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77"/>
  </p:notesMasterIdLst>
  <p:handoutMasterIdLst>
    <p:handoutMasterId r:id="rId78"/>
  </p:handoutMasterIdLst>
  <p:sldIdLst>
    <p:sldId id="449" r:id="rId2"/>
    <p:sldId id="259" r:id="rId3"/>
    <p:sldId id="257" r:id="rId4"/>
    <p:sldId id="274" r:id="rId5"/>
    <p:sldId id="285" r:id="rId6"/>
    <p:sldId id="425" r:id="rId7"/>
    <p:sldId id="283" r:id="rId8"/>
    <p:sldId id="284" r:id="rId9"/>
    <p:sldId id="286" r:id="rId10"/>
    <p:sldId id="288" r:id="rId11"/>
    <p:sldId id="491" r:id="rId12"/>
    <p:sldId id="492" r:id="rId13"/>
    <p:sldId id="289" r:id="rId14"/>
    <p:sldId id="493" r:id="rId15"/>
    <p:sldId id="494" r:id="rId16"/>
    <p:sldId id="290" r:id="rId17"/>
    <p:sldId id="293" r:id="rId18"/>
    <p:sldId id="294" r:id="rId19"/>
    <p:sldId id="295" r:id="rId20"/>
    <p:sldId id="296" r:id="rId21"/>
    <p:sldId id="297" r:id="rId22"/>
    <p:sldId id="298" r:id="rId23"/>
    <p:sldId id="299" r:id="rId24"/>
    <p:sldId id="300" r:id="rId25"/>
    <p:sldId id="301" r:id="rId26"/>
    <p:sldId id="302" r:id="rId27"/>
    <p:sldId id="305" r:id="rId28"/>
    <p:sldId id="310" r:id="rId29"/>
    <p:sldId id="311" r:id="rId30"/>
    <p:sldId id="495" r:id="rId31"/>
    <p:sldId id="496" r:id="rId32"/>
    <p:sldId id="429" r:id="rId33"/>
    <p:sldId id="430" r:id="rId34"/>
    <p:sldId id="312" r:id="rId35"/>
    <p:sldId id="314" r:id="rId36"/>
    <p:sldId id="318" r:id="rId37"/>
    <p:sldId id="319" r:id="rId38"/>
    <p:sldId id="320" r:id="rId39"/>
    <p:sldId id="321" r:id="rId40"/>
    <p:sldId id="322" r:id="rId41"/>
    <p:sldId id="323" r:id="rId42"/>
    <p:sldId id="324" r:id="rId43"/>
    <p:sldId id="326" r:id="rId44"/>
    <p:sldId id="338" r:id="rId45"/>
    <p:sldId id="431" r:id="rId46"/>
    <p:sldId id="339" r:id="rId47"/>
    <p:sldId id="340" r:id="rId48"/>
    <p:sldId id="341" r:id="rId49"/>
    <p:sldId id="342" r:id="rId50"/>
    <p:sldId id="351" r:id="rId51"/>
    <p:sldId id="352" r:id="rId52"/>
    <p:sldId id="360" r:id="rId53"/>
    <p:sldId id="361" r:id="rId54"/>
    <p:sldId id="362" r:id="rId55"/>
    <p:sldId id="356" r:id="rId56"/>
    <p:sldId id="364" r:id="rId57"/>
    <p:sldId id="368" r:id="rId58"/>
    <p:sldId id="369" r:id="rId59"/>
    <p:sldId id="370" r:id="rId60"/>
    <p:sldId id="371" r:id="rId61"/>
    <p:sldId id="358" r:id="rId62"/>
    <p:sldId id="372" r:id="rId63"/>
    <p:sldId id="375" r:id="rId64"/>
    <p:sldId id="443" r:id="rId65"/>
    <p:sldId id="444" r:id="rId66"/>
    <p:sldId id="445" r:id="rId67"/>
    <p:sldId id="446" r:id="rId68"/>
    <p:sldId id="447" r:id="rId69"/>
    <p:sldId id="448" r:id="rId70"/>
    <p:sldId id="450" r:id="rId71"/>
    <p:sldId id="451" r:id="rId72"/>
    <p:sldId id="452" r:id="rId73"/>
    <p:sldId id="488" r:id="rId74"/>
    <p:sldId id="490" r:id="rId75"/>
    <p:sldId id="453" r:id="rId7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D6"/>
    <a:srgbClr val="0066FF"/>
    <a:srgbClr val="CC3300"/>
    <a:srgbClr val="00398E"/>
    <a:srgbClr val="3788FF"/>
    <a:srgbClr val="004AB8"/>
    <a:srgbClr val="71AAFF"/>
    <a:srgbClr val="0000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62" autoAdjust="0"/>
    <p:restoredTop sz="75694" autoAdjust="0"/>
  </p:normalViewPr>
  <p:slideViewPr>
    <p:cSldViewPr>
      <p:cViewPr varScale="1">
        <p:scale>
          <a:sx n="66" d="100"/>
          <a:sy n="66" d="100"/>
        </p:scale>
        <p:origin x="-131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064" y="6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489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9" tIns="46151" rIns="92299" bIns="46151" numCol="1" anchor="t"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46489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9" tIns="46151" rIns="92299" bIns="46151" numCol="1" anchor="t" anchorCtr="0" compatLnSpc="1">
            <a:prstTxWarp prst="textNoShape">
              <a:avLst/>
            </a:prstTxWarp>
          </a:bodyPr>
          <a:lstStyle>
            <a:lvl1pPr algn="r" defTabSz="922338" eaLnBrk="1" hangingPunct="1">
              <a:defRPr sz="1200">
                <a:latin typeface="Arial" charset="0"/>
              </a:defRPr>
            </a:lvl1pPr>
          </a:lstStyle>
          <a:p>
            <a:pPr>
              <a:defRPr/>
            </a:pPr>
            <a:endParaRPr lang="en-US"/>
          </a:p>
        </p:txBody>
      </p:sp>
      <p:sp>
        <p:nvSpPr>
          <p:cNvPr id="46490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9" tIns="46151" rIns="92299" bIns="46151" numCol="1" anchor="b" anchorCtr="0" compatLnSpc="1">
            <a:prstTxWarp prst="textNoShape">
              <a:avLst/>
            </a:prstTxWarp>
          </a:bodyPr>
          <a:lstStyle>
            <a:lvl1pPr defTabSz="922338" eaLnBrk="1" hangingPunct="1">
              <a:defRPr sz="1200">
                <a:latin typeface="Arial" charset="0"/>
              </a:defRPr>
            </a:lvl1pPr>
          </a:lstStyle>
          <a:p>
            <a:pPr>
              <a:defRPr/>
            </a:pPr>
            <a:r>
              <a:rPr lang="en-US"/>
              <a:t>Module 1 Unit 1 Overview</a:t>
            </a:r>
          </a:p>
        </p:txBody>
      </p:sp>
      <p:sp>
        <p:nvSpPr>
          <p:cNvPr id="46490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9" tIns="46151" rIns="92299" bIns="46151" numCol="1" anchor="b" anchorCtr="0" compatLnSpc="1">
            <a:prstTxWarp prst="textNoShape">
              <a:avLst/>
            </a:prstTxWarp>
          </a:bodyPr>
          <a:lstStyle>
            <a:lvl1pPr algn="r" defTabSz="922338" eaLnBrk="1" hangingPunct="1">
              <a:defRPr sz="1200">
                <a:latin typeface="Arial" charset="0"/>
              </a:defRPr>
            </a:lvl1pPr>
          </a:lstStyle>
          <a:p>
            <a:pPr>
              <a:defRPr/>
            </a:pPr>
            <a:fld id="{1C0A4FAE-39D5-476B-8438-B3B7427DE35C}" type="slidenum">
              <a:rPr lang="en-US"/>
              <a:pPr>
                <a:defRPr/>
              </a:pPr>
              <a:t>‹#›</a:t>
            </a:fld>
            <a:endParaRPr lang="en-US"/>
          </a:p>
        </p:txBody>
      </p:sp>
    </p:spTree>
    <p:extLst>
      <p:ext uri="{BB962C8B-B14F-4D97-AF65-F5344CB8AC3E}">
        <p14:creationId xmlns:p14="http://schemas.microsoft.com/office/powerpoint/2010/main" val="1673291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9" tIns="46151" rIns="92299" bIns="46151" numCol="1" anchor="t"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9" tIns="46151" rIns="92299" bIns="46151" numCol="1" anchor="t" anchorCtr="0" compatLnSpc="1">
            <a:prstTxWarp prst="textNoShape">
              <a:avLst/>
            </a:prstTxWarp>
          </a:bodyPr>
          <a:lstStyle>
            <a:lvl1pPr algn="r" defTabSz="922338" eaLnBrk="1" hangingPunct="1">
              <a:defRPr sz="1200">
                <a:latin typeface="Arial" charset="0"/>
              </a:defRPr>
            </a:lvl1pPr>
          </a:lstStyle>
          <a:p>
            <a:pPr>
              <a:defRPr/>
            </a:pPr>
            <a:endParaRPr lang="en-US"/>
          </a:p>
        </p:txBody>
      </p:sp>
      <p:sp>
        <p:nvSpPr>
          <p:cNvPr id="1095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9" tIns="46151" rIns="92299" bIns="461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9" tIns="46151" rIns="92299" bIns="46151" numCol="1" anchor="b" anchorCtr="0" compatLnSpc="1">
            <a:prstTxWarp prst="textNoShape">
              <a:avLst/>
            </a:prstTxWarp>
          </a:bodyPr>
          <a:lstStyle>
            <a:lvl1pPr defTabSz="922338" eaLnBrk="1" hangingPunct="1">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9" tIns="46151" rIns="92299" bIns="46151" numCol="1" anchor="b" anchorCtr="0" compatLnSpc="1">
            <a:prstTxWarp prst="textNoShape">
              <a:avLst/>
            </a:prstTxWarp>
          </a:bodyPr>
          <a:lstStyle>
            <a:lvl1pPr algn="r" defTabSz="922338" eaLnBrk="1" hangingPunct="1">
              <a:defRPr sz="1200">
                <a:latin typeface="Arial" charset="0"/>
              </a:defRPr>
            </a:lvl1pPr>
          </a:lstStyle>
          <a:p>
            <a:pPr>
              <a:defRPr/>
            </a:pPr>
            <a:fld id="{F5CBC4B7-E25A-461F-9756-784E0F9154ED}" type="slidenum">
              <a:rPr lang="en-US"/>
              <a:pPr>
                <a:defRPr/>
              </a:pPr>
              <a:t>‹#›</a:t>
            </a:fld>
            <a:endParaRPr lang="en-US"/>
          </a:p>
        </p:txBody>
      </p:sp>
    </p:spTree>
    <p:extLst>
      <p:ext uri="{BB962C8B-B14F-4D97-AF65-F5344CB8AC3E}">
        <p14:creationId xmlns:p14="http://schemas.microsoft.com/office/powerpoint/2010/main" val="1188602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thefreedictionary.com/combustio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thefreedictionary.com/burni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nfpa.org/aboutthecodes/list_of_codes_and_standards.asp"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noFill/>
          <a:ln w="12700"/>
        </p:spPr>
      </p:sp>
      <p:sp>
        <p:nvSpPr>
          <p:cNvPr id="110595" name="Notes Placeholder 2"/>
          <p:cNvSpPr>
            <a:spLocks noGrp="1"/>
          </p:cNvSpPr>
          <p:nvPr>
            <p:ph type="body" idx="1"/>
          </p:nvPr>
        </p:nvSpPr>
        <p:spPr>
          <a:xfrm>
            <a:off x="701675" y="4414838"/>
            <a:ext cx="5607050" cy="4184650"/>
          </a:xfrm>
          <a:noFill/>
        </p:spPr>
        <p:txBody>
          <a:bodyPr/>
          <a:lstStyle/>
          <a:p>
            <a:endParaRPr lang="en-US" dirty="0" smtClean="0">
              <a:latin typeface="Arial" pitchFamily="34" charset="0"/>
            </a:endParaRPr>
          </a:p>
        </p:txBody>
      </p:sp>
    </p:spTree>
    <p:extLst>
      <p:ext uri="{BB962C8B-B14F-4D97-AF65-F5344CB8AC3E}">
        <p14:creationId xmlns:p14="http://schemas.microsoft.com/office/powerpoint/2010/main" val="188766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EC09098A-F4D0-4786-AD2E-7A387D4B97F4}" type="slidenum">
              <a:rPr lang="en-US" smtClean="0"/>
              <a:pPr/>
              <a:t>10</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r>
              <a:rPr lang="en-US" dirty="0" smtClean="0">
                <a:latin typeface="Arial" pitchFamily="34" charset="0"/>
              </a:rPr>
              <a:t>In response, OSHA established the Combustible Dust National Emphasis Program. This allows increase</a:t>
            </a:r>
            <a:r>
              <a:rPr lang="en-US" baseline="0" dirty="0" smtClean="0">
                <a:latin typeface="Arial" pitchFamily="34" charset="0"/>
              </a:rPr>
              <a:t> enforcement activities</a:t>
            </a:r>
            <a:r>
              <a:rPr lang="en-US" dirty="0" smtClean="0">
                <a:latin typeface="Arial" pitchFamily="34" charset="0"/>
              </a:rPr>
              <a:t>. </a:t>
            </a:r>
          </a:p>
          <a:p>
            <a:pPr eaLnBrk="1" hangingPunct="1"/>
            <a:endParaRPr lang="en-US" dirty="0" smtClean="0">
              <a:latin typeface="Arial" pitchFamily="34" charset="0"/>
            </a:endParaRPr>
          </a:p>
          <a:p>
            <a:pPr eaLnBrk="1" hangingPunct="1"/>
            <a:r>
              <a:rPr lang="en-US" i="1" dirty="0" smtClean="0">
                <a:latin typeface="Arial" pitchFamily="34" charset="0"/>
              </a:rPr>
              <a:t>NEP- National Emphasis Program</a:t>
            </a:r>
            <a:endParaRPr lang="en-US" dirty="0" smtClean="0">
              <a:latin typeface="Arial" pitchFamily="34" charset="0"/>
            </a:endParaRPr>
          </a:p>
        </p:txBody>
      </p:sp>
    </p:spTree>
    <p:extLst>
      <p:ext uri="{BB962C8B-B14F-4D97-AF65-F5344CB8AC3E}">
        <p14:creationId xmlns:p14="http://schemas.microsoft.com/office/powerpoint/2010/main" val="990862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AEDD969B-2CCB-4051-9CE9-1230BC1AA275}" type="slidenum">
              <a:rPr lang="en-US" smtClean="0"/>
              <a:pPr/>
              <a:t>11</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pPr lvl="2" eaLnBrk="1" hangingPunct="1">
              <a:spcBef>
                <a:spcPct val="0"/>
              </a:spcBef>
              <a:buFontTx/>
              <a:buChar char="•"/>
            </a:pPr>
            <a:endParaRPr lang="en-US" smtClean="0">
              <a:latin typeface="Arial" pitchFamily="34" charset="0"/>
            </a:endParaRPr>
          </a:p>
        </p:txBody>
      </p:sp>
    </p:spTree>
    <p:extLst>
      <p:ext uri="{BB962C8B-B14F-4D97-AF65-F5344CB8AC3E}">
        <p14:creationId xmlns:p14="http://schemas.microsoft.com/office/powerpoint/2010/main" val="1187293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FA3D8457-36A7-4B3A-8D88-4FF52ACAF9AA}" type="slidenum">
              <a:rPr lang="en-US" smtClean="0"/>
              <a:pPr/>
              <a:t>12</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lvl="2" eaLnBrk="1" hangingPunct="1">
              <a:spcBef>
                <a:spcPct val="0"/>
              </a:spcBef>
              <a:buFontTx/>
              <a:buChar char="•"/>
            </a:pPr>
            <a:endParaRPr lang="en-US" smtClean="0">
              <a:latin typeface="Arial" pitchFamily="34" charset="0"/>
            </a:endParaRPr>
          </a:p>
        </p:txBody>
      </p:sp>
    </p:spTree>
    <p:extLst>
      <p:ext uri="{BB962C8B-B14F-4D97-AF65-F5344CB8AC3E}">
        <p14:creationId xmlns:p14="http://schemas.microsoft.com/office/powerpoint/2010/main" val="411320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2E81362D-9632-4020-A2FA-95D476193E7A}" type="slidenum">
              <a:rPr lang="en-US" smtClean="0"/>
              <a:pPr/>
              <a:t>13</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228600" y="4267200"/>
            <a:ext cx="6478588" cy="4183063"/>
          </a:xfrm>
          <a:noFill/>
        </p:spPr>
        <p:txBody>
          <a:bodyPr/>
          <a:lstStyle/>
          <a:p>
            <a:pPr eaLnBrk="1" hangingPunct="1"/>
            <a:r>
              <a:rPr lang="en-US" b="1" dirty="0" smtClean="0">
                <a:latin typeface="Arial" pitchFamily="34" charset="0"/>
              </a:rPr>
              <a:t>NOTE TO INSTRUCTOR:</a:t>
            </a:r>
          </a:p>
          <a:p>
            <a:pPr eaLnBrk="1" hangingPunct="1"/>
            <a:endParaRPr lang="en-US" b="1" dirty="0" smtClean="0">
              <a:latin typeface="Arial" pitchFamily="34" charset="0"/>
            </a:endParaRPr>
          </a:p>
          <a:p>
            <a:pPr eaLnBrk="1" hangingPunct="1"/>
            <a:r>
              <a:rPr lang="en-US" b="1" dirty="0" smtClean="0">
                <a:latin typeface="Arial" pitchFamily="34" charset="0"/>
              </a:rPr>
              <a:t>Be sure to define these terms.</a:t>
            </a:r>
          </a:p>
          <a:p>
            <a:pPr eaLnBrk="1" hangingPunct="1">
              <a:buFontTx/>
              <a:buAutoNum type="arabicPeriod"/>
            </a:pPr>
            <a:r>
              <a:rPr lang="en-US" b="1" dirty="0" smtClean="0">
                <a:latin typeface="Arial" pitchFamily="34" charset="0"/>
              </a:rPr>
              <a:t> Combustible dust – </a:t>
            </a:r>
            <a:r>
              <a:rPr lang="en-US" dirty="0" smtClean="0">
                <a:latin typeface="Arial" pitchFamily="34" charset="0"/>
              </a:rPr>
              <a:t>a combustible particulate solid that presents a fire or deflagration hazard when suspended in air or some other oxidizing medium over a range of concentrations, regardless of particle size or shape.</a:t>
            </a:r>
          </a:p>
          <a:p>
            <a:pPr eaLnBrk="1" hangingPunct="1"/>
            <a:r>
              <a:rPr lang="en-US" b="1" dirty="0" smtClean="0">
                <a:latin typeface="Arial" pitchFamily="34" charset="0"/>
              </a:rPr>
              <a:t>2. Minimum </a:t>
            </a:r>
            <a:r>
              <a:rPr lang="en-US" b="1" dirty="0" err="1" smtClean="0">
                <a:latin typeface="Arial" pitchFamily="34" charset="0"/>
              </a:rPr>
              <a:t>explosible</a:t>
            </a:r>
            <a:r>
              <a:rPr lang="en-US" b="1" dirty="0" smtClean="0">
                <a:latin typeface="Arial" pitchFamily="34" charset="0"/>
              </a:rPr>
              <a:t> concentration (MEC) </a:t>
            </a:r>
            <a:r>
              <a:rPr lang="en-US" dirty="0" smtClean="0">
                <a:latin typeface="Arial" pitchFamily="34" charset="0"/>
              </a:rPr>
              <a:t>– the minimum concentration of combustible dust suspended in air, measured in mass per unit volume, that will support a deflagration.</a:t>
            </a:r>
            <a:endParaRPr lang="en-US" b="1" dirty="0" smtClean="0">
              <a:latin typeface="Arial" pitchFamily="34" charset="0"/>
            </a:endParaRPr>
          </a:p>
          <a:p>
            <a:pPr eaLnBrk="1" hangingPunct="1"/>
            <a:endParaRPr lang="en-US" dirty="0" smtClean="0">
              <a:latin typeface="Arial" pitchFamily="34" charset="0"/>
            </a:endParaRPr>
          </a:p>
          <a:p>
            <a:pPr eaLnBrk="1" hangingPunct="1"/>
            <a:r>
              <a:rPr lang="en-US" dirty="0" smtClean="0">
                <a:latin typeface="Arial" pitchFamily="34" charset="0"/>
              </a:rPr>
              <a:t>A fire is usually considered to involve fuel, the air, and heat as an ignition source. Two additional factors, or elements, are usually involved in a dust explosion - dispersion of finely divided particles and confinement.   When dust is combustible it may cause an explosion or deflagration when it is dispersed in air or another oxidant, present in a concentration at or above the minimum </a:t>
            </a:r>
            <a:r>
              <a:rPr lang="en-US" dirty="0" err="1" smtClean="0">
                <a:latin typeface="Arial" pitchFamily="34" charset="0"/>
              </a:rPr>
              <a:t>explosible</a:t>
            </a:r>
            <a:r>
              <a:rPr lang="en-US" dirty="0" smtClean="0">
                <a:latin typeface="Arial" pitchFamily="34" charset="0"/>
              </a:rPr>
              <a:t> concentration (MEC), there is an ignition source, and confinement produces the disaster. The flame front of an expanding fire ball formed around the ignition point approaches the barrier confining the event. It is pushing concentrated fuel out in front of it. The reaction speeds up as it approaches the barrier. The high pressure bursts the barrier – an explosion. A catastrophic dust explosion involves five things: fuel, ignition source, oxygen, dispersion and, confinement. It is rare that all these things will come together and produce an explosion but a catastrophe occurs when it happens</a:t>
            </a:r>
          </a:p>
          <a:p>
            <a:pPr eaLnBrk="1" hangingPunct="1"/>
            <a:r>
              <a:rPr lang="en-US" dirty="0" smtClean="0">
                <a:latin typeface="Arial" pitchFamily="34" charset="0"/>
              </a:rPr>
              <a:t>The dust explosion requirements are shown in terms of a pentagon, with each side representing one of the required elements:  combustible dust, dispersion of the dust particles in sufficient quantity and concentration, oxygen in the air or another oxidizer, an ignition source, and confinement.</a:t>
            </a:r>
          </a:p>
          <a:p>
            <a:pPr eaLnBrk="1" hangingPunct="1"/>
            <a:endParaRPr lang="en-US" dirty="0" smtClean="0">
              <a:latin typeface="Arial" pitchFamily="34" charset="0"/>
            </a:endParaRPr>
          </a:p>
        </p:txBody>
      </p:sp>
    </p:spTree>
    <p:extLst>
      <p:ext uri="{BB962C8B-B14F-4D97-AF65-F5344CB8AC3E}">
        <p14:creationId xmlns:p14="http://schemas.microsoft.com/office/powerpoint/2010/main" val="992960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1AD9D80F-5E99-41C1-83BC-4262BD836F93}" type="slidenum">
              <a:rPr lang="en-US" smtClean="0"/>
              <a:pPr/>
              <a:t>14</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lvl="2" eaLnBrk="1" hangingPunct="1">
              <a:spcBef>
                <a:spcPct val="0"/>
              </a:spcBef>
              <a:buFontTx/>
              <a:buChar char="•"/>
            </a:pPr>
            <a:endParaRPr lang="en-US" smtClean="0">
              <a:latin typeface="Arial" pitchFamily="34" charset="0"/>
            </a:endParaRPr>
          </a:p>
        </p:txBody>
      </p:sp>
    </p:spTree>
    <p:extLst>
      <p:ext uri="{BB962C8B-B14F-4D97-AF65-F5344CB8AC3E}">
        <p14:creationId xmlns:p14="http://schemas.microsoft.com/office/powerpoint/2010/main" val="1488855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1377C8BD-FA9F-40BA-8A75-28E8A100ADC7}" type="slidenum">
              <a:rPr lang="en-US" smtClean="0"/>
              <a:pPr/>
              <a:t>15</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p:spPr>
        <p:txBody>
          <a:bodyPr/>
          <a:lstStyle/>
          <a:p>
            <a:pPr lvl="2" eaLnBrk="1" hangingPunct="1">
              <a:spcBef>
                <a:spcPct val="0"/>
              </a:spcBef>
              <a:buFontTx/>
              <a:buChar char="•"/>
            </a:pPr>
            <a:endParaRPr lang="en-US" smtClean="0">
              <a:latin typeface="Arial" pitchFamily="34" charset="0"/>
            </a:endParaRPr>
          </a:p>
        </p:txBody>
      </p:sp>
    </p:spTree>
    <p:extLst>
      <p:ext uri="{BB962C8B-B14F-4D97-AF65-F5344CB8AC3E}">
        <p14:creationId xmlns:p14="http://schemas.microsoft.com/office/powerpoint/2010/main" val="2025694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6558FEE5-D280-42BD-B324-B8F34E274A55}" type="slidenum">
              <a:rPr lang="en-US" smtClean="0"/>
              <a:pPr/>
              <a:t>16</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r>
              <a:rPr lang="en-US" b="1" dirty="0" smtClean="0">
                <a:latin typeface="Arial" pitchFamily="34" charset="0"/>
              </a:rPr>
              <a:t>NOTE TO INSTRUCTOR:</a:t>
            </a:r>
          </a:p>
          <a:p>
            <a:pPr eaLnBrk="1" hangingPunct="1"/>
            <a:endParaRPr lang="en-US" b="1" dirty="0" smtClean="0">
              <a:latin typeface="Arial" pitchFamily="34" charset="0"/>
            </a:endParaRPr>
          </a:p>
          <a:p>
            <a:pPr eaLnBrk="1" hangingPunct="1"/>
            <a:r>
              <a:rPr lang="en-US" b="1" dirty="0" smtClean="0">
                <a:latin typeface="Arial" pitchFamily="34" charset="0"/>
              </a:rPr>
              <a:t>Be sure to define:</a:t>
            </a:r>
          </a:p>
          <a:p>
            <a:pPr eaLnBrk="1" hangingPunct="1"/>
            <a:endParaRPr lang="en-US" b="1" dirty="0" smtClean="0">
              <a:latin typeface="Arial" pitchFamily="34" charset="0"/>
            </a:endParaRPr>
          </a:p>
          <a:p>
            <a:pPr eaLnBrk="1" hangingPunct="1"/>
            <a:r>
              <a:rPr lang="en-US" b="1" dirty="0" smtClean="0">
                <a:latin typeface="Arial" pitchFamily="34" charset="0"/>
              </a:rPr>
              <a:t>1. Explosion</a:t>
            </a:r>
            <a:r>
              <a:rPr lang="en-US" dirty="0" smtClean="0">
                <a:latin typeface="Arial" pitchFamily="34" charset="0"/>
              </a:rPr>
              <a:t> – the bursting or rupture of an enclosure or a container due to the development of internal pressure from a deflagration.  The </a:t>
            </a:r>
            <a:r>
              <a:rPr lang="en-US" i="1" u="sng" dirty="0" smtClean="0">
                <a:latin typeface="Arial" pitchFamily="34" charset="0"/>
              </a:rPr>
              <a:t>explosion</a:t>
            </a:r>
            <a:r>
              <a:rPr lang="en-US" u="sng" dirty="0" smtClean="0">
                <a:latin typeface="Arial" pitchFamily="34" charset="0"/>
              </a:rPr>
              <a:t> </a:t>
            </a:r>
            <a:r>
              <a:rPr lang="en-US" dirty="0" smtClean="0">
                <a:latin typeface="Arial" pitchFamily="34" charset="0"/>
              </a:rPr>
              <a:t>is the </a:t>
            </a:r>
            <a:r>
              <a:rPr lang="en-US" i="1" dirty="0" smtClean="0">
                <a:latin typeface="Arial" pitchFamily="34" charset="0"/>
              </a:rPr>
              <a:t>result</a:t>
            </a:r>
            <a:r>
              <a:rPr lang="en-US" dirty="0" smtClean="0">
                <a:latin typeface="Arial" pitchFamily="34" charset="0"/>
              </a:rPr>
              <a:t>.  The </a:t>
            </a:r>
            <a:r>
              <a:rPr lang="en-US" i="1" u="sng" dirty="0" smtClean="0">
                <a:latin typeface="Arial" pitchFamily="34" charset="0"/>
              </a:rPr>
              <a:t>deflagration</a:t>
            </a:r>
            <a:r>
              <a:rPr lang="en-US" dirty="0" smtClean="0">
                <a:latin typeface="Arial" pitchFamily="34" charset="0"/>
              </a:rPr>
              <a:t> is the </a:t>
            </a:r>
            <a:r>
              <a:rPr lang="en-US" i="1" dirty="0" smtClean="0">
                <a:latin typeface="Arial" pitchFamily="34" charset="0"/>
              </a:rPr>
              <a:t>process</a:t>
            </a:r>
            <a:r>
              <a:rPr lang="en-US" dirty="0" smtClean="0">
                <a:latin typeface="Arial" pitchFamily="34" charset="0"/>
              </a:rPr>
              <a:t> that produces the result.</a:t>
            </a:r>
          </a:p>
          <a:p>
            <a:pPr eaLnBrk="1" hangingPunct="1"/>
            <a:r>
              <a:rPr lang="en-US" dirty="0" smtClean="0">
                <a:latin typeface="Arial" pitchFamily="34" charset="0"/>
              </a:rPr>
              <a:t>A dust explosion occurs in a work area because dust is deposited around the work site. The dust settles on bar joists, beams, ledges, equipment and other surfaces. Some event disturbs the settled dust into a cloud. The dust cloud is ignited and explodes, a catastrophic event.</a:t>
            </a:r>
          </a:p>
          <a:p>
            <a:pPr eaLnBrk="1" hangingPunct="1"/>
            <a:endParaRPr lang="en-US" dirty="0" smtClean="0">
              <a:latin typeface="Arial" pitchFamily="34" charset="0"/>
            </a:endParaRPr>
          </a:p>
          <a:p>
            <a:pPr eaLnBrk="1" hangingPunct="1"/>
            <a:r>
              <a:rPr lang="en-US" b="1" dirty="0" smtClean="0">
                <a:latin typeface="Arial" pitchFamily="34" charset="0"/>
              </a:rPr>
              <a:t>2. Deflagration</a:t>
            </a:r>
            <a:r>
              <a:rPr lang="en-US" dirty="0" smtClean="0">
                <a:latin typeface="Arial" pitchFamily="34" charset="0"/>
              </a:rPr>
              <a:t> - combustion that propagates through a gas or along the surface of an explosive at a rapid rate driven by the transfer of heat </a:t>
            </a:r>
            <a:r>
              <a:rPr lang="en-US" dirty="0" smtClean="0">
                <a:latin typeface="Arial" pitchFamily="34" charset="0"/>
                <a:hlinkClick r:id="rId3"/>
              </a:rPr>
              <a:t>combustion</a:t>
            </a:r>
            <a:r>
              <a:rPr lang="en-US" dirty="0" smtClean="0">
                <a:latin typeface="Arial" pitchFamily="34" charset="0"/>
              </a:rPr>
              <a:t>, </a:t>
            </a:r>
            <a:r>
              <a:rPr lang="en-US" dirty="0" smtClean="0">
                <a:latin typeface="Arial" pitchFamily="34" charset="0"/>
                <a:hlinkClick r:id="rId4"/>
              </a:rPr>
              <a:t>burning</a:t>
            </a:r>
            <a:r>
              <a:rPr lang="en-US" dirty="0" smtClean="0">
                <a:latin typeface="Arial" pitchFamily="34" charset="0"/>
              </a:rPr>
              <a:t> - a process in which a substance reacts with oxygen to give heat and light. ( The Free Dictionary)</a:t>
            </a: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extLst>
      <p:ext uri="{BB962C8B-B14F-4D97-AF65-F5344CB8AC3E}">
        <p14:creationId xmlns:p14="http://schemas.microsoft.com/office/powerpoint/2010/main" val="1976541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20A99C64-8563-48C5-AA56-ECF4F9308B73}" type="slidenum">
              <a:rPr lang="en-US" smtClean="0"/>
              <a:pPr/>
              <a:t>17</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spcBef>
                <a:spcPct val="0"/>
              </a:spcBef>
            </a:pPr>
            <a:r>
              <a:rPr lang="en-US" smtClean="0">
                <a:latin typeface="Arial" pitchFamily="34" charset="0"/>
              </a:rPr>
              <a:t>When an initial (primary) explosion in  processing equipment occurs, or when such an explosion occurs in an area where fugitive dust has accumulated, it can shake loose accumulated dust in other areas. It can damage a containment system such as a duct, vessel, or collector. The additional dust dispersed into the air may cause one or more secondary explosions. These can be far more destructive than a primary explosion.</a:t>
            </a:r>
          </a:p>
          <a:p>
            <a:pPr eaLnBrk="1" hangingPunct="1">
              <a:spcBef>
                <a:spcPct val="0"/>
              </a:spcBef>
            </a:pPr>
            <a:endParaRPr lang="en-US" smtClean="0">
              <a:latin typeface="Arial" pitchFamily="34" charset="0"/>
            </a:endParaRPr>
          </a:p>
          <a:p>
            <a:pPr eaLnBrk="1" hangingPunct="1"/>
            <a:endParaRPr lang="en-US" smtClean="0">
              <a:latin typeface="Arial" pitchFamily="34" charset="0"/>
            </a:endParaRPr>
          </a:p>
        </p:txBody>
      </p:sp>
    </p:spTree>
    <p:extLst>
      <p:ext uri="{BB962C8B-B14F-4D97-AF65-F5344CB8AC3E}">
        <p14:creationId xmlns:p14="http://schemas.microsoft.com/office/powerpoint/2010/main" val="778657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AAC082D6-E4FE-4BD1-86B1-4DC14237EF6F}" type="slidenum">
              <a:rPr lang="en-US" smtClean="0"/>
              <a:pPr/>
              <a:t>18</a:t>
            </a:fld>
            <a:endParaRPr lang="en-US" smtClean="0"/>
          </a:p>
        </p:txBody>
      </p:sp>
      <p:sp>
        <p:nvSpPr>
          <p:cNvPr id="123907" name="Rectangle 2"/>
          <p:cNvSpPr>
            <a:spLocks noGrp="1" noRot="1" noChangeAspect="1" noChangeArrowheads="1" noTextEdit="1"/>
          </p:cNvSpPr>
          <p:nvPr>
            <p:ph type="sldImg"/>
          </p:nvPr>
        </p:nvSpPr>
        <p:spPr>
          <a:xfrm>
            <a:off x="1182688" y="698500"/>
            <a:ext cx="4646612" cy="3484563"/>
          </a:xfrm>
          <a:ln/>
        </p:spPr>
      </p:sp>
      <p:sp>
        <p:nvSpPr>
          <p:cNvPr id="123908" name="Rectangle 3"/>
          <p:cNvSpPr>
            <a:spLocks noGrp="1" noChangeArrowheads="1"/>
          </p:cNvSpPr>
          <p:nvPr>
            <p:ph type="body" idx="1"/>
          </p:nvPr>
        </p:nvSpPr>
        <p:spPr>
          <a:xfrm>
            <a:off x="701675" y="4416425"/>
            <a:ext cx="5607050" cy="4181475"/>
          </a:xfrm>
          <a:noFill/>
        </p:spPr>
        <p:txBody>
          <a:bodyPr/>
          <a:lstStyle/>
          <a:p>
            <a:pPr eaLnBrk="1" hangingPunct="1"/>
            <a:r>
              <a:rPr lang="en-US" dirty="0" smtClean="0">
                <a:latin typeface="Arial" pitchFamily="34" charset="0"/>
              </a:rPr>
              <a:t>This series of 9 slides show the sequence and timing of a dust explosion event.  They are adapted from OSHA diagrams prepared by</a:t>
            </a:r>
          </a:p>
          <a:p>
            <a:pPr eaLnBrk="1" hangingPunct="1"/>
            <a:r>
              <a:rPr lang="en-US" dirty="0" smtClean="0">
                <a:latin typeface="Arial" pitchFamily="34" charset="0"/>
              </a:rPr>
              <a:t>John M. </a:t>
            </a:r>
            <a:r>
              <a:rPr lang="en-US" dirty="0" err="1" smtClean="0">
                <a:latin typeface="Arial" pitchFamily="34" charset="0"/>
              </a:rPr>
              <a:t>Cholin</a:t>
            </a:r>
            <a:r>
              <a:rPr lang="en-US" dirty="0" smtClean="0">
                <a:latin typeface="Arial" pitchFamily="34" charset="0"/>
              </a:rPr>
              <a:t>, P.E., FSFPE, J.M. </a:t>
            </a:r>
            <a:r>
              <a:rPr lang="en-US" dirty="0" err="1" smtClean="0">
                <a:latin typeface="Arial" pitchFamily="34" charset="0"/>
              </a:rPr>
              <a:t>Cholin</a:t>
            </a:r>
            <a:r>
              <a:rPr lang="en-US" dirty="0" smtClean="0">
                <a:latin typeface="Arial" pitchFamily="34" charset="0"/>
              </a:rPr>
              <a:t> Consultants, Inc.</a:t>
            </a:r>
          </a:p>
          <a:p>
            <a:pPr eaLnBrk="1" hangingPunct="1"/>
            <a:endParaRPr lang="en-US" dirty="0" smtClean="0">
              <a:latin typeface="Arial" pitchFamily="34" charset="0"/>
            </a:endParaRPr>
          </a:p>
          <a:p>
            <a:pPr eaLnBrk="1" hangingPunct="1"/>
            <a:r>
              <a:rPr lang="en-US" dirty="0" smtClean="0">
                <a:latin typeface="Arial" pitchFamily="34" charset="0"/>
              </a:rPr>
              <a:t>This represents a primary event, called a deflagration, inside process equipment. The time involved in these events varies but is a matter of milliseconds or thousandths of a second.</a:t>
            </a:r>
          </a:p>
          <a:p>
            <a:pPr eaLnBrk="1" hangingPunct="1"/>
            <a:endParaRPr lang="en-US" dirty="0" smtClean="0">
              <a:latin typeface="Arial" pitchFamily="34" charset="0"/>
            </a:endParaRPr>
          </a:p>
          <a:p>
            <a:pPr eaLnBrk="1" hangingPunct="1"/>
            <a:r>
              <a:rPr lang="en-US" b="1" dirty="0" smtClean="0">
                <a:latin typeface="Arial" pitchFamily="34" charset="0"/>
              </a:rPr>
              <a:t>NOTE TO INSTRUCTOR:</a:t>
            </a:r>
          </a:p>
          <a:p>
            <a:pPr eaLnBrk="1" hangingPunct="1"/>
            <a:endParaRPr lang="en-US" b="1" dirty="0" smtClean="0">
              <a:latin typeface="Arial" pitchFamily="34" charset="0"/>
            </a:endParaRPr>
          </a:p>
          <a:p>
            <a:pPr eaLnBrk="1" hangingPunct="1"/>
            <a:r>
              <a:rPr lang="en-US" b="1" dirty="0" smtClean="0">
                <a:latin typeface="Arial" pitchFamily="34" charset="0"/>
              </a:rPr>
              <a:t>Be sure to define:</a:t>
            </a:r>
          </a:p>
          <a:p>
            <a:pPr eaLnBrk="1" hangingPunct="1"/>
            <a:endParaRPr lang="en-US" b="1" dirty="0" smtClean="0">
              <a:latin typeface="Arial" pitchFamily="34" charset="0"/>
            </a:endParaRPr>
          </a:p>
          <a:p>
            <a:pPr marL="228600" indent="-228600" eaLnBrk="1" hangingPunct="1">
              <a:buAutoNum type="arabicPeriod"/>
            </a:pPr>
            <a:r>
              <a:rPr lang="en-US" b="1" dirty="0" smtClean="0">
                <a:latin typeface="Arial" pitchFamily="34" charset="0"/>
              </a:rPr>
              <a:t>Deflagration</a:t>
            </a:r>
            <a:r>
              <a:rPr lang="en-US" dirty="0" smtClean="0">
                <a:latin typeface="Arial" pitchFamily="34" charset="0"/>
              </a:rPr>
              <a:t> – propagation of a combustion zone at a velocity that is less than the speed of sound in the un-reacted medium.  This action releases large quantities of heat very rapidly.  This causes the air and gases to expand rapidly and create large pressures that can lead to structural failure and cause employee injuries.</a:t>
            </a:r>
          </a:p>
          <a:p>
            <a:pPr marL="0" indent="0" eaLnBrk="1" hangingPunct="1">
              <a:buNone/>
            </a:pPr>
            <a:r>
              <a:rPr lang="en-US" dirty="0" smtClean="0">
                <a:latin typeface="Arial" pitchFamily="34" charset="0"/>
              </a:rPr>
              <a:t>Slide from Kirkwood series</a:t>
            </a:r>
          </a:p>
          <a:p>
            <a:pPr eaLnBrk="1" hangingPunct="1"/>
            <a:endParaRPr lang="en-US" dirty="0" smtClean="0">
              <a:latin typeface="Arial" pitchFamily="34" charset="0"/>
            </a:endParaRPr>
          </a:p>
        </p:txBody>
      </p:sp>
    </p:spTree>
    <p:extLst>
      <p:ext uri="{BB962C8B-B14F-4D97-AF65-F5344CB8AC3E}">
        <p14:creationId xmlns:p14="http://schemas.microsoft.com/office/powerpoint/2010/main" val="3647267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D8E9D0B9-C09F-4F9D-9AF7-6B3628C35866}" type="slidenum">
              <a:rPr lang="en-US" smtClean="0"/>
              <a:pPr/>
              <a:t>19</a:t>
            </a:fld>
            <a:endParaRPr lang="en-US" smtClean="0"/>
          </a:p>
        </p:txBody>
      </p:sp>
      <p:sp>
        <p:nvSpPr>
          <p:cNvPr id="124931" name="Rectangle 2"/>
          <p:cNvSpPr>
            <a:spLocks noGrp="1" noRot="1" noChangeAspect="1" noChangeArrowheads="1" noTextEdit="1"/>
          </p:cNvSpPr>
          <p:nvPr>
            <p:ph type="sldImg"/>
          </p:nvPr>
        </p:nvSpPr>
        <p:spPr>
          <a:xfrm>
            <a:off x="1182688" y="698500"/>
            <a:ext cx="4646612" cy="3484563"/>
          </a:xfrm>
          <a:ln/>
        </p:spPr>
      </p:sp>
      <p:sp>
        <p:nvSpPr>
          <p:cNvPr id="124932" name="Rectangle 3"/>
          <p:cNvSpPr>
            <a:spLocks noGrp="1" noChangeArrowheads="1"/>
          </p:cNvSpPr>
          <p:nvPr>
            <p:ph type="body" idx="1"/>
          </p:nvPr>
        </p:nvSpPr>
        <p:spPr>
          <a:xfrm>
            <a:off x="701675" y="4416425"/>
            <a:ext cx="5607050" cy="4181475"/>
          </a:xfrm>
          <a:noFill/>
        </p:spPr>
        <p:txBody>
          <a:bodyPr/>
          <a:lstStyle/>
          <a:p>
            <a:pPr eaLnBrk="1" hangingPunct="1"/>
            <a:r>
              <a:rPr lang="en-US" smtClean="0">
                <a:latin typeface="Arial" pitchFamily="34" charset="0"/>
              </a:rPr>
              <a:t>The shock waves caused by the primary deflagration spread through the facility. This may involve only a few milliseconds.</a:t>
            </a:r>
          </a:p>
          <a:p>
            <a:pPr>
              <a:spcBef>
                <a:spcPct val="0"/>
              </a:spcBef>
            </a:pPr>
            <a:endParaRPr lang="en-US" smtClean="0">
              <a:latin typeface="Arial" pitchFamily="34" charset="0"/>
            </a:endParaRPr>
          </a:p>
        </p:txBody>
      </p:sp>
    </p:spTree>
    <p:extLst>
      <p:ext uri="{BB962C8B-B14F-4D97-AF65-F5344CB8AC3E}">
        <p14:creationId xmlns:p14="http://schemas.microsoft.com/office/powerpoint/2010/main" val="208206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903B900D-0F32-4BD4-BA79-81179738D32A}" type="slidenum">
              <a:rPr lang="en-US" smtClean="0"/>
              <a:pPr/>
              <a:t>2</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dirty="0" smtClean="0">
                <a:latin typeface="Arial" pitchFamily="34" charset="0"/>
              </a:rPr>
              <a:t>Photo</a:t>
            </a:r>
            <a:r>
              <a:rPr lang="en-US" baseline="0" dirty="0" smtClean="0">
                <a:latin typeface="Arial" pitchFamily="34" charset="0"/>
              </a:rPr>
              <a:t> was from Kirkwood material</a:t>
            </a:r>
            <a:endParaRPr lang="en-US" dirty="0" smtClean="0">
              <a:latin typeface="Arial" pitchFamily="34" charset="0"/>
            </a:endParaRPr>
          </a:p>
        </p:txBody>
      </p:sp>
    </p:spTree>
    <p:extLst>
      <p:ext uri="{BB962C8B-B14F-4D97-AF65-F5344CB8AC3E}">
        <p14:creationId xmlns:p14="http://schemas.microsoft.com/office/powerpoint/2010/main" val="3360345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12B66E5A-4799-40F0-A542-2987B0EB2781}" type="slidenum">
              <a:rPr lang="en-US" smtClean="0"/>
              <a:pPr/>
              <a:t>20</a:t>
            </a:fld>
            <a:endParaRPr lang="en-US" smtClean="0"/>
          </a:p>
        </p:txBody>
      </p:sp>
      <p:sp>
        <p:nvSpPr>
          <p:cNvPr id="125955" name="Rectangle 2"/>
          <p:cNvSpPr>
            <a:spLocks noGrp="1" noRot="1" noChangeAspect="1" noChangeArrowheads="1" noTextEdit="1"/>
          </p:cNvSpPr>
          <p:nvPr>
            <p:ph type="sldImg"/>
          </p:nvPr>
        </p:nvSpPr>
        <p:spPr>
          <a:xfrm>
            <a:off x="1182688" y="698500"/>
            <a:ext cx="4646612" cy="3484563"/>
          </a:xfrm>
          <a:ln/>
        </p:spPr>
      </p:sp>
      <p:sp>
        <p:nvSpPr>
          <p:cNvPr id="125956" name="Rectangle 3"/>
          <p:cNvSpPr>
            <a:spLocks noGrp="1" noChangeArrowheads="1"/>
          </p:cNvSpPr>
          <p:nvPr>
            <p:ph type="body" idx="1"/>
          </p:nvPr>
        </p:nvSpPr>
        <p:spPr>
          <a:xfrm>
            <a:off x="701675" y="4416425"/>
            <a:ext cx="5607050" cy="4181475"/>
          </a:xfrm>
          <a:noFill/>
        </p:spPr>
        <p:txBody>
          <a:bodyPr/>
          <a:lstStyle/>
          <a:p>
            <a:pPr>
              <a:spcBef>
                <a:spcPct val="0"/>
              </a:spcBef>
            </a:pPr>
            <a:r>
              <a:rPr lang="en-US" smtClean="0">
                <a:latin typeface="Arial" pitchFamily="34" charset="0"/>
              </a:rPr>
              <a:t>Shock waves reflected by surfaces within the building cause accumulated dust to go into suspension.</a:t>
            </a:r>
          </a:p>
          <a:p>
            <a:pPr eaLnBrk="1" hangingPunct="1"/>
            <a:endParaRPr lang="en-US" smtClean="0">
              <a:latin typeface="Arial" pitchFamily="34" charset="0"/>
            </a:endParaRPr>
          </a:p>
        </p:txBody>
      </p:sp>
    </p:spTree>
    <p:extLst>
      <p:ext uri="{BB962C8B-B14F-4D97-AF65-F5344CB8AC3E}">
        <p14:creationId xmlns:p14="http://schemas.microsoft.com/office/powerpoint/2010/main" val="1304603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00130647-DE8E-417E-AF92-D27EDFB65663}" type="slidenum">
              <a:rPr lang="en-US" smtClean="0"/>
              <a:pPr/>
              <a:t>21</a:t>
            </a:fld>
            <a:endParaRPr lang="en-US" smtClean="0"/>
          </a:p>
        </p:txBody>
      </p:sp>
      <p:sp>
        <p:nvSpPr>
          <p:cNvPr id="126979" name="Rectangle 2"/>
          <p:cNvSpPr>
            <a:spLocks noGrp="1" noRot="1" noChangeAspect="1" noChangeArrowheads="1" noTextEdit="1"/>
          </p:cNvSpPr>
          <p:nvPr>
            <p:ph type="sldImg"/>
          </p:nvPr>
        </p:nvSpPr>
        <p:spPr>
          <a:xfrm>
            <a:off x="1182688" y="698500"/>
            <a:ext cx="4646612" cy="3484563"/>
          </a:xfrm>
          <a:ln/>
        </p:spPr>
      </p:sp>
      <p:sp>
        <p:nvSpPr>
          <p:cNvPr id="126980" name="Rectangle 3"/>
          <p:cNvSpPr>
            <a:spLocks noGrp="1" noChangeArrowheads="1"/>
          </p:cNvSpPr>
          <p:nvPr>
            <p:ph type="body" idx="1"/>
          </p:nvPr>
        </p:nvSpPr>
        <p:spPr>
          <a:xfrm>
            <a:off x="701675" y="4416425"/>
            <a:ext cx="5607050" cy="4181475"/>
          </a:xfrm>
          <a:noFill/>
        </p:spPr>
        <p:txBody>
          <a:bodyPr/>
          <a:lstStyle/>
          <a:p>
            <a:pPr>
              <a:spcBef>
                <a:spcPct val="0"/>
              </a:spcBef>
            </a:pPr>
            <a:r>
              <a:rPr lang="en-US" smtClean="0">
                <a:latin typeface="Arial" pitchFamily="34" charset="0"/>
              </a:rPr>
              <a:t>Dust clouds are thrown into the air by the shock waves.</a:t>
            </a:r>
          </a:p>
          <a:p>
            <a:pPr eaLnBrk="1" hangingPunct="1"/>
            <a:endParaRPr lang="en-US" smtClean="0">
              <a:latin typeface="Arial" pitchFamily="34" charset="0"/>
            </a:endParaRPr>
          </a:p>
        </p:txBody>
      </p:sp>
    </p:spTree>
    <p:extLst>
      <p:ext uri="{BB962C8B-B14F-4D97-AF65-F5344CB8AC3E}">
        <p14:creationId xmlns:p14="http://schemas.microsoft.com/office/powerpoint/2010/main" val="2396649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58A40682-A370-41C6-90B2-AA190907D757}" type="slidenum">
              <a:rPr lang="en-US" smtClean="0"/>
              <a:pPr/>
              <a:t>22</a:t>
            </a:fld>
            <a:endParaRPr lang="en-US" smtClean="0"/>
          </a:p>
        </p:txBody>
      </p:sp>
      <p:sp>
        <p:nvSpPr>
          <p:cNvPr id="128003" name="Rectangle 2"/>
          <p:cNvSpPr>
            <a:spLocks noGrp="1" noRot="1" noChangeAspect="1" noChangeArrowheads="1" noTextEdit="1"/>
          </p:cNvSpPr>
          <p:nvPr>
            <p:ph type="sldImg"/>
          </p:nvPr>
        </p:nvSpPr>
        <p:spPr>
          <a:xfrm>
            <a:off x="1182688" y="698500"/>
            <a:ext cx="4646612" cy="3484563"/>
          </a:xfrm>
          <a:ln/>
        </p:spPr>
      </p:sp>
      <p:sp>
        <p:nvSpPr>
          <p:cNvPr id="128004" name="Rectangle 3"/>
          <p:cNvSpPr>
            <a:spLocks noGrp="1" noChangeArrowheads="1"/>
          </p:cNvSpPr>
          <p:nvPr>
            <p:ph type="body" idx="1"/>
          </p:nvPr>
        </p:nvSpPr>
        <p:spPr>
          <a:xfrm>
            <a:off x="701675" y="4416425"/>
            <a:ext cx="5607050" cy="4181475"/>
          </a:xfrm>
          <a:noFill/>
        </p:spPr>
        <p:txBody>
          <a:bodyPr/>
          <a:lstStyle/>
          <a:p>
            <a:pPr eaLnBrk="1" hangingPunct="1"/>
            <a:r>
              <a:rPr lang="en-US" smtClean="0">
                <a:latin typeface="Arial" pitchFamily="34" charset="0"/>
              </a:rPr>
              <a:t>The primary deflagration may break out of the equipment enclosure, creating a source of ignition.</a:t>
            </a:r>
          </a:p>
        </p:txBody>
      </p:sp>
    </p:spTree>
    <p:extLst>
      <p:ext uri="{BB962C8B-B14F-4D97-AF65-F5344CB8AC3E}">
        <p14:creationId xmlns:p14="http://schemas.microsoft.com/office/powerpoint/2010/main" val="1659320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7DCE157F-F4D6-46DB-A115-8CD4436073F5}" type="slidenum">
              <a:rPr lang="en-US" smtClean="0"/>
              <a:pPr/>
              <a:t>23</a:t>
            </a:fld>
            <a:endParaRPr lang="en-US" smtClean="0"/>
          </a:p>
        </p:txBody>
      </p:sp>
      <p:sp>
        <p:nvSpPr>
          <p:cNvPr id="129027" name="Rectangle 2"/>
          <p:cNvSpPr>
            <a:spLocks noGrp="1" noRot="1" noChangeAspect="1" noChangeArrowheads="1" noTextEdit="1"/>
          </p:cNvSpPr>
          <p:nvPr>
            <p:ph type="sldImg"/>
          </p:nvPr>
        </p:nvSpPr>
        <p:spPr>
          <a:xfrm>
            <a:off x="1182688" y="698500"/>
            <a:ext cx="4646612" cy="3484563"/>
          </a:xfrm>
          <a:ln/>
        </p:spPr>
      </p:sp>
      <p:sp>
        <p:nvSpPr>
          <p:cNvPr id="129028" name="Rectangle 3"/>
          <p:cNvSpPr>
            <a:spLocks noGrp="1" noChangeArrowheads="1"/>
          </p:cNvSpPr>
          <p:nvPr>
            <p:ph type="body" idx="1"/>
          </p:nvPr>
        </p:nvSpPr>
        <p:spPr>
          <a:xfrm>
            <a:off x="701675" y="4416425"/>
            <a:ext cx="5607050" cy="4181475"/>
          </a:xfrm>
          <a:noFill/>
        </p:spPr>
        <p:txBody>
          <a:bodyPr/>
          <a:lstStyle/>
          <a:p>
            <a:pPr eaLnBrk="1" hangingPunct="1"/>
            <a:r>
              <a:rPr lang="en-US" smtClean="0">
                <a:latin typeface="Arial" pitchFamily="34" charset="0"/>
              </a:rPr>
              <a:t>This or some other ignition source can cause a secondary, more generalized, event within the facility.</a:t>
            </a:r>
          </a:p>
        </p:txBody>
      </p:sp>
    </p:spTree>
    <p:extLst>
      <p:ext uri="{BB962C8B-B14F-4D97-AF65-F5344CB8AC3E}">
        <p14:creationId xmlns:p14="http://schemas.microsoft.com/office/powerpoint/2010/main" val="4228590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743B6816-9B78-403C-98CD-9EDCCBA5B36B}" type="slidenum">
              <a:rPr lang="en-US" smtClean="0"/>
              <a:pPr/>
              <a:t>24</a:t>
            </a:fld>
            <a:endParaRPr lang="en-US" smtClean="0"/>
          </a:p>
        </p:txBody>
      </p:sp>
      <p:sp>
        <p:nvSpPr>
          <p:cNvPr id="130051" name="Rectangle 2"/>
          <p:cNvSpPr>
            <a:spLocks noGrp="1" noRot="1" noChangeAspect="1" noChangeArrowheads="1" noTextEdit="1"/>
          </p:cNvSpPr>
          <p:nvPr>
            <p:ph type="sldImg"/>
          </p:nvPr>
        </p:nvSpPr>
        <p:spPr>
          <a:xfrm>
            <a:off x="1182688" y="698500"/>
            <a:ext cx="4646612" cy="3484563"/>
          </a:xfrm>
          <a:ln/>
        </p:spPr>
      </p:sp>
      <p:sp>
        <p:nvSpPr>
          <p:cNvPr id="130052" name="Rectangle 3"/>
          <p:cNvSpPr>
            <a:spLocks noGrp="1" noChangeArrowheads="1"/>
          </p:cNvSpPr>
          <p:nvPr>
            <p:ph type="body" idx="1"/>
          </p:nvPr>
        </p:nvSpPr>
        <p:spPr>
          <a:xfrm>
            <a:off x="701675" y="4416425"/>
            <a:ext cx="5607050" cy="4181475"/>
          </a:xfrm>
          <a:noFill/>
        </p:spPr>
        <p:txBody>
          <a:bodyPr/>
          <a:lstStyle/>
          <a:p>
            <a:pPr eaLnBrk="1" hangingPunct="1"/>
            <a:r>
              <a:rPr lang="en-US" smtClean="0">
                <a:latin typeface="Arial" pitchFamily="34" charset="0"/>
              </a:rPr>
              <a:t>This secondary deflagration is propagated through the dust clouds and around the work area.</a:t>
            </a:r>
          </a:p>
        </p:txBody>
      </p:sp>
    </p:spTree>
    <p:extLst>
      <p:ext uri="{BB962C8B-B14F-4D97-AF65-F5344CB8AC3E}">
        <p14:creationId xmlns:p14="http://schemas.microsoft.com/office/powerpoint/2010/main" val="2745765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5854ED43-05D8-455F-8DFA-26F11E108AB1}" type="slidenum">
              <a:rPr lang="en-US" smtClean="0"/>
              <a:pPr/>
              <a:t>25</a:t>
            </a:fld>
            <a:endParaRPr lang="en-US" smtClean="0"/>
          </a:p>
        </p:txBody>
      </p:sp>
      <p:sp>
        <p:nvSpPr>
          <p:cNvPr id="131075" name="Rectangle 2"/>
          <p:cNvSpPr>
            <a:spLocks noGrp="1" noRot="1" noChangeAspect="1" noChangeArrowheads="1" noTextEdit="1"/>
          </p:cNvSpPr>
          <p:nvPr>
            <p:ph type="sldImg"/>
          </p:nvPr>
        </p:nvSpPr>
        <p:spPr>
          <a:xfrm>
            <a:off x="1182688" y="698500"/>
            <a:ext cx="4646612" cy="3484563"/>
          </a:xfrm>
          <a:ln/>
        </p:spPr>
      </p:sp>
      <p:sp>
        <p:nvSpPr>
          <p:cNvPr id="131076" name="Rectangle 3"/>
          <p:cNvSpPr>
            <a:spLocks noGrp="1" noChangeArrowheads="1"/>
          </p:cNvSpPr>
          <p:nvPr>
            <p:ph type="body" idx="1"/>
          </p:nvPr>
        </p:nvSpPr>
        <p:spPr>
          <a:xfrm>
            <a:off x="701675" y="4416425"/>
            <a:ext cx="5607050" cy="4181475"/>
          </a:xfrm>
          <a:noFill/>
        </p:spPr>
        <p:txBody>
          <a:bodyPr/>
          <a:lstStyle/>
          <a:p>
            <a:pPr eaLnBrk="1" hangingPunct="1"/>
            <a:r>
              <a:rPr lang="en-US" smtClean="0">
                <a:latin typeface="Arial" pitchFamily="34" charset="0"/>
              </a:rPr>
              <a:t>It bursts from the building roof and walls – an explosion.</a:t>
            </a:r>
          </a:p>
        </p:txBody>
      </p:sp>
    </p:spTree>
    <p:extLst>
      <p:ext uri="{BB962C8B-B14F-4D97-AF65-F5344CB8AC3E}">
        <p14:creationId xmlns:p14="http://schemas.microsoft.com/office/powerpoint/2010/main" val="4234709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51726AC0-C563-4AF0-801D-1EBA69289B73}" type="slidenum">
              <a:rPr lang="en-US" smtClean="0"/>
              <a:pPr/>
              <a:t>26</a:t>
            </a:fld>
            <a:endParaRPr lang="en-US" smtClean="0"/>
          </a:p>
        </p:txBody>
      </p:sp>
      <p:sp>
        <p:nvSpPr>
          <p:cNvPr id="132099" name="Rectangle 2"/>
          <p:cNvSpPr>
            <a:spLocks noGrp="1" noRot="1" noChangeAspect="1" noChangeArrowheads="1" noTextEdit="1"/>
          </p:cNvSpPr>
          <p:nvPr>
            <p:ph type="sldImg"/>
          </p:nvPr>
        </p:nvSpPr>
        <p:spPr>
          <a:xfrm>
            <a:off x="1182688" y="698500"/>
            <a:ext cx="4646612" cy="3484563"/>
          </a:xfrm>
          <a:ln/>
        </p:spPr>
      </p:sp>
      <p:sp>
        <p:nvSpPr>
          <p:cNvPr id="132100" name="Rectangle 3"/>
          <p:cNvSpPr>
            <a:spLocks noGrp="1" noChangeArrowheads="1"/>
          </p:cNvSpPr>
          <p:nvPr>
            <p:ph type="body" idx="1"/>
          </p:nvPr>
        </p:nvSpPr>
        <p:spPr>
          <a:xfrm>
            <a:off x="701675" y="4416425"/>
            <a:ext cx="5607050" cy="4181475"/>
          </a:xfrm>
          <a:noFill/>
        </p:spPr>
        <p:txBody>
          <a:bodyPr/>
          <a:lstStyle/>
          <a:p>
            <a:pPr eaLnBrk="1" hangingPunct="1"/>
            <a:r>
              <a:rPr lang="en-US" smtClean="0">
                <a:latin typeface="Arial" pitchFamily="34" charset="0"/>
              </a:rPr>
              <a:t>In what may only be one third of a second or less, what remains is a collapsed building and residual fires.</a:t>
            </a:r>
          </a:p>
        </p:txBody>
      </p:sp>
    </p:spTree>
    <p:extLst>
      <p:ext uri="{BB962C8B-B14F-4D97-AF65-F5344CB8AC3E}">
        <p14:creationId xmlns:p14="http://schemas.microsoft.com/office/powerpoint/2010/main" val="2096531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50D7F0E4-532A-4D9B-B447-BF355BF1FA68}" type="slidenum">
              <a:rPr lang="en-US" smtClean="0"/>
              <a:pPr/>
              <a:t>27</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smtClean="0">
                <a:latin typeface="Arial" pitchFamily="34" charset="0"/>
              </a:rPr>
              <a:t>The dust explosion hazard has been described as “. . .any industrial process that reduces a combustible material, and some normally noncombustible materials, to a finely divided state presents a potential for a serious fire or explosion.”  This description is in the NFPA </a:t>
            </a:r>
            <a:r>
              <a:rPr lang="en-US" i="1" smtClean="0">
                <a:latin typeface="Arial" pitchFamily="34" charset="0"/>
              </a:rPr>
              <a:t>Industrial Fire Hazards Handbook </a:t>
            </a:r>
            <a:r>
              <a:rPr lang="en-US" smtClean="0">
                <a:latin typeface="Arial" pitchFamily="34" charset="0"/>
              </a:rPr>
              <a:t>and is well recognized by industry safety experts.</a:t>
            </a:r>
          </a:p>
          <a:p>
            <a:pPr eaLnBrk="1" hangingPunct="1"/>
            <a:endParaRPr lang="en-US" smtClean="0">
              <a:latin typeface="Arial" pitchFamily="34" charset="0"/>
            </a:endParaRPr>
          </a:p>
        </p:txBody>
      </p:sp>
    </p:spTree>
    <p:extLst>
      <p:ext uri="{BB962C8B-B14F-4D97-AF65-F5344CB8AC3E}">
        <p14:creationId xmlns:p14="http://schemas.microsoft.com/office/powerpoint/2010/main" val="3573021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F7C702C2-FFAF-4892-A256-46264CEC5362}" type="slidenum">
              <a:rPr lang="en-US" smtClean="0"/>
              <a:pPr/>
              <a:t>28</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dirty="0" smtClean="0">
                <a:latin typeface="Arial" pitchFamily="34" charset="0"/>
              </a:rPr>
              <a:t>In the past section, we discussed a series of horrific dust explosions that have occurred recently. Common causes were identified. How the explosions occurred was outlined.  The factors needed to produce an explosion and the explosion process was discussed in detail.</a:t>
            </a:r>
          </a:p>
        </p:txBody>
      </p:sp>
    </p:spTree>
    <p:extLst>
      <p:ext uri="{BB962C8B-B14F-4D97-AF65-F5344CB8AC3E}">
        <p14:creationId xmlns:p14="http://schemas.microsoft.com/office/powerpoint/2010/main" val="3910364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898DB16E-E149-4E24-8EE2-FC18488B864A}" type="slidenum">
              <a:rPr lang="en-US" smtClean="0"/>
              <a:pPr/>
              <a:t>29</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US" smtClean="0">
                <a:latin typeface="Arial" pitchFamily="34" charset="0"/>
              </a:rPr>
              <a:t>In the particle section, particles that participate in an explosion process are discussed. Their characteristics are identified. How they form in an industrial process is outlined.</a:t>
            </a:r>
          </a:p>
          <a:p>
            <a:pPr eaLnBrk="1" hangingPunct="1"/>
            <a:endParaRPr lang="en-US" smtClean="0">
              <a:latin typeface="Arial" pitchFamily="34" charset="0"/>
            </a:endParaRPr>
          </a:p>
        </p:txBody>
      </p:sp>
    </p:spTree>
    <p:extLst>
      <p:ext uri="{BB962C8B-B14F-4D97-AF65-F5344CB8AC3E}">
        <p14:creationId xmlns:p14="http://schemas.microsoft.com/office/powerpoint/2010/main" val="345750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5B651FB2-3D0F-4A7A-A515-A14B0B0248E2}" type="slidenum">
              <a:rPr lang="en-US" smtClean="0"/>
              <a:pPr/>
              <a:t>3</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marL="228600" indent="-228600" eaLnBrk="1" hangingPunct="1"/>
            <a:r>
              <a:rPr lang="en-US" b="1" dirty="0" smtClean="0">
                <a:latin typeface="Arial" pitchFamily="34" charset="0"/>
              </a:rPr>
              <a:t>NOTE TO INSTRUCTOR:</a:t>
            </a:r>
          </a:p>
          <a:p>
            <a:pPr marL="228600" indent="-228600" eaLnBrk="1" hangingPunct="1"/>
            <a:endParaRPr lang="en-US" dirty="0" smtClean="0">
              <a:latin typeface="Arial" pitchFamily="34" charset="0"/>
            </a:endParaRPr>
          </a:p>
          <a:p>
            <a:pPr marL="228600" indent="-228600" eaLnBrk="1" hangingPunct="1"/>
            <a:r>
              <a:rPr lang="en-US" dirty="0" smtClean="0">
                <a:latin typeface="Arial" pitchFamily="34" charset="0"/>
              </a:rPr>
              <a:t>Discuss the unit objectives:</a:t>
            </a:r>
            <a:br>
              <a:rPr lang="en-US" dirty="0" smtClean="0">
                <a:latin typeface="Arial" pitchFamily="34" charset="0"/>
              </a:rPr>
            </a:br>
            <a:r>
              <a:rPr lang="en-US" dirty="0" smtClean="0">
                <a:latin typeface="Arial" pitchFamily="34" charset="0"/>
              </a:rPr>
              <a:t> </a:t>
            </a:r>
          </a:p>
          <a:p>
            <a:pPr marL="228600" indent="-228600" eaLnBrk="1" hangingPunct="1"/>
            <a:r>
              <a:rPr lang="en-US" dirty="0" smtClean="0">
                <a:latin typeface="Arial" pitchFamily="34" charset="0"/>
              </a:rPr>
              <a:t>On completing this section students should be able to:</a:t>
            </a:r>
          </a:p>
          <a:p>
            <a:pPr marL="228600" indent="-228600" eaLnBrk="1" hangingPunct="1">
              <a:lnSpc>
                <a:spcPct val="90000"/>
              </a:lnSpc>
              <a:buFontTx/>
              <a:buAutoNum type="arabicPeriod"/>
            </a:pPr>
            <a:r>
              <a:rPr lang="en-US" dirty="0" smtClean="0">
                <a:latin typeface="Arial" pitchFamily="34" charset="0"/>
              </a:rPr>
              <a:t>Describe several recent dust explosions and the dust deflagration process. </a:t>
            </a:r>
          </a:p>
          <a:p>
            <a:pPr marL="228600" indent="-228600" eaLnBrk="1" hangingPunct="1"/>
            <a:r>
              <a:rPr lang="en-US" dirty="0" smtClean="0">
                <a:latin typeface="Arial" pitchFamily="34" charset="0"/>
              </a:rPr>
              <a:t>2.  Identify the basic considerations used in a facility hazard analysis for dust</a:t>
            </a:r>
          </a:p>
          <a:p>
            <a:pPr marL="228600" indent="-228600" eaLnBrk="1" hangingPunct="1"/>
            <a:r>
              <a:rPr lang="en-US" dirty="0" smtClean="0">
                <a:latin typeface="Arial" pitchFamily="34" charset="0"/>
              </a:rPr>
              <a:t>3.  Describe the prevention and mitigation techniques used in control of the combustible dust hazard</a:t>
            </a:r>
          </a:p>
          <a:p>
            <a:pPr marL="228600" indent="-228600" eaLnBrk="1" hangingPunct="1">
              <a:lnSpc>
                <a:spcPct val="90000"/>
              </a:lnSpc>
              <a:buFontTx/>
              <a:buAutoNum type="arabicPeriod"/>
            </a:pPr>
            <a:endParaRPr lang="en-US" sz="1000" dirty="0" smtClean="0">
              <a:latin typeface="Arial" pitchFamily="34" charset="0"/>
            </a:endParaRPr>
          </a:p>
        </p:txBody>
      </p:sp>
    </p:spTree>
    <p:extLst>
      <p:ext uri="{BB962C8B-B14F-4D97-AF65-F5344CB8AC3E}">
        <p14:creationId xmlns:p14="http://schemas.microsoft.com/office/powerpoint/2010/main" val="3050317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449C7EBD-71F1-41B4-8A6C-DBA6EB7113D2}" type="slidenum">
              <a:rPr lang="en-US" smtClean="0"/>
              <a:pPr/>
              <a:t>30</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pPr lvl="2" eaLnBrk="1" hangingPunct="1">
              <a:spcBef>
                <a:spcPct val="0"/>
              </a:spcBef>
              <a:buFontTx/>
              <a:buChar char="•"/>
            </a:pPr>
            <a:endParaRPr lang="en-US" smtClean="0">
              <a:latin typeface="Arial" pitchFamily="34" charset="0"/>
            </a:endParaRPr>
          </a:p>
        </p:txBody>
      </p:sp>
    </p:spTree>
    <p:extLst>
      <p:ext uri="{BB962C8B-B14F-4D97-AF65-F5344CB8AC3E}">
        <p14:creationId xmlns:p14="http://schemas.microsoft.com/office/powerpoint/2010/main" val="3646505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F1615B13-DBBD-4439-923F-F78566924810}" type="slidenum">
              <a:rPr lang="en-US" smtClean="0"/>
              <a:pPr/>
              <a:t>31</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pPr lvl="2" eaLnBrk="1" hangingPunct="1">
              <a:spcBef>
                <a:spcPct val="0"/>
              </a:spcBef>
              <a:buFontTx/>
              <a:buChar char="•"/>
            </a:pPr>
            <a:endParaRPr lang="en-US" smtClean="0">
              <a:latin typeface="Arial" pitchFamily="34" charset="0"/>
            </a:endParaRPr>
          </a:p>
        </p:txBody>
      </p:sp>
    </p:spTree>
    <p:extLst>
      <p:ext uri="{BB962C8B-B14F-4D97-AF65-F5344CB8AC3E}">
        <p14:creationId xmlns:p14="http://schemas.microsoft.com/office/powerpoint/2010/main" val="3055428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03724EFF-73FE-4103-B81F-33786AAD40E6}" type="slidenum">
              <a:rPr lang="en-US" smtClean="0"/>
              <a:pPr/>
              <a:t>32</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r>
              <a:rPr lang="en-US" dirty="0" smtClean="0">
                <a:latin typeface="Arial" pitchFamily="34" charset="0"/>
              </a:rPr>
              <a:t>Wherever combustible particulate solids are produced, processed, handled or conveyed, fine particulates break off during processing.  Thus all combustible particulate solids should be expected to contain combustible dusts.</a:t>
            </a:r>
          </a:p>
          <a:p>
            <a:pPr eaLnBrk="1" hangingPunct="1"/>
            <a:endParaRPr lang="en-US" dirty="0" smtClean="0">
              <a:latin typeface="Arial" pitchFamily="34" charset="0"/>
            </a:endParaRPr>
          </a:p>
          <a:p>
            <a:pPr eaLnBrk="1" hangingPunct="1"/>
            <a:r>
              <a:rPr lang="en-US" b="1" dirty="0" smtClean="0">
                <a:latin typeface="Arial" pitchFamily="34" charset="0"/>
              </a:rPr>
              <a:t>NOTE TO INSTRUCTOR:</a:t>
            </a:r>
          </a:p>
          <a:p>
            <a:pPr eaLnBrk="1" hangingPunct="1"/>
            <a:endParaRPr lang="en-US" b="1" dirty="0" smtClean="0">
              <a:latin typeface="Arial" pitchFamily="34" charset="0"/>
            </a:endParaRPr>
          </a:p>
          <a:p>
            <a:pPr eaLnBrk="1" hangingPunct="1"/>
            <a:r>
              <a:rPr lang="en-US" b="1" dirty="0" smtClean="0">
                <a:latin typeface="Arial" pitchFamily="34" charset="0"/>
              </a:rPr>
              <a:t>Be sure to define:</a:t>
            </a:r>
          </a:p>
          <a:p>
            <a:pPr eaLnBrk="1" hangingPunct="1"/>
            <a:endParaRPr lang="en-US" b="1" dirty="0" smtClean="0">
              <a:latin typeface="Arial" pitchFamily="34" charset="0"/>
            </a:endParaRPr>
          </a:p>
          <a:p>
            <a:pPr marL="228600" indent="-228600" eaLnBrk="1" hangingPunct="1">
              <a:buAutoNum type="arabicPeriod"/>
            </a:pPr>
            <a:r>
              <a:rPr lang="en-US" b="1" dirty="0" smtClean="0">
                <a:latin typeface="Arial" pitchFamily="34" charset="0"/>
              </a:rPr>
              <a:t>Combustible particulate solid</a:t>
            </a:r>
            <a:r>
              <a:rPr lang="en-US" dirty="0" smtClean="0">
                <a:latin typeface="Arial" pitchFamily="34" charset="0"/>
              </a:rPr>
              <a:t> – any combustible solid material composed of distinct particles or pieces, regardless of size, shape or chemical composition.</a:t>
            </a:r>
          </a:p>
          <a:p>
            <a:pPr marL="228600" indent="-228600" eaLnBrk="1" hangingPunct="1">
              <a:buAutoNum type="arabicPeriod"/>
            </a:pPr>
            <a:endParaRPr lang="en-US" dirty="0" smtClean="0">
              <a:latin typeface="Arial" pitchFamily="34" charset="0"/>
            </a:endParaRPr>
          </a:p>
          <a:p>
            <a:pPr marL="0" indent="0" eaLnBrk="1" hangingPunct="1">
              <a:buNone/>
            </a:pPr>
            <a:r>
              <a:rPr lang="en-US" dirty="0" smtClean="0">
                <a:latin typeface="Arial" pitchFamily="34" charset="0"/>
              </a:rPr>
              <a:t>From NEP</a:t>
            </a:r>
          </a:p>
        </p:txBody>
      </p:sp>
    </p:spTree>
    <p:extLst>
      <p:ext uri="{BB962C8B-B14F-4D97-AF65-F5344CB8AC3E}">
        <p14:creationId xmlns:p14="http://schemas.microsoft.com/office/powerpoint/2010/main" val="2437600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4DD826F6-2734-4B89-AEFE-98152EAD51A6}" type="slidenum">
              <a:rPr lang="en-US" smtClean="0"/>
              <a:pPr/>
              <a:t>33</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en-US" b="1" smtClean="0">
                <a:latin typeface="Arial" pitchFamily="34" charset="0"/>
              </a:rPr>
              <a:t>NOTE TO INSTRUCTOR:</a:t>
            </a:r>
          </a:p>
          <a:p>
            <a:pPr eaLnBrk="1" hangingPunct="1"/>
            <a:endParaRPr lang="en-US" b="1" smtClean="0">
              <a:latin typeface="Arial" pitchFamily="34" charset="0"/>
            </a:endParaRPr>
          </a:p>
          <a:p>
            <a:pPr eaLnBrk="1" hangingPunct="1"/>
            <a:r>
              <a:rPr lang="en-US" b="1" smtClean="0">
                <a:latin typeface="Arial" pitchFamily="34" charset="0"/>
              </a:rPr>
              <a:t>Review the definition of combustible dust: </a:t>
            </a:r>
            <a:r>
              <a:rPr lang="en-US" smtClean="0">
                <a:latin typeface="Arial" pitchFamily="34" charset="0"/>
              </a:rPr>
              <a:t>a combustible particulate solid that presents a fire or deflagration hazard when suspended in air or some other oxidizing medium over a range of concentrations, regardless of particle size or shape.</a:t>
            </a:r>
          </a:p>
        </p:txBody>
      </p:sp>
    </p:spTree>
    <p:extLst>
      <p:ext uri="{BB962C8B-B14F-4D97-AF65-F5344CB8AC3E}">
        <p14:creationId xmlns:p14="http://schemas.microsoft.com/office/powerpoint/2010/main" val="790986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317B16F5-867D-4D73-951E-5F4082C1C998}" type="slidenum">
              <a:rPr lang="en-US" smtClean="0"/>
              <a:pPr/>
              <a:t>34</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spcBef>
                <a:spcPct val="0"/>
              </a:spcBef>
            </a:pPr>
            <a:r>
              <a:rPr lang="en-US" smtClean="0">
                <a:latin typeface="Arial" pitchFamily="34" charset="0"/>
              </a:rPr>
              <a:t>The hazard of combustible dust increases as particle size decreases. Intuitively we understand that more particles of a small size in a given volume provide a larger surface area for combustion. It is thought that fine particles may have a larger role in dust cloud ignition  and explosion propagation. The smaller the particle, the easier it is to heat to the kindling temperature of the substance.</a:t>
            </a:r>
          </a:p>
          <a:p>
            <a:pPr eaLnBrk="1" hangingPunct="1"/>
            <a:r>
              <a:rPr lang="en-US" smtClean="0">
                <a:latin typeface="Arial" pitchFamily="34" charset="0"/>
              </a:rPr>
              <a:t>There are a series of ASTM tests that are recognized by OSHA and industry professionals as appropriate. These tests are used to determine if there is a combustible dust hazard at the plant. Screening the dust is one type of test. </a:t>
            </a:r>
          </a:p>
          <a:p>
            <a:pPr eaLnBrk="1" hangingPunct="1"/>
            <a:r>
              <a:rPr lang="en-US" smtClean="0">
                <a:latin typeface="Arial" pitchFamily="34" charset="0"/>
              </a:rPr>
              <a:t>A .42 mm or 420 micron particle (spherical or cubical) is thought to be large enough to remain airborne or dispersed for a considerable period. This size particle may pass through a #40 US standard screen. It is considered a laboratory standard. Particles 420 microns or smaller are considered “dust”. We will discuss this a little more later.</a:t>
            </a:r>
          </a:p>
          <a:p>
            <a:pPr eaLnBrk="1" hangingPunct="1"/>
            <a:r>
              <a:rPr lang="en-US" smtClean="0">
                <a:latin typeface="Arial" pitchFamily="34" charset="0"/>
              </a:rPr>
              <a:t>IMPORTANT:  Oblong or flake particles that do NOT pass through a US #40 sieve can still be hazardous.</a:t>
            </a:r>
          </a:p>
          <a:p>
            <a:pPr eaLnBrk="1" hangingPunct="1"/>
            <a:endParaRPr lang="en-US" smtClean="0">
              <a:latin typeface="Arial" pitchFamily="34" charset="0"/>
            </a:endParaRPr>
          </a:p>
        </p:txBody>
      </p:sp>
    </p:spTree>
    <p:extLst>
      <p:ext uri="{BB962C8B-B14F-4D97-AF65-F5344CB8AC3E}">
        <p14:creationId xmlns:p14="http://schemas.microsoft.com/office/powerpoint/2010/main" val="3142418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EFD91849-BC9F-4981-9E42-3EA2D87363CC}" type="slidenum">
              <a:rPr lang="en-US" smtClean="0"/>
              <a:pPr/>
              <a:t>35</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r>
              <a:rPr lang="en-US" smtClean="0">
                <a:latin typeface="Arial" pitchFamily="34" charset="0"/>
              </a:rPr>
              <a:t>Dusts may occur in the process stream and cause a hazard, regardless of starting particle size of the material. This is because larger particles may break into small or very small particles. </a:t>
            </a:r>
          </a:p>
        </p:txBody>
      </p:sp>
    </p:spTree>
    <p:extLst>
      <p:ext uri="{BB962C8B-B14F-4D97-AF65-F5344CB8AC3E}">
        <p14:creationId xmlns:p14="http://schemas.microsoft.com/office/powerpoint/2010/main" val="1321301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75366DD0-7128-4F80-8485-311725C85C5F}" type="slidenum">
              <a:rPr lang="en-US" smtClean="0"/>
              <a:pPr/>
              <a:t>36</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spcBef>
                <a:spcPct val="0"/>
              </a:spcBef>
            </a:pPr>
            <a:r>
              <a:rPr lang="en-US" smtClean="0">
                <a:latin typeface="Arial" pitchFamily="34" charset="0"/>
              </a:rPr>
              <a:t>Where do you start?  You perform a facility </a:t>
            </a:r>
            <a:r>
              <a:rPr lang="en-US" b="1" smtClean="0">
                <a:latin typeface="Arial" pitchFamily="34" charset="0"/>
              </a:rPr>
              <a:t>dust hazard analysis</a:t>
            </a:r>
            <a:r>
              <a:rPr lang="en-US" smtClean="0">
                <a:latin typeface="Arial" pitchFamily="34" charset="0"/>
              </a:rPr>
              <a:t> to identify the potential for dust explosions.</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Then you determine what measures are being or can be used to</a:t>
            </a:r>
          </a:p>
          <a:p>
            <a:pPr eaLnBrk="1" hangingPunct="1">
              <a:spcBef>
                <a:spcPct val="0"/>
              </a:spcBef>
              <a:buFontTx/>
              <a:buChar char="•"/>
            </a:pPr>
            <a:r>
              <a:rPr lang="en-US" smtClean="0">
                <a:latin typeface="Arial" pitchFamily="34" charset="0"/>
              </a:rPr>
              <a:t> </a:t>
            </a:r>
            <a:r>
              <a:rPr lang="en-US" b="1" smtClean="0">
                <a:latin typeface="Arial" pitchFamily="34" charset="0"/>
              </a:rPr>
              <a:t>Prevent</a:t>
            </a:r>
            <a:r>
              <a:rPr lang="en-US" smtClean="0">
                <a:latin typeface="Arial" pitchFamily="34" charset="0"/>
              </a:rPr>
              <a:t> explosions</a:t>
            </a:r>
          </a:p>
          <a:p>
            <a:pPr eaLnBrk="1" hangingPunct="1">
              <a:spcBef>
                <a:spcPct val="0"/>
              </a:spcBef>
            </a:pPr>
            <a:r>
              <a:rPr lang="en-US" smtClean="0">
                <a:latin typeface="Arial" pitchFamily="34" charset="0"/>
              </a:rPr>
              <a:t>	and/or</a:t>
            </a:r>
          </a:p>
          <a:p>
            <a:pPr eaLnBrk="1" hangingPunct="1">
              <a:spcBef>
                <a:spcPct val="0"/>
              </a:spcBef>
              <a:buFontTx/>
              <a:buChar char="•"/>
            </a:pPr>
            <a:r>
              <a:rPr lang="en-US" b="1" smtClean="0">
                <a:latin typeface="Arial" pitchFamily="34" charset="0"/>
              </a:rPr>
              <a:t> Mitigate </a:t>
            </a:r>
            <a:r>
              <a:rPr lang="en-US" smtClean="0">
                <a:latin typeface="Arial" pitchFamily="34" charset="0"/>
              </a:rPr>
              <a:t>the damage of dust explosions that are not prevented.</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Finally, you determine the </a:t>
            </a:r>
            <a:r>
              <a:rPr lang="en-US" b="1" smtClean="0">
                <a:latin typeface="Arial" pitchFamily="34" charset="0"/>
              </a:rPr>
              <a:t>training</a:t>
            </a:r>
            <a:r>
              <a:rPr lang="en-US" smtClean="0">
                <a:latin typeface="Arial" pitchFamily="34" charset="0"/>
              </a:rPr>
              <a:t> required for both prevention and mitigation.</a:t>
            </a:r>
          </a:p>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415895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32BF3E81-6B95-4ADF-85B4-124345BB3C77}" type="slidenum">
              <a:rPr lang="en-US" smtClean="0"/>
              <a:pPr/>
              <a:t>37</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r>
              <a:rPr lang="en-US" smtClean="0">
                <a:latin typeface="Arial" pitchFamily="34" charset="0"/>
              </a:rPr>
              <a:t>There are several items to consider when analyzing and examining a facility to determine if there is a combustible dust hazard. Some points to check include those listed on this slide: </a:t>
            </a:r>
          </a:p>
          <a:p>
            <a:pPr eaLnBrk="1" hangingPunct="1">
              <a:spcBef>
                <a:spcPct val="0"/>
              </a:spcBef>
              <a:buFontTx/>
              <a:buChar char="•"/>
            </a:pPr>
            <a:r>
              <a:rPr lang="en-US" smtClean="0">
                <a:latin typeface="Arial" pitchFamily="34" charset="0"/>
              </a:rPr>
              <a:t> Materials that can be combustible when finely divided; </a:t>
            </a:r>
          </a:p>
          <a:p>
            <a:pPr eaLnBrk="1" hangingPunct="1">
              <a:spcBef>
                <a:spcPct val="0"/>
              </a:spcBef>
              <a:buFontTx/>
              <a:buChar char="•"/>
            </a:pPr>
            <a:r>
              <a:rPr lang="en-US" smtClean="0">
                <a:latin typeface="Arial" pitchFamily="34" charset="0"/>
              </a:rPr>
              <a:t> Processes which use, consume, or produce combustible dusts;</a:t>
            </a:r>
          </a:p>
          <a:p>
            <a:pPr eaLnBrk="1" hangingPunct="1">
              <a:spcBef>
                <a:spcPct val="0"/>
              </a:spcBef>
              <a:buFontTx/>
              <a:buChar char="•"/>
            </a:pPr>
            <a:r>
              <a:rPr lang="en-US" smtClean="0">
                <a:latin typeface="Arial" pitchFamily="34" charset="0"/>
              </a:rPr>
              <a:t> Equipment in which dust may be concentrated;</a:t>
            </a:r>
          </a:p>
          <a:p>
            <a:pPr eaLnBrk="1" hangingPunct="1">
              <a:spcBef>
                <a:spcPct val="0"/>
              </a:spcBef>
              <a:buFontTx/>
              <a:buChar char="•"/>
            </a:pPr>
            <a:r>
              <a:rPr lang="en-US" smtClean="0">
                <a:latin typeface="Arial" pitchFamily="34" charset="0"/>
              </a:rPr>
              <a:t> Open areas where combustible dusts may build up; </a:t>
            </a:r>
          </a:p>
          <a:p>
            <a:pPr eaLnBrk="1" hangingPunct="1">
              <a:spcBef>
                <a:spcPct val="0"/>
              </a:spcBef>
              <a:buFontTx/>
              <a:buChar char="•"/>
            </a:pPr>
            <a:r>
              <a:rPr lang="en-US" smtClean="0">
                <a:latin typeface="Arial" pitchFamily="34" charset="0"/>
              </a:rPr>
              <a:t> Hidden areas where combustible dusts may accumulate;</a:t>
            </a:r>
          </a:p>
          <a:p>
            <a:pPr eaLnBrk="1" hangingPunct="1">
              <a:spcBef>
                <a:spcPct val="0"/>
              </a:spcBef>
              <a:buFontTx/>
              <a:buChar char="•"/>
            </a:pPr>
            <a:r>
              <a:rPr lang="en-US" smtClean="0">
                <a:latin typeface="Arial" pitchFamily="34" charset="0"/>
              </a:rPr>
              <a:t> Means by which dust may be dispersed in the air; and </a:t>
            </a:r>
          </a:p>
          <a:p>
            <a:pPr eaLnBrk="1" hangingPunct="1">
              <a:spcBef>
                <a:spcPct val="0"/>
              </a:spcBef>
              <a:buFontTx/>
              <a:buChar char="•"/>
            </a:pPr>
            <a:r>
              <a:rPr lang="en-US" smtClean="0">
                <a:latin typeface="Arial" pitchFamily="34" charset="0"/>
              </a:rPr>
              <a:t> Potential ignition sources.</a:t>
            </a:r>
          </a:p>
          <a:p>
            <a:pPr eaLnBrk="1" hangingPunct="1"/>
            <a:endParaRPr lang="en-US" smtClean="0">
              <a:latin typeface="Arial" pitchFamily="34" charset="0"/>
            </a:endParaRPr>
          </a:p>
        </p:txBody>
      </p:sp>
    </p:spTree>
    <p:extLst>
      <p:ext uri="{BB962C8B-B14F-4D97-AF65-F5344CB8AC3E}">
        <p14:creationId xmlns:p14="http://schemas.microsoft.com/office/powerpoint/2010/main" val="3977391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7168C19E-672D-40CF-8ACF-9A702B63814C}" type="slidenum">
              <a:rPr lang="en-US" smtClean="0"/>
              <a:pPr/>
              <a:t>38</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r>
              <a:rPr lang="en-US" smtClean="0">
                <a:latin typeface="Arial" pitchFamily="34" charset="0"/>
              </a:rPr>
              <a:t>It is important to identify the standards and regulations that apply to the workplace. Inquiry should be made to determine the applicable federal, state, and local laws and regulations. Some commonly applicable mandatory requirements</a:t>
            </a:r>
          </a:p>
          <a:p>
            <a:pPr lvl="1" eaLnBrk="1" hangingPunct="1"/>
            <a:r>
              <a:rPr lang="en-US" smtClean="0">
                <a:latin typeface="Arial" pitchFamily="34" charset="0"/>
              </a:rPr>
              <a:t>OSHA General Duty Clause and Standards</a:t>
            </a:r>
          </a:p>
          <a:p>
            <a:pPr lvl="1" eaLnBrk="1" hangingPunct="1"/>
            <a:r>
              <a:rPr lang="en-US" smtClean="0">
                <a:latin typeface="Arial" pitchFamily="34" charset="0"/>
              </a:rPr>
              <a:t>The International Code Council’s </a:t>
            </a:r>
            <a:r>
              <a:rPr lang="en-US" i="1" smtClean="0">
                <a:latin typeface="Arial" pitchFamily="34" charset="0"/>
              </a:rPr>
              <a:t>International Fire Code®</a:t>
            </a:r>
          </a:p>
          <a:p>
            <a:pPr lvl="1" eaLnBrk="1" hangingPunct="1"/>
            <a:r>
              <a:rPr lang="en-US" smtClean="0">
                <a:latin typeface="Arial" pitchFamily="34" charset="0"/>
              </a:rPr>
              <a:t>NFPA’s </a:t>
            </a:r>
            <a:r>
              <a:rPr lang="en-US" i="1" smtClean="0">
                <a:latin typeface="Arial" pitchFamily="34" charset="0"/>
              </a:rPr>
              <a:t>Uniform Fire Code</a:t>
            </a:r>
            <a:r>
              <a:rPr lang="en-US" smtClean="0">
                <a:latin typeface="Arial" pitchFamily="34" charset="0"/>
              </a:rPr>
              <a:t>®.</a:t>
            </a:r>
          </a:p>
          <a:p>
            <a:pPr lvl="1" eaLnBrk="1" hangingPunct="1"/>
            <a:r>
              <a:rPr lang="en-US" smtClean="0">
                <a:latin typeface="Arial" pitchFamily="34" charset="0"/>
              </a:rPr>
              <a:t>Local building codes frequently adopt NFPA dust standards by reference</a:t>
            </a:r>
          </a:p>
          <a:p>
            <a:pPr lvl="1" eaLnBrk="1" hangingPunct="1"/>
            <a:endParaRPr lang="en-US" smtClean="0">
              <a:latin typeface="Arial" pitchFamily="34" charset="0"/>
            </a:endParaRPr>
          </a:p>
          <a:p>
            <a:pPr eaLnBrk="1" hangingPunct="1"/>
            <a:r>
              <a:rPr lang="en-US" smtClean="0">
                <a:latin typeface="Arial" pitchFamily="34" charset="0"/>
              </a:rPr>
              <a:t>In the absence of a legal mandate to comply with the consensus standards, they should be considered a very useful source of guidance.</a:t>
            </a:r>
          </a:p>
          <a:p>
            <a:pPr lvl="1" eaLnBrk="1" hangingPunct="1"/>
            <a:endParaRPr lang="en-US" sz="1400" smtClean="0">
              <a:latin typeface="Arial" pitchFamily="34" charset="0"/>
            </a:endParaRPr>
          </a:p>
        </p:txBody>
      </p:sp>
    </p:spTree>
    <p:extLst>
      <p:ext uri="{BB962C8B-B14F-4D97-AF65-F5344CB8AC3E}">
        <p14:creationId xmlns:p14="http://schemas.microsoft.com/office/powerpoint/2010/main" val="3815426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AC388852-120B-4A77-9BEE-37BF1BC41F29}" type="slidenum">
              <a:rPr lang="en-US" smtClean="0"/>
              <a:pPr/>
              <a:t>39</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r>
              <a:rPr lang="en-US" dirty="0" smtClean="0">
                <a:latin typeface="Arial" pitchFamily="34" charset="0"/>
              </a:rPr>
              <a:t>To determine if an explosion can occur at a facility, an analysis of the dust must be made. The primary factor in analysis is whether the dust is in fact combustible. It is determined if a dust cloud will detonate,  deflagrate, present a fire hazard or will not burn or ignite at all. This is usually done through a series of laboratory tests. </a:t>
            </a:r>
          </a:p>
          <a:p>
            <a:pPr eaLnBrk="1" hangingPunct="1"/>
            <a:r>
              <a:rPr lang="en-US" dirty="0" smtClean="0">
                <a:latin typeface="Arial" pitchFamily="34" charset="0"/>
              </a:rPr>
              <a:t>There are a series of ASTM tests that are recognized by OSHA and other industry professionals as appropriate. The Laboratory tests that OSHA will perform as part of the NEP are described in Appendix E of CPL 03-00-008.</a:t>
            </a:r>
          </a:p>
        </p:txBody>
      </p:sp>
    </p:spTree>
    <p:extLst>
      <p:ext uri="{BB962C8B-B14F-4D97-AF65-F5344CB8AC3E}">
        <p14:creationId xmlns:p14="http://schemas.microsoft.com/office/powerpoint/2010/main" val="103457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79ABDC29-9884-47D5-BA59-F907C1B2F14F}" type="slidenum">
              <a:rPr lang="en-US" smtClean="0"/>
              <a:pPr/>
              <a:t>4</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r>
              <a:rPr lang="en-US" dirty="0" smtClean="0">
                <a:latin typeface="Arial" pitchFamily="34" charset="0"/>
              </a:rPr>
              <a:t>This presentation is based on “Combustible Dust in Industry. . .”  - OSHA Safety and Health Information Bulletin (SHIB 07-31-2005) (download at http://www.osha.gov/dts/shib/index.html ). </a:t>
            </a:r>
          </a:p>
          <a:p>
            <a:pPr eaLnBrk="1" hangingPunct="1"/>
            <a:r>
              <a:rPr lang="en-US" dirty="0" smtClean="0">
                <a:latin typeface="Arial" pitchFamily="34" charset="0"/>
              </a:rPr>
              <a:t>	and</a:t>
            </a:r>
          </a:p>
          <a:p>
            <a:pPr eaLnBrk="1" hangingPunct="1"/>
            <a:r>
              <a:rPr lang="en-US" dirty="0" smtClean="0">
                <a:latin typeface="Arial" pitchFamily="34" charset="0"/>
              </a:rPr>
              <a:t>NFPA 654</a:t>
            </a:r>
            <a:br>
              <a:rPr lang="en-US" dirty="0" smtClean="0">
                <a:latin typeface="Arial" pitchFamily="34" charset="0"/>
              </a:rPr>
            </a:br>
            <a:r>
              <a:rPr lang="en-US" dirty="0" smtClean="0">
                <a:latin typeface="Arial" pitchFamily="34" charset="0"/>
              </a:rPr>
              <a:t>http://www.nfpa.org/aboutthecodes/list_of_codes_and_standards.asp</a:t>
            </a:r>
            <a:br>
              <a:rPr lang="en-US" dirty="0" smtClean="0">
                <a:latin typeface="Arial" pitchFamily="34" charset="0"/>
              </a:rPr>
            </a:br>
            <a:r>
              <a:rPr lang="en-US" dirty="0" smtClean="0">
                <a:latin typeface="Arial" pitchFamily="34" charset="0"/>
              </a:rPr>
              <a:t>At the above web address, the following steps will allow in accessing a NFPA standard only in readable format: 1) select the standard, 2) click "Preview this Document", 3) agree to the disclaimer, and 4) open the standard.</a:t>
            </a:r>
            <a:br>
              <a:rPr lang="en-US" dirty="0" smtClean="0">
                <a:latin typeface="Arial" pitchFamily="34" charset="0"/>
              </a:rPr>
            </a:br>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extLst>
      <p:ext uri="{BB962C8B-B14F-4D97-AF65-F5344CB8AC3E}">
        <p14:creationId xmlns:p14="http://schemas.microsoft.com/office/powerpoint/2010/main" val="3894490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DE0E898F-15E6-4871-A929-95E4FBAAB2FF}" type="slidenum">
              <a:rPr lang="en-US" smtClean="0"/>
              <a:pPr/>
              <a:t>40</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lnSpc>
                <a:spcPct val="90000"/>
              </a:lnSpc>
            </a:pPr>
            <a:r>
              <a:rPr lang="en-US" b="1" smtClean="0">
                <a:latin typeface="Arial" pitchFamily="34" charset="0"/>
              </a:rPr>
              <a:t>NOTE TO INSTRUCTOR:</a:t>
            </a:r>
          </a:p>
          <a:p>
            <a:pPr eaLnBrk="1" hangingPunct="1">
              <a:lnSpc>
                <a:spcPct val="90000"/>
              </a:lnSpc>
            </a:pPr>
            <a:endParaRPr lang="en-US" b="1" smtClean="0">
              <a:latin typeface="Arial" pitchFamily="34" charset="0"/>
            </a:endParaRPr>
          </a:p>
          <a:p>
            <a:pPr eaLnBrk="1" hangingPunct="1">
              <a:lnSpc>
                <a:spcPct val="90000"/>
              </a:lnSpc>
            </a:pPr>
            <a:r>
              <a:rPr lang="en-US" b="1" smtClean="0">
                <a:latin typeface="Arial" pitchFamily="34" charset="0"/>
              </a:rPr>
              <a:t>Define the following terms</a:t>
            </a:r>
            <a:r>
              <a:rPr lang="en-US" smtClean="0">
                <a:latin typeface="Arial" pitchFamily="34" charset="0"/>
              </a:rPr>
              <a:t>:</a:t>
            </a:r>
          </a:p>
          <a:p>
            <a:pPr eaLnBrk="1" hangingPunct="1">
              <a:lnSpc>
                <a:spcPct val="90000"/>
              </a:lnSpc>
            </a:pPr>
            <a:endParaRPr lang="en-US" smtClean="0">
              <a:latin typeface="Arial" pitchFamily="34" charset="0"/>
            </a:endParaRPr>
          </a:p>
          <a:p>
            <a:pPr eaLnBrk="1" hangingPunct="1">
              <a:lnSpc>
                <a:spcPct val="90000"/>
              </a:lnSpc>
            </a:pPr>
            <a:r>
              <a:rPr lang="en-US" b="1" smtClean="0">
                <a:latin typeface="Arial" pitchFamily="34" charset="0"/>
              </a:rPr>
              <a:t>1. Detonation</a:t>
            </a:r>
            <a:r>
              <a:rPr lang="en-US" smtClean="0">
                <a:latin typeface="Arial" pitchFamily="34" charset="0"/>
              </a:rPr>
              <a:t> - a combustion event in which the propagation of a flame or combustion zone through a fuel-air mixture occurs at a velocity greater than the speed of sound in the un-reacted medium (usually air) A detonation has a shattering force and creates its own confinement. Materials that detonate are not common in industry and are not generally the problem in an industrial dust explosion.</a:t>
            </a:r>
          </a:p>
          <a:p>
            <a:pPr eaLnBrk="1" hangingPunct="1">
              <a:lnSpc>
                <a:spcPct val="90000"/>
              </a:lnSpc>
            </a:pPr>
            <a:r>
              <a:rPr lang="en-US" smtClean="0">
                <a:latin typeface="Arial" pitchFamily="34" charset="0"/>
              </a:rPr>
              <a:t>When detonations do occur, there is generally no available means of fighting them.  </a:t>
            </a:r>
            <a:r>
              <a:rPr lang="en-US" b="1" i="1" u="sng" smtClean="0">
                <a:latin typeface="Arial" pitchFamily="34" charset="0"/>
              </a:rPr>
              <a:t>Prevention is the only alternative</a:t>
            </a:r>
            <a:r>
              <a:rPr lang="en-US" smtClean="0">
                <a:latin typeface="Arial" pitchFamily="34" charset="0"/>
              </a:rPr>
              <a:t>.</a:t>
            </a:r>
          </a:p>
          <a:p>
            <a:pPr eaLnBrk="1" hangingPunct="1">
              <a:lnSpc>
                <a:spcPct val="90000"/>
              </a:lnSpc>
            </a:pPr>
            <a:endParaRPr lang="en-US" smtClean="0">
              <a:latin typeface="Arial" pitchFamily="34" charset="0"/>
            </a:endParaRPr>
          </a:p>
          <a:p>
            <a:pPr eaLnBrk="1" hangingPunct="1">
              <a:lnSpc>
                <a:spcPct val="90000"/>
              </a:lnSpc>
            </a:pPr>
            <a:r>
              <a:rPr lang="en-US" smtClean="0">
                <a:latin typeface="Arial" pitchFamily="34" charset="0"/>
              </a:rPr>
              <a:t>2. </a:t>
            </a:r>
            <a:r>
              <a:rPr lang="en-US" b="1" smtClean="0">
                <a:latin typeface="Arial" pitchFamily="34" charset="0"/>
              </a:rPr>
              <a:t>Deflagration</a:t>
            </a:r>
            <a:r>
              <a:rPr lang="en-US" smtClean="0">
                <a:latin typeface="Arial" pitchFamily="34" charset="0"/>
              </a:rPr>
              <a:t> - a combustion event in which the combustion zone propagates at a speed that is less than the speed of sound in the un-reacted medium (usually air). A deflagration has a pushing force that is the mechanism of destruction in most combustible dust explosions.</a:t>
            </a:r>
          </a:p>
          <a:p>
            <a:pPr eaLnBrk="1" hangingPunct="1">
              <a:lnSpc>
                <a:spcPct val="90000"/>
              </a:lnSpc>
            </a:pPr>
            <a:endParaRPr lang="en-US" smtClean="0">
              <a:latin typeface="Arial" pitchFamily="34" charset="0"/>
            </a:endParaRPr>
          </a:p>
          <a:p>
            <a:pPr eaLnBrk="1" hangingPunct="1">
              <a:lnSpc>
                <a:spcPct val="90000"/>
              </a:lnSpc>
            </a:pPr>
            <a:r>
              <a:rPr lang="en-US" smtClean="0">
                <a:latin typeface="Arial" pitchFamily="34" charset="0"/>
              </a:rPr>
              <a:t>Under the right conditions dust deflagrations can transition into detonations, but this is rare, usually limited to long ducts or pipes.</a:t>
            </a:r>
          </a:p>
        </p:txBody>
      </p:sp>
    </p:spTree>
    <p:extLst>
      <p:ext uri="{BB962C8B-B14F-4D97-AF65-F5344CB8AC3E}">
        <p14:creationId xmlns:p14="http://schemas.microsoft.com/office/powerpoint/2010/main" val="2000661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4BFCE417-1501-4768-8EC1-B4EC72C64CBD}" type="slidenum">
              <a:rPr lang="en-US" smtClean="0"/>
              <a:pPr/>
              <a:t>41</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smtClean="0">
                <a:latin typeface="Arial" pitchFamily="34" charset="0"/>
              </a:rPr>
              <a:t>Until the 2006 edition of an NFPA dust standard, NFPA 654, a combustible dust was defined as shown in the text.  “Any finely divided solid material that is 420 microns or smaller in diameter (material passing a U.S. No. 40 Standard Sieve) and presents a fire or explosion hazard when dispersed and ignited in air.” In the 2006 edition the definition was changed to “a combustible particulate solid that presents a fire or deflagration hazard when suspended in air or some other oxidizing medium over a range of concentrations, regardless of particle size or shape.”</a:t>
            </a:r>
          </a:p>
          <a:p>
            <a:pPr eaLnBrk="1" hangingPunct="1"/>
            <a:r>
              <a:rPr lang="en-US" smtClean="0">
                <a:latin typeface="Arial" pitchFamily="34" charset="0"/>
              </a:rPr>
              <a:t>The intent was to be more inclusive and address the issue of some larger particles that would deflagrate but could not pass through a #40 US screen at the laboratory. These particles have a larger surface to volume ratio than a hypothetical 420 micron particle that will pass through the screen. The larger particles of this type will remain airborne long enough to ignite and propagate a deflagration through a cloud.</a:t>
            </a:r>
          </a:p>
          <a:p>
            <a:pPr eaLnBrk="1" hangingPunct="1"/>
            <a:endParaRPr lang="en-US" smtClean="0">
              <a:latin typeface="Arial" pitchFamily="34" charset="0"/>
            </a:endParaRPr>
          </a:p>
          <a:p>
            <a:pPr eaLnBrk="1" hangingPunct="1"/>
            <a:r>
              <a:rPr lang="en-US" smtClean="0">
                <a:latin typeface="Arial" pitchFamily="34" charset="0"/>
              </a:rPr>
              <a:t>OSHA uses the 2006 definition as the basis for the Combustible Dust National Emphasis Program.</a:t>
            </a:r>
          </a:p>
          <a:p>
            <a:pPr eaLnBrk="1" hangingPunct="1"/>
            <a:r>
              <a:rPr lang="en-US" smtClean="0">
                <a:latin typeface="Arial" pitchFamily="34" charset="0"/>
              </a:rPr>
              <a:t> </a:t>
            </a:r>
          </a:p>
        </p:txBody>
      </p:sp>
    </p:spTree>
    <p:extLst>
      <p:ext uri="{BB962C8B-B14F-4D97-AF65-F5344CB8AC3E}">
        <p14:creationId xmlns:p14="http://schemas.microsoft.com/office/powerpoint/2010/main" val="3922683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18DD8ECB-E6BE-4FF4-AD68-F5928A8C0A7E}" type="slidenum">
              <a:rPr lang="en-US" smtClean="0"/>
              <a:pPr/>
              <a:t>42</a:t>
            </a:fld>
            <a:endParaRPr lang="en-US" smtClean="0"/>
          </a:p>
        </p:txBody>
      </p:sp>
      <p:sp>
        <p:nvSpPr>
          <p:cNvPr id="146435" name="Rectangle 2"/>
          <p:cNvSpPr>
            <a:spLocks noGrp="1" noRot="1" noChangeAspect="1" noChangeArrowheads="1" noTextEdit="1"/>
          </p:cNvSpPr>
          <p:nvPr>
            <p:ph type="sldImg"/>
          </p:nvPr>
        </p:nvSpPr>
        <p:spPr>
          <a:xfrm>
            <a:off x="1182688" y="696913"/>
            <a:ext cx="4648200" cy="3486150"/>
          </a:xfrm>
          <a:ln/>
        </p:spPr>
      </p:sp>
      <p:sp>
        <p:nvSpPr>
          <p:cNvPr id="146436" name="Rectangle 3"/>
          <p:cNvSpPr>
            <a:spLocks noGrp="1" noChangeArrowheads="1"/>
          </p:cNvSpPr>
          <p:nvPr>
            <p:ph type="body" idx="1"/>
          </p:nvPr>
        </p:nvSpPr>
        <p:spPr>
          <a:noFill/>
        </p:spPr>
        <p:txBody>
          <a:bodyPr/>
          <a:lstStyle/>
          <a:p>
            <a:pPr eaLnBrk="1" hangingPunct="1"/>
            <a:r>
              <a:rPr lang="en-US" dirty="0" smtClean="0">
                <a:latin typeface="Arial" pitchFamily="34" charset="0"/>
              </a:rPr>
              <a:t>The point of this course is to determine if there is a combustible dust hazard. An important part of this is “concentration in air”. The question, “how much dust can cause an explosion?” must be answered. A much greater concentration than enough dust to cause a health hazard is one answer. Approximately 1000 times more dust in air than the range of concentrations that is thought enough (and is listed as hazardous in the OSHA health regulations). This is an example.</a:t>
            </a:r>
          </a:p>
        </p:txBody>
      </p:sp>
    </p:spTree>
    <p:extLst>
      <p:ext uri="{BB962C8B-B14F-4D97-AF65-F5344CB8AC3E}">
        <p14:creationId xmlns:p14="http://schemas.microsoft.com/office/powerpoint/2010/main" val="2656354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B3BE27BA-A2F5-4A93-BB5D-63A008589478}" type="slidenum">
              <a:rPr lang="en-US" smtClean="0"/>
              <a:pPr/>
              <a:t>43</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r>
              <a:rPr lang="en-US" smtClean="0">
                <a:latin typeface="Arial" pitchFamily="34" charset="0"/>
              </a:rPr>
              <a:t>The amount of combustible dust shown in the photograph is far less than a combustible mixture. It is still a dust problem however. The dust particles in the air have not been trapped or confined and are going to settle out on the floors, walls, bar joists and other surfaces. This settling out and building up of a dust layer creates a potentially catastrophic hazard.</a:t>
            </a:r>
          </a:p>
        </p:txBody>
      </p:sp>
    </p:spTree>
    <p:extLst>
      <p:ext uri="{BB962C8B-B14F-4D97-AF65-F5344CB8AC3E}">
        <p14:creationId xmlns:p14="http://schemas.microsoft.com/office/powerpoint/2010/main" val="1046998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B2CBDC7C-4B52-4E5E-AF1A-119846990FAD}" type="slidenum">
              <a:rPr lang="en-US" smtClean="0"/>
              <a:pPr/>
              <a:t>44</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spcBef>
                <a:spcPct val="0"/>
              </a:spcBef>
            </a:pPr>
            <a:r>
              <a:rPr lang="en-US" smtClean="0">
                <a:latin typeface="Arial" pitchFamily="34" charset="0"/>
              </a:rPr>
              <a:t>Other Hazard Analysis considerations include the following:  </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A thorough analysis will consider all possible scenarios in which dust can be disbursed, both the normal process and potential failure modes. Where dust is concentrated in equipment such as dust collectors, a combustible mixture could be present whenever the equipment is operating. Other locations to consider are those where dust can settle, both in occupied areas and in hidden concealed spaces. </a:t>
            </a:r>
          </a:p>
          <a:p>
            <a:pPr eaLnBrk="1" hangingPunct="1"/>
            <a:endParaRPr lang="en-US" smtClean="0">
              <a:latin typeface="Arial" pitchFamily="34" charset="0"/>
            </a:endParaRPr>
          </a:p>
        </p:txBody>
      </p:sp>
    </p:spTree>
    <p:extLst>
      <p:ext uri="{BB962C8B-B14F-4D97-AF65-F5344CB8AC3E}">
        <p14:creationId xmlns:p14="http://schemas.microsoft.com/office/powerpoint/2010/main" val="15969383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D7A0BC56-A210-4B06-BF45-5F73673EE2CB}" type="slidenum">
              <a:rPr lang="en-US" smtClean="0"/>
              <a:pPr/>
              <a:t>45</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463550" y="4416425"/>
            <a:ext cx="6083300" cy="4183063"/>
          </a:xfrm>
          <a:noFill/>
        </p:spPr>
        <p:txBody>
          <a:bodyPr/>
          <a:lstStyle/>
          <a:p>
            <a:pPr eaLnBrk="1" hangingPunct="1"/>
            <a:r>
              <a:rPr lang="en-US" sz="1100" b="1" smtClean="0">
                <a:latin typeface="Arial" pitchFamily="34" charset="0"/>
              </a:rPr>
              <a:t>NOTE to INSTRUCTOR:</a:t>
            </a:r>
            <a:r>
              <a:rPr lang="en-US" sz="1100" smtClean="0">
                <a:latin typeface="Arial" pitchFamily="34" charset="0"/>
              </a:rPr>
              <a:t> </a:t>
            </a:r>
          </a:p>
          <a:p>
            <a:pPr eaLnBrk="1" hangingPunct="1"/>
            <a:r>
              <a:rPr lang="en-US" sz="1100" smtClean="0">
                <a:latin typeface="Arial" pitchFamily="34" charset="0"/>
              </a:rPr>
              <a:t>Emphasize the difference between </a:t>
            </a:r>
            <a:r>
              <a:rPr lang="en-US" sz="1100" b="1" smtClean="0">
                <a:latin typeface="Arial" pitchFamily="34" charset="0"/>
              </a:rPr>
              <a:t>Prevention </a:t>
            </a:r>
            <a:r>
              <a:rPr lang="en-US" sz="1100" smtClean="0">
                <a:latin typeface="Arial" pitchFamily="34" charset="0"/>
              </a:rPr>
              <a:t>of a dust explosion or fire and </a:t>
            </a:r>
            <a:r>
              <a:rPr lang="en-US" sz="1100" b="1" smtClean="0">
                <a:latin typeface="Arial" pitchFamily="34" charset="0"/>
              </a:rPr>
              <a:t>Mitigation </a:t>
            </a:r>
            <a:r>
              <a:rPr lang="en-US" sz="1100" smtClean="0">
                <a:latin typeface="Arial" pitchFamily="34" charset="0"/>
              </a:rPr>
              <a:t>of the effects of the explosion or fire.</a:t>
            </a:r>
          </a:p>
          <a:p>
            <a:pPr eaLnBrk="1" hangingPunct="1"/>
            <a:r>
              <a:rPr lang="en-US" sz="1100" smtClean="0">
                <a:latin typeface="Arial" pitchFamily="34" charset="0"/>
              </a:rPr>
              <a:t>Explosion management can be handled in two ways, </a:t>
            </a:r>
            <a:r>
              <a:rPr lang="en-US" sz="1100" b="1" smtClean="0">
                <a:latin typeface="Arial" pitchFamily="34" charset="0"/>
              </a:rPr>
              <a:t>Prevention</a:t>
            </a:r>
            <a:r>
              <a:rPr lang="en-US" sz="1100" smtClean="0">
                <a:latin typeface="Arial" pitchFamily="34" charset="0"/>
              </a:rPr>
              <a:t> and </a:t>
            </a:r>
            <a:r>
              <a:rPr lang="en-US" sz="1100" b="1" smtClean="0">
                <a:latin typeface="Arial" pitchFamily="34" charset="0"/>
              </a:rPr>
              <a:t>Mitigation</a:t>
            </a:r>
            <a:r>
              <a:rPr lang="en-US" sz="1100" smtClean="0">
                <a:latin typeface="Arial" pitchFamily="34" charset="0"/>
              </a:rPr>
              <a:t>.</a:t>
            </a:r>
          </a:p>
          <a:p>
            <a:pPr eaLnBrk="1" hangingPunct="1"/>
            <a:r>
              <a:rPr lang="en-US" sz="1100" smtClean="0">
                <a:latin typeface="Arial" pitchFamily="34" charset="0"/>
              </a:rPr>
              <a:t>Prevention means not letting the situation get to the level of deflagration.  Mitigation is handling the energy after deflagration has occurred.</a:t>
            </a:r>
          </a:p>
          <a:p>
            <a:pPr eaLnBrk="1" hangingPunct="1"/>
            <a:endParaRPr lang="en-US" sz="1100" smtClean="0">
              <a:latin typeface="Arial" pitchFamily="34" charset="0"/>
            </a:endParaRPr>
          </a:p>
          <a:p>
            <a:pPr eaLnBrk="1" hangingPunct="1"/>
            <a:r>
              <a:rPr lang="en-US" sz="1100" b="1" smtClean="0">
                <a:latin typeface="Arial" pitchFamily="34" charset="0"/>
              </a:rPr>
              <a:t>Prevention</a:t>
            </a:r>
            <a:r>
              <a:rPr lang="en-US" sz="1100" smtClean="0">
                <a:latin typeface="Arial" pitchFamily="34" charset="0"/>
              </a:rPr>
              <a:t> includes </a:t>
            </a:r>
          </a:p>
          <a:p>
            <a:pPr lvl="1" eaLnBrk="1" hangingPunct="1">
              <a:buFontTx/>
              <a:buChar char="•"/>
            </a:pPr>
            <a:r>
              <a:rPr lang="en-US" sz="1100" smtClean="0">
                <a:latin typeface="Arial" pitchFamily="34" charset="0"/>
              </a:rPr>
              <a:t>Construction, </a:t>
            </a:r>
          </a:p>
          <a:p>
            <a:pPr lvl="1" eaLnBrk="1" hangingPunct="1">
              <a:buFontTx/>
              <a:buChar char="•"/>
            </a:pPr>
            <a:r>
              <a:rPr lang="en-US" sz="1100" smtClean="0">
                <a:latin typeface="Arial" pitchFamily="34" charset="0"/>
              </a:rPr>
              <a:t>Dust Control, </a:t>
            </a:r>
          </a:p>
          <a:p>
            <a:pPr lvl="1" eaLnBrk="1" hangingPunct="1">
              <a:buFontTx/>
              <a:buChar char="•"/>
            </a:pPr>
            <a:r>
              <a:rPr lang="en-US" sz="1100" smtClean="0">
                <a:latin typeface="Arial" pitchFamily="34" charset="0"/>
              </a:rPr>
              <a:t>Housekeeping, </a:t>
            </a:r>
          </a:p>
          <a:p>
            <a:pPr lvl="1" eaLnBrk="1" hangingPunct="1">
              <a:buFontTx/>
              <a:buChar char="•"/>
            </a:pPr>
            <a:r>
              <a:rPr lang="en-US" sz="1100" smtClean="0">
                <a:latin typeface="Arial" pitchFamily="34" charset="0"/>
              </a:rPr>
              <a:t>Oxidant concentration reduction, </a:t>
            </a:r>
          </a:p>
          <a:p>
            <a:pPr lvl="1" eaLnBrk="1" hangingPunct="1">
              <a:buFontTx/>
              <a:buChar char="•"/>
            </a:pPr>
            <a:r>
              <a:rPr lang="en-US" sz="1100" smtClean="0">
                <a:latin typeface="Arial" pitchFamily="34" charset="0"/>
              </a:rPr>
              <a:t>Bonding and Grounding, </a:t>
            </a:r>
          </a:p>
          <a:p>
            <a:pPr lvl="1" eaLnBrk="1" hangingPunct="1">
              <a:buFontTx/>
              <a:buChar char="•"/>
            </a:pPr>
            <a:r>
              <a:rPr lang="en-US" sz="1100" smtClean="0">
                <a:latin typeface="Arial" pitchFamily="34" charset="0"/>
              </a:rPr>
              <a:t>Elimination of Ignition, </a:t>
            </a:r>
          </a:p>
          <a:p>
            <a:pPr lvl="1" eaLnBrk="1" hangingPunct="1">
              <a:buFontTx/>
              <a:buChar char="•"/>
            </a:pPr>
            <a:r>
              <a:rPr lang="en-US" sz="1100" smtClean="0">
                <a:latin typeface="Arial" pitchFamily="34" charset="0"/>
              </a:rPr>
              <a:t>Fire Prevention Plan and </a:t>
            </a:r>
          </a:p>
          <a:p>
            <a:pPr lvl="1" eaLnBrk="1" hangingPunct="1">
              <a:buFontTx/>
              <a:buChar char="•"/>
            </a:pPr>
            <a:r>
              <a:rPr lang="en-US" sz="1100" smtClean="0">
                <a:latin typeface="Arial" pitchFamily="34" charset="0"/>
              </a:rPr>
              <a:t>Training. </a:t>
            </a:r>
          </a:p>
          <a:p>
            <a:pPr eaLnBrk="1" hangingPunct="1"/>
            <a:endParaRPr lang="en-US" sz="1100" smtClean="0">
              <a:latin typeface="Arial" pitchFamily="34" charset="0"/>
            </a:endParaRPr>
          </a:p>
          <a:p>
            <a:pPr eaLnBrk="1" hangingPunct="1"/>
            <a:r>
              <a:rPr lang="en-US" sz="1100" b="1" smtClean="0">
                <a:latin typeface="Arial" pitchFamily="34" charset="0"/>
              </a:rPr>
              <a:t>Damage</a:t>
            </a:r>
            <a:r>
              <a:rPr lang="en-US" sz="1100" smtClean="0">
                <a:latin typeface="Arial" pitchFamily="34" charset="0"/>
              </a:rPr>
              <a:t> created by combustible dust </a:t>
            </a:r>
            <a:r>
              <a:rPr lang="en-US" sz="1100" b="1" smtClean="0">
                <a:latin typeface="Arial" pitchFamily="34" charset="0"/>
              </a:rPr>
              <a:t>may be controlled</a:t>
            </a:r>
            <a:r>
              <a:rPr lang="en-US" sz="1100" smtClean="0">
                <a:latin typeface="Arial" pitchFamily="34" charset="0"/>
              </a:rPr>
              <a:t> by construction of the work place. </a:t>
            </a:r>
          </a:p>
          <a:p>
            <a:pPr eaLnBrk="1" hangingPunct="1"/>
            <a:r>
              <a:rPr lang="en-US" sz="1100" smtClean="0">
                <a:latin typeface="Arial" pitchFamily="34" charset="0"/>
              </a:rPr>
              <a:t>Operations that are especially susceptible to fire or deflagration should be isolated by outside or in another building. </a:t>
            </a:r>
          </a:p>
          <a:p>
            <a:pPr eaLnBrk="1" hangingPunct="1"/>
            <a:r>
              <a:rPr lang="en-US" sz="1100" smtClean="0">
                <a:latin typeface="Arial" pitchFamily="34" charset="0"/>
              </a:rPr>
              <a:t>Separation by distance within same room and segregation by use of a barrier are other methods to reduce damage. </a:t>
            </a:r>
          </a:p>
          <a:p>
            <a:pPr eaLnBrk="1" hangingPunct="1"/>
            <a:endParaRPr lang="en-US" sz="1100" smtClean="0">
              <a:latin typeface="Arial" pitchFamily="34" charset="0"/>
            </a:endParaRPr>
          </a:p>
        </p:txBody>
      </p:sp>
    </p:spTree>
    <p:extLst>
      <p:ext uri="{BB962C8B-B14F-4D97-AF65-F5344CB8AC3E}">
        <p14:creationId xmlns:p14="http://schemas.microsoft.com/office/powerpoint/2010/main" val="785627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B4967232-F6A4-4238-8BA0-7F3BFF37FC9B}" type="slidenum">
              <a:rPr lang="en-US" smtClean="0"/>
              <a:pPr/>
              <a:t>46</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r>
              <a:rPr lang="en-US" dirty="0" smtClean="0">
                <a:latin typeface="Arial" pitchFamily="34" charset="0"/>
              </a:rPr>
              <a:t>NFPA 654 - contains comprehensive guidance. Some  recommendations are: Minimize the escape of dust from process equipment or ventilation systems. Use dust collection systems.</a:t>
            </a:r>
          </a:p>
          <a:p>
            <a:pPr eaLnBrk="1" hangingPunct="1"/>
            <a:endParaRPr lang="en-US" dirty="0" smtClean="0">
              <a:latin typeface="Arial" pitchFamily="34" charset="0"/>
            </a:endParaRPr>
          </a:p>
          <a:p>
            <a:pPr eaLnBrk="1" hangingPunct="1"/>
            <a:r>
              <a:rPr lang="en-US" dirty="0" smtClean="0">
                <a:latin typeface="Arial" pitchFamily="34" charset="0"/>
              </a:rPr>
              <a:t>Photo from Kirkwood series</a:t>
            </a:r>
          </a:p>
          <a:p>
            <a:pPr eaLnBrk="1" hangingPunct="1"/>
            <a:endParaRPr lang="en-US" dirty="0" smtClean="0">
              <a:latin typeface="Arial" pitchFamily="34" charset="0"/>
            </a:endParaRPr>
          </a:p>
        </p:txBody>
      </p:sp>
    </p:spTree>
    <p:extLst>
      <p:ext uri="{BB962C8B-B14F-4D97-AF65-F5344CB8AC3E}">
        <p14:creationId xmlns:p14="http://schemas.microsoft.com/office/powerpoint/2010/main" val="3738021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CAA46346-594A-46DD-AF36-B0952EEAB5E2}" type="slidenum">
              <a:rPr lang="en-US" smtClean="0"/>
              <a:pPr/>
              <a:t>47</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r>
              <a:rPr lang="en-US" smtClean="0">
                <a:latin typeface="Arial" pitchFamily="34" charset="0"/>
              </a:rPr>
              <a:t>Provide access to all hidden areas to permit inspection. Inspect for dust residues in open and hidden areas, at regular intervals. Clean dust residues at regular intervals.</a:t>
            </a:r>
          </a:p>
          <a:p>
            <a:pPr eaLnBrk="1" hangingPunct="1"/>
            <a:endParaRPr lang="en-US" smtClean="0">
              <a:latin typeface="Arial" pitchFamily="34" charset="0"/>
            </a:endParaRPr>
          </a:p>
        </p:txBody>
      </p:sp>
    </p:spTree>
    <p:extLst>
      <p:ext uri="{BB962C8B-B14F-4D97-AF65-F5344CB8AC3E}">
        <p14:creationId xmlns:p14="http://schemas.microsoft.com/office/powerpoint/2010/main" val="2936304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9E4378E6-4492-45C4-89DF-938A9573EFEA}" type="slidenum">
              <a:rPr lang="en-US" smtClean="0"/>
              <a:pPr/>
              <a:t>48</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r>
              <a:rPr lang="en-US" smtClean="0">
                <a:latin typeface="Arial" pitchFamily="34" charset="0"/>
              </a:rPr>
              <a:t>Use cleaning methods that do not generate dust clouds. Only use vacuum cleaners approved for dust collection.</a:t>
            </a:r>
          </a:p>
        </p:txBody>
      </p:sp>
    </p:spTree>
    <p:extLst>
      <p:ext uri="{BB962C8B-B14F-4D97-AF65-F5344CB8AC3E}">
        <p14:creationId xmlns:p14="http://schemas.microsoft.com/office/powerpoint/2010/main" val="4078344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DCC17AE0-7D71-4999-B99E-952BEF6AE269}" type="slidenum">
              <a:rPr lang="en-US" smtClean="0"/>
              <a:pPr/>
              <a:t>49</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r>
              <a:rPr lang="en-US" smtClean="0">
                <a:latin typeface="Arial" pitchFamily="34" charset="0"/>
              </a:rPr>
              <a:t>Locate relief valves away from dust hazard areas. Develop and implement a hazardous dust inspection, testing, housekeeping, and control program. This program should be prepared in writing and establish the frequency and method to be used.</a:t>
            </a:r>
          </a:p>
        </p:txBody>
      </p:sp>
    </p:spTree>
    <p:extLst>
      <p:ext uri="{BB962C8B-B14F-4D97-AF65-F5344CB8AC3E}">
        <p14:creationId xmlns:p14="http://schemas.microsoft.com/office/powerpoint/2010/main" val="385014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BFED78CB-6D44-4CC3-837D-CA78CE823D74}" type="slidenum">
              <a:rPr lang="en-US" smtClean="0"/>
              <a:pPr/>
              <a:t>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dirty="0" smtClean="0">
                <a:latin typeface="Arial" pitchFamily="34" charset="0"/>
              </a:rPr>
              <a:t>This unit describes and examines a series of horrific dust explosions that have occurred recently. A U.S. Chemical Safety Board (CSB) and OSHA have identified these as representative of a national safety problem. A CSB study indicated that there were about 280 explosions and fires of significance between about 1980 and 2005.  The Chairman of the CSB testified before a congressional committee that CSB had identified an additional 80 since 2005, an increase in frequency. Dust explosions are often catastrophic events. </a:t>
            </a:r>
          </a:p>
          <a:p>
            <a:pPr eaLnBrk="1" hangingPunct="1"/>
            <a:endParaRPr lang="en-US" dirty="0" smtClean="0">
              <a:latin typeface="Arial" pitchFamily="34" charset="0"/>
            </a:endParaRPr>
          </a:p>
          <a:p>
            <a:pPr eaLnBrk="1" hangingPunct="1"/>
            <a:r>
              <a:rPr lang="en-US" dirty="0" smtClean="0">
                <a:latin typeface="Arial" pitchFamily="34" charset="0"/>
              </a:rPr>
              <a:t>Photo was from the Kirkwood slides</a:t>
            </a:r>
          </a:p>
        </p:txBody>
      </p:sp>
    </p:spTree>
    <p:extLst>
      <p:ext uri="{BB962C8B-B14F-4D97-AF65-F5344CB8AC3E}">
        <p14:creationId xmlns:p14="http://schemas.microsoft.com/office/powerpoint/2010/main" val="22916889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FC7AC1AA-2A7D-4D10-AF49-38593CC4ED2E}" type="slidenum">
              <a:rPr lang="en-US" smtClean="0"/>
              <a:pPr/>
              <a:t>50</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r>
              <a:rPr lang="en-US" dirty="0" smtClean="0">
                <a:latin typeface="Arial" pitchFamily="34" charset="0"/>
              </a:rPr>
              <a:t>In controlling the ignition of combustible dusts, implement the following: Use appropriate electrical equipment and wiring methods. Control static electricity, including bonding of equipment to ground. Control smoking, open flames, and sparks.</a:t>
            </a: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extLst>
      <p:ext uri="{BB962C8B-B14F-4D97-AF65-F5344CB8AC3E}">
        <p14:creationId xmlns:p14="http://schemas.microsoft.com/office/powerpoint/2010/main" val="12121614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1C72A87A-F250-4DAF-A081-E8C7349DFB9D}" type="slidenum">
              <a:rPr lang="en-US" smtClean="0"/>
              <a:pPr/>
              <a:t>51</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spcBef>
                <a:spcPct val="0"/>
              </a:spcBef>
            </a:pPr>
            <a:r>
              <a:rPr lang="en-US" smtClean="0">
                <a:latin typeface="Arial" pitchFamily="34" charset="0"/>
              </a:rPr>
              <a:t>Heating systems must be separated from dusts. Hot water or low pressure steam systems are usually preferred. Cartridge-activated tools are a special concern as they involve an ignition source, a concussion and the potential to have a “lost” cartridge cause an ignition later. Maintaining equipment and controls for proper function prevents many potential sources of ignition from occurring in the workplace.</a:t>
            </a:r>
          </a:p>
          <a:p>
            <a:pPr eaLnBrk="1" hangingPunct="1"/>
            <a:endParaRPr lang="en-US" smtClean="0">
              <a:latin typeface="Arial" pitchFamily="34" charset="0"/>
            </a:endParaRPr>
          </a:p>
        </p:txBody>
      </p:sp>
    </p:spTree>
    <p:extLst>
      <p:ext uri="{BB962C8B-B14F-4D97-AF65-F5344CB8AC3E}">
        <p14:creationId xmlns:p14="http://schemas.microsoft.com/office/powerpoint/2010/main" val="21668174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6FB825AC-22C6-4743-BC2F-162CC03C07E0}" type="slidenum">
              <a:rPr lang="en-US" smtClean="0"/>
              <a:pPr/>
              <a:t>52</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r>
              <a:rPr lang="en-US" smtClean="0">
                <a:latin typeface="Arial" pitchFamily="34" charset="0"/>
              </a:rPr>
              <a:t>There are other ignition sources as well. For example, OSHA 29 CFR 1910.178 (c) regulates powered industrial trucks in dust areas, permitting only certain approved trucks, depending on the nature of the operations being conducted. </a:t>
            </a:r>
          </a:p>
        </p:txBody>
      </p:sp>
    </p:spTree>
    <p:extLst>
      <p:ext uri="{BB962C8B-B14F-4D97-AF65-F5344CB8AC3E}">
        <p14:creationId xmlns:p14="http://schemas.microsoft.com/office/powerpoint/2010/main" val="42141467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21175C2E-29AE-4C85-8B7F-13189ADD85E4}" type="slidenum">
              <a:rPr lang="en-US" smtClean="0"/>
              <a:pPr/>
              <a:t>53</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spcBef>
                <a:spcPct val="0"/>
              </a:spcBef>
            </a:pPr>
            <a:r>
              <a:rPr lang="en-US" dirty="0" smtClean="0">
                <a:latin typeface="Arial" pitchFamily="34" charset="0"/>
              </a:rPr>
              <a:t>Dumping of combustible dust from intermediate bulk containers (IBCs) may cause a static ignition risk. NFPA 654 discusses the various types of IBCs and the ignition risk to the dust alone from each type of IBC. More conductivity associated an IBC reduces the ignition risk associated with it. It is not permitted however to manually dump particulate matter directly into a vessel from an IBC where the vessel contains a flammable mixture of gases or vapors or where displacement could cause a flammable atmosphere external to the vessel. Flowing</a:t>
            </a:r>
            <a:r>
              <a:rPr lang="en-US" baseline="0" dirty="0" smtClean="0">
                <a:latin typeface="Arial" pitchFamily="34" charset="0"/>
              </a:rPr>
              <a:t> materials can  cause static electricity.</a:t>
            </a:r>
            <a:endParaRPr lang="en-US" dirty="0" smtClean="0">
              <a:latin typeface="Arial" pitchFamily="34" charset="0"/>
            </a:endParaRPr>
          </a:p>
        </p:txBody>
      </p:sp>
    </p:spTree>
    <p:extLst>
      <p:ext uri="{BB962C8B-B14F-4D97-AF65-F5344CB8AC3E}">
        <p14:creationId xmlns:p14="http://schemas.microsoft.com/office/powerpoint/2010/main" val="17827286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038F51A3-4DF2-4902-9613-7DECAFBA83AE}" type="slidenum">
              <a:rPr lang="en-US" smtClean="0"/>
              <a:pPr/>
              <a:t>54</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pPr eaLnBrk="1" hangingPunct="1"/>
            <a:r>
              <a:rPr lang="en-US" smtClean="0">
                <a:latin typeface="Arial" pitchFamily="34" charset="0"/>
              </a:rPr>
              <a:t>Manual additions into a vessel containing flammable vapors through an open port or man-way are permitted in </a:t>
            </a:r>
            <a:r>
              <a:rPr lang="en-US" smtClean="0">
                <a:solidFill>
                  <a:schemeClr val="tx2"/>
                </a:solidFill>
                <a:latin typeface="Arial" pitchFamily="34" charset="0"/>
              </a:rPr>
              <a:t>50 lb. batches or less. The smaller amount of product reduces the risk of a fire ball enveloping the worker.</a:t>
            </a:r>
          </a:p>
        </p:txBody>
      </p:sp>
    </p:spTree>
    <p:extLst>
      <p:ext uri="{BB962C8B-B14F-4D97-AF65-F5344CB8AC3E}">
        <p14:creationId xmlns:p14="http://schemas.microsoft.com/office/powerpoint/2010/main" val="14076946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9C1AD5D1-8A3D-4DC2-9CEA-E8EF0A94123C}" type="slidenum">
              <a:rPr lang="en-US" smtClean="0"/>
              <a:pPr/>
              <a:t>55</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spcBef>
                <a:spcPct val="0"/>
              </a:spcBef>
            </a:pPr>
            <a:r>
              <a:rPr lang="en-US" smtClean="0">
                <a:latin typeface="Arial" pitchFamily="34" charset="0"/>
              </a:rPr>
              <a:t>Some methods controlling and reducing hazard involve separation of the hazard (isolate with distance) or segregation of the hazard (isolate with a barrier). These and/or the other methods listed on this slide can fit into carefully planned engineering solutions.</a:t>
            </a:r>
          </a:p>
          <a:p>
            <a:pPr eaLnBrk="1" hangingPunct="1"/>
            <a:endParaRPr lang="en-US" smtClean="0">
              <a:latin typeface="Arial" pitchFamily="34" charset="0"/>
            </a:endParaRPr>
          </a:p>
        </p:txBody>
      </p:sp>
    </p:spTree>
    <p:extLst>
      <p:ext uri="{BB962C8B-B14F-4D97-AF65-F5344CB8AC3E}">
        <p14:creationId xmlns:p14="http://schemas.microsoft.com/office/powerpoint/2010/main" val="11410192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0D6BF97D-CDA7-4BA8-A7D0-F98AEC318B20}" type="slidenum">
              <a:rPr lang="en-US" smtClean="0"/>
              <a:pPr/>
              <a:t>56</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spcBef>
                <a:spcPct val="0"/>
              </a:spcBef>
            </a:pPr>
            <a:r>
              <a:rPr lang="en-US" smtClean="0">
                <a:latin typeface="Arial" pitchFamily="34" charset="0"/>
              </a:rPr>
              <a:t>Special automatic sprinkler systems or other specialized suppression systems may be considered for use, depending on the type of hazard present. Building fire sprinklers are basic to fire suppression, but will not suppress a dust explosion. </a:t>
            </a:r>
          </a:p>
        </p:txBody>
      </p:sp>
    </p:spTree>
    <p:extLst>
      <p:ext uri="{BB962C8B-B14F-4D97-AF65-F5344CB8AC3E}">
        <p14:creationId xmlns:p14="http://schemas.microsoft.com/office/powerpoint/2010/main" val="2828500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53592574-CB3F-482E-A3A6-C94EC8C880CB}" type="slidenum">
              <a:rPr lang="en-US" smtClean="0"/>
              <a:pPr/>
              <a:t>57</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r>
              <a:rPr lang="en-US" smtClean="0">
                <a:latin typeface="Arial" pitchFamily="34" charset="0"/>
              </a:rPr>
              <a:t>Employees need to be trained to recognize and prevent hazards associated with combustible dust. They also need to know how to take preventative action, and/or how to alert management to a hazard that needs attention.</a:t>
            </a:r>
          </a:p>
          <a:p>
            <a:pPr eaLnBrk="1" hangingPunct="1"/>
            <a:endParaRPr lang="en-US" smtClean="0">
              <a:latin typeface="Arial" pitchFamily="34" charset="0"/>
            </a:endParaRPr>
          </a:p>
        </p:txBody>
      </p:sp>
    </p:spTree>
    <p:extLst>
      <p:ext uri="{BB962C8B-B14F-4D97-AF65-F5344CB8AC3E}">
        <p14:creationId xmlns:p14="http://schemas.microsoft.com/office/powerpoint/2010/main" val="27884467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B7C2681D-13AA-4EF2-8BA5-E5CBEFC69B45}" type="slidenum">
              <a:rPr lang="en-US" smtClean="0"/>
              <a:pPr/>
              <a:t>58</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r>
              <a:rPr lang="en-US" smtClean="0">
                <a:latin typeface="Arial" pitchFamily="34" charset="0"/>
              </a:rPr>
              <a:t>Employees need to know the safe work practices applicable to their job tasks and the overall plant programs for dust and ignition source control. Training must be completed before they start work; periodically to refresh their knowledge; when reassigned; and when hazards or processes change.</a:t>
            </a:r>
          </a:p>
          <a:p>
            <a:pPr eaLnBrk="1" hangingPunct="1"/>
            <a:r>
              <a:rPr lang="en-US" smtClean="0">
                <a:latin typeface="Arial" pitchFamily="34" charset="0"/>
              </a:rPr>
              <a:t>The hazard communication standard requires that employees be trained in emergency procedures.  This may involve what kind of personal protective equipment to use or other measures to assure their own protection.  They should also be trained in what they are to do in case of an emergency regarding mitigation or damage control.</a:t>
            </a:r>
          </a:p>
        </p:txBody>
      </p:sp>
    </p:spTree>
    <p:extLst>
      <p:ext uri="{BB962C8B-B14F-4D97-AF65-F5344CB8AC3E}">
        <p14:creationId xmlns:p14="http://schemas.microsoft.com/office/powerpoint/2010/main" val="32344510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F57C17F2-50F4-4E18-B721-7530CE0EB696}" type="slidenum">
              <a:rPr lang="en-US" smtClean="0"/>
              <a:pPr/>
              <a:t>59</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r>
              <a:rPr lang="en-US" dirty="0" smtClean="0">
                <a:latin typeface="Arial" pitchFamily="34" charset="0"/>
              </a:rPr>
              <a:t>Management must take responsibility complying with the hazard communication standard relating to combustible dust. A qualified team must conduct a facility analysis (or have one done by qualified outside persons) prior to the introduction of a hazard. A prevention and protection scheme tailored to the operation must be developed. Look for change in </a:t>
            </a:r>
            <a:r>
              <a:rPr lang="en-US" dirty="0" err="1" smtClean="0">
                <a:latin typeface="Arial" pitchFamily="34" charset="0"/>
              </a:rPr>
              <a:t>Haz</a:t>
            </a:r>
            <a:r>
              <a:rPr lang="en-US" dirty="0" smtClean="0">
                <a:latin typeface="Arial" pitchFamily="34" charset="0"/>
              </a:rPr>
              <a:t> Com standard in 2013.</a:t>
            </a:r>
          </a:p>
        </p:txBody>
      </p:sp>
    </p:spTree>
    <p:extLst>
      <p:ext uri="{BB962C8B-B14F-4D97-AF65-F5344CB8AC3E}">
        <p14:creationId xmlns:p14="http://schemas.microsoft.com/office/powerpoint/2010/main" val="367259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2A57280B-E8CE-446D-930D-AF2A75CBE198}" type="slidenum">
              <a:rPr lang="en-US" smtClean="0"/>
              <a:pPr/>
              <a:t>6</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r>
              <a:rPr lang="en-US" smtClean="0">
                <a:latin typeface="Arial" pitchFamily="34" charset="0"/>
              </a:rPr>
              <a:t>The CSB issued its report, the “Combustible Dust Hazard Study”. This document indicated a pattern of catastrophic dust explosions. The board recommended that OSHA develop a comprehensive standard on combustible dust, implement a nation wide inspection program focused on dust and take several other actions. The study also revealed that MSDS sheets often fail to provide dust explosion information and advised OSHA to update its standard on Hazard Communication to address this failing.</a:t>
            </a:r>
          </a:p>
        </p:txBody>
      </p:sp>
    </p:spTree>
    <p:extLst>
      <p:ext uri="{BB962C8B-B14F-4D97-AF65-F5344CB8AC3E}">
        <p14:creationId xmlns:p14="http://schemas.microsoft.com/office/powerpoint/2010/main" val="2815748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2C9760F9-96E8-4102-8434-662BDD39DB23}" type="slidenum">
              <a:rPr lang="en-US" smtClean="0"/>
              <a:pPr/>
              <a:t>60</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r>
              <a:rPr lang="en-US" smtClean="0">
                <a:latin typeface="Arial" pitchFamily="34" charset="0"/>
              </a:rPr>
              <a:t>Supervisors and managers should be aware of and support the plant dust and ignition control programs. Their training should include identifying how they can encourage the reporting of unsafe practices and facilitate abatement actions.</a:t>
            </a:r>
          </a:p>
          <a:p>
            <a:pPr eaLnBrk="1" hangingPunct="1"/>
            <a:endParaRPr lang="en-US" smtClean="0">
              <a:latin typeface="Arial" pitchFamily="34" charset="0"/>
            </a:endParaRPr>
          </a:p>
          <a:p>
            <a:pPr eaLnBrk="1" hangingPunct="1"/>
            <a:endParaRPr lang="en-US" smtClean="0">
              <a:latin typeface="Arial" pitchFamily="34" charset="0"/>
            </a:endParaRPr>
          </a:p>
        </p:txBody>
      </p:sp>
    </p:spTree>
    <p:extLst>
      <p:ext uri="{BB962C8B-B14F-4D97-AF65-F5344CB8AC3E}">
        <p14:creationId xmlns:p14="http://schemas.microsoft.com/office/powerpoint/2010/main" val="17746129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85BEE223-1EF1-4C5B-8853-55423F0AD4AA}" type="slidenum">
              <a:rPr lang="en-US" smtClean="0"/>
              <a:pPr/>
              <a:t>61</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p:spPr>
        <p:txBody>
          <a:bodyPr/>
          <a:lstStyle/>
          <a:p>
            <a:pPr eaLnBrk="1" hangingPunct="1"/>
            <a:r>
              <a:rPr lang="en-US" smtClean="0">
                <a:latin typeface="Arial" pitchFamily="34" charset="0"/>
              </a:rPr>
              <a:t>There are several items to consider when analyzing and examining a facility to determine if there is a combustible dust hazard. Some points to check include : </a:t>
            </a:r>
          </a:p>
          <a:p>
            <a:pPr marL="114300" lvl="1" eaLnBrk="1" hangingPunct="1">
              <a:spcBef>
                <a:spcPct val="0"/>
              </a:spcBef>
              <a:buFontTx/>
              <a:buChar char="•"/>
            </a:pPr>
            <a:r>
              <a:rPr lang="en-US" smtClean="0">
                <a:latin typeface="Arial" pitchFamily="34" charset="0"/>
              </a:rPr>
              <a:t> Materials that can be combustible when finely divided; </a:t>
            </a:r>
          </a:p>
          <a:p>
            <a:pPr marL="114300" lvl="1" eaLnBrk="1" hangingPunct="1">
              <a:spcBef>
                <a:spcPct val="0"/>
              </a:spcBef>
              <a:buFontTx/>
              <a:buChar char="•"/>
            </a:pPr>
            <a:r>
              <a:rPr lang="en-US" smtClean="0">
                <a:latin typeface="Arial" pitchFamily="34" charset="0"/>
              </a:rPr>
              <a:t> Processes which use, consume, or produce combustible dusts;</a:t>
            </a:r>
          </a:p>
          <a:p>
            <a:pPr marL="114300" lvl="1" eaLnBrk="1" hangingPunct="1">
              <a:spcBef>
                <a:spcPct val="0"/>
              </a:spcBef>
              <a:buFontTx/>
              <a:buChar char="•"/>
            </a:pPr>
            <a:r>
              <a:rPr lang="en-US" smtClean="0">
                <a:latin typeface="Arial" pitchFamily="34" charset="0"/>
              </a:rPr>
              <a:t> Equipment in which dust may be concentrated;</a:t>
            </a:r>
          </a:p>
          <a:p>
            <a:pPr marL="114300" lvl="1" eaLnBrk="1" hangingPunct="1">
              <a:spcBef>
                <a:spcPct val="0"/>
              </a:spcBef>
              <a:buFontTx/>
              <a:buChar char="•"/>
            </a:pPr>
            <a:r>
              <a:rPr lang="en-US" smtClean="0">
                <a:latin typeface="Arial" pitchFamily="34" charset="0"/>
              </a:rPr>
              <a:t> Open areas where combustible dusts may build up; </a:t>
            </a:r>
          </a:p>
          <a:p>
            <a:pPr marL="114300" lvl="1" eaLnBrk="1" hangingPunct="1">
              <a:spcBef>
                <a:spcPct val="0"/>
              </a:spcBef>
              <a:buFontTx/>
              <a:buChar char="•"/>
            </a:pPr>
            <a:r>
              <a:rPr lang="en-US" smtClean="0">
                <a:latin typeface="Arial" pitchFamily="34" charset="0"/>
              </a:rPr>
              <a:t> Hidden areas where combustible dusts may accumulate;</a:t>
            </a:r>
          </a:p>
          <a:p>
            <a:pPr marL="114300" lvl="1" eaLnBrk="1" hangingPunct="1">
              <a:spcBef>
                <a:spcPct val="0"/>
              </a:spcBef>
              <a:buFontTx/>
              <a:buChar char="•"/>
            </a:pPr>
            <a:r>
              <a:rPr lang="en-US" smtClean="0">
                <a:latin typeface="Arial" pitchFamily="34" charset="0"/>
              </a:rPr>
              <a:t> Means by which dust may be dispersed in the air; and </a:t>
            </a:r>
          </a:p>
          <a:p>
            <a:pPr marL="114300" lvl="1" eaLnBrk="1" hangingPunct="1">
              <a:spcBef>
                <a:spcPct val="0"/>
              </a:spcBef>
              <a:buFontTx/>
              <a:buChar char="•"/>
            </a:pPr>
            <a:r>
              <a:rPr lang="en-US" smtClean="0">
                <a:latin typeface="Arial" pitchFamily="34" charset="0"/>
              </a:rPr>
              <a:t> Potential ignition sources.</a:t>
            </a:r>
          </a:p>
          <a:p>
            <a:pPr marL="114300" lvl="1"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Once a combustible dust hazard is identified, measures to </a:t>
            </a:r>
            <a:r>
              <a:rPr lang="en-US" b="1" smtClean="0">
                <a:latin typeface="Arial" pitchFamily="34" charset="0"/>
              </a:rPr>
              <a:t>prevent</a:t>
            </a:r>
            <a:r>
              <a:rPr lang="en-US" smtClean="0">
                <a:latin typeface="Arial" pitchFamily="34" charset="0"/>
              </a:rPr>
              <a:t> and/or </a:t>
            </a:r>
            <a:r>
              <a:rPr lang="en-US" b="1" smtClean="0">
                <a:latin typeface="Arial" pitchFamily="34" charset="0"/>
              </a:rPr>
              <a:t>mitigate</a:t>
            </a:r>
            <a:r>
              <a:rPr lang="en-US" smtClean="0">
                <a:latin typeface="Arial" pitchFamily="34" charset="0"/>
              </a:rPr>
              <a:t> the damage of a dust explosion are determined.</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Training needs are identified.</a:t>
            </a:r>
          </a:p>
          <a:p>
            <a:pPr eaLnBrk="1" hangingPunct="1"/>
            <a:endParaRPr lang="en-US" smtClean="0">
              <a:latin typeface="Arial" pitchFamily="34" charset="0"/>
            </a:endParaRPr>
          </a:p>
        </p:txBody>
      </p:sp>
    </p:spTree>
    <p:extLst>
      <p:ext uri="{BB962C8B-B14F-4D97-AF65-F5344CB8AC3E}">
        <p14:creationId xmlns:p14="http://schemas.microsoft.com/office/powerpoint/2010/main" val="2827359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9D712246-699C-47C9-BB0B-74F559B24111}" type="slidenum">
              <a:rPr lang="en-US" smtClean="0"/>
              <a:pPr/>
              <a:t>62</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pPr eaLnBrk="1" hangingPunct="1"/>
            <a:r>
              <a:rPr lang="en-US" smtClean="0">
                <a:latin typeface="Arial" pitchFamily="34" charset="0"/>
              </a:rPr>
              <a:t>Necessary training and education for dust explosion prevention were  discussed in  this section. Training needs were identified for employees, supervisors and managers.</a:t>
            </a:r>
          </a:p>
        </p:txBody>
      </p:sp>
    </p:spTree>
    <p:extLst>
      <p:ext uri="{BB962C8B-B14F-4D97-AF65-F5344CB8AC3E}">
        <p14:creationId xmlns:p14="http://schemas.microsoft.com/office/powerpoint/2010/main" val="11138382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19AC15FA-F9AF-46B0-9D25-43DA8EEED6BF}" type="slidenum">
              <a:rPr lang="en-US" smtClean="0"/>
              <a:pPr/>
              <a:t>63</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pPr eaLnBrk="1" hangingPunct="1"/>
            <a:r>
              <a:rPr lang="en-US" smtClean="0">
                <a:latin typeface="Arial" pitchFamily="34" charset="0"/>
              </a:rPr>
              <a:t>This slide and the following slide present lists of standards and guidelines important to the control of combustible dust hazards. It is obvious that NFPA standards are significant in providing guidance on this topic. The NFPA documents are available online in readable format, without charge, at:</a:t>
            </a:r>
            <a:br>
              <a:rPr lang="en-US" smtClean="0">
                <a:latin typeface="Arial" pitchFamily="34" charset="0"/>
              </a:rPr>
            </a:br>
            <a:r>
              <a:rPr lang="en-US" smtClean="0">
                <a:latin typeface="Arial" pitchFamily="34" charset="0"/>
              </a:rPr>
              <a:t/>
            </a:r>
            <a:br>
              <a:rPr lang="en-US" smtClean="0">
                <a:latin typeface="Arial" pitchFamily="34" charset="0"/>
              </a:rPr>
            </a:br>
            <a:r>
              <a:rPr lang="en-US" smtClean="0">
                <a:latin typeface="Arial" pitchFamily="34" charset="0"/>
                <a:hlinkClick r:id="rId3" tooltip="The NFPA documents are available online"/>
              </a:rPr>
              <a:t>http://www.nfpa.org/aboutthecodes/list_of_codes_and_standards.asp</a:t>
            </a:r>
            <a:r>
              <a:rPr lang="en-US" smtClean="0">
                <a:latin typeface="Arial" pitchFamily="34" charset="0"/>
              </a:rPr>
              <a:t/>
            </a:r>
            <a:br>
              <a:rPr lang="en-US" smtClean="0">
                <a:latin typeface="Arial" pitchFamily="34" charset="0"/>
              </a:rPr>
            </a:br>
            <a:r>
              <a:rPr lang="en-US" smtClean="0">
                <a:latin typeface="Arial" pitchFamily="34" charset="0"/>
              </a:rPr>
              <a:t/>
            </a:r>
            <a:br>
              <a:rPr lang="en-US" smtClean="0">
                <a:latin typeface="Arial" pitchFamily="34" charset="0"/>
              </a:rPr>
            </a:br>
            <a:r>
              <a:rPr lang="en-US" smtClean="0">
                <a:latin typeface="Arial" pitchFamily="34" charset="0"/>
              </a:rPr>
              <a:t>At the above web address, the following steps will allow in accessing a NFPA standard only in readable format: 1) select the standard, 2) click "Preview this Document", 3) agree to the disclaimer, and 4) open the standard.</a:t>
            </a:r>
            <a:br>
              <a:rPr lang="en-US" smtClean="0">
                <a:latin typeface="Arial" pitchFamily="34" charset="0"/>
              </a:rPr>
            </a:br>
            <a:endParaRPr lang="en-US" smtClean="0">
              <a:latin typeface="Arial" pitchFamily="34" charset="0"/>
            </a:endParaRPr>
          </a:p>
        </p:txBody>
      </p:sp>
    </p:spTree>
    <p:extLst>
      <p:ext uri="{BB962C8B-B14F-4D97-AF65-F5344CB8AC3E}">
        <p14:creationId xmlns:p14="http://schemas.microsoft.com/office/powerpoint/2010/main" val="31057555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defTabSz="930275">
              <a:defRPr>
                <a:solidFill>
                  <a:schemeClr val="tx1"/>
                </a:solidFill>
                <a:latin typeface="Arial" pitchFamily="34" charset="0"/>
              </a:defRPr>
            </a:lvl1pPr>
            <a:lvl2pPr marL="742950" indent="-285750" defTabSz="930275">
              <a:defRPr>
                <a:solidFill>
                  <a:schemeClr val="tx1"/>
                </a:solidFill>
                <a:latin typeface="Arial" pitchFamily="34" charset="0"/>
              </a:defRPr>
            </a:lvl2pPr>
            <a:lvl3pPr marL="1143000" indent="-228600" defTabSz="930275">
              <a:defRPr>
                <a:solidFill>
                  <a:schemeClr val="tx1"/>
                </a:solidFill>
                <a:latin typeface="Arial" pitchFamily="34" charset="0"/>
              </a:defRPr>
            </a:lvl3pPr>
            <a:lvl4pPr marL="1600200" indent="-228600" defTabSz="930275">
              <a:defRPr>
                <a:solidFill>
                  <a:schemeClr val="tx1"/>
                </a:solidFill>
                <a:latin typeface="Arial" pitchFamily="34" charset="0"/>
              </a:defRPr>
            </a:lvl4pPr>
            <a:lvl5pPr marL="2057400" indent="-228600" defTabSz="930275">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fld id="{BA622610-5EF1-4EF9-B47C-8D8818AB8C12}" type="slidenum">
              <a:rPr lang="en-US" smtClean="0"/>
              <a:pPr/>
              <a:t>64</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p:spPr>
        <p:txBody>
          <a:bodyPr/>
          <a:lstStyle/>
          <a:p>
            <a:pPr eaLnBrk="1" hangingPunct="1"/>
            <a:r>
              <a:rPr lang="en-US" dirty="0" smtClean="0">
                <a:latin typeface="Arial" pitchFamily="34" charset="0"/>
              </a:rPr>
              <a:t>The NEP identifies the general housekeeping standard as addressing the issue of combustible dust. The requirement for a clean workplace and clean floor has been found to regulate combustible dust by the OSHA Review Commission. The lack of specific benchmarks for dust levels means that the agency refers to recognized industry good practices (e.g.: NFPA 654) to determine acceptable conditions at a facility. The Compliance Officers (CO) are to evaluate specific depths presenting explosion, deflagration or other fire hazards. They are not to be concerned about small amounts in isolated spots but accumulated dust deposits over time. The COs are to take representative measurements at several locations if necessary. In general, they are to send their samples to the Salt Lake City OSHA Technical Center laboratory in Utah for analysis. A separate arrangement has been made for state consultants to submit samples (for a fee) to a similar laboratory at the University of Wisconsin.</a:t>
            </a:r>
          </a:p>
          <a:p>
            <a:pPr eaLnBrk="1" hangingPunct="1"/>
            <a:endParaRPr lang="en-US" dirty="0" smtClean="0">
              <a:latin typeface="Arial" pitchFamily="34" charset="0"/>
            </a:endParaRPr>
          </a:p>
        </p:txBody>
      </p:sp>
    </p:spTree>
    <p:extLst>
      <p:ext uri="{BB962C8B-B14F-4D97-AF65-F5344CB8AC3E}">
        <p14:creationId xmlns:p14="http://schemas.microsoft.com/office/powerpoint/2010/main" val="14779866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defTabSz="930275">
              <a:defRPr>
                <a:solidFill>
                  <a:schemeClr val="tx1"/>
                </a:solidFill>
                <a:latin typeface="Arial" pitchFamily="34" charset="0"/>
              </a:defRPr>
            </a:lvl1pPr>
            <a:lvl2pPr marL="742950" indent="-285750" defTabSz="930275">
              <a:defRPr>
                <a:solidFill>
                  <a:schemeClr val="tx1"/>
                </a:solidFill>
                <a:latin typeface="Arial" pitchFamily="34" charset="0"/>
              </a:defRPr>
            </a:lvl2pPr>
            <a:lvl3pPr marL="1143000" indent="-228600" defTabSz="930275">
              <a:defRPr>
                <a:solidFill>
                  <a:schemeClr val="tx1"/>
                </a:solidFill>
                <a:latin typeface="Arial" pitchFamily="34" charset="0"/>
              </a:defRPr>
            </a:lvl3pPr>
            <a:lvl4pPr marL="1600200" indent="-228600" defTabSz="930275">
              <a:defRPr>
                <a:solidFill>
                  <a:schemeClr val="tx1"/>
                </a:solidFill>
                <a:latin typeface="Arial" pitchFamily="34" charset="0"/>
              </a:defRPr>
            </a:lvl4pPr>
            <a:lvl5pPr marL="2057400" indent="-228600" defTabSz="930275">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fld id="{F7A13AD5-4759-47FC-B8D8-5FEF9804CFD1}" type="slidenum">
              <a:rPr lang="en-US" smtClean="0"/>
              <a:pPr/>
              <a:t>65</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pPr eaLnBrk="1" hangingPunct="1"/>
            <a:r>
              <a:rPr lang="en-US" dirty="0" smtClean="0">
                <a:latin typeface="Arial" pitchFamily="34" charset="0"/>
              </a:rPr>
              <a:t>In discussing the hazard of combustible dust accumulation the NEP references how the topic is handled in NFPA 654 and FM Global Data Sheet 7-76. FM 7-76 is available on the web. </a:t>
            </a:r>
          </a:p>
          <a:p>
            <a:pPr eaLnBrk="1" hangingPunct="1"/>
            <a:r>
              <a:rPr lang="en-US" dirty="0" smtClean="0">
                <a:latin typeface="Arial" pitchFamily="34" charset="0"/>
              </a:rPr>
              <a:t>The NEP instruction indicates that acceptable housekeeping requires that employers must be cleaning immediately whenever a dust layer of 1/32-inch thickness accumulates over a surface area of at least 5% of the floor area of the facility or any given room, </a:t>
            </a:r>
            <a:r>
              <a:rPr lang="en-US" i="1" dirty="0" smtClean="0">
                <a:latin typeface="Arial" pitchFamily="34" charset="0"/>
              </a:rPr>
              <a:t>not to exceed 1,000 </a:t>
            </a:r>
            <a:r>
              <a:rPr lang="en-US" dirty="0" smtClean="0">
                <a:latin typeface="Arial" pitchFamily="34" charset="0"/>
              </a:rPr>
              <a:t>ft</a:t>
            </a:r>
            <a:r>
              <a:rPr lang="en-US" baseline="60000" dirty="0" smtClean="0">
                <a:latin typeface="Arial" pitchFamily="34" charset="0"/>
              </a:rPr>
              <a:t>2</a:t>
            </a:r>
            <a:r>
              <a:rPr lang="en-US" dirty="0" smtClean="0">
                <a:latin typeface="Arial" pitchFamily="34" charset="0"/>
              </a:rPr>
              <a:t>. This is approximately the thickness of wire used in making common office paper clips.</a:t>
            </a:r>
          </a:p>
          <a:p>
            <a:pPr eaLnBrk="1" hangingPunct="1"/>
            <a:endParaRPr lang="en-US" dirty="0" smtClean="0">
              <a:latin typeface="Arial" pitchFamily="34" charset="0"/>
            </a:endParaRPr>
          </a:p>
          <a:p>
            <a:pPr eaLnBrk="1" hangingPunct="1"/>
            <a:r>
              <a:rPr lang="en-US" i="1" dirty="0" smtClean="0">
                <a:latin typeface="Arial" pitchFamily="34" charset="0"/>
              </a:rPr>
              <a:t>NEP-National Emphasis Program</a:t>
            </a:r>
            <a:endParaRPr lang="en-US" dirty="0" smtClean="0">
              <a:latin typeface="Arial" pitchFamily="34" charset="0"/>
            </a:endParaRPr>
          </a:p>
        </p:txBody>
      </p:sp>
    </p:spTree>
    <p:extLst>
      <p:ext uri="{BB962C8B-B14F-4D97-AF65-F5344CB8AC3E}">
        <p14:creationId xmlns:p14="http://schemas.microsoft.com/office/powerpoint/2010/main" val="17076606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defTabSz="930275">
              <a:defRPr>
                <a:solidFill>
                  <a:schemeClr val="tx1"/>
                </a:solidFill>
                <a:latin typeface="Arial" pitchFamily="34" charset="0"/>
              </a:defRPr>
            </a:lvl1pPr>
            <a:lvl2pPr marL="742950" indent="-285750" defTabSz="930275">
              <a:defRPr>
                <a:solidFill>
                  <a:schemeClr val="tx1"/>
                </a:solidFill>
                <a:latin typeface="Arial" pitchFamily="34" charset="0"/>
              </a:defRPr>
            </a:lvl2pPr>
            <a:lvl3pPr marL="1143000" indent="-228600" defTabSz="930275">
              <a:defRPr>
                <a:solidFill>
                  <a:schemeClr val="tx1"/>
                </a:solidFill>
                <a:latin typeface="Arial" pitchFamily="34" charset="0"/>
              </a:defRPr>
            </a:lvl3pPr>
            <a:lvl4pPr marL="1600200" indent="-228600" defTabSz="930275">
              <a:defRPr>
                <a:solidFill>
                  <a:schemeClr val="tx1"/>
                </a:solidFill>
                <a:latin typeface="Arial" pitchFamily="34" charset="0"/>
              </a:defRPr>
            </a:lvl4pPr>
            <a:lvl5pPr marL="2057400" indent="-228600" defTabSz="930275">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fld id="{6F38CE6C-409D-4733-ADFB-1C01E585B405}" type="slidenum">
              <a:rPr lang="en-US" smtClean="0"/>
              <a:pPr/>
              <a:t>66</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pPr eaLnBrk="1" hangingPunct="1"/>
            <a:r>
              <a:rPr lang="en-US" smtClean="0">
                <a:latin typeface="Arial" pitchFamily="34" charset="0"/>
              </a:rPr>
              <a:t>The calculation is to include overhead beams, joists, ducts, the tops of equipment, and other surfaces even vertical surfaces if they are dusty. The NEP indicates that rough calculations may show the surface area of bar joists is approximately 5% of the floor area and the equivalent surface area for steel beams can be as high as 10%. The overhead structures alone might exceed the limit.</a:t>
            </a:r>
          </a:p>
          <a:p>
            <a:pPr lvl="1" eaLnBrk="1" hangingPunct="1">
              <a:spcBef>
                <a:spcPct val="0"/>
              </a:spcBef>
            </a:pPr>
            <a:endParaRPr lang="en-US" smtClean="0">
              <a:latin typeface="Arial" pitchFamily="34" charset="0"/>
            </a:endParaRPr>
          </a:p>
          <a:p>
            <a:pPr lvl="1" eaLnBrk="1" hangingPunct="1">
              <a:spcBef>
                <a:spcPct val="0"/>
              </a:spcBef>
            </a:pPr>
            <a:r>
              <a:rPr lang="en-US" smtClean="0">
                <a:latin typeface="Arial" pitchFamily="34" charset="0"/>
              </a:rPr>
              <a:t>NEP-</a:t>
            </a:r>
            <a:r>
              <a:rPr lang="en-US" i="1" smtClean="0">
                <a:latin typeface="Arial" pitchFamily="34" charset="0"/>
              </a:rPr>
              <a:t>National Emphasis Program</a:t>
            </a:r>
            <a:endParaRPr lang="en-US" smtClean="0">
              <a:latin typeface="Arial" pitchFamily="34" charset="0"/>
            </a:endParaRPr>
          </a:p>
        </p:txBody>
      </p:sp>
    </p:spTree>
    <p:extLst>
      <p:ext uri="{BB962C8B-B14F-4D97-AF65-F5344CB8AC3E}">
        <p14:creationId xmlns:p14="http://schemas.microsoft.com/office/powerpoint/2010/main" val="10568364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defTabSz="930275">
              <a:defRPr>
                <a:solidFill>
                  <a:schemeClr val="tx1"/>
                </a:solidFill>
                <a:latin typeface="Arial" pitchFamily="34" charset="0"/>
              </a:defRPr>
            </a:lvl1pPr>
            <a:lvl2pPr marL="742950" indent="-285750" defTabSz="930275">
              <a:defRPr>
                <a:solidFill>
                  <a:schemeClr val="tx1"/>
                </a:solidFill>
                <a:latin typeface="Arial" pitchFamily="34" charset="0"/>
              </a:defRPr>
            </a:lvl2pPr>
            <a:lvl3pPr marL="1143000" indent="-228600" defTabSz="930275">
              <a:defRPr>
                <a:solidFill>
                  <a:schemeClr val="tx1"/>
                </a:solidFill>
                <a:latin typeface="Arial" pitchFamily="34" charset="0"/>
              </a:defRPr>
            </a:lvl3pPr>
            <a:lvl4pPr marL="1600200" indent="-228600" defTabSz="930275">
              <a:defRPr>
                <a:solidFill>
                  <a:schemeClr val="tx1"/>
                </a:solidFill>
                <a:latin typeface="Arial" pitchFamily="34" charset="0"/>
              </a:defRPr>
            </a:lvl4pPr>
            <a:lvl5pPr marL="2057400" indent="-228600" defTabSz="930275">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fld id="{03E99B77-4944-4803-B051-63CFF71DCBFB}" type="slidenum">
              <a:rPr lang="en-US" smtClean="0"/>
              <a:pPr/>
              <a:t>67</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pPr eaLnBrk="1" hangingPunct="1"/>
            <a:r>
              <a:rPr lang="en-US" smtClean="0">
                <a:latin typeface="Arial" pitchFamily="34" charset="0"/>
              </a:rPr>
              <a:t>The idea that 1/32 inch dust is hazardous is based on a calculation in NFPA 654. The NEP refers to this calculation in concluding that an accumulation over 5% of the area of a room or  building, not to exceed 1000 square feet is a housekeeping hazard. It is based on an idealized approach analyzing dust in a 25 X 50 foot room with a 10 foot ceiling height. The dependent factors are:</a:t>
            </a:r>
          </a:p>
          <a:p>
            <a:pPr lvl="1" eaLnBrk="1" hangingPunct="1">
              <a:spcBef>
                <a:spcPct val="0"/>
              </a:spcBef>
              <a:buFontTx/>
              <a:buChar char="•"/>
            </a:pPr>
            <a:r>
              <a:rPr lang="en-US" smtClean="0">
                <a:latin typeface="Arial" pitchFamily="34" charset="0"/>
              </a:rPr>
              <a:t>Uniformity of the dust layer; </a:t>
            </a:r>
          </a:p>
          <a:p>
            <a:pPr lvl="1" eaLnBrk="1" hangingPunct="1">
              <a:spcBef>
                <a:spcPct val="0"/>
              </a:spcBef>
              <a:buFontTx/>
              <a:buChar char="•"/>
            </a:pPr>
            <a:r>
              <a:rPr lang="en-US" smtClean="0">
                <a:latin typeface="Arial" pitchFamily="34" charset="0"/>
              </a:rPr>
              <a:t>Bulk density of the dust at 75 lb/ ft</a:t>
            </a:r>
            <a:r>
              <a:rPr lang="en-US" baseline="60000" smtClean="0">
                <a:latin typeface="Arial" pitchFamily="34" charset="0"/>
              </a:rPr>
              <a:t>3</a:t>
            </a:r>
            <a:r>
              <a:rPr lang="en-US" smtClean="0">
                <a:latin typeface="Arial" pitchFamily="34" charset="0"/>
              </a:rPr>
              <a:t>;</a:t>
            </a:r>
          </a:p>
          <a:p>
            <a:pPr lvl="1" eaLnBrk="1" hangingPunct="1">
              <a:spcBef>
                <a:spcPct val="0"/>
              </a:spcBef>
              <a:buFontTx/>
              <a:buChar char="•"/>
            </a:pPr>
            <a:r>
              <a:rPr lang="en-US" smtClean="0">
                <a:latin typeface="Arial" pitchFamily="34" charset="0"/>
              </a:rPr>
              <a:t>Dust concentration of 0.35oz/ ft</a:t>
            </a:r>
            <a:r>
              <a:rPr lang="en-US" baseline="60000" smtClean="0">
                <a:latin typeface="Arial" pitchFamily="34" charset="0"/>
              </a:rPr>
              <a:t>3</a:t>
            </a:r>
            <a:r>
              <a:rPr lang="en-US" smtClean="0">
                <a:latin typeface="Arial" pitchFamily="34" charset="0"/>
              </a:rPr>
              <a:t>; and, </a:t>
            </a:r>
          </a:p>
          <a:p>
            <a:pPr lvl="1" eaLnBrk="1" hangingPunct="1">
              <a:spcBef>
                <a:spcPct val="0"/>
              </a:spcBef>
              <a:buFontTx/>
              <a:buChar char="•"/>
            </a:pPr>
            <a:r>
              <a:rPr lang="en-US" smtClean="0">
                <a:latin typeface="Arial" pitchFamily="34" charset="0"/>
              </a:rPr>
              <a:t>Dust cloud height of 10 ft.</a:t>
            </a:r>
          </a:p>
          <a:p>
            <a:pPr lvl="1" eaLnBrk="1" hangingPunct="1">
              <a:spcBef>
                <a:spcPct val="0"/>
              </a:spcBef>
              <a:buFontTx/>
              <a:buChar char="•"/>
            </a:pPr>
            <a:r>
              <a:rPr lang="en-US" smtClean="0">
                <a:latin typeface="Arial" pitchFamily="34" charset="0"/>
              </a:rPr>
              <a:t>NEP-</a:t>
            </a:r>
            <a:r>
              <a:rPr lang="en-US" i="1" smtClean="0">
                <a:latin typeface="Arial" pitchFamily="34" charset="0"/>
              </a:rPr>
              <a:t>National Emphasis Program</a:t>
            </a:r>
            <a:endParaRPr lang="en-US" smtClean="0">
              <a:latin typeface="Arial" pitchFamily="34" charset="0"/>
            </a:endParaRPr>
          </a:p>
        </p:txBody>
      </p:sp>
    </p:spTree>
    <p:extLst>
      <p:ext uri="{BB962C8B-B14F-4D97-AF65-F5344CB8AC3E}">
        <p14:creationId xmlns:p14="http://schemas.microsoft.com/office/powerpoint/2010/main" val="28952671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defTabSz="930275">
              <a:defRPr>
                <a:solidFill>
                  <a:schemeClr val="tx1"/>
                </a:solidFill>
                <a:latin typeface="Arial" pitchFamily="34" charset="0"/>
              </a:defRPr>
            </a:lvl1pPr>
            <a:lvl2pPr marL="742950" indent="-285750" defTabSz="930275">
              <a:defRPr>
                <a:solidFill>
                  <a:schemeClr val="tx1"/>
                </a:solidFill>
                <a:latin typeface="Arial" pitchFamily="34" charset="0"/>
              </a:defRPr>
            </a:lvl2pPr>
            <a:lvl3pPr marL="1143000" indent="-228600" defTabSz="930275">
              <a:defRPr>
                <a:solidFill>
                  <a:schemeClr val="tx1"/>
                </a:solidFill>
                <a:latin typeface="Arial" pitchFamily="34" charset="0"/>
              </a:defRPr>
            </a:lvl3pPr>
            <a:lvl4pPr marL="1600200" indent="-228600" defTabSz="930275">
              <a:defRPr>
                <a:solidFill>
                  <a:schemeClr val="tx1"/>
                </a:solidFill>
                <a:latin typeface="Arial" pitchFamily="34" charset="0"/>
              </a:defRPr>
            </a:lvl4pPr>
            <a:lvl5pPr marL="2057400" indent="-228600" defTabSz="930275">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fld id="{63934EA1-0AD6-4BA0-B08A-1E677296FA6E}" type="slidenum">
              <a:rPr lang="en-US" smtClean="0"/>
              <a:pPr/>
              <a:t>68</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eaLnBrk="1" hangingPunct="1"/>
            <a:r>
              <a:rPr lang="en-US" smtClean="0">
                <a:latin typeface="Arial" pitchFamily="34" charset="0"/>
              </a:rPr>
              <a:t>Areas where combustible dust are dispersed, accumulated, processed within equipment with a dust explosion hazard are considered “high hazard contents” by the OSHA means of egress standard and the Life Safety Code, NFPA 101. Where a absence of safe, convenient access to exits and exit routes is noted, it is suggested that violations of the means of egress standards, 29 CFR 1910.33-37, be issued.</a:t>
            </a:r>
          </a:p>
          <a:p>
            <a:pPr eaLnBrk="1" hangingPunct="1"/>
            <a:endParaRPr lang="en-US" smtClean="0">
              <a:latin typeface="Arial" pitchFamily="34" charset="0"/>
            </a:endParaRPr>
          </a:p>
        </p:txBody>
      </p:sp>
    </p:spTree>
    <p:extLst>
      <p:ext uri="{BB962C8B-B14F-4D97-AF65-F5344CB8AC3E}">
        <p14:creationId xmlns:p14="http://schemas.microsoft.com/office/powerpoint/2010/main" val="41068169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defTabSz="930275">
              <a:defRPr>
                <a:solidFill>
                  <a:schemeClr val="tx1"/>
                </a:solidFill>
                <a:latin typeface="Arial" pitchFamily="34" charset="0"/>
              </a:defRPr>
            </a:lvl1pPr>
            <a:lvl2pPr marL="742950" indent="-285750" defTabSz="930275">
              <a:defRPr>
                <a:solidFill>
                  <a:schemeClr val="tx1"/>
                </a:solidFill>
                <a:latin typeface="Arial" pitchFamily="34" charset="0"/>
              </a:defRPr>
            </a:lvl2pPr>
            <a:lvl3pPr marL="1143000" indent="-228600" defTabSz="930275">
              <a:defRPr>
                <a:solidFill>
                  <a:schemeClr val="tx1"/>
                </a:solidFill>
                <a:latin typeface="Arial" pitchFamily="34" charset="0"/>
              </a:defRPr>
            </a:lvl3pPr>
            <a:lvl4pPr marL="1600200" indent="-228600" defTabSz="930275">
              <a:defRPr>
                <a:solidFill>
                  <a:schemeClr val="tx1"/>
                </a:solidFill>
                <a:latin typeface="Arial" pitchFamily="34" charset="0"/>
              </a:defRPr>
            </a:lvl4pPr>
            <a:lvl5pPr marL="2057400" indent="-228600" defTabSz="930275">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fld id="{59316CEA-B114-4C7E-B640-D55EAFD91B72}" type="slidenum">
              <a:rPr lang="en-US" smtClean="0"/>
              <a:pPr/>
              <a:t>69</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r>
              <a:rPr lang="en-US" smtClean="0">
                <a:latin typeface="Arial" pitchFamily="34" charset="0"/>
              </a:rPr>
              <a:t>When employees engage in fire suppression activities as an organized group, a fire brigade exists. Violations of 29 CFR 1910.156 (fire brigades) and 1910.157 (portable fire extinguishers)  where violations of these standards are found. Where company policy requires designated employees to use fire extinguishers and others to evacuate. There are mandates for an emergency evacuation plan, meeting 29 CFR 1910.38 and a fire prevention plan meeting the requirements of 29 CFR 1910.39.</a:t>
            </a:r>
          </a:p>
          <a:p>
            <a:pPr lvl="1"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135703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4A2D786E-197B-4EF8-B0B9-F33B93EB618E}" type="slidenum">
              <a:rPr lang="en-US" smtClean="0"/>
              <a:pPr/>
              <a:t>7</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dirty="0" smtClean="0">
                <a:latin typeface="Arial" pitchFamily="34" charset="0"/>
              </a:rPr>
              <a:t>In the late 1970s, series of grain dust explosions left at least 59 dead and 49 injured. </a:t>
            </a:r>
          </a:p>
          <a:p>
            <a:pPr eaLnBrk="1" hangingPunct="1"/>
            <a:endParaRPr lang="en-US" dirty="0" smtClean="0">
              <a:latin typeface="Arial" pitchFamily="34" charset="0"/>
            </a:endParaRPr>
          </a:p>
          <a:p>
            <a:r>
              <a:rPr lang="en-US" b="1" dirty="0" smtClean="0">
                <a:latin typeface="Arial" pitchFamily="34" charset="0"/>
              </a:rPr>
              <a:t>Haysville, Kansas  June 8, 1998  7 killed, 10 injured</a:t>
            </a:r>
          </a:p>
          <a:p>
            <a:r>
              <a:rPr lang="en-US" dirty="0" smtClean="0">
                <a:latin typeface="Arial" pitchFamily="34" charset="0"/>
              </a:rPr>
              <a:t>Atchison, Kansas, October 28, 2011 6 killed , 2 injured</a:t>
            </a:r>
          </a:p>
          <a:p>
            <a:endParaRPr lang="en-US" dirty="0" smtClean="0">
              <a:latin typeface="Arial" pitchFamily="34" charset="0"/>
            </a:endParaRPr>
          </a:p>
          <a:p>
            <a:r>
              <a:rPr lang="en-US" dirty="0" smtClean="0">
                <a:latin typeface="Arial" pitchFamily="34" charset="0"/>
              </a:rPr>
              <a:t>Photo is from the Kirkwood series</a:t>
            </a:r>
          </a:p>
        </p:txBody>
      </p:sp>
    </p:spTree>
    <p:extLst>
      <p:ext uri="{BB962C8B-B14F-4D97-AF65-F5344CB8AC3E}">
        <p14:creationId xmlns:p14="http://schemas.microsoft.com/office/powerpoint/2010/main" val="30445724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683E1F56-FCD0-4391-AA97-5D53834BFCD3}" type="slidenum">
              <a:rPr lang="en-US" smtClean="0"/>
              <a:pPr/>
              <a:t>70</a:t>
            </a:fld>
            <a:endParaRPr lang="en-US" smtClean="0"/>
          </a:p>
        </p:txBody>
      </p:sp>
      <p:sp>
        <p:nvSpPr>
          <p:cNvPr id="177155" name="Slide Image Placeholder 1"/>
          <p:cNvSpPr>
            <a:spLocks noGrp="1" noRot="1" noChangeAspect="1" noTextEdit="1"/>
          </p:cNvSpPr>
          <p:nvPr>
            <p:ph type="sldImg"/>
          </p:nvPr>
        </p:nvSpPr>
        <p:spPr>
          <a:ln/>
        </p:spPr>
      </p:sp>
      <p:sp>
        <p:nvSpPr>
          <p:cNvPr id="17715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pPr eaLnBrk="1" hangingPunct="1">
              <a:spcBef>
                <a:spcPct val="0"/>
              </a:spcBef>
            </a:pPr>
            <a:endParaRPr lang="en-US" smtClean="0">
              <a:latin typeface="Arial" pitchFamily="34" charset="0"/>
            </a:endParaRPr>
          </a:p>
          <a:p>
            <a:pPr eaLnBrk="1" hangingPunct="1">
              <a:spcBef>
                <a:spcPct val="0"/>
              </a:spcBef>
            </a:pPr>
            <a:endParaRPr lang="en-US" smtClean="0">
              <a:latin typeface="Arial" pitchFamily="34" charset="0"/>
            </a:endParaRPr>
          </a:p>
          <a:p>
            <a:pPr eaLnBrk="1" hangingPunct="1">
              <a:spcBef>
                <a:spcPct val="0"/>
              </a:spcBef>
            </a:pPr>
            <a:endParaRPr lang="en-US" smtClean="0">
              <a:latin typeface="Arial" pitchFamily="34" charset="0"/>
            </a:endParaRPr>
          </a:p>
          <a:p>
            <a:pPr eaLnBrk="1" hangingPunct="1">
              <a:spcBef>
                <a:spcPct val="0"/>
              </a:spcBef>
            </a:pPr>
            <a:endParaRPr lang="en-US" smtClean="0">
              <a:latin typeface="Arial" pitchFamily="34" charset="0"/>
            </a:endParaRPr>
          </a:p>
        </p:txBody>
      </p:sp>
      <p:sp>
        <p:nvSpPr>
          <p:cNvPr id="177157"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nchor="b"/>
          <a:lstStyle>
            <a:lvl1pPr defTabSz="896938">
              <a:defRPr>
                <a:solidFill>
                  <a:schemeClr val="tx1"/>
                </a:solidFill>
                <a:latin typeface="Arial" pitchFamily="34" charset="0"/>
              </a:defRPr>
            </a:lvl1pPr>
            <a:lvl2pPr marL="742950" indent="-285750" defTabSz="896938">
              <a:defRPr>
                <a:solidFill>
                  <a:schemeClr val="tx1"/>
                </a:solidFill>
                <a:latin typeface="Arial" pitchFamily="34" charset="0"/>
              </a:defRPr>
            </a:lvl2pPr>
            <a:lvl3pPr marL="1143000" indent="-228600" defTabSz="896938">
              <a:defRPr>
                <a:solidFill>
                  <a:schemeClr val="tx1"/>
                </a:solidFill>
                <a:latin typeface="Arial" pitchFamily="34" charset="0"/>
              </a:defRPr>
            </a:lvl3pPr>
            <a:lvl4pPr marL="1600200" indent="-228600" defTabSz="896938">
              <a:defRPr>
                <a:solidFill>
                  <a:schemeClr val="tx1"/>
                </a:solidFill>
                <a:latin typeface="Arial" pitchFamily="34" charset="0"/>
              </a:defRPr>
            </a:lvl4pPr>
            <a:lvl5pPr marL="2057400" indent="-228600" defTabSz="896938">
              <a:defRPr>
                <a:solidFill>
                  <a:schemeClr val="tx1"/>
                </a:solidFill>
                <a:latin typeface="Arial" pitchFamily="34" charset="0"/>
              </a:defRPr>
            </a:lvl5pPr>
            <a:lvl6pPr marL="2514600" indent="-228600" defTabSz="896938" eaLnBrk="0" fontAlgn="base" hangingPunct="0">
              <a:spcBef>
                <a:spcPct val="0"/>
              </a:spcBef>
              <a:spcAft>
                <a:spcPct val="0"/>
              </a:spcAft>
              <a:defRPr>
                <a:solidFill>
                  <a:schemeClr val="tx1"/>
                </a:solidFill>
                <a:latin typeface="Arial" pitchFamily="34" charset="0"/>
              </a:defRPr>
            </a:lvl6pPr>
            <a:lvl7pPr marL="2971800" indent="-228600" defTabSz="896938" eaLnBrk="0" fontAlgn="base" hangingPunct="0">
              <a:spcBef>
                <a:spcPct val="0"/>
              </a:spcBef>
              <a:spcAft>
                <a:spcPct val="0"/>
              </a:spcAft>
              <a:defRPr>
                <a:solidFill>
                  <a:schemeClr val="tx1"/>
                </a:solidFill>
                <a:latin typeface="Arial" pitchFamily="34" charset="0"/>
              </a:defRPr>
            </a:lvl7pPr>
            <a:lvl8pPr marL="3429000" indent="-228600" defTabSz="896938" eaLnBrk="0" fontAlgn="base" hangingPunct="0">
              <a:spcBef>
                <a:spcPct val="0"/>
              </a:spcBef>
              <a:spcAft>
                <a:spcPct val="0"/>
              </a:spcAft>
              <a:defRPr>
                <a:solidFill>
                  <a:schemeClr val="tx1"/>
                </a:solidFill>
                <a:latin typeface="Arial" pitchFamily="34" charset="0"/>
              </a:defRPr>
            </a:lvl8pPr>
            <a:lvl9pPr marL="3886200" indent="-228600" defTabSz="896938" eaLnBrk="0" fontAlgn="base" hangingPunct="0">
              <a:spcBef>
                <a:spcPct val="0"/>
              </a:spcBef>
              <a:spcAft>
                <a:spcPct val="0"/>
              </a:spcAft>
              <a:defRPr>
                <a:solidFill>
                  <a:schemeClr val="tx1"/>
                </a:solidFill>
                <a:latin typeface="Arial" pitchFamily="34" charset="0"/>
              </a:defRPr>
            </a:lvl9pPr>
          </a:lstStyle>
          <a:p>
            <a:pPr algn="r" eaLnBrk="1" hangingPunct="1"/>
            <a:fld id="{49F7C934-AFEC-4838-8A5E-4A4A0494CC95}" type="slidenum">
              <a:rPr lang="en-US" sz="1200">
                <a:solidFill>
                  <a:srgbClr val="000000"/>
                </a:solidFill>
                <a:latin typeface="Times New Roman" pitchFamily="18" charset="0"/>
              </a:rPr>
              <a:pPr algn="r" eaLnBrk="1" hangingPunct="1"/>
              <a:t>70</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9721418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776CAF70-C608-43AF-AB49-FD88D5C3A7CA}" type="slidenum">
              <a:rPr lang="en-US" smtClean="0"/>
              <a:pPr/>
              <a:t>71</a:t>
            </a:fld>
            <a:endParaRPr lang="en-US" smtClean="0"/>
          </a:p>
        </p:txBody>
      </p:sp>
      <p:sp>
        <p:nvSpPr>
          <p:cNvPr id="178179" name="Slide Image Placeholder 1"/>
          <p:cNvSpPr>
            <a:spLocks noGrp="1" noRot="1" noChangeAspect="1" noTextEdit="1"/>
          </p:cNvSpPr>
          <p:nvPr>
            <p:ph type="sldImg"/>
          </p:nvPr>
        </p:nvSpPr>
        <p:spPr>
          <a:ln/>
        </p:spPr>
      </p:sp>
      <p:sp>
        <p:nvSpPr>
          <p:cNvPr id="17818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pPr eaLnBrk="1" hangingPunct="1">
              <a:spcBef>
                <a:spcPct val="0"/>
              </a:spcBef>
            </a:pPr>
            <a:endParaRPr lang="en-US" smtClean="0">
              <a:latin typeface="Arial" pitchFamily="34" charset="0"/>
            </a:endParaRPr>
          </a:p>
        </p:txBody>
      </p:sp>
      <p:sp>
        <p:nvSpPr>
          <p:cNvPr id="17818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nchor="b"/>
          <a:lstStyle>
            <a:lvl1pPr defTabSz="896938">
              <a:defRPr>
                <a:solidFill>
                  <a:schemeClr val="tx1"/>
                </a:solidFill>
                <a:latin typeface="Arial" pitchFamily="34" charset="0"/>
              </a:defRPr>
            </a:lvl1pPr>
            <a:lvl2pPr marL="742950" indent="-285750" defTabSz="896938">
              <a:defRPr>
                <a:solidFill>
                  <a:schemeClr val="tx1"/>
                </a:solidFill>
                <a:latin typeface="Arial" pitchFamily="34" charset="0"/>
              </a:defRPr>
            </a:lvl2pPr>
            <a:lvl3pPr marL="1143000" indent="-228600" defTabSz="896938">
              <a:defRPr>
                <a:solidFill>
                  <a:schemeClr val="tx1"/>
                </a:solidFill>
                <a:latin typeface="Arial" pitchFamily="34" charset="0"/>
              </a:defRPr>
            </a:lvl3pPr>
            <a:lvl4pPr marL="1600200" indent="-228600" defTabSz="896938">
              <a:defRPr>
                <a:solidFill>
                  <a:schemeClr val="tx1"/>
                </a:solidFill>
                <a:latin typeface="Arial" pitchFamily="34" charset="0"/>
              </a:defRPr>
            </a:lvl4pPr>
            <a:lvl5pPr marL="2057400" indent="-228600" defTabSz="896938">
              <a:defRPr>
                <a:solidFill>
                  <a:schemeClr val="tx1"/>
                </a:solidFill>
                <a:latin typeface="Arial" pitchFamily="34" charset="0"/>
              </a:defRPr>
            </a:lvl5pPr>
            <a:lvl6pPr marL="2514600" indent="-228600" defTabSz="896938" eaLnBrk="0" fontAlgn="base" hangingPunct="0">
              <a:spcBef>
                <a:spcPct val="0"/>
              </a:spcBef>
              <a:spcAft>
                <a:spcPct val="0"/>
              </a:spcAft>
              <a:defRPr>
                <a:solidFill>
                  <a:schemeClr val="tx1"/>
                </a:solidFill>
                <a:latin typeface="Arial" pitchFamily="34" charset="0"/>
              </a:defRPr>
            </a:lvl6pPr>
            <a:lvl7pPr marL="2971800" indent="-228600" defTabSz="896938" eaLnBrk="0" fontAlgn="base" hangingPunct="0">
              <a:spcBef>
                <a:spcPct val="0"/>
              </a:spcBef>
              <a:spcAft>
                <a:spcPct val="0"/>
              </a:spcAft>
              <a:defRPr>
                <a:solidFill>
                  <a:schemeClr val="tx1"/>
                </a:solidFill>
                <a:latin typeface="Arial" pitchFamily="34" charset="0"/>
              </a:defRPr>
            </a:lvl7pPr>
            <a:lvl8pPr marL="3429000" indent="-228600" defTabSz="896938" eaLnBrk="0" fontAlgn="base" hangingPunct="0">
              <a:spcBef>
                <a:spcPct val="0"/>
              </a:spcBef>
              <a:spcAft>
                <a:spcPct val="0"/>
              </a:spcAft>
              <a:defRPr>
                <a:solidFill>
                  <a:schemeClr val="tx1"/>
                </a:solidFill>
                <a:latin typeface="Arial" pitchFamily="34" charset="0"/>
              </a:defRPr>
            </a:lvl8pPr>
            <a:lvl9pPr marL="3886200" indent="-228600" defTabSz="896938" eaLnBrk="0" fontAlgn="base" hangingPunct="0">
              <a:spcBef>
                <a:spcPct val="0"/>
              </a:spcBef>
              <a:spcAft>
                <a:spcPct val="0"/>
              </a:spcAft>
              <a:defRPr>
                <a:solidFill>
                  <a:schemeClr val="tx1"/>
                </a:solidFill>
                <a:latin typeface="Arial" pitchFamily="34" charset="0"/>
              </a:defRPr>
            </a:lvl9pPr>
          </a:lstStyle>
          <a:p>
            <a:pPr algn="r" eaLnBrk="1" hangingPunct="1"/>
            <a:fld id="{44CFD110-9891-47BC-9C19-1657E526035A}" type="slidenum">
              <a:rPr lang="en-US" sz="1200">
                <a:latin typeface="Times New Roman" pitchFamily="18" charset="0"/>
              </a:rPr>
              <a:pPr algn="r" eaLnBrk="1" hangingPunct="1"/>
              <a:t>71</a:t>
            </a:fld>
            <a:endParaRPr lang="en-US" sz="1200">
              <a:latin typeface="Times New Roman" pitchFamily="18" charset="0"/>
            </a:endParaRPr>
          </a:p>
        </p:txBody>
      </p:sp>
    </p:spTree>
    <p:extLst>
      <p:ext uri="{BB962C8B-B14F-4D97-AF65-F5344CB8AC3E}">
        <p14:creationId xmlns:p14="http://schemas.microsoft.com/office/powerpoint/2010/main" val="15628550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96430086-12AA-43EF-91E6-F4B5D11A12B3}" type="slidenum">
              <a:rPr lang="en-US" smtClean="0"/>
              <a:pPr/>
              <a:t>72</a:t>
            </a:fld>
            <a:endParaRPr lang="en-US" smtClean="0"/>
          </a:p>
        </p:txBody>
      </p:sp>
      <p:sp>
        <p:nvSpPr>
          <p:cNvPr id="179203" name="Slide Image Placeholder 1"/>
          <p:cNvSpPr>
            <a:spLocks noGrp="1" noRot="1" noChangeAspect="1" noTextEdit="1"/>
          </p:cNvSpPr>
          <p:nvPr>
            <p:ph type="sldImg"/>
          </p:nvPr>
        </p:nvSpPr>
        <p:spPr>
          <a:ln/>
        </p:spPr>
      </p:sp>
      <p:sp>
        <p:nvSpPr>
          <p:cNvPr id="17920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lstStyle/>
          <a:p>
            <a:pPr eaLnBrk="1" hangingPunct="1">
              <a:spcBef>
                <a:spcPct val="0"/>
              </a:spcBef>
            </a:pPr>
            <a:endParaRPr lang="en-US" smtClean="0">
              <a:latin typeface="Arial" pitchFamily="34" charset="0"/>
            </a:endParaRPr>
          </a:p>
        </p:txBody>
      </p:sp>
      <p:sp>
        <p:nvSpPr>
          <p:cNvPr id="179205"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0" tIns="45610" rIns="91220" bIns="45610" anchor="b"/>
          <a:lstStyle>
            <a:lvl1pPr defTabSz="896938">
              <a:defRPr>
                <a:solidFill>
                  <a:schemeClr val="tx1"/>
                </a:solidFill>
                <a:latin typeface="Arial" pitchFamily="34" charset="0"/>
              </a:defRPr>
            </a:lvl1pPr>
            <a:lvl2pPr marL="742950" indent="-285750" defTabSz="896938">
              <a:defRPr>
                <a:solidFill>
                  <a:schemeClr val="tx1"/>
                </a:solidFill>
                <a:latin typeface="Arial" pitchFamily="34" charset="0"/>
              </a:defRPr>
            </a:lvl2pPr>
            <a:lvl3pPr marL="1143000" indent="-228600" defTabSz="896938">
              <a:defRPr>
                <a:solidFill>
                  <a:schemeClr val="tx1"/>
                </a:solidFill>
                <a:latin typeface="Arial" pitchFamily="34" charset="0"/>
              </a:defRPr>
            </a:lvl3pPr>
            <a:lvl4pPr marL="1600200" indent="-228600" defTabSz="896938">
              <a:defRPr>
                <a:solidFill>
                  <a:schemeClr val="tx1"/>
                </a:solidFill>
                <a:latin typeface="Arial" pitchFamily="34" charset="0"/>
              </a:defRPr>
            </a:lvl4pPr>
            <a:lvl5pPr marL="2057400" indent="-228600" defTabSz="896938">
              <a:defRPr>
                <a:solidFill>
                  <a:schemeClr val="tx1"/>
                </a:solidFill>
                <a:latin typeface="Arial" pitchFamily="34" charset="0"/>
              </a:defRPr>
            </a:lvl5pPr>
            <a:lvl6pPr marL="2514600" indent="-228600" defTabSz="896938" eaLnBrk="0" fontAlgn="base" hangingPunct="0">
              <a:spcBef>
                <a:spcPct val="0"/>
              </a:spcBef>
              <a:spcAft>
                <a:spcPct val="0"/>
              </a:spcAft>
              <a:defRPr>
                <a:solidFill>
                  <a:schemeClr val="tx1"/>
                </a:solidFill>
                <a:latin typeface="Arial" pitchFamily="34" charset="0"/>
              </a:defRPr>
            </a:lvl6pPr>
            <a:lvl7pPr marL="2971800" indent="-228600" defTabSz="896938" eaLnBrk="0" fontAlgn="base" hangingPunct="0">
              <a:spcBef>
                <a:spcPct val="0"/>
              </a:spcBef>
              <a:spcAft>
                <a:spcPct val="0"/>
              </a:spcAft>
              <a:defRPr>
                <a:solidFill>
                  <a:schemeClr val="tx1"/>
                </a:solidFill>
                <a:latin typeface="Arial" pitchFamily="34" charset="0"/>
              </a:defRPr>
            </a:lvl7pPr>
            <a:lvl8pPr marL="3429000" indent="-228600" defTabSz="896938" eaLnBrk="0" fontAlgn="base" hangingPunct="0">
              <a:spcBef>
                <a:spcPct val="0"/>
              </a:spcBef>
              <a:spcAft>
                <a:spcPct val="0"/>
              </a:spcAft>
              <a:defRPr>
                <a:solidFill>
                  <a:schemeClr val="tx1"/>
                </a:solidFill>
                <a:latin typeface="Arial" pitchFamily="34" charset="0"/>
              </a:defRPr>
            </a:lvl8pPr>
            <a:lvl9pPr marL="3886200" indent="-228600" defTabSz="896938" eaLnBrk="0" fontAlgn="base" hangingPunct="0">
              <a:spcBef>
                <a:spcPct val="0"/>
              </a:spcBef>
              <a:spcAft>
                <a:spcPct val="0"/>
              </a:spcAft>
              <a:defRPr>
                <a:solidFill>
                  <a:schemeClr val="tx1"/>
                </a:solidFill>
                <a:latin typeface="Arial" pitchFamily="34" charset="0"/>
              </a:defRPr>
            </a:lvl9pPr>
          </a:lstStyle>
          <a:p>
            <a:pPr algn="r" eaLnBrk="1" hangingPunct="1"/>
            <a:fld id="{4490BEFE-335F-4CE2-8FA0-8147048623D9}" type="slidenum">
              <a:rPr lang="en-US" sz="1200">
                <a:solidFill>
                  <a:srgbClr val="000000"/>
                </a:solidFill>
                <a:latin typeface="Times New Roman" pitchFamily="18" charset="0"/>
              </a:rPr>
              <a:pPr algn="r" eaLnBrk="1" hangingPunct="1"/>
              <a:t>72</a:t>
            </a:fld>
            <a:endParaRPr lang="en-US" sz="1200">
              <a:solidFill>
                <a:srgbClr val="000000"/>
              </a:solidFill>
              <a:latin typeface="Times New Roman" pitchFamily="18" charset="0"/>
            </a:endParaRPr>
          </a:p>
        </p:txBody>
      </p:sp>
    </p:spTree>
    <p:extLst>
      <p:ext uri="{BB962C8B-B14F-4D97-AF65-F5344CB8AC3E}">
        <p14:creationId xmlns:p14="http://schemas.microsoft.com/office/powerpoint/2010/main" val="1003289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7F32835E-5021-47CC-A07B-166B180C1BB9}" type="slidenum">
              <a:rPr lang="en-US" smtClean="0"/>
              <a:pPr/>
              <a:t>73</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pPr marL="228600" indent="-228600" eaLnBrk="1" hangingPunct="1"/>
            <a:r>
              <a:rPr lang="en-US" b="1" smtClean="0">
                <a:latin typeface="Arial" pitchFamily="34" charset="0"/>
              </a:rPr>
              <a:t>NOTE TO INSTRUCTOR:</a:t>
            </a:r>
          </a:p>
          <a:p>
            <a:pPr marL="228600" indent="-228600" eaLnBrk="1" hangingPunct="1"/>
            <a:endParaRPr lang="en-US" smtClean="0">
              <a:latin typeface="Arial" pitchFamily="34" charset="0"/>
            </a:endParaRPr>
          </a:p>
          <a:p>
            <a:pPr marL="228600" indent="-228600" eaLnBrk="1" hangingPunct="1"/>
            <a:r>
              <a:rPr lang="en-US" smtClean="0">
                <a:latin typeface="Arial" pitchFamily="34" charset="0"/>
              </a:rPr>
              <a:t>Review the unit objectives:</a:t>
            </a:r>
            <a:br>
              <a:rPr lang="en-US" smtClean="0">
                <a:latin typeface="Arial" pitchFamily="34" charset="0"/>
              </a:rPr>
            </a:br>
            <a:r>
              <a:rPr lang="en-US" smtClean="0">
                <a:latin typeface="Arial" pitchFamily="34" charset="0"/>
              </a:rPr>
              <a:t> </a:t>
            </a:r>
          </a:p>
          <a:p>
            <a:pPr marL="228600" indent="-228600" eaLnBrk="1" hangingPunct="1"/>
            <a:r>
              <a:rPr lang="en-US" smtClean="0">
                <a:latin typeface="Arial" pitchFamily="34" charset="0"/>
              </a:rPr>
              <a:t>On completing this section students should be able to:</a:t>
            </a:r>
          </a:p>
          <a:p>
            <a:pPr marL="228600" indent="-228600" eaLnBrk="1" hangingPunct="1">
              <a:lnSpc>
                <a:spcPct val="90000"/>
              </a:lnSpc>
              <a:buFontTx/>
              <a:buAutoNum type="arabicPeriod"/>
            </a:pPr>
            <a:r>
              <a:rPr lang="en-US" smtClean="0">
                <a:latin typeface="Arial" pitchFamily="34" charset="0"/>
              </a:rPr>
              <a:t>Describe several recent dust explosions and the dust deflagration process. </a:t>
            </a:r>
          </a:p>
          <a:p>
            <a:pPr marL="228600" indent="-228600" eaLnBrk="1" hangingPunct="1"/>
            <a:r>
              <a:rPr lang="en-US" smtClean="0">
                <a:latin typeface="Arial" pitchFamily="34" charset="0"/>
              </a:rPr>
              <a:t>2.  Identify the basic considerations used in a facility hazard analysis for dust</a:t>
            </a:r>
          </a:p>
          <a:p>
            <a:pPr marL="228600" indent="-228600" eaLnBrk="1" hangingPunct="1"/>
            <a:r>
              <a:rPr lang="en-US" smtClean="0">
                <a:latin typeface="Arial" pitchFamily="34" charset="0"/>
              </a:rPr>
              <a:t>3.  Describe the prevention and mitigation techniques used in control of the combustible dust hazard</a:t>
            </a:r>
          </a:p>
          <a:p>
            <a:pPr marL="228600" indent="-228600" eaLnBrk="1" hangingPunct="1">
              <a:lnSpc>
                <a:spcPct val="90000"/>
              </a:lnSpc>
              <a:buFontTx/>
              <a:buAutoNum type="arabicPeriod"/>
            </a:pPr>
            <a:endParaRPr lang="en-US" sz="1000" smtClean="0">
              <a:latin typeface="Arial" pitchFamily="34" charset="0"/>
            </a:endParaRPr>
          </a:p>
        </p:txBody>
      </p:sp>
    </p:spTree>
    <p:extLst>
      <p:ext uri="{BB962C8B-B14F-4D97-AF65-F5344CB8AC3E}">
        <p14:creationId xmlns:p14="http://schemas.microsoft.com/office/powerpoint/2010/main" val="41039024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t>Important to understand that not all of the agricultural population is required to follow OSHA regulations.  These regulations are designed to keep individuals safe.  Even if the individual does not have to meet the OSHA standards we still strive to protect them at the same level.  This is done through education and recommendations that are based on OSHA standards.</a:t>
            </a:r>
          </a:p>
          <a:p>
            <a:r>
              <a:rPr lang="en-US" smtClean="0"/>
              <a:t>Agricultural Exemption - Appropriations Act </a:t>
            </a:r>
          </a:p>
          <a:p>
            <a:r>
              <a:rPr lang="en-US" b="1" smtClean="0"/>
              <a:t>Enforcement Guidance for Small Farming Operations</a:t>
            </a:r>
            <a:r>
              <a:rPr lang="en-US" smtClean="0"/>
              <a:t>. The Appropriations Act exempts small farming operations from enforcement of </a:t>
            </a:r>
            <a:r>
              <a:rPr lang="en-US" u="sng" smtClean="0"/>
              <a:t>all</a:t>
            </a:r>
            <a:r>
              <a:rPr lang="en-US" smtClean="0"/>
              <a:t> rules, regulations, standards or orders under the Occupational Safety and Health Act. </a:t>
            </a:r>
            <a:br>
              <a:rPr lang="en-US" smtClean="0"/>
            </a:br>
            <a:r>
              <a:rPr lang="en-US" smtClean="0"/>
              <a:t>A farming operation is </a:t>
            </a:r>
            <a:r>
              <a:rPr lang="en-US" b="1" smtClean="0"/>
              <a:t>exempt</a:t>
            </a:r>
            <a:r>
              <a:rPr lang="en-US" smtClean="0"/>
              <a:t> from </a:t>
            </a:r>
            <a:r>
              <a:rPr lang="en-US" b="1" smtClean="0"/>
              <a:t>all</a:t>
            </a:r>
            <a:r>
              <a:rPr lang="en-US" smtClean="0"/>
              <a:t> OSHA activities if it: </a:t>
            </a:r>
            <a:br>
              <a:rPr lang="en-US" smtClean="0"/>
            </a:br>
            <a:r>
              <a:rPr lang="en-US" smtClean="0"/>
              <a:t>	Employs 10 or fewer employees currently and at all times during the last 12 months; and </a:t>
            </a:r>
            <a:br>
              <a:rPr lang="en-US" smtClean="0"/>
            </a:br>
            <a:r>
              <a:rPr lang="en-US" smtClean="0"/>
              <a:t>	Has not had an active temporary labor camp during the proceeding 12 months.</a:t>
            </a:r>
          </a:p>
          <a:p>
            <a:pPr lvl="1"/>
            <a:r>
              <a:rPr lang="en-US" smtClean="0"/>
              <a:t>Note: Family members of farm employers are not counted when determining the number of employees.</a:t>
            </a:r>
          </a:p>
          <a:p>
            <a:pPr lvl="1"/>
            <a:endParaRPr lang="en-US" b="1" i="1" smtClean="0"/>
          </a:p>
          <a:p>
            <a:pPr lvl="1"/>
            <a:r>
              <a:rPr lang="en-US" b="1" smtClean="0"/>
              <a:t>Important to check with your state OSHA  since there are 25 states that match or exceed this OSHA Instruction</a:t>
            </a:r>
          </a:p>
          <a:p>
            <a:pPr lvl="1"/>
            <a:r>
              <a:rPr lang="en-US" smtClean="0"/>
              <a:t>Consider giving an example from a state – California is typically more stringent </a:t>
            </a:r>
          </a:p>
          <a:p>
            <a:endParaRPr lang="en-US" smtClean="0"/>
          </a:p>
        </p:txBody>
      </p:sp>
      <p:sp>
        <p:nvSpPr>
          <p:cNvPr id="62468" name="Slide Number Placeholder 3"/>
          <p:cNvSpPr>
            <a:spLocks noGrp="1"/>
          </p:cNvSpPr>
          <p:nvPr>
            <p:ph type="sldNum" sz="quarter" idx="5"/>
          </p:nvPr>
        </p:nvSpPr>
        <p:spPr>
          <a:noFill/>
        </p:spPr>
        <p:txBody>
          <a:bodyPr/>
          <a:lstStyle/>
          <a:p>
            <a:fld id="{A180AE7C-101C-4AE2-B34B-5DCCB1878F90}" type="slidenum">
              <a:rPr lang="en-US" smtClean="0"/>
              <a:pPr/>
              <a:t>74</a:t>
            </a:fld>
            <a:endParaRPr lang="en-US" smtClean="0"/>
          </a:p>
        </p:txBody>
      </p:sp>
    </p:spTree>
    <p:extLst>
      <p:ext uri="{BB962C8B-B14F-4D97-AF65-F5344CB8AC3E}">
        <p14:creationId xmlns:p14="http://schemas.microsoft.com/office/powerpoint/2010/main" val="26378238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r>
              <a:rPr lang="en-US" smtClean="0">
                <a:latin typeface="Arial" pitchFamily="34" charset="0"/>
              </a:rPr>
              <a:t>Material possible from </a:t>
            </a:r>
          </a:p>
          <a:p>
            <a:r>
              <a:rPr lang="en-US" smtClean="0">
                <a:latin typeface="Arial" pitchFamily="34" charset="0"/>
              </a:rPr>
              <a:t>US Dept of Health and Human Services</a:t>
            </a:r>
          </a:p>
          <a:p>
            <a:r>
              <a:rPr lang="en-US" smtClean="0">
                <a:latin typeface="Arial" pitchFamily="34" charset="0"/>
              </a:rPr>
              <a:t>EPA</a:t>
            </a:r>
          </a:p>
          <a:p>
            <a:r>
              <a:rPr lang="en-US" smtClean="0">
                <a:latin typeface="Arial" pitchFamily="34" charset="0"/>
              </a:rPr>
              <a:t>OSHA </a:t>
            </a:r>
          </a:p>
        </p:txBody>
      </p:sp>
      <p:sp>
        <p:nvSpPr>
          <p:cNvPr id="181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0609CFB6-10A4-42CA-9BA9-0F01572A7BAF}" type="slidenum">
              <a:rPr lang="en-US" smtClean="0"/>
              <a:pPr/>
              <a:t>75</a:t>
            </a:fld>
            <a:endParaRPr lang="en-US" smtClean="0"/>
          </a:p>
        </p:txBody>
      </p:sp>
    </p:spTree>
    <p:extLst>
      <p:ext uri="{BB962C8B-B14F-4D97-AF65-F5344CB8AC3E}">
        <p14:creationId xmlns:p14="http://schemas.microsoft.com/office/powerpoint/2010/main" val="415876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4175C1F1-9371-4699-85A6-55CE359EC09F}" type="slidenum">
              <a:rPr lang="en-US" smtClean="0"/>
              <a:pPr/>
              <a:t>8</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r>
              <a:rPr lang="en-US" dirty="0" smtClean="0">
                <a:latin typeface="Arial" pitchFamily="34" charset="0"/>
              </a:rPr>
              <a:t>OSHA promulgated a specific standard in 1987 for the control of combustible dust in the grain handling industry. It resulted in a fairly significant decline in the rate of grain explosions. The standard and attempts to comply with it have resulted in a better understanding of the hazard. In addition, the standard provides specific mandatory controls to use as a model. The OSHA standard specifically regulates hazardous work practices and housekeeping. It requires engineering controls on equipment and addresses maintenance, fire protection, emergency planning, appropriate exiting and other requirements. The Grain Handling Facilities standard (29 CFR 1910.272) is still in effect.</a:t>
            </a:r>
          </a:p>
          <a:p>
            <a:pPr eaLnBrk="1" hangingPunct="1"/>
            <a:endParaRPr lang="en-US" dirty="0" smtClean="0">
              <a:latin typeface="Arial" pitchFamily="34" charset="0"/>
            </a:endParaRPr>
          </a:p>
          <a:p>
            <a:pPr eaLnBrk="1" hangingPunct="1"/>
            <a:r>
              <a:rPr lang="en-US" dirty="0" smtClean="0">
                <a:latin typeface="Arial" pitchFamily="34" charset="0"/>
              </a:rPr>
              <a:t>Photo came from Kirkwood series</a:t>
            </a:r>
          </a:p>
          <a:p>
            <a:pPr eaLnBrk="1" hangingPunct="1"/>
            <a:endParaRPr lang="en-US" dirty="0" smtClean="0">
              <a:latin typeface="Arial" pitchFamily="34" charset="0"/>
            </a:endParaRPr>
          </a:p>
        </p:txBody>
      </p:sp>
    </p:spTree>
    <p:extLst>
      <p:ext uri="{BB962C8B-B14F-4D97-AF65-F5344CB8AC3E}">
        <p14:creationId xmlns:p14="http://schemas.microsoft.com/office/powerpoint/2010/main" val="3091625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22338">
              <a:defRPr>
                <a:solidFill>
                  <a:schemeClr val="tx1"/>
                </a:solidFill>
                <a:latin typeface="Arial" pitchFamily="34" charset="0"/>
              </a:defRPr>
            </a:lvl1pPr>
            <a:lvl2pPr marL="742950" indent="-285750" defTabSz="922338">
              <a:defRPr>
                <a:solidFill>
                  <a:schemeClr val="tx1"/>
                </a:solidFill>
                <a:latin typeface="Arial" pitchFamily="34" charset="0"/>
              </a:defRPr>
            </a:lvl2pPr>
            <a:lvl3pPr marL="1143000" indent="-228600" defTabSz="922338">
              <a:defRPr>
                <a:solidFill>
                  <a:schemeClr val="tx1"/>
                </a:solidFill>
                <a:latin typeface="Arial" pitchFamily="34" charset="0"/>
              </a:defRPr>
            </a:lvl3pPr>
            <a:lvl4pPr marL="1600200" indent="-228600" defTabSz="922338">
              <a:defRPr>
                <a:solidFill>
                  <a:schemeClr val="tx1"/>
                </a:solidFill>
                <a:latin typeface="Arial" pitchFamily="34" charset="0"/>
              </a:defRPr>
            </a:lvl4pPr>
            <a:lvl5pPr marL="2057400" indent="-228600" defTabSz="922338">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fld id="{3FA180F6-8465-45AE-B5B2-1D58DC035953}" type="slidenum">
              <a:rPr lang="en-US" smtClean="0"/>
              <a:pPr/>
              <a:t>9</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dirty="0" smtClean="0">
                <a:latin typeface="Arial" pitchFamily="34" charset="0"/>
              </a:rPr>
              <a:t>Demonstrating that the examples described identify a continuing problem, a disastrous series of explosions and fires occurred at the Imperial Sugar Company in Port Wentworth Georgia on February 7, 2008. There were 14 deaths and at least 36 other serious burns and injuries. Causal factors included unacceptable housekeeping to control dust accumulations, design flaws in the ventilation system, a lack of hazard assessment, and a lack of explosion prevention and mitigation measures.</a:t>
            </a:r>
          </a:p>
          <a:p>
            <a:pPr eaLnBrk="1" hangingPunct="1"/>
            <a:endParaRPr lang="en-US" dirty="0" smtClean="0">
              <a:latin typeface="Arial" pitchFamily="34" charset="0"/>
            </a:endParaRPr>
          </a:p>
          <a:p>
            <a:pPr eaLnBrk="1" hangingPunct="1"/>
            <a:r>
              <a:rPr lang="en-US" dirty="0" smtClean="0">
                <a:latin typeface="Arial" pitchFamily="34" charset="0"/>
              </a:rPr>
              <a:t>Photo came from Kirkwood</a:t>
            </a:r>
            <a:r>
              <a:rPr lang="en-US" baseline="0" dirty="0" smtClean="0">
                <a:latin typeface="Arial" pitchFamily="34" charset="0"/>
              </a:rPr>
              <a:t> series</a:t>
            </a:r>
            <a:endParaRPr lang="en-US" dirty="0" smtClean="0">
              <a:latin typeface="Arial" pitchFamily="34" charset="0"/>
            </a:endParaRPr>
          </a:p>
        </p:txBody>
      </p:sp>
    </p:spTree>
    <p:extLst>
      <p:ext uri="{BB962C8B-B14F-4D97-AF65-F5344CB8AC3E}">
        <p14:creationId xmlns:p14="http://schemas.microsoft.com/office/powerpoint/2010/main" val="179722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A631793-1785-43A4-80E2-0D992B4D0EA3}" type="slidenum">
              <a:rPr lang="en-US"/>
              <a:pPr>
                <a:defRPr/>
              </a:pPr>
              <a:t>‹#›</a:t>
            </a:fld>
            <a:endParaRPr lang="en-US"/>
          </a:p>
        </p:txBody>
      </p:sp>
    </p:spTree>
    <p:extLst>
      <p:ext uri="{BB962C8B-B14F-4D97-AF65-F5344CB8AC3E}">
        <p14:creationId xmlns:p14="http://schemas.microsoft.com/office/powerpoint/2010/main" val="290645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738AFA6-A5AE-4FE7-8E60-A10A8A61A480}" type="slidenum">
              <a:rPr lang="en-US"/>
              <a:pPr>
                <a:defRPr/>
              </a:pPr>
              <a:t>‹#›</a:t>
            </a:fld>
            <a:endParaRPr lang="en-US"/>
          </a:p>
        </p:txBody>
      </p:sp>
    </p:spTree>
    <p:extLst>
      <p:ext uri="{BB962C8B-B14F-4D97-AF65-F5344CB8AC3E}">
        <p14:creationId xmlns:p14="http://schemas.microsoft.com/office/powerpoint/2010/main" val="200878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8148656-4CF1-415F-BE3A-CB9CE0287063}" type="slidenum">
              <a:rPr lang="en-US"/>
              <a:pPr>
                <a:defRPr/>
              </a:pPr>
              <a:t>‹#›</a:t>
            </a:fld>
            <a:endParaRPr lang="en-US"/>
          </a:p>
        </p:txBody>
      </p:sp>
    </p:spTree>
    <p:extLst>
      <p:ext uri="{BB962C8B-B14F-4D97-AF65-F5344CB8AC3E}">
        <p14:creationId xmlns:p14="http://schemas.microsoft.com/office/powerpoint/2010/main" val="3735337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46238"/>
            <a:ext cx="8229600" cy="4525962"/>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51F209E-600C-4631-B968-3EF0E6FC8FD9}" type="slidenum">
              <a:rPr lang="en-US"/>
              <a:pPr>
                <a:defRPr/>
              </a:pPr>
              <a:t>‹#›</a:t>
            </a:fld>
            <a:endParaRPr lang="en-US"/>
          </a:p>
        </p:txBody>
      </p:sp>
    </p:spTree>
    <p:extLst>
      <p:ext uri="{BB962C8B-B14F-4D97-AF65-F5344CB8AC3E}">
        <p14:creationId xmlns:p14="http://schemas.microsoft.com/office/powerpoint/2010/main" val="3167627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462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62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94CD8B5-2011-4C14-B8FE-72E879E94E11}" type="slidenum">
              <a:rPr lang="en-US"/>
              <a:pPr>
                <a:defRPr/>
              </a:pPr>
              <a:t>‹#›</a:t>
            </a:fld>
            <a:endParaRPr lang="en-US"/>
          </a:p>
        </p:txBody>
      </p:sp>
    </p:spTree>
    <p:extLst>
      <p:ext uri="{BB962C8B-B14F-4D97-AF65-F5344CB8AC3E}">
        <p14:creationId xmlns:p14="http://schemas.microsoft.com/office/powerpoint/2010/main" val="68847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680272F-F9D7-49FF-88BD-B775668FFD74}" type="slidenum">
              <a:rPr lang="en-US"/>
              <a:pPr>
                <a:defRPr/>
              </a:pPr>
              <a:t>‹#›</a:t>
            </a:fld>
            <a:endParaRPr lang="en-US"/>
          </a:p>
        </p:txBody>
      </p:sp>
    </p:spTree>
    <p:extLst>
      <p:ext uri="{BB962C8B-B14F-4D97-AF65-F5344CB8AC3E}">
        <p14:creationId xmlns:p14="http://schemas.microsoft.com/office/powerpoint/2010/main" val="394996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1B8A6FA-DF40-4550-AB3A-D1C0660FA493}" type="slidenum">
              <a:rPr lang="en-US"/>
              <a:pPr>
                <a:defRPr/>
              </a:pPr>
              <a:t>‹#›</a:t>
            </a:fld>
            <a:endParaRPr lang="en-US"/>
          </a:p>
        </p:txBody>
      </p:sp>
    </p:spTree>
    <p:extLst>
      <p:ext uri="{BB962C8B-B14F-4D97-AF65-F5344CB8AC3E}">
        <p14:creationId xmlns:p14="http://schemas.microsoft.com/office/powerpoint/2010/main" val="3245820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462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62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1E04E0D-2E93-4870-B71C-8A11FFCA771D}" type="slidenum">
              <a:rPr lang="en-US"/>
              <a:pPr>
                <a:defRPr/>
              </a:pPr>
              <a:t>‹#›</a:t>
            </a:fld>
            <a:endParaRPr lang="en-US"/>
          </a:p>
        </p:txBody>
      </p:sp>
    </p:spTree>
    <p:extLst>
      <p:ext uri="{BB962C8B-B14F-4D97-AF65-F5344CB8AC3E}">
        <p14:creationId xmlns:p14="http://schemas.microsoft.com/office/powerpoint/2010/main" val="199718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3229D2E1-B636-4751-A123-131659C96B55}" type="slidenum">
              <a:rPr lang="en-US"/>
              <a:pPr>
                <a:defRPr/>
              </a:pPr>
              <a:t>‹#›</a:t>
            </a:fld>
            <a:endParaRPr lang="en-US"/>
          </a:p>
        </p:txBody>
      </p:sp>
    </p:spTree>
    <p:extLst>
      <p:ext uri="{BB962C8B-B14F-4D97-AF65-F5344CB8AC3E}">
        <p14:creationId xmlns:p14="http://schemas.microsoft.com/office/powerpoint/2010/main" val="136131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77523CE7-A876-4246-8B73-46D9BEA84C20}" type="slidenum">
              <a:rPr lang="en-US"/>
              <a:pPr>
                <a:defRPr/>
              </a:pPr>
              <a:t>‹#›</a:t>
            </a:fld>
            <a:endParaRPr lang="en-US"/>
          </a:p>
        </p:txBody>
      </p:sp>
    </p:spTree>
    <p:extLst>
      <p:ext uri="{BB962C8B-B14F-4D97-AF65-F5344CB8AC3E}">
        <p14:creationId xmlns:p14="http://schemas.microsoft.com/office/powerpoint/2010/main" val="163315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6CC22A2B-B87A-4AE5-9B92-1D6CE1D42DD7}" type="slidenum">
              <a:rPr lang="en-US"/>
              <a:pPr>
                <a:defRPr/>
              </a:pPr>
              <a:t>‹#›</a:t>
            </a:fld>
            <a:endParaRPr lang="en-US"/>
          </a:p>
        </p:txBody>
      </p:sp>
    </p:spTree>
    <p:extLst>
      <p:ext uri="{BB962C8B-B14F-4D97-AF65-F5344CB8AC3E}">
        <p14:creationId xmlns:p14="http://schemas.microsoft.com/office/powerpoint/2010/main" val="344914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9E0316E-4B4A-4A33-9252-04A42D9EF2AB}" type="slidenum">
              <a:rPr lang="en-US"/>
              <a:pPr>
                <a:defRPr/>
              </a:pPr>
              <a:t>‹#›</a:t>
            </a:fld>
            <a:endParaRPr lang="en-US"/>
          </a:p>
        </p:txBody>
      </p:sp>
    </p:spTree>
    <p:extLst>
      <p:ext uri="{BB962C8B-B14F-4D97-AF65-F5344CB8AC3E}">
        <p14:creationId xmlns:p14="http://schemas.microsoft.com/office/powerpoint/2010/main" val="388505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7A1DEDA-47A7-4A15-ABD9-26ACA59F881C}" type="slidenum">
              <a:rPr lang="en-US"/>
              <a:pPr>
                <a:defRPr/>
              </a:pPr>
              <a:t>‹#›</a:t>
            </a:fld>
            <a:endParaRPr lang="en-US"/>
          </a:p>
        </p:txBody>
      </p:sp>
    </p:spTree>
    <p:extLst>
      <p:ext uri="{BB962C8B-B14F-4D97-AF65-F5344CB8AC3E}">
        <p14:creationId xmlns:p14="http://schemas.microsoft.com/office/powerpoint/2010/main" val="400850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1600200"/>
            <a:ext cx="9144000" cy="5105400"/>
          </a:xfrm>
          <a:prstGeom prst="rect">
            <a:avLst/>
          </a:prstGeom>
          <a:solidFill>
            <a:srgbClr val="71A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2"/>
          <p:cNvSpPr>
            <a:spLocks noChangeArrowheads="1"/>
          </p:cNvSpPr>
          <p:nvPr/>
        </p:nvSpPr>
        <p:spPr bwMode="auto">
          <a:xfrm>
            <a:off x="0" y="1600200"/>
            <a:ext cx="9144000" cy="5105400"/>
          </a:xfrm>
          <a:prstGeom prst="rect">
            <a:avLst/>
          </a:prstGeom>
          <a:solidFill>
            <a:srgbClr val="71AA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Rectangle 3"/>
          <p:cNvSpPr>
            <a:spLocks noChangeArrowheads="1"/>
          </p:cNvSpPr>
          <p:nvPr/>
        </p:nvSpPr>
        <p:spPr bwMode="auto">
          <a:xfrm>
            <a:off x="0" y="0"/>
            <a:ext cx="9144000" cy="1600200"/>
          </a:xfrm>
          <a:prstGeom prst="rect">
            <a:avLst/>
          </a:prstGeom>
          <a:solidFill>
            <a:srgbClr val="00398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4"/>
          <p:cNvSpPr>
            <a:spLocks noGrp="1" noChangeArrowheads="1"/>
          </p:cNvSpPr>
          <p:nvPr>
            <p:ph type="title"/>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5"/>
          <p:cNvSpPr>
            <a:spLocks noGrp="1" noChangeArrowheads="1"/>
          </p:cNvSpPr>
          <p:nvPr>
            <p:ph type="body" idx="1"/>
          </p:nvPr>
        </p:nvSpPr>
        <p:spPr bwMode="auto">
          <a:xfrm>
            <a:off x="457200" y="16462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520198" name="Rectangle 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520199"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520200" name="Rectangle 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041D0243-5BC4-45D3-8D6D-7A4D3C36FD1C}" type="slidenum">
              <a:rPr lang="en-US"/>
              <a:pPr>
                <a:defRPr/>
              </a:pPr>
              <a:t>‹#›</a:t>
            </a:fld>
            <a:endParaRPr lang="en-US"/>
          </a:p>
        </p:txBody>
      </p:sp>
      <p:sp>
        <p:nvSpPr>
          <p:cNvPr id="1034" name="Line 9"/>
          <p:cNvSpPr>
            <a:spLocks noChangeShapeType="1"/>
          </p:cNvSpPr>
          <p:nvPr/>
        </p:nvSpPr>
        <p:spPr bwMode="auto">
          <a:xfrm>
            <a:off x="0" y="68580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Rectangle 10"/>
          <p:cNvSpPr>
            <a:spLocks noChangeArrowheads="1"/>
          </p:cNvSpPr>
          <p:nvPr/>
        </p:nvSpPr>
        <p:spPr bwMode="auto">
          <a:xfrm>
            <a:off x="0" y="6705600"/>
            <a:ext cx="9144000" cy="2286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Line 11"/>
          <p:cNvSpPr>
            <a:spLocks noChangeShapeType="1"/>
          </p:cNvSpPr>
          <p:nvPr/>
        </p:nvSpPr>
        <p:spPr bwMode="auto">
          <a:xfrm>
            <a:off x="0" y="1600200"/>
            <a:ext cx="9144000" cy="0"/>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Rectangle 12"/>
          <p:cNvSpPr>
            <a:spLocks noChangeArrowheads="1"/>
          </p:cNvSpPr>
          <p:nvPr/>
        </p:nvSpPr>
        <p:spPr bwMode="auto">
          <a:xfrm>
            <a:off x="0" y="0"/>
            <a:ext cx="9144000" cy="12954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14"/>
          <p:cNvSpPr>
            <a:spLocks noChangeArrowheads="1"/>
          </p:cNvSpPr>
          <p:nvPr userDrawn="1"/>
        </p:nvSpPr>
        <p:spPr bwMode="auto">
          <a:xfrm>
            <a:off x="0" y="0"/>
            <a:ext cx="9144000" cy="1600200"/>
          </a:xfrm>
          <a:prstGeom prst="rect">
            <a:avLst/>
          </a:prstGeom>
          <a:solidFill>
            <a:srgbClr val="00398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Line 15"/>
          <p:cNvSpPr>
            <a:spLocks noChangeShapeType="1"/>
          </p:cNvSpPr>
          <p:nvPr userDrawn="1"/>
        </p:nvSpPr>
        <p:spPr bwMode="auto">
          <a:xfrm>
            <a:off x="0" y="68580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 name="Rectangle 16"/>
          <p:cNvSpPr>
            <a:spLocks noChangeArrowheads="1"/>
          </p:cNvSpPr>
          <p:nvPr userDrawn="1"/>
        </p:nvSpPr>
        <p:spPr bwMode="auto">
          <a:xfrm>
            <a:off x="0" y="6705600"/>
            <a:ext cx="9144000" cy="2286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Line 17"/>
          <p:cNvSpPr>
            <a:spLocks noChangeShapeType="1"/>
          </p:cNvSpPr>
          <p:nvPr userDrawn="1"/>
        </p:nvSpPr>
        <p:spPr bwMode="auto">
          <a:xfrm>
            <a:off x="0" y="1600200"/>
            <a:ext cx="9144000" cy="0"/>
          </a:xfrm>
          <a:prstGeom prst="line">
            <a:avLst/>
          </a:prstGeom>
          <a:noFill/>
          <a:ln w="381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lack" pitchFamily="34" charset="0"/>
        </a:defRPr>
      </a:lvl2pPr>
      <a:lvl3pPr algn="ctr" rtl="0" eaLnBrk="0" fontAlgn="base" hangingPunct="0">
        <a:spcBef>
          <a:spcPct val="0"/>
        </a:spcBef>
        <a:spcAft>
          <a:spcPct val="0"/>
        </a:spcAft>
        <a:defRPr sz="3600">
          <a:solidFill>
            <a:schemeClr val="bg1"/>
          </a:solidFill>
          <a:latin typeface="Arial Black" pitchFamily="34" charset="0"/>
        </a:defRPr>
      </a:lvl3pPr>
      <a:lvl4pPr algn="ctr" rtl="0" eaLnBrk="0" fontAlgn="base" hangingPunct="0">
        <a:spcBef>
          <a:spcPct val="0"/>
        </a:spcBef>
        <a:spcAft>
          <a:spcPct val="0"/>
        </a:spcAft>
        <a:defRPr sz="3600">
          <a:solidFill>
            <a:schemeClr val="bg1"/>
          </a:solidFill>
          <a:latin typeface="Arial Black" pitchFamily="34" charset="0"/>
        </a:defRPr>
      </a:lvl4pPr>
      <a:lvl5pPr algn="ctr" rtl="0" eaLnBrk="0" fontAlgn="base" hangingPunct="0">
        <a:spcBef>
          <a:spcPct val="0"/>
        </a:spcBef>
        <a:spcAft>
          <a:spcPct val="0"/>
        </a:spcAft>
        <a:defRPr sz="3600">
          <a:solidFill>
            <a:schemeClr val="bg1"/>
          </a:solidFill>
          <a:latin typeface="Arial Black" pitchFamily="34" charset="0"/>
        </a:defRPr>
      </a:lvl5pPr>
      <a:lvl6pPr marL="457200" algn="ctr" rtl="0" fontAlgn="base">
        <a:spcBef>
          <a:spcPct val="0"/>
        </a:spcBef>
        <a:spcAft>
          <a:spcPct val="0"/>
        </a:spcAft>
        <a:defRPr sz="3600">
          <a:solidFill>
            <a:schemeClr val="bg1"/>
          </a:solidFill>
          <a:latin typeface="Arial Black" pitchFamily="34" charset="0"/>
        </a:defRPr>
      </a:lvl6pPr>
      <a:lvl7pPr marL="914400" algn="ctr" rtl="0" fontAlgn="base">
        <a:spcBef>
          <a:spcPct val="0"/>
        </a:spcBef>
        <a:spcAft>
          <a:spcPct val="0"/>
        </a:spcAft>
        <a:defRPr sz="3600">
          <a:solidFill>
            <a:schemeClr val="bg1"/>
          </a:solidFill>
          <a:latin typeface="Arial Black" pitchFamily="34" charset="0"/>
        </a:defRPr>
      </a:lvl7pPr>
      <a:lvl8pPr marL="1371600" algn="ctr" rtl="0" fontAlgn="base">
        <a:spcBef>
          <a:spcPct val="0"/>
        </a:spcBef>
        <a:spcAft>
          <a:spcPct val="0"/>
        </a:spcAft>
        <a:defRPr sz="3600">
          <a:solidFill>
            <a:schemeClr val="bg1"/>
          </a:solidFill>
          <a:latin typeface="Arial Black" pitchFamily="34" charset="0"/>
        </a:defRPr>
      </a:lvl8pPr>
      <a:lvl9pPr marL="1828800" algn="ctr" rtl="0" fontAlgn="base">
        <a:spcBef>
          <a:spcPct val="0"/>
        </a:spcBef>
        <a:spcAft>
          <a:spcPct val="0"/>
        </a:spcAft>
        <a:defRPr sz="36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hyperlink" Target="http://www.osha.gov/dts/shib/index.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rm scene from istoc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7620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a:xfrm>
            <a:off x="1219200" y="0"/>
            <a:ext cx="7696200" cy="1981200"/>
          </a:xfrm>
          <a:gradFill rotWithShape="0">
            <a:gsLst>
              <a:gs pos="0">
                <a:srgbClr val="FFCC00"/>
              </a:gs>
              <a:gs pos="100000">
                <a:srgbClr val="FFFBEA"/>
              </a:gs>
            </a:gsLst>
            <a:lin ang="0" scaled="1"/>
          </a:gradFill>
        </p:spPr>
        <p:txBody>
          <a:bodyPr/>
          <a:lstStyle/>
          <a:p>
            <a:pPr eaLnBrk="1" hangingPunct="1"/>
            <a:r>
              <a:rPr lang="en-US" smtClean="0">
                <a:solidFill>
                  <a:schemeClr val="tx1"/>
                </a:solidFill>
              </a:rPr>
              <a:t>Combustible Dust in Grain Handling Facilities</a:t>
            </a:r>
            <a:br>
              <a:rPr lang="en-US" smtClean="0">
                <a:solidFill>
                  <a:schemeClr val="tx1"/>
                </a:solidFill>
              </a:rPr>
            </a:br>
            <a:r>
              <a:rPr lang="en-US" smtClean="0">
                <a:solidFill>
                  <a:schemeClr val="tx1"/>
                </a:solidFill>
              </a:rPr>
              <a:t>29 CFR 1910.272</a:t>
            </a:r>
          </a:p>
        </p:txBody>
      </p:sp>
      <p:sp>
        <p:nvSpPr>
          <p:cNvPr id="2" name="Rectangle 1"/>
          <p:cNvSpPr/>
          <p:nvPr/>
        </p:nvSpPr>
        <p:spPr>
          <a:xfrm>
            <a:off x="1828800" y="4373563"/>
            <a:ext cx="5715000" cy="1570037"/>
          </a:xfrm>
          <a:prstGeom prst="rect">
            <a:avLst/>
          </a:prstGeom>
        </p:spPr>
        <p:txBody>
          <a:bodyPr>
            <a:spAutoFit/>
          </a:bodyPr>
          <a:lstStyle/>
          <a:p>
            <a:pPr marL="342900" indent="-342900" eaLnBrk="1" hangingPunct="1">
              <a:buClr>
                <a:srgbClr val="FFFF00"/>
              </a:buClr>
              <a:buFont typeface="Monotype Sorts" pitchFamily="2" charset="2"/>
              <a:buChar char="l"/>
              <a:defRPr/>
            </a:pPr>
            <a:r>
              <a:rPr lang="en-US" sz="1600" b="1" kern="0" dirty="0">
                <a:solidFill>
                  <a:srgbClr val="000000"/>
                </a:solidFill>
                <a:latin typeface="Times New Roman"/>
              </a:rPr>
              <a:t>This material was produced under a grant (</a:t>
            </a:r>
            <a:r>
              <a:rPr lang="en-US" sz="1600" b="1" dirty="0">
                <a:latin typeface="Arial" charset="0"/>
              </a:rPr>
              <a:t>SH22284SH1</a:t>
            </a:r>
            <a:r>
              <a:rPr lang="en-US" sz="1600" b="1" kern="0" dirty="0">
                <a:latin typeface="Times New Roman"/>
              </a:rPr>
              <a:t>)</a:t>
            </a:r>
            <a:r>
              <a:rPr lang="en-US" sz="1600" b="1" kern="0" dirty="0">
                <a:solidFill>
                  <a:srgbClr val="000000"/>
                </a:solidFill>
                <a:latin typeface="Times New Roman"/>
              </a:rPr>
              <a:t>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1109663" y="609600"/>
            <a:ext cx="7315200" cy="2057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0000FF"/>
                </a:solidFill>
                <a:latin typeface="Arial"/>
                <a:cs typeface="Arial"/>
              </a:rPr>
              <a:t>OSHA INSTRUCTION</a:t>
            </a:r>
          </a:p>
        </p:txBody>
      </p:sp>
      <p:sp>
        <p:nvSpPr>
          <p:cNvPr id="12291" name="Text Box 3"/>
          <p:cNvSpPr txBox="1">
            <a:spLocks noChangeArrowheads="1"/>
          </p:cNvSpPr>
          <p:nvPr/>
        </p:nvSpPr>
        <p:spPr bwMode="auto">
          <a:xfrm>
            <a:off x="44450" y="2997200"/>
            <a:ext cx="92519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latin typeface="Arial Black" pitchFamily="34" charset="0"/>
              </a:rPr>
              <a:t>U.S. DEPARTMENT OF LABOR	Occupational Safety and Health Administration</a:t>
            </a:r>
          </a:p>
          <a:p>
            <a:pPr eaLnBrk="1" hangingPunct="1"/>
            <a:endParaRPr lang="en-US" sz="1600">
              <a:latin typeface="Arial Black" pitchFamily="34" charset="0"/>
            </a:endParaRPr>
          </a:p>
          <a:p>
            <a:pPr eaLnBrk="1" hangingPunct="1"/>
            <a:r>
              <a:rPr lang="en-US" sz="1600">
                <a:latin typeface="Arial Black" pitchFamily="34" charset="0"/>
              </a:rPr>
              <a:t>DIRECTIVE NUMBER: CPL 03-00-008	EFFECTIVE DATE: March 11, 2008</a:t>
            </a:r>
          </a:p>
          <a:p>
            <a:pPr eaLnBrk="1" hangingPunct="1"/>
            <a:endParaRPr lang="en-US" sz="1600">
              <a:latin typeface="Arial Black" pitchFamily="34" charset="0"/>
            </a:endParaRPr>
          </a:p>
          <a:p>
            <a:pPr eaLnBrk="1" hangingPunct="1"/>
            <a:r>
              <a:rPr lang="en-US" sz="2800">
                <a:latin typeface="Arial Black" pitchFamily="34" charset="0"/>
              </a:rPr>
              <a:t>SUBJECT: </a:t>
            </a:r>
          </a:p>
          <a:p>
            <a:pPr eaLnBrk="1" hangingPunct="1"/>
            <a:r>
              <a:rPr lang="en-US" sz="2800">
                <a:latin typeface="Arial Black" pitchFamily="34" charset="0"/>
              </a:rPr>
              <a:t>Combustible Dust National Emphasis Program</a:t>
            </a:r>
          </a:p>
        </p:txBody>
      </p:sp>
      <p:grpSp>
        <p:nvGrpSpPr>
          <p:cNvPr id="12292" name="Group 4"/>
          <p:cNvGrpSpPr>
            <a:grpSpLocks/>
          </p:cNvGrpSpPr>
          <p:nvPr/>
        </p:nvGrpSpPr>
        <p:grpSpPr bwMode="auto">
          <a:xfrm>
            <a:off x="271463" y="1309688"/>
            <a:ext cx="623887" cy="595312"/>
            <a:chOff x="4599" y="3735"/>
            <a:chExt cx="393" cy="375"/>
          </a:xfrm>
        </p:grpSpPr>
        <p:grpSp>
          <p:nvGrpSpPr>
            <p:cNvPr id="12296" name="Group 5"/>
            <p:cNvGrpSpPr>
              <a:grpSpLocks/>
            </p:cNvGrpSpPr>
            <p:nvPr/>
          </p:nvGrpSpPr>
          <p:grpSpPr bwMode="auto">
            <a:xfrm rot="2711473">
              <a:off x="4608" y="3726"/>
              <a:ext cx="375" cy="393"/>
              <a:chOff x="1929" y="3696"/>
              <a:chExt cx="423" cy="393"/>
            </a:xfrm>
          </p:grpSpPr>
          <p:grpSp>
            <p:nvGrpSpPr>
              <p:cNvPr id="12304" name="Group 6"/>
              <p:cNvGrpSpPr>
                <a:grpSpLocks/>
              </p:cNvGrpSpPr>
              <p:nvPr/>
            </p:nvGrpSpPr>
            <p:grpSpPr bwMode="auto">
              <a:xfrm>
                <a:off x="2064" y="3696"/>
                <a:ext cx="288" cy="384"/>
                <a:chOff x="2064" y="3696"/>
                <a:chExt cx="288" cy="384"/>
              </a:xfrm>
            </p:grpSpPr>
            <p:grpSp>
              <p:nvGrpSpPr>
                <p:cNvPr id="12312" name="Group 7"/>
                <p:cNvGrpSpPr>
                  <a:grpSpLocks/>
                </p:cNvGrpSpPr>
                <p:nvPr/>
              </p:nvGrpSpPr>
              <p:grpSpPr bwMode="auto">
                <a:xfrm>
                  <a:off x="2064" y="3696"/>
                  <a:ext cx="288" cy="384"/>
                  <a:chOff x="2064" y="3744"/>
                  <a:chExt cx="288" cy="336"/>
                </a:xfrm>
              </p:grpSpPr>
              <p:sp>
                <p:nvSpPr>
                  <p:cNvPr id="12316" name="Rectangle 8"/>
                  <p:cNvSpPr>
                    <a:spLocks noChangeArrowheads="1"/>
                  </p:cNvSpPr>
                  <p:nvPr/>
                </p:nvSpPr>
                <p:spPr bwMode="auto">
                  <a:xfrm>
                    <a:off x="2064" y="3744"/>
                    <a:ext cx="288" cy="4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7" name="Rectangle 9"/>
                  <p:cNvSpPr>
                    <a:spLocks noChangeArrowheads="1"/>
                  </p:cNvSpPr>
                  <p:nvPr/>
                </p:nvSpPr>
                <p:spPr bwMode="auto">
                  <a:xfrm>
                    <a:off x="2303" y="3792"/>
                    <a:ext cx="48" cy="28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13" name="Group 10"/>
                <p:cNvGrpSpPr>
                  <a:grpSpLocks/>
                </p:cNvGrpSpPr>
                <p:nvPr/>
              </p:nvGrpSpPr>
              <p:grpSpPr bwMode="auto">
                <a:xfrm>
                  <a:off x="2064" y="3774"/>
                  <a:ext cx="219" cy="306"/>
                  <a:chOff x="2064" y="3744"/>
                  <a:chExt cx="288" cy="336"/>
                </a:xfrm>
              </p:grpSpPr>
              <p:sp>
                <p:nvSpPr>
                  <p:cNvPr id="12314" name="Rectangle 11"/>
                  <p:cNvSpPr>
                    <a:spLocks noChangeArrowheads="1"/>
                  </p:cNvSpPr>
                  <p:nvPr/>
                </p:nvSpPr>
                <p:spPr bwMode="auto">
                  <a:xfrm>
                    <a:off x="2064" y="3744"/>
                    <a:ext cx="288" cy="4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5" name="Rectangle 12"/>
                  <p:cNvSpPr>
                    <a:spLocks noChangeArrowheads="1"/>
                  </p:cNvSpPr>
                  <p:nvPr/>
                </p:nvSpPr>
                <p:spPr bwMode="auto">
                  <a:xfrm>
                    <a:off x="2303" y="3792"/>
                    <a:ext cx="48" cy="28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305" name="Group 13"/>
              <p:cNvGrpSpPr>
                <a:grpSpLocks/>
              </p:cNvGrpSpPr>
              <p:nvPr/>
            </p:nvGrpSpPr>
            <p:grpSpPr bwMode="auto">
              <a:xfrm rot="10800000">
                <a:off x="1929" y="3705"/>
                <a:ext cx="288" cy="384"/>
                <a:chOff x="2064" y="3696"/>
                <a:chExt cx="288" cy="384"/>
              </a:xfrm>
            </p:grpSpPr>
            <p:grpSp>
              <p:nvGrpSpPr>
                <p:cNvPr id="12306" name="Group 14"/>
                <p:cNvGrpSpPr>
                  <a:grpSpLocks/>
                </p:cNvGrpSpPr>
                <p:nvPr/>
              </p:nvGrpSpPr>
              <p:grpSpPr bwMode="auto">
                <a:xfrm>
                  <a:off x="2064" y="3696"/>
                  <a:ext cx="288" cy="384"/>
                  <a:chOff x="2064" y="3744"/>
                  <a:chExt cx="288" cy="336"/>
                </a:xfrm>
              </p:grpSpPr>
              <p:sp>
                <p:nvSpPr>
                  <p:cNvPr id="12310" name="Rectangle 15"/>
                  <p:cNvSpPr>
                    <a:spLocks noChangeArrowheads="1"/>
                  </p:cNvSpPr>
                  <p:nvPr/>
                </p:nvSpPr>
                <p:spPr bwMode="auto">
                  <a:xfrm>
                    <a:off x="2064" y="3744"/>
                    <a:ext cx="288" cy="4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Rectangle 16"/>
                  <p:cNvSpPr>
                    <a:spLocks noChangeArrowheads="1"/>
                  </p:cNvSpPr>
                  <p:nvPr/>
                </p:nvSpPr>
                <p:spPr bwMode="auto">
                  <a:xfrm>
                    <a:off x="2303" y="3792"/>
                    <a:ext cx="48" cy="28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07" name="Group 17"/>
                <p:cNvGrpSpPr>
                  <a:grpSpLocks/>
                </p:cNvGrpSpPr>
                <p:nvPr/>
              </p:nvGrpSpPr>
              <p:grpSpPr bwMode="auto">
                <a:xfrm>
                  <a:off x="2064" y="3774"/>
                  <a:ext cx="219" cy="306"/>
                  <a:chOff x="2064" y="3744"/>
                  <a:chExt cx="288" cy="336"/>
                </a:xfrm>
              </p:grpSpPr>
              <p:sp>
                <p:nvSpPr>
                  <p:cNvPr id="12308" name="Rectangle 18"/>
                  <p:cNvSpPr>
                    <a:spLocks noChangeArrowheads="1"/>
                  </p:cNvSpPr>
                  <p:nvPr/>
                </p:nvSpPr>
                <p:spPr bwMode="auto">
                  <a:xfrm>
                    <a:off x="2064" y="3744"/>
                    <a:ext cx="288" cy="4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 name="Rectangle 19"/>
                  <p:cNvSpPr>
                    <a:spLocks noChangeArrowheads="1"/>
                  </p:cNvSpPr>
                  <p:nvPr/>
                </p:nvSpPr>
                <p:spPr bwMode="auto">
                  <a:xfrm>
                    <a:off x="2303" y="3792"/>
                    <a:ext cx="48" cy="28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2297" name="Group 20"/>
            <p:cNvGrpSpPr>
              <a:grpSpLocks/>
            </p:cNvGrpSpPr>
            <p:nvPr/>
          </p:nvGrpSpPr>
          <p:grpSpPr bwMode="auto">
            <a:xfrm>
              <a:off x="4729" y="3840"/>
              <a:ext cx="143" cy="150"/>
              <a:chOff x="4729" y="3456"/>
              <a:chExt cx="508" cy="534"/>
            </a:xfrm>
          </p:grpSpPr>
          <p:sp>
            <p:nvSpPr>
              <p:cNvPr id="12298" name="Freeform 21"/>
              <p:cNvSpPr>
                <a:spLocks/>
              </p:cNvSpPr>
              <p:nvPr/>
            </p:nvSpPr>
            <p:spPr bwMode="auto">
              <a:xfrm>
                <a:off x="4759" y="3778"/>
                <a:ext cx="218" cy="212"/>
              </a:xfrm>
              <a:custGeom>
                <a:avLst/>
                <a:gdLst>
                  <a:gd name="T0" fmla="*/ 14 w 436"/>
                  <a:gd name="T1" fmla="*/ 2 h 424"/>
                  <a:gd name="T2" fmla="*/ 14 w 436"/>
                  <a:gd name="T3" fmla="*/ 2 h 424"/>
                  <a:gd name="T4" fmla="*/ 13 w 436"/>
                  <a:gd name="T5" fmla="*/ 2 h 424"/>
                  <a:gd name="T6" fmla="*/ 13 w 436"/>
                  <a:gd name="T7" fmla="*/ 2 h 424"/>
                  <a:gd name="T8" fmla="*/ 12 w 436"/>
                  <a:gd name="T9" fmla="*/ 1 h 424"/>
                  <a:gd name="T10" fmla="*/ 12 w 436"/>
                  <a:gd name="T11" fmla="*/ 1 h 424"/>
                  <a:gd name="T12" fmla="*/ 11 w 436"/>
                  <a:gd name="T13" fmla="*/ 1 h 424"/>
                  <a:gd name="T14" fmla="*/ 11 w 436"/>
                  <a:gd name="T15" fmla="*/ 1 h 424"/>
                  <a:gd name="T16" fmla="*/ 10 w 436"/>
                  <a:gd name="T17" fmla="*/ 1 h 424"/>
                  <a:gd name="T18" fmla="*/ 10 w 436"/>
                  <a:gd name="T19" fmla="*/ 1 h 424"/>
                  <a:gd name="T20" fmla="*/ 10 w 436"/>
                  <a:gd name="T21" fmla="*/ 1 h 424"/>
                  <a:gd name="T22" fmla="*/ 9 w 436"/>
                  <a:gd name="T23" fmla="*/ 1 h 424"/>
                  <a:gd name="T24" fmla="*/ 9 w 436"/>
                  <a:gd name="T25" fmla="*/ 1 h 424"/>
                  <a:gd name="T26" fmla="*/ 8 w 436"/>
                  <a:gd name="T27" fmla="*/ 1 h 424"/>
                  <a:gd name="T28" fmla="*/ 8 w 436"/>
                  <a:gd name="T29" fmla="*/ 1 h 424"/>
                  <a:gd name="T30" fmla="*/ 7 w 436"/>
                  <a:gd name="T31" fmla="*/ 1 h 424"/>
                  <a:gd name="T32" fmla="*/ 7 w 436"/>
                  <a:gd name="T33" fmla="*/ 0 h 424"/>
                  <a:gd name="T34" fmla="*/ 0 w 436"/>
                  <a:gd name="T35" fmla="*/ 14 h 424"/>
                  <a:gd name="T36" fmla="*/ 14 w 436"/>
                  <a:gd name="T37" fmla="*/ 5 h 424"/>
                  <a:gd name="T38" fmla="*/ 14 w 436"/>
                  <a:gd name="T39" fmla="*/ 2 h 4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6" h="424">
                    <a:moveTo>
                      <a:pt x="436" y="36"/>
                    </a:moveTo>
                    <a:lnTo>
                      <a:pt x="421" y="36"/>
                    </a:lnTo>
                    <a:lnTo>
                      <a:pt x="406" y="34"/>
                    </a:lnTo>
                    <a:lnTo>
                      <a:pt x="391" y="33"/>
                    </a:lnTo>
                    <a:lnTo>
                      <a:pt x="377" y="32"/>
                    </a:lnTo>
                    <a:lnTo>
                      <a:pt x="362" y="31"/>
                    </a:lnTo>
                    <a:lnTo>
                      <a:pt x="347" y="29"/>
                    </a:lnTo>
                    <a:lnTo>
                      <a:pt x="334" y="28"/>
                    </a:lnTo>
                    <a:lnTo>
                      <a:pt x="320" y="25"/>
                    </a:lnTo>
                    <a:lnTo>
                      <a:pt x="305" y="23"/>
                    </a:lnTo>
                    <a:lnTo>
                      <a:pt x="291" y="19"/>
                    </a:lnTo>
                    <a:lnTo>
                      <a:pt x="277" y="17"/>
                    </a:lnTo>
                    <a:lnTo>
                      <a:pt x="263" y="14"/>
                    </a:lnTo>
                    <a:lnTo>
                      <a:pt x="250" y="10"/>
                    </a:lnTo>
                    <a:lnTo>
                      <a:pt x="237" y="7"/>
                    </a:lnTo>
                    <a:lnTo>
                      <a:pt x="223" y="3"/>
                    </a:lnTo>
                    <a:lnTo>
                      <a:pt x="210" y="0"/>
                    </a:lnTo>
                    <a:lnTo>
                      <a:pt x="0" y="424"/>
                    </a:lnTo>
                    <a:lnTo>
                      <a:pt x="421" y="142"/>
                    </a:lnTo>
                    <a:lnTo>
                      <a:pt x="436" y="3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9" name="Freeform 22"/>
              <p:cNvSpPr>
                <a:spLocks/>
              </p:cNvSpPr>
              <p:nvPr/>
            </p:nvSpPr>
            <p:spPr bwMode="auto">
              <a:xfrm>
                <a:off x="4952" y="3786"/>
                <a:ext cx="181" cy="203"/>
              </a:xfrm>
              <a:custGeom>
                <a:avLst/>
                <a:gdLst>
                  <a:gd name="T0" fmla="*/ 0 w 363"/>
                  <a:gd name="T1" fmla="*/ 1 h 407"/>
                  <a:gd name="T2" fmla="*/ 0 w 363"/>
                  <a:gd name="T3" fmla="*/ 4 h 407"/>
                  <a:gd name="T4" fmla="*/ 11 w 363"/>
                  <a:gd name="T5" fmla="*/ 12 h 407"/>
                  <a:gd name="T6" fmla="*/ 7 w 363"/>
                  <a:gd name="T7" fmla="*/ 0 h 407"/>
                  <a:gd name="T8" fmla="*/ 7 w 363"/>
                  <a:gd name="T9" fmla="*/ 0 h 407"/>
                  <a:gd name="T10" fmla="*/ 6 w 363"/>
                  <a:gd name="T11" fmla="*/ 0 h 407"/>
                  <a:gd name="T12" fmla="*/ 6 w 363"/>
                  <a:gd name="T13" fmla="*/ 0 h 407"/>
                  <a:gd name="T14" fmla="*/ 5 w 363"/>
                  <a:gd name="T15" fmla="*/ 0 h 407"/>
                  <a:gd name="T16" fmla="*/ 5 w 363"/>
                  <a:gd name="T17" fmla="*/ 0 h 407"/>
                  <a:gd name="T18" fmla="*/ 5 w 363"/>
                  <a:gd name="T19" fmla="*/ 0 h 407"/>
                  <a:gd name="T20" fmla="*/ 4 w 363"/>
                  <a:gd name="T21" fmla="*/ 0 h 407"/>
                  <a:gd name="T22" fmla="*/ 4 w 363"/>
                  <a:gd name="T23" fmla="*/ 0 h 407"/>
                  <a:gd name="T24" fmla="*/ 3 w 363"/>
                  <a:gd name="T25" fmla="*/ 0 h 407"/>
                  <a:gd name="T26" fmla="*/ 3 w 363"/>
                  <a:gd name="T27" fmla="*/ 0 h 407"/>
                  <a:gd name="T28" fmla="*/ 2 w 363"/>
                  <a:gd name="T29" fmla="*/ 0 h 407"/>
                  <a:gd name="T30" fmla="*/ 2 w 363"/>
                  <a:gd name="T31" fmla="*/ 1 h 407"/>
                  <a:gd name="T32" fmla="*/ 1 w 363"/>
                  <a:gd name="T33" fmla="*/ 1 h 407"/>
                  <a:gd name="T34" fmla="*/ 1 w 363"/>
                  <a:gd name="T35" fmla="*/ 1 h 407"/>
                  <a:gd name="T36" fmla="*/ 0 w 363"/>
                  <a:gd name="T37" fmla="*/ 1 h 407"/>
                  <a:gd name="T38" fmla="*/ 0 w 363"/>
                  <a:gd name="T39" fmla="*/ 1 h 4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3" h="407">
                    <a:moveTo>
                      <a:pt x="15" y="36"/>
                    </a:moveTo>
                    <a:lnTo>
                      <a:pt x="0" y="144"/>
                    </a:lnTo>
                    <a:lnTo>
                      <a:pt x="363" y="407"/>
                    </a:lnTo>
                    <a:lnTo>
                      <a:pt x="241" y="0"/>
                    </a:lnTo>
                    <a:lnTo>
                      <a:pt x="228" y="3"/>
                    </a:lnTo>
                    <a:lnTo>
                      <a:pt x="215" y="8"/>
                    </a:lnTo>
                    <a:lnTo>
                      <a:pt x="202" y="11"/>
                    </a:lnTo>
                    <a:lnTo>
                      <a:pt x="188" y="15"/>
                    </a:lnTo>
                    <a:lnTo>
                      <a:pt x="174" y="17"/>
                    </a:lnTo>
                    <a:lnTo>
                      <a:pt x="160" y="21"/>
                    </a:lnTo>
                    <a:lnTo>
                      <a:pt x="147" y="23"/>
                    </a:lnTo>
                    <a:lnTo>
                      <a:pt x="132" y="25"/>
                    </a:lnTo>
                    <a:lnTo>
                      <a:pt x="118" y="28"/>
                    </a:lnTo>
                    <a:lnTo>
                      <a:pt x="104" y="30"/>
                    </a:lnTo>
                    <a:lnTo>
                      <a:pt x="89" y="31"/>
                    </a:lnTo>
                    <a:lnTo>
                      <a:pt x="74" y="32"/>
                    </a:lnTo>
                    <a:lnTo>
                      <a:pt x="60" y="33"/>
                    </a:lnTo>
                    <a:lnTo>
                      <a:pt x="45" y="34"/>
                    </a:lnTo>
                    <a:lnTo>
                      <a:pt x="30" y="36"/>
                    </a:lnTo>
                    <a:lnTo>
                      <a:pt x="15" y="3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0" name="Freeform 23"/>
              <p:cNvSpPr>
                <a:spLocks/>
              </p:cNvSpPr>
              <p:nvPr/>
            </p:nvSpPr>
            <p:spPr bwMode="auto">
              <a:xfrm>
                <a:off x="4800" y="3696"/>
                <a:ext cx="172" cy="102"/>
              </a:xfrm>
              <a:custGeom>
                <a:avLst/>
                <a:gdLst>
                  <a:gd name="T0" fmla="*/ 8 w 346"/>
                  <a:gd name="T1" fmla="*/ 2 h 204"/>
                  <a:gd name="T2" fmla="*/ 8 w 346"/>
                  <a:gd name="T3" fmla="*/ 2 h 204"/>
                  <a:gd name="T4" fmla="*/ 8 w 346"/>
                  <a:gd name="T5" fmla="*/ 2 h 204"/>
                  <a:gd name="T6" fmla="*/ 7 w 346"/>
                  <a:gd name="T7" fmla="*/ 2 h 204"/>
                  <a:gd name="T8" fmla="*/ 7 w 346"/>
                  <a:gd name="T9" fmla="*/ 3 h 204"/>
                  <a:gd name="T10" fmla="*/ 7 w 346"/>
                  <a:gd name="T11" fmla="*/ 2 h 204"/>
                  <a:gd name="T12" fmla="*/ 6 w 346"/>
                  <a:gd name="T13" fmla="*/ 2 h 204"/>
                  <a:gd name="T14" fmla="*/ 6 w 346"/>
                  <a:gd name="T15" fmla="*/ 2 h 204"/>
                  <a:gd name="T16" fmla="*/ 6 w 346"/>
                  <a:gd name="T17" fmla="*/ 2 h 204"/>
                  <a:gd name="T18" fmla="*/ 6 w 346"/>
                  <a:gd name="T19" fmla="*/ 1 h 204"/>
                  <a:gd name="T20" fmla="*/ 0 w 346"/>
                  <a:gd name="T21" fmla="*/ 1 h 204"/>
                  <a:gd name="T22" fmla="*/ 4 w 346"/>
                  <a:gd name="T23" fmla="*/ 6 h 204"/>
                  <a:gd name="T24" fmla="*/ 4 w 346"/>
                  <a:gd name="T25" fmla="*/ 6 h 204"/>
                  <a:gd name="T26" fmla="*/ 4 w 346"/>
                  <a:gd name="T27" fmla="*/ 6 h 204"/>
                  <a:gd name="T28" fmla="*/ 4 w 346"/>
                  <a:gd name="T29" fmla="*/ 6 h 204"/>
                  <a:gd name="T30" fmla="*/ 5 w 346"/>
                  <a:gd name="T31" fmla="*/ 6 h 204"/>
                  <a:gd name="T32" fmla="*/ 5 w 346"/>
                  <a:gd name="T33" fmla="*/ 6 h 204"/>
                  <a:gd name="T34" fmla="*/ 5 w 346"/>
                  <a:gd name="T35" fmla="*/ 6 h 204"/>
                  <a:gd name="T36" fmla="*/ 6 w 346"/>
                  <a:gd name="T37" fmla="*/ 6 h 204"/>
                  <a:gd name="T38" fmla="*/ 6 w 346"/>
                  <a:gd name="T39" fmla="*/ 6 h 204"/>
                  <a:gd name="T40" fmla="*/ 7 w 346"/>
                  <a:gd name="T41" fmla="*/ 7 h 204"/>
                  <a:gd name="T42" fmla="*/ 7 w 346"/>
                  <a:gd name="T43" fmla="*/ 7 h 204"/>
                  <a:gd name="T44" fmla="*/ 8 w 346"/>
                  <a:gd name="T45" fmla="*/ 7 h 204"/>
                  <a:gd name="T46" fmla="*/ 8 w 346"/>
                  <a:gd name="T47" fmla="*/ 7 h 204"/>
                  <a:gd name="T48" fmla="*/ 8 w 346"/>
                  <a:gd name="T49" fmla="*/ 7 h 204"/>
                  <a:gd name="T50" fmla="*/ 9 w 346"/>
                  <a:gd name="T51" fmla="*/ 7 h 204"/>
                  <a:gd name="T52" fmla="*/ 9 w 346"/>
                  <a:gd name="T53" fmla="*/ 7 h 204"/>
                  <a:gd name="T54" fmla="*/ 10 w 346"/>
                  <a:gd name="T55" fmla="*/ 7 h 204"/>
                  <a:gd name="T56" fmla="*/ 10 w 346"/>
                  <a:gd name="T57" fmla="*/ 7 h 204"/>
                  <a:gd name="T58" fmla="*/ 10 w 346"/>
                  <a:gd name="T59" fmla="*/ 6 h 204"/>
                  <a:gd name="T60" fmla="*/ 9 w 346"/>
                  <a:gd name="T61" fmla="*/ 6 h 204"/>
                  <a:gd name="T62" fmla="*/ 9 w 346"/>
                  <a:gd name="T63" fmla="*/ 6 h 204"/>
                  <a:gd name="T64" fmla="*/ 9 w 346"/>
                  <a:gd name="T65" fmla="*/ 5 h 204"/>
                  <a:gd name="T66" fmla="*/ 9 w 346"/>
                  <a:gd name="T67" fmla="*/ 5 h 204"/>
                  <a:gd name="T68" fmla="*/ 9 w 346"/>
                  <a:gd name="T69" fmla="*/ 5 h 204"/>
                  <a:gd name="T70" fmla="*/ 8 w 346"/>
                  <a:gd name="T71" fmla="*/ 5 h 204"/>
                  <a:gd name="T72" fmla="*/ 8 w 346"/>
                  <a:gd name="T73" fmla="*/ 5 h 204"/>
                  <a:gd name="T74" fmla="*/ 8 w 346"/>
                  <a:gd name="T75" fmla="*/ 5 h 204"/>
                  <a:gd name="T76" fmla="*/ 8 w 346"/>
                  <a:gd name="T77" fmla="*/ 5 h 204"/>
                  <a:gd name="T78" fmla="*/ 9 w 346"/>
                  <a:gd name="T79" fmla="*/ 0 h 204"/>
                  <a:gd name="T80" fmla="*/ 8 w 346"/>
                  <a:gd name="T81" fmla="*/ 1 h 204"/>
                  <a:gd name="T82" fmla="*/ 8 w 346"/>
                  <a:gd name="T83" fmla="*/ 2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46" h="204">
                    <a:moveTo>
                      <a:pt x="273" y="33"/>
                    </a:moveTo>
                    <a:lnTo>
                      <a:pt x="271" y="46"/>
                    </a:lnTo>
                    <a:lnTo>
                      <a:pt x="264" y="56"/>
                    </a:lnTo>
                    <a:lnTo>
                      <a:pt x="254" y="63"/>
                    </a:lnTo>
                    <a:lnTo>
                      <a:pt x="241" y="65"/>
                    </a:lnTo>
                    <a:lnTo>
                      <a:pt x="228" y="63"/>
                    </a:lnTo>
                    <a:lnTo>
                      <a:pt x="219" y="56"/>
                    </a:lnTo>
                    <a:lnTo>
                      <a:pt x="212" y="46"/>
                    </a:lnTo>
                    <a:lnTo>
                      <a:pt x="210" y="33"/>
                    </a:lnTo>
                    <a:lnTo>
                      <a:pt x="210" y="9"/>
                    </a:lnTo>
                    <a:lnTo>
                      <a:pt x="0" y="30"/>
                    </a:lnTo>
                    <a:lnTo>
                      <a:pt x="133" y="164"/>
                    </a:lnTo>
                    <a:lnTo>
                      <a:pt x="128" y="174"/>
                    </a:lnTo>
                    <a:lnTo>
                      <a:pt x="141" y="177"/>
                    </a:lnTo>
                    <a:lnTo>
                      <a:pt x="152" y="179"/>
                    </a:lnTo>
                    <a:lnTo>
                      <a:pt x="165" y="183"/>
                    </a:lnTo>
                    <a:lnTo>
                      <a:pt x="178" y="185"/>
                    </a:lnTo>
                    <a:lnTo>
                      <a:pt x="190" y="187"/>
                    </a:lnTo>
                    <a:lnTo>
                      <a:pt x="204" y="191"/>
                    </a:lnTo>
                    <a:lnTo>
                      <a:pt x="217" y="192"/>
                    </a:lnTo>
                    <a:lnTo>
                      <a:pt x="231" y="194"/>
                    </a:lnTo>
                    <a:lnTo>
                      <a:pt x="243" y="197"/>
                    </a:lnTo>
                    <a:lnTo>
                      <a:pt x="257" y="198"/>
                    </a:lnTo>
                    <a:lnTo>
                      <a:pt x="271" y="200"/>
                    </a:lnTo>
                    <a:lnTo>
                      <a:pt x="285" y="201"/>
                    </a:lnTo>
                    <a:lnTo>
                      <a:pt x="299" y="202"/>
                    </a:lnTo>
                    <a:lnTo>
                      <a:pt x="312" y="202"/>
                    </a:lnTo>
                    <a:lnTo>
                      <a:pt x="326" y="204"/>
                    </a:lnTo>
                    <a:lnTo>
                      <a:pt x="340" y="204"/>
                    </a:lnTo>
                    <a:lnTo>
                      <a:pt x="346" y="161"/>
                    </a:lnTo>
                    <a:lnTo>
                      <a:pt x="308" y="161"/>
                    </a:lnTo>
                    <a:lnTo>
                      <a:pt x="303" y="161"/>
                    </a:lnTo>
                    <a:lnTo>
                      <a:pt x="299" y="159"/>
                    </a:lnTo>
                    <a:lnTo>
                      <a:pt x="294" y="156"/>
                    </a:lnTo>
                    <a:lnTo>
                      <a:pt x="291" y="153"/>
                    </a:lnTo>
                    <a:lnTo>
                      <a:pt x="288" y="149"/>
                    </a:lnTo>
                    <a:lnTo>
                      <a:pt x="286" y="144"/>
                    </a:lnTo>
                    <a:lnTo>
                      <a:pt x="286" y="139"/>
                    </a:lnTo>
                    <a:lnTo>
                      <a:pt x="286" y="134"/>
                    </a:lnTo>
                    <a:lnTo>
                      <a:pt x="311" y="0"/>
                    </a:lnTo>
                    <a:lnTo>
                      <a:pt x="273" y="3"/>
                    </a:lnTo>
                    <a:lnTo>
                      <a:pt x="273" y="3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1" name="Freeform 24"/>
              <p:cNvSpPr>
                <a:spLocks/>
              </p:cNvSpPr>
              <p:nvPr/>
            </p:nvSpPr>
            <p:spPr bwMode="auto">
              <a:xfrm rot="-249393">
                <a:off x="4729" y="3490"/>
                <a:ext cx="275" cy="219"/>
              </a:xfrm>
              <a:custGeom>
                <a:avLst/>
                <a:gdLst>
                  <a:gd name="T0" fmla="*/ 12 w 550"/>
                  <a:gd name="T1" fmla="*/ 12 h 439"/>
                  <a:gd name="T2" fmla="*/ 12 w 550"/>
                  <a:gd name="T3" fmla="*/ 11 h 439"/>
                  <a:gd name="T4" fmla="*/ 12 w 550"/>
                  <a:gd name="T5" fmla="*/ 11 h 439"/>
                  <a:gd name="T6" fmla="*/ 12 w 550"/>
                  <a:gd name="T7" fmla="*/ 11 h 439"/>
                  <a:gd name="T8" fmla="*/ 13 w 550"/>
                  <a:gd name="T9" fmla="*/ 11 h 439"/>
                  <a:gd name="T10" fmla="*/ 13 w 550"/>
                  <a:gd name="T11" fmla="*/ 11 h 439"/>
                  <a:gd name="T12" fmla="*/ 14 w 550"/>
                  <a:gd name="T13" fmla="*/ 11 h 439"/>
                  <a:gd name="T14" fmla="*/ 14 w 550"/>
                  <a:gd name="T15" fmla="*/ 11 h 439"/>
                  <a:gd name="T16" fmla="*/ 14 w 550"/>
                  <a:gd name="T17" fmla="*/ 12 h 439"/>
                  <a:gd name="T18" fmla="*/ 14 w 550"/>
                  <a:gd name="T19" fmla="*/ 13 h 439"/>
                  <a:gd name="T20" fmla="*/ 15 w 550"/>
                  <a:gd name="T21" fmla="*/ 13 h 439"/>
                  <a:gd name="T22" fmla="*/ 18 w 550"/>
                  <a:gd name="T23" fmla="*/ 0 h 439"/>
                  <a:gd name="T24" fmla="*/ 13 w 550"/>
                  <a:gd name="T25" fmla="*/ 10 h 439"/>
                  <a:gd name="T26" fmla="*/ 0 w 550"/>
                  <a:gd name="T27" fmla="*/ 9 h 439"/>
                  <a:gd name="T28" fmla="*/ 4 w 550"/>
                  <a:gd name="T29" fmla="*/ 13 h 439"/>
                  <a:gd name="T30" fmla="*/ 12 w 550"/>
                  <a:gd name="T31" fmla="*/ 13 h 439"/>
                  <a:gd name="T32" fmla="*/ 12 w 550"/>
                  <a:gd name="T33" fmla="*/ 12 h 4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0" h="439">
                    <a:moveTo>
                      <a:pt x="363" y="396"/>
                    </a:moveTo>
                    <a:lnTo>
                      <a:pt x="365" y="383"/>
                    </a:lnTo>
                    <a:lnTo>
                      <a:pt x="372" y="373"/>
                    </a:lnTo>
                    <a:lnTo>
                      <a:pt x="381" y="366"/>
                    </a:lnTo>
                    <a:lnTo>
                      <a:pt x="394" y="364"/>
                    </a:lnTo>
                    <a:lnTo>
                      <a:pt x="407" y="366"/>
                    </a:lnTo>
                    <a:lnTo>
                      <a:pt x="417" y="373"/>
                    </a:lnTo>
                    <a:lnTo>
                      <a:pt x="424" y="383"/>
                    </a:lnTo>
                    <a:lnTo>
                      <a:pt x="426" y="396"/>
                    </a:lnTo>
                    <a:lnTo>
                      <a:pt x="426" y="429"/>
                    </a:lnTo>
                    <a:lnTo>
                      <a:pt x="467" y="428"/>
                    </a:lnTo>
                    <a:lnTo>
                      <a:pt x="550" y="0"/>
                    </a:lnTo>
                    <a:lnTo>
                      <a:pt x="408" y="328"/>
                    </a:lnTo>
                    <a:lnTo>
                      <a:pt x="0" y="312"/>
                    </a:lnTo>
                    <a:lnTo>
                      <a:pt x="124" y="439"/>
                    </a:lnTo>
                    <a:lnTo>
                      <a:pt x="363" y="432"/>
                    </a:lnTo>
                    <a:lnTo>
                      <a:pt x="363" y="39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2" name="Freeform 25"/>
              <p:cNvSpPr>
                <a:spLocks/>
              </p:cNvSpPr>
              <p:nvPr/>
            </p:nvSpPr>
            <p:spPr bwMode="auto">
              <a:xfrm>
                <a:off x="4944" y="3456"/>
                <a:ext cx="293" cy="350"/>
              </a:xfrm>
              <a:custGeom>
                <a:avLst/>
                <a:gdLst>
                  <a:gd name="T0" fmla="*/ 6 w 586"/>
                  <a:gd name="T1" fmla="*/ 13 h 700"/>
                  <a:gd name="T2" fmla="*/ 4 w 586"/>
                  <a:gd name="T3" fmla="*/ 0 h 700"/>
                  <a:gd name="T4" fmla="*/ 1 w 586"/>
                  <a:gd name="T5" fmla="*/ 16 h 700"/>
                  <a:gd name="T6" fmla="*/ 3 w 586"/>
                  <a:gd name="T7" fmla="*/ 16 h 700"/>
                  <a:gd name="T8" fmla="*/ 3 w 586"/>
                  <a:gd name="T9" fmla="*/ 15 h 700"/>
                  <a:gd name="T10" fmla="*/ 4 w 586"/>
                  <a:gd name="T11" fmla="*/ 14 h 700"/>
                  <a:gd name="T12" fmla="*/ 4 w 586"/>
                  <a:gd name="T13" fmla="*/ 14 h 700"/>
                  <a:gd name="T14" fmla="*/ 4 w 586"/>
                  <a:gd name="T15" fmla="*/ 14 h 700"/>
                  <a:gd name="T16" fmla="*/ 4 w 586"/>
                  <a:gd name="T17" fmla="*/ 14 h 700"/>
                  <a:gd name="T18" fmla="*/ 5 w 586"/>
                  <a:gd name="T19" fmla="*/ 14 h 700"/>
                  <a:gd name="T20" fmla="*/ 5 w 586"/>
                  <a:gd name="T21" fmla="*/ 14 h 700"/>
                  <a:gd name="T22" fmla="*/ 5 w 586"/>
                  <a:gd name="T23" fmla="*/ 14 h 700"/>
                  <a:gd name="T24" fmla="*/ 5 w 586"/>
                  <a:gd name="T25" fmla="*/ 15 h 700"/>
                  <a:gd name="T26" fmla="*/ 5 w 586"/>
                  <a:gd name="T27" fmla="*/ 17 h 700"/>
                  <a:gd name="T28" fmla="*/ 5 w 586"/>
                  <a:gd name="T29" fmla="*/ 17 h 700"/>
                  <a:gd name="T30" fmla="*/ 5 w 586"/>
                  <a:gd name="T31" fmla="*/ 18 h 700"/>
                  <a:gd name="T32" fmla="*/ 5 w 586"/>
                  <a:gd name="T33" fmla="*/ 18 h 700"/>
                  <a:gd name="T34" fmla="*/ 4 w 586"/>
                  <a:gd name="T35" fmla="*/ 18 h 700"/>
                  <a:gd name="T36" fmla="*/ 4 w 586"/>
                  <a:gd name="T37" fmla="*/ 18 h 700"/>
                  <a:gd name="T38" fmla="*/ 4 w 586"/>
                  <a:gd name="T39" fmla="*/ 18 h 700"/>
                  <a:gd name="T40" fmla="*/ 4 w 586"/>
                  <a:gd name="T41" fmla="*/ 17 h 700"/>
                  <a:gd name="T42" fmla="*/ 3 w 586"/>
                  <a:gd name="T43" fmla="*/ 17 h 700"/>
                  <a:gd name="T44" fmla="*/ 3 w 586"/>
                  <a:gd name="T45" fmla="*/ 16 h 700"/>
                  <a:gd name="T46" fmla="*/ 1 w 586"/>
                  <a:gd name="T47" fmla="*/ 16 h 700"/>
                  <a:gd name="T48" fmla="*/ 0 w 586"/>
                  <a:gd name="T49" fmla="*/ 20 h 700"/>
                  <a:gd name="T50" fmla="*/ 2 w 586"/>
                  <a:gd name="T51" fmla="*/ 20 h 700"/>
                  <a:gd name="T52" fmla="*/ 2 w 586"/>
                  <a:gd name="T53" fmla="*/ 20 h 700"/>
                  <a:gd name="T54" fmla="*/ 2 w 586"/>
                  <a:gd name="T55" fmla="*/ 20 h 700"/>
                  <a:gd name="T56" fmla="*/ 2 w 586"/>
                  <a:gd name="T57" fmla="*/ 20 h 700"/>
                  <a:gd name="T58" fmla="*/ 2 w 586"/>
                  <a:gd name="T59" fmla="*/ 20 h 700"/>
                  <a:gd name="T60" fmla="*/ 2 w 586"/>
                  <a:gd name="T61" fmla="*/ 20 h 700"/>
                  <a:gd name="T62" fmla="*/ 2 w 586"/>
                  <a:gd name="T63" fmla="*/ 20 h 700"/>
                  <a:gd name="T64" fmla="*/ 2 w 586"/>
                  <a:gd name="T65" fmla="*/ 20 h 700"/>
                  <a:gd name="T66" fmla="*/ 2 w 586"/>
                  <a:gd name="T67" fmla="*/ 20 h 700"/>
                  <a:gd name="T68" fmla="*/ 2 w 586"/>
                  <a:gd name="T69" fmla="*/ 22 h 700"/>
                  <a:gd name="T70" fmla="*/ 2 w 586"/>
                  <a:gd name="T71" fmla="*/ 22 h 700"/>
                  <a:gd name="T72" fmla="*/ 3 w 586"/>
                  <a:gd name="T73" fmla="*/ 22 h 700"/>
                  <a:gd name="T74" fmla="*/ 3 w 586"/>
                  <a:gd name="T75" fmla="*/ 22 h 700"/>
                  <a:gd name="T76" fmla="*/ 4 w 586"/>
                  <a:gd name="T77" fmla="*/ 22 h 700"/>
                  <a:gd name="T78" fmla="*/ 4 w 586"/>
                  <a:gd name="T79" fmla="*/ 22 h 700"/>
                  <a:gd name="T80" fmla="*/ 5 w 586"/>
                  <a:gd name="T81" fmla="*/ 22 h 700"/>
                  <a:gd name="T82" fmla="*/ 5 w 586"/>
                  <a:gd name="T83" fmla="*/ 22 h 700"/>
                  <a:gd name="T84" fmla="*/ 5 w 586"/>
                  <a:gd name="T85" fmla="*/ 22 h 700"/>
                  <a:gd name="T86" fmla="*/ 6 w 586"/>
                  <a:gd name="T87" fmla="*/ 22 h 700"/>
                  <a:gd name="T88" fmla="*/ 6 w 586"/>
                  <a:gd name="T89" fmla="*/ 22 h 700"/>
                  <a:gd name="T90" fmla="*/ 7 w 586"/>
                  <a:gd name="T91" fmla="*/ 22 h 700"/>
                  <a:gd name="T92" fmla="*/ 7 w 586"/>
                  <a:gd name="T93" fmla="*/ 22 h 700"/>
                  <a:gd name="T94" fmla="*/ 7 w 586"/>
                  <a:gd name="T95" fmla="*/ 22 h 700"/>
                  <a:gd name="T96" fmla="*/ 8 w 586"/>
                  <a:gd name="T97" fmla="*/ 21 h 700"/>
                  <a:gd name="T98" fmla="*/ 8 w 586"/>
                  <a:gd name="T99" fmla="*/ 21 h 700"/>
                  <a:gd name="T100" fmla="*/ 9 w 586"/>
                  <a:gd name="T101" fmla="*/ 21 h 700"/>
                  <a:gd name="T102" fmla="*/ 19 w 586"/>
                  <a:gd name="T103" fmla="*/ 13 h 700"/>
                  <a:gd name="T104" fmla="*/ 6 w 586"/>
                  <a:gd name="T105" fmla="*/ 13 h 7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6" h="700">
                    <a:moveTo>
                      <a:pt x="189" y="396"/>
                    </a:moveTo>
                    <a:lnTo>
                      <a:pt x="116" y="0"/>
                    </a:lnTo>
                    <a:lnTo>
                      <a:pt x="24" y="485"/>
                    </a:lnTo>
                    <a:lnTo>
                      <a:pt x="96" y="483"/>
                    </a:lnTo>
                    <a:lnTo>
                      <a:pt x="96" y="454"/>
                    </a:lnTo>
                    <a:lnTo>
                      <a:pt x="99" y="441"/>
                    </a:lnTo>
                    <a:lnTo>
                      <a:pt x="106" y="431"/>
                    </a:lnTo>
                    <a:lnTo>
                      <a:pt x="115" y="424"/>
                    </a:lnTo>
                    <a:lnTo>
                      <a:pt x="127" y="422"/>
                    </a:lnTo>
                    <a:lnTo>
                      <a:pt x="140" y="424"/>
                    </a:lnTo>
                    <a:lnTo>
                      <a:pt x="151" y="431"/>
                    </a:lnTo>
                    <a:lnTo>
                      <a:pt x="157" y="441"/>
                    </a:lnTo>
                    <a:lnTo>
                      <a:pt x="160" y="454"/>
                    </a:lnTo>
                    <a:lnTo>
                      <a:pt x="160" y="529"/>
                    </a:lnTo>
                    <a:lnTo>
                      <a:pt x="157" y="542"/>
                    </a:lnTo>
                    <a:lnTo>
                      <a:pt x="151" y="552"/>
                    </a:lnTo>
                    <a:lnTo>
                      <a:pt x="140" y="559"/>
                    </a:lnTo>
                    <a:lnTo>
                      <a:pt x="127" y="561"/>
                    </a:lnTo>
                    <a:lnTo>
                      <a:pt x="115" y="559"/>
                    </a:lnTo>
                    <a:lnTo>
                      <a:pt x="106" y="552"/>
                    </a:lnTo>
                    <a:lnTo>
                      <a:pt x="99" y="542"/>
                    </a:lnTo>
                    <a:lnTo>
                      <a:pt x="96" y="529"/>
                    </a:lnTo>
                    <a:lnTo>
                      <a:pt x="96" y="484"/>
                    </a:lnTo>
                    <a:lnTo>
                      <a:pt x="23" y="491"/>
                    </a:lnTo>
                    <a:lnTo>
                      <a:pt x="0" y="611"/>
                    </a:lnTo>
                    <a:lnTo>
                      <a:pt x="35" y="611"/>
                    </a:lnTo>
                    <a:lnTo>
                      <a:pt x="40" y="612"/>
                    </a:lnTo>
                    <a:lnTo>
                      <a:pt x="45" y="613"/>
                    </a:lnTo>
                    <a:lnTo>
                      <a:pt x="49" y="615"/>
                    </a:lnTo>
                    <a:lnTo>
                      <a:pt x="53" y="619"/>
                    </a:lnTo>
                    <a:lnTo>
                      <a:pt x="56" y="623"/>
                    </a:lnTo>
                    <a:lnTo>
                      <a:pt x="57" y="628"/>
                    </a:lnTo>
                    <a:lnTo>
                      <a:pt x="58" y="633"/>
                    </a:lnTo>
                    <a:lnTo>
                      <a:pt x="58" y="637"/>
                    </a:lnTo>
                    <a:lnTo>
                      <a:pt x="49" y="700"/>
                    </a:lnTo>
                    <a:lnTo>
                      <a:pt x="63" y="700"/>
                    </a:lnTo>
                    <a:lnTo>
                      <a:pt x="77" y="698"/>
                    </a:lnTo>
                    <a:lnTo>
                      <a:pt x="89" y="697"/>
                    </a:lnTo>
                    <a:lnTo>
                      <a:pt x="103" y="696"/>
                    </a:lnTo>
                    <a:lnTo>
                      <a:pt x="117" y="695"/>
                    </a:lnTo>
                    <a:lnTo>
                      <a:pt x="130" y="693"/>
                    </a:lnTo>
                    <a:lnTo>
                      <a:pt x="144" y="691"/>
                    </a:lnTo>
                    <a:lnTo>
                      <a:pt x="156" y="689"/>
                    </a:lnTo>
                    <a:lnTo>
                      <a:pt x="169" y="687"/>
                    </a:lnTo>
                    <a:lnTo>
                      <a:pt x="182" y="685"/>
                    </a:lnTo>
                    <a:lnTo>
                      <a:pt x="195" y="682"/>
                    </a:lnTo>
                    <a:lnTo>
                      <a:pt x="208" y="679"/>
                    </a:lnTo>
                    <a:lnTo>
                      <a:pt x="220" y="675"/>
                    </a:lnTo>
                    <a:lnTo>
                      <a:pt x="232" y="672"/>
                    </a:lnTo>
                    <a:lnTo>
                      <a:pt x="245" y="668"/>
                    </a:lnTo>
                    <a:lnTo>
                      <a:pt x="257" y="665"/>
                    </a:lnTo>
                    <a:lnTo>
                      <a:pt x="586" y="411"/>
                    </a:lnTo>
                    <a:lnTo>
                      <a:pt x="189" y="39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3" name="Rectangle 26"/>
              <p:cNvSpPr>
                <a:spLocks noChangeArrowheads="1"/>
              </p:cNvSpPr>
              <p:nvPr/>
            </p:nvSpPr>
            <p:spPr bwMode="auto">
              <a:xfrm>
                <a:off x="4896" y="3660"/>
                <a:ext cx="144" cy="144"/>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293" name="Line 27"/>
          <p:cNvSpPr>
            <a:spLocks noChangeShapeType="1"/>
          </p:cNvSpPr>
          <p:nvPr/>
        </p:nvSpPr>
        <p:spPr bwMode="auto">
          <a:xfrm>
            <a:off x="152400" y="3495675"/>
            <a:ext cx="883920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Line 28"/>
          <p:cNvSpPr>
            <a:spLocks noChangeShapeType="1"/>
          </p:cNvSpPr>
          <p:nvPr/>
        </p:nvSpPr>
        <p:spPr bwMode="auto">
          <a:xfrm>
            <a:off x="152400" y="3810000"/>
            <a:ext cx="883920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Text Box 29"/>
          <p:cNvSpPr txBox="1">
            <a:spLocks noChangeArrowheads="1"/>
          </p:cNvSpPr>
          <p:nvPr/>
        </p:nvSpPr>
        <p:spPr bwMode="auto">
          <a:xfrm>
            <a:off x="1736725" y="5181600"/>
            <a:ext cx="48926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30000"/>
              </a:spcBef>
            </a:pPr>
            <a:r>
              <a:rPr lang="en-US" sz="2800" dirty="0" smtClean="0">
                <a:solidFill>
                  <a:srgbClr val="0000FF"/>
                </a:solidFill>
                <a:latin typeface="Arial Black" pitchFamily="34" charset="0"/>
              </a:rPr>
              <a:t>This allows increase enforcement activities</a:t>
            </a:r>
            <a:endParaRPr lang="en-US" sz="2800" dirty="0">
              <a:solidFill>
                <a:srgbClr val="0000FF"/>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A265BBF-FA1E-4091-82EE-ACBE148983C3}" type="slidenum">
              <a:rPr lang="en-US" smtClean="0"/>
              <a:pPr/>
              <a:t>11</a:t>
            </a:fld>
            <a:endParaRPr lang="en-US" smtClean="0"/>
          </a:p>
        </p:txBody>
      </p:sp>
      <p:sp>
        <p:nvSpPr>
          <p:cNvPr id="109570" name="Rectangle 2"/>
          <p:cNvSpPr>
            <a:spLocks noGrp="1" noChangeArrowheads="1"/>
          </p:cNvSpPr>
          <p:nvPr>
            <p:ph type="title"/>
          </p:nvPr>
        </p:nvSpPr>
        <p:spPr>
          <a:xfrm>
            <a:off x="457200" y="76200"/>
            <a:ext cx="8229600" cy="1143000"/>
          </a:xfrm>
        </p:spPr>
        <p:txBody>
          <a:bodyPr/>
          <a:lstStyle/>
          <a:p>
            <a:pPr eaLnBrk="1" hangingPunct="1">
              <a:defRPr/>
            </a:pPr>
            <a:r>
              <a:rPr lang="en-US" sz="3200" b="1" smtClean="0">
                <a:effectLst>
                  <a:outerShdw blurRad="38100" dist="38100" dir="2700000" algn="tl">
                    <a:srgbClr val="000000"/>
                  </a:outerShdw>
                </a:effectLst>
                <a:latin typeface="Arial" charset="0"/>
              </a:rPr>
              <a:t>Combustible Dust Explosions</a:t>
            </a:r>
          </a:p>
        </p:txBody>
      </p:sp>
      <p:sp>
        <p:nvSpPr>
          <p:cNvPr id="75780" name="Text Box 3"/>
          <p:cNvSpPr txBox="1">
            <a:spLocks noChangeArrowheads="1"/>
          </p:cNvSpPr>
          <p:nvPr/>
        </p:nvSpPr>
        <p:spPr bwMode="auto">
          <a:xfrm>
            <a:off x="517525" y="1255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75781" name="Text Box 4"/>
          <p:cNvSpPr txBox="1">
            <a:spLocks noChangeArrowheads="1"/>
          </p:cNvSpPr>
          <p:nvPr/>
        </p:nvSpPr>
        <p:spPr bwMode="auto">
          <a:xfrm>
            <a:off x="441325" y="1147763"/>
            <a:ext cx="8169275" cy="365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44488">
              <a:defRPr>
                <a:solidFill>
                  <a:schemeClr val="tx1"/>
                </a:solidFill>
                <a:latin typeface="Arial" pitchFamily="34" charset="0"/>
              </a:defRPr>
            </a:lvl1pPr>
            <a:lvl2pPr marL="346075" indent="-1588" defTabSz="344488">
              <a:defRPr>
                <a:solidFill>
                  <a:schemeClr val="tx1"/>
                </a:solidFill>
                <a:latin typeface="Arial" pitchFamily="34" charset="0"/>
              </a:defRPr>
            </a:lvl2pPr>
            <a:lvl3pPr marL="1143000" indent="-228600" defTabSz="344488">
              <a:defRPr>
                <a:solidFill>
                  <a:schemeClr val="tx1"/>
                </a:solidFill>
                <a:latin typeface="Arial" pitchFamily="34" charset="0"/>
              </a:defRPr>
            </a:lvl3pPr>
            <a:lvl4pPr marL="1600200" indent="-228600" defTabSz="344488">
              <a:defRPr>
                <a:solidFill>
                  <a:schemeClr val="tx1"/>
                </a:solidFill>
                <a:latin typeface="Arial" pitchFamily="34" charset="0"/>
              </a:defRPr>
            </a:lvl4pPr>
            <a:lvl5pPr marL="2057400" indent="-228600" defTabSz="344488">
              <a:defRPr>
                <a:solidFill>
                  <a:schemeClr val="tx1"/>
                </a:solidFill>
                <a:latin typeface="Arial" pitchFamily="34" charset="0"/>
              </a:defRPr>
            </a:lvl5pPr>
            <a:lvl6pPr marL="2514600" indent="-228600" defTabSz="344488" eaLnBrk="0" fontAlgn="base" hangingPunct="0">
              <a:spcBef>
                <a:spcPct val="0"/>
              </a:spcBef>
              <a:spcAft>
                <a:spcPct val="0"/>
              </a:spcAft>
              <a:defRPr>
                <a:solidFill>
                  <a:schemeClr val="tx1"/>
                </a:solidFill>
                <a:latin typeface="Arial" pitchFamily="34" charset="0"/>
              </a:defRPr>
            </a:lvl6pPr>
            <a:lvl7pPr marL="2971800" indent="-228600" defTabSz="344488" eaLnBrk="0" fontAlgn="base" hangingPunct="0">
              <a:spcBef>
                <a:spcPct val="0"/>
              </a:spcBef>
              <a:spcAft>
                <a:spcPct val="0"/>
              </a:spcAft>
              <a:defRPr>
                <a:solidFill>
                  <a:schemeClr val="tx1"/>
                </a:solidFill>
                <a:latin typeface="Arial" pitchFamily="34" charset="0"/>
              </a:defRPr>
            </a:lvl7pPr>
            <a:lvl8pPr marL="3429000" indent="-228600" defTabSz="344488" eaLnBrk="0" fontAlgn="base" hangingPunct="0">
              <a:spcBef>
                <a:spcPct val="0"/>
              </a:spcBef>
              <a:spcAft>
                <a:spcPct val="0"/>
              </a:spcAft>
              <a:defRPr>
                <a:solidFill>
                  <a:schemeClr val="tx1"/>
                </a:solidFill>
                <a:latin typeface="Arial" pitchFamily="34" charset="0"/>
              </a:defRPr>
            </a:lvl8pPr>
            <a:lvl9pPr marL="3886200" indent="-228600" defTabSz="344488"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chemeClr val="bg1"/>
                </a:solidFill>
              </a:rPr>
              <a:t>Practice Quiz</a:t>
            </a:r>
          </a:p>
          <a:p>
            <a:pPr eaLnBrk="1" hangingPunct="1"/>
            <a:endParaRPr lang="en-US" b="1"/>
          </a:p>
          <a:p>
            <a:pPr eaLnBrk="1" hangingPunct="1"/>
            <a:r>
              <a:rPr lang="en-US" sz="2400" b="1"/>
              <a:t>1. A combustible dust explosion or deflagration may 	occur when combustible dust, an ignition source, air 	or other oxidant, ______________ are present.</a:t>
            </a:r>
          </a:p>
          <a:p>
            <a:pPr lvl="1" eaLnBrk="1" hangingPunct="1">
              <a:buFontTx/>
              <a:buAutoNum type="alphaUcPeriod"/>
            </a:pPr>
            <a:r>
              <a:rPr lang="en-US" sz="2400" b="1"/>
              <a:t> Dispersion of the dust</a:t>
            </a:r>
          </a:p>
          <a:p>
            <a:pPr lvl="1" eaLnBrk="1" hangingPunct="1"/>
            <a:r>
              <a:rPr lang="en-US" sz="2400" b="1"/>
              <a:t>B. Confinement</a:t>
            </a:r>
          </a:p>
          <a:p>
            <a:pPr lvl="1" eaLnBrk="1" hangingPunct="1"/>
            <a:r>
              <a:rPr lang="en-US" sz="2400" b="1"/>
              <a:t>C. A and B above</a:t>
            </a:r>
          </a:p>
          <a:p>
            <a:pPr lvl="1" eaLnBrk="1" hangingPunct="1"/>
            <a:r>
              <a:rPr lang="en-US" sz="2400" b="1"/>
              <a:t>D. None of the above</a:t>
            </a:r>
          </a:p>
          <a:p>
            <a:pPr eaLnBrk="1" hangingPunct="1"/>
            <a:endParaRPr lang="en-US" sz="2400" b="1"/>
          </a:p>
        </p:txBody>
      </p:sp>
    </p:spTree>
    <p:extLst>
      <p:ext uri="{BB962C8B-B14F-4D97-AF65-F5344CB8AC3E}">
        <p14:creationId xmlns:p14="http://schemas.microsoft.com/office/powerpoint/2010/main" val="174633017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5C37EE4-0AB1-4E3E-B658-BAD40523F451}" type="slidenum">
              <a:rPr lang="en-US" smtClean="0"/>
              <a:pPr/>
              <a:t>12</a:t>
            </a:fld>
            <a:endParaRPr lang="en-US" smtClean="0"/>
          </a:p>
        </p:txBody>
      </p:sp>
      <p:sp>
        <p:nvSpPr>
          <p:cNvPr id="113666" name="Rectangle 2"/>
          <p:cNvSpPr>
            <a:spLocks noGrp="1" noChangeArrowheads="1"/>
          </p:cNvSpPr>
          <p:nvPr>
            <p:ph type="title"/>
          </p:nvPr>
        </p:nvSpPr>
        <p:spPr>
          <a:xfrm>
            <a:off x="457200" y="76200"/>
            <a:ext cx="8229600" cy="1143000"/>
          </a:xfrm>
        </p:spPr>
        <p:txBody>
          <a:bodyPr/>
          <a:lstStyle/>
          <a:p>
            <a:pPr eaLnBrk="1" hangingPunct="1">
              <a:defRPr/>
            </a:pPr>
            <a:r>
              <a:rPr lang="en-US" sz="3200" b="1" smtClean="0">
                <a:effectLst>
                  <a:outerShdw blurRad="38100" dist="38100" dir="2700000" algn="tl">
                    <a:srgbClr val="000000"/>
                  </a:outerShdw>
                </a:effectLst>
                <a:latin typeface="Arial" charset="0"/>
              </a:rPr>
              <a:t>Combustible Dust Explosions</a:t>
            </a:r>
          </a:p>
        </p:txBody>
      </p:sp>
      <p:sp>
        <p:nvSpPr>
          <p:cNvPr id="78852" name="Text Box 3"/>
          <p:cNvSpPr txBox="1">
            <a:spLocks noChangeArrowheads="1"/>
          </p:cNvSpPr>
          <p:nvPr/>
        </p:nvSpPr>
        <p:spPr bwMode="auto">
          <a:xfrm>
            <a:off x="517525" y="1255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78853" name="Text Box 4"/>
          <p:cNvSpPr txBox="1">
            <a:spLocks noChangeArrowheads="1"/>
          </p:cNvSpPr>
          <p:nvPr/>
        </p:nvSpPr>
        <p:spPr bwMode="auto">
          <a:xfrm>
            <a:off x="441325" y="1106488"/>
            <a:ext cx="8169275"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44488">
              <a:defRPr>
                <a:solidFill>
                  <a:schemeClr val="tx1"/>
                </a:solidFill>
                <a:latin typeface="Arial" pitchFamily="34" charset="0"/>
              </a:defRPr>
            </a:lvl1pPr>
            <a:lvl2pPr marL="344488" defTabSz="344488">
              <a:defRPr>
                <a:solidFill>
                  <a:schemeClr val="tx1"/>
                </a:solidFill>
                <a:latin typeface="Arial" pitchFamily="34" charset="0"/>
              </a:defRPr>
            </a:lvl2pPr>
            <a:lvl3pPr marL="1143000" indent="-228600" defTabSz="344488">
              <a:defRPr>
                <a:solidFill>
                  <a:schemeClr val="tx1"/>
                </a:solidFill>
                <a:latin typeface="Arial" pitchFamily="34" charset="0"/>
              </a:defRPr>
            </a:lvl3pPr>
            <a:lvl4pPr marL="1600200" indent="-228600" defTabSz="344488">
              <a:defRPr>
                <a:solidFill>
                  <a:schemeClr val="tx1"/>
                </a:solidFill>
                <a:latin typeface="Arial" pitchFamily="34" charset="0"/>
              </a:defRPr>
            </a:lvl4pPr>
            <a:lvl5pPr marL="2057400" indent="-228600" defTabSz="344488">
              <a:defRPr>
                <a:solidFill>
                  <a:schemeClr val="tx1"/>
                </a:solidFill>
                <a:latin typeface="Arial" pitchFamily="34" charset="0"/>
              </a:defRPr>
            </a:lvl5pPr>
            <a:lvl6pPr marL="2514600" indent="-228600" defTabSz="344488" eaLnBrk="0" fontAlgn="base" hangingPunct="0">
              <a:spcBef>
                <a:spcPct val="0"/>
              </a:spcBef>
              <a:spcAft>
                <a:spcPct val="0"/>
              </a:spcAft>
              <a:defRPr>
                <a:solidFill>
                  <a:schemeClr val="tx1"/>
                </a:solidFill>
                <a:latin typeface="Arial" pitchFamily="34" charset="0"/>
              </a:defRPr>
            </a:lvl6pPr>
            <a:lvl7pPr marL="2971800" indent="-228600" defTabSz="344488" eaLnBrk="0" fontAlgn="base" hangingPunct="0">
              <a:spcBef>
                <a:spcPct val="0"/>
              </a:spcBef>
              <a:spcAft>
                <a:spcPct val="0"/>
              </a:spcAft>
              <a:defRPr>
                <a:solidFill>
                  <a:schemeClr val="tx1"/>
                </a:solidFill>
                <a:latin typeface="Arial" pitchFamily="34" charset="0"/>
              </a:defRPr>
            </a:lvl7pPr>
            <a:lvl8pPr marL="3429000" indent="-228600" defTabSz="344488" eaLnBrk="0" fontAlgn="base" hangingPunct="0">
              <a:spcBef>
                <a:spcPct val="0"/>
              </a:spcBef>
              <a:spcAft>
                <a:spcPct val="0"/>
              </a:spcAft>
              <a:defRPr>
                <a:solidFill>
                  <a:schemeClr val="tx1"/>
                </a:solidFill>
                <a:latin typeface="Arial" pitchFamily="34" charset="0"/>
              </a:defRPr>
            </a:lvl8pPr>
            <a:lvl9pPr marL="3886200" indent="-228600" defTabSz="344488"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chemeClr val="bg1"/>
                </a:solidFill>
              </a:rPr>
              <a:t>Practice Quiz</a:t>
            </a:r>
            <a:endParaRPr lang="en-US" b="1">
              <a:solidFill>
                <a:schemeClr val="bg1"/>
              </a:solidFill>
            </a:endParaRPr>
          </a:p>
          <a:p>
            <a:pPr eaLnBrk="1" hangingPunct="1"/>
            <a:endParaRPr lang="en-US" sz="200" b="1"/>
          </a:p>
          <a:p>
            <a:pPr eaLnBrk="1" hangingPunct="1"/>
            <a:endParaRPr lang="en-US" sz="2400" b="1"/>
          </a:p>
          <a:p>
            <a:pPr eaLnBrk="1" hangingPunct="1"/>
            <a:r>
              <a:rPr lang="en-US" sz="2400" b="1"/>
              <a:t>1. A combustible dust explosion or deflagration may 	occur when combustible dust, an ignition source, air 	or other oxidant, ______________ are present.</a:t>
            </a:r>
          </a:p>
          <a:p>
            <a:pPr lvl="1" eaLnBrk="1" hangingPunct="1">
              <a:buFontTx/>
              <a:buAutoNum type="alphaUcPeriod"/>
            </a:pPr>
            <a:r>
              <a:rPr lang="en-US" sz="2400" b="1"/>
              <a:t> Dispersion of the dust</a:t>
            </a:r>
          </a:p>
          <a:p>
            <a:pPr lvl="1" eaLnBrk="1" hangingPunct="1"/>
            <a:r>
              <a:rPr lang="en-US" sz="2400" b="1"/>
              <a:t>B. Confinement</a:t>
            </a:r>
          </a:p>
          <a:p>
            <a:pPr lvl="1" eaLnBrk="1" hangingPunct="1"/>
            <a:r>
              <a:rPr lang="en-US" sz="2400" b="1" i="1">
                <a:solidFill>
                  <a:srgbClr val="0000FF"/>
                </a:solidFill>
              </a:rPr>
              <a:t>C. A and B above</a:t>
            </a:r>
          </a:p>
          <a:p>
            <a:pPr lvl="1" eaLnBrk="1" hangingPunct="1"/>
            <a:r>
              <a:rPr lang="en-US" sz="2400" b="1"/>
              <a:t>D. None of the above</a:t>
            </a:r>
          </a:p>
          <a:p>
            <a:pPr eaLnBrk="1" hangingPunct="1"/>
            <a:endParaRPr lang="en-US" sz="2400" b="1"/>
          </a:p>
        </p:txBody>
      </p:sp>
    </p:spTree>
    <p:extLst>
      <p:ext uri="{BB962C8B-B14F-4D97-AF65-F5344CB8AC3E}">
        <p14:creationId xmlns:p14="http://schemas.microsoft.com/office/powerpoint/2010/main" val="13259018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F125A4E-382E-4426-8520-C9D247C62D24}" type="slidenum">
              <a:rPr lang="en-US" smtClean="0"/>
              <a:pPr/>
              <a:t>13</a:t>
            </a:fld>
            <a:endParaRPr lang="en-US" smtClean="0"/>
          </a:p>
        </p:txBody>
      </p:sp>
      <p:grpSp>
        <p:nvGrpSpPr>
          <p:cNvPr id="74754" name="Group 2"/>
          <p:cNvGrpSpPr>
            <a:grpSpLocks/>
          </p:cNvGrpSpPr>
          <p:nvPr/>
        </p:nvGrpSpPr>
        <p:grpSpPr bwMode="auto">
          <a:xfrm>
            <a:off x="4495800" y="2659063"/>
            <a:ext cx="4572000" cy="4122737"/>
            <a:chOff x="2832" y="1675"/>
            <a:chExt cx="2880" cy="2597"/>
          </a:xfrm>
        </p:grpSpPr>
        <p:grpSp>
          <p:nvGrpSpPr>
            <p:cNvPr id="13318" name="Group 3"/>
            <p:cNvGrpSpPr>
              <a:grpSpLocks/>
            </p:cNvGrpSpPr>
            <p:nvPr/>
          </p:nvGrpSpPr>
          <p:grpSpPr bwMode="auto">
            <a:xfrm>
              <a:off x="2832" y="1675"/>
              <a:ext cx="2880" cy="2597"/>
              <a:chOff x="1392" y="1344"/>
              <a:chExt cx="2592" cy="2309"/>
            </a:xfrm>
          </p:grpSpPr>
          <p:grpSp>
            <p:nvGrpSpPr>
              <p:cNvPr id="13320" name="Group 4"/>
              <p:cNvGrpSpPr>
                <a:grpSpLocks/>
              </p:cNvGrpSpPr>
              <p:nvPr/>
            </p:nvGrpSpPr>
            <p:grpSpPr bwMode="auto">
              <a:xfrm>
                <a:off x="1392" y="1344"/>
                <a:ext cx="2532" cy="2304"/>
                <a:chOff x="1104" y="1248"/>
                <a:chExt cx="2016" cy="1920"/>
              </a:xfrm>
            </p:grpSpPr>
            <p:sp>
              <p:nvSpPr>
                <p:cNvPr id="13327" name="Line 5"/>
                <p:cNvSpPr>
                  <a:spLocks noChangeShapeType="1"/>
                </p:cNvSpPr>
                <p:nvPr/>
              </p:nvSpPr>
              <p:spPr bwMode="auto">
                <a:xfrm flipV="1">
                  <a:off x="1104" y="1248"/>
                  <a:ext cx="1008" cy="76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Line 6"/>
                <p:cNvSpPr>
                  <a:spLocks noChangeShapeType="1"/>
                </p:cNvSpPr>
                <p:nvPr/>
              </p:nvSpPr>
              <p:spPr bwMode="auto">
                <a:xfrm>
                  <a:off x="2112" y="1248"/>
                  <a:ext cx="1008" cy="72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Line 7"/>
                <p:cNvSpPr>
                  <a:spLocks noChangeShapeType="1"/>
                </p:cNvSpPr>
                <p:nvPr/>
              </p:nvSpPr>
              <p:spPr bwMode="auto">
                <a:xfrm flipH="1">
                  <a:off x="2736" y="1968"/>
                  <a:ext cx="384" cy="1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Line 8"/>
                <p:cNvSpPr>
                  <a:spLocks noChangeShapeType="1"/>
                </p:cNvSpPr>
                <p:nvPr/>
              </p:nvSpPr>
              <p:spPr bwMode="auto">
                <a:xfrm>
                  <a:off x="1488" y="3168"/>
                  <a:ext cx="124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Line 9"/>
                <p:cNvSpPr>
                  <a:spLocks noChangeShapeType="1"/>
                </p:cNvSpPr>
                <p:nvPr/>
              </p:nvSpPr>
              <p:spPr bwMode="auto">
                <a:xfrm>
                  <a:off x="1104" y="2016"/>
                  <a:ext cx="384" cy="115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21" name="AutoShape 10"/>
              <p:cNvSpPr>
                <a:spLocks noChangeArrowheads="1"/>
              </p:cNvSpPr>
              <p:nvPr/>
            </p:nvSpPr>
            <p:spPr bwMode="auto">
              <a:xfrm>
                <a:off x="1392" y="2266"/>
                <a:ext cx="2592" cy="138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58 w 21600"/>
                  <a:gd name="T13" fmla="*/ 3860 h 21600"/>
                  <a:gd name="T14" fmla="*/ 17742 w 21600"/>
                  <a:gd name="T15" fmla="*/ 17740 h 21600"/>
                </a:gdLst>
                <a:ahLst/>
                <a:cxnLst>
                  <a:cxn ang="T8">
                    <a:pos x="T0" y="T1"/>
                  </a:cxn>
                  <a:cxn ang="T9">
                    <a:pos x="T2" y="T3"/>
                  </a:cxn>
                  <a:cxn ang="T10">
                    <a:pos x="T4" y="T5"/>
                  </a:cxn>
                  <a:cxn ang="T11">
                    <a:pos x="T6" y="T7"/>
                  </a:cxn>
                </a:cxnLst>
                <a:rect l="T12" t="T13" r="T14" b="T15"/>
                <a:pathLst>
                  <a:path w="21600" h="21600">
                    <a:moveTo>
                      <a:pt x="0" y="0"/>
                    </a:moveTo>
                    <a:lnTo>
                      <a:pt x="4114" y="21600"/>
                    </a:lnTo>
                    <a:lnTo>
                      <a:pt x="17486" y="21600"/>
                    </a:lnTo>
                    <a:lnTo>
                      <a:pt x="21600" y="0"/>
                    </a:lnTo>
                    <a:lnTo>
                      <a:pt x="0" y="0"/>
                    </a:ln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22" name="Group 11"/>
              <p:cNvGrpSpPr>
                <a:grpSpLocks/>
              </p:cNvGrpSpPr>
              <p:nvPr/>
            </p:nvGrpSpPr>
            <p:grpSpPr bwMode="auto">
              <a:xfrm>
                <a:off x="1392" y="1344"/>
                <a:ext cx="2592" cy="2309"/>
                <a:chOff x="1392" y="1344"/>
                <a:chExt cx="2592" cy="2309"/>
              </a:xfrm>
            </p:grpSpPr>
            <p:sp>
              <p:nvSpPr>
                <p:cNvPr id="13323" name="AutoShape 12"/>
                <p:cNvSpPr>
                  <a:spLocks noChangeArrowheads="1"/>
                </p:cNvSpPr>
                <p:nvPr/>
              </p:nvSpPr>
              <p:spPr bwMode="auto">
                <a:xfrm>
                  <a:off x="1392" y="1344"/>
                  <a:ext cx="2592" cy="922"/>
                </a:xfrm>
                <a:prstGeom prst="triangle">
                  <a:avLst>
                    <a:gd name="adj" fmla="val 5000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24" name="Group 13"/>
                <p:cNvGrpSpPr>
                  <a:grpSpLocks/>
                </p:cNvGrpSpPr>
                <p:nvPr/>
              </p:nvGrpSpPr>
              <p:grpSpPr bwMode="auto">
                <a:xfrm rot="2691833">
                  <a:off x="1812" y="1589"/>
                  <a:ext cx="1870" cy="2064"/>
                  <a:chOff x="1776" y="1680"/>
                  <a:chExt cx="1776" cy="1920"/>
                </a:xfrm>
              </p:grpSpPr>
              <p:sp>
                <p:nvSpPr>
                  <p:cNvPr id="13325" name="AutoShape 14"/>
                  <p:cNvSpPr>
                    <a:spLocks noChangeArrowheads="1"/>
                  </p:cNvSpPr>
                  <p:nvPr/>
                </p:nvSpPr>
                <p:spPr bwMode="auto">
                  <a:xfrm>
                    <a:off x="1776" y="1680"/>
                    <a:ext cx="1776" cy="1920"/>
                  </a:xfrm>
                  <a:prstGeom prst="irregularSeal2">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AutoShape 15"/>
                  <p:cNvSpPr>
                    <a:spLocks noChangeArrowheads="1"/>
                  </p:cNvSpPr>
                  <p:nvPr/>
                </p:nvSpPr>
                <p:spPr bwMode="auto">
                  <a:xfrm>
                    <a:off x="1824" y="1824"/>
                    <a:ext cx="1680" cy="1632"/>
                  </a:xfrm>
                  <a:prstGeom prst="irregularSeal2">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3319" name="Rectangle 16"/>
            <p:cNvSpPr>
              <a:spLocks noChangeArrowheads="1"/>
            </p:cNvSpPr>
            <p:nvPr/>
          </p:nvSpPr>
          <p:spPr bwMode="auto">
            <a:xfrm>
              <a:off x="3266" y="2410"/>
              <a:ext cx="2014" cy="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3200">
                  <a:solidFill>
                    <a:srgbClr val="0057D6"/>
                  </a:solidFill>
                  <a:latin typeface="Arial Black" pitchFamily="34" charset="0"/>
                </a:rPr>
                <a:t>With</a:t>
              </a:r>
              <a:r>
                <a:rPr lang="en-US" sz="3200">
                  <a:latin typeface="Arial Black" pitchFamily="34" charset="0"/>
                </a:rPr>
                <a:t> confinement </a:t>
              </a:r>
              <a:r>
                <a:rPr lang="en-US" sz="3200">
                  <a:solidFill>
                    <a:srgbClr val="0057D6"/>
                  </a:solidFill>
                  <a:latin typeface="Arial Black" pitchFamily="34" charset="0"/>
                </a:rPr>
                <a:t>there is an explosion</a:t>
              </a:r>
            </a:p>
          </p:txBody>
        </p:sp>
      </p:grpSp>
      <p:sp>
        <p:nvSpPr>
          <p:cNvPr id="74769" name="Text Box 17"/>
          <p:cNvSpPr txBox="1">
            <a:spLocks noChangeArrowheads="1"/>
          </p:cNvSpPr>
          <p:nvPr/>
        </p:nvSpPr>
        <p:spPr bwMode="auto">
          <a:xfrm>
            <a:off x="228600" y="304800"/>
            <a:ext cx="8361363" cy="701675"/>
          </a:xfrm>
          <a:prstGeom prst="rect">
            <a:avLst/>
          </a:prstGeom>
          <a:noFill/>
          <a:ln>
            <a:noFill/>
          </a:ln>
          <a:effectLst/>
          <a:extLst>
            <a:ext uri="{909E8E84-426E-40DD-AFC4-6F175D3DCCD1}">
              <a14:hiddenFill xmlns:a14="http://schemas.microsoft.com/office/drawing/2010/main">
                <a:solidFill>
                  <a:srgbClr val="E1E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sz="4000">
                <a:solidFill>
                  <a:schemeClr val="bg1"/>
                </a:solidFill>
                <a:effectLst>
                  <a:outerShdw blurRad="38100" dist="38100" dir="2700000" algn="tl">
                    <a:srgbClr val="C0C0C0"/>
                  </a:outerShdw>
                </a:effectLst>
                <a:latin typeface="Arial Black" pitchFamily="34" charset="0"/>
              </a:rPr>
              <a:t>Dust Explosion Requirements</a:t>
            </a:r>
          </a:p>
        </p:txBody>
      </p:sp>
      <p:sp>
        <p:nvSpPr>
          <p:cNvPr id="13317" name="Rectangle 18"/>
          <p:cNvSpPr>
            <a:spLocks noChangeArrowheads="1"/>
          </p:cNvSpPr>
          <p:nvPr/>
        </p:nvSpPr>
        <p:spPr bwMode="auto">
          <a:xfrm>
            <a:off x="228600" y="1668463"/>
            <a:ext cx="8915400" cy="48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Clr>
                <a:schemeClr val="bg1"/>
              </a:buClr>
              <a:buFontTx/>
              <a:buChar char="•"/>
              <a:tabLst>
                <a:tab pos="225425" algn="l"/>
              </a:tabLst>
            </a:pPr>
            <a:r>
              <a:rPr lang="en-US" sz="2800"/>
              <a:t> </a:t>
            </a:r>
            <a:r>
              <a:rPr lang="en-US" sz="2600">
                <a:solidFill>
                  <a:schemeClr val="bg1"/>
                </a:solidFill>
              </a:rPr>
              <a:t>Dust is</a:t>
            </a:r>
            <a:r>
              <a:rPr lang="en-US" sz="2600"/>
              <a:t> </a:t>
            </a:r>
            <a:r>
              <a:rPr lang="en-US" sz="2600" u="sng">
                <a:latin typeface="Arial Black" pitchFamily="34" charset="0"/>
              </a:rPr>
              <a:t>combustible</a:t>
            </a:r>
            <a:r>
              <a:rPr lang="en-US" sz="2600"/>
              <a:t>.</a:t>
            </a:r>
          </a:p>
          <a:p>
            <a:pPr eaLnBrk="1" hangingPunct="1">
              <a:buClr>
                <a:schemeClr val="bg1"/>
              </a:buClr>
              <a:buFontTx/>
              <a:buChar char="•"/>
              <a:tabLst>
                <a:tab pos="225425" algn="l"/>
              </a:tabLst>
            </a:pPr>
            <a:r>
              <a:rPr lang="en-US" sz="2600"/>
              <a:t> </a:t>
            </a:r>
            <a:r>
              <a:rPr lang="en-US" sz="2600">
                <a:solidFill>
                  <a:schemeClr val="bg1"/>
                </a:solidFill>
              </a:rPr>
              <a:t>It must be</a:t>
            </a:r>
            <a:r>
              <a:rPr lang="en-US" sz="2600"/>
              <a:t> </a:t>
            </a:r>
            <a:r>
              <a:rPr lang="en-US" sz="2600">
                <a:latin typeface="Arial Black" pitchFamily="34" charset="0"/>
              </a:rPr>
              <a:t>dispersed</a:t>
            </a:r>
            <a:r>
              <a:rPr lang="en-US" sz="2600"/>
              <a:t> </a:t>
            </a:r>
            <a:r>
              <a:rPr lang="en-US" sz="2600">
                <a:solidFill>
                  <a:schemeClr val="bg1"/>
                </a:solidFill>
              </a:rPr>
              <a:t>in </a:t>
            </a:r>
            <a:r>
              <a:rPr lang="en-US" sz="2600">
                <a:latin typeface="Arial Black" pitchFamily="34" charset="0"/>
              </a:rPr>
              <a:t>air or another oxidant </a:t>
            </a:r>
            <a:r>
              <a:rPr lang="en-US" sz="2600">
                <a:solidFill>
                  <a:schemeClr val="bg1"/>
                </a:solidFill>
              </a:rPr>
              <a:t>in a          	concentration</a:t>
            </a:r>
            <a:r>
              <a:rPr lang="en-US" sz="2600">
                <a:latin typeface="Arial Black" pitchFamily="34" charset="0"/>
              </a:rPr>
              <a:t> </a:t>
            </a:r>
            <a:r>
              <a:rPr lang="en-US" sz="2600">
                <a:solidFill>
                  <a:schemeClr val="bg1"/>
                </a:solidFill>
              </a:rPr>
              <a:t>at or above the </a:t>
            </a:r>
            <a:r>
              <a:rPr lang="en-US" sz="2600" u="sng">
                <a:solidFill>
                  <a:schemeClr val="bg1"/>
                </a:solidFill>
              </a:rPr>
              <a:t>minimum</a:t>
            </a:r>
            <a:r>
              <a:rPr lang="en-US" sz="2600" u="sng"/>
              <a:t>                       </a:t>
            </a:r>
            <a:r>
              <a:rPr lang="en-US" sz="2600"/>
              <a:t>	</a:t>
            </a:r>
            <a:r>
              <a:rPr lang="en-US" sz="2600" u="sng">
                <a:solidFill>
                  <a:schemeClr val="bg1"/>
                </a:solidFill>
              </a:rPr>
              <a:t>explosible concentration</a:t>
            </a:r>
            <a:r>
              <a:rPr lang="en-US" sz="2600"/>
              <a:t> </a:t>
            </a:r>
            <a:r>
              <a:rPr lang="en-US" sz="2600">
                <a:solidFill>
                  <a:schemeClr val="bg1"/>
                </a:solidFill>
              </a:rPr>
              <a:t>(</a:t>
            </a:r>
            <a:r>
              <a:rPr lang="en-US" sz="2600" u="sng">
                <a:solidFill>
                  <a:schemeClr val="bg1"/>
                </a:solidFill>
                <a:latin typeface="Arial Black" pitchFamily="34" charset="0"/>
              </a:rPr>
              <a:t>MEC</a:t>
            </a:r>
            <a:r>
              <a:rPr lang="en-US" sz="2600">
                <a:solidFill>
                  <a:schemeClr val="bg1"/>
                </a:solidFill>
              </a:rPr>
              <a:t>).</a:t>
            </a:r>
          </a:p>
          <a:p>
            <a:pPr eaLnBrk="1" hangingPunct="1">
              <a:buFontTx/>
              <a:buChar char="•"/>
              <a:tabLst>
                <a:tab pos="225425" algn="l"/>
              </a:tabLst>
            </a:pPr>
            <a:r>
              <a:rPr lang="en-US" sz="2600">
                <a:solidFill>
                  <a:schemeClr val="bg1"/>
                </a:solidFill>
              </a:rPr>
              <a:t>There is an</a:t>
            </a:r>
            <a:r>
              <a:rPr lang="en-US" sz="2600"/>
              <a:t> </a:t>
            </a:r>
            <a:r>
              <a:rPr lang="en-US" sz="2600">
                <a:latin typeface="Arial Black" pitchFamily="34" charset="0"/>
              </a:rPr>
              <a:t>ignition source</a:t>
            </a:r>
            <a:r>
              <a:rPr lang="en-US" sz="2600"/>
              <a:t>, </a:t>
            </a:r>
            <a:r>
              <a:rPr lang="en-US" sz="2600">
                <a:solidFill>
                  <a:schemeClr val="bg1"/>
                </a:solidFill>
              </a:rPr>
              <a:t>such as </a:t>
            </a:r>
          </a:p>
          <a:p>
            <a:pPr marL="1201738" lvl="4" indent="-342900" eaLnBrk="1" hangingPunct="1">
              <a:buFont typeface="Arial" pitchFamily="34" charset="0"/>
              <a:buChar char="–"/>
              <a:tabLst>
                <a:tab pos="225425" algn="l"/>
              </a:tabLst>
            </a:pPr>
            <a:r>
              <a:rPr lang="en-US" sz="2600">
                <a:solidFill>
                  <a:schemeClr val="bg1"/>
                </a:solidFill>
              </a:rPr>
              <a:t>an electrostatic discharge, </a:t>
            </a:r>
          </a:p>
          <a:p>
            <a:pPr marL="1201738" lvl="4" indent="-342900" eaLnBrk="1" hangingPunct="1">
              <a:buFont typeface="Arial" pitchFamily="34" charset="0"/>
              <a:buChar char="–"/>
              <a:tabLst>
                <a:tab pos="225425" algn="l"/>
              </a:tabLst>
            </a:pPr>
            <a:r>
              <a:rPr lang="en-US" sz="2600">
                <a:solidFill>
                  <a:schemeClr val="bg1"/>
                </a:solidFill>
              </a:rPr>
              <a:t>spark, </a:t>
            </a:r>
          </a:p>
          <a:p>
            <a:pPr marL="1201738" lvl="4" indent="-342900" eaLnBrk="1" hangingPunct="1">
              <a:buFont typeface="Arial" pitchFamily="34" charset="0"/>
              <a:buChar char="–"/>
              <a:tabLst>
                <a:tab pos="225425" algn="l"/>
              </a:tabLst>
            </a:pPr>
            <a:r>
              <a:rPr lang="en-US" sz="2600">
                <a:solidFill>
                  <a:schemeClr val="bg1"/>
                </a:solidFill>
              </a:rPr>
              <a:t>glowing ember, </a:t>
            </a:r>
          </a:p>
          <a:p>
            <a:pPr marL="1201738" lvl="4" indent="-342900" eaLnBrk="1" hangingPunct="1">
              <a:buFont typeface="Arial" pitchFamily="34" charset="0"/>
              <a:buChar char="–"/>
              <a:tabLst>
                <a:tab pos="225425" algn="l"/>
              </a:tabLst>
            </a:pPr>
            <a:r>
              <a:rPr lang="en-US" sz="2600">
                <a:solidFill>
                  <a:schemeClr val="bg1"/>
                </a:solidFill>
              </a:rPr>
              <a:t>hot surface, </a:t>
            </a:r>
          </a:p>
          <a:p>
            <a:pPr marL="1201738" lvl="4" indent="-342900" eaLnBrk="1" hangingPunct="1">
              <a:buFont typeface="Arial" pitchFamily="34" charset="0"/>
              <a:buChar char="–"/>
              <a:tabLst>
                <a:tab pos="225425" algn="l"/>
              </a:tabLst>
            </a:pPr>
            <a:r>
              <a:rPr lang="en-US" sz="2600">
                <a:solidFill>
                  <a:schemeClr val="bg1"/>
                </a:solidFill>
              </a:rPr>
              <a:t>friction heat, or </a:t>
            </a:r>
          </a:p>
          <a:p>
            <a:pPr marL="1201738" lvl="4" indent="-342900" eaLnBrk="1" hangingPunct="1">
              <a:buFont typeface="Arial" pitchFamily="34" charset="0"/>
              <a:buChar char="–"/>
              <a:tabLst>
                <a:tab pos="225425" algn="l"/>
              </a:tabLst>
            </a:pPr>
            <a:r>
              <a:rPr lang="en-US" sz="2600">
                <a:solidFill>
                  <a:schemeClr val="bg1"/>
                </a:solidFill>
              </a:rPr>
              <a:t>a flame </a:t>
            </a:r>
          </a:p>
          <a:p>
            <a:pPr eaLnBrk="1" hangingPunct="1">
              <a:tabLst>
                <a:tab pos="225425" algn="l"/>
              </a:tabLst>
            </a:pPr>
            <a:r>
              <a:rPr lang="en-US" sz="2600">
                <a:solidFill>
                  <a:schemeClr val="bg1"/>
                </a:solidFill>
              </a:rPr>
              <a:t>	that can ignite the dispersed combustible mixture</a:t>
            </a:r>
            <a:r>
              <a:rPr lang="en-US" sz="2600"/>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647B2CC-5FF9-4E87-96FB-8039F5351A7E}" type="slidenum">
              <a:rPr lang="en-US" smtClean="0"/>
              <a:pPr/>
              <a:t>14</a:t>
            </a:fld>
            <a:endParaRPr lang="en-US" smtClean="0"/>
          </a:p>
        </p:txBody>
      </p:sp>
      <p:sp>
        <p:nvSpPr>
          <p:cNvPr id="111618" name="Rectangle 2"/>
          <p:cNvSpPr>
            <a:spLocks noGrp="1" noChangeArrowheads="1"/>
          </p:cNvSpPr>
          <p:nvPr>
            <p:ph type="title"/>
          </p:nvPr>
        </p:nvSpPr>
        <p:spPr>
          <a:xfrm>
            <a:off x="457200" y="76200"/>
            <a:ext cx="8229600" cy="1143000"/>
          </a:xfrm>
        </p:spPr>
        <p:txBody>
          <a:bodyPr/>
          <a:lstStyle/>
          <a:p>
            <a:pPr eaLnBrk="1" hangingPunct="1">
              <a:defRPr/>
            </a:pPr>
            <a:r>
              <a:rPr lang="en-US" sz="3200" b="1" smtClean="0">
                <a:effectLst>
                  <a:outerShdw blurRad="38100" dist="38100" dir="2700000" algn="tl">
                    <a:srgbClr val="000000"/>
                  </a:outerShdw>
                </a:effectLst>
                <a:latin typeface="Arial" charset="0"/>
              </a:rPr>
              <a:t>Combustible Dust Explosions</a:t>
            </a:r>
          </a:p>
        </p:txBody>
      </p:sp>
      <p:sp>
        <p:nvSpPr>
          <p:cNvPr id="77828" name="Text Box 3"/>
          <p:cNvSpPr txBox="1">
            <a:spLocks noChangeArrowheads="1"/>
          </p:cNvSpPr>
          <p:nvPr/>
        </p:nvSpPr>
        <p:spPr bwMode="auto">
          <a:xfrm>
            <a:off x="517525" y="1255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77829" name="Text Box 4"/>
          <p:cNvSpPr txBox="1">
            <a:spLocks noChangeArrowheads="1"/>
          </p:cNvSpPr>
          <p:nvPr/>
        </p:nvSpPr>
        <p:spPr bwMode="auto">
          <a:xfrm>
            <a:off x="441325" y="1055688"/>
            <a:ext cx="816927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96875">
              <a:defRPr>
                <a:solidFill>
                  <a:schemeClr val="tx1"/>
                </a:solidFill>
                <a:latin typeface="Arial" pitchFamily="34" charset="0"/>
              </a:defRPr>
            </a:lvl1pPr>
            <a:lvl2pPr marL="344488" defTabSz="396875">
              <a:defRPr>
                <a:solidFill>
                  <a:schemeClr val="tx1"/>
                </a:solidFill>
                <a:latin typeface="Arial" pitchFamily="34" charset="0"/>
              </a:defRPr>
            </a:lvl2pPr>
            <a:lvl3pPr marL="1143000" indent="-228600" defTabSz="396875">
              <a:defRPr>
                <a:solidFill>
                  <a:schemeClr val="tx1"/>
                </a:solidFill>
                <a:latin typeface="Arial" pitchFamily="34" charset="0"/>
              </a:defRPr>
            </a:lvl3pPr>
            <a:lvl4pPr marL="1600200" indent="-228600" defTabSz="396875">
              <a:defRPr>
                <a:solidFill>
                  <a:schemeClr val="tx1"/>
                </a:solidFill>
                <a:latin typeface="Arial" pitchFamily="34" charset="0"/>
              </a:defRPr>
            </a:lvl4pPr>
            <a:lvl5pPr marL="2057400" indent="-228600" defTabSz="396875">
              <a:defRPr>
                <a:solidFill>
                  <a:schemeClr val="tx1"/>
                </a:solidFill>
                <a:latin typeface="Arial" pitchFamily="34" charset="0"/>
              </a:defRPr>
            </a:lvl5pPr>
            <a:lvl6pPr marL="2514600" indent="-228600" defTabSz="396875" eaLnBrk="0" fontAlgn="base" hangingPunct="0">
              <a:spcBef>
                <a:spcPct val="0"/>
              </a:spcBef>
              <a:spcAft>
                <a:spcPct val="0"/>
              </a:spcAft>
              <a:defRPr>
                <a:solidFill>
                  <a:schemeClr val="tx1"/>
                </a:solidFill>
                <a:latin typeface="Arial" pitchFamily="34" charset="0"/>
              </a:defRPr>
            </a:lvl6pPr>
            <a:lvl7pPr marL="2971800" indent="-228600" defTabSz="396875" eaLnBrk="0" fontAlgn="base" hangingPunct="0">
              <a:spcBef>
                <a:spcPct val="0"/>
              </a:spcBef>
              <a:spcAft>
                <a:spcPct val="0"/>
              </a:spcAft>
              <a:defRPr>
                <a:solidFill>
                  <a:schemeClr val="tx1"/>
                </a:solidFill>
                <a:latin typeface="Arial" pitchFamily="34" charset="0"/>
              </a:defRPr>
            </a:lvl7pPr>
            <a:lvl8pPr marL="3429000" indent="-228600" defTabSz="396875" eaLnBrk="0" fontAlgn="base" hangingPunct="0">
              <a:spcBef>
                <a:spcPct val="0"/>
              </a:spcBef>
              <a:spcAft>
                <a:spcPct val="0"/>
              </a:spcAft>
              <a:defRPr>
                <a:solidFill>
                  <a:schemeClr val="tx1"/>
                </a:solidFill>
                <a:latin typeface="Arial" pitchFamily="34" charset="0"/>
              </a:defRPr>
            </a:lvl8pPr>
            <a:lvl9pPr marL="3886200" indent="-228600" defTabSz="396875"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chemeClr val="bg1"/>
                </a:solidFill>
              </a:rPr>
              <a:t>Practice Quiz</a:t>
            </a:r>
            <a:endParaRPr lang="en-US" b="1" dirty="0">
              <a:solidFill>
                <a:schemeClr val="bg1"/>
              </a:solidFill>
            </a:endParaRPr>
          </a:p>
          <a:p>
            <a:pPr eaLnBrk="1" hangingPunct="1"/>
            <a:endParaRPr lang="en-US" b="1" dirty="0"/>
          </a:p>
          <a:p>
            <a:pPr eaLnBrk="1" hangingPunct="1"/>
            <a:r>
              <a:rPr lang="en-US" sz="2400" b="1" dirty="0" smtClean="0"/>
              <a:t>2. </a:t>
            </a:r>
            <a:r>
              <a:rPr lang="en-US" sz="2400" b="1" dirty="0"/>
              <a:t>A combustible dust explosion in a piece of 	equipment or area where dust has accumulated:</a:t>
            </a:r>
          </a:p>
          <a:p>
            <a:pPr lvl="1" eaLnBrk="1" hangingPunct="1">
              <a:buFontTx/>
              <a:buAutoNum type="alphaUcPeriod"/>
            </a:pPr>
            <a:r>
              <a:rPr lang="en-US" sz="2400" b="1" dirty="0"/>
              <a:t> May shake loose more accumulated dust</a:t>
            </a:r>
          </a:p>
          <a:p>
            <a:pPr lvl="1" eaLnBrk="1" hangingPunct="1"/>
            <a:r>
              <a:rPr lang="en-US" sz="2400" b="1" dirty="0"/>
              <a:t>B. Damage a containment system</a:t>
            </a:r>
          </a:p>
          <a:p>
            <a:pPr lvl="1" eaLnBrk="1" hangingPunct="1"/>
            <a:r>
              <a:rPr lang="en-US" sz="2400" b="1" dirty="0"/>
              <a:t>C. Cause one or more destructive secondary 					explosions</a:t>
            </a:r>
          </a:p>
          <a:p>
            <a:pPr lvl="1" eaLnBrk="1" hangingPunct="1"/>
            <a:r>
              <a:rPr lang="en-US" sz="2400" b="1" dirty="0"/>
              <a:t>D. All of the above</a:t>
            </a:r>
          </a:p>
        </p:txBody>
      </p:sp>
    </p:spTree>
    <p:extLst>
      <p:ext uri="{BB962C8B-B14F-4D97-AF65-F5344CB8AC3E}">
        <p14:creationId xmlns:p14="http://schemas.microsoft.com/office/powerpoint/2010/main" val="5625746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B1B641B-46A7-49C4-80AC-91C9CB77B89F}" type="slidenum">
              <a:rPr lang="en-US" smtClean="0"/>
              <a:pPr/>
              <a:t>15</a:t>
            </a:fld>
            <a:endParaRPr lang="en-US" smtClean="0"/>
          </a:p>
        </p:txBody>
      </p:sp>
      <p:sp>
        <p:nvSpPr>
          <p:cNvPr id="115714" name="Rectangle 2"/>
          <p:cNvSpPr>
            <a:spLocks noGrp="1" noChangeArrowheads="1"/>
          </p:cNvSpPr>
          <p:nvPr>
            <p:ph type="title"/>
          </p:nvPr>
        </p:nvSpPr>
        <p:spPr>
          <a:xfrm>
            <a:off x="457200" y="76200"/>
            <a:ext cx="8229600" cy="1143000"/>
          </a:xfrm>
        </p:spPr>
        <p:txBody>
          <a:bodyPr/>
          <a:lstStyle/>
          <a:p>
            <a:pPr eaLnBrk="1" hangingPunct="1">
              <a:defRPr/>
            </a:pPr>
            <a:r>
              <a:rPr lang="en-US" sz="3200" b="1" smtClean="0">
                <a:effectLst>
                  <a:outerShdw blurRad="38100" dist="38100" dir="2700000" algn="tl">
                    <a:srgbClr val="000000"/>
                  </a:outerShdw>
                </a:effectLst>
                <a:latin typeface="Arial" charset="0"/>
              </a:rPr>
              <a:t>Combustible Dust Explosions</a:t>
            </a:r>
          </a:p>
        </p:txBody>
      </p:sp>
      <p:sp>
        <p:nvSpPr>
          <p:cNvPr id="80900" name="Text Box 3"/>
          <p:cNvSpPr txBox="1">
            <a:spLocks noChangeArrowheads="1"/>
          </p:cNvSpPr>
          <p:nvPr/>
        </p:nvSpPr>
        <p:spPr bwMode="auto">
          <a:xfrm>
            <a:off x="517525" y="1255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80901" name="Text Box 4"/>
          <p:cNvSpPr txBox="1">
            <a:spLocks noChangeArrowheads="1"/>
          </p:cNvSpPr>
          <p:nvPr/>
        </p:nvSpPr>
        <p:spPr bwMode="auto">
          <a:xfrm>
            <a:off x="441325" y="1055688"/>
            <a:ext cx="816927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44488">
              <a:defRPr>
                <a:solidFill>
                  <a:schemeClr val="tx1"/>
                </a:solidFill>
                <a:latin typeface="Arial" pitchFamily="34" charset="0"/>
              </a:defRPr>
            </a:lvl1pPr>
            <a:lvl2pPr marL="292100" defTabSz="344488">
              <a:defRPr>
                <a:solidFill>
                  <a:schemeClr val="tx1"/>
                </a:solidFill>
                <a:latin typeface="Arial" pitchFamily="34" charset="0"/>
              </a:defRPr>
            </a:lvl2pPr>
            <a:lvl3pPr marL="1143000" indent="-228600" defTabSz="344488">
              <a:defRPr>
                <a:solidFill>
                  <a:schemeClr val="tx1"/>
                </a:solidFill>
                <a:latin typeface="Arial" pitchFamily="34" charset="0"/>
              </a:defRPr>
            </a:lvl3pPr>
            <a:lvl4pPr marL="1600200" indent="-228600" defTabSz="344488">
              <a:defRPr>
                <a:solidFill>
                  <a:schemeClr val="tx1"/>
                </a:solidFill>
                <a:latin typeface="Arial" pitchFamily="34" charset="0"/>
              </a:defRPr>
            </a:lvl4pPr>
            <a:lvl5pPr marL="2057400" indent="-228600" defTabSz="344488">
              <a:defRPr>
                <a:solidFill>
                  <a:schemeClr val="tx1"/>
                </a:solidFill>
                <a:latin typeface="Arial" pitchFamily="34" charset="0"/>
              </a:defRPr>
            </a:lvl5pPr>
            <a:lvl6pPr marL="2514600" indent="-228600" defTabSz="344488" eaLnBrk="0" fontAlgn="base" hangingPunct="0">
              <a:spcBef>
                <a:spcPct val="0"/>
              </a:spcBef>
              <a:spcAft>
                <a:spcPct val="0"/>
              </a:spcAft>
              <a:defRPr>
                <a:solidFill>
                  <a:schemeClr val="tx1"/>
                </a:solidFill>
                <a:latin typeface="Arial" pitchFamily="34" charset="0"/>
              </a:defRPr>
            </a:lvl6pPr>
            <a:lvl7pPr marL="2971800" indent="-228600" defTabSz="344488" eaLnBrk="0" fontAlgn="base" hangingPunct="0">
              <a:spcBef>
                <a:spcPct val="0"/>
              </a:spcBef>
              <a:spcAft>
                <a:spcPct val="0"/>
              </a:spcAft>
              <a:defRPr>
                <a:solidFill>
                  <a:schemeClr val="tx1"/>
                </a:solidFill>
                <a:latin typeface="Arial" pitchFamily="34" charset="0"/>
              </a:defRPr>
            </a:lvl7pPr>
            <a:lvl8pPr marL="3429000" indent="-228600" defTabSz="344488" eaLnBrk="0" fontAlgn="base" hangingPunct="0">
              <a:spcBef>
                <a:spcPct val="0"/>
              </a:spcBef>
              <a:spcAft>
                <a:spcPct val="0"/>
              </a:spcAft>
              <a:defRPr>
                <a:solidFill>
                  <a:schemeClr val="tx1"/>
                </a:solidFill>
                <a:latin typeface="Arial" pitchFamily="34" charset="0"/>
              </a:defRPr>
            </a:lvl8pPr>
            <a:lvl9pPr marL="3886200" indent="-228600" defTabSz="344488"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solidFill>
                  <a:schemeClr val="bg1"/>
                </a:solidFill>
              </a:rPr>
              <a:t>Practice Quiz</a:t>
            </a:r>
            <a:endParaRPr lang="en-US" b="1" dirty="0">
              <a:solidFill>
                <a:schemeClr val="bg1"/>
              </a:solidFill>
            </a:endParaRPr>
          </a:p>
          <a:p>
            <a:pPr eaLnBrk="1" hangingPunct="1"/>
            <a:endParaRPr lang="en-US" b="1" dirty="0"/>
          </a:p>
          <a:p>
            <a:pPr eaLnBrk="1" hangingPunct="1"/>
            <a:r>
              <a:rPr lang="en-US" sz="2400" b="1" dirty="0" smtClean="0"/>
              <a:t>2. </a:t>
            </a:r>
            <a:r>
              <a:rPr lang="en-US" sz="2400" b="1" dirty="0"/>
              <a:t>A combustible dust explosion in a piece of 	equipment or area where dust has accumulated:</a:t>
            </a:r>
          </a:p>
          <a:p>
            <a:pPr lvl="1" eaLnBrk="1" hangingPunct="1">
              <a:buFontTx/>
              <a:buAutoNum type="alphaUcPeriod"/>
            </a:pPr>
            <a:r>
              <a:rPr lang="en-US" sz="2400" b="1" dirty="0"/>
              <a:t> May shake loose more accumulated dust</a:t>
            </a:r>
          </a:p>
          <a:p>
            <a:pPr lvl="1" eaLnBrk="1" hangingPunct="1"/>
            <a:r>
              <a:rPr lang="en-US" sz="2400" b="1" dirty="0"/>
              <a:t>B. Damage a containment system</a:t>
            </a:r>
          </a:p>
          <a:p>
            <a:pPr lvl="1" eaLnBrk="1" hangingPunct="1"/>
            <a:r>
              <a:rPr lang="en-US" sz="2400" b="1" dirty="0"/>
              <a:t>C. Cause one or more destructive secondary 						explosions</a:t>
            </a:r>
          </a:p>
          <a:p>
            <a:pPr lvl="1" eaLnBrk="1" hangingPunct="1"/>
            <a:r>
              <a:rPr lang="en-US" sz="2400" b="1" i="1" dirty="0">
                <a:solidFill>
                  <a:srgbClr val="0000FF"/>
                </a:solidFill>
              </a:rPr>
              <a:t>D. All of the above</a:t>
            </a:r>
          </a:p>
        </p:txBody>
      </p:sp>
    </p:spTree>
    <p:extLst>
      <p:ext uri="{BB962C8B-B14F-4D97-AF65-F5344CB8AC3E}">
        <p14:creationId xmlns:p14="http://schemas.microsoft.com/office/powerpoint/2010/main" val="148477411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4F3E342-4434-4F00-8187-78BFF754E153}" type="slidenum">
              <a:rPr lang="en-US" smtClean="0"/>
              <a:pPr/>
              <a:t>16</a:t>
            </a:fld>
            <a:endParaRPr lang="en-US" smtClean="0"/>
          </a:p>
        </p:txBody>
      </p:sp>
      <p:sp>
        <p:nvSpPr>
          <p:cNvPr id="14339" name="Cloud"/>
          <p:cNvSpPr>
            <a:spLocks noChangeAspect="1" noEditPoints="1" noChangeArrowheads="1"/>
          </p:cNvSpPr>
          <p:nvPr/>
        </p:nvSpPr>
        <p:spPr bwMode="auto">
          <a:xfrm flipV="1">
            <a:off x="5486400" y="2847975"/>
            <a:ext cx="2743200" cy="18383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40" name="Text Box 3"/>
          <p:cNvSpPr txBox="1">
            <a:spLocks noChangeArrowheads="1"/>
          </p:cNvSpPr>
          <p:nvPr/>
        </p:nvSpPr>
        <p:spPr bwMode="auto">
          <a:xfrm>
            <a:off x="304800" y="3228975"/>
            <a:ext cx="2133600" cy="1800225"/>
          </a:xfrm>
          <a:prstGeom prst="rect">
            <a:avLst/>
          </a:prstGeom>
          <a:solidFill>
            <a:srgbClr val="E1E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Some event disturbs the settled dust into a cloud</a:t>
            </a:r>
          </a:p>
        </p:txBody>
      </p:sp>
      <p:sp>
        <p:nvSpPr>
          <p:cNvPr id="14341" name="Text Box 4"/>
          <p:cNvSpPr txBox="1">
            <a:spLocks noChangeArrowheads="1"/>
          </p:cNvSpPr>
          <p:nvPr/>
        </p:nvSpPr>
        <p:spPr bwMode="auto">
          <a:xfrm>
            <a:off x="6400800" y="5181600"/>
            <a:ext cx="2362200" cy="1373188"/>
          </a:xfrm>
          <a:prstGeom prst="rect">
            <a:avLst/>
          </a:prstGeom>
          <a:solidFill>
            <a:srgbClr val="E1E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Dust cloud is ignited and explodes</a:t>
            </a:r>
          </a:p>
        </p:txBody>
      </p:sp>
      <p:sp>
        <p:nvSpPr>
          <p:cNvPr id="76805" name="Text Box 5"/>
          <p:cNvSpPr txBox="1">
            <a:spLocks noChangeArrowheads="1"/>
          </p:cNvSpPr>
          <p:nvPr/>
        </p:nvSpPr>
        <p:spPr bwMode="auto">
          <a:xfrm>
            <a:off x="236538" y="136525"/>
            <a:ext cx="85836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US" sz="4000" b="1">
                <a:solidFill>
                  <a:schemeClr val="bg1"/>
                </a:solidFill>
                <a:effectLst>
                  <a:outerShdw blurRad="38100" dist="38100" dir="2700000" algn="tl">
                    <a:srgbClr val="000000"/>
                  </a:outerShdw>
                </a:effectLst>
                <a:latin typeface="Arial Black" pitchFamily="34" charset="0"/>
              </a:rPr>
              <a:t>Dust </a:t>
            </a:r>
            <a:r>
              <a:rPr lang="en-US" sz="4000" b="1" u="sng">
                <a:solidFill>
                  <a:schemeClr val="bg1"/>
                </a:solidFill>
                <a:effectLst>
                  <a:outerShdw blurRad="38100" dist="38100" dir="2700000" algn="tl">
                    <a:srgbClr val="000000"/>
                  </a:outerShdw>
                </a:effectLst>
                <a:latin typeface="Arial Black" pitchFamily="34" charset="0"/>
              </a:rPr>
              <a:t>Explosion</a:t>
            </a:r>
            <a:r>
              <a:rPr lang="en-US" sz="4000" b="1">
                <a:solidFill>
                  <a:schemeClr val="bg1"/>
                </a:solidFill>
                <a:effectLst>
                  <a:outerShdw blurRad="38100" dist="38100" dir="2700000" algn="tl">
                    <a:srgbClr val="000000"/>
                  </a:outerShdw>
                </a:effectLst>
                <a:latin typeface="Arial Black" pitchFamily="34" charset="0"/>
              </a:rPr>
              <a:t> in a Work Area</a:t>
            </a:r>
          </a:p>
        </p:txBody>
      </p:sp>
      <p:grpSp>
        <p:nvGrpSpPr>
          <p:cNvPr id="14343" name="Group 6"/>
          <p:cNvGrpSpPr>
            <a:grpSpLocks/>
          </p:cNvGrpSpPr>
          <p:nvPr/>
        </p:nvGrpSpPr>
        <p:grpSpPr bwMode="auto">
          <a:xfrm>
            <a:off x="2438400" y="3305175"/>
            <a:ext cx="4648200" cy="1560513"/>
            <a:chOff x="1824" y="1392"/>
            <a:chExt cx="3744" cy="1511"/>
          </a:xfrm>
        </p:grpSpPr>
        <p:sp>
          <p:nvSpPr>
            <p:cNvPr id="76807" name="AutoShape 7"/>
            <p:cNvSpPr>
              <a:spLocks noChangeArrowheads="1"/>
            </p:cNvSpPr>
            <p:nvPr/>
          </p:nvSpPr>
          <p:spPr bwMode="auto">
            <a:xfrm>
              <a:off x="1824" y="1679"/>
              <a:ext cx="1248" cy="1199"/>
            </a:xfrm>
            <a:prstGeom prst="irregularSeal1">
              <a:avLst/>
            </a:prstGeom>
            <a:gradFill rotWithShape="1">
              <a:gsLst>
                <a:gs pos="0">
                  <a:srgbClr val="FFFF00"/>
                </a:gs>
                <a:gs pos="50000">
                  <a:schemeClr val="hlink"/>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charset="0"/>
              </a:endParaRPr>
            </a:p>
          </p:txBody>
        </p:sp>
        <p:sp>
          <p:nvSpPr>
            <p:cNvPr id="14370" name="AutoShape 8"/>
            <p:cNvSpPr>
              <a:spLocks noChangeArrowheads="1"/>
            </p:cNvSpPr>
            <p:nvPr/>
          </p:nvSpPr>
          <p:spPr bwMode="auto">
            <a:xfrm>
              <a:off x="2880" y="2304"/>
              <a:ext cx="1584" cy="576"/>
            </a:xfrm>
            <a:prstGeom prst="cube">
              <a:avLst>
                <a:gd name="adj" fmla="val 5052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p>
          </p:txBody>
        </p:sp>
        <p:sp>
          <p:nvSpPr>
            <p:cNvPr id="14371" name="Cloud"/>
            <p:cNvSpPr>
              <a:spLocks noChangeAspect="1" noEditPoints="1" noChangeArrowheads="1"/>
            </p:cNvSpPr>
            <p:nvPr/>
          </p:nvSpPr>
          <p:spPr bwMode="auto">
            <a:xfrm rot="-736349">
              <a:off x="3792" y="1968"/>
              <a:ext cx="1728" cy="6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5 w 21600"/>
                <a:gd name="T13" fmla="*/ 3257 h 21600"/>
                <a:gd name="T14" fmla="*/ 17088 w 21600"/>
                <a:gd name="T15" fmla="*/ 17349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a:noFill/>
            </a:ln>
            <a:effectLst>
              <a:outerShdw dist="107763" dir="2700000" algn="ctr" rotWithShape="0">
                <a:srgbClr val="808080"/>
              </a:outerShdw>
            </a:effectLst>
            <a:extLst>
              <a:ext uri="{91240B29-F687-4F45-9708-019B960494DF}">
                <a14:hiddenLine xmlns:a14="http://schemas.microsoft.com/office/drawing/2010/main" w="57150">
                  <a:solidFill>
                    <a:srgbClr val="000000"/>
                  </a:solidFill>
                  <a:miter lim="800000"/>
                  <a:headEnd/>
                  <a:tailEnd/>
                </a14:hiddenLine>
              </a:ext>
            </a:extLst>
          </p:spPr>
          <p:txBody>
            <a:bodyPr/>
            <a:lstStyle/>
            <a:p>
              <a:endParaRPr lang="en-US"/>
            </a:p>
          </p:txBody>
        </p:sp>
        <p:sp>
          <p:nvSpPr>
            <p:cNvPr id="14372" name="Cloud"/>
            <p:cNvSpPr>
              <a:spLocks noChangeAspect="1" noEditPoints="1" noChangeArrowheads="1"/>
            </p:cNvSpPr>
            <p:nvPr/>
          </p:nvSpPr>
          <p:spPr bwMode="auto">
            <a:xfrm>
              <a:off x="3840" y="1392"/>
              <a:ext cx="1728" cy="11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5 w 21600"/>
                <a:gd name="T13" fmla="*/ 3264 h 21600"/>
                <a:gd name="T14" fmla="*/ 17088 w 21600"/>
                <a:gd name="T15" fmla="*/ 1732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73" name="Freeform 11"/>
            <p:cNvSpPr>
              <a:spLocks/>
            </p:cNvSpPr>
            <p:nvPr/>
          </p:nvSpPr>
          <p:spPr bwMode="auto">
            <a:xfrm>
              <a:off x="4080" y="1976"/>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cap="flat" cmpd="sng">
              <a:solidFill>
                <a:srgbClr val="4D4D4D"/>
              </a:solidFill>
              <a:prstDash val="dash"/>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4" name="Freeform 12"/>
            <p:cNvSpPr>
              <a:spLocks/>
            </p:cNvSpPr>
            <p:nvPr/>
          </p:nvSpPr>
          <p:spPr bwMode="auto">
            <a:xfrm>
              <a:off x="3952" y="2255"/>
              <a:ext cx="936" cy="265"/>
            </a:xfrm>
            <a:custGeom>
              <a:avLst/>
              <a:gdLst>
                <a:gd name="T0" fmla="*/ 0 w 936"/>
                <a:gd name="T1" fmla="*/ 1 h 265"/>
                <a:gd name="T2" fmla="*/ 504 w 936"/>
                <a:gd name="T3" fmla="*/ 41 h 265"/>
                <a:gd name="T4" fmla="*/ 688 w 936"/>
                <a:gd name="T5" fmla="*/ 97 h 265"/>
                <a:gd name="T6" fmla="*/ 800 w 936"/>
                <a:gd name="T7" fmla="*/ 169 h 265"/>
                <a:gd name="T8" fmla="*/ 936 w 936"/>
                <a:gd name="T9" fmla="*/ 265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6" h="265">
                  <a:moveTo>
                    <a:pt x="0" y="1"/>
                  </a:moveTo>
                  <a:cubicBezTo>
                    <a:pt x="168" y="7"/>
                    <a:pt x="340" y="0"/>
                    <a:pt x="504" y="41"/>
                  </a:cubicBezTo>
                  <a:cubicBezTo>
                    <a:pt x="572" y="58"/>
                    <a:pt x="628" y="57"/>
                    <a:pt x="688" y="97"/>
                  </a:cubicBezTo>
                  <a:cubicBezTo>
                    <a:pt x="717" y="140"/>
                    <a:pt x="759" y="142"/>
                    <a:pt x="800" y="169"/>
                  </a:cubicBezTo>
                  <a:cubicBezTo>
                    <a:pt x="827" y="250"/>
                    <a:pt x="909" y="210"/>
                    <a:pt x="936" y="265"/>
                  </a:cubicBezTo>
                </a:path>
              </a:pathLst>
            </a:custGeom>
            <a:noFill/>
            <a:ln w="57150" cap="flat" cmpd="sng">
              <a:solidFill>
                <a:srgbClr val="4D4D4D"/>
              </a:solidFill>
              <a:prstDash val="dash"/>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5" name="Freeform 13"/>
            <p:cNvSpPr>
              <a:spLocks/>
            </p:cNvSpPr>
            <p:nvPr/>
          </p:nvSpPr>
          <p:spPr bwMode="auto">
            <a:xfrm rot="-673548">
              <a:off x="4048" y="2160"/>
              <a:ext cx="936" cy="265"/>
            </a:xfrm>
            <a:custGeom>
              <a:avLst/>
              <a:gdLst>
                <a:gd name="T0" fmla="*/ 0 w 936"/>
                <a:gd name="T1" fmla="*/ 1 h 265"/>
                <a:gd name="T2" fmla="*/ 504 w 936"/>
                <a:gd name="T3" fmla="*/ 41 h 265"/>
                <a:gd name="T4" fmla="*/ 688 w 936"/>
                <a:gd name="T5" fmla="*/ 97 h 265"/>
                <a:gd name="T6" fmla="*/ 800 w 936"/>
                <a:gd name="T7" fmla="*/ 169 h 265"/>
                <a:gd name="T8" fmla="*/ 936 w 936"/>
                <a:gd name="T9" fmla="*/ 265 h 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6" h="265">
                  <a:moveTo>
                    <a:pt x="0" y="1"/>
                  </a:moveTo>
                  <a:cubicBezTo>
                    <a:pt x="168" y="7"/>
                    <a:pt x="340" y="0"/>
                    <a:pt x="504" y="41"/>
                  </a:cubicBezTo>
                  <a:cubicBezTo>
                    <a:pt x="572" y="58"/>
                    <a:pt x="628" y="57"/>
                    <a:pt x="688" y="97"/>
                  </a:cubicBezTo>
                  <a:cubicBezTo>
                    <a:pt x="717" y="140"/>
                    <a:pt x="759" y="142"/>
                    <a:pt x="800" y="169"/>
                  </a:cubicBezTo>
                  <a:cubicBezTo>
                    <a:pt x="827" y="250"/>
                    <a:pt x="909" y="210"/>
                    <a:pt x="936" y="265"/>
                  </a:cubicBezTo>
                </a:path>
              </a:pathLst>
            </a:custGeom>
            <a:noFill/>
            <a:ln w="57150" cap="flat" cmpd="sng">
              <a:solidFill>
                <a:srgbClr val="4D4D4D"/>
              </a:solidFill>
              <a:prstDash val="dash"/>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6" name="Cloud"/>
            <p:cNvSpPr>
              <a:spLocks noChangeAspect="1" noEditPoints="1" noChangeArrowheads="1"/>
            </p:cNvSpPr>
            <p:nvPr/>
          </p:nvSpPr>
          <p:spPr bwMode="auto">
            <a:xfrm rot="-5033347">
              <a:off x="3564" y="1995"/>
              <a:ext cx="201" cy="8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9 w 21600"/>
                <a:gd name="T13" fmla="*/ 3251 h 21600"/>
                <a:gd name="T14" fmla="*/ 17087 w 21600"/>
                <a:gd name="T15" fmla="*/ 1733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77" name="Cloud"/>
            <p:cNvSpPr>
              <a:spLocks noChangeAspect="1" noEditPoints="1" noChangeArrowheads="1"/>
            </p:cNvSpPr>
            <p:nvPr/>
          </p:nvSpPr>
          <p:spPr bwMode="auto">
            <a:xfrm rot="5033347" flipH="1">
              <a:off x="3660" y="1908"/>
              <a:ext cx="201" cy="8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9 w 21600"/>
                <a:gd name="T13" fmla="*/ 3251 h 21600"/>
                <a:gd name="T14" fmla="*/ 17087 w 21600"/>
                <a:gd name="T15" fmla="*/ 1733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78" name="Arc 16"/>
            <p:cNvSpPr>
              <a:spLocks/>
            </p:cNvSpPr>
            <p:nvPr/>
          </p:nvSpPr>
          <p:spPr bwMode="auto">
            <a:xfrm rot="738853">
              <a:off x="3024" y="1920"/>
              <a:ext cx="432" cy="983"/>
            </a:xfrm>
            <a:custGeom>
              <a:avLst/>
              <a:gdLst>
                <a:gd name="T0" fmla="*/ 0 w 21600"/>
                <a:gd name="T1" fmla="*/ 0 h 27634"/>
                <a:gd name="T2" fmla="*/ 0 w 21600"/>
                <a:gd name="T3" fmla="*/ 0 h 27634"/>
                <a:gd name="T4" fmla="*/ 0 w 21600"/>
                <a:gd name="T5" fmla="*/ 0 h 27634"/>
                <a:gd name="T6" fmla="*/ 0 60000 65536"/>
                <a:gd name="T7" fmla="*/ 0 60000 65536"/>
                <a:gd name="T8" fmla="*/ 0 60000 65536"/>
              </a:gdLst>
              <a:ahLst/>
              <a:cxnLst>
                <a:cxn ang="T6">
                  <a:pos x="T0" y="T1"/>
                </a:cxn>
                <a:cxn ang="T7">
                  <a:pos x="T2" y="T3"/>
                </a:cxn>
                <a:cxn ang="T8">
                  <a:pos x="T4" y="T5"/>
                </a:cxn>
              </a:cxnLst>
              <a:rect l="0" t="0" r="r" b="b"/>
              <a:pathLst>
                <a:path w="21600" h="27634" fill="none" extrusionOk="0">
                  <a:moveTo>
                    <a:pt x="-1" y="0"/>
                  </a:moveTo>
                  <a:cubicBezTo>
                    <a:pt x="11929" y="0"/>
                    <a:pt x="21600" y="9670"/>
                    <a:pt x="21600" y="21600"/>
                  </a:cubicBezTo>
                  <a:cubicBezTo>
                    <a:pt x="21600" y="23641"/>
                    <a:pt x="21310" y="25673"/>
                    <a:pt x="20740" y="27634"/>
                  </a:cubicBezTo>
                </a:path>
                <a:path w="21600" h="27634" stroke="0" extrusionOk="0">
                  <a:moveTo>
                    <a:pt x="-1" y="0"/>
                  </a:moveTo>
                  <a:cubicBezTo>
                    <a:pt x="11929" y="0"/>
                    <a:pt x="21600" y="9670"/>
                    <a:pt x="21600" y="21600"/>
                  </a:cubicBezTo>
                  <a:cubicBezTo>
                    <a:pt x="21600" y="23641"/>
                    <a:pt x="21310" y="25673"/>
                    <a:pt x="20740" y="27634"/>
                  </a:cubicBezTo>
                  <a:lnTo>
                    <a:pt x="0" y="21600"/>
                  </a:lnTo>
                  <a:lnTo>
                    <a:pt x="-1" y="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9" name="Arc 17"/>
            <p:cNvSpPr>
              <a:spLocks/>
            </p:cNvSpPr>
            <p:nvPr/>
          </p:nvSpPr>
          <p:spPr bwMode="auto">
            <a:xfrm rot="738853">
              <a:off x="3264" y="1920"/>
              <a:ext cx="432" cy="983"/>
            </a:xfrm>
            <a:custGeom>
              <a:avLst/>
              <a:gdLst>
                <a:gd name="T0" fmla="*/ 0 w 21600"/>
                <a:gd name="T1" fmla="*/ 0 h 27634"/>
                <a:gd name="T2" fmla="*/ 0 w 21600"/>
                <a:gd name="T3" fmla="*/ 0 h 27634"/>
                <a:gd name="T4" fmla="*/ 0 w 21600"/>
                <a:gd name="T5" fmla="*/ 0 h 27634"/>
                <a:gd name="T6" fmla="*/ 0 60000 65536"/>
                <a:gd name="T7" fmla="*/ 0 60000 65536"/>
                <a:gd name="T8" fmla="*/ 0 60000 65536"/>
              </a:gdLst>
              <a:ahLst/>
              <a:cxnLst>
                <a:cxn ang="T6">
                  <a:pos x="T0" y="T1"/>
                </a:cxn>
                <a:cxn ang="T7">
                  <a:pos x="T2" y="T3"/>
                </a:cxn>
                <a:cxn ang="T8">
                  <a:pos x="T4" y="T5"/>
                </a:cxn>
              </a:cxnLst>
              <a:rect l="0" t="0" r="r" b="b"/>
              <a:pathLst>
                <a:path w="21600" h="27634" fill="none" extrusionOk="0">
                  <a:moveTo>
                    <a:pt x="-1" y="0"/>
                  </a:moveTo>
                  <a:cubicBezTo>
                    <a:pt x="11929" y="0"/>
                    <a:pt x="21600" y="9670"/>
                    <a:pt x="21600" y="21600"/>
                  </a:cubicBezTo>
                  <a:cubicBezTo>
                    <a:pt x="21600" y="23641"/>
                    <a:pt x="21310" y="25673"/>
                    <a:pt x="20740" y="27634"/>
                  </a:cubicBezTo>
                </a:path>
                <a:path w="21600" h="27634" stroke="0" extrusionOk="0">
                  <a:moveTo>
                    <a:pt x="-1" y="0"/>
                  </a:moveTo>
                  <a:cubicBezTo>
                    <a:pt x="11929" y="0"/>
                    <a:pt x="21600" y="9670"/>
                    <a:pt x="21600" y="21600"/>
                  </a:cubicBezTo>
                  <a:cubicBezTo>
                    <a:pt x="21600" y="23641"/>
                    <a:pt x="21310" y="25673"/>
                    <a:pt x="20740" y="27634"/>
                  </a:cubicBezTo>
                  <a:lnTo>
                    <a:pt x="0" y="21600"/>
                  </a:lnTo>
                  <a:lnTo>
                    <a:pt x="-1" y="0"/>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0" name="Freeform 18"/>
            <p:cNvSpPr>
              <a:spLocks/>
            </p:cNvSpPr>
            <p:nvPr/>
          </p:nvSpPr>
          <p:spPr bwMode="auto">
            <a:xfrm>
              <a:off x="4472" y="1904"/>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cap="flat" cmpd="sng">
              <a:solidFill>
                <a:srgbClr val="4D4D4D"/>
              </a:solidFill>
              <a:prstDash val="dash"/>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1" name="Freeform 19"/>
            <p:cNvSpPr>
              <a:spLocks/>
            </p:cNvSpPr>
            <p:nvPr/>
          </p:nvSpPr>
          <p:spPr bwMode="auto">
            <a:xfrm rot="-1004518">
              <a:off x="4176" y="1776"/>
              <a:ext cx="616" cy="256"/>
            </a:xfrm>
            <a:custGeom>
              <a:avLst/>
              <a:gdLst>
                <a:gd name="T0" fmla="*/ 0 w 616"/>
                <a:gd name="T1" fmla="*/ 256 h 256"/>
                <a:gd name="T2" fmla="*/ 296 w 616"/>
                <a:gd name="T3" fmla="*/ 216 h 256"/>
                <a:gd name="T4" fmla="*/ 528 w 616"/>
                <a:gd name="T5" fmla="*/ 88 h 256"/>
                <a:gd name="T6" fmla="*/ 616 w 616"/>
                <a:gd name="T7" fmla="*/ 48 h 256"/>
                <a:gd name="T8" fmla="*/ 608 w 616"/>
                <a:gd name="T9" fmla="*/ 24 h 256"/>
                <a:gd name="T10" fmla="*/ 616 w 616"/>
                <a:gd name="T11" fmla="*/ 0 h 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cap="flat" cmpd="sng">
              <a:solidFill>
                <a:srgbClr val="4D4D4D"/>
              </a:solidFill>
              <a:prstDash val="dash"/>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2" name="Freeform 20"/>
            <p:cNvSpPr>
              <a:spLocks/>
            </p:cNvSpPr>
            <p:nvPr/>
          </p:nvSpPr>
          <p:spPr bwMode="auto">
            <a:xfrm rot="-1880713">
              <a:off x="3888" y="1712"/>
              <a:ext cx="904" cy="256"/>
            </a:xfrm>
            <a:custGeom>
              <a:avLst/>
              <a:gdLst>
                <a:gd name="T0" fmla="*/ 0 w 616"/>
                <a:gd name="T1" fmla="*/ 256 h 256"/>
                <a:gd name="T2" fmla="*/ 2013 w 616"/>
                <a:gd name="T3" fmla="*/ 216 h 256"/>
                <a:gd name="T4" fmla="*/ 3594 w 616"/>
                <a:gd name="T5" fmla="*/ 88 h 256"/>
                <a:gd name="T6" fmla="*/ 4193 w 616"/>
                <a:gd name="T7" fmla="*/ 48 h 256"/>
                <a:gd name="T8" fmla="*/ 4137 w 616"/>
                <a:gd name="T9" fmla="*/ 24 h 256"/>
                <a:gd name="T10" fmla="*/ 4193 w 616"/>
                <a:gd name="T11" fmla="*/ 0 h 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6" h="256">
                  <a:moveTo>
                    <a:pt x="0" y="256"/>
                  </a:moveTo>
                  <a:cubicBezTo>
                    <a:pt x="67" y="249"/>
                    <a:pt x="232" y="232"/>
                    <a:pt x="296" y="216"/>
                  </a:cubicBezTo>
                  <a:cubicBezTo>
                    <a:pt x="385" y="193"/>
                    <a:pt x="451" y="132"/>
                    <a:pt x="528" y="88"/>
                  </a:cubicBezTo>
                  <a:cubicBezTo>
                    <a:pt x="542" y="46"/>
                    <a:pt x="572" y="54"/>
                    <a:pt x="616" y="48"/>
                  </a:cubicBezTo>
                  <a:cubicBezTo>
                    <a:pt x="613" y="40"/>
                    <a:pt x="608" y="32"/>
                    <a:pt x="608" y="24"/>
                  </a:cubicBezTo>
                  <a:cubicBezTo>
                    <a:pt x="608" y="16"/>
                    <a:pt x="616" y="0"/>
                    <a:pt x="616" y="0"/>
                  </a:cubicBezTo>
                </a:path>
              </a:pathLst>
            </a:custGeom>
            <a:noFill/>
            <a:ln w="57150" cap="flat" cmpd="sng">
              <a:solidFill>
                <a:srgbClr val="4D4D4D"/>
              </a:solidFill>
              <a:prstDash val="dash"/>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44" name="Group 21"/>
          <p:cNvGrpSpPr>
            <a:grpSpLocks/>
          </p:cNvGrpSpPr>
          <p:nvPr/>
        </p:nvGrpSpPr>
        <p:grpSpPr bwMode="auto">
          <a:xfrm>
            <a:off x="3352800" y="5292725"/>
            <a:ext cx="2819400" cy="1704975"/>
            <a:chOff x="912" y="2928"/>
            <a:chExt cx="2448" cy="1480"/>
          </a:xfrm>
        </p:grpSpPr>
        <p:grpSp>
          <p:nvGrpSpPr>
            <p:cNvPr id="14353" name="Group 22"/>
            <p:cNvGrpSpPr>
              <a:grpSpLocks/>
            </p:cNvGrpSpPr>
            <p:nvPr/>
          </p:nvGrpSpPr>
          <p:grpSpPr bwMode="auto">
            <a:xfrm>
              <a:off x="912" y="3408"/>
              <a:ext cx="1632" cy="816"/>
              <a:chOff x="912" y="2928"/>
              <a:chExt cx="2592" cy="1296"/>
            </a:xfrm>
          </p:grpSpPr>
          <p:sp>
            <p:nvSpPr>
              <p:cNvPr id="14367" name="AutoShape 23"/>
              <p:cNvSpPr>
                <a:spLocks noChangeArrowheads="1"/>
              </p:cNvSpPr>
              <p:nvPr/>
            </p:nvSpPr>
            <p:spPr bwMode="auto">
              <a:xfrm>
                <a:off x="912" y="3648"/>
                <a:ext cx="1584" cy="576"/>
              </a:xfrm>
              <a:prstGeom prst="cube">
                <a:avLst>
                  <a:gd name="adj" fmla="val 5052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p>
            </p:txBody>
          </p:sp>
          <p:sp>
            <p:nvSpPr>
              <p:cNvPr id="14368" name="Cloud"/>
              <p:cNvSpPr>
                <a:spLocks noChangeAspect="1" noEditPoints="1" noChangeArrowheads="1"/>
              </p:cNvSpPr>
              <p:nvPr/>
            </p:nvSpPr>
            <p:spPr bwMode="auto">
              <a:xfrm>
                <a:off x="1776" y="2928"/>
                <a:ext cx="1728" cy="11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5 w 21600"/>
                  <a:gd name="T13" fmla="*/ 3264 h 21600"/>
                  <a:gd name="T14" fmla="*/ 17088 w 21600"/>
                  <a:gd name="T15" fmla="*/ 1732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grpSp>
        <p:sp>
          <p:nvSpPr>
            <p:cNvPr id="14354" name="AutoShape 25"/>
            <p:cNvSpPr>
              <a:spLocks noChangeArrowheads="1"/>
            </p:cNvSpPr>
            <p:nvPr/>
          </p:nvSpPr>
          <p:spPr bwMode="auto">
            <a:xfrm>
              <a:off x="1920" y="2928"/>
              <a:ext cx="1440" cy="1344"/>
            </a:xfrm>
            <a:prstGeom prst="irregularSeal2">
              <a:avLst/>
            </a:prstGeom>
            <a:gradFill rotWithShape="1">
              <a:gsLst>
                <a:gs pos="0">
                  <a:srgbClr val="FF0000"/>
                </a:gs>
                <a:gs pos="50000">
                  <a:srgbClr val="FFFF00"/>
                </a:gs>
                <a:gs pos="100000">
                  <a:srgbClr val="FF0000"/>
                </a:gs>
              </a:gsLst>
              <a:lin ang="5400000" scaled="1"/>
            </a:gradFill>
            <a:ln w="38100"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55" name="Group 26"/>
            <p:cNvGrpSpPr>
              <a:grpSpLocks/>
            </p:cNvGrpSpPr>
            <p:nvPr/>
          </p:nvGrpSpPr>
          <p:grpSpPr bwMode="auto">
            <a:xfrm>
              <a:off x="2328" y="3600"/>
              <a:ext cx="264" cy="808"/>
              <a:chOff x="-576" y="3687"/>
              <a:chExt cx="902" cy="1441"/>
            </a:xfrm>
          </p:grpSpPr>
          <p:sp>
            <p:nvSpPr>
              <p:cNvPr id="14356" name="Freeform 27"/>
              <p:cNvSpPr>
                <a:spLocks/>
              </p:cNvSpPr>
              <p:nvPr/>
            </p:nvSpPr>
            <p:spPr bwMode="auto">
              <a:xfrm>
                <a:off x="-554" y="4371"/>
                <a:ext cx="556" cy="721"/>
              </a:xfrm>
              <a:custGeom>
                <a:avLst/>
                <a:gdLst>
                  <a:gd name="T0" fmla="*/ 31 w 1112"/>
                  <a:gd name="T1" fmla="*/ 0 h 1441"/>
                  <a:gd name="T2" fmla="*/ 0 w 1112"/>
                  <a:gd name="T3" fmla="*/ 41 h 1441"/>
                  <a:gd name="T4" fmla="*/ 8 w 1112"/>
                  <a:gd name="T5" fmla="*/ 46 h 1441"/>
                  <a:gd name="T6" fmla="*/ 35 w 1112"/>
                  <a:gd name="T7" fmla="*/ 4 h 1441"/>
                  <a:gd name="T8" fmla="*/ 31 w 1112"/>
                  <a:gd name="T9" fmla="*/ 0 h 1441"/>
                  <a:gd name="T10" fmla="*/ 31 w 1112"/>
                  <a:gd name="T11" fmla="*/ 0 h 14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2" h="1441">
                    <a:moveTo>
                      <a:pt x="979" y="0"/>
                    </a:moveTo>
                    <a:lnTo>
                      <a:pt x="0" y="1309"/>
                    </a:lnTo>
                    <a:lnTo>
                      <a:pt x="239" y="1441"/>
                    </a:lnTo>
                    <a:lnTo>
                      <a:pt x="1112" y="114"/>
                    </a:lnTo>
                    <a:lnTo>
                      <a:pt x="979" y="0"/>
                    </a:lnTo>
                    <a:close/>
                  </a:path>
                </a:pathLst>
              </a:custGeom>
              <a:solidFill>
                <a:srgbClr val="FFD1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7" name="Freeform 28"/>
              <p:cNvSpPr>
                <a:spLocks/>
              </p:cNvSpPr>
              <p:nvPr/>
            </p:nvSpPr>
            <p:spPr bwMode="auto">
              <a:xfrm>
                <a:off x="-156" y="3713"/>
                <a:ext cx="462" cy="712"/>
              </a:xfrm>
              <a:custGeom>
                <a:avLst/>
                <a:gdLst>
                  <a:gd name="T0" fmla="*/ 4 w 924"/>
                  <a:gd name="T1" fmla="*/ 37 h 1424"/>
                  <a:gd name="T2" fmla="*/ 4 w 924"/>
                  <a:gd name="T3" fmla="*/ 35 h 1424"/>
                  <a:gd name="T4" fmla="*/ 3 w 924"/>
                  <a:gd name="T5" fmla="*/ 34 h 1424"/>
                  <a:gd name="T6" fmla="*/ 3 w 924"/>
                  <a:gd name="T7" fmla="*/ 33 h 1424"/>
                  <a:gd name="T8" fmla="*/ 2 w 924"/>
                  <a:gd name="T9" fmla="*/ 32 h 1424"/>
                  <a:gd name="T10" fmla="*/ 2 w 924"/>
                  <a:gd name="T11" fmla="*/ 31 h 1424"/>
                  <a:gd name="T12" fmla="*/ 2 w 924"/>
                  <a:gd name="T13" fmla="*/ 30 h 1424"/>
                  <a:gd name="T14" fmla="*/ 1 w 924"/>
                  <a:gd name="T15" fmla="*/ 29 h 1424"/>
                  <a:gd name="T16" fmla="*/ 1 w 924"/>
                  <a:gd name="T17" fmla="*/ 28 h 1424"/>
                  <a:gd name="T18" fmla="*/ 1 w 924"/>
                  <a:gd name="T19" fmla="*/ 27 h 1424"/>
                  <a:gd name="T20" fmla="*/ 1 w 924"/>
                  <a:gd name="T21" fmla="*/ 26 h 1424"/>
                  <a:gd name="T22" fmla="*/ 0 w 924"/>
                  <a:gd name="T23" fmla="*/ 24 h 1424"/>
                  <a:gd name="T24" fmla="*/ 0 w 924"/>
                  <a:gd name="T25" fmla="*/ 23 h 1424"/>
                  <a:gd name="T26" fmla="*/ 1 w 924"/>
                  <a:gd name="T27" fmla="*/ 22 h 1424"/>
                  <a:gd name="T28" fmla="*/ 1 w 924"/>
                  <a:gd name="T29" fmla="*/ 21 h 1424"/>
                  <a:gd name="T30" fmla="*/ 1 w 924"/>
                  <a:gd name="T31" fmla="*/ 20 h 1424"/>
                  <a:gd name="T32" fmla="*/ 1 w 924"/>
                  <a:gd name="T33" fmla="*/ 18 h 1424"/>
                  <a:gd name="T34" fmla="*/ 1 w 924"/>
                  <a:gd name="T35" fmla="*/ 17 h 1424"/>
                  <a:gd name="T36" fmla="*/ 1 w 924"/>
                  <a:gd name="T37" fmla="*/ 16 h 1424"/>
                  <a:gd name="T38" fmla="*/ 1 w 924"/>
                  <a:gd name="T39" fmla="*/ 15 h 1424"/>
                  <a:gd name="T40" fmla="*/ 2 w 924"/>
                  <a:gd name="T41" fmla="*/ 14 h 1424"/>
                  <a:gd name="T42" fmla="*/ 2 w 924"/>
                  <a:gd name="T43" fmla="*/ 12 h 1424"/>
                  <a:gd name="T44" fmla="*/ 2 w 924"/>
                  <a:gd name="T45" fmla="*/ 11 h 1424"/>
                  <a:gd name="T46" fmla="*/ 2 w 924"/>
                  <a:gd name="T47" fmla="*/ 10 h 1424"/>
                  <a:gd name="T48" fmla="*/ 9 w 924"/>
                  <a:gd name="T49" fmla="*/ 16 h 1424"/>
                  <a:gd name="T50" fmla="*/ 28 w 924"/>
                  <a:gd name="T51" fmla="*/ 5 h 1424"/>
                  <a:gd name="T52" fmla="*/ 28 w 924"/>
                  <a:gd name="T53" fmla="*/ 6 h 1424"/>
                  <a:gd name="T54" fmla="*/ 28 w 924"/>
                  <a:gd name="T55" fmla="*/ 7 h 1424"/>
                  <a:gd name="T56" fmla="*/ 28 w 924"/>
                  <a:gd name="T57" fmla="*/ 8 h 1424"/>
                  <a:gd name="T58" fmla="*/ 29 w 924"/>
                  <a:gd name="T59" fmla="*/ 10 h 1424"/>
                  <a:gd name="T60" fmla="*/ 29 w 924"/>
                  <a:gd name="T61" fmla="*/ 12 h 1424"/>
                  <a:gd name="T62" fmla="*/ 29 w 924"/>
                  <a:gd name="T63" fmla="*/ 14 h 1424"/>
                  <a:gd name="T64" fmla="*/ 29 w 924"/>
                  <a:gd name="T65" fmla="*/ 16 h 1424"/>
                  <a:gd name="T66" fmla="*/ 29 w 924"/>
                  <a:gd name="T67" fmla="*/ 17 h 1424"/>
                  <a:gd name="T68" fmla="*/ 29 w 924"/>
                  <a:gd name="T69" fmla="*/ 20 h 1424"/>
                  <a:gd name="T70" fmla="*/ 29 w 924"/>
                  <a:gd name="T71" fmla="*/ 22 h 1424"/>
                  <a:gd name="T72" fmla="*/ 29 w 924"/>
                  <a:gd name="T73" fmla="*/ 23 h 1424"/>
                  <a:gd name="T74" fmla="*/ 29 w 924"/>
                  <a:gd name="T75" fmla="*/ 25 h 1424"/>
                  <a:gd name="T76" fmla="*/ 29 w 924"/>
                  <a:gd name="T77" fmla="*/ 27 h 1424"/>
                  <a:gd name="T78" fmla="*/ 29 w 924"/>
                  <a:gd name="T79" fmla="*/ 28 h 1424"/>
                  <a:gd name="T80" fmla="*/ 28 w 924"/>
                  <a:gd name="T81" fmla="*/ 29 h 1424"/>
                  <a:gd name="T82" fmla="*/ 28 w 924"/>
                  <a:gd name="T83" fmla="*/ 31 h 1424"/>
                  <a:gd name="T84" fmla="*/ 27 w 924"/>
                  <a:gd name="T85" fmla="*/ 32 h 1424"/>
                  <a:gd name="T86" fmla="*/ 27 w 924"/>
                  <a:gd name="T87" fmla="*/ 33 h 1424"/>
                  <a:gd name="T88" fmla="*/ 27 w 924"/>
                  <a:gd name="T89" fmla="*/ 34 h 1424"/>
                  <a:gd name="T90" fmla="*/ 26 w 924"/>
                  <a:gd name="T91" fmla="*/ 35 h 1424"/>
                  <a:gd name="T92" fmla="*/ 26 w 924"/>
                  <a:gd name="T93" fmla="*/ 36 h 1424"/>
                  <a:gd name="T94" fmla="*/ 25 w 924"/>
                  <a:gd name="T95" fmla="*/ 37 h 1424"/>
                  <a:gd name="T96" fmla="*/ 25 w 924"/>
                  <a:gd name="T97" fmla="*/ 38 h 1424"/>
                  <a:gd name="T98" fmla="*/ 24 w 924"/>
                  <a:gd name="T99" fmla="*/ 40 h 1424"/>
                  <a:gd name="T100" fmla="*/ 23 w 924"/>
                  <a:gd name="T101" fmla="*/ 41 h 1424"/>
                  <a:gd name="T102" fmla="*/ 22 w 924"/>
                  <a:gd name="T103" fmla="*/ 43 h 1424"/>
                  <a:gd name="T104" fmla="*/ 21 w 924"/>
                  <a:gd name="T105" fmla="*/ 43 h 1424"/>
                  <a:gd name="T106" fmla="*/ 20 w 924"/>
                  <a:gd name="T107" fmla="*/ 44 h 1424"/>
                  <a:gd name="T108" fmla="*/ 19 w 924"/>
                  <a:gd name="T109" fmla="*/ 44 h 1424"/>
                  <a:gd name="T110" fmla="*/ 17 w 924"/>
                  <a:gd name="T111" fmla="*/ 45 h 1424"/>
                  <a:gd name="T112" fmla="*/ 16 w 924"/>
                  <a:gd name="T113" fmla="*/ 45 h 1424"/>
                  <a:gd name="T114" fmla="*/ 15 w 924"/>
                  <a:gd name="T115" fmla="*/ 45 h 1424"/>
                  <a:gd name="T116" fmla="*/ 14 w 924"/>
                  <a:gd name="T117" fmla="*/ 45 h 1424"/>
                  <a:gd name="T118" fmla="*/ 4 w 924"/>
                  <a:gd name="T119" fmla="*/ 37 h 14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4" h="1424">
                    <a:moveTo>
                      <a:pt x="125" y="1171"/>
                    </a:moveTo>
                    <a:lnTo>
                      <a:pt x="122" y="1166"/>
                    </a:lnTo>
                    <a:lnTo>
                      <a:pt x="118" y="1162"/>
                    </a:lnTo>
                    <a:lnTo>
                      <a:pt x="114" y="1156"/>
                    </a:lnTo>
                    <a:lnTo>
                      <a:pt x="112" y="1148"/>
                    </a:lnTo>
                    <a:lnTo>
                      <a:pt x="106" y="1139"/>
                    </a:lnTo>
                    <a:lnTo>
                      <a:pt x="103" y="1129"/>
                    </a:lnTo>
                    <a:lnTo>
                      <a:pt x="99" y="1120"/>
                    </a:lnTo>
                    <a:lnTo>
                      <a:pt x="95" y="1109"/>
                    </a:lnTo>
                    <a:lnTo>
                      <a:pt x="89" y="1095"/>
                    </a:lnTo>
                    <a:lnTo>
                      <a:pt x="84" y="1082"/>
                    </a:lnTo>
                    <a:lnTo>
                      <a:pt x="78" y="1071"/>
                    </a:lnTo>
                    <a:lnTo>
                      <a:pt x="74" y="1057"/>
                    </a:lnTo>
                    <a:lnTo>
                      <a:pt x="72" y="1048"/>
                    </a:lnTo>
                    <a:lnTo>
                      <a:pt x="68" y="1040"/>
                    </a:lnTo>
                    <a:lnTo>
                      <a:pt x="67" y="1033"/>
                    </a:lnTo>
                    <a:lnTo>
                      <a:pt x="65" y="1027"/>
                    </a:lnTo>
                    <a:lnTo>
                      <a:pt x="63" y="1017"/>
                    </a:lnTo>
                    <a:lnTo>
                      <a:pt x="61" y="1010"/>
                    </a:lnTo>
                    <a:lnTo>
                      <a:pt x="57" y="1002"/>
                    </a:lnTo>
                    <a:lnTo>
                      <a:pt x="57" y="996"/>
                    </a:lnTo>
                    <a:lnTo>
                      <a:pt x="51" y="987"/>
                    </a:lnTo>
                    <a:lnTo>
                      <a:pt x="51" y="979"/>
                    </a:lnTo>
                    <a:lnTo>
                      <a:pt x="48" y="970"/>
                    </a:lnTo>
                    <a:lnTo>
                      <a:pt x="46" y="962"/>
                    </a:lnTo>
                    <a:lnTo>
                      <a:pt x="44" y="955"/>
                    </a:lnTo>
                    <a:lnTo>
                      <a:pt x="40" y="947"/>
                    </a:lnTo>
                    <a:lnTo>
                      <a:pt x="38" y="939"/>
                    </a:lnTo>
                    <a:lnTo>
                      <a:pt x="36" y="932"/>
                    </a:lnTo>
                    <a:lnTo>
                      <a:pt x="32" y="922"/>
                    </a:lnTo>
                    <a:lnTo>
                      <a:pt x="30" y="915"/>
                    </a:lnTo>
                    <a:lnTo>
                      <a:pt x="29" y="907"/>
                    </a:lnTo>
                    <a:lnTo>
                      <a:pt x="27" y="899"/>
                    </a:lnTo>
                    <a:lnTo>
                      <a:pt x="25" y="892"/>
                    </a:lnTo>
                    <a:lnTo>
                      <a:pt x="23" y="884"/>
                    </a:lnTo>
                    <a:lnTo>
                      <a:pt x="21" y="875"/>
                    </a:lnTo>
                    <a:lnTo>
                      <a:pt x="21" y="869"/>
                    </a:lnTo>
                    <a:lnTo>
                      <a:pt x="17" y="861"/>
                    </a:lnTo>
                    <a:lnTo>
                      <a:pt x="17" y="854"/>
                    </a:lnTo>
                    <a:lnTo>
                      <a:pt x="13" y="846"/>
                    </a:lnTo>
                    <a:lnTo>
                      <a:pt x="13" y="841"/>
                    </a:lnTo>
                    <a:lnTo>
                      <a:pt x="10" y="825"/>
                    </a:lnTo>
                    <a:lnTo>
                      <a:pt x="8" y="814"/>
                    </a:lnTo>
                    <a:lnTo>
                      <a:pt x="6" y="803"/>
                    </a:lnTo>
                    <a:lnTo>
                      <a:pt x="4" y="791"/>
                    </a:lnTo>
                    <a:lnTo>
                      <a:pt x="2" y="782"/>
                    </a:lnTo>
                    <a:lnTo>
                      <a:pt x="2" y="772"/>
                    </a:lnTo>
                    <a:lnTo>
                      <a:pt x="0" y="763"/>
                    </a:lnTo>
                    <a:lnTo>
                      <a:pt x="0" y="749"/>
                    </a:lnTo>
                    <a:lnTo>
                      <a:pt x="0" y="738"/>
                    </a:lnTo>
                    <a:lnTo>
                      <a:pt x="0" y="725"/>
                    </a:lnTo>
                    <a:lnTo>
                      <a:pt x="0" y="715"/>
                    </a:lnTo>
                    <a:lnTo>
                      <a:pt x="0" y="707"/>
                    </a:lnTo>
                    <a:lnTo>
                      <a:pt x="0" y="700"/>
                    </a:lnTo>
                    <a:lnTo>
                      <a:pt x="2" y="694"/>
                    </a:lnTo>
                    <a:lnTo>
                      <a:pt x="2" y="685"/>
                    </a:lnTo>
                    <a:lnTo>
                      <a:pt x="4" y="677"/>
                    </a:lnTo>
                    <a:lnTo>
                      <a:pt x="6" y="668"/>
                    </a:lnTo>
                    <a:lnTo>
                      <a:pt x="6" y="660"/>
                    </a:lnTo>
                    <a:lnTo>
                      <a:pt x="6" y="649"/>
                    </a:lnTo>
                    <a:lnTo>
                      <a:pt x="8" y="639"/>
                    </a:lnTo>
                    <a:lnTo>
                      <a:pt x="10" y="630"/>
                    </a:lnTo>
                    <a:lnTo>
                      <a:pt x="10" y="620"/>
                    </a:lnTo>
                    <a:lnTo>
                      <a:pt x="10" y="609"/>
                    </a:lnTo>
                    <a:lnTo>
                      <a:pt x="11" y="599"/>
                    </a:lnTo>
                    <a:lnTo>
                      <a:pt x="13" y="592"/>
                    </a:lnTo>
                    <a:lnTo>
                      <a:pt x="13" y="582"/>
                    </a:lnTo>
                    <a:lnTo>
                      <a:pt x="13" y="571"/>
                    </a:lnTo>
                    <a:lnTo>
                      <a:pt x="15" y="561"/>
                    </a:lnTo>
                    <a:lnTo>
                      <a:pt x="17" y="552"/>
                    </a:lnTo>
                    <a:lnTo>
                      <a:pt x="19" y="542"/>
                    </a:lnTo>
                    <a:lnTo>
                      <a:pt x="19" y="531"/>
                    </a:lnTo>
                    <a:lnTo>
                      <a:pt x="21" y="521"/>
                    </a:lnTo>
                    <a:lnTo>
                      <a:pt x="23" y="512"/>
                    </a:lnTo>
                    <a:lnTo>
                      <a:pt x="25" y="504"/>
                    </a:lnTo>
                    <a:lnTo>
                      <a:pt x="25" y="493"/>
                    </a:lnTo>
                    <a:lnTo>
                      <a:pt x="27" y="483"/>
                    </a:lnTo>
                    <a:lnTo>
                      <a:pt x="27" y="474"/>
                    </a:lnTo>
                    <a:lnTo>
                      <a:pt x="29" y="464"/>
                    </a:lnTo>
                    <a:lnTo>
                      <a:pt x="29" y="453"/>
                    </a:lnTo>
                    <a:lnTo>
                      <a:pt x="30" y="443"/>
                    </a:lnTo>
                    <a:lnTo>
                      <a:pt x="30" y="436"/>
                    </a:lnTo>
                    <a:lnTo>
                      <a:pt x="34" y="428"/>
                    </a:lnTo>
                    <a:lnTo>
                      <a:pt x="34" y="419"/>
                    </a:lnTo>
                    <a:lnTo>
                      <a:pt x="34" y="409"/>
                    </a:lnTo>
                    <a:lnTo>
                      <a:pt x="36" y="401"/>
                    </a:lnTo>
                    <a:lnTo>
                      <a:pt x="38" y="392"/>
                    </a:lnTo>
                    <a:lnTo>
                      <a:pt x="38" y="384"/>
                    </a:lnTo>
                    <a:lnTo>
                      <a:pt x="40" y="377"/>
                    </a:lnTo>
                    <a:lnTo>
                      <a:pt x="40" y="371"/>
                    </a:lnTo>
                    <a:lnTo>
                      <a:pt x="44" y="365"/>
                    </a:lnTo>
                    <a:lnTo>
                      <a:pt x="44" y="350"/>
                    </a:lnTo>
                    <a:lnTo>
                      <a:pt x="46" y="339"/>
                    </a:lnTo>
                    <a:lnTo>
                      <a:pt x="48" y="327"/>
                    </a:lnTo>
                    <a:lnTo>
                      <a:pt x="49" y="322"/>
                    </a:lnTo>
                    <a:lnTo>
                      <a:pt x="49" y="314"/>
                    </a:lnTo>
                    <a:lnTo>
                      <a:pt x="51" y="310"/>
                    </a:lnTo>
                    <a:lnTo>
                      <a:pt x="51" y="306"/>
                    </a:lnTo>
                    <a:lnTo>
                      <a:pt x="262" y="481"/>
                    </a:lnTo>
                    <a:lnTo>
                      <a:pt x="454" y="0"/>
                    </a:lnTo>
                    <a:lnTo>
                      <a:pt x="641" y="422"/>
                    </a:lnTo>
                    <a:lnTo>
                      <a:pt x="874" y="139"/>
                    </a:lnTo>
                    <a:lnTo>
                      <a:pt x="874" y="143"/>
                    </a:lnTo>
                    <a:lnTo>
                      <a:pt x="876" y="151"/>
                    </a:lnTo>
                    <a:lnTo>
                      <a:pt x="876" y="162"/>
                    </a:lnTo>
                    <a:lnTo>
                      <a:pt x="876" y="168"/>
                    </a:lnTo>
                    <a:lnTo>
                      <a:pt x="878" y="175"/>
                    </a:lnTo>
                    <a:lnTo>
                      <a:pt x="880" y="183"/>
                    </a:lnTo>
                    <a:lnTo>
                      <a:pt x="882" y="190"/>
                    </a:lnTo>
                    <a:lnTo>
                      <a:pt x="882" y="198"/>
                    </a:lnTo>
                    <a:lnTo>
                      <a:pt x="884" y="209"/>
                    </a:lnTo>
                    <a:lnTo>
                      <a:pt x="886" y="219"/>
                    </a:lnTo>
                    <a:lnTo>
                      <a:pt x="888" y="230"/>
                    </a:lnTo>
                    <a:lnTo>
                      <a:pt x="888" y="240"/>
                    </a:lnTo>
                    <a:lnTo>
                      <a:pt x="890" y="251"/>
                    </a:lnTo>
                    <a:lnTo>
                      <a:pt x="891" y="263"/>
                    </a:lnTo>
                    <a:lnTo>
                      <a:pt x="895" y="276"/>
                    </a:lnTo>
                    <a:lnTo>
                      <a:pt x="895" y="287"/>
                    </a:lnTo>
                    <a:lnTo>
                      <a:pt x="897" y="303"/>
                    </a:lnTo>
                    <a:lnTo>
                      <a:pt x="899" y="316"/>
                    </a:lnTo>
                    <a:lnTo>
                      <a:pt x="901" y="329"/>
                    </a:lnTo>
                    <a:lnTo>
                      <a:pt x="901" y="343"/>
                    </a:lnTo>
                    <a:lnTo>
                      <a:pt x="903" y="358"/>
                    </a:lnTo>
                    <a:lnTo>
                      <a:pt x="905" y="371"/>
                    </a:lnTo>
                    <a:lnTo>
                      <a:pt x="907" y="388"/>
                    </a:lnTo>
                    <a:lnTo>
                      <a:pt x="907" y="401"/>
                    </a:lnTo>
                    <a:lnTo>
                      <a:pt x="910" y="419"/>
                    </a:lnTo>
                    <a:lnTo>
                      <a:pt x="910" y="434"/>
                    </a:lnTo>
                    <a:lnTo>
                      <a:pt x="914" y="449"/>
                    </a:lnTo>
                    <a:lnTo>
                      <a:pt x="914" y="466"/>
                    </a:lnTo>
                    <a:lnTo>
                      <a:pt x="916" y="481"/>
                    </a:lnTo>
                    <a:lnTo>
                      <a:pt x="916" y="496"/>
                    </a:lnTo>
                    <a:lnTo>
                      <a:pt x="918" y="514"/>
                    </a:lnTo>
                    <a:lnTo>
                      <a:pt x="920" y="529"/>
                    </a:lnTo>
                    <a:lnTo>
                      <a:pt x="920" y="544"/>
                    </a:lnTo>
                    <a:lnTo>
                      <a:pt x="922" y="561"/>
                    </a:lnTo>
                    <a:lnTo>
                      <a:pt x="924" y="578"/>
                    </a:lnTo>
                    <a:lnTo>
                      <a:pt x="924" y="593"/>
                    </a:lnTo>
                    <a:lnTo>
                      <a:pt x="924" y="609"/>
                    </a:lnTo>
                    <a:lnTo>
                      <a:pt x="924" y="626"/>
                    </a:lnTo>
                    <a:lnTo>
                      <a:pt x="924" y="643"/>
                    </a:lnTo>
                    <a:lnTo>
                      <a:pt x="924" y="658"/>
                    </a:lnTo>
                    <a:lnTo>
                      <a:pt x="924" y="673"/>
                    </a:lnTo>
                    <a:lnTo>
                      <a:pt x="924" y="690"/>
                    </a:lnTo>
                    <a:lnTo>
                      <a:pt x="924" y="706"/>
                    </a:lnTo>
                    <a:lnTo>
                      <a:pt x="924" y="721"/>
                    </a:lnTo>
                    <a:lnTo>
                      <a:pt x="922" y="734"/>
                    </a:lnTo>
                    <a:lnTo>
                      <a:pt x="920" y="749"/>
                    </a:lnTo>
                    <a:lnTo>
                      <a:pt x="920" y="765"/>
                    </a:lnTo>
                    <a:lnTo>
                      <a:pt x="920" y="778"/>
                    </a:lnTo>
                    <a:lnTo>
                      <a:pt x="918" y="793"/>
                    </a:lnTo>
                    <a:lnTo>
                      <a:pt x="916" y="806"/>
                    </a:lnTo>
                    <a:lnTo>
                      <a:pt x="916" y="820"/>
                    </a:lnTo>
                    <a:lnTo>
                      <a:pt x="914" y="833"/>
                    </a:lnTo>
                    <a:lnTo>
                      <a:pt x="910" y="844"/>
                    </a:lnTo>
                    <a:lnTo>
                      <a:pt x="909" y="856"/>
                    </a:lnTo>
                    <a:lnTo>
                      <a:pt x="907" y="869"/>
                    </a:lnTo>
                    <a:lnTo>
                      <a:pt x="903" y="880"/>
                    </a:lnTo>
                    <a:lnTo>
                      <a:pt x="901" y="890"/>
                    </a:lnTo>
                    <a:lnTo>
                      <a:pt x="899" y="901"/>
                    </a:lnTo>
                    <a:lnTo>
                      <a:pt x="895" y="911"/>
                    </a:lnTo>
                    <a:lnTo>
                      <a:pt x="891" y="918"/>
                    </a:lnTo>
                    <a:lnTo>
                      <a:pt x="888" y="928"/>
                    </a:lnTo>
                    <a:lnTo>
                      <a:pt x="884" y="937"/>
                    </a:lnTo>
                    <a:lnTo>
                      <a:pt x="880" y="947"/>
                    </a:lnTo>
                    <a:lnTo>
                      <a:pt x="876" y="955"/>
                    </a:lnTo>
                    <a:lnTo>
                      <a:pt x="872" y="966"/>
                    </a:lnTo>
                    <a:lnTo>
                      <a:pt x="869" y="974"/>
                    </a:lnTo>
                    <a:lnTo>
                      <a:pt x="867" y="983"/>
                    </a:lnTo>
                    <a:lnTo>
                      <a:pt x="863" y="993"/>
                    </a:lnTo>
                    <a:lnTo>
                      <a:pt x="859" y="1000"/>
                    </a:lnTo>
                    <a:lnTo>
                      <a:pt x="855" y="1010"/>
                    </a:lnTo>
                    <a:lnTo>
                      <a:pt x="853" y="1019"/>
                    </a:lnTo>
                    <a:lnTo>
                      <a:pt x="850" y="1027"/>
                    </a:lnTo>
                    <a:lnTo>
                      <a:pt x="846" y="1036"/>
                    </a:lnTo>
                    <a:lnTo>
                      <a:pt x="844" y="1046"/>
                    </a:lnTo>
                    <a:lnTo>
                      <a:pt x="842" y="1055"/>
                    </a:lnTo>
                    <a:lnTo>
                      <a:pt x="838" y="1063"/>
                    </a:lnTo>
                    <a:lnTo>
                      <a:pt x="834" y="1071"/>
                    </a:lnTo>
                    <a:lnTo>
                      <a:pt x="832" y="1078"/>
                    </a:lnTo>
                    <a:lnTo>
                      <a:pt x="831" y="1088"/>
                    </a:lnTo>
                    <a:lnTo>
                      <a:pt x="825" y="1095"/>
                    </a:lnTo>
                    <a:lnTo>
                      <a:pt x="823" y="1105"/>
                    </a:lnTo>
                    <a:lnTo>
                      <a:pt x="821" y="1112"/>
                    </a:lnTo>
                    <a:lnTo>
                      <a:pt x="817" y="1122"/>
                    </a:lnTo>
                    <a:lnTo>
                      <a:pt x="813" y="1129"/>
                    </a:lnTo>
                    <a:lnTo>
                      <a:pt x="812" y="1139"/>
                    </a:lnTo>
                    <a:lnTo>
                      <a:pt x="808" y="1147"/>
                    </a:lnTo>
                    <a:lnTo>
                      <a:pt x="806" y="1154"/>
                    </a:lnTo>
                    <a:lnTo>
                      <a:pt x="802" y="1162"/>
                    </a:lnTo>
                    <a:lnTo>
                      <a:pt x="800" y="1169"/>
                    </a:lnTo>
                    <a:lnTo>
                      <a:pt x="796" y="1177"/>
                    </a:lnTo>
                    <a:lnTo>
                      <a:pt x="794" y="1187"/>
                    </a:lnTo>
                    <a:lnTo>
                      <a:pt x="789" y="1200"/>
                    </a:lnTo>
                    <a:lnTo>
                      <a:pt x="783" y="1215"/>
                    </a:lnTo>
                    <a:lnTo>
                      <a:pt x="775" y="1228"/>
                    </a:lnTo>
                    <a:lnTo>
                      <a:pt x="770" y="1242"/>
                    </a:lnTo>
                    <a:lnTo>
                      <a:pt x="764" y="1255"/>
                    </a:lnTo>
                    <a:lnTo>
                      <a:pt x="756" y="1268"/>
                    </a:lnTo>
                    <a:lnTo>
                      <a:pt x="751" y="1280"/>
                    </a:lnTo>
                    <a:lnTo>
                      <a:pt x="745" y="1293"/>
                    </a:lnTo>
                    <a:lnTo>
                      <a:pt x="737" y="1302"/>
                    </a:lnTo>
                    <a:lnTo>
                      <a:pt x="730" y="1312"/>
                    </a:lnTo>
                    <a:lnTo>
                      <a:pt x="722" y="1321"/>
                    </a:lnTo>
                    <a:lnTo>
                      <a:pt x="717" y="1331"/>
                    </a:lnTo>
                    <a:lnTo>
                      <a:pt x="709" y="1339"/>
                    </a:lnTo>
                    <a:lnTo>
                      <a:pt x="701" y="1346"/>
                    </a:lnTo>
                    <a:lnTo>
                      <a:pt x="692" y="1354"/>
                    </a:lnTo>
                    <a:lnTo>
                      <a:pt x="684" y="1359"/>
                    </a:lnTo>
                    <a:lnTo>
                      <a:pt x="675" y="1363"/>
                    </a:lnTo>
                    <a:lnTo>
                      <a:pt x="665" y="1369"/>
                    </a:lnTo>
                    <a:lnTo>
                      <a:pt x="656" y="1373"/>
                    </a:lnTo>
                    <a:lnTo>
                      <a:pt x="646" y="1378"/>
                    </a:lnTo>
                    <a:lnTo>
                      <a:pt x="635" y="1382"/>
                    </a:lnTo>
                    <a:lnTo>
                      <a:pt x="625" y="1386"/>
                    </a:lnTo>
                    <a:lnTo>
                      <a:pt x="614" y="1390"/>
                    </a:lnTo>
                    <a:lnTo>
                      <a:pt x="604" y="1394"/>
                    </a:lnTo>
                    <a:lnTo>
                      <a:pt x="593" y="1398"/>
                    </a:lnTo>
                    <a:lnTo>
                      <a:pt x="582" y="1399"/>
                    </a:lnTo>
                    <a:lnTo>
                      <a:pt x="572" y="1401"/>
                    </a:lnTo>
                    <a:lnTo>
                      <a:pt x="563" y="1405"/>
                    </a:lnTo>
                    <a:lnTo>
                      <a:pt x="551" y="1407"/>
                    </a:lnTo>
                    <a:lnTo>
                      <a:pt x="542" y="1411"/>
                    </a:lnTo>
                    <a:lnTo>
                      <a:pt x="530" y="1411"/>
                    </a:lnTo>
                    <a:lnTo>
                      <a:pt x="523" y="1415"/>
                    </a:lnTo>
                    <a:lnTo>
                      <a:pt x="511" y="1415"/>
                    </a:lnTo>
                    <a:lnTo>
                      <a:pt x="504" y="1415"/>
                    </a:lnTo>
                    <a:lnTo>
                      <a:pt x="494" y="1417"/>
                    </a:lnTo>
                    <a:lnTo>
                      <a:pt x="487" y="1418"/>
                    </a:lnTo>
                    <a:lnTo>
                      <a:pt x="477" y="1418"/>
                    </a:lnTo>
                    <a:lnTo>
                      <a:pt x="469" y="1418"/>
                    </a:lnTo>
                    <a:lnTo>
                      <a:pt x="462" y="1420"/>
                    </a:lnTo>
                    <a:lnTo>
                      <a:pt x="456" y="1422"/>
                    </a:lnTo>
                    <a:lnTo>
                      <a:pt x="445" y="1422"/>
                    </a:lnTo>
                    <a:lnTo>
                      <a:pt x="439" y="1422"/>
                    </a:lnTo>
                    <a:lnTo>
                      <a:pt x="433" y="1422"/>
                    </a:lnTo>
                    <a:lnTo>
                      <a:pt x="431" y="1424"/>
                    </a:lnTo>
                    <a:lnTo>
                      <a:pt x="125" y="1171"/>
                    </a:lnTo>
                    <a:close/>
                  </a:path>
                </a:pathLst>
              </a:custGeom>
              <a:solidFill>
                <a:srgbClr val="FF21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8" name="Freeform 29"/>
              <p:cNvSpPr>
                <a:spLocks/>
              </p:cNvSpPr>
              <p:nvPr/>
            </p:nvSpPr>
            <p:spPr bwMode="auto">
              <a:xfrm>
                <a:off x="-132" y="3779"/>
                <a:ext cx="414" cy="639"/>
              </a:xfrm>
              <a:custGeom>
                <a:avLst/>
                <a:gdLst>
                  <a:gd name="T0" fmla="*/ 3 w 828"/>
                  <a:gd name="T1" fmla="*/ 32 h 1278"/>
                  <a:gd name="T2" fmla="*/ 3 w 828"/>
                  <a:gd name="T3" fmla="*/ 31 h 1278"/>
                  <a:gd name="T4" fmla="*/ 2 w 828"/>
                  <a:gd name="T5" fmla="*/ 30 h 1278"/>
                  <a:gd name="T6" fmla="*/ 2 w 828"/>
                  <a:gd name="T7" fmla="*/ 28 h 1278"/>
                  <a:gd name="T8" fmla="*/ 2 w 828"/>
                  <a:gd name="T9" fmla="*/ 27 h 1278"/>
                  <a:gd name="T10" fmla="*/ 1 w 828"/>
                  <a:gd name="T11" fmla="*/ 26 h 1278"/>
                  <a:gd name="T12" fmla="*/ 1 w 828"/>
                  <a:gd name="T13" fmla="*/ 25 h 1278"/>
                  <a:gd name="T14" fmla="*/ 1 w 828"/>
                  <a:gd name="T15" fmla="*/ 24 h 1278"/>
                  <a:gd name="T16" fmla="*/ 1 w 828"/>
                  <a:gd name="T17" fmla="*/ 22 h 1278"/>
                  <a:gd name="T18" fmla="*/ 0 w 828"/>
                  <a:gd name="T19" fmla="*/ 21 h 1278"/>
                  <a:gd name="T20" fmla="*/ 0 w 828"/>
                  <a:gd name="T21" fmla="*/ 20 h 1278"/>
                  <a:gd name="T22" fmla="*/ 1 w 828"/>
                  <a:gd name="T23" fmla="*/ 19 h 1278"/>
                  <a:gd name="T24" fmla="*/ 1 w 828"/>
                  <a:gd name="T25" fmla="*/ 18 h 1278"/>
                  <a:gd name="T26" fmla="*/ 1 w 828"/>
                  <a:gd name="T27" fmla="*/ 17 h 1278"/>
                  <a:gd name="T28" fmla="*/ 1 w 828"/>
                  <a:gd name="T29" fmla="*/ 16 h 1278"/>
                  <a:gd name="T30" fmla="*/ 1 w 828"/>
                  <a:gd name="T31" fmla="*/ 15 h 1278"/>
                  <a:gd name="T32" fmla="*/ 1 w 828"/>
                  <a:gd name="T33" fmla="*/ 14 h 1278"/>
                  <a:gd name="T34" fmla="*/ 1 w 828"/>
                  <a:gd name="T35" fmla="*/ 13 h 1278"/>
                  <a:gd name="T36" fmla="*/ 2 w 828"/>
                  <a:gd name="T37" fmla="*/ 12 h 1278"/>
                  <a:gd name="T38" fmla="*/ 2 w 828"/>
                  <a:gd name="T39" fmla="*/ 10 h 1278"/>
                  <a:gd name="T40" fmla="*/ 2 w 828"/>
                  <a:gd name="T41" fmla="*/ 9 h 1278"/>
                  <a:gd name="T42" fmla="*/ 18 w 828"/>
                  <a:gd name="T43" fmla="*/ 12 h 1278"/>
                  <a:gd name="T44" fmla="*/ 25 w 828"/>
                  <a:gd name="T45" fmla="*/ 5 h 1278"/>
                  <a:gd name="T46" fmla="*/ 25 w 828"/>
                  <a:gd name="T47" fmla="*/ 6 h 1278"/>
                  <a:gd name="T48" fmla="*/ 25 w 828"/>
                  <a:gd name="T49" fmla="*/ 7 h 1278"/>
                  <a:gd name="T50" fmla="*/ 25 w 828"/>
                  <a:gd name="T51" fmla="*/ 8 h 1278"/>
                  <a:gd name="T52" fmla="*/ 26 w 828"/>
                  <a:gd name="T53" fmla="*/ 10 h 1278"/>
                  <a:gd name="T54" fmla="*/ 26 w 828"/>
                  <a:gd name="T55" fmla="*/ 11 h 1278"/>
                  <a:gd name="T56" fmla="*/ 26 w 828"/>
                  <a:gd name="T57" fmla="*/ 13 h 1278"/>
                  <a:gd name="T58" fmla="*/ 26 w 828"/>
                  <a:gd name="T59" fmla="*/ 15 h 1278"/>
                  <a:gd name="T60" fmla="*/ 26 w 828"/>
                  <a:gd name="T61" fmla="*/ 17 h 1278"/>
                  <a:gd name="T62" fmla="*/ 26 w 828"/>
                  <a:gd name="T63" fmla="*/ 18 h 1278"/>
                  <a:gd name="T64" fmla="*/ 26 w 828"/>
                  <a:gd name="T65" fmla="*/ 20 h 1278"/>
                  <a:gd name="T66" fmla="*/ 26 w 828"/>
                  <a:gd name="T67" fmla="*/ 22 h 1278"/>
                  <a:gd name="T68" fmla="*/ 26 w 828"/>
                  <a:gd name="T69" fmla="*/ 23 h 1278"/>
                  <a:gd name="T70" fmla="*/ 26 w 828"/>
                  <a:gd name="T71" fmla="*/ 25 h 1278"/>
                  <a:gd name="T72" fmla="*/ 26 w 828"/>
                  <a:gd name="T73" fmla="*/ 26 h 1278"/>
                  <a:gd name="T74" fmla="*/ 25 w 828"/>
                  <a:gd name="T75" fmla="*/ 27 h 1278"/>
                  <a:gd name="T76" fmla="*/ 25 w 828"/>
                  <a:gd name="T77" fmla="*/ 28 h 1278"/>
                  <a:gd name="T78" fmla="*/ 24 w 828"/>
                  <a:gd name="T79" fmla="*/ 29 h 1278"/>
                  <a:gd name="T80" fmla="*/ 24 w 828"/>
                  <a:gd name="T81" fmla="*/ 30 h 1278"/>
                  <a:gd name="T82" fmla="*/ 24 w 828"/>
                  <a:gd name="T83" fmla="*/ 31 h 1278"/>
                  <a:gd name="T84" fmla="*/ 23 w 828"/>
                  <a:gd name="T85" fmla="*/ 32 h 1278"/>
                  <a:gd name="T86" fmla="*/ 23 w 828"/>
                  <a:gd name="T87" fmla="*/ 33 h 1278"/>
                  <a:gd name="T88" fmla="*/ 23 w 828"/>
                  <a:gd name="T89" fmla="*/ 34 h 1278"/>
                  <a:gd name="T90" fmla="*/ 22 w 828"/>
                  <a:gd name="T91" fmla="*/ 35 h 1278"/>
                  <a:gd name="T92" fmla="*/ 21 w 828"/>
                  <a:gd name="T93" fmla="*/ 37 h 1278"/>
                  <a:gd name="T94" fmla="*/ 21 w 828"/>
                  <a:gd name="T95" fmla="*/ 38 h 1278"/>
                  <a:gd name="T96" fmla="*/ 20 w 828"/>
                  <a:gd name="T97" fmla="*/ 39 h 1278"/>
                  <a:gd name="T98" fmla="*/ 19 w 828"/>
                  <a:gd name="T99" fmla="*/ 39 h 1278"/>
                  <a:gd name="T100" fmla="*/ 17 w 828"/>
                  <a:gd name="T101" fmla="*/ 39 h 1278"/>
                  <a:gd name="T102" fmla="*/ 16 w 828"/>
                  <a:gd name="T103" fmla="*/ 40 h 1278"/>
                  <a:gd name="T104" fmla="*/ 15 w 828"/>
                  <a:gd name="T105" fmla="*/ 40 h 1278"/>
                  <a:gd name="T106" fmla="*/ 14 w 828"/>
                  <a:gd name="T107" fmla="*/ 40 h 1278"/>
                  <a:gd name="T108" fmla="*/ 13 w 828"/>
                  <a:gd name="T109" fmla="*/ 40 h 1278"/>
                  <a:gd name="T110" fmla="*/ 13 w 828"/>
                  <a:gd name="T111" fmla="*/ 40 h 12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28" h="1278">
                    <a:moveTo>
                      <a:pt x="112" y="1050"/>
                    </a:moveTo>
                    <a:lnTo>
                      <a:pt x="104" y="1040"/>
                    </a:lnTo>
                    <a:lnTo>
                      <a:pt x="98" y="1029"/>
                    </a:lnTo>
                    <a:lnTo>
                      <a:pt x="95" y="1019"/>
                    </a:lnTo>
                    <a:lnTo>
                      <a:pt x="91" y="1012"/>
                    </a:lnTo>
                    <a:lnTo>
                      <a:pt x="85" y="1002"/>
                    </a:lnTo>
                    <a:lnTo>
                      <a:pt x="83" y="993"/>
                    </a:lnTo>
                    <a:lnTo>
                      <a:pt x="77" y="981"/>
                    </a:lnTo>
                    <a:lnTo>
                      <a:pt x="74" y="970"/>
                    </a:lnTo>
                    <a:lnTo>
                      <a:pt x="68" y="957"/>
                    </a:lnTo>
                    <a:lnTo>
                      <a:pt x="64" y="945"/>
                    </a:lnTo>
                    <a:lnTo>
                      <a:pt x="60" y="932"/>
                    </a:lnTo>
                    <a:lnTo>
                      <a:pt x="57" y="919"/>
                    </a:lnTo>
                    <a:lnTo>
                      <a:pt x="51" y="905"/>
                    </a:lnTo>
                    <a:lnTo>
                      <a:pt x="47" y="892"/>
                    </a:lnTo>
                    <a:lnTo>
                      <a:pt x="43" y="884"/>
                    </a:lnTo>
                    <a:lnTo>
                      <a:pt x="43" y="877"/>
                    </a:lnTo>
                    <a:lnTo>
                      <a:pt x="39" y="867"/>
                    </a:lnTo>
                    <a:lnTo>
                      <a:pt x="39" y="862"/>
                    </a:lnTo>
                    <a:lnTo>
                      <a:pt x="34" y="854"/>
                    </a:lnTo>
                    <a:lnTo>
                      <a:pt x="34" y="846"/>
                    </a:lnTo>
                    <a:lnTo>
                      <a:pt x="30" y="839"/>
                    </a:lnTo>
                    <a:lnTo>
                      <a:pt x="30" y="833"/>
                    </a:lnTo>
                    <a:lnTo>
                      <a:pt x="26" y="823"/>
                    </a:lnTo>
                    <a:lnTo>
                      <a:pt x="26" y="818"/>
                    </a:lnTo>
                    <a:lnTo>
                      <a:pt x="22" y="810"/>
                    </a:lnTo>
                    <a:lnTo>
                      <a:pt x="20" y="803"/>
                    </a:lnTo>
                    <a:lnTo>
                      <a:pt x="19" y="789"/>
                    </a:lnTo>
                    <a:lnTo>
                      <a:pt x="17" y="778"/>
                    </a:lnTo>
                    <a:lnTo>
                      <a:pt x="13" y="763"/>
                    </a:lnTo>
                    <a:lnTo>
                      <a:pt x="9" y="751"/>
                    </a:lnTo>
                    <a:lnTo>
                      <a:pt x="7" y="738"/>
                    </a:lnTo>
                    <a:lnTo>
                      <a:pt x="5" y="727"/>
                    </a:lnTo>
                    <a:lnTo>
                      <a:pt x="3" y="715"/>
                    </a:lnTo>
                    <a:lnTo>
                      <a:pt x="1" y="706"/>
                    </a:lnTo>
                    <a:lnTo>
                      <a:pt x="1" y="698"/>
                    </a:lnTo>
                    <a:lnTo>
                      <a:pt x="1" y="690"/>
                    </a:lnTo>
                    <a:lnTo>
                      <a:pt x="0" y="679"/>
                    </a:lnTo>
                    <a:lnTo>
                      <a:pt x="0" y="670"/>
                    </a:lnTo>
                    <a:lnTo>
                      <a:pt x="0" y="658"/>
                    </a:lnTo>
                    <a:lnTo>
                      <a:pt x="0" y="647"/>
                    </a:lnTo>
                    <a:lnTo>
                      <a:pt x="0" y="639"/>
                    </a:lnTo>
                    <a:lnTo>
                      <a:pt x="0" y="632"/>
                    </a:lnTo>
                    <a:lnTo>
                      <a:pt x="0" y="624"/>
                    </a:lnTo>
                    <a:lnTo>
                      <a:pt x="1" y="616"/>
                    </a:lnTo>
                    <a:lnTo>
                      <a:pt x="1" y="609"/>
                    </a:lnTo>
                    <a:lnTo>
                      <a:pt x="3" y="601"/>
                    </a:lnTo>
                    <a:lnTo>
                      <a:pt x="3" y="593"/>
                    </a:lnTo>
                    <a:lnTo>
                      <a:pt x="5" y="588"/>
                    </a:lnTo>
                    <a:lnTo>
                      <a:pt x="5" y="578"/>
                    </a:lnTo>
                    <a:lnTo>
                      <a:pt x="5" y="571"/>
                    </a:lnTo>
                    <a:lnTo>
                      <a:pt x="7" y="561"/>
                    </a:lnTo>
                    <a:lnTo>
                      <a:pt x="9" y="554"/>
                    </a:lnTo>
                    <a:lnTo>
                      <a:pt x="9" y="544"/>
                    </a:lnTo>
                    <a:lnTo>
                      <a:pt x="9" y="535"/>
                    </a:lnTo>
                    <a:lnTo>
                      <a:pt x="11" y="527"/>
                    </a:lnTo>
                    <a:lnTo>
                      <a:pt x="13" y="517"/>
                    </a:lnTo>
                    <a:lnTo>
                      <a:pt x="13" y="510"/>
                    </a:lnTo>
                    <a:lnTo>
                      <a:pt x="13" y="500"/>
                    </a:lnTo>
                    <a:lnTo>
                      <a:pt x="15" y="491"/>
                    </a:lnTo>
                    <a:lnTo>
                      <a:pt x="17" y="483"/>
                    </a:lnTo>
                    <a:lnTo>
                      <a:pt x="17" y="474"/>
                    </a:lnTo>
                    <a:lnTo>
                      <a:pt x="17" y="464"/>
                    </a:lnTo>
                    <a:lnTo>
                      <a:pt x="19" y="457"/>
                    </a:lnTo>
                    <a:lnTo>
                      <a:pt x="20" y="449"/>
                    </a:lnTo>
                    <a:lnTo>
                      <a:pt x="20" y="440"/>
                    </a:lnTo>
                    <a:lnTo>
                      <a:pt x="22" y="430"/>
                    </a:lnTo>
                    <a:lnTo>
                      <a:pt x="24" y="421"/>
                    </a:lnTo>
                    <a:lnTo>
                      <a:pt x="26" y="413"/>
                    </a:lnTo>
                    <a:lnTo>
                      <a:pt x="26" y="403"/>
                    </a:lnTo>
                    <a:lnTo>
                      <a:pt x="28" y="396"/>
                    </a:lnTo>
                    <a:lnTo>
                      <a:pt x="28" y="388"/>
                    </a:lnTo>
                    <a:lnTo>
                      <a:pt x="30" y="381"/>
                    </a:lnTo>
                    <a:lnTo>
                      <a:pt x="30" y="371"/>
                    </a:lnTo>
                    <a:lnTo>
                      <a:pt x="32" y="363"/>
                    </a:lnTo>
                    <a:lnTo>
                      <a:pt x="34" y="356"/>
                    </a:lnTo>
                    <a:lnTo>
                      <a:pt x="34" y="350"/>
                    </a:lnTo>
                    <a:lnTo>
                      <a:pt x="36" y="337"/>
                    </a:lnTo>
                    <a:lnTo>
                      <a:pt x="39" y="324"/>
                    </a:lnTo>
                    <a:lnTo>
                      <a:pt x="39" y="312"/>
                    </a:lnTo>
                    <a:lnTo>
                      <a:pt x="41" y="303"/>
                    </a:lnTo>
                    <a:lnTo>
                      <a:pt x="43" y="293"/>
                    </a:lnTo>
                    <a:lnTo>
                      <a:pt x="45" y="286"/>
                    </a:lnTo>
                    <a:lnTo>
                      <a:pt x="47" y="276"/>
                    </a:lnTo>
                    <a:lnTo>
                      <a:pt x="47" y="272"/>
                    </a:lnTo>
                    <a:lnTo>
                      <a:pt x="235" y="428"/>
                    </a:lnTo>
                    <a:lnTo>
                      <a:pt x="406" y="0"/>
                    </a:lnTo>
                    <a:lnTo>
                      <a:pt x="574" y="377"/>
                    </a:lnTo>
                    <a:lnTo>
                      <a:pt x="783" y="122"/>
                    </a:lnTo>
                    <a:lnTo>
                      <a:pt x="783" y="128"/>
                    </a:lnTo>
                    <a:lnTo>
                      <a:pt x="783" y="133"/>
                    </a:lnTo>
                    <a:lnTo>
                      <a:pt x="784" y="143"/>
                    </a:lnTo>
                    <a:lnTo>
                      <a:pt x="784" y="147"/>
                    </a:lnTo>
                    <a:lnTo>
                      <a:pt x="786" y="154"/>
                    </a:lnTo>
                    <a:lnTo>
                      <a:pt x="786" y="162"/>
                    </a:lnTo>
                    <a:lnTo>
                      <a:pt x="788" y="170"/>
                    </a:lnTo>
                    <a:lnTo>
                      <a:pt x="788" y="177"/>
                    </a:lnTo>
                    <a:lnTo>
                      <a:pt x="790" y="185"/>
                    </a:lnTo>
                    <a:lnTo>
                      <a:pt x="790" y="194"/>
                    </a:lnTo>
                    <a:lnTo>
                      <a:pt x="794" y="204"/>
                    </a:lnTo>
                    <a:lnTo>
                      <a:pt x="794" y="211"/>
                    </a:lnTo>
                    <a:lnTo>
                      <a:pt x="796" y="223"/>
                    </a:lnTo>
                    <a:lnTo>
                      <a:pt x="796" y="234"/>
                    </a:lnTo>
                    <a:lnTo>
                      <a:pt x="798" y="246"/>
                    </a:lnTo>
                    <a:lnTo>
                      <a:pt x="800" y="255"/>
                    </a:lnTo>
                    <a:lnTo>
                      <a:pt x="802" y="268"/>
                    </a:lnTo>
                    <a:lnTo>
                      <a:pt x="804" y="280"/>
                    </a:lnTo>
                    <a:lnTo>
                      <a:pt x="805" y="293"/>
                    </a:lnTo>
                    <a:lnTo>
                      <a:pt x="805" y="305"/>
                    </a:lnTo>
                    <a:lnTo>
                      <a:pt x="807" y="318"/>
                    </a:lnTo>
                    <a:lnTo>
                      <a:pt x="809" y="331"/>
                    </a:lnTo>
                    <a:lnTo>
                      <a:pt x="811" y="344"/>
                    </a:lnTo>
                    <a:lnTo>
                      <a:pt x="811" y="358"/>
                    </a:lnTo>
                    <a:lnTo>
                      <a:pt x="815" y="371"/>
                    </a:lnTo>
                    <a:lnTo>
                      <a:pt x="815" y="384"/>
                    </a:lnTo>
                    <a:lnTo>
                      <a:pt x="819" y="401"/>
                    </a:lnTo>
                    <a:lnTo>
                      <a:pt x="819" y="415"/>
                    </a:lnTo>
                    <a:lnTo>
                      <a:pt x="821" y="428"/>
                    </a:lnTo>
                    <a:lnTo>
                      <a:pt x="821" y="441"/>
                    </a:lnTo>
                    <a:lnTo>
                      <a:pt x="823" y="459"/>
                    </a:lnTo>
                    <a:lnTo>
                      <a:pt x="823" y="472"/>
                    </a:lnTo>
                    <a:lnTo>
                      <a:pt x="824" y="485"/>
                    </a:lnTo>
                    <a:lnTo>
                      <a:pt x="824" y="500"/>
                    </a:lnTo>
                    <a:lnTo>
                      <a:pt x="826" y="516"/>
                    </a:lnTo>
                    <a:lnTo>
                      <a:pt x="826" y="529"/>
                    </a:lnTo>
                    <a:lnTo>
                      <a:pt x="826" y="544"/>
                    </a:lnTo>
                    <a:lnTo>
                      <a:pt x="826" y="557"/>
                    </a:lnTo>
                    <a:lnTo>
                      <a:pt x="828" y="573"/>
                    </a:lnTo>
                    <a:lnTo>
                      <a:pt x="828" y="586"/>
                    </a:lnTo>
                    <a:lnTo>
                      <a:pt x="828" y="599"/>
                    </a:lnTo>
                    <a:lnTo>
                      <a:pt x="828" y="614"/>
                    </a:lnTo>
                    <a:lnTo>
                      <a:pt x="828" y="630"/>
                    </a:lnTo>
                    <a:lnTo>
                      <a:pt x="828" y="643"/>
                    </a:lnTo>
                    <a:lnTo>
                      <a:pt x="826" y="656"/>
                    </a:lnTo>
                    <a:lnTo>
                      <a:pt x="824" y="670"/>
                    </a:lnTo>
                    <a:lnTo>
                      <a:pt x="824" y="683"/>
                    </a:lnTo>
                    <a:lnTo>
                      <a:pt x="824" y="694"/>
                    </a:lnTo>
                    <a:lnTo>
                      <a:pt x="823" y="706"/>
                    </a:lnTo>
                    <a:lnTo>
                      <a:pt x="821" y="717"/>
                    </a:lnTo>
                    <a:lnTo>
                      <a:pt x="821" y="730"/>
                    </a:lnTo>
                    <a:lnTo>
                      <a:pt x="819" y="742"/>
                    </a:lnTo>
                    <a:lnTo>
                      <a:pt x="817" y="753"/>
                    </a:lnTo>
                    <a:lnTo>
                      <a:pt x="815" y="765"/>
                    </a:lnTo>
                    <a:lnTo>
                      <a:pt x="813" y="774"/>
                    </a:lnTo>
                    <a:lnTo>
                      <a:pt x="809" y="784"/>
                    </a:lnTo>
                    <a:lnTo>
                      <a:pt x="807" y="795"/>
                    </a:lnTo>
                    <a:lnTo>
                      <a:pt x="804" y="803"/>
                    </a:lnTo>
                    <a:lnTo>
                      <a:pt x="802" y="812"/>
                    </a:lnTo>
                    <a:lnTo>
                      <a:pt x="798" y="820"/>
                    </a:lnTo>
                    <a:lnTo>
                      <a:pt x="794" y="829"/>
                    </a:lnTo>
                    <a:lnTo>
                      <a:pt x="790" y="837"/>
                    </a:lnTo>
                    <a:lnTo>
                      <a:pt x="786" y="844"/>
                    </a:lnTo>
                    <a:lnTo>
                      <a:pt x="783" y="852"/>
                    </a:lnTo>
                    <a:lnTo>
                      <a:pt x="781" y="860"/>
                    </a:lnTo>
                    <a:lnTo>
                      <a:pt x="777" y="867"/>
                    </a:lnTo>
                    <a:lnTo>
                      <a:pt x="775" y="877"/>
                    </a:lnTo>
                    <a:lnTo>
                      <a:pt x="771" y="884"/>
                    </a:lnTo>
                    <a:lnTo>
                      <a:pt x="769" y="894"/>
                    </a:lnTo>
                    <a:lnTo>
                      <a:pt x="765" y="901"/>
                    </a:lnTo>
                    <a:lnTo>
                      <a:pt x="765" y="911"/>
                    </a:lnTo>
                    <a:lnTo>
                      <a:pt x="760" y="919"/>
                    </a:lnTo>
                    <a:lnTo>
                      <a:pt x="758" y="926"/>
                    </a:lnTo>
                    <a:lnTo>
                      <a:pt x="756" y="934"/>
                    </a:lnTo>
                    <a:lnTo>
                      <a:pt x="754" y="943"/>
                    </a:lnTo>
                    <a:lnTo>
                      <a:pt x="750" y="949"/>
                    </a:lnTo>
                    <a:lnTo>
                      <a:pt x="746" y="958"/>
                    </a:lnTo>
                    <a:lnTo>
                      <a:pt x="745" y="966"/>
                    </a:lnTo>
                    <a:lnTo>
                      <a:pt x="743" y="974"/>
                    </a:lnTo>
                    <a:lnTo>
                      <a:pt x="739" y="979"/>
                    </a:lnTo>
                    <a:lnTo>
                      <a:pt x="737" y="989"/>
                    </a:lnTo>
                    <a:lnTo>
                      <a:pt x="735" y="996"/>
                    </a:lnTo>
                    <a:lnTo>
                      <a:pt x="733" y="1004"/>
                    </a:lnTo>
                    <a:lnTo>
                      <a:pt x="729" y="1010"/>
                    </a:lnTo>
                    <a:lnTo>
                      <a:pt x="727" y="1019"/>
                    </a:lnTo>
                    <a:lnTo>
                      <a:pt x="724" y="1025"/>
                    </a:lnTo>
                    <a:lnTo>
                      <a:pt x="722" y="1033"/>
                    </a:lnTo>
                    <a:lnTo>
                      <a:pt x="720" y="1040"/>
                    </a:lnTo>
                    <a:lnTo>
                      <a:pt x="718" y="1048"/>
                    </a:lnTo>
                    <a:lnTo>
                      <a:pt x="714" y="1054"/>
                    </a:lnTo>
                    <a:lnTo>
                      <a:pt x="712" y="1061"/>
                    </a:lnTo>
                    <a:lnTo>
                      <a:pt x="707" y="1074"/>
                    </a:lnTo>
                    <a:lnTo>
                      <a:pt x="701" y="1088"/>
                    </a:lnTo>
                    <a:lnTo>
                      <a:pt x="695" y="1099"/>
                    </a:lnTo>
                    <a:lnTo>
                      <a:pt x="691" y="1112"/>
                    </a:lnTo>
                    <a:lnTo>
                      <a:pt x="684" y="1122"/>
                    </a:lnTo>
                    <a:lnTo>
                      <a:pt x="678" y="1135"/>
                    </a:lnTo>
                    <a:lnTo>
                      <a:pt x="674" y="1145"/>
                    </a:lnTo>
                    <a:lnTo>
                      <a:pt x="669" y="1156"/>
                    </a:lnTo>
                    <a:lnTo>
                      <a:pt x="661" y="1166"/>
                    </a:lnTo>
                    <a:lnTo>
                      <a:pt x="655" y="1175"/>
                    </a:lnTo>
                    <a:lnTo>
                      <a:pt x="648" y="1183"/>
                    </a:lnTo>
                    <a:lnTo>
                      <a:pt x="644" y="1192"/>
                    </a:lnTo>
                    <a:lnTo>
                      <a:pt x="636" y="1200"/>
                    </a:lnTo>
                    <a:lnTo>
                      <a:pt x="629" y="1207"/>
                    </a:lnTo>
                    <a:lnTo>
                      <a:pt x="621" y="1213"/>
                    </a:lnTo>
                    <a:lnTo>
                      <a:pt x="613" y="1219"/>
                    </a:lnTo>
                    <a:lnTo>
                      <a:pt x="606" y="1223"/>
                    </a:lnTo>
                    <a:lnTo>
                      <a:pt x="596" y="1226"/>
                    </a:lnTo>
                    <a:lnTo>
                      <a:pt x="587" y="1230"/>
                    </a:lnTo>
                    <a:lnTo>
                      <a:pt x="579" y="1234"/>
                    </a:lnTo>
                    <a:lnTo>
                      <a:pt x="568" y="1238"/>
                    </a:lnTo>
                    <a:lnTo>
                      <a:pt x="560" y="1242"/>
                    </a:lnTo>
                    <a:lnTo>
                      <a:pt x="551" y="1244"/>
                    </a:lnTo>
                    <a:lnTo>
                      <a:pt x="541" y="1247"/>
                    </a:lnTo>
                    <a:lnTo>
                      <a:pt x="532" y="1249"/>
                    </a:lnTo>
                    <a:lnTo>
                      <a:pt x="522" y="1253"/>
                    </a:lnTo>
                    <a:lnTo>
                      <a:pt x="511" y="1255"/>
                    </a:lnTo>
                    <a:lnTo>
                      <a:pt x="503" y="1259"/>
                    </a:lnTo>
                    <a:lnTo>
                      <a:pt x="494" y="1261"/>
                    </a:lnTo>
                    <a:lnTo>
                      <a:pt x="484" y="1263"/>
                    </a:lnTo>
                    <a:lnTo>
                      <a:pt x="477" y="1265"/>
                    </a:lnTo>
                    <a:lnTo>
                      <a:pt x="469" y="1266"/>
                    </a:lnTo>
                    <a:lnTo>
                      <a:pt x="460" y="1266"/>
                    </a:lnTo>
                    <a:lnTo>
                      <a:pt x="450" y="1268"/>
                    </a:lnTo>
                    <a:lnTo>
                      <a:pt x="442" y="1268"/>
                    </a:lnTo>
                    <a:lnTo>
                      <a:pt x="435" y="1270"/>
                    </a:lnTo>
                    <a:lnTo>
                      <a:pt x="427" y="1270"/>
                    </a:lnTo>
                    <a:lnTo>
                      <a:pt x="421" y="1272"/>
                    </a:lnTo>
                    <a:lnTo>
                      <a:pt x="414" y="1272"/>
                    </a:lnTo>
                    <a:lnTo>
                      <a:pt x="408" y="1274"/>
                    </a:lnTo>
                    <a:lnTo>
                      <a:pt x="399" y="1274"/>
                    </a:lnTo>
                    <a:lnTo>
                      <a:pt x="391" y="1276"/>
                    </a:lnTo>
                    <a:lnTo>
                      <a:pt x="387" y="1276"/>
                    </a:lnTo>
                    <a:lnTo>
                      <a:pt x="387" y="1278"/>
                    </a:lnTo>
                    <a:lnTo>
                      <a:pt x="112" y="1050"/>
                    </a:lnTo>
                    <a:close/>
                  </a:path>
                </a:pathLst>
              </a:custGeom>
              <a:solidFill>
                <a:srgbClr val="FF52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9" name="Freeform 30"/>
              <p:cNvSpPr>
                <a:spLocks/>
              </p:cNvSpPr>
              <p:nvPr/>
            </p:nvSpPr>
            <p:spPr bwMode="auto">
              <a:xfrm>
                <a:off x="-108" y="3844"/>
                <a:ext cx="365" cy="565"/>
              </a:xfrm>
              <a:custGeom>
                <a:avLst/>
                <a:gdLst>
                  <a:gd name="T0" fmla="*/ 2 w 732"/>
                  <a:gd name="T1" fmla="*/ 28 h 1131"/>
                  <a:gd name="T2" fmla="*/ 2 w 732"/>
                  <a:gd name="T3" fmla="*/ 27 h 1131"/>
                  <a:gd name="T4" fmla="*/ 1 w 732"/>
                  <a:gd name="T5" fmla="*/ 25 h 1131"/>
                  <a:gd name="T6" fmla="*/ 1 w 732"/>
                  <a:gd name="T7" fmla="*/ 24 h 1131"/>
                  <a:gd name="T8" fmla="*/ 0 w 732"/>
                  <a:gd name="T9" fmla="*/ 22 h 1131"/>
                  <a:gd name="T10" fmla="*/ 0 w 732"/>
                  <a:gd name="T11" fmla="*/ 21 h 1131"/>
                  <a:gd name="T12" fmla="*/ 0 w 732"/>
                  <a:gd name="T13" fmla="*/ 19 h 1131"/>
                  <a:gd name="T14" fmla="*/ 0 w 732"/>
                  <a:gd name="T15" fmla="*/ 18 h 1131"/>
                  <a:gd name="T16" fmla="*/ 0 w 732"/>
                  <a:gd name="T17" fmla="*/ 17 h 1131"/>
                  <a:gd name="T18" fmla="*/ 0 w 732"/>
                  <a:gd name="T19" fmla="*/ 16 h 1131"/>
                  <a:gd name="T20" fmla="*/ 0 w 732"/>
                  <a:gd name="T21" fmla="*/ 15 h 1131"/>
                  <a:gd name="T22" fmla="*/ 0 w 732"/>
                  <a:gd name="T23" fmla="*/ 14 h 1131"/>
                  <a:gd name="T24" fmla="*/ 0 w 732"/>
                  <a:gd name="T25" fmla="*/ 13 h 1131"/>
                  <a:gd name="T26" fmla="*/ 0 w 732"/>
                  <a:gd name="T27" fmla="*/ 12 h 1131"/>
                  <a:gd name="T28" fmla="*/ 0 w 732"/>
                  <a:gd name="T29" fmla="*/ 11 h 1131"/>
                  <a:gd name="T30" fmla="*/ 0 w 732"/>
                  <a:gd name="T31" fmla="*/ 10 h 1131"/>
                  <a:gd name="T32" fmla="*/ 1 w 732"/>
                  <a:gd name="T33" fmla="*/ 8 h 1131"/>
                  <a:gd name="T34" fmla="*/ 1 w 732"/>
                  <a:gd name="T35" fmla="*/ 7 h 1131"/>
                  <a:gd name="T36" fmla="*/ 15 w 732"/>
                  <a:gd name="T37" fmla="*/ 10 h 1131"/>
                  <a:gd name="T38" fmla="*/ 21 w 732"/>
                  <a:gd name="T39" fmla="*/ 3 h 1131"/>
                  <a:gd name="T40" fmla="*/ 21 w 732"/>
                  <a:gd name="T41" fmla="*/ 5 h 1131"/>
                  <a:gd name="T42" fmla="*/ 22 w 732"/>
                  <a:gd name="T43" fmla="*/ 6 h 1131"/>
                  <a:gd name="T44" fmla="*/ 22 w 732"/>
                  <a:gd name="T45" fmla="*/ 7 h 1131"/>
                  <a:gd name="T46" fmla="*/ 22 w 732"/>
                  <a:gd name="T47" fmla="*/ 8 h 1131"/>
                  <a:gd name="T48" fmla="*/ 22 w 732"/>
                  <a:gd name="T49" fmla="*/ 10 h 1131"/>
                  <a:gd name="T50" fmla="*/ 22 w 732"/>
                  <a:gd name="T51" fmla="*/ 11 h 1131"/>
                  <a:gd name="T52" fmla="*/ 22 w 732"/>
                  <a:gd name="T53" fmla="*/ 13 h 1131"/>
                  <a:gd name="T54" fmla="*/ 22 w 732"/>
                  <a:gd name="T55" fmla="*/ 15 h 1131"/>
                  <a:gd name="T56" fmla="*/ 22 w 732"/>
                  <a:gd name="T57" fmla="*/ 16 h 1131"/>
                  <a:gd name="T58" fmla="*/ 22 w 732"/>
                  <a:gd name="T59" fmla="*/ 18 h 1131"/>
                  <a:gd name="T60" fmla="*/ 22 w 732"/>
                  <a:gd name="T61" fmla="*/ 19 h 1131"/>
                  <a:gd name="T62" fmla="*/ 22 w 732"/>
                  <a:gd name="T63" fmla="*/ 20 h 1131"/>
                  <a:gd name="T64" fmla="*/ 22 w 732"/>
                  <a:gd name="T65" fmla="*/ 21 h 1131"/>
                  <a:gd name="T66" fmla="*/ 21 w 732"/>
                  <a:gd name="T67" fmla="*/ 23 h 1131"/>
                  <a:gd name="T68" fmla="*/ 21 w 732"/>
                  <a:gd name="T69" fmla="*/ 24 h 1131"/>
                  <a:gd name="T70" fmla="*/ 21 w 732"/>
                  <a:gd name="T71" fmla="*/ 25 h 1131"/>
                  <a:gd name="T72" fmla="*/ 20 w 732"/>
                  <a:gd name="T73" fmla="*/ 26 h 1131"/>
                  <a:gd name="T74" fmla="*/ 20 w 732"/>
                  <a:gd name="T75" fmla="*/ 27 h 1131"/>
                  <a:gd name="T76" fmla="*/ 19 w 732"/>
                  <a:gd name="T77" fmla="*/ 29 h 1131"/>
                  <a:gd name="T78" fmla="*/ 19 w 732"/>
                  <a:gd name="T79" fmla="*/ 30 h 1131"/>
                  <a:gd name="T80" fmla="*/ 18 w 732"/>
                  <a:gd name="T81" fmla="*/ 32 h 1131"/>
                  <a:gd name="T82" fmla="*/ 17 w 732"/>
                  <a:gd name="T83" fmla="*/ 33 h 1131"/>
                  <a:gd name="T84" fmla="*/ 16 w 732"/>
                  <a:gd name="T85" fmla="*/ 33 h 1131"/>
                  <a:gd name="T86" fmla="*/ 15 w 732"/>
                  <a:gd name="T87" fmla="*/ 34 h 1131"/>
                  <a:gd name="T88" fmla="*/ 14 w 732"/>
                  <a:gd name="T89" fmla="*/ 34 h 1131"/>
                  <a:gd name="T90" fmla="*/ 13 w 732"/>
                  <a:gd name="T91" fmla="*/ 34 h 1131"/>
                  <a:gd name="T92" fmla="*/ 12 w 732"/>
                  <a:gd name="T93" fmla="*/ 35 h 1131"/>
                  <a:gd name="T94" fmla="*/ 11 w 732"/>
                  <a:gd name="T95" fmla="*/ 35 h 1131"/>
                  <a:gd name="T96" fmla="*/ 10 w 732"/>
                  <a:gd name="T97" fmla="*/ 35 h 1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2" h="1131">
                    <a:moveTo>
                      <a:pt x="99" y="929"/>
                    </a:moveTo>
                    <a:lnTo>
                      <a:pt x="91" y="922"/>
                    </a:lnTo>
                    <a:lnTo>
                      <a:pt x="86" y="910"/>
                    </a:lnTo>
                    <a:lnTo>
                      <a:pt x="82" y="903"/>
                    </a:lnTo>
                    <a:lnTo>
                      <a:pt x="80" y="895"/>
                    </a:lnTo>
                    <a:lnTo>
                      <a:pt x="76" y="887"/>
                    </a:lnTo>
                    <a:lnTo>
                      <a:pt x="74" y="880"/>
                    </a:lnTo>
                    <a:lnTo>
                      <a:pt x="69" y="868"/>
                    </a:lnTo>
                    <a:lnTo>
                      <a:pt x="65" y="859"/>
                    </a:lnTo>
                    <a:lnTo>
                      <a:pt x="61" y="846"/>
                    </a:lnTo>
                    <a:lnTo>
                      <a:pt x="57" y="836"/>
                    </a:lnTo>
                    <a:lnTo>
                      <a:pt x="53" y="825"/>
                    </a:lnTo>
                    <a:lnTo>
                      <a:pt x="49" y="811"/>
                    </a:lnTo>
                    <a:lnTo>
                      <a:pt x="46" y="800"/>
                    </a:lnTo>
                    <a:lnTo>
                      <a:pt x="44" y="789"/>
                    </a:lnTo>
                    <a:lnTo>
                      <a:pt x="38" y="773"/>
                    </a:lnTo>
                    <a:lnTo>
                      <a:pt x="34" y="762"/>
                    </a:lnTo>
                    <a:lnTo>
                      <a:pt x="30" y="747"/>
                    </a:lnTo>
                    <a:lnTo>
                      <a:pt x="27" y="735"/>
                    </a:lnTo>
                    <a:lnTo>
                      <a:pt x="23" y="722"/>
                    </a:lnTo>
                    <a:lnTo>
                      <a:pt x="19" y="711"/>
                    </a:lnTo>
                    <a:lnTo>
                      <a:pt x="17" y="699"/>
                    </a:lnTo>
                    <a:lnTo>
                      <a:pt x="13" y="686"/>
                    </a:lnTo>
                    <a:lnTo>
                      <a:pt x="10" y="674"/>
                    </a:lnTo>
                    <a:lnTo>
                      <a:pt x="10" y="663"/>
                    </a:lnTo>
                    <a:lnTo>
                      <a:pt x="6" y="652"/>
                    </a:lnTo>
                    <a:lnTo>
                      <a:pt x="4" y="642"/>
                    </a:lnTo>
                    <a:lnTo>
                      <a:pt x="2" y="633"/>
                    </a:lnTo>
                    <a:lnTo>
                      <a:pt x="0" y="625"/>
                    </a:lnTo>
                    <a:lnTo>
                      <a:pt x="0" y="617"/>
                    </a:lnTo>
                    <a:lnTo>
                      <a:pt x="0" y="610"/>
                    </a:lnTo>
                    <a:lnTo>
                      <a:pt x="0" y="600"/>
                    </a:lnTo>
                    <a:lnTo>
                      <a:pt x="0" y="593"/>
                    </a:lnTo>
                    <a:lnTo>
                      <a:pt x="0" y="581"/>
                    </a:lnTo>
                    <a:lnTo>
                      <a:pt x="0" y="572"/>
                    </a:lnTo>
                    <a:lnTo>
                      <a:pt x="0" y="559"/>
                    </a:lnTo>
                    <a:lnTo>
                      <a:pt x="0" y="547"/>
                    </a:lnTo>
                    <a:lnTo>
                      <a:pt x="2" y="534"/>
                    </a:lnTo>
                    <a:lnTo>
                      <a:pt x="4" y="521"/>
                    </a:lnTo>
                    <a:lnTo>
                      <a:pt x="4" y="513"/>
                    </a:lnTo>
                    <a:lnTo>
                      <a:pt x="4" y="505"/>
                    </a:lnTo>
                    <a:lnTo>
                      <a:pt x="4" y="496"/>
                    </a:lnTo>
                    <a:lnTo>
                      <a:pt x="6" y="490"/>
                    </a:lnTo>
                    <a:lnTo>
                      <a:pt x="6" y="482"/>
                    </a:lnTo>
                    <a:lnTo>
                      <a:pt x="8" y="475"/>
                    </a:lnTo>
                    <a:lnTo>
                      <a:pt x="10" y="465"/>
                    </a:lnTo>
                    <a:lnTo>
                      <a:pt x="10" y="460"/>
                    </a:lnTo>
                    <a:lnTo>
                      <a:pt x="10" y="452"/>
                    </a:lnTo>
                    <a:lnTo>
                      <a:pt x="11" y="444"/>
                    </a:lnTo>
                    <a:lnTo>
                      <a:pt x="13" y="437"/>
                    </a:lnTo>
                    <a:lnTo>
                      <a:pt x="13" y="427"/>
                    </a:lnTo>
                    <a:lnTo>
                      <a:pt x="13" y="420"/>
                    </a:lnTo>
                    <a:lnTo>
                      <a:pt x="15" y="412"/>
                    </a:lnTo>
                    <a:lnTo>
                      <a:pt x="17" y="405"/>
                    </a:lnTo>
                    <a:lnTo>
                      <a:pt x="17" y="397"/>
                    </a:lnTo>
                    <a:lnTo>
                      <a:pt x="17" y="389"/>
                    </a:lnTo>
                    <a:lnTo>
                      <a:pt x="19" y="382"/>
                    </a:lnTo>
                    <a:lnTo>
                      <a:pt x="19" y="374"/>
                    </a:lnTo>
                    <a:lnTo>
                      <a:pt x="21" y="367"/>
                    </a:lnTo>
                    <a:lnTo>
                      <a:pt x="21" y="359"/>
                    </a:lnTo>
                    <a:lnTo>
                      <a:pt x="21" y="349"/>
                    </a:lnTo>
                    <a:lnTo>
                      <a:pt x="23" y="344"/>
                    </a:lnTo>
                    <a:lnTo>
                      <a:pt x="25" y="336"/>
                    </a:lnTo>
                    <a:lnTo>
                      <a:pt x="27" y="323"/>
                    </a:lnTo>
                    <a:lnTo>
                      <a:pt x="29" y="310"/>
                    </a:lnTo>
                    <a:lnTo>
                      <a:pt x="30" y="298"/>
                    </a:lnTo>
                    <a:lnTo>
                      <a:pt x="32" y="287"/>
                    </a:lnTo>
                    <a:lnTo>
                      <a:pt x="32" y="275"/>
                    </a:lnTo>
                    <a:lnTo>
                      <a:pt x="34" y="268"/>
                    </a:lnTo>
                    <a:lnTo>
                      <a:pt x="34" y="258"/>
                    </a:lnTo>
                    <a:lnTo>
                      <a:pt x="38" y="252"/>
                    </a:lnTo>
                    <a:lnTo>
                      <a:pt x="38" y="243"/>
                    </a:lnTo>
                    <a:lnTo>
                      <a:pt x="40" y="241"/>
                    </a:lnTo>
                    <a:lnTo>
                      <a:pt x="209" y="380"/>
                    </a:lnTo>
                    <a:lnTo>
                      <a:pt x="359" y="0"/>
                    </a:lnTo>
                    <a:lnTo>
                      <a:pt x="508" y="334"/>
                    </a:lnTo>
                    <a:lnTo>
                      <a:pt x="692" y="108"/>
                    </a:lnTo>
                    <a:lnTo>
                      <a:pt x="692" y="112"/>
                    </a:lnTo>
                    <a:lnTo>
                      <a:pt x="692" y="118"/>
                    </a:lnTo>
                    <a:lnTo>
                      <a:pt x="696" y="127"/>
                    </a:lnTo>
                    <a:lnTo>
                      <a:pt x="696" y="138"/>
                    </a:lnTo>
                    <a:lnTo>
                      <a:pt x="698" y="150"/>
                    </a:lnTo>
                    <a:lnTo>
                      <a:pt x="698" y="156"/>
                    </a:lnTo>
                    <a:lnTo>
                      <a:pt x="699" y="165"/>
                    </a:lnTo>
                    <a:lnTo>
                      <a:pt x="699" y="173"/>
                    </a:lnTo>
                    <a:lnTo>
                      <a:pt x="703" y="180"/>
                    </a:lnTo>
                    <a:lnTo>
                      <a:pt x="703" y="190"/>
                    </a:lnTo>
                    <a:lnTo>
                      <a:pt x="705" y="197"/>
                    </a:lnTo>
                    <a:lnTo>
                      <a:pt x="705" y="207"/>
                    </a:lnTo>
                    <a:lnTo>
                      <a:pt x="707" y="216"/>
                    </a:lnTo>
                    <a:lnTo>
                      <a:pt x="709" y="226"/>
                    </a:lnTo>
                    <a:lnTo>
                      <a:pt x="709" y="237"/>
                    </a:lnTo>
                    <a:lnTo>
                      <a:pt x="711" y="247"/>
                    </a:lnTo>
                    <a:lnTo>
                      <a:pt x="713" y="258"/>
                    </a:lnTo>
                    <a:lnTo>
                      <a:pt x="713" y="270"/>
                    </a:lnTo>
                    <a:lnTo>
                      <a:pt x="715" y="281"/>
                    </a:lnTo>
                    <a:lnTo>
                      <a:pt x="717" y="292"/>
                    </a:lnTo>
                    <a:lnTo>
                      <a:pt x="718" y="306"/>
                    </a:lnTo>
                    <a:lnTo>
                      <a:pt x="718" y="317"/>
                    </a:lnTo>
                    <a:lnTo>
                      <a:pt x="720" y="329"/>
                    </a:lnTo>
                    <a:lnTo>
                      <a:pt x="722" y="342"/>
                    </a:lnTo>
                    <a:lnTo>
                      <a:pt x="724" y="355"/>
                    </a:lnTo>
                    <a:lnTo>
                      <a:pt x="724" y="367"/>
                    </a:lnTo>
                    <a:lnTo>
                      <a:pt x="726" y="380"/>
                    </a:lnTo>
                    <a:lnTo>
                      <a:pt x="726" y="393"/>
                    </a:lnTo>
                    <a:lnTo>
                      <a:pt x="726" y="405"/>
                    </a:lnTo>
                    <a:lnTo>
                      <a:pt x="726" y="418"/>
                    </a:lnTo>
                    <a:lnTo>
                      <a:pt x="728" y="431"/>
                    </a:lnTo>
                    <a:lnTo>
                      <a:pt x="728" y="444"/>
                    </a:lnTo>
                    <a:lnTo>
                      <a:pt x="730" y="458"/>
                    </a:lnTo>
                    <a:lnTo>
                      <a:pt x="730" y="469"/>
                    </a:lnTo>
                    <a:lnTo>
                      <a:pt x="730" y="482"/>
                    </a:lnTo>
                    <a:lnTo>
                      <a:pt x="730" y="494"/>
                    </a:lnTo>
                    <a:lnTo>
                      <a:pt x="730" y="507"/>
                    </a:lnTo>
                    <a:lnTo>
                      <a:pt x="730" y="519"/>
                    </a:lnTo>
                    <a:lnTo>
                      <a:pt x="730" y="532"/>
                    </a:lnTo>
                    <a:lnTo>
                      <a:pt x="730" y="545"/>
                    </a:lnTo>
                    <a:lnTo>
                      <a:pt x="732" y="559"/>
                    </a:lnTo>
                    <a:lnTo>
                      <a:pt x="730" y="570"/>
                    </a:lnTo>
                    <a:lnTo>
                      <a:pt x="730" y="581"/>
                    </a:lnTo>
                    <a:lnTo>
                      <a:pt x="730" y="593"/>
                    </a:lnTo>
                    <a:lnTo>
                      <a:pt x="730" y="604"/>
                    </a:lnTo>
                    <a:lnTo>
                      <a:pt x="728" y="616"/>
                    </a:lnTo>
                    <a:lnTo>
                      <a:pt x="728" y="625"/>
                    </a:lnTo>
                    <a:lnTo>
                      <a:pt x="726" y="636"/>
                    </a:lnTo>
                    <a:lnTo>
                      <a:pt x="726" y="648"/>
                    </a:lnTo>
                    <a:lnTo>
                      <a:pt x="724" y="657"/>
                    </a:lnTo>
                    <a:lnTo>
                      <a:pt x="722" y="667"/>
                    </a:lnTo>
                    <a:lnTo>
                      <a:pt x="720" y="676"/>
                    </a:lnTo>
                    <a:lnTo>
                      <a:pt x="718" y="686"/>
                    </a:lnTo>
                    <a:lnTo>
                      <a:pt x="717" y="693"/>
                    </a:lnTo>
                    <a:lnTo>
                      <a:pt x="713" y="703"/>
                    </a:lnTo>
                    <a:lnTo>
                      <a:pt x="711" y="713"/>
                    </a:lnTo>
                    <a:lnTo>
                      <a:pt x="709" y="720"/>
                    </a:lnTo>
                    <a:lnTo>
                      <a:pt x="703" y="733"/>
                    </a:lnTo>
                    <a:lnTo>
                      <a:pt x="698" y="749"/>
                    </a:lnTo>
                    <a:lnTo>
                      <a:pt x="694" y="754"/>
                    </a:lnTo>
                    <a:lnTo>
                      <a:pt x="692" y="764"/>
                    </a:lnTo>
                    <a:lnTo>
                      <a:pt x="688" y="770"/>
                    </a:lnTo>
                    <a:lnTo>
                      <a:pt x="686" y="777"/>
                    </a:lnTo>
                    <a:lnTo>
                      <a:pt x="682" y="785"/>
                    </a:lnTo>
                    <a:lnTo>
                      <a:pt x="680" y="792"/>
                    </a:lnTo>
                    <a:lnTo>
                      <a:pt x="677" y="798"/>
                    </a:lnTo>
                    <a:lnTo>
                      <a:pt x="675" y="808"/>
                    </a:lnTo>
                    <a:lnTo>
                      <a:pt x="673" y="813"/>
                    </a:lnTo>
                    <a:lnTo>
                      <a:pt x="671" y="821"/>
                    </a:lnTo>
                    <a:lnTo>
                      <a:pt x="669" y="828"/>
                    </a:lnTo>
                    <a:lnTo>
                      <a:pt x="667" y="836"/>
                    </a:lnTo>
                    <a:lnTo>
                      <a:pt x="661" y="849"/>
                    </a:lnTo>
                    <a:lnTo>
                      <a:pt x="658" y="863"/>
                    </a:lnTo>
                    <a:lnTo>
                      <a:pt x="652" y="876"/>
                    </a:lnTo>
                    <a:lnTo>
                      <a:pt x="648" y="889"/>
                    </a:lnTo>
                    <a:lnTo>
                      <a:pt x="642" y="903"/>
                    </a:lnTo>
                    <a:lnTo>
                      <a:pt x="639" y="914"/>
                    </a:lnTo>
                    <a:lnTo>
                      <a:pt x="635" y="927"/>
                    </a:lnTo>
                    <a:lnTo>
                      <a:pt x="631" y="941"/>
                    </a:lnTo>
                    <a:lnTo>
                      <a:pt x="625" y="950"/>
                    </a:lnTo>
                    <a:lnTo>
                      <a:pt x="620" y="962"/>
                    </a:lnTo>
                    <a:lnTo>
                      <a:pt x="614" y="973"/>
                    </a:lnTo>
                    <a:lnTo>
                      <a:pt x="610" y="984"/>
                    </a:lnTo>
                    <a:lnTo>
                      <a:pt x="604" y="994"/>
                    </a:lnTo>
                    <a:lnTo>
                      <a:pt x="599" y="1005"/>
                    </a:lnTo>
                    <a:lnTo>
                      <a:pt x="593" y="1013"/>
                    </a:lnTo>
                    <a:lnTo>
                      <a:pt x="589" y="1024"/>
                    </a:lnTo>
                    <a:lnTo>
                      <a:pt x="584" y="1032"/>
                    </a:lnTo>
                    <a:lnTo>
                      <a:pt x="578" y="1039"/>
                    </a:lnTo>
                    <a:lnTo>
                      <a:pt x="572" y="1047"/>
                    </a:lnTo>
                    <a:lnTo>
                      <a:pt x="566" y="1057"/>
                    </a:lnTo>
                    <a:lnTo>
                      <a:pt x="553" y="1068"/>
                    </a:lnTo>
                    <a:lnTo>
                      <a:pt x="542" y="1079"/>
                    </a:lnTo>
                    <a:lnTo>
                      <a:pt x="534" y="1083"/>
                    </a:lnTo>
                    <a:lnTo>
                      <a:pt x="527" y="1087"/>
                    </a:lnTo>
                    <a:lnTo>
                      <a:pt x="519" y="1091"/>
                    </a:lnTo>
                    <a:lnTo>
                      <a:pt x="511" y="1095"/>
                    </a:lnTo>
                    <a:lnTo>
                      <a:pt x="502" y="1096"/>
                    </a:lnTo>
                    <a:lnTo>
                      <a:pt x="494" y="1100"/>
                    </a:lnTo>
                    <a:lnTo>
                      <a:pt x="485" y="1102"/>
                    </a:lnTo>
                    <a:lnTo>
                      <a:pt x="477" y="1106"/>
                    </a:lnTo>
                    <a:lnTo>
                      <a:pt x="468" y="1108"/>
                    </a:lnTo>
                    <a:lnTo>
                      <a:pt x="460" y="1110"/>
                    </a:lnTo>
                    <a:lnTo>
                      <a:pt x="451" y="1112"/>
                    </a:lnTo>
                    <a:lnTo>
                      <a:pt x="443" y="1114"/>
                    </a:lnTo>
                    <a:lnTo>
                      <a:pt x="435" y="1115"/>
                    </a:lnTo>
                    <a:lnTo>
                      <a:pt x="428" y="1117"/>
                    </a:lnTo>
                    <a:lnTo>
                      <a:pt x="420" y="1117"/>
                    </a:lnTo>
                    <a:lnTo>
                      <a:pt x="413" y="1121"/>
                    </a:lnTo>
                    <a:lnTo>
                      <a:pt x="405" y="1121"/>
                    </a:lnTo>
                    <a:lnTo>
                      <a:pt x="397" y="1121"/>
                    </a:lnTo>
                    <a:lnTo>
                      <a:pt x="390" y="1123"/>
                    </a:lnTo>
                    <a:lnTo>
                      <a:pt x="382" y="1125"/>
                    </a:lnTo>
                    <a:lnTo>
                      <a:pt x="371" y="1125"/>
                    </a:lnTo>
                    <a:lnTo>
                      <a:pt x="361" y="1127"/>
                    </a:lnTo>
                    <a:lnTo>
                      <a:pt x="352" y="1127"/>
                    </a:lnTo>
                    <a:lnTo>
                      <a:pt x="346" y="1129"/>
                    </a:lnTo>
                    <a:lnTo>
                      <a:pt x="340" y="1129"/>
                    </a:lnTo>
                    <a:lnTo>
                      <a:pt x="340" y="1131"/>
                    </a:lnTo>
                    <a:lnTo>
                      <a:pt x="99" y="929"/>
                    </a:lnTo>
                    <a:close/>
                  </a:path>
                </a:pathLst>
              </a:custGeom>
              <a:solidFill>
                <a:srgbClr val="FF82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0" name="Freeform 31"/>
              <p:cNvSpPr>
                <a:spLocks/>
              </p:cNvSpPr>
              <p:nvPr/>
            </p:nvSpPr>
            <p:spPr bwMode="auto">
              <a:xfrm>
                <a:off x="-85" y="3909"/>
                <a:ext cx="319" cy="492"/>
              </a:xfrm>
              <a:custGeom>
                <a:avLst/>
                <a:gdLst>
                  <a:gd name="T0" fmla="*/ 3 w 636"/>
                  <a:gd name="T1" fmla="*/ 25 h 983"/>
                  <a:gd name="T2" fmla="*/ 3 w 636"/>
                  <a:gd name="T3" fmla="*/ 25 h 983"/>
                  <a:gd name="T4" fmla="*/ 2 w 636"/>
                  <a:gd name="T5" fmla="*/ 24 h 983"/>
                  <a:gd name="T6" fmla="*/ 2 w 636"/>
                  <a:gd name="T7" fmla="*/ 23 h 983"/>
                  <a:gd name="T8" fmla="*/ 2 w 636"/>
                  <a:gd name="T9" fmla="*/ 22 h 983"/>
                  <a:gd name="T10" fmla="*/ 1 w 636"/>
                  <a:gd name="T11" fmla="*/ 21 h 983"/>
                  <a:gd name="T12" fmla="*/ 1 w 636"/>
                  <a:gd name="T13" fmla="*/ 20 h 983"/>
                  <a:gd name="T14" fmla="*/ 1 w 636"/>
                  <a:gd name="T15" fmla="*/ 19 h 983"/>
                  <a:gd name="T16" fmla="*/ 1 w 636"/>
                  <a:gd name="T17" fmla="*/ 18 h 983"/>
                  <a:gd name="T18" fmla="*/ 0 w 636"/>
                  <a:gd name="T19" fmla="*/ 17 h 983"/>
                  <a:gd name="T20" fmla="*/ 0 w 636"/>
                  <a:gd name="T21" fmla="*/ 17 h 983"/>
                  <a:gd name="T22" fmla="*/ 0 w 636"/>
                  <a:gd name="T23" fmla="*/ 16 h 983"/>
                  <a:gd name="T24" fmla="*/ 1 w 636"/>
                  <a:gd name="T25" fmla="*/ 15 h 983"/>
                  <a:gd name="T26" fmla="*/ 1 w 636"/>
                  <a:gd name="T27" fmla="*/ 13 h 983"/>
                  <a:gd name="T28" fmla="*/ 1 w 636"/>
                  <a:gd name="T29" fmla="*/ 12 h 983"/>
                  <a:gd name="T30" fmla="*/ 1 w 636"/>
                  <a:gd name="T31" fmla="*/ 11 h 983"/>
                  <a:gd name="T32" fmla="*/ 1 w 636"/>
                  <a:gd name="T33" fmla="*/ 10 h 983"/>
                  <a:gd name="T34" fmla="*/ 1 w 636"/>
                  <a:gd name="T35" fmla="*/ 8 h 983"/>
                  <a:gd name="T36" fmla="*/ 1 w 636"/>
                  <a:gd name="T37" fmla="*/ 8 h 983"/>
                  <a:gd name="T38" fmla="*/ 2 w 636"/>
                  <a:gd name="T39" fmla="*/ 7 h 983"/>
                  <a:gd name="T40" fmla="*/ 10 w 636"/>
                  <a:gd name="T41" fmla="*/ 0 h 983"/>
                  <a:gd name="T42" fmla="*/ 19 w 636"/>
                  <a:gd name="T43" fmla="*/ 4 h 983"/>
                  <a:gd name="T44" fmla="*/ 19 w 636"/>
                  <a:gd name="T45" fmla="*/ 4 h 983"/>
                  <a:gd name="T46" fmla="*/ 20 w 636"/>
                  <a:gd name="T47" fmla="*/ 5 h 983"/>
                  <a:gd name="T48" fmla="*/ 20 w 636"/>
                  <a:gd name="T49" fmla="*/ 6 h 983"/>
                  <a:gd name="T50" fmla="*/ 20 w 636"/>
                  <a:gd name="T51" fmla="*/ 6 h 983"/>
                  <a:gd name="T52" fmla="*/ 20 w 636"/>
                  <a:gd name="T53" fmla="*/ 7 h 983"/>
                  <a:gd name="T54" fmla="*/ 20 w 636"/>
                  <a:gd name="T55" fmla="*/ 8 h 983"/>
                  <a:gd name="T56" fmla="*/ 20 w 636"/>
                  <a:gd name="T57" fmla="*/ 9 h 983"/>
                  <a:gd name="T58" fmla="*/ 20 w 636"/>
                  <a:gd name="T59" fmla="*/ 10 h 983"/>
                  <a:gd name="T60" fmla="*/ 20 w 636"/>
                  <a:gd name="T61" fmla="*/ 11 h 983"/>
                  <a:gd name="T62" fmla="*/ 20 w 636"/>
                  <a:gd name="T63" fmla="*/ 12 h 983"/>
                  <a:gd name="T64" fmla="*/ 20 w 636"/>
                  <a:gd name="T65" fmla="*/ 13 h 983"/>
                  <a:gd name="T66" fmla="*/ 20 w 636"/>
                  <a:gd name="T67" fmla="*/ 14 h 983"/>
                  <a:gd name="T68" fmla="*/ 20 w 636"/>
                  <a:gd name="T69" fmla="*/ 15 h 983"/>
                  <a:gd name="T70" fmla="*/ 20 w 636"/>
                  <a:gd name="T71" fmla="*/ 16 h 983"/>
                  <a:gd name="T72" fmla="*/ 20 w 636"/>
                  <a:gd name="T73" fmla="*/ 17 h 983"/>
                  <a:gd name="T74" fmla="*/ 20 w 636"/>
                  <a:gd name="T75" fmla="*/ 18 h 983"/>
                  <a:gd name="T76" fmla="*/ 20 w 636"/>
                  <a:gd name="T77" fmla="*/ 19 h 983"/>
                  <a:gd name="T78" fmla="*/ 20 w 636"/>
                  <a:gd name="T79" fmla="*/ 20 h 983"/>
                  <a:gd name="T80" fmla="*/ 20 w 636"/>
                  <a:gd name="T81" fmla="*/ 20 h 983"/>
                  <a:gd name="T82" fmla="*/ 19 w 636"/>
                  <a:gd name="T83" fmla="*/ 22 h 983"/>
                  <a:gd name="T84" fmla="*/ 19 w 636"/>
                  <a:gd name="T85" fmla="*/ 23 h 983"/>
                  <a:gd name="T86" fmla="*/ 18 w 636"/>
                  <a:gd name="T87" fmla="*/ 24 h 983"/>
                  <a:gd name="T88" fmla="*/ 18 w 636"/>
                  <a:gd name="T89" fmla="*/ 25 h 983"/>
                  <a:gd name="T90" fmla="*/ 18 w 636"/>
                  <a:gd name="T91" fmla="*/ 26 h 983"/>
                  <a:gd name="T92" fmla="*/ 17 w 636"/>
                  <a:gd name="T93" fmla="*/ 27 h 983"/>
                  <a:gd name="T94" fmla="*/ 17 w 636"/>
                  <a:gd name="T95" fmla="*/ 28 h 983"/>
                  <a:gd name="T96" fmla="*/ 16 w 636"/>
                  <a:gd name="T97" fmla="*/ 29 h 983"/>
                  <a:gd name="T98" fmla="*/ 16 w 636"/>
                  <a:gd name="T99" fmla="*/ 29 h 983"/>
                  <a:gd name="T100" fmla="*/ 15 w 636"/>
                  <a:gd name="T101" fmla="*/ 30 h 983"/>
                  <a:gd name="T102" fmla="*/ 14 w 636"/>
                  <a:gd name="T103" fmla="*/ 30 h 983"/>
                  <a:gd name="T104" fmla="*/ 13 w 636"/>
                  <a:gd name="T105" fmla="*/ 31 h 983"/>
                  <a:gd name="T106" fmla="*/ 13 w 636"/>
                  <a:gd name="T107" fmla="*/ 31 h 983"/>
                  <a:gd name="T108" fmla="*/ 11 w 636"/>
                  <a:gd name="T109" fmla="*/ 31 h 983"/>
                  <a:gd name="T110" fmla="*/ 10 w 636"/>
                  <a:gd name="T111" fmla="*/ 31 h 983"/>
                  <a:gd name="T112" fmla="*/ 10 w 636"/>
                  <a:gd name="T113" fmla="*/ 31 h 983"/>
                  <a:gd name="T114" fmla="*/ 3 w 636"/>
                  <a:gd name="T115" fmla="*/ 26 h 9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36" h="983">
                    <a:moveTo>
                      <a:pt x="85" y="808"/>
                    </a:moveTo>
                    <a:lnTo>
                      <a:pt x="81" y="800"/>
                    </a:lnTo>
                    <a:lnTo>
                      <a:pt x="76" y="793"/>
                    </a:lnTo>
                    <a:lnTo>
                      <a:pt x="72" y="785"/>
                    </a:lnTo>
                    <a:lnTo>
                      <a:pt x="68" y="779"/>
                    </a:lnTo>
                    <a:lnTo>
                      <a:pt x="66" y="772"/>
                    </a:lnTo>
                    <a:lnTo>
                      <a:pt x="64" y="764"/>
                    </a:lnTo>
                    <a:lnTo>
                      <a:pt x="59" y="754"/>
                    </a:lnTo>
                    <a:lnTo>
                      <a:pt x="55" y="745"/>
                    </a:lnTo>
                    <a:lnTo>
                      <a:pt x="51" y="735"/>
                    </a:lnTo>
                    <a:lnTo>
                      <a:pt x="49" y="728"/>
                    </a:lnTo>
                    <a:lnTo>
                      <a:pt x="45" y="716"/>
                    </a:lnTo>
                    <a:lnTo>
                      <a:pt x="43" y="705"/>
                    </a:lnTo>
                    <a:lnTo>
                      <a:pt x="40" y="696"/>
                    </a:lnTo>
                    <a:lnTo>
                      <a:pt x="38" y="686"/>
                    </a:lnTo>
                    <a:lnTo>
                      <a:pt x="34" y="675"/>
                    </a:lnTo>
                    <a:lnTo>
                      <a:pt x="30" y="663"/>
                    </a:lnTo>
                    <a:lnTo>
                      <a:pt x="26" y="652"/>
                    </a:lnTo>
                    <a:lnTo>
                      <a:pt x="22" y="640"/>
                    </a:lnTo>
                    <a:lnTo>
                      <a:pt x="19" y="629"/>
                    </a:lnTo>
                    <a:lnTo>
                      <a:pt x="17" y="620"/>
                    </a:lnTo>
                    <a:lnTo>
                      <a:pt x="13" y="608"/>
                    </a:lnTo>
                    <a:lnTo>
                      <a:pt x="13" y="599"/>
                    </a:lnTo>
                    <a:lnTo>
                      <a:pt x="7" y="587"/>
                    </a:lnTo>
                    <a:lnTo>
                      <a:pt x="7" y="578"/>
                    </a:lnTo>
                    <a:lnTo>
                      <a:pt x="3" y="568"/>
                    </a:lnTo>
                    <a:lnTo>
                      <a:pt x="3" y="561"/>
                    </a:lnTo>
                    <a:lnTo>
                      <a:pt x="1" y="551"/>
                    </a:lnTo>
                    <a:lnTo>
                      <a:pt x="0" y="543"/>
                    </a:lnTo>
                    <a:lnTo>
                      <a:pt x="0" y="538"/>
                    </a:lnTo>
                    <a:lnTo>
                      <a:pt x="0" y="532"/>
                    </a:lnTo>
                    <a:lnTo>
                      <a:pt x="0" y="524"/>
                    </a:lnTo>
                    <a:lnTo>
                      <a:pt x="0" y="517"/>
                    </a:lnTo>
                    <a:lnTo>
                      <a:pt x="0" y="507"/>
                    </a:lnTo>
                    <a:lnTo>
                      <a:pt x="0" y="498"/>
                    </a:lnTo>
                    <a:lnTo>
                      <a:pt x="0" y="486"/>
                    </a:lnTo>
                    <a:lnTo>
                      <a:pt x="0" y="477"/>
                    </a:lnTo>
                    <a:lnTo>
                      <a:pt x="1" y="464"/>
                    </a:lnTo>
                    <a:lnTo>
                      <a:pt x="3" y="452"/>
                    </a:lnTo>
                    <a:lnTo>
                      <a:pt x="3" y="439"/>
                    </a:lnTo>
                    <a:lnTo>
                      <a:pt x="3" y="426"/>
                    </a:lnTo>
                    <a:lnTo>
                      <a:pt x="5" y="412"/>
                    </a:lnTo>
                    <a:lnTo>
                      <a:pt x="7" y="399"/>
                    </a:lnTo>
                    <a:lnTo>
                      <a:pt x="9" y="386"/>
                    </a:lnTo>
                    <a:lnTo>
                      <a:pt x="13" y="372"/>
                    </a:lnTo>
                    <a:lnTo>
                      <a:pt x="13" y="357"/>
                    </a:lnTo>
                    <a:lnTo>
                      <a:pt x="17" y="346"/>
                    </a:lnTo>
                    <a:lnTo>
                      <a:pt x="17" y="331"/>
                    </a:lnTo>
                    <a:lnTo>
                      <a:pt x="19" y="317"/>
                    </a:lnTo>
                    <a:lnTo>
                      <a:pt x="21" y="306"/>
                    </a:lnTo>
                    <a:lnTo>
                      <a:pt x="22" y="293"/>
                    </a:lnTo>
                    <a:lnTo>
                      <a:pt x="22" y="279"/>
                    </a:lnTo>
                    <a:lnTo>
                      <a:pt x="26" y="270"/>
                    </a:lnTo>
                    <a:lnTo>
                      <a:pt x="26" y="256"/>
                    </a:lnTo>
                    <a:lnTo>
                      <a:pt x="30" y="249"/>
                    </a:lnTo>
                    <a:lnTo>
                      <a:pt x="30" y="239"/>
                    </a:lnTo>
                    <a:lnTo>
                      <a:pt x="30" y="232"/>
                    </a:lnTo>
                    <a:lnTo>
                      <a:pt x="32" y="224"/>
                    </a:lnTo>
                    <a:lnTo>
                      <a:pt x="34" y="220"/>
                    </a:lnTo>
                    <a:lnTo>
                      <a:pt x="34" y="213"/>
                    </a:lnTo>
                    <a:lnTo>
                      <a:pt x="36" y="211"/>
                    </a:lnTo>
                    <a:lnTo>
                      <a:pt x="180" y="331"/>
                    </a:lnTo>
                    <a:lnTo>
                      <a:pt x="311" y="0"/>
                    </a:lnTo>
                    <a:lnTo>
                      <a:pt x="442" y="291"/>
                    </a:lnTo>
                    <a:lnTo>
                      <a:pt x="600" y="95"/>
                    </a:lnTo>
                    <a:lnTo>
                      <a:pt x="600" y="99"/>
                    </a:lnTo>
                    <a:lnTo>
                      <a:pt x="600" y="102"/>
                    </a:lnTo>
                    <a:lnTo>
                      <a:pt x="604" y="110"/>
                    </a:lnTo>
                    <a:lnTo>
                      <a:pt x="604" y="120"/>
                    </a:lnTo>
                    <a:lnTo>
                      <a:pt x="606" y="131"/>
                    </a:lnTo>
                    <a:lnTo>
                      <a:pt x="606" y="137"/>
                    </a:lnTo>
                    <a:lnTo>
                      <a:pt x="608" y="142"/>
                    </a:lnTo>
                    <a:lnTo>
                      <a:pt x="610" y="150"/>
                    </a:lnTo>
                    <a:lnTo>
                      <a:pt x="610" y="158"/>
                    </a:lnTo>
                    <a:lnTo>
                      <a:pt x="610" y="165"/>
                    </a:lnTo>
                    <a:lnTo>
                      <a:pt x="612" y="173"/>
                    </a:lnTo>
                    <a:lnTo>
                      <a:pt x="613" y="180"/>
                    </a:lnTo>
                    <a:lnTo>
                      <a:pt x="613" y="190"/>
                    </a:lnTo>
                    <a:lnTo>
                      <a:pt x="613" y="198"/>
                    </a:lnTo>
                    <a:lnTo>
                      <a:pt x="615" y="205"/>
                    </a:lnTo>
                    <a:lnTo>
                      <a:pt x="617" y="215"/>
                    </a:lnTo>
                    <a:lnTo>
                      <a:pt x="619" y="226"/>
                    </a:lnTo>
                    <a:lnTo>
                      <a:pt x="619" y="236"/>
                    </a:lnTo>
                    <a:lnTo>
                      <a:pt x="621" y="245"/>
                    </a:lnTo>
                    <a:lnTo>
                      <a:pt x="623" y="255"/>
                    </a:lnTo>
                    <a:lnTo>
                      <a:pt x="623" y="266"/>
                    </a:lnTo>
                    <a:lnTo>
                      <a:pt x="623" y="275"/>
                    </a:lnTo>
                    <a:lnTo>
                      <a:pt x="627" y="287"/>
                    </a:lnTo>
                    <a:lnTo>
                      <a:pt x="627" y="296"/>
                    </a:lnTo>
                    <a:lnTo>
                      <a:pt x="629" y="310"/>
                    </a:lnTo>
                    <a:lnTo>
                      <a:pt x="629" y="319"/>
                    </a:lnTo>
                    <a:lnTo>
                      <a:pt x="631" y="331"/>
                    </a:lnTo>
                    <a:lnTo>
                      <a:pt x="631" y="340"/>
                    </a:lnTo>
                    <a:lnTo>
                      <a:pt x="631" y="351"/>
                    </a:lnTo>
                    <a:lnTo>
                      <a:pt x="631" y="363"/>
                    </a:lnTo>
                    <a:lnTo>
                      <a:pt x="632" y="374"/>
                    </a:lnTo>
                    <a:lnTo>
                      <a:pt x="632" y="386"/>
                    </a:lnTo>
                    <a:lnTo>
                      <a:pt x="634" y="397"/>
                    </a:lnTo>
                    <a:lnTo>
                      <a:pt x="634" y="409"/>
                    </a:lnTo>
                    <a:lnTo>
                      <a:pt x="634" y="418"/>
                    </a:lnTo>
                    <a:lnTo>
                      <a:pt x="634" y="429"/>
                    </a:lnTo>
                    <a:lnTo>
                      <a:pt x="634" y="441"/>
                    </a:lnTo>
                    <a:lnTo>
                      <a:pt x="634" y="450"/>
                    </a:lnTo>
                    <a:lnTo>
                      <a:pt x="634" y="464"/>
                    </a:lnTo>
                    <a:lnTo>
                      <a:pt x="634" y="473"/>
                    </a:lnTo>
                    <a:lnTo>
                      <a:pt x="636" y="486"/>
                    </a:lnTo>
                    <a:lnTo>
                      <a:pt x="634" y="494"/>
                    </a:lnTo>
                    <a:lnTo>
                      <a:pt x="634" y="505"/>
                    </a:lnTo>
                    <a:lnTo>
                      <a:pt x="634" y="515"/>
                    </a:lnTo>
                    <a:lnTo>
                      <a:pt x="634" y="524"/>
                    </a:lnTo>
                    <a:lnTo>
                      <a:pt x="632" y="534"/>
                    </a:lnTo>
                    <a:lnTo>
                      <a:pt x="632" y="543"/>
                    </a:lnTo>
                    <a:lnTo>
                      <a:pt x="631" y="553"/>
                    </a:lnTo>
                    <a:lnTo>
                      <a:pt x="631" y="562"/>
                    </a:lnTo>
                    <a:lnTo>
                      <a:pt x="629" y="572"/>
                    </a:lnTo>
                    <a:lnTo>
                      <a:pt x="627" y="580"/>
                    </a:lnTo>
                    <a:lnTo>
                      <a:pt x="627" y="587"/>
                    </a:lnTo>
                    <a:lnTo>
                      <a:pt x="625" y="597"/>
                    </a:lnTo>
                    <a:lnTo>
                      <a:pt x="623" y="604"/>
                    </a:lnTo>
                    <a:lnTo>
                      <a:pt x="621" y="612"/>
                    </a:lnTo>
                    <a:lnTo>
                      <a:pt x="617" y="620"/>
                    </a:lnTo>
                    <a:lnTo>
                      <a:pt x="617" y="627"/>
                    </a:lnTo>
                    <a:lnTo>
                      <a:pt x="610" y="639"/>
                    </a:lnTo>
                    <a:lnTo>
                      <a:pt x="606" y="650"/>
                    </a:lnTo>
                    <a:lnTo>
                      <a:pt x="600" y="663"/>
                    </a:lnTo>
                    <a:lnTo>
                      <a:pt x="596" y="677"/>
                    </a:lnTo>
                    <a:lnTo>
                      <a:pt x="591" y="688"/>
                    </a:lnTo>
                    <a:lnTo>
                      <a:pt x="587" y="701"/>
                    </a:lnTo>
                    <a:lnTo>
                      <a:pt x="583" y="713"/>
                    </a:lnTo>
                    <a:lnTo>
                      <a:pt x="579" y="726"/>
                    </a:lnTo>
                    <a:lnTo>
                      <a:pt x="575" y="737"/>
                    </a:lnTo>
                    <a:lnTo>
                      <a:pt x="570" y="749"/>
                    </a:lnTo>
                    <a:lnTo>
                      <a:pt x="566" y="762"/>
                    </a:lnTo>
                    <a:lnTo>
                      <a:pt x="562" y="773"/>
                    </a:lnTo>
                    <a:lnTo>
                      <a:pt x="558" y="783"/>
                    </a:lnTo>
                    <a:lnTo>
                      <a:pt x="555" y="796"/>
                    </a:lnTo>
                    <a:lnTo>
                      <a:pt x="551" y="806"/>
                    </a:lnTo>
                    <a:lnTo>
                      <a:pt x="547" y="817"/>
                    </a:lnTo>
                    <a:lnTo>
                      <a:pt x="541" y="827"/>
                    </a:lnTo>
                    <a:lnTo>
                      <a:pt x="537" y="836"/>
                    </a:lnTo>
                    <a:lnTo>
                      <a:pt x="534" y="846"/>
                    </a:lnTo>
                    <a:lnTo>
                      <a:pt x="530" y="857"/>
                    </a:lnTo>
                    <a:lnTo>
                      <a:pt x="524" y="865"/>
                    </a:lnTo>
                    <a:lnTo>
                      <a:pt x="520" y="874"/>
                    </a:lnTo>
                    <a:lnTo>
                      <a:pt x="517" y="882"/>
                    </a:lnTo>
                    <a:lnTo>
                      <a:pt x="513" y="891"/>
                    </a:lnTo>
                    <a:lnTo>
                      <a:pt x="507" y="897"/>
                    </a:lnTo>
                    <a:lnTo>
                      <a:pt x="501" y="905"/>
                    </a:lnTo>
                    <a:lnTo>
                      <a:pt x="498" y="912"/>
                    </a:lnTo>
                    <a:lnTo>
                      <a:pt x="494" y="918"/>
                    </a:lnTo>
                    <a:lnTo>
                      <a:pt x="482" y="929"/>
                    </a:lnTo>
                    <a:lnTo>
                      <a:pt x="473" y="939"/>
                    </a:lnTo>
                    <a:lnTo>
                      <a:pt x="458" y="943"/>
                    </a:lnTo>
                    <a:lnTo>
                      <a:pt x="444" y="950"/>
                    </a:lnTo>
                    <a:lnTo>
                      <a:pt x="437" y="952"/>
                    </a:lnTo>
                    <a:lnTo>
                      <a:pt x="429" y="956"/>
                    </a:lnTo>
                    <a:lnTo>
                      <a:pt x="422" y="958"/>
                    </a:lnTo>
                    <a:lnTo>
                      <a:pt x="416" y="962"/>
                    </a:lnTo>
                    <a:lnTo>
                      <a:pt x="408" y="964"/>
                    </a:lnTo>
                    <a:lnTo>
                      <a:pt x="399" y="965"/>
                    </a:lnTo>
                    <a:lnTo>
                      <a:pt x="391" y="965"/>
                    </a:lnTo>
                    <a:lnTo>
                      <a:pt x="385" y="969"/>
                    </a:lnTo>
                    <a:lnTo>
                      <a:pt x="370" y="971"/>
                    </a:lnTo>
                    <a:lnTo>
                      <a:pt x="359" y="975"/>
                    </a:lnTo>
                    <a:lnTo>
                      <a:pt x="344" y="977"/>
                    </a:lnTo>
                    <a:lnTo>
                      <a:pt x="332" y="977"/>
                    </a:lnTo>
                    <a:lnTo>
                      <a:pt x="321" y="979"/>
                    </a:lnTo>
                    <a:lnTo>
                      <a:pt x="313" y="981"/>
                    </a:lnTo>
                    <a:lnTo>
                      <a:pt x="304" y="981"/>
                    </a:lnTo>
                    <a:lnTo>
                      <a:pt x="300" y="983"/>
                    </a:lnTo>
                    <a:lnTo>
                      <a:pt x="296" y="983"/>
                    </a:lnTo>
                    <a:lnTo>
                      <a:pt x="85" y="808"/>
                    </a:lnTo>
                    <a:close/>
                  </a:path>
                </a:pathLst>
              </a:custGeom>
              <a:solidFill>
                <a:srgbClr val="FFB3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1" name="Freeform 32"/>
              <p:cNvSpPr>
                <a:spLocks/>
              </p:cNvSpPr>
              <p:nvPr/>
            </p:nvSpPr>
            <p:spPr bwMode="auto">
              <a:xfrm>
                <a:off x="-63" y="3975"/>
                <a:ext cx="272" cy="417"/>
              </a:xfrm>
              <a:custGeom>
                <a:avLst/>
                <a:gdLst>
                  <a:gd name="T0" fmla="*/ 3 w 544"/>
                  <a:gd name="T1" fmla="*/ 22 h 834"/>
                  <a:gd name="T2" fmla="*/ 2 w 544"/>
                  <a:gd name="T3" fmla="*/ 21 h 834"/>
                  <a:gd name="T4" fmla="*/ 2 w 544"/>
                  <a:gd name="T5" fmla="*/ 20 h 834"/>
                  <a:gd name="T6" fmla="*/ 2 w 544"/>
                  <a:gd name="T7" fmla="*/ 19 h 834"/>
                  <a:gd name="T8" fmla="*/ 1 w 544"/>
                  <a:gd name="T9" fmla="*/ 18 h 834"/>
                  <a:gd name="T10" fmla="*/ 1 w 544"/>
                  <a:gd name="T11" fmla="*/ 17 h 834"/>
                  <a:gd name="T12" fmla="*/ 1 w 544"/>
                  <a:gd name="T13" fmla="*/ 16 h 834"/>
                  <a:gd name="T14" fmla="*/ 1 w 544"/>
                  <a:gd name="T15" fmla="*/ 16 h 834"/>
                  <a:gd name="T16" fmla="*/ 1 w 544"/>
                  <a:gd name="T17" fmla="*/ 15 h 834"/>
                  <a:gd name="T18" fmla="*/ 0 w 544"/>
                  <a:gd name="T19" fmla="*/ 14 h 834"/>
                  <a:gd name="T20" fmla="*/ 1 w 544"/>
                  <a:gd name="T21" fmla="*/ 13 h 834"/>
                  <a:gd name="T22" fmla="*/ 1 w 544"/>
                  <a:gd name="T23" fmla="*/ 12 h 834"/>
                  <a:gd name="T24" fmla="*/ 1 w 544"/>
                  <a:gd name="T25" fmla="*/ 11 h 834"/>
                  <a:gd name="T26" fmla="*/ 1 w 544"/>
                  <a:gd name="T27" fmla="*/ 10 h 834"/>
                  <a:gd name="T28" fmla="*/ 1 w 544"/>
                  <a:gd name="T29" fmla="*/ 9 h 834"/>
                  <a:gd name="T30" fmla="*/ 1 w 544"/>
                  <a:gd name="T31" fmla="*/ 8 h 834"/>
                  <a:gd name="T32" fmla="*/ 1 w 544"/>
                  <a:gd name="T33" fmla="*/ 7 h 834"/>
                  <a:gd name="T34" fmla="*/ 1 w 544"/>
                  <a:gd name="T35" fmla="*/ 6 h 834"/>
                  <a:gd name="T36" fmla="*/ 2 w 544"/>
                  <a:gd name="T37" fmla="*/ 6 h 834"/>
                  <a:gd name="T38" fmla="*/ 12 w 544"/>
                  <a:gd name="T39" fmla="*/ 8 h 834"/>
                  <a:gd name="T40" fmla="*/ 17 w 544"/>
                  <a:gd name="T41" fmla="*/ 3 h 834"/>
                  <a:gd name="T42" fmla="*/ 17 w 544"/>
                  <a:gd name="T43" fmla="*/ 4 h 834"/>
                  <a:gd name="T44" fmla="*/ 17 w 544"/>
                  <a:gd name="T45" fmla="*/ 5 h 834"/>
                  <a:gd name="T46" fmla="*/ 17 w 544"/>
                  <a:gd name="T47" fmla="*/ 6 h 834"/>
                  <a:gd name="T48" fmla="*/ 17 w 544"/>
                  <a:gd name="T49" fmla="*/ 6 h 834"/>
                  <a:gd name="T50" fmla="*/ 17 w 544"/>
                  <a:gd name="T51" fmla="*/ 7 h 834"/>
                  <a:gd name="T52" fmla="*/ 17 w 544"/>
                  <a:gd name="T53" fmla="*/ 8 h 834"/>
                  <a:gd name="T54" fmla="*/ 17 w 544"/>
                  <a:gd name="T55" fmla="*/ 9 h 834"/>
                  <a:gd name="T56" fmla="*/ 17 w 544"/>
                  <a:gd name="T57" fmla="*/ 10 h 834"/>
                  <a:gd name="T58" fmla="*/ 17 w 544"/>
                  <a:gd name="T59" fmla="*/ 11 h 834"/>
                  <a:gd name="T60" fmla="*/ 17 w 544"/>
                  <a:gd name="T61" fmla="*/ 12 h 834"/>
                  <a:gd name="T62" fmla="*/ 17 w 544"/>
                  <a:gd name="T63" fmla="*/ 12 h 834"/>
                  <a:gd name="T64" fmla="*/ 17 w 544"/>
                  <a:gd name="T65" fmla="*/ 13 h 834"/>
                  <a:gd name="T66" fmla="*/ 17 w 544"/>
                  <a:gd name="T67" fmla="*/ 14 h 834"/>
                  <a:gd name="T68" fmla="*/ 17 w 544"/>
                  <a:gd name="T69" fmla="*/ 15 h 834"/>
                  <a:gd name="T70" fmla="*/ 17 w 544"/>
                  <a:gd name="T71" fmla="*/ 16 h 834"/>
                  <a:gd name="T72" fmla="*/ 17 w 544"/>
                  <a:gd name="T73" fmla="*/ 16 h 834"/>
                  <a:gd name="T74" fmla="*/ 17 w 544"/>
                  <a:gd name="T75" fmla="*/ 17 h 834"/>
                  <a:gd name="T76" fmla="*/ 16 w 544"/>
                  <a:gd name="T77" fmla="*/ 18 h 834"/>
                  <a:gd name="T78" fmla="*/ 16 w 544"/>
                  <a:gd name="T79" fmla="*/ 19 h 834"/>
                  <a:gd name="T80" fmla="*/ 16 w 544"/>
                  <a:gd name="T81" fmla="*/ 20 h 834"/>
                  <a:gd name="T82" fmla="*/ 15 w 544"/>
                  <a:gd name="T83" fmla="*/ 21 h 834"/>
                  <a:gd name="T84" fmla="*/ 15 w 544"/>
                  <a:gd name="T85" fmla="*/ 22 h 834"/>
                  <a:gd name="T86" fmla="*/ 15 w 544"/>
                  <a:gd name="T87" fmla="*/ 23 h 834"/>
                  <a:gd name="T88" fmla="*/ 14 w 544"/>
                  <a:gd name="T89" fmla="*/ 24 h 834"/>
                  <a:gd name="T90" fmla="*/ 14 w 544"/>
                  <a:gd name="T91" fmla="*/ 24 h 834"/>
                  <a:gd name="T92" fmla="*/ 13 w 544"/>
                  <a:gd name="T93" fmla="*/ 25 h 834"/>
                  <a:gd name="T94" fmla="*/ 12 w 544"/>
                  <a:gd name="T95" fmla="*/ 26 h 834"/>
                  <a:gd name="T96" fmla="*/ 11 w 544"/>
                  <a:gd name="T97" fmla="*/ 26 h 834"/>
                  <a:gd name="T98" fmla="*/ 10 w 544"/>
                  <a:gd name="T99" fmla="*/ 26 h 834"/>
                  <a:gd name="T100" fmla="*/ 9 w 544"/>
                  <a:gd name="T101" fmla="*/ 27 h 834"/>
                  <a:gd name="T102" fmla="*/ 3 w 544"/>
                  <a:gd name="T103" fmla="*/ 22 h 8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4" h="834">
                    <a:moveTo>
                      <a:pt x="74" y="686"/>
                    </a:moveTo>
                    <a:lnTo>
                      <a:pt x="69" y="681"/>
                    </a:lnTo>
                    <a:lnTo>
                      <a:pt x="65" y="673"/>
                    </a:lnTo>
                    <a:lnTo>
                      <a:pt x="59" y="662"/>
                    </a:lnTo>
                    <a:lnTo>
                      <a:pt x="55" y="648"/>
                    </a:lnTo>
                    <a:lnTo>
                      <a:pt x="52" y="641"/>
                    </a:lnTo>
                    <a:lnTo>
                      <a:pt x="50" y="633"/>
                    </a:lnTo>
                    <a:lnTo>
                      <a:pt x="46" y="625"/>
                    </a:lnTo>
                    <a:lnTo>
                      <a:pt x="44" y="618"/>
                    </a:lnTo>
                    <a:lnTo>
                      <a:pt x="40" y="608"/>
                    </a:lnTo>
                    <a:lnTo>
                      <a:pt x="38" y="601"/>
                    </a:lnTo>
                    <a:lnTo>
                      <a:pt x="35" y="591"/>
                    </a:lnTo>
                    <a:lnTo>
                      <a:pt x="35" y="584"/>
                    </a:lnTo>
                    <a:lnTo>
                      <a:pt x="29" y="572"/>
                    </a:lnTo>
                    <a:lnTo>
                      <a:pt x="27" y="563"/>
                    </a:lnTo>
                    <a:lnTo>
                      <a:pt x="25" y="553"/>
                    </a:lnTo>
                    <a:lnTo>
                      <a:pt x="21" y="546"/>
                    </a:lnTo>
                    <a:lnTo>
                      <a:pt x="17" y="534"/>
                    </a:lnTo>
                    <a:lnTo>
                      <a:pt x="16" y="525"/>
                    </a:lnTo>
                    <a:lnTo>
                      <a:pt x="14" y="515"/>
                    </a:lnTo>
                    <a:lnTo>
                      <a:pt x="12" y="508"/>
                    </a:lnTo>
                    <a:lnTo>
                      <a:pt x="10" y="498"/>
                    </a:lnTo>
                    <a:lnTo>
                      <a:pt x="8" y="490"/>
                    </a:lnTo>
                    <a:lnTo>
                      <a:pt x="6" y="483"/>
                    </a:lnTo>
                    <a:lnTo>
                      <a:pt x="4" y="475"/>
                    </a:lnTo>
                    <a:lnTo>
                      <a:pt x="2" y="462"/>
                    </a:lnTo>
                    <a:lnTo>
                      <a:pt x="2" y="451"/>
                    </a:lnTo>
                    <a:lnTo>
                      <a:pt x="0" y="445"/>
                    </a:lnTo>
                    <a:lnTo>
                      <a:pt x="0" y="437"/>
                    </a:lnTo>
                    <a:lnTo>
                      <a:pt x="0" y="430"/>
                    </a:lnTo>
                    <a:lnTo>
                      <a:pt x="0" y="422"/>
                    </a:lnTo>
                    <a:lnTo>
                      <a:pt x="0" y="412"/>
                    </a:lnTo>
                    <a:lnTo>
                      <a:pt x="2" y="403"/>
                    </a:lnTo>
                    <a:lnTo>
                      <a:pt x="4" y="393"/>
                    </a:lnTo>
                    <a:lnTo>
                      <a:pt x="4" y="384"/>
                    </a:lnTo>
                    <a:lnTo>
                      <a:pt x="4" y="373"/>
                    </a:lnTo>
                    <a:lnTo>
                      <a:pt x="6" y="361"/>
                    </a:lnTo>
                    <a:lnTo>
                      <a:pt x="8" y="350"/>
                    </a:lnTo>
                    <a:lnTo>
                      <a:pt x="8" y="338"/>
                    </a:lnTo>
                    <a:lnTo>
                      <a:pt x="10" y="327"/>
                    </a:lnTo>
                    <a:lnTo>
                      <a:pt x="12" y="316"/>
                    </a:lnTo>
                    <a:lnTo>
                      <a:pt x="12" y="302"/>
                    </a:lnTo>
                    <a:lnTo>
                      <a:pt x="16" y="293"/>
                    </a:lnTo>
                    <a:lnTo>
                      <a:pt x="16" y="281"/>
                    </a:lnTo>
                    <a:lnTo>
                      <a:pt x="17" y="268"/>
                    </a:lnTo>
                    <a:lnTo>
                      <a:pt x="17" y="259"/>
                    </a:lnTo>
                    <a:lnTo>
                      <a:pt x="21" y="247"/>
                    </a:lnTo>
                    <a:lnTo>
                      <a:pt x="21" y="238"/>
                    </a:lnTo>
                    <a:lnTo>
                      <a:pt x="23" y="228"/>
                    </a:lnTo>
                    <a:lnTo>
                      <a:pt x="23" y="220"/>
                    </a:lnTo>
                    <a:lnTo>
                      <a:pt x="25" y="213"/>
                    </a:lnTo>
                    <a:lnTo>
                      <a:pt x="25" y="203"/>
                    </a:lnTo>
                    <a:lnTo>
                      <a:pt x="27" y="198"/>
                    </a:lnTo>
                    <a:lnTo>
                      <a:pt x="29" y="190"/>
                    </a:lnTo>
                    <a:lnTo>
                      <a:pt x="29" y="186"/>
                    </a:lnTo>
                    <a:lnTo>
                      <a:pt x="31" y="179"/>
                    </a:lnTo>
                    <a:lnTo>
                      <a:pt x="33" y="179"/>
                    </a:lnTo>
                    <a:lnTo>
                      <a:pt x="158" y="281"/>
                    </a:lnTo>
                    <a:lnTo>
                      <a:pt x="268" y="0"/>
                    </a:lnTo>
                    <a:lnTo>
                      <a:pt x="377" y="247"/>
                    </a:lnTo>
                    <a:lnTo>
                      <a:pt x="513" y="80"/>
                    </a:lnTo>
                    <a:lnTo>
                      <a:pt x="513" y="82"/>
                    </a:lnTo>
                    <a:lnTo>
                      <a:pt x="515" y="93"/>
                    </a:lnTo>
                    <a:lnTo>
                      <a:pt x="515" y="101"/>
                    </a:lnTo>
                    <a:lnTo>
                      <a:pt x="517" y="108"/>
                    </a:lnTo>
                    <a:lnTo>
                      <a:pt x="519" y="120"/>
                    </a:lnTo>
                    <a:lnTo>
                      <a:pt x="521" y="133"/>
                    </a:lnTo>
                    <a:lnTo>
                      <a:pt x="521" y="139"/>
                    </a:lnTo>
                    <a:lnTo>
                      <a:pt x="523" y="144"/>
                    </a:lnTo>
                    <a:lnTo>
                      <a:pt x="523" y="152"/>
                    </a:lnTo>
                    <a:lnTo>
                      <a:pt x="525" y="160"/>
                    </a:lnTo>
                    <a:lnTo>
                      <a:pt x="525" y="165"/>
                    </a:lnTo>
                    <a:lnTo>
                      <a:pt x="527" y="175"/>
                    </a:lnTo>
                    <a:lnTo>
                      <a:pt x="527" y="182"/>
                    </a:lnTo>
                    <a:lnTo>
                      <a:pt x="529" y="190"/>
                    </a:lnTo>
                    <a:lnTo>
                      <a:pt x="529" y="200"/>
                    </a:lnTo>
                    <a:lnTo>
                      <a:pt x="531" y="207"/>
                    </a:lnTo>
                    <a:lnTo>
                      <a:pt x="532" y="215"/>
                    </a:lnTo>
                    <a:lnTo>
                      <a:pt x="532" y="224"/>
                    </a:lnTo>
                    <a:lnTo>
                      <a:pt x="532" y="234"/>
                    </a:lnTo>
                    <a:lnTo>
                      <a:pt x="534" y="243"/>
                    </a:lnTo>
                    <a:lnTo>
                      <a:pt x="536" y="251"/>
                    </a:lnTo>
                    <a:lnTo>
                      <a:pt x="536" y="262"/>
                    </a:lnTo>
                    <a:lnTo>
                      <a:pt x="536" y="270"/>
                    </a:lnTo>
                    <a:lnTo>
                      <a:pt x="536" y="279"/>
                    </a:lnTo>
                    <a:lnTo>
                      <a:pt x="538" y="289"/>
                    </a:lnTo>
                    <a:lnTo>
                      <a:pt x="540" y="298"/>
                    </a:lnTo>
                    <a:lnTo>
                      <a:pt x="540" y="308"/>
                    </a:lnTo>
                    <a:lnTo>
                      <a:pt x="540" y="317"/>
                    </a:lnTo>
                    <a:lnTo>
                      <a:pt x="540" y="327"/>
                    </a:lnTo>
                    <a:lnTo>
                      <a:pt x="542" y="338"/>
                    </a:lnTo>
                    <a:lnTo>
                      <a:pt x="542" y="346"/>
                    </a:lnTo>
                    <a:lnTo>
                      <a:pt x="542" y="355"/>
                    </a:lnTo>
                    <a:lnTo>
                      <a:pt x="542" y="363"/>
                    </a:lnTo>
                    <a:lnTo>
                      <a:pt x="542" y="374"/>
                    </a:lnTo>
                    <a:lnTo>
                      <a:pt x="542" y="384"/>
                    </a:lnTo>
                    <a:lnTo>
                      <a:pt x="542" y="393"/>
                    </a:lnTo>
                    <a:lnTo>
                      <a:pt x="542" y="403"/>
                    </a:lnTo>
                    <a:lnTo>
                      <a:pt x="544" y="412"/>
                    </a:lnTo>
                    <a:lnTo>
                      <a:pt x="542" y="420"/>
                    </a:lnTo>
                    <a:lnTo>
                      <a:pt x="542" y="430"/>
                    </a:lnTo>
                    <a:lnTo>
                      <a:pt x="540" y="437"/>
                    </a:lnTo>
                    <a:lnTo>
                      <a:pt x="540" y="447"/>
                    </a:lnTo>
                    <a:lnTo>
                      <a:pt x="540" y="454"/>
                    </a:lnTo>
                    <a:lnTo>
                      <a:pt x="540" y="462"/>
                    </a:lnTo>
                    <a:lnTo>
                      <a:pt x="538" y="471"/>
                    </a:lnTo>
                    <a:lnTo>
                      <a:pt x="538" y="479"/>
                    </a:lnTo>
                    <a:lnTo>
                      <a:pt x="536" y="487"/>
                    </a:lnTo>
                    <a:lnTo>
                      <a:pt x="536" y="494"/>
                    </a:lnTo>
                    <a:lnTo>
                      <a:pt x="532" y="502"/>
                    </a:lnTo>
                    <a:lnTo>
                      <a:pt x="532" y="509"/>
                    </a:lnTo>
                    <a:lnTo>
                      <a:pt x="529" y="521"/>
                    </a:lnTo>
                    <a:lnTo>
                      <a:pt x="527" y="534"/>
                    </a:lnTo>
                    <a:lnTo>
                      <a:pt x="521" y="544"/>
                    </a:lnTo>
                    <a:lnTo>
                      <a:pt x="517" y="553"/>
                    </a:lnTo>
                    <a:lnTo>
                      <a:pt x="513" y="565"/>
                    </a:lnTo>
                    <a:lnTo>
                      <a:pt x="510" y="576"/>
                    </a:lnTo>
                    <a:lnTo>
                      <a:pt x="506" y="585"/>
                    </a:lnTo>
                    <a:lnTo>
                      <a:pt x="502" y="597"/>
                    </a:lnTo>
                    <a:lnTo>
                      <a:pt x="498" y="606"/>
                    </a:lnTo>
                    <a:lnTo>
                      <a:pt x="494" y="618"/>
                    </a:lnTo>
                    <a:lnTo>
                      <a:pt x="491" y="627"/>
                    </a:lnTo>
                    <a:lnTo>
                      <a:pt x="487" y="639"/>
                    </a:lnTo>
                    <a:lnTo>
                      <a:pt x="483" y="648"/>
                    </a:lnTo>
                    <a:lnTo>
                      <a:pt x="481" y="658"/>
                    </a:lnTo>
                    <a:lnTo>
                      <a:pt x="475" y="667"/>
                    </a:lnTo>
                    <a:lnTo>
                      <a:pt x="472" y="677"/>
                    </a:lnTo>
                    <a:lnTo>
                      <a:pt x="470" y="686"/>
                    </a:lnTo>
                    <a:lnTo>
                      <a:pt x="468" y="696"/>
                    </a:lnTo>
                    <a:lnTo>
                      <a:pt x="462" y="703"/>
                    </a:lnTo>
                    <a:lnTo>
                      <a:pt x="458" y="713"/>
                    </a:lnTo>
                    <a:lnTo>
                      <a:pt x="455" y="720"/>
                    </a:lnTo>
                    <a:lnTo>
                      <a:pt x="453" y="730"/>
                    </a:lnTo>
                    <a:lnTo>
                      <a:pt x="449" y="736"/>
                    </a:lnTo>
                    <a:lnTo>
                      <a:pt x="445" y="743"/>
                    </a:lnTo>
                    <a:lnTo>
                      <a:pt x="441" y="751"/>
                    </a:lnTo>
                    <a:lnTo>
                      <a:pt x="437" y="758"/>
                    </a:lnTo>
                    <a:lnTo>
                      <a:pt x="430" y="768"/>
                    </a:lnTo>
                    <a:lnTo>
                      <a:pt x="420" y="781"/>
                    </a:lnTo>
                    <a:lnTo>
                      <a:pt x="413" y="789"/>
                    </a:lnTo>
                    <a:lnTo>
                      <a:pt x="403" y="796"/>
                    </a:lnTo>
                    <a:lnTo>
                      <a:pt x="390" y="802"/>
                    </a:lnTo>
                    <a:lnTo>
                      <a:pt x="379" y="808"/>
                    </a:lnTo>
                    <a:lnTo>
                      <a:pt x="367" y="812"/>
                    </a:lnTo>
                    <a:lnTo>
                      <a:pt x="356" y="815"/>
                    </a:lnTo>
                    <a:lnTo>
                      <a:pt x="342" y="819"/>
                    </a:lnTo>
                    <a:lnTo>
                      <a:pt x="331" y="823"/>
                    </a:lnTo>
                    <a:lnTo>
                      <a:pt x="318" y="825"/>
                    </a:lnTo>
                    <a:lnTo>
                      <a:pt x="308" y="829"/>
                    </a:lnTo>
                    <a:lnTo>
                      <a:pt x="295" y="829"/>
                    </a:lnTo>
                    <a:lnTo>
                      <a:pt x="285" y="831"/>
                    </a:lnTo>
                    <a:lnTo>
                      <a:pt x="276" y="833"/>
                    </a:lnTo>
                    <a:lnTo>
                      <a:pt x="270" y="834"/>
                    </a:lnTo>
                    <a:lnTo>
                      <a:pt x="257" y="834"/>
                    </a:lnTo>
                    <a:lnTo>
                      <a:pt x="255" y="834"/>
                    </a:lnTo>
                    <a:lnTo>
                      <a:pt x="74" y="686"/>
                    </a:lnTo>
                    <a:close/>
                  </a:path>
                </a:pathLst>
              </a:custGeom>
              <a:solidFill>
                <a:srgbClr val="FFE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2" name="Freeform 33"/>
              <p:cNvSpPr>
                <a:spLocks/>
              </p:cNvSpPr>
              <p:nvPr/>
            </p:nvSpPr>
            <p:spPr bwMode="auto">
              <a:xfrm>
                <a:off x="-89" y="4160"/>
                <a:ext cx="298" cy="307"/>
              </a:xfrm>
              <a:custGeom>
                <a:avLst/>
                <a:gdLst>
                  <a:gd name="T0" fmla="*/ 9 w 597"/>
                  <a:gd name="T1" fmla="*/ 1 h 614"/>
                  <a:gd name="T2" fmla="*/ 10 w 597"/>
                  <a:gd name="T3" fmla="*/ 0 h 614"/>
                  <a:gd name="T4" fmla="*/ 11 w 597"/>
                  <a:gd name="T5" fmla="*/ 1 h 614"/>
                  <a:gd name="T6" fmla="*/ 12 w 597"/>
                  <a:gd name="T7" fmla="*/ 1 h 614"/>
                  <a:gd name="T8" fmla="*/ 12 w 597"/>
                  <a:gd name="T9" fmla="*/ 1 h 614"/>
                  <a:gd name="T10" fmla="*/ 13 w 597"/>
                  <a:gd name="T11" fmla="*/ 1 h 614"/>
                  <a:gd name="T12" fmla="*/ 14 w 597"/>
                  <a:gd name="T13" fmla="*/ 1 h 614"/>
                  <a:gd name="T14" fmla="*/ 15 w 597"/>
                  <a:gd name="T15" fmla="*/ 2 h 614"/>
                  <a:gd name="T16" fmla="*/ 16 w 597"/>
                  <a:gd name="T17" fmla="*/ 3 h 614"/>
                  <a:gd name="T18" fmla="*/ 17 w 597"/>
                  <a:gd name="T19" fmla="*/ 4 h 614"/>
                  <a:gd name="T20" fmla="*/ 18 w 597"/>
                  <a:gd name="T21" fmla="*/ 5 h 614"/>
                  <a:gd name="T22" fmla="*/ 18 w 597"/>
                  <a:gd name="T23" fmla="*/ 6 h 614"/>
                  <a:gd name="T24" fmla="*/ 18 w 597"/>
                  <a:gd name="T25" fmla="*/ 7 h 614"/>
                  <a:gd name="T26" fmla="*/ 18 w 597"/>
                  <a:gd name="T27" fmla="*/ 8 h 614"/>
                  <a:gd name="T28" fmla="*/ 18 w 597"/>
                  <a:gd name="T29" fmla="*/ 8 h 614"/>
                  <a:gd name="T30" fmla="*/ 18 w 597"/>
                  <a:gd name="T31" fmla="*/ 9 h 614"/>
                  <a:gd name="T32" fmla="*/ 18 w 597"/>
                  <a:gd name="T33" fmla="*/ 10 h 614"/>
                  <a:gd name="T34" fmla="*/ 18 w 597"/>
                  <a:gd name="T35" fmla="*/ 11 h 614"/>
                  <a:gd name="T36" fmla="*/ 17 w 597"/>
                  <a:gd name="T37" fmla="*/ 11 h 614"/>
                  <a:gd name="T38" fmla="*/ 17 w 597"/>
                  <a:gd name="T39" fmla="*/ 12 h 614"/>
                  <a:gd name="T40" fmla="*/ 16 w 597"/>
                  <a:gd name="T41" fmla="*/ 13 h 614"/>
                  <a:gd name="T42" fmla="*/ 16 w 597"/>
                  <a:gd name="T43" fmla="*/ 14 h 614"/>
                  <a:gd name="T44" fmla="*/ 15 w 597"/>
                  <a:gd name="T45" fmla="*/ 15 h 614"/>
                  <a:gd name="T46" fmla="*/ 14 w 597"/>
                  <a:gd name="T47" fmla="*/ 15 h 614"/>
                  <a:gd name="T48" fmla="*/ 14 w 597"/>
                  <a:gd name="T49" fmla="*/ 16 h 614"/>
                  <a:gd name="T50" fmla="*/ 13 w 597"/>
                  <a:gd name="T51" fmla="*/ 17 h 614"/>
                  <a:gd name="T52" fmla="*/ 12 w 597"/>
                  <a:gd name="T53" fmla="*/ 18 h 614"/>
                  <a:gd name="T54" fmla="*/ 11 w 597"/>
                  <a:gd name="T55" fmla="*/ 18 h 614"/>
                  <a:gd name="T56" fmla="*/ 10 w 597"/>
                  <a:gd name="T57" fmla="*/ 19 h 614"/>
                  <a:gd name="T58" fmla="*/ 9 w 597"/>
                  <a:gd name="T59" fmla="*/ 19 h 614"/>
                  <a:gd name="T60" fmla="*/ 9 w 597"/>
                  <a:gd name="T61" fmla="*/ 19 h 614"/>
                  <a:gd name="T62" fmla="*/ 8 w 597"/>
                  <a:gd name="T63" fmla="*/ 19 h 614"/>
                  <a:gd name="T64" fmla="*/ 7 w 597"/>
                  <a:gd name="T65" fmla="*/ 20 h 614"/>
                  <a:gd name="T66" fmla="*/ 6 w 597"/>
                  <a:gd name="T67" fmla="*/ 20 h 614"/>
                  <a:gd name="T68" fmla="*/ 5 w 597"/>
                  <a:gd name="T69" fmla="*/ 19 h 614"/>
                  <a:gd name="T70" fmla="*/ 5 w 597"/>
                  <a:gd name="T71" fmla="*/ 19 h 614"/>
                  <a:gd name="T72" fmla="*/ 4 w 597"/>
                  <a:gd name="T73" fmla="*/ 18 h 614"/>
                  <a:gd name="T74" fmla="*/ 3 w 597"/>
                  <a:gd name="T75" fmla="*/ 18 h 614"/>
                  <a:gd name="T76" fmla="*/ 2 w 597"/>
                  <a:gd name="T77" fmla="*/ 17 h 614"/>
                  <a:gd name="T78" fmla="*/ 1 w 597"/>
                  <a:gd name="T79" fmla="*/ 16 h 614"/>
                  <a:gd name="T80" fmla="*/ 1 w 597"/>
                  <a:gd name="T81" fmla="*/ 15 h 614"/>
                  <a:gd name="T82" fmla="*/ 0 w 597"/>
                  <a:gd name="T83" fmla="*/ 15 h 614"/>
                  <a:gd name="T84" fmla="*/ 0 w 597"/>
                  <a:gd name="T85" fmla="*/ 14 h 614"/>
                  <a:gd name="T86" fmla="*/ 0 w 597"/>
                  <a:gd name="T87" fmla="*/ 13 h 614"/>
                  <a:gd name="T88" fmla="*/ 0 w 597"/>
                  <a:gd name="T89" fmla="*/ 12 h 614"/>
                  <a:gd name="T90" fmla="*/ 0 w 597"/>
                  <a:gd name="T91" fmla="*/ 11 h 614"/>
                  <a:gd name="T92" fmla="*/ 0 w 597"/>
                  <a:gd name="T93" fmla="*/ 10 h 614"/>
                  <a:gd name="T94" fmla="*/ 0 w 597"/>
                  <a:gd name="T95" fmla="*/ 9 h 614"/>
                  <a:gd name="T96" fmla="*/ 1 w 597"/>
                  <a:gd name="T97" fmla="*/ 8 h 614"/>
                  <a:gd name="T98" fmla="*/ 1 w 597"/>
                  <a:gd name="T99" fmla="*/ 8 h 614"/>
                  <a:gd name="T100" fmla="*/ 2 w 597"/>
                  <a:gd name="T101" fmla="*/ 7 h 614"/>
                  <a:gd name="T102" fmla="*/ 2 w 597"/>
                  <a:gd name="T103" fmla="*/ 6 h 614"/>
                  <a:gd name="T104" fmla="*/ 3 w 597"/>
                  <a:gd name="T105" fmla="*/ 5 h 614"/>
                  <a:gd name="T106" fmla="*/ 4 w 597"/>
                  <a:gd name="T107" fmla="*/ 4 h 614"/>
                  <a:gd name="T108" fmla="*/ 5 w 597"/>
                  <a:gd name="T109" fmla="*/ 4 h 614"/>
                  <a:gd name="T110" fmla="*/ 5 w 597"/>
                  <a:gd name="T111" fmla="*/ 3 h 614"/>
                  <a:gd name="T112" fmla="*/ 6 w 597"/>
                  <a:gd name="T113" fmla="*/ 2 h 614"/>
                  <a:gd name="T114" fmla="*/ 7 w 597"/>
                  <a:gd name="T115" fmla="*/ 2 h 614"/>
                  <a:gd name="T116" fmla="*/ 8 w 597"/>
                  <a:gd name="T117" fmla="*/ 1 h 614"/>
                  <a:gd name="T118" fmla="*/ 9 w 597"/>
                  <a:gd name="T119" fmla="*/ 1 h 6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97" h="614">
                    <a:moveTo>
                      <a:pt x="298" y="7"/>
                    </a:moveTo>
                    <a:lnTo>
                      <a:pt x="306" y="5"/>
                    </a:lnTo>
                    <a:lnTo>
                      <a:pt x="314" y="3"/>
                    </a:lnTo>
                    <a:lnTo>
                      <a:pt x="323" y="2"/>
                    </a:lnTo>
                    <a:lnTo>
                      <a:pt x="331" y="2"/>
                    </a:lnTo>
                    <a:lnTo>
                      <a:pt x="338" y="0"/>
                    </a:lnTo>
                    <a:lnTo>
                      <a:pt x="346" y="0"/>
                    </a:lnTo>
                    <a:lnTo>
                      <a:pt x="354" y="0"/>
                    </a:lnTo>
                    <a:lnTo>
                      <a:pt x="361" y="2"/>
                    </a:lnTo>
                    <a:lnTo>
                      <a:pt x="371" y="2"/>
                    </a:lnTo>
                    <a:lnTo>
                      <a:pt x="378" y="2"/>
                    </a:lnTo>
                    <a:lnTo>
                      <a:pt x="386" y="2"/>
                    </a:lnTo>
                    <a:lnTo>
                      <a:pt x="394" y="5"/>
                    </a:lnTo>
                    <a:lnTo>
                      <a:pt x="401" y="5"/>
                    </a:lnTo>
                    <a:lnTo>
                      <a:pt x="409" y="9"/>
                    </a:lnTo>
                    <a:lnTo>
                      <a:pt x="418" y="9"/>
                    </a:lnTo>
                    <a:lnTo>
                      <a:pt x="426" y="15"/>
                    </a:lnTo>
                    <a:lnTo>
                      <a:pt x="432" y="15"/>
                    </a:lnTo>
                    <a:lnTo>
                      <a:pt x="439" y="19"/>
                    </a:lnTo>
                    <a:lnTo>
                      <a:pt x="447" y="21"/>
                    </a:lnTo>
                    <a:lnTo>
                      <a:pt x="454" y="24"/>
                    </a:lnTo>
                    <a:lnTo>
                      <a:pt x="468" y="32"/>
                    </a:lnTo>
                    <a:lnTo>
                      <a:pt x="483" y="40"/>
                    </a:lnTo>
                    <a:lnTo>
                      <a:pt x="494" y="49"/>
                    </a:lnTo>
                    <a:lnTo>
                      <a:pt x="508" y="57"/>
                    </a:lnTo>
                    <a:lnTo>
                      <a:pt x="521" y="68"/>
                    </a:lnTo>
                    <a:lnTo>
                      <a:pt x="532" y="80"/>
                    </a:lnTo>
                    <a:lnTo>
                      <a:pt x="542" y="91"/>
                    </a:lnTo>
                    <a:lnTo>
                      <a:pt x="551" y="102"/>
                    </a:lnTo>
                    <a:lnTo>
                      <a:pt x="559" y="116"/>
                    </a:lnTo>
                    <a:lnTo>
                      <a:pt x="568" y="129"/>
                    </a:lnTo>
                    <a:lnTo>
                      <a:pt x="574" y="142"/>
                    </a:lnTo>
                    <a:lnTo>
                      <a:pt x="580" y="156"/>
                    </a:lnTo>
                    <a:lnTo>
                      <a:pt x="584" y="163"/>
                    </a:lnTo>
                    <a:lnTo>
                      <a:pt x="585" y="171"/>
                    </a:lnTo>
                    <a:lnTo>
                      <a:pt x="589" y="178"/>
                    </a:lnTo>
                    <a:lnTo>
                      <a:pt x="591" y="186"/>
                    </a:lnTo>
                    <a:lnTo>
                      <a:pt x="593" y="194"/>
                    </a:lnTo>
                    <a:lnTo>
                      <a:pt x="593" y="201"/>
                    </a:lnTo>
                    <a:lnTo>
                      <a:pt x="593" y="209"/>
                    </a:lnTo>
                    <a:lnTo>
                      <a:pt x="595" y="216"/>
                    </a:lnTo>
                    <a:lnTo>
                      <a:pt x="595" y="226"/>
                    </a:lnTo>
                    <a:lnTo>
                      <a:pt x="595" y="233"/>
                    </a:lnTo>
                    <a:lnTo>
                      <a:pt x="595" y="241"/>
                    </a:lnTo>
                    <a:lnTo>
                      <a:pt x="597" y="251"/>
                    </a:lnTo>
                    <a:lnTo>
                      <a:pt x="595" y="258"/>
                    </a:lnTo>
                    <a:lnTo>
                      <a:pt x="593" y="266"/>
                    </a:lnTo>
                    <a:lnTo>
                      <a:pt x="593" y="273"/>
                    </a:lnTo>
                    <a:lnTo>
                      <a:pt x="591" y="283"/>
                    </a:lnTo>
                    <a:lnTo>
                      <a:pt x="589" y="291"/>
                    </a:lnTo>
                    <a:lnTo>
                      <a:pt x="585" y="300"/>
                    </a:lnTo>
                    <a:lnTo>
                      <a:pt x="584" y="310"/>
                    </a:lnTo>
                    <a:lnTo>
                      <a:pt x="582" y="319"/>
                    </a:lnTo>
                    <a:lnTo>
                      <a:pt x="576" y="325"/>
                    </a:lnTo>
                    <a:lnTo>
                      <a:pt x="572" y="332"/>
                    </a:lnTo>
                    <a:lnTo>
                      <a:pt x="568" y="342"/>
                    </a:lnTo>
                    <a:lnTo>
                      <a:pt x="565" y="349"/>
                    </a:lnTo>
                    <a:lnTo>
                      <a:pt x="559" y="357"/>
                    </a:lnTo>
                    <a:lnTo>
                      <a:pt x="555" y="367"/>
                    </a:lnTo>
                    <a:lnTo>
                      <a:pt x="549" y="374"/>
                    </a:lnTo>
                    <a:lnTo>
                      <a:pt x="546" y="384"/>
                    </a:lnTo>
                    <a:lnTo>
                      <a:pt x="538" y="391"/>
                    </a:lnTo>
                    <a:lnTo>
                      <a:pt x="534" y="401"/>
                    </a:lnTo>
                    <a:lnTo>
                      <a:pt x="527" y="408"/>
                    </a:lnTo>
                    <a:lnTo>
                      <a:pt x="521" y="418"/>
                    </a:lnTo>
                    <a:lnTo>
                      <a:pt x="513" y="425"/>
                    </a:lnTo>
                    <a:lnTo>
                      <a:pt x="508" y="435"/>
                    </a:lnTo>
                    <a:lnTo>
                      <a:pt x="500" y="444"/>
                    </a:lnTo>
                    <a:lnTo>
                      <a:pt x="494" y="454"/>
                    </a:lnTo>
                    <a:lnTo>
                      <a:pt x="487" y="462"/>
                    </a:lnTo>
                    <a:lnTo>
                      <a:pt x="479" y="469"/>
                    </a:lnTo>
                    <a:lnTo>
                      <a:pt x="471" y="477"/>
                    </a:lnTo>
                    <a:lnTo>
                      <a:pt x="466" y="484"/>
                    </a:lnTo>
                    <a:lnTo>
                      <a:pt x="456" y="492"/>
                    </a:lnTo>
                    <a:lnTo>
                      <a:pt x="449" y="502"/>
                    </a:lnTo>
                    <a:lnTo>
                      <a:pt x="441" y="509"/>
                    </a:lnTo>
                    <a:lnTo>
                      <a:pt x="433" y="517"/>
                    </a:lnTo>
                    <a:lnTo>
                      <a:pt x="426" y="522"/>
                    </a:lnTo>
                    <a:lnTo>
                      <a:pt x="418" y="530"/>
                    </a:lnTo>
                    <a:lnTo>
                      <a:pt x="409" y="536"/>
                    </a:lnTo>
                    <a:lnTo>
                      <a:pt x="401" y="545"/>
                    </a:lnTo>
                    <a:lnTo>
                      <a:pt x="392" y="551"/>
                    </a:lnTo>
                    <a:lnTo>
                      <a:pt x="384" y="559"/>
                    </a:lnTo>
                    <a:lnTo>
                      <a:pt x="375" y="564"/>
                    </a:lnTo>
                    <a:lnTo>
                      <a:pt x="367" y="570"/>
                    </a:lnTo>
                    <a:lnTo>
                      <a:pt x="357" y="576"/>
                    </a:lnTo>
                    <a:lnTo>
                      <a:pt x="348" y="579"/>
                    </a:lnTo>
                    <a:lnTo>
                      <a:pt x="338" y="583"/>
                    </a:lnTo>
                    <a:lnTo>
                      <a:pt x="331" y="589"/>
                    </a:lnTo>
                    <a:lnTo>
                      <a:pt x="319" y="591"/>
                    </a:lnTo>
                    <a:lnTo>
                      <a:pt x="312" y="597"/>
                    </a:lnTo>
                    <a:lnTo>
                      <a:pt x="302" y="600"/>
                    </a:lnTo>
                    <a:lnTo>
                      <a:pt x="293" y="604"/>
                    </a:lnTo>
                    <a:lnTo>
                      <a:pt x="283" y="604"/>
                    </a:lnTo>
                    <a:lnTo>
                      <a:pt x="276" y="608"/>
                    </a:lnTo>
                    <a:lnTo>
                      <a:pt x="264" y="608"/>
                    </a:lnTo>
                    <a:lnTo>
                      <a:pt x="257" y="612"/>
                    </a:lnTo>
                    <a:lnTo>
                      <a:pt x="247" y="612"/>
                    </a:lnTo>
                    <a:lnTo>
                      <a:pt x="238" y="612"/>
                    </a:lnTo>
                    <a:lnTo>
                      <a:pt x="228" y="612"/>
                    </a:lnTo>
                    <a:lnTo>
                      <a:pt x="221" y="614"/>
                    </a:lnTo>
                    <a:lnTo>
                      <a:pt x="211" y="610"/>
                    </a:lnTo>
                    <a:lnTo>
                      <a:pt x="203" y="608"/>
                    </a:lnTo>
                    <a:lnTo>
                      <a:pt x="194" y="606"/>
                    </a:lnTo>
                    <a:lnTo>
                      <a:pt x="186" y="604"/>
                    </a:lnTo>
                    <a:lnTo>
                      <a:pt x="177" y="600"/>
                    </a:lnTo>
                    <a:lnTo>
                      <a:pt x="167" y="597"/>
                    </a:lnTo>
                    <a:lnTo>
                      <a:pt x="160" y="591"/>
                    </a:lnTo>
                    <a:lnTo>
                      <a:pt x="150" y="587"/>
                    </a:lnTo>
                    <a:lnTo>
                      <a:pt x="143" y="581"/>
                    </a:lnTo>
                    <a:lnTo>
                      <a:pt x="133" y="576"/>
                    </a:lnTo>
                    <a:lnTo>
                      <a:pt x="126" y="566"/>
                    </a:lnTo>
                    <a:lnTo>
                      <a:pt x="118" y="560"/>
                    </a:lnTo>
                    <a:lnTo>
                      <a:pt x="110" y="551"/>
                    </a:lnTo>
                    <a:lnTo>
                      <a:pt x="103" y="543"/>
                    </a:lnTo>
                    <a:lnTo>
                      <a:pt x="95" y="534"/>
                    </a:lnTo>
                    <a:lnTo>
                      <a:pt x="88" y="524"/>
                    </a:lnTo>
                    <a:lnTo>
                      <a:pt x="76" y="515"/>
                    </a:lnTo>
                    <a:lnTo>
                      <a:pt x="67" y="507"/>
                    </a:lnTo>
                    <a:lnTo>
                      <a:pt x="59" y="500"/>
                    </a:lnTo>
                    <a:lnTo>
                      <a:pt x="51" y="492"/>
                    </a:lnTo>
                    <a:lnTo>
                      <a:pt x="44" y="482"/>
                    </a:lnTo>
                    <a:lnTo>
                      <a:pt x="36" y="475"/>
                    </a:lnTo>
                    <a:lnTo>
                      <a:pt x="31" y="467"/>
                    </a:lnTo>
                    <a:lnTo>
                      <a:pt x="27" y="458"/>
                    </a:lnTo>
                    <a:lnTo>
                      <a:pt x="19" y="450"/>
                    </a:lnTo>
                    <a:lnTo>
                      <a:pt x="15" y="441"/>
                    </a:lnTo>
                    <a:lnTo>
                      <a:pt x="11" y="431"/>
                    </a:lnTo>
                    <a:lnTo>
                      <a:pt x="10" y="422"/>
                    </a:lnTo>
                    <a:lnTo>
                      <a:pt x="6" y="412"/>
                    </a:lnTo>
                    <a:lnTo>
                      <a:pt x="4" y="403"/>
                    </a:lnTo>
                    <a:lnTo>
                      <a:pt x="2" y="393"/>
                    </a:lnTo>
                    <a:lnTo>
                      <a:pt x="2" y="386"/>
                    </a:lnTo>
                    <a:lnTo>
                      <a:pt x="0" y="376"/>
                    </a:lnTo>
                    <a:lnTo>
                      <a:pt x="0" y="367"/>
                    </a:lnTo>
                    <a:lnTo>
                      <a:pt x="0" y="357"/>
                    </a:lnTo>
                    <a:lnTo>
                      <a:pt x="2" y="348"/>
                    </a:lnTo>
                    <a:lnTo>
                      <a:pt x="2" y="338"/>
                    </a:lnTo>
                    <a:lnTo>
                      <a:pt x="6" y="329"/>
                    </a:lnTo>
                    <a:lnTo>
                      <a:pt x="6" y="319"/>
                    </a:lnTo>
                    <a:lnTo>
                      <a:pt x="10" y="311"/>
                    </a:lnTo>
                    <a:lnTo>
                      <a:pt x="13" y="300"/>
                    </a:lnTo>
                    <a:lnTo>
                      <a:pt x="15" y="291"/>
                    </a:lnTo>
                    <a:lnTo>
                      <a:pt x="19" y="281"/>
                    </a:lnTo>
                    <a:lnTo>
                      <a:pt x="25" y="271"/>
                    </a:lnTo>
                    <a:lnTo>
                      <a:pt x="29" y="262"/>
                    </a:lnTo>
                    <a:lnTo>
                      <a:pt x="32" y="252"/>
                    </a:lnTo>
                    <a:lnTo>
                      <a:pt x="38" y="243"/>
                    </a:lnTo>
                    <a:lnTo>
                      <a:pt x="44" y="235"/>
                    </a:lnTo>
                    <a:lnTo>
                      <a:pt x="48" y="226"/>
                    </a:lnTo>
                    <a:lnTo>
                      <a:pt x="55" y="216"/>
                    </a:lnTo>
                    <a:lnTo>
                      <a:pt x="61" y="207"/>
                    </a:lnTo>
                    <a:lnTo>
                      <a:pt x="69" y="197"/>
                    </a:lnTo>
                    <a:lnTo>
                      <a:pt x="74" y="188"/>
                    </a:lnTo>
                    <a:lnTo>
                      <a:pt x="80" y="178"/>
                    </a:lnTo>
                    <a:lnTo>
                      <a:pt x="88" y="171"/>
                    </a:lnTo>
                    <a:lnTo>
                      <a:pt x="95" y="163"/>
                    </a:lnTo>
                    <a:lnTo>
                      <a:pt x="103" y="154"/>
                    </a:lnTo>
                    <a:lnTo>
                      <a:pt x="108" y="144"/>
                    </a:lnTo>
                    <a:lnTo>
                      <a:pt x="116" y="137"/>
                    </a:lnTo>
                    <a:lnTo>
                      <a:pt x="126" y="129"/>
                    </a:lnTo>
                    <a:lnTo>
                      <a:pt x="133" y="121"/>
                    </a:lnTo>
                    <a:lnTo>
                      <a:pt x="143" y="114"/>
                    </a:lnTo>
                    <a:lnTo>
                      <a:pt x="150" y="104"/>
                    </a:lnTo>
                    <a:lnTo>
                      <a:pt x="160" y="99"/>
                    </a:lnTo>
                    <a:lnTo>
                      <a:pt x="167" y="91"/>
                    </a:lnTo>
                    <a:lnTo>
                      <a:pt x="175" y="83"/>
                    </a:lnTo>
                    <a:lnTo>
                      <a:pt x="184" y="76"/>
                    </a:lnTo>
                    <a:lnTo>
                      <a:pt x="194" y="70"/>
                    </a:lnTo>
                    <a:lnTo>
                      <a:pt x="202" y="60"/>
                    </a:lnTo>
                    <a:lnTo>
                      <a:pt x="211" y="57"/>
                    </a:lnTo>
                    <a:lnTo>
                      <a:pt x="219" y="49"/>
                    </a:lnTo>
                    <a:lnTo>
                      <a:pt x="228" y="43"/>
                    </a:lnTo>
                    <a:lnTo>
                      <a:pt x="238" y="38"/>
                    </a:lnTo>
                    <a:lnTo>
                      <a:pt x="245" y="32"/>
                    </a:lnTo>
                    <a:lnTo>
                      <a:pt x="255" y="26"/>
                    </a:lnTo>
                    <a:lnTo>
                      <a:pt x="262" y="22"/>
                    </a:lnTo>
                    <a:lnTo>
                      <a:pt x="272" y="19"/>
                    </a:lnTo>
                    <a:lnTo>
                      <a:pt x="279" y="15"/>
                    </a:lnTo>
                    <a:lnTo>
                      <a:pt x="289" y="9"/>
                    </a:lnTo>
                    <a:lnTo>
                      <a:pt x="29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3" name="Freeform 34"/>
              <p:cNvSpPr>
                <a:spLocks/>
              </p:cNvSpPr>
              <p:nvPr/>
            </p:nvSpPr>
            <p:spPr bwMode="auto">
              <a:xfrm>
                <a:off x="-50" y="4199"/>
                <a:ext cx="214" cy="226"/>
              </a:xfrm>
              <a:custGeom>
                <a:avLst/>
                <a:gdLst>
                  <a:gd name="T0" fmla="*/ 8 w 428"/>
                  <a:gd name="T1" fmla="*/ 0 h 450"/>
                  <a:gd name="T2" fmla="*/ 9 w 428"/>
                  <a:gd name="T3" fmla="*/ 0 h 450"/>
                  <a:gd name="T4" fmla="*/ 10 w 428"/>
                  <a:gd name="T5" fmla="*/ 1 h 450"/>
                  <a:gd name="T6" fmla="*/ 11 w 428"/>
                  <a:gd name="T7" fmla="*/ 1 h 450"/>
                  <a:gd name="T8" fmla="*/ 12 w 428"/>
                  <a:gd name="T9" fmla="*/ 1 h 450"/>
                  <a:gd name="T10" fmla="*/ 13 w 428"/>
                  <a:gd name="T11" fmla="*/ 2 h 450"/>
                  <a:gd name="T12" fmla="*/ 13 w 428"/>
                  <a:gd name="T13" fmla="*/ 3 h 450"/>
                  <a:gd name="T14" fmla="*/ 14 w 428"/>
                  <a:gd name="T15" fmla="*/ 4 h 450"/>
                  <a:gd name="T16" fmla="*/ 14 w 428"/>
                  <a:gd name="T17" fmla="*/ 5 h 450"/>
                  <a:gd name="T18" fmla="*/ 14 w 428"/>
                  <a:gd name="T19" fmla="*/ 5 h 450"/>
                  <a:gd name="T20" fmla="*/ 14 w 428"/>
                  <a:gd name="T21" fmla="*/ 6 h 450"/>
                  <a:gd name="T22" fmla="*/ 14 w 428"/>
                  <a:gd name="T23" fmla="*/ 7 h 450"/>
                  <a:gd name="T24" fmla="*/ 14 w 428"/>
                  <a:gd name="T25" fmla="*/ 8 h 450"/>
                  <a:gd name="T26" fmla="*/ 13 w 428"/>
                  <a:gd name="T27" fmla="*/ 8 h 450"/>
                  <a:gd name="T28" fmla="*/ 13 w 428"/>
                  <a:gd name="T29" fmla="*/ 9 h 450"/>
                  <a:gd name="T30" fmla="*/ 13 w 428"/>
                  <a:gd name="T31" fmla="*/ 10 h 450"/>
                  <a:gd name="T32" fmla="*/ 12 w 428"/>
                  <a:gd name="T33" fmla="*/ 11 h 450"/>
                  <a:gd name="T34" fmla="*/ 11 w 428"/>
                  <a:gd name="T35" fmla="*/ 12 h 450"/>
                  <a:gd name="T36" fmla="*/ 11 w 428"/>
                  <a:gd name="T37" fmla="*/ 12 h 450"/>
                  <a:gd name="T38" fmla="*/ 10 w 428"/>
                  <a:gd name="T39" fmla="*/ 13 h 450"/>
                  <a:gd name="T40" fmla="*/ 8 w 428"/>
                  <a:gd name="T41" fmla="*/ 14 h 450"/>
                  <a:gd name="T42" fmla="*/ 8 w 428"/>
                  <a:gd name="T43" fmla="*/ 14 h 450"/>
                  <a:gd name="T44" fmla="*/ 7 w 428"/>
                  <a:gd name="T45" fmla="*/ 15 h 450"/>
                  <a:gd name="T46" fmla="*/ 6 w 428"/>
                  <a:gd name="T47" fmla="*/ 15 h 450"/>
                  <a:gd name="T48" fmla="*/ 6 w 428"/>
                  <a:gd name="T49" fmla="*/ 15 h 450"/>
                  <a:gd name="T50" fmla="*/ 5 w 428"/>
                  <a:gd name="T51" fmla="*/ 14 h 450"/>
                  <a:gd name="T52" fmla="*/ 4 w 428"/>
                  <a:gd name="T53" fmla="*/ 14 h 450"/>
                  <a:gd name="T54" fmla="*/ 3 w 428"/>
                  <a:gd name="T55" fmla="*/ 14 h 450"/>
                  <a:gd name="T56" fmla="*/ 2 w 428"/>
                  <a:gd name="T57" fmla="*/ 13 h 450"/>
                  <a:gd name="T58" fmla="*/ 1 w 428"/>
                  <a:gd name="T59" fmla="*/ 12 h 450"/>
                  <a:gd name="T60" fmla="*/ 1 w 428"/>
                  <a:gd name="T61" fmla="*/ 10 h 450"/>
                  <a:gd name="T62" fmla="*/ 0 w 428"/>
                  <a:gd name="T63" fmla="*/ 10 h 450"/>
                  <a:gd name="T64" fmla="*/ 0 w 428"/>
                  <a:gd name="T65" fmla="*/ 9 h 450"/>
                  <a:gd name="T66" fmla="*/ 1 w 428"/>
                  <a:gd name="T67" fmla="*/ 8 h 450"/>
                  <a:gd name="T68" fmla="*/ 1 w 428"/>
                  <a:gd name="T69" fmla="*/ 8 h 450"/>
                  <a:gd name="T70" fmla="*/ 2 w 428"/>
                  <a:gd name="T71" fmla="*/ 6 h 450"/>
                  <a:gd name="T72" fmla="*/ 2 w 428"/>
                  <a:gd name="T73" fmla="*/ 6 h 450"/>
                  <a:gd name="T74" fmla="*/ 2 w 428"/>
                  <a:gd name="T75" fmla="*/ 5 h 450"/>
                  <a:gd name="T76" fmla="*/ 3 w 428"/>
                  <a:gd name="T77" fmla="*/ 4 h 450"/>
                  <a:gd name="T78" fmla="*/ 4 w 428"/>
                  <a:gd name="T79" fmla="*/ 3 h 450"/>
                  <a:gd name="T80" fmla="*/ 5 w 428"/>
                  <a:gd name="T81" fmla="*/ 2 h 450"/>
                  <a:gd name="T82" fmla="*/ 6 w 428"/>
                  <a:gd name="T83" fmla="*/ 1 h 450"/>
                  <a:gd name="T84" fmla="*/ 7 w 428"/>
                  <a:gd name="T85" fmla="*/ 1 h 450"/>
                  <a:gd name="T86" fmla="*/ 8 w 428"/>
                  <a:gd name="T87" fmla="*/ 1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28" h="450">
                    <a:moveTo>
                      <a:pt x="234" y="2"/>
                    </a:moveTo>
                    <a:lnTo>
                      <a:pt x="243" y="0"/>
                    </a:lnTo>
                    <a:lnTo>
                      <a:pt x="256" y="0"/>
                    </a:lnTo>
                    <a:lnTo>
                      <a:pt x="266" y="0"/>
                    </a:lnTo>
                    <a:lnTo>
                      <a:pt x="277" y="0"/>
                    </a:lnTo>
                    <a:lnTo>
                      <a:pt x="285" y="0"/>
                    </a:lnTo>
                    <a:lnTo>
                      <a:pt x="295" y="2"/>
                    </a:lnTo>
                    <a:lnTo>
                      <a:pt x="304" y="2"/>
                    </a:lnTo>
                    <a:lnTo>
                      <a:pt x="315" y="5"/>
                    </a:lnTo>
                    <a:lnTo>
                      <a:pt x="323" y="5"/>
                    </a:lnTo>
                    <a:lnTo>
                      <a:pt x="331" y="9"/>
                    </a:lnTo>
                    <a:lnTo>
                      <a:pt x="338" y="11"/>
                    </a:lnTo>
                    <a:lnTo>
                      <a:pt x="346" y="15"/>
                    </a:lnTo>
                    <a:lnTo>
                      <a:pt x="353" y="19"/>
                    </a:lnTo>
                    <a:lnTo>
                      <a:pt x="361" y="22"/>
                    </a:lnTo>
                    <a:lnTo>
                      <a:pt x="367" y="28"/>
                    </a:lnTo>
                    <a:lnTo>
                      <a:pt x="374" y="34"/>
                    </a:lnTo>
                    <a:lnTo>
                      <a:pt x="386" y="43"/>
                    </a:lnTo>
                    <a:lnTo>
                      <a:pt x="395" y="57"/>
                    </a:lnTo>
                    <a:lnTo>
                      <a:pt x="403" y="68"/>
                    </a:lnTo>
                    <a:lnTo>
                      <a:pt x="410" y="83"/>
                    </a:lnTo>
                    <a:lnTo>
                      <a:pt x="414" y="89"/>
                    </a:lnTo>
                    <a:lnTo>
                      <a:pt x="416" y="97"/>
                    </a:lnTo>
                    <a:lnTo>
                      <a:pt x="418" y="104"/>
                    </a:lnTo>
                    <a:lnTo>
                      <a:pt x="422" y="114"/>
                    </a:lnTo>
                    <a:lnTo>
                      <a:pt x="424" y="121"/>
                    </a:lnTo>
                    <a:lnTo>
                      <a:pt x="424" y="129"/>
                    </a:lnTo>
                    <a:lnTo>
                      <a:pt x="426" y="136"/>
                    </a:lnTo>
                    <a:lnTo>
                      <a:pt x="428" y="146"/>
                    </a:lnTo>
                    <a:lnTo>
                      <a:pt x="428" y="154"/>
                    </a:lnTo>
                    <a:lnTo>
                      <a:pt x="428" y="161"/>
                    </a:lnTo>
                    <a:lnTo>
                      <a:pt x="428" y="169"/>
                    </a:lnTo>
                    <a:lnTo>
                      <a:pt x="428" y="178"/>
                    </a:lnTo>
                    <a:lnTo>
                      <a:pt x="428" y="186"/>
                    </a:lnTo>
                    <a:lnTo>
                      <a:pt x="426" y="195"/>
                    </a:lnTo>
                    <a:lnTo>
                      <a:pt x="424" y="203"/>
                    </a:lnTo>
                    <a:lnTo>
                      <a:pt x="424" y="213"/>
                    </a:lnTo>
                    <a:lnTo>
                      <a:pt x="422" y="220"/>
                    </a:lnTo>
                    <a:lnTo>
                      <a:pt x="418" y="230"/>
                    </a:lnTo>
                    <a:lnTo>
                      <a:pt x="416" y="237"/>
                    </a:lnTo>
                    <a:lnTo>
                      <a:pt x="414" y="247"/>
                    </a:lnTo>
                    <a:lnTo>
                      <a:pt x="410" y="254"/>
                    </a:lnTo>
                    <a:lnTo>
                      <a:pt x="409" y="264"/>
                    </a:lnTo>
                    <a:lnTo>
                      <a:pt x="405" y="273"/>
                    </a:lnTo>
                    <a:lnTo>
                      <a:pt x="403" y="281"/>
                    </a:lnTo>
                    <a:lnTo>
                      <a:pt x="397" y="290"/>
                    </a:lnTo>
                    <a:lnTo>
                      <a:pt x="393" y="298"/>
                    </a:lnTo>
                    <a:lnTo>
                      <a:pt x="388" y="306"/>
                    </a:lnTo>
                    <a:lnTo>
                      <a:pt x="384" y="313"/>
                    </a:lnTo>
                    <a:lnTo>
                      <a:pt x="376" y="319"/>
                    </a:lnTo>
                    <a:lnTo>
                      <a:pt x="372" y="328"/>
                    </a:lnTo>
                    <a:lnTo>
                      <a:pt x="367" y="336"/>
                    </a:lnTo>
                    <a:lnTo>
                      <a:pt x="361" y="344"/>
                    </a:lnTo>
                    <a:lnTo>
                      <a:pt x="348" y="357"/>
                    </a:lnTo>
                    <a:lnTo>
                      <a:pt x="334" y="370"/>
                    </a:lnTo>
                    <a:lnTo>
                      <a:pt x="327" y="376"/>
                    </a:lnTo>
                    <a:lnTo>
                      <a:pt x="321" y="382"/>
                    </a:lnTo>
                    <a:lnTo>
                      <a:pt x="312" y="387"/>
                    </a:lnTo>
                    <a:lnTo>
                      <a:pt x="306" y="393"/>
                    </a:lnTo>
                    <a:lnTo>
                      <a:pt x="293" y="406"/>
                    </a:lnTo>
                    <a:lnTo>
                      <a:pt x="281" y="420"/>
                    </a:lnTo>
                    <a:lnTo>
                      <a:pt x="268" y="427"/>
                    </a:lnTo>
                    <a:lnTo>
                      <a:pt x="255" y="437"/>
                    </a:lnTo>
                    <a:lnTo>
                      <a:pt x="247" y="439"/>
                    </a:lnTo>
                    <a:lnTo>
                      <a:pt x="239" y="441"/>
                    </a:lnTo>
                    <a:lnTo>
                      <a:pt x="230" y="444"/>
                    </a:lnTo>
                    <a:lnTo>
                      <a:pt x="224" y="446"/>
                    </a:lnTo>
                    <a:lnTo>
                      <a:pt x="217" y="448"/>
                    </a:lnTo>
                    <a:lnTo>
                      <a:pt x="209" y="448"/>
                    </a:lnTo>
                    <a:lnTo>
                      <a:pt x="201" y="448"/>
                    </a:lnTo>
                    <a:lnTo>
                      <a:pt x="196" y="450"/>
                    </a:lnTo>
                    <a:lnTo>
                      <a:pt x="188" y="448"/>
                    </a:lnTo>
                    <a:lnTo>
                      <a:pt x="179" y="448"/>
                    </a:lnTo>
                    <a:lnTo>
                      <a:pt x="171" y="448"/>
                    </a:lnTo>
                    <a:lnTo>
                      <a:pt x="163" y="448"/>
                    </a:lnTo>
                    <a:lnTo>
                      <a:pt x="156" y="444"/>
                    </a:lnTo>
                    <a:lnTo>
                      <a:pt x="148" y="444"/>
                    </a:lnTo>
                    <a:lnTo>
                      <a:pt x="139" y="443"/>
                    </a:lnTo>
                    <a:lnTo>
                      <a:pt x="133" y="441"/>
                    </a:lnTo>
                    <a:lnTo>
                      <a:pt x="125" y="437"/>
                    </a:lnTo>
                    <a:lnTo>
                      <a:pt x="118" y="435"/>
                    </a:lnTo>
                    <a:lnTo>
                      <a:pt x="110" y="431"/>
                    </a:lnTo>
                    <a:lnTo>
                      <a:pt x="104" y="427"/>
                    </a:lnTo>
                    <a:lnTo>
                      <a:pt x="89" y="420"/>
                    </a:lnTo>
                    <a:lnTo>
                      <a:pt x="78" y="412"/>
                    </a:lnTo>
                    <a:lnTo>
                      <a:pt x="63" y="403"/>
                    </a:lnTo>
                    <a:lnTo>
                      <a:pt x="51" y="391"/>
                    </a:lnTo>
                    <a:lnTo>
                      <a:pt x="40" y="380"/>
                    </a:lnTo>
                    <a:lnTo>
                      <a:pt x="32" y="366"/>
                    </a:lnTo>
                    <a:lnTo>
                      <a:pt x="23" y="355"/>
                    </a:lnTo>
                    <a:lnTo>
                      <a:pt x="15" y="342"/>
                    </a:lnTo>
                    <a:lnTo>
                      <a:pt x="9" y="328"/>
                    </a:lnTo>
                    <a:lnTo>
                      <a:pt x="6" y="315"/>
                    </a:lnTo>
                    <a:lnTo>
                      <a:pt x="2" y="308"/>
                    </a:lnTo>
                    <a:lnTo>
                      <a:pt x="2" y="298"/>
                    </a:lnTo>
                    <a:lnTo>
                      <a:pt x="0" y="290"/>
                    </a:lnTo>
                    <a:lnTo>
                      <a:pt x="0" y="285"/>
                    </a:lnTo>
                    <a:lnTo>
                      <a:pt x="0" y="277"/>
                    </a:lnTo>
                    <a:lnTo>
                      <a:pt x="0" y="270"/>
                    </a:lnTo>
                    <a:lnTo>
                      <a:pt x="2" y="262"/>
                    </a:lnTo>
                    <a:lnTo>
                      <a:pt x="4" y="254"/>
                    </a:lnTo>
                    <a:lnTo>
                      <a:pt x="4" y="247"/>
                    </a:lnTo>
                    <a:lnTo>
                      <a:pt x="8" y="239"/>
                    </a:lnTo>
                    <a:lnTo>
                      <a:pt x="11" y="232"/>
                    </a:lnTo>
                    <a:lnTo>
                      <a:pt x="15" y="226"/>
                    </a:lnTo>
                    <a:lnTo>
                      <a:pt x="23" y="211"/>
                    </a:lnTo>
                    <a:lnTo>
                      <a:pt x="36" y="197"/>
                    </a:lnTo>
                    <a:lnTo>
                      <a:pt x="36" y="190"/>
                    </a:lnTo>
                    <a:lnTo>
                      <a:pt x="40" y="182"/>
                    </a:lnTo>
                    <a:lnTo>
                      <a:pt x="44" y="173"/>
                    </a:lnTo>
                    <a:lnTo>
                      <a:pt x="47" y="165"/>
                    </a:lnTo>
                    <a:lnTo>
                      <a:pt x="51" y="157"/>
                    </a:lnTo>
                    <a:lnTo>
                      <a:pt x="55" y="152"/>
                    </a:lnTo>
                    <a:lnTo>
                      <a:pt x="61" y="142"/>
                    </a:lnTo>
                    <a:lnTo>
                      <a:pt x="66" y="136"/>
                    </a:lnTo>
                    <a:lnTo>
                      <a:pt x="76" y="121"/>
                    </a:lnTo>
                    <a:lnTo>
                      <a:pt x="89" y="108"/>
                    </a:lnTo>
                    <a:lnTo>
                      <a:pt x="101" y="95"/>
                    </a:lnTo>
                    <a:lnTo>
                      <a:pt x="114" y="83"/>
                    </a:lnTo>
                    <a:lnTo>
                      <a:pt x="127" y="70"/>
                    </a:lnTo>
                    <a:lnTo>
                      <a:pt x="141" y="57"/>
                    </a:lnTo>
                    <a:lnTo>
                      <a:pt x="148" y="51"/>
                    </a:lnTo>
                    <a:lnTo>
                      <a:pt x="156" y="45"/>
                    </a:lnTo>
                    <a:lnTo>
                      <a:pt x="163" y="40"/>
                    </a:lnTo>
                    <a:lnTo>
                      <a:pt x="171" y="36"/>
                    </a:lnTo>
                    <a:lnTo>
                      <a:pt x="179" y="30"/>
                    </a:lnTo>
                    <a:lnTo>
                      <a:pt x="186" y="24"/>
                    </a:lnTo>
                    <a:lnTo>
                      <a:pt x="194" y="21"/>
                    </a:lnTo>
                    <a:lnTo>
                      <a:pt x="201" y="17"/>
                    </a:lnTo>
                    <a:lnTo>
                      <a:pt x="209" y="11"/>
                    </a:lnTo>
                    <a:lnTo>
                      <a:pt x="217" y="7"/>
                    </a:lnTo>
                    <a:lnTo>
                      <a:pt x="226" y="5"/>
                    </a:lnTo>
                    <a:lnTo>
                      <a:pt x="234" y="2"/>
                    </a:lnTo>
                    <a:close/>
                  </a:path>
                </a:pathLst>
              </a:custGeom>
              <a:solidFill>
                <a:srgbClr val="B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4" name="Freeform 35"/>
              <p:cNvSpPr>
                <a:spLocks/>
              </p:cNvSpPr>
              <p:nvPr/>
            </p:nvSpPr>
            <p:spPr bwMode="auto">
              <a:xfrm>
                <a:off x="-576" y="4335"/>
                <a:ext cx="602" cy="793"/>
              </a:xfrm>
              <a:custGeom>
                <a:avLst/>
                <a:gdLst>
                  <a:gd name="T0" fmla="*/ 32 w 1205"/>
                  <a:gd name="T1" fmla="*/ 0 h 1586"/>
                  <a:gd name="T2" fmla="*/ 0 w 1205"/>
                  <a:gd name="T3" fmla="*/ 43 h 1586"/>
                  <a:gd name="T4" fmla="*/ 0 w 1205"/>
                  <a:gd name="T5" fmla="*/ 45 h 1586"/>
                  <a:gd name="T6" fmla="*/ 7 w 1205"/>
                  <a:gd name="T7" fmla="*/ 50 h 1586"/>
                  <a:gd name="T8" fmla="*/ 9 w 1205"/>
                  <a:gd name="T9" fmla="*/ 50 h 1586"/>
                  <a:gd name="T10" fmla="*/ 37 w 1205"/>
                  <a:gd name="T11" fmla="*/ 7 h 1586"/>
                  <a:gd name="T12" fmla="*/ 34 w 1205"/>
                  <a:gd name="T13" fmla="*/ 6 h 1586"/>
                  <a:gd name="T14" fmla="*/ 8 w 1205"/>
                  <a:gd name="T15" fmla="*/ 47 h 1586"/>
                  <a:gd name="T16" fmla="*/ 3 w 1205"/>
                  <a:gd name="T17" fmla="*/ 43 h 1586"/>
                  <a:gd name="T18" fmla="*/ 33 w 1205"/>
                  <a:gd name="T19" fmla="*/ 3 h 1586"/>
                  <a:gd name="T20" fmla="*/ 32 w 1205"/>
                  <a:gd name="T21" fmla="*/ 0 h 1586"/>
                  <a:gd name="T22" fmla="*/ 32 w 1205"/>
                  <a:gd name="T23" fmla="*/ 0 h 15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5" h="1586">
                    <a:moveTo>
                      <a:pt x="1030" y="0"/>
                    </a:moveTo>
                    <a:lnTo>
                      <a:pt x="0" y="1360"/>
                    </a:lnTo>
                    <a:lnTo>
                      <a:pt x="8" y="1424"/>
                    </a:lnTo>
                    <a:lnTo>
                      <a:pt x="234" y="1586"/>
                    </a:lnTo>
                    <a:lnTo>
                      <a:pt x="304" y="1571"/>
                    </a:lnTo>
                    <a:lnTo>
                      <a:pt x="1205" y="217"/>
                    </a:lnTo>
                    <a:lnTo>
                      <a:pt x="1119" y="175"/>
                    </a:lnTo>
                    <a:lnTo>
                      <a:pt x="260" y="1491"/>
                    </a:lnTo>
                    <a:lnTo>
                      <a:pt x="116" y="1367"/>
                    </a:lnTo>
                    <a:lnTo>
                      <a:pt x="1068" y="88"/>
                    </a:lnTo>
                    <a:lnTo>
                      <a:pt x="10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5" name="Freeform 36"/>
              <p:cNvSpPr>
                <a:spLocks/>
              </p:cNvSpPr>
              <p:nvPr/>
            </p:nvSpPr>
            <p:spPr bwMode="auto">
              <a:xfrm>
                <a:off x="-161" y="3687"/>
                <a:ext cx="487" cy="768"/>
              </a:xfrm>
              <a:custGeom>
                <a:avLst/>
                <a:gdLst>
                  <a:gd name="T0" fmla="*/ 4 w 973"/>
                  <a:gd name="T1" fmla="*/ 40 h 1536"/>
                  <a:gd name="T2" fmla="*/ 3 w 973"/>
                  <a:gd name="T3" fmla="*/ 37 h 1536"/>
                  <a:gd name="T4" fmla="*/ 2 w 973"/>
                  <a:gd name="T5" fmla="*/ 35 h 1536"/>
                  <a:gd name="T6" fmla="*/ 1 w 973"/>
                  <a:gd name="T7" fmla="*/ 32 h 1536"/>
                  <a:gd name="T8" fmla="*/ 1 w 973"/>
                  <a:gd name="T9" fmla="*/ 28 h 1536"/>
                  <a:gd name="T10" fmla="*/ 0 w 973"/>
                  <a:gd name="T11" fmla="*/ 25 h 1536"/>
                  <a:gd name="T12" fmla="*/ 1 w 973"/>
                  <a:gd name="T13" fmla="*/ 22 h 1536"/>
                  <a:gd name="T14" fmla="*/ 1 w 973"/>
                  <a:gd name="T15" fmla="*/ 19 h 1536"/>
                  <a:gd name="T16" fmla="*/ 1 w 973"/>
                  <a:gd name="T17" fmla="*/ 16 h 1536"/>
                  <a:gd name="T18" fmla="*/ 2 w 973"/>
                  <a:gd name="T19" fmla="*/ 13 h 1536"/>
                  <a:gd name="T20" fmla="*/ 2 w 973"/>
                  <a:gd name="T21" fmla="*/ 11 h 1536"/>
                  <a:gd name="T22" fmla="*/ 2 w 973"/>
                  <a:gd name="T23" fmla="*/ 10 h 1536"/>
                  <a:gd name="T24" fmla="*/ 14 w 973"/>
                  <a:gd name="T25" fmla="*/ 0 h 1536"/>
                  <a:gd name="T26" fmla="*/ 31 w 973"/>
                  <a:gd name="T27" fmla="*/ 9 h 1536"/>
                  <a:gd name="T28" fmla="*/ 31 w 973"/>
                  <a:gd name="T29" fmla="*/ 10 h 1536"/>
                  <a:gd name="T30" fmla="*/ 31 w 973"/>
                  <a:gd name="T31" fmla="*/ 13 h 1536"/>
                  <a:gd name="T32" fmla="*/ 31 w 973"/>
                  <a:gd name="T33" fmla="*/ 16 h 1536"/>
                  <a:gd name="T34" fmla="*/ 31 w 973"/>
                  <a:gd name="T35" fmla="*/ 20 h 1536"/>
                  <a:gd name="T36" fmla="*/ 30 w 973"/>
                  <a:gd name="T37" fmla="*/ 24 h 1536"/>
                  <a:gd name="T38" fmla="*/ 30 w 973"/>
                  <a:gd name="T39" fmla="*/ 29 h 1536"/>
                  <a:gd name="T40" fmla="*/ 29 w 973"/>
                  <a:gd name="T41" fmla="*/ 33 h 1536"/>
                  <a:gd name="T42" fmla="*/ 27 w 973"/>
                  <a:gd name="T43" fmla="*/ 38 h 1536"/>
                  <a:gd name="T44" fmla="*/ 26 w 973"/>
                  <a:gd name="T45" fmla="*/ 41 h 1536"/>
                  <a:gd name="T46" fmla="*/ 23 w 973"/>
                  <a:gd name="T47" fmla="*/ 45 h 1536"/>
                  <a:gd name="T48" fmla="*/ 20 w 973"/>
                  <a:gd name="T49" fmla="*/ 47 h 1536"/>
                  <a:gd name="T50" fmla="*/ 17 w 973"/>
                  <a:gd name="T51" fmla="*/ 48 h 1536"/>
                  <a:gd name="T52" fmla="*/ 15 w 973"/>
                  <a:gd name="T53" fmla="*/ 47 h 1536"/>
                  <a:gd name="T54" fmla="*/ 17 w 973"/>
                  <a:gd name="T55" fmla="*/ 46 h 1536"/>
                  <a:gd name="T56" fmla="*/ 19 w 973"/>
                  <a:gd name="T57" fmla="*/ 46 h 1536"/>
                  <a:gd name="T58" fmla="*/ 20 w 973"/>
                  <a:gd name="T59" fmla="*/ 45 h 1536"/>
                  <a:gd name="T60" fmla="*/ 21 w 973"/>
                  <a:gd name="T61" fmla="*/ 44 h 1536"/>
                  <a:gd name="T62" fmla="*/ 22 w 973"/>
                  <a:gd name="T63" fmla="*/ 43 h 1536"/>
                  <a:gd name="T64" fmla="*/ 23 w 973"/>
                  <a:gd name="T65" fmla="*/ 41 h 1536"/>
                  <a:gd name="T66" fmla="*/ 25 w 973"/>
                  <a:gd name="T67" fmla="*/ 39 h 1536"/>
                  <a:gd name="T68" fmla="*/ 26 w 973"/>
                  <a:gd name="T69" fmla="*/ 36 h 1536"/>
                  <a:gd name="T70" fmla="*/ 27 w 973"/>
                  <a:gd name="T71" fmla="*/ 33 h 1536"/>
                  <a:gd name="T72" fmla="*/ 27 w 973"/>
                  <a:gd name="T73" fmla="*/ 30 h 1536"/>
                  <a:gd name="T74" fmla="*/ 28 w 973"/>
                  <a:gd name="T75" fmla="*/ 27 h 1536"/>
                  <a:gd name="T76" fmla="*/ 28 w 973"/>
                  <a:gd name="T77" fmla="*/ 24 h 1536"/>
                  <a:gd name="T78" fmla="*/ 29 w 973"/>
                  <a:gd name="T79" fmla="*/ 21 h 1536"/>
                  <a:gd name="T80" fmla="*/ 29 w 973"/>
                  <a:gd name="T81" fmla="*/ 19 h 1536"/>
                  <a:gd name="T82" fmla="*/ 29 w 973"/>
                  <a:gd name="T83" fmla="*/ 16 h 1536"/>
                  <a:gd name="T84" fmla="*/ 29 w 973"/>
                  <a:gd name="T85" fmla="*/ 15 h 1536"/>
                  <a:gd name="T86" fmla="*/ 29 w 973"/>
                  <a:gd name="T87" fmla="*/ 13 h 1536"/>
                  <a:gd name="T88" fmla="*/ 28 w 973"/>
                  <a:gd name="T89" fmla="*/ 12 h 1536"/>
                  <a:gd name="T90" fmla="*/ 28 w 973"/>
                  <a:gd name="T91" fmla="*/ 10 h 1536"/>
                  <a:gd name="T92" fmla="*/ 22 w 973"/>
                  <a:gd name="T93" fmla="*/ 17 h 1536"/>
                  <a:gd name="T94" fmla="*/ 4 w 973"/>
                  <a:gd name="T95" fmla="*/ 15 h 1536"/>
                  <a:gd name="T96" fmla="*/ 4 w 973"/>
                  <a:gd name="T97" fmla="*/ 16 h 1536"/>
                  <a:gd name="T98" fmla="*/ 4 w 973"/>
                  <a:gd name="T99" fmla="*/ 17 h 1536"/>
                  <a:gd name="T100" fmla="*/ 3 w 973"/>
                  <a:gd name="T101" fmla="*/ 19 h 1536"/>
                  <a:gd name="T102" fmla="*/ 3 w 973"/>
                  <a:gd name="T103" fmla="*/ 21 h 1536"/>
                  <a:gd name="T104" fmla="*/ 3 w 973"/>
                  <a:gd name="T105" fmla="*/ 24 h 1536"/>
                  <a:gd name="T106" fmla="*/ 3 w 973"/>
                  <a:gd name="T107" fmla="*/ 26 h 1536"/>
                  <a:gd name="T108" fmla="*/ 3 w 973"/>
                  <a:gd name="T109" fmla="*/ 29 h 1536"/>
                  <a:gd name="T110" fmla="*/ 3 w 973"/>
                  <a:gd name="T111" fmla="*/ 31 h 1536"/>
                  <a:gd name="T112" fmla="*/ 4 w 973"/>
                  <a:gd name="T113" fmla="*/ 34 h 1536"/>
                  <a:gd name="T114" fmla="*/ 5 w 973"/>
                  <a:gd name="T115" fmla="*/ 36 h 1536"/>
                  <a:gd name="T116" fmla="*/ 6 w 973"/>
                  <a:gd name="T117" fmla="*/ 38 h 1536"/>
                  <a:gd name="T118" fmla="*/ 7 w 973"/>
                  <a:gd name="T119" fmla="*/ 39 h 1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3" h="1536">
                    <a:moveTo>
                      <a:pt x="173" y="1296"/>
                    </a:moveTo>
                    <a:lnTo>
                      <a:pt x="155" y="1285"/>
                    </a:lnTo>
                    <a:lnTo>
                      <a:pt x="142" y="1276"/>
                    </a:lnTo>
                    <a:lnTo>
                      <a:pt x="131" y="1262"/>
                    </a:lnTo>
                    <a:lnTo>
                      <a:pt x="119" y="1251"/>
                    </a:lnTo>
                    <a:lnTo>
                      <a:pt x="108" y="1238"/>
                    </a:lnTo>
                    <a:lnTo>
                      <a:pt x="96" y="1224"/>
                    </a:lnTo>
                    <a:lnTo>
                      <a:pt x="87" y="1209"/>
                    </a:lnTo>
                    <a:lnTo>
                      <a:pt x="77" y="1196"/>
                    </a:lnTo>
                    <a:lnTo>
                      <a:pt x="70" y="1179"/>
                    </a:lnTo>
                    <a:lnTo>
                      <a:pt x="60" y="1163"/>
                    </a:lnTo>
                    <a:lnTo>
                      <a:pt x="53" y="1146"/>
                    </a:lnTo>
                    <a:lnTo>
                      <a:pt x="47" y="1129"/>
                    </a:lnTo>
                    <a:lnTo>
                      <a:pt x="39" y="1112"/>
                    </a:lnTo>
                    <a:lnTo>
                      <a:pt x="36" y="1093"/>
                    </a:lnTo>
                    <a:lnTo>
                      <a:pt x="30" y="1074"/>
                    </a:lnTo>
                    <a:lnTo>
                      <a:pt x="26" y="1055"/>
                    </a:lnTo>
                    <a:lnTo>
                      <a:pt x="20" y="1034"/>
                    </a:lnTo>
                    <a:lnTo>
                      <a:pt x="17" y="1015"/>
                    </a:lnTo>
                    <a:lnTo>
                      <a:pt x="13" y="996"/>
                    </a:lnTo>
                    <a:lnTo>
                      <a:pt x="9" y="975"/>
                    </a:lnTo>
                    <a:lnTo>
                      <a:pt x="5" y="954"/>
                    </a:lnTo>
                    <a:lnTo>
                      <a:pt x="5" y="933"/>
                    </a:lnTo>
                    <a:lnTo>
                      <a:pt x="1" y="912"/>
                    </a:lnTo>
                    <a:lnTo>
                      <a:pt x="1" y="892"/>
                    </a:lnTo>
                    <a:lnTo>
                      <a:pt x="0" y="871"/>
                    </a:lnTo>
                    <a:lnTo>
                      <a:pt x="0" y="850"/>
                    </a:lnTo>
                    <a:lnTo>
                      <a:pt x="0" y="827"/>
                    </a:lnTo>
                    <a:lnTo>
                      <a:pt x="0" y="808"/>
                    </a:lnTo>
                    <a:lnTo>
                      <a:pt x="0" y="785"/>
                    </a:lnTo>
                    <a:lnTo>
                      <a:pt x="0" y="764"/>
                    </a:lnTo>
                    <a:lnTo>
                      <a:pt x="1" y="743"/>
                    </a:lnTo>
                    <a:lnTo>
                      <a:pt x="1" y="724"/>
                    </a:lnTo>
                    <a:lnTo>
                      <a:pt x="1" y="701"/>
                    </a:lnTo>
                    <a:lnTo>
                      <a:pt x="3" y="681"/>
                    </a:lnTo>
                    <a:lnTo>
                      <a:pt x="5" y="660"/>
                    </a:lnTo>
                    <a:lnTo>
                      <a:pt x="5" y="639"/>
                    </a:lnTo>
                    <a:lnTo>
                      <a:pt x="7" y="620"/>
                    </a:lnTo>
                    <a:lnTo>
                      <a:pt x="9" y="599"/>
                    </a:lnTo>
                    <a:lnTo>
                      <a:pt x="11" y="580"/>
                    </a:lnTo>
                    <a:lnTo>
                      <a:pt x="15" y="561"/>
                    </a:lnTo>
                    <a:lnTo>
                      <a:pt x="17" y="542"/>
                    </a:lnTo>
                    <a:lnTo>
                      <a:pt x="19" y="523"/>
                    </a:lnTo>
                    <a:lnTo>
                      <a:pt x="20" y="504"/>
                    </a:lnTo>
                    <a:lnTo>
                      <a:pt x="24" y="489"/>
                    </a:lnTo>
                    <a:lnTo>
                      <a:pt x="26" y="471"/>
                    </a:lnTo>
                    <a:lnTo>
                      <a:pt x="28" y="456"/>
                    </a:lnTo>
                    <a:lnTo>
                      <a:pt x="32" y="439"/>
                    </a:lnTo>
                    <a:lnTo>
                      <a:pt x="36" y="426"/>
                    </a:lnTo>
                    <a:lnTo>
                      <a:pt x="36" y="409"/>
                    </a:lnTo>
                    <a:lnTo>
                      <a:pt x="39" y="395"/>
                    </a:lnTo>
                    <a:lnTo>
                      <a:pt x="41" y="384"/>
                    </a:lnTo>
                    <a:lnTo>
                      <a:pt x="43" y="371"/>
                    </a:lnTo>
                    <a:lnTo>
                      <a:pt x="45" y="359"/>
                    </a:lnTo>
                    <a:lnTo>
                      <a:pt x="49" y="348"/>
                    </a:lnTo>
                    <a:lnTo>
                      <a:pt x="49" y="340"/>
                    </a:lnTo>
                    <a:lnTo>
                      <a:pt x="53" y="331"/>
                    </a:lnTo>
                    <a:lnTo>
                      <a:pt x="53" y="323"/>
                    </a:lnTo>
                    <a:lnTo>
                      <a:pt x="55" y="317"/>
                    </a:lnTo>
                    <a:lnTo>
                      <a:pt x="57" y="310"/>
                    </a:lnTo>
                    <a:lnTo>
                      <a:pt x="58" y="306"/>
                    </a:lnTo>
                    <a:lnTo>
                      <a:pt x="60" y="300"/>
                    </a:lnTo>
                    <a:lnTo>
                      <a:pt x="60" y="298"/>
                    </a:lnTo>
                    <a:lnTo>
                      <a:pt x="258" y="479"/>
                    </a:lnTo>
                    <a:lnTo>
                      <a:pt x="440" y="0"/>
                    </a:lnTo>
                    <a:lnTo>
                      <a:pt x="505" y="15"/>
                    </a:lnTo>
                    <a:lnTo>
                      <a:pt x="667" y="414"/>
                    </a:lnTo>
                    <a:lnTo>
                      <a:pt x="883" y="167"/>
                    </a:lnTo>
                    <a:lnTo>
                      <a:pt x="969" y="268"/>
                    </a:lnTo>
                    <a:lnTo>
                      <a:pt x="969" y="272"/>
                    </a:lnTo>
                    <a:lnTo>
                      <a:pt x="969" y="281"/>
                    </a:lnTo>
                    <a:lnTo>
                      <a:pt x="969" y="289"/>
                    </a:lnTo>
                    <a:lnTo>
                      <a:pt x="969" y="297"/>
                    </a:lnTo>
                    <a:lnTo>
                      <a:pt x="969" y="306"/>
                    </a:lnTo>
                    <a:lnTo>
                      <a:pt x="971" y="319"/>
                    </a:lnTo>
                    <a:lnTo>
                      <a:pt x="971" y="331"/>
                    </a:lnTo>
                    <a:lnTo>
                      <a:pt x="971" y="346"/>
                    </a:lnTo>
                    <a:lnTo>
                      <a:pt x="971" y="361"/>
                    </a:lnTo>
                    <a:lnTo>
                      <a:pt x="973" y="378"/>
                    </a:lnTo>
                    <a:lnTo>
                      <a:pt x="973" y="395"/>
                    </a:lnTo>
                    <a:lnTo>
                      <a:pt x="973" y="414"/>
                    </a:lnTo>
                    <a:lnTo>
                      <a:pt x="973" y="435"/>
                    </a:lnTo>
                    <a:lnTo>
                      <a:pt x="973" y="456"/>
                    </a:lnTo>
                    <a:lnTo>
                      <a:pt x="973" y="477"/>
                    </a:lnTo>
                    <a:lnTo>
                      <a:pt x="973" y="500"/>
                    </a:lnTo>
                    <a:lnTo>
                      <a:pt x="971" y="523"/>
                    </a:lnTo>
                    <a:lnTo>
                      <a:pt x="971" y="547"/>
                    </a:lnTo>
                    <a:lnTo>
                      <a:pt x="969" y="572"/>
                    </a:lnTo>
                    <a:lnTo>
                      <a:pt x="967" y="599"/>
                    </a:lnTo>
                    <a:lnTo>
                      <a:pt x="967" y="625"/>
                    </a:lnTo>
                    <a:lnTo>
                      <a:pt x="967" y="652"/>
                    </a:lnTo>
                    <a:lnTo>
                      <a:pt x="963" y="679"/>
                    </a:lnTo>
                    <a:lnTo>
                      <a:pt x="961" y="707"/>
                    </a:lnTo>
                    <a:lnTo>
                      <a:pt x="959" y="734"/>
                    </a:lnTo>
                    <a:lnTo>
                      <a:pt x="956" y="762"/>
                    </a:lnTo>
                    <a:lnTo>
                      <a:pt x="952" y="791"/>
                    </a:lnTo>
                    <a:lnTo>
                      <a:pt x="950" y="819"/>
                    </a:lnTo>
                    <a:lnTo>
                      <a:pt x="946" y="850"/>
                    </a:lnTo>
                    <a:lnTo>
                      <a:pt x="942" y="878"/>
                    </a:lnTo>
                    <a:lnTo>
                      <a:pt x="937" y="907"/>
                    </a:lnTo>
                    <a:lnTo>
                      <a:pt x="933" y="935"/>
                    </a:lnTo>
                    <a:lnTo>
                      <a:pt x="925" y="966"/>
                    </a:lnTo>
                    <a:lnTo>
                      <a:pt x="919" y="994"/>
                    </a:lnTo>
                    <a:lnTo>
                      <a:pt x="912" y="1021"/>
                    </a:lnTo>
                    <a:lnTo>
                      <a:pt x="906" y="1051"/>
                    </a:lnTo>
                    <a:lnTo>
                      <a:pt x="899" y="1078"/>
                    </a:lnTo>
                    <a:lnTo>
                      <a:pt x="891" y="1108"/>
                    </a:lnTo>
                    <a:lnTo>
                      <a:pt x="881" y="1133"/>
                    </a:lnTo>
                    <a:lnTo>
                      <a:pt x="872" y="1160"/>
                    </a:lnTo>
                    <a:lnTo>
                      <a:pt x="862" y="1186"/>
                    </a:lnTo>
                    <a:lnTo>
                      <a:pt x="853" y="1213"/>
                    </a:lnTo>
                    <a:lnTo>
                      <a:pt x="841" y="1238"/>
                    </a:lnTo>
                    <a:lnTo>
                      <a:pt x="830" y="1262"/>
                    </a:lnTo>
                    <a:lnTo>
                      <a:pt x="819" y="1287"/>
                    </a:lnTo>
                    <a:lnTo>
                      <a:pt x="807" y="1312"/>
                    </a:lnTo>
                    <a:lnTo>
                      <a:pt x="792" y="1333"/>
                    </a:lnTo>
                    <a:lnTo>
                      <a:pt x="779" y="1355"/>
                    </a:lnTo>
                    <a:lnTo>
                      <a:pt x="762" y="1374"/>
                    </a:lnTo>
                    <a:lnTo>
                      <a:pt x="748" y="1395"/>
                    </a:lnTo>
                    <a:lnTo>
                      <a:pt x="731" y="1412"/>
                    </a:lnTo>
                    <a:lnTo>
                      <a:pt x="714" y="1431"/>
                    </a:lnTo>
                    <a:lnTo>
                      <a:pt x="695" y="1447"/>
                    </a:lnTo>
                    <a:lnTo>
                      <a:pt x="678" y="1464"/>
                    </a:lnTo>
                    <a:lnTo>
                      <a:pt x="657" y="1475"/>
                    </a:lnTo>
                    <a:lnTo>
                      <a:pt x="636" y="1488"/>
                    </a:lnTo>
                    <a:lnTo>
                      <a:pt x="615" y="1500"/>
                    </a:lnTo>
                    <a:lnTo>
                      <a:pt x="594" y="1511"/>
                    </a:lnTo>
                    <a:lnTo>
                      <a:pt x="570" y="1517"/>
                    </a:lnTo>
                    <a:lnTo>
                      <a:pt x="547" y="1526"/>
                    </a:lnTo>
                    <a:lnTo>
                      <a:pt x="522" y="1530"/>
                    </a:lnTo>
                    <a:lnTo>
                      <a:pt x="497" y="1536"/>
                    </a:lnTo>
                    <a:lnTo>
                      <a:pt x="463" y="1475"/>
                    </a:lnTo>
                    <a:lnTo>
                      <a:pt x="465" y="1475"/>
                    </a:lnTo>
                    <a:lnTo>
                      <a:pt x="473" y="1475"/>
                    </a:lnTo>
                    <a:lnTo>
                      <a:pt x="478" y="1473"/>
                    </a:lnTo>
                    <a:lnTo>
                      <a:pt x="486" y="1473"/>
                    </a:lnTo>
                    <a:lnTo>
                      <a:pt x="494" y="1473"/>
                    </a:lnTo>
                    <a:lnTo>
                      <a:pt x="503" y="1473"/>
                    </a:lnTo>
                    <a:lnTo>
                      <a:pt x="513" y="1471"/>
                    </a:lnTo>
                    <a:lnTo>
                      <a:pt x="524" y="1469"/>
                    </a:lnTo>
                    <a:lnTo>
                      <a:pt x="536" y="1466"/>
                    </a:lnTo>
                    <a:lnTo>
                      <a:pt x="547" y="1464"/>
                    </a:lnTo>
                    <a:lnTo>
                      <a:pt x="560" y="1458"/>
                    </a:lnTo>
                    <a:lnTo>
                      <a:pt x="574" y="1452"/>
                    </a:lnTo>
                    <a:lnTo>
                      <a:pt x="581" y="1449"/>
                    </a:lnTo>
                    <a:lnTo>
                      <a:pt x="589" y="1445"/>
                    </a:lnTo>
                    <a:lnTo>
                      <a:pt x="596" y="1441"/>
                    </a:lnTo>
                    <a:lnTo>
                      <a:pt x="604" y="1439"/>
                    </a:lnTo>
                    <a:lnTo>
                      <a:pt x="612" y="1433"/>
                    </a:lnTo>
                    <a:lnTo>
                      <a:pt x="619" y="1428"/>
                    </a:lnTo>
                    <a:lnTo>
                      <a:pt x="625" y="1422"/>
                    </a:lnTo>
                    <a:lnTo>
                      <a:pt x="632" y="1418"/>
                    </a:lnTo>
                    <a:lnTo>
                      <a:pt x="640" y="1410"/>
                    </a:lnTo>
                    <a:lnTo>
                      <a:pt x="650" y="1405"/>
                    </a:lnTo>
                    <a:lnTo>
                      <a:pt x="657" y="1397"/>
                    </a:lnTo>
                    <a:lnTo>
                      <a:pt x="665" y="1390"/>
                    </a:lnTo>
                    <a:lnTo>
                      <a:pt x="670" y="1380"/>
                    </a:lnTo>
                    <a:lnTo>
                      <a:pt x="680" y="1372"/>
                    </a:lnTo>
                    <a:lnTo>
                      <a:pt x="688" y="1363"/>
                    </a:lnTo>
                    <a:lnTo>
                      <a:pt x="695" y="1353"/>
                    </a:lnTo>
                    <a:lnTo>
                      <a:pt x="703" y="1344"/>
                    </a:lnTo>
                    <a:lnTo>
                      <a:pt x="710" y="1334"/>
                    </a:lnTo>
                    <a:lnTo>
                      <a:pt x="718" y="1323"/>
                    </a:lnTo>
                    <a:lnTo>
                      <a:pt x="727" y="1314"/>
                    </a:lnTo>
                    <a:lnTo>
                      <a:pt x="733" y="1300"/>
                    </a:lnTo>
                    <a:lnTo>
                      <a:pt x="741" y="1289"/>
                    </a:lnTo>
                    <a:lnTo>
                      <a:pt x="748" y="1274"/>
                    </a:lnTo>
                    <a:lnTo>
                      <a:pt x="758" y="1260"/>
                    </a:lnTo>
                    <a:lnTo>
                      <a:pt x="764" y="1245"/>
                    </a:lnTo>
                    <a:lnTo>
                      <a:pt x="771" y="1232"/>
                    </a:lnTo>
                    <a:lnTo>
                      <a:pt x="779" y="1217"/>
                    </a:lnTo>
                    <a:lnTo>
                      <a:pt x="786" y="1201"/>
                    </a:lnTo>
                    <a:lnTo>
                      <a:pt x="792" y="1182"/>
                    </a:lnTo>
                    <a:lnTo>
                      <a:pt x="800" y="1165"/>
                    </a:lnTo>
                    <a:lnTo>
                      <a:pt x="805" y="1146"/>
                    </a:lnTo>
                    <a:lnTo>
                      <a:pt x="813" y="1129"/>
                    </a:lnTo>
                    <a:lnTo>
                      <a:pt x="819" y="1108"/>
                    </a:lnTo>
                    <a:lnTo>
                      <a:pt x="826" y="1089"/>
                    </a:lnTo>
                    <a:lnTo>
                      <a:pt x="832" y="1068"/>
                    </a:lnTo>
                    <a:lnTo>
                      <a:pt x="840" y="1047"/>
                    </a:lnTo>
                    <a:lnTo>
                      <a:pt x="843" y="1023"/>
                    </a:lnTo>
                    <a:lnTo>
                      <a:pt x="847" y="1002"/>
                    </a:lnTo>
                    <a:lnTo>
                      <a:pt x="853" y="979"/>
                    </a:lnTo>
                    <a:lnTo>
                      <a:pt x="859" y="960"/>
                    </a:lnTo>
                    <a:lnTo>
                      <a:pt x="862" y="937"/>
                    </a:lnTo>
                    <a:lnTo>
                      <a:pt x="866" y="916"/>
                    </a:lnTo>
                    <a:lnTo>
                      <a:pt x="870" y="895"/>
                    </a:lnTo>
                    <a:lnTo>
                      <a:pt x="876" y="876"/>
                    </a:lnTo>
                    <a:lnTo>
                      <a:pt x="878" y="857"/>
                    </a:lnTo>
                    <a:lnTo>
                      <a:pt x="881" y="836"/>
                    </a:lnTo>
                    <a:lnTo>
                      <a:pt x="883" y="817"/>
                    </a:lnTo>
                    <a:lnTo>
                      <a:pt x="887" y="798"/>
                    </a:lnTo>
                    <a:lnTo>
                      <a:pt x="889" y="779"/>
                    </a:lnTo>
                    <a:lnTo>
                      <a:pt x="891" y="762"/>
                    </a:lnTo>
                    <a:lnTo>
                      <a:pt x="895" y="743"/>
                    </a:lnTo>
                    <a:lnTo>
                      <a:pt x="897" y="728"/>
                    </a:lnTo>
                    <a:lnTo>
                      <a:pt x="897" y="709"/>
                    </a:lnTo>
                    <a:lnTo>
                      <a:pt x="899" y="692"/>
                    </a:lnTo>
                    <a:lnTo>
                      <a:pt x="899" y="677"/>
                    </a:lnTo>
                    <a:lnTo>
                      <a:pt x="900" y="660"/>
                    </a:lnTo>
                    <a:lnTo>
                      <a:pt x="900" y="643"/>
                    </a:lnTo>
                    <a:lnTo>
                      <a:pt x="902" y="627"/>
                    </a:lnTo>
                    <a:lnTo>
                      <a:pt x="904" y="612"/>
                    </a:lnTo>
                    <a:lnTo>
                      <a:pt x="904" y="599"/>
                    </a:lnTo>
                    <a:lnTo>
                      <a:pt x="904" y="582"/>
                    </a:lnTo>
                    <a:lnTo>
                      <a:pt x="904" y="568"/>
                    </a:lnTo>
                    <a:lnTo>
                      <a:pt x="904" y="553"/>
                    </a:lnTo>
                    <a:lnTo>
                      <a:pt x="904" y="540"/>
                    </a:lnTo>
                    <a:lnTo>
                      <a:pt x="904" y="525"/>
                    </a:lnTo>
                    <a:lnTo>
                      <a:pt x="904" y="511"/>
                    </a:lnTo>
                    <a:lnTo>
                      <a:pt x="904" y="500"/>
                    </a:lnTo>
                    <a:lnTo>
                      <a:pt x="904" y="489"/>
                    </a:lnTo>
                    <a:lnTo>
                      <a:pt x="904" y="475"/>
                    </a:lnTo>
                    <a:lnTo>
                      <a:pt x="902" y="464"/>
                    </a:lnTo>
                    <a:lnTo>
                      <a:pt x="900" y="452"/>
                    </a:lnTo>
                    <a:lnTo>
                      <a:pt x="900" y="441"/>
                    </a:lnTo>
                    <a:lnTo>
                      <a:pt x="899" y="430"/>
                    </a:lnTo>
                    <a:lnTo>
                      <a:pt x="899" y="418"/>
                    </a:lnTo>
                    <a:lnTo>
                      <a:pt x="897" y="409"/>
                    </a:lnTo>
                    <a:lnTo>
                      <a:pt x="897" y="401"/>
                    </a:lnTo>
                    <a:lnTo>
                      <a:pt x="895" y="390"/>
                    </a:lnTo>
                    <a:lnTo>
                      <a:pt x="895" y="380"/>
                    </a:lnTo>
                    <a:lnTo>
                      <a:pt x="891" y="373"/>
                    </a:lnTo>
                    <a:lnTo>
                      <a:pt x="891" y="365"/>
                    </a:lnTo>
                    <a:lnTo>
                      <a:pt x="891" y="357"/>
                    </a:lnTo>
                    <a:lnTo>
                      <a:pt x="889" y="348"/>
                    </a:lnTo>
                    <a:lnTo>
                      <a:pt x="887" y="342"/>
                    </a:lnTo>
                    <a:lnTo>
                      <a:pt x="887" y="336"/>
                    </a:lnTo>
                    <a:lnTo>
                      <a:pt x="885" y="323"/>
                    </a:lnTo>
                    <a:lnTo>
                      <a:pt x="883" y="312"/>
                    </a:lnTo>
                    <a:lnTo>
                      <a:pt x="881" y="302"/>
                    </a:lnTo>
                    <a:lnTo>
                      <a:pt x="880" y="297"/>
                    </a:lnTo>
                    <a:lnTo>
                      <a:pt x="878" y="287"/>
                    </a:lnTo>
                    <a:lnTo>
                      <a:pt x="878" y="283"/>
                    </a:lnTo>
                    <a:lnTo>
                      <a:pt x="680" y="540"/>
                    </a:lnTo>
                    <a:lnTo>
                      <a:pt x="621" y="502"/>
                    </a:lnTo>
                    <a:lnTo>
                      <a:pt x="463" y="124"/>
                    </a:lnTo>
                    <a:lnTo>
                      <a:pt x="288" y="589"/>
                    </a:lnTo>
                    <a:lnTo>
                      <a:pt x="237" y="589"/>
                    </a:lnTo>
                    <a:lnTo>
                      <a:pt x="114" y="460"/>
                    </a:lnTo>
                    <a:lnTo>
                      <a:pt x="112" y="466"/>
                    </a:lnTo>
                    <a:lnTo>
                      <a:pt x="110" y="473"/>
                    </a:lnTo>
                    <a:lnTo>
                      <a:pt x="108" y="487"/>
                    </a:lnTo>
                    <a:lnTo>
                      <a:pt x="106" y="490"/>
                    </a:lnTo>
                    <a:lnTo>
                      <a:pt x="106" y="500"/>
                    </a:lnTo>
                    <a:lnTo>
                      <a:pt x="104" y="508"/>
                    </a:lnTo>
                    <a:lnTo>
                      <a:pt x="104" y="517"/>
                    </a:lnTo>
                    <a:lnTo>
                      <a:pt x="102" y="525"/>
                    </a:lnTo>
                    <a:lnTo>
                      <a:pt x="100" y="536"/>
                    </a:lnTo>
                    <a:lnTo>
                      <a:pt x="100" y="547"/>
                    </a:lnTo>
                    <a:lnTo>
                      <a:pt x="100" y="559"/>
                    </a:lnTo>
                    <a:lnTo>
                      <a:pt x="96" y="568"/>
                    </a:lnTo>
                    <a:lnTo>
                      <a:pt x="96" y="582"/>
                    </a:lnTo>
                    <a:lnTo>
                      <a:pt x="95" y="593"/>
                    </a:lnTo>
                    <a:lnTo>
                      <a:pt x="93" y="606"/>
                    </a:lnTo>
                    <a:lnTo>
                      <a:pt x="91" y="618"/>
                    </a:lnTo>
                    <a:lnTo>
                      <a:pt x="91" y="633"/>
                    </a:lnTo>
                    <a:lnTo>
                      <a:pt x="89" y="646"/>
                    </a:lnTo>
                    <a:lnTo>
                      <a:pt x="89" y="663"/>
                    </a:lnTo>
                    <a:lnTo>
                      <a:pt x="87" y="677"/>
                    </a:lnTo>
                    <a:lnTo>
                      <a:pt x="87" y="692"/>
                    </a:lnTo>
                    <a:lnTo>
                      <a:pt x="85" y="707"/>
                    </a:lnTo>
                    <a:lnTo>
                      <a:pt x="85" y="724"/>
                    </a:lnTo>
                    <a:lnTo>
                      <a:pt x="83" y="739"/>
                    </a:lnTo>
                    <a:lnTo>
                      <a:pt x="83" y="755"/>
                    </a:lnTo>
                    <a:lnTo>
                      <a:pt x="83" y="772"/>
                    </a:lnTo>
                    <a:lnTo>
                      <a:pt x="83" y="789"/>
                    </a:lnTo>
                    <a:lnTo>
                      <a:pt x="83" y="804"/>
                    </a:lnTo>
                    <a:lnTo>
                      <a:pt x="83" y="819"/>
                    </a:lnTo>
                    <a:lnTo>
                      <a:pt x="83" y="836"/>
                    </a:lnTo>
                    <a:lnTo>
                      <a:pt x="83" y="854"/>
                    </a:lnTo>
                    <a:lnTo>
                      <a:pt x="83" y="871"/>
                    </a:lnTo>
                    <a:lnTo>
                      <a:pt x="83" y="886"/>
                    </a:lnTo>
                    <a:lnTo>
                      <a:pt x="85" y="903"/>
                    </a:lnTo>
                    <a:lnTo>
                      <a:pt x="87" y="920"/>
                    </a:lnTo>
                    <a:lnTo>
                      <a:pt x="87" y="935"/>
                    </a:lnTo>
                    <a:lnTo>
                      <a:pt x="89" y="952"/>
                    </a:lnTo>
                    <a:lnTo>
                      <a:pt x="91" y="968"/>
                    </a:lnTo>
                    <a:lnTo>
                      <a:pt x="95" y="985"/>
                    </a:lnTo>
                    <a:lnTo>
                      <a:pt x="96" y="1000"/>
                    </a:lnTo>
                    <a:lnTo>
                      <a:pt x="98" y="1017"/>
                    </a:lnTo>
                    <a:lnTo>
                      <a:pt x="102" y="1032"/>
                    </a:lnTo>
                    <a:lnTo>
                      <a:pt x="106" y="1047"/>
                    </a:lnTo>
                    <a:lnTo>
                      <a:pt x="108" y="1061"/>
                    </a:lnTo>
                    <a:lnTo>
                      <a:pt x="114" y="1076"/>
                    </a:lnTo>
                    <a:lnTo>
                      <a:pt x="117" y="1091"/>
                    </a:lnTo>
                    <a:lnTo>
                      <a:pt x="121" y="1104"/>
                    </a:lnTo>
                    <a:lnTo>
                      <a:pt x="125" y="1118"/>
                    </a:lnTo>
                    <a:lnTo>
                      <a:pt x="131" y="1131"/>
                    </a:lnTo>
                    <a:lnTo>
                      <a:pt x="136" y="1144"/>
                    </a:lnTo>
                    <a:lnTo>
                      <a:pt x="144" y="1158"/>
                    </a:lnTo>
                    <a:lnTo>
                      <a:pt x="150" y="1167"/>
                    </a:lnTo>
                    <a:lnTo>
                      <a:pt x="155" y="1180"/>
                    </a:lnTo>
                    <a:lnTo>
                      <a:pt x="165" y="1190"/>
                    </a:lnTo>
                    <a:lnTo>
                      <a:pt x="173" y="1201"/>
                    </a:lnTo>
                    <a:lnTo>
                      <a:pt x="180" y="1211"/>
                    </a:lnTo>
                    <a:lnTo>
                      <a:pt x="188" y="1220"/>
                    </a:lnTo>
                    <a:lnTo>
                      <a:pt x="197" y="1228"/>
                    </a:lnTo>
                    <a:lnTo>
                      <a:pt x="207" y="1238"/>
                    </a:lnTo>
                    <a:lnTo>
                      <a:pt x="173" y="1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6" name="Freeform 37"/>
              <p:cNvSpPr>
                <a:spLocks/>
              </p:cNvSpPr>
              <p:nvPr/>
            </p:nvSpPr>
            <p:spPr bwMode="auto">
              <a:xfrm>
                <a:off x="-5" y="4211"/>
                <a:ext cx="105" cy="112"/>
              </a:xfrm>
              <a:custGeom>
                <a:avLst/>
                <a:gdLst>
                  <a:gd name="T0" fmla="*/ 6 w 209"/>
                  <a:gd name="T1" fmla="*/ 0 h 225"/>
                  <a:gd name="T2" fmla="*/ 6 w 209"/>
                  <a:gd name="T3" fmla="*/ 0 h 225"/>
                  <a:gd name="T4" fmla="*/ 7 w 209"/>
                  <a:gd name="T5" fmla="*/ 0 h 225"/>
                  <a:gd name="T6" fmla="*/ 7 w 209"/>
                  <a:gd name="T7" fmla="*/ 1 h 225"/>
                  <a:gd name="T8" fmla="*/ 7 w 209"/>
                  <a:gd name="T9" fmla="*/ 2 h 225"/>
                  <a:gd name="T10" fmla="*/ 7 w 209"/>
                  <a:gd name="T11" fmla="*/ 2 h 225"/>
                  <a:gd name="T12" fmla="*/ 6 w 209"/>
                  <a:gd name="T13" fmla="*/ 3 h 225"/>
                  <a:gd name="T14" fmla="*/ 5 w 209"/>
                  <a:gd name="T15" fmla="*/ 3 h 225"/>
                  <a:gd name="T16" fmla="*/ 5 w 209"/>
                  <a:gd name="T17" fmla="*/ 3 h 225"/>
                  <a:gd name="T18" fmla="*/ 4 w 209"/>
                  <a:gd name="T19" fmla="*/ 3 h 225"/>
                  <a:gd name="T20" fmla="*/ 4 w 209"/>
                  <a:gd name="T21" fmla="*/ 3 h 225"/>
                  <a:gd name="T22" fmla="*/ 3 w 209"/>
                  <a:gd name="T23" fmla="*/ 4 h 225"/>
                  <a:gd name="T24" fmla="*/ 3 w 209"/>
                  <a:gd name="T25" fmla="*/ 5 h 225"/>
                  <a:gd name="T26" fmla="*/ 3 w 209"/>
                  <a:gd name="T27" fmla="*/ 5 h 225"/>
                  <a:gd name="T28" fmla="*/ 2 w 209"/>
                  <a:gd name="T29" fmla="*/ 6 h 225"/>
                  <a:gd name="T30" fmla="*/ 2 w 209"/>
                  <a:gd name="T31" fmla="*/ 6 h 225"/>
                  <a:gd name="T32" fmla="*/ 2 w 209"/>
                  <a:gd name="T33" fmla="*/ 6 h 225"/>
                  <a:gd name="T34" fmla="*/ 1 w 209"/>
                  <a:gd name="T35" fmla="*/ 6 h 225"/>
                  <a:gd name="T36" fmla="*/ 1 w 209"/>
                  <a:gd name="T37" fmla="*/ 6 h 225"/>
                  <a:gd name="T38" fmla="*/ 1 w 209"/>
                  <a:gd name="T39" fmla="*/ 6 h 225"/>
                  <a:gd name="T40" fmla="*/ 0 w 209"/>
                  <a:gd name="T41" fmla="*/ 5 h 225"/>
                  <a:gd name="T42" fmla="*/ 0 w 209"/>
                  <a:gd name="T43" fmla="*/ 5 h 225"/>
                  <a:gd name="T44" fmla="*/ 1 w 209"/>
                  <a:gd name="T45" fmla="*/ 4 h 225"/>
                  <a:gd name="T46" fmla="*/ 1 w 209"/>
                  <a:gd name="T47" fmla="*/ 4 h 225"/>
                  <a:gd name="T48" fmla="*/ 1 w 209"/>
                  <a:gd name="T49" fmla="*/ 3 h 225"/>
                  <a:gd name="T50" fmla="*/ 1 w 209"/>
                  <a:gd name="T51" fmla="*/ 3 h 225"/>
                  <a:gd name="T52" fmla="*/ 2 w 209"/>
                  <a:gd name="T53" fmla="*/ 2 h 225"/>
                  <a:gd name="T54" fmla="*/ 2 w 209"/>
                  <a:gd name="T55" fmla="*/ 2 h 225"/>
                  <a:gd name="T56" fmla="*/ 3 w 209"/>
                  <a:gd name="T57" fmla="*/ 1 h 225"/>
                  <a:gd name="T58" fmla="*/ 3 w 209"/>
                  <a:gd name="T59" fmla="*/ 1 h 225"/>
                  <a:gd name="T60" fmla="*/ 4 w 209"/>
                  <a:gd name="T61" fmla="*/ 0 h 225"/>
                  <a:gd name="T62" fmla="*/ 4 w 209"/>
                  <a:gd name="T63" fmla="*/ 0 h 225"/>
                  <a:gd name="T64" fmla="*/ 5 w 209"/>
                  <a:gd name="T65" fmla="*/ 0 h 225"/>
                  <a:gd name="T66" fmla="*/ 5 w 209"/>
                  <a:gd name="T67" fmla="*/ 0 h 225"/>
                  <a:gd name="T68" fmla="*/ 5 w 209"/>
                  <a:gd name="T69" fmla="*/ 0 h 2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9" h="225">
                    <a:moveTo>
                      <a:pt x="158" y="0"/>
                    </a:moveTo>
                    <a:lnTo>
                      <a:pt x="169" y="0"/>
                    </a:lnTo>
                    <a:lnTo>
                      <a:pt x="179" y="4"/>
                    </a:lnTo>
                    <a:lnTo>
                      <a:pt x="188" y="8"/>
                    </a:lnTo>
                    <a:lnTo>
                      <a:pt x="196" y="18"/>
                    </a:lnTo>
                    <a:lnTo>
                      <a:pt x="202" y="25"/>
                    </a:lnTo>
                    <a:lnTo>
                      <a:pt x="206" y="38"/>
                    </a:lnTo>
                    <a:lnTo>
                      <a:pt x="207" y="50"/>
                    </a:lnTo>
                    <a:lnTo>
                      <a:pt x="209" y="61"/>
                    </a:lnTo>
                    <a:lnTo>
                      <a:pt x="206" y="73"/>
                    </a:lnTo>
                    <a:lnTo>
                      <a:pt x="204" y="82"/>
                    </a:lnTo>
                    <a:lnTo>
                      <a:pt x="196" y="92"/>
                    </a:lnTo>
                    <a:lnTo>
                      <a:pt x="190" y="99"/>
                    </a:lnTo>
                    <a:lnTo>
                      <a:pt x="179" y="103"/>
                    </a:lnTo>
                    <a:lnTo>
                      <a:pt x="167" y="107"/>
                    </a:lnTo>
                    <a:lnTo>
                      <a:pt x="160" y="107"/>
                    </a:lnTo>
                    <a:lnTo>
                      <a:pt x="152" y="107"/>
                    </a:lnTo>
                    <a:lnTo>
                      <a:pt x="145" y="103"/>
                    </a:lnTo>
                    <a:lnTo>
                      <a:pt x="137" y="103"/>
                    </a:lnTo>
                    <a:lnTo>
                      <a:pt x="124" y="105"/>
                    </a:lnTo>
                    <a:lnTo>
                      <a:pt x="112" y="113"/>
                    </a:lnTo>
                    <a:lnTo>
                      <a:pt x="103" y="120"/>
                    </a:lnTo>
                    <a:lnTo>
                      <a:pt x="99" y="132"/>
                    </a:lnTo>
                    <a:lnTo>
                      <a:pt x="91" y="143"/>
                    </a:lnTo>
                    <a:lnTo>
                      <a:pt x="86" y="156"/>
                    </a:lnTo>
                    <a:lnTo>
                      <a:pt x="82" y="168"/>
                    </a:lnTo>
                    <a:lnTo>
                      <a:pt x="80" y="181"/>
                    </a:lnTo>
                    <a:lnTo>
                      <a:pt x="74" y="191"/>
                    </a:lnTo>
                    <a:lnTo>
                      <a:pt x="71" y="202"/>
                    </a:lnTo>
                    <a:lnTo>
                      <a:pt x="63" y="210"/>
                    </a:lnTo>
                    <a:lnTo>
                      <a:pt x="59" y="217"/>
                    </a:lnTo>
                    <a:lnTo>
                      <a:pt x="50" y="221"/>
                    </a:lnTo>
                    <a:lnTo>
                      <a:pt x="40" y="225"/>
                    </a:lnTo>
                    <a:lnTo>
                      <a:pt x="34" y="223"/>
                    </a:lnTo>
                    <a:lnTo>
                      <a:pt x="27" y="223"/>
                    </a:lnTo>
                    <a:lnTo>
                      <a:pt x="21" y="219"/>
                    </a:lnTo>
                    <a:lnTo>
                      <a:pt x="14" y="219"/>
                    </a:lnTo>
                    <a:lnTo>
                      <a:pt x="8" y="210"/>
                    </a:lnTo>
                    <a:lnTo>
                      <a:pt x="4" y="202"/>
                    </a:lnTo>
                    <a:lnTo>
                      <a:pt x="2" y="192"/>
                    </a:lnTo>
                    <a:lnTo>
                      <a:pt x="0" y="185"/>
                    </a:lnTo>
                    <a:lnTo>
                      <a:pt x="0" y="177"/>
                    </a:lnTo>
                    <a:lnTo>
                      <a:pt x="0" y="170"/>
                    </a:lnTo>
                    <a:lnTo>
                      <a:pt x="0" y="160"/>
                    </a:lnTo>
                    <a:lnTo>
                      <a:pt x="4" y="152"/>
                    </a:lnTo>
                    <a:lnTo>
                      <a:pt x="4" y="145"/>
                    </a:lnTo>
                    <a:lnTo>
                      <a:pt x="8" y="137"/>
                    </a:lnTo>
                    <a:lnTo>
                      <a:pt x="12" y="130"/>
                    </a:lnTo>
                    <a:lnTo>
                      <a:pt x="17" y="120"/>
                    </a:lnTo>
                    <a:lnTo>
                      <a:pt x="21" y="113"/>
                    </a:lnTo>
                    <a:lnTo>
                      <a:pt x="25" y="105"/>
                    </a:lnTo>
                    <a:lnTo>
                      <a:pt x="31" y="97"/>
                    </a:lnTo>
                    <a:lnTo>
                      <a:pt x="38" y="92"/>
                    </a:lnTo>
                    <a:lnTo>
                      <a:pt x="44" y="82"/>
                    </a:lnTo>
                    <a:lnTo>
                      <a:pt x="50" y="75"/>
                    </a:lnTo>
                    <a:lnTo>
                      <a:pt x="57" y="69"/>
                    </a:lnTo>
                    <a:lnTo>
                      <a:pt x="65" y="61"/>
                    </a:lnTo>
                    <a:lnTo>
                      <a:pt x="72" y="54"/>
                    </a:lnTo>
                    <a:lnTo>
                      <a:pt x="82" y="48"/>
                    </a:lnTo>
                    <a:lnTo>
                      <a:pt x="90" y="42"/>
                    </a:lnTo>
                    <a:lnTo>
                      <a:pt x="97" y="37"/>
                    </a:lnTo>
                    <a:lnTo>
                      <a:pt x="105" y="31"/>
                    </a:lnTo>
                    <a:lnTo>
                      <a:pt x="112" y="25"/>
                    </a:lnTo>
                    <a:lnTo>
                      <a:pt x="120" y="19"/>
                    </a:lnTo>
                    <a:lnTo>
                      <a:pt x="128" y="16"/>
                    </a:lnTo>
                    <a:lnTo>
                      <a:pt x="135" y="10"/>
                    </a:lnTo>
                    <a:lnTo>
                      <a:pt x="143" y="6"/>
                    </a:lnTo>
                    <a:lnTo>
                      <a:pt x="150" y="2"/>
                    </a:lnTo>
                    <a:lnTo>
                      <a:pt x="158" y="0"/>
                    </a:lnTo>
                    <a:close/>
                  </a:path>
                </a:pathLst>
              </a:custGeom>
              <a:solidFill>
                <a:srgbClr val="FF66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4345" name="Text Box 38"/>
          <p:cNvSpPr txBox="1">
            <a:spLocks noChangeArrowheads="1"/>
          </p:cNvSpPr>
          <p:nvPr/>
        </p:nvSpPr>
        <p:spPr bwMode="auto">
          <a:xfrm>
            <a:off x="5715000" y="1520825"/>
            <a:ext cx="3124200" cy="946150"/>
          </a:xfrm>
          <a:prstGeom prst="rect">
            <a:avLst/>
          </a:prstGeom>
          <a:solidFill>
            <a:srgbClr val="E1E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Dust settles on flat surfaces</a:t>
            </a:r>
          </a:p>
        </p:txBody>
      </p:sp>
      <p:sp>
        <p:nvSpPr>
          <p:cNvPr id="14346" name="AutoShape 39"/>
          <p:cNvSpPr>
            <a:spLocks noChangeArrowheads="1"/>
          </p:cNvSpPr>
          <p:nvPr/>
        </p:nvSpPr>
        <p:spPr bwMode="auto">
          <a:xfrm>
            <a:off x="2971800" y="1476375"/>
            <a:ext cx="2514600" cy="914400"/>
          </a:xfrm>
          <a:prstGeom prst="cube">
            <a:avLst>
              <a:gd name="adj" fmla="val 5052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p>
        </p:txBody>
      </p:sp>
      <p:sp>
        <p:nvSpPr>
          <p:cNvPr id="14347" name="AutoShape 40"/>
          <p:cNvSpPr>
            <a:spLocks noChangeArrowheads="1"/>
          </p:cNvSpPr>
          <p:nvPr/>
        </p:nvSpPr>
        <p:spPr bwMode="auto">
          <a:xfrm>
            <a:off x="2981325" y="1390650"/>
            <a:ext cx="2514600" cy="609600"/>
          </a:xfrm>
          <a:prstGeom prst="cube">
            <a:avLst>
              <a:gd name="adj" fmla="val 7824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Cloud"/>
          <p:cNvSpPr>
            <a:spLocks noChangeAspect="1" noEditPoints="1" noChangeArrowheads="1"/>
          </p:cNvSpPr>
          <p:nvPr/>
        </p:nvSpPr>
        <p:spPr bwMode="auto">
          <a:xfrm>
            <a:off x="3190875" y="1662113"/>
            <a:ext cx="1828800" cy="157162"/>
          </a:xfrm>
          <a:custGeom>
            <a:avLst/>
            <a:gdLst>
              <a:gd name="T0" fmla="*/ 2147483647 w 21600"/>
              <a:gd name="T1" fmla="*/ 220238343 h 21600"/>
              <a:gd name="T2" fmla="*/ 2147483647 w 21600"/>
              <a:gd name="T3" fmla="*/ 440008634 h 21600"/>
              <a:gd name="T4" fmla="*/ 2147483647 w 21600"/>
              <a:gd name="T5" fmla="*/ 220238343 h 21600"/>
              <a:gd name="T6" fmla="*/ 2147483647 w 21600"/>
              <a:gd name="T7" fmla="*/ 2518488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49" name="Cloud"/>
          <p:cNvSpPr>
            <a:spLocks noChangeAspect="1" noEditPoints="1" noChangeArrowheads="1"/>
          </p:cNvSpPr>
          <p:nvPr/>
        </p:nvSpPr>
        <p:spPr bwMode="auto">
          <a:xfrm>
            <a:off x="3343275" y="1509713"/>
            <a:ext cx="1828800" cy="157162"/>
          </a:xfrm>
          <a:custGeom>
            <a:avLst/>
            <a:gdLst>
              <a:gd name="T0" fmla="*/ 2147483647 w 21600"/>
              <a:gd name="T1" fmla="*/ 220238343 h 21600"/>
              <a:gd name="T2" fmla="*/ 2147483647 w 21600"/>
              <a:gd name="T3" fmla="*/ 440008634 h 21600"/>
              <a:gd name="T4" fmla="*/ 2147483647 w 21600"/>
              <a:gd name="T5" fmla="*/ 220238343 h 21600"/>
              <a:gd name="T6" fmla="*/ 2147483647 w 21600"/>
              <a:gd name="T7" fmla="*/ 2518488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50" name="Cloud"/>
          <p:cNvSpPr>
            <a:spLocks noChangeAspect="1" noEditPoints="1" noChangeArrowheads="1"/>
          </p:cNvSpPr>
          <p:nvPr/>
        </p:nvSpPr>
        <p:spPr bwMode="auto">
          <a:xfrm>
            <a:off x="3343275" y="1428750"/>
            <a:ext cx="1828800" cy="157163"/>
          </a:xfrm>
          <a:custGeom>
            <a:avLst/>
            <a:gdLst>
              <a:gd name="T0" fmla="*/ 2147483647 w 21600"/>
              <a:gd name="T1" fmla="*/ 220246758 h 21600"/>
              <a:gd name="T2" fmla="*/ 2147483647 w 21600"/>
              <a:gd name="T3" fmla="*/ 440022392 h 21600"/>
              <a:gd name="T4" fmla="*/ 2147483647 w 21600"/>
              <a:gd name="T5" fmla="*/ 220246758 h 21600"/>
              <a:gd name="T6" fmla="*/ 2147483647 w 21600"/>
              <a:gd name="T7" fmla="*/ 2518573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B2B2B2"/>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4351" name="Text Box 44"/>
          <p:cNvSpPr txBox="1">
            <a:spLocks noChangeArrowheads="1"/>
          </p:cNvSpPr>
          <p:nvPr/>
        </p:nvSpPr>
        <p:spPr bwMode="auto">
          <a:xfrm>
            <a:off x="3657600" y="1400175"/>
            <a:ext cx="1524000" cy="701675"/>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b="1">
                <a:solidFill>
                  <a:srgbClr val="FFFFFF"/>
                </a:solidFill>
              </a:rPr>
              <a:t>Dust</a:t>
            </a:r>
          </a:p>
        </p:txBody>
      </p:sp>
      <p:sp>
        <p:nvSpPr>
          <p:cNvPr id="14352" name="Text Box 45"/>
          <p:cNvSpPr txBox="1">
            <a:spLocks noChangeArrowheads="1"/>
          </p:cNvSpPr>
          <p:nvPr/>
        </p:nvSpPr>
        <p:spPr bwMode="auto">
          <a:xfrm>
            <a:off x="-76200" y="6019800"/>
            <a:ext cx="2568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Adapted from CSB</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F20C8A2-1B7F-43E1-8A10-F369EFE1766F}" type="slidenum">
              <a:rPr lang="en-US" smtClean="0"/>
              <a:pPr/>
              <a:t>17</a:t>
            </a:fld>
            <a:endParaRPr lang="en-US" smtClean="0"/>
          </a:p>
        </p:txBody>
      </p:sp>
      <p:sp>
        <p:nvSpPr>
          <p:cNvPr id="82946"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000000"/>
                  </a:outerShdw>
                </a:effectLst>
              </a:rPr>
              <a:t>Dust Explosions</a:t>
            </a:r>
          </a:p>
        </p:txBody>
      </p:sp>
      <p:sp>
        <p:nvSpPr>
          <p:cNvPr id="15364" name="Rectangle 3"/>
          <p:cNvSpPr>
            <a:spLocks noGrp="1" noChangeArrowheads="1"/>
          </p:cNvSpPr>
          <p:nvPr>
            <p:ph type="body" idx="1"/>
          </p:nvPr>
        </p:nvSpPr>
        <p:spPr>
          <a:xfrm>
            <a:off x="152400" y="3810000"/>
            <a:ext cx="8991600" cy="3429000"/>
          </a:xfrm>
        </p:spPr>
        <p:txBody>
          <a:bodyPr/>
          <a:lstStyle/>
          <a:p>
            <a:pPr eaLnBrk="1" hangingPunct="1">
              <a:spcBef>
                <a:spcPct val="0"/>
              </a:spcBef>
              <a:buFontTx/>
              <a:buNone/>
            </a:pPr>
            <a:endParaRPr lang="en-US" sz="3600" b="1" smtClean="0"/>
          </a:p>
          <a:p>
            <a:pPr lvl="1" eaLnBrk="1" hangingPunct="1">
              <a:spcBef>
                <a:spcPct val="0"/>
              </a:spcBef>
            </a:pPr>
            <a:r>
              <a:rPr lang="en-US" sz="2600" smtClean="0">
                <a:solidFill>
                  <a:schemeClr val="bg1"/>
                </a:solidFill>
              </a:rPr>
              <a:t>damage a containment system (such as a duct, vessel, or collector). </a:t>
            </a:r>
          </a:p>
          <a:p>
            <a:pPr eaLnBrk="1" hangingPunct="1">
              <a:spcBef>
                <a:spcPct val="0"/>
              </a:spcBef>
            </a:pPr>
            <a:r>
              <a:rPr lang="en-US" sz="2600" smtClean="0"/>
              <a:t>The additional dust dispersed into the air may cause one or more secondary explosions. </a:t>
            </a:r>
          </a:p>
          <a:p>
            <a:pPr eaLnBrk="1" hangingPunct="1">
              <a:spcBef>
                <a:spcPct val="0"/>
              </a:spcBef>
            </a:pPr>
            <a:r>
              <a:rPr lang="en-US" sz="2600" smtClean="0"/>
              <a:t>These can be far more destructive than a primary explosion.</a:t>
            </a:r>
          </a:p>
        </p:txBody>
      </p:sp>
      <p:pic>
        <p:nvPicPr>
          <p:cNvPr id="15365" name="Picture 4" descr="CoalDustExplosion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1200" y="1703388"/>
            <a:ext cx="3276600"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5"/>
          <p:cNvSpPr>
            <a:spLocks noChangeArrowheads="1"/>
          </p:cNvSpPr>
          <p:nvPr/>
        </p:nvSpPr>
        <p:spPr bwMode="auto">
          <a:xfrm>
            <a:off x="152400" y="1524000"/>
            <a:ext cx="5715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r>
              <a:rPr lang="en-US" sz="2600">
                <a:latin typeface="Arial Black" pitchFamily="34" charset="0"/>
              </a:rPr>
              <a:t>An initial (primary) explosion in</a:t>
            </a:r>
          </a:p>
          <a:p>
            <a:pPr marL="342900" indent="-342900" eaLnBrk="1" hangingPunct="1">
              <a:buFontTx/>
              <a:buChar char="•"/>
            </a:pPr>
            <a:r>
              <a:rPr lang="en-US" sz="2600">
                <a:latin typeface="Arial Black" pitchFamily="34" charset="0"/>
              </a:rPr>
              <a:t> processing equipment or in an area</a:t>
            </a:r>
            <a:r>
              <a:rPr lang="en-US" sz="2600">
                <a:solidFill>
                  <a:schemeClr val="bg1"/>
                </a:solidFill>
              </a:rPr>
              <a:t> where fugitive dust has accumulated:</a:t>
            </a:r>
          </a:p>
          <a:p>
            <a:pPr marL="742950" lvl="1" indent="-285750" eaLnBrk="1" hangingPunct="1">
              <a:buFontTx/>
              <a:buChar char="–"/>
            </a:pPr>
            <a:r>
              <a:rPr lang="en-US" sz="2600">
                <a:solidFill>
                  <a:schemeClr val="bg1"/>
                </a:solidFill>
              </a:rPr>
              <a:t>may shake loose more accumulated dust; or,</a:t>
            </a: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45B2309-E3BB-4409-9C16-4AFEBF9D9969}" type="slidenum">
              <a:rPr lang="en-US" smtClean="0"/>
              <a:pPr/>
              <a:t>18</a:t>
            </a:fld>
            <a:endParaRPr lang="en-US" smtClean="0"/>
          </a:p>
        </p:txBody>
      </p:sp>
      <p:sp>
        <p:nvSpPr>
          <p:cNvPr id="16387" name="Text Box 2"/>
          <p:cNvSpPr txBox="1">
            <a:spLocks noChangeArrowheads="1"/>
          </p:cNvSpPr>
          <p:nvPr/>
        </p:nvSpPr>
        <p:spPr bwMode="auto">
          <a:xfrm>
            <a:off x="1698625" y="5599113"/>
            <a:ext cx="5956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latin typeface="Arial Black" pitchFamily="34" charset="0"/>
              </a:rPr>
              <a:t>Time, msec. </a:t>
            </a:r>
          </a:p>
          <a:p>
            <a:pPr algn="ctr" eaLnBrk="1" hangingPunct="1"/>
            <a:r>
              <a:rPr lang="en-US" sz="2400">
                <a:solidFill>
                  <a:srgbClr val="0000FF"/>
                </a:solidFill>
                <a:latin typeface="Arial Black" pitchFamily="34" charset="0"/>
              </a:rPr>
              <a:t>(Timing of actual events may vary)</a:t>
            </a:r>
          </a:p>
        </p:txBody>
      </p:sp>
      <p:grpSp>
        <p:nvGrpSpPr>
          <p:cNvPr id="16388" name="Group 3"/>
          <p:cNvGrpSpPr>
            <a:grpSpLocks/>
          </p:cNvGrpSpPr>
          <p:nvPr/>
        </p:nvGrpSpPr>
        <p:grpSpPr bwMode="auto">
          <a:xfrm>
            <a:off x="604838" y="4343400"/>
            <a:ext cx="8143875" cy="1274763"/>
            <a:chOff x="288" y="2736"/>
            <a:chExt cx="5130" cy="803"/>
          </a:xfrm>
        </p:grpSpPr>
        <p:sp>
          <p:nvSpPr>
            <p:cNvPr id="16491" name="Line 4"/>
            <p:cNvSpPr>
              <a:spLocks noChangeShapeType="1"/>
            </p:cNvSpPr>
            <p:nvPr/>
          </p:nvSpPr>
          <p:spPr bwMode="auto">
            <a:xfrm>
              <a:off x="447" y="3024"/>
              <a:ext cx="49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2" name="Line 5"/>
            <p:cNvSpPr>
              <a:spLocks noChangeShapeType="1"/>
            </p:cNvSpPr>
            <p:nvPr/>
          </p:nvSpPr>
          <p:spPr bwMode="auto">
            <a:xfrm flipV="1">
              <a:off x="384" y="2934"/>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3" name="Line 6"/>
            <p:cNvSpPr>
              <a:spLocks noChangeShapeType="1"/>
            </p:cNvSpPr>
            <p:nvPr/>
          </p:nvSpPr>
          <p:spPr bwMode="auto">
            <a:xfrm>
              <a:off x="804"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4" name="Line 7"/>
            <p:cNvSpPr>
              <a:spLocks noChangeShapeType="1"/>
            </p:cNvSpPr>
            <p:nvPr/>
          </p:nvSpPr>
          <p:spPr bwMode="auto">
            <a:xfrm>
              <a:off x="1225"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5" name="Line 8"/>
            <p:cNvSpPr>
              <a:spLocks noChangeShapeType="1"/>
            </p:cNvSpPr>
            <p:nvPr/>
          </p:nvSpPr>
          <p:spPr bwMode="auto">
            <a:xfrm>
              <a:off x="160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6" name="Line 9"/>
            <p:cNvSpPr>
              <a:spLocks noChangeShapeType="1"/>
            </p:cNvSpPr>
            <p:nvPr/>
          </p:nvSpPr>
          <p:spPr bwMode="auto">
            <a:xfrm>
              <a:off x="196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7" name="Line 10"/>
            <p:cNvSpPr>
              <a:spLocks noChangeShapeType="1"/>
            </p:cNvSpPr>
            <p:nvPr/>
          </p:nvSpPr>
          <p:spPr bwMode="auto">
            <a:xfrm>
              <a:off x="2367"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8" name="Line 11"/>
            <p:cNvSpPr>
              <a:spLocks noChangeShapeType="1"/>
            </p:cNvSpPr>
            <p:nvPr/>
          </p:nvSpPr>
          <p:spPr bwMode="auto">
            <a:xfrm>
              <a:off x="279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9" name="Line 12"/>
            <p:cNvSpPr>
              <a:spLocks noChangeShapeType="1"/>
            </p:cNvSpPr>
            <p:nvPr/>
          </p:nvSpPr>
          <p:spPr bwMode="auto">
            <a:xfrm>
              <a:off x="3168"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0" name="Line 13"/>
            <p:cNvSpPr>
              <a:spLocks noChangeShapeType="1"/>
            </p:cNvSpPr>
            <p:nvPr/>
          </p:nvSpPr>
          <p:spPr bwMode="auto">
            <a:xfrm>
              <a:off x="354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1" name="Line 14"/>
            <p:cNvSpPr>
              <a:spLocks noChangeShapeType="1"/>
            </p:cNvSpPr>
            <p:nvPr/>
          </p:nvSpPr>
          <p:spPr bwMode="auto">
            <a:xfrm>
              <a:off x="391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2" name="Line 15"/>
            <p:cNvSpPr>
              <a:spLocks noChangeShapeType="1"/>
            </p:cNvSpPr>
            <p:nvPr/>
          </p:nvSpPr>
          <p:spPr bwMode="auto">
            <a:xfrm>
              <a:off x="426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3" name="Line 16"/>
            <p:cNvSpPr>
              <a:spLocks noChangeShapeType="1"/>
            </p:cNvSpPr>
            <p:nvPr/>
          </p:nvSpPr>
          <p:spPr bwMode="auto">
            <a:xfrm>
              <a:off x="4608"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4" name="Line 17"/>
            <p:cNvSpPr>
              <a:spLocks noChangeShapeType="1"/>
            </p:cNvSpPr>
            <p:nvPr/>
          </p:nvSpPr>
          <p:spPr bwMode="auto">
            <a:xfrm>
              <a:off x="4941"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5" name="Text Box 18"/>
            <p:cNvSpPr txBox="1">
              <a:spLocks noChangeArrowheads="1"/>
            </p:cNvSpPr>
            <p:nvPr/>
          </p:nvSpPr>
          <p:spPr bwMode="auto">
            <a:xfrm>
              <a:off x="288" y="3251"/>
              <a:ext cx="50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0     25   50   75  100 </a:t>
              </a:r>
              <a:r>
                <a:rPr lang="en-US" sz="1000" b="1"/>
                <a:t>  </a:t>
              </a:r>
              <a:r>
                <a:rPr lang="en-US" sz="2400" b="1"/>
                <a:t>125 </a:t>
              </a:r>
              <a:r>
                <a:rPr lang="en-US" sz="1200" b="1"/>
                <a:t> </a:t>
              </a:r>
              <a:r>
                <a:rPr lang="en-US" sz="2400" b="1"/>
                <a:t>150  175  200 225 250 300 325 </a:t>
              </a:r>
            </a:p>
          </p:txBody>
        </p:sp>
        <p:sp>
          <p:nvSpPr>
            <p:cNvPr id="16506" name="Rectangle 19"/>
            <p:cNvSpPr>
              <a:spLocks noChangeArrowheads="1"/>
            </p:cNvSpPr>
            <p:nvPr/>
          </p:nvSpPr>
          <p:spPr bwMode="auto">
            <a:xfrm>
              <a:off x="378" y="2736"/>
              <a:ext cx="198" cy="288"/>
            </a:xfrm>
            <a:prstGeom prst="rect">
              <a:avLst/>
            </a:prstGeom>
            <a:gradFill rotWithShape="1">
              <a:gsLst>
                <a:gs pos="0">
                  <a:srgbClr val="FFC901"/>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07" name="Rectangle 20"/>
            <p:cNvSpPr>
              <a:spLocks noChangeArrowheads="1"/>
            </p:cNvSpPr>
            <p:nvPr/>
          </p:nvSpPr>
          <p:spPr bwMode="auto">
            <a:xfrm>
              <a:off x="450" y="2736"/>
              <a:ext cx="198" cy="288"/>
            </a:xfrm>
            <a:prstGeom prst="rect">
              <a:avLst/>
            </a:prstGeom>
            <a:gradFill rotWithShape="1">
              <a:gsLst>
                <a:gs pos="0">
                  <a:srgbClr val="FFC901"/>
                </a:gs>
                <a:gs pos="100000">
                  <a:srgbClr val="FF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08" name="Line 21"/>
            <p:cNvSpPr>
              <a:spLocks noChangeShapeType="1"/>
            </p:cNvSpPr>
            <p:nvPr/>
          </p:nvSpPr>
          <p:spPr bwMode="auto">
            <a:xfrm>
              <a:off x="646" y="27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509" name="Line 22"/>
            <p:cNvSpPr>
              <a:spLocks noChangeShapeType="1"/>
            </p:cNvSpPr>
            <p:nvPr/>
          </p:nvSpPr>
          <p:spPr bwMode="auto">
            <a:xfrm rot="-5400000">
              <a:off x="576" y="288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510" name="Line 23"/>
            <p:cNvSpPr>
              <a:spLocks noChangeShapeType="1"/>
            </p:cNvSpPr>
            <p:nvPr/>
          </p:nvSpPr>
          <p:spPr bwMode="auto">
            <a:xfrm rot="-5400000">
              <a:off x="540" y="2628"/>
              <a:ext cx="0" cy="2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389" name="Text Box 24"/>
          <p:cNvSpPr txBox="1">
            <a:spLocks noChangeArrowheads="1"/>
          </p:cNvSpPr>
          <p:nvPr/>
        </p:nvSpPr>
        <p:spPr bwMode="auto">
          <a:xfrm>
            <a:off x="920750" y="1143000"/>
            <a:ext cx="7513638" cy="5191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t>Primary </a:t>
            </a:r>
            <a:r>
              <a:rPr lang="en-US" sz="2800" u="sng"/>
              <a:t>deflagration</a:t>
            </a:r>
            <a:r>
              <a:rPr lang="en-US" sz="2800"/>
              <a:t> inside process equipment</a:t>
            </a:r>
          </a:p>
        </p:txBody>
      </p:sp>
      <p:grpSp>
        <p:nvGrpSpPr>
          <p:cNvPr id="16390" name="Group 25"/>
          <p:cNvGrpSpPr>
            <a:grpSpLocks/>
          </p:cNvGrpSpPr>
          <p:nvPr/>
        </p:nvGrpSpPr>
        <p:grpSpPr bwMode="auto">
          <a:xfrm>
            <a:off x="542925" y="1695450"/>
            <a:ext cx="8267700" cy="2297113"/>
            <a:chOff x="277" y="1068"/>
            <a:chExt cx="5208" cy="1447"/>
          </a:xfrm>
        </p:grpSpPr>
        <p:sp>
          <p:nvSpPr>
            <p:cNvPr id="16397" name="Line 26"/>
            <p:cNvSpPr>
              <a:spLocks noChangeShapeType="1"/>
            </p:cNvSpPr>
            <p:nvPr/>
          </p:nvSpPr>
          <p:spPr bwMode="auto">
            <a:xfrm>
              <a:off x="2881" y="1213"/>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398" name="Line 27"/>
            <p:cNvSpPr>
              <a:spLocks noChangeShapeType="1"/>
            </p:cNvSpPr>
            <p:nvPr/>
          </p:nvSpPr>
          <p:spPr bwMode="auto">
            <a:xfrm>
              <a:off x="2881" y="1299"/>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6399" name="Group 28"/>
            <p:cNvGrpSpPr>
              <a:grpSpLocks/>
            </p:cNvGrpSpPr>
            <p:nvPr/>
          </p:nvGrpSpPr>
          <p:grpSpPr bwMode="auto">
            <a:xfrm>
              <a:off x="288" y="1156"/>
              <a:ext cx="1298" cy="148"/>
              <a:chOff x="288" y="1153"/>
              <a:chExt cx="1298" cy="148"/>
            </a:xfrm>
          </p:grpSpPr>
          <p:sp>
            <p:nvSpPr>
              <p:cNvPr id="16480" name="Rectangle 29"/>
              <p:cNvSpPr>
                <a:spLocks noChangeArrowheads="1"/>
              </p:cNvSpPr>
              <p:nvPr/>
            </p:nvSpPr>
            <p:spPr bwMode="auto">
              <a:xfrm flipV="1">
                <a:off x="288"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81" name="Line 30"/>
              <p:cNvSpPr>
                <a:spLocks noChangeShapeType="1"/>
              </p:cNvSpPr>
              <p:nvPr/>
            </p:nvSpPr>
            <p:spPr bwMode="auto">
              <a:xfrm>
                <a:off x="364"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2" name="Line 31"/>
              <p:cNvSpPr>
                <a:spLocks noChangeShapeType="1"/>
              </p:cNvSpPr>
              <p:nvPr/>
            </p:nvSpPr>
            <p:spPr bwMode="auto">
              <a:xfrm rot="5400000">
                <a:off x="5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3" name="Line 32"/>
              <p:cNvSpPr>
                <a:spLocks noChangeShapeType="1"/>
              </p:cNvSpPr>
              <p:nvPr/>
            </p:nvSpPr>
            <p:spPr bwMode="auto">
              <a:xfrm>
                <a:off x="670"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4" name="Line 33"/>
              <p:cNvSpPr>
                <a:spLocks noChangeShapeType="1"/>
              </p:cNvSpPr>
              <p:nvPr/>
            </p:nvSpPr>
            <p:spPr bwMode="auto">
              <a:xfrm rot="5400000">
                <a:off x="84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5" name="Line 34"/>
              <p:cNvSpPr>
                <a:spLocks noChangeShapeType="1"/>
              </p:cNvSpPr>
              <p:nvPr/>
            </p:nvSpPr>
            <p:spPr bwMode="auto">
              <a:xfrm>
                <a:off x="9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6" name="Line 35"/>
              <p:cNvSpPr>
                <a:spLocks noChangeShapeType="1"/>
              </p:cNvSpPr>
              <p:nvPr/>
            </p:nvSpPr>
            <p:spPr bwMode="auto">
              <a:xfrm rot="5400000">
                <a:off x="1154"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7" name="Line 36"/>
              <p:cNvSpPr>
                <a:spLocks noChangeShapeType="1"/>
              </p:cNvSpPr>
              <p:nvPr/>
            </p:nvSpPr>
            <p:spPr bwMode="auto">
              <a:xfrm>
                <a:off x="128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8" name="Line 37"/>
              <p:cNvSpPr>
                <a:spLocks noChangeShapeType="1"/>
              </p:cNvSpPr>
              <p:nvPr/>
            </p:nvSpPr>
            <p:spPr bwMode="auto">
              <a:xfrm rot="5400000">
                <a:off x="1460"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89" name="Line 38"/>
              <p:cNvSpPr>
                <a:spLocks noChangeShapeType="1"/>
              </p:cNvSpPr>
              <p:nvPr/>
            </p:nvSpPr>
            <p:spPr bwMode="auto">
              <a:xfrm>
                <a:off x="364"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90" name="Line 39"/>
              <p:cNvSpPr>
                <a:spLocks noChangeShapeType="1"/>
              </p:cNvSpPr>
              <p:nvPr/>
            </p:nvSpPr>
            <p:spPr bwMode="auto">
              <a:xfrm>
                <a:off x="364"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6400" name="Group 40"/>
            <p:cNvGrpSpPr>
              <a:grpSpLocks/>
            </p:cNvGrpSpPr>
            <p:nvPr/>
          </p:nvGrpSpPr>
          <p:grpSpPr bwMode="auto">
            <a:xfrm>
              <a:off x="1583" y="1156"/>
              <a:ext cx="1336" cy="151"/>
              <a:chOff x="1583" y="1153"/>
              <a:chExt cx="1336" cy="151"/>
            </a:xfrm>
          </p:grpSpPr>
          <p:sp>
            <p:nvSpPr>
              <p:cNvPr id="16465" name="Rectangle 41"/>
              <p:cNvSpPr>
                <a:spLocks noChangeArrowheads="1"/>
              </p:cNvSpPr>
              <p:nvPr/>
            </p:nvSpPr>
            <p:spPr bwMode="auto">
              <a:xfrm flipV="1">
                <a:off x="1583"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6" name="Line 42"/>
              <p:cNvSpPr>
                <a:spLocks noChangeShapeType="1"/>
              </p:cNvSpPr>
              <p:nvPr/>
            </p:nvSpPr>
            <p:spPr bwMode="auto">
              <a:xfrm>
                <a:off x="1659"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67" name="Line 43"/>
              <p:cNvSpPr>
                <a:spLocks noChangeShapeType="1"/>
              </p:cNvSpPr>
              <p:nvPr/>
            </p:nvSpPr>
            <p:spPr bwMode="auto">
              <a:xfrm rot="5400000">
                <a:off x="183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68" name="Line 44"/>
              <p:cNvSpPr>
                <a:spLocks noChangeShapeType="1"/>
              </p:cNvSpPr>
              <p:nvPr/>
            </p:nvSpPr>
            <p:spPr bwMode="auto">
              <a:xfrm>
                <a:off x="1965"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69" name="Line 45"/>
              <p:cNvSpPr>
                <a:spLocks noChangeShapeType="1"/>
              </p:cNvSpPr>
              <p:nvPr/>
            </p:nvSpPr>
            <p:spPr bwMode="auto">
              <a:xfrm rot="5400000">
                <a:off x="21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70" name="Line 46"/>
              <p:cNvSpPr>
                <a:spLocks noChangeShapeType="1"/>
              </p:cNvSpPr>
              <p:nvPr/>
            </p:nvSpPr>
            <p:spPr bwMode="auto">
              <a:xfrm>
                <a:off x="227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71" name="Line 47"/>
              <p:cNvSpPr>
                <a:spLocks noChangeShapeType="1"/>
              </p:cNvSpPr>
              <p:nvPr/>
            </p:nvSpPr>
            <p:spPr bwMode="auto">
              <a:xfrm rot="5400000">
                <a:off x="2449"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72" name="Line 48"/>
              <p:cNvSpPr>
                <a:spLocks noChangeShapeType="1"/>
              </p:cNvSpPr>
              <p:nvPr/>
            </p:nvSpPr>
            <p:spPr bwMode="auto">
              <a:xfrm>
                <a:off x="25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73" name="Line 49"/>
              <p:cNvSpPr>
                <a:spLocks noChangeShapeType="1"/>
              </p:cNvSpPr>
              <p:nvPr/>
            </p:nvSpPr>
            <p:spPr bwMode="auto">
              <a:xfrm rot="5400000">
                <a:off x="2755"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74" name="Line 50"/>
              <p:cNvSpPr>
                <a:spLocks noChangeShapeType="1"/>
              </p:cNvSpPr>
              <p:nvPr/>
            </p:nvSpPr>
            <p:spPr bwMode="auto">
              <a:xfrm>
                <a:off x="1659"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75" name="Line 51"/>
              <p:cNvSpPr>
                <a:spLocks noChangeShapeType="1"/>
              </p:cNvSpPr>
              <p:nvPr/>
            </p:nvSpPr>
            <p:spPr bwMode="auto">
              <a:xfrm>
                <a:off x="1659"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76" name="Line 52"/>
              <p:cNvSpPr>
                <a:spLocks noChangeShapeType="1"/>
              </p:cNvSpPr>
              <p:nvPr/>
            </p:nvSpPr>
            <p:spPr bwMode="auto">
              <a:xfrm>
                <a:off x="2919"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77" name="Line 53"/>
              <p:cNvSpPr>
                <a:spLocks noChangeShapeType="1"/>
              </p:cNvSpPr>
              <p:nvPr/>
            </p:nvSpPr>
            <p:spPr bwMode="auto">
              <a:xfrm>
                <a:off x="1586" y="1210"/>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78" name="Line 54"/>
              <p:cNvSpPr>
                <a:spLocks noChangeShapeType="1"/>
              </p:cNvSpPr>
              <p:nvPr/>
            </p:nvSpPr>
            <p:spPr bwMode="auto">
              <a:xfrm>
                <a:off x="1586" y="1296"/>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79" name="Line 55"/>
              <p:cNvSpPr>
                <a:spLocks noChangeShapeType="1"/>
              </p:cNvSpPr>
              <p:nvPr/>
            </p:nvSpPr>
            <p:spPr bwMode="auto">
              <a:xfrm>
                <a:off x="1624"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6401" name="Group 56"/>
            <p:cNvGrpSpPr>
              <a:grpSpLocks/>
            </p:cNvGrpSpPr>
            <p:nvPr/>
          </p:nvGrpSpPr>
          <p:grpSpPr bwMode="auto">
            <a:xfrm>
              <a:off x="2878" y="1155"/>
              <a:ext cx="1374" cy="151"/>
              <a:chOff x="2878" y="1152"/>
              <a:chExt cx="1374" cy="151"/>
            </a:xfrm>
          </p:grpSpPr>
          <p:sp>
            <p:nvSpPr>
              <p:cNvPr id="16451" name="Rectangle 57"/>
              <p:cNvSpPr>
                <a:spLocks noChangeArrowheads="1"/>
              </p:cNvSpPr>
              <p:nvPr/>
            </p:nvSpPr>
            <p:spPr bwMode="auto">
              <a:xfrm flipV="1">
                <a:off x="2878"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2" name="Line 58"/>
              <p:cNvSpPr>
                <a:spLocks noChangeShapeType="1"/>
              </p:cNvSpPr>
              <p:nvPr/>
            </p:nvSpPr>
            <p:spPr bwMode="auto">
              <a:xfrm>
                <a:off x="2954"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53" name="Line 59"/>
              <p:cNvSpPr>
                <a:spLocks noChangeShapeType="1"/>
              </p:cNvSpPr>
              <p:nvPr/>
            </p:nvSpPr>
            <p:spPr bwMode="auto">
              <a:xfrm rot="5400000">
                <a:off x="3134"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54" name="Line 60"/>
              <p:cNvSpPr>
                <a:spLocks noChangeShapeType="1"/>
              </p:cNvSpPr>
              <p:nvPr/>
            </p:nvSpPr>
            <p:spPr bwMode="auto">
              <a:xfrm>
                <a:off x="3260"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55" name="Line 61"/>
              <p:cNvSpPr>
                <a:spLocks noChangeShapeType="1"/>
              </p:cNvSpPr>
              <p:nvPr/>
            </p:nvSpPr>
            <p:spPr bwMode="auto">
              <a:xfrm rot="5400000">
                <a:off x="3439"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56" name="Line 62"/>
              <p:cNvSpPr>
                <a:spLocks noChangeShapeType="1"/>
              </p:cNvSpPr>
              <p:nvPr/>
            </p:nvSpPr>
            <p:spPr bwMode="auto">
              <a:xfrm>
                <a:off x="3565"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57" name="Line 63"/>
              <p:cNvSpPr>
                <a:spLocks noChangeShapeType="1"/>
              </p:cNvSpPr>
              <p:nvPr/>
            </p:nvSpPr>
            <p:spPr bwMode="auto">
              <a:xfrm rot="5400000">
                <a:off x="3744"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58" name="Line 64"/>
              <p:cNvSpPr>
                <a:spLocks noChangeShapeType="1"/>
              </p:cNvSpPr>
              <p:nvPr/>
            </p:nvSpPr>
            <p:spPr bwMode="auto">
              <a:xfrm>
                <a:off x="387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59" name="Line 65"/>
              <p:cNvSpPr>
                <a:spLocks noChangeShapeType="1"/>
              </p:cNvSpPr>
              <p:nvPr/>
            </p:nvSpPr>
            <p:spPr bwMode="auto">
              <a:xfrm rot="5400000">
                <a:off x="405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60" name="Line 66"/>
              <p:cNvSpPr>
                <a:spLocks noChangeShapeType="1"/>
              </p:cNvSpPr>
              <p:nvPr/>
            </p:nvSpPr>
            <p:spPr bwMode="auto">
              <a:xfrm>
                <a:off x="2954"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61" name="Line 67"/>
              <p:cNvSpPr>
                <a:spLocks noChangeShapeType="1"/>
              </p:cNvSpPr>
              <p:nvPr/>
            </p:nvSpPr>
            <p:spPr bwMode="auto">
              <a:xfrm>
                <a:off x="2954"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62" name="Line 68"/>
              <p:cNvSpPr>
                <a:spLocks noChangeShapeType="1"/>
              </p:cNvSpPr>
              <p:nvPr/>
            </p:nvSpPr>
            <p:spPr bwMode="auto">
              <a:xfrm>
                <a:off x="4176" y="1209"/>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63" name="Line 69"/>
              <p:cNvSpPr>
                <a:spLocks noChangeShapeType="1"/>
              </p:cNvSpPr>
              <p:nvPr/>
            </p:nvSpPr>
            <p:spPr bwMode="auto">
              <a:xfrm>
                <a:off x="4176" y="1295"/>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64" name="Line 70"/>
              <p:cNvSpPr>
                <a:spLocks noChangeShapeType="1"/>
              </p:cNvSpPr>
              <p:nvPr/>
            </p:nvSpPr>
            <p:spPr bwMode="auto">
              <a:xfrm>
                <a:off x="4214" y="1204"/>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6402" name="Group 71"/>
            <p:cNvGrpSpPr>
              <a:grpSpLocks/>
            </p:cNvGrpSpPr>
            <p:nvPr/>
          </p:nvGrpSpPr>
          <p:grpSpPr bwMode="auto">
            <a:xfrm>
              <a:off x="4184" y="1155"/>
              <a:ext cx="1298" cy="148"/>
              <a:chOff x="4184" y="1152"/>
              <a:chExt cx="1298" cy="148"/>
            </a:xfrm>
          </p:grpSpPr>
          <p:sp>
            <p:nvSpPr>
              <p:cNvPr id="16440" name="Rectangle 72"/>
              <p:cNvSpPr>
                <a:spLocks noChangeArrowheads="1"/>
              </p:cNvSpPr>
              <p:nvPr/>
            </p:nvSpPr>
            <p:spPr bwMode="auto">
              <a:xfrm flipV="1">
                <a:off x="4184"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1" name="Line 73"/>
              <p:cNvSpPr>
                <a:spLocks noChangeShapeType="1"/>
              </p:cNvSpPr>
              <p:nvPr/>
            </p:nvSpPr>
            <p:spPr bwMode="auto">
              <a:xfrm>
                <a:off x="426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42" name="Line 74"/>
              <p:cNvSpPr>
                <a:spLocks noChangeShapeType="1"/>
              </p:cNvSpPr>
              <p:nvPr/>
            </p:nvSpPr>
            <p:spPr bwMode="auto">
              <a:xfrm rot="5400000">
                <a:off x="444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43" name="Line 75"/>
              <p:cNvSpPr>
                <a:spLocks noChangeShapeType="1"/>
              </p:cNvSpPr>
              <p:nvPr/>
            </p:nvSpPr>
            <p:spPr bwMode="auto">
              <a:xfrm>
                <a:off x="4566"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44" name="Line 76"/>
              <p:cNvSpPr>
                <a:spLocks noChangeShapeType="1"/>
              </p:cNvSpPr>
              <p:nvPr/>
            </p:nvSpPr>
            <p:spPr bwMode="auto">
              <a:xfrm rot="5400000">
                <a:off x="4745"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45" name="Line 77"/>
              <p:cNvSpPr>
                <a:spLocks noChangeShapeType="1"/>
              </p:cNvSpPr>
              <p:nvPr/>
            </p:nvSpPr>
            <p:spPr bwMode="auto">
              <a:xfrm>
                <a:off x="4871"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46" name="Line 78"/>
              <p:cNvSpPr>
                <a:spLocks noChangeShapeType="1"/>
              </p:cNvSpPr>
              <p:nvPr/>
            </p:nvSpPr>
            <p:spPr bwMode="auto">
              <a:xfrm rot="5400000">
                <a:off x="5050"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47" name="Line 79"/>
              <p:cNvSpPr>
                <a:spLocks noChangeShapeType="1"/>
              </p:cNvSpPr>
              <p:nvPr/>
            </p:nvSpPr>
            <p:spPr bwMode="auto">
              <a:xfrm>
                <a:off x="5176"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48" name="Line 80"/>
              <p:cNvSpPr>
                <a:spLocks noChangeShapeType="1"/>
              </p:cNvSpPr>
              <p:nvPr/>
            </p:nvSpPr>
            <p:spPr bwMode="auto">
              <a:xfrm rot="5400000">
                <a:off x="5356"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49" name="Line 81"/>
              <p:cNvSpPr>
                <a:spLocks noChangeShapeType="1"/>
              </p:cNvSpPr>
              <p:nvPr/>
            </p:nvSpPr>
            <p:spPr bwMode="auto">
              <a:xfrm>
                <a:off x="4260"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50" name="Line 82"/>
              <p:cNvSpPr>
                <a:spLocks noChangeShapeType="1"/>
              </p:cNvSpPr>
              <p:nvPr/>
            </p:nvSpPr>
            <p:spPr bwMode="auto">
              <a:xfrm>
                <a:off x="4260"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403" name="Rectangle 83"/>
            <p:cNvSpPr>
              <a:spLocks noChangeArrowheads="1"/>
            </p:cNvSpPr>
            <p:nvPr/>
          </p:nvSpPr>
          <p:spPr bwMode="auto">
            <a:xfrm rot="16200000" flipV="1">
              <a:off x="4758" y="1774"/>
              <a:ext cx="1298" cy="15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4" name="Rectangle 84"/>
            <p:cNvSpPr>
              <a:spLocks noChangeArrowheads="1"/>
            </p:cNvSpPr>
            <p:nvPr/>
          </p:nvSpPr>
          <p:spPr bwMode="auto">
            <a:xfrm rot="16200000" flipV="1">
              <a:off x="-293" y="1777"/>
              <a:ext cx="1298" cy="15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5" name="Line 85"/>
            <p:cNvSpPr>
              <a:spLocks noChangeShapeType="1"/>
            </p:cNvSpPr>
            <p:nvPr/>
          </p:nvSpPr>
          <p:spPr bwMode="auto">
            <a:xfrm>
              <a:off x="288" y="2514"/>
              <a:ext cx="5184" cy="0"/>
            </a:xfrm>
            <a:prstGeom prst="line">
              <a:avLst/>
            </a:prstGeom>
            <a:noFill/>
            <a:ln w="762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06" name="Line 86"/>
            <p:cNvSpPr>
              <a:spLocks noChangeShapeType="1"/>
            </p:cNvSpPr>
            <p:nvPr/>
          </p:nvSpPr>
          <p:spPr bwMode="auto">
            <a:xfrm>
              <a:off x="1608" y="1219"/>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07" name="Line 87"/>
            <p:cNvSpPr>
              <a:spLocks noChangeShapeType="1"/>
            </p:cNvSpPr>
            <p:nvPr/>
          </p:nvSpPr>
          <p:spPr bwMode="auto">
            <a:xfrm>
              <a:off x="1638" y="1219"/>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08" name="Line 88"/>
            <p:cNvSpPr>
              <a:spLocks noChangeShapeType="1"/>
            </p:cNvSpPr>
            <p:nvPr/>
          </p:nvSpPr>
          <p:spPr bwMode="auto">
            <a:xfrm>
              <a:off x="4199" y="1208"/>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09" name="Line 89"/>
            <p:cNvSpPr>
              <a:spLocks noChangeShapeType="1"/>
            </p:cNvSpPr>
            <p:nvPr/>
          </p:nvSpPr>
          <p:spPr bwMode="auto">
            <a:xfrm>
              <a:off x="4229" y="1208"/>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10" name="Line 90"/>
            <p:cNvSpPr>
              <a:spLocks noChangeShapeType="1"/>
            </p:cNvSpPr>
            <p:nvPr/>
          </p:nvSpPr>
          <p:spPr bwMode="auto">
            <a:xfrm>
              <a:off x="2902" y="1217"/>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11" name="Line 91"/>
            <p:cNvSpPr>
              <a:spLocks noChangeShapeType="1"/>
            </p:cNvSpPr>
            <p:nvPr/>
          </p:nvSpPr>
          <p:spPr bwMode="auto">
            <a:xfrm>
              <a:off x="2932" y="1217"/>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12" name="AutoShape 92"/>
            <p:cNvSpPr>
              <a:spLocks noChangeArrowheads="1"/>
            </p:cNvSpPr>
            <p:nvPr/>
          </p:nvSpPr>
          <p:spPr bwMode="auto">
            <a:xfrm flipH="1">
              <a:off x="1008" y="1772"/>
              <a:ext cx="274" cy="353"/>
            </a:xfrm>
            <a:prstGeom prst="roundRect">
              <a:avLst>
                <a:gd name="adj" fmla="val 7324"/>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3" name="Rectangle 93"/>
            <p:cNvSpPr>
              <a:spLocks noChangeArrowheads="1"/>
            </p:cNvSpPr>
            <p:nvPr/>
          </p:nvSpPr>
          <p:spPr bwMode="auto">
            <a:xfrm flipH="1">
              <a:off x="1250" y="1823"/>
              <a:ext cx="30" cy="40"/>
            </a:xfrm>
            <a:prstGeom prst="rect">
              <a:avLst/>
            </a:prstGeom>
            <a:solidFill>
              <a:srgbClr val="EAEAEA"/>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4" name="Rectangle 94"/>
            <p:cNvSpPr>
              <a:spLocks noChangeArrowheads="1"/>
            </p:cNvSpPr>
            <p:nvPr/>
          </p:nvSpPr>
          <p:spPr bwMode="auto">
            <a:xfrm flipH="1">
              <a:off x="1246" y="2055"/>
              <a:ext cx="30" cy="40"/>
            </a:xfrm>
            <a:prstGeom prst="rect">
              <a:avLst/>
            </a:prstGeom>
            <a:solidFill>
              <a:srgbClr val="EAEAEA"/>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5" name="Rectangle 95"/>
            <p:cNvSpPr>
              <a:spLocks noChangeArrowheads="1"/>
            </p:cNvSpPr>
            <p:nvPr/>
          </p:nvSpPr>
          <p:spPr bwMode="auto">
            <a:xfrm flipH="1">
              <a:off x="1011" y="2057"/>
              <a:ext cx="31" cy="40"/>
            </a:xfrm>
            <a:prstGeom prst="rect">
              <a:avLst/>
            </a:prstGeom>
            <a:solidFill>
              <a:srgbClr val="EAEAEA"/>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6" name="AutoShape 96"/>
            <p:cNvSpPr>
              <a:spLocks noChangeArrowheads="1"/>
            </p:cNvSpPr>
            <p:nvPr/>
          </p:nvSpPr>
          <p:spPr bwMode="auto">
            <a:xfrm flipH="1">
              <a:off x="1020" y="2120"/>
              <a:ext cx="252" cy="2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86 w 21600"/>
                <a:gd name="T13" fmla="*/ 6145 h 21600"/>
                <a:gd name="T14" fmla="*/ 15514 w 21600"/>
                <a:gd name="T15" fmla="*/ 15455 h 21600"/>
              </a:gdLst>
              <a:ahLst/>
              <a:cxnLst>
                <a:cxn ang="T8">
                  <a:pos x="T0" y="T1"/>
                </a:cxn>
                <a:cxn ang="T9">
                  <a:pos x="T2" y="T3"/>
                </a:cxn>
                <a:cxn ang="T10">
                  <a:pos x="T4" y="T5"/>
                </a:cxn>
                <a:cxn ang="T11">
                  <a:pos x="T6" y="T7"/>
                </a:cxn>
              </a:cxnLst>
              <a:rect l="T12" t="T13" r="T14" b="T15"/>
              <a:pathLst>
                <a:path w="21600" h="21600">
                  <a:moveTo>
                    <a:pt x="0" y="0"/>
                  </a:moveTo>
                  <a:lnTo>
                    <a:pt x="8604" y="21600"/>
                  </a:lnTo>
                  <a:lnTo>
                    <a:pt x="12996" y="21600"/>
                  </a:lnTo>
                  <a:lnTo>
                    <a:pt x="21600" y="0"/>
                  </a:lnTo>
                  <a:lnTo>
                    <a:pt x="0" y="0"/>
                  </a:lnTo>
                  <a:close/>
                </a:path>
              </a:pathLst>
            </a:custGeom>
            <a:solidFill>
              <a:srgbClr val="C0C0C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7" name="Oval 97"/>
            <p:cNvSpPr>
              <a:spLocks noChangeArrowheads="1"/>
            </p:cNvSpPr>
            <p:nvPr/>
          </p:nvSpPr>
          <p:spPr bwMode="auto">
            <a:xfrm rot="18726035" flipH="1">
              <a:off x="1121" y="2332"/>
              <a:ext cx="50" cy="50"/>
            </a:xfrm>
            <a:prstGeom prst="ellipse">
              <a:avLst/>
            </a:prstGeom>
            <a:solidFill>
              <a:srgbClr val="DDDDDD"/>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8" name="Line 98"/>
            <p:cNvSpPr>
              <a:spLocks noChangeShapeType="1"/>
            </p:cNvSpPr>
            <p:nvPr/>
          </p:nvSpPr>
          <p:spPr bwMode="auto">
            <a:xfrm rot="18726035" flipH="1">
              <a:off x="1121" y="2358"/>
              <a:ext cx="51"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9" name="Line 99"/>
            <p:cNvSpPr>
              <a:spLocks noChangeShapeType="1"/>
            </p:cNvSpPr>
            <p:nvPr/>
          </p:nvSpPr>
          <p:spPr bwMode="auto">
            <a:xfrm rot="2526035" flipH="1">
              <a:off x="1121" y="2357"/>
              <a:ext cx="5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0" name="Line 100"/>
            <p:cNvSpPr>
              <a:spLocks noChangeShapeType="1"/>
            </p:cNvSpPr>
            <p:nvPr/>
          </p:nvSpPr>
          <p:spPr bwMode="auto">
            <a:xfrm flipH="1">
              <a:off x="1276" y="2107"/>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1" name="Line 101"/>
            <p:cNvSpPr>
              <a:spLocks noChangeShapeType="1"/>
            </p:cNvSpPr>
            <p:nvPr/>
          </p:nvSpPr>
          <p:spPr bwMode="auto">
            <a:xfrm flipH="1">
              <a:off x="1021" y="2107"/>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2" name="Line 102"/>
            <p:cNvSpPr>
              <a:spLocks noChangeShapeType="1"/>
            </p:cNvSpPr>
            <p:nvPr/>
          </p:nvSpPr>
          <p:spPr bwMode="auto">
            <a:xfrm flipH="1">
              <a:off x="1238" y="2182"/>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3" name="Line 103"/>
            <p:cNvSpPr>
              <a:spLocks noChangeShapeType="1"/>
            </p:cNvSpPr>
            <p:nvPr/>
          </p:nvSpPr>
          <p:spPr bwMode="auto">
            <a:xfrm flipH="1">
              <a:off x="1054" y="2182"/>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4" name="Line 104"/>
            <p:cNvSpPr>
              <a:spLocks noChangeShapeType="1"/>
            </p:cNvSpPr>
            <p:nvPr/>
          </p:nvSpPr>
          <p:spPr bwMode="auto">
            <a:xfrm flipH="1">
              <a:off x="1240" y="2234"/>
              <a:ext cx="31"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5" name="Line 105"/>
            <p:cNvSpPr>
              <a:spLocks noChangeShapeType="1"/>
            </p:cNvSpPr>
            <p:nvPr/>
          </p:nvSpPr>
          <p:spPr bwMode="auto">
            <a:xfrm>
              <a:off x="1240" y="2244"/>
              <a:ext cx="31" cy="19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6" name="Line 106"/>
            <p:cNvSpPr>
              <a:spLocks noChangeShapeType="1"/>
            </p:cNvSpPr>
            <p:nvPr/>
          </p:nvSpPr>
          <p:spPr bwMode="auto">
            <a:xfrm>
              <a:off x="1023" y="2232"/>
              <a:ext cx="31"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7" name="Line 107"/>
            <p:cNvSpPr>
              <a:spLocks noChangeShapeType="1"/>
            </p:cNvSpPr>
            <p:nvPr/>
          </p:nvSpPr>
          <p:spPr bwMode="auto">
            <a:xfrm flipH="1">
              <a:off x="1023" y="2243"/>
              <a:ext cx="31" cy="19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8" name="Line 108"/>
            <p:cNvSpPr>
              <a:spLocks noChangeShapeType="1"/>
            </p:cNvSpPr>
            <p:nvPr/>
          </p:nvSpPr>
          <p:spPr bwMode="auto">
            <a:xfrm flipH="1">
              <a:off x="1280" y="1816"/>
              <a:ext cx="0" cy="63"/>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429" name="Group 109"/>
            <p:cNvGrpSpPr>
              <a:grpSpLocks/>
            </p:cNvGrpSpPr>
            <p:nvPr/>
          </p:nvGrpSpPr>
          <p:grpSpPr bwMode="auto">
            <a:xfrm>
              <a:off x="998" y="1798"/>
              <a:ext cx="280" cy="299"/>
              <a:chOff x="-1368" y="3401"/>
              <a:chExt cx="549" cy="587"/>
            </a:xfrm>
          </p:grpSpPr>
          <p:grpSp>
            <p:nvGrpSpPr>
              <p:cNvPr id="16433" name="Group 110"/>
              <p:cNvGrpSpPr>
                <a:grpSpLocks/>
              </p:cNvGrpSpPr>
              <p:nvPr/>
            </p:nvGrpSpPr>
            <p:grpSpPr bwMode="auto">
              <a:xfrm>
                <a:off x="-1358" y="3401"/>
                <a:ext cx="539" cy="565"/>
                <a:chOff x="-1358" y="3401"/>
                <a:chExt cx="539" cy="565"/>
              </a:xfrm>
            </p:grpSpPr>
            <p:sp>
              <p:nvSpPr>
                <p:cNvPr id="16438" name="Freeform 111"/>
                <p:cNvSpPr>
                  <a:spLocks/>
                </p:cNvSpPr>
                <p:nvPr/>
              </p:nvSpPr>
              <p:spPr bwMode="auto">
                <a:xfrm>
                  <a:off x="-1358" y="3401"/>
                  <a:ext cx="539" cy="565"/>
                </a:xfrm>
                <a:custGeom>
                  <a:avLst/>
                  <a:gdLst>
                    <a:gd name="T0" fmla="*/ 299 w 539"/>
                    <a:gd name="T1" fmla="*/ 34 h 565"/>
                    <a:gd name="T2" fmla="*/ 323 w 539"/>
                    <a:gd name="T3" fmla="*/ 67 h 565"/>
                    <a:gd name="T4" fmla="*/ 371 w 539"/>
                    <a:gd name="T5" fmla="*/ 40 h 565"/>
                    <a:gd name="T6" fmla="*/ 380 w 539"/>
                    <a:gd name="T7" fmla="*/ 55 h 565"/>
                    <a:gd name="T8" fmla="*/ 392 w 539"/>
                    <a:gd name="T9" fmla="*/ 88 h 565"/>
                    <a:gd name="T10" fmla="*/ 461 w 539"/>
                    <a:gd name="T11" fmla="*/ 94 h 565"/>
                    <a:gd name="T12" fmla="*/ 446 w 539"/>
                    <a:gd name="T13" fmla="*/ 136 h 565"/>
                    <a:gd name="T14" fmla="*/ 458 w 539"/>
                    <a:gd name="T15" fmla="*/ 133 h 565"/>
                    <a:gd name="T16" fmla="*/ 485 w 539"/>
                    <a:gd name="T17" fmla="*/ 145 h 565"/>
                    <a:gd name="T18" fmla="*/ 512 w 539"/>
                    <a:gd name="T19" fmla="*/ 175 h 565"/>
                    <a:gd name="T20" fmla="*/ 488 w 539"/>
                    <a:gd name="T21" fmla="*/ 214 h 565"/>
                    <a:gd name="T22" fmla="*/ 488 w 539"/>
                    <a:gd name="T23" fmla="*/ 220 h 565"/>
                    <a:gd name="T24" fmla="*/ 497 w 539"/>
                    <a:gd name="T25" fmla="*/ 277 h 565"/>
                    <a:gd name="T26" fmla="*/ 515 w 539"/>
                    <a:gd name="T27" fmla="*/ 361 h 565"/>
                    <a:gd name="T28" fmla="*/ 491 w 539"/>
                    <a:gd name="T29" fmla="*/ 418 h 565"/>
                    <a:gd name="T30" fmla="*/ 446 w 539"/>
                    <a:gd name="T31" fmla="*/ 436 h 565"/>
                    <a:gd name="T32" fmla="*/ 419 w 539"/>
                    <a:gd name="T33" fmla="*/ 469 h 565"/>
                    <a:gd name="T34" fmla="*/ 407 w 539"/>
                    <a:gd name="T35" fmla="*/ 523 h 565"/>
                    <a:gd name="T36" fmla="*/ 389 w 539"/>
                    <a:gd name="T37" fmla="*/ 508 h 565"/>
                    <a:gd name="T38" fmla="*/ 365 w 539"/>
                    <a:gd name="T39" fmla="*/ 487 h 565"/>
                    <a:gd name="T40" fmla="*/ 353 w 539"/>
                    <a:gd name="T41" fmla="*/ 496 h 565"/>
                    <a:gd name="T42" fmla="*/ 302 w 539"/>
                    <a:gd name="T43" fmla="*/ 520 h 565"/>
                    <a:gd name="T44" fmla="*/ 272 w 539"/>
                    <a:gd name="T45" fmla="*/ 523 h 565"/>
                    <a:gd name="T46" fmla="*/ 212 w 539"/>
                    <a:gd name="T47" fmla="*/ 547 h 565"/>
                    <a:gd name="T48" fmla="*/ 191 w 539"/>
                    <a:gd name="T49" fmla="*/ 487 h 565"/>
                    <a:gd name="T50" fmla="*/ 134 w 539"/>
                    <a:gd name="T51" fmla="*/ 508 h 565"/>
                    <a:gd name="T52" fmla="*/ 125 w 539"/>
                    <a:gd name="T53" fmla="*/ 466 h 565"/>
                    <a:gd name="T54" fmla="*/ 107 w 539"/>
                    <a:gd name="T55" fmla="*/ 442 h 565"/>
                    <a:gd name="T56" fmla="*/ 44 w 539"/>
                    <a:gd name="T57" fmla="*/ 442 h 565"/>
                    <a:gd name="T58" fmla="*/ 68 w 539"/>
                    <a:gd name="T59" fmla="*/ 370 h 565"/>
                    <a:gd name="T60" fmla="*/ 11 w 539"/>
                    <a:gd name="T61" fmla="*/ 349 h 565"/>
                    <a:gd name="T62" fmla="*/ 20 w 539"/>
                    <a:gd name="T63" fmla="*/ 331 h 565"/>
                    <a:gd name="T64" fmla="*/ 53 w 539"/>
                    <a:gd name="T65" fmla="*/ 301 h 565"/>
                    <a:gd name="T66" fmla="*/ 23 w 539"/>
                    <a:gd name="T67" fmla="*/ 250 h 565"/>
                    <a:gd name="T68" fmla="*/ 32 w 539"/>
                    <a:gd name="T69" fmla="*/ 232 h 565"/>
                    <a:gd name="T70" fmla="*/ 56 w 539"/>
                    <a:gd name="T71" fmla="*/ 181 h 565"/>
                    <a:gd name="T72" fmla="*/ 80 w 539"/>
                    <a:gd name="T73" fmla="*/ 163 h 565"/>
                    <a:gd name="T74" fmla="*/ 74 w 539"/>
                    <a:gd name="T75" fmla="*/ 148 h 565"/>
                    <a:gd name="T76" fmla="*/ 122 w 539"/>
                    <a:gd name="T77" fmla="*/ 124 h 565"/>
                    <a:gd name="T78" fmla="*/ 146 w 539"/>
                    <a:gd name="T79" fmla="*/ 19 h 565"/>
                    <a:gd name="T80" fmla="*/ 161 w 539"/>
                    <a:gd name="T81" fmla="*/ 73 h 565"/>
                    <a:gd name="T82" fmla="*/ 182 w 539"/>
                    <a:gd name="T83" fmla="*/ 76 h 565"/>
                    <a:gd name="T84" fmla="*/ 194 w 539"/>
                    <a:gd name="T85" fmla="*/ 34 h 565"/>
                    <a:gd name="T86" fmla="*/ 227 w 539"/>
                    <a:gd name="T87" fmla="*/ 13 h 565"/>
                    <a:gd name="T88" fmla="*/ 269 w 539"/>
                    <a:gd name="T89" fmla="*/ 1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9" h="565">
                      <a:moveTo>
                        <a:pt x="281" y="58"/>
                      </a:moveTo>
                      <a:cubicBezTo>
                        <a:pt x="285" y="46"/>
                        <a:pt x="289" y="41"/>
                        <a:pt x="299" y="34"/>
                      </a:cubicBezTo>
                      <a:cubicBezTo>
                        <a:pt x="313" y="13"/>
                        <a:pt x="305" y="20"/>
                        <a:pt x="320" y="10"/>
                      </a:cubicBezTo>
                      <a:cubicBezTo>
                        <a:pt x="321" y="29"/>
                        <a:pt x="318" y="49"/>
                        <a:pt x="323" y="67"/>
                      </a:cubicBezTo>
                      <a:cubicBezTo>
                        <a:pt x="326" y="78"/>
                        <a:pt x="332" y="54"/>
                        <a:pt x="338" y="49"/>
                      </a:cubicBezTo>
                      <a:cubicBezTo>
                        <a:pt x="346" y="43"/>
                        <a:pt x="361" y="43"/>
                        <a:pt x="371" y="40"/>
                      </a:cubicBezTo>
                      <a:cubicBezTo>
                        <a:pt x="373" y="37"/>
                        <a:pt x="374" y="32"/>
                        <a:pt x="377" y="31"/>
                      </a:cubicBezTo>
                      <a:cubicBezTo>
                        <a:pt x="394" y="24"/>
                        <a:pt x="381" y="51"/>
                        <a:pt x="380" y="55"/>
                      </a:cubicBezTo>
                      <a:cubicBezTo>
                        <a:pt x="381" y="67"/>
                        <a:pt x="379" y="80"/>
                        <a:pt x="383" y="91"/>
                      </a:cubicBezTo>
                      <a:cubicBezTo>
                        <a:pt x="384" y="94"/>
                        <a:pt x="389" y="88"/>
                        <a:pt x="392" y="88"/>
                      </a:cubicBezTo>
                      <a:cubicBezTo>
                        <a:pt x="398" y="88"/>
                        <a:pt x="404" y="90"/>
                        <a:pt x="410" y="91"/>
                      </a:cubicBezTo>
                      <a:cubicBezTo>
                        <a:pt x="427" y="92"/>
                        <a:pt x="444" y="93"/>
                        <a:pt x="461" y="94"/>
                      </a:cubicBezTo>
                      <a:cubicBezTo>
                        <a:pt x="457" y="105"/>
                        <a:pt x="456" y="116"/>
                        <a:pt x="452" y="127"/>
                      </a:cubicBezTo>
                      <a:cubicBezTo>
                        <a:pt x="451" y="130"/>
                        <a:pt x="450" y="136"/>
                        <a:pt x="446" y="136"/>
                      </a:cubicBezTo>
                      <a:cubicBezTo>
                        <a:pt x="443" y="136"/>
                        <a:pt x="448" y="130"/>
                        <a:pt x="449" y="127"/>
                      </a:cubicBezTo>
                      <a:cubicBezTo>
                        <a:pt x="452" y="129"/>
                        <a:pt x="455" y="132"/>
                        <a:pt x="458" y="133"/>
                      </a:cubicBezTo>
                      <a:cubicBezTo>
                        <a:pt x="465" y="135"/>
                        <a:pt x="473" y="133"/>
                        <a:pt x="479" y="136"/>
                      </a:cubicBezTo>
                      <a:cubicBezTo>
                        <a:pt x="482" y="137"/>
                        <a:pt x="482" y="143"/>
                        <a:pt x="485" y="145"/>
                      </a:cubicBezTo>
                      <a:cubicBezTo>
                        <a:pt x="487" y="147"/>
                        <a:pt x="491" y="147"/>
                        <a:pt x="494" y="148"/>
                      </a:cubicBezTo>
                      <a:cubicBezTo>
                        <a:pt x="502" y="160"/>
                        <a:pt x="498" y="170"/>
                        <a:pt x="512" y="175"/>
                      </a:cubicBezTo>
                      <a:cubicBezTo>
                        <a:pt x="508" y="187"/>
                        <a:pt x="499" y="195"/>
                        <a:pt x="491" y="205"/>
                      </a:cubicBezTo>
                      <a:cubicBezTo>
                        <a:pt x="490" y="208"/>
                        <a:pt x="490" y="212"/>
                        <a:pt x="488" y="214"/>
                      </a:cubicBezTo>
                      <a:cubicBezTo>
                        <a:pt x="486" y="216"/>
                        <a:pt x="479" y="214"/>
                        <a:pt x="479" y="217"/>
                      </a:cubicBezTo>
                      <a:cubicBezTo>
                        <a:pt x="479" y="220"/>
                        <a:pt x="485" y="219"/>
                        <a:pt x="488" y="220"/>
                      </a:cubicBezTo>
                      <a:cubicBezTo>
                        <a:pt x="505" y="228"/>
                        <a:pt x="520" y="234"/>
                        <a:pt x="539" y="238"/>
                      </a:cubicBezTo>
                      <a:cubicBezTo>
                        <a:pt x="530" y="266"/>
                        <a:pt x="518" y="263"/>
                        <a:pt x="497" y="277"/>
                      </a:cubicBezTo>
                      <a:cubicBezTo>
                        <a:pt x="483" y="297"/>
                        <a:pt x="504" y="317"/>
                        <a:pt x="509" y="337"/>
                      </a:cubicBezTo>
                      <a:cubicBezTo>
                        <a:pt x="511" y="345"/>
                        <a:pt x="515" y="361"/>
                        <a:pt x="515" y="361"/>
                      </a:cubicBezTo>
                      <a:cubicBezTo>
                        <a:pt x="503" y="365"/>
                        <a:pt x="494" y="362"/>
                        <a:pt x="482" y="358"/>
                      </a:cubicBezTo>
                      <a:cubicBezTo>
                        <a:pt x="475" y="380"/>
                        <a:pt x="475" y="402"/>
                        <a:pt x="491" y="418"/>
                      </a:cubicBezTo>
                      <a:cubicBezTo>
                        <a:pt x="508" y="468"/>
                        <a:pt x="493" y="456"/>
                        <a:pt x="464" y="451"/>
                      </a:cubicBezTo>
                      <a:cubicBezTo>
                        <a:pt x="458" y="445"/>
                        <a:pt x="451" y="442"/>
                        <a:pt x="446" y="436"/>
                      </a:cubicBezTo>
                      <a:cubicBezTo>
                        <a:pt x="441" y="431"/>
                        <a:pt x="434" y="418"/>
                        <a:pt x="434" y="418"/>
                      </a:cubicBezTo>
                      <a:cubicBezTo>
                        <a:pt x="426" y="434"/>
                        <a:pt x="423" y="451"/>
                        <a:pt x="419" y="469"/>
                      </a:cubicBezTo>
                      <a:cubicBezTo>
                        <a:pt x="416" y="479"/>
                        <a:pt x="410" y="499"/>
                        <a:pt x="410" y="499"/>
                      </a:cubicBezTo>
                      <a:cubicBezTo>
                        <a:pt x="409" y="507"/>
                        <a:pt x="411" y="516"/>
                        <a:pt x="407" y="523"/>
                      </a:cubicBezTo>
                      <a:cubicBezTo>
                        <a:pt x="405" y="526"/>
                        <a:pt x="401" y="519"/>
                        <a:pt x="398" y="517"/>
                      </a:cubicBezTo>
                      <a:cubicBezTo>
                        <a:pt x="395" y="514"/>
                        <a:pt x="392" y="511"/>
                        <a:pt x="389" y="508"/>
                      </a:cubicBezTo>
                      <a:cubicBezTo>
                        <a:pt x="387" y="505"/>
                        <a:pt x="386" y="501"/>
                        <a:pt x="383" y="499"/>
                      </a:cubicBezTo>
                      <a:cubicBezTo>
                        <a:pt x="378" y="494"/>
                        <a:pt x="365" y="487"/>
                        <a:pt x="365" y="487"/>
                      </a:cubicBezTo>
                      <a:cubicBezTo>
                        <a:pt x="363" y="484"/>
                        <a:pt x="362" y="476"/>
                        <a:pt x="359" y="478"/>
                      </a:cubicBezTo>
                      <a:cubicBezTo>
                        <a:pt x="354" y="482"/>
                        <a:pt x="355" y="490"/>
                        <a:pt x="353" y="496"/>
                      </a:cubicBezTo>
                      <a:cubicBezTo>
                        <a:pt x="347" y="514"/>
                        <a:pt x="338" y="529"/>
                        <a:pt x="332" y="547"/>
                      </a:cubicBezTo>
                      <a:cubicBezTo>
                        <a:pt x="325" y="545"/>
                        <a:pt x="308" y="527"/>
                        <a:pt x="302" y="520"/>
                      </a:cubicBezTo>
                      <a:cubicBezTo>
                        <a:pt x="298" y="514"/>
                        <a:pt x="290" y="502"/>
                        <a:pt x="290" y="502"/>
                      </a:cubicBezTo>
                      <a:cubicBezTo>
                        <a:pt x="275" y="507"/>
                        <a:pt x="281" y="514"/>
                        <a:pt x="272" y="523"/>
                      </a:cubicBezTo>
                      <a:cubicBezTo>
                        <a:pt x="258" y="537"/>
                        <a:pt x="253" y="535"/>
                        <a:pt x="236" y="538"/>
                      </a:cubicBezTo>
                      <a:cubicBezTo>
                        <a:pt x="225" y="545"/>
                        <a:pt x="218" y="565"/>
                        <a:pt x="212" y="547"/>
                      </a:cubicBezTo>
                      <a:cubicBezTo>
                        <a:pt x="212" y="544"/>
                        <a:pt x="207" y="486"/>
                        <a:pt x="206" y="484"/>
                      </a:cubicBezTo>
                      <a:cubicBezTo>
                        <a:pt x="203" y="480"/>
                        <a:pt x="196" y="486"/>
                        <a:pt x="191" y="487"/>
                      </a:cubicBezTo>
                      <a:cubicBezTo>
                        <a:pt x="163" y="494"/>
                        <a:pt x="212" y="486"/>
                        <a:pt x="161" y="493"/>
                      </a:cubicBezTo>
                      <a:cubicBezTo>
                        <a:pt x="145" y="498"/>
                        <a:pt x="155" y="494"/>
                        <a:pt x="134" y="508"/>
                      </a:cubicBezTo>
                      <a:cubicBezTo>
                        <a:pt x="131" y="510"/>
                        <a:pt x="125" y="514"/>
                        <a:pt x="125" y="514"/>
                      </a:cubicBezTo>
                      <a:cubicBezTo>
                        <a:pt x="116" y="500"/>
                        <a:pt x="122" y="482"/>
                        <a:pt x="125" y="466"/>
                      </a:cubicBezTo>
                      <a:cubicBezTo>
                        <a:pt x="127" y="456"/>
                        <a:pt x="134" y="436"/>
                        <a:pt x="134" y="436"/>
                      </a:cubicBezTo>
                      <a:cubicBezTo>
                        <a:pt x="121" y="417"/>
                        <a:pt x="121" y="437"/>
                        <a:pt x="107" y="442"/>
                      </a:cubicBezTo>
                      <a:cubicBezTo>
                        <a:pt x="100" y="445"/>
                        <a:pt x="93" y="444"/>
                        <a:pt x="86" y="445"/>
                      </a:cubicBezTo>
                      <a:cubicBezTo>
                        <a:pt x="70" y="450"/>
                        <a:pt x="51" y="462"/>
                        <a:pt x="44" y="442"/>
                      </a:cubicBezTo>
                      <a:cubicBezTo>
                        <a:pt x="49" y="421"/>
                        <a:pt x="44" y="391"/>
                        <a:pt x="62" y="379"/>
                      </a:cubicBezTo>
                      <a:cubicBezTo>
                        <a:pt x="64" y="376"/>
                        <a:pt x="69" y="374"/>
                        <a:pt x="68" y="370"/>
                      </a:cubicBezTo>
                      <a:cubicBezTo>
                        <a:pt x="67" y="366"/>
                        <a:pt x="62" y="365"/>
                        <a:pt x="59" y="364"/>
                      </a:cubicBezTo>
                      <a:cubicBezTo>
                        <a:pt x="44" y="359"/>
                        <a:pt x="26" y="353"/>
                        <a:pt x="11" y="349"/>
                      </a:cubicBezTo>
                      <a:cubicBezTo>
                        <a:pt x="8" y="347"/>
                        <a:pt x="0" y="346"/>
                        <a:pt x="2" y="343"/>
                      </a:cubicBezTo>
                      <a:cubicBezTo>
                        <a:pt x="5" y="337"/>
                        <a:pt x="20" y="331"/>
                        <a:pt x="20" y="331"/>
                      </a:cubicBezTo>
                      <a:cubicBezTo>
                        <a:pt x="25" y="323"/>
                        <a:pt x="27" y="319"/>
                        <a:pt x="35" y="313"/>
                      </a:cubicBezTo>
                      <a:cubicBezTo>
                        <a:pt x="41" y="309"/>
                        <a:pt x="53" y="301"/>
                        <a:pt x="53" y="301"/>
                      </a:cubicBezTo>
                      <a:cubicBezTo>
                        <a:pt x="45" y="278"/>
                        <a:pt x="57" y="305"/>
                        <a:pt x="41" y="286"/>
                      </a:cubicBezTo>
                      <a:cubicBezTo>
                        <a:pt x="37" y="281"/>
                        <a:pt x="27" y="253"/>
                        <a:pt x="23" y="250"/>
                      </a:cubicBezTo>
                      <a:cubicBezTo>
                        <a:pt x="18" y="246"/>
                        <a:pt x="5" y="244"/>
                        <a:pt x="5" y="244"/>
                      </a:cubicBezTo>
                      <a:cubicBezTo>
                        <a:pt x="19" y="234"/>
                        <a:pt x="11" y="239"/>
                        <a:pt x="32" y="232"/>
                      </a:cubicBezTo>
                      <a:cubicBezTo>
                        <a:pt x="44" y="228"/>
                        <a:pt x="68" y="226"/>
                        <a:pt x="68" y="226"/>
                      </a:cubicBezTo>
                      <a:cubicBezTo>
                        <a:pt x="66" y="216"/>
                        <a:pt x="63" y="189"/>
                        <a:pt x="56" y="181"/>
                      </a:cubicBezTo>
                      <a:cubicBezTo>
                        <a:pt x="51" y="176"/>
                        <a:pt x="38" y="169"/>
                        <a:pt x="38" y="169"/>
                      </a:cubicBezTo>
                      <a:cubicBezTo>
                        <a:pt x="31" y="148"/>
                        <a:pt x="29" y="150"/>
                        <a:pt x="80" y="163"/>
                      </a:cubicBezTo>
                      <a:cubicBezTo>
                        <a:pt x="83" y="164"/>
                        <a:pt x="83" y="175"/>
                        <a:pt x="83" y="172"/>
                      </a:cubicBezTo>
                      <a:cubicBezTo>
                        <a:pt x="83" y="152"/>
                        <a:pt x="80" y="162"/>
                        <a:pt x="74" y="148"/>
                      </a:cubicBezTo>
                      <a:cubicBezTo>
                        <a:pt x="70" y="139"/>
                        <a:pt x="65" y="121"/>
                        <a:pt x="65" y="121"/>
                      </a:cubicBezTo>
                      <a:cubicBezTo>
                        <a:pt x="84" y="115"/>
                        <a:pt x="103" y="118"/>
                        <a:pt x="122" y="124"/>
                      </a:cubicBezTo>
                      <a:cubicBezTo>
                        <a:pt x="116" y="87"/>
                        <a:pt x="109" y="54"/>
                        <a:pt x="122" y="13"/>
                      </a:cubicBezTo>
                      <a:cubicBezTo>
                        <a:pt x="124" y="5"/>
                        <a:pt x="146" y="19"/>
                        <a:pt x="146" y="19"/>
                      </a:cubicBezTo>
                      <a:cubicBezTo>
                        <a:pt x="147" y="36"/>
                        <a:pt x="144" y="54"/>
                        <a:pt x="149" y="70"/>
                      </a:cubicBezTo>
                      <a:cubicBezTo>
                        <a:pt x="150" y="74"/>
                        <a:pt x="157" y="71"/>
                        <a:pt x="161" y="73"/>
                      </a:cubicBezTo>
                      <a:cubicBezTo>
                        <a:pt x="167" y="76"/>
                        <a:pt x="179" y="85"/>
                        <a:pt x="179" y="85"/>
                      </a:cubicBezTo>
                      <a:cubicBezTo>
                        <a:pt x="180" y="82"/>
                        <a:pt x="182" y="79"/>
                        <a:pt x="182" y="76"/>
                      </a:cubicBezTo>
                      <a:cubicBezTo>
                        <a:pt x="184" y="59"/>
                        <a:pt x="180" y="41"/>
                        <a:pt x="185" y="25"/>
                      </a:cubicBezTo>
                      <a:cubicBezTo>
                        <a:pt x="186" y="21"/>
                        <a:pt x="191" y="31"/>
                        <a:pt x="194" y="34"/>
                      </a:cubicBezTo>
                      <a:cubicBezTo>
                        <a:pt x="219" y="55"/>
                        <a:pt x="186" y="23"/>
                        <a:pt x="212" y="49"/>
                      </a:cubicBezTo>
                      <a:cubicBezTo>
                        <a:pt x="225" y="89"/>
                        <a:pt x="227" y="17"/>
                        <a:pt x="227" y="13"/>
                      </a:cubicBezTo>
                      <a:cubicBezTo>
                        <a:pt x="231" y="30"/>
                        <a:pt x="239" y="44"/>
                        <a:pt x="242" y="61"/>
                      </a:cubicBezTo>
                      <a:cubicBezTo>
                        <a:pt x="262" y="48"/>
                        <a:pt x="254" y="25"/>
                        <a:pt x="269" y="10"/>
                      </a:cubicBezTo>
                      <a:cubicBezTo>
                        <a:pt x="279" y="0"/>
                        <a:pt x="278" y="6"/>
                        <a:pt x="278" y="10"/>
                      </a:cubicBezTo>
                    </a:path>
                  </a:pathLst>
                </a:custGeom>
                <a:gradFill rotWithShape="1">
                  <a:gsLst>
                    <a:gs pos="0">
                      <a:srgbClr val="FF0000"/>
                    </a:gs>
                    <a:gs pos="100000">
                      <a:srgbClr val="FFFF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39" name="Freeform 112"/>
                <p:cNvSpPr>
                  <a:spLocks/>
                </p:cNvSpPr>
                <p:nvPr/>
              </p:nvSpPr>
              <p:spPr bwMode="auto">
                <a:xfrm>
                  <a:off x="-1101" y="3405"/>
                  <a:ext cx="49" cy="57"/>
                </a:xfrm>
                <a:custGeom>
                  <a:avLst/>
                  <a:gdLst>
                    <a:gd name="T0" fmla="*/ 24 w 49"/>
                    <a:gd name="T1" fmla="*/ 57 h 57"/>
                    <a:gd name="T2" fmla="*/ 30 w 49"/>
                    <a:gd name="T3" fmla="*/ 6 h 57"/>
                    <a:gd name="T4" fmla="*/ 9 w 49"/>
                    <a:gd name="T5" fmla="*/ 9 h 57"/>
                    <a:gd name="T6" fmla="*/ 0 w 49"/>
                    <a:gd name="T7" fmla="*/ 51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24" y="57"/>
                      </a:moveTo>
                      <a:cubicBezTo>
                        <a:pt x="38" y="43"/>
                        <a:pt x="49" y="37"/>
                        <a:pt x="30" y="6"/>
                      </a:cubicBezTo>
                      <a:cubicBezTo>
                        <a:pt x="26" y="0"/>
                        <a:pt x="16" y="8"/>
                        <a:pt x="9" y="9"/>
                      </a:cubicBezTo>
                      <a:cubicBezTo>
                        <a:pt x="5" y="22"/>
                        <a:pt x="0" y="37"/>
                        <a:pt x="0" y="51"/>
                      </a:cubicBezTo>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6434" name="Group 113"/>
              <p:cNvGrpSpPr>
                <a:grpSpLocks/>
              </p:cNvGrpSpPr>
              <p:nvPr/>
            </p:nvGrpSpPr>
            <p:grpSpPr bwMode="auto">
              <a:xfrm rot="218407">
                <a:off x="-1368" y="3423"/>
                <a:ext cx="539" cy="565"/>
                <a:chOff x="-1358" y="3401"/>
                <a:chExt cx="539" cy="565"/>
              </a:xfrm>
            </p:grpSpPr>
            <p:sp>
              <p:nvSpPr>
                <p:cNvPr id="16436" name="Freeform 114"/>
                <p:cNvSpPr>
                  <a:spLocks/>
                </p:cNvSpPr>
                <p:nvPr/>
              </p:nvSpPr>
              <p:spPr bwMode="auto">
                <a:xfrm>
                  <a:off x="-1358" y="3401"/>
                  <a:ext cx="539" cy="565"/>
                </a:xfrm>
                <a:custGeom>
                  <a:avLst/>
                  <a:gdLst>
                    <a:gd name="T0" fmla="*/ 299 w 539"/>
                    <a:gd name="T1" fmla="*/ 34 h 565"/>
                    <a:gd name="T2" fmla="*/ 323 w 539"/>
                    <a:gd name="T3" fmla="*/ 67 h 565"/>
                    <a:gd name="T4" fmla="*/ 371 w 539"/>
                    <a:gd name="T5" fmla="*/ 40 h 565"/>
                    <a:gd name="T6" fmla="*/ 380 w 539"/>
                    <a:gd name="T7" fmla="*/ 55 h 565"/>
                    <a:gd name="T8" fmla="*/ 392 w 539"/>
                    <a:gd name="T9" fmla="*/ 88 h 565"/>
                    <a:gd name="T10" fmla="*/ 461 w 539"/>
                    <a:gd name="T11" fmla="*/ 94 h 565"/>
                    <a:gd name="T12" fmla="*/ 446 w 539"/>
                    <a:gd name="T13" fmla="*/ 136 h 565"/>
                    <a:gd name="T14" fmla="*/ 458 w 539"/>
                    <a:gd name="T15" fmla="*/ 133 h 565"/>
                    <a:gd name="T16" fmla="*/ 485 w 539"/>
                    <a:gd name="T17" fmla="*/ 145 h 565"/>
                    <a:gd name="T18" fmla="*/ 512 w 539"/>
                    <a:gd name="T19" fmla="*/ 175 h 565"/>
                    <a:gd name="T20" fmla="*/ 488 w 539"/>
                    <a:gd name="T21" fmla="*/ 214 h 565"/>
                    <a:gd name="T22" fmla="*/ 488 w 539"/>
                    <a:gd name="T23" fmla="*/ 220 h 565"/>
                    <a:gd name="T24" fmla="*/ 497 w 539"/>
                    <a:gd name="T25" fmla="*/ 277 h 565"/>
                    <a:gd name="T26" fmla="*/ 515 w 539"/>
                    <a:gd name="T27" fmla="*/ 361 h 565"/>
                    <a:gd name="T28" fmla="*/ 491 w 539"/>
                    <a:gd name="T29" fmla="*/ 418 h 565"/>
                    <a:gd name="T30" fmla="*/ 446 w 539"/>
                    <a:gd name="T31" fmla="*/ 436 h 565"/>
                    <a:gd name="T32" fmla="*/ 419 w 539"/>
                    <a:gd name="T33" fmla="*/ 469 h 565"/>
                    <a:gd name="T34" fmla="*/ 407 w 539"/>
                    <a:gd name="T35" fmla="*/ 523 h 565"/>
                    <a:gd name="T36" fmla="*/ 389 w 539"/>
                    <a:gd name="T37" fmla="*/ 508 h 565"/>
                    <a:gd name="T38" fmla="*/ 365 w 539"/>
                    <a:gd name="T39" fmla="*/ 487 h 565"/>
                    <a:gd name="T40" fmla="*/ 353 w 539"/>
                    <a:gd name="T41" fmla="*/ 496 h 565"/>
                    <a:gd name="T42" fmla="*/ 302 w 539"/>
                    <a:gd name="T43" fmla="*/ 520 h 565"/>
                    <a:gd name="T44" fmla="*/ 272 w 539"/>
                    <a:gd name="T45" fmla="*/ 523 h 565"/>
                    <a:gd name="T46" fmla="*/ 212 w 539"/>
                    <a:gd name="T47" fmla="*/ 547 h 565"/>
                    <a:gd name="T48" fmla="*/ 191 w 539"/>
                    <a:gd name="T49" fmla="*/ 487 h 565"/>
                    <a:gd name="T50" fmla="*/ 134 w 539"/>
                    <a:gd name="T51" fmla="*/ 508 h 565"/>
                    <a:gd name="T52" fmla="*/ 125 w 539"/>
                    <a:gd name="T53" fmla="*/ 466 h 565"/>
                    <a:gd name="T54" fmla="*/ 107 w 539"/>
                    <a:gd name="T55" fmla="*/ 442 h 565"/>
                    <a:gd name="T56" fmla="*/ 44 w 539"/>
                    <a:gd name="T57" fmla="*/ 442 h 565"/>
                    <a:gd name="T58" fmla="*/ 68 w 539"/>
                    <a:gd name="T59" fmla="*/ 370 h 565"/>
                    <a:gd name="T60" fmla="*/ 11 w 539"/>
                    <a:gd name="T61" fmla="*/ 349 h 565"/>
                    <a:gd name="T62" fmla="*/ 20 w 539"/>
                    <a:gd name="T63" fmla="*/ 331 h 565"/>
                    <a:gd name="T64" fmla="*/ 53 w 539"/>
                    <a:gd name="T65" fmla="*/ 301 h 565"/>
                    <a:gd name="T66" fmla="*/ 23 w 539"/>
                    <a:gd name="T67" fmla="*/ 250 h 565"/>
                    <a:gd name="T68" fmla="*/ 32 w 539"/>
                    <a:gd name="T69" fmla="*/ 232 h 565"/>
                    <a:gd name="T70" fmla="*/ 56 w 539"/>
                    <a:gd name="T71" fmla="*/ 181 h 565"/>
                    <a:gd name="T72" fmla="*/ 80 w 539"/>
                    <a:gd name="T73" fmla="*/ 163 h 565"/>
                    <a:gd name="T74" fmla="*/ 74 w 539"/>
                    <a:gd name="T75" fmla="*/ 148 h 565"/>
                    <a:gd name="T76" fmla="*/ 122 w 539"/>
                    <a:gd name="T77" fmla="*/ 124 h 565"/>
                    <a:gd name="T78" fmla="*/ 146 w 539"/>
                    <a:gd name="T79" fmla="*/ 19 h 565"/>
                    <a:gd name="T80" fmla="*/ 161 w 539"/>
                    <a:gd name="T81" fmla="*/ 73 h 565"/>
                    <a:gd name="T82" fmla="*/ 182 w 539"/>
                    <a:gd name="T83" fmla="*/ 76 h 565"/>
                    <a:gd name="T84" fmla="*/ 194 w 539"/>
                    <a:gd name="T85" fmla="*/ 34 h 565"/>
                    <a:gd name="T86" fmla="*/ 227 w 539"/>
                    <a:gd name="T87" fmla="*/ 13 h 565"/>
                    <a:gd name="T88" fmla="*/ 269 w 539"/>
                    <a:gd name="T89" fmla="*/ 1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9" h="565">
                      <a:moveTo>
                        <a:pt x="281" y="58"/>
                      </a:moveTo>
                      <a:cubicBezTo>
                        <a:pt x="285" y="46"/>
                        <a:pt x="289" y="41"/>
                        <a:pt x="299" y="34"/>
                      </a:cubicBezTo>
                      <a:cubicBezTo>
                        <a:pt x="313" y="13"/>
                        <a:pt x="305" y="20"/>
                        <a:pt x="320" y="10"/>
                      </a:cubicBezTo>
                      <a:cubicBezTo>
                        <a:pt x="321" y="29"/>
                        <a:pt x="318" y="49"/>
                        <a:pt x="323" y="67"/>
                      </a:cubicBezTo>
                      <a:cubicBezTo>
                        <a:pt x="326" y="78"/>
                        <a:pt x="332" y="54"/>
                        <a:pt x="338" y="49"/>
                      </a:cubicBezTo>
                      <a:cubicBezTo>
                        <a:pt x="346" y="43"/>
                        <a:pt x="361" y="43"/>
                        <a:pt x="371" y="40"/>
                      </a:cubicBezTo>
                      <a:cubicBezTo>
                        <a:pt x="373" y="37"/>
                        <a:pt x="374" y="32"/>
                        <a:pt x="377" y="31"/>
                      </a:cubicBezTo>
                      <a:cubicBezTo>
                        <a:pt x="394" y="24"/>
                        <a:pt x="381" y="51"/>
                        <a:pt x="380" y="55"/>
                      </a:cubicBezTo>
                      <a:cubicBezTo>
                        <a:pt x="381" y="67"/>
                        <a:pt x="379" y="80"/>
                        <a:pt x="383" y="91"/>
                      </a:cubicBezTo>
                      <a:cubicBezTo>
                        <a:pt x="384" y="94"/>
                        <a:pt x="389" y="88"/>
                        <a:pt x="392" y="88"/>
                      </a:cubicBezTo>
                      <a:cubicBezTo>
                        <a:pt x="398" y="88"/>
                        <a:pt x="404" y="90"/>
                        <a:pt x="410" y="91"/>
                      </a:cubicBezTo>
                      <a:cubicBezTo>
                        <a:pt x="427" y="92"/>
                        <a:pt x="444" y="93"/>
                        <a:pt x="461" y="94"/>
                      </a:cubicBezTo>
                      <a:cubicBezTo>
                        <a:pt x="457" y="105"/>
                        <a:pt x="456" y="116"/>
                        <a:pt x="452" y="127"/>
                      </a:cubicBezTo>
                      <a:cubicBezTo>
                        <a:pt x="451" y="130"/>
                        <a:pt x="450" y="136"/>
                        <a:pt x="446" y="136"/>
                      </a:cubicBezTo>
                      <a:cubicBezTo>
                        <a:pt x="443" y="136"/>
                        <a:pt x="448" y="130"/>
                        <a:pt x="449" y="127"/>
                      </a:cubicBezTo>
                      <a:cubicBezTo>
                        <a:pt x="452" y="129"/>
                        <a:pt x="455" y="132"/>
                        <a:pt x="458" y="133"/>
                      </a:cubicBezTo>
                      <a:cubicBezTo>
                        <a:pt x="465" y="135"/>
                        <a:pt x="473" y="133"/>
                        <a:pt x="479" y="136"/>
                      </a:cubicBezTo>
                      <a:cubicBezTo>
                        <a:pt x="482" y="137"/>
                        <a:pt x="482" y="143"/>
                        <a:pt x="485" y="145"/>
                      </a:cubicBezTo>
                      <a:cubicBezTo>
                        <a:pt x="487" y="147"/>
                        <a:pt x="491" y="147"/>
                        <a:pt x="494" y="148"/>
                      </a:cubicBezTo>
                      <a:cubicBezTo>
                        <a:pt x="502" y="160"/>
                        <a:pt x="498" y="170"/>
                        <a:pt x="512" y="175"/>
                      </a:cubicBezTo>
                      <a:cubicBezTo>
                        <a:pt x="508" y="187"/>
                        <a:pt x="499" y="195"/>
                        <a:pt x="491" y="205"/>
                      </a:cubicBezTo>
                      <a:cubicBezTo>
                        <a:pt x="490" y="208"/>
                        <a:pt x="490" y="212"/>
                        <a:pt x="488" y="214"/>
                      </a:cubicBezTo>
                      <a:cubicBezTo>
                        <a:pt x="486" y="216"/>
                        <a:pt x="479" y="214"/>
                        <a:pt x="479" y="217"/>
                      </a:cubicBezTo>
                      <a:cubicBezTo>
                        <a:pt x="479" y="220"/>
                        <a:pt x="485" y="219"/>
                        <a:pt x="488" y="220"/>
                      </a:cubicBezTo>
                      <a:cubicBezTo>
                        <a:pt x="505" y="228"/>
                        <a:pt x="520" y="234"/>
                        <a:pt x="539" y="238"/>
                      </a:cubicBezTo>
                      <a:cubicBezTo>
                        <a:pt x="530" y="266"/>
                        <a:pt x="518" y="263"/>
                        <a:pt x="497" y="277"/>
                      </a:cubicBezTo>
                      <a:cubicBezTo>
                        <a:pt x="483" y="297"/>
                        <a:pt x="504" y="317"/>
                        <a:pt x="509" y="337"/>
                      </a:cubicBezTo>
                      <a:cubicBezTo>
                        <a:pt x="511" y="345"/>
                        <a:pt x="515" y="361"/>
                        <a:pt x="515" y="361"/>
                      </a:cubicBezTo>
                      <a:cubicBezTo>
                        <a:pt x="503" y="365"/>
                        <a:pt x="494" y="362"/>
                        <a:pt x="482" y="358"/>
                      </a:cubicBezTo>
                      <a:cubicBezTo>
                        <a:pt x="475" y="380"/>
                        <a:pt x="475" y="402"/>
                        <a:pt x="491" y="418"/>
                      </a:cubicBezTo>
                      <a:cubicBezTo>
                        <a:pt x="508" y="468"/>
                        <a:pt x="493" y="456"/>
                        <a:pt x="464" y="451"/>
                      </a:cubicBezTo>
                      <a:cubicBezTo>
                        <a:pt x="458" y="445"/>
                        <a:pt x="451" y="442"/>
                        <a:pt x="446" y="436"/>
                      </a:cubicBezTo>
                      <a:cubicBezTo>
                        <a:pt x="441" y="431"/>
                        <a:pt x="434" y="418"/>
                        <a:pt x="434" y="418"/>
                      </a:cubicBezTo>
                      <a:cubicBezTo>
                        <a:pt x="426" y="434"/>
                        <a:pt x="423" y="451"/>
                        <a:pt x="419" y="469"/>
                      </a:cubicBezTo>
                      <a:cubicBezTo>
                        <a:pt x="416" y="479"/>
                        <a:pt x="410" y="499"/>
                        <a:pt x="410" y="499"/>
                      </a:cubicBezTo>
                      <a:cubicBezTo>
                        <a:pt x="409" y="507"/>
                        <a:pt x="411" y="516"/>
                        <a:pt x="407" y="523"/>
                      </a:cubicBezTo>
                      <a:cubicBezTo>
                        <a:pt x="405" y="526"/>
                        <a:pt x="401" y="519"/>
                        <a:pt x="398" y="517"/>
                      </a:cubicBezTo>
                      <a:cubicBezTo>
                        <a:pt x="395" y="514"/>
                        <a:pt x="392" y="511"/>
                        <a:pt x="389" y="508"/>
                      </a:cubicBezTo>
                      <a:cubicBezTo>
                        <a:pt x="387" y="505"/>
                        <a:pt x="386" y="501"/>
                        <a:pt x="383" y="499"/>
                      </a:cubicBezTo>
                      <a:cubicBezTo>
                        <a:pt x="378" y="494"/>
                        <a:pt x="365" y="487"/>
                        <a:pt x="365" y="487"/>
                      </a:cubicBezTo>
                      <a:cubicBezTo>
                        <a:pt x="363" y="484"/>
                        <a:pt x="362" y="476"/>
                        <a:pt x="359" y="478"/>
                      </a:cubicBezTo>
                      <a:cubicBezTo>
                        <a:pt x="354" y="482"/>
                        <a:pt x="355" y="490"/>
                        <a:pt x="353" y="496"/>
                      </a:cubicBezTo>
                      <a:cubicBezTo>
                        <a:pt x="347" y="514"/>
                        <a:pt x="338" y="529"/>
                        <a:pt x="332" y="547"/>
                      </a:cubicBezTo>
                      <a:cubicBezTo>
                        <a:pt x="325" y="545"/>
                        <a:pt x="308" y="527"/>
                        <a:pt x="302" y="520"/>
                      </a:cubicBezTo>
                      <a:cubicBezTo>
                        <a:pt x="298" y="514"/>
                        <a:pt x="290" y="502"/>
                        <a:pt x="290" y="502"/>
                      </a:cubicBezTo>
                      <a:cubicBezTo>
                        <a:pt x="275" y="507"/>
                        <a:pt x="281" y="514"/>
                        <a:pt x="272" y="523"/>
                      </a:cubicBezTo>
                      <a:cubicBezTo>
                        <a:pt x="258" y="537"/>
                        <a:pt x="253" y="535"/>
                        <a:pt x="236" y="538"/>
                      </a:cubicBezTo>
                      <a:cubicBezTo>
                        <a:pt x="225" y="545"/>
                        <a:pt x="218" y="565"/>
                        <a:pt x="212" y="547"/>
                      </a:cubicBezTo>
                      <a:cubicBezTo>
                        <a:pt x="212" y="544"/>
                        <a:pt x="207" y="486"/>
                        <a:pt x="206" y="484"/>
                      </a:cubicBezTo>
                      <a:cubicBezTo>
                        <a:pt x="203" y="480"/>
                        <a:pt x="196" y="486"/>
                        <a:pt x="191" y="487"/>
                      </a:cubicBezTo>
                      <a:cubicBezTo>
                        <a:pt x="163" y="494"/>
                        <a:pt x="212" y="486"/>
                        <a:pt x="161" y="493"/>
                      </a:cubicBezTo>
                      <a:cubicBezTo>
                        <a:pt x="145" y="498"/>
                        <a:pt x="155" y="494"/>
                        <a:pt x="134" y="508"/>
                      </a:cubicBezTo>
                      <a:cubicBezTo>
                        <a:pt x="131" y="510"/>
                        <a:pt x="125" y="514"/>
                        <a:pt x="125" y="514"/>
                      </a:cubicBezTo>
                      <a:cubicBezTo>
                        <a:pt x="116" y="500"/>
                        <a:pt x="122" y="482"/>
                        <a:pt x="125" y="466"/>
                      </a:cubicBezTo>
                      <a:cubicBezTo>
                        <a:pt x="127" y="456"/>
                        <a:pt x="134" y="436"/>
                        <a:pt x="134" y="436"/>
                      </a:cubicBezTo>
                      <a:cubicBezTo>
                        <a:pt x="121" y="417"/>
                        <a:pt x="121" y="437"/>
                        <a:pt x="107" y="442"/>
                      </a:cubicBezTo>
                      <a:cubicBezTo>
                        <a:pt x="100" y="445"/>
                        <a:pt x="93" y="444"/>
                        <a:pt x="86" y="445"/>
                      </a:cubicBezTo>
                      <a:cubicBezTo>
                        <a:pt x="70" y="450"/>
                        <a:pt x="51" y="462"/>
                        <a:pt x="44" y="442"/>
                      </a:cubicBezTo>
                      <a:cubicBezTo>
                        <a:pt x="49" y="421"/>
                        <a:pt x="44" y="391"/>
                        <a:pt x="62" y="379"/>
                      </a:cubicBezTo>
                      <a:cubicBezTo>
                        <a:pt x="64" y="376"/>
                        <a:pt x="69" y="374"/>
                        <a:pt x="68" y="370"/>
                      </a:cubicBezTo>
                      <a:cubicBezTo>
                        <a:pt x="67" y="366"/>
                        <a:pt x="62" y="365"/>
                        <a:pt x="59" y="364"/>
                      </a:cubicBezTo>
                      <a:cubicBezTo>
                        <a:pt x="44" y="359"/>
                        <a:pt x="26" y="353"/>
                        <a:pt x="11" y="349"/>
                      </a:cubicBezTo>
                      <a:cubicBezTo>
                        <a:pt x="8" y="347"/>
                        <a:pt x="0" y="346"/>
                        <a:pt x="2" y="343"/>
                      </a:cubicBezTo>
                      <a:cubicBezTo>
                        <a:pt x="5" y="337"/>
                        <a:pt x="20" y="331"/>
                        <a:pt x="20" y="331"/>
                      </a:cubicBezTo>
                      <a:cubicBezTo>
                        <a:pt x="25" y="323"/>
                        <a:pt x="27" y="319"/>
                        <a:pt x="35" y="313"/>
                      </a:cubicBezTo>
                      <a:cubicBezTo>
                        <a:pt x="41" y="309"/>
                        <a:pt x="53" y="301"/>
                        <a:pt x="53" y="301"/>
                      </a:cubicBezTo>
                      <a:cubicBezTo>
                        <a:pt x="45" y="278"/>
                        <a:pt x="57" y="305"/>
                        <a:pt x="41" y="286"/>
                      </a:cubicBezTo>
                      <a:cubicBezTo>
                        <a:pt x="37" y="281"/>
                        <a:pt x="27" y="253"/>
                        <a:pt x="23" y="250"/>
                      </a:cubicBezTo>
                      <a:cubicBezTo>
                        <a:pt x="18" y="246"/>
                        <a:pt x="5" y="244"/>
                        <a:pt x="5" y="244"/>
                      </a:cubicBezTo>
                      <a:cubicBezTo>
                        <a:pt x="19" y="234"/>
                        <a:pt x="11" y="239"/>
                        <a:pt x="32" y="232"/>
                      </a:cubicBezTo>
                      <a:cubicBezTo>
                        <a:pt x="44" y="228"/>
                        <a:pt x="68" y="226"/>
                        <a:pt x="68" y="226"/>
                      </a:cubicBezTo>
                      <a:cubicBezTo>
                        <a:pt x="66" y="216"/>
                        <a:pt x="63" y="189"/>
                        <a:pt x="56" y="181"/>
                      </a:cubicBezTo>
                      <a:cubicBezTo>
                        <a:pt x="51" y="176"/>
                        <a:pt x="38" y="169"/>
                        <a:pt x="38" y="169"/>
                      </a:cubicBezTo>
                      <a:cubicBezTo>
                        <a:pt x="31" y="148"/>
                        <a:pt x="29" y="150"/>
                        <a:pt x="80" y="163"/>
                      </a:cubicBezTo>
                      <a:cubicBezTo>
                        <a:pt x="83" y="164"/>
                        <a:pt x="83" y="175"/>
                        <a:pt x="83" y="172"/>
                      </a:cubicBezTo>
                      <a:cubicBezTo>
                        <a:pt x="83" y="152"/>
                        <a:pt x="80" y="162"/>
                        <a:pt x="74" y="148"/>
                      </a:cubicBezTo>
                      <a:cubicBezTo>
                        <a:pt x="70" y="139"/>
                        <a:pt x="65" y="121"/>
                        <a:pt x="65" y="121"/>
                      </a:cubicBezTo>
                      <a:cubicBezTo>
                        <a:pt x="84" y="115"/>
                        <a:pt x="103" y="118"/>
                        <a:pt x="122" y="124"/>
                      </a:cubicBezTo>
                      <a:cubicBezTo>
                        <a:pt x="116" y="87"/>
                        <a:pt x="109" y="54"/>
                        <a:pt x="122" y="13"/>
                      </a:cubicBezTo>
                      <a:cubicBezTo>
                        <a:pt x="124" y="5"/>
                        <a:pt x="146" y="19"/>
                        <a:pt x="146" y="19"/>
                      </a:cubicBezTo>
                      <a:cubicBezTo>
                        <a:pt x="147" y="36"/>
                        <a:pt x="144" y="54"/>
                        <a:pt x="149" y="70"/>
                      </a:cubicBezTo>
                      <a:cubicBezTo>
                        <a:pt x="150" y="74"/>
                        <a:pt x="157" y="71"/>
                        <a:pt x="161" y="73"/>
                      </a:cubicBezTo>
                      <a:cubicBezTo>
                        <a:pt x="167" y="76"/>
                        <a:pt x="179" y="85"/>
                        <a:pt x="179" y="85"/>
                      </a:cubicBezTo>
                      <a:cubicBezTo>
                        <a:pt x="180" y="82"/>
                        <a:pt x="182" y="79"/>
                        <a:pt x="182" y="76"/>
                      </a:cubicBezTo>
                      <a:cubicBezTo>
                        <a:pt x="184" y="59"/>
                        <a:pt x="180" y="41"/>
                        <a:pt x="185" y="25"/>
                      </a:cubicBezTo>
                      <a:cubicBezTo>
                        <a:pt x="186" y="21"/>
                        <a:pt x="191" y="31"/>
                        <a:pt x="194" y="34"/>
                      </a:cubicBezTo>
                      <a:cubicBezTo>
                        <a:pt x="219" y="55"/>
                        <a:pt x="186" y="23"/>
                        <a:pt x="212" y="49"/>
                      </a:cubicBezTo>
                      <a:cubicBezTo>
                        <a:pt x="225" y="89"/>
                        <a:pt x="227" y="17"/>
                        <a:pt x="227" y="13"/>
                      </a:cubicBezTo>
                      <a:cubicBezTo>
                        <a:pt x="231" y="30"/>
                        <a:pt x="239" y="44"/>
                        <a:pt x="242" y="61"/>
                      </a:cubicBezTo>
                      <a:cubicBezTo>
                        <a:pt x="262" y="48"/>
                        <a:pt x="254" y="25"/>
                        <a:pt x="269" y="10"/>
                      </a:cubicBezTo>
                      <a:cubicBezTo>
                        <a:pt x="279" y="0"/>
                        <a:pt x="278" y="6"/>
                        <a:pt x="278" y="10"/>
                      </a:cubicBezTo>
                    </a:path>
                  </a:pathLst>
                </a:custGeom>
                <a:gradFill rotWithShape="1">
                  <a:gsLst>
                    <a:gs pos="0">
                      <a:srgbClr val="FFFF00"/>
                    </a:gs>
                    <a:gs pos="100000">
                      <a:srgbClr val="FF00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437" name="Freeform 115"/>
                <p:cNvSpPr>
                  <a:spLocks/>
                </p:cNvSpPr>
                <p:nvPr/>
              </p:nvSpPr>
              <p:spPr bwMode="auto">
                <a:xfrm>
                  <a:off x="-1101" y="3405"/>
                  <a:ext cx="49" cy="57"/>
                </a:xfrm>
                <a:custGeom>
                  <a:avLst/>
                  <a:gdLst>
                    <a:gd name="T0" fmla="*/ 24 w 49"/>
                    <a:gd name="T1" fmla="*/ 57 h 57"/>
                    <a:gd name="T2" fmla="*/ 30 w 49"/>
                    <a:gd name="T3" fmla="*/ 6 h 57"/>
                    <a:gd name="T4" fmla="*/ 9 w 49"/>
                    <a:gd name="T5" fmla="*/ 9 h 57"/>
                    <a:gd name="T6" fmla="*/ 0 w 49"/>
                    <a:gd name="T7" fmla="*/ 51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24" y="57"/>
                      </a:moveTo>
                      <a:cubicBezTo>
                        <a:pt x="38" y="43"/>
                        <a:pt x="49" y="37"/>
                        <a:pt x="30" y="6"/>
                      </a:cubicBezTo>
                      <a:cubicBezTo>
                        <a:pt x="26" y="0"/>
                        <a:pt x="16" y="8"/>
                        <a:pt x="9" y="9"/>
                      </a:cubicBezTo>
                      <a:cubicBezTo>
                        <a:pt x="5" y="22"/>
                        <a:pt x="0" y="37"/>
                        <a:pt x="0" y="51"/>
                      </a:cubicBezTo>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6435" name="Freeform 116"/>
              <p:cNvSpPr>
                <a:spLocks/>
              </p:cNvSpPr>
              <p:nvPr/>
            </p:nvSpPr>
            <p:spPr bwMode="auto">
              <a:xfrm>
                <a:off x="-1296" y="3501"/>
                <a:ext cx="431" cy="373"/>
              </a:xfrm>
              <a:custGeom>
                <a:avLst/>
                <a:gdLst>
                  <a:gd name="T0" fmla="*/ 194 w 431"/>
                  <a:gd name="T1" fmla="*/ 52 h 373"/>
                  <a:gd name="T2" fmla="*/ 224 w 431"/>
                  <a:gd name="T3" fmla="*/ 7 h 373"/>
                  <a:gd name="T4" fmla="*/ 251 w 431"/>
                  <a:gd name="T5" fmla="*/ 37 h 373"/>
                  <a:gd name="T6" fmla="*/ 272 w 431"/>
                  <a:gd name="T7" fmla="*/ 19 h 373"/>
                  <a:gd name="T8" fmla="*/ 275 w 431"/>
                  <a:gd name="T9" fmla="*/ 52 h 373"/>
                  <a:gd name="T10" fmla="*/ 284 w 431"/>
                  <a:gd name="T11" fmla="*/ 49 h 373"/>
                  <a:gd name="T12" fmla="*/ 302 w 431"/>
                  <a:gd name="T13" fmla="*/ 31 h 373"/>
                  <a:gd name="T14" fmla="*/ 323 w 431"/>
                  <a:gd name="T15" fmla="*/ 22 h 373"/>
                  <a:gd name="T16" fmla="*/ 320 w 431"/>
                  <a:gd name="T17" fmla="*/ 58 h 373"/>
                  <a:gd name="T18" fmla="*/ 314 w 431"/>
                  <a:gd name="T19" fmla="*/ 76 h 373"/>
                  <a:gd name="T20" fmla="*/ 380 w 431"/>
                  <a:gd name="T21" fmla="*/ 91 h 373"/>
                  <a:gd name="T22" fmla="*/ 380 w 431"/>
                  <a:gd name="T23" fmla="*/ 109 h 373"/>
                  <a:gd name="T24" fmla="*/ 359 w 431"/>
                  <a:gd name="T25" fmla="*/ 118 h 373"/>
                  <a:gd name="T26" fmla="*/ 368 w 431"/>
                  <a:gd name="T27" fmla="*/ 121 h 373"/>
                  <a:gd name="T28" fmla="*/ 422 w 431"/>
                  <a:gd name="T29" fmla="*/ 127 h 373"/>
                  <a:gd name="T30" fmla="*/ 395 w 431"/>
                  <a:gd name="T31" fmla="*/ 172 h 373"/>
                  <a:gd name="T32" fmla="*/ 413 w 431"/>
                  <a:gd name="T33" fmla="*/ 190 h 373"/>
                  <a:gd name="T34" fmla="*/ 431 w 431"/>
                  <a:gd name="T35" fmla="*/ 202 h 373"/>
                  <a:gd name="T36" fmla="*/ 374 w 431"/>
                  <a:gd name="T37" fmla="*/ 208 h 373"/>
                  <a:gd name="T38" fmla="*/ 392 w 431"/>
                  <a:gd name="T39" fmla="*/ 253 h 373"/>
                  <a:gd name="T40" fmla="*/ 368 w 431"/>
                  <a:gd name="T41" fmla="*/ 262 h 373"/>
                  <a:gd name="T42" fmla="*/ 383 w 431"/>
                  <a:gd name="T43" fmla="*/ 310 h 373"/>
                  <a:gd name="T44" fmla="*/ 359 w 431"/>
                  <a:gd name="T45" fmla="*/ 310 h 373"/>
                  <a:gd name="T46" fmla="*/ 335 w 431"/>
                  <a:gd name="T47" fmla="*/ 292 h 373"/>
                  <a:gd name="T48" fmla="*/ 314 w 431"/>
                  <a:gd name="T49" fmla="*/ 328 h 373"/>
                  <a:gd name="T50" fmla="*/ 290 w 431"/>
                  <a:gd name="T51" fmla="*/ 325 h 373"/>
                  <a:gd name="T52" fmla="*/ 260 w 431"/>
                  <a:gd name="T53" fmla="*/ 373 h 373"/>
                  <a:gd name="T54" fmla="*/ 230 w 431"/>
                  <a:gd name="T55" fmla="*/ 349 h 373"/>
                  <a:gd name="T56" fmla="*/ 179 w 431"/>
                  <a:gd name="T57" fmla="*/ 346 h 373"/>
                  <a:gd name="T58" fmla="*/ 167 w 431"/>
                  <a:gd name="T59" fmla="*/ 316 h 373"/>
                  <a:gd name="T60" fmla="*/ 158 w 431"/>
                  <a:gd name="T61" fmla="*/ 325 h 373"/>
                  <a:gd name="T62" fmla="*/ 137 w 431"/>
                  <a:gd name="T63" fmla="*/ 337 h 373"/>
                  <a:gd name="T64" fmla="*/ 113 w 431"/>
                  <a:gd name="T65" fmla="*/ 349 h 373"/>
                  <a:gd name="T66" fmla="*/ 98 w 431"/>
                  <a:gd name="T67" fmla="*/ 352 h 373"/>
                  <a:gd name="T68" fmla="*/ 113 w 431"/>
                  <a:gd name="T69" fmla="*/ 283 h 373"/>
                  <a:gd name="T70" fmla="*/ 62 w 431"/>
                  <a:gd name="T71" fmla="*/ 274 h 373"/>
                  <a:gd name="T72" fmla="*/ 71 w 431"/>
                  <a:gd name="T73" fmla="*/ 268 h 373"/>
                  <a:gd name="T74" fmla="*/ 92 w 431"/>
                  <a:gd name="T75" fmla="*/ 262 h 373"/>
                  <a:gd name="T76" fmla="*/ 74 w 431"/>
                  <a:gd name="T77" fmla="*/ 241 h 373"/>
                  <a:gd name="T78" fmla="*/ 35 w 431"/>
                  <a:gd name="T79" fmla="*/ 217 h 373"/>
                  <a:gd name="T80" fmla="*/ 92 w 431"/>
                  <a:gd name="T81" fmla="*/ 193 h 373"/>
                  <a:gd name="T82" fmla="*/ 71 w 431"/>
                  <a:gd name="T83" fmla="*/ 163 h 373"/>
                  <a:gd name="T84" fmla="*/ 89 w 431"/>
                  <a:gd name="T85" fmla="*/ 139 h 373"/>
                  <a:gd name="T86" fmla="*/ 74 w 431"/>
                  <a:gd name="T87" fmla="*/ 94 h 373"/>
                  <a:gd name="T88" fmla="*/ 77 w 431"/>
                  <a:gd name="T89" fmla="*/ 64 h 373"/>
                  <a:gd name="T90" fmla="*/ 113 w 431"/>
                  <a:gd name="T91" fmla="*/ 85 h 373"/>
                  <a:gd name="T92" fmla="*/ 119 w 431"/>
                  <a:gd name="T93" fmla="*/ 94 h 373"/>
                  <a:gd name="T94" fmla="*/ 122 w 431"/>
                  <a:gd name="T95" fmla="*/ 85 h 373"/>
                  <a:gd name="T96" fmla="*/ 131 w 431"/>
                  <a:gd name="T97" fmla="*/ 31 h 373"/>
                  <a:gd name="T98" fmla="*/ 155 w 431"/>
                  <a:gd name="T99" fmla="*/ 52 h 373"/>
                  <a:gd name="T100" fmla="*/ 161 w 431"/>
                  <a:gd name="T101" fmla="*/ 70 h 373"/>
                  <a:gd name="T102" fmla="*/ 179 w 431"/>
                  <a:gd name="T103" fmla="*/ 7 h 373"/>
                  <a:gd name="T104" fmla="*/ 194 w 431"/>
                  <a:gd name="T105" fmla="*/ 52 h 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1" h="373">
                    <a:moveTo>
                      <a:pt x="194" y="52"/>
                    </a:moveTo>
                    <a:cubicBezTo>
                      <a:pt x="201" y="30"/>
                      <a:pt x="208" y="23"/>
                      <a:pt x="224" y="7"/>
                    </a:cubicBezTo>
                    <a:cubicBezTo>
                      <a:pt x="238" y="28"/>
                      <a:pt x="221" y="57"/>
                      <a:pt x="251" y="37"/>
                    </a:cubicBezTo>
                    <a:cubicBezTo>
                      <a:pt x="255" y="25"/>
                      <a:pt x="260" y="23"/>
                      <a:pt x="272" y="19"/>
                    </a:cubicBezTo>
                    <a:cubicBezTo>
                      <a:pt x="273" y="30"/>
                      <a:pt x="271" y="42"/>
                      <a:pt x="275" y="52"/>
                    </a:cubicBezTo>
                    <a:cubicBezTo>
                      <a:pt x="276" y="55"/>
                      <a:pt x="282" y="51"/>
                      <a:pt x="284" y="49"/>
                    </a:cubicBezTo>
                    <a:cubicBezTo>
                      <a:pt x="291" y="44"/>
                      <a:pt x="296" y="37"/>
                      <a:pt x="302" y="31"/>
                    </a:cubicBezTo>
                    <a:cubicBezTo>
                      <a:pt x="306" y="27"/>
                      <a:pt x="318" y="24"/>
                      <a:pt x="323" y="22"/>
                    </a:cubicBezTo>
                    <a:cubicBezTo>
                      <a:pt x="342" y="28"/>
                      <a:pt x="325" y="46"/>
                      <a:pt x="320" y="58"/>
                    </a:cubicBezTo>
                    <a:cubicBezTo>
                      <a:pt x="317" y="64"/>
                      <a:pt x="314" y="76"/>
                      <a:pt x="314" y="76"/>
                    </a:cubicBezTo>
                    <a:cubicBezTo>
                      <a:pt x="336" y="82"/>
                      <a:pt x="358" y="87"/>
                      <a:pt x="380" y="91"/>
                    </a:cubicBezTo>
                    <a:cubicBezTo>
                      <a:pt x="394" y="100"/>
                      <a:pt x="403" y="104"/>
                      <a:pt x="380" y="109"/>
                    </a:cubicBezTo>
                    <a:cubicBezTo>
                      <a:pt x="373" y="112"/>
                      <a:pt x="359" y="110"/>
                      <a:pt x="359" y="118"/>
                    </a:cubicBezTo>
                    <a:cubicBezTo>
                      <a:pt x="359" y="121"/>
                      <a:pt x="365" y="121"/>
                      <a:pt x="368" y="121"/>
                    </a:cubicBezTo>
                    <a:cubicBezTo>
                      <a:pt x="386" y="124"/>
                      <a:pt x="404" y="124"/>
                      <a:pt x="422" y="127"/>
                    </a:cubicBezTo>
                    <a:cubicBezTo>
                      <a:pt x="419" y="153"/>
                      <a:pt x="420" y="164"/>
                      <a:pt x="395" y="172"/>
                    </a:cubicBezTo>
                    <a:cubicBezTo>
                      <a:pt x="401" y="178"/>
                      <a:pt x="407" y="184"/>
                      <a:pt x="413" y="190"/>
                    </a:cubicBezTo>
                    <a:cubicBezTo>
                      <a:pt x="418" y="195"/>
                      <a:pt x="431" y="202"/>
                      <a:pt x="431" y="202"/>
                    </a:cubicBezTo>
                    <a:cubicBezTo>
                      <a:pt x="412" y="204"/>
                      <a:pt x="389" y="197"/>
                      <a:pt x="374" y="208"/>
                    </a:cubicBezTo>
                    <a:cubicBezTo>
                      <a:pt x="371" y="211"/>
                      <a:pt x="390" y="248"/>
                      <a:pt x="392" y="253"/>
                    </a:cubicBezTo>
                    <a:cubicBezTo>
                      <a:pt x="378" y="258"/>
                      <a:pt x="377" y="248"/>
                      <a:pt x="368" y="262"/>
                    </a:cubicBezTo>
                    <a:cubicBezTo>
                      <a:pt x="372" y="278"/>
                      <a:pt x="378" y="294"/>
                      <a:pt x="383" y="310"/>
                    </a:cubicBezTo>
                    <a:cubicBezTo>
                      <a:pt x="378" y="326"/>
                      <a:pt x="370" y="317"/>
                      <a:pt x="359" y="310"/>
                    </a:cubicBezTo>
                    <a:cubicBezTo>
                      <a:pt x="351" y="299"/>
                      <a:pt x="350" y="287"/>
                      <a:pt x="335" y="292"/>
                    </a:cubicBezTo>
                    <a:cubicBezTo>
                      <a:pt x="330" y="306"/>
                      <a:pt x="319" y="314"/>
                      <a:pt x="314" y="328"/>
                    </a:cubicBezTo>
                    <a:cubicBezTo>
                      <a:pt x="308" y="370"/>
                      <a:pt x="307" y="337"/>
                      <a:pt x="290" y="325"/>
                    </a:cubicBezTo>
                    <a:cubicBezTo>
                      <a:pt x="274" y="341"/>
                      <a:pt x="266" y="350"/>
                      <a:pt x="260" y="373"/>
                    </a:cubicBezTo>
                    <a:cubicBezTo>
                      <a:pt x="249" y="366"/>
                      <a:pt x="241" y="356"/>
                      <a:pt x="230" y="349"/>
                    </a:cubicBezTo>
                    <a:cubicBezTo>
                      <a:pt x="223" y="328"/>
                      <a:pt x="196" y="343"/>
                      <a:pt x="179" y="346"/>
                    </a:cubicBezTo>
                    <a:cubicBezTo>
                      <a:pt x="157" y="361"/>
                      <a:pt x="181" y="348"/>
                      <a:pt x="167" y="316"/>
                    </a:cubicBezTo>
                    <a:cubicBezTo>
                      <a:pt x="165" y="312"/>
                      <a:pt x="161" y="323"/>
                      <a:pt x="158" y="325"/>
                    </a:cubicBezTo>
                    <a:cubicBezTo>
                      <a:pt x="151" y="330"/>
                      <a:pt x="144" y="333"/>
                      <a:pt x="137" y="337"/>
                    </a:cubicBezTo>
                    <a:cubicBezTo>
                      <a:pt x="129" y="341"/>
                      <a:pt x="113" y="349"/>
                      <a:pt x="113" y="349"/>
                    </a:cubicBezTo>
                    <a:cubicBezTo>
                      <a:pt x="112" y="351"/>
                      <a:pt x="103" y="370"/>
                      <a:pt x="98" y="352"/>
                    </a:cubicBezTo>
                    <a:cubicBezTo>
                      <a:pt x="97" y="348"/>
                      <a:pt x="110" y="291"/>
                      <a:pt x="113" y="283"/>
                    </a:cubicBezTo>
                    <a:cubicBezTo>
                      <a:pt x="86" y="265"/>
                      <a:pt x="131" y="293"/>
                      <a:pt x="62" y="274"/>
                    </a:cubicBezTo>
                    <a:cubicBezTo>
                      <a:pt x="59" y="273"/>
                      <a:pt x="68" y="269"/>
                      <a:pt x="71" y="268"/>
                    </a:cubicBezTo>
                    <a:cubicBezTo>
                      <a:pt x="78" y="265"/>
                      <a:pt x="85" y="264"/>
                      <a:pt x="92" y="262"/>
                    </a:cubicBezTo>
                    <a:cubicBezTo>
                      <a:pt x="104" y="243"/>
                      <a:pt x="94" y="244"/>
                      <a:pt x="74" y="241"/>
                    </a:cubicBezTo>
                    <a:cubicBezTo>
                      <a:pt x="59" y="233"/>
                      <a:pt x="52" y="223"/>
                      <a:pt x="35" y="217"/>
                    </a:cubicBezTo>
                    <a:cubicBezTo>
                      <a:pt x="23" y="181"/>
                      <a:pt x="0" y="201"/>
                      <a:pt x="92" y="193"/>
                    </a:cubicBezTo>
                    <a:cubicBezTo>
                      <a:pt x="87" y="178"/>
                      <a:pt x="87" y="168"/>
                      <a:pt x="71" y="163"/>
                    </a:cubicBezTo>
                    <a:cubicBezTo>
                      <a:pt x="44" y="136"/>
                      <a:pt x="43" y="145"/>
                      <a:pt x="89" y="139"/>
                    </a:cubicBezTo>
                    <a:cubicBezTo>
                      <a:pt x="115" y="130"/>
                      <a:pt x="88" y="104"/>
                      <a:pt x="74" y="94"/>
                    </a:cubicBezTo>
                    <a:cubicBezTo>
                      <a:pt x="71" y="80"/>
                      <a:pt x="62" y="69"/>
                      <a:pt x="77" y="64"/>
                    </a:cubicBezTo>
                    <a:cubicBezTo>
                      <a:pt x="98" y="69"/>
                      <a:pt x="96" y="74"/>
                      <a:pt x="113" y="85"/>
                    </a:cubicBezTo>
                    <a:cubicBezTo>
                      <a:pt x="115" y="88"/>
                      <a:pt x="115" y="94"/>
                      <a:pt x="119" y="94"/>
                    </a:cubicBezTo>
                    <a:cubicBezTo>
                      <a:pt x="122" y="94"/>
                      <a:pt x="121" y="88"/>
                      <a:pt x="122" y="85"/>
                    </a:cubicBezTo>
                    <a:cubicBezTo>
                      <a:pt x="125" y="67"/>
                      <a:pt x="128" y="49"/>
                      <a:pt x="131" y="31"/>
                    </a:cubicBezTo>
                    <a:cubicBezTo>
                      <a:pt x="143" y="39"/>
                      <a:pt x="150" y="40"/>
                      <a:pt x="155" y="52"/>
                    </a:cubicBezTo>
                    <a:cubicBezTo>
                      <a:pt x="158" y="58"/>
                      <a:pt x="161" y="70"/>
                      <a:pt x="161" y="70"/>
                    </a:cubicBezTo>
                    <a:cubicBezTo>
                      <a:pt x="163" y="50"/>
                      <a:pt x="151" y="0"/>
                      <a:pt x="179" y="7"/>
                    </a:cubicBezTo>
                    <a:cubicBezTo>
                      <a:pt x="199" y="20"/>
                      <a:pt x="200" y="28"/>
                      <a:pt x="194" y="52"/>
                    </a:cubicBezTo>
                    <a:close/>
                  </a:path>
                </a:pathLst>
              </a:custGeom>
              <a:solidFill>
                <a:srgbClr val="FFC9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6430" name="Group 117"/>
            <p:cNvGrpSpPr>
              <a:grpSpLocks/>
            </p:cNvGrpSpPr>
            <p:nvPr/>
          </p:nvGrpSpPr>
          <p:grpSpPr bwMode="auto">
            <a:xfrm>
              <a:off x="1334" y="1068"/>
              <a:ext cx="1174" cy="949"/>
              <a:chOff x="1334" y="1068"/>
              <a:chExt cx="1174" cy="949"/>
            </a:xfrm>
          </p:grpSpPr>
          <p:sp>
            <p:nvSpPr>
              <p:cNvPr id="16431" name="Arc 118"/>
              <p:cNvSpPr>
                <a:spLocks/>
              </p:cNvSpPr>
              <p:nvPr/>
            </p:nvSpPr>
            <p:spPr bwMode="auto">
              <a:xfrm rot="10800000" flipH="1">
                <a:off x="1334" y="1297"/>
                <a:ext cx="900" cy="720"/>
              </a:xfrm>
              <a:custGeom>
                <a:avLst/>
                <a:gdLst>
                  <a:gd name="T0" fmla="*/ 0 w 26994"/>
                  <a:gd name="T1" fmla="*/ 0 h 21600"/>
                  <a:gd name="T2" fmla="*/ 0 w 26994"/>
                  <a:gd name="T3" fmla="*/ 0 h 21600"/>
                  <a:gd name="T4" fmla="*/ 0 w 26994"/>
                  <a:gd name="T5" fmla="*/ 0 h 21600"/>
                  <a:gd name="T6" fmla="*/ 0 60000 65536"/>
                  <a:gd name="T7" fmla="*/ 0 60000 65536"/>
                  <a:gd name="T8" fmla="*/ 0 60000 65536"/>
                </a:gdLst>
                <a:ahLst/>
                <a:cxnLst>
                  <a:cxn ang="T6">
                    <a:pos x="T0" y="T1"/>
                  </a:cxn>
                  <a:cxn ang="T7">
                    <a:pos x="T2" y="T3"/>
                  </a:cxn>
                  <a:cxn ang="T8">
                    <a:pos x="T4" y="T5"/>
                  </a:cxn>
                </a:cxnLst>
                <a:rect l="0" t="0" r="r" b="b"/>
                <a:pathLst>
                  <a:path w="26994" h="21600" fill="none" extrusionOk="0">
                    <a:moveTo>
                      <a:pt x="0" y="1346"/>
                    </a:moveTo>
                    <a:cubicBezTo>
                      <a:pt x="2402" y="455"/>
                      <a:pt x="4943" y="-1"/>
                      <a:pt x="7506" y="0"/>
                    </a:cubicBezTo>
                    <a:cubicBezTo>
                      <a:pt x="15825" y="0"/>
                      <a:pt x="23406" y="4778"/>
                      <a:pt x="26994" y="12284"/>
                    </a:cubicBezTo>
                  </a:path>
                  <a:path w="26994" h="21600" stroke="0" extrusionOk="0">
                    <a:moveTo>
                      <a:pt x="0" y="1346"/>
                    </a:moveTo>
                    <a:cubicBezTo>
                      <a:pt x="2402" y="455"/>
                      <a:pt x="4943" y="-1"/>
                      <a:pt x="7506" y="0"/>
                    </a:cubicBezTo>
                    <a:cubicBezTo>
                      <a:pt x="15825" y="0"/>
                      <a:pt x="23406" y="4778"/>
                      <a:pt x="26994" y="12284"/>
                    </a:cubicBezTo>
                    <a:lnTo>
                      <a:pt x="7506" y="21600"/>
                    </a:lnTo>
                    <a:lnTo>
                      <a:pt x="0" y="1346"/>
                    </a:lnTo>
                    <a:close/>
                  </a:path>
                </a:pathLst>
              </a:custGeom>
              <a:noFill/>
              <a:ln w="57150">
                <a:solidFill>
                  <a:srgbClr val="0000FF"/>
                </a:solidFill>
                <a:prstDash val="dash"/>
                <a:round/>
                <a:headEnd type="stealth"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2" name="Line 119"/>
              <p:cNvSpPr>
                <a:spLocks noChangeShapeType="1"/>
              </p:cNvSpPr>
              <p:nvPr/>
            </p:nvSpPr>
            <p:spPr bwMode="auto">
              <a:xfrm flipH="1">
                <a:off x="2220" y="1068"/>
                <a:ext cx="288" cy="576"/>
              </a:xfrm>
              <a:prstGeom prst="line">
                <a:avLst/>
              </a:prstGeom>
              <a:noFill/>
              <a:ln w="571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16391" name="Group 120"/>
          <p:cNvGrpSpPr>
            <a:grpSpLocks/>
          </p:cNvGrpSpPr>
          <p:nvPr/>
        </p:nvGrpSpPr>
        <p:grpSpPr bwMode="auto">
          <a:xfrm>
            <a:off x="874713" y="42863"/>
            <a:ext cx="7631112" cy="909637"/>
            <a:chOff x="551" y="27"/>
            <a:chExt cx="4807" cy="573"/>
          </a:xfrm>
        </p:grpSpPr>
        <p:sp>
          <p:nvSpPr>
            <p:cNvPr id="16392" name="WordArt 121"/>
            <p:cNvSpPr>
              <a:spLocks noChangeArrowheads="1" noChangeShapeType="1" noTextEdit="1"/>
            </p:cNvSpPr>
            <p:nvPr/>
          </p:nvSpPr>
          <p:spPr bwMode="auto">
            <a:xfrm>
              <a:off x="551" y="144"/>
              <a:ext cx="4608" cy="456"/>
            </a:xfrm>
            <a:prstGeom prst="rect">
              <a:avLst/>
            </a:prstGeom>
          </p:spPr>
          <p:txBody>
            <a:bodyPr wrap="none" fromWordArt="1">
              <a:prstTxWarp prst="textPlain">
                <a:avLst>
                  <a:gd name="adj" fmla="val 50000"/>
                </a:avLst>
              </a:prstTxWarp>
            </a:bodyPr>
            <a:lstStyle/>
            <a:p>
              <a:pPr algn="ctr"/>
              <a:r>
                <a:rPr lang="en-US" sz="2400" kern="10">
                  <a:ln w="3175">
                    <a:solidFill>
                      <a:srgbClr val="000000"/>
                    </a:solidFill>
                    <a:round/>
                    <a:headEnd/>
                    <a:tailEnd/>
                  </a:ln>
                  <a:gradFill rotWithShape="1">
                    <a:gsLst>
                      <a:gs pos="0">
                        <a:srgbClr val="FFC901"/>
                      </a:gs>
                      <a:gs pos="100000">
                        <a:srgbClr val="C60C0C"/>
                      </a:gs>
                    </a:gsLst>
                    <a:path path="rect">
                      <a:fillToRect l="50000" t="50000" r="50000" b="50000"/>
                    </a:path>
                  </a:gradFill>
                  <a:latin typeface="Arial Black"/>
                </a:rPr>
                <a:t>A Dust Explosion Event</a:t>
              </a:r>
            </a:p>
          </p:txBody>
        </p:sp>
        <p:grpSp>
          <p:nvGrpSpPr>
            <p:cNvPr id="16393" name="Group 122"/>
            <p:cNvGrpSpPr>
              <a:grpSpLocks/>
            </p:cNvGrpSpPr>
            <p:nvPr/>
          </p:nvGrpSpPr>
          <p:grpSpPr bwMode="auto">
            <a:xfrm>
              <a:off x="5166" y="27"/>
              <a:ext cx="192" cy="288"/>
              <a:chOff x="-960" y="2928"/>
              <a:chExt cx="192" cy="288"/>
            </a:xfrm>
          </p:grpSpPr>
          <p:sp>
            <p:nvSpPr>
              <p:cNvPr id="16394" name="Line 123"/>
              <p:cNvSpPr>
                <a:spLocks noChangeShapeType="1"/>
              </p:cNvSpPr>
              <p:nvPr/>
            </p:nvSpPr>
            <p:spPr bwMode="auto">
              <a:xfrm>
                <a:off x="-864" y="292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Line 124"/>
              <p:cNvSpPr>
                <a:spLocks noChangeShapeType="1"/>
              </p:cNvSpPr>
              <p:nvPr/>
            </p:nvSpPr>
            <p:spPr bwMode="auto">
              <a:xfrm>
                <a:off x="-912" y="296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Line 125"/>
              <p:cNvSpPr>
                <a:spLocks noChangeShapeType="1"/>
              </p:cNvSpPr>
              <p:nvPr/>
            </p:nvSpPr>
            <p:spPr bwMode="auto">
              <a:xfrm>
                <a:off x="-960" y="3024"/>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E20F5FB-4929-4FC6-9C33-0F00BED2BD9A}" type="slidenum">
              <a:rPr lang="en-US" smtClean="0"/>
              <a:pPr/>
              <a:t>19</a:t>
            </a:fld>
            <a:endParaRPr lang="en-US" smtClean="0"/>
          </a:p>
        </p:txBody>
      </p:sp>
      <p:grpSp>
        <p:nvGrpSpPr>
          <p:cNvPr id="17411" name="Group 2"/>
          <p:cNvGrpSpPr>
            <a:grpSpLocks/>
          </p:cNvGrpSpPr>
          <p:nvPr/>
        </p:nvGrpSpPr>
        <p:grpSpPr bwMode="auto">
          <a:xfrm>
            <a:off x="439738" y="1828800"/>
            <a:ext cx="8267700" cy="2163763"/>
            <a:chOff x="277" y="1152"/>
            <a:chExt cx="5208" cy="1363"/>
          </a:xfrm>
        </p:grpSpPr>
        <p:sp>
          <p:nvSpPr>
            <p:cNvPr id="17437" name="Line 3"/>
            <p:cNvSpPr>
              <a:spLocks noChangeShapeType="1"/>
            </p:cNvSpPr>
            <p:nvPr/>
          </p:nvSpPr>
          <p:spPr bwMode="auto">
            <a:xfrm>
              <a:off x="4199" y="1208"/>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38" name="Line 4"/>
            <p:cNvSpPr>
              <a:spLocks noChangeShapeType="1"/>
            </p:cNvSpPr>
            <p:nvPr/>
          </p:nvSpPr>
          <p:spPr bwMode="auto">
            <a:xfrm>
              <a:off x="4229" y="1208"/>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39" name="Line 5"/>
            <p:cNvSpPr>
              <a:spLocks noChangeShapeType="1"/>
            </p:cNvSpPr>
            <p:nvPr/>
          </p:nvSpPr>
          <p:spPr bwMode="auto">
            <a:xfrm>
              <a:off x="2902" y="1217"/>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40" name="Line 6"/>
            <p:cNvSpPr>
              <a:spLocks noChangeShapeType="1"/>
            </p:cNvSpPr>
            <p:nvPr/>
          </p:nvSpPr>
          <p:spPr bwMode="auto">
            <a:xfrm>
              <a:off x="2932" y="1217"/>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41" name="Text Box 7"/>
            <p:cNvSpPr txBox="1">
              <a:spLocks noChangeArrowheads="1"/>
            </p:cNvSpPr>
            <p:nvPr/>
          </p:nvSpPr>
          <p:spPr bwMode="auto">
            <a:xfrm>
              <a:off x="2016" y="1584"/>
              <a:ext cx="2400" cy="596"/>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t>Shock wave caused</a:t>
              </a:r>
            </a:p>
            <a:p>
              <a:r>
                <a:rPr lang="en-US" sz="2800"/>
                <a:t>by primary deflagration</a:t>
              </a:r>
            </a:p>
          </p:txBody>
        </p:sp>
        <p:sp>
          <p:nvSpPr>
            <p:cNvPr id="17442" name="Line 8"/>
            <p:cNvSpPr>
              <a:spLocks noChangeShapeType="1"/>
            </p:cNvSpPr>
            <p:nvPr/>
          </p:nvSpPr>
          <p:spPr bwMode="auto">
            <a:xfrm>
              <a:off x="2881" y="1210"/>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43" name="Line 9"/>
            <p:cNvSpPr>
              <a:spLocks noChangeShapeType="1"/>
            </p:cNvSpPr>
            <p:nvPr/>
          </p:nvSpPr>
          <p:spPr bwMode="auto">
            <a:xfrm>
              <a:off x="2881" y="1296"/>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7444" name="Group 10"/>
            <p:cNvGrpSpPr>
              <a:grpSpLocks/>
            </p:cNvGrpSpPr>
            <p:nvPr/>
          </p:nvGrpSpPr>
          <p:grpSpPr bwMode="auto">
            <a:xfrm>
              <a:off x="288" y="1153"/>
              <a:ext cx="1298" cy="148"/>
              <a:chOff x="288" y="1153"/>
              <a:chExt cx="1298" cy="148"/>
            </a:xfrm>
          </p:grpSpPr>
          <p:sp>
            <p:nvSpPr>
              <p:cNvPr id="17545" name="Rectangle 11"/>
              <p:cNvSpPr>
                <a:spLocks noChangeArrowheads="1"/>
              </p:cNvSpPr>
              <p:nvPr/>
            </p:nvSpPr>
            <p:spPr bwMode="auto">
              <a:xfrm flipV="1">
                <a:off x="288"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46" name="Line 12"/>
              <p:cNvSpPr>
                <a:spLocks noChangeShapeType="1"/>
              </p:cNvSpPr>
              <p:nvPr/>
            </p:nvSpPr>
            <p:spPr bwMode="auto">
              <a:xfrm>
                <a:off x="364"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47" name="Line 13"/>
              <p:cNvSpPr>
                <a:spLocks noChangeShapeType="1"/>
              </p:cNvSpPr>
              <p:nvPr/>
            </p:nvSpPr>
            <p:spPr bwMode="auto">
              <a:xfrm rot="5400000">
                <a:off x="5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48" name="Line 14"/>
              <p:cNvSpPr>
                <a:spLocks noChangeShapeType="1"/>
              </p:cNvSpPr>
              <p:nvPr/>
            </p:nvSpPr>
            <p:spPr bwMode="auto">
              <a:xfrm>
                <a:off x="670"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49" name="Line 15"/>
              <p:cNvSpPr>
                <a:spLocks noChangeShapeType="1"/>
              </p:cNvSpPr>
              <p:nvPr/>
            </p:nvSpPr>
            <p:spPr bwMode="auto">
              <a:xfrm rot="5400000">
                <a:off x="84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50" name="Line 16"/>
              <p:cNvSpPr>
                <a:spLocks noChangeShapeType="1"/>
              </p:cNvSpPr>
              <p:nvPr/>
            </p:nvSpPr>
            <p:spPr bwMode="auto">
              <a:xfrm>
                <a:off x="9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51" name="Line 17"/>
              <p:cNvSpPr>
                <a:spLocks noChangeShapeType="1"/>
              </p:cNvSpPr>
              <p:nvPr/>
            </p:nvSpPr>
            <p:spPr bwMode="auto">
              <a:xfrm rot="5400000">
                <a:off x="1154"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52" name="Line 18"/>
              <p:cNvSpPr>
                <a:spLocks noChangeShapeType="1"/>
              </p:cNvSpPr>
              <p:nvPr/>
            </p:nvSpPr>
            <p:spPr bwMode="auto">
              <a:xfrm>
                <a:off x="128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53" name="Line 19"/>
              <p:cNvSpPr>
                <a:spLocks noChangeShapeType="1"/>
              </p:cNvSpPr>
              <p:nvPr/>
            </p:nvSpPr>
            <p:spPr bwMode="auto">
              <a:xfrm rot="5400000">
                <a:off x="1460"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54" name="Line 20"/>
              <p:cNvSpPr>
                <a:spLocks noChangeShapeType="1"/>
              </p:cNvSpPr>
              <p:nvPr/>
            </p:nvSpPr>
            <p:spPr bwMode="auto">
              <a:xfrm>
                <a:off x="364"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55" name="Line 21"/>
              <p:cNvSpPr>
                <a:spLocks noChangeShapeType="1"/>
              </p:cNvSpPr>
              <p:nvPr/>
            </p:nvSpPr>
            <p:spPr bwMode="auto">
              <a:xfrm>
                <a:off x="364"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445" name="Group 22"/>
            <p:cNvGrpSpPr>
              <a:grpSpLocks/>
            </p:cNvGrpSpPr>
            <p:nvPr/>
          </p:nvGrpSpPr>
          <p:grpSpPr bwMode="auto">
            <a:xfrm>
              <a:off x="1583" y="1153"/>
              <a:ext cx="1336" cy="151"/>
              <a:chOff x="1583" y="1153"/>
              <a:chExt cx="1336" cy="151"/>
            </a:xfrm>
          </p:grpSpPr>
          <p:sp>
            <p:nvSpPr>
              <p:cNvPr id="17530" name="Rectangle 23"/>
              <p:cNvSpPr>
                <a:spLocks noChangeArrowheads="1"/>
              </p:cNvSpPr>
              <p:nvPr/>
            </p:nvSpPr>
            <p:spPr bwMode="auto">
              <a:xfrm flipV="1">
                <a:off x="1583"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31" name="Line 24"/>
              <p:cNvSpPr>
                <a:spLocks noChangeShapeType="1"/>
              </p:cNvSpPr>
              <p:nvPr/>
            </p:nvSpPr>
            <p:spPr bwMode="auto">
              <a:xfrm>
                <a:off x="1659"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32" name="Line 25"/>
              <p:cNvSpPr>
                <a:spLocks noChangeShapeType="1"/>
              </p:cNvSpPr>
              <p:nvPr/>
            </p:nvSpPr>
            <p:spPr bwMode="auto">
              <a:xfrm rot="5400000">
                <a:off x="183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33" name="Line 26"/>
              <p:cNvSpPr>
                <a:spLocks noChangeShapeType="1"/>
              </p:cNvSpPr>
              <p:nvPr/>
            </p:nvSpPr>
            <p:spPr bwMode="auto">
              <a:xfrm>
                <a:off x="1965"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34" name="Line 27"/>
              <p:cNvSpPr>
                <a:spLocks noChangeShapeType="1"/>
              </p:cNvSpPr>
              <p:nvPr/>
            </p:nvSpPr>
            <p:spPr bwMode="auto">
              <a:xfrm rot="5400000">
                <a:off x="21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35" name="Line 28"/>
              <p:cNvSpPr>
                <a:spLocks noChangeShapeType="1"/>
              </p:cNvSpPr>
              <p:nvPr/>
            </p:nvSpPr>
            <p:spPr bwMode="auto">
              <a:xfrm>
                <a:off x="227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36" name="Line 29"/>
              <p:cNvSpPr>
                <a:spLocks noChangeShapeType="1"/>
              </p:cNvSpPr>
              <p:nvPr/>
            </p:nvSpPr>
            <p:spPr bwMode="auto">
              <a:xfrm rot="5400000">
                <a:off x="2449"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37" name="Line 30"/>
              <p:cNvSpPr>
                <a:spLocks noChangeShapeType="1"/>
              </p:cNvSpPr>
              <p:nvPr/>
            </p:nvSpPr>
            <p:spPr bwMode="auto">
              <a:xfrm>
                <a:off x="25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38" name="Line 31"/>
              <p:cNvSpPr>
                <a:spLocks noChangeShapeType="1"/>
              </p:cNvSpPr>
              <p:nvPr/>
            </p:nvSpPr>
            <p:spPr bwMode="auto">
              <a:xfrm rot="5400000">
                <a:off x="2755"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39" name="Line 32"/>
              <p:cNvSpPr>
                <a:spLocks noChangeShapeType="1"/>
              </p:cNvSpPr>
              <p:nvPr/>
            </p:nvSpPr>
            <p:spPr bwMode="auto">
              <a:xfrm>
                <a:off x="1659"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40" name="Line 33"/>
              <p:cNvSpPr>
                <a:spLocks noChangeShapeType="1"/>
              </p:cNvSpPr>
              <p:nvPr/>
            </p:nvSpPr>
            <p:spPr bwMode="auto">
              <a:xfrm>
                <a:off x="1659"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41" name="Line 34"/>
              <p:cNvSpPr>
                <a:spLocks noChangeShapeType="1"/>
              </p:cNvSpPr>
              <p:nvPr/>
            </p:nvSpPr>
            <p:spPr bwMode="auto">
              <a:xfrm>
                <a:off x="2919"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42" name="Line 35"/>
              <p:cNvSpPr>
                <a:spLocks noChangeShapeType="1"/>
              </p:cNvSpPr>
              <p:nvPr/>
            </p:nvSpPr>
            <p:spPr bwMode="auto">
              <a:xfrm>
                <a:off x="1586" y="1210"/>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43" name="Line 36"/>
              <p:cNvSpPr>
                <a:spLocks noChangeShapeType="1"/>
              </p:cNvSpPr>
              <p:nvPr/>
            </p:nvSpPr>
            <p:spPr bwMode="auto">
              <a:xfrm>
                <a:off x="1586" y="1296"/>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44" name="Line 37"/>
              <p:cNvSpPr>
                <a:spLocks noChangeShapeType="1"/>
              </p:cNvSpPr>
              <p:nvPr/>
            </p:nvSpPr>
            <p:spPr bwMode="auto">
              <a:xfrm>
                <a:off x="1624"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446" name="Group 38"/>
            <p:cNvGrpSpPr>
              <a:grpSpLocks/>
            </p:cNvGrpSpPr>
            <p:nvPr/>
          </p:nvGrpSpPr>
          <p:grpSpPr bwMode="auto">
            <a:xfrm>
              <a:off x="2878" y="1152"/>
              <a:ext cx="1374" cy="151"/>
              <a:chOff x="2878" y="1152"/>
              <a:chExt cx="1374" cy="151"/>
            </a:xfrm>
          </p:grpSpPr>
          <p:sp>
            <p:nvSpPr>
              <p:cNvPr id="17516" name="Rectangle 39"/>
              <p:cNvSpPr>
                <a:spLocks noChangeArrowheads="1"/>
              </p:cNvSpPr>
              <p:nvPr/>
            </p:nvSpPr>
            <p:spPr bwMode="auto">
              <a:xfrm flipV="1">
                <a:off x="2878"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7" name="Line 40"/>
              <p:cNvSpPr>
                <a:spLocks noChangeShapeType="1"/>
              </p:cNvSpPr>
              <p:nvPr/>
            </p:nvSpPr>
            <p:spPr bwMode="auto">
              <a:xfrm>
                <a:off x="2954"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8" name="Line 41"/>
              <p:cNvSpPr>
                <a:spLocks noChangeShapeType="1"/>
              </p:cNvSpPr>
              <p:nvPr/>
            </p:nvSpPr>
            <p:spPr bwMode="auto">
              <a:xfrm rot="5400000">
                <a:off x="3134"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9" name="Line 42"/>
              <p:cNvSpPr>
                <a:spLocks noChangeShapeType="1"/>
              </p:cNvSpPr>
              <p:nvPr/>
            </p:nvSpPr>
            <p:spPr bwMode="auto">
              <a:xfrm>
                <a:off x="3260"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20" name="Line 43"/>
              <p:cNvSpPr>
                <a:spLocks noChangeShapeType="1"/>
              </p:cNvSpPr>
              <p:nvPr/>
            </p:nvSpPr>
            <p:spPr bwMode="auto">
              <a:xfrm rot="5400000">
                <a:off x="3439"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21" name="Line 44"/>
              <p:cNvSpPr>
                <a:spLocks noChangeShapeType="1"/>
              </p:cNvSpPr>
              <p:nvPr/>
            </p:nvSpPr>
            <p:spPr bwMode="auto">
              <a:xfrm>
                <a:off x="3565"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22" name="Line 45"/>
              <p:cNvSpPr>
                <a:spLocks noChangeShapeType="1"/>
              </p:cNvSpPr>
              <p:nvPr/>
            </p:nvSpPr>
            <p:spPr bwMode="auto">
              <a:xfrm rot="5400000">
                <a:off x="3744"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23" name="Line 46"/>
              <p:cNvSpPr>
                <a:spLocks noChangeShapeType="1"/>
              </p:cNvSpPr>
              <p:nvPr/>
            </p:nvSpPr>
            <p:spPr bwMode="auto">
              <a:xfrm>
                <a:off x="387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24" name="Line 47"/>
              <p:cNvSpPr>
                <a:spLocks noChangeShapeType="1"/>
              </p:cNvSpPr>
              <p:nvPr/>
            </p:nvSpPr>
            <p:spPr bwMode="auto">
              <a:xfrm rot="5400000">
                <a:off x="405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25" name="Line 48"/>
              <p:cNvSpPr>
                <a:spLocks noChangeShapeType="1"/>
              </p:cNvSpPr>
              <p:nvPr/>
            </p:nvSpPr>
            <p:spPr bwMode="auto">
              <a:xfrm>
                <a:off x="2954"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26" name="Line 49"/>
              <p:cNvSpPr>
                <a:spLocks noChangeShapeType="1"/>
              </p:cNvSpPr>
              <p:nvPr/>
            </p:nvSpPr>
            <p:spPr bwMode="auto">
              <a:xfrm>
                <a:off x="2954"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27" name="Line 50"/>
              <p:cNvSpPr>
                <a:spLocks noChangeShapeType="1"/>
              </p:cNvSpPr>
              <p:nvPr/>
            </p:nvSpPr>
            <p:spPr bwMode="auto">
              <a:xfrm>
                <a:off x="4176" y="1209"/>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28" name="Line 51"/>
              <p:cNvSpPr>
                <a:spLocks noChangeShapeType="1"/>
              </p:cNvSpPr>
              <p:nvPr/>
            </p:nvSpPr>
            <p:spPr bwMode="auto">
              <a:xfrm>
                <a:off x="4176" y="1295"/>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29" name="Line 52"/>
              <p:cNvSpPr>
                <a:spLocks noChangeShapeType="1"/>
              </p:cNvSpPr>
              <p:nvPr/>
            </p:nvSpPr>
            <p:spPr bwMode="auto">
              <a:xfrm>
                <a:off x="4214" y="1204"/>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447" name="Group 53"/>
            <p:cNvGrpSpPr>
              <a:grpSpLocks/>
            </p:cNvGrpSpPr>
            <p:nvPr/>
          </p:nvGrpSpPr>
          <p:grpSpPr bwMode="auto">
            <a:xfrm>
              <a:off x="4184" y="1152"/>
              <a:ext cx="1298" cy="148"/>
              <a:chOff x="4184" y="1152"/>
              <a:chExt cx="1298" cy="148"/>
            </a:xfrm>
          </p:grpSpPr>
          <p:sp>
            <p:nvSpPr>
              <p:cNvPr id="17505" name="Rectangle 54"/>
              <p:cNvSpPr>
                <a:spLocks noChangeArrowheads="1"/>
              </p:cNvSpPr>
              <p:nvPr/>
            </p:nvSpPr>
            <p:spPr bwMode="auto">
              <a:xfrm flipV="1">
                <a:off x="4184"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06" name="Line 55"/>
              <p:cNvSpPr>
                <a:spLocks noChangeShapeType="1"/>
              </p:cNvSpPr>
              <p:nvPr/>
            </p:nvSpPr>
            <p:spPr bwMode="auto">
              <a:xfrm>
                <a:off x="426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07" name="Line 56"/>
              <p:cNvSpPr>
                <a:spLocks noChangeShapeType="1"/>
              </p:cNvSpPr>
              <p:nvPr/>
            </p:nvSpPr>
            <p:spPr bwMode="auto">
              <a:xfrm rot="5400000">
                <a:off x="444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08" name="Line 57"/>
              <p:cNvSpPr>
                <a:spLocks noChangeShapeType="1"/>
              </p:cNvSpPr>
              <p:nvPr/>
            </p:nvSpPr>
            <p:spPr bwMode="auto">
              <a:xfrm>
                <a:off x="4566"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09" name="Line 58"/>
              <p:cNvSpPr>
                <a:spLocks noChangeShapeType="1"/>
              </p:cNvSpPr>
              <p:nvPr/>
            </p:nvSpPr>
            <p:spPr bwMode="auto">
              <a:xfrm rot="5400000">
                <a:off x="4745"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0" name="Line 59"/>
              <p:cNvSpPr>
                <a:spLocks noChangeShapeType="1"/>
              </p:cNvSpPr>
              <p:nvPr/>
            </p:nvSpPr>
            <p:spPr bwMode="auto">
              <a:xfrm>
                <a:off x="4871"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1" name="Line 60"/>
              <p:cNvSpPr>
                <a:spLocks noChangeShapeType="1"/>
              </p:cNvSpPr>
              <p:nvPr/>
            </p:nvSpPr>
            <p:spPr bwMode="auto">
              <a:xfrm rot="5400000">
                <a:off x="5050"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2" name="Line 61"/>
              <p:cNvSpPr>
                <a:spLocks noChangeShapeType="1"/>
              </p:cNvSpPr>
              <p:nvPr/>
            </p:nvSpPr>
            <p:spPr bwMode="auto">
              <a:xfrm>
                <a:off x="5176"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3" name="Line 62"/>
              <p:cNvSpPr>
                <a:spLocks noChangeShapeType="1"/>
              </p:cNvSpPr>
              <p:nvPr/>
            </p:nvSpPr>
            <p:spPr bwMode="auto">
              <a:xfrm rot="5400000">
                <a:off x="5356"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4" name="Line 63"/>
              <p:cNvSpPr>
                <a:spLocks noChangeShapeType="1"/>
              </p:cNvSpPr>
              <p:nvPr/>
            </p:nvSpPr>
            <p:spPr bwMode="auto">
              <a:xfrm>
                <a:off x="4260"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515" name="Line 64"/>
              <p:cNvSpPr>
                <a:spLocks noChangeShapeType="1"/>
              </p:cNvSpPr>
              <p:nvPr/>
            </p:nvSpPr>
            <p:spPr bwMode="auto">
              <a:xfrm>
                <a:off x="4260"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7448" name="Rectangle 65"/>
            <p:cNvSpPr>
              <a:spLocks noChangeArrowheads="1"/>
            </p:cNvSpPr>
            <p:nvPr/>
          </p:nvSpPr>
          <p:spPr bwMode="auto">
            <a:xfrm rot="16200000" flipV="1">
              <a:off x="4758" y="1765"/>
              <a:ext cx="1298" cy="15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9" name="Rectangle 66"/>
            <p:cNvSpPr>
              <a:spLocks noChangeArrowheads="1"/>
            </p:cNvSpPr>
            <p:nvPr/>
          </p:nvSpPr>
          <p:spPr bwMode="auto">
            <a:xfrm rot="16200000" flipV="1">
              <a:off x="-293" y="1765"/>
              <a:ext cx="1298" cy="15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0" name="Line 67"/>
            <p:cNvSpPr>
              <a:spLocks noChangeShapeType="1"/>
            </p:cNvSpPr>
            <p:nvPr/>
          </p:nvSpPr>
          <p:spPr bwMode="auto">
            <a:xfrm>
              <a:off x="282" y="2514"/>
              <a:ext cx="5184" cy="0"/>
            </a:xfrm>
            <a:prstGeom prst="line">
              <a:avLst/>
            </a:prstGeom>
            <a:noFill/>
            <a:ln w="762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51" name="Line 68"/>
            <p:cNvSpPr>
              <a:spLocks noChangeShapeType="1"/>
            </p:cNvSpPr>
            <p:nvPr/>
          </p:nvSpPr>
          <p:spPr bwMode="auto">
            <a:xfrm>
              <a:off x="1608" y="1219"/>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52" name="Line 69"/>
            <p:cNvSpPr>
              <a:spLocks noChangeShapeType="1"/>
            </p:cNvSpPr>
            <p:nvPr/>
          </p:nvSpPr>
          <p:spPr bwMode="auto">
            <a:xfrm>
              <a:off x="1638" y="1219"/>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7453" name="Group 70"/>
            <p:cNvGrpSpPr>
              <a:grpSpLocks/>
            </p:cNvGrpSpPr>
            <p:nvPr/>
          </p:nvGrpSpPr>
          <p:grpSpPr bwMode="auto">
            <a:xfrm>
              <a:off x="948" y="1773"/>
              <a:ext cx="393" cy="720"/>
              <a:chOff x="1728" y="1728"/>
              <a:chExt cx="393" cy="720"/>
            </a:xfrm>
          </p:grpSpPr>
          <p:sp>
            <p:nvSpPr>
              <p:cNvPr id="17481" name="AutoShape 71"/>
              <p:cNvSpPr>
                <a:spLocks/>
              </p:cNvSpPr>
              <p:nvPr/>
            </p:nvSpPr>
            <p:spPr bwMode="auto">
              <a:xfrm flipH="1">
                <a:off x="2064" y="1797"/>
                <a:ext cx="57" cy="251"/>
              </a:xfrm>
              <a:prstGeom prst="leftBracket">
                <a:avLst>
                  <a:gd name="adj" fmla="val 220175"/>
                </a:avLst>
              </a:prstGeom>
              <a:noFill/>
              <a:ln w="31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82" name="AutoShape 72"/>
              <p:cNvSpPr>
                <a:spLocks noChangeArrowheads="1"/>
              </p:cNvSpPr>
              <p:nvPr/>
            </p:nvSpPr>
            <p:spPr bwMode="auto">
              <a:xfrm>
                <a:off x="1781" y="1728"/>
                <a:ext cx="290" cy="353"/>
              </a:xfrm>
              <a:prstGeom prst="roundRect">
                <a:avLst>
                  <a:gd name="adj" fmla="val 7324"/>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83" name="AutoShape 73"/>
              <p:cNvSpPr>
                <a:spLocks/>
              </p:cNvSpPr>
              <p:nvPr/>
            </p:nvSpPr>
            <p:spPr bwMode="auto">
              <a:xfrm>
                <a:off x="1749" y="1795"/>
                <a:ext cx="58" cy="253"/>
              </a:xfrm>
              <a:prstGeom prst="leftBracket">
                <a:avLst>
                  <a:gd name="adj" fmla="val 218103"/>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84" name="AutoShape 74"/>
              <p:cNvSpPr>
                <a:spLocks/>
              </p:cNvSpPr>
              <p:nvPr/>
            </p:nvSpPr>
            <p:spPr bwMode="auto">
              <a:xfrm flipH="1">
                <a:off x="2044" y="1789"/>
                <a:ext cx="56" cy="252"/>
              </a:xfrm>
              <a:prstGeom prst="leftBracket">
                <a:avLst>
                  <a:gd name="adj" fmla="val 213000"/>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85" name="AutoShape 75"/>
              <p:cNvSpPr>
                <a:spLocks/>
              </p:cNvSpPr>
              <p:nvPr/>
            </p:nvSpPr>
            <p:spPr bwMode="auto">
              <a:xfrm>
                <a:off x="1738" y="1815"/>
                <a:ext cx="43" cy="212"/>
              </a:xfrm>
              <a:prstGeom prst="leftBracket">
                <a:avLst>
                  <a:gd name="adj" fmla="val 246512"/>
                </a:avLst>
              </a:prstGeom>
              <a:noFill/>
              <a:ln w="31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86" name="AutoShape 76"/>
              <p:cNvSpPr>
                <a:spLocks/>
              </p:cNvSpPr>
              <p:nvPr/>
            </p:nvSpPr>
            <p:spPr bwMode="auto">
              <a:xfrm flipH="1">
                <a:off x="2066" y="1809"/>
                <a:ext cx="43" cy="212"/>
              </a:xfrm>
              <a:prstGeom prst="leftBracket">
                <a:avLst>
                  <a:gd name="adj" fmla="val 246512"/>
                </a:avLst>
              </a:prstGeom>
              <a:noFill/>
              <a:ln w="31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87" name="AutoShape 77"/>
              <p:cNvSpPr>
                <a:spLocks noChangeArrowheads="1"/>
              </p:cNvSpPr>
              <p:nvPr/>
            </p:nvSpPr>
            <p:spPr bwMode="auto">
              <a:xfrm>
                <a:off x="1792" y="2073"/>
                <a:ext cx="267" cy="2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7 w 21600"/>
                  <a:gd name="T13" fmla="*/ 6145 h 21600"/>
                  <a:gd name="T14" fmla="*/ 15533 w 21600"/>
                  <a:gd name="T15" fmla="*/ 15455 h 21600"/>
                </a:gdLst>
                <a:ahLst/>
                <a:cxnLst>
                  <a:cxn ang="T8">
                    <a:pos x="T0" y="T1"/>
                  </a:cxn>
                  <a:cxn ang="T9">
                    <a:pos x="T2" y="T3"/>
                  </a:cxn>
                  <a:cxn ang="T10">
                    <a:pos x="T4" y="T5"/>
                  </a:cxn>
                  <a:cxn ang="T11">
                    <a:pos x="T6" y="T7"/>
                  </a:cxn>
                </a:cxnLst>
                <a:rect l="T12" t="T13" r="T14" b="T15"/>
                <a:pathLst>
                  <a:path w="21600" h="21600">
                    <a:moveTo>
                      <a:pt x="0" y="0"/>
                    </a:moveTo>
                    <a:lnTo>
                      <a:pt x="8604" y="21600"/>
                    </a:lnTo>
                    <a:lnTo>
                      <a:pt x="12996" y="21600"/>
                    </a:lnTo>
                    <a:lnTo>
                      <a:pt x="21600" y="0"/>
                    </a:lnTo>
                    <a:lnTo>
                      <a:pt x="0" y="0"/>
                    </a:lnTo>
                    <a:close/>
                  </a:path>
                </a:pathLst>
              </a:custGeom>
              <a:solidFill>
                <a:srgbClr val="C0C0C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88" name="Oval 78"/>
              <p:cNvSpPr>
                <a:spLocks noChangeArrowheads="1"/>
              </p:cNvSpPr>
              <p:nvPr/>
            </p:nvSpPr>
            <p:spPr bwMode="auto">
              <a:xfrm rot="2873965">
                <a:off x="1901" y="2271"/>
                <a:ext cx="50" cy="53"/>
              </a:xfrm>
              <a:prstGeom prst="ellipse">
                <a:avLst/>
              </a:prstGeom>
              <a:solidFill>
                <a:srgbClr val="DDDDDD"/>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89" name="Line 79"/>
              <p:cNvSpPr>
                <a:spLocks noChangeShapeType="1"/>
              </p:cNvSpPr>
              <p:nvPr/>
            </p:nvSpPr>
            <p:spPr bwMode="auto">
              <a:xfrm rot="2873965">
                <a:off x="1896" y="2299"/>
                <a:ext cx="5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0" name="Line 80"/>
              <p:cNvSpPr>
                <a:spLocks noChangeShapeType="1"/>
              </p:cNvSpPr>
              <p:nvPr/>
            </p:nvSpPr>
            <p:spPr bwMode="auto">
              <a:xfrm rot="-2526035">
                <a:off x="1902" y="2298"/>
                <a:ext cx="53"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1" name="Line 81"/>
              <p:cNvSpPr>
                <a:spLocks noChangeShapeType="1"/>
              </p:cNvSpPr>
              <p:nvPr/>
            </p:nvSpPr>
            <p:spPr bwMode="auto">
              <a:xfrm>
                <a:off x="1788" y="2063"/>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2" name="Line 82"/>
              <p:cNvSpPr>
                <a:spLocks noChangeShapeType="1"/>
              </p:cNvSpPr>
              <p:nvPr/>
            </p:nvSpPr>
            <p:spPr bwMode="auto">
              <a:xfrm>
                <a:off x="2058" y="2063"/>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3" name="Line 83"/>
              <p:cNvSpPr>
                <a:spLocks noChangeShapeType="1"/>
              </p:cNvSpPr>
              <p:nvPr/>
            </p:nvSpPr>
            <p:spPr bwMode="auto">
              <a:xfrm>
                <a:off x="1828" y="2138"/>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4" name="Line 84"/>
              <p:cNvSpPr>
                <a:spLocks noChangeShapeType="1"/>
              </p:cNvSpPr>
              <p:nvPr/>
            </p:nvSpPr>
            <p:spPr bwMode="auto">
              <a:xfrm>
                <a:off x="2023" y="2138"/>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5" name="Line 85"/>
              <p:cNvSpPr>
                <a:spLocks noChangeShapeType="1"/>
              </p:cNvSpPr>
              <p:nvPr/>
            </p:nvSpPr>
            <p:spPr bwMode="auto">
              <a:xfrm>
                <a:off x="1793" y="2190"/>
                <a:ext cx="33"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6" name="Line 86"/>
              <p:cNvSpPr>
                <a:spLocks noChangeShapeType="1"/>
              </p:cNvSpPr>
              <p:nvPr/>
            </p:nvSpPr>
            <p:spPr bwMode="auto">
              <a:xfrm flipH="1">
                <a:off x="1793" y="2200"/>
                <a:ext cx="33" cy="19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7" name="Line 87"/>
              <p:cNvSpPr>
                <a:spLocks noChangeShapeType="1"/>
              </p:cNvSpPr>
              <p:nvPr/>
            </p:nvSpPr>
            <p:spPr bwMode="auto">
              <a:xfrm flipH="1">
                <a:off x="2023" y="2188"/>
                <a:ext cx="33"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8" name="Line 88"/>
              <p:cNvSpPr>
                <a:spLocks noChangeShapeType="1"/>
              </p:cNvSpPr>
              <p:nvPr/>
            </p:nvSpPr>
            <p:spPr bwMode="auto">
              <a:xfrm>
                <a:off x="2023" y="2199"/>
                <a:ext cx="33" cy="19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99" name="Group 89"/>
              <p:cNvGrpSpPr>
                <a:grpSpLocks/>
              </p:cNvGrpSpPr>
              <p:nvPr/>
            </p:nvGrpSpPr>
            <p:grpSpPr bwMode="auto">
              <a:xfrm>
                <a:off x="1766" y="1770"/>
                <a:ext cx="311" cy="289"/>
                <a:chOff x="3883" y="720"/>
                <a:chExt cx="426" cy="421"/>
              </a:xfrm>
            </p:grpSpPr>
            <p:sp>
              <p:nvSpPr>
                <p:cNvPr id="17501" name="Freeform 90"/>
                <p:cNvSpPr>
                  <a:spLocks/>
                </p:cNvSpPr>
                <p:nvPr/>
              </p:nvSpPr>
              <p:spPr bwMode="auto">
                <a:xfrm>
                  <a:off x="3888" y="720"/>
                  <a:ext cx="412" cy="421"/>
                </a:xfrm>
                <a:custGeom>
                  <a:avLst/>
                  <a:gdLst>
                    <a:gd name="T0" fmla="*/ 0 w 1952"/>
                    <a:gd name="T1" fmla="*/ 0 h 1994"/>
                    <a:gd name="T2" fmla="*/ 0 w 1952"/>
                    <a:gd name="T3" fmla="*/ 0 h 1994"/>
                    <a:gd name="T4" fmla="*/ 0 w 1952"/>
                    <a:gd name="T5" fmla="*/ 0 h 1994"/>
                    <a:gd name="T6" fmla="*/ 0 w 1952"/>
                    <a:gd name="T7" fmla="*/ 0 h 1994"/>
                    <a:gd name="T8" fmla="*/ 1 w 1952"/>
                    <a:gd name="T9" fmla="*/ 0 h 1994"/>
                    <a:gd name="T10" fmla="*/ 1 w 1952"/>
                    <a:gd name="T11" fmla="*/ 0 h 1994"/>
                    <a:gd name="T12" fmla="*/ 1 w 1952"/>
                    <a:gd name="T13" fmla="*/ 0 h 1994"/>
                    <a:gd name="T14" fmla="*/ 1 w 1952"/>
                    <a:gd name="T15" fmla="*/ 1 h 1994"/>
                    <a:gd name="T16" fmla="*/ 1 w 1952"/>
                    <a:gd name="T17" fmla="*/ 1 h 1994"/>
                    <a:gd name="T18" fmla="*/ 1 w 1952"/>
                    <a:gd name="T19" fmla="*/ 1 h 1994"/>
                    <a:gd name="T20" fmla="*/ 0 w 1952"/>
                    <a:gd name="T21" fmla="*/ 1 h 1994"/>
                    <a:gd name="T22" fmla="*/ 0 w 1952"/>
                    <a:gd name="T23" fmla="*/ 1 h 1994"/>
                    <a:gd name="T24" fmla="*/ 0 w 1952"/>
                    <a:gd name="T25" fmla="*/ 1 h 1994"/>
                    <a:gd name="T26" fmla="*/ 0 w 1952"/>
                    <a:gd name="T27" fmla="*/ 1 h 1994"/>
                    <a:gd name="T28" fmla="*/ 0 w 1952"/>
                    <a:gd name="T29" fmla="*/ 0 h 1994"/>
                    <a:gd name="T30" fmla="*/ 0 w 1952"/>
                    <a:gd name="T31" fmla="*/ 0 h 19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2" h="1994">
                      <a:moveTo>
                        <a:pt x="428" y="1083"/>
                      </a:moveTo>
                      <a:lnTo>
                        <a:pt x="456" y="0"/>
                      </a:lnTo>
                      <a:lnTo>
                        <a:pt x="836" y="914"/>
                      </a:lnTo>
                      <a:lnTo>
                        <a:pt x="1148" y="222"/>
                      </a:lnTo>
                      <a:lnTo>
                        <a:pt x="1232" y="1022"/>
                      </a:lnTo>
                      <a:lnTo>
                        <a:pt x="1952" y="528"/>
                      </a:lnTo>
                      <a:lnTo>
                        <a:pt x="1475" y="1199"/>
                      </a:lnTo>
                      <a:lnTo>
                        <a:pt x="1911" y="1361"/>
                      </a:lnTo>
                      <a:lnTo>
                        <a:pt x="1409" y="1439"/>
                      </a:lnTo>
                      <a:lnTo>
                        <a:pt x="1606" y="1957"/>
                      </a:lnTo>
                      <a:lnTo>
                        <a:pt x="1122" y="1596"/>
                      </a:lnTo>
                      <a:lnTo>
                        <a:pt x="726" y="1994"/>
                      </a:lnTo>
                      <a:lnTo>
                        <a:pt x="718" y="1526"/>
                      </a:lnTo>
                      <a:lnTo>
                        <a:pt x="0" y="1710"/>
                      </a:lnTo>
                      <a:lnTo>
                        <a:pt x="428" y="1083"/>
                      </a:lnTo>
                      <a:close/>
                    </a:path>
                  </a:pathLst>
                </a:custGeom>
                <a:gradFill rotWithShape="1">
                  <a:gsLst>
                    <a:gs pos="0">
                      <a:srgbClr val="FF9900"/>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990000"/>
                      </a:solidFill>
                      <a:round/>
                      <a:headEnd/>
                      <a:tailEnd/>
                    </a14:hiddenLine>
                  </a:ext>
                </a:extLst>
              </p:spPr>
              <p:txBody>
                <a:bodyPr/>
                <a:lstStyle/>
                <a:p>
                  <a:endParaRPr lang="en-US"/>
                </a:p>
              </p:txBody>
            </p:sp>
            <p:sp>
              <p:nvSpPr>
                <p:cNvPr id="17502" name="Freeform 91"/>
                <p:cNvSpPr>
                  <a:spLocks/>
                </p:cNvSpPr>
                <p:nvPr/>
              </p:nvSpPr>
              <p:spPr bwMode="auto">
                <a:xfrm rot="-1557859">
                  <a:off x="3888" y="720"/>
                  <a:ext cx="412" cy="421"/>
                </a:xfrm>
                <a:custGeom>
                  <a:avLst/>
                  <a:gdLst>
                    <a:gd name="T0" fmla="*/ 0 w 1952"/>
                    <a:gd name="T1" fmla="*/ 0 h 1994"/>
                    <a:gd name="T2" fmla="*/ 0 w 1952"/>
                    <a:gd name="T3" fmla="*/ 0 h 1994"/>
                    <a:gd name="T4" fmla="*/ 0 w 1952"/>
                    <a:gd name="T5" fmla="*/ 0 h 1994"/>
                    <a:gd name="T6" fmla="*/ 0 w 1952"/>
                    <a:gd name="T7" fmla="*/ 0 h 1994"/>
                    <a:gd name="T8" fmla="*/ 1 w 1952"/>
                    <a:gd name="T9" fmla="*/ 0 h 1994"/>
                    <a:gd name="T10" fmla="*/ 1 w 1952"/>
                    <a:gd name="T11" fmla="*/ 0 h 1994"/>
                    <a:gd name="T12" fmla="*/ 1 w 1952"/>
                    <a:gd name="T13" fmla="*/ 0 h 1994"/>
                    <a:gd name="T14" fmla="*/ 1 w 1952"/>
                    <a:gd name="T15" fmla="*/ 1 h 1994"/>
                    <a:gd name="T16" fmla="*/ 1 w 1952"/>
                    <a:gd name="T17" fmla="*/ 1 h 1994"/>
                    <a:gd name="T18" fmla="*/ 1 w 1952"/>
                    <a:gd name="T19" fmla="*/ 1 h 1994"/>
                    <a:gd name="T20" fmla="*/ 0 w 1952"/>
                    <a:gd name="T21" fmla="*/ 1 h 1994"/>
                    <a:gd name="T22" fmla="*/ 0 w 1952"/>
                    <a:gd name="T23" fmla="*/ 1 h 1994"/>
                    <a:gd name="T24" fmla="*/ 0 w 1952"/>
                    <a:gd name="T25" fmla="*/ 1 h 1994"/>
                    <a:gd name="T26" fmla="*/ 0 w 1952"/>
                    <a:gd name="T27" fmla="*/ 1 h 1994"/>
                    <a:gd name="T28" fmla="*/ 0 w 1952"/>
                    <a:gd name="T29" fmla="*/ 0 h 1994"/>
                    <a:gd name="T30" fmla="*/ 0 w 1952"/>
                    <a:gd name="T31" fmla="*/ 0 h 19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2" h="1994">
                      <a:moveTo>
                        <a:pt x="428" y="1083"/>
                      </a:moveTo>
                      <a:lnTo>
                        <a:pt x="456" y="0"/>
                      </a:lnTo>
                      <a:lnTo>
                        <a:pt x="836" y="914"/>
                      </a:lnTo>
                      <a:lnTo>
                        <a:pt x="1148" y="222"/>
                      </a:lnTo>
                      <a:lnTo>
                        <a:pt x="1232" y="1022"/>
                      </a:lnTo>
                      <a:lnTo>
                        <a:pt x="1952" y="528"/>
                      </a:lnTo>
                      <a:lnTo>
                        <a:pt x="1475" y="1199"/>
                      </a:lnTo>
                      <a:lnTo>
                        <a:pt x="1911" y="1361"/>
                      </a:lnTo>
                      <a:lnTo>
                        <a:pt x="1409" y="1439"/>
                      </a:lnTo>
                      <a:lnTo>
                        <a:pt x="1606" y="1957"/>
                      </a:lnTo>
                      <a:lnTo>
                        <a:pt x="1122" y="1596"/>
                      </a:lnTo>
                      <a:lnTo>
                        <a:pt x="726" y="1994"/>
                      </a:lnTo>
                      <a:lnTo>
                        <a:pt x="718" y="1526"/>
                      </a:lnTo>
                      <a:lnTo>
                        <a:pt x="0" y="1710"/>
                      </a:lnTo>
                      <a:lnTo>
                        <a:pt x="428" y="1083"/>
                      </a:lnTo>
                      <a:close/>
                    </a:path>
                  </a:pathLst>
                </a:custGeom>
                <a:gradFill rotWithShape="1">
                  <a:gsLst>
                    <a:gs pos="0">
                      <a:srgbClr val="FF9900"/>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990000"/>
                      </a:solidFill>
                      <a:round/>
                      <a:headEnd/>
                      <a:tailEnd/>
                    </a14:hiddenLine>
                  </a:ext>
                </a:extLst>
              </p:spPr>
              <p:txBody>
                <a:bodyPr/>
                <a:lstStyle/>
                <a:p>
                  <a:endParaRPr lang="en-US"/>
                </a:p>
              </p:txBody>
            </p:sp>
            <p:sp>
              <p:nvSpPr>
                <p:cNvPr id="17503" name="Freeform 92"/>
                <p:cNvSpPr>
                  <a:spLocks/>
                </p:cNvSpPr>
                <p:nvPr/>
              </p:nvSpPr>
              <p:spPr bwMode="auto">
                <a:xfrm rot="-2984665">
                  <a:off x="3888" y="720"/>
                  <a:ext cx="412" cy="421"/>
                </a:xfrm>
                <a:custGeom>
                  <a:avLst/>
                  <a:gdLst>
                    <a:gd name="T0" fmla="*/ 0 w 1952"/>
                    <a:gd name="T1" fmla="*/ 0 h 1994"/>
                    <a:gd name="T2" fmla="*/ 0 w 1952"/>
                    <a:gd name="T3" fmla="*/ 0 h 1994"/>
                    <a:gd name="T4" fmla="*/ 0 w 1952"/>
                    <a:gd name="T5" fmla="*/ 0 h 1994"/>
                    <a:gd name="T6" fmla="*/ 0 w 1952"/>
                    <a:gd name="T7" fmla="*/ 0 h 1994"/>
                    <a:gd name="T8" fmla="*/ 1 w 1952"/>
                    <a:gd name="T9" fmla="*/ 0 h 1994"/>
                    <a:gd name="T10" fmla="*/ 1 w 1952"/>
                    <a:gd name="T11" fmla="*/ 0 h 1994"/>
                    <a:gd name="T12" fmla="*/ 1 w 1952"/>
                    <a:gd name="T13" fmla="*/ 0 h 1994"/>
                    <a:gd name="T14" fmla="*/ 1 w 1952"/>
                    <a:gd name="T15" fmla="*/ 1 h 1994"/>
                    <a:gd name="T16" fmla="*/ 1 w 1952"/>
                    <a:gd name="T17" fmla="*/ 1 h 1994"/>
                    <a:gd name="T18" fmla="*/ 1 w 1952"/>
                    <a:gd name="T19" fmla="*/ 1 h 1994"/>
                    <a:gd name="T20" fmla="*/ 0 w 1952"/>
                    <a:gd name="T21" fmla="*/ 1 h 1994"/>
                    <a:gd name="T22" fmla="*/ 0 w 1952"/>
                    <a:gd name="T23" fmla="*/ 1 h 1994"/>
                    <a:gd name="T24" fmla="*/ 0 w 1952"/>
                    <a:gd name="T25" fmla="*/ 1 h 1994"/>
                    <a:gd name="T26" fmla="*/ 0 w 1952"/>
                    <a:gd name="T27" fmla="*/ 1 h 1994"/>
                    <a:gd name="T28" fmla="*/ 0 w 1952"/>
                    <a:gd name="T29" fmla="*/ 0 h 1994"/>
                    <a:gd name="T30" fmla="*/ 0 w 1952"/>
                    <a:gd name="T31" fmla="*/ 0 h 19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2" h="1994">
                      <a:moveTo>
                        <a:pt x="428" y="1083"/>
                      </a:moveTo>
                      <a:lnTo>
                        <a:pt x="456" y="0"/>
                      </a:lnTo>
                      <a:lnTo>
                        <a:pt x="836" y="914"/>
                      </a:lnTo>
                      <a:lnTo>
                        <a:pt x="1148" y="222"/>
                      </a:lnTo>
                      <a:lnTo>
                        <a:pt x="1232" y="1022"/>
                      </a:lnTo>
                      <a:lnTo>
                        <a:pt x="1952" y="528"/>
                      </a:lnTo>
                      <a:lnTo>
                        <a:pt x="1475" y="1199"/>
                      </a:lnTo>
                      <a:lnTo>
                        <a:pt x="1911" y="1361"/>
                      </a:lnTo>
                      <a:lnTo>
                        <a:pt x="1409" y="1439"/>
                      </a:lnTo>
                      <a:lnTo>
                        <a:pt x="1606" y="1957"/>
                      </a:lnTo>
                      <a:lnTo>
                        <a:pt x="1122" y="1596"/>
                      </a:lnTo>
                      <a:lnTo>
                        <a:pt x="726" y="1994"/>
                      </a:lnTo>
                      <a:lnTo>
                        <a:pt x="718" y="1526"/>
                      </a:lnTo>
                      <a:lnTo>
                        <a:pt x="0" y="1710"/>
                      </a:lnTo>
                      <a:lnTo>
                        <a:pt x="428" y="1083"/>
                      </a:lnTo>
                      <a:close/>
                    </a:path>
                  </a:pathLst>
                </a:custGeom>
                <a:gradFill rotWithShape="1">
                  <a:gsLst>
                    <a:gs pos="0">
                      <a:srgbClr val="FF9900"/>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990000"/>
                      </a:solidFill>
                      <a:round/>
                      <a:headEnd/>
                      <a:tailEnd/>
                    </a14:hiddenLine>
                  </a:ext>
                </a:extLst>
              </p:spPr>
              <p:txBody>
                <a:bodyPr/>
                <a:lstStyle/>
                <a:p>
                  <a:endParaRPr lang="en-US"/>
                </a:p>
              </p:txBody>
            </p:sp>
            <p:sp>
              <p:nvSpPr>
                <p:cNvPr id="17504" name="Freeform 93"/>
                <p:cNvSpPr>
                  <a:spLocks/>
                </p:cNvSpPr>
                <p:nvPr/>
              </p:nvSpPr>
              <p:spPr bwMode="auto">
                <a:xfrm rot="-4942916">
                  <a:off x="3893" y="715"/>
                  <a:ext cx="412" cy="421"/>
                </a:xfrm>
                <a:custGeom>
                  <a:avLst/>
                  <a:gdLst>
                    <a:gd name="T0" fmla="*/ 0 w 1952"/>
                    <a:gd name="T1" fmla="*/ 0 h 1994"/>
                    <a:gd name="T2" fmla="*/ 0 w 1952"/>
                    <a:gd name="T3" fmla="*/ 0 h 1994"/>
                    <a:gd name="T4" fmla="*/ 0 w 1952"/>
                    <a:gd name="T5" fmla="*/ 0 h 1994"/>
                    <a:gd name="T6" fmla="*/ 0 w 1952"/>
                    <a:gd name="T7" fmla="*/ 0 h 1994"/>
                    <a:gd name="T8" fmla="*/ 1 w 1952"/>
                    <a:gd name="T9" fmla="*/ 0 h 1994"/>
                    <a:gd name="T10" fmla="*/ 1 w 1952"/>
                    <a:gd name="T11" fmla="*/ 0 h 1994"/>
                    <a:gd name="T12" fmla="*/ 1 w 1952"/>
                    <a:gd name="T13" fmla="*/ 0 h 1994"/>
                    <a:gd name="T14" fmla="*/ 1 w 1952"/>
                    <a:gd name="T15" fmla="*/ 1 h 1994"/>
                    <a:gd name="T16" fmla="*/ 1 w 1952"/>
                    <a:gd name="T17" fmla="*/ 1 h 1994"/>
                    <a:gd name="T18" fmla="*/ 1 w 1952"/>
                    <a:gd name="T19" fmla="*/ 1 h 1994"/>
                    <a:gd name="T20" fmla="*/ 0 w 1952"/>
                    <a:gd name="T21" fmla="*/ 1 h 1994"/>
                    <a:gd name="T22" fmla="*/ 0 w 1952"/>
                    <a:gd name="T23" fmla="*/ 1 h 1994"/>
                    <a:gd name="T24" fmla="*/ 0 w 1952"/>
                    <a:gd name="T25" fmla="*/ 1 h 1994"/>
                    <a:gd name="T26" fmla="*/ 0 w 1952"/>
                    <a:gd name="T27" fmla="*/ 1 h 1994"/>
                    <a:gd name="T28" fmla="*/ 0 w 1952"/>
                    <a:gd name="T29" fmla="*/ 0 h 1994"/>
                    <a:gd name="T30" fmla="*/ 0 w 1952"/>
                    <a:gd name="T31" fmla="*/ 0 h 19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2" h="1994">
                      <a:moveTo>
                        <a:pt x="428" y="1083"/>
                      </a:moveTo>
                      <a:lnTo>
                        <a:pt x="456" y="0"/>
                      </a:lnTo>
                      <a:lnTo>
                        <a:pt x="836" y="914"/>
                      </a:lnTo>
                      <a:lnTo>
                        <a:pt x="1148" y="222"/>
                      </a:lnTo>
                      <a:lnTo>
                        <a:pt x="1232" y="1022"/>
                      </a:lnTo>
                      <a:lnTo>
                        <a:pt x="1952" y="528"/>
                      </a:lnTo>
                      <a:lnTo>
                        <a:pt x="1475" y="1199"/>
                      </a:lnTo>
                      <a:lnTo>
                        <a:pt x="1911" y="1361"/>
                      </a:lnTo>
                      <a:lnTo>
                        <a:pt x="1409" y="1439"/>
                      </a:lnTo>
                      <a:lnTo>
                        <a:pt x="1606" y="1957"/>
                      </a:lnTo>
                      <a:lnTo>
                        <a:pt x="1122" y="1596"/>
                      </a:lnTo>
                      <a:lnTo>
                        <a:pt x="726" y="1994"/>
                      </a:lnTo>
                      <a:lnTo>
                        <a:pt x="718" y="1526"/>
                      </a:lnTo>
                      <a:lnTo>
                        <a:pt x="0" y="1710"/>
                      </a:lnTo>
                      <a:lnTo>
                        <a:pt x="428" y="1083"/>
                      </a:lnTo>
                      <a:close/>
                    </a:path>
                  </a:pathLst>
                </a:custGeom>
                <a:gradFill rotWithShape="1">
                  <a:gsLst>
                    <a:gs pos="0">
                      <a:srgbClr val="FF9900"/>
                    </a:gs>
                    <a:gs pos="100000">
                      <a:srgbClr val="FF0000"/>
                    </a:gs>
                  </a:gsLst>
                  <a:path path="rect">
                    <a:fillToRect l="50000" t="50000" r="50000" b="50000"/>
                  </a:path>
                </a:gradFill>
                <a:ln>
                  <a:noFill/>
                </a:ln>
                <a:extLst>
                  <a:ext uri="{91240B29-F687-4F45-9708-019B960494DF}">
                    <a14:hiddenLine xmlns:a14="http://schemas.microsoft.com/office/drawing/2010/main" w="3175" cmpd="sng">
                      <a:solidFill>
                        <a:srgbClr val="990000"/>
                      </a:solidFill>
                      <a:round/>
                      <a:headEnd/>
                      <a:tailEnd/>
                    </a14:hiddenLine>
                  </a:ext>
                </a:extLst>
              </p:spPr>
              <p:txBody>
                <a:bodyPr/>
                <a:lstStyle/>
                <a:p>
                  <a:endParaRPr lang="en-US"/>
                </a:p>
              </p:txBody>
            </p:sp>
          </p:grpSp>
          <p:sp>
            <p:nvSpPr>
              <p:cNvPr id="17500" name="AutoShape 94"/>
              <p:cNvSpPr>
                <a:spLocks/>
              </p:cNvSpPr>
              <p:nvPr/>
            </p:nvSpPr>
            <p:spPr bwMode="auto">
              <a:xfrm>
                <a:off x="1728" y="1807"/>
                <a:ext cx="57" cy="251"/>
              </a:xfrm>
              <a:prstGeom prst="leftBracket">
                <a:avLst>
                  <a:gd name="adj" fmla="val 220175"/>
                </a:avLst>
              </a:prstGeom>
              <a:noFill/>
              <a:ln w="31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54" name="Group 95"/>
            <p:cNvGrpSpPr>
              <a:grpSpLocks/>
            </p:cNvGrpSpPr>
            <p:nvPr/>
          </p:nvGrpSpPr>
          <p:grpSpPr bwMode="auto">
            <a:xfrm>
              <a:off x="588" y="1451"/>
              <a:ext cx="1284" cy="617"/>
              <a:chOff x="588" y="1451"/>
              <a:chExt cx="1284" cy="617"/>
            </a:xfrm>
          </p:grpSpPr>
          <p:sp>
            <p:nvSpPr>
              <p:cNvPr id="17466" name="Line 96"/>
              <p:cNvSpPr>
                <a:spLocks noChangeShapeType="1"/>
              </p:cNvSpPr>
              <p:nvPr/>
            </p:nvSpPr>
            <p:spPr bwMode="auto">
              <a:xfrm rot="596046" flipH="1" flipV="1">
                <a:off x="1010" y="1451"/>
                <a:ext cx="96" cy="2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67" name="Line 97"/>
              <p:cNvSpPr>
                <a:spLocks noChangeShapeType="1"/>
              </p:cNvSpPr>
              <p:nvPr/>
            </p:nvSpPr>
            <p:spPr bwMode="auto">
              <a:xfrm rot="504740" flipH="1" flipV="1">
                <a:off x="723" y="1551"/>
                <a:ext cx="166" cy="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68" name="Line 98"/>
              <p:cNvSpPr>
                <a:spLocks noChangeShapeType="1"/>
              </p:cNvSpPr>
              <p:nvPr/>
            </p:nvSpPr>
            <p:spPr bwMode="auto">
              <a:xfrm rot="-804507" flipH="1" flipV="1">
                <a:off x="588" y="1841"/>
                <a:ext cx="193" cy="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69" name="Line 99"/>
              <p:cNvSpPr>
                <a:spLocks noChangeShapeType="1"/>
              </p:cNvSpPr>
              <p:nvPr/>
            </p:nvSpPr>
            <p:spPr bwMode="auto">
              <a:xfrm rot="21003954" flipV="1">
                <a:off x="1342" y="1463"/>
                <a:ext cx="96" cy="2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70" name="Line 100"/>
              <p:cNvSpPr>
                <a:spLocks noChangeShapeType="1"/>
              </p:cNvSpPr>
              <p:nvPr/>
            </p:nvSpPr>
            <p:spPr bwMode="auto">
              <a:xfrm rot="988403" flipV="1">
                <a:off x="1534" y="1565"/>
                <a:ext cx="193" cy="2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71" name="Line 101"/>
              <p:cNvSpPr>
                <a:spLocks noChangeShapeType="1"/>
              </p:cNvSpPr>
              <p:nvPr/>
            </p:nvSpPr>
            <p:spPr bwMode="auto">
              <a:xfrm rot="1450707" flipV="1">
                <a:off x="1631" y="1666"/>
                <a:ext cx="192" cy="2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72" name="Line 102"/>
              <p:cNvSpPr>
                <a:spLocks noChangeShapeType="1"/>
              </p:cNvSpPr>
              <p:nvPr/>
            </p:nvSpPr>
            <p:spPr bwMode="auto">
              <a:xfrm rot="1006680" flipV="1">
                <a:off x="1624" y="1967"/>
                <a:ext cx="193" cy="10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73" name="Line 103"/>
              <p:cNvSpPr>
                <a:spLocks noChangeShapeType="1"/>
              </p:cNvSpPr>
              <p:nvPr/>
            </p:nvSpPr>
            <p:spPr bwMode="auto">
              <a:xfrm rot="927869" flipV="1">
                <a:off x="1584" y="1872"/>
                <a:ext cx="28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74" name="Line 104"/>
              <p:cNvSpPr>
                <a:spLocks noChangeShapeType="1"/>
              </p:cNvSpPr>
              <p:nvPr/>
            </p:nvSpPr>
            <p:spPr bwMode="auto">
              <a:xfrm flipH="1">
                <a:off x="720" y="2016"/>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75" name="Line 105"/>
              <p:cNvSpPr>
                <a:spLocks noChangeShapeType="1"/>
              </p:cNvSpPr>
              <p:nvPr/>
            </p:nvSpPr>
            <p:spPr bwMode="auto">
              <a:xfrm flipV="1">
                <a:off x="1176" y="1584"/>
                <a:ext cx="0" cy="13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76" name="Line 106"/>
              <p:cNvSpPr>
                <a:spLocks noChangeShapeType="1"/>
              </p:cNvSpPr>
              <p:nvPr/>
            </p:nvSpPr>
            <p:spPr bwMode="auto">
              <a:xfrm rot="504740" flipH="1" flipV="1">
                <a:off x="889" y="1655"/>
                <a:ext cx="106" cy="1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77" name="Line 107"/>
              <p:cNvSpPr>
                <a:spLocks noChangeShapeType="1"/>
              </p:cNvSpPr>
              <p:nvPr/>
            </p:nvSpPr>
            <p:spPr bwMode="auto">
              <a:xfrm flipH="1" flipV="1">
                <a:off x="800" y="1760"/>
                <a:ext cx="123" cy="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78" name="Line 108"/>
              <p:cNvSpPr>
                <a:spLocks noChangeShapeType="1"/>
              </p:cNvSpPr>
              <p:nvPr/>
            </p:nvSpPr>
            <p:spPr bwMode="auto">
              <a:xfrm>
                <a:off x="1440" y="2016"/>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79" name="Line 109"/>
              <p:cNvSpPr>
                <a:spLocks noChangeShapeType="1"/>
              </p:cNvSpPr>
              <p:nvPr/>
            </p:nvSpPr>
            <p:spPr bwMode="auto">
              <a:xfrm rot="21095260" flipV="1">
                <a:off x="1325" y="1651"/>
                <a:ext cx="123" cy="13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80" name="Line 110"/>
              <p:cNvSpPr>
                <a:spLocks noChangeShapeType="1"/>
              </p:cNvSpPr>
              <p:nvPr/>
            </p:nvSpPr>
            <p:spPr bwMode="auto">
              <a:xfrm flipV="1">
                <a:off x="1420" y="1788"/>
                <a:ext cx="123" cy="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7455" name="Group 111"/>
            <p:cNvGrpSpPr>
              <a:grpSpLocks/>
            </p:cNvGrpSpPr>
            <p:nvPr/>
          </p:nvGrpSpPr>
          <p:grpSpPr bwMode="auto">
            <a:xfrm>
              <a:off x="443" y="1296"/>
              <a:ext cx="1651" cy="432"/>
              <a:chOff x="443" y="1296"/>
              <a:chExt cx="1651" cy="432"/>
            </a:xfrm>
          </p:grpSpPr>
          <p:sp>
            <p:nvSpPr>
              <p:cNvPr id="17456" name="Line 112"/>
              <p:cNvSpPr>
                <a:spLocks noChangeShapeType="1"/>
              </p:cNvSpPr>
              <p:nvPr/>
            </p:nvSpPr>
            <p:spPr bwMode="auto">
              <a:xfrm flipV="1">
                <a:off x="1288" y="1296"/>
                <a:ext cx="0" cy="1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57" name="Line 113"/>
              <p:cNvSpPr>
                <a:spLocks noChangeShapeType="1"/>
              </p:cNvSpPr>
              <p:nvPr/>
            </p:nvSpPr>
            <p:spPr bwMode="auto">
              <a:xfrm rot="596046" flipH="1" flipV="1">
                <a:off x="1000" y="1304"/>
                <a:ext cx="129" cy="1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58" name="Line 114"/>
              <p:cNvSpPr>
                <a:spLocks noChangeShapeType="1"/>
              </p:cNvSpPr>
              <p:nvPr/>
            </p:nvSpPr>
            <p:spPr bwMode="auto">
              <a:xfrm rot="514735" flipH="1" flipV="1">
                <a:off x="807" y="1314"/>
                <a:ext cx="111" cy="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59" name="Line 115"/>
              <p:cNvSpPr>
                <a:spLocks noChangeShapeType="1"/>
              </p:cNvSpPr>
              <p:nvPr/>
            </p:nvSpPr>
            <p:spPr bwMode="auto">
              <a:xfrm rot="504740" flipH="1" flipV="1">
                <a:off x="614" y="1372"/>
                <a:ext cx="223" cy="1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60" name="Line 116"/>
              <p:cNvSpPr>
                <a:spLocks noChangeShapeType="1"/>
              </p:cNvSpPr>
              <p:nvPr/>
            </p:nvSpPr>
            <p:spPr bwMode="auto">
              <a:xfrm rot="-630605" flipH="1" flipV="1">
                <a:off x="482" y="1444"/>
                <a:ext cx="276" cy="1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61" name="Line 117"/>
              <p:cNvSpPr>
                <a:spLocks noChangeShapeType="1"/>
              </p:cNvSpPr>
              <p:nvPr/>
            </p:nvSpPr>
            <p:spPr bwMode="auto">
              <a:xfrm rot="-612878" flipH="1" flipV="1">
                <a:off x="443" y="1650"/>
                <a:ext cx="260" cy="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62" name="Line 118"/>
              <p:cNvSpPr>
                <a:spLocks noChangeShapeType="1"/>
              </p:cNvSpPr>
              <p:nvPr/>
            </p:nvSpPr>
            <p:spPr bwMode="auto">
              <a:xfrm rot="21003954" flipV="1">
                <a:off x="1447" y="1312"/>
                <a:ext cx="129" cy="13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63" name="Line 119"/>
              <p:cNvSpPr>
                <a:spLocks noChangeShapeType="1"/>
              </p:cNvSpPr>
              <p:nvPr/>
            </p:nvSpPr>
            <p:spPr bwMode="auto">
              <a:xfrm rot="988403" flipV="1">
                <a:off x="1705" y="1382"/>
                <a:ext cx="260" cy="1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64" name="Line 120"/>
              <p:cNvSpPr>
                <a:spLocks noChangeShapeType="1"/>
              </p:cNvSpPr>
              <p:nvPr/>
            </p:nvSpPr>
            <p:spPr bwMode="auto">
              <a:xfrm rot="1450707" flipV="1">
                <a:off x="1836" y="1451"/>
                <a:ext cx="258" cy="1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7465" name="Line 121"/>
              <p:cNvSpPr>
                <a:spLocks noChangeShapeType="1"/>
              </p:cNvSpPr>
              <p:nvPr/>
            </p:nvSpPr>
            <p:spPr bwMode="auto">
              <a:xfrm rot="1006680" flipV="1">
                <a:off x="1826" y="1659"/>
                <a:ext cx="260" cy="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17412" name="Group 122"/>
          <p:cNvGrpSpPr>
            <a:grpSpLocks/>
          </p:cNvGrpSpPr>
          <p:nvPr/>
        </p:nvGrpSpPr>
        <p:grpSpPr bwMode="auto">
          <a:xfrm>
            <a:off x="542925" y="4343400"/>
            <a:ext cx="8143875" cy="1712913"/>
            <a:chOff x="342" y="2736"/>
            <a:chExt cx="5130" cy="1079"/>
          </a:xfrm>
        </p:grpSpPr>
        <p:sp>
          <p:nvSpPr>
            <p:cNvPr id="17419" name="Line 123"/>
            <p:cNvSpPr>
              <a:spLocks noChangeShapeType="1"/>
            </p:cNvSpPr>
            <p:nvPr/>
          </p:nvSpPr>
          <p:spPr bwMode="auto">
            <a:xfrm>
              <a:off x="501" y="3024"/>
              <a:ext cx="49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Line 124"/>
            <p:cNvSpPr>
              <a:spLocks noChangeShapeType="1"/>
            </p:cNvSpPr>
            <p:nvPr/>
          </p:nvSpPr>
          <p:spPr bwMode="auto">
            <a:xfrm flipV="1">
              <a:off x="438" y="2934"/>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Text Box 125"/>
            <p:cNvSpPr txBox="1">
              <a:spLocks noChangeArrowheads="1"/>
            </p:cNvSpPr>
            <p:nvPr/>
          </p:nvSpPr>
          <p:spPr bwMode="auto">
            <a:xfrm>
              <a:off x="2202" y="3527"/>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Black" pitchFamily="34" charset="0"/>
                </a:rPr>
                <a:t>Time, msec.</a:t>
              </a:r>
            </a:p>
          </p:txBody>
        </p:sp>
        <p:sp>
          <p:nvSpPr>
            <p:cNvPr id="17422" name="Line 126"/>
            <p:cNvSpPr>
              <a:spLocks noChangeShapeType="1"/>
            </p:cNvSpPr>
            <p:nvPr/>
          </p:nvSpPr>
          <p:spPr bwMode="auto">
            <a:xfrm>
              <a:off x="858"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27"/>
            <p:cNvSpPr>
              <a:spLocks noChangeShapeType="1"/>
            </p:cNvSpPr>
            <p:nvPr/>
          </p:nvSpPr>
          <p:spPr bwMode="auto">
            <a:xfrm>
              <a:off x="1279"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128"/>
            <p:cNvSpPr>
              <a:spLocks noChangeShapeType="1"/>
            </p:cNvSpPr>
            <p:nvPr/>
          </p:nvSpPr>
          <p:spPr bwMode="auto">
            <a:xfrm>
              <a:off x="165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Line 129"/>
            <p:cNvSpPr>
              <a:spLocks noChangeShapeType="1"/>
            </p:cNvSpPr>
            <p:nvPr/>
          </p:nvSpPr>
          <p:spPr bwMode="auto">
            <a:xfrm>
              <a:off x="201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Line 130"/>
            <p:cNvSpPr>
              <a:spLocks noChangeShapeType="1"/>
            </p:cNvSpPr>
            <p:nvPr/>
          </p:nvSpPr>
          <p:spPr bwMode="auto">
            <a:xfrm>
              <a:off x="2421"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Line 131"/>
            <p:cNvSpPr>
              <a:spLocks noChangeShapeType="1"/>
            </p:cNvSpPr>
            <p:nvPr/>
          </p:nvSpPr>
          <p:spPr bwMode="auto">
            <a:xfrm>
              <a:off x="284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 name="Line 132"/>
            <p:cNvSpPr>
              <a:spLocks noChangeShapeType="1"/>
            </p:cNvSpPr>
            <p:nvPr/>
          </p:nvSpPr>
          <p:spPr bwMode="auto">
            <a:xfrm>
              <a:off x="322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9" name="Line 133"/>
            <p:cNvSpPr>
              <a:spLocks noChangeShapeType="1"/>
            </p:cNvSpPr>
            <p:nvPr/>
          </p:nvSpPr>
          <p:spPr bwMode="auto">
            <a:xfrm>
              <a:off x="3600"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0" name="Line 134"/>
            <p:cNvSpPr>
              <a:spLocks noChangeShapeType="1"/>
            </p:cNvSpPr>
            <p:nvPr/>
          </p:nvSpPr>
          <p:spPr bwMode="auto">
            <a:xfrm>
              <a:off x="396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1" name="Line 135"/>
            <p:cNvSpPr>
              <a:spLocks noChangeShapeType="1"/>
            </p:cNvSpPr>
            <p:nvPr/>
          </p:nvSpPr>
          <p:spPr bwMode="auto">
            <a:xfrm>
              <a:off x="4320"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2" name="Line 136"/>
            <p:cNvSpPr>
              <a:spLocks noChangeShapeType="1"/>
            </p:cNvSpPr>
            <p:nvPr/>
          </p:nvSpPr>
          <p:spPr bwMode="auto">
            <a:xfrm>
              <a:off x="466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3" name="Line 137"/>
            <p:cNvSpPr>
              <a:spLocks noChangeShapeType="1"/>
            </p:cNvSpPr>
            <p:nvPr/>
          </p:nvSpPr>
          <p:spPr bwMode="auto">
            <a:xfrm>
              <a:off x="4995"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4" name="Text Box 138"/>
            <p:cNvSpPr txBox="1">
              <a:spLocks noChangeArrowheads="1"/>
            </p:cNvSpPr>
            <p:nvPr/>
          </p:nvSpPr>
          <p:spPr bwMode="auto">
            <a:xfrm>
              <a:off x="342" y="3251"/>
              <a:ext cx="50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0     25   50   75  100 </a:t>
              </a:r>
              <a:r>
                <a:rPr lang="en-US" sz="1000" b="1"/>
                <a:t>  </a:t>
              </a:r>
              <a:r>
                <a:rPr lang="en-US" sz="2400" b="1"/>
                <a:t>125 </a:t>
              </a:r>
              <a:r>
                <a:rPr lang="en-US" sz="1200" b="1"/>
                <a:t> </a:t>
              </a:r>
              <a:r>
                <a:rPr lang="en-US" sz="2400" b="1"/>
                <a:t>150  175  200 225 250 300 325 </a:t>
              </a:r>
            </a:p>
          </p:txBody>
        </p:sp>
        <p:sp>
          <p:nvSpPr>
            <p:cNvPr id="17435" name="Rectangle 139"/>
            <p:cNvSpPr>
              <a:spLocks noChangeArrowheads="1"/>
            </p:cNvSpPr>
            <p:nvPr/>
          </p:nvSpPr>
          <p:spPr bwMode="auto">
            <a:xfrm>
              <a:off x="432" y="2736"/>
              <a:ext cx="288" cy="288"/>
            </a:xfrm>
            <a:prstGeom prst="rect">
              <a:avLst/>
            </a:prstGeom>
            <a:gradFill rotWithShape="1">
              <a:gsLst>
                <a:gs pos="0">
                  <a:srgbClr val="FFC901"/>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6" name="Rectangle 140"/>
            <p:cNvSpPr>
              <a:spLocks noChangeArrowheads="1"/>
            </p:cNvSpPr>
            <p:nvPr/>
          </p:nvSpPr>
          <p:spPr bwMode="auto">
            <a:xfrm>
              <a:off x="711" y="2736"/>
              <a:ext cx="144"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413" name="Group 141"/>
          <p:cNvGrpSpPr>
            <a:grpSpLocks/>
          </p:cNvGrpSpPr>
          <p:nvPr/>
        </p:nvGrpSpPr>
        <p:grpSpPr bwMode="auto">
          <a:xfrm>
            <a:off x="874713" y="42863"/>
            <a:ext cx="7631112" cy="909637"/>
            <a:chOff x="551" y="27"/>
            <a:chExt cx="4807" cy="573"/>
          </a:xfrm>
        </p:grpSpPr>
        <p:sp>
          <p:nvSpPr>
            <p:cNvPr id="17414" name="WordArt 142"/>
            <p:cNvSpPr>
              <a:spLocks noChangeArrowheads="1" noChangeShapeType="1" noTextEdit="1"/>
            </p:cNvSpPr>
            <p:nvPr/>
          </p:nvSpPr>
          <p:spPr bwMode="auto">
            <a:xfrm>
              <a:off x="551" y="144"/>
              <a:ext cx="4608" cy="456"/>
            </a:xfrm>
            <a:prstGeom prst="rect">
              <a:avLst/>
            </a:prstGeom>
          </p:spPr>
          <p:txBody>
            <a:bodyPr wrap="none" fromWordArt="1">
              <a:prstTxWarp prst="textPlain">
                <a:avLst>
                  <a:gd name="adj" fmla="val 50000"/>
                </a:avLst>
              </a:prstTxWarp>
            </a:bodyPr>
            <a:lstStyle/>
            <a:p>
              <a:pPr algn="ctr"/>
              <a:r>
                <a:rPr lang="en-US" sz="2400" kern="10">
                  <a:ln w="3175">
                    <a:solidFill>
                      <a:srgbClr val="000000"/>
                    </a:solidFill>
                    <a:round/>
                    <a:headEnd/>
                    <a:tailEnd/>
                  </a:ln>
                  <a:gradFill rotWithShape="1">
                    <a:gsLst>
                      <a:gs pos="0">
                        <a:srgbClr val="FFC901"/>
                      </a:gs>
                      <a:gs pos="100000">
                        <a:srgbClr val="C60C0C"/>
                      </a:gs>
                    </a:gsLst>
                    <a:path path="rect">
                      <a:fillToRect l="50000" t="50000" r="50000" b="50000"/>
                    </a:path>
                  </a:gradFill>
                  <a:latin typeface="Arial Black"/>
                </a:rPr>
                <a:t>A Dust Explosion Event</a:t>
              </a:r>
            </a:p>
          </p:txBody>
        </p:sp>
        <p:grpSp>
          <p:nvGrpSpPr>
            <p:cNvPr id="17415" name="Group 143"/>
            <p:cNvGrpSpPr>
              <a:grpSpLocks/>
            </p:cNvGrpSpPr>
            <p:nvPr/>
          </p:nvGrpSpPr>
          <p:grpSpPr bwMode="auto">
            <a:xfrm>
              <a:off x="5166" y="27"/>
              <a:ext cx="192" cy="288"/>
              <a:chOff x="-960" y="2928"/>
              <a:chExt cx="192" cy="288"/>
            </a:xfrm>
          </p:grpSpPr>
          <p:sp>
            <p:nvSpPr>
              <p:cNvPr id="17416" name="Line 144"/>
              <p:cNvSpPr>
                <a:spLocks noChangeShapeType="1"/>
              </p:cNvSpPr>
              <p:nvPr/>
            </p:nvSpPr>
            <p:spPr bwMode="auto">
              <a:xfrm>
                <a:off x="-864" y="292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145"/>
              <p:cNvSpPr>
                <a:spLocks noChangeShapeType="1"/>
              </p:cNvSpPr>
              <p:nvPr/>
            </p:nvSpPr>
            <p:spPr bwMode="auto">
              <a:xfrm>
                <a:off x="-912" y="296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Line 146"/>
              <p:cNvSpPr>
                <a:spLocks noChangeShapeType="1"/>
              </p:cNvSpPr>
              <p:nvPr/>
            </p:nvSpPr>
            <p:spPr bwMode="auto">
              <a:xfrm>
                <a:off x="-960" y="3024"/>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381000" y="1273175"/>
            <a:ext cx="7772400" cy="1470025"/>
          </a:xfrm>
        </p:spPr>
        <p:txBody>
          <a:bodyPr/>
          <a:lstStyle/>
          <a:p>
            <a:pPr algn="l" eaLnBrk="1" hangingPunct="1">
              <a:defRPr/>
            </a:pPr>
            <a:r>
              <a:rPr lang="en-US" sz="6000" dirty="0" smtClean="0">
                <a:effectLst>
                  <a:outerShdw blurRad="38100" dist="38100" dir="2700000" algn="tl">
                    <a:srgbClr val="000000"/>
                  </a:outerShdw>
                </a:effectLst>
              </a:rPr>
              <a:t/>
            </a:r>
            <a:br>
              <a:rPr lang="en-US" sz="6000" dirty="0" smtClean="0">
                <a:effectLst>
                  <a:outerShdw blurRad="38100" dist="38100" dir="2700000" algn="tl">
                    <a:srgbClr val="000000"/>
                  </a:outerShdw>
                </a:effectLst>
              </a:rPr>
            </a:br>
            <a:r>
              <a:rPr lang="en-US" sz="6000" dirty="0" smtClean="0">
                <a:effectLst>
                  <a:outerShdw blurRad="38100" dist="38100" dir="2700000" algn="tl">
                    <a:srgbClr val="000000"/>
                  </a:outerShdw>
                </a:effectLst>
              </a:rPr>
              <a:t>Overview of Combustible Dust</a:t>
            </a:r>
            <a:br>
              <a:rPr lang="en-US" sz="6000" dirty="0" smtClean="0">
                <a:effectLst>
                  <a:outerShdw blurRad="38100" dist="38100" dir="2700000" algn="tl">
                    <a:srgbClr val="000000"/>
                  </a:outerShdw>
                </a:effectLst>
              </a:rPr>
            </a:br>
            <a:r>
              <a:rPr lang="en-US" sz="6000" dirty="0" smtClean="0">
                <a:effectLst>
                  <a:outerShdw blurRad="38100" dist="38100" dir="2700000" algn="tl">
                    <a:srgbClr val="000000"/>
                  </a:outerShdw>
                </a:effectLst>
              </a:rPr>
              <a:t>in the </a:t>
            </a:r>
            <a:br>
              <a:rPr lang="en-US" sz="6000" dirty="0" smtClean="0">
                <a:effectLst>
                  <a:outerShdw blurRad="38100" dist="38100" dir="2700000" algn="tl">
                    <a:srgbClr val="000000"/>
                  </a:outerShdw>
                </a:effectLst>
              </a:rPr>
            </a:br>
            <a:r>
              <a:rPr lang="en-US" sz="6000" dirty="0" smtClean="0">
                <a:effectLst>
                  <a:outerShdw blurRad="38100" dist="38100" dir="2700000" algn="tl">
                    <a:srgbClr val="000000"/>
                  </a:outerShdw>
                </a:effectLst>
              </a:rPr>
              <a:t>Grain</a:t>
            </a:r>
            <a:br>
              <a:rPr lang="en-US" sz="6000" dirty="0" smtClean="0">
                <a:effectLst>
                  <a:outerShdw blurRad="38100" dist="38100" dir="2700000" algn="tl">
                    <a:srgbClr val="000000"/>
                  </a:outerShdw>
                </a:effectLst>
              </a:rPr>
            </a:br>
            <a:r>
              <a:rPr lang="en-US" sz="6000" dirty="0" smtClean="0">
                <a:effectLst>
                  <a:outerShdw blurRad="38100" dist="38100" dir="2700000" algn="tl">
                    <a:srgbClr val="000000"/>
                  </a:outerShdw>
                </a:effectLst>
              </a:rPr>
              <a:t>Industry</a:t>
            </a:r>
          </a:p>
        </p:txBody>
      </p:sp>
      <p:pic>
        <p:nvPicPr>
          <p:cNvPr id="4099" name="Picture 6" descr="dust explos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43400" y="2244725"/>
            <a:ext cx="47244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WordArt 7"/>
          <p:cNvSpPr>
            <a:spLocks noChangeArrowheads="1" noChangeShapeType="1" noTextEdit="1"/>
          </p:cNvSpPr>
          <p:nvPr/>
        </p:nvSpPr>
        <p:spPr bwMode="auto">
          <a:xfrm>
            <a:off x="6762750" y="5949950"/>
            <a:ext cx="1924050" cy="679450"/>
          </a:xfrm>
          <a:prstGeom prst="rect">
            <a:avLst/>
          </a:prstGeom>
        </p:spPr>
        <p:txBody>
          <a:bodyPr wrap="none" fromWordArt="1">
            <a:prstTxWarp prst="textPlain">
              <a:avLst>
                <a:gd name="adj" fmla="val 50000"/>
              </a:avLst>
            </a:prstTxWarp>
          </a:bodyPr>
          <a:lstStyle/>
          <a:p>
            <a:pPr algn="ctr"/>
            <a:r>
              <a:rPr lang="en-US" sz="1600" kern="10">
                <a:ln w="19050">
                  <a:solidFill>
                    <a:srgbClr val="000000"/>
                  </a:solidFill>
                  <a:round/>
                  <a:headEnd/>
                  <a:tailEnd/>
                </a:ln>
                <a:solidFill>
                  <a:srgbClr val="FFFFFF"/>
                </a:solidFill>
                <a:latin typeface="Arial Black"/>
              </a:rPr>
              <a:t>Dust explosion</a:t>
            </a:r>
          </a:p>
          <a:p>
            <a:pPr algn="ctr"/>
            <a:r>
              <a:rPr lang="en-US" sz="1600" kern="10">
                <a:ln w="19050">
                  <a:solidFill>
                    <a:srgbClr val="000000"/>
                  </a:solidFill>
                  <a:round/>
                  <a:headEnd/>
                  <a:tailEnd/>
                </a:ln>
                <a:solidFill>
                  <a:srgbClr val="FFFFFF"/>
                </a:solidFill>
                <a:latin typeface="Arial Black"/>
              </a:rPr>
              <a:t>ruins</a:t>
            </a:r>
          </a:p>
        </p:txBody>
      </p:sp>
      <p:sp>
        <p:nvSpPr>
          <p:cNvPr id="4101" name="Subtitle 1"/>
          <p:cNvSpPr>
            <a:spLocks noGrp="1"/>
          </p:cNvSpPr>
          <p:nvPr>
            <p:ph type="subTitle" idx="1"/>
          </p:nvPr>
        </p:nvSpPr>
        <p:spPr/>
        <p:txBody>
          <a:bodyPr/>
          <a:lstStyle/>
          <a:p>
            <a:endParaRPr 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41E86F8-1DB2-422E-8EEA-19A3FACDAE34}" type="slidenum">
              <a:rPr lang="en-US" smtClean="0"/>
              <a:pPr/>
              <a:t>20</a:t>
            </a:fld>
            <a:endParaRPr lang="en-US" smtClean="0"/>
          </a:p>
        </p:txBody>
      </p:sp>
      <p:grpSp>
        <p:nvGrpSpPr>
          <p:cNvPr id="18435" name="Group 2"/>
          <p:cNvGrpSpPr>
            <a:grpSpLocks/>
          </p:cNvGrpSpPr>
          <p:nvPr/>
        </p:nvGrpSpPr>
        <p:grpSpPr bwMode="auto">
          <a:xfrm>
            <a:off x="439738" y="2514600"/>
            <a:ext cx="8267700" cy="2163763"/>
            <a:chOff x="277" y="1584"/>
            <a:chExt cx="5208" cy="1363"/>
          </a:xfrm>
        </p:grpSpPr>
        <p:sp>
          <p:nvSpPr>
            <p:cNvPr id="18463" name="Line 3"/>
            <p:cNvSpPr>
              <a:spLocks noChangeShapeType="1"/>
            </p:cNvSpPr>
            <p:nvPr/>
          </p:nvSpPr>
          <p:spPr bwMode="auto">
            <a:xfrm>
              <a:off x="2881" y="1642"/>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64" name="Line 4"/>
            <p:cNvSpPr>
              <a:spLocks noChangeShapeType="1"/>
            </p:cNvSpPr>
            <p:nvPr/>
          </p:nvSpPr>
          <p:spPr bwMode="auto">
            <a:xfrm>
              <a:off x="2881" y="1728"/>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8465" name="Group 5"/>
            <p:cNvGrpSpPr>
              <a:grpSpLocks/>
            </p:cNvGrpSpPr>
            <p:nvPr/>
          </p:nvGrpSpPr>
          <p:grpSpPr bwMode="auto">
            <a:xfrm>
              <a:off x="288" y="1585"/>
              <a:ext cx="1298" cy="148"/>
              <a:chOff x="288" y="1153"/>
              <a:chExt cx="1298" cy="148"/>
            </a:xfrm>
          </p:grpSpPr>
          <p:sp>
            <p:nvSpPr>
              <p:cNvPr id="18600" name="Rectangle 6"/>
              <p:cNvSpPr>
                <a:spLocks noChangeArrowheads="1"/>
              </p:cNvSpPr>
              <p:nvPr/>
            </p:nvSpPr>
            <p:spPr bwMode="auto">
              <a:xfrm flipV="1">
                <a:off x="288"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01" name="Line 7"/>
              <p:cNvSpPr>
                <a:spLocks noChangeShapeType="1"/>
              </p:cNvSpPr>
              <p:nvPr/>
            </p:nvSpPr>
            <p:spPr bwMode="auto">
              <a:xfrm>
                <a:off x="364"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602" name="Line 8"/>
              <p:cNvSpPr>
                <a:spLocks noChangeShapeType="1"/>
              </p:cNvSpPr>
              <p:nvPr/>
            </p:nvSpPr>
            <p:spPr bwMode="auto">
              <a:xfrm rot="5400000">
                <a:off x="5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603" name="Line 9"/>
              <p:cNvSpPr>
                <a:spLocks noChangeShapeType="1"/>
              </p:cNvSpPr>
              <p:nvPr/>
            </p:nvSpPr>
            <p:spPr bwMode="auto">
              <a:xfrm>
                <a:off x="670"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604" name="Line 10"/>
              <p:cNvSpPr>
                <a:spLocks noChangeShapeType="1"/>
              </p:cNvSpPr>
              <p:nvPr/>
            </p:nvSpPr>
            <p:spPr bwMode="auto">
              <a:xfrm rot="5400000">
                <a:off x="84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605" name="Line 11"/>
              <p:cNvSpPr>
                <a:spLocks noChangeShapeType="1"/>
              </p:cNvSpPr>
              <p:nvPr/>
            </p:nvSpPr>
            <p:spPr bwMode="auto">
              <a:xfrm>
                <a:off x="9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606" name="Line 12"/>
              <p:cNvSpPr>
                <a:spLocks noChangeShapeType="1"/>
              </p:cNvSpPr>
              <p:nvPr/>
            </p:nvSpPr>
            <p:spPr bwMode="auto">
              <a:xfrm rot="5400000">
                <a:off x="1154"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607" name="Line 13"/>
              <p:cNvSpPr>
                <a:spLocks noChangeShapeType="1"/>
              </p:cNvSpPr>
              <p:nvPr/>
            </p:nvSpPr>
            <p:spPr bwMode="auto">
              <a:xfrm>
                <a:off x="128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608" name="Line 14"/>
              <p:cNvSpPr>
                <a:spLocks noChangeShapeType="1"/>
              </p:cNvSpPr>
              <p:nvPr/>
            </p:nvSpPr>
            <p:spPr bwMode="auto">
              <a:xfrm rot="5400000">
                <a:off x="1460"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609" name="Line 15"/>
              <p:cNvSpPr>
                <a:spLocks noChangeShapeType="1"/>
              </p:cNvSpPr>
              <p:nvPr/>
            </p:nvSpPr>
            <p:spPr bwMode="auto">
              <a:xfrm>
                <a:off x="364"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610" name="Line 16"/>
              <p:cNvSpPr>
                <a:spLocks noChangeShapeType="1"/>
              </p:cNvSpPr>
              <p:nvPr/>
            </p:nvSpPr>
            <p:spPr bwMode="auto">
              <a:xfrm>
                <a:off x="364"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466" name="Group 17"/>
            <p:cNvGrpSpPr>
              <a:grpSpLocks/>
            </p:cNvGrpSpPr>
            <p:nvPr/>
          </p:nvGrpSpPr>
          <p:grpSpPr bwMode="auto">
            <a:xfrm>
              <a:off x="1583" y="1585"/>
              <a:ext cx="1336" cy="151"/>
              <a:chOff x="1583" y="1153"/>
              <a:chExt cx="1336" cy="151"/>
            </a:xfrm>
          </p:grpSpPr>
          <p:sp>
            <p:nvSpPr>
              <p:cNvPr id="18585" name="Rectangle 18"/>
              <p:cNvSpPr>
                <a:spLocks noChangeArrowheads="1"/>
              </p:cNvSpPr>
              <p:nvPr/>
            </p:nvSpPr>
            <p:spPr bwMode="auto">
              <a:xfrm flipV="1">
                <a:off x="1583"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86" name="Line 19"/>
              <p:cNvSpPr>
                <a:spLocks noChangeShapeType="1"/>
              </p:cNvSpPr>
              <p:nvPr/>
            </p:nvSpPr>
            <p:spPr bwMode="auto">
              <a:xfrm>
                <a:off x="1659"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87" name="Line 20"/>
              <p:cNvSpPr>
                <a:spLocks noChangeShapeType="1"/>
              </p:cNvSpPr>
              <p:nvPr/>
            </p:nvSpPr>
            <p:spPr bwMode="auto">
              <a:xfrm rot="5400000">
                <a:off x="183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88" name="Line 21"/>
              <p:cNvSpPr>
                <a:spLocks noChangeShapeType="1"/>
              </p:cNvSpPr>
              <p:nvPr/>
            </p:nvSpPr>
            <p:spPr bwMode="auto">
              <a:xfrm>
                <a:off x="1965"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89" name="Line 22"/>
              <p:cNvSpPr>
                <a:spLocks noChangeShapeType="1"/>
              </p:cNvSpPr>
              <p:nvPr/>
            </p:nvSpPr>
            <p:spPr bwMode="auto">
              <a:xfrm rot="5400000">
                <a:off x="21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90" name="Line 23"/>
              <p:cNvSpPr>
                <a:spLocks noChangeShapeType="1"/>
              </p:cNvSpPr>
              <p:nvPr/>
            </p:nvSpPr>
            <p:spPr bwMode="auto">
              <a:xfrm>
                <a:off x="227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91" name="Line 24"/>
              <p:cNvSpPr>
                <a:spLocks noChangeShapeType="1"/>
              </p:cNvSpPr>
              <p:nvPr/>
            </p:nvSpPr>
            <p:spPr bwMode="auto">
              <a:xfrm rot="5400000">
                <a:off x="2449"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92" name="Line 25"/>
              <p:cNvSpPr>
                <a:spLocks noChangeShapeType="1"/>
              </p:cNvSpPr>
              <p:nvPr/>
            </p:nvSpPr>
            <p:spPr bwMode="auto">
              <a:xfrm>
                <a:off x="25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93" name="Line 26"/>
              <p:cNvSpPr>
                <a:spLocks noChangeShapeType="1"/>
              </p:cNvSpPr>
              <p:nvPr/>
            </p:nvSpPr>
            <p:spPr bwMode="auto">
              <a:xfrm rot="5400000">
                <a:off x="2755"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94" name="Line 27"/>
              <p:cNvSpPr>
                <a:spLocks noChangeShapeType="1"/>
              </p:cNvSpPr>
              <p:nvPr/>
            </p:nvSpPr>
            <p:spPr bwMode="auto">
              <a:xfrm>
                <a:off x="1659"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95" name="Line 28"/>
              <p:cNvSpPr>
                <a:spLocks noChangeShapeType="1"/>
              </p:cNvSpPr>
              <p:nvPr/>
            </p:nvSpPr>
            <p:spPr bwMode="auto">
              <a:xfrm>
                <a:off x="1659"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96" name="Line 29"/>
              <p:cNvSpPr>
                <a:spLocks noChangeShapeType="1"/>
              </p:cNvSpPr>
              <p:nvPr/>
            </p:nvSpPr>
            <p:spPr bwMode="auto">
              <a:xfrm>
                <a:off x="2919"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97" name="Line 30"/>
              <p:cNvSpPr>
                <a:spLocks noChangeShapeType="1"/>
              </p:cNvSpPr>
              <p:nvPr/>
            </p:nvSpPr>
            <p:spPr bwMode="auto">
              <a:xfrm>
                <a:off x="1586" y="1210"/>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98" name="Line 31"/>
              <p:cNvSpPr>
                <a:spLocks noChangeShapeType="1"/>
              </p:cNvSpPr>
              <p:nvPr/>
            </p:nvSpPr>
            <p:spPr bwMode="auto">
              <a:xfrm>
                <a:off x="1586" y="1296"/>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99" name="Line 32"/>
              <p:cNvSpPr>
                <a:spLocks noChangeShapeType="1"/>
              </p:cNvSpPr>
              <p:nvPr/>
            </p:nvSpPr>
            <p:spPr bwMode="auto">
              <a:xfrm>
                <a:off x="1624"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467" name="Group 33"/>
            <p:cNvGrpSpPr>
              <a:grpSpLocks/>
            </p:cNvGrpSpPr>
            <p:nvPr/>
          </p:nvGrpSpPr>
          <p:grpSpPr bwMode="auto">
            <a:xfrm>
              <a:off x="2878" y="1584"/>
              <a:ext cx="1374" cy="151"/>
              <a:chOff x="2878" y="1152"/>
              <a:chExt cx="1374" cy="151"/>
            </a:xfrm>
          </p:grpSpPr>
          <p:sp>
            <p:nvSpPr>
              <p:cNvPr id="18571" name="Rectangle 34"/>
              <p:cNvSpPr>
                <a:spLocks noChangeArrowheads="1"/>
              </p:cNvSpPr>
              <p:nvPr/>
            </p:nvSpPr>
            <p:spPr bwMode="auto">
              <a:xfrm flipV="1">
                <a:off x="2878"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72" name="Line 35"/>
              <p:cNvSpPr>
                <a:spLocks noChangeShapeType="1"/>
              </p:cNvSpPr>
              <p:nvPr/>
            </p:nvSpPr>
            <p:spPr bwMode="auto">
              <a:xfrm>
                <a:off x="2954"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73" name="Line 36"/>
              <p:cNvSpPr>
                <a:spLocks noChangeShapeType="1"/>
              </p:cNvSpPr>
              <p:nvPr/>
            </p:nvSpPr>
            <p:spPr bwMode="auto">
              <a:xfrm rot="5400000">
                <a:off x="3134"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74" name="Line 37"/>
              <p:cNvSpPr>
                <a:spLocks noChangeShapeType="1"/>
              </p:cNvSpPr>
              <p:nvPr/>
            </p:nvSpPr>
            <p:spPr bwMode="auto">
              <a:xfrm>
                <a:off x="3260"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75" name="Line 38"/>
              <p:cNvSpPr>
                <a:spLocks noChangeShapeType="1"/>
              </p:cNvSpPr>
              <p:nvPr/>
            </p:nvSpPr>
            <p:spPr bwMode="auto">
              <a:xfrm rot="5400000">
                <a:off x="3439"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76" name="Line 39"/>
              <p:cNvSpPr>
                <a:spLocks noChangeShapeType="1"/>
              </p:cNvSpPr>
              <p:nvPr/>
            </p:nvSpPr>
            <p:spPr bwMode="auto">
              <a:xfrm>
                <a:off x="3565"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77" name="Line 40"/>
              <p:cNvSpPr>
                <a:spLocks noChangeShapeType="1"/>
              </p:cNvSpPr>
              <p:nvPr/>
            </p:nvSpPr>
            <p:spPr bwMode="auto">
              <a:xfrm rot="5400000">
                <a:off x="3744"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78" name="Line 41"/>
              <p:cNvSpPr>
                <a:spLocks noChangeShapeType="1"/>
              </p:cNvSpPr>
              <p:nvPr/>
            </p:nvSpPr>
            <p:spPr bwMode="auto">
              <a:xfrm>
                <a:off x="387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79" name="Line 42"/>
              <p:cNvSpPr>
                <a:spLocks noChangeShapeType="1"/>
              </p:cNvSpPr>
              <p:nvPr/>
            </p:nvSpPr>
            <p:spPr bwMode="auto">
              <a:xfrm rot="5400000">
                <a:off x="405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80" name="Line 43"/>
              <p:cNvSpPr>
                <a:spLocks noChangeShapeType="1"/>
              </p:cNvSpPr>
              <p:nvPr/>
            </p:nvSpPr>
            <p:spPr bwMode="auto">
              <a:xfrm>
                <a:off x="2954"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81" name="Line 44"/>
              <p:cNvSpPr>
                <a:spLocks noChangeShapeType="1"/>
              </p:cNvSpPr>
              <p:nvPr/>
            </p:nvSpPr>
            <p:spPr bwMode="auto">
              <a:xfrm>
                <a:off x="2954"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82" name="Line 45"/>
              <p:cNvSpPr>
                <a:spLocks noChangeShapeType="1"/>
              </p:cNvSpPr>
              <p:nvPr/>
            </p:nvSpPr>
            <p:spPr bwMode="auto">
              <a:xfrm>
                <a:off x="4176" y="1209"/>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83" name="Line 46"/>
              <p:cNvSpPr>
                <a:spLocks noChangeShapeType="1"/>
              </p:cNvSpPr>
              <p:nvPr/>
            </p:nvSpPr>
            <p:spPr bwMode="auto">
              <a:xfrm>
                <a:off x="4176" y="1295"/>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84" name="Line 47"/>
              <p:cNvSpPr>
                <a:spLocks noChangeShapeType="1"/>
              </p:cNvSpPr>
              <p:nvPr/>
            </p:nvSpPr>
            <p:spPr bwMode="auto">
              <a:xfrm>
                <a:off x="4214" y="1204"/>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468" name="Group 48"/>
            <p:cNvGrpSpPr>
              <a:grpSpLocks/>
            </p:cNvGrpSpPr>
            <p:nvPr/>
          </p:nvGrpSpPr>
          <p:grpSpPr bwMode="auto">
            <a:xfrm>
              <a:off x="4184" y="1584"/>
              <a:ext cx="1298" cy="148"/>
              <a:chOff x="4184" y="1152"/>
              <a:chExt cx="1298" cy="148"/>
            </a:xfrm>
          </p:grpSpPr>
          <p:sp>
            <p:nvSpPr>
              <p:cNvPr id="18560" name="Rectangle 49"/>
              <p:cNvSpPr>
                <a:spLocks noChangeArrowheads="1"/>
              </p:cNvSpPr>
              <p:nvPr/>
            </p:nvSpPr>
            <p:spPr bwMode="auto">
              <a:xfrm flipV="1">
                <a:off x="4184"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61" name="Line 50"/>
              <p:cNvSpPr>
                <a:spLocks noChangeShapeType="1"/>
              </p:cNvSpPr>
              <p:nvPr/>
            </p:nvSpPr>
            <p:spPr bwMode="auto">
              <a:xfrm>
                <a:off x="426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62" name="Line 51"/>
              <p:cNvSpPr>
                <a:spLocks noChangeShapeType="1"/>
              </p:cNvSpPr>
              <p:nvPr/>
            </p:nvSpPr>
            <p:spPr bwMode="auto">
              <a:xfrm rot="5400000">
                <a:off x="444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63" name="Line 52"/>
              <p:cNvSpPr>
                <a:spLocks noChangeShapeType="1"/>
              </p:cNvSpPr>
              <p:nvPr/>
            </p:nvSpPr>
            <p:spPr bwMode="auto">
              <a:xfrm>
                <a:off x="4566"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64" name="Line 53"/>
              <p:cNvSpPr>
                <a:spLocks noChangeShapeType="1"/>
              </p:cNvSpPr>
              <p:nvPr/>
            </p:nvSpPr>
            <p:spPr bwMode="auto">
              <a:xfrm rot="5400000">
                <a:off x="4745"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65" name="Line 54"/>
              <p:cNvSpPr>
                <a:spLocks noChangeShapeType="1"/>
              </p:cNvSpPr>
              <p:nvPr/>
            </p:nvSpPr>
            <p:spPr bwMode="auto">
              <a:xfrm>
                <a:off x="4871"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66" name="Line 55"/>
              <p:cNvSpPr>
                <a:spLocks noChangeShapeType="1"/>
              </p:cNvSpPr>
              <p:nvPr/>
            </p:nvSpPr>
            <p:spPr bwMode="auto">
              <a:xfrm rot="5400000">
                <a:off x="5050"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67" name="Line 56"/>
              <p:cNvSpPr>
                <a:spLocks noChangeShapeType="1"/>
              </p:cNvSpPr>
              <p:nvPr/>
            </p:nvSpPr>
            <p:spPr bwMode="auto">
              <a:xfrm>
                <a:off x="5176"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68" name="Line 57"/>
              <p:cNvSpPr>
                <a:spLocks noChangeShapeType="1"/>
              </p:cNvSpPr>
              <p:nvPr/>
            </p:nvSpPr>
            <p:spPr bwMode="auto">
              <a:xfrm rot="5400000">
                <a:off x="5356"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69" name="Line 58"/>
              <p:cNvSpPr>
                <a:spLocks noChangeShapeType="1"/>
              </p:cNvSpPr>
              <p:nvPr/>
            </p:nvSpPr>
            <p:spPr bwMode="auto">
              <a:xfrm>
                <a:off x="4260"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70" name="Line 59"/>
              <p:cNvSpPr>
                <a:spLocks noChangeShapeType="1"/>
              </p:cNvSpPr>
              <p:nvPr/>
            </p:nvSpPr>
            <p:spPr bwMode="auto">
              <a:xfrm>
                <a:off x="4260"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8469" name="Rectangle 60"/>
            <p:cNvSpPr>
              <a:spLocks noChangeArrowheads="1"/>
            </p:cNvSpPr>
            <p:nvPr/>
          </p:nvSpPr>
          <p:spPr bwMode="auto">
            <a:xfrm rot="16200000" flipV="1">
              <a:off x="4758" y="2197"/>
              <a:ext cx="1298" cy="15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0" name="Rectangle 61"/>
            <p:cNvSpPr>
              <a:spLocks noChangeArrowheads="1"/>
            </p:cNvSpPr>
            <p:nvPr/>
          </p:nvSpPr>
          <p:spPr bwMode="auto">
            <a:xfrm rot="16200000" flipV="1">
              <a:off x="-293" y="2197"/>
              <a:ext cx="1298" cy="15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1" name="Line 62"/>
            <p:cNvSpPr>
              <a:spLocks noChangeShapeType="1"/>
            </p:cNvSpPr>
            <p:nvPr/>
          </p:nvSpPr>
          <p:spPr bwMode="auto">
            <a:xfrm>
              <a:off x="282" y="2946"/>
              <a:ext cx="5184" cy="0"/>
            </a:xfrm>
            <a:prstGeom prst="line">
              <a:avLst/>
            </a:prstGeom>
            <a:noFill/>
            <a:ln w="762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72" name="Line 63"/>
            <p:cNvSpPr>
              <a:spLocks noChangeShapeType="1"/>
            </p:cNvSpPr>
            <p:nvPr/>
          </p:nvSpPr>
          <p:spPr bwMode="auto">
            <a:xfrm>
              <a:off x="1608" y="1651"/>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73" name="Line 64"/>
            <p:cNvSpPr>
              <a:spLocks noChangeShapeType="1"/>
            </p:cNvSpPr>
            <p:nvPr/>
          </p:nvSpPr>
          <p:spPr bwMode="auto">
            <a:xfrm>
              <a:off x="1638" y="1651"/>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74" name="Line 65"/>
            <p:cNvSpPr>
              <a:spLocks noChangeShapeType="1"/>
            </p:cNvSpPr>
            <p:nvPr/>
          </p:nvSpPr>
          <p:spPr bwMode="auto">
            <a:xfrm>
              <a:off x="4199" y="1640"/>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75" name="Line 66"/>
            <p:cNvSpPr>
              <a:spLocks noChangeShapeType="1"/>
            </p:cNvSpPr>
            <p:nvPr/>
          </p:nvSpPr>
          <p:spPr bwMode="auto">
            <a:xfrm>
              <a:off x="4229" y="1640"/>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76" name="Line 67"/>
            <p:cNvSpPr>
              <a:spLocks noChangeShapeType="1"/>
            </p:cNvSpPr>
            <p:nvPr/>
          </p:nvSpPr>
          <p:spPr bwMode="auto">
            <a:xfrm>
              <a:off x="2902" y="1649"/>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77" name="Line 68"/>
            <p:cNvSpPr>
              <a:spLocks noChangeShapeType="1"/>
            </p:cNvSpPr>
            <p:nvPr/>
          </p:nvSpPr>
          <p:spPr bwMode="auto">
            <a:xfrm>
              <a:off x="2932" y="1649"/>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8478" name="Group 69"/>
            <p:cNvGrpSpPr>
              <a:grpSpLocks/>
            </p:cNvGrpSpPr>
            <p:nvPr/>
          </p:nvGrpSpPr>
          <p:grpSpPr bwMode="auto">
            <a:xfrm>
              <a:off x="948" y="2205"/>
              <a:ext cx="393" cy="720"/>
              <a:chOff x="1728" y="1728"/>
              <a:chExt cx="393" cy="720"/>
            </a:xfrm>
          </p:grpSpPr>
          <p:sp>
            <p:nvSpPr>
              <p:cNvPr id="18536" name="AutoShape 70"/>
              <p:cNvSpPr>
                <a:spLocks/>
              </p:cNvSpPr>
              <p:nvPr/>
            </p:nvSpPr>
            <p:spPr bwMode="auto">
              <a:xfrm flipH="1">
                <a:off x="2064" y="1797"/>
                <a:ext cx="57" cy="251"/>
              </a:xfrm>
              <a:prstGeom prst="leftBracket">
                <a:avLst>
                  <a:gd name="adj" fmla="val 220175"/>
                </a:avLst>
              </a:prstGeom>
              <a:noFill/>
              <a:ln w="31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7" name="AutoShape 71"/>
              <p:cNvSpPr>
                <a:spLocks noChangeArrowheads="1"/>
              </p:cNvSpPr>
              <p:nvPr/>
            </p:nvSpPr>
            <p:spPr bwMode="auto">
              <a:xfrm>
                <a:off x="1781" y="1728"/>
                <a:ext cx="290" cy="353"/>
              </a:xfrm>
              <a:prstGeom prst="roundRect">
                <a:avLst>
                  <a:gd name="adj" fmla="val 7324"/>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8" name="AutoShape 72"/>
              <p:cNvSpPr>
                <a:spLocks/>
              </p:cNvSpPr>
              <p:nvPr/>
            </p:nvSpPr>
            <p:spPr bwMode="auto">
              <a:xfrm>
                <a:off x="1749" y="1795"/>
                <a:ext cx="58" cy="253"/>
              </a:xfrm>
              <a:prstGeom prst="leftBracket">
                <a:avLst>
                  <a:gd name="adj" fmla="val 218103"/>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9" name="AutoShape 73"/>
              <p:cNvSpPr>
                <a:spLocks/>
              </p:cNvSpPr>
              <p:nvPr/>
            </p:nvSpPr>
            <p:spPr bwMode="auto">
              <a:xfrm flipH="1">
                <a:off x="2044" y="1789"/>
                <a:ext cx="56" cy="252"/>
              </a:xfrm>
              <a:prstGeom prst="leftBracket">
                <a:avLst>
                  <a:gd name="adj" fmla="val 213000"/>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40" name="AutoShape 74"/>
              <p:cNvSpPr>
                <a:spLocks/>
              </p:cNvSpPr>
              <p:nvPr/>
            </p:nvSpPr>
            <p:spPr bwMode="auto">
              <a:xfrm>
                <a:off x="1738" y="1815"/>
                <a:ext cx="43" cy="212"/>
              </a:xfrm>
              <a:prstGeom prst="leftBracket">
                <a:avLst>
                  <a:gd name="adj" fmla="val 246512"/>
                </a:avLst>
              </a:prstGeom>
              <a:noFill/>
              <a:ln w="31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41" name="AutoShape 75"/>
              <p:cNvSpPr>
                <a:spLocks/>
              </p:cNvSpPr>
              <p:nvPr/>
            </p:nvSpPr>
            <p:spPr bwMode="auto">
              <a:xfrm flipH="1">
                <a:off x="2066" y="1809"/>
                <a:ext cx="43" cy="212"/>
              </a:xfrm>
              <a:prstGeom prst="leftBracket">
                <a:avLst>
                  <a:gd name="adj" fmla="val 246512"/>
                </a:avLst>
              </a:prstGeom>
              <a:noFill/>
              <a:ln w="31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42" name="AutoShape 76"/>
              <p:cNvSpPr>
                <a:spLocks noChangeArrowheads="1"/>
              </p:cNvSpPr>
              <p:nvPr/>
            </p:nvSpPr>
            <p:spPr bwMode="auto">
              <a:xfrm>
                <a:off x="1792" y="2073"/>
                <a:ext cx="267" cy="2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7 w 21600"/>
                  <a:gd name="T13" fmla="*/ 6145 h 21600"/>
                  <a:gd name="T14" fmla="*/ 15533 w 21600"/>
                  <a:gd name="T15" fmla="*/ 15455 h 21600"/>
                </a:gdLst>
                <a:ahLst/>
                <a:cxnLst>
                  <a:cxn ang="T8">
                    <a:pos x="T0" y="T1"/>
                  </a:cxn>
                  <a:cxn ang="T9">
                    <a:pos x="T2" y="T3"/>
                  </a:cxn>
                  <a:cxn ang="T10">
                    <a:pos x="T4" y="T5"/>
                  </a:cxn>
                  <a:cxn ang="T11">
                    <a:pos x="T6" y="T7"/>
                  </a:cxn>
                </a:cxnLst>
                <a:rect l="T12" t="T13" r="T14" b="T15"/>
                <a:pathLst>
                  <a:path w="21600" h="21600">
                    <a:moveTo>
                      <a:pt x="0" y="0"/>
                    </a:moveTo>
                    <a:lnTo>
                      <a:pt x="8604" y="21600"/>
                    </a:lnTo>
                    <a:lnTo>
                      <a:pt x="12996" y="21600"/>
                    </a:lnTo>
                    <a:lnTo>
                      <a:pt x="21600" y="0"/>
                    </a:lnTo>
                    <a:lnTo>
                      <a:pt x="0" y="0"/>
                    </a:lnTo>
                    <a:close/>
                  </a:path>
                </a:pathLst>
              </a:custGeom>
              <a:solidFill>
                <a:srgbClr val="C0C0C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43" name="Oval 77"/>
              <p:cNvSpPr>
                <a:spLocks noChangeArrowheads="1"/>
              </p:cNvSpPr>
              <p:nvPr/>
            </p:nvSpPr>
            <p:spPr bwMode="auto">
              <a:xfrm rot="2873965">
                <a:off x="1901" y="2271"/>
                <a:ext cx="50" cy="53"/>
              </a:xfrm>
              <a:prstGeom prst="ellipse">
                <a:avLst/>
              </a:prstGeom>
              <a:solidFill>
                <a:srgbClr val="DDDDDD"/>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44" name="Line 78"/>
              <p:cNvSpPr>
                <a:spLocks noChangeShapeType="1"/>
              </p:cNvSpPr>
              <p:nvPr/>
            </p:nvSpPr>
            <p:spPr bwMode="auto">
              <a:xfrm rot="2873965">
                <a:off x="1896" y="2299"/>
                <a:ext cx="5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5" name="Line 79"/>
              <p:cNvSpPr>
                <a:spLocks noChangeShapeType="1"/>
              </p:cNvSpPr>
              <p:nvPr/>
            </p:nvSpPr>
            <p:spPr bwMode="auto">
              <a:xfrm rot="-2526035">
                <a:off x="1902" y="2298"/>
                <a:ext cx="53"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6" name="Line 80"/>
              <p:cNvSpPr>
                <a:spLocks noChangeShapeType="1"/>
              </p:cNvSpPr>
              <p:nvPr/>
            </p:nvSpPr>
            <p:spPr bwMode="auto">
              <a:xfrm>
                <a:off x="1788" y="2063"/>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7" name="Line 81"/>
              <p:cNvSpPr>
                <a:spLocks noChangeShapeType="1"/>
              </p:cNvSpPr>
              <p:nvPr/>
            </p:nvSpPr>
            <p:spPr bwMode="auto">
              <a:xfrm>
                <a:off x="2058" y="2063"/>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8" name="Line 82"/>
              <p:cNvSpPr>
                <a:spLocks noChangeShapeType="1"/>
              </p:cNvSpPr>
              <p:nvPr/>
            </p:nvSpPr>
            <p:spPr bwMode="auto">
              <a:xfrm>
                <a:off x="1828" y="2138"/>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9" name="Line 83"/>
              <p:cNvSpPr>
                <a:spLocks noChangeShapeType="1"/>
              </p:cNvSpPr>
              <p:nvPr/>
            </p:nvSpPr>
            <p:spPr bwMode="auto">
              <a:xfrm>
                <a:off x="2023" y="2138"/>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0" name="Line 84"/>
              <p:cNvSpPr>
                <a:spLocks noChangeShapeType="1"/>
              </p:cNvSpPr>
              <p:nvPr/>
            </p:nvSpPr>
            <p:spPr bwMode="auto">
              <a:xfrm>
                <a:off x="1793" y="2190"/>
                <a:ext cx="33"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1" name="Line 85"/>
              <p:cNvSpPr>
                <a:spLocks noChangeShapeType="1"/>
              </p:cNvSpPr>
              <p:nvPr/>
            </p:nvSpPr>
            <p:spPr bwMode="auto">
              <a:xfrm flipH="1">
                <a:off x="1793" y="2200"/>
                <a:ext cx="33" cy="19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2" name="Line 86"/>
              <p:cNvSpPr>
                <a:spLocks noChangeShapeType="1"/>
              </p:cNvSpPr>
              <p:nvPr/>
            </p:nvSpPr>
            <p:spPr bwMode="auto">
              <a:xfrm flipH="1">
                <a:off x="2023" y="2188"/>
                <a:ext cx="33"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53" name="Line 87"/>
              <p:cNvSpPr>
                <a:spLocks noChangeShapeType="1"/>
              </p:cNvSpPr>
              <p:nvPr/>
            </p:nvSpPr>
            <p:spPr bwMode="auto">
              <a:xfrm>
                <a:off x="2023" y="2199"/>
                <a:ext cx="33" cy="19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554" name="Group 88"/>
              <p:cNvGrpSpPr>
                <a:grpSpLocks/>
              </p:cNvGrpSpPr>
              <p:nvPr/>
            </p:nvGrpSpPr>
            <p:grpSpPr bwMode="auto">
              <a:xfrm>
                <a:off x="1766" y="1770"/>
                <a:ext cx="311" cy="289"/>
                <a:chOff x="3883" y="720"/>
                <a:chExt cx="426" cy="421"/>
              </a:xfrm>
            </p:grpSpPr>
            <p:sp>
              <p:nvSpPr>
                <p:cNvPr id="18556" name="Freeform 89"/>
                <p:cNvSpPr>
                  <a:spLocks/>
                </p:cNvSpPr>
                <p:nvPr/>
              </p:nvSpPr>
              <p:spPr bwMode="auto">
                <a:xfrm>
                  <a:off x="3888" y="720"/>
                  <a:ext cx="412" cy="421"/>
                </a:xfrm>
                <a:custGeom>
                  <a:avLst/>
                  <a:gdLst>
                    <a:gd name="T0" fmla="*/ 0 w 1952"/>
                    <a:gd name="T1" fmla="*/ 0 h 1994"/>
                    <a:gd name="T2" fmla="*/ 0 w 1952"/>
                    <a:gd name="T3" fmla="*/ 0 h 1994"/>
                    <a:gd name="T4" fmla="*/ 0 w 1952"/>
                    <a:gd name="T5" fmla="*/ 0 h 1994"/>
                    <a:gd name="T6" fmla="*/ 0 w 1952"/>
                    <a:gd name="T7" fmla="*/ 0 h 1994"/>
                    <a:gd name="T8" fmla="*/ 1 w 1952"/>
                    <a:gd name="T9" fmla="*/ 0 h 1994"/>
                    <a:gd name="T10" fmla="*/ 1 w 1952"/>
                    <a:gd name="T11" fmla="*/ 0 h 1994"/>
                    <a:gd name="T12" fmla="*/ 1 w 1952"/>
                    <a:gd name="T13" fmla="*/ 0 h 1994"/>
                    <a:gd name="T14" fmla="*/ 1 w 1952"/>
                    <a:gd name="T15" fmla="*/ 1 h 1994"/>
                    <a:gd name="T16" fmla="*/ 1 w 1952"/>
                    <a:gd name="T17" fmla="*/ 1 h 1994"/>
                    <a:gd name="T18" fmla="*/ 1 w 1952"/>
                    <a:gd name="T19" fmla="*/ 1 h 1994"/>
                    <a:gd name="T20" fmla="*/ 0 w 1952"/>
                    <a:gd name="T21" fmla="*/ 1 h 1994"/>
                    <a:gd name="T22" fmla="*/ 0 w 1952"/>
                    <a:gd name="T23" fmla="*/ 1 h 1994"/>
                    <a:gd name="T24" fmla="*/ 0 w 1952"/>
                    <a:gd name="T25" fmla="*/ 1 h 1994"/>
                    <a:gd name="T26" fmla="*/ 0 w 1952"/>
                    <a:gd name="T27" fmla="*/ 1 h 1994"/>
                    <a:gd name="T28" fmla="*/ 0 w 1952"/>
                    <a:gd name="T29" fmla="*/ 0 h 1994"/>
                    <a:gd name="T30" fmla="*/ 0 w 1952"/>
                    <a:gd name="T31" fmla="*/ 0 h 19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2" h="1994">
                      <a:moveTo>
                        <a:pt x="428" y="1083"/>
                      </a:moveTo>
                      <a:lnTo>
                        <a:pt x="456" y="0"/>
                      </a:lnTo>
                      <a:lnTo>
                        <a:pt x="836" y="914"/>
                      </a:lnTo>
                      <a:lnTo>
                        <a:pt x="1148" y="222"/>
                      </a:lnTo>
                      <a:lnTo>
                        <a:pt x="1232" y="1022"/>
                      </a:lnTo>
                      <a:lnTo>
                        <a:pt x="1952" y="528"/>
                      </a:lnTo>
                      <a:lnTo>
                        <a:pt x="1475" y="1199"/>
                      </a:lnTo>
                      <a:lnTo>
                        <a:pt x="1911" y="1361"/>
                      </a:lnTo>
                      <a:lnTo>
                        <a:pt x="1409" y="1439"/>
                      </a:lnTo>
                      <a:lnTo>
                        <a:pt x="1606" y="1957"/>
                      </a:lnTo>
                      <a:lnTo>
                        <a:pt x="1122" y="1596"/>
                      </a:lnTo>
                      <a:lnTo>
                        <a:pt x="726" y="1994"/>
                      </a:lnTo>
                      <a:lnTo>
                        <a:pt x="718" y="1526"/>
                      </a:lnTo>
                      <a:lnTo>
                        <a:pt x="0" y="1710"/>
                      </a:lnTo>
                      <a:lnTo>
                        <a:pt x="428" y="1083"/>
                      </a:lnTo>
                      <a:close/>
                    </a:path>
                  </a:pathLst>
                </a:custGeom>
                <a:gradFill rotWithShape="1">
                  <a:gsLst>
                    <a:gs pos="0">
                      <a:srgbClr val="FF9900"/>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990000"/>
                      </a:solidFill>
                      <a:round/>
                      <a:headEnd/>
                      <a:tailEnd/>
                    </a14:hiddenLine>
                  </a:ext>
                </a:extLst>
              </p:spPr>
              <p:txBody>
                <a:bodyPr/>
                <a:lstStyle/>
                <a:p>
                  <a:endParaRPr lang="en-US"/>
                </a:p>
              </p:txBody>
            </p:sp>
            <p:sp>
              <p:nvSpPr>
                <p:cNvPr id="18557" name="Freeform 90"/>
                <p:cNvSpPr>
                  <a:spLocks/>
                </p:cNvSpPr>
                <p:nvPr/>
              </p:nvSpPr>
              <p:spPr bwMode="auto">
                <a:xfrm rot="-1557859">
                  <a:off x="3888" y="720"/>
                  <a:ext cx="412" cy="421"/>
                </a:xfrm>
                <a:custGeom>
                  <a:avLst/>
                  <a:gdLst>
                    <a:gd name="T0" fmla="*/ 0 w 1952"/>
                    <a:gd name="T1" fmla="*/ 0 h 1994"/>
                    <a:gd name="T2" fmla="*/ 0 w 1952"/>
                    <a:gd name="T3" fmla="*/ 0 h 1994"/>
                    <a:gd name="T4" fmla="*/ 0 w 1952"/>
                    <a:gd name="T5" fmla="*/ 0 h 1994"/>
                    <a:gd name="T6" fmla="*/ 0 w 1952"/>
                    <a:gd name="T7" fmla="*/ 0 h 1994"/>
                    <a:gd name="T8" fmla="*/ 1 w 1952"/>
                    <a:gd name="T9" fmla="*/ 0 h 1994"/>
                    <a:gd name="T10" fmla="*/ 1 w 1952"/>
                    <a:gd name="T11" fmla="*/ 0 h 1994"/>
                    <a:gd name="T12" fmla="*/ 1 w 1952"/>
                    <a:gd name="T13" fmla="*/ 0 h 1994"/>
                    <a:gd name="T14" fmla="*/ 1 w 1952"/>
                    <a:gd name="T15" fmla="*/ 1 h 1994"/>
                    <a:gd name="T16" fmla="*/ 1 w 1952"/>
                    <a:gd name="T17" fmla="*/ 1 h 1994"/>
                    <a:gd name="T18" fmla="*/ 1 w 1952"/>
                    <a:gd name="T19" fmla="*/ 1 h 1994"/>
                    <a:gd name="T20" fmla="*/ 0 w 1952"/>
                    <a:gd name="T21" fmla="*/ 1 h 1994"/>
                    <a:gd name="T22" fmla="*/ 0 w 1952"/>
                    <a:gd name="T23" fmla="*/ 1 h 1994"/>
                    <a:gd name="T24" fmla="*/ 0 w 1952"/>
                    <a:gd name="T25" fmla="*/ 1 h 1994"/>
                    <a:gd name="T26" fmla="*/ 0 w 1952"/>
                    <a:gd name="T27" fmla="*/ 1 h 1994"/>
                    <a:gd name="T28" fmla="*/ 0 w 1952"/>
                    <a:gd name="T29" fmla="*/ 0 h 1994"/>
                    <a:gd name="T30" fmla="*/ 0 w 1952"/>
                    <a:gd name="T31" fmla="*/ 0 h 19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2" h="1994">
                      <a:moveTo>
                        <a:pt x="428" y="1083"/>
                      </a:moveTo>
                      <a:lnTo>
                        <a:pt x="456" y="0"/>
                      </a:lnTo>
                      <a:lnTo>
                        <a:pt x="836" y="914"/>
                      </a:lnTo>
                      <a:lnTo>
                        <a:pt x="1148" y="222"/>
                      </a:lnTo>
                      <a:lnTo>
                        <a:pt x="1232" y="1022"/>
                      </a:lnTo>
                      <a:lnTo>
                        <a:pt x="1952" y="528"/>
                      </a:lnTo>
                      <a:lnTo>
                        <a:pt x="1475" y="1199"/>
                      </a:lnTo>
                      <a:lnTo>
                        <a:pt x="1911" y="1361"/>
                      </a:lnTo>
                      <a:lnTo>
                        <a:pt x="1409" y="1439"/>
                      </a:lnTo>
                      <a:lnTo>
                        <a:pt x="1606" y="1957"/>
                      </a:lnTo>
                      <a:lnTo>
                        <a:pt x="1122" y="1596"/>
                      </a:lnTo>
                      <a:lnTo>
                        <a:pt x="726" y="1994"/>
                      </a:lnTo>
                      <a:lnTo>
                        <a:pt x="718" y="1526"/>
                      </a:lnTo>
                      <a:lnTo>
                        <a:pt x="0" y="1710"/>
                      </a:lnTo>
                      <a:lnTo>
                        <a:pt x="428" y="1083"/>
                      </a:lnTo>
                      <a:close/>
                    </a:path>
                  </a:pathLst>
                </a:custGeom>
                <a:gradFill rotWithShape="1">
                  <a:gsLst>
                    <a:gs pos="0">
                      <a:srgbClr val="FF9900"/>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990000"/>
                      </a:solidFill>
                      <a:round/>
                      <a:headEnd/>
                      <a:tailEnd/>
                    </a14:hiddenLine>
                  </a:ext>
                </a:extLst>
              </p:spPr>
              <p:txBody>
                <a:bodyPr/>
                <a:lstStyle/>
                <a:p>
                  <a:endParaRPr lang="en-US"/>
                </a:p>
              </p:txBody>
            </p:sp>
            <p:sp>
              <p:nvSpPr>
                <p:cNvPr id="18558" name="Freeform 91"/>
                <p:cNvSpPr>
                  <a:spLocks/>
                </p:cNvSpPr>
                <p:nvPr/>
              </p:nvSpPr>
              <p:spPr bwMode="auto">
                <a:xfrm rot="-2984665">
                  <a:off x="3888" y="720"/>
                  <a:ext cx="412" cy="421"/>
                </a:xfrm>
                <a:custGeom>
                  <a:avLst/>
                  <a:gdLst>
                    <a:gd name="T0" fmla="*/ 0 w 1952"/>
                    <a:gd name="T1" fmla="*/ 0 h 1994"/>
                    <a:gd name="T2" fmla="*/ 0 w 1952"/>
                    <a:gd name="T3" fmla="*/ 0 h 1994"/>
                    <a:gd name="T4" fmla="*/ 0 w 1952"/>
                    <a:gd name="T5" fmla="*/ 0 h 1994"/>
                    <a:gd name="T6" fmla="*/ 0 w 1952"/>
                    <a:gd name="T7" fmla="*/ 0 h 1994"/>
                    <a:gd name="T8" fmla="*/ 1 w 1952"/>
                    <a:gd name="T9" fmla="*/ 0 h 1994"/>
                    <a:gd name="T10" fmla="*/ 1 w 1952"/>
                    <a:gd name="T11" fmla="*/ 0 h 1994"/>
                    <a:gd name="T12" fmla="*/ 1 w 1952"/>
                    <a:gd name="T13" fmla="*/ 0 h 1994"/>
                    <a:gd name="T14" fmla="*/ 1 w 1952"/>
                    <a:gd name="T15" fmla="*/ 1 h 1994"/>
                    <a:gd name="T16" fmla="*/ 1 w 1952"/>
                    <a:gd name="T17" fmla="*/ 1 h 1994"/>
                    <a:gd name="T18" fmla="*/ 1 w 1952"/>
                    <a:gd name="T19" fmla="*/ 1 h 1994"/>
                    <a:gd name="T20" fmla="*/ 0 w 1952"/>
                    <a:gd name="T21" fmla="*/ 1 h 1994"/>
                    <a:gd name="T22" fmla="*/ 0 w 1952"/>
                    <a:gd name="T23" fmla="*/ 1 h 1994"/>
                    <a:gd name="T24" fmla="*/ 0 w 1952"/>
                    <a:gd name="T25" fmla="*/ 1 h 1994"/>
                    <a:gd name="T26" fmla="*/ 0 w 1952"/>
                    <a:gd name="T27" fmla="*/ 1 h 1994"/>
                    <a:gd name="T28" fmla="*/ 0 w 1952"/>
                    <a:gd name="T29" fmla="*/ 0 h 1994"/>
                    <a:gd name="T30" fmla="*/ 0 w 1952"/>
                    <a:gd name="T31" fmla="*/ 0 h 19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2" h="1994">
                      <a:moveTo>
                        <a:pt x="428" y="1083"/>
                      </a:moveTo>
                      <a:lnTo>
                        <a:pt x="456" y="0"/>
                      </a:lnTo>
                      <a:lnTo>
                        <a:pt x="836" y="914"/>
                      </a:lnTo>
                      <a:lnTo>
                        <a:pt x="1148" y="222"/>
                      </a:lnTo>
                      <a:lnTo>
                        <a:pt x="1232" y="1022"/>
                      </a:lnTo>
                      <a:lnTo>
                        <a:pt x="1952" y="528"/>
                      </a:lnTo>
                      <a:lnTo>
                        <a:pt x="1475" y="1199"/>
                      </a:lnTo>
                      <a:lnTo>
                        <a:pt x="1911" y="1361"/>
                      </a:lnTo>
                      <a:lnTo>
                        <a:pt x="1409" y="1439"/>
                      </a:lnTo>
                      <a:lnTo>
                        <a:pt x="1606" y="1957"/>
                      </a:lnTo>
                      <a:lnTo>
                        <a:pt x="1122" y="1596"/>
                      </a:lnTo>
                      <a:lnTo>
                        <a:pt x="726" y="1994"/>
                      </a:lnTo>
                      <a:lnTo>
                        <a:pt x="718" y="1526"/>
                      </a:lnTo>
                      <a:lnTo>
                        <a:pt x="0" y="1710"/>
                      </a:lnTo>
                      <a:lnTo>
                        <a:pt x="428" y="1083"/>
                      </a:lnTo>
                      <a:close/>
                    </a:path>
                  </a:pathLst>
                </a:custGeom>
                <a:gradFill rotWithShape="1">
                  <a:gsLst>
                    <a:gs pos="0">
                      <a:srgbClr val="FF9900"/>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990000"/>
                      </a:solidFill>
                      <a:round/>
                      <a:headEnd/>
                      <a:tailEnd/>
                    </a14:hiddenLine>
                  </a:ext>
                </a:extLst>
              </p:spPr>
              <p:txBody>
                <a:bodyPr/>
                <a:lstStyle/>
                <a:p>
                  <a:endParaRPr lang="en-US"/>
                </a:p>
              </p:txBody>
            </p:sp>
            <p:sp>
              <p:nvSpPr>
                <p:cNvPr id="18559" name="Freeform 92"/>
                <p:cNvSpPr>
                  <a:spLocks/>
                </p:cNvSpPr>
                <p:nvPr/>
              </p:nvSpPr>
              <p:spPr bwMode="auto">
                <a:xfrm rot="-4942916">
                  <a:off x="3893" y="715"/>
                  <a:ext cx="412" cy="421"/>
                </a:xfrm>
                <a:custGeom>
                  <a:avLst/>
                  <a:gdLst>
                    <a:gd name="T0" fmla="*/ 0 w 1952"/>
                    <a:gd name="T1" fmla="*/ 0 h 1994"/>
                    <a:gd name="T2" fmla="*/ 0 w 1952"/>
                    <a:gd name="T3" fmla="*/ 0 h 1994"/>
                    <a:gd name="T4" fmla="*/ 0 w 1952"/>
                    <a:gd name="T5" fmla="*/ 0 h 1994"/>
                    <a:gd name="T6" fmla="*/ 0 w 1952"/>
                    <a:gd name="T7" fmla="*/ 0 h 1994"/>
                    <a:gd name="T8" fmla="*/ 1 w 1952"/>
                    <a:gd name="T9" fmla="*/ 0 h 1994"/>
                    <a:gd name="T10" fmla="*/ 1 w 1952"/>
                    <a:gd name="T11" fmla="*/ 0 h 1994"/>
                    <a:gd name="T12" fmla="*/ 1 w 1952"/>
                    <a:gd name="T13" fmla="*/ 0 h 1994"/>
                    <a:gd name="T14" fmla="*/ 1 w 1952"/>
                    <a:gd name="T15" fmla="*/ 1 h 1994"/>
                    <a:gd name="T16" fmla="*/ 1 w 1952"/>
                    <a:gd name="T17" fmla="*/ 1 h 1994"/>
                    <a:gd name="T18" fmla="*/ 1 w 1952"/>
                    <a:gd name="T19" fmla="*/ 1 h 1994"/>
                    <a:gd name="T20" fmla="*/ 0 w 1952"/>
                    <a:gd name="T21" fmla="*/ 1 h 1994"/>
                    <a:gd name="T22" fmla="*/ 0 w 1952"/>
                    <a:gd name="T23" fmla="*/ 1 h 1994"/>
                    <a:gd name="T24" fmla="*/ 0 w 1952"/>
                    <a:gd name="T25" fmla="*/ 1 h 1994"/>
                    <a:gd name="T26" fmla="*/ 0 w 1952"/>
                    <a:gd name="T27" fmla="*/ 1 h 1994"/>
                    <a:gd name="T28" fmla="*/ 0 w 1952"/>
                    <a:gd name="T29" fmla="*/ 0 h 1994"/>
                    <a:gd name="T30" fmla="*/ 0 w 1952"/>
                    <a:gd name="T31" fmla="*/ 0 h 19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2" h="1994">
                      <a:moveTo>
                        <a:pt x="428" y="1083"/>
                      </a:moveTo>
                      <a:lnTo>
                        <a:pt x="456" y="0"/>
                      </a:lnTo>
                      <a:lnTo>
                        <a:pt x="836" y="914"/>
                      </a:lnTo>
                      <a:lnTo>
                        <a:pt x="1148" y="222"/>
                      </a:lnTo>
                      <a:lnTo>
                        <a:pt x="1232" y="1022"/>
                      </a:lnTo>
                      <a:lnTo>
                        <a:pt x="1952" y="528"/>
                      </a:lnTo>
                      <a:lnTo>
                        <a:pt x="1475" y="1199"/>
                      </a:lnTo>
                      <a:lnTo>
                        <a:pt x="1911" y="1361"/>
                      </a:lnTo>
                      <a:lnTo>
                        <a:pt x="1409" y="1439"/>
                      </a:lnTo>
                      <a:lnTo>
                        <a:pt x="1606" y="1957"/>
                      </a:lnTo>
                      <a:lnTo>
                        <a:pt x="1122" y="1596"/>
                      </a:lnTo>
                      <a:lnTo>
                        <a:pt x="726" y="1994"/>
                      </a:lnTo>
                      <a:lnTo>
                        <a:pt x="718" y="1526"/>
                      </a:lnTo>
                      <a:lnTo>
                        <a:pt x="0" y="1710"/>
                      </a:lnTo>
                      <a:lnTo>
                        <a:pt x="428" y="1083"/>
                      </a:lnTo>
                      <a:close/>
                    </a:path>
                  </a:pathLst>
                </a:custGeom>
                <a:gradFill rotWithShape="1">
                  <a:gsLst>
                    <a:gs pos="0">
                      <a:srgbClr val="FF9900"/>
                    </a:gs>
                    <a:gs pos="100000">
                      <a:srgbClr val="FF0000"/>
                    </a:gs>
                  </a:gsLst>
                  <a:path path="rect">
                    <a:fillToRect l="50000" t="50000" r="50000" b="50000"/>
                  </a:path>
                </a:gradFill>
                <a:ln>
                  <a:noFill/>
                </a:ln>
                <a:extLst>
                  <a:ext uri="{91240B29-F687-4F45-9708-019B960494DF}">
                    <a14:hiddenLine xmlns:a14="http://schemas.microsoft.com/office/drawing/2010/main" w="3175" cmpd="sng">
                      <a:solidFill>
                        <a:srgbClr val="990000"/>
                      </a:solidFill>
                      <a:round/>
                      <a:headEnd/>
                      <a:tailEnd/>
                    </a14:hiddenLine>
                  </a:ext>
                </a:extLst>
              </p:spPr>
              <p:txBody>
                <a:bodyPr/>
                <a:lstStyle/>
                <a:p>
                  <a:endParaRPr lang="en-US"/>
                </a:p>
              </p:txBody>
            </p:sp>
          </p:grpSp>
          <p:sp>
            <p:nvSpPr>
              <p:cNvPr id="18555" name="AutoShape 93"/>
              <p:cNvSpPr>
                <a:spLocks/>
              </p:cNvSpPr>
              <p:nvPr/>
            </p:nvSpPr>
            <p:spPr bwMode="auto">
              <a:xfrm>
                <a:off x="1728" y="1807"/>
                <a:ext cx="57" cy="251"/>
              </a:xfrm>
              <a:prstGeom prst="leftBracket">
                <a:avLst>
                  <a:gd name="adj" fmla="val 220175"/>
                </a:avLst>
              </a:prstGeom>
              <a:noFill/>
              <a:ln w="31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79" name="Group 94"/>
            <p:cNvGrpSpPr>
              <a:grpSpLocks/>
            </p:cNvGrpSpPr>
            <p:nvPr/>
          </p:nvGrpSpPr>
          <p:grpSpPr bwMode="auto">
            <a:xfrm>
              <a:off x="569" y="1777"/>
              <a:ext cx="3884" cy="264"/>
              <a:chOff x="569" y="1345"/>
              <a:chExt cx="3884" cy="264"/>
            </a:xfrm>
          </p:grpSpPr>
          <p:sp>
            <p:nvSpPr>
              <p:cNvPr id="18512" name="Line 95"/>
              <p:cNvSpPr>
                <a:spLocks noChangeShapeType="1"/>
              </p:cNvSpPr>
              <p:nvPr/>
            </p:nvSpPr>
            <p:spPr bwMode="auto">
              <a:xfrm rot="10602645" flipV="1">
                <a:off x="2449" y="1451"/>
                <a:ext cx="26" cy="13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13" name="Line 96"/>
              <p:cNvSpPr>
                <a:spLocks noChangeShapeType="1"/>
              </p:cNvSpPr>
              <p:nvPr/>
            </p:nvSpPr>
            <p:spPr bwMode="auto">
              <a:xfrm rot="-8426494" flipH="1" flipV="1">
                <a:off x="2697" y="1465"/>
                <a:ext cx="144" cy="144"/>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14" name="Line 97"/>
              <p:cNvSpPr>
                <a:spLocks noChangeShapeType="1"/>
              </p:cNvSpPr>
              <p:nvPr/>
            </p:nvSpPr>
            <p:spPr bwMode="auto">
              <a:xfrm rot="-8009894" flipH="1" flipV="1">
                <a:off x="3436" y="1366"/>
                <a:ext cx="84" cy="14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15" name="Line 98"/>
              <p:cNvSpPr>
                <a:spLocks noChangeShapeType="1"/>
              </p:cNvSpPr>
              <p:nvPr/>
            </p:nvSpPr>
            <p:spPr bwMode="auto">
              <a:xfrm rot="-8272950" flipH="1" flipV="1">
                <a:off x="3810" y="1356"/>
                <a:ext cx="88" cy="111"/>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16" name="Line 99"/>
              <p:cNvSpPr>
                <a:spLocks noChangeShapeType="1"/>
              </p:cNvSpPr>
              <p:nvPr/>
            </p:nvSpPr>
            <p:spPr bwMode="auto">
              <a:xfrm rot="-9065770" flipH="1" flipV="1">
                <a:off x="4049" y="1345"/>
                <a:ext cx="255" cy="3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17" name="Line 100"/>
              <p:cNvSpPr>
                <a:spLocks noChangeShapeType="1"/>
              </p:cNvSpPr>
              <p:nvPr/>
            </p:nvSpPr>
            <p:spPr bwMode="auto">
              <a:xfrm rot="10006599" flipV="1">
                <a:off x="1790" y="1472"/>
                <a:ext cx="306" cy="7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18" name="Line 101"/>
              <p:cNvSpPr>
                <a:spLocks noChangeShapeType="1"/>
              </p:cNvSpPr>
              <p:nvPr/>
            </p:nvSpPr>
            <p:spPr bwMode="auto">
              <a:xfrm rot="9757608" flipV="1">
                <a:off x="1301" y="1475"/>
                <a:ext cx="518" cy="9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19" name="Line 102"/>
              <p:cNvSpPr>
                <a:spLocks noChangeShapeType="1"/>
              </p:cNvSpPr>
              <p:nvPr/>
            </p:nvSpPr>
            <p:spPr bwMode="auto">
              <a:xfrm rot="9567967" flipV="1">
                <a:off x="894" y="1530"/>
                <a:ext cx="448" cy="3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20" name="Line 103"/>
              <p:cNvSpPr>
                <a:spLocks noChangeShapeType="1"/>
              </p:cNvSpPr>
              <p:nvPr/>
            </p:nvSpPr>
            <p:spPr bwMode="auto">
              <a:xfrm rot="9740024" flipV="1">
                <a:off x="569" y="1473"/>
                <a:ext cx="509" cy="66"/>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21" name="Line 104"/>
              <p:cNvSpPr>
                <a:spLocks noChangeShapeType="1"/>
              </p:cNvSpPr>
              <p:nvPr/>
            </p:nvSpPr>
            <p:spPr bwMode="auto">
              <a:xfrm rot="10602645" flipV="1">
                <a:off x="3253" y="1407"/>
                <a:ext cx="0" cy="176"/>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22" name="Line 105"/>
              <p:cNvSpPr>
                <a:spLocks noChangeShapeType="1"/>
              </p:cNvSpPr>
              <p:nvPr/>
            </p:nvSpPr>
            <p:spPr bwMode="auto">
              <a:xfrm rot="10602645" flipV="1">
                <a:off x="2161" y="1457"/>
                <a:ext cx="92" cy="129"/>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23" name="Line 106"/>
              <p:cNvSpPr>
                <a:spLocks noChangeShapeType="1"/>
              </p:cNvSpPr>
              <p:nvPr/>
            </p:nvSpPr>
            <p:spPr bwMode="auto">
              <a:xfrm rot="10602645" flipV="1">
                <a:off x="2960" y="1438"/>
                <a:ext cx="0" cy="14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24" name="Line 107"/>
              <p:cNvSpPr>
                <a:spLocks noChangeShapeType="1"/>
              </p:cNvSpPr>
              <p:nvPr/>
            </p:nvSpPr>
            <p:spPr bwMode="auto">
              <a:xfrm rot="10602645" flipV="1">
                <a:off x="2593" y="1455"/>
                <a:ext cx="32" cy="129"/>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25" name="Line 108"/>
              <p:cNvSpPr>
                <a:spLocks noChangeShapeType="1"/>
              </p:cNvSpPr>
              <p:nvPr/>
            </p:nvSpPr>
            <p:spPr bwMode="auto">
              <a:xfrm rot="-8426494" flipH="1" flipV="1">
                <a:off x="2732" y="1419"/>
                <a:ext cx="274" cy="147"/>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26" name="Line 109"/>
              <p:cNvSpPr>
                <a:spLocks noChangeShapeType="1"/>
              </p:cNvSpPr>
              <p:nvPr/>
            </p:nvSpPr>
            <p:spPr bwMode="auto">
              <a:xfrm rot="-8009894" flipH="1" flipV="1">
                <a:off x="3585" y="1372"/>
                <a:ext cx="84" cy="14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27" name="Line 110"/>
              <p:cNvSpPr>
                <a:spLocks noChangeShapeType="1"/>
              </p:cNvSpPr>
              <p:nvPr/>
            </p:nvSpPr>
            <p:spPr bwMode="auto">
              <a:xfrm rot="-8272950" flipH="1" flipV="1">
                <a:off x="3958" y="1362"/>
                <a:ext cx="88" cy="111"/>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28" name="Line 111"/>
              <p:cNvSpPr>
                <a:spLocks noChangeShapeType="1"/>
              </p:cNvSpPr>
              <p:nvPr/>
            </p:nvSpPr>
            <p:spPr bwMode="auto">
              <a:xfrm rot="-9065770" flipH="1" flipV="1">
                <a:off x="4199" y="1349"/>
                <a:ext cx="254" cy="3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29" name="Line 112"/>
              <p:cNvSpPr>
                <a:spLocks noChangeShapeType="1"/>
              </p:cNvSpPr>
              <p:nvPr/>
            </p:nvSpPr>
            <p:spPr bwMode="auto">
              <a:xfrm rot="10006599" flipV="1">
                <a:off x="1940" y="1477"/>
                <a:ext cx="306" cy="79"/>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30" name="Line 113"/>
              <p:cNvSpPr>
                <a:spLocks noChangeShapeType="1"/>
              </p:cNvSpPr>
              <p:nvPr/>
            </p:nvSpPr>
            <p:spPr bwMode="auto">
              <a:xfrm rot="9757608" flipV="1">
                <a:off x="1450" y="1481"/>
                <a:ext cx="518" cy="91"/>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31" name="Line 114"/>
              <p:cNvSpPr>
                <a:spLocks noChangeShapeType="1"/>
              </p:cNvSpPr>
              <p:nvPr/>
            </p:nvSpPr>
            <p:spPr bwMode="auto">
              <a:xfrm rot="9567967" flipV="1">
                <a:off x="1043" y="1535"/>
                <a:ext cx="449" cy="3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32" name="Line 115"/>
              <p:cNvSpPr>
                <a:spLocks noChangeShapeType="1"/>
              </p:cNvSpPr>
              <p:nvPr/>
            </p:nvSpPr>
            <p:spPr bwMode="auto">
              <a:xfrm rot="9740024" flipV="1">
                <a:off x="718" y="1479"/>
                <a:ext cx="509" cy="66"/>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33" name="Line 116"/>
              <p:cNvSpPr>
                <a:spLocks noChangeShapeType="1"/>
              </p:cNvSpPr>
              <p:nvPr/>
            </p:nvSpPr>
            <p:spPr bwMode="auto">
              <a:xfrm rot="10602645" flipV="1">
                <a:off x="3401" y="1413"/>
                <a:ext cx="0" cy="17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34" name="Line 117"/>
              <p:cNvSpPr>
                <a:spLocks noChangeShapeType="1"/>
              </p:cNvSpPr>
              <p:nvPr/>
            </p:nvSpPr>
            <p:spPr bwMode="auto">
              <a:xfrm rot="10602645" flipV="1">
                <a:off x="2305" y="1461"/>
                <a:ext cx="96" cy="1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35" name="Line 118"/>
              <p:cNvSpPr>
                <a:spLocks noChangeShapeType="1"/>
              </p:cNvSpPr>
              <p:nvPr/>
            </p:nvSpPr>
            <p:spPr bwMode="auto">
              <a:xfrm rot="10602645" flipV="1">
                <a:off x="3109" y="1434"/>
                <a:ext cx="0" cy="149"/>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480" name="Group 119"/>
            <p:cNvGrpSpPr>
              <a:grpSpLocks/>
            </p:cNvGrpSpPr>
            <p:nvPr/>
          </p:nvGrpSpPr>
          <p:grpSpPr bwMode="auto">
            <a:xfrm rot="197355" flipV="1">
              <a:off x="1584" y="2592"/>
              <a:ext cx="3601" cy="291"/>
              <a:chOff x="3" y="3189"/>
              <a:chExt cx="2199" cy="306"/>
            </a:xfrm>
          </p:grpSpPr>
          <p:sp>
            <p:nvSpPr>
              <p:cNvPr id="18488" name="Line 120"/>
              <p:cNvSpPr>
                <a:spLocks noChangeShapeType="1"/>
              </p:cNvSpPr>
              <p:nvPr/>
            </p:nvSpPr>
            <p:spPr bwMode="auto">
              <a:xfrm rot="10800000" flipV="1">
                <a:off x="1080" y="3316"/>
                <a:ext cx="0" cy="1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89" name="Line 121"/>
              <p:cNvSpPr>
                <a:spLocks noChangeShapeType="1"/>
              </p:cNvSpPr>
              <p:nvPr/>
            </p:nvSpPr>
            <p:spPr bwMode="auto">
              <a:xfrm rot="-8229140" flipH="1" flipV="1">
                <a:off x="1152" y="3312"/>
                <a:ext cx="173" cy="1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90" name="Line 122"/>
              <p:cNvSpPr>
                <a:spLocks noChangeShapeType="1"/>
              </p:cNvSpPr>
              <p:nvPr/>
            </p:nvSpPr>
            <p:spPr bwMode="auto">
              <a:xfrm rot="-7812539" flipH="1" flipV="1">
                <a:off x="1574" y="3356"/>
                <a:ext cx="149" cy="81"/>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91" name="Line 123"/>
              <p:cNvSpPr>
                <a:spLocks noChangeShapeType="1"/>
              </p:cNvSpPr>
              <p:nvPr/>
            </p:nvSpPr>
            <p:spPr bwMode="auto">
              <a:xfrm rot="-8075596" flipH="1" flipV="1">
                <a:off x="1784" y="3357"/>
                <a:ext cx="156" cy="6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92" name="Line 124"/>
              <p:cNvSpPr>
                <a:spLocks noChangeShapeType="1"/>
              </p:cNvSpPr>
              <p:nvPr/>
            </p:nvSpPr>
            <p:spPr bwMode="auto">
              <a:xfrm rot="-8868415" flipH="1" flipV="1">
                <a:off x="1974" y="3302"/>
                <a:ext cx="144" cy="5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93" name="Line 125"/>
              <p:cNvSpPr>
                <a:spLocks noChangeShapeType="1"/>
              </p:cNvSpPr>
              <p:nvPr/>
            </p:nvSpPr>
            <p:spPr bwMode="auto">
              <a:xfrm rot="10203954" flipV="1">
                <a:off x="693" y="3300"/>
                <a:ext cx="173" cy="139"/>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94" name="Line 126"/>
              <p:cNvSpPr>
                <a:spLocks noChangeShapeType="1"/>
              </p:cNvSpPr>
              <p:nvPr/>
            </p:nvSpPr>
            <p:spPr bwMode="auto">
              <a:xfrm rot="9954963" flipV="1">
                <a:off x="416" y="3267"/>
                <a:ext cx="293" cy="1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95" name="Line 127"/>
              <p:cNvSpPr>
                <a:spLocks noChangeShapeType="1"/>
              </p:cNvSpPr>
              <p:nvPr/>
            </p:nvSpPr>
            <p:spPr bwMode="auto">
              <a:xfrm rot="9765321" flipV="1">
                <a:off x="185" y="3319"/>
                <a:ext cx="254" cy="61"/>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96" name="Line 128"/>
              <p:cNvSpPr>
                <a:spLocks noChangeShapeType="1"/>
              </p:cNvSpPr>
              <p:nvPr/>
            </p:nvSpPr>
            <p:spPr bwMode="auto">
              <a:xfrm rot="9937383" flipV="1">
                <a:off x="3" y="3189"/>
                <a:ext cx="288" cy="117"/>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97" name="Line 129"/>
              <p:cNvSpPr>
                <a:spLocks noChangeShapeType="1"/>
              </p:cNvSpPr>
              <p:nvPr/>
            </p:nvSpPr>
            <p:spPr bwMode="auto">
              <a:xfrm rot="10800000" flipV="1">
                <a:off x="1520" y="3320"/>
                <a:ext cx="0" cy="1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98" name="Line 130"/>
              <p:cNvSpPr>
                <a:spLocks noChangeShapeType="1"/>
              </p:cNvSpPr>
              <p:nvPr/>
            </p:nvSpPr>
            <p:spPr bwMode="auto">
              <a:xfrm rot="10800000" flipV="1">
                <a:off x="954" y="3300"/>
                <a:ext cx="0" cy="1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99" name="Line 131"/>
              <p:cNvSpPr>
                <a:spLocks noChangeShapeType="1"/>
              </p:cNvSpPr>
              <p:nvPr/>
            </p:nvSpPr>
            <p:spPr bwMode="auto">
              <a:xfrm rot="10800000" flipV="1">
                <a:off x="1354" y="3330"/>
                <a:ext cx="0" cy="1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00" name="Line 132"/>
              <p:cNvSpPr>
                <a:spLocks noChangeShapeType="1"/>
              </p:cNvSpPr>
              <p:nvPr/>
            </p:nvSpPr>
            <p:spPr bwMode="auto">
              <a:xfrm rot="10800000" flipV="1">
                <a:off x="1164" y="3340"/>
                <a:ext cx="0" cy="1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01" name="Line 133"/>
              <p:cNvSpPr>
                <a:spLocks noChangeShapeType="1"/>
              </p:cNvSpPr>
              <p:nvPr/>
            </p:nvSpPr>
            <p:spPr bwMode="auto">
              <a:xfrm rot="-8229140" flipH="1" flipV="1">
                <a:off x="1236" y="3336"/>
                <a:ext cx="173" cy="1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02" name="Line 134"/>
              <p:cNvSpPr>
                <a:spLocks noChangeShapeType="1"/>
              </p:cNvSpPr>
              <p:nvPr/>
            </p:nvSpPr>
            <p:spPr bwMode="auto">
              <a:xfrm rot="-7812539" flipH="1" flipV="1">
                <a:off x="1658" y="3380"/>
                <a:ext cx="149" cy="81"/>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03" name="Line 135"/>
              <p:cNvSpPr>
                <a:spLocks noChangeShapeType="1"/>
              </p:cNvSpPr>
              <p:nvPr/>
            </p:nvSpPr>
            <p:spPr bwMode="auto">
              <a:xfrm rot="-8075596" flipH="1" flipV="1">
                <a:off x="1868" y="3381"/>
                <a:ext cx="156" cy="6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04" name="Line 136"/>
              <p:cNvSpPr>
                <a:spLocks noChangeShapeType="1"/>
              </p:cNvSpPr>
              <p:nvPr/>
            </p:nvSpPr>
            <p:spPr bwMode="auto">
              <a:xfrm rot="-8868415" flipH="1" flipV="1">
                <a:off x="2058" y="3326"/>
                <a:ext cx="144" cy="5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05" name="Line 137"/>
              <p:cNvSpPr>
                <a:spLocks noChangeShapeType="1"/>
              </p:cNvSpPr>
              <p:nvPr/>
            </p:nvSpPr>
            <p:spPr bwMode="auto">
              <a:xfrm rot="10203954" flipV="1">
                <a:off x="777" y="3324"/>
                <a:ext cx="173" cy="139"/>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06" name="Line 138"/>
              <p:cNvSpPr>
                <a:spLocks noChangeShapeType="1"/>
              </p:cNvSpPr>
              <p:nvPr/>
            </p:nvSpPr>
            <p:spPr bwMode="auto">
              <a:xfrm rot="9954963" flipV="1">
                <a:off x="500" y="3291"/>
                <a:ext cx="293" cy="1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07" name="Line 139"/>
              <p:cNvSpPr>
                <a:spLocks noChangeShapeType="1"/>
              </p:cNvSpPr>
              <p:nvPr/>
            </p:nvSpPr>
            <p:spPr bwMode="auto">
              <a:xfrm rot="9765321" flipV="1">
                <a:off x="269" y="3343"/>
                <a:ext cx="254" cy="61"/>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08" name="Line 140"/>
              <p:cNvSpPr>
                <a:spLocks noChangeShapeType="1"/>
              </p:cNvSpPr>
              <p:nvPr/>
            </p:nvSpPr>
            <p:spPr bwMode="auto">
              <a:xfrm rot="9937383" flipV="1">
                <a:off x="87" y="3213"/>
                <a:ext cx="288" cy="117"/>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09" name="Line 141"/>
              <p:cNvSpPr>
                <a:spLocks noChangeShapeType="1"/>
              </p:cNvSpPr>
              <p:nvPr/>
            </p:nvSpPr>
            <p:spPr bwMode="auto">
              <a:xfrm rot="10800000" flipV="1">
                <a:off x="1604" y="3344"/>
                <a:ext cx="0" cy="1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10" name="Line 142"/>
              <p:cNvSpPr>
                <a:spLocks noChangeShapeType="1"/>
              </p:cNvSpPr>
              <p:nvPr/>
            </p:nvSpPr>
            <p:spPr bwMode="auto">
              <a:xfrm rot="10800000" flipV="1">
                <a:off x="1038" y="3324"/>
                <a:ext cx="0" cy="1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511" name="Line 143"/>
              <p:cNvSpPr>
                <a:spLocks noChangeShapeType="1"/>
              </p:cNvSpPr>
              <p:nvPr/>
            </p:nvSpPr>
            <p:spPr bwMode="auto">
              <a:xfrm rot="10800000" flipV="1">
                <a:off x="1438" y="3354"/>
                <a:ext cx="0" cy="14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8481" name="Group 144"/>
            <p:cNvGrpSpPr>
              <a:grpSpLocks/>
            </p:cNvGrpSpPr>
            <p:nvPr/>
          </p:nvGrpSpPr>
          <p:grpSpPr bwMode="auto">
            <a:xfrm>
              <a:off x="456" y="2527"/>
              <a:ext cx="358" cy="320"/>
              <a:chOff x="456" y="2095"/>
              <a:chExt cx="358" cy="320"/>
            </a:xfrm>
          </p:grpSpPr>
          <p:sp>
            <p:nvSpPr>
              <p:cNvPr id="18482" name="Line 145"/>
              <p:cNvSpPr>
                <a:spLocks noChangeShapeType="1"/>
              </p:cNvSpPr>
              <p:nvPr/>
            </p:nvSpPr>
            <p:spPr bwMode="auto">
              <a:xfrm rot="9989003" flipH="1">
                <a:off x="588" y="2206"/>
                <a:ext cx="150" cy="99"/>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83" name="Line 146"/>
              <p:cNvSpPr>
                <a:spLocks noChangeShapeType="1"/>
              </p:cNvSpPr>
              <p:nvPr/>
            </p:nvSpPr>
            <p:spPr bwMode="auto">
              <a:xfrm rot="-10098279">
                <a:off x="539" y="2095"/>
                <a:ext cx="13" cy="191"/>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84" name="Line 147"/>
              <p:cNvSpPr>
                <a:spLocks noChangeShapeType="1"/>
              </p:cNvSpPr>
              <p:nvPr/>
            </p:nvSpPr>
            <p:spPr bwMode="auto">
              <a:xfrm rot="-9040137">
                <a:off x="595" y="2173"/>
                <a:ext cx="0" cy="1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85" name="Line 148"/>
              <p:cNvSpPr>
                <a:spLocks noChangeShapeType="1"/>
              </p:cNvSpPr>
              <p:nvPr/>
            </p:nvSpPr>
            <p:spPr bwMode="auto">
              <a:xfrm rot="9989003" flipH="1">
                <a:off x="656" y="2239"/>
                <a:ext cx="150" cy="1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86" name="Line 149"/>
              <p:cNvSpPr>
                <a:spLocks noChangeShapeType="1"/>
              </p:cNvSpPr>
              <p:nvPr/>
            </p:nvSpPr>
            <p:spPr bwMode="auto">
              <a:xfrm rot="10628278" flipH="1">
                <a:off x="689" y="2374"/>
                <a:ext cx="125" cy="41"/>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487" name="Line 150"/>
              <p:cNvSpPr>
                <a:spLocks noChangeShapeType="1"/>
              </p:cNvSpPr>
              <p:nvPr/>
            </p:nvSpPr>
            <p:spPr bwMode="auto">
              <a:xfrm rot="-8444091">
                <a:off x="456" y="2109"/>
                <a:ext cx="77" cy="11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18436" name="Group 151"/>
          <p:cNvGrpSpPr>
            <a:grpSpLocks/>
          </p:cNvGrpSpPr>
          <p:nvPr/>
        </p:nvGrpSpPr>
        <p:grpSpPr bwMode="auto">
          <a:xfrm>
            <a:off x="542925" y="5029200"/>
            <a:ext cx="8143875" cy="1712913"/>
            <a:chOff x="342" y="2736"/>
            <a:chExt cx="5130" cy="1079"/>
          </a:xfrm>
        </p:grpSpPr>
        <p:sp>
          <p:nvSpPr>
            <p:cNvPr id="18444" name="Rectangle 152"/>
            <p:cNvSpPr>
              <a:spLocks noChangeArrowheads="1"/>
            </p:cNvSpPr>
            <p:nvPr/>
          </p:nvSpPr>
          <p:spPr bwMode="auto">
            <a:xfrm>
              <a:off x="774" y="2736"/>
              <a:ext cx="297"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5" name="Line 153"/>
            <p:cNvSpPr>
              <a:spLocks noChangeShapeType="1"/>
            </p:cNvSpPr>
            <p:nvPr/>
          </p:nvSpPr>
          <p:spPr bwMode="auto">
            <a:xfrm>
              <a:off x="501" y="3024"/>
              <a:ext cx="49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6" name="Line 154"/>
            <p:cNvSpPr>
              <a:spLocks noChangeShapeType="1"/>
            </p:cNvSpPr>
            <p:nvPr/>
          </p:nvSpPr>
          <p:spPr bwMode="auto">
            <a:xfrm flipV="1">
              <a:off x="438" y="2934"/>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Text Box 155"/>
            <p:cNvSpPr txBox="1">
              <a:spLocks noChangeArrowheads="1"/>
            </p:cNvSpPr>
            <p:nvPr/>
          </p:nvSpPr>
          <p:spPr bwMode="auto">
            <a:xfrm>
              <a:off x="2202" y="3527"/>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Black" pitchFamily="34" charset="0"/>
                </a:rPr>
                <a:t>Time, msec.</a:t>
              </a:r>
            </a:p>
          </p:txBody>
        </p:sp>
        <p:sp>
          <p:nvSpPr>
            <p:cNvPr id="18448" name="Line 156"/>
            <p:cNvSpPr>
              <a:spLocks noChangeShapeType="1"/>
            </p:cNvSpPr>
            <p:nvPr/>
          </p:nvSpPr>
          <p:spPr bwMode="auto">
            <a:xfrm>
              <a:off x="858"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Line 157"/>
            <p:cNvSpPr>
              <a:spLocks noChangeShapeType="1"/>
            </p:cNvSpPr>
            <p:nvPr/>
          </p:nvSpPr>
          <p:spPr bwMode="auto">
            <a:xfrm>
              <a:off x="1279"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Line 158"/>
            <p:cNvSpPr>
              <a:spLocks noChangeShapeType="1"/>
            </p:cNvSpPr>
            <p:nvPr/>
          </p:nvSpPr>
          <p:spPr bwMode="auto">
            <a:xfrm>
              <a:off x="165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1" name="Line 159"/>
            <p:cNvSpPr>
              <a:spLocks noChangeShapeType="1"/>
            </p:cNvSpPr>
            <p:nvPr/>
          </p:nvSpPr>
          <p:spPr bwMode="auto">
            <a:xfrm>
              <a:off x="201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Line 160"/>
            <p:cNvSpPr>
              <a:spLocks noChangeShapeType="1"/>
            </p:cNvSpPr>
            <p:nvPr/>
          </p:nvSpPr>
          <p:spPr bwMode="auto">
            <a:xfrm>
              <a:off x="2421"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3" name="Line 161"/>
            <p:cNvSpPr>
              <a:spLocks noChangeShapeType="1"/>
            </p:cNvSpPr>
            <p:nvPr/>
          </p:nvSpPr>
          <p:spPr bwMode="auto">
            <a:xfrm>
              <a:off x="284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4" name="Line 162"/>
            <p:cNvSpPr>
              <a:spLocks noChangeShapeType="1"/>
            </p:cNvSpPr>
            <p:nvPr/>
          </p:nvSpPr>
          <p:spPr bwMode="auto">
            <a:xfrm>
              <a:off x="322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5" name="Line 163"/>
            <p:cNvSpPr>
              <a:spLocks noChangeShapeType="1"/>
            </p:cNvSpPr>
            <p:nvPr/>
          </p:nvSpPr>
          <p:spPr bwMode="auto">
            <a:xfrm>
              <a:off x="3600"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6" name="Line 164"/>
            <p:cNvSpPr>
              <a:spLocks noChangeShapeType="1"/>
            </p:cNvSpPr>
            <p:nvPr/>
          </p:nvSpPr>
          <p:spPr bwMode="auto">
            <a:xfrm>
              <a:off x="396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7" name="Line 165"/>
            <p:cNvSpPr>
              <a:spLocks noChangeShapeType="1"/>
            </p:cNvSpPr>
            <p:nvPr/>
          </p:nvSpPr>
          <p:spPr bwMode="auto">
            <a:xfrm>
              <a:off x="4320"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8" name="Line 166"/>
            <p:cNvSpPr>
              <a:spLocks noChangeShapeType="1"/>
            </p:cNvSpPr>
            <p:nvPr/>
          </p:nvSpPr>
          <p:spPr bwMode="auto">
            <a:xfrm>
              <a:off x="466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9" name="Line 167"/>
            <p:cNvSpPr>
              <a:spLocks noChangeShapeType="1"/>
            </p:cNvSpPr>
            <p:nvPr/>
          </p:nvSpPr>
          <p:spPr bwMode="auto">
            <a:xfrm>
              <a:off x="4995"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0" name="Text Box 168"/>
            <p:cNvSpPr txBox="1">
              <a:spLocks noChangeArrowheads="1"/>
            </p:cNvSpPr>
            <p:nvPr/>
          </p:nvSpPr>
          <p:spPr bwMode="auto">
            <a:xfrm>
              <a:off x="342" y="3251"/>
              <a:ext cx="50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0     25   50   75  100 </a:t>
              </a:r>
              <a:r>
                <a:rPr lang="en-US" sz="1000" b="1"/>
                <a:t>  </a:t>
              </a:r>
              <a:r>
                <a:rPr lang="en-US" sz="2400" b="1"/>
                <a:t>125 </a:t>
              </a:r>
              <a:r>
                <a:rPr lang="en-US" sz="1200" b="1"/>
                <a:t> </a:t>
              </a:r>
              <a:r>
                <a:rPr lang="en-US" sz="2400" b="1"/>
                <a:t>150  175  200 225 250 300 325 </a:t>
              </a:r>
            </a:p>
          </p:txBody>
        </p:sp>
        <p:sp>
          <p:nvSpPr>
            <p:cNvPr id="18461" name="Rectangle 169"/>
            <p:cNvSpPr>
              <a:spLocks noChangeArrowheads="1"/>
            </p:cNvSpPr>
            <p:nvPr/>
          </p:nvSpPr>
          <p:spPr bwMode="auto">
            <a:xfrm>
              <a:off x="432" y="2736"/>
              <a:ext cx="288"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2" name="Rectangle 170"/>
            <p:cNvSpPr>
              <a:spLocks noChangeArrowheads="1"/>
            </p:cNvSpPr>
            <p:nvPr/>
          </p:nvSpPr>
          <p:spPr bwMode="auto">
            <a:xfrm>
              <a:off x="711" y="2736"/>
              <a:ext cx="144" cy="288"/>
            </a:xfrm>
            <a:prstGeom prst="rect">
              <a:avLst/>
            </a:prstGeom>
            <a:gradFill rotWithShape="1">
              <a:gsLst>
                <a:gs pos="0">
                  <a:srgbClr val="FFC901"/>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437" name="Text Box 171"/>
          <p:cNvSpPr txBox="1">
            <a:spLocks noChangeArrowheads="1"/>
          </p:cNvSpPr>
          <p:nvPr/>
        </p:nvSpPr>
        <p:spPr bwMode="auto">
          <a:xfrm>
            <a:off x="914400" y="1041400"/>
            <a:ext cx="6858000" cy="1373188"/>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t>Shock waves reflected by surfaces within the building cause accumulated dust to go into suspension</a:t>
            </a:r>
          </a:p>
        </p:txBody>
      </p:sp>
      <p:grpSp>
        <p:nvGrpSpPr>
          <p:cNvPr id="18438" name="Group 172"/>
          <p:cNvGrpSpPr>
            <a:grpSpLocks/>
          </p:cNvGrpSpPr>
          <p:nvPr/>
        </p:nvGrpSpPr>
        <p:grpSpPr bwMode="auto">
          <a:xfrm>
            <a:off x="874713" y="42863"/>
            <a:ext cx="7631112" cy="909637"/>
            <a:chOff x="551" y="27"/>
            <a:chExt cx="4807" cy="573"/>
          </a:xfrm>
        </p:grpSpPr>
        <p:sp>
          <p:nvSpPr>
            <p:cNvPr id="18439" name="WordArt 173"/>
            <p:cNvSpPr>
              <a:spLocks noChangeArrowheads="1" noChangeShapeType="1" noTextEdit="1"/>
            </p:cNvSpPr>
            <p:nvPr/>
          </p:nvSpPr>
          <p:spPr bwMode="auto">
            <a:xfrm>
              <a:off x="551" y="144"/>
              <a:ext cx="4608" cy="456"/>
            </a:xfrm>
            <a:prstGeom prst="rect">
              <a:avLst/>
            </a:prstGeom>
          </p:spPr>
          <p:txBody>
            <a:bodyPr wrap="none" fromWordArt="1">
              <a:prstTxWarp prst="textPlain">
                <a:avLst>
                  <a:gd name="adj" fmla="val 50000"/>
                </a:avLst>
              </a:prstTxWarp>
            </a:bodyPr>
            <a:lstStyle/>
            <a:p>
              <a:pPr algn="ctr"/>
              <a:r>
                <a:rPr lang="en-US" sz="2400" kern="10">
                  <a:ln w="3175">
                    <a:solidFill>
                      <a:srgbClr val="000000"/>
                    </a:solidFill>
                    <a:round/>
                    <a:headEnd/>
                    <a:tailEnd/>
                  </a:ln>
                  <a:gradFill rotWithShape="1">
                    <a:gsLst>
                      <a:gs pos="0">
                        <a:srgbClr val="FFC901"/>
                      </a:gs>
                      <a:gs pos="100000">
                        <a:srgbClr val="C60C0C"/>
                      </a:gs>
                    </a:gsLst>
                    <a:path path="rect">
                      <a:fillToRect l="50000" t="50000" r="50000" b="50000"/>
                    </a:path>
                  </a:gradFill>
                  <a:latin typeface="Arial Black"/>
                </a:rPr>
                <a:t>A Dust Explosion Event</a:t>
              </a:r>
            </a:p>
          </p:txBody>
        </p:sp>
        <p:grpSp>
          <p:nvGrpSpPr>
            <p:cNvPr id="18440" name="Group 174"/>
            <p:cNvGrpSpPr>
              <a:grpSpLocks/>
            </p:cNvGrpSpPr>
            <p:nvPr/>
          </p:nvGrpSpPr>
          <p:grpSpPr bwMode="auto">
            <a:xfrm>
              <a:off x="5166" y="27"/>
              <a:ext cx="192" cy="288"/>
              <a:chOff x="-960" y="2928"/>
              <a:chExt cx="192" cy="288"/>
            </a:xfrm>
          </p:grpSpPr>
          <p:sp>
            <p:nvSpPr>
              <p:cNvPr id="18441" name="Line 175"/>
              <p:cNvSpPr>
                <a:spLocks noChangeShapeType="1"/>
              </p:cNvSpPr>
              <p:nvPr/>
            </p:nvSpPr>
            <p:spPr bwMode="auto">
              <a:xfrm>
                <a:off x="-864" y="292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Line 176"/>
              <p:cNvSpPr>
                <a:spLocks noChangeShapeType="1"/>
              </p:cNvSpPr>
              <p:nvPr/>
            </p:nvSpPr>
            <p:spPr bwMode="auto">
              <a:xfrm>
                <a:off x="-912" y="296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77"/>
              <p:cNvSpPr>
                <a:spLocks noChangeShapeType="1"/>
              </p:cNvSpPr>
              <p:nvPr/>
            </p:nvSpPr>
            <p:spPr bwMode="auto">
              <a:xfrm>
                <a:off x="-960" y="3024"/>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878018C-C76E-4849-A82D-FF83E1FF170B}" type="slidenum">
              <a:rPr lang="en-US" smtClean="0"/>
              <a:pPr/>
              <a:t>21</a:t>
            </a:fld>
            <a:endParaRPr lang="en-US" smtClean="0"/>
          </a:p>
        </p:txBody>
      </p:sp>
      <p:grpSp>
        <p:nvGrpSpPr>
          <p:cNvPr id="19459" name="Group 2"/>
          <p:cNvGrpSpPr>
            <a:grpSpLocks/>
          </p:cNvGrpSpPr>
          <p:nvPr/>
        </p:nvGrpSpPr>
        <p:grpSpPr bwMode="auto">
          <a:xfrm rot="200308">
            <a:off x="776288" y="1809750"/>
            <a:ext cx="7023100" cy="1141413"/>
            <a:chOff x="471" y="2877"/>
            <a:chExt cx="4424" cy="719"/>
          </a:xfrm>
        </p:grpSpPr>
        <p:sp>
          <p:nvSpPr>
            <p:cNvPr id="19588" name="Freeform 3"/>
            <p:cNvSpPr>
              <a:spLocks/>
            </p:cNvSpPr>
            <p:nvPr/>
          </p:nvSpPr>
          <p:spPr bwMode="auto">
            <a:xfrm rot="189585">
              <a:off x="471" y="2980"/>
              <a:ext cx="4137" cy="616"/>
            </a:xfrm>
            <a:custGeom>
              <a:avLst/>
              <a:gdLst>
                <a:gd name="T0" fmla="*/ 236 w 4431"/>
                <a:gd name="T1" fmla="*/ 233 h 616"/>
                <a:gd name="T2" fmla="*/ 343 w 4431"/>
                <a:gd name="T3" fmla="*/ 167 h 616"/>
                <a:gd name="T4" fmla="*/ 449 w 4431"/>
                <a:gd name="T5" fmla="*/ 197 h 616"/>
                <a:gd name="T6" fmla="*/ 636 w 4431"/>
                <a:gd name="T7" fmla="*/ 143 h 616"/>
                <a:gd name="T8" fmla="*/ 930 w 4431"/>
                <a:gd name="T9" fmla="*/ 95 h 616"/>
                <a:gd name="T10" fmla="*/ 1122 w 4431"/>
                <a:gd name="T11" fmla="*/ 167 h 616"/>
                <a:gd name="T12" fmla="*/ 1406 w 4431"/>
                <a:gd name="T13" fmla="*/ 161 h 616"/>
                <a:gd name="T14" fmla="*/ 1564 w 4431"/>
                <a:gd name="T15" fmla="*/ 107 h 616"/>
                <a:gd name="T16" fmla="*/ 1961 w 4431"/>
                <a:gd name="T17" fmla="*/ 77 h 616"/>
                <a:gd name="T18" fmla="*/ 2199 w 4431"/>
                <a:gd name="T19" fmla="*/ 209 h 616"/>
                <a:gd name="T20" fmla="*/ 2347 w 4431"/>
                <a:gd name="T21" fmla="*/ 95 h 616"/>
                <a:gd name="T22" fmla="*/ 2463 w 4431"/>
                <a:gd name="T23" fmla="*/ 41 h 616"/>
                <a:gd name="T24" fmla="*/ 2505 w 4431"/>
                <a:gd name="T25" fmla="*/ 83 h 616"/>
                <a:gd name="T26" fmla="*/ 2585 w 4431"/>
                <a:gd name="T27" fmla="*/ 77 h 616"/>
                <a:gd name="T28" fmla="*/ 2641 w 4431"/>
                <a:gd name="T29" fmla="*/ 35 h 616"/>
                <a:gd name="T30" fmla="*/ 2791 w 4431"/>
                <a:gd name="T31" fmla="*/ 11 h 616"/>
                <a:gd name="T32" fmla="*/ 2964 w 4431"/>
                <a:gd name="T33" fmla="*/ 47 h 616"/>
                <a:gd name="T34" fmla="*/ 3042 w 4431"/>
                <a:gd name="T35" fmla="*/ 17 h 616"/>
                <a:gd name="T36" fmla="*/ 3054 w 4431"/>
                <a:gd name="T37" fmla="*/ 95 h 616"/>
                <a:gd name="T38" fmla="*/ 2897 w 4431"/>
                <a:gd name="T39" fmla="*/ 137 h 616"/>
                <a:gd name="T40" fmla="*/ 2794 w 4431"/>
                <a:gd name="T41" fmla="*/ 161 h 616"/>
                <a:gd name="T42" fmla="*/ 2774 w 4431"/>
                <a:gd name="T43" fmla="*/ 191 h 616"/>
                <a:gd name="T44" fmla="*/ 2697 w 4431"/>
                <a:gd name="T45" fmla="*/ 197 h 616"/>
                <a:gd name="T46" fmla="*/ 2628 w 4431"/>
                <a:gd name="T47" fmla="*/ 305 h 616"/>
                <a:gd name="T48" fmla="*/ 2585 w 4431"/>
                <a:gd name="T49" fmla="*/ 347 h 616"/>
                <a:gd name="T50" fmla="*/ 2476 w 4431"/>
                <a:gd name="T51" fmla="*/ 353 h 616"/>
                <a:gd name="T52" fmla="*/ 2424 w 4431"/>
                <a:gd name="T53" fmla="*/ 329 h 616"/>
                <a:gd name="T54" fmla="*/ 2352 w 4431"/>
                <a:gd name="T55" fmla="*/ 455 h 616"/>
                <a:gd name="T56" fmla="*/ 2207 w 4431"/>
                <a:gd name="T57" fmla="*/ 473 h 616"/>
                <a:gd name="T58" fmla="*/ 2049 w 4431"/>
                <a:gd name="T59" fmla="*/ 503 h 616"/>
                <a:gd name="T60" fmla="*/ 1900 w 4431"/>
                <a:gd name="T61" fmla="*/ 479 h 616"/>
                <a:gd name="T62" fmla="*/ 1820 w 4431"/>
                <a:gd name="T63" fmla="*/ 503 h 616"/>
                <a:gd name="T64" fmla="*/ 1608 w 4431"/>
                <a:gd name="T65" fmla="*/ 443 h 616"/>
                <a:gd name="T66" fmla="*/ 1462 w 4431"/>
                <a:gd name="T67" fmla="*/ 521 h 616"/>
                <a:gd name="T68" fmla="*/ 1390 w 4431"/>
                <a:gd name="T69" fmla="*/ 611 h 616"/>
                <a:gd name="T70" fmla="*/ 1232 w 4431"/>
                <a:gd name="T71" fmla="*/ 503 h 616"/>
                <a:gd name="T72" fmla="*/ 1006 w 4431"/>
                <a:gd name="T73" fmla="*/ 425 h 616"/>
                <a:gd name="T74" fmla="*/ 892 w 4431"/>
                <a:gd name="T75" fmla="*/ 563 h 616"/>
                <a:gd name="T76" fmla="*/ 850 w 4431"/>
                <a:gd name="T77" fmla="*/ 539 h 616"/>
                <a:gd name="T78" fmla="*/ 742 w 4431"/>
                <a:gd name="T79" fmla="*/ 485 h 616"/>
                <a:gd name="T80" fmla="*/ 669 w 4431"/>
                <a:gd name="T81" fmla="*/ 479 h 616"/>
                <a:gd name="T82" fmla="*/ 632 w 4431"/>
                <a:gd name="T83" fmla="*/ 503 h 616"/>
                <a:gd name="T84" fmla="*/ 539 w 4431"/>
                <a:gd name="T85" fmla="*/ 485 h 616"/>
                <a:gd name="T86" fmla="*/ 441 w 4431"/>
                <a:gd name="T87" fmla="*/ 515 h 616"/>
                <a:gd name="T88" fmla="*/ 348 w 4431"/>
                <a:gd name="T89" fmla="*/ 551 h 616"/>
                <a:gd name="T90" fmla="*/ 147 w 4431"/>
                <a:gd name="T91" fmla="*/ 527 h 616"/>
                <a:gd name="T92" fmla="*/ 70 w 4431"/>
                <a:gd name="T93" fmla="*/ 455 h 616"/>
                <a:gd name="T94" fmla="*/ 23 w 4431"/>
                <a:gd name="T95" fmla="*/ 377 h 616"/>
                <a:gd name="T96" fmla="*/ 16 w 4431"/>
                <a:gd name="T97" fmla="*/ 251 h 616"/>
                <a:gd name="T98" fmla="*/ 105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DDDDDD"/>
                </a:gs>
                <a:gs pos="100000">
                  <a:srgbClr val="5F5F5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89" name="Freeform 4"/>
            <p:cNvSpPr>
              <a:spLocks/>
            </p:cNvSpPr>
            <p:nvPr/>
          </p:nvSpPr>
          <p:spPr bwMode="auto">
            <a:xfrm rot="21264537" flipH="1">
              <a:off x="576" y="2877"/>
              <a:ext cx="4319" cy="616"/>
            </a:xfrm>
            <a:custGeom>
              <a:avLst/>
              <a:gdLst>
                <a:gd name="T0" fmla="*/ 293 w 4431"/>
                <a:gd name="T1" fmla="*/ 233 h 616"/>
                <a:gd name="T2" fmla="*/ 425 w 4431"/>
                <a:gd name="T3" fmla="*/ 167 h 616"/>
                <a:gd name="T4" fmla="*/ 557 w 4431"/>
                <a:gd name="T5" fmla="*/ 197 h 616"/>
                <a:gd name="T6" fmla="*/ 789 w 4431"/>
                <a:gd name="T7" fmla="*/ 143 h 616"/>
                <a:gd name="T8" fmla="*/ 1154 w 4431"/>
                <a:gd name="T9" fmla="*/ 95 h 616"/>
                <a:gd name="T10" fmla="*/ 1391 w 4431"/>
                <a:gd name="T11" fmla="*/ 167 h 616"/>
                <a:gd name="T12" fmla="*/ 1745 w 4431"/>
                <a:gd name="T13" fmla="*/ 161 h 616"/>
                <a:gd name="T14" fmla="*/ 1940 w 4431"/>
                <a:gd name="T15" fmla="*/ 107 h 616"/>
                <a:gd name="T16" fmla="*/ 2431 w 4431"/>
                <a:gd name="T17" fmla="*/ 77 h 616"/>
                <a:gd name="T18" fmla="*/ 2727 w 4431"/>
                <a:gd name="T19" fmla="*/ 209 h 616"/>
                <a:gd name="T20" fmla="*/ 2911 w 4431"/>
                <a:gd name="T21" fmla="*/ 95 h 616"/>
                <a:gd name="T22" fmla="*/ 3054 w 4431"/>
                <a:gd name="T23" fmla="*/ 41 h 616"/>
                <a:gd name="T24" fmla="*/ 3106 w 4431"/>
                <a:gd name="T25" fmla="*/ 83 h 616"/>
                <a:gd name="T26" fmla="*/ 3207 w 4431"/>
                <a:gd name="T27" fmla="*/ 77 h 616"/>
                <a:gd name="T28" fmla="*/ 3276 w 4431"/>
                <a:gd name="T29" fmla="*/ 35 h 616"/>
                <a:gd name="T30" fmla="*/ 3461 w 4431"/>
                <a:gd name="T31" fmla="*/ 11 h 616"/>
                <a:gd name="T32" fmla="*/ 3677 w 4431"/>
                <a:gd name="T33" fmla="*/ 47 h 616"/>
                <a:gd name="T34" fmla="*/ 3772 w 4431"/>
                <a:gd name="T35" fmla="*/ 17 h 616"/>
                <a:gd name="T36" fmla="*/ 3788 w 4431"/>
                <a:gd name="T37" fmla="*/ 95 h 616"/>
                <a:gd name="T38" fmla="*/ 3592 w 4431"/>
                <a:gd name="T39" fmla="*/ 137 h 616"/>
                <a:gd name="T40" fmla="*/ 3465 w 4431"/>
                <a:gd name="T41" fmla="*/ 161 h 616"/>
                <a:gd name="T42" fmla="*/ 3439 w 4431"/>
                <a:gd name="T43" fmla="*/ 191 h 616"/>
                <a:gd name="T44" fmla="*/ 3344 w 4431"/>
                <a:gd name="T45" fmla="*/ 197 h 616"/>
                <a:gd name="T46" fmla="*/ 3259 w 4431"/>
                <a:gd name="T47" fmla="*/ 305 h 616"/>
                <a:gd name="T48" fmla="*/ 3207 w 4431"/>
                <a:gd name="T49" fmla="*/ 347 h 616"/>
                <a:gd name="T50" fmla="*/ 3069 w 4431"/>
                <a:gd name="T51" fmla="*/ 353 h 616"/>
                <a:gd name="T52" fmla="*/ 3007 w 4431"/>
                <a:gd name="T53" fmla="*/ 329 h 616"/>
                <a:gd name="T54" fmla="*/ 2915 w 4431"/>
                <a:gd name="T55" fmla="*/ 455 h 616"/>
                <a:gd name="T56" fmla="*/ 2736 w 4431"/>
                <a:gd name="T57" fmla="*/ 473 h 616"/>
                <a:gd name="T58" fmla="*/ 2542 w 4431"/>
                <a:gd name="T59" fmla="*/ 503 h 616"/>
                <a:gd name="T60" fmla="*/ 2357 w 4431"/>
                <a:gd name="T61" fmla="*/ 479 h 616"/>
                <a:gd name="T62" fmla="*/ 2256 w 4431"/>
                <a:gd name="T63" fmla="*/ 503 h 616"/>
                <a:gd name="T64" fmla="*/ 1993 w 4431"/>
                <a:gd name="T65" fmla="*/ 443 h 616"/>
                <a:gd name="T66" fmla="*/ 1814 w 4431"/>
                <a:gd name="T67" fmla="*/ 521 h 616"/>
                <a:gd name="T68" fmla="*/ 1723 w 4431"/>
                <a:gd name="T69" fmla="*/ 611 h 616"/>
                <a:gd name="T70" fmla="*/ 1527 w 4431"/>
                <a:gd name="T71" fmla="*/ 503 h 616"/>
                <a:gd name="T72" fmla="*/ 1249 w 4431"/>
                <a:gd name="T73" fmla="*/ 425 h 616"/>
                <a:gd name="T74" fmla="*/ 1106 w 4431"/>
                <a:gd name="T75" fmla="*/ 563 h 616"/>
                <a:gd name="T76" fmla="*/ 1054 w 4431"/>
                <a:gd name="T77" fmla="*/ 539 h 616"/>
                <a:gd name="T78" fmla="*/ 921 w 4431"/>
                <a:gd name="T79" fmla="*/ 485 h 616"/>
                <a:gd name="T80" fmla="*/ 831 w 4431"/>
                <a:gd name="T81" fmla="*/ 479 h 616"/>
                <a:gd name="T82" fmla="*/ 784 w 4431"/>
                <a:gd name="T83" fmla="*/ 503 h 616"/>
                <a:gd name="T84" fmla="*/ 668 w 4431"/>
                <a:gd name="T85" fmla="*/ 485 h 616"/>
                <a:gd name="T86" fmla="*/ 546 w 4431"/>
                <a:gd name="T87" fmla="*/ 515 h 616"/>
                <a:gd name="T88" fmla="*/ 431 w 4431"/>
                <a:gd name="T89" fmla="*/ 551 h 616"/>
                <a:gd name="T90" fmla="*/ 182 w 4431"/>
                <a:gd name="T91" fmla="*/ 527 h 616"/>
                <a:gd name="T92" fmla="*/ 88 w 4431"/>
                <a:gd name="T93" fmla="*/ 455 h 616"/>
                <a:gd name="T94" fmla="*/ 28 w 4431"/>
                <a:gd name="T95" fmla="*/ 377 h 616"/>
                <a:gd name="T96" fmla="*/ 19 w 4431"/>
                <a:gd name="T97" fmla="*/ 251 h 616"/>
                <a:gd name="T98" fmla="*/ 129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DDDDDD"/>
                </a:gs>
                <a:gs pos="100000">
                  <a:srgbClr val="5F5F5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9460" name="Line 5"/>
          <p:cNvSpPr>
            <a:spLocks noChangeShapeType="1"/>
          </p:cNvSpPr>
          <p:nvPr/>
        </p:nvSpPr>
        <p:spPr bwMode="auto">
          <a:xfrm>
            <a:off x="4573588" y="1920875"/>
            <a:ext cx="1206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1" name="Line 6"/>
          <p:cNvSpPr>
            <a:spLocks noChangeShapeType="1"/>
          </p:cNvSpPr>
          <p:nvPr/>
        </p:nvSpPr>
        <p:spPr bwMode="auto">
          <a:xfrm>
            <a:off x="4573588" y="2057400"/>
            <a:ext cx="1206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9462" name="Group 7"/>
          <p:cNvGrpSpPr>
            <a:grpSpLocks/>
          </p:cNvGrpSpPr>
          <p:nvPr/>
        </p:nvGrpSpPr>
        <p:grpSpPr bwMode="auto">
          <a:xfrm>
            <a:off x="457200" y="1830388"/>
            <a:ext cx="2060575" cy="234950"/>
            <a:chOff x="288" y="1153"/>
            <a:chExt cx="1298" cy="148"/>
          </a:xfrm>
        </p:grpSpPr>
        <p:sp>
          <p:nvSpPr>
            <p:cNvPr id="19577" name="Rectangle 8"/>
            <p:cNvSpPr>
              <a:spLocks noChangeArrowheads="1"/>
            </p:cNvSpPr>
            <p:nvPr/>
          </p:nvSpPr>
          <p:spPr bwMode="auto">
            <a:xfrm flipV="1">
              <a:off x="288"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78" name="Line 9"/>
            <p:cNvSpPr>
              <a:spLocks noChangeShapeType="1"/>
            </p:cNvSpPr>
            <p:nvPr/>
          </p:nvSpPr>
          <p:spPr bwMode="auto">
            <a:xfrm>
              <a:off x="364"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79" name="Line 10"/>
            <p:cNvSpPr>
              <a:spLocks noChangeShapeType="1"/>
            </p:cNvSpPr>
            <p:nvPr/>
          </p:nvSpPr>
          <p:spPr bwMode="auto">
            <a:xfrm rot="5400000">
              <a:off x="5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80" name="Line 11"/>
            <p:cNvSpPr>
              <a:spLocks noChangeShapeType="1"/>
            </p:cNvSpPr>
            <p:nvPr/>
          </p:nvSpPr>
          <p:spPr bwMode="auto">
            <a:xfrm>
              <a:off x="670"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81" name="Line 12"/>
            <p:cNvSpPr>
              <a:spLocks noChangeShapeType="1"/>
            </p:cNvSpPr>
            <p:nvPr/>
          </p:nvSpPr>
          <p:spPr bwMode="auto">
            <a:xfrm rot="5400000">
              <a:off x="84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82" name="Line 13"/>
            <p:cNvSpPr>
              <a:spLocks noChangeShapeType="1"/>
            </p:cNvSpPr>
            <p:nvPr/>
          </p:nvSpPr>
          <p:spPr bwMode="auto">
            <a:xfrm>
              <a:off x="9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83" name="Line 14"/>
            <p:cNvSpPr>
              <a:spLocks noChangeShapeType="1"/>
            </p:cNvSpPr>
            <p:nvPr/>
          </p:nvSpPr>
          <p:spPr bwMode="auto">
            <a:xfrm rot="5400000">
              <a:off x="1154"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84" name="Line 15"/>
            <p:cNvSpPr>
              <a:spLocks noChangeShapeType="1"/>
            </p:cNvSpPr>
            <p:nvPr/>
          </p:nvSpPr>
          <p:spPr bwMode="auto">
            <a:xfrm>
              <a:off x="128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85" name="Line 16"/>
            <p:cNvSpPr>
              <a:spLocks noChangeShapeType="1"/>
            </p:cNvSpPr>
            <p:nvPr/>
          </p:nvSpPr>
          <p:spPr bwMode="auto">
            <a:xfrm rot="5400000">
              <a:off x="1460"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86" name="Line 17"/>
            <p:cNvSpPr>
              <a:spLocks noChangeShapeType="1"/>
            </p:cNvSpPr>
            <p:nvPr/>
          </p:nvSpPr>
          <p:spPr bwMode="auto">
            <a:xfrm>
              <a:off x="364"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87" name="Line 18"/>
            <p:cNvSpPr>
              <a:spLocks noChangeShapeType="1"/>
            </p:cNvSpPr>
            <p:nvPr/>
          </p:nvSpPr>
          <p:spPr bwMode="auto">
            <a:xfrm>
              <a:off x="364"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9463" name="Group 19"/>
          <p:cNvGrpSpPr>
            <a:grpSpLocks/>
          </p:cNvGrpSpPr>
          <p:nvPr/>
        </p:nvGrpSpPr>
        <p:grpSpPr bwMode="auto">
          <a:xfrm>
            <a:off x="2513013" y="1830388"/>
            <a:ext cx="2120900" cy="239712"/>
            <a:chOff x="1583" y="1153"/>
            <a:chExt cx="1336" cy="151"/>
          </a:xfrm>
        </p:grpSpPr>
        <p:sp>
          <p:nvSpPr>
            <p:cNvPr id="19562" name="Rectangle 20"/>
            <p:cNvSpPr>
              <a:spLocks noChangeArrowheads="1"/>
            </p:cNvSpPr>
            <p:nvPr/>
          </p:nvSpPr>
          <p:spPr bwMode="auto">
            <a:xfrm flipV="1">
              <a:off x="1583"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63" name="Line 21"/>
            <p:cNvSpPr>
              <a:spLocks noChangeShapeType="1"/>
            </p:cNvSpPr>
            <p:nvPr/>
          </p:nvSpPr>
          <p:spPr bwMode="auto">
            <a:xfrm>
              <a:off x="1659"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4" name="Line 22"/>
            <p:cNvSpPr>
              <a:spLocks noChangeShapeType="1"/>
            </p:cNvSpPr>
            <p:nvPr/>
          </p:nvSpPr>
          <p:spPr bwMode="auto">
            <a:xfrm rot="5400000">
              <a:off x="183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5" name="Line 23"/>
            <p:cNvSpPr>
              <a:spLocks noChangeShapeType="1"/>
            </p:cNvSpPr>
            <p:nvPr/>
          </p:nvSpPr>
          <p:spPr bwMode="auto">
            <a:xfrm>
              <a:off x="1965"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6" name="Line 24"/>
            <p:cNvSpPr>
              <a:spLocks noChangeShapeType="1"/>
            </p:cNvSpPr>
            <p:nvPr/>
          </p:nvSpPr>
          <p:spPr bwMode="auto">
            <a:xfrm rot="5400000">
              <a:off x="21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7" name="Line 25"/>
            <p:cNvSpPr>
              <a:spLocks noChangeShapeType="1"/>
            </p:cNvSpPr>
            <p:nvPr/>
          </p:nvSpPr>
          <p:spPr bwMode="auto">
            <a:xfrm>
              <a:off x="227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8" name="Line 26"/>
            <p:cNvSpPr>
              <a:spLocks noChangeShapeType="1"/>
            </p:cNvSpPr>
            <p:nvPr/>
          </p:nvSpPr>
          <p:spPr bwMode="auto">
            <a:xfrm rot="5400000">
              <a:off x="2449"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9" name="Line 27"/>
            <p:cNvSpPr>
              <a:spLocks noChangeShapeType="1"/>
            </p:cNvSpPr>
            <p:nvPr/>
          </p:nvSpPr>
          <p:spPr bwMode="auto">
            <a:xfrm>
              <a:off x="25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70" name="Line 28"/>
            <p:cNvSpPr>
              <a:spLocks noChangeShapeType="1"/>
            </p:cNvSpPr>
            <p:nvPr/>
          </p:nvSpPr>
          <p:spPr bwMode="auto">
            <a:xfrm rot="5400000">
              <a:off x="2755"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71" name="Line 29"/>
            <p:cNvSpPr>
              <a:spLocks noChangeShapeType="1"/>
            </p:cNvSpPr>
            <p:nvPr/>
          </p:nvSpPr>
          <p:spPr bwMode="auto">
            <a:xfrm>
              <a:off x="1659"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72" name="Line 30"/>
            <p:cNvSpPr>
              <a:spLocks noChangeShapeType="1"/>
            </p:cNvSpPr>
            <p:nvPr/>
          </p:nvSpPr>
          <p:spPr bwMode="auto">
            <a:xfrm>
              <a:off x="1659"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73" name="Line 31"/>
            <p:cNvSpPr>
              <a:spLocks noChangeShapeType="1"/>
            </p:cNvSpPr>
            <p:nvPr/>
          </p:nvSpPr>
          <p:spPr bwMode="auto">
            <a:xfrm>
              <a:off x="2919"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74" name="Line 32"/>
            <p:cNvSpPr>
              <a:spLocks noChangeShapeType="1"/>
            </p:cNvSpPr>
            <p:nvPr/>
          </p:nvSpPr>
          <p:spPr bwMode="auto">
            <a:xfrm>
              <a:off x="1586" y="1210"/>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75" name="Line 33"/>
            <p:cNvSpPr>
              <a:spLocks noChangeShapeType="1"/>
            </p:cNvSpPr>
            <p:nvPr/>
          </p:nvSpPr>
          <p:spPr bwMode="auto">
            <a:xfrm>
              <a:off x="1586" y="1296"/>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76" name="Line 34"/>
            <p:cNvSpPr>
              <a:spLocks noChangeShapeType="1"/>
            </p:cNvSpPr>
            <p:nvPr/>
          </p:nvSpPr>
          <p:spPr bwMode="auto">
            <a:xfrm>
              <a:off x="1624"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9464" name="Group 35"/>
          <p:cNvGrpSpPr>
            <a:grpSpLocks/>
          </p:cNvGrpSpPr>
          <p:nvPr/>
        </p:nvGrpSpPr>
        <p:grpSpPr bwMode="auto">
          <a:xfrm>
            <a:off x="4568825" y="1828800"/>
            <a:ext cx="2181225" cy="239713"/>
            <a:chOff x="2878" y="1152"/>
            <a:chExt cx="1374" cy="151"/>
          </a:xfrm>
        </p:grpSpPr>
        <p:sp>
          <p:nvSpPr>
            <p:cNvPr id="19548" name="Rectangle 36"/>
            <p:cNvSpPr>
              <a:spLocks noChangeArrowheads="1"/>
            </p:cNvSpPr>
            <p:nvPr/>
          </p:nvSpPr>
          <p:spPr bwMode="auto">
            <a:xfrm flipV="1">
              <a:off x="2878"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49" name="Line 37"/>
            <p:cNvSpPr>
              <a:spLocks noChangeShapeType="1"/>
            </p:cNvSpPr>
            <p:nvPr/>
          </p:nvSpPr>
          <p:spPr bwMode="auto">
            <a:xfrm>
              <a:off x="2954"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0" name="Line 38"/>
            <p:cNvSpPr>
              <a:spLocks noChangeShapeType="1"/>
            </p:cNvSpPr>
            <p:nvPr/>
          </p:nvSpPr>
          <p:spPr bwMode="auto">
            <a:xfrm rot="5400000">
              <a:off x="3134"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1" name="Line 39"/>
            <p:cNvSpPr>
              <a:spLocks noChangeShapeType="1"/>
            </p:cNvSpPr>
            <p:nvPr/>
          </p:nvSpPr>
          <p:spPr bwMode="auto">
            <a:xfrm>
              <a:off x="3260"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2" name="Line 40"/>
            <p:cNvSpPr>
              <a:spLocks noChangeShapeType="1"/>
            </p:cNvSpPr>
            <p:nvPr/>
          </p:nvSpPr>
          <p:spPr bwMode="auto">
            <a:xfrm rot="5400000">
              <a:off x="3439"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3" name="Line 41"/>
            <p:cNvSpPr>
              <a:spLocks noChangeShapeType="1"/>
            </p:cNvSpPr>
            <p:nvPr/>
          </p:nvSpPr>
          <p:spPr bwMode="auto">
            <a:xfrm>
              <a:off x="3565"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4" name="Line 42"/>
            <p:cNvSpPr>
              <a:spLocks noChangeShapeType="1"/>
            </p:cNvSpPr>
            <p:nvPr/>
          </p:nvSpPr>
          <p:spPr bwMode="auto">
            <a:xfrm rot="5400000">
              <a:off x="3744"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5" name="Line 43"/>
            <p:cNvSpPr>
              <a:spLocks noChangeShapeType="1"/>
            </p:cNvSpPr>
            <p:nvPr/>
          </p:nvSpPr>
          <p:spPr bwMode="auto">
            <a:xfrm>
              <a:off x="387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6" name="Line 44"/>
            <p:cNvSpPr>
              <a:spLocks noChangeShapeType="1"/>
            </p:cNvSpPr>
            <p:nvPr/>
          </p:nvSpPr>
          <p:spPr bwMode="auto">
            <a:xfrm rot="5400000">
              <a:off x="405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7" name="Line 45"/>
            <p:cNvSpPr>
              <a:spLocks noChangeShapeType="1"/>
            </p:cNvSpPr>
            <p:nvPr/>
          </p:nvSpPr>
          <p:spPr bwMode="auto">
            <a:xfrm>
              <a:off x="2954"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8" name="Line 46"/>
            <p:cNvSpPr>
              <a:spLocks noChangeShapeType="1"/>
            </p:cNvSpPr>
            <p:nvPr/>
          </p:nvSpPr>
          <p:spPr bwMode="auto">
            <a:xfrm>
              <a:off x="2954"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59" name="Line 47"/>
            <p:cNvSpPr>
              <a:spLocks noChangeShapeType="1"/>
            </p:cNvSpPr>
            <p:nvPr/>
          </p:nvSpPr>
          <p:spPr bwMode="auto">
            <a:xfrm>
              <a:off x="4176" y="1209"/>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0" name="Line 48"/>
            <p:cNvSpPr>
              <a:spLocks noChangeShapeType="1"/>
            </p:cNvSpPr>
            <p:nvPr/>
          </p:nvSpPr>
          <p:spPr bwMode="auto">
            <a:xfrm>
              <a:off x="4176" y="1295"/>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61" name="Line 49"/>
            <p:cNvSpPr>
              <a:spLocks noChangeShapeType="1"/>
            </p:cNvSpPr>
            <p:nvPr/>
          </p:nvSpPr>
          <p:spPr bwMode="auto">
            <a:xfrm>
              <a:off x="4214" y="1204"/>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9465" name="Group 50"/>
          <p:cNvGrpSpPr>
            <a:grpSpLocks/>
          </p:cNvGrpSpPr>
          <p:nvPr/>
        </p:nvGrpSpPr>
        <p:grpSpPr bwMode="auto">
          <a:xfrm>
            <a:off x="6642100" y="1828800"/>
            <a:ext cx="2060575" cy="234950"/>
            <a:chOff x="4184" y="1152"/>
            <a:chExt cx="1298" cy="148"/>
          </a:xfrm>
        </p:grpSpPr>
        <p:sp>
          <p:nvSpPr>
            <p:cNvPr id="19537" name="Rectangle 51"/>
            <p:cNvSpPr>
              <a:spLocks noChangeArrowheads="1"/>
            </p:cNvSpPr>
            <p:nvPr/>
          </p:nvSpPr>
          <p:spPr bwMode="auto">
            <a:xfrm flipV="1">
              <a:off x="4184"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38" name="Line 52"/>
            <p:cNvSpPr>
              <a:spLocks noChangeShapeType="1"/>
            </p:cNvSpPr>
            <p:nvPr/>
          </p:nvSpPr>
          <p:spPr bwMode="auto">
            <a:xfrm>
              <a:off x="426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39" name="Line 53"/>
            <p:cNvSpPr>
              <a:spLocks noChangeShapeType="1"/>
            </p:cNvSpPr>
            <p:nvPr/>
          </p:nvSpPr>
          <p:spPr bwMode="auto">
            <a:xfrm rot="5400000">
              <a:off x="444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40" name="Line 54"/>
            <p:cNvSpPr>
              <a:spLocks noChangeShapeType="1"/>
            </p:cNvSpPr>
            <p:nvPr/>
          </p:nvSpPr>
          <p:spPr bwMode="auto">
            <a:xfrm>
              <a:off x="4566"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41" name="Line 55"/>
            <p:cNvSpPr>
              <a:spLocks noChangeShapeType="1"/>
            </p:cNvSpPr>
            <p:nvPr/>
          </p:nvSpPr>
          <p:spPr bwMode="auto">
            <a:xfrm rot="5400000">
              <a:off x="4745"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42" name="Line 56"/>
            <p:cNvSpPr>
              <a:spLocks noChangeShapeType="1"/>
            </p:cNvSpPr>
            <p:nvPr/>
          </p:nvSpPr>
          <p:spPr bwMode="auto">
            <a:xfrm>
              <a:off x="4871"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43" name="Line 57"/>
            <p:cNvSpPr>
              <a:spLocks noChangeShapeType="1"/>
            </p:cNvSpPr>
            <p:nvPr/>
          </p:nvSpPr>
          <p:spPr bwMode="auto">
            <a:xfrm rot="5400000">
              <a:off x="5050"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44" name="Line 58"/>
            <p:cNvSpPr>
              <a:spLocks noChangeShapeType="1"/>
            </p:cNvSpPr>
            <p:nvPr/>
          </p:nvSpPr>
          <p:spPr bwMode="auto">
            <a:xfrm>
              <a:off x="5176"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45" name="Line 59"/>
            <p:cNvSpPr>
              <a:spLocks noChangeShapeType="1"/>
            </p:cNvSpPr>
            <p:nvPr/>
          </p:nvSpPr>
          <p:spPr bwMode="auto">
            <a:xfrm rot="5400000">
              <a:off x="5356"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46" name="Line 60"/>
            <p:cNvSpPr>
              <a:spLocks noChangeShapeType="1"/>
            </p:cNvSpPr>
            <p:nvPr/>
          </p:nvSpPr>
          <p:spPr bwMode="auto">
            <a:xfrm>
              <a:off x="4260"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47" name="Line 61"/>
            <p:cNvSpPr>
              <a:spLocks noChangeShapeType="1"/>
            </p:cNvSpPr>
            <p:nvPr/>
          </p:nvSpPr>
          <p:spPr bwMode="auto">
            <a:xfrm>
              <a:off x="4260"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9466" name="Rectangle 62"/>
          <p:cNvSpPr>
            <a:spLocks noChangeArrowheads="1"/>
          </p:cNvSpPr>
          <p:nvPr/>
        </p:nvSpPr>
        <p:spPr bwMode="auto">
          <a:xfrm rot="16200000" flipV="1">
            <a:off x="7552531" y="2802732"/>
            <a:ext cx="2060575" cy="249238"/>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Rectangle 63"/>
          <p:cNvSpPr>
            <a:spLocks noChangeArrowheads="1"/>
          </p:cNvSpPr>
          <p:nvPr/>
        </p:nvSpPr>
        <p:spPr bwMode="auto">
          <a:xfrm rot="16200000" flipV="1">
            <a:off x="-465931" y="2802732"/>
            <a:ext cx="2060575" cy="24923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Line 64"/>
          <p:cNvSpPr>
            <a:spLocks noChangeShapeType="1"/>
          </p:cNvSpPr>
          <p:nvPr/>
        </p:nvSpPr>
        <p:spPr bwMode="auto">
          <a:xfrm>
            <a:off x="2552700" y="1935163"/>
            <a:ext cx="0" cy="2057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9" name="Line 65"/>
          <p:cNvSpPr>
            <a:spLocks noChangeShapeType="1"/>
          </p:cNvSpPr>
          <p:nvPr/>
        </p:nvSpPr>
        <p:spPr bwMode="auto">
          <a:xfrm>
            <a:off x="2600325" y="1935163"/>
            <a:ext cx="0" cy="2057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70" name="Line 66"/>
          <p:cNvSpPr>
            <a:spLocks noChangeShapeType="1"/>
          </p:cNvSpPr>
          <p:nvPr/>
        </p:nvSpPr>
        <p:spPr bwMode="auto">
          <a:xfrm>
            <a:off x="6665913" y="1917700"/>
            <a:ext cx="0" cy="2057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71" name="Line 67"/>
          <p:cNvSpPr>
            <a:spLocks noChangeShapeType="1"/>
          </p:cNvSpPr>
          <p:nvPr/>
        </p:nvSpPr>
        <p:spPr bwMode="auto">
          <a:xfrm>
            <a:off x="6713538" y="1917700"/>
            <a:ext cx="0" cy="2057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72" name="Line 68"/>
          <p:cNvSpPr>
            <a:spLocks noChangeShapeType="1"/>
          </p:cNvSpPr>
          <p:nvPr/>
        </p:nvSpPr>
        <p:spPr bwMode="auto">
          <a:xfrm>
            <a:off x="4606925" y="1931988"/>
            <a:ext cx="0" cy="2057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73" name="Line 69"/>
          <p:cNvSpPr>
            <a:spLocks noChangeShapeType="1"/>
          </p:cNvSpPr>
          <p:nvPr/>
        </p:nvSpPr>
        <p:spPr bwMode="auto">
          <a:xfrm>
            <a:off x="4654550" y="1931988"/>
            <a:ext cx="0" cy="2057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9474" name="Group 70"/>
          <p:cNvGrpSpPr>
            <a:grpSpLocks/>
          </p:cNvGrpSpPr>
          <p:nvPr/>
        </p:nvGrpSpPr>
        <p:grpSpPr bwMode="auto">
          <a:xfrm>
            <a:off x="1504950" y="2814638"/>
            <a:ext cx="623888" cy="1143000"/>
            <a:chOff x="1728" y="1728"/>
            <a:chExt cx="393" cy="720"/>
          </a:xfrm>
        </p:grpSpPr>
        <p:sp>
          <p:nvSpPr>
            <p:cNvPr id="19513" name="AutoShape 71"/>
            <p:cNvSpPr>
              <a:spLocks/>
            </p:cNvSpPr>
            <p:nvPr/>
          </p:nvSpPr>
          <p:spPr bwMode="auto">
            <a:xfrm flipH="1">
              <a:off x="2064" y="1797"/>
              <a:ext cx="57" cy="251"/>
            </a:xfrm>
            <a:prstGeom prst="leftBracket">
              <a:avLst>
                <a:gd name="adj" fmla="val 220175"/>
              </a:avLst>
            </a:prstGeom>
            <a:noFill/>
            <a:ln w="31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4" name="AutoShape 72"/>
            <p:cNvSpPr>
              <a:spLocks noChangeArrowheads="1"/>
            </p:cNvSpPr>
            <p:nvPr/>
          </p:nvSpPr>
          <p:spPr bwMode="auto">
            <a:xfrm>
              <a:off x="1781" y="1728"/>
              <a:ext cx="290" cy="353"/>
            </a:xfrm>
            <a:prstGeom prst="roundRect">
              <a:avLst>
                <a:gd name="adj" fmla="val 7324"/>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5" name="AutoShape 73"/>
            <p:cNvSpPr>
              <a:spLocks/>
            </p:cNvSpPr>
            <p:nvPr/>
          </p:nvSpPr>
          <p:spPr bwMode="auto">
            <a:xfrm>
              <a:off x="1749" y="1795"/>
              <a:ext cx="58" cy="253"/>
            </a:xfrm>
            <a:prstGeom prst="leftBracket">
              <a:avLst>
                <a:gd name="adj" fmla="val 218103"/>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6" name="AutoShape 74"/>
            <p:cNvSpPr>
              <a:spLocks/>
            </p:cNvSpPr>
            <p:nvPr/>
          </p:nvSpPr>
          <p:spPr bwMode="auto">
            <a:xfrm flipH="1">
              <a:off x="2044" y="1789"/>
              <a:ext cx="56" cy="252"/>
            </a:xfrm>
            <a:prstGeom prst="leftBracket">
              <a:avLst>
                <a:gd name="adj" fmla="val 213000"/>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7" name="AutoShape 75"/>
            <p:cNvSpPr>
              <a:spLocks/>
            </p:cNvSpPr>
            <p:nvPr/>
          </p:nvSpPr>
          <p:spPr bwMode="auto">
            <a:xfrm>
              <a:off x="1738" y="1815"/>
              <a:ext cx="43" cy="212"/>
            </a:xfrm>
            <a:prstGeom prst="leftBracket">
              <a:avLst>
                <a:gd name="adj" fmla="val 246512"/>
              </a:avLst>
            </a:prstGeom>
            <a:noFill/>
            <a:ln w="31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8" name="AutoShape 76"/>
            <p:cNvSpPr>
              <a:spLocks/>
            </p:cNvSpPr>
            <p:nvPr/>
          </p:nvSpPr>
          <p:spPr bwMode="auto">
            <a:xfrm flipH="1">
              <a:off x="2066" y="1809"/>
              <a:ext cx="43" cy="212"/>
            </a:xfrm>
            <a:prstGeom prst="leftBracket">
              <a:avLst>
                <a:gd name="adj" fmla="val 246512"/>
              </a:avLst>
            </a:prstGeom>
            <a:noFill/>
            <a:ln w="31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9" name="AutoShape 77"/>
            <p:cNvSpPr>
              <a:spLocks noChangeArrowheads="1"/>
            </p:cNvSpPr>
            <p:nvPr/>
          </p:nvSpPr>
          <p:spPr bwMode="auto">
            <a:xfrm>
              <a:off x="1792" y="2073"/>
              <a:ext cx="267" cy="2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7 w 21600"/>
                <a:gd name="T13" fmla="*/ 6145 h 21600"/>
                <a:gd name="T14" fmla="*/ 15533 w 21600"/>
                <a:gd name="T15" fmla="*/ 15455 h 21600"/>
              </a:gdLst>
              <a:ahLst/>
              <a:cxnLst>
                <a:cxn ang="T8">
                  <a:pos x="T0" y="T1"/>
                </a:cxn>
                <a:cxn ang="T9">
                  <a:pos x="T2" y="T3"/>
                </a:cxn>
                <a:cxn ang="T10">
                  <a:pos x="T4" y="T5"/>
                </a:cxn>
                <a:cxn ang="T11">
                  <a:pos x="T6" y="T7"/>
                </a:cxn>
              </a:cxnLst>
              <a:rect l="T12" t="T13" r="T14" b="T15"/>
              <a:pathLst>
                <a:path w="21600" h="21600">
                  <a:moveTo>
                    <a:pt x="0" y="0"/>
                  </a:moveTo>
                  <a:lnTo>
                    <a:pt x="8604" y="21600"/>
                  </a:lnTo>
                  <a:lnTo>
                    <a:pt x="12996" y="21600"/>
                  </a:lnTo>
                  <a:lnTo>
                    <a:pt x="21600" y="0"/>
                  </a:lnTo>
                  <a:lnTo>
                    <a:pt x="0" y="0"/>
                  </a:lnTo>
                  <a:close/>
                </a:path>
              </a:pathLst>
            </a:custGeom>
            <a:solidFill>
              <a:srgbClr val="C0C0C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0" name="Oval 78"/>
            <p:cNvSpPr>
              <a:spLocks noChangeArrowheads="1"/>
            </p:cNvSpPr>
            <p:nvPr/>
          </p:nvSpPr>
          <p:spPr bwMode="auto">
            <a:xfrm rot="2873965">
              <a:off x="1901" y="2271"/>
              <a:ext cx="50" cy="53"/>
            </a:xfrm>
            <a:prstGeom prst="ellipse">
              <a:avLst/>
            </a:prstGeom>
            <a:solidFill>
              <a:srgbClr val="DDDDDD"/>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21" name="Line 79"/>
            <p:cNvSpPr>
              <a:spLocks noChangeShapeType="1"/>
            </p:cNvSpPr>
            <p:nvPr/>
          </p:nvSpPr>
          <p:spPr bwMode="auto">
            <a:xfrm rot="2873965">
              <a:off x="1896" y="2299"/>
              <a:ext cx="5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2" name="Line 80"/>
            <p:cNvSpPr>
              <a:spLocks noChangeShapeType="1"/>
            </p:cNvSpPr>
            <p:nvPr/>
          </p:nvSpPr>
          <p:spPr bwMode="auto">
            <a:xfrm rot="-2526035">
              <a:off x="1902" y="2298"/>
              <a:ext cx="53"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3" name="Line 81"/>
            <p:cNvSpPr>
              <a:spLocks noChangeShapeType="1"/>
            </p:cNvSpPr>
            <p:nvPr/>
          </p:nvSpPr>
          <p:spPr bwMode="auto">
            <a:xfrm>
              <a:off x="1788" y="2063"/>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4" name="Line 82"/>
            <p:cNvSpPr>
              <a:spLocks noChangeShapeType="1"/>
            </p:cNvSpPr>
            <p:nvPr/>
          </p:nvSpPr>
          <p:spPr bwMode="auto">
            <a:xfrm>
              <a:off x="2058" y="2063"/>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5" name="Line 83"/>
            <p:cNvSpPr>
              <a:spLocks noChangeShapeType="1"/>
            </p:cNvSpPr>
            <p:nvPr/>
          </p:nvSpPr>
          <p:spPr bwMode="auto">
            <a:xfrm>
              <a:off x="1828" y="2138"/>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6" name="Line 84"/>
            <p:cNvSpPr>
              <a:spLocks noChangeShapeType="1"/>
            </p:cNvSpPr>
            <p:nvPr/>
          </p:nvSpPr>
          <p:spPr bwMode="auto">
            <a:xfrm>
              <a:off x="2023" y="2138"/>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7" name="Line 85"/>
            <p:cNvSpPr>
              <a:spLocks noChangeShapeType="1"/>
            </p:cNvSpPr>
            <p:nvPr/>
          </p:nvSpPr>
          <p:spPr bwMode="auto">
            <a:xfrm>
              <a:off x="1793" y="2190"/>
              <a:ext cx="33"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8" name="Line 86"/>
            <p:cNvSpPr>
              <a:spLocks noChangeShapeType="1"/>
            </p:cNvSpPr>
            <p:nvPr/>
          </p:nvSpPr>
          <p:spPr bwMode="auto">
            <a:xfrm flipH="1">
              <a:off x="1793" y="2200"/>
              <a:ext cx="33" cy="19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9" name="Line 87"/>
            <p:cNvSpPr>
              <a:spLocks noChangeShapeType="1"/>
            </p:cNvSpPr>
            <p:nvPr/>
          </p:nvSpPr>
          <p:spPr bwMode="auto">
            <a:xfrm flipH="1">
              <a:off x="2023" y="2188"/>
              <a:ext cx="33"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30" name="Line 88"/>
            <p:cNvSpPr>
              <a:spLocks noChangeShapeType="1"/>
            </p:cNvSpPr>
            <p:nvPr/>
          </p:nvSpPr>
          <p:spPr bwMode="auto">
            <a:xfrm>
              <a:off x="2023" y="2199"/>
              <a:ext cx="33" cy="19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531" name="Group 89"/>
            <p:cNvGrpSpPr>
              <a:grpSpLocks/>
            </p:cNvGrpSpPr>
            <p:nvPr/>
          </p:nvGrpSpPr>
          <p:grpSpPr bwMode="auto">
            <a:xfrm>
              <a:off x="1766" y="1770"/>
              <a:ext cx="311" cy="289"/>
              <a:chOff x="3883" y="720"/>
              <a:chExt cx="426" cy="421"/>
            </a:xfrm>
          </p:grpSpPr>
          <p:sp>
            <p:nvSpPr>
              <p:cNvPr id="19533" name="Freeform 90"/>
              <p:cNvSpPr>
                <a:spLocks/>
              </p:cNvSpPr>
              <p:nvPr/>
            </p:nvSpPr>
            <p:spPr bwMode="auto">
              <a:xfrm>
                <a:off x="3888" y="720"/>
                <a:ext cx="412" cy="421"/>
              </a:xfrm>
              <a:custGeom>
                <a:avLst/>
                <a:gdLst>
                  <a:gd name="T0" fmla="*/ 0 w 1952"/>
                  <a:gd name="T1" fmla="*/ 0 h 1994"/>
                  <a:gd name="T2" fmla="*/ 0 w 1952"/>
                  <a:gd name="T3" fmla="*/ 0 h 1994"/>
                  <a:gd name="T4" fmla="*/ 0 w 1952"/>
                  <a:gd name="T5" fmla="*/ 0 h 1994"/>
                  <a:gd name="T6" fmla="*/ 0 w 1952"/>
                  <a:gd name="T7" fmla="*/ 0 h 1994"/>
                  <a:gd name="T8" fmla="*/ 1 w 1952"/>
                  <a:gd name="T9" fmla="*/ 0 h 1994"/>
                  <a:gd name="T10" fmla="*/ 1 w 1952"/>
                  <a:gd name="T11" fmla="*/ 0 h 1994"/>
                  <a:gd name="T12" fmla="*/ 1 w 1952"/>
                  <a:gd name="T13" fmla="*/ 0 h 1994"/>
                  <a:gd name="T14" fmla="*/ 1 w 1952"/>
                  <a:gd name="T15" fmla="*/ 1 h 1994"/>
                  <a:gd name="T16" fmla="*/ 1 w 1952"/>
                  <a:gd name="T17" fmla="*/ 1 h 1994"/>
                  <a:gd name="T18" fmla="*/ 1 w 1952"/>
                  <a:gd name="T19" fmla="*/ 1 h 1994"/>
                  <a:gd name="T20" fmla="*/ 0 w 1952"/>
                  <a:gd name="T21" fmla="*/ 1 h 1994"/>
                  <a:gd name="T22" fmla="*/ 0 w 1952"/>
                  <a:gd name="T23" fmla="*/ 1 h 1994"/>
                  <a:gd name="T24" fmla="*/ 0 w 1952"/>
                  <a:gd name="T25" fmla="*/ 1 h 1994"/>
                  <a:gd name="T26" fmla="*/ 0 w 1952"/>
                  <a:gd name="T27" fmla="*/ 1 h 1994"/>
                  <a:gd name="T28" fmla="*/ 0 w 1952"/>
                  <a:gd name="T29" fmla="*/ 0 h 1994"/>
                  <a:gd name="T30" fmla="*/ 0 w 1952"/>
                  <a:gd name="T31" fmla="*/ 0 h 19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2" h="1994">
                    <a:moveTo>
                      <a:pt x="428" y="1083"/>
                    </a:moveTo>
                    <a:lnTo>
                      <a:pt x="456" y="0"/>
                    </a:lnTo>
                    <a:lnTo>
                      <a:pt x="836" y="914"/>
                    </a:lnTo>
                    <a:lnTo>
                      <a:pt x="1148" y="222"/>
                    </a:lnTo>
                    <a:lnTo>
                      <a:pt x="1232" y="1022"/>
                    </a:lnTo>
                    <a:lnTo>
                      <a:pt x="1952" y="528"/>
                    </a:lnTo>
                    <a:lnTo>
                      <a:pt x="1475" y="1199"/>
                    </a:lnTo>
                    <a:lnTo>
                      <a:pt x="1911" y="1361"/>
                    </a:lnTo>
                    <a:lnTo>
                      <a:pt x="1409" y="1439"/>
                    </a:lnTo>
                    <a:lnTo>
                      <a:pt x="1606" y="1957"/>
                    </a:lnTo>
                    <a:lnTo>
                      <a:pt x="1122" y="1596"/>
                    </a:lnTo>
                    <a:lnTo>
                      <a:pt x="726" y="1994"/>
                    </a:lnTo>
                    <a:lnTo>
                      <a:pt x="718" y="1526"/>
                    </a:lnTo>
                    <a:lnTo>
                      <a:pt x="0" y="1710"/>
                    </a:lnTo>
                    <a:lnTo>
                      <a:pt x="428" y="1083"/>
                    </a:lnTo>
                    <a:close/>
                  </a:path>
                </a:pathLst>
              </a:custGeom>
              <a:gradFill rotWithShape="1">
                <a:gsLst>
                  <a:gs pos="0">
                    <a:srgbClr val="FF9900"/>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990000"/>
                    </a:solidFill>
                    <a:round/>
                    <a:headEnd/>
                    <a:tailEnd/>
                  </a14:hiddenLine>
                </a:ext>
              </a:extLst>
            </p:spPr>
            <p:txBody>
              <a:bodyPr/>
              <a:lstStyle/>
              <a:p>
                <a:endParaRPr lang="en-US"/>
              </a:p>
            </p:txBody>
          </p:sp>
          <p:sp>
            <p:nvSpPr>
              <p:cNvPr id="19534" name="Freeform 91"/>
              <p:cNvSpPr>
                <a:spLocks/>
              </p:cNvSpPr>
              <p:nvPr/>
            </p:nvSpPr>
            <p:spPr bwMode="auto">
              <a:xfrm rot="-1557859">
                <a:off x="3888" y="720"/>
                <a:ext cx="412" cy="421"/>
              </a:xfrm>
              <a:custGeom>
                <a:avLst/>
                <a:gdLst>
                  <a:gd name="T0" fmla="*/ 0 w 1952"/>
                  <a:gd name="T1" fmla="*/ 0 h 1994"/>
                  <a:gd name="T2" fmla="*/ 0 w 1952"/>
                  <a:gd name="T3" fmla="*/ 0 h 1994"/>
                  <a:gd name="T4" fmla="*/ 0 w 1952"/>
                  <a:gd name="T5" fmla="*/ 0 h 1994"/>
                  <a:gd name="T6" fmla="*/ 0 w 1952"/>
                  <a:gd name="T7" fmla="*/ 0 h 1994"/>
                  <a:gd name="T8" fmla="*/ 1 w 1952"/>
                  <a:gd name="T9" fmla="*/ 0 h 1994"/>
                  <a:gd name="T10" fmla="*/ 1 w 1952"/>
                  <a:gd name="T11" fmla="*/ 0 h 1994"/>
                  <a:gd name="T12" fmla="*/ 1 w 1952"/>
                  <a:gd name="T13" fmla="*/ 0 h 1994"/>
                  <a:gd name="T14" fmla="*/ 1 w 1952"/>
                  <a:gd name="T15" fmla="*/ 1 h 1994"/>
                  <a:gd name="T16" fmla="*/ 1 w 1952"/>
                  <a:gd name="T17" fmla="*/ 1 h 1994"/>
                  <a:gd name="T18" fmla="*/ 1 w 1952"/>
                  <a:gd name="T19" fmla="*/ 1 h 1994"/>
                  <a:gd name="T20" fmla="*/ 0 w 1952"/>
                  <a:gd name="T21" fmla="*/ 1 h 1994"/>
                  <a:gd name="T22" fmla="*/ 0 w 1952"/>
                  <a:gd name="T23" fmla="*/ 1 h 1994"/>
                  <a:gd name="T24" fmla="*/ 0 w 1952"/>
                  <a:gd name="T25" fmla="*/ 1 h 1994"/>
                  <a:gd name="T26" fmla="*/ 0 w 1952"/>
                  <a:gd name="T27" fmla="*/ 1 h 1994"/>
                  <a:gd name="T28" fmla="*/ 0 w 1952"/>
                  <a:gd name="T29" fmla="*/ 0 h 1994"/>
                  <a:gd name="T30" fmla="*/ 0 w 1952"/>
                  <a:gd name="T31" fmla="*/ 0 h 19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2" h="1994">
                    <a:moveTo>
                      <a:pt x="428" y="1083"/>
                    </a:moveTo>
                    <a:lnTo>
                      <a:pt x="456" y="0"/>
                    </a:lnTo>
                    <a:lnTo>
                      <a:pt x="836" y="914"/>
                    </a:lnTo>
                    <a:lnTo>
                      <a:pt x="1148" y="222"/>
                    </a:lnTo>
                    <a:lnTo>
                      <a:pt x="1232" y="1022"/>
                    </a:lnTo>
                    <a:lnTo>
                      <a:pt x="1952" y="528"/>
                    </a:lnTo>
                    <a:lnTo>
                      <a:pt x="1475" y="1199"/>
                    </a:lnTo>
                    <a:lnTo>
                      <a:pt x="1911" y="1361"/>
                    </a:lnTo>
                    <a:lnTo>
                      <a:pt x="1409" y="1439"/>
                    </a:lnTo>
                    <a:lnTo>
                      <a:pt x="1606" y="1957"/>
                    </a:lnTo>
                    <a:lnTo>
                      <a:pt x="1122" y="1596"/>
                    </a:lnTo>
                    <a:lnTo>
                      <a:pt x="726" y="1994"/>
                    </a:lnTo>
                    <a:lnTo>
                      <a:pt x="718" y="1526"/>
                    </a:lnTo>
                    <a:lnTo>
                      <a:pt x="0" y="1710"/>
                    </a:lnTo>
                    <a:lnTo>
                      <a:pt x="428" y="1083"/>
                    </a:lnTo>
                    <a:close/>
                  </a:path>
                </a:pathLst>
              </a:custGeom>
              <a:gradFill rotWithShape="1">
                <a:gsLst>
                  <a:gs pos="0">
                    <a:srgbClr val="FF9900"/>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990000"/>
                    </a:solidFill>
                    <a:round/>
                    <a:headEnd/>
                    <a:tailEnd/>
                  </a14:hiddenLine>
                </a:ext>
              </a:extLst>
            </p:spPr>
            <p:txBody>
              <a:bodyPr/>
              <a:lstStyle/>
              <a:p>
                <a:endParaRPr lang="en-US"/>
              </a:p>
            </p:txBody>
          </p:sp>
          <p:sp>
            <p:nvSpPr>
              <p:cNvPr id="19535" name="Freeform 92"/>
              <p:cNvSpPr>
                <a:spLocks/>
              </p:cNvSpPr>
              <p:nvPr/>
            </p:nvSpPr>
            <p:spPr bwMode="auto">
              <a:xfrm rot="-2984665">
                <a:off x="3888" y="720"/>
                <a:ext cx="412" cy="421"/>
              </a:xfrm>
              <a:custGeom>
                <a:avLst/>
                <a:gdLst>
                  <a:gd name="T0" fmla="*/ 0 w 1952"/>
                  <a:gd name="T1" fmla="*/ 0 h 1994"/>
                  <a:gd name="T2" fmla="*/ 0 w 1952"/>
                  <a:gd name="T3" fmla="*/ 0 h 1994"/>
                  <a:gd name="T4" fmla="*/ 0 w 1952"/>
                  <a:gd name="T5" fmla="*/ 0 h 1994"/>
                  <a:gd name="T6" fmla="*/ 0 w 1952"/>
                  <a:gd name="T7" fmla="*/ 0 h 1994"/>
                  <a:gd name="T8" fmla="*/ 1 w 1952"/>
                  <a:gd name="T9" fmla="*/ 0 h 1994"/>
                  <a:gd name="T10" fmla="*/ 1 w 1952"/>
                  <a:gd name="T11" fmla="*/ 0 h 1994"/>
                  <a:gd name="T12" fmla="*/ 1 w 1952"/>
                  <a:gd name="T13" fmla="*/ 0 h 1994"/>
                  <a:gd name="T14" fmla="*/ 1 w 1952"/>
                  <a:gd name="T15" fmla="*/ 1 h 1994"/>
                  <a:gd name="T16" fmla="*/ 1 w 1952"/>
                  <a:gd name="T17" fmla="*/ 1 h 1994"/>
                  <a:gd name="T18" fmla="*/ 1 w 1952"/>
                  <a:gd name="T19" fmla="*/ 1 h 1994"/>
                  <a:gd name="T20" fmla="*/ 0 w 1952"/>
                  <a:gd name="T21" fmla="*/ 1 h 1994"/>
                  <a:gd name="T22" fmla="*/ 0 w 1952"/>
                  <a:gd name="T23" fmla="*/ 1 h 1994"/>
                  <a:gd name="T24" fmla="*/ 0 w 1952"/>
                  <a:gd name="T25" fmla="*/ 1 h 1994"/>
                  <a:gd name="T26" fmla="*/ 0 w 1952"/>
                  <a:gd name="T27" fmla="*/ 1 h 1994"/>
                  <a:gd name="T28" fmla="*/ 0 w 1952"/>
                  <a:gd name="T29" fmla="*/ 0 h 1994"/>
                  <a:gd name="T30" fmla="*/ 0 w 1952"/>
                  <a:gd name="T31" fmla="*/ 0 h 19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2" h="1994">
                    <a:moveTo>
                      <a:pt x="428" y="1083"/>
                    </a:moveTo>
                    <a:lnTo>
                      <a:pt x="456" y="0"/>
                    </a:lnTo>
                    <a:lnTo>
                      <a:pt x="836" y="914"/>
                    </a:lnTo>
                    <a:lnTo>
                      <a:pt x="1148" y="222"/>
                    </a:lnTo>
                    <a:lnTo>
                      <a:pt x="1232" y="1022"/>
                    </a:lnTo>
                    <a:lnTo>
                      <a:pt x="1952" y="528"/>
                    </a:lnTo>
                    <a:lnTo>
                      <a:pt x="1475" y="1199"/>
                    </a:lnTo>
                    <a:lnTo>
                      <a:pt x="1911" y="1361"/>
                    </a:lnTo>
                    <a:lnTo>
                      <a:pt x="1409" y="1439"/>
                    </a:lnTo>
                    <a:lnTo>
                      <a:pt x="1606" y="1957"/>
                    </a:lnTo>
                    <a:lnTo>
                      <a:pt x="1122" y="1596"/>
                    </a:lnTo>
                    <a:lnTo>
                      <a:pt x="726" y="1994"/>
                    </a:lnTo>
                    <a:lnTo>
                      <a:pt x="718" y="1526"/>
                    </a:lnTo>
                    <a:lnTo>
                      <a:pt x="0" y="1710"/>
                    </a:lnTo>
                    <a:lnTo>
                      <a:pt x="428" y="1083"/>
                    </a:lnTo>
                    <a:close/>
                  </a:path>
                </a:pathLst>
              </a:custGeom>
              <a:gradFill rotWithShape="1">
                <a:gsLst>
                  <a:gs pos="0">
                    <a:srgbClr val="FF9900"/>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990000"/>
                    </a:solidFill>
                    <a:round/>
                    <a:headEnd/>
                    <a:tailEnd/>
                  </a14:hiddenLine>
                </a:ext>
              </a:extLst>
            </p:spPr>
            <p:txBody>
              <a:bodyPr/>
              <a:lstStyle/>
              <a:p>
                <a:endParaRPr lang="en-US"/>
              </a:p>
            </p:txBody>
          </p:sp>
          <p:sp>
            <p:nvSpPr>
              <p:cNvPr id="19536" name="Freeform 93"/>
              <p:cNvSpPr>
                <a:spLocks/>
              </p:cNvSpPr>
              <p:nvPr/>
            </p:nvSpPr>
            <p:spPr bwMode="auto">
              <a:xfrm rot="-4942916">
                <a:off x="3893" y="715"/>
                <a:ext cx="412" cy="421"/>
              </a:xfrm>
              <a:custGeom>
                <a:avLst/>
                <a:gdLst>
                  <a:gd name="T0" fmla="*/ 0 w 1952"/>
                  <a:gd name="T1" fmla="*/ 0 h 1994"/>
                  <a:gd name="T2" fmla="*/ 0 w 1952"/>
                  <a:gd name="T3" fmla="*/ 0 h 1994"/>
                  <a:gd name="T4" fmla="*/ 0 w 1952"/>
                  <a:gd name="T5" fmla="*/ 0 h 1994"/>
                  <a:gd name="T6" fmla="*/ 0 w 1952"/>
                  <a:gd name="T7" fmla="*/ 0 h 1994"/>
                  <a:gd name="T8" fmla="*/ 1 w 1952"/>
                  <a:gd name="T9" fmla="*/ 0 h 1994"/>
                  <a:gd name="T10" fmla="*/ 1 w 1952"/>
                  <a:gd name="T11" fmla="*/ 0 h 1994"/>
                  <a:gd name="T12" fmla="*/ 1 w 1952"/>
                  <a:gd name="T13" fmla="*/ 0 h 1994"/>
                  <a:gd name="T14" fmla="*/ 1 w 1952"/>
                  <a:gd name="T15" fmla="*/ 1 h 1994"/>
                  <a:gd name="T16" fmla="*/ 1 w 1952"/>
                  <a:gd name="T17" fmla="*/ 1 h 1994"/>
                  <a:gd name="T18" fmla="*/ 1 w 1952"/>
                  <a:gd name="T19" fmla="*/ 1 h 1994"/>
                  <a:gd name="T20" fmla="*/ 0 w 1952"/>
                  <a:gd name="T21" fmla="*/ 1 h 1994"/>
                  <a:gd name="T22" fmla="*/ 0 w 1952"/>
                  <a:gd name="T23" fmla="*/ 1 h 1994"/>
                  <a:gd name="T24" fmla="*/ 0 w 1952"/>
                  <a:gd name="T25" fmla="*/ 1 h 1994"/>
                  <a:gd name="T26" fmla="*/ 0 w 1952"/>
                  <a:gd name="T27" fmla="*/ 1 h 1994"/>
                  <a:gd name="T28" fmla="*/ 0 w 1952"/>
                  <a:gd name="T29" fmla="*/ 0 h 1994"/>
                  <a:gd name="T30" fmla="*/ 0 w 1952"/>
                  <a:gd name="T31" fmla="*/ 0 h 19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2" h="1994">
                    <a:moveTo>
                      <a:pt x="428" y="1083"/>
                    </a:moveTo>
                    <a:lnTo>
                      <a:pt x="456" y="0"/>
                    </a:lnTo>
                    <a:lnTo>
                      <a:pt x="836" y="914"/>
                    </a:lnTo>
                    <a:lnTo>
                      <a:pt x="1148" y="222"/>
                    </a:lnTo>
                    <a:lnTo>
                      <a:pt x="1232" y="1022"/>
                    </a:lnTo>
                    <a:lnTo>
                      <a:pt x="1952" y="528"/>
                    </a:lnTo>
                    <a:lnTo>
                      <a:pt x="1475" y="1199"/>
                    </a:lnTo>
                    <a:lnTo>
                      <a:pt x="1911" y="1361"/>
                    </a:lnTo>
                    <a:lnTo>
                      <a:pt x="1409" y="1439"/>
                    </a:lnTo>
                    <a:lnTo>
                      <a:pt x="1606" y="1957"/>
                    </a:lnTo>
                    <a:lnTo>
                      <a:pt x="1122" y="1596"/>
                    </a:lnTo>
                    <a:lnTo>
                      <a:pt x="726" y="1994"/>
                    </a:lnTo>
                    <a:lnTo>
                      <a:pt x="718" y="1526"/>
                    </a:lnTo>
                    <a:lnTo>
                      <a:pt x="0" y="1710"/>
                    </a:lnTo>
                    <a:lnTo>
                      <a:pt x="428" y="1083"/>
                    </a:lnTo>
                    <a:close/>
                  </a:path>
                </a:pathLst>
              </a:custGeom>
              <a:gradFill rotWithShape="1">
                <a:gsLst>
                  <a:gs pos="0">
                    <a:srgbClr val="FF9900"/>
                  </a:gs>
                  <a:gs pos="100000">
                    <a:srgbClr val="FF0000"/>
                  </a:gs>
                </a:gsLst>
                <a:path path="rect">
                  <a:fillToRect l="50000" t="50000" r="50000" b="50000"/>
                </a:path>
              </a:gradFill>
              <a:ln>
                <a:noFill/>
              </a:ln>
              <a:extLst>
                <a:ext uri="{91240B29-F687-4F45-9708-019B960494DF}">
                  <a14:hiddenLine xmlns:a14="http://schemas.microsoft.com/office/drawing/2010/main" w="3175" cmpd="sng">
                    <a:solidFill>
                      <a:srgbClr val="990000"/>
                    </a:solidFill>
                    <a:round/>
                    <a:headEnd/>
                    <a:tailEnd/>
                  </a14:hiddenLine>
                </a:ext>
              </a:extLst>
            </p:spPr>
            <p:txBody>
              <a:bodyPr/>
              <a:lstStyle/>
              <a:p>
                <a:endParaRPr lang="en-US"/>
              </a:p>
            </p:txBody>
          </p:sp>
        </p:grpSp>
        <p:sp>
          <p:nvSpPr>
            <p:cNvPr id="19532" name="AutoShape 94"/>
            <p:cNvSpPr>
              <a:spLocks/>
            </p:cNvSpPr>
            <p:nvPr/>
          </p:nvSpPr>
          <p:spPr bwMode="auto">
            <a:xfrm>
              <a:off x="1728" y="1807"/>
              <a:ext cx="57" cy="251"/>
            </a:xfrm>
            <a:prstGeom prst="leftBracket">
              <a:avLst>
                <a:gd name="adj" fmla="val 220175"/>
              </a:avLst>
            </a:prstGeom>
            <a:noFill/>
            <a:ln w="31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75" name="Group 95"/>
          <p:cNvGrpSpPr>
            <a:grpSpLocks/>
          </p:cNvGrpSpPr>
          <p:nvPr/>
        </p:nvGrpSpPr>
        <p:grpSpPr bwMode="auto">
          <a:xfrm>
            <a:off x="2971800" y="2790825"/>
            <a:ext cx="4114800" cy="1320800"/>
            <a:chOff x="2304" y="1944"/>
            <a:chExt cx="2160" cy="616"/>
          </a:xfrm>
        </p:grpSpPr>
        <p:sp>
          <p:nvSpPr>
            <p:cNvPr id="19511" name="AutoShape 96"/>
            <p:cNvSpPr>
              <a:spLocks noChangeArrowheads="1"/>
            </p:cNvSpPr>
            <p:nvPr/>
          </p:nvSpPr>
          <p:spPr bwMode="auto">
            <a:xfrm>
              <a:off x="2334" y="2304"/>
              <a:ext cx="1872" cy="186"/>
            </a:xfrm>
            <a:prstGeom prst="roundRect">
              <a:avLst>
                <a:gd name="adj" fmla="val 16667"/>
              </a:avLst>
            </a:prstGeom>
            <a:solidFill>
              <a:srgbClr val="B2B2B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12" name="Freeform 97"/>
            <p:cNvSpPr>
              <a:spLocks/>
            </p:cNvSpPr>
            <p:nvPr/>
          </p:nvSpPr>
          <p:spPr bwMode="auto">
            <a:xfrm rot="21443216" flipV="1">
              <a:off x="2304" y="1944"/>
              <a:ext cx="2160" cy="616"/>
            </a:xfrm>
            <a:custGeom>
              <a:avLst/>
              <a:gdLst>
                <a:gd name="T0" fmla="*/ 9 w 4431"/>
                <a:gd name="T1" fmla="*/ 233 h 616"/>
                <a:gd name="T2" fmla="*/ 13 w 4431"/>
                <a:gd name="T3" fmla="*/ 167 h 616"/>
                <a:gd name="T4" fmla="*/ 18 w 4431"/>
                <a:gd name="T5" fmla="*/ 197 h 616"/>
                <a:gd name="T6" fmla="*/ 25 w 4431"/>
                <a:gd name="T7" fmla="*/ 143 h 616"/>
                <a:gd name="T8" fmla="*/ 36 w 4431"/>
                <a:gd name="T9" fmla="*/ 95 h 616"/>
                <a:gd name="T10" fmla="*/ 43 w 4431"/>
                <a:gd name="T11" fmla="*/ 167 h 616"/>
                <a:gd name="T12" fmla="*/ 55 w 4431"/>
                <a:gd name="T13" fmla="*/ 161 h 616"/>
                <a:gd name="T14" fmla="*/ 60 w 4431"/>
                <a:gd name="T15" fmla="*/ 107 h 616"/>
                <a:gd name="T16" fmla="*/ 76 w 4431"/>
                <a:gd name="T17" fmla="*/ 77 h 616"/>
                <a:gd name="T18" fmla="*/ 85 w 4431"/>
                <a:gd name="T19" fmla="*/ 209 h 616"/>
                <a:gd name="T20" fmla="*/ 91 w 4431"/>
                <a:gd name="T21" fmla="*/ 95 h 616"/>
                <a:gd name="T22" fmla="*/ 96 w 4431"/>
                <a:gd name="T23" fmla="*/ 41 h 616"/>
                <a:gd name="T24" fmla="*/ 97 w 4431"/>
                <a:gd name="T25" fmla="*/ 83 h 616"/>
                <a:gd name="T26" fmla="*/ 100 w 4431"/>
                <a:gd name="T27" fmla="*/ 77 h 616"/>
                <a:gd name="T28" fmla="*/ 102 w 4431"/>
                <a:gd name="T29" fmla="*/ 35 h 616"/>
                <a:gd name="T30" fmla="*/ 108 w 4431"/>
                <a:gd name="T31" fmla="*/ 11 h 616"/>
                <a:gd name="T32" fmla="*/ 115 w 4431"/>
                <a:gd name="T33" fmla="*/ 47 h 616"/>
                <a:gd name="T34" fmla="*/ 118 w 4431"/>
                <a:gd name="T35" fmla="*/ 17 h 616"/>
                <a:gd name="T36" fmla="*/ 118 w 4431"/>
                <a:gd name="T37" fmla="*/ 95 h 616"/>
                <a:gd name="T38" fmla="*/ 113 w 4431"/>
                <a:gd name="T39" fmla="*/ 137 h 616"/>
                <a:gd name="T40" fmla="*/ 108 w 4431"/>
                <a:gd name="T41" fmla="*/ 161 h 616"/>
                <a:gd name="T42" fmla="*/ 108 w 4431"/>
                <a:gd name="T43" fmla="*/ 191 h 616"/>
                <a:gd name="T44" fmla="*/ 104 w 4431"/>
                <a:gd name="T45" fmla="*/ 197 h 616"/>
                <a:gd name="T46" fmla="*/ 102 w 4431"/>
                <a:gd name="T47" fmla="*/ 305 h 616"/>
                <a:gd name="T48" fmla="*/ 100 w 4431"/>
                <a:gd name="T49" fmla="*/ 347 h 616"/>
                <a:gd name="T50" fmla="*/ 96 w 4431"/>
                <a:gd name="T51" fmla="*/ 353 h 616"/>
                <a:gd name="T52" fmla="*/ 94 w 4431"/>
                <a:gd name="T53" fmla="*/ 329 h 616"/>
                <a:gd name="T54" fmla="*/ 91 w 4431"/>
                <a:gd name="T55" fmla="*/ 455 h 616"/>
                <a:gd name="T56" fmla="*/ 85 w 4431"/>
                <a:gd name="T57" fmla="*/ 473 h 616"/>
                <a:gd name="T58" fmla="*/ 79 w 4431"/>
                <a:gd name="T59" fmla="*/ 503 h 616"/>
                <a:gd name="T60" fmla="*/ 74 w 4431"/>
                <a:gd name="T61" fmla="*/ 479 h 616"/>
                <a:gd name="T62" fmla="*/ 71 w 4431"/>
                <a:gd name="T63" fmla="*/ 503 h 616"/>
                <a:gd name="T64" fmla="*/ 62 w 4431"/>
                <a:gd name="T65" fmla="*/ 443 h 616"/>
                <a:gd name="T66" fmla="*/ 57 w 4431"/>
                <a:gd name="T67" fmla="*/ 521 h 616"/>
                <a:gd name="T68" fmla="*/ 54 w 4431"/>
                <a:gd name="T69" fmla="*/ 611 h 616"/>
                <a:gd name="T70" fmla="*/ 48 w 4431"/>
                <a:gd name="T71" fmla="*/ 503 h 616"/>
                <a:gd name="T72" fmla="*/ 39 w 4431"/>
                <a:gd name="T73" fmla="*/ 425 h 616"/>
                <a:gd name="T74" fmla="*/ 35 w 4431"/>
                <a:gd name="T75" fmla="*/ 563 h 616"/>
                <a:gd name="T76" fmla="*/ 33 w 4431"/>
                <a:gd name="T77" fmla="*/ 539 h 616"/>
                <a:gd name="T78" fmla="*/ 29 w 4431"/>
                <a:gd name="T79" fmla="*/ 485 h 616"/>
                <a:gd name="T80" fmla="*/ 26 w 4431"/>
                <a:gd name="T81" fmla="*/ 479 h 616"/>
                <a:gd name="T82" fmla="*/ 24 w 4431"/>
                <a:gd name="T83" fmla="*/ 503 h 616"/>
                <a:gd name="T84" fmla="*/ 21 w 4431"/>
                <a:gd name="T85" fmla="*/ 485 h 616"/>
                <a:gd name="T86" fmla="*/ 17 w 4431"/>
                <a:gd name="T87" fmla="*/ 515 h 616"/>
                <a:gd name="T88" fmla="*/ 14 w 4431"/>
                <a:gd name="T89" fmla="*/ 551 h 616"/>
                <a:gd name="T90" fmla="*/ 6 w 4431"/>
                <a:gd name="T91" fmla="*/ 527 h 616"/>
                <a:gd name="T92" fmla="*/ 2 w 4431"/>
                <a:gd name="T93" fmla="*/ 455 h 616"/>
                <a:gd name="T94" fmla="*/ 1 w 4431"/>
                <a:gd name="T95" fmla="*/ 377 h 616"/>
                <a:gd name="T96" fmla="*/ 0 w 4431"/>
                <a:gd name="T97" fmla="*/ 251 h 616"/>
                <a:gd name="T98" fmla="*/ 4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chemeClr val="bg2"/>
                </a:gs>
                <a:gs pos="100000">
                  <a:srgbClr val="DDDDDD"/>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9476" name="Group 98"/>
          <p:cNvGrpSpPr>
            <a:grpSpLocks/>
          </p:cNvGrpSpPr>
          <p:nvPr/>
        </p:nvGrpSpPr>
        <p:grpSpPr bwMode="auto">
          <a:xfrm rot="209823">
            <a:off x="976313" y="1800225"/>
            <a:ext cx="7023100" cy="1141413"/>
            <a:chOff x="615" y="1212"/>
            <a:chExt cx="4424" cy="719"/>
          </a:xfrm>
        </p:grpSpPr>
        <p:sp>
          <p:nvSpPr>
            <p:cNvPr id="19509" name="Freeform 99"/>
            <p:cNvSpPr>
              <a:spLocks/>
            </p:cNvSpPr>
            <p:nvPr/>
          </p:nvSpPr>
          <p:spPr bwMode="auto">
            <a:xfrm rot="189585">
              <a:off x="615" y="1315"/>
              <a:ext cx="4137" cy="616"/>
            </a:xfrm>
            <a:custGeom>
              <a:avLst/>
              <a:gdLst>
                <a:gd name="T0" fmla="*/ 236 w 4431"/>
                <a:gd name="T1" fmla="*/ 233 h 616"/>
                <a:gd name="T2" fmla="*/ 343 w 4431"/>
                <a:gd name="T3" fmla="*/ 167 h 616"/>
                <a:gd name="T4" fmla="*/ 449 w 4431"/>
                <a:gd name="T5" fmla="*/ 197 h 616"/>
                <a:gd name="T6" fmla="*/ 636 w 4431"/>
                <a:gd name="T7" fmla="*/ 143 h 616"/>
                <a:gd name="T8" fmla="*/ 930 w 4431"/>
                <a:gd name="T9" fmla="*/ 95 h 616"/>
                <a:gd name="T10" fmla="*/ 1122 w 4431"/>
                <a:gd name="T11" fmla="*/ 167 h 616"/>
                <a:gd name="T12" fmla="*/ 1406 w 4431"/>
                <a:gd name="T13" fmla="*/ 161 h 616"/>
                <a:gd name="T14" fmla="*/ 1564 w 4431"/>
                <a:gd name="T15" fmla="*/ 107 h 616"/>
                <a:gd name="T16" fmla="*/ 1961 w 4431"/>
                <a:gd name="T17" fmla="*/ 77 h 616"/>
                <a:gd name="T18" fmla="*/ 2199 w 4431"/>
                <a:gd name="T19" fmla="*/ 209 h 616"/>
                <a:gd name="T20" fmla="*/ 2347 w 4431"/>
                <a:gd name="T21" fmla="*/ 95 h 616"/>
                <a:gd name="T22" fmla="*/ 2463 w 4431"/>
                <a:gd name="T23" fmla="*/ 41 h 616"/>
                <a:gd name="T24" fmla="*/ 2505 w 4431"/>
                <a:gd name="T25" fmla="*/ 83 h 616"/>
                <a:gd name="T26" fmla="*/ 2585 w 4431"/>
                <a:gd name="T27" fmla="*/ 77 h 616"/>
                <a:gd name="T28" fmla="*/ 2641 w 4431"/>
                <a:gd name="T29" fmla="*/ 35 h 616"/>
                <a:gd name="T30" fmla="*/ 2791 w 4431"/>
                <a:gd name="T31" fmla="*/ 11 h 616"/>
                <a:gd name="T32" fmla="*/ 2964 w 4431"/>
                <a:gd name="T33" fmla="*/ 47 h 616"/>
                <a:gd name="T34" fmla="*/ 3042 w 4431"/>
                <a:gd name="T35" fmla="*/ 17 h 616"/>
                <a:gd name="T36" fmla="*/ 3054 w 4431"/>
                <a:gd name="T37" fmla="*/ 95 h 616"/>
                <a:gd name="T38" fmla="*/ 2897 w 4431"/>
                <a:gd name="T39" fmla="*/ 137 h 616"/>
                <a:gd name="T40" fmla="*/ 2794 w 4431"/>
                <a:gd name="T41" fmla="*/ 161 h 616"/>
                <a:gd name="T42" fmla="*/ 2774 w 4431"/>
                <a:gd name="T43" fmla="*/ 191 h 616"/>
                <a:gd name="T44" fmla="*/ 2697 w 4431"/>
                <a:gd name="T45" fmla="*/ 197 h 616"/>
                <a:gd name="T46" fmla="*/ 2628 w 4431"/>
                <a:gd name="T47" fmla="*/ 305 h 616"/>
                <a:gd name="T48" fmla="*/ 2585 w 4431"/>
                <a:gd name="T49" fmla="*/ 347 h 616"/>
                <a:gd name="T50" fmla="*/ 2476 w 4431"/>
                <a:gd name="T51" fmla="*/ 353 h 616"/>
                <a:gd name="T52" fmla="*/ 2424 w 4431"/>
                <a:gd name="T53" fmla="*/ 329 h 616"/>
                <a:gd name="T54" fmla="*/ 2352 w 4431"/>
                <a:gd name="T55" fmla="*/ 455 h 616"/>
                <a:gd name="T56" fmla="*/ 2207 w 4431"/>
                <a:gd name="T57" fmla="*/ 473 h 616"/>
                <a:gd name="T58" fmla="*/ 2049 w 4431"/>
                <a:gd name="T59" fmla="*/ 503 h 616"/>
                <a:gd name="T60" fmla="*/ 1900 w 4431"/>
                <a:gd name="T61" fmla="*/ 479 h 616"/>
                <a:gd name="T62" fmla="*/ 1820 w 4431"/>
                <a:gd name="T63" fmla="*/ 503 h 616"/>
                <a:gd name="T64" fmla="*/ 1608 w 4431"/>
                <a:gd name="T65" fmla="*/ 443 h 616"/>
                <a:gd name="T66" fmla="*/ 1462 w 4431"/>
                <a:gd name="T67" fmla="*/ 521 h 616"/>
                <a:gd name="T68" fmla="*/ 1390 w 4431"/>
                <a:gd name="T69" fmla="*/ 611 h 616"/>
                <a:gd name="T70" fmla="*/ 1232 w 4431"/>
                <a:gd name="T71" fmla="*/ 503 h 616"/>
                <a:gd name="T72" fmla="*/ 1006 w 4431"/>
                <a:gd name="T73" fmla="*/ 425 h 616"/>
                <a:gd name="T74" fmla="*/ 892 w 4431"/>
                <a:gd name="T75" fmla="*/ 563 h 616"/>
                <a:gd name="T76" fmla="*/ 850 w 4431"/>
                <a:gd name="T77" fmla="*/ 539 h 616"/>
                <a:gd name="T78" fmla="*/ 742 w 4431"/>
                <a:gd name="T79" fmla="*/ 485 h 616"/>
                <a:gd name="T80" fmla="*/ 669 w 4431"/>
                <a:gd name="T81" fmla="*/ 479 h 616"/>
                <a:gd name="T82" fmla="*/ 632 w 4431"/>
                <a:gd name="T83" fmla="*/ 503 h 616"/>
                <a:gd name="T84" fmla="*/ 539 w 4431"/>
                <a:gd name="T85" fmla="*/ 485 h 616"/>
                <a:gd name="T86" fmla="*/ 441 w 4431"/>
                <a:gd name="T87" fmla="*/ 515 h 616"/>
                <a:gd name="T88" fmla="*/ 348 w 4431"/>
                <a:gd name="T89" fmla="*/ 551 h 616"/>
                <a:gd name="T90" fmla="*/ 147 w 4431"/>
                <a:gd name="T91" fmla="*/ 527 h 616"/>
                <a:gd name="T92" fmla="*/ 70 w 4431"/>
                <a:gd name="T93" fmla="*/ 455 h 616"/>
                <a:gd name="T94" fmla="*/ 23 w 4431"/>
                <a:gd name="T95" fmla="*/ 377 h 616"/>
                <a:gd name="T96" fmla="*/ 16 w 4431"/>
                <a:gd name="T97" fmla="*/ 251 h 616"/>
                <a:gd name="T98" fmla="*/ 105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DDDDDD"/>
                </a:gs>
                <a:gs pos="100000">
                  <a:srgbClr val="5F5F5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10" name="Freeform 100"/>
            <p:cNvSpPr>
              <a:spLocks/>
            </p:cNvSpPr>
            <p:nvPr/>
          </p:nvSpPr>
          <p:spPr bwMode="auto">
            <a:xfrm rot="21264537" flipH="1">
              <a:off x="720" y="1212"/>
              <a:ext cx="4319" cy="616"/>
            </a:xfrm>
            <a:custGeom>
              <a:avLst/>
              <a:gdLst>
                <a:gd name="T0" fmla="*/ 293 w 4431"/>
                <a:gd name="T1" fmla="*/ 233 h 616"/>
                <a:gd name="T2" fmla="*/ 425 w 4431"/>
                <a:gd name="T3" fmla="*/ 167 h 616"/>
                <a:gd name="T4" fmla="*/ 557 w 4431"/>
                <a:gd name="T5" fmla="*/ 197 h 616"/>
                <a:gd name="T6" fmla="*/ 789 w 4431"/>
                <a:gd name="T7" fmla="*/ 143 h 616"/>
                <a:gd name="T8" fmla="*/ 1154 w 4431"/>
                <a:gd name="T9" fmla="*/ 95 h 616"/>
                <a:gd name="T10" fmla="*/ 1391 w 4431"/>
                <a:gd name="T11" fmla="*/ 167 h 616"/>
                <a:gd name="T12" fmla="*/ 1745 w 4431"/>
                <a:gd name="T13" fmla="*/ 161 h 616"/>
                <a:gd name="T14" fmla="*/ 1940 w 4431"/>
                <a:gd name="T15" fmla="*/ 107 h 616"/>
                <a:gd name="T16" fmla="*/ 2431 w 4431"/>
                <a:gd name="T17" fmla="*/ 77 h 616"/>
                <a:gd name="T18" fmla="*/ 2727 w 4431"/>
                <a:gd name="T19" fmla="*/ 209 h 616"/>
                <a:gd name="T20" fmla="*/ 2911 w 4431"/>
                <a:gd name="T21" fmla="*/ 95 h 616"/>
                <a:gd name="T22" fmla="*/ 3054 w 4431"/>
                <a:gd name="T23" fmla="*/ 41 h 616"/>
                <a:gd name="T24" fmla="*/ 3106 w 4431"/>
                <a:gd name="T25" fmla="*/ 83 h 616"/>
                <a:gd name="T26" fmla="*/ 3207 w 4431"/>
                <a:gd name="T27" fmla="*/ 77 h 616"/>
                <a:gd name="T28" fmla="*/ 3276 w 4431"/>
                <a:gd name="T29" fmla="*/ 35 h 616"/>
                <a:gd name="T30" fmla="*/ 3461 w 4431"/>
                <a:gd name="T31" fmla="*/ 11 h 616"/>
                <a:gd name="T32" fmla="*/ 3677 w 4431"/>
                <a:gd name="T33" fmla="*/ 47 h 616"/>
                <a:gd name="T34" fmla="*/ 3772 w 4431"/>
                <a:gd name="T35" fmla="*/ 17 h 616"/>
                <a:gd name="T36" fmla="*/ 3788 w 4431"/>
                <a:gd name="T37" fmla="*/ 95 h 616"/>
                <a:gd name="T38" fmla="*/ 3592 w 4431"/>
                <a:gd name="T39" fmla="*/ 137 h 616"/>
                <a:gd name="T40" fmla="*/ 3465 w 4431"/>
                <a:gd name="T41" fmla="*/ 161 h 616"/>
                <a:gd name="T42" fmla="*/ 3439 w 4431"/>
                <a:gd name="T43" fmla="*/ 191 h 616"/>
                <a:gd name="T44" fmla="*/ 3344 w 4431"/>
                <a:gd name="T45" fmla="*/ 197 h 616"/>
                <a:gd name="T46" fmla="*/ 3259 w 4431"/>
                <a:gd name="T47" fmla="*/ 305 h 616"/>
                <a:gd name="T48" fmla="*/ 3207 w 4431"/>
                <a:gd name="T49" fmla="*/ 347 h 616"/>
                <a:gd name="T50" fmla="*/ 3069 w 4431"/>
                <a:gd name="T51" fmla="*/ 353 h 616"/>
                <a:gd name="T52" fmla="*/ 3007 w 4431"/>
                <a:gd name="T53" fmla="*/ 329 h 616"/>
                <a:gd name="T54" fmla="*/ 2915 w 4431"/>
                <a:gd name="T55" fmla="*/ 455 h 616"/>
                <a:gd name="T56" fmla="*/ 2736 w 4431"/>
                <a:gd name="T57" fmla="*/ 473 h 616"/>
                <a:gd name="T58" fmla="*/ 2542 w 4431"/>
                <a:gd name="T59" fmla="*/ 503 h 616"/>
                <a:gd name="T60" fmla="*/ 2357 w 4431"/>
                <a:gd name="T61" fmla="*/ 479 h 616"/>
                <a:gd name="T62" fmla="*/ 2256 w 4431"/>
                <a:gd name="T63" fmla="*/ 503 h 616"/>
                <a:gd name="T64" fmla="*/ 1993 w 4431"/>
                <a:gd name="T65" fmla="*/ 443 h 616"/>
                <a:gd name="T66" fmla="*/ 1814 w 4431"/>
                <a:gd name="T67" fmla="*/ 521 h 616"/>
                <a:gd name="T68" fmla="*/ 1723 w 4431"/>
                <a:gd name="T69" fmla="*/ 611 h 616"/>
                <a:gd name="T70" fmla="*/ 1527 w 4431"/>
                <a:gd name="T71" fmla="*/ 503 h 616"/>
                <a:gd name="T72" fmla="*/ 1249 w 4431"/>
                <a:gd name="T73" fmla="*/ 425 h 616"/>
                <a:gd name="T74" fmla="*/ 1106 w 4431"/>
                <a:gd name="T75" fmla="*/ 563 h 616"/>
                <a:gd name="T76" fmla="*/ 1054 w 4431"/>
                <a:gd name="T77" fmla="*/ 539 h 616"/>
                <a:gd name="T78" fmla="*/ 921 w 4431"/>
                <a:gd name="T79" fmla="*/ 485 h 616"/>
                <a:gd name="T80" fmla="*/ 831 w 4431"/>
                <a:gd name="T81" fmla="*/ 479 h 616"/>
                <a:gd name="T82" fmla="*/ 784 w 4431"/>
                <a:gd name="T83" fmla="*/ 503 h 616"/>
                <a:gd name="T84" fmla="*/ 668 w 4431"/>
                <a:gd name="T85" fmla="*/ 485 h 616"/>
                <a:gd name="T86" fmla="*/ 546 w 4431"/>
                <a:gd name="T87" fmla="*/ 515 h 616"/>
                <a:gd name="T88" fmla="*/ 431 w 4431"/>
                <a:gd name="T89" fmla="*/ 551 h 616"/>
                <a:gd name="T90" fmla="*/ 182 w 4431"/>
                <a:gd name="T91" fmla="*/ 527 h 616"/>
                <a:gd name="T92" fmla="*/ 88 w 4431"/>
                <a:gd name="T93" fmla="*/ 455 h 616"/>
                <a:gd name="T94" fmla="*/ 28 w 4431"/>
                <a:gd name="T95" fmla="*/ 377 h 616"/>
                <a:gd name="T96" fmla="*/ 19 w 4431"/>
                <a:gd name="T97" fmla="*/ 251 h 616"/>
                <a:gd name="T98" fmla="*/ 129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DDDDDD"/>
                </a:gs>
                <a:gs pos="100000">
                  <a:srgbClr val="5F5F5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9477" name="Group 101"/>
          <p:cNvGrpSpPr>
            <a:grpSpLocks/>
          </p:cNvGrpSpPr>
          <p:nvPr/>
        </p:nvGrpSpPr>
        <p:grpSpPr bwMode="auto">
          <a:xfrm>
            <a:off x="685800" y="2743200"/>
            <a:ext cx="685800" cy="1209675"/>
            <a:chOff x="432" y="1728"/>
            <a:chExt cx="432" cy="762"/>
          </a:xfrm>
        </p:grpSpPr>
        <p:sp>
          <p:nvSpPr>
            <p:cNvPr id="19507" name="AutoShape 102"/>
            <p:cNvSpPr>
              <a:spLocks noChangeArrowheads="1"/>
            </p:cNvSpPr>
            <p:nvPr/>
          </p:nvSpPr>
          <p:spPr bwMode="auto">
            <a:xfrm>
              <a:off x="432" y="2202"/>
              <a:ext cx="288" cy="288"/>
            </a:xfrm>
            <a:prstGeom prst="roundRect">
              <a:avLst>
                <a:gd name="adj" fmla="val 16667"/>
              </a:avLst>
            </a:prstGeom>
            <a:solidFill>
              <a:srgbClr val="77777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8" name="Cloud"/>
            <p:cNvSpPr>
              <a:spLocks noChangeAspect="1" noEditPoints="1" noChangeArrowheads="1"/>
            </p:cNvSpPr>
            <p:nvPr/>
          </p:nvSpPr>
          <p:spPr bwMode="auto">
            <a:xfrm>
              <a:off x="432" y="1728"/>
              <a:ext cx="432" cy="7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0 w 21600"/>
                <a:gd name="T13" fmla="*/ 3270 h 21600"/>
                <a:gd name="T14" fmla="*/ 17100 w 21600"/>
                <a:gd name="T15" fmla="*/ 17340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DDDDDD"/>
                </a:gs>
                <a:gs pos="100000">
                  <a:srgbClr val="666666"/>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sp>
        <p:nvSpPr>
          <p:cNvPr id="19478" name="Line 104"/>
          <p:cNvSpPr>
            <a:spLocks noChangeShapeType="1"/>
          </p:cNvSpPr>
          <p:nvPr/>
        </p:nvSpPr>
        <p:spPr bwMode="auto">
          <a:xfrm>
            <a:off x="447675" y="3990975"/>
            <a:ext cx="8229600" cy="0"/>
          </a:xfrm>
          <a:prstGeom prst="line">
            <a:avLst/>
          </a:prstGeom>
          <a:noFill/>
          <a:ln w="762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9479" name="Group 105"/>
          <p:cNvGrpSpPr>
            <a:grpSpLocks/>
          </p:cNvGrpSpPr>
          <p:nvPr/>
        </p:nvGrpSpPr>
        <p:grpSpPr bwMode="auto">
          <a:xfrm>
            <a:off x="542925" y="4343400"/>
            <a:ext cx="8143875" cy="1712913"/>
            <a:chOff x="342" y="2736"/>
            <a:chExt cx="5130" cy="1079"/>
          </a:xfrm>
        </p:grpSpPr>
        <p:sp>
          <p:nvSpPr>
            <p:cNvPr id="19487" name="Rectangle 106"/>
            <p:cNvSpPr>
              <a:spLocks noChangeArrowheads="1"/>
            </p:cNvSpPr>
            <p:nvPr/>
          </p:nvSpPr>
          <p:spPr bwMode="auto">
            <a:xfrm>
              <a:off x="1008" y="2736"/>
              <a:ext cx="441"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8" name="Rectangle 107"/>
            <p:cNvSpPr>
              <a:spLocks noChangeArrowheads="1"/>
            </p:cNvSpPr>
            <p:nvPr/>
          </p:nvSpPr>
          <p:spPr bwMode="auto">
            <a:xfrm>
              <a:off x="774" y="2736"/>
              <a:ext cx="297" cy="288"/>
            </a:xfrm>
            <a:prstGeom prst="rect">
              <a:avLst/>
            </a:prstGeom>
            <a:gradFill rotWithShape="1">
              <a:gsLst>
                <a:gs pos="0">
                  <a:srgbClr val="FFC901"/>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9" name="Line 108"/>
            <p:cNvSpPr>
              <a:spLocks noChangeShapeType="1"/>
            </p:cNvSpPr>
            <p:nvPr/>
          </p:nvSpPr>
          <p:spPr bwMode="auto">
            <a:xfrm>
              <a:off x="501" y="3024"/>
              <a:ext cx="49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0" name="Line 109"/>
            <p:cNvSpPr>
              <a:spLocks noChangeShapeType="1"/>
            </p:cNvSpPr>
            <p:nvPr/>
          </p:nvSpPr>
          <p:spPr bwMode="auto">
            <a:xfrm flipV="1">
              <a:off x="438" y="2934"/>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1" name="Text Box 110"/>
            <p:cNvSpPr txBox="1">
              <a:spLocks noChangeArrowheads="1"/>
            </p:cNvSpPr>
            <p:nvPr/>
          </p:nvSpPr>
          <p:spPr bwMode="auto">
            <a:xfrm>
              <a:off x="2202" y="3527"/>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Black" pitchFamily="34" charset="0"/>
                </a:rPr>
                <a:t>Time, msec.</a:t>
              </a:r>
            </a:p>
          </p:txBody>
        </p:sp>
        <p:sp>
          <p:nvSpPr>
            <p:cNvPr id="19492" name="Line 111"/>
            <p:cNvSpPr>
              <a:spLocks noChangeShapeType="1"/>
            </p:cNvSpPr>
            <p:nvPr/>
          </p:nvSpPr>
          <p:spPr bwMode="auto">
            <a:xfrm>
              <a:off x="858"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3" name="Line 112"/>
            <p:cNvSpPr>
              <a:spLocks noChangeShapeType="1"/>
            </p:cNvSpPr>
            <p:nvPr/>
          </p:nvSpPr>
          <p:spPr bwMode="auto">
            <a:xfrm>
              <a:off x="1279"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4" name="Line 113"/>
            <p:cNvSpPr>
              <a:spLocks noChangeShapeType="1"/>
            </p:cNvSpPr>
            <p:nvPr/>
          </p:nvSpPr>
          <p:spPr bwMode="auto">
            <a:xfrm>
              <a:off x="165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5" name="Line 114"/>
            <p:cNvSpPr>
              <a:spLocks noChangeShapeType="1"/>
            </p:cNvSpPr>
            <p:nvPr/>
          </p:nvSpPr>
          <p:spPr bwMode="auto">
            <a:xfrm>
              <a:off x="201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6" name="Line 115"/>
            <p:cNvSpPr>
              <a:spLocks noChangeShapeType="1"/>
            </p:cNvSpPr>
            <p:nvPr/>
          </p:nvSpPr>
          <p:spPr bwMode="auto">
            <a:xfrm>
              <a:off x="2421"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7" name="Line 116"/>
            <p:cNvSpPr>
              <a:spLocks noChangeShapeType="1"/>
            </p:cNvSpPr>
            <p:nvPr/>
          </p:nvSpPr>
          <p:spPr bwMode="auto">
            <a:xfrm>
              <a:off x="284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8" name="Line 117"/>
            <p:cNvSpPr>
              <a:spLocks noChangeShapeType="1"/>
            </p:cNvSpPr>
            <p:nvPr/>
          </p:nvSpPr>
          <p:spPr bwMode="auto">
            <a:xfrm>
              <a:off x="322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9" name="Line 118"/>
            <p:cNvSpPr>
              <a:spLocks noChangeShapeType="1"/>
            </p:cNvSpPr>
            <p:nvPr/>
          </p:nvSpPr>
          <p:spPr bwMode="auto">
            <a:xfrm>
              <a:off x="3600"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0" name="Line 119"/>
            <p:cNvSpPr>
              <a:spLocks noChangeShapeType="1"/>
            </p:cNvSpPr>
            <p:nvPr/>
          </p:nvSpPr>
          <p:spPr bwMode="auto">
            <a:xfrm>
              <a:off x="396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1" name="Line 120"/>
            <p:cNvSpPr>
              <a:spLocks noChangeShapeType="1"/>
            </p:cNvSpPr>
            <p:nvPr/>
          </p:nvSpPr>
          <p:spPr bwMode="auto">
            <a:xfrm>
              <a:off x="4320"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2" name="Line 121"/>
            <p:cNvSpPr>
              <a:spLocks noChangeShapeType="1"/>
            </p:cNvSpPr>
            <p:nvPr/>
          </p:nvSpPr>
          <p:spPr bwMode="auto">
            <a:xfrm>
              <a:off x="466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3" name="Line 122"/>
            <p:cNvSpPr>
              <a:spLocks noChangeShapeType="1"/>
            </p:cNvSpPr>
            <p:nvPr/>
          </p:nvSpPr>
          <p:spPr bwMode="auto">
            <a:xfrm>
              <a:off x="4995"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4" name="Text Box 123"/>
            <p:cNvSpPr txBox="1">
              <a:spLocks noChangeArrowheads="1"/>
            </p:cNvSpPr>
            <p:nvPr/>
          </p:nvSpPr>
          <p:spPr bwMode="auto">
            <a:xfrm>
              <a:off x="342" y="3251"/>
              <a:ext cx="50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0     25   50   75  100 </a:t>
              </a:r>
              <a:r>
                <a:rPr lang="en-US" sz="1000" b="1"/>
                <a:t>  </a:t>
              </a:r>
              <a:r>
                <a:rPr lang="en-US" sz="2400" b="1"/>
                <a:t>125 </a:t>
              </a:r>
              <a:r>
                <a:rPr lang="en-US" sz="1200" b="1"/>
                <a:t> </a:t>
              </a:r>
              <a:r>
                <a:rPr lang="en-US" sz="2400" b="1"/>
                <a:t>150  175  200 225 250 300 325 </a:t>
              </a:r>
            </a:p>
          </p:txBody>
        </p:sp>
        <p:sp>
          <p:nvSpPr>
            <p:cNvPr id="19505" name="Rectangle 124"/>
            <p:cNvSpPr>
              <a:spLocks noChangeArrowheads="1"/>
            </p:cNvSpPr>
            <p:nvPr/>
          </p:nvSpPr>
          <p:spPr bwMode="auto">
            <a:xfrm>
              <a:off x="432" y="2736"/>
              <a:ext cx="288"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6" name="Rectangle 125"/>
            <p:cNvSpPr>
              <a:spLocks noChangeArrowheads="1"/>
            </p:cNvSpPr>
            <p:nvPr/>
          </p:nvSpPr>
          <p:spPr bwMode="auto">
            <a:xfrm>
              <a:off x="711" y="2736"/>
              <a:ext cx="144"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80" name="Text Box 126"/>
          <p:cNvSpPr txBox="1">
            <a:spLocks noChangeArrowheads="1"/>
          </p:cNvSpPr>
          <p:nvPr/>
        </p:nvSpPr>
        <p:spPr bwMode="auto">
          <a:xfrm>
            <a:off x="685800" y="1081088"/>
            <a:ext cx="8001000" cy="519112"/>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t>Dust clouds thrown in the air by the shock waves</a:t>
            </a:r>
          </a:p>
        </p:txBody>
      </p:sp>
      <p:grpSp>
        <p:nvGrpSpPr>
          <p:cNvPr id="19481" name="Group 127"/>
          <p:cNvGrpSpPr>
            <a:grpSpLocks/>
          </p:cNvGrpSpPr>
          <p:nvPr/>
        </p:nvGrpSpPr>
        <p:grpSpPr bwMode="auto">
          <a:xfrm>
            <a:off x="874713" y="42863"/>
            <a:ext cx="7631112" cy="909637"/>
            <a:chOff x="551" y="27"/>
            <a:chExt cx="4807" cy="573"/>
          </a:xfrm>
        </p:grpSpPr>
        <p:sp>
          <p:nvSpPr>
            <p:cNvPr id="19482" name="WordArt 128"/>
            <p:cNvSpPr>
              <a:spLocks noChangeArrowheads="1" noChangeShapeType="1" noTextEdit="1"/>
            </p:cNvSpPr>
            <p:nvPr/>
          </p:nvSpPr>
          <p:spPr bwMode="auto">
            <a:xfrm>
              <a:off x="551" y="144"/>
              <a:ext cx="4608" cy="456"/>
            </a:xfrm>
            <a:prstGeom prst="rect">
              <a:avLst/>
            </a:prstGeom>
          </p:spPr>
          <p:txBody>
            <a:bodyPr wrap="none" fromWordArt="1">
              <a:prstTxWarp prst="textPlain">
                <a:avLst>
                  <a:gd name="adj" fmla="val 50000"/>
                </a:avLst>
              </a:prstTxWarp>
            </a:bodyPr>
            <a:lstStyle/>
            <a:p>
              <a:pPr algn="ctr"/>
              <a:r>
                <a:rPr lang="en-US" sz="2400" kern="10">
                  <a:ln w="3175">
                    <a:solidFill>
                      <a:srgbClr val="000000"/>
                    </a:solidFill>
                    <a:round/>
                    <a:headEnd/>
                    <a:tailEnd/>
                  </a:ln>
                  <a:gradFill rotWithShape="1">
                    <a:gsLst>
                      <a:gs pos="0">
                        <a:srgbClr val="FFC901"/>
                      </a:gs>
                      <a:gs pos="100000">
                        <a:srgbClr val="C60C0C"/>
                      </a:gs>
                    </a:gsLst>
                    <a:path path="rect">
                      <a:fillToRect l="50000" t="50000" r="50000" b="50000"/>
                    </a:path>
                  </a:gradFill>
                  <a:latin typeface="Arial Black"/>
                </a:rPr>
                <a:t>A Dust Explosion Event</a:t>
              </a:r>
            </a:p>
          </p:txBody>
        </p:sp>
        <p:grpSp>
          <p:nvGrpSpPr>
            <p:cNvPr id="19483" name="Group 129"/>
            <p:cNvGrpSpPr>
              <a:grpSpLocks/>
            </p:cNvGrpSpPr>
            <p:nvPr/>
          </p:nvGrpSpPr>
          <p:grpSpPr bwMode="auto">
            <a:xfrm>
              <a:off x="5166" y="27"/>
              <a:ext cx="192" cy="288"/>
              <a:chOff x="-960" y="2928"/>
              <a:chExt cx="192" cy="288"/>
            </a:xfrm>
          </p:grpSpPr>
          <p:sp>
            <p:nvSpPr>
              <p:cNvPr id="19484" name="Line 130"/>
              <p:cNvSpPr>
                <a:spLocks noChangeShapeType="1"/>
              </p:cNvSpPr>
              <p:nvPr/>
            </p:nvSpPr>
            <p:spPr bwMode="auto">
              <a:xfrm>
                <a:off x="-864" y="292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5" name="Line 131"/>
              <p:cNvSpPr>
                <a:spLocks noChangeShapeType="1"/>
              </p:cNvSpPr>
              <p:nvPr/>
            </p:nvSpPr>
            <p:spPr bwMode="auto">
              <a:xfrm>
                <a:off x="-912" y="296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6" name="Line 132"/>
              <p:cNvSpPr>
                <a:spLocks noChangeShapeType="1"/>
              </p:cNvSpPr>
              <p:nvPr/>
            </p:nvSpPr>
            <p:spPr bwMode="auto">
              <a:xfrm>
                <a:off x="-960" y="3024"/>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B37ED40-D2CB-4539-9904-2E94A2B237D1}" type="slidenum">
              <a:rPr lang="en-US" smtClean="0"/>
              <a:pPr/>
              <a:t>22</a:t>
            </a:fld>
            <a:endParaRPr lang="en-US" smtClean="0"/>
          </a:p>
        </p:txBody>
      </p:sp>
      <p:grpSp>
        <p:nvGrpSpPr>
          <p:cNvPr id="20483" name="Group 2"/>
          <p:cNvGrpSpPr>
            <a:grpSpLocks/>
          </p:cNvGrpSpPr>
          <p:nvPr/>
        </p:nvGrpSpPr>
        <p:grpSpPr bwMode="auto">
          <a:xfrm>
            <a:off x="439738" y="2144713"/>
            <a:ext cx="8267700" cy="2311400"/>
            <a:chOff x="277" y="1351"/>
            <a:chExt cx="5208" cy="1456"/>
          </a:xfrm>
        </p:grpSpPr>
        <p:grpSp>
          <p:nvGrpSpPr>
            <p:cNvPr id="20513" name="Group 3"/>
            <p:cNvGrpSpPr>
              <a:grpSpLocks/>
            </p:cNvGrpSpPr>
            <p:nvPr/>
          </p:nvGrpSpPr>
          <p:grpSpPr bwMode="auto">
            <a:xfrm>
              <a:off x="1872" y="1975"/>
              <a:ext cx="2592" cy="832"/>
              <a:chOff x="2304" y="1944"/>
              <a:chExt cx="2160" cy="616"/>
            </a:xfrm>
          </p:grpSpPr>
          <p:sp>
            <p:nvSpPr>
              <p:cNvPr id="20610" name="AutoShape 4"/>
              <p:cNvSpPr>
                <a:spLocks noChangeArrowheads="1"/>
              </p:cNvSpPr>
              <p:nvPr/>
            </p:nvSpPr>
            <p:spPr bwMode="auto">
              <a:xfrm>
                <a:off x="2334" y="2304"/>
                <a:ext cx="1872" cy="186"/>
              </a:xfrm>
              <a:prstGeom prst="roundRect">
                <a:avLst>
                  <a:gd name="adj" fmla="val 16667"/>
                </a:avLst>
              </a:prstGeom>
              <a:solidFill>
                <a:srgbClr val="77777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11" name="Freeform 5"/>
              <p:cNvSpPr>
                <a:spLocks/>
              </p:cNvSpPr>
              <p:nvPr/>
            </p:nvSpPr>
            <p:spPr bwMode="auto">
              <a:xfrm rot="21443216" flipV="1">
                <a:off x="2304" y="1944"/>
                <a:ext cx="2160" cy="616"/>
              </a:xfrm>
              <a:custGeom>
                <a:avLst/>
                <a:gdLst>
                  <a:gd name="T0" fmla="*/ 9 w 4431"/>
                  <a:gd name="T1" fmla="*/ 233 h 616"/>
                  <a:gd name="T2" fmla="*/ 13 w 4431"/>
                  <a:gd name="T3" fmla="*/ 167 h 616"/>
                  <a:gd name="T4" fmla="*/ 18 w 4431"/>
                  <a:gd name="T5" fmla="*/ 197 h 616"/>
                  <a:gd name="T6" fmla="*/ 25 w 4431"/>
                  <a:gd name="T7" fmla="*/ 143 h 616"/>
                  <a:gd name="T8" fmla="*/ 36 w 4431"/>
                  <a:gd name="T9" fmla="*/ 95 h 616"/>
                  <a:gd name="T10" fmla="*/ 43 w 4431"/>
                  <a:gd name="T11" fmla="*/ 167 h 616"/>
                  <a:gd name="T12" fmla="*/ 55 w 4431"/>
                  <a:gd name="T13" fmla="*/ 161 h 616"/>
                  <a:gd name="T14" fmla="*/ 60 w 4431"/>
                  <a:gd name="T15" fmla="*/ 107 h 616"/>
                  <a:gd name="T16" fmla="*/ 76 w 4431"/>
                  <a:gd name="T17" fmla="*/ 77 h 616"/>
                  <a:gd name="T18" fmla="*/ 85 w 4431"/>
                  <a:gd name="T19" fmla="*/ 209 h 616"/>
                  <a:gd name="T20" fmla="*/ 91 w 4431"/>
                  <a:gd name="T21" fmla="*/ 95 h 616"/>
                  <a:gd name="T22" fmla="*/ 96 w 4431"/>
                  <a:gd name="T23" fmla="*/ 41 h 616"/>
                  <a:gd name="T24" fmla="*/ 97 w 4431"/>
                  <a:gd name="T25" fmla="*/ 83 h 616"/>
                  <a:gd name="T26" fmla="*/ 100 w 4431"/>
                  <a:gd name="T27" fmla="*/ 77 h 616"/>
                  <a:gd name="T28" fmla="*/ 102 w 4431"/>
                  <a:gd name="T29" fmla="*/ 35 h 616"/>
                  <a:gd name="T30" fmla="*/ 108 w 4431"/>
                  <a:gd name="T31" fmla="*/ 11 h 616"/>
                  <a:gd name="T32" fmla="*/ 115 w 4431"/>
                  <a:gd name="T33" fmla="*/ 47 h 616"/>
                  <a:gd name="T34" fmla="*/ 118 w 4431"/>
                  <a:gd name="T35" fmla="*/ 17 h 616"/>
                  <a:gd name="T36" fmla="*/ 118 w 4431"/>
                  <a:gd name="T37" fmla="*/ 95 h 616"/>
                  <a:gd name="T38" fmla="*/ 113 w 4431"/>
                  <a:gd name="T39" fmla="*/ 137 h 616"/>
                  <a:gd name="T40" fmla="*/ 108 w 4431"/>
                  <a:gd name="T41" fmla="*/ 161 h 616"/>
                  <a:gd name="T42" fmla="*/ 108 w 4431"/>
                  <a:gd name="T43" fmla="*/ 191 h 616"/>
                  <a:gd name="T44" fmla="*/ 104 w 4431"/>
                  <a:gd name="T45" fmla="*/ 197 h 616"/>
                  <a:gd name="T46" fmla="*/ 102 w 4431"/>
                  <a:gd name="T47" fmla="*/ 305 h 616"/>
                  <a:gd name="T48" fmla="*/ 100 w 4431"/>
                  <a:gd name="T49" fmla="*/ 347 h 616"/>
                  <a:gd name="T50" fmla="*/ 96 w 4431"/>
                  <a:gd name="T51" fmla="*/ 353 h 616"/>
                  <a:gd name="T52" fmla="*/ 94 w 4431"/>
                  <a:gd name="T53" fmla="*/ 329 h 616"/>
                  <a:gd name="T54" fmla="*/ 91 w 4431"/>
                  <a:gd name="T55" fmla="*/ 455 h 616"/>
                  <a:gd name="T56" fmla="*/ 85 w 4431"/>
                  <a:gd name="T57" fmla="*/ 473 h 616"/>
                  <a:gd name="T58" fmla="*/ 79 w 4431"/>
                  <a:gd name="T59" fmla="*/ 503 h 616"/>
                  <a:gd name="T60" fmla="*/ 74 w 4431"/>
                  <a:gd name="T61" fmla="*/ 479 h 616"/>
                  <a:gd name="T62" fmla="*/ 71 w 4431"/>
                  <a:gd name="T63" fmla="*/ 503 h 616"/>
                  <a:gd name="T64" fmla="*/ 62 w 4431"/>
                  <a:gd name="T65" fmla="*/ 443 h 616"/>
                  <a:gd name="T66" fmla="*/ 57 w 4431"/>
                  <a:gd name="T67" fmla="*/ 521 h 616"/>
                  <a:gd name="T68" fmla="*/ 54 w 4431"/>
                  <a:gd name="T69" fmla="*/ 611 h 616"/>
                  <a:gd name="T70" fmla="*/ 48 w 4431"/>
                  <a:gd name="T71" fmla="*/ 503 h 616"/>
                  <a:gd name="T72" fmla="*/ 39 w 4431"/>
                  <a:gd name="T73" fmla="*/ 425 h 616"/>
                  <a:gd name="T74" fmla="*/ 35 w 4431"/>
                  <a:gd name="T75" fmla="*/ 563 h 616"/>
                  <a:gd name="T76" fmla="*/ 33 w 4431"/>
                  <a:gd name="T77" fmla="*/ 539 h 616"/>
                  <a:gd name="T78" fmla="*/ 29 w 4431"/>
                  <a:gd name="T79" fmla="*/ 485 h 616"/>
                  <a:gd name="T80" fmla="*/ 26 w 4431"/>
                  <a:gd name="T81" fmla="*/ 479 h 616"/>
                  <a:gd name="T82" fmla="*/ 24 w 4431"/>
                  <a:gd name="T83" fmla="*/ 503 h 616"/>
                  <a:gd name="T84" fmla="*/ 21 w 4431"/>
                  <a:gd name="T85" fmla="*/ 485 h 616"/>
                  <a:gd name="T86" fmla="*/ 17 w 4431"/>
                  <a:gd name="T87" fmla="*/ 515 h 616"/>
                  <a:gd name="T88" fmla="*/ 14 w 4431"/>
                  <a:gd name="T89" fmla="*/ 551 h 616"/>
                  <a:gd name="T90" fmla="*/ 6 w 4431"/>
                  <a:gd name="T91" fmla="*/ 527 h 616"/>
                  <a:gd name="T92" fmla="*/ 2 w 4431"/>
                  <a:gd name="T93" fmla="*/ 455 h 616"/>
                  <a:gd name="T94" fmla="*/ 1 w 4431"/>
                  <a:gd name="T95" fmla="*/ 377 h 616"/>
                  <a:gd name="T96" fmla="*/ 0 w 4431"/>
                  <a:gd name="T97" fmla="*/ 251 h 616"/>
                  <a:gd name="T98" fmla="*/ 4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chemeClr val="bg2"/>
                  </a:gs>
                  <a:gs pos="100000">
                    <a:srgbClr val="DDDDDD"/>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514" name="Group 6"/>
            <p:cNvGrpSpPr>
              <a:grpSpLocks/>
            </p:cNvGrpSpPr>
            <p:nvPr/>
          </p:nvGrpSpPr>
          <p:grpSpPr bwMode="auto">
            <a:xfrm rot="200308">
              <a:off x="489" y="1357"/>
              <a:ext cx="4424" cy="719"/>
              <a:chOff x="471" y="2877"/>
              <a:chExt cx="4424" cy="719"/>
            </a:xfrm>
          </p:grpSpPr>
          <p:sp>
            <p:nvSpPr>
              <p:cNvPr id="20608" name="Freeform 7"/>
              <p:cNvSpPr>
                <a:spLocks/>
              </p:cNvSpPr>
              <p:nvPr/>
            </p:nvSpPr>
            <p:spPr bwMode="auto">
              <a:xfrm rot="189585">
                <a:off x="471" y="2980"/>
                <a:ext cx="4137" cy="616"/>
              </a:xfrm>
              <a:custGeom>
                <a:avLst/>
                <a:gdLst>
                  <a:gd name="T0" fmla="*/ 236 w 4431"/>
                  <a:gd name="T1" fmla="*/ 233 h 616"/>
                  <a:gd name="T2" fmla="*/ 343 w 4431"/>
                  <a:gd name="T3" fmla="*/ 167 h 616"/>
                  <a:gd name="T4" fmla="*/ 449 w 4431"/>
                  <a:gd name="T5" fmla="*/ 197 h 616"/>
                  <a:gd name="T6" fmla="*/ 636 w 4431"/>
                  <a:gd name="T7" fmla="*/ 143 h 616"/>
                  <a:gd name="T8" fmla="*/ 930 w 4431"/>
                  <a:gd name="T9" fmla="*/ 95 h 616"/>
                  <a:gd name="T10" fmla="*/ 1122 w 4431"/>
                  <a:gd name="T11" fmla="*/ 167 h 616"/>
                  <a:gd name="T12" fmla="*/ 1406 w 4431"/>
                  <a:gd name="T13" fmla="*/ 161 h 616"/>
                  <a:gd name="T14" fmla="*/ 1564 w 4431"/>
                  <a:gd name="T15" fmla="*/ 107 h 616"/>
                  <a:gd name="T16" fmla="*/ 1961 w 4431"/>
                  <a:gd name="T17" fmla="*/ 77 h 616"/>
                  <a:gd name="T18" fmla="*/ 2199 w 4431"/>
                  <a:gd name="T19" fmla="*/ 209 h 616"/>
                  <a:gd name="T20" fmla="*/ 2347 w 4431"/>
                  <a:gd name="T21" fmla="*/ 95 h 616"/>
                  <a:gd name="T22" fmla="*/ 2463 w 4431"/>
                  <a:gd name="T23" fmla="*/ 41 h 616"/>
                  <a:gd name="T24" fmla="*/ 2505 w 4431"/>
                  <a:gd name="T25" fmla="*/ 83 h 616"/>
                  <a:gd name="T26" fmla="*/ 2585 w 4431"/>
                  <a:gd name="T27" fmla="*/ 77 h 616"/>
                  <a:gd name="T28" fmla="*/ 2641 w 4431"/>
                  <a:gd name="T29" fmla="*/ 35 h 616"/>
                  <a:gd name="T30" fmla="*/ 2791 w 4431"/>
                  <a:gd name="T31" fmla="*/ 11 h 616"/>
                  <a:gd name="T32" fmla="*/ 2964 w 4431"/>
                  <a:gd name="T33" fmla="*/ 47 h 616"/>
                  <a:gd name="T34" fmla="*/ 3042 w 4431"/>
                  <a:gd name="T35" fmla="*/ 17 h 616"/>
                  <a:gd name="T36" fmla="*/ 3054 w 4431"/>
                  <a:gd name="T37" fmla="*/ 95 h 616"/>
                  <a:gd name="T38" fmla="*/ 2897 w 4431"/>
                  <a:gd name="T39" fmla="*/ 137 h 616"/>
                  <a:gd name="T40" fmla="*/ 2794 w 4431"/>
                  <a:gd name="T41" fmla="*/ 161 h 616"/>
                  <a:gd name="T42" fmla="*/ 2774 w 4431"/>
                  <a:gd name="T43" fmla="*/ 191 h 616"/>
                  <a:gd name="T44" fmla="*/ 2697 w 4431"/>
                  <a:gd name="T45" fmla="*/ 197 h 616"/>
                  <a:gd name="T46" fmla="*/ 2628 w 4431"/>
                  <a:gd name="T47" fmla="*/ 305 h 616"/>
                  <a:gd name="T48" fmla="*/ 2585 w 4431"/>
                  <a:gd name="T49" fmla="*/ 347 h 616"/>
                  <a:gd name="T50" fmla="*/ 2476 w 4431"/>
                  <a:gd name="T51" fmla="*/ 353 h 616"/>
                  <a:gd name="T52" fmla="*/ 2424 w 4431"/>
                  <a:gd name="T53" fmla="*/ 329 h 616"/>
                  <a:gd name="T54" fmla="*/ 2352 w 4431"/>
                  <a:gd name="T55" fmla="*/ 455 h 616"/>
                  <a:gd name="T56" fmla="*/ 2207 w 4431"/>
                  <a:gd name="T57" fmla="*/ 473 h 616"/>
                  <a:gd name="T58" fmla="*/ 2049 w 4431"/>
                  <a:gd name="T59" fmla="*/ 503 h 616"/>
                  <a:gd name="T60" fmla="*/ 1900 w 4431"/>
                  <a:gd name="T61" fmla="*/ 479 h 616"/>
                  <a:gd name="T62" fmla="*/ 1820 w 4431"/>
                  <a:gd name="T63" fmla="*/ 503 h 616"/>
                  <a:gd name="T64" fmla="*/ 1608 w 4431"/>
                  <a:gd name="T65" fmla="*/ 443 h 616"/>
                  <a:gd name="T66" fmla="*/ 1462 w 4431"/>
                  <a:gd name="T67" fmla="*/ 521 h 616"/>
                  <a:gd name="T68" fmla="*/ 1390 w 4431"/>
                  <a:gd name="T69" fmla="*/ 611 h 616"/>
                  <a:gd name="T70" fmla="*/ 1232 w 4431"/>
                  <a:gd name="T71" fmla="*/ 503 h 616"/>
                  <a:gd name="T72" fmla="*/ 1006 w 4431"/>
                  <a:gd name="T73" fmla="*/ 425 h 616"/>
                  <a:gd name="T74" fmla="*/ 892 w 4431"/>
                  <a:gd name="T75" fmla="*/ 563 h 616"/>
                  <a:gd name="T76" fmla="*/ 850 w 4431"/>
                  <a:gd name="T77" fmla="*/ 539 h 616"/>
                  <a:gd name="T78" fmla="*/ 742 w 4431"/>
                  <a:gd name="T79" fmla="*/ 485 h 616"/>
                  <a:gd name="T80" fmla="*/ 669 w 4431"/>
                  <a:gd name="T81" fmla="*/ 479 h 616"/>
                  <a:gd name="T82" fmla="*/ 632 w 4431"/>
                  <a:gd name="T83" fmla="*/ 503 h 616"/>
                  <a:gd name="T84" fmla="*/ 539 w 4431"/>
                  <a:gd name="T85" fmla="*/ 485 h 616"/>
                  <a:gd name="T86" fmla="*/ 441 w 4431"/>
                  <a:gd name="T87" fmla="*/ 515 h 616"/>
                  <a:gd name="T88" fmla="*/ 348 w 4431"/>
                  <a:gd name="T89" fmla="*/ 551 h 616"/>
                  <a:gd name="T90" fmla="*/ 147 w 4431"/>
                  <a:gd name="T91" fmla="*/ 527 h 616"/>
                  <a:gd name="T92" fmla="*/ 70 w 4431"/>
                  <a:gd name="T93" fmla="*/ 455 h 616"/>
                  <a:gd name="T94" fmla="*/ 23 w 4431"/>
                  <a:gd name="T95" fmla="*/ 377 h 616"/>
                  <a:gd name="T96" fmla="*/ 16 w 4431"/>
                  <a:gd name="T97" fmla="*/ 251 h 616"/>
                  <a:gd name="T98" fmla="*/ 105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DDDDDD"/>
                  </a:gs>
                  <a:gs pos="100000">
                    <a:srgbClr val="5F5F5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09" name="Freeform 8"/>
              <p:cNvSpPr>
                <a:spLocks/>
              </p:cNvSpPr>
              <p:nvPr/>
            </p:nvSpPr>
            <p:spPr bwMode="auto">
              <a:xfrm rot="21264537" flipH="1">
                <a:off x="576" y="2877"/>
                <a:ext cx="4319" cy="616"/>
              </a:xfrm>
              <a:custGeom>
                <a:avLst/>
                <a:gdLst>
                  <a:gd name="T0" fmla="*/ 293 w 4431"/>
                  <a:gd name="T1" fmla="*/ 233 h 616"/>
                  <a:gd name="T2" fmla="*/ 425 w 4431"/>
                  <a:gd name="T3" fmla="*/ 167 h 616"/>
                  <a:gd name="T4" fmla="*/ 557 w 4431"/>
                  <a:gd name="T5" fmla="*/ 197 h 616"/>
                  <a:gd name="T6" fmla="*/ 789 w 4431"/>
                  <a:gd name="T7" fmla="*/ 143 h 616"/>
                  <a:gd name="T8" fmla="*/ 1154 w 4431"/>
                  <a:gd name="T9" fmla="*/ 95 h 616"/>
                  <a:gd name="T10" fmla="*/ 1391 w 4431"/>
                  <a:gd name="T11" fmla="*/ 167 h 616"/>
                  <a:gd name="T12" fmla="*/ 1745 w 4431"/>
                  <a:gd name="T13" fmla="*/ 161 h 616"/>
                  <a:gd name="T14" fmla="*/ 1940 w 4431"/>
                  <a:gd name="T15" fmla="*/ 107 h 616"/>
                  <a:gd name="T16" fmla="*/ 2431 w 4431"/>
                  <a:gd name="T17" fmla="*/ 77 h 616"/>
                  <a:gd name="T18" fmla="*/ 2727 w 4431"/>
                  <a:gd name="T19" fmla="*/ 209 h 616"/>
                  <a:gd name="T20" fmla="*/ 2911 w 4431"/>
                  <a:gd name="T21" fmla="*/ 95 h 616"/>
                  <a:gd name="T22" fmla="*/ 3054 w 4431"/>
                  <a:gd name="T23" fmla="*/ 41 h 616"/>
                  <a:gd name="T24" fmla="*/ 3106 w 4431"/>
                  <a:gd name="T25" fmla="*/ 83 h 616"/>
                  <a:gd name="T26" fmla="*/ 3207 w 4431"/>
                  <a:gd name="T27" fmla="*/ 77 h 616"/>
                  <a:gd name="T28" fmla="*/ 3276 w 4431"/>
                  <a:gd name="T29" fmla="*/ 35 h 616"/>
                  <a:gd name="T30" fmla="*/ 3461 w 4431"/>
                  <a:gd name="T31" fmla="*/ 11 h 616"/>
                  <a:gd name="T32" fmla="*/ 3677 w 4431"/>
                  <a:gd name="T33" fmla="*/ 47 h 616"/>
                  <a:gd name="T34" fmla="*/ 3772 w 4431"/>
                  <a:gd name="T35" fmla="*/ 17 h 616"/>
                  <a:gd name="T36" fmla="*/ 3788 w 4431"/>
                  <a:gd name="T37" fmla="*/ 95 h 616"/>
                  <a:gd name="T38" fmla="*/ 3592 w 4431"/>
                  <a:gd name="T39" fmla="*/ 137 h 616"/>
                  <a:gd name="T40" fmla="*/ 3465 w 4431"/>
                  <a:gd name="T41" fmla="*/ 161 h 616"/>
                  <a:gd name="T42" fmla="*/ 3439 w 4431"/>
                  <a:gd name="T43" fmla="*/ 191 h 616"/>
                  <a:gd name="T44" fmla="*/ 3344 w 4431"/>
                  <a:gd name="T45" fmla="*/ 197 h 616"/>
                  <a:gd name="T46" fmla="*/ 3259 w 4431"/>
                  <a:gd name="T47" fmla="*/ 305 h 616"/>
                  <a:gd name="T48" fmla="*/ 3207 w 4431"/>
                  <a:gd name="T49" fmla="*/ 347 h 616"/>
                  <a:gd name="T50" fmla="*/ 3069 w 4431"/>
                  <a:gd name="T51" fmla="*/ 353 h 616"/>
                  <a:gd name="T52" fmla="*/ 3007 w 4431"/>
                  <a:gd name="T53" fmla="*/ 329 h 616"/>
                  <a:gd name="T54" fmla="*/ 2915 w 4431"/>
                  <a:gd name="T55" fmla="*/ 455 h 616"/>
                  <a:gd name="T56" fmla="*/ 2736 w 4431"/>
                  <a:gd name="T57" fmla="*/ 473 h 616"/>
                  <a:gd name="T58" fmla="*/ 2542 w 4431"/>
                  <a:gd name="T59" fmla="*/ 503 h 616"/>
                  <a:gd name="T60" fmla="*/ 2357 w 4431"/>
                  <a:gd name="T61" fmla="*/ 479 h 616"/>
                  <a:gd name="T62" fmla="*/ 2256 w 4431"/>
                  <a:gd name="T63" fmla="*/ 503 h 616"/>
                  <a:gd name="T64" fmla="*/ 1993 w 4431"/>
                  <a:gd name="T65" fmla="*/ 443 h 616"/>
                  <a:gd name="T66" fmla="*/ 1814 w 4431"/>
                  <a:gd name="T67" fmla="*/ 521 h 616"/>
                  <a:gd name="T68" fmla="*/ 1723 w 4431"/>
                  <a:gd name="T69" fmla="*/ 611 h 616"/>
                  <a:gd name="T70" fmla="*/ 1527 w 4431"/>
                  <a:gd name="T71" fmla="*/ 503 h 616"/>
                  <a:gd name="T72" fmla="*/ 1249 w 4431"/>
                  <a:gd name="T73" fmla="*/ 425 h 616"/>
                  <a:gd name="T74" fmla="*/ 1106 w 4431"/>
                  <a:gd name="T75" fmla="*/ 563 h 616"/>
                  <a:gd name="T76" fmla="*/ 1054 w 4431"/>
                  <a:gd name="T77" fmla="*/ 539 h 616"/>
                  <a:gd name="T78" fmla="*/ 921 w 4431"/>
                  <a:gd name="T79" fmla="*/ 485 h 616"/>
                  <a:gd name="T80" fmla="*/ 831 w 4431"/>
                  <a:gd name="T81" fmla="*/ 479 h 616"/>
                  <a:gd name="T82" fmla="*/ 784 w 4431"/>
                  <a:gd name="T83" fmla="*/ 503 h 616"/>
                  <a:gd name="T84" fmla="*/ 668 w 4431"/>
                  <a:gd name="T85" fmla="*/ 485 h 616"/>
                  <a:gd name="T86" fmla="*/ 546 w 4431"/>
                  <a:gd name="T87" fmla="*/ 515 h 616"/>
                  <a:gd name="T88" fmla="*/ 431 w 4431"/>
                  <a:gd name="T89" fmla="*/ 551 h 616"/>
                  <a:gd name="T90" fmla="*/ 182 w 4431"/>
                  <a:gd name="T91" fmla="*/ 527 h 616"/>
                  <a:gd name="T92" fmla="*/ 88 w 4431"/>
                  <a:gd name="T93" fmla="*/ 455 h 616"/>
                  <a:gd name="T94" fmla="*/ 28 w 4431"/>
                  <a:gd name="T95" fmla="*/ 377 h 616"/>
                  <a:gd name="T96" fmla="*/ 19 w 4431"/>
                  <a:gd name="T97" fmla="*/ 251 h 616"/>
                  <a:gd name="T98" fmla="*/ 129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DDDDDD"/>
                  </a:gs>
                  <a:gs pos="100000">
                    <a:srgbClr val="5F5F5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0515" name="Line 9"/>
            <p:cNvSpPr>
              <a:spLocks noChangeShapeType="1"/>
            </p:cNvSpPr>
            <p:nvPr/>
          </p:nvSpPr>
          <p:spPr bwMode="auto">
            <a:xfrm>
              <a:off x="2881" y="1427"/>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16" name="Line 10"/>
            <p:cNvSpPr>
              <a:spLocks noChangeShapeType="1"/>
            </p:cNvSpPr>
            <p:nvPr/>
          </p:nvSpPr>
          <p:spPr bwMode="auto">
            <a:xfrm>
              <a:off x="2881" y="1513"/>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0517" name="Group 11"/>
            <p:cNvGrpSpPr>
              <a:grpSpLocks/>
            </p:cNvGrpSpPr>
            <p:nvPr/>
          </p:nvGrpSpPr>
          <p:grpSpPr bwMode="auto">
            <a:xfrm>
              <a:off x="288" y="1370"/>
              <a:ext cx="1298" cy="148"/>
              <a:chOff x="288" y="1153"/>
              <a:chExt cx="1298" cy="148"/>
            </a:xfrm>
          </p:grpSpPr>
          <p:sp>
            <p:nvSpPr>
              <p:cNvPr id="20597" name="Rectangle 12"/>
              <p:cNvSpPr>
                <a:spLocks noChangeArrowheads="1"/>
              </p:cNvSpPr>
              <p:nvPr/>
            </p:nvSpPr>
            <p:spPr bwMode="auto">
              <a:xfrm flipV="1">
                <a:off x="288"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98" name="Line 13"/>
              <p:cNvSpPr>
                <a:spLocks noChangeShapeType="1"/>
              </p:cNvSpPr>
              <p:nvPr/>
            </p:nvSpPr>
            <p:spPr bwMode="auto">
              <a:xfrm>
                <a:off x="364"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99" name="Line 14"/>
              <p:cNvSpPr>
                <a:spLocks noChangeShapeType="1"/>
              </p:cNvSpPr>
              <p:nvPr/>
            </p:nvSpPr>
            <p:spPr bwMode="auto">
              <a:xfrm rot="5400000">
                <a:off x="5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00" name="Line 15"/>
              <p:cNvSpPr>
                <a:spLocks noChangeShapeType="1"/>
              </p:cNvSpPr>
              <p:nvPr/>
            </p:nvSpPr>
            <p:spPr bwMode="auto">
              <a:xfrm>
                <a:off x="670"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01" name="Line 16"/>
              <p:cNvSpPr>
                <a:spLocks noChangeShapeType="1"/>
              </p:cNvSpPr>
              <p:nvPr/>
            </p:nvSpPr>
            <p:spPr bwMode="auto">
              <a:xfrm rot="5400000">
                <a:off x="84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02" name="Line 17"/>
              <p:cNvSpPr>
                <a:spLocks noChangeShapeType="1"/>
              </p:cNvSpPr>
              <p:nvPr/>
            </p:nvSpPr>
            <p:spPr bwMode="auto">
              <a:xfrm>
                <a:off x="9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03" name="Line 18"/>
              <p:cNvSpPr>
                <a:spLocks noChangeShapeType="1"/>
              </p:cNvSpPr>
              <p:nvPr/>
            </p:nvSpPr>
            <p:spPr bwMode="auto">
              <a:xfrm rot="5400000">
                <a:off x="1154"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04" name="Line 19"/>
              <p:cNvSpPr>
                <a:spLocks noChangeShapeType="1"/>
              </p:cNvSpPr>
              <p:nvPr/>
            </p:nvSpPr>
            <p:spPr bwMode="auto">
              <a:xfrm>
                <a:off x="128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05" name="Line 20"/>
              <p:cNvSpPr>
                <a:spLocks noChangeShapeType="1"/>
              </p:cNvSpPr>
              <p:nvPr/>
            </p:nvSpPr>
            <p:spPr bwMode="auto">
              <a:xfrm rot="5400000">
                <a:off x="1460"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06" name="Line 21"/>
              <p:cNvSpPr>
                <a:spLocks noChangeShapeType="1"/>
              </p:cNvSpPr>
              <p:nvPr/>
            </p:nvSpPr>
            <p:spPr bwMode="auto">
              <a:xfrm>
                <a:off x="364"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07" name="Line 22"/>
              <p:cNvSpPr>
                <a:spLocks noChangeShapeType="1"/>
              </p:cNvSpPr>
              <p:nvPr/>
            </p:nvSpPr>
            <p:spPr bwMode="auto">
              <a:xfrm>
                <a:off x="364"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518" name="Group 23"/>
            <p:cNvGrpSpPr>
              <a:grpSpLocks/>
            </p:cNvGrpSpPr>
            <p:nvPr/>
          </p:nvGrpSpPr>
          <p:grpSpPr bwMode="auto">
            <a:xfrm>
              <a:off x="1583" y="1370"/>
              <a:ext cx="1336" cy="151"/>
              <a:chOff x="1583" y="1153"/>
              <a:chExt cx="1336" cy="151"/>
            </a:xfrm>
          </p:grpSpPr>
          <p:sp>
            <p:nvSpPr>
              <p:cNvPr id="20582" name="Rectangle 24"/>
              <p:cNvSpPr>
                <a:spLocks noChangeArrowheads="1"/>
              </p:cNvSpPr>
              <p:nvPr/>
            </p:nvSpPr>
            <p:spPr bwMode="auto">
              <a:xfrm flipV="1">
                <a:off x="1583"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3" name="Line 25"/>
              <p:cNvSpPr>
                <a:spLocks noChangeShapeType="1"/>
              </p:cNvSpPr>
              <p:nvPr/>
            </p:nvSpPr>
            <p:spPr bwMode="auto">
              <a:xfrm>
                <a:off x="1659"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84" name="Line 26"/>
              <p:cNvSpPr>
                <a:spLocks noChangeShapeType="1"/>
              </p:cNvSpPr>
              <p:nvPr/>
            </p:nvSpPr>
            <p:spPr bwMode="auto">
              <a:xfrm rot="5400000">
                <a:off x="183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85" name="Line 27"/>
              <p:cNvSpPr>
                <a:spLocks noChangeShapeType="1"/>
              </p:cNvSpPr>
              <p:nvPr/>
            </p:nvSpPr>
            <p:spPr bwMode="auto">
              <a:xfrm>
                <a:off x="1965"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86" name="Line 28"/>
              <p:cNvSpPr>
                <a:spLocks noChangeShapeType="1"/>
              </p:cNvSpPr>
              <p:nvPr/>
            </p:nvSpPr>
            <p:spPr bwMode="auto">
              <a:xfrm rot="5400000">
                <a:off x="21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87" name="Line 29"/>
              <p:cNvSpPr>
                <a:spLocks noChangeShapeType="1"/>
              </p:cNvSpPr>
              <p:nvPr/>
            </p:nvSpPr>
            <p:spPr bwMode="auto">
              <a:xfrm>
                <a:off x="227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88" name="Line 30"/>
              <p:cNvSpPr>
                <a:spLocks noChangeShapeType="1"/>
              </p:cNvSpPr>
              <p:nvPr/>
            </p:nvSpPr>
            <p:spPr bwMode="auto">
              <a:xfrm rot="5400000">
                <a:off x="2449"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89" name="Line 31"/>
              <p:cNvSpPr>
                <a:spLocks noChangeShapeType="1"/>
              </p:cNvSpPr>
              <p:nvPr/>
            </p:nvSpPr>
            <p:spPr bwMode="auto">
              <a:xfrm>
                <a:off x="25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90" name="Line 32"/>
              <p:cNvSpPr>
                <a:spLocks noChangeShapeType="1"/>
              </p:cNvSpPr>
              <p:nvPr/>
            </p:nvSpPr>
            <p:spPr bwMode="auto">
              <a:xfrm rot="5400000">
                <a:off x="2755"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91" name="Line 33"/>
              <p:cNvSpPr>
                <a:spLocks noChangeShapeType="1"/>
              </p:cNvSpPr>
              <p:nvPr/>
            </p:nvSpPr>
            <p:spPr bwMode="auto">
              <a:xfrm>
                <a:off x="1659"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92" name="Line 34"/>
              <p:cNvSpPr>
                <a:spLocks noChangeShapeType="1"/>
              </p:cNvSpPr>
              <p:nvPr/>
            </p:nvSpPr>
            <p:spPr bwMode="auto">
              <a:xfrm>
                <a:off x="1659"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93" name="Line 35"/>
              <p:cNvSpPr>
                <a:spLocks noChangeShapeType="1"/>
              </p:cNvSpPr>
              <p:nvPr/>
            </p:nvSpPr>
            <p:spPr bwMode="auto">
              <a:xfrm>
                <a:off x="2919"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94" name="Line 36"/>
              <p:cNvSpPr>
                <a:spLocks noChangeShapeType="1"/>
              </p:cNvSpPr>
              <p:nvPr/>
            </p:nvSpPr>
            <p:spPr bwMode="auto">
              <a:xfrm>
                <a:off x="1586" y="1210"/>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95" name="Line 37"/>
              <p:cNvSpPr>
                <a:spLocks noChangeShapeType="1"/>
              </p:cNvSpPr>
              <p:nvPr/>
            </p:nvSpPr>
            <p:spPr bwMode="auto">
              <a:xfrm>
                <a:off x="1586" y="1296"/>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96" name="Line 38"/>
              <p:cNvSpPr>
                <a:spLocks noChangeShapeType="1"/>
              </p:cNvSpPr>
              <p:nvPr/>
            </p:nvSpPr>
            <p:spPr bwMode="auto">
              <a:xfrm>
                <a:off x="1624"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519" name="Group 39"/>
            <p:cNvGrpSpPr>
              <a:grpSpLocks/>
            </p:cNvGrpSpPr>
            <p:nvPr/>
          </p:nvGrpSpPr>
          <p:grpSpPr bwMode="auto">
            <a:xfrm>
              <a:off x="2878" y="1369"/>
              <a:ext cx="1374" cy="151"/>
              <a:chOff x="2878" y="1152"/>
              <a:chExt cx="1374" cy="151"/>
            </a:xfrm>
          </p:grpSpPr>
          <p:sp>
            <p:nvSpPr>
              <p:cNvPr id="20568" name="Rectangle 40"/>
              <p:cNvSpPr>
                <a:spLocks noChangeArrowheads="1"/>
              </p:cNvSpPr>
              <p:nvPr/>
            </p:nvSpPr>
            <p:spPr bwMode="auto">
              <a:xfrm flipV="1">
                <a:off x="2878"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9" name="Line 41"/>
              <p:cNvSpPr>
                <a:spLocks noChangeShapeType="1"/>
              </p:cNvSpPr>
              <p:nvPr/>
            </p:nvSpPr>
            <p:spPr bwMode="auto">
              <a:xfrm>
                <a:off x="2954"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70" name="Line 42"/>
              <p:cNvSpPr>
                <a:spLocks noChangeShapeType="1"/>
              </p:cNvSpPr>
              <p:nvPr/>
            </p:nvSpPr>
            <p:spPr bwMode="auto">
              <a:xfrm rot="5400000">
                <a:off x="3134"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71" name="Line 43"/>
              <p:cNvSpPr>
                <a:spLocks noChangeShapeType="1"/>
              </p:cNvSpPr>
              <p:nvPr/>
            </p:nvSpPr>
            <p:spPr bwMode="auto">
              <a:xfrm>
                <a:off x="3260"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72" name="Line 44"/>
              <p:cNvSpPr>
                <a:spLocks noChangeShapeType="1"/>
              </p:cNvSpPr>
              <p:nvPr/>
            </p:nvSpPr>
            <p:spPr bwMode="auto">
              <a:xfrm rot="5400000">
                <a:off x="3439"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73" name="Line 45"/>
              <p:cNvSpPr>
                <a:spLocks noChangeShapeType="1"/>
              </p:cNvSpPr>
              <p:nvPr/>
            </p:nvSpPr>
            <p:spPr bwMode="auto">
              <a:xfrm>
                <a:off x="3565"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74" name="Line 46"/>
              <p:cNvSpPr>
                <a:spLocks noChangeShapeType="1"/>
              </p:cNvSpPr>
              <p:nvPr/>
            </p:nvSpPr>
            <p:spPr bwMode="auto">
              <a:xfrm rot="5400000">
                <a:off x="3744"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75" name="Line 47"/>
              <p:cNvSpPr>
                <a:spLocks noChangeShapeType="1"/>
              </p:cNvSpPr>
              <p:nvPr/>
            </p:nvSpPr>
            <p:spPr bwMode="auto">
              <a:xfrm>
                <a:off x="387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76" name="Line 48"/>
              <p:cNvSpPr>
                <a:spLocks noChangeShapeType="1"/>
              </p:cNvSpPr>
              <p:nvPr/>
            </p:nvSpPr>
            <p:spPr bwMode="auto">
              <a:xfrm rot="5400000">
                <a:off x="405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77" name="Line 49"/>
              <p:cNvSpPr>
                <a:spLocks noChangeShapeType="1"/>
              </p:cNvSpPr>
              <p:nvPr/>
            </p:nvSpPr>
            <p:spPr bwMode="auto">
              <a:xfrm>
                <a:off x="2954"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78" name="Line 50"/>
              <p:cNvSpPr>
                <a:spLocks noChangeShapeType="1"/>
              </p:cNvSpPr>
              <p:nvPr/>
            </p:nvSpPr>
            <p:spPr bwMode="auto">
              <a:xfrm>
                <a:off x="2954"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79" name="Line 51"/>
              <p:cNvSpPr>
                <a:spLocks noChangeShapeType="1"/>
              </p:cNvSpPr>
              <p:nvPr/>
            </p:nvSpPr>
            <p:spPr bwMode="auto">
              <a:xfrm>
                <a:off x="4176" y="1209"/>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80" name="Line 52"/>
              <p:cNvSpPr>
                <a:spLocks noChangeShapeType="1"/>
              </p:cNvSpPr>
              <p:nvPr/>
            </p:nvSpPr>
            <p:spPr bwMode="auto">
              <a:xfrm>
                <a:off x="4176" y="1295"/>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81" name="Line 53"/>
              <p:cNvSpPr>
                <a:spLocks noChangeShapeType="1"/>
              </p:cNvSpPr>
              <p:nvPr/>
            </p:nvSpPr>
            <p:spPr bwMode="auto">
              <a:xfrm>
                <a:off x="4214" y="1204"/>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520" name="Group 54"/>
            <p:cNvGrpSpPr>
              <a:grpSpLocks/>
            </p:cNvGrpSpPr>
            <p:nvPr/>
          </p:nvGrpSpPr>
          <p:grpSpPr bwMode="auto">
            <a:xfrm>
              <a:off x="4184" y="1369"/>
              <a:ext cx="1298" cy="148"/>
              <a:chOff x="4184" y="1152"/>
              <a:chExt cx="1298" cy="148"/>
            </a:xfrm>
          </p:grpSpPr>
          <p:sp>
            <p:nvSpPr>
              <p:cNvPr id="20557" name="Rectangle 55"/>
              <p:cNvSpPr>
                <a:spLocks noChangeArrowheads="1"/>
              </p:cNvSpPr>
              <p:nvPr/>
            </p:nvSpPr>
            <p:spPr bwMode="auto">
              <a:xfrm flipV="1">
                <a:off x="4184"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8" name="Line 56"/>
              <p:cNvSpPr>
                <a:spLocks noChangeShapeType="1"/>
              </p:cNvSpPr>
              <p:nvPr/>
            </p:nvSpPr>
            <p:spPr bwMode="auto">
              <a:xfrm>
                <a:off x="426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59" name="Line 57"/>
              <p:cNvSpPr>
                <a:spLocks noChangeShapeType="1"/>
              </p:cNvSpPr>
              <p:nvPr/>
            </p:nvSpPr>
            <p:spPr bwMode="auto">
              <a:xfrm rot="5400000">
                <a:off x="444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60" name="Line 58"/>
              <p:cNvSpPr>
                <a:spLocks noChangeShapeType="1"/>
              </p:cNvSpPr>
              <p:nvPr/>
            </p:nvSpPr>
            <p:spPr bwMode="auto">
              <a:xfrm>
                <a:off x="4566"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61" name="Line 59"/>
              <p:cNvSpPr>
                <a:spLocks noChangeShapeType="1"/>
              </p:cNvSpPr>
              <p:nvPr/>
            </p:nvSpPr>
            <p:spPr bwMode="auto">
              <a:xfrm rot="5400000">
                <a:off x="4745"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62" name="Line 60"/>
              <p:cNvSpPr>
                <a:spLocks noChangeShapeType="1"/>
              </p:cNvSpPr>
              <p:nvPr/>
            </p:nvSpPr>
            <p:spPr bwMode="auto">
              <a:xfrm>
                <a:off x="4871"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63" name="Line 61"/>
              <p:cNvSpPr>
                <a:spLocks noChangeShapeType="1"/>
              </p:cNvSpPr>
              <p:nvPr/>
            </p:nvSpPr>
            <p:spPr bwMode="auto">
              <a:xfrm rot="5400000">
                <a:off x="5050"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64" name="Line 62"/>
              <p:cNvSpPr>
                <a:spLocks noChangeShapeType="1"/>
              </p:cNvSpPr>
              <p:nvPr/>
            </p:nvSpPr>
            <p:spPr bwMode="auto">
              <a:xfrm>
                <a:off x="5176"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65" name="Line 63"/>
              <p:cNvSpPr>
                <a:spLocks noChangeShapeType="1"/>
              </p:cNvSpPr>
              <p:nvPr/>
            </p:nvSpPr>
            <p:spPr bwMode="auto">
              <a:xfrm rot="5400000">
                <a:off x="5356"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66" name="Line 64"/>
              <p:cNvSpPr>
                <a:spLocks noChangeShapeType="1"/>
              </p:cNvSpPr>
              <p:nvPr/>
            </p:nvSpPr>
            <p:spPr bwMode="auto">
              <a:xfrm>
                <a:off x="4260"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67" name="Line 65"/>
              <p:cNvSpPr>
                <a:spLocks noChangeShapeType="1"/>
              </p:cNvSpPr>
              <p:nvPr/>
            </p:nvSpPr>
            <p:spPr bwMode="auto">
              <a:xfrm>
                <a:off x="4260"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0521" name="Rectangle 66"/>
            <p:cNvSpPr>
              <a:spLocks noChangeArrowheads="1"/>
            </p:cNvSpPr>
            <p:nvPr/>
          </p:nvSpPr>
          <p:spPr bwMode="auto">
            <a:xfrm rot="16200000" flipV="1">
              <a:off x="4758" y="1982"/>
              <a:ext cx="1298" cy="15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2" name="Rectangle 67"/>
            <p:cNvSpPr>
              <a:spLocks noChangeArrowheads="1"/>
            </p:cNvSpPr>
            <p:nvPr/>
          </p:nvSpPr>
          <p:spPr bwMode="auto">
            <a:xfrm rot="16200000" flipV="1">
              <a:off x="-293" y="1982"/>
              <a:ext cx="1298" cy="15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3" name="Line 68"/>
            <p:cNvSpPr>
              <a:spLocks noChangeShapeType="1"/>
            </p:cNvSpPr>
            <p:nvPr/>
          </p:nvSpPr>
          <p:spPr bwMode="auto">
            <a:xfrm>
              <a:off x="282" y="2731"/>
              <a:ext cx="5184" cy="0"/>
            </a:xfrm>
            <a:prstGeom prst="line">
              <a:avLst/>
            </a:prstGeom>
            <a:noFill/>
            <a:ln w="762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24" name="Line 69"/>
            <p:cNvSpPr>
              <a:spLocks noChangeShapeType="1"/>
            </p:cNvSpPr>
            <p:nvPr/>
          </p:nvSpPr>
          <p:spPr bwMode="auto">
            <a:xfrm>
              <a:off x="1608" y="1436"/>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25" name="Line 70"/>
            <p:cNvSpPr>
              <a:spLocks noChangeShapeType="1"/>
            </p:cNvSpPr>
            <p:nvPr/>
          </p:nvSpPr>
          <p:spPr bwMode="auto">
            <a:xfrm>
              <a:off x="1638" y="1436"/>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26" name="Line 71"/>
            <p:cNvSpPr>
              <a:spLocks noChangeShapeType="1"/>
            </p:cNvSpPr>
            <p:nvPr/>
          </p:nvSpPr>
          <p:spPr bwMode="auto">
            <a:xfrm>
              <a:off x="4199" y="1425"/>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27" name="Line 72"/>
            <p:cNvSpPr>
              <a:spLocks noChangeShapeType="1"/>
            </p:cNvSpPr>
            <p:nvPr/>
          </p:nvSpPr>
          <p:spPr bwMode="auto">
            <a:xfrm>
              <a:off x="4229" y="1425"/>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28" name="Line 73"/>
            <p:cNvSpPr>
              <a:spLocks noChangeShapeType="1"/>
            </p:cNvSpPr>
            <p:nvPr/>
          </p:nvSpPr>
          <p:spPr bwMode="auto">
            <a:xfrm>
              <a:off x="2902" y="1434"/>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29" name="Line 74"/>
            <p:cNvSpPr>
              <a:spLocks noChangeShapeType="1"/>
            </p:cNvSpPr>
            <p:nvPr/>
          </p:nvSpPr>
          <p:spPr bwMode="auto">
            <a:xfrm>
              <a:off x="2932" y="1434"/>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30" name="AutoShape 75"/>
            <p:cNvSpPr>
              <a:spLocks noChangeArrowheads="1"/>
            </p:cNvSpPr>
            <p:nvPr/>
          </p:nvSpPr>
          <p:spPr bwMode="auto">
            <a:xfrm>
              <a:off x="1001" y="1990"/>
              <a:ext cx="290" cy="353"/>
            </a:xfrm>
            <a:prstGeom prst="roundRect">
              <a:avLst>
                <a:gd name="adj" fmla="val 7324"/>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1" name="AutoShape 76"/>
            <p:cNvSpPr>
              <a:spLocks noChangeArrowheads="1"/>
            </p:cNvSpPr>
            <p:nvPr/>
          </p:nvSpPr>
          <p:spPr bwMode="auto">
            <a:xfrm>
              <a:off x="1012" y="2335"/>
              <a:ext cx="267" cy="2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7 w 21600"/>
                <a:gd name="T13" fmla="*/ 6145 h 21600"/>
                <a:gd name="T14" fmla="*/ 15533 w 21600"/>
                <a:gd name="T15" fmla="*/ 15455 h 21600"/>
              </a:gdLst>
              <a:ahLst/>
              <a:cxnLst>
                <a:cxn ang="T8">
                  <a:pos x="T0" y="T1"/>
                </a:cxn>
                <a:cxn ang="T9">
                  <a:pos x="T2" y="T3"/>
                </a:cxn>
                <a:cxn ang="T10">
                  <a:pos x="T4" y="T5"/>
                </a:cxn>
                <a:cxn ang="T11">
                  <a:pos x="T6" y="T7"/>
                </a:cxn>
              </a:cxnLst>
              <a:rect l="T12" t="T13" r="T14" b="T15"/>
              <a:pathLst>
                <a:path w="21600" h="21600">
                  <a:moveTo>
                    <a:pt x="0" y="0"/>
                  </a:moveTo>
                  <a:lnTo>
                    <a:pt x="8604" y="21600"/>
                  </a:lnTo>
                  <a:lnTo>
                    <a:pt x="12996" y="21600"/>
                  </a:lnTo>
                  <a:lnTo>
                    <a:pt x="21600" y="0"/>
                  </a:lnTo>
                  <a:lnTo>
                    <a:pt x="0" y="0"/>
                  </a:lnTo>
                  <a:close/>
                </a:path>
              </a:pathLst>
            </a:custGeom>
            <a:solidFill>
              <a:srgbClr val="C0C0C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2" name="Oval 77"/>
            <p:cNvSpPr>
              <a:spLocks noChangeArrowheads="1"/>
            </p:cNvSpPr>
            <p:nvPr/>
          </p:nvSpPr>
          <p:spPr bwMode="auto">
            <a:xfrm rot="2873965">
              <a:off x="1121" y="2533"/>
              <a:ext cx="50" cy="53"/>
            </a:xfrm>
            <a:prstGeom prst="ellipse">
              <a:avLst/>
            </a:prstGeom>
            <a:solidFill>
              <a:srgbClr val="DDDDDD"/>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3" name="Line 78"/>
            <p:cNvSpPr>
              <a:spLocks noChangeShapeType="1"/>
            </p:cNvSpPr>
            <p:nvPr/>
          </p:nvSpPr>
          <p:spPr bwMode="auto">
            <a:xfrm rot="2873965">
              <a:off x="1116" y="2561"/>
              <a:ext cx="5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4" name="Line 79"/>
            <p:cNvSpPr>
              <a:spLocks noChangeShapeType="1"/>
            </p:cNvSpPr>
            <p:nvPr/>
          </p:nvSpPr>
          <p:spPr bwMode="auto">
            <a:xfrm rot="-2526035">
              <a:off x="1122" y="2560"/>
              <a:ext cx="53"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5" name="Line 80"/>
            <p:cNvSpPr>
              <a:spLocks noChangeShapeType="1"/>
            </p:cNvSpPr>
            <p:nvPr/>
          </p:nvSpPr>
          <p:spPr bwMode="auto">
            <a:xfrm>
              <a:off x="1008" y="2325"/>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6" name="Line 81"/>
            <p:cNvSpPr>
              <a:spLocks noChangeShapeType="1"/>
            </p:cNvSpPr>
            <p:nvPr/>
          </p:nvSpPr>
          <p:spPr bwMode="auto">
            <a:xfrm>
              <a:off x="1278" y="2325"/>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7" name="Line 82"/>
            <p:cNvSpPr>
              <a:spLocks noChangeShapeType="1"/>
            </p:cNvSpPr>
            <p:nvPr/>
          </p:nvSpPr>
          <p:spPr bwMode="auto">
            <a:xfrm>
              <a:off x="1048" y="2400"/>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8" name="Line 83"/>
            <p:cNvSpPr>
              <a:spLocks noChangeShapeType="1"/>
            </p:cNvSpPr>
            <p:nvPr/>
          </p:nvSpPr>
          <p:spPr bwMode="auto">
            <a:xfrm>
              <a:off x="1243" y="2400"/>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9" name="Line 84"/>
            <p:cNvSpPr>
              <a:spLocks noChangeShapeType="1"/>
            </p:cNvSpPr>
            <p:nvPr/>
          </p:nvSpPr>
          <p:spPr bwMode="auto">
            <a:xfrm>
              <a:off x="1013" y="2452"/>
              <a:ext cx="33"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0" name="Line 85"/>
            <p:cNvSpPr>
              <a:spLocks noChangeShapeType="1"/>
            </p:cNvSpPr>
            <p:nvPr/>
          </p:nvSpPr>
          <p:spPr bwMode="auto">
            <a:xfrm flipH="1">
              <a:off x="1013" y="2462"/>
              <a:ext cx="33" cy="19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1" name="Line 86"/>
            <p:cNvSpPr>
              <a:spLocks noChangeShapeType="1"/>
            </p:cNvSpPr>
            <p:nvPr/>
          </p:nvSpPr>
          <p:spPr bwMode="auto">
            <a:xfrm flipH="1">
              <a:off x="1243" y="2450"/>
              <a:ext cx="33"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2" name="Line 87"/>
            <p:cNvSpPr>
              <a:spLocks noChangeShapeType="1"/>
            </p:cNvSpPr>
            <p:nvPr/>
          </p:nvSpPr>
          <p:spPr bwMode="auto">
            <a:xfrm>
              <a:off x="1243" y="2461"/>
              <a:ext cx="33" cy="19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543" name="Group 88"/>
            <p:cNvGrpSpPr>
              <a:grpSpLocks/>
            </p:cNvGrpSpPr>
            <p:nvPr/>
          </p:nvGrpSpPr>
          <p:grpSpPr bwMode="auto">
            <a:xfrm rot="209823">
              <a:off x="615" y="1351"/>
              <a:ext cx="4424" cy="719"/>
              <a:chOff x="615" y="1212"/>
              <a:chExt cx="4424" cy="719"/>
            </a:xfrm>
          </p:grpSpPr>
          <p:sp>
            <p:nvSpPr>
              <p:cNvPr id="20555" name="Freeform 89"/>
              <p:cNvSpPr>
                <a:spLocks/>
              </p:cNvSpPr>
              <p:nvPr/>
            </p:nvSpPr>
            <p:spPr bwMode="auto">
              <a:xfrm rot="189585">
                <a:off x="615" y="1315"/>
                <a:ext cx="4137" cy="616"/>
              </a:xfrm>
              <a:custGeom>
                <a:avLst/>
                <a:gdLst>
                  <a:gd name="T0" fmla="*/ 236 w 4431"/>
                  <a:gd name="T1" fmla="*/ 233 h 616"/>
                  <a:gd name="T2" fmla="*/ 343 w 4431"/>
                  <a:gd name="T3" fmla="*/ 167 h 616"/>
                  <a:gd name="T4" fmla="*/ 449 w 4431"/>
                  <a:gd name="T5" fmla="*/ 197 h 616"/>
                  <a:gd name="T6" fmla="*/ 636 w 4431"/>
                  <a:gd name="T7" fmla="*/ 143 h 616"/>
                  <a:gd name="T8" fmla="*/ 930 w 4431"/>
                  <a:gd name="T9" fmla="*/ 95 h 616"/>
                  <a:gd name="T10" fmla="*/ 1122 w 4431"/>
                  <a:gd name="T11" fmla="*/ 167 h 616"/>
                  <a:gd name="T12" fmla="*/ 1406 w 4431"/>
                  <a:gd name="T13" fmla="*/ 161 h 616"/>
                  <a:gd name="T14" fmla="*/ 1564 w 4431"/>
                  <a:gd name="T15" fmla="*/ 107 h 616"/>
                  <a:gd name="T16" fmla="*/ 1961 w 4431"/>
                  <a:gd name="T17" fmla="*/ 77 h 616"/>
                  <a:gd name="T18" fmla="*/ 2199 w 4431"/>
                  <a:gd name="T19" fmla="*/ 209 h 616"/>
                  <a:gd name="T20" fmla="*/ 2347 w 4431"/>
                  <a:gd name="T21" fmla="*/ 95 h 616"/>
                  <a:gd name="T22" fmla="*/ 2463 w 4431"/>
                  <a:gd name="T23" fmla="*/ 41 h 616"/>
                  <a:gd name="T24" fmla="*/ 2505 w 4431"/>
                  <a:gd name="T25" fmla="*/ 83 h 616"/>
                  <a:gd name="T26" fmla="*/ 2585 w 4431"/>
                  <a:gd name="T27" fmla="*/ 77 h 616"/>
                  <a:gd name="T28" fmla="*/ 2641 w 4431"/>
                  <a:gd name="T29" fmla="*/ 35 h 616"/>
                  <a:gd name="T30" fmla="*/ 2791 w 4431"/>
                  <a:gd name="T31" fmla="*/ 11 h 616"/>
                  <a:gd name="T32" fmla="*/ 2964 w 4431"/>
                  <a:gd name="T33" fmla="*/ 47 h 616"/>
                  <a:gd name="T34" fmla="*/ 3042 w 4431"/>
                  <a:gd name="T35" fmla="*/ 17 h 616"/>
                  <a:gd name="T36" fmla="*/ 3054 w 4431"/>
                  <a:gd name="T37" fmla="*/ 95 h 616"/>
                  <a:gd name="T38" fmla="*/ 2897 w 4431"/>
                  <a:gd name="T39" fmla="*/ 137 h 616"/>
                  <a:gd name="T40" fmla="*/ 2794 w 4431"/>
                  <a:gd name="T41" fmla="*/ 161 h 616"/>
                  <a:gd name="T42" fmla="*/ 2774 w 4431"/>
                  <a:gd name="T43" fmla="*/ 191 h 616"/>
                  <a:gd name="T44" fmla="*/ 2697 w 4431"/>
                  <a:gd name="T45" fmla="*/ 197 h 616"/>
                  <a:gd name="T46" fmla="*/ 2628 w 4431"/>
                  <a:gd name="T47" fmla="*/ 305 h 616"/>
                  <a:gd name="T48" fmla="*/ 2585 w 4431"/>
                  <a:gd name="T49" fmla="*/ 347 h 616"/>
                  <a:gd name="T50" fmla="*/ 2476 w 4431"/>
                  <a:gd name="T51" fmla="*/ 353 h 616"/>
                  <a:gd name="T52" fmla="*/ 2424 w 4431"/>
                  <a:gd name="T53" fmla="*/ 329 h 616"/>
                  <a:gd name="T54" fmla="*/ 2352 w 4431"/>
                  <a:gd name="T55" fmla="*/ 455 h 616"/>
                  <a:gd name="T56" fmla="*/ 2207 w 4431"/>
                  <a:gd name="T57" fmla="*/ 473 h 616"/>
                  <a:gd name="T58" fmla="*/ 2049 w 4431"/>
                  <a:gd name="T59" fmla="*/ 503 h 616"/>
                  <a:gd name="T60" fmla="*/ 1900 w 4431"/>
                  <a:gd name="T61" fmla="*/ 479 h 616"/>
                  <a:gd name="T62" fmla="*/ 1820 w 4431"/>
                  <a:gd name="T63" fmla="*/ 503 h 616"/>
                  <a:gd name="T64" fmla="*/ 1608 w 4431"/>
                  <a:gd name="T65" fmla="*/ 443 h 616"/>
                  <a:gd name="T66" fmla="*/ 1462 w 4431"/>
                  <a:gd name="T67" fmla="*/ 521 h 616"/>
                  <a:gd name="T68" fmla="*/ 1390 w 4431"/>
                  <a:gd name="T69" fmla="*/ 611 h 616"/>
                  <a:gd name="T70" fmla="*/ 1232 w 4431"/>
                  <a:gd name="T71" fmla="*/ 503 h 616"/>
                  <a:gd name="T72" fmla="*/ 1006 w 4431"/>
                  <a:gd name="T73" fmla="*/ 425 h 616"/>
                  <a:gd name="T74" fmla="*/ 892 w 4431"/>
                  <a:gd name="T75" fmla="*/ 563 h 616"/>
                  <a:gd name="T76" fmla="*/ 850 w 4431"/>
                  <a:gd name="T77" fmla="*/ 539 h 616"/>
                  <a:gd name="T78" fmla="*/ 742 w 4431"/>
                  <a:gd name="T79" fmla="*/ 485 h 616"/>
                  <a:gd name="T80" fmla="*/ 669 w 4431"/>
                  <a:gd name="T81" fmla="*/ 479 h 616"/>
                  <a:gd name="T82" fmla="*/ 632 w 4431"/>
                  <a:gd name="T83" fmla="*/ 503 h 616"/>
                  <a:gd name="T84" fmla="*/ 539 w 4431"/>
                  <a:gd name="T85" fmla="*/ 485 h 616"/>
                  <a:gd name="T86" fmla="*/ 441 w 4431"/>
                  <a:gd name="T87" fmla="*/ 515 h 616"/>
                  <a:gd name="T88" fmla="*/ 348 w 4431"/>
                  <a:gd name="T89" fmla="*/ 551 h 616"/>
                  <a:gd name="T90" fmla="*/ 147 w 4431"/>
                  <a:gd name="T91" fmla="*/ 527 h 616"/>
                  <a:gd name="T92" fmla="*/ 70 w 4431"/>
                  <a:gd name="T93" fmla="*/ 455 h 616"/>
                  <a:gd name="T94" fmla="*/ 23 w 4431"/>
                  <a:gd name="T95" fmla="*/ 377 h 616"/>
                  <a:gd name="T96" fmla="*/ 16 w 4431"/>
                  <a:gd name="T97" fmla="*/ 251 h 616"/>
                  <a:gd name="T98" fmla="*/ 105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DDDDDD"/>
                  </a:gs>
                  <a:gs pos="100000">
                    <a:srgbClr val="5F5F5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56" name="Freeform 90"/>
              <p:cNvSpPr>
                <a:spLocks/>
              </p:cNvSpPr>
              <p:nvPr/>
            </p:nvSpPr>
            <p:spPr bwMode="auto">
              <a:xfrm rot="21264537" flipH="1">
                <a:off x="720" y="1212"/>
                <a:ext cx="4319" cy="616"/>
              </a:xfrm>
              <a:custGeom>
                <a:avLst/>
                <a:gdLst>
                  <a:gd name="T0" fmla="*/ 293 w 4431"/>
                  <a:gd name="T1" fmla="*/ 233 h 616"/>
                  <a:gd name="T2" fmla="*/ 425 w 4431"/>
                  <a:gd name="T3" fmla="*/ 167 h 616"/>
                  <a:gd name="T4" fmla="*/ 557 w 4431"/>
                  <a:gd name="T5" fmla="*/ 197 h 616"/>
                  <a:gd name="T6" fmla="*/ 789 w 4431"/>
                  <a:gd name="T7" fmla="*/ 143 h 616"/>
                  <a:gd name="T8" fmla="*/ 1154 w 4431"/>
                  <a:gd name="T9" fmla="*/ 95 h 616"/>
                  <a:gd name="T10" fmla="*/ 1391 w 4431"/>
                  <a:gd name="T11" fmla="*/ 167 h 616"/>
                  <a:gd name="T12" fmla="*/ 1745 w 4431"/>
                  <a:gd name="T13" fmla="*/ 161 h 616"/>
                  <a:gd name="T14" fmla="*/ 1940 w 4431"/>
                  <a:gd name="T15" fmla="*/ 107 h 616"/>
                  <a:gd name="T16" fmla="*/ 2431 w 4431"/>
                  <a:gd name="T17" fmla="*/ 77 h 616"/>
                  <a:gd name="T18" fmla="*/ 2727 w 4431"/>
                  <a:gd name="T19" fmla="*/ 209 h 616"/>
                  <a:gd name="T20" fmla="*/ 2911 w 4431"/>
                  <a:gd name="T21" fmla="*/ 95 h 616"/>
                  <a:gd name="T22" fmla="*/ 3054 w 4431"/>
                  <a:gd name="T23" fmla="*/ 41 h 616"/>
                  <a:gd name="T24" fmla="*/ 3106 w 4431"/>
                  <a:gd name="T25" fmla="*/ 83 h 616"/>
                  <a:gd name="T26" fmla="*/ 3207 w 4431"/>
                  <a:gd name="T27" fmla="*/ 77 h 616"/>
                  <a:gd name="T28" fmla="*/ 3276 w 4431"/>
                  <a:gd name="T29" fmla="*/ 35 h 616"/>
                  <a:gd name="T30" fmla="*/ 3461 w 4431"/>
                  <a:gd name="T31" fmla="*/ 11 h 616"/>
                  <a:gd name="T32" fmla="*/ 3677 w 4431"/>
                  <a:gd name="T33" fmla="*/ 47 h 616"/>
                  <a:gd name="T34" fmla="*/ 3772 w 4431"/>
                  <a:gd name="T35" fmla="*/ 17 h 616"/>
                  <a:gd name="T36" fmla="*/ 3788 w 4431"/>
                  <a:gd name="T37" fmla="*/ 95 h 616"/>
                  <a:gd name="T38" fmla="*/ 3592 w 4431"/>
                  <a:gd name="T39" fmla="*/ 137 h 616"/>
                  <a:gd name="T40" fmla="*/ 3465 w 4431"/>
                  <a:gd name="T41" fmla="*/ 161 h 616"/>
                  <a:gd name="T42" fmla="*/ 3439 w 4431"/>
                  <a:gd name="T43" fmla="*/ 191 h 616"/>
                  <a:gd name="T44" fmla="*/ 3344 w 4431"/>
                  <a:gd name="T45" fmla="*/ 197 h 616"/>
                  <a:gd name="T46" fmla="*/ 3259 w 4431"/>
                  <a:gd name="T47" fmla="*/ 305 h 616"/>
                  <a:gd name="T48" fmla="*/ 3207 w 4431"/>
                  <a:gd name="T49" fmla="*/ 347 h 616"/>
                  <a:gd name="T50" fmla="*/ 3069 w 4431"/>
                  <a:gd name="T51" fmla="*/ 353 h 616"/>
                  <a:gd name="T52" fmla="*/ 3007 w 4431"/>
                  <a:gd name="T53" fmla="*/ 329 h 616"/>
                  <a:gd name="T54" fmla="*/ 2915 w 4431"/>
                  <a:gd name="T55" fmla="*/ 455 h 616"/>
                  <a:gd name="T56" fmla="*/ 2736 w 4431"/>
                  <a:gd name="T57" fmla="*/ 473 h 616"/>
                  <a:gd name="T58" fmla="*/ 2542 w 4431"/>
                  <a:gd name="T59" fmla="*/ 503 h 616"/>
                  <a:gd name="T60" fmla="*/ 2357 w 4431"/>
                  <a:gd name="T61" fmla="*/ 479 h 616"/>
                  <a:gd name="T62" fmla="*/ 2256 w 4431"/>
                  <a:gd name="T63" fmla="*/ 503 h 616"/>
                  <a:gd name="T64" fmla="*/ 1993 w 4431"/>
                  <a:gd name="T65" fmla="*/ 443 h 616"/>
                  <a:gd name="T66" fmla="*/ 1814 w 4431"/>
                  <a:gd name="T67" fmla="*/ 521 h 616"/>
                  <a:gd name="T68" fmla="*/ 1723 w 4431"/>
                  <a:gd name="T69" fmla="*/ 611 h 616"/>
                  <a:gd name="T70" fmla="*/ 1527 w 4431"/>
                  <a:gd name="T71" fmla="*/ 503 h 616"/>
                  <a:gd name="T72" fmla="*/ 1249 w 4431"/>
                  <a:gd name="T73" fmla="*/ 425 h 616"/>
                  <a:gd name="T74" fmla="*/ 1106 w 4431"/>
                  <a:gd name="T75" fmla="*/ 563 h 616"/>
                  <a:gd name="T76" fmla="*/ 1054 w 4431"/>
                  <a:gd name="T77" fmla="*/ 539 h 616"/>
                  <a:gd name="T78" fmla="*/ 921 w 4431"/>
                  <a:gd name="T79" fmla="*/ 485 h 616"/>
                  <a:gd name="T80" fmla="*/ 831 w 4431"/>
                  <a:gd name="T81" fmla="*/ 479 h 616"/>
                  <a:gd name="T82" fmla="*/ 784 w 4431"/>
                  <a:gd name="T83" fmla="*/ 503 h 616"/>
                  <a:gd name="T84" fmla="*/ 668 w 4431"/>
                  <a:gd name="T85" fmla="*/ 485 h 616"/>
                  <a:gd name="T86" fmla="*/ 546 w 4431"/>
                  <a:gd name="T87" fmla="*/ 515 h 616"/>
                  <a:gd name="T88" fmla="*/ 431 w 4431"/>
                  <a:gd name="T89" fmla="*/ 551 h 616"/>
                  <a:gd name="T90" fmla="*/ 182 w 4431"/>
                  <a:gd name="T91" fmla="*/ 527 h 616"/>
                  <a:gd name="T92" fmla="*/ 88 w 4431"/>
                  <a:gd name="T93" fmla="*/ 455 h 616"/>
                  <a:gd name="T94" fmla="*/ 28 w 4431"/>
                  <a:gd name="T95" fmla="*/ 377 h 616"/>
                  <a:gd name="T96" fmla="*/ 19 w 4431"/>
                  <a:gd name="T97" fmla="*/ 251 h 616"/>
                  <a:gd name="T98" fmla="*/ 129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DDDDDD"/>
                  </a:gs>
                  <a:gs pos="100000">
                    <a:srgbClr val="5F5F5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544" name="Group 91"/>
            <p:cNvGrpSpPr>
              <a:grpSpLocks/>
            </p:cNvGrpSpPr>
            <p:nvPr/>
          </p:nvGrpSpPr>
          <p:grpSpPr bwMode="auto">
            <a:xfrm>
              <a:off x="864" y="1801"/>
              <a:ext cx="549" cy="587"/>
              <a:chOff x="-1368" y="3401"/>
              <a:chExt cx="549" cy="587"/>
            </a:xfrm>
          </p:grpSpPr>
          <p:grpSp>
            <p:nvGrpSpPr>
              <p:cNvPr id="20548" name="Group 92"/>
              <p:cNvGrpSpPr>
                <a:grpSpLocks/>
              </p:cNvGrpSpPr>
              <p:nvPr/>
            </p:nvGrpSpPr>
            <p:grpSpPr bwMode="auto">
              <a:xfrm>
                <a:off x="-1358" y="3401"/>
                <a:ext cx="539" cy="565"/>
                <a:chOff x="-1358" y="3401"/>
                <a:chExt cx="539" cy="565"/>
              </a:xfrm>
            </p:grpSpPr>
            <p:sp>
              <p:nvSpPr>
                <p:cNvPr id="20553" name="Freeform 93"/>
                <p:cNvSpPr>
                  <a:spLocks/>
                </p:cNvSpPr>
                <p:nvPr/>
              </p:nvSpPr>
              <p:spPr bwMode="auto">
                <a:xfrm>
                  <a:off x="-1358" y="3401"/>
                  <a:ext cx="539" cy="565"/>
                </a:xfrm>
                <a:custGeom>
                  <a:avLst/>
                  <a:gdLst>
                    <a:gd name="T0" fmla="*/ 299 w 539"/>
                    <a:gd name="T1" fmla="*/ 34 h 565"/>
                    <a:gd name="T2" fmla="*/ 323 w 539"/>
                    <a:gd name="T3" fmla="*/ 67 h 565"/>
                    <a:gd name="T4" fmla="*/ 371 w 539"/>
                    <a:gd name="T5" fmla="*/ 40 h 565"/>
                    <a:gd name="T6" fmla="*/ 380 w 539"/>
                    <a:gd name="T7" fmla="*/ 55 h 565"/>
                    <a:gd name="T8" fmla="*/ 392 w 539"/>
                    <a:gd name="T9" fmla="*/ 88 h 565"/>
                    <a:gd name="T10" fmla="*/ 461 w 539"/>
                    <a:gd name="T11" fmla="*/ 94 h 565"/>
                    <a:gd name="T12" fmla="*/ 446 w 539"/>
                    <a:gd name="T13" fmla="*/ 136 h 565"/>
                    <a:gd name="T14" fmla="*/ 458 w 539"/>
                    <a:gd name="T15" fmla="*/ 133 h 565"/>
                    <a:gd name="T16" fmla="*/ 485 w 539"/>
                    <a:gd name="T17" fmla="*/ 145 h 565"/>
                    <a:gd name="T18" fmla="*/ 512 w 539"/>
                    <a:gd name="T19" fmla="*/ 175 h 565"/>
                    <a:gd name="T20" fmla="*/ 488 w 539"/>
                    <a:gd name="T21" fmla="*/ 214 h 565"/>
                    <a:gd name="T22" fmla="*/ 488 w 539"/>
                    <a:gd name="T23" fmla="*/ 220 h 565"/>
                    <a:gd name="T24" fmla="*/ 497 w 539"/>
                    <a:gd name="T25" fmla="*/ 277 h 565"/>
                    <a:gd name="T26" fmla="*/ 515 w 539"/>
                    <a:gd name="T27" fmla="*/ 361 h 565"/>
                    <a:gd name="T28" fmla="*/ 491 w 539"/>
                    <a:gd name="T29" fmla="*/ 418 h 565"/>
                    <a:gd name="T30" fmla="*/ 446 w 539"/>
                    <a:gd name="T31" fmla="*/ 436 h 565"/>
                    <a:gd name="T32" fmla="*/ 419 w 539"/>
                    <a:gd name="T33" fmla="*/ 469 h 565"/>
                    <a:gd name="T34" fmla="*/ 407 w 539"/>
                    <a:gd name="T35" fmla="*/ 523 h 565"/>
                    <a:gd name="T36" fmla="*/ 389 w 539"/>
                    <a:gd name="T37" fmla="*/ 508 h 565"/>
                    <a:gd name="T38" fmla="*/ 365 w 539"/>
                    <a:gd name="T39" fmla="*/ 487 h 565"/>
                    <a:gd name="T40" fmla="*/ 353 w 539"/>
                    <a:gd name="T41" fmla="*/ 496 h 565"/>
                    <a:gd name="T42" fmla="*/ 302 w 539"/>
                    <a:gd name="T43" fmla="*/ 520 h 565"/>
                    <a:gd name="T44" fmla="*/ 272 w 539"/>
                    <a:gd name="T45" fmla="*/ 523 h 565"/>
                    <a:gd name="T46" fmla="*/ 212 w 539"/>
                    <a:gd name="T47" fmla="*/ 547 h 565"/>
                    <a:gd name="T48" fmla="*/ 191 w 539"/>
                    <a:gd name="T49" fmla="*/ 487 h 565"/>
                    <a:gd name="T50" fmla="*/ 134 w 539"/>
                    <a:gd name="T51" fmla="*/ 508 h 565"/>
                    <a:gd name="T52" fmla="*/ 125 w 539"/>
                    <a:gd name="T53" fmla="*/ 466 h 565"/>
                    <a:gd name="T54" fmla="*/ 107 w 539"/>
                    <a:gd name="T55" fmla="*/ 442 h 565"/>
                    <a:gd name="T56" fmla="*/ 44 w 539"/>
                    <a:gd name="T57" fmla="*/ 442 h 565"/>
                    <a:gd name="T58" fmla="*/ 68 w 539"/>
                    <a:gd name="T59" fmla="*/ 370 h 565"/>
                    <a:gd name="T60" fmla="*/ 11 w 539"/>
                    <a:gd name="T61" fmla="*/ 349 h 565"/>
                    <a:gd name="T62" fmla="*/ 20 w 539"/>
                    <a:gd name="T63" fmla="*/ 331 h 565"/>
                    <a:gd name="T64" fmla="*/ 53 w 539"/>
                    <a:gd name="T65" fmla="*/ 301 h 565"/>
                    <a:gd name="T66" fmla="*/ 23 w 539"/>
                    <a:gd name="T67" fmla="*/ 250 h 565"/>
                    <a:gd name="T68" fmla="*/ 32 w 539"/>
                    <a:gd name="T69" fmla="*/ 232 h 565"/>
                    <a:gd name="T70" fmla="*/ 56 w 539"/>
                    <a:gd name="T71" fmla="*/ 181 h 565"/>
                    <a:gd name="T72" fmla="*/ 80 w 539"/>
                    <a:gd name="T73" fmla="*/ 163 h 565"/>
                    <a:gd name="T74" fmla="*/ 74 w 539"/>
                    <a:gd name="T75" fmla="*/ 148 h 565"/>
                    <a:gd name="T76" fmla="*/ 122 w 539"/>
                    <a:gd name="T77" fmla="*/ 124 h 565"/>
                    <a:gd name="T78" fmla="*/ 146 w 539"/>
                    <a:gd name="T79" fmla="*/ 19 h 565"/>
                    <a:gd name="T80" fmla="*/ 161 w 539"/>
                    <a:gd name="T81" fmla="*/ 73 h 565"/>
                    <a:gd name="T82" fmla="*/ 182 w 539"/>
                    <a:gd name="T83" fmla="*/ 76 h 565"/>
                    <a:gd name="T84" fmla="*/ 194 w 539"/>
                    <a:gd name="T85" fmla="*/ 34 h 565"/>
                    <a:gd name="T86" fmla="*/ 227 w 539"/>
                    <a:gd name="T87" fmla="*/ 13 h 565"/>
                    <a:gd name="T88" fmla="*/ 269 w 539"/>
                    <a:gd name="T89" fmla="*/ 1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9" h="565">
                      <a:moveTo>
                        <a:pt x="281" y="58"/>
                      </a:moveTo>
                      <a:cubicBezTo>
                        <a:pt x="285" y="46"/>
                        <a:pt x="289" y="41"/>
                        <a:pt x="299" y="34"/>
                      </a:cubicBezTo>
                      <a:cubicBezTo>
                        <a:pt x="313" y="13"/>
                        <a:pt x="305" y="20"/>
                        <a:pt x="320" y="10"/>
                      </a:cubicBezTo>
                      <a:cubicBezTo>
                        <a:pt x="321" y="29"/>
                        <a:pt x="318" y="49"/>
                        <a:pt x="323" y="67"/>
                      </a:cubicBezTo>
                      <a:cubicBezTo>
                        <a:pt x="326" y="78"/>
                        <a:pt x="332" y="54"/>
                        <a:pt x="338" y="49"/>
                      </a:cubicBezTo>
                      <a:cubicBezTo>
                        <a:pt x="346" y="43"/>
                        <a:pt x="361" y="43"/>
                        <a:pt x="371" y="40"/>
                      </a:cubicBezTo>
                      <a:cubicBezTo>
                        <a:pt x="373" y="37"/>
                        <a:pt x="374" y="32"/>
                        <a:pt x="377" y="31"/>
                      </a:cubicBezTo>
                      <a:cubicBezTo>
                        <a:pt x="394" y="24"/>
                        <a:pt x="381" y="51"/>
                        <a:pt x="380" y="55"/>
                      </a:cubicBezTo>
                      <a:cubicBezTo>
                        <a:pt x="381" y="67"/>
                        <a:pt x="379" y="80"/>
                        <a:pt x="383" y="91"/>
                      </a:cubicBezTo>
                      <a:cubicBezTo>
                        <a:pt x="384" y="94"/>
                        <a:pt x="389" y="88"/>
                        <a:pt x="392" y="88"/>
                      </a:cubicBezTo>
                      <a:cubicBezTo>
                        <a:pt x="398" y="88"/>
                        <a:pt x="404" y="90"/>
                        <a:pt x="410" y="91"/>
                      </a:cubicBezTo>
                      <a:cubicBezTo>
                        <a:pt x="427" y="92"/>
                        <a:pt x="444" y="93"/>
                        <a:pt x="461" y="94"/>
                      </a:cubicBezTo>
                      <a:cubicBezTo>
                        <a:pt x="457" y="105"/>
                        <a:pt x="456" y="116"/>
                        <a:pt x="452" y="127"/>
                      </a:cubicBezTo>
                      <a:cubicBezTo>
                        <a:pt x="451" y="130"/>
                        <a:pt x="450" y="136"/>
                        <a:pt x="446" y="136"/>
                      </a:cubicBezTo>
                      <a:cubicBezTo>
                        <a:pt x="443" y="136"/>
                        <a:pt x="448" y="130"/>
                        <a:pt x="449" y="127"/>
                      </a:cubicBezTo>
                      <a:cubicBezTo>
                        <a:pt x="452" y="129"/>
                        <a:pt x="455" y="132"/>
                        <a:pt x="458" y="133"/>
                      </a:cubicBezTo>
                      <a:cubicBezTo>
                        <a:pt x="465" y="135"/>
                        <a:pt x="473" y="133"/>
                        <a:pt x="479" y="136"/>
                      </a:cubicBezTo>
                      <a:cubicBezTo>
                        <a:pt x="482" y="137"/>
                        <a:pt x="482" y="143"/>
                        <a:pt x="485" y="145"/>
                      </a:cubicBezTo>
                      <a:cubicBezTo>
                        <a:pt x="487" y="147"/>
                        <a:pt x="491" y="147"/>
                        <a:pt x="494" y="148"/>
                      </a:cubicBezTo>
                      <a:cubicBezTo>
                        <a:pt x="502" y="160"/>
                        <a:pt x="498" y="170"/>
                        <a:pt x="512" y="175"/>
                      </a:cubicBezTo>
                      <a:cubicBezTo>
                        <a:pt x="508" y="187"/>
                        <a:pt x="499" y="195"/>
                        <a:pt x="491" y="205"/>
                      </a:cubicBezTo>
                      <a:cubicBezTo>
                        <a:pt x="490" y="208"/>
                        <a:pt x="490" y="212"/>
                        <a:pt x="488" y="214"/>
                      </a:cubicBezTo>
                      <a:cubicBezTo>
                        <a:pt x="486" y="216"/>
                        <a:pt x="479" y="214"/>
                        <a:pt x="479" y="217"/>
                      </a:cubicBezTo>
                      <a:cubicBezTo>
                        <a:pt x="479" y="220"/>
                        <a:pt x="485" y="219"/>
                        <a:pt x="488" y="220"/>
                      </a:cubicBezTo>
                      <a:cubicBezTo>
                        <a:pt x="505" y="228"/>
                        <a:pt x="520" y="234"/>
                        <a:pt x="539" y="238"/>
                      </a:cubicBezTo>
                      <a:cubicBezTo>
                        <a:pt x="530" y="266"/>
                        <a:pt x="518" y="263"/>
                        <a:pt x="497" y="277"/>
                      </a:cubicBezTo>
                      <a:cubicBezTo>
                        <a:pt x="483" y="297"/>
                        <a:pt x="504" y="317"/>
                        <a:pt x="509" y="337"/>
                      </a:cubicBezTo>
                      <a:cubicBezTo>
                        <a:pt x="511" y="345"/>
                        <a:pt x="515" y="361"/>
                        <a:pt x="515" y="361"/>
                      </a:cubicBezTo>
                      <a:cubicBezTo>
                        <a:pt x="503" y="365"/>
                        <a:pt x="494" y="362"/>
                        <a:pt x="482" y="358"/>
                      </a:cubicBezTo>
                      <a:cubicBezTo>
                        <a:pt x="475" y="380"/>
                        <a:pt x="475" y="402"/>
                        <a:pt x="491" y="418"/>
                      </a:cubicBezTo>
                      <a:cubicBezTo>
                        <a:pt x="508" y="468"/>
                        <a:pt x="493" y="456"/>
                        <a:pt x="464" y="451"/>
                      </a:cubicBezTo>
                      <a:cubicBezTo>
                        <a:pt x="458" y="445"/>
                        <a:pt x="451" y="442"/>
                        <a:pt x="446" y="436"/>
                      </a:cubicBezTo>
                      <a:cubicBezTo>
                        <a:pt x="441" y="431"/>
                        <a:pt x="434" y="418"/>
                        <a:pt x="434" y="418"/>
                      </a:cubicBezTo>
                      <a:cubicBezTo>
                        <a:pt x="426" y="434"/>
                        <a:pt x="423" y="451"/>
                        <a:pt x="419" y="469"/>
                      </a:cubicBezTo>
                      <a:cubicBezTo>
                        <a:pt x="416" y="479"/>
                        <a:pt x="410" y="499"/>
                        <a:pt x="410" y="499"/>
                      </a:cubicBezTo>
                      <a:cubicBezTo>
                        <a:pt x="409" y="507"/>
                        <a:pt x="411" y="516"/>
                        <a:pt x="407" y="523"/>
                      </a:cubicBezTo>
                      <a:cubicBezTo>
                        <a:pt x="405" y="526"/>
                        <a:pt x="401" y="519"/>
                        <a:pt x="398" y="517"/>
                      </a:cubicBezTo>
                      <a:cubicBezTo>
                        <a:pt x="395" y="514"/>
                        <a:pt x="392" y="511"/>
                        <a:pt x="389" y="508"/>
                      </a:cubicBezTo>
                      <a:cubicBezTo>
                        <a:pt x="387" y="505"/>
                        <a:pt x="386" y="501"/>
                        <a:pt x="383" y="499"/>
                      </a:cubicBezTo>
                      <a:cubicBezTo>
                        <a:pt x="378" y="494"/>
                        <a:pt x="365" y="487"/>
                        <a:pt x="365" y="487"/>
                      </a:cubicBezTo>
                      <a:cubicBezTo>
                        <a:pt x="363" y="484"/>
                        <a:pt x="362" y="476"/>
                        <a:pt x="359" y="478"/>
                      </a:cubicBezTo>
                      <a:cubicBezTo>
                        <a:pt x="354" y="482"/>
                        <a:pt x="355" y="490"/>
                        <a:pt x="353" y="496"/>
                      </a:cubicBezTo>
                      <a:cubicBezTo>
                        <a:pt x="347" y="514"/>
                        <a:pt x="338" y="529"/>
                        <a:pt x="332" y="547"/>
                      </a:cubicBezTo>
                      <a:cubicBezTo>
                        <a:pt x="325" y="545"/>
                        <a:pt x="308" y="527"/>
                        <a:pt x="302" y="520"/>
                      </a:cubicBezTo>
                      <a:cubicBezTo>
                        <a:pt x="298" y="514"/>
                        <a:pt x="290" y="502"/>
                        <a:pt x="290" y="502"/>
                      </a:cubicBezTo>
                      <a:cubicBezTo>
                        <a:pt x="275" y="507"/>
                        <a:pt x="281" y="514"/>
                        <a:pt x="272" y="523"/>
                      </a:cubicBezTo>
                      <a:cubicBezTo>
                        <a:pt x="258" y="537"/>
                        <a:pt x="253" y="535"/>
                        <a:pt x="236" y="538"/>
                      </a:cubicBezTo>
                      <a:cubicBezTo>
                        <a:pt x="225" y="545"/>
                        <a:pt x="218" y="565"/>
                        <a:pt x="212" y="547"/>
                      </a:cubicBezTo>
                      <a:cubicBezTo>
                        <a:pt x="212" y="544"/>
                        <a:pt x="207" y="486"/>
                        <a:pt x="206" y="484"/>
                      </a:cubicBezTo>
                      <a:cubicBezTo>
                        <a:pt x="203" y="480"/>
                        <a:pt x="196" y="486"/>
                        <a:pt x="191" y="487"/>
                      </a:cubicBezTo>
                      <a:cubicBezTo>
                        <a:pt x="163" y="494"/>
                        <a:pt x="212" y="486"/>
                        <a:pt x="161" y="493"/>
                      </a:cubicBezTo>
                      <a:cubicBezTo>
                        <a:pt x="145" y="498"/>
                        <a:pt x="155" y="494"/>
                        <a:pt x="134" y="508"/>
                      </a:cubicBezTo>
                      <a:cubicBezTo>
                        <a:pt x="131" y="510"/>
                        <a:pt x="125" y="514"/>
                        <a:pt x="125" y="514"/>
                      </a:cubicBezTo>
                      <a:cubicBezTo>
                        <a:pt x="116" y="500"/>
                        <a:pt x="122" y="482"/>
                        <a:pt x="125" y="466"/>
                      </a:cubicBezTo>
                      <a:cubicBezTo>
                        <a:pt x="127" y="456"/>
                        <a:pt x="134" y="436"/>
                        <a:pt x="134" y="436"/>
                      </a:cubicBezTo>
                      <a:cubicBezTo>
                        <a:pt x="121" y="417"/>
                        <a:pt x="121" y="437"/>
                        <a:pt x="107" y="442"/>
                      </a:cubicBezTo>
                      <a:cubicBezTo>
                        <a:pt x="100" y="445"/>
                        <a:pt x="93" y="444"/>
                        <a:pt x="86" y="445"/>
                      </a:cubicBezTo>
                      <a:cubicBezTo>
                        <a:pt x="70" y="450"/>
                        <a:pt x="51" y="462"/>
                        <a:pt x="44" y="442"/>
                      </a:cubicBezTo>
                      <a:cubicBezTo>
                        <a:pt x="49" y="421"/>
                        <a:pt x="44" y="391"/>
                        <a:pt x="62" y="379"/>
                      </a:cubicBezTo>
                      <a:cubicBezTo>
                        <a:pt x="64" y="376"/>
                        <a:pt x="69" y="374"/>
                        <a:pt x="68" y="370"/>
                      </a:cubicBezTo>
                      <a:cubicBezTo>
                        <a:pt x="67" y="366"/>
                        <a:pt x="62" y="365"/>
                        <a:pt x="59" y="364"/>
                      </a:cubicBezTo>
                      <a:cubicBezTo>
                        <a:pt x="44" y="359"/>
                        <a:pt x="26" y="353"/>
                        <a:pt x="11" y="349"/>
                      </a:cubicBezTo>
                      <a:cubicBezTo>
                        <a:pt x="8" y="347"/>
                        <a:pt x="0" y="346"/>
                        <a:pt x="2" y="343"/>
                      </a:cubicBezTo>
                      <a:cubicBezTo>
                        <a:pt x="5" y="337"/>
                        <a:pt x="20" y="331"/>
                        <a:pt x="20" y="331"/>
                      </a:cubicBezTo>
                      <a:cubicBezTo>
                        <a:pt x="25" y="323"/>
                        <a:pt x="27" y="319"/>
                        <a:pt x="35" y="313"/>
                      </a:cubicBezTo>
                      <a:cubicBezTo>
                        <a:pt x="41" y="309"/>
                        <a:pt x="53" y="301"/>
                        <a:pt x="53" y="301"/>
                      </a:cubicBezTo>
                      <a:cubicBezTo>
                        <a:pt x="45" y="278"/>
                        <a:pt x="57" y="305"/>
                        <a:pt x="41" y="286"/>
                      </a:cubicBezTo>
                      <a:cubicBezTo>
                        <a:pt x="37" y="281"/>
                        <a:pt x="27" y="253"/>
                        <a:pt x="23" y="250"/>
                      </a:cubicBezTo>
                      <a:cubicBezTo>
                        <a:pt x="18" y="246"/>
                        <a:pt x="5" y="244"/>
                        <a:pt x="5" y="244"/>
                      </a:cubicBezTo>
                      <a:cubicBezTo>
                        <a:pt x="19" y="234"/>
                        <a:pt x="11" y="239"/>
                        <a:pt x="32" y="232"/>
                      </a:cubicBezTo>
                      <a:cubicBezTo>
                        <a:pt x="44" y="228"/>
                        <a:pt x="68" y="226"/>
                        <a:pt x="68" y="226"/>
                      </a:cubicBezTo>
                      <a:cubicBezTo>
                        <a:pt x="66" y="216"/>
                        <a:pt x="63" y="189"/>
                        <a:pt x="56" y="181"/>
                      </a:cubicBezTo>
                      <a:cubicBezTo>
                        <a:pt x="51" y="176"/>
                        <a:pt x="38" y="169"/>
                        <a:pt x="38" y="169"/>
                      </a:cubicBezTo>
                      <a:cubicBezTo>
                        <a:pt x="31" y="148"/>
                        <a:pt x="29" y="150"/>
                        <a:pt x="80" y="163"/>
                      </a:cubicBezTo>
                      <a:cubicBezTo>
                        <a:pt x="83" y="164"/>
                        <a:pt x="83" y="175"/>
                        <a:pt x="83" y="172"/>
                      </a:cubicBezTo>
                      <a:cubicBezTo>
                        <a:pt x="83" y="152"/>
                        <a:pt x="80" y="162"/>
                        <a:pt x="74" y="148"/>
                      </a:cubicBezTo>
                      <a:cubicBezTo>
                        <a:pt x="70" y="139"/>
                        <a:pt x="65" y="121"/>
                        <a:pt x="65" y="121"/>
                      </a:cubicBezTo>
                      <a:cubicBezTo>
                        <a:pt x="84" y="115"/>
                        <a:pt x="103" y="118"/>
                        <a:pt x="122" y="124"/>
                      </a:cubicBezTo>
                      <a:cubicBezTo>
                        <a:pt x="116" y="87"/>
                        <a:pt x="109" y="54"/>
                        <a:pt x="122" y="13"/>
                      </a:cubicBezTo>
                      <a:cubicBezTo>
                        <a:pt x="124" y="5"/>
                        <a:pt x="146" y="19"/>
                        <a:pt x="146" y="19"/>
                      </a:cubicBezTo>
                      <a:cubicBezTo>
                        <a:pt x="147" y="36"/>
                        <a:pt x="144" y="54"/>
                        <a:pt x="149" y="70"/>
                      </a:cubicBezTo>
                      <a:cubicBezTo>
                        <a:pt x="150" y="74"/>
                        <a:pt x="157" y="71"/>
                        <a:pt x="161" y="73"/>
                      </a:cubicBezTo>
                      <a:cubicBezTo>
                        <a:pt x="167" y="76"/>
                        <a:pt x="179" y="85"/>
                        <a:pt x="179" y="85"/>
                      </a:cubicBezTo>
                      <a:cubicBezTo>
                        <a:pt x="180" y="82"/>
                        <a:pt x="182" y="79"/>
                        <a:pt x="182" y="76"/>
                      </a:cubicBezTo>
                      <a:cubicBezTo>
                        <a:pt x="184" y="59"/>
                        <a:pt x="180" y="41"/>
                        <a:pt x="185" y="25"/>
                      </a:cubicBezTo>
                      <a:cubicBezTo>
                        <a:pt x="186" y="21"/>
                        <a:pt x="191" y="31"/>
                        <a:pt x="194" y="34"/>
                      </a:cubicBezTo>
                      <a:cubicBezTo>
                        <a:pt x="219" y="55"/>
                        <a:pt x="186" y="23"/>
                        <a:pt x="212" y="49"/>
                      </a:cubicBezTo>
                      <a:cubicBezTo>
                        <a:pt x="225" y="89"/>
                        <a:pt x="227" y="17"/>
                        <a:pt x="227" y="13"/>
                      </a:cubicBezTo>
                      <a:cubicBezTo>
                        <a:pt x="231" y="30"/>
                        <a:pt x="239" y="44"/>
                        <a:pt x="242" y="61"/>
                      </a:cubicBezTo>
                      <a:cubicBezTo>
                        <a:pt x="262" y="48"/>
                        <a:pt x="254" y="25"/>
                        <a:pt x="269" y="10"/>
                      </a:cubicBezTo>
                      <a:cubicBezTo>
                        <a:pt x="279" y="0"/>
                        <a:pt x="278" y="6"/>
                        <a:pt x="278" y="10"/>
                      </a:cubicBezTo>
                    </a:path>
                  </a:pathLst>
                </a:custGeom>
                <a:gradFill rotWithShape="1">
                  <a:gsLst>
                    <a:gs pos="0">
                      <a:srgbClr val="FF0000"/>
                    </a:gs>
                    <a:gs pos="100000">
                      <a:srgbClr val="FFFF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54" name="Freeform 94"/>
                <p:cNvSpPr>
                  <a:spLocks/>
                </p:cNvSpPr>
                <p:nvPr/>
              </p:nvSpPr>
              <p:spPr bwMode="auto">
                <a:xfrm>
                  <a:off x="-1101" y="3405"/>
                  <a:ext cx="49" cy="57"/>
                </a:xfrm>
                <a:custGeom>
                  <a:avLst/>
                  <a:gdLst>
                    <a:gd name="T0" fmla="*/ 24 w 49"/>
                    <a:gd name="T1" fmla="*/ 57 h 57"/>
                    <a:gd name="T2" fmla="*/ 30 w 49"/>
                    <a:gd name="T3" fmla="*/ 6 h 57"/>
                    <a:gd name="T4" fmla="*/ 9 w 49"/>
                    <a:gd name="T5" fmla="*/ 9 h 57"/>
                    <a:gd name="T6" fmla="*/ 0 w 49"/>
                    <a:gd name="T7" fmla="*/ 51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24" y="57"/>
                      </a:moveTo>
                      <a:cubicBezTo>
                        <a:pt x="38" y="43"/>
                        <a:pt x="49" y="37"/>
                        <a:pt x="30" y="6"/>
                      </a:cubicBezTo>
                      <a:cubicBezTo>
                        <a:pt x="26" y="0"/>
                        <a:pt x="16" y="8"/>
                        <a:pt x="9" y="9"/>
                      </a:cubicBezTo>
                      <a:cubicBezTo>
                        <a:pt x="5" y="22"/>
                        <a:pt x="0" y="37"/>
                        <a:pt x="0" y="51"/>
                      </a:cubicBezTo>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549" name="Group 95"/>
              <p:cNvGrpSpPr>
                <a:grpSpLocks/>
              </p:cNvGrpSpPr>
              <p:nvPr/>
            </p:nvGrpSpPr>
            <p:grpSpPr bwMode="auto">
              <a:xfrm rot="218407">
                <a:off x="-1368" y="3423"/>
                <a:ext cx="539" cy="565"/>
                <a:chOff x="-1358" y="3401"/>
                <a:chExt cx="539" cy="565"/>
              </a:xfrm>
            </p:grpSpPr>
            <p:sp>
              <p:nvSpPr>
                <p:cNvPr id="20551" name="Freeform 96"/>
                <p:cNvSpPr>
                  <a:spLocks/>
                </p:cNvSpPr>
                <p:nvPr/>
              </p:nvSpPr>
              <p:spPr bwMode="auto">
                <a:xfrm>
                  <a:off x="-1358" y="3401"/>
                  <a:ext cx="539" cy="565"/>
                </a:xfrm>
                <a:custGeom>
                  <a:avLst/>
                  <a:gdLst>
                    <a:gd name="T0" fmla="*/ 299 w 539"/>
                    <a:gd name="T1" fmla="*/ 34 h 565"/>
                    <a:gd name="T2" fmla="*/ 323 w 539"/>
                    <a:gd name="T3" fmla="*/ 67 h 565"/>
                    <a:gd name="T4" fmla="*/ 371 w 539"/>
                    <a:gd name="T5" fmla="*/ 40 h 565"/>
                    <a:gd name="T6" fmla="*/ 380 w 539"/>
                    <a:gd name="T7" fmla="*/ 55 h 565"/>
                    <a:gd name="T8" fmla="*/ 392 w 539"/>
                    <a:gd name="T9" fmla="*/ 88 h 565"/>
                    <a:gd name="T10" fmla="*/ 461 w 539"/>
                    <a:gd name="T11" fmla="*/ 94 h 565"/>
                    <a:gd name="T12" fmla="*/ 446 w 539"/>
                    <a:gd name="T13" fmla="*/ 136 h 565"/>
                    <a:gd name="T14" fmla="*/ 458 w 539"/>
                    <a:gd name="T15" fmla="*/ 133 h 565"/>
                    <a:gd name="T16" fmla="*/ 485 w 539"/>
                    <a:gd name="T17" fmla="*/ 145 h 565"/>
                    <a:gd name="T18" fmla="*/ 512 w 539"/>
                    <a:gd name="T19" fmla="*/ 175 h 565"/>
                    <a:gd name="T20" fmla="*/ 488 w 539"/>
                    <a:gd name="T21" fmla="*/ 214 h 565"/>
                    <a:gd name="T22" fmla="*/ 488 w 539"/>
                    <a:gd name="T23" fmla="*/ 220 h 565"/>
                    <a:gd name="T24" fmla="*/ 497 w 539"/>
                    <a:gd name="T25" fmla="*/ 277 h 565"/>
                    <a:gd name="T26" fmla="*/ 515 w 539"/>
                    <a:gd name="T27" fmla="*/ 361 h 565"/>
                    <a:gd name="T28" fmla="*/ 491 w 539"/>
                    <a:gd name="T29" fmla="*/ 418 h 565"/>
                    <a:gd name="T30" fmla="*/ 446 w 539"/>
                    <a:gd name="T31" fmla="*/ 436 h 565"/>
                    <a:gd name="T32" fmla="*/ 419 w 539"/>
                    <a:gd name="T33" fmla="*/ 469 h 565"/>
                    <a:gd name="T34" fmla="*/ 407 w 539"/>
                    <a:gd name="T35" fmla="*/ 523 h 565"/>
                    <a:gd name="T36" fmla="*/ 389 w 539"/>
                    <a:gd name="T37" fmla="*/ 508 h 565"/>
                    <a:gd name="T38" fmla="*/ 365 w 539"/>
                    <a:gd name="T39" fmla="*/ 487 h 565"/>
                    <a:gd name="T40" fmla="*/ 353 w 539"/>
                    <a:gd name="T41" fmla="*/ 496 h 565"/>
                    <a:gd name="T42" fmla="*/ 302 w 539"/>
                    <a:gd name="T43" fmla="*/ 520 h 565"/>
                    <a:gd name="T44" fmla="*/ 272 w 539"/>
                    <a:gd name="T45" fmla="*/ 523 h 565"/>
                    <a:gd name="T46" fmla="*/ 212 w 539"/>
                    <a:gd name="T47" fmla="*/ 547 h 565"/>
                    <a:gd name="T48" fmla="*/ 191 w 539"/>
                    <a:gd name="T49" fmla="*/ 487 h 565"/>
                    <a:gd name="T50" fmla="*/ 134 w 539"/>
                    <a:gd name="T51" fmla="*/ 508 h 565"/>
                    <a:gd name="T52" fmla="*/ 125 w 539"/>
                    <a:gd name="T53" fmla="*/ 466 h 565"/>
                    <a:gd name="T54" fmla="*/ 107 w 539"/>
                    <a:gd name="T55" fmla="*/ 442 h 565"/>
                    <a:gd name="T56" fmla="*/ 44 w 539"/>
                    <a:gd name="T57" fmla="*/ 442 h 565"/>
                    <a:gd name="T58" fmla="*/ 68 w 539"/>
                    <a:gd name="T59" fmla="*/ 370 h 565"/>
                    <a:gd name="T60" fmla="*/ 11 w 539"/>
                    <a:gd name="T61" fmla="*/ 349 h 565"/>
                    <a:gd name="T62" fmla="*/ 20 w 539"/>
                    <a:gd name="T63" fmla="*/ 331 h 565"/>
                    <a:gd name="T64" fmla="*/ 53 w 539"/>
                    <a:gd name="T65" fmla="*/ 301 h 565"/>
                    <a:gd name="T66" fmla="*/ 23 w 539"/>
                    <a:gd name="T67" fmla="*/ 250 h 565"/>
                    <a:gd name="T68" fmla="*/ 32 w 539"/>
                    <a:gd name="T69" fmla="*/ 232 h 565"/>
                    <a:gd name="T70" fmla="*/ 56 w 539"/>
                    <a:gd name="T71" fmla="*/ 181 h 565"/>
                    <a:gd name="T72" fmla="*/ 80 w 539"/>
                    <a:gd name="T73" fmla="*/ 163 h 565"/>
                    <a:gd name="T74" fmla="*/ 74 w 539"/>
                    <a:gd name="T75" fmla="*/ 148 h 565"/>
                    <a:gd name="T76" fmla="*/ 122 w 539"/>
                    <a:gd name="T77" fmla="*/ 124 h 565"/>
                    <a:gd name="T78" fmla="*/ 146 w 539"/>
                    <a:gd name="T79" fmla="*/ 19 h 565"/>
                    <a:gd name="T80" fmla="*/ 161 w 539"/>
                    <a:gd name="T81" fmla="*/ 73 h 565"/>
                    <a:gd name="T82" fmla="*/ 182 w 539"/>
                    <a:gd name="T83" fmla="*/ 76 h 565"/>
                    <a:gd name="T84" fmla="*/ 194 w 539"/>
                    <a:gd name="T85" fmla="*/ 34 h 565"/>
                    <a:gd name="T86" fmla="*/ 227 w 539"/>
                    <a:gd name="T87" fmla="*/ 13 h 565"/>
                    <a:gd name="T88" fmla="*/ 269 w 539"/>
                    <a:gd name="T89" fmla="*/ 1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9" h="565">
                      <a:moveTo>
                        <a:pt x="281" y="58"/>
                      </a:moveTo>
                      <a:cubicBezTo>
                        <a:pt x="285" y="46"/>
                        <a:pt x="289" y="41"/>
                        <a:pt x="299" y="34"/>
                      </a:cubicBezTo>
                      <a:cubicBezTo>
                        <a:pt x="313" y="13"/>
                        <a:pt x="305" y="20"/>
                        <a:pt x="320" y="10"/>
                      </a:cubicBezTo>
                      <a:cubicBezTo>
                        <a:pt x="321" y="29"/>
                        <a:pt x="318" y="49"/>
                        <a:pt x="323" y="67"/>
                      </a:cubicBezTo>
                      <a:cubicBezTo>
                        <a:pt x="326" y="78"/>
                        <a:pt x="332" y="54"/>
                        <a:pt x="338" y="49"/>
                      </a:cubicBezTo>
                      <a:cubicBezTo>
                        <a:pt x="346" y="43"/>
                        <a:pt x="361" y="43"/>
                        <a:pt x="371" y="40"/>
                      </a:cubicBezTo>
                      <a:cubicBezTo>
                        <a:pt x="373" y="37"/>
                        <a:pt x="374" y="32"/>
                        <a:pt x="377" y="31"/>
                      </a:cubicBezTo>
                      <a:cubicBezTo>
                        <a:pt x="394" y="24"/>
                        <a:pt x="381" y="51"/>
                        <a:pt x="380" y="55"/>
                      </a:cubicBezTo>
                      <a:cubicBezTo>
                        <a:pt x="381" y="67"/>
                        <a:pt x="379" y="80"/>
                        <a:pt x="383" y="91"/>
                      </a:cubicBezTo>
                      <a:cubicBezTo>
                        <a:pt x="384" y="94"/>
                        <a:pt x="389" y="88"/>
                        <a:pt x="392" y="88"/>
                      </a:cubicBezTo>
                      <a:cubicBezTo>
                        <a:pt x="398" y="88"/>
                        <a:pt x="404" y="90"/>
                        <a:pt x="410" y="91"/>
                      </a:cubicBezTo>
                      <a:cubicBezTo>
                        <a:pt x="427" y="92"/>
                        <a:pt x="444" y="93"/>
                        <a:pt x="461" y="94"/>
                      </a:cubicBezTo>
                      <a:cubicBezTo>
                        <a:pt x="457" y="105"/>
                        <a:pt x="456" y="116"/>
                        <a:pt x="452" y="127"/>
                      </a:cubicBezTo>
                      <a:cubicBezTo>
                        <a:pt x="451" y="130"/>
                        <a:pt x="450" y="136"/>
                        <a:pt x="446" y="136"/>
                      </a:cubicBezTo>
                      <a:cubicBezTo>
                        <a:pt x="443" y="136"/>
                        <a:pt x="448" y="130"/>
                        <a:pt x="449" y="127"/>
                      </a:cubicBezTo>
                      <a:cubicBezTo>
                        <a:pt x="452" y="129"/>
                        <a:pt x="455" y="132"/>
                        <a:pt x="458" y="133"/>
                      </a:cubicBezTo>
                      <a:cubicBezTo>
                        <a:pt x="465" y="135"/>
                        <a:pt x="473" y="133"/>
                        <a:pt x="479" y="136"/>
                      </a:cubicBezTo>
                      <a:cubicBezTo>
                        <a:pt x="482" y="137"/>
                        <a:pt x="482" y="143"/>
                        <a:pt x="485" y="145"/>
                      </a:cubicBezTo>
                      <a:cubicBezTo>
                        <a:pt x="487" y="147"/>
                        <a:pt x="491" y="147"/>
                        <a:pt x="494" y="148"/>
                      </a:cubicBezTo>
                      <a:cubicBezTo>
                        <a:pt x="502" y="160"/>
                        <a:pt x="498" y="170"/>
                        <a:pt x="512" y="175"/>
                      </a:cubicBezTo>
                      <a:cubicBezTo>
                        <a:pt x="508" y="187"/>
                        <a:pt x="499" y="195"/>
                        <a:pt x="491" y="205"/>
                      </a:cubicBezTo>
                      <a:cubicBezTo>
                        <a:pt x="490" y="208"/>
                        <a:pt x="490" y="212"/>
                        <a:pt x="488" y="214"/>
                      </a:cubicBezTo>
                      <a:cubicBezTo>
                        <a:pt x="486" y="216"/>
                        <a:pt x="479" y="214"/>
                        <a:pt x="479" y="217"/>
                      </a:cubicBezTo>
                      <a:cubicBezTo>
                        <a:pt x="479" y="220"/>
                        <a:pt x="485" y="219"/>
                        <a:pt x="488" y="220"/>
                      </a:cubicBezTo>
                      <a:cubicBezTo>
                        <a:pt x="505" y="228"/>
                        <a:pt x="520" y="234"/>
                        <a:pt x="539" y="238"/>
                      </a:cubicBezTo>
                      <a:cubicBezTo>
                        <a:pt x="530" y="266"/>
                        <a:pt x="518" y="263"/>
                        <a:pt x="497" y="277"/>
                      </a:cubicBezTo>
                      <a:cubicBezTo>
                        <a:pt x="483" y="297"/>
                        <a:pt x="504" y="317"/>
                        <a:pt x="509" y="337"/>
                      </a:cubicBezTo>
                      <a:cubicBezTo>
                        <a:pt x="511" y="345"/>
                        <a:pt x="515" y="361"/>
                        <a:pt x="515" y="361"/>
                      </a:cubicBezTo>
                      <a:cubicBezTo>
                        <a:pt x="503" y="365"/>
                        <a:pt x="494" y="362"/>
                        <a:pt x="482" y="358"/>
                      </a:cubicBezTo>
                      <a:cubicBezTo>
                        <a:pt x="475" y="380"/>
                        <a:pt x="475" y="402"/>
                        <a:pt x="491" y="418"/>
                      </a:cubicBezTo>
                      <a:cubicBezTo>
                        <a:pt x="508" y="468"/>
                        <a:pt x="493" y="456"/>
                        <a:pt x="464" y="451"/>
                      </a:cubicBezTo>
                      <a:cubicBezTo>
                        <a:pt x="458" y="445"/>
                        <a:pt x="451" y="442"/>
                        <a:pt x="446" y="436"/>
                      </a:cubicBezTo>
                      <a:cubicBezTo>
                        <a:pt x="441" y="431"/>
                        <a:pt x="434" y="418"/>
                        <a:pt x="434" y="418"/>
                      </a:cubicBezTo>
                      <a:cubicBezTo>
                        <a:pt x="426" y="434"/>
                        <a:pt x="423" y="451"/>
                        <a:pt x="419" y="469"/>
                      </a:cubicBezTo>
                      <a:cubicBezTo>
                        <a:pt x="416" y="479"/>
                        <a:pt x="410" y="499"/>
                        <a:pt x="410" y="499"/>
                      </a:cubicBezTo>
                      <a:cubicBezTo>
                        <a:pt x="409" y="507"/>
                        <a:pt x="411" y="516"/>
                        <a:pt x="407" y="523"/>
                      </a:cubicBezTo>
                      <a:cubicBezTo>
                        <a:pt x="405" y="526"/>
                        <a:pt x="401" y="519"/>
                        <a:pt x="398" y="517"/>
                      </a:cubicBezTo>
                      <a:cubicBezTo>
                        <a:pt x="395" y="514"/>
                        <a:pt x="392" y="511"/>
                        <a:pt x="389" y="508"/>
                      </a:cubicBezTo>
                      <a:cubicBezTo>
                        <a:pt x="387" y="505"/>
                        <a:pt x="386" y="501"/>
                        <a:pt x="383" y="499"/>
                      </a:cubicBezTo>
                      <a:cubicBezTo>
                        <a:pt x="378" y="494"/>
                        <a:pt x="365" y="487"/>
                        <a:pt x="365" y="487"/>
                      </a:cubicBezTo>
                      <a:cubicBezTo>
                        <a:pt x="363" y="484"/>
                        <a:pt x="362" y="476"/>
                        <a:pt x="359" y="478"/>
                      </a:cubicBezTo>
                      <a:cubicBezTo>
                        <a:pt x="354" y="482"/>
                        <a:pt x="355" y="490"/>
                        <a:pt x="353" y="496"/>
                      </a:cubicBezTo>
                      <a:cubicBezTo>
                        <a:pt x="347" y="514"/>
                        <a:pt x="338" y="529"/>
                        <a:pt x="332" y="547"/>
                      </a:cubicBezTo>
                      <a:cubicBezTo>
                        <a:pt x="325" y="545"/>
                        <a:pt x="308" y="527"/>
                        <a:pt x="302" y="520"/>
                      </a:cubicBezTo>
                      <a:cubicBezTo>
                        <a:pt x="298" y="514"/>
                        <a:pt x="290" y="502"/>
                        <a:pt x="290" y="502"/>
                      </a:cubicBezTo>
                      <a:cubicBezTo>
                        <a:pt x="275" y="507"/>
                        <a:pt x="281" y="514"/>
                        <a:pt x="272" y="523"/>
                      </a:cubicBezTo>
                      <a:cubicBezTo>
                        <a:pt x="258" y="537"/>
                        <a:pt x="253" y="535"/>
                        <a:pt x="236" y="538"/>
                      </a:cubicBezTo>
                      <a:cubicBezTo>
                        <a:pt x="225" y="545"/>
                        <a:pt x="218" y="565"/>
                        <a:pt x="212" y="547"/>
                      </a:cubicBezTo>
                      <a:cubicBezTo>
                        <a:pt x="212" y="544"/>
                        <a:pt x="207" y="486"/>
                        <a:pt x="206" y="484"/>
                      </a:cubicBezTo>
                      <a:cubicBezTo>
                        <a:pt x="203" y="480"/>
                        <a:pt x="196" y="486"/>
                        <a:pt x="191" y="487"/>
                      </a:cubicBezTo>
                      <a:cubicBezTo>
                        <a:pt x="163" y="494"/>
                        <a:pt x="212" y="486"/>
                        <a:pt x="161" y="493"/>
                      </a:cubicBezTo>
                      <a:cubicBezTo>
                        <a:pt x="145" y="498"/>
                        <a:pt x="155" y="494"/>
                        <a:pt x="134" y="508"/>
                      </a:cubicBezTo>
                      <a:cubicBezTo>
                        <a:pt x="131" y="510"/>
                        <a:pt x="125" y="514"/>
                        <a:pt x="125" y="514"/>
                      </a:cubicBezTo>
                      <a:cubicBezTo>
                        <a:pt x="116" y="500"/>
                        <a:pt x="122" y="482"/>
                        <a:pt x="125" y="466"/>
                      </a:cubicBezTo>
                      <a:cubicBezTo>
                        <a:pt x="127" y="456"/>
                        <a:pt x="134" y="436"/>
                        <a:pt x="134" y="436"/>
                      </a:cubicBezTo>
                      <a:cubicBezTo>
                        <a:pt x="121" y="417"/>
                        <a:pt x="121" y="437"/>
                        <a:pt x="107" y="442"/>
                      </a:cubicBezTo>
                      <a:cubicBezTo>
                        <a:pt x="100" y="445"/>
                        <a:pt x="93" y="444"/>
                        <a:pt x="86" y="445"/>
                      </a:cubicBezTo>
                      <a:cubicBezTo>
                        <a:pt x="70" y="450"/>
                        <a:pt x="51" y="462"/>
                        <a:pt x="44" y="442"/>
                      </a:cubicBezTo>
                      <a:cubicBezTo>
                        <a:pt x="49" y="421"/>
                        <a:pt x="44" y="391"/>
                        <a:pt x="62" y="379"/>
                      </a:cubicBezTo>
                      <a:cubicBezTo>
                        <a:pt x="64" y="376"/>
                        <a:pt x="69" y="374"/>
                        <a:pt x="68" y="370"/>
                      </a:cubicBezTo>
                      <a:cubicBezTo>
                        <a:pt x="67" y="366"/>
                        <a:pt x="62" y="365"/>
                        <a:pt x="59" y="364"/>
                      </a:cubicBezTo>
                      <a:cubicBezTo>
                        <a:pt x="44" y="359"/>
                        <a:pt x="26" y="353"/>
                        <a:pt x="11" y="349"/>
                      </a:cubicBezTo>
                      <a:cubicBezTo>
                        <a:pt x="8" y="347"/>
                        <a:pt x="0" y="346"/>
                        <a:pt x="2" y="343"/>
                      </a:cubicBezTo>
                      <a:cubicBezTo>
                        <a:pt x="5" y="337"/>
                        <a:pt x="20" y="331"/>
                        <a:pt x="20" y="331"/>
                      </a:cubicBezTo>
                      <a:cubicBezTo>
                        <a:pt x="25" y="323"/>
                        <a:pt x="27" y="319"/>
                        <a:pt x="35" y="313"/>
                      </a:cubicBezTo>
                      <a:cubicBezTo>
                        <a:pt x="41" y="309"/>
                        <a:pt x="53" y="301"/>
                        <a:pt x="53" y="301"/>
                      </a:cubicBezTo>
                      <a:cubicBezTo>
                        <a:pt x="45" y="278"/>
                        <a:pt x="57" y="305"/>
                        <a:pt x="41" y="286"/>
                      </a:cubicBezTo>
                      <a:cubicBezTo>
                        <a:pt x="37" y="281"/>
                        <a:pt x="27" y="253"/>
                        <a:pt x="23" y="250"/>
                      </a:cubicBezTo>
                      <a:cubicBezTo>
                        <a:pt x="18" y="246"/>
                        <a:pt x="5" y="244"/>
                        <a:pt x="5" y="244"/>
                      </a:cubicBezTo>
                      <a:cubicBezTo>
                        <a:pt x="19" y="234"/>
                        <a:pt x="11" y="239"/>
                        <a:pt x="32" y="232"/>
                      </a:cubicBezTo>
                      <a:cubicBezTo>
                        <a:pt x="44" y="228"/>
                        <a:pt x="68" y="226"/>
                        <a:pt x="68" y="226"/>
                      </a:cubicBezTo>
                      <a:cubicBezTo>
                        <a:pt x="66" y="216"/>
                        <a:pt x="63" y="189"/>
                        <a:pt x="56" y="181"/>
                      </a:cubicBezTo>
                      <a:cubicBezTo>
                        <a:pt x="51" y="176"/>
                        <a:pt x="38" y="169"/>
                        <a:pt x="38" y="169"/>
                      </a:cubicBezTo>
                      <a:cubicBezTo>
                        <a:pt x="31" y="148"/>
                        <a:pt x="29" y="150"/>
                        <a:pt x="80" y="163"/>
                      </a:cubicBezTo>
                      <a:cubicBezTo>
                        <a:pt x="83" y="164"/>
                        <a:pt x="83" y="175"/>
                        <a:pt x="83" y="172"/>
                      </a:cubicBezTo>
                      <a:cubicBezTo>
                        <a:pt x="83" y="152"/>
                        <a:pt x="80" y="162"/>
                        <a:pt x="74" y="148"/>
                      </a:cubicBezTo>
                      <a:cubicBezTo>
                        <a:pt x="70" y="139"/>
                        <a:pt x="65" y="121"/>
                        <a:pt x="65" y="121"/>
                      </a:cubicBezTo>
                      <a:cubicBezTo>
                        <a:pt x="84" y="115"/>
                        <a:pt x="103" y="118"/>
                        <a:pt x="122" y="124"/>
                      </a:cubicBezTo>
                      <a:cubicBezTo>
                        <a:pt x="116" y="87"/>
                        <a:pt x="109" y="54"/>
                        <a:pt x="122" y="13"/>
                      </a:cubicBezTo>
                      <a:cubicBezTo>
                        <a:pt x="124" y="5"/>
                        <a:pt x="146" y="19"/>
                        <a:pt x="146" y="19"/>
                      </a:cubicBezTo>
                      <a:cubicBezTo>
                        <a:pt x="147" y="36"/>
                        <a:pt x="144" y="54"/>
                        <a:pt x="149" y="70"/>
                      </a:cubicBezTo>
                      <a:cubicBezTo>
                        <a:pt x="150" y="74"/>
                        <a:pt x="157" y="71"/>
                        <a:pt x="161" y="73"/>
                      </a:cubicBezTo>
                      <a:cubicBezTo>
                        <a:pt x="167" y="76"/>
                        <a:pt x="179" y="85"/>
                        <a:pt x="179" y="85"/>
                      </a:cubicBezTo>
                      <a:cubicBezTo>
                        <a:pt x="180" y="82"/>
                        <a:pt x="182" y="79"/>
                        <a:pt x="182" y="76"/>
                      </a:cubicBezTo>
                      <a:cubicBezTo>
                        <a:pt x="184" y="59"/>
                        <a:pt x="180" y="41"/>
                        <a:pt x="185" y="25"/>
                      </a:cubicBezTo>
                      <a:cubicBezTo>
                        <a:pt x="186" y="21"/>
                        <a:pt x="191" y="31"/>
                        <a:pt x="194" y="34"/>
                      </a:cubicBezTo>
                      <a:cubicBezTo>
                        <a:pt x="219" y="55"/>
                        <a:pt x="186" y="23"/>
                        <a:pt x="212" y="49"/>
                      </a:cubicBezTo>
                      <a:cubicBezTo>
                        <a:pt x="225" y="89"/>
                        <a:pt x="227" y="17"/>
                        <a:pt x="227" y="13"/>
                      </a:cubicBezTo>
                      <a:cubicBezTo>
                        <a:pt x="231" y="30"/>
                        <a:pt x="239" y="44"/>
                        <a:pt x="242" y="61"/>
                      </a:cubicBezTo>
                      <a:cubicBezTo>
                        <a:pt x="262" y="48"/>
                        <a:pt x="254" y="25"/>
                        <a:pt x="269" y="10"/>
                      </a:cubicBezTo>
                      <a:cubicBezTo>
                        <a:pt x="279" y="0"/>
                        <a:pt x="278" y="6"/>
                        <a:pt x="278" y="10"/>
                      </a:cubicBezTo>
                    </a:path>
                  </a:pathLst>
                </a:custGeom>
                <a:gradFill rotWithShape="1">
                  <a:gsLst>
                    <a:gs pos="0">
                      <a:srgbClr val="FFFF00"/>
                    </a:gs>
                    <a:gs pos="100000">
                      <a:srgbClr val="FF00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552" name="Freeform 97"/>
                <p:cNvSpPr>
                  <a:spLocks/>
                </p:cNvSpPr>
                <p:nvPr/>
              </p:nvSpPr>
              <p:spPr bwMode="auto">
                <a:xfrm>
                  <a:off x="-1101" y="3405"/>
                  <a:ext cx="49" cy="57"/>
                </a:xfrm>
                <a:custGeom>
                  <a:avLst/>
                  <a:gdLst>
                    <a:gd name="T0" fmla="*/ 24 w 49"/>
                    <a:gd name="T1" fmla="*/ 57 h 57"/>
                    <a:gd name="T2" fmla="*/ 30 w 49"/>
                    <a:gd name="T3" fmla="*/ 6 h 57"/>
                    <a:gd name="T4" fmla="*/ 9 w 49"/>
                    <a:gd name="T5" fmla="*/ 9 h 57"/>
                    <a:gd name="T6" fmla="*/ 0 w 49"/>
                    <a:gd name="T7" fmla="*/ 51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24" y="57"/>
                      </a:moveTo>
                      <a:cubicBezTo>
                        <a:pt x="38" y="43"/>
                        <a:pt x="49" y="37"/>
                        <a:pt x="30" y="6"/>
                      </a:cubicBezTo>
                      <a:cubicBezTo>
                        <a:pt x="26" y="0"/>
                        <a:pt x="16" y="8"/>
                        <a:pt x="9" y="9"/>
                      </a:cubicBezTo>
                      <a:cubicBezTo>
                        <a:pt x="5" y="22"/>
                        <a:pt x="0" y="37"/>
                        <a:pt x="0" y="51"/>
                      </a:cubicBezTo>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0550" name="Freeform 98"/>
              <p:cNvSpPr>
                <a:spLocks/>
              </p:cNvSpPr>
              <p:nvPr/>
            </p:nvSpPr>
            <p:spPr bwMode="auto">
              <a:xfrm>
                <a:off x="-1296" y="3501"/>
                <a:ext cx="431" cy="373"/>
              </a:xfrm>
              <a:custGeom>
                <a:avLst/>
                <a:gdLst>
                  <a:gd name="T0" fmla="*/ 194 w 431"/>
                  <a:gd name="T1" fmla="*/ 52 h 373"/>
                  <a:gd name="T2" fmla="*/ 224 w 431"/>
                  <a:gd name="T3" fmla="*/ 7 h 373"/>
                  <a:gd name="T4" fmla="*/ 251 w 431"/>
                  <a:gd name="T5" fmla="*/ 37 h 373"/>
                  <a:gd name="T6" fmla="*/ 272 w 431"/>
                  <a:gd name="T7" fmla="*/ 19 h 373"/>
                  <a:gd name="T8" fmla="*/ 275 w 431"/>
                  <a:gd name="T9" fmla="*/ 52 h 373"/>
                  <a:gd name="T10" fmla="*/ 284 w 431"/>
                  <a:gd name="T11" fmla="*/ 49 h 373"/>
                  <a:gd name="T12" fmla="*/ 302 w 431"/>
                  <a:gd name="T13" fmla="*/ 31 h 373"/>
                  <a:gd name="T14" fmla="*/ 323 w 431"/>
                  <a:gd name="T15" fmla="*/ 22 h 373"/>
                  <a:gd name="T16" fmla="*/ 320 w 431"/>
                  <a:gd name="T17" fmla="*/ 58 h 373"/>
                  <a:gd name="T18" fmla="*/ 314 w 431"/>
                  <a:gd name="T19" fmla="*/ 76 h 373"/>
                  <a:gd name="T20" fmla="*/ 380 w 431"/>
                  <a:gd name="T21" fmla="*/ 91 h 373"/>
                  <a:gd name="T22" fmla="*/ 380 w 431"/>
                  <a:gd name="T23" fmla="*/ 109 h 373"/>
                  <a:gd name="T24" fmla="*/ 359 w 431"/>
                  <a:gd name="T25" fmla="*/ 118 h 373"/>
                  <a:gd name="T26" fmla="*/ 368 w 431"/>
                  <a:gd name="T27" fmla="*/ 121 h 373"/>
                  <a:gd name="T28" fmla="*/ 422 w 431"/>
                  <a:gd name="T29" fmla="*/ 127 h 373"/>
                  <a:gd name="T30" fmla="*/ 395 w 431"/>
                  <a:gd name="T31" fmla="*/ 172 h 373"/>
                  <a:gd name="T32" fmla="*/ 413 w 431"/>
                  <a:gd name="T33" fmla="*/ 190 h 373"/>
                  <a:gd name="T34" fmla="*/ 431 w 431"/>
                  <a:gd name="T35" fmla="*/ 202 h 373"/>
                  <a:gd name="T36" fmla="*/ 374 w 431"/>
                  <a:gd name="T37" fmla="*/ 208 h 373"/>
                  <a:gd name="T38" fmla="*/ 392 w 431"/>
                  <a:gd name="T39" fmla="*/ 253 h 373"/>
                  <a:gd name="T40" fmla="*/ 368 w 431"/>
                  <a:gd name="T41" fmla="*/ 262 h 373"/>
                  <a:gd name="T42" fmla="*/ 383 w 431"/>
                  <a:gd name="T43" fmla="*/ 310 h 373"/>
                  <a:gd name="T44" fmla="*/ 359 w 431"/>
                  <a:gd name="T45" fmla="*/ 310 h 373"/>
                  <a:gd name="T46" fmla="*/ 335 w 431"/>
                  <a:gd name="T47" fmla="*/ 292 h 373"/>
                  <a:gd name="T48" fmla="*/ 314 w 431"/>
                  <a:gd name="T49" fmla="*/ 328 h 373"/>
                  <a:gd name="T50" fmla="*/ 290 w 431"/>
                  <a:gd name="T51" fmla="*/ 325 h 373"/>
                  <a:gd name="T52" fmla="*/ 260 w 431"/>
                  <a:gd name="T53" fmla="*/ 373 h 373"/>
                  <a:gd name="T54" fmla="*/ 230 w 431"/>
                  <a:gd name="T55" fmla="*/ 349 h 373"/>
                  <a:gd name="T56" fmla="*/ 179 w 431"/>
                  <a:gd name="T57" fmla="*/ 346 h 373"/>
                  <a:gd name="T58" fmla="*/ 167 w 431"/>
                  <a:gd name="T59" fmla="*/ 316 h 373"/>
                  <a:gd name="T60" fmla="*/ 158 w 431"/>
                  <a:gd name="T61" fmla="*/ 325 h 373"/>
                  <a:gd name="T62" fmla="*/ 137 w 431"/>
                  <a:gd name="T63" fmla="*/ 337 h 373"/>
                  <a:gd name="T64" fmla="*/ 113 w 431"/>
                  <a:gd name="T65" fmla="*/ 349 h 373"/>
                  <a:gd name="T66" fmla="*/ 98 w 431"/>
                  <a:gd name="T67" fmla="*/ 352 h 373"/>
                  <a:gd name="T68" fmla="*/ 113 w 431"/>
                  <a:gd name="T69" fmla="*/ 283 h 373"/>
                  <a:gd name="T70" fmla="*/ 62 w 431"/>
                  <a:gd name="T71" fmla="*/ 274 h 373"/>
                  <a:gd name="T72" fmla="*/ 71 w 431"/>
                  <a:gd name="T73" fmla="*/ 268 h 373"/>
                  <a:gd name="T74" fmla="*/ 92 w 431"/>
                  <a:gd name="T75" fmla="*/ 262 h 373"/>
                  <a:gd name="T76" fmla="*/ 74 w 431"/>
                  <a:gd name="T77" fmla="*/ 241 h 373"/>
                  <a:gd name="T78" fmla="*/ 35 w 431"/>
                  <a:gd name="T79" fmla="*/ 217 h 373"/>
                  <a:gd name="T80" fmla="*/ 92 w 431"/>
                  <a:gd name="T81" fmla="*/ 193 h 373"/>
                  <a:gd name="T82" fmla="*/ 71 w 431"/>
                  <a:gd name="T83" fmla="*/ 163 h 373"/>
                  <a:gd name="T84" fmla="*/ 89 w 431"/>
                  <a:gd name="T85" fmla="*/ 139 h 373"/>
                  <a:gd name="T86" fmla="*/ 74 w 431"/>
                  <a:gd name="T87" fmla="*/ 94 h 373"/>
                  <a:gd name="T88" fmla="*/ 77 w 431"/>
                  <a:gd name="T89" fmla="*/ 64 h 373"/>
                  <a:gd name="T90" fmla="*/ 113 w 431"/>
                  <a:gd name="T91" fmla="*/ 85 h 373"/>
                  <a:gd name="T92" fmla="*/ 119 w 431"/>
                  <a:gd name="T93" fmla="*/ 94 h 373"/>
                  <a:gd name="T94" fmla="*/ 122 w 431"/>
                  <a:gd name="T95" fmla="*/ 85 h 373"/>
                  <a:gd name="T96" fmla="*/ 131 w 431"/>
                  <a:gd name="T97" fmla="*/ 31 h 373"/>
                  <a:gd name="T98" fmla="*/ 155 w 431"/>
                  <a:gd name="T99" fmla="*/ 52 h 373"/>
                  <a:gd name="T100" fmla="*/ 161 w 431"/>
                  <a:gd name="T101" fmla="*/ 70 h 373"/>
                  <a:gd name="T102" fmla="*/ 179 w 431"/>
                  <a:gd name="T103" fmla="*/ 7 h 373"/>
                  <a:gd name="T104" fmla="*/ 194 w 431"/>
                  <a:gd name="T105" fmla="*/ 52 h 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1" h="373">
                    <a:moveTo>
                      <a:pt x="194" y="52"/>
                    </a:moveTo>
                    <a:cubicBezTo>
                      <a:pt x="201" y="30"/>
                      <a:pt x="208" y="23"/>
                      <a:pt x="224" y="7"/>
                    </a:cubicBezTo>
                    <a:cubicBezTo>
                      <a:pt x="238" y="28"/>
                      <a:pt x="221" y="57"/>
                      <a:pt x="251" y="37"/>
                    </a:cubicBezTo>
                    <a:cubicBezTo>
                      <a:pt x="255" y="25"/>
                      <a:pt x="260" y="23"/>
                      <a:pt x="272" y="19"/>
                    </a:cubicBezTo>
                    <a:cubicBezTo>
                      <a:pt x="273" y="30"/>
                      <a:pt x="271" y="42"/>
                      <a:pt x="275" y="52"/>
                    </a:cubicBezTo>
                    <a:cubicBezTo>
                      <a:pt x="276" y="55"/>
                      <a:pt x="282" y="51"/>
                      <a:pt x="284" y="49"/>
                    </a:cubicBezTo>
                    <a:cubicBezTo>
                      <a:pt x="291" y="44"/>
                      <a:pt x="296" y="37"/>
                      <a:pt x="302" y="31"/>
                    </a:cubicBezTo>
                    <a:cubicBezTo>
                      <a:pt x="306" y="27"/>
                      <a:pt x="318" y="24"/>
                      <a:pt x="323" y="22"/>
                    </a:cubicBezTo>
                    <a:cubicBezTo>
                      <a:pt x="342" y="28"/>
                      <a:pt x="325" y="46"/>
                      <a:pt x="320" y="58"/>
                    </a:cubicBezTo>
                    <a:cubicBezTo>
                      <a:pt x="317" y="64"/>
                      <a:pt x="314" y="76"/>
                      <a:pt x="314" y="76"/>
                    </a:cubicBezTo>
                    <a:cubicBezTo>
                      <a:pt x="336" y="82"/>
                      <a:pt x="358" y="87"/>
                      <a:pt x="380" y="91"/>
                    </a:cubicBezTo>
                    <a:cubicBezTo>
                      <a:pt x="394" y="100"/>
                      <a:pt x="403" y="104"/>
                      <a:pt x="380" y="109"/>
                    </a:cubicBezTo>
                    <a:cubicBezTo>
                      <a:pt x="373" y="112"/>
                      <a:pt x="359" y="110"/>
                      <a:pt x="359" y="118"/>
                    </a:cubicBezTo>
                    <a:cubicBezTo>
                      <a:pt x="359" y="121"/>
                      <a:pt x="365" y="121"/>
                      <a:pt x="368" y="121"/>
                    </a:cubicBezTo>
                    <a:cubicBezTo>
                      <a:pt x="386" y="124"/>
                      <a:pt x="404" y="124"/>
                      <a:pt x="422" y="127"/>
                    </a:cubicBezTo>
                    <a:cubicBezTo>
                      <a:pt x="419" y="153"/>
                      <a:pt x="420" y="164"/>
                      <a:pt x="395" y="172"/>
                    </a:cubicBezTo>
                    <a:cubicBezTo>
                      <a:pt x="401" y="178"/>
                      <a:pt x="407" y="184"/>
                      <a:pt x="413" y="190"/>
                    </a:cubicBezTo>
                    <a:cubicBezTo>
                      <a:pt x="418" y="195"/>
                      <a:pt x="431" y="202"/>
                      <a:pt x="431" y="202"/>
                    </a:cubicBezTo>
                    <a:cubicBezTo>
                      <a:pt x="412" y="204"/>
                      <a:pt x="389" y="197"/>
                      <a:pt x="374" y="208"/>
                    </a:cubicBezTo>
                    <a:cubicBezTo>
                      <a:pt x="371" y="211"/>
                      <a:pt x="390" y="248"/>
                      <a:pt x="392" y="253"/>
                    </a:cubicBezTo>
                    <a:cubicBezTo>
                      <a:pt x="378" y="258"/>
                      <a:pt x="377" y="248"/>
                      <a:pt x="368" y="262"/>
                    </a:cubicBezTo>
                    <a:cubicBezTo>
                      <a:pt x="372" y="278"/>
                      <a:pt x="378" y="294"/>
                      <a:pt x="383" y="310"/>
                    </a:cubicBezTo>
                    <a:cubicBezTo>
                      <a:pt x="378" y="326"/>
                      <a:pt x="370" y="317"/>
                      <a:pt x="359" y="310"/>
                    </a:cubicBezTo>
                    <a:cubicBezTo>
                      <a:pt x="351" y="299"/>
                      <a:pt x="350" y="287"/>
                      <a:pt x="335" y="292"/>
                    </a:cubicBezTo>
                    <a:cubicBezTo>
                      <a:pt x="330" y="306"/>
                      <a:pt x="319" y="314"/>
                      <a:pt x="314" y="328"/>
                    </a:cubicBezTo>
                    <a:cubicBezTo>
                      <a:pt x="308" y="370"/>
                      <a:pt x="307" y="337"/>
                      <a:pt x="290" y="325"/>
                    </a:cubicBezTo>
                    <a:cubicBezTo>
                      <a:pt x="274" y="341"/>
                      <a:pt x="266" y="350"/>
                      <a:pt x="260" y="373"/>
                    </a:cubicBezTo>
                    <a:cubicBezTo>
                      <a:pt x="249" y="366"/>
                      <a:pt x="241" y="356"/>
                      <a:pt x="230" y="349"/>
                    </a:cubicBezTo>
                    <a:cubicBezTo>
                      <a:pt x="223" y="328"/>
                      <a:pt x="196" y="343"/>
                      <a:pt x="179" y="346"/>
                    </a:cubicBezTo>
                    <a:cubicBezTo>
                      <a:pt x="157" y="361"/>
                      <a:pt x="181" y="348"/>
                      <a:pt x="167" y="316"/>
                    </a:cubicBezTo>
                    <a:cubicBezTo>
                      <a:pt x="165" y="312"/>
                      <a:pt x="161" y="323"/>
                      <a:pt x="158" y="325"/>
                    </a:cubicBezTo>
                    <a:cubicBezTo>
                      <a:pt x="151" y="330"/>
                      <a:pt x="144" y="333"/>
                      <a:pt x="137" y="337"/>
                    </a:cubicBezTo>
                    <a:cubicBezTo>
                      <a:pt x="129" y="341"/>
                      <a:pt x="113" y="349"/>
                      <a:pt x="113" y="349"/>
                    </a:cubicBezTo>
                    <a:cubicBezTo>
                      <a:pt x="112" y="351"/>
                      <a:pt x="103" y="370"/>
                      <a:pt x="98" y="352"/>
                    </a:cubicBezTo>
                    <a:cubicBezTo>
                      <a:pt x="97" y="348"/>
                      <a:pt x="110" y="291"/>
                      <a:pt x="113" y="283"/>
                    </a:cubicBezTo>
                    <a:cubicBezTo>
                      <a:pt x="86" y="265"/>
                      <a:pt x="131" y="293"/>
                      <a:pt x="62" y="274"/>
                    </a:cubicBezTo>
                    <a:cubicBezTo>
                      <a:pt x="59" y="273"/>
                      <a:pt x="68" y="269"/>
                      <a:pt x="71" y="268"/>
                    </a:cubicBezTo>
                    <a:cubicBezTo>
                      <a:pt x="78" y="265"/>
                      <a:pt x="85" y="264"/>
                      <a:pt x="92" y="262"/>
                    </a:cubicBezTo>
                    <a:cubicBezTo>
                      <a:pt x="104" y="243"/>
                      <a:pt x="94" y="244"/>
                      <a:pt x="74" y="241"/>
                    </a:cubicBezTo>
                    <a:cubicBezTo>
                      <a:pt x="59" y="233"/>
                      <a:pt x="52" y="223"/>
                      <a:pt x="35" y="217"/>
                    </a:cubicBezTo>
                    <a:cubicBezTo>
                      <a:pt x="23" y="181"/>
                      <a:pt x="0" y="201"/>
                      <a:pt x="92" y="193"/>
                    </a:cubicBezTo>
                    <a:cubicBezTo>
                      <a:pt x="87" y="178"/>
                      <a:pt x="87" y="168"/>
                      <a:pt x="71" y="163"/>
                    </a:cubicBezTo>
                    <a:cubicBezTo>
                      <a:pt x="44" y="136"/>
                      <a:pt x="43" y="145"/>
                      <a:pt x="89" y="139"/>
                    </a:cubicBezTo>
                    <a:cubicBezTo>
                      <a:pt x="115" y="130"/>
                      <a:pt x="88" y="104"/>
                      <a:pt x="74" y="94"/>
                    </a:cubicBezTo>
                    <a:cubicBezTo>
                      <a:pt x="71" y="80"/>
                      <a:pt x="62" y="69"/>
                      <a:pt x="77" y="64"/>
                    </a:cubicBezTo>
                    <a:cubicBezTo>
                      <a:pt x="98" y="69"/>
                      <a:pt x="96" y="74"/>
                      <a:pt x="113" y="85"/>
                    </a:cubicBezTo>
                    <a:cubicBezTo>
                      <a:pt x="115" y="88"/>
                      <a:pt x="115" y="94"/>
                      <a:pt x="119" y="94"/>
                    </a:cubicBezTo>
                    <a:cubicBezTo>
                      <a:pt x="122" y="94"/>
                      <a:pt x="121" y="88"/>
                      <a:pt x="122" y="85"/>
                    </a:cubicBezTo>
                    <a:cubicBezTo>
                      <a:pt x="125" y="67"/>
                      <a:pt x="128" y="49"/>
                      <a:pt x="131" y="31"/>
                    </a:cubicBezTo>
                    <a:cubicBezTo>
                      <a:pt x="143" y="39"/>
                      <a:pt x="150" y="40"/>
                      <a:pt x="155" y="52"/>
                    </a:cubicBezTo>
                    <a:cubicBezTo>
                      <a:pt x="158" y="58"/>
                      <a:pt x="161" y="70"/>
                      <a:pt x="161" y="70"/>
                    </a:cubicBezTo>
                    <a:cubicBezTo>
                      <a:pt x="163" y="50"/>
                      <a:pt x="151" y="0"/>
                      <a:pt x="179" y="7"/>
                    </a:cubicBezTo>
                    <a:cubicBezTo>
                      <a:pt x="199" y="20"/>
                      <a:pt x="200" y="28"/>
                      <a:pt x="194" y="52"/>
                    </a:cubicBezTo>
                    <a:close/>
                  </a:path>
                </a:pathLst>
              </a:custGeom>
              <a:solidFill>
                <a:srgbClr val="FFC9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0545" name="Group 99"/>
            <p:cNvGrpSpPr>
              <a:grpSpLocks/>
            </p:cNvGrpSpPr>
            <p:nvPr/>
          </p:nvGrpSpPr>
          <p:grpSpPr bwMode="auto">
            <a:xfrm>
              <a:off x="432" y="1945"/>
              <a:ext cx="432" cy="762"/>
              <a:chOff x="432" y="1728"/>
              <a:chExt cx="432" cy="762"/>
            </a:xfrm>
          </p:grpSpPr>
          <p:sp>
            <p:nvSpPr>
              <p:cNvPr id="20546" name="AutoShape 100"/>
              <p:cNvSpPr>
                <a:spLocks noChangeArrowheads="1"/>
              </p:cNvSpPr>
              <p:nvPr/>
            </p:nvSpPr>
            <p:spPr bwMode="auto">
              <a:xfrm>
                <a:off x="432" y="2202"/>
                <a:ext cx="288" cy="288"/>
              </a:xfrm>
              <a:prstGeom prst="roundRect">
                <a:avLst>
                  <a:gd name="adj" fmla="val 16667"/>
                </a:avLst>
              </a:prstGeom>
              <a:solidFill>
                <a:srgbClr val="77777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7" name="Cloud"/>
              <p:cNvSpPr>
                <a:spLocks noChangeAspect="1" noEditPoints="1" noChangeArrowheads="1"/>
              </p:cNvSpPr>
              <p:nvPr/>
            </p:nvSpPr>
            <p:spPr bwMode="auto">
              <a:xfrm>
                <a:off x="432" y="1728"/>
                <a:ext cx="432" cy="7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0 w 21600"/>
                  <a:gd name="T13" fmla="*/ 3270 h 21600"/>
                  <a:gd name="T14" fmla="*/ 17100 w 21600"/>
                  <a:gd name="T15" fmla="*/ 17340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DDDDDD"/>
                  </a:gs>
                  <a:gs pos="100000">
                    <a:srgbClr val="666666"/>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grpSp>
      <p:grpSp>
        <p:nvGrpSpPr>
          <p:cNvPr id="20484" name="Group 102"/>
          <p:cNvGrpSpPr>
            <a:grpSpLocks/>
          </p:cNvGrpSpPr>
          <p:nvPr/>
        </p:nvGrpSpPr>
        <p:grpSpPr bwMode="auto">
          <a:xfrm>
            <a:off x="542925" y="4687888"/>
            <a:ext cx="8143875" cy="1712912"/>
            <a:chOff x="342" y="2736"/>
            <a:chExt cx="5130" cy="1079"/>
          </a:xfrm>
        </p:grpSpPr>
        <p:sp>
          <p:nvSpPr>
            <p:cNvPr id="20492" name="Rectangle 103"/>
            <p:cNvSpPr>
              <a:spLocks noChangeArrowheads="1"/>
            </p:cNvSpPr>
            <p:nvPr/>
          </p:nvSpPr>
          <p:spPr bwMode="auto">
            <a:xfrm>
              <a:off x="1314" y="2736"/>
              <a:ext cx="441"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3" name="Rectangle 104"/>
            <p:cNvSpPr>
              <a:spLocks noChangeArrowheads="1"/>
            </p:cNvSpPr>
            <p:nvPr/>
          </p:nvSpPr>
          <p:spPr bwMode="auto">
            <a:xfrm>
              <a:off x="1008" y="2736"/>
              <a:ext cx="441" cy="288"/>
            </a:xfrm>
            <a:prstGeom prst="rect">
              <a:avLst/>
            </a:prstGeom>
            <a:gradFill rotWithShape="1">
              <a:gsLst>
                <a:gs pos="0">
                  <a:srgbClr val="FFC901"/>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4" name="Rectangle 105"/>
            <p:cNvSpPr>
              <a:spLocks noChangeArrowheads="1"/>
            </p:cNvSpPr>
            <p:nvPr/>
          </p:nvSpPr>
          <p:spPr bwMode="auto">
            <a:xfrm>
              <a:off x="774" y="2736"/>
              <a:ext cx="297"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5" name="Line 106"/>
            <p:cNvSpPr>
              <a:spLocks noChangeShapeType="1"/>
            </p:cNvSpPr>
            <p:nvPr/>
          </p:nvSpPr>
          <p:spPr bwMode="auto">
            <a:xfrm>
              <a:off x="501" y="3024"/>
              <a:ext cx="49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Line 107"/>
            <p:cNvSpPr>
              <a:spLocks noChangeShapeType="1"/>
            </p:cNvSpPr>
            <p:nvPr/>
          </p:nvSpPr>
          <p:spPr bwMode="auto">
            <a:xfrm flipV="1">
              <a:off x="438" y="2934"/>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Text Box 108"/>
            <p:cNvSpPr txBox="1">
              <a:spLocks noChangeArrowheads="1"/>
            </p:cNvSpPr>
            <p:nvPr/>
          </p:nvSpPr>
          <p:spPr bwMode="auto">
            <a:xfrm>
              <a:off x="2202" y="3527"/>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Black" pitchFamily="34" charset="0"/>
                </a:rPr>
                <a:t>Time, msec.</a:t>
              </a:r>
            </a:p>
          </p:txBody>
        </p:sp>
        <p:sp>
          <p:nvSpPr>
            <p:cNvPr id="20498" name="Line 109"/>
            <p:cNvSpPr>
              <a:spLocks noChangeShapeType="1"/>
            </p:cNvSpPr>
            <p:nvPr/>
          </p:nvSpPr>
          <p:spPr bwMode="auto">
            <a:xfrm>
              <a:off x="858"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Line 110"/>
            <p:cNvSpPr>
              <a:spLocks noChangeShapeType="1"/>
            </p:cNvSpPr>
            <p:nvPr/>
          </p:nvSpPr>
          <p:spPr bwMode="auto">
            <a:xfrm>
              <a:off x="1279"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0" name="Line 111"/>
            <p:cNvSpPr>
              <a:spLocks noChangeShapeType="1"/>
            </p:cNvSpPr>
            <p:nvPr/>
          </p:nvSpPr>
          <p:spPr bwMode="auto">
            <a:xfrm>
              <a:off x="165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1" name="Line 112"/>
            <p:cNvSpPr>
              <a:spLocks noChangeShapeType="1"/>
            </p:cNvSpPr>
            <p:nvPr/>
          </p:nvSpPr>
          <p:spPr bwMode="auto">
            <a:xfrm>
              <a:off x="201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2" name="Line 113"/>
            <p:cNvSpPr>
              <a:spLocks noChangeShapeType="1"/>
            </p:cNvSpPr>
            <p:nvPr/>
          </p:nvSpPr>
          <p:spPr bwMode="auto">
            <a:xfrm>
              <a:off x="2421"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Line 114"/>
            <p:cNvSpPr>
              <a:spLocks noChangeShapeType="1"/>
            </p:cNvSpPr>
            <p:nvPr/>
          </p:nvSpPr>
          <p:spPr bwMode="auto">
            <a:xfrm>
              <a:off x="284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4" name="Line 115"/>
            <p:cNvSpPr>
              <a:spLocks noChangeShapeType="1"/>
            </p:cNvSpPr>
            <p:nvPr/>
          </p:nvSpPr>
          <p:spPr bwMode="auto">
            <a:xfrm>
              <a:off x="322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5" name="Line 116"/>
            <p:cNvSpPr>
              <a:spLocks noChangeShapeType="1"/>
            </p:cNvSpPr>
            <p:nvPr/>
          </p:nvSpPr>
          <p:spPr bwMode="auto">
            <a:xfrm>
              <a:off x="3600"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6" name="Line 117"/>
            <p:cNvSpPr>
              <a:spLocks noChangeShapeType="1"/>
            </p:cNvSpPr>
            <p:nvPr/>
          </p:nvSpPr>
          <p:spPr bwMode="auto">
            <a:xfrm>
              <a:off x="396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7" name="Line 118"/>
            <p:cNvSpPr>
              <a:spLocks noChangeShapeType="1"/>
            </p:cNvSpPr>
            <p:nvPr/>
          </p:nvSpPr>
          <p:spPr bwMode="auto">
            <a:xfrm>
              <a:off x="4320"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8" name="Line 119"/>
            <p:cNvSpPr>
              <a:spLocks noChangeShapeType="1"/>
            </p:cNvSpPr>
            <p:nvPr/>
          </p:nvSpPr>
          <p:spPr bwMode="auto">
            <a:xfrm>
              <a:off x="466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9" name="Line 120"/>
            <p:cNvSpPr>
              <a:spLocks noChangeShapeType="1"/>
            </p:cNvSpPr>
            <p:nvPr/>
          </p:nvSpPr>
          <p:spPr bwMode="auto">
            <a:xfrm>
              <a:off x="4995"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0" name="Text Box 121"/>
            <p:cNvSpPr txBox="1">
              <a:spLocks noChangeArrowheads="1"/>
            </p:cNvSpPr>
            <p:nvPr/>
          </p:nvSpPr>
          <p:spPr bwMode="auto">
            <a:xfrm>
              <a:off x="342" y="3251"/>
              <a:ext cx="50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0     25   50   75  100 </a:t>
              </a:r>
              <a:r>
                <a:rPr lang="en-US" sz="1000" b="1"/>
                <a:t>  </a:t>
              </a:r>
              <a:r>
                <a:rPr lang="en-US" sz="2400" b="1"/>
                <a:t>125 </a:t>
              </a:r>
              <a:r>
                <a:rPr lang="en-US" sz="1200" b="1"/>
                <a:t> </a:t>
              </a:r>
              <a:r>
                <a:rPr lang="en-US" sz="2400" b="1"/>
                <a:t>150  175  200 225 250 300 325 </a:t>
              </a:r>
            </a:p>
          </p:txBody>
        </p:sp>
        <p:sp>
          <p:nvSpPr>
            <p:cNvPr id="20511" name="Rectangle 122"/>
            <p:cNvSpPr>
              <a:spLocks noChangeArrowheads="1"/>
            </p:cNvSpPr>
            <p:nvPr/>
          </p:nvSpPr>
          <p:spPr bwMode="auto">
            <a:xfrm>
              <a:off x="432" y="2736"/>
              <a:ext cx="288"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2" name="Rectangle 123"/>
            <p:cNvSpPr>
              <a:spLocks noChangeArrowheads="1"/>
            </p:cNvSpPr>
            <p:nvPr/>
          </p:nvSpPr>
          <p:spPr bwMode="auto">
            <a:xfrm>
              <a:off x="711" y="2736"/>
              <a:ext cx="144"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485" name="Text Box 124"/>
          <p:cNvSpPr txBox="1">
            <a:spLocks noChangeArrowheads="1"/>
          </p:cNvSpPr>
          <p:nvPr/>
        </p:nvSpPr>
        <p:spPr bwMode="auto">
          <a:xfrm>
            <a:off x="685800" y="1031875"/>
            <a:ext cx="8001000" cy="94615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t>Primary deflagration breaks out of the equipment enclosure - creating a source of ignition</a:t>
            </a:r>
          </a:p>
        </p:txBody>
      </p:sp>
      <p:grpSp>
        <p:nvGrpSpPr>
          <p:cNvPr id="20486" name="Group 125"/>
          <p:cNvGrpSpPr>
            <a:grpSpLocks/>
          </p:cNvGrpSpPr>
          <p:nvPr/>
        </p:nvGrpSpPr>
        <p:grpSpPr bwMode="auto">
          <a:xfrm>
            <a:off x="874713" y="42863"/>
            <a:ext cx="7631112" cy="909637"/>
            <a:chOff x="551" y="27"/>
            <a:chExt cx="4807" cy="573"/>
          </a:xfrm>
        </p:grpSpPr>
        <p:sp>
          <p:nvSpPr>
            <p:cNvPr id="20487" name="WordArt 126"/>
            <p:cNvSpPr>
              <a:spLocks noChangeArrowheads="1" noChangeShapeType="1" noTextEdit="1"/>
            </p:cNvSpPr>
            <p:nvPr/>
          </p:nvSpPr>
          <p:spPr bwMode="auto">
            <a:xfrm>
              <a:off x="551" y="144"/>
              <a:ext cx="4608" cy="456"/>
            </a:xfrm>
            <a:prstGeom prst="rect">
              <a:avLst/>
            </a:prstGeom>
          </p:spPr>
          <p:txBody>
            <a:bodyPr wrap="none" fromWordArt="1">
              <a:prstTxWarp prst="textPlain">
                <a:avLst>
                  <a:gd name="adj" fmla="val 50000"/>
                </a:avLst>
              </a:prstTxWarp>
            </a:bodyPr>
            <a:lstStyle/>
            <a:p>
              <a:pPr algn="ctr"/>
              <a:r>
                <a:rPr lang="en-US" sz="2400" kern="10">
                  <a:ln w="3175">
                    <a:solidFill>
                      <a:srgbClr val="000000"/>
                    </a:solidFill>
                    <a:round/>
                    <a:headEnd/>
                    <a:tailEnd/>
                  </a:ln>
                  <a:gradFill rotWithShape="1">
                    <a:gsLst>
                      <a:gs pos="0">
                        <a:srgbClr val="FFC901"/>
                      </a:gs>
                      <a:gs pos="100000">
                        <a:srgbClr val="C60C0C"/>
                      </a:gs>
                    </a:gsLst>
                    <a:path path="rect">
                      <a:fillToRect l="50000" t="50000" r="50000" b="50000"/>
                    </a:path>
                  </a:gradFill>
                  <a:latin typeface="Arial Black"/>
                </a:rPr>
                <a:t>A Dust Explosion Event</a:t>
              </a:r>
            </a:p>
          </p:txBody>
        </p:sp>
        <p:grpSp>
          <p:nvGrpSpPr>
            <p:cNvPr id="20488" name="Group 127"/>
            <p:cNvGrpSpPr>
              <a:grpSpLocks/>
            </p:cNvGrpSpPr>
            <p:nvPr/>
          </p:nvGrpSpPr>
          <p:grpSpPr bwMode="auto">
            <a:xfrm>
              <a:off x="5166" y="27"/>
              <a:ext cx="192" cy="288"/>
              <a:chOff x="-960" y="2928"/>
              <a:chExt cx="192" cy="288"/>
            </a:xfrm>
          </p:grpSpPr>
          <p:sp>
            <p:nvSpPr>
              <p:cNvPr id="20489" name="Line 128"/>
              <p:cNvSpPr>
                <a:spLocks noChangeShapeType="1"/>
              </p:cNvSpPr>
              <p:nvPr/>
            </p:nvSpPr>
            <p:spPr bwMode="auto">
              <a:xfrm>
                <a:off x="-864" y="292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Line 129"/>
              <p:cNvSpPr>
                <a:spLocks noChangeShapeType="1"/>
              </p:cNvSpPr>
              <p:nvPr/>
            </p:nvSpPr>
            <p:spPr bwMode="auto">
              <a:xfrm>
                <a:off x="-912" y="296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Line 130"/>
              <p:cNvSpPr>
                <a:spLocks noChangeShapeType="1"/>
              </p:cNvSpPr>
              <p:nvPr/>
            </p:nvSpPr>
            <p:spPr bwMode="auto">
              <a:xfrm>
                <a:off x="-960" y="3024"/>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0283792-2CF6-4A0A-8551-5D4C19CCFCF2}" type="slidenum">
              <a:rPr lang="en-US" smtClean="0"/>
              <a:pPr/>
              <a:t>23</a:t>
            </a:fld>
            <a:endParaRPr lang="en-US" smtClean="0"/>
          </a:p>
        </p:txBody>
      </p:sp>
      <p:grpSp>
        <p:nvGrpSpPr>
          <p:cNvPr id="21507" name="Group 2"/>
          <p:cNvGrpSpPr>
            <a:grpSpLocks/>
          </p:cNvGrpSpPr>
          <p:nvPr/>
        </p:nvGrpSpPr>
        <p:grpSpPr bwMode="auto">
          <a:xfrm>
            <a:off x="2971800" y="2514600"/>
            <a:ext cx="4114800" cy="1597025"/>
            <a:chOff x="2304" y="1944"/>
            <a:chExt cx="2160" cy="616"/>
          </a:xfrm>
        </p:grpSpPr>
        <p:sp>
          <p:nvSpPr>
            <p:cNvPr id="21649" name="AutoShape 3"/>
            <p:cNvSpPr>
              <a:spLocks noChangeArrowheads="1"/>
            </p:cNvSpPr>
            <p:nvPr/>
          </p:nvSpPr>
          <p:spPr bwMode="auto">
            <a:xfrm>
              <a:off x="2334" y="2304"/>
              <a:ext cx="1872" cy="186"/>
            </a:xfrm>
            <a:prstGeom prst="roundRect">
              <a:avLst>
                <a:gd name="adj" fmla="val 16667"/>
              </a:avLst>
            </a:prstGeom>
            <a:solidFill>
              <a:srgbClr val="B2B2B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50" name="Freeform 4"/>
            <p:cNvSpPr>
              <a:spLocks/>
            </p:cNvSpPr>
            <p:nvPr/>
          </p:nvSpPr>
          <p:spPr bwMode="auto">
            <a:xfrm rot="21443216" flipV="1">
              <a:off x="2304" y="1944"/>
              <a:ext cx="2160" cy="616"/>
            </a:xfrm>
            <a:custGeom>
              <a:avLst/>
              <a:gdLst>
                <a:gd name="T0" fmla="*/ 9 w 4431"/>
                <a:gd name="T1" fmla="*/ 233 h 616"/>
                <a:gd name="T2" fmla="*/ 13 w 4431"/>
                <a:gd name="T3" fmla="*/ 167 h 616"/>
                <a:gd name="T4" fmla="*/ 18 w 4431"/>
                <a:gd name="T5" fmla="*/ 197 h 616"/>
                <a:gd name="T6" fmla="*/ 25 w 4431"/>
                <a:gd name="T7" fmla="*/ 143 h 616"/>
                <a:gd name="T8" fmla="*/ 36 w 4431"/>
                <a:gd name="T9" fmla="*/ 95 h 616"/>
                <a:gd name="T10" fmla="*/ 43 w 4431"/>
                <a:gd name="T11" fmla="*/ 167 h 616"/>
                <a:gd name="T12" fmla="*/ 55 w 4431"/>
                <a:gd name="T13" fmla="*/ 161 h 616"/>
                <a:gd name="T14" fmla="*/ 60 w 4431"/>
                <a:gd name="T15" fmla="*/ 107 h 616"/>
                <a:gd name="T16" fmla="*/ 76 w 4431"/>
                <a:gd name="T17" fmla="*/ 77 h 616"/>
                <a:gd name="T18" fmla="*/ 85 w 4431"/>
                <a:gd name="T19" fmla="*/ 209 h 616"/>
                <a:gd name="T20" fmla="*/ 91 w 4431"/>
                <a:gd name="T21" fmla="*/ 95 h 616"/>
                <a:gd name="T22" fmla="*/ 96 w 4431"/>
                <a:gd name="T23" fmla="*/ 41 h 616"/>
                <a:gd name="T24" fmla="*/ 97 w 4431"/>
                <a:gd name="T25" fmla="*/ 83 h 616"/>
                <a:gd name="T26" fmla="*/ 100 w 4431"/>
                <a:gd name="T27" fmla="*/ 77 h 616"/>
                <a:gd name="T28" fmla="*/ 102 w 4431"/>
                <a:gd name="T29" fmla="*/ 35 h 616"/>
                <a:gd name="T30" fmla="*/ 108 w 4431"/>
                <a:gd name="T31" fmla="*/ 11 h 616"/>
                <a:gd name="T32" fmla="*/ 115 w 4431"/>
                <a:gd name="T33" fmla="*/ 47 h 616"/>
                <a:gd name="T34" fmla="*/ 118 w 4431"/>
                <a:gd name="T35" fmla="*/ 17 h 616"/>
                <a:gd name="T36" fmla="*/ 118 w 4431"/>
                <a:gd name="T37" fmla="*/ 95 h 616"/>
                <a:gd name="T38" fmla="*/ 113 w 4431"/>
                <a:gd name="T39" fmla="*/ 137 h 616"/>
                <a:gd name="T40" fmla="*/ 108 w 4431"/>
                <a:gd name="T41" fmla="*/ 161 h 616"/>
                <a:gd name="T42" fmla="*/ 108 w 4431"/>
                <a:gd name="T43" fmla="*/ 191 h 616"/>
                <a:gd name="T44" fmla="*/ 104 w 4431"/>
                <a:gd name="T45" fmla="*/ 197 h 616"/>
                <a:gd name="T46" fmla="*/ 102 w 4431"/>
                <a:gd name="T47" fmla="*/ 305 h 616"/>
                <a:gd name="T48" fmla="*/ 100 w 4431"/>
                <a:gd name="T49" fmla="*/ 347 h 616"/>
                <a:gd name="T50" fmla="*/ 96 w 4431"/>
                <a:gd name="T51" fmla="*/ 353 h 616"/>
                <a:gd name="T52" fmla="*/ 94 w 4431"/>
                <a:gd name="T53" fmla="*/ 329 h 616"/>
                <a:gd name="T54" fmla="*/ 91 w 4431"/>
                <a:gd name="T55" fmla="*/ 455 h 616"/>
                <a:gd name="T56" fmla="*/ 85 w 4431"/>
                <a:gd name="T57" fmla="*/ 473 h 616"/>
                <a:gd name="T58" fmla="*/ 79 w 4431"/>
                <a:gd name="T59" fmla="*/ 503 h 616"/>
                <a:gd name="T60" fmla="*/ 74 w 4431"/>
                <a:gd name="T61" fmla="*/ 479 h 616"/>
                <a:gd name="T62" fmla="*/ 71 w 4431"/>
                <a:gd name="T63" fmla="*/ 503 h 616"/>
                <a:gd name="T64" fmla="*/ 62 w 4431"/>
                <a:gd name="T65" fmla="*/ 443 h 616"/>
                <a:gd name="T66" fmla="*/ 57 w 4431"/>
                <a:gd name="T67" fmla="*/ 521 h 616"/>
                <a:gd name="T68" fmla="*/ 54 w 4431"/>
                <a:gd name="T69" fmla="*/ 611 h 616"/>
                <a:gd name="T70" fmla="*/ 48 w 4431"/>
                <a:gd name="T71" fmla="*/ 503 h 616"/>
                <a:gd name="T72" fmla="*/ 39 w 4431"/>
                <a:gd name="T73" fmla="*/ 425 h 616"/>
                <a:gd name="T74" fmla="*/ 35 w 4431"/>
                <a:gd name="T75" fmla="*/ 563 h 616"/>
                <a:gd name="T76" fmla="*/ 33 w 4431"/>
                <a:gd name="T77" fmla="*/ 539 h 616"/>
                <a:gd name="T78" fmla="*/ 29 w 4431"/>
                <a:gd name="T79" fmla="*/ 485 h 616"/>
                <a:gd name="T80" fmla="*/ 26 w 4431"/>
                <a:gd name="T81" fmla="*/ 479 h 616"/>
                <a:gd name="T82" fmla="*/ 24 w 4431"/>
                <a:gd name="T83" fmla="*/ 503 h 616"/>
                <a:gd name="T84" fmla="*/ 21 w 4431"/>
                <a:gd name="T85" fmla="*/ 485 h 616"/>
                <a:gd name="T86" fmla="*/ 17 w 4431"/>
                <a:gd name="T87" fmla="*/ 515 h 616"/>
                <a:gd name="T88" fmla="*/ 14 w 4431"/>
                <a:gd name="T89" fmla="*/ 551 h 616"/>
                <a:gd name="T90" fmla="*/ 6 w 4431"/>
                <a:gd name="T91" fmla="*/ 527 h 616"/>
                <a:gd name="T92" fmla="*/ 2 w 4431"/>
                <a:gd name="T93" fmla="*/ 455 h 616"/>
                <a:gd name="T94" fmla="*/ 1 w 4431"/>
                <a:gd name="T95" fmla="*/ 377 h 616"/>
                <a:gd name="T96" fmla="*/ 0 w 4431"/>
                <a:gd name="T97" fmla="*/ 251 h 616"/>
                <a:gd name="T98" fmla="*/ 4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chemeClr val="bg2"/>
                </a:gs>
                <a:gs pos="100000">
                  <a:srgbClr val="DDDDDD"/>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508" name="Group 5"/>
          <p:cNvGrpSpPr>
            <a:grpSpLocks/>
          </p:cNvGrpSpPr>
          <p:nvPr/>
        </p:nvGrpSpPr>
        <p:grpSpPr bwMode="auto">
          <a:xfrm rot="200308">
            <a:off x="776288" y="1809750"/>
            <a:ext cx="7023100" cy="1141413"/>
            <a:chOff x="471" y="2877"/>
            <a:chExt cx="4424" cy="719"/>
          </a:xfrm>
        </p:grpSpPr>
        <p:sp>
          <p:nvSpPr>
            <p:cNvPr id="21647" name="Freeform 6"/>
            <p:cNvSpPr>
              <a:spLocks/>
            </p:cNvSpPr>
            <p:nvPr/>
          </p:nvSpPr>
          <p:spPr bwMode="auto">
            <a:xfrm rot="189585">
              <a:off x="471" y="2980"/>
              <a:ext cx="4137" cy="616"/>
            </a:xfrm>
            <a:custGeom>
              <a:avLst/>
              <a:gdLst>
                <a:gd name="T0" fmla="*/ 236 w 4431"/>
                <a:gd name="T1" fmla="*/ 233 h 616"/>
                <a:gd name="T2" fmla="*/ 343 w 4431"/>
                <a:gd name="T3" fmla="*/ 167 h 616"/>
                <a:gd name="T4" fmla="*/ 449 w 4431"/>
                <a:gd name="T5" fmla="*/ 197 h 616"/>
                <a:gd name="T6" fmla="*/ 636 w 4431"/>
                <a:gd name="T7" fmla="*/ 143 h 616"/>
                <a:gd name="T8" fmla="*/ 930 w 4431"/>
                <a:gd name="T9" fmla="*/ 95 h 616"/>
                <a:gd name="T10" fmla="*/ 1122 w 4431"/>
                <a:gd name="T11" fmla="*/ 167 h 616"/>
                <a:gd name="T12" fmla="*/ 1406 w 4431"/>
                <a:gd name="T13" fmla="*/ 161 h 616"/>
                <a:gd name="T14" fmla="*/ 1564 w 4431"/>
                <a:gd name="T15" fmla="*/ 107 h 616"/>
                <a:gd name="T16" fmla="*/ 1961 w 4431"/>
                <a:gd name="T17" fmla="*/ 77 h 616"/>
                <a:gd name="T18" fmla="*/ 2199 w 4431"/>
                <a:gd name="T19" fmla="*/ 209 h 616"/>
                <a:gd name="T20" fmla="*/ 2347 w 4431"/>
                <a:gd name="T21" fmla="*/ 95 h 616"/>
                <a:gd name="T22" fmla="*/ 2463 w 4431"/>
                <a:gd name="T23" fmla="*/ 41 h 616"/>
                <a:gd name="T24" fmla="*/ 2505 w 4431"/>
                <a:gd name="T25" fmla="*/ 83 h 616"/>
                <a:gd name="T26" fmla="*/ 2585 w 4431"/>
                <a:gd name="T27" fmla="*/ 77 h 616"/>
                <a:gd name="T28" fmla="*/ 2641 w 4431"/>
                <a:gd name="T29" fmla="*/ 35 h 616"/>
                <a:gd name="T30" fmla="*/ 2791 w 4431"/>
                <a:gd name="T31" fmla="*/ 11 h 616"/>
                <a:gd name="T32" fmla="*/ 2964 w 4431"/>
                <a:gd name="T33" fmla="*/ 47 h 616"/>
                <a:gd name="T34" fmla="*/ 3042 w 4431"/>
                <a:gd name="T35" fmla="*/ 17 h 616"/>
                <a:gd name="T36" fmla="*/ 3054 w 4431"/>
                <a:gd name="T37" fmla="*/ 95 h 616"/>
                <a:gd name="T38" fmla="*/ 2897 w 4431"/>
                <a:gd name="T39" fmla="*/ 137 h 616"/>
                <a:gd name="T40" fmla="*/ 2794 w 4431"/>
                <a:gd name="T41" fmla="*/ 161 h 616"/>
                <a:gd name="T42" fmla="*/ 2774 w 4431"/>
                <a:gd name="T43" fmla="*/ 191 h 616"/>
                <a:gd name="T44" fmla="*/ 2697 w 4431"/>
                <a:gd name="T45" fmla="*/ 197 h 616"/>
                <a:gd name="T46" fmla="*/ 2628 w 4431"/>
                <a:gd name="T47" fmla="*/ 305 h 616"/>
                <a:gd name="T48" fmla="*/ 2585 w 4431"/>
                <a:gd name="T49" fmla="*/ 347 h 616"/>
                <a:gd name="T50" fmla="*/ 2476 w 4431"/>
                <a:gd name="T51" fmla="*/ 353 h 616"/>
                <a:gd name="T52" fmla="*/ 2424 w 4431"/>
                <a:gd name="T53" fmla="*/ 329 h 616"/>
                <a:gd name="T54" fmla="*/ 2352 w 4431"/>
                <a:gd name="T55" fmla="*/ 455 h 616"/>
                <a:gd name="T56" fmla="*/ 2207 w 4431"/>
                <a:gd name="T57" fmla="*/ 473 h 616"/>
                <a:gd name="T58" fmla="*/ 2049 w 4431"/>
                <a:gd name="T59" fmla="*/ 503 h 616"/>
                <a:gd name="T60" fmla="*/ 1900 w 4431"/>
                <a:gd name="T61" fmla="*/ 479 h 616"/>
                <a:gd name="T62" fmla="*/ 1820 w 4431"/>
                <a:gd name="T63" fmla="*/ 503 h 616"/>
                <a:gd name="T64" fmla="*/ 1608 w 4431"/>
                <a:gd name="T65" fmla="*/ 443 h 616"/>
                <a:gd name="T66" fmla="*/ 1462 w 4431"/>
                <a:gd name="T67" fmla="*/ 521 h 616"/>
                <a:gd name="T68" fmla="*/ 1390 w 4431"/>
                <a:gd name="T69" fmla="*/ 611 h 616"/>
                <a:gd name="T70" fmla="*/ 1232 w 4431"/>
                <a:gd name="T71" fmla="*/ 503 h 616"/>
                <a:gd name="T72" fmla="*/ 1006 w 4431"/>
                <a:gd name="T73" fmla="*/ 425 h 616"/>
                <a:gd name="T74" fmla="*/ 892 w 4431"/>
                <a:gd name="T75" fmla="*/ 563 h 616"/>
                <a:gd name="T76" fmla="*/ 850 w 4431"/>
                <a:gd name="T77" fmla="*/ 539 h 616"/>
                <a:gd name="T78" fmla="*/ 742 w 4431"/>
                <a:gd name="T79" fmla="*/ 485 h 616"/>
                <a:gd name="T80" fmla="*/ 669 w 4431"/>
                <a:gd name="T81" fmla="*/ 479 h 616"/>
                <a:gd name="T82" fmla="*/ 632 w 4431"/>
                <a:gd name="T83" fmla="*/ 503 h 616"/>
                <a:gd name="T84" fmla="*/ 539 w 4431"/>
                <a:gd name="T85" fmla="*/ 485 h 616"/>
                <a:gd name="T86" fmla="*/ 441 w 4431"/>
                <a:gd name="T87" fmla="*/ 515 h 616"/>
                <a:gd name="T88" fmla="*/ 348 w 4431"/>
                <a:gd name="T89" fmla="*/ 551 h 616"/>
                <a:gd name="T90" fmla="*/ 147 w 4431"/>
                <a:gd name="T91" fmla="*/ 527 h 616"/>
                <a:gd name="T92" fmla="*/ 70 w 4431"/>
                <a:gd name="T93" fmla="*/ 455 h 616"/>
                <a:gd name="T94" fmla="*/ 23 w 4431"/>
                <a:gd name="T95" fmla="*/ 377 h 616"/>
                <a:gd name="T96" fmla="*/ 16 w 4431"/>
                <a:gd name="T97" fmla="*/ 251 h 616"/>
                <a:gd name="T98" fmla="*/ 105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DDDDDD"/>
                </a:gs>
                <a:gs pos="100000">
                  <a:srgbClr val="5F5F5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48" name="Freeform 7"/>
            <p:cNvSpPr>
              <a:spLocks/>
            </p:cNvSpPr>
            <p:nvPr/>
          </p:nvSpPr>
          <p:spPr bwMode="auto">
            <a:xfrm rot="21264537" flipH="1">
              <a:off x="576" y="2877"/>
              <a:ext cx="4319" cy="616"/>
            </a:xfrm>
            <a:custGeom>
              <a:avLst/>
              <a:gdLst>
                <a:gd name="T0" fmla="*/ 293 w 4431"/>
                <a:gd name="T1" fmla="*/ 233 h 616"/>
                <a:gd name="T2" fmla="*/ 425 w 4431"/>
                <a:gd name="T3" fmla="*/ 167 h 616"/>
                <a:gd name="T4" fmla="*/ 557 w 4431"/>
                <a:gd name="T5" fmla="*/ 197 h 616"/>
                <a:gd name="T6" fmla="*/ 789 w 4431"/>
                <a:gd name="T7" fmla="*/ 143 h 616"/>
                <a:gd name="T8" fmla="*/ 1154 w 4431"/>
                <a:gd name="T9" fmla="*/ 95 h 616"/>
                <a:gd name="T10" fmla="*/ 1391 w 4431"/>
                <a:gd name="T11" fmla="*/ 167 h 616"/>
                <a:gd name="T12" fmla="*/ 1745 w 4431"/>
                <a:gd name="T13" fmla="*/ 161 h 616"/>
                <a:gd name="T14" fmla="*/ 1940 w 4431"/>
                <a:gd name="T15" fmla="*/ 107 h 616"/>
                <a:gd name="T16" fmla="*/ 2431 w 4431"/>
                <a:gd name="T17" fmla="*/ 77 h 616"/>
                <a:gd name="T18" fmla="*/ 2727 w 4431"/>
                <a:gd name="T19" fmla="*/ 209 h 616"/>
                <a:gd name="T20" fmla="*/ 2911 w 4431"/>
                <a:gd name="T21" fmla="*/ 95 h 616"/>
                <a:gd name="T22" fmla="*/ 3054 w 4431"/>
                <a:gd name="T23" fmla="*/ 41 h 616"/>
                <a:gd name="T24" fmla="*/ 3106 w 4431"/>
                <a:gd name="T25" fmla="*/ 83 h 616"/>
                <a:gd name="T26" fmla="*/ 3207 w 4431"/>
                <a:gd name="T27" fmla="*/ 77 h 616"/>
                <a:gd name="T28" fmla="*/ 3276 w 4431"/>
                <a:gd name="T29" fmla="*/ 35 h 616"/>
                <a:gd name="T30" fmla="*/ 3461 w 4431"/>
                <a:gd name="T31" fmla="*/ 11 h 616"/>
                <a:gd name="T32" fmla="*/ 3677 w 4431"/>
                <a:gd name="T33" fmla="*/ 47 h 616"/>
                <a:gd name="T34" fmla="*/ 3772 w 4431"/>
                <a:gd name="T35" fmla="*/ 17 h 616"/>
                <a:gd name="T36" fmla="*/ 3788 w 4431"/>
                <a:gd name="T37" fmla="*/ 95 h 616"/>
                <a:gd name="T38" fmla="*/ 3592 w 4431"/>
                <a:gd name="T39" fmla="*/ 137 h 616"/>
                <a:gd name="T40" fmla="*/ 3465 w 4431"/>
                <a:gd name="T41" fmla="*/ 161 h 616"/>
                <a:gd name="T42" fmla="*/ 3439 w 4431"/>
                <a:gd name="T43" fmla="*/ 191 h 616"/>
                <a:gd name="T44" fmla="*/ 3344 w 4431"/>
                <a:gd name="T45" fmla="*/ 197 h 616"/>
                <a:gd name="T46" fmla="*/ 3259 w 4431"/>
                <a:gd name="T47" fmla="*/ 305 h 616"/>
                <a:gd name="T48" fmla="*/ 3207 w 4431"/>
                <a:gd name="T49" fmla="*/ 347 h 616"/>
                <a:gd name="T50" fmla="*/ 3069 w 4431"/>
                <a:gd name="T51" fmla="*/ 353 h 616"/>
                <a:gd name="T52" fmla="*/ 3007 w 4431"/>
                <a:gd name="T53" fmla="*/ 329 h 616"/>
                <a:gd name="T54" fmla="*/ 2915 w 4431"/>
                <a:gd name="T55" fmla="*/ 455 h 616"/>
                <a:gd name="T56" fmla="*/ 2736 w 4431"/>
                <a:gd name="T57" fmla="*/ 473 h 616"/>
                <a:gd name="T58" fmla="*/ 2542 w 4431"/>
                <a:gd name="T59" fmla="*/ 503 h 616"/>
                <a:gd name="T60" fmla="*/ 2357 w 4431"/>
                <a:gd name="T61" fmla="*/ 479 h 616"/>
                <a:gd name="T62" fmla="*/ 2256 w 4431"/>
                <a:gd name="T63" fmla="*/ 503 h 616"/>
                <a:gd name="T64" fmla="*/ 1993 w 4431"/>
                <a:gd name="T65" fmla="*/ 443 h 616"/>
                <a:gd name="T66" fmla="*/ 1814 w 4431"/>
                <a:gd name="T67" fmla="*/ 521 h 616"/>
                <a:gd name="T68" fmla="*/ 1723 w 4431"/>
                <a:gd name="T69" fmla="*/ 611 h 616"/>
                <a:gd name="T70" fmla="*/ 1527 w 4431"/>
                <a:gd name="T71" fmla="*/ 503 h 616"/>
                <a:gd name="T72" fmla="*/ 1249 w 4431"/>
                <a:gd name="T73" fmla="*/ 425 h 616"/>
                <a:gd name="T74" fmla="*/ 1106 w 4431"/>
                <a:gd name="T75" fmla="*/ 563 h 616"/>
                <a:gd name="T76" fmla="*/ 1054 w 4431"/>
                <a:gd name="T77" fmla="*/ 539 h 616"/>
                <a:gd name="T78" fmla="*/ 921 w 4431"/>
                <a:gd name="T79" fmla="*/ 485 h 616"/>
                <a:gd name="T80" fmla="*/ 831 w 4431"/>
                <a:gd name="T81" fmla="*/ 479 h 616"/>
                <a:gd name="T82" fmla="*/ 784 w 4431"/>
                <a:gd name="T83" fmla="*/ 503 h 616"/>
                <a:gd name="T84" fmla="*/ 668 w 4431"/>
                <a:gd name="T85" fmla="*/ 485 h 616"/>
                <a:gd name="T86" fmla="*/ 546 w 4431"/>
                <a:gd name="T87" fmla="*/ 515 h 616"/>
                <a:gd name="T88" fmla="*/ 431 w 4431"/>
                <a:gd name="T89" fmla="*/ 551 h 616"/>
                <a:gd name="T90" fmla="*/ 182 w 4431"/>
                <a:gd name="T91" fmla="*/ 527 h 616"/>
                <a:gd name="T92" fmla="*/ 88 w 4431"/>
                <a:gd name="T93" fmla="*/ 455 h 616"/>
                <a:gd name="T94" fmla="*/ 28 w 4431"/>
                <a:gd name="T95" fmla="*/ 377 h 616"/>
                <a:gd name="T96" fmla="*/ 19 w 4431"/>
                <a:gd name="T97" fmla="*/ 251 h 616"/>
                <a:gd name="T98" fmla="*/ 129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DDDDDD"/>
                </a:gs>
                <a:gs pos="100000">
                  <a:srgbClr val="5F5F5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1509" name="Line 8"/>
          <p:cNvSpPr>
            <a:spLocks noChangeShapeType="1"/>
          </p:cNvSpPr>
          <p:nvPr/>
        </p:nvSpPr>
        <p:spPr bwMode="auto">
          <a:xfrm>
            <a:off x="4573588" y="1920875"/>
            <a:ext cx="1206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10" name="Line 9"/>
          <p:cNvSpPr>
            <a:spLocks noChangeShapeType="1"/>
          </p:cNvSpPr>
          <p:nvPr/>
        </p:nvSpPr>
        <p:spPr bwMode="auto">
          <a:xfrm>
            <a:off x="4573588" y="2057400"/>
            <a:ext cx="1206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1511" name="Group 10"/>
          <p:cNvGrpSpPr>
            <a:grpSpLocks/>
          </p:cNvGrpSpPr>
          <p:nvPr/>
        </p:nvGrpSpPr>
        <p:grpSpPr bwMode="auto">
          <a:xfrm>
            <a:off x="457200" y="1830388"/>
            <a:ext cx="2060575" cy="234950"/>
            <a:chOff x="288" y="1153"/>
            <a:chExt cx="1298" cy="148"/>
          </a:xfrm>
        </p:grpSpPr>
        <p:sp>
          <p:nvSpPr>
            <p:cNvPr id="21636" name="Rectangle 11"/>
            <p:cNvSpPr>
              <a:spLocks noChangeArrowheads="1"/>
            </p:cNvSpPr>
            <p:nvPr/>
          </p:nvSpPr>
          <p:spPr bwMode="auto">
            <a:xfrm flipV="1">
              <a:off x="288"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37" name="Line 12"/>
            <p:cNvSpPr>
              <a:spLocks noChangeShapeType="1"/>
            </p:cNvSpPr>
            <p:nvPr/>
          </p:nvSpPr>
          <p:spPr bwMode="auto">
            <a:xfrm>
              <a:off x="364"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38" name="Line 13"/>
            <p:cNvSpPr>
              <a:spLocks noChangeShapeType="1"/>
            </p:cNvSpPr>
            <p:nvPr/>
          </p:nvSpPr>
          <p:spPr bwMode="auto">
            <a:xfrm rot="5400000">
              <a:off x="5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39" name="Line 14"/>
            <p:cNvSpPr>
              <a:spLocks noChangeShapeType="1"/>
            </p:cNvSpPr>
            <p:nvPr/>
          </p:nvSpPr>
          <p:spPr bwMode="auto">
            <a:xfrm>
              <a:off x="670"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40" name="Line 15"/>
            <p:cNvSpPr>
              <a:spLocks noChangeShapeType="1"/>
            </p:cNvSpPr>
            <p:nvPr/>
          </p:nvSpPr>
          <p:spPr bwMode="auto">
            <a:xfrm rot="5400000">
              <a:off x="84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41" name="Line 16"/>
            <p:cNvSpPr>
              <a:spLocks noChangeShapeType="1"/>
            </p:cNvSpPr>
            <p:nvPr/>
          </p:nvSpPr>
          <p:spPr bwMode="auto">
            <a:xfrm>
              <a:off x="9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42" name="Line 17"/>
            <p:cNvSpPr>
              <a:spLocks noChangeShapeType="1"/>
            </p:cNvSpPr>
            <p:nvPr/>
          </p:nvSpPr>
          <p:spPr bwMode="auto">
            <a:xfrm rot="5400000">
              <a:off x="1154"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43" name="Line 18"/>
            <p:cNvSpPr>
              <a:spLocks noChangeShapeType="1"/>
            </p:cNvSpPr>
            <p:nvPr/>
          </p:nvSpPr>
          <p:spPr bwMode="auto">
            <a:xfrm>
              <a:off x="128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44" name="Line 19"/>
            <p:cNvSpPr>
              <a:spLocks noChangeShapeType="1"/>
            </p:cNvSpPr>
            <p:nvPr/>
          </p:nvSpPr>
          <p:spPr bwMode="auto">
            <a:xfrm rot="5400000">
              <a:off x="1460"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45" name="Line 20"/>
            <p:cNvSpPr>
              <a:spLocks noChangeShapeType="1"/>
            </p:cNvSpPr>
            <p:nvPr/>
          </p:nvSpPr>
          <p:spPr bwMode="auto">
            <a:xfrm>
              <a:off x="364"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46" name="Line 21"/>
            <p:cNvSpPr>
              <a:spLocks noChangeShapeType="1"/>
            </p:cNvSpPr>
            <p:nvPr/>
          </p:nvSpPr>
          <p:spPr bwMode="auto">
            <a:xfrm>
              <a:off x="364"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512" name="Group 22"/>
          <p:cNvGrpSpPr>
            <a:grpSpLocks/>
          </p:cNvGrpSpPr>
          <p:nvPr/>
        </p:nvGrpSpPr>
        <p:grpSpPr bwMode="auto">
          <a:xfrm>
            <a:off x="2513013" y="1830388"/>
            <a:ext cx="2120900" cy="239712"/>
            <a:chOff x="1583" y="1153"/>
            <a:chExt cx="1336" cy="151"/>
          </a:xfrm>
        </p:grpSpPr>
        <p:sp>
          <p:nvSpPr>
            <p:cNvPr id="21621" name="Rectangle 23"/>
            <p:cNvSpPr>
              <a:spLocks noChangeArrowheads="1"/>
            </p:cNvSpPr>
            <p:nvPr/>
          </p:nvSpPr>
          <p:spPr bwMode="auto">
            <a:xfrm flipV="1">
              <a:off x="1583"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22" name="Line 24"/>
            <p:cNvSpPr>
              <a:spLocks noChangeShapeType="1"/>
            </p:cNvSpPr>
            <p:nvPr/>
          </p:nvSpPr>
          <p:spPr bwMode="auto">
            <a:xfrm>
              <a:off x="1659"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23" name="Line 25"/>
            <p:cNvSpPr>
              <a:spLocks noChangeShapeType="1"/>
            </p:cNvSpPr>
            <p:nvPr/>
          </p:nvSpPr>
          <p:spPr bwMode="auto">
            <a:xfrm rot="5400000">
              <a:off x="183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24" name="Line 26"/>
            <p:cNvSpPr>
              <a:spLocks noChangeShapeType="1"/>
            </p:cNvSpPr>
            <p:nvPr/>
          </p:nvSpPr>
          <p:spPr bwMode="auto">
            <a:xfrm>
              <a:off x="1965"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25" name="Line 27"/>
            <p:cNvSpPr>
              <a:spLocks noChangeShapeType="1"/>
            </p:cNvSpPr>
            <p:nvPr/>
          </p:nvSpPr>
          <p:spPr bwMode="auto">
            <a:xfrm rot="5400000">
              <a:off x="21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26" name="Line 28"/>
            <p:cNvSpPr>
              <a:spLocks noChangeShapeType="1"/>
            </p:cNvSpPr>
            <p:nvPr/>
          </p:nvSpPr>
          <p:spPr bwMode="auto">
            <a:xfrm>
              <a:off x="227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27" name="Line 29"/>
            <p:cNvSpPr>
              <a:spLocks noChangeShapeType="1"/>
            </p:cNvSpPr>
            <p:nvPr/>
          </p:nvSpPr>
          <p:spPr bwMode="auto">
            <a:xfrm rot="5400000">
              <a:off x="2449"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28" name="Line 30"/>
            <p:cNvSpPr>
              <a:spLocks noChangeShapeType="1"/>
            </p:cNvSpPr>
            <p:nvPr/>
          </p:nvSpPr>
          <p:spPr bwMode="auto">
            <a:xfrm>
              <a:off x="25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29" name="Line 31"/>
            <p:cNvSpPr>
              <a:spLocks noChangeShapeType="1"/>
            </p:cNvSpPr>
            <p:nvPr/>
          </p:nvSpPr>
          <p:spPr bwMode="auto">
            <a:xfrm rot="5400000">
              <a:off x="2755"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30" name="Line 32"/>
            <p:cNvSpPr>
              <a:spLocks noChangeShapeType="1"/>
            </p:cNvSpPr>
            <p:nvPr/>
          </p:nvSpPr>
          <p:spPr bwMode="auto">
            <a:xfrm>
              <a:off x="1659"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31" name="Line 33"/>
            <p:cNvSpPr>
              <a:spLocks noChangeShapeType="1"/>
            </p:cNvSpPr>
            <p:nvPr/>
          </p:nvSpPr>
          <p:spPr bwMode="auto">
            <a:xfrm>
              <a:off x="1659"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32" name="Line 34"/>
            <p:cNvSpPr>
              <a:spLocks noChangeShapeType="1"/>
            </p:cNvSpPr>
            <p:nvPr/>
          </p:nvSpPr>
          <p:spPr bwMode="auto">
            <a:xfrm>
              <a:off x="2919"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33" name="Line 35"/>
            <p:cNvSpPr>
              <a:spLocks noChangeShapeType="1"/>
            </p:cNvSpPr>
            <p:nvPr/>
          </p:nvSpPr>
          <p:spPr bwMode="auto">
            <a:xfrm>
              <a:off x="1586" y="1210"/>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34" name="Line 36"/>
            <p:cNvSpPr>
              <a:spLocks noChangeShapeType="1"/>
            </p:cNvSpPr>
            <p:nvPr/>
          </p:nvSpPr>
          <p:spPr bwMode="auto">
            <a:xfrm>
              <a:off x="1586" y="1296"/>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35" name="Line 37"/>
            <p:cNvSpPr>
              <a:spLocks noChangeShapeType="1"/>
            </p:cNvSpPr>
            <p:nvPr/>
          </p:nvSpPr>
          <p:spPr bwMode="auto">
            <a:xfrm>
              <a:off x="1624"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513" name="Group 38"/>
          <p:cNvGrpSpPr>
            <a:grpSpLocks/>
          </p:cNvGrpSpPr>
          <p:nvPr/>
        </p:nvGrpSpPr>
        <p:grpSpPr bwMode="auto">
          <a:xfrm>
            <a:off x="4568825" y="1828800"/>
            <a:ext cx="2181225" cy="239713"/>
            <a:chOff x="2878" y="1152"/>
            <a:chExt cx="1374" cy="151"/>
          </a:xfrm>
        </p:grpSpPr>
        <p:sp>
          <p:nvSpPr>
            <p:cNvPr id="21607" name="Rectangle 39"/>
            <p:cNvSpPr>
              <a:spLocks noChangeArrowheads="1"/>
            </p:cNvSpPr>
            <p:nvPr/>
          </p:nvSpPr>
          <p:spPr bwMode="auto">
            <a:xfrm flipV="1">
              <a:off x="2878"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08" name="Line 40"/>
            <p:cNvSpPr>
              <a:spLocks noChangeShapeType="1"/>
            </p:cNvSpPr>
            <p:nvPr/>
          </p:nvSpPr>
          <p:spPr bwMode="auto">
            <a:xfrm>
              <a:off x="2954"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09" name="Line 41"/>
            <p:cNvSpPr>
              <a:spLocks noChangeShapeType="1"/>
            </p:cNvSpPr>
            <p:nvPr/>
          </p:nvSpPr>
          <p:spPr bwMode="auto">
            <a:xfrm rot="5400000">
              <a:off x="3134"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10" name="Line 42"/>
            <p:cNvSpPr>
              <a:spLocks noChangeShapeType="1"/>
            </p:cNvSpPr>
            <p:nvPr/>
          </p:nvSpPr>
          <p:spPr bwMode="auto">
            <a:xfrm>
              <a:off x="3260"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11" name="Line 43"/>
            <p:cNvSpPr>
              <a:spLocks noChangeShapeType="1"/>
            </p:cNvSpPr>
            <p:nvPr/>
          </p:nvSpPr>
          <p:spPr bwMode="auto">
            <a:xfrm rot="5400000">
              <a:off x="3439"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12" name="Line 44"/>
            <p:cNvSpPr>
              <a:spLocks noChangeShapeType="1"/>
            </p:cNvSpPr>
            <p:nvPr/>
          </p:nvSpPr>
          <p:spPr bwMode="auto">
            <a:xfrm>
              <a:off x="3565"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13" name="Line 45"/>
            <p:cNvSpPr>
              <a:spLocks noChangeShapeType="1"/>
            </p:cNvSpPr>
            <p:nvPr/>
          </p:nvSpPr>
          <p:spPr bwMode="auto">
            <a:xfrm rot="5400000">
              <a:off x="3744"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14" name="Line 46"/>
            <p:cNvSpPr>
              <a:spLocks noChangeShapeType="1"/>
            </p:cNvSpPr>
            <p:nvPr/>
          </p:nvSpPr>
          <p:spPr bwMode="auto">
            <a:xfrm>
              <a:off x="387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15" name="Line 47"/>
            <p:cNvSpPr>
              <a:spLocks noChangeShapeType="1"/>
            </p:cNvSpPr>
            <p:nvPr/>
          </p:nvSpPr>
          <p:spPr bwMode="auto">
            <a:xfrm rot="5400000">
              <a:off x="405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16" name="Line 48"/>
            <p:cNvSpPr>
              <a:spLocks noChangeShapeType="1"/>
            </p:cNvSpPr>
            <p:nvPr/>
          </p:nvSpPr>
          <p:spPr bwMode="auto">
            <a:xfrm>
              <a:off x="2954"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17" name="Line 49"/>
            <p:cNvSpPr>
              <a:spLocks noChangeShapeType="1"/>
            </p:cNvSpPr>
            <p:nvPr/>
          </p:nvSpPr>
          <p:spPr bwMode="auto">
            <a:xfrm>
              <a:off x="2954"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18" name="Line 50"/>
            <p:cNvSpPr>
              <a:spLocks noChangeShapeType="1"/>
            </p:cNvSpPr>
            <p:nvPr/>
          </p:nvSpPr>
          <p:spPr bwMode="auto">
            <a:xfrm>
              <a:off x="4176" y="1209"/>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19" name="Line 51"/>
            <p:cNvSpPr>
              <a:spLocks noChangeShapeType="1"/>
            </p:cNvSpPr>
            <p:nvPr/>
          </p:nvSpPr>
          <p:spPr bwMode="auto">
            <a:xfrm>
              <a:off x="4176" y="1295"/>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20" name="Line 52"/>
            <p:cNvSpPr>
              <a:spLocks noChangeShapeType="1"/>
            </p:cNvSpPr>
            <p:nvPr/>
          </p:nvSpPr>
          <p:spPr bwMode="auto">
            <a:xfrm>
              <a:off x="4214" y="1204"/>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514" name="Group 53"/>
          <p:cNvGrpSpPr>
            <a:grpSpLocks/>
          </p:cNvGrpSpPr>
          <p:nvPr/>
        </p:nvGrpSpPr>
        <p:grpSpPr bwMode="auto">
          <a:xfrm>
            <a:off x="6642100" y="1828800"/>
            <a:ext cx="2060575" cy="234950"/>
            <a:chOff x="4184" y="1152"/>
            <a:chExt cx="1298" cy="148"/>
          </a:xfrm>
        </p:grpSpPr>
        <p:sp>
          <p:nvSpPr>
            <p:cNvPr id="21596" name="Rectangle 54"/>
            <p:cNvSpPr>
              <a:spLocks noChangeArrowheads="1"/>
            </p:cNvSpPr>
            <p:nvPr/>
          </p:nvSpPr>
          <p:spPr bwMode="auto">
            <a:xfrm flipV="1">
              <a:off x="4184"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97" name="Line 55"/>
            <p:cNvSpPr>
              <a:spLocks noChangeShapeType="1"/>
            </p:cNvSpPr>
            <p:nvPr/>
          </p:nvSpPr>
          <p:spPr bwMode="auto">
            <a:xfrm>
              <a:off x="426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98" name="Line 56"/>
            <p:cNvSpPr>
              <a:spLocks noChangeShapeType="1"/>
            </p:cNvSpPr>
            <p:nvPr/>
          </p:nvSpPr>
          <p:spPr bwMode="auto">
            <a:xfrm rot="5400000">
              <a:off x="444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99" name="Line 57"/>
            <p:cNvSpPr>
              <a:spLocks noChangeShapeType="1"/>
            </p:cNvSpPr>
            <p:nvPr/>
          </p:nvSpPr>
          <p:spPr bwMode="auto">
            <a:xfrm>
              <a:off x="4566"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00" name="Line 58"/>
            <p:cNvSpPr>
              <a:spLocks noChangeShapeType="1"/>
            </p:cNvSpPr>
            <p:nvPr/>
          </p:nvSpPr>
          <p:spPr bwMode="auto">
            <a:xfrm rot="5400000">
              <a:off x="4745"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01" name="Line 59"/>
            <p:cNvSpPr>
              <a:spLocks noChangeShapeType="1"/>
            </p:cNvSpPr>
            <p:nvPr/>
          </p:nvSpPr>
          <p:spPr bwMode="auto">
            <a:xfrm>
              <a:off x="4871"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02" name="Line 60"/>
            <p:cNvSpPr>
              <a:spLocks noChangeShapeType="1"/>
            </p:cNvSpPr>
            <p:nvPr/>
          </p:nvSpPr>
          <p:spPr bwMode="auto">
            <a:xfrm rot="5400000">
              <a:off x="5050"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03" name="Line 61"/>
            <p:cNvSpPr>
              <a:spLocks noChangeShapeType="1"/>
            </p:cNvSpPr>
            <p:nvPr/>
          </p:nvSpPr>
          <p:spPr bwMode="auto">
            <a:xfrm>
              <a:off x="5176"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04" name="Line 62"/>
            <p:cNvSpPr>
              <a:spLocks noChangeShapeType="1"/>
            </p:cNvSpPr>
            <p:nvPr/>
          </p:nvSpPr>
          <p:spPr bwMode="auto">
            <a:xfrm rot="5400000">
              <a:off x="5356"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05" name="Line 63"/>
            <p:cNvSpPr>
              <a:spLocks noChangeShapeType="1"/>
            </p:cNvSpPr>
            <p:nvPr/>
          </p:nvSpPr>
          <p:spPr bwMode="auto">
            <a:xfrm>
              <a:off x="4260"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606" name="Line 64"/>
            <p:cNvSpPr>
              <a:spLocks noChangeShapeType="1"/>
            </p:cNvSpPr>
            <p:nvPr/>
          </p:nvSpPr>
          <p:spPr bwMode="auto">
            <a:xfrm>
              <a:off x="4260"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1515" name="Rectangle 65"/>
          <p:cNvSpPr>
            <a:spLocks noChangeArrowheads="1"/>
          </p:cNvSpPr>
          <p:nvPr/>
        </p:nvSpPr>
        <p:spPr bwMode="auto">
          <a:xfrm rot="16200000" flipV="1">
            <a:off x="7552531" y="2802732"/>
            <a:ext cx="2060575" cy="249238"/>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6" name="Rectangle 66"/>
          <p:cNvSpPr>
            <a:spLocks noChangeArrowheads="1"/>
          </p:cNvSpPr>
          <p:nvPr/>
        </p:nvSpPr>
        <p:spPr bwMode="auto">
          <a:xfrm rot="16200000" flipV="1">
            <a:off x="-465931" y="2802732"/>
            <a:ext cx="2060575" cy="24923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7" name="Line 67"/>
          <p:cNvSpPr>
            <a:spLocks noChangeShapeType="1"/>
          </p:cNvSpPr>
          <p:nvPr/>
        </p:nvSpPr>
        <p:spPr bwMode="auto">
          <a:xfrm>
            <a:off x="447675" y="3990975"/>
            <a:ext cx="8229600" cy="0"/>
          </a:xfrm>
          <a:prstGeom prst="line">
            <a:avLst/>
          </a:prstGeom>
          <a:noFill/>
          <a:ln w="762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18" name="Line 68"/>
          <p:cNvSpPr>
            <a:spLocks noChangeShapeType="1"/>
          </p:cNvSpPr>
          <p:nvPr/>
        </p:nvSpPr>
        <p:spPr bwMode="auto">
          <a:xfrm>
            <a:off x="2552700" y="1935163"/>
            <a:ext cx="0" cy="2057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19" name="Line 69"/>
          <p:cNvSpPr>
            <a:spLocks noChangeShapeType="1"/>
          </p:cNvSpPr>
          <p:nvPr/>
        </p:nvSpPr>
        <p:spPr bwMode="auto">
          <a:xfrm>
            <a:off x="2600325" y="1935163"/>
            <a:ext cx="0" cy="2057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20" name="Line 70"/>
          <p:cNvSpPr>
            <a:spLocks noChangeShapeType="1"/>
          </p:cNvSpPr>
          <p:nvPr/>
        </p:nvSpPr>
        <p:spPr bwMode="auto">
          <a:xfrm>
            <a:off x="6665913" y="1917700"/>
            <a:ext cx="0" cy="2057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21" name="Line 71"/>
          <p:cNvSpPr>
            <a:spLocks noChangeShapeType="1"/>
          </p:cNvSpPr>
          <p:nvPr/>
        </p:nvSpPr>
        <p:spPr bwMode="auto">
          <a:xfrm>
            <a:off x="6713538" y="1917700"/>
            <a:ext cx="0" cy="2057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22" name="Line 72"/>
          <p:cNvSpPr>
            <a:spLocks noChangeShapeType="1"/>
          </p:cNvSpPr>
          <p:nvPr/>
        </p:nvSpPr>
        <p:spPr bwMode="auto">
          <a:xfrm>
            <a:off x="4606925" y="1931988"/>
            <a:ext cx="0" cy="2057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23" name="Line 73"/>
          <p:cNvSpPr>
            <a:spLocks noChangeShapeType="1"/>
          </p:cNvSpPr>
          <p:nvPr/>
        </p:nvSpPr>
        <p:spPr bwMode="auto">
          <a:xfrm>
            <a:off x="4654550" y="1931988"/>
            <a:ext cx="0" cy="2057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24" name="AutoShape 74"/>
          <p:cNvSpPr>
            <a:spLocks noChangeArrowheads="1"/>
          </p:cNvSpPr>
          <p:nvPr/>
        </p:nvSpPr>
        <p:spPr bwMode="auto">
          <a:xfrm>
            <a:off x="1589088" y="2814638"/>
            <a:ext cx="460375" cy="560387"/>
          </a:xfrm>
          <a:prstGeom prst="roundRect">
            <a:avLst>
              <a:gd name="adj" fmla="val 7324"/>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5" name="AutoShape 75"/>
          <p:cNvSpPr>
            <a:spLocks noChangeArrowheads="1"/>
          </p:cNvSpPr>
          <p:nvPr/>
        </p:nvSpPr>
        <p:spPr bwMode="auto">
          <a:xfrm>
            <a:off x="1606550" y="3362325"/>
            <a:ext cx="423863" cy="368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102 w 21600"/>
              <a:gd name="T13" fmla="*/ 6102 h 21600"/>
              <a:gd name="T14" fmla="*/ 15498 w 21600"/>
              <a:gd name="T15" fmla="*/ 15498 h 21600"/>
            </a:gdLst>
            <a:ahLst/>
            <a:cxnLst>
              <a:cxn ang="T8">
                <a:pos x="T0" y="T1"/>
              </a:cxn>
              <a:cxn ang="T9">
                <a:pos x="T2" y="T3"/>
              </a:cxn>
              <a:cxn ang="T10">
                <a:pos x="T4" y="T5"/>
              </a:cxn>
              <a:cxn ang="T11">
                <a:pos x="T6" y="T7"/>
              </a:cxn>
            </a:cxnLst>
            <a:rect l="T12" t="T13" r="T14" b="T15"/>
            <a:pathLst>
              <a:path w="21600" h="21600">
                <a:moveTo>
                  <a:pt x="0" y="0"/>
                </a:moveTo>
                <a:lnTo>
                  <a:pt x="8604" y="21600"/>
                </a:lnTo>
                <a:lnTo>
                  <a:pt x="12996" y="21600"/>
                </a:lnTo>
                <a:lnTo>
                  <a:pt x="21600" y="0"/>
                </a:lnTo>
                <a:lnTo>
                  <a:pt x="0" y="0"/>
                </a:lnTo>
                <a:close/>
              </a:path>
            </a:pathLst>
          </a:custGeom>
          <a:solidFill>
            <a:srgbClr val="C0C0C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6" name="Oval 76"/>
          <p:cNvSpPr>
            <a:spLocks noChangeArrowheads="1"/>
          </p:cNvSpPr>
          <p:nvPr/>
        </p:nvSpPr>
        <p:spPr bwMode="auto">
          <a:xfrm rot="2873965">
            <a:off x="1778794" y="3677444"/>
            <a:ext cx="79375" cy="84137"/>
          </a:xfrm>
          <a:prstGeom prst="ellipse">
            <a:avLst/>
          </a:prstGeom>
          <a:solidFill>
            <a:srgbClr val="DDDDDD"/>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7" name="Line 77"/>
          <p:cNvSpPr>
            <a:spLocks noChangeShapeType="1"/>
          </p:cNvSpPr>
          <p:nvPr/>
        </p:nvSpPr>
        <p:spPr bwMode="auto">
          <a:xfrm rot="2873965">
            <a:off x="1771650" y="3721101"/>
            <a:ext cx="793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8" name="Line 78"/>
          <p:cNvSpPr>
            <a:spLocks noChangeShapeType="1"/>
          </p:cNvSpPr>
          <p:nvPr/>
        </p:nvSpPr>
        <p:spPr bwMode="auto">
          <a:xfrm rot="-2526035">
            <a:off x="1781175" y="3719513"/>
            <a:ext cx="8413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9" name="Line 79"/>
          <p:cNvSpPr>
            <a:spLocks noChangeShapeType="1"/>
          </p:cNvSpPr>
          <p:nvPr/>
        </p:nvSpPr>
        <p:spPr bwMode="auto">
          <a:xfrm>
            <a:off x="1600200" y="3346450"/>
            <a:ext cx="0" cy="6111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0" name="Line 80"/>
          <p:cNvSpPr>
            <a:spLocks noChangeShapeType="1"/>
          </p:cNvSpPr>
          <p:nvPr/>
        </p:nvSpPr>
        <p:spPr bwMode="auto">
          <a:xfrm>
            <a:off x="2028825" y="3346450"/>
            <a:ext cx="0" cy="61118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1" name="Line 81"/>
          <p:cNvSpPr>
            <a:spLocks noChangeShapeType="1"/>
          </p:cNvSpPr>
          <p:nvPr/>
        </p:nvSpPr>
        <p:spPr bwMode="auto">
          <a:xfrm>
            <a:off x="1663700" y="3465513"/>
            <a:ext cx="0" cy="4460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2" name="Line 82"/>
          <p:cNvSpPr>
            <a:spLocks noChangeShapeType="1"/>
          </p:cNvSpPr>
          <p:nvPr/>
        </p:nvSpPr>
        <p:spPr bwMode="auto">
          <a:xfrm>
            <a:off x="1973263" y="3465513"/>
            <a:ext cx="0" cy="4460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3" name="Line 83"/>
          <p:cNvSpPr>
            <a:spLocks noChangeShapeType="1"/>
          </p:cNvSpPr>
          <p:nvPr/>
        </p:nvSpPr>
        <p:spPr bwMode="auto">
          <a:xfrm>
            <a:off x="1608138" y="3548063"/>
            <a:ext cx="52387" cy="296862"/>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4" name="Line 84"/>
          <p:cNvSpPr>
            <a:spLocks noChangeShapeType="1"/>
          </p:cNvSpPr>
          <p:nvPr/>
        </p:nvSpPr>
        <p:spPr bwMode="auto">
          <a:xfrm flipH="1">
            <a:off x="1608138" y="3563938"/>
            <a:ext cx="52387" cy="31432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5" name="Line 85"/>
          <p:cNvSpPr>
            <a:spLocks noChangeShapeType="1"/>
          </p:cNvSpPr>
          <p:nvPr/>
        </p:nvSpPr>
        <p:spPr bwMode="auto">
          <a:xfrm flipH="1">
            <a:off x="1973263" y="3544888"/>
            <a:ext cx="52387" cy="296862"/>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6" name="Line 86"/>
          <p:cNvSpPr>
            <a:spLocks noChangeShapeType="1"/>
          </p:cNvSpPr>
          <p:nvPr/>
        </p:nvSpPr>
        <p:spPr bwMode="auto">
          <a:xfrm>
            <a:off x="1973263" y="3562350"/>
            <a:ext cx="52387" cy="31273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37" name="Group 87"/>
          <p:cNvGrpSpPr>
            <a:grpSpLocks/>
          </p:cNvGrpSpPr>
          <p:nvPr/>
        </p:nvGrpSpPr>
        <p:grpSpPr bwMode="auto">
          <a:xfrm rot="209823">
            <a:off x="966788" y="1797050"/>
            <a:ext cx="7023100" cy="1401763"/>
            <a:chOff x="615" y="1212"/>
            <a:chExt cx="4424" cy="719"/>
          </a:xfrm>
        </p:grpSpPr>
        <p:sp>
          <p:nvSpPr>
            <p:cNvPr id="21594" name="Freeform 88"/>
            <p:cNvSpPr>
              <a:spLocks/>
            </p:cNvSpPr>
            <p:nvPr/>
          </p:nvSpPr>
          <p:spPr bwMode="auto">
            <a:xfrm rot="189585">
              <a:off x="615" y="1315"/>
              <a:ext cx="4137" cy="616"/>
            </a:xfrm>
            <a:custGeom>
              <a:avLst/>
              <a:gdLst>
                <a:gd name="T0" fmla="*/ 236 w 4431"/>
                <a:gd name="T1" fmla="*/ 233 h 616"/>
                <a:gd name="T2" fmla="*/ 343 w 4431"/>
                <a:gd name="T3" fmla="*/ 167 h 616"/>
                <a:gd name="T4" fmla="*/ 449 w 4431"/>
                <a:gd name="T5" fmla="*/ 197 h 616"/>
                <a:gd name="T6" fmla="*/ 636 w 4431"/>
                <a:gd name="T7" fmla="*/ 143 h 616"/>
                <a:gd name="T8" fmla="*/ 930 w 4431"/>
                <a:gd name="T9" fmla="*/ 95 h 616"/>
                <a:gd name="T10" fmla="*/ 1122 w 4431"/>
                <a:gd name="T11" fmla="*/ 167 h 616"/>
                <a:gd name="T12" fmla="*/ 1406 w 4431"/>
                <a:gd name="T13" fmla="*/ 161 h 616"/>
                <a:gd name="T14" fmla="*/ 1564 w 4431"/>
                <a:gd name="T15" fmla="*/ 107 h 616"/>
                <a:gd name="T16" fmla="*/ 1961 w 4431"/>
                <a:gd name="T17" fmla="*/ 77 h 616"/>
                <a:gd name="T18" fmla="*/ 2199 w 4431"/>
                <a:gd name="T19" fmla="*/ 209 h 616"/>
                <a:gd name="T20" fmla="*/ 2347 w 4431"/>
                <a:gd name="T21" fmla="*/ 95 h 616"/>
                <a:gd name="T22" fmla="*/ 2463 w 4431"/>
                <a:gd name="T23" fmla="*/ 41 h 616"/>
                <a:gd name="T24" fmla="*/ 2505 w 4431"/>
                <a:gd name="T25" fmla="*/ 83 h 616"/>
                <a:gd name="T26" fmla="*/ 2585 w 4431"/>
                <a:gd name="T27" fmla="*/ 77 h 616"/>
                <a:gd name="T28" fmla="*/ 2641 w 4431"/>
                <a:gd name="T29" fmla="*/ 35 h 616"/>
                <a:gd name="T30" fmla="*/ 2791 w 4431"/>
                <a:gd name="T31" fmla="*/ 11 h 616"/>
                <a:gd name="T32" fmla="*/ 2964 w 4431"/>
                <a:gd name="T33" fmla="*/ 47 h 616"/>
                <a:gd name="T34" fmla="*/ 3042 w 4431"/>
                <a:gd name="T35" fmla="*/ 17 h 616"/>
                <a:gd name="T36" fmla="*/ 3054 w 4431"/>
                <a:gd name="T37" fmla="*/ 95 h 616"/>
                <a:gd name="T38" fmla="*/ 2897 w 4431"/>
                <a:gd name="T39" fmla="*/ 137 h 616"/>
                <a:gd name="T40" fmla="*/ 2794 w 4431"/>
                <a:gd name="T41" fmla="*/ 161 h 616"/>
                <a:gd name="T42" fmla="*/ 2774 w 4431"/>
                <a:gd name="T43" fmla="*/ 191 h 616"/>
                <a:gd name="T44" fmla="*/ 2697 w 4431"/>
                <a:gd name="T45" fmla="*/ 197 h 616"/>
                <a:gd name="T46" fmla="*/ 2628 w 4431"/>
                <a:gd name="T47" fmla="*/ 305 h 616"/>
                <a:gd name="T48" fmla="*/ 2585 w 4431"/>
                <a:gd name="T49" fmla="*/ 347 h 616"/>
                <a:gd name="T50" fmla="*/ 2476 w 4431"/>
                <a:gd name="T51" fmla="*/ 353 h 616"/>
                <a:gd name="T52" fmla="*/ 2424 w 4431"/>
                <a:gd name="T53" fmla="*/ 329 h 616"/>
                <a:gd name="T54" fmla="*/ 2352 w 4431"/>
                <a:gd name="T55" fmla="*/ 455 h 616"/>
                <a:gd name="T56" fmla="*/ 2207 w 4431"/>
                <a:gd name="T57" fmla="*/ 473 h 616"/>
                <a:gd name="T58" fmla="*/ 2049 w 4431"/>
                <a:gd name="T59" fmla="*/ 503 h 616"/>
                <a:gd name="T60" fmla="*/ 1900 w 4431"/>
                <a:gd name="T61" fmla="*/ 479 h 616"/>
                <a:gd name="T62" fmla="*/ 1820 w 4431"/>
                <a:gd name="T63" fmla="*/ 503 h 616"/>
                <a:gd name="T64" fmla="*/ 1608 w 4431"/>
                <a:gd name="T65" fmla="*/ 443 h 616"/>
                <a:gd name="T66" fmla="*/ 1462 w 4431"/>
                <a:gd name="T67" fmla="*/ 521 h 616"/>
                <a:gd name="T68" fmla="*/ 1390 w 4431"/>
                <a:gd name="T69" fmla="*/ 611 h 616"/>
                <a:gd name="T70" fmla="*/ 1232 w 4431"/>
                <a:gd name="T71" fmla="*/ 503 h 616"/>
                <a:gd name="T72" fmla="*/ 1006 w 4431"/>
                <a:gd name="T73" fmla="*/ 425 h 616"/>
                <a:gd name="T74" fmla="*/ 892 w 4431"/>
                <a:gd name="T75" fmla="*/ 563 h 616"/>
                <a:gd name="T76" fmla="*/ 850 w 4431"/>
                <a:gd name="T77" fmla="*/ 539 h 616"/>
                <a:gd name="T78" fmla="*/ 742 w 4431"/>
                <a:gd name="T79" fmla="*/ 485 h 616"/>
                <a:gd name="T80" fmla="*/ 669 w 4431"/>
                <a:gd name="T81" fmla="*/ 479 h 616"/>
                <a:gd name="T82" fmla="*/ 632 w 4431"/>
                <a:gd name="T83" fmla="*/ 503 h 616"/>
                <a:gd name="T84" fmla="*/ 539 w 4431"/>
                <a:gd name="T85" fmla="*/ 485 h 616"/>
                <a:gd name="T86" fmla="*/ 441 w 4431"/>
                <a:gd name="T87" fmla="*/ 515 h 616"/>
                <a:gd name="T88" fmla="*/ 348 w 4431"/>
                <a:gd name="T89" fmla="*/ 551 h 616"/>
                <a:gd name="T90" fmla="*/ 147 w 4431"/>
                <a:gd name="T91" fmla="*/ 527 h 616"/>
                <a:gd name="T92" fmla="*/ 70 w 4431"/>
                <a:gd name="T93" fmla="*/ 455 h 616"/>
                <a:gd name="T94" fmla="*/ 23 w 4431"/>
                <a:gd name="T95" fmla="*/ 377 h 616"/>
                <a:gd name="T96" fmla="*/ 16 w 4431"/>
                <a:gd name="T97" fmla="*/ 251 h 616"/>
                <a:gd name="T98" fmla="*/ 105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DDDDDD"/>
                </a:gs>
                <a:gs pos="100000">
                  <a:srgbClr val="5F5F5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95" name="Freeform 89"/>
            <p:cNvSpPr>
              <a:spLocks/>
            </p:cNvSpPr>
            <p:nvPr/>
          </p:nvSpPr>
          <p:spPr bwMode="auto">
            <a:xfrm rot="21264537" flipH="1">
              <a:off x="720" y="1212"/>
              <a:ext cx="4319" cy="616"/>
            </a:xfrm>
            <a:custGeom>
              <a:avLst/>
              <a:gdLst>
                <a:gd name="T0" fmla="*/ 293 w 4431"/>
                <a:gd name="T1" fmla="*/ 233 h 616"/>
                <a:gd name="T2" fmla="*/ 425 w 4431"/>
                <a:gd name="T3" fmla="*/ 167 h 616"/>
                <a:gd name="T4" fmla="*/ 557 w 4431"/>
                <a:gd name="T5" fmla="*/ 197 h 616"/>
                <a:gd name="T6" fmla="*/ 789 w 4431"/>
                <a:gd name="T7" fmla="*/ 143 h 616"/>
                <a:gd name="T8" fmla="*/ 1154 w 4431"/>
                <a:gd name="T9" fmla="*/ 95 h 616"/>
                <a:gd name="T10" fmla="*/ 1391 w 4431"/>
                <a:gd name="T11" fmla="*/ 167 h 616"/>
                <a:gd name="T12" fmla="*/ 1745 w 4431"/>
                <a:gd name="T13" fmla="*/ 161 h 616"/>
                <a:gd name="T14" fmla="*/ 1940 w 4431"/>
                <a:gd name="T15" fmla="*/ 107 h 616"/>
                <a:gd name="T16" fmla="*/ 2431 w 4431"/>
                <a:gd name="T17" fmla="*/ 77 h 616"/>
                <a:gd name="T18" fmla="*/ 2727 w 4431"/>
                <a:gd name="T19" fmla="*/ 209 h 616"/>
                <a:gd name="T20" fmla="*/ 2911 w 4431"/>
                <a:gd name="T21" fmla="*/ 95 h 616"/>
                <a:gd name="T22" fmla="*/ 3054 w 4431"/>
                <a:gd name="T23" fmla="*/ 41 h 616"/>
                <a:gd name="T24" fmla="*/ 3106 w 4431"/>
                <a:gd name="T25" fmla="*/ 83 h 616"/>
                <a:gd name="T26" fmla="*/ 3207 w 4431"/>
                <a:gd name="T27" fmla="*/ 77 h 616"/>
                <a:gd name="T28" fmla="*/ 3276 w 4431"/>
                <a:gd name="T29" fmla="*/ 35 h 616"/>
                <a:gd name="T30" fmla="*/ 3461 w 4431"/>
                <a:gd name="T31" fmla="*/ 11 h 616"/>
                <a:gd name="T32" fmla="*/ 3677 w 4431"/>
                <a:gd name="T33" fmla="*/ 47 h 616"/>
                <a:gd name="T34" fmla="*/ 3772 w 4431"/>
                <a:gd name="T35" fmla="*/ 17 h 616"/>
                <a:gd name="T36" fmla="*/ 3788 w 4431"/>
                <a:gd name="T37" fmla="*/ 95 h 616"/>
                <a:gd name="T38" fmla="*/ 3592 w 4431"/>
                <a:gd name="T39" fmla="*/ 137 h 616"/>
                <a:gd name="T40" fmla="*/ 3465 w 4431"/>
                <a:gd name="T41" fmla="*/ 161 h 616"/>
                <a:gd name="T42" fmla="*/ 3439 w 4431"/>
                <a:gd name="T43" fmla="*/ 191 h 616"/>
                <a:gd name="T44" fmla="*/ 3344 w 4431"/>
                <a:gd name="T45" fmla="*/ 197 h 616"/>
                <a:gd name="T46" fmla="*/ 3259 w 4431"/>
                <a:gd name="T47" fmla="*/ 305 h 616"/>
                <a:gd name="T48" fmla="*/ 3207 w 4431"/>
                <a:gd name="T49" fmla="*/ 347 h 616"/>
                <a:gd name="T50" fmla="*/ 3069 w 4431"/>
                <a:gd name="T51" fmla="*/ 353 h 616"/>
                <a:gd name="T52" fmla="*/ 3007 w 4431"/>
                <a:gd name="T53" fmla="*/ 329 h 616"/>
                <a:gd name="T54" fmla="*/ 2915 w 4431"/>
                <a:gd name="T55" fmla="*/ 455 h 616"/>
                <a:gd name="T56" fmla="*/ 2736 w 4431"/>
                <a:gd name="T57" fmla="*/ 473 h 616"/>
                <a:gd name="T58" fmla="*/ 2542 w 4431"/>
                <a:gd name="T59" fmla="*/ 503 h 616"/>
                <a:gd name="T60" fmla="*/ 2357 w 4431"/>
                <a:gd name="T61" fmla="*/ 479 h 616"/>
                <a:gd name="T62" fmla="*/ 2256 w 4431"/>
                <a:gd name="T63" fmla="*/ 503 h 616"/>
                <a:gd name="T64" fmla="*/ 1993 w 4431"/>
                <a:gd name="T65" fmla="*/ 443 h 616"/>
                <a:gd name="T66" fmla="*/ 1814 w 4431"/>
                <a:gd name="T67" fmla="*/ 521 h 616"/>
                <a:gd name="T68" fmla="*/ 1723 w 4431"/>
                <a:gd name="T69" fmla="*/ 611 h 616"/>
                <a:gd name="T70" fmla="*/ 1527 w 4431"/>
                <a:gd name="T71" fmla="*/ 503 h 616"/>
                <a:gd name="T72" fmla="*/ 1249 w 4431"/>
                <a:gd name="T73" fmla="*/ 425 h 616"/>
                <a:gd name="T74" fmla="*/ 1106 w 4431"/>
                <a:gd name="T75" fmla="*/ 563 h 616"/>
                <a:gd name="T76" fmla="*/ 1054 w 4431"/>
                <a:gd name="T77" fmla="*/ 539 h 616"/>
                <a:gd name="T78" fmla="*/ 921 w 4431"/>
                <a:gd name="T79" fmla="*/ 485 h 616"/>
                <a:gd name="T80" fmla="*/ 831 w 4431"/>
                <a:gd name="T81" fmla="*/ 479 h 616"/>
                <a:gd name="T82" fmla="*/ 784 w 4431"/>
                <a:gd name="T83" fmla="*/ 503 h 616"/>
                <a:gd name="T84" fmla="*/ 668 w 4431"/>
                <a:gd name="T85" fmla="*/ 485 h 616"/>
                <a:gd name="T86" fmla="*/ 546 w 4431"/>
                <a:gd name="T87" fmla="*/ 515 h 616"/>
                <a:gd name="T88" fmla="*/ 431 w 4431"/>
                <a:gd name="T89" fmla="*/ 551 h 616"/>
                <a:gd name="T90" fmla="*/ 182 w 4431"/>
                <a:gd name="T91" fmla="*/ 527 h 616"/>
                <a:gd name="T92" fmla="*/ 88 w 4431"/>
                <a:gd name="T93" fmla="*/ 455 h 616"/>
                <a:gd name="T94" fmla="*/ 28 w 4431"/>
                <a:gd name="T95" fmla="*/ 377 h 616"/>
                <a:gd name="T96" fmla="*/ 19 w 4431"/>
                <a:gd name="T97" fmla="*/ 251 h 616"/>
                <a:gd name="T98" fmla="*/ 129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DDDDDD"/>
                </a:gs>
                <a:gs pos="100000">
                  <a:srgbClr val="5F5F5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538" name="Group 90"/>
          <p:cNvGrpSpPr>
            <a:grpSpLocks/>
          </p:cNvGrpSpPr>
          <p:nvPr/>
        </p:nvGrpSpPr>
        <p:grpSpPr bwMode="auto">
          <a:xfrm>
            <a:off x="685800" y="2743200"/>
            <a:ext cx="685800" cy="1209675"/>
            <a:chOff x="432" y="1728"/>
            <a:chExt cx="432" cy="762"/>
          </a:xfrm>
        </p:grpSpPr>
        <p:sp>
          <p:nvSpPr>
            <p:cNvPr id="21592" name="AutoShape 91"/>
            <p:cNvSpPr>
              <a:spLocks noChangeArrowheads="1"/>
            </p:cNvSpPr>
            <p:nvPr/>
          </p:nvSpPr>
          <p:spPr bwMode="auto">
            <a:xfrm>
              <a:off x="432" y="2202"/>
              <a:ext cx="288" cy="288"/>
            </a:xfrm>
            <a:prstGeom prst="roundRect">
              <a:avLst>
                <a:gd name="adj" fmla="val 16667"/>
              </a:avLst>
            </a:prstGeom>
            <a:solidFill>
              <a:srgbClr val="77777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93" name="Cloud"/>
            <p:cNvSpPr>
              <a:spLocks noChangeAspect="1" noEditPoints="1" noChangeArrowheads="1"/>
            </p:cNvSpPr>
            <p:nvPr/>
          </p:nvSpPr>
          <p:spPr bwMode="auto">
            <a:xfrm>
              <a:off x="432" y="1728"/>
              <a:ext cx="432" cy="7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0 w 21600"/>
                <a:gd name="T13" fmla="*/ 3270 h 21600"/>
                <a:gd name="T14" fmla="*/ 17100 w 21600"/>
                <a:gd name="T15" fmla="*/ 17340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DDDDDD"/>
                </a:gs>
                <a:gs pos="100000">
                  <a:srgbClr val="666666"/>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grpSp>
        <p:nvGrpSpPr>
          <p:cNvPr id="21539" name="Group 93"/>
          <p:cNvGrpSpPr>
            <a:grpSpLocks/>
          </p:cNvGrpSpPr>
          <p:nvPr/>
        </p:nvGrpSpPr>
        <p:grpSpPr bwMode="auto">
          <a:xfrm>
            <a:off x="969963" y="2654300"/>
            <a:ext cx="449262" cy="676275"/>
            <a:chOff x="-1358" y="3401"/>
            <a:chExt cx="539" cy="565"/>
          </a:xfrm>
        </p:grpSpPr>
        <p:sp>
          <p:nvSpPr>
            <p:cNvPr id="21590" name="Freeform 94"/>
            <p:cNvSpPr>
              <a:spLocks/>
            </p:cNvSpPr>
            <p:nvPr/>
          </p:nvSpPr>
          <p:spPr bwMode="auto">
            <a:xfrm>
              <a:off x="-1358" y="3401"/>
              <a:ext cx="539" cy="565"/>
            </a:xfrm>
            <a:custGeom>
              <a:avLst/>
              <a:gdLst>
                <a:gd name="T0" fmla="*/ 299 w 539"/>
                <a:gd name="T1" fmla="*/ 34 h 565"/>
                <a:gd name="T2" fmla="*/ 323 w 539"/>
                <a:gd name="T3" fmla="*/ 67 h 565"/>
                <a:gd name="T4" fmla="*/ 371 w 539"/>
                <a:gd name="T5" fmla="*/ 40 h 565"/>
                <a:gd name="T6" fmla="*/ 380 w 539"/>
                <a:gd name="T7" fmla="*/ 55 h 565"/>
                <a:gd name="T8" fmla="*/ 392 w 539"/>
                <a:gd name="T9" fmla="*/ 88 h 565"/>
                <a:gd name="T10" fmla="*/ 461 w 539"/>
                <a:gd name="T11" fmla="*/ 94 h 565"/>
                <a:gd name="T12" fmla="*/ 446 w 539"/>
                <a:gd name="T13" fmla="*/ 136 h 565"/>
                <a:gd name="T14" fmla="*/ 458 w 539"/>
                <a:gd name="T15" fmla="*/ 133 h 565"/>
                <a:gd name="T16" fmla="*/ 485 w 539"/>
                <a:gd name="T17" fmla="*/ 145 h 565"/>
                <a:gd name="T18" fmla="*/ 512 w 539"/>
                <a:gd name="T19" fmla="*/ 175 h 565"/>
                <a:gd name="T20" fmla="*/ 488 w 539"/>
                <a:gd name="T21" fmla="*/ 214 h 565"/>
                <a:gd name="T22" fmla="*/ 488 w 539"/>
                <a:gd name="T23" fmla="*/ 220 h 565"/>
                <a:gd name="T24" fmla="*/ 497 w 539"/>
                <a:gd name="T25" fmla="*/ 277 h 565"/>
                <a:gd name="T26" fmla="*/ 515 w 539"/>
                <a:gd name="T27" fmla="*/ 361 h 565"/>
                <a:gd name="T28" fmla="*/ 491 w 539"/>
                <a:gd name="T29" fmla="*/ 418 h 565"/>
                <a:gd name="T30" fmla="*/ 446 w 539"/>
                <a:gd name="T31" fmla="*/ 436 h 565"/>
                <a:gd name="T32" fmla="*/ 419 w 539"/>
                <a:gd name="T33" fmla="*/ 469 h 565"/>
                <a:gd name="T34" fmla="*/ 407 w 539"/>
                <a:gd name="T35" fmla="*/ 523 h 565"/>
                <a:gd name="T36" fmla="*/ 389 w 539"/>
                <a:gd name="T37" fmla="*/ 508 h 565"/>
                <a:gd name="T38" fmla="*/ 365 w 539"/>
                <a:gd name="T39" fmla="*/ 487 h 565"/>
                <a:gd name="T40" fmla="*/ 353 w 539"/>
                <a:gd name="T41" fmla="*/ 496 h 565"/>
                <a:gd name="T42" fmla="*/ 302 w 539"/>
                <a:gd name="T43" fmla="*/ 520 h 565"/>
                <a:gd name="T44" fmla="*/ 272 w 539"/>
                <a:gd name="T45" fmla="*/ 523 h 565"/>
                <a:gd name="T46" fmla="*/ 212 w 539"/>
                <a:gd name="T47" fmla="*/ 547 h 565"/>
                <a:gd name="T48" fmla="*/ 191 w 539"/>
                <a:gd name="T49" fmla="*/ 487 h 565"/>
                <a:gd name="T50" fmla="*/ 134 w 539"/>
                <a:gd name="T51" fmla="*/ 508 h 565"/>
                <a:gd name="T52" fmla="*/ 125 w 539"/>
                <a:gd name="T53" fmla="*/ 466 h 565"/>
                <a:gd name="T54" fmla="*/ 107 w 539"/>
                <a:gd name="T55" fmla="*/ 442 h 565"/>
                <a:gd name="T56" fmla="*/ 44 w 539"/>
                <a:gd name="T57" fmla="*/ 442 h 565"/>
                <a:gd name="T58" fmla="*/ 68 w 539"/>
                <a:gd name="T59" fmla="*/ 370 h 565"/>
                <a:gd name="T60" fmla="*/ 11 w 539"/>
                <a:gd name="T61" fmla="*/ 349 h 565"/>
                <a:gd name="T62" fmla="*/ 20 w 539"/>
                <a:gd name="T63" fmla="*/ 331 h 565"/>
                <a:gd name="T64" fmla="*/ 53 w 539"/>
                <a:gd name="T65" fmla="*/ 301 h 565"/>
                <a:gd name="T66" fmla="*/ 23 w 539"/>
                <a:gd name="T67" fmla="*/ 250 h 565"/>
                <a:gd name="T68" fmla="*/ 32 w 539"/>
                <a:gd name="T69" fmla="*/ 232 h 565"/>
                <a:gd name="T70" fmla="*/ 56 w 539"/>
                <a:gd name="T71" fmla="*/ 181 h 565"/>
                <a:gd name="T72" fmla="*/ 80 w 539"/>
                <a:gd name="T73" fmla="*/ 163 h 565"/>
                <a:gd name="T74" fmla="*/ 74 w 539"/>
                <a:gd name="T75" fmla="*/ 148 h 565"/>
                <a:gd name="T76" fmla="*/ 122 w 539"/>
                <a:gd name="T77" fmla="*/ 124 h 565"/>
                <a:gd name="T78" fmla="*/ 146 w 539"/>
                <a:gd name="T79" fmla="*/ 19 h 565"/>
                <a:gd name="T80" fmla="*/ 161 w 539"/>
                <a:gd name="T81" fmla="*/ 73 h 565"/>
                <a:gd name="T82" fmla="*/ 182 w 539"/>
                <a:gd name="T83" fmla="*/ 76 h 565"/>
                <a:gd name="T84" fmla="*/ 194 w 539"/>
                <a:gd name="T85" fmla="*/ 34 h 565"/>
                <a:gd name="T86" fmla="*/ 227 w 539"/>
                <a:gd name="T87" fmla="*/ 13 h 565"/>
                <a:gd name="T88" fmla="*/ 269 w 539"/>
                <a:gd name="T89" fmla="*/ 1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9" h="565">
                  <a:moveTo>
                    <a:pt x="281" y="58"/>
                  </a:moveTo>
                  <a:cubicBezTo>
                    <a:pt x="285" y="46"/>
                    <a:pt x="289" y="41"/>
                    <a:pt x="299" y="34"/>
                  </a:cubicBezTo>
                  <a:cubicBezTo>
                    <a:pt x="313" y="13"/>
                    <a:pt x="305" y="20"/>
                    <a:pt x="320" y="10"/>
                  </a:cubicBezTo>
                  <a:cubicBezTo>
                    <a:pt x="321" y="29"/>
                    <a:pt x="318" y="49"/>
                    <a:pt x="323" y="67"/>
                  </a:cubicBezTo>
                  <a:cubicBezTo>
                    <a:pt x="326" y="78"/>
                    <a:pt x="332" y="54"/>
                    <a:pt x="338" y="49"/>
                  </a:cubicBezTo>
                  <a:cubicBezTo>
                    <a:pt x="346" y="43"/>
                    <a:pt x="361" y="43"/>
                    <a:pt x="371" y="40"/>
                  </a:cubicBezTo>
                  <a:cubicBezTo>
                    <a:pt x="373" y="37"/>
                    <a:pt x="374" y="32"/>
                    <a:pt x="377" y="31"/>
                  </a:cubicBezTo>
                  <a:cubicBezTo>
                    <a:pt x="394" y="24"/>
                    <a:pt x="381" y="51"/>
                    <a:pt x="380" y="55"/>
                  </a:cubicBezTo>
                  <a:cubicBezTo>
                    <a:pt x="381" y="67"/>
                    <a:pt x="379" y="80"/>
                    <a:pt x="383" y="91"/>
                  </a:cubicBezTo>
                  <a:cubicBezTo>
                    <a:pt x="384" y="94"/>
                    <a:pt x="389" y="88"/>
                    <a:pt x="392" y="88"/>
                  </a:cubicBezTo>
                  <a:cubicBezTo>
                    <a:pt x="398" y="88"/>
                    <a:pt x="404" y="90"/>
                    <a:pt x="410" y="91"/>
                  </a:cubicBezTo>
                  <a:cubicBezTo>
                    <a:pt x="427" y="92"/>
                    <a:pt x="444" y="93"/>
                    <a:pt x="461" y="94"/>
                  </a:cubicBezTo>
                  <a:cubicBezTo>
                    <a:pt x="457" y="105"/>
                    <a:pt x="456" y="116"/>
                    <a:pt x="452" y="127"/>
                  </a:cubicBezTo>
                  <a:cubicBezTo>
                    <a:pt x="451" y="130"/>
                    <a:pt x="450" y="136"/>
                    <a:pt x="446" y="136"/>
                  </a:cubicBezTo>
                  <a:cubicBezTo>
                    <a:pt x="443" y="136"/>
                    <a:pt x="448" y="130"/>
                    <a:pt x="449" y="127"/>
                  </a:cubicBezTo>
                  <a:cubicBezTo>
                    <a:pt x="452" y="129"/>
                    <a:pt x="455" y="132"/>
                    <a:pt x="458" y="133"/>
                  </a:cubicBezTo>
                  <a:cubicBezTo>
                    <a:pt x="465" y="135"/>
                    <a:pt x="473" y="133"/>
                    <a:pt x="479" y="136"/>
                  </a:cubicBezTo>
                  <a:cubicBezTo>
                    <a:pt x="482" y="137"/>
                    <a:pt x="482" y="143"/>
                    <a:pt x="485" y="145"/>
                  </a:cubicBezTo>
                  <a:cubicBezTo>
                    <a:pt x="487" y="147"/>
                    <a:pt x="491" y="147"/>
                    <a:pt x="494" y="148"/>
                  </a:cubicBezTo>
                  <a:cubicBezTo>
                    <a:pt x="502" y="160"/>
                    <a:pt x="498" y="170"/>
                    <a:pt x="512" y="175"/>
                  </a:cubicBezTo>
                  <a:cubicBezTo>
                    <a:pt x="508" y="187"/>
                    <a:pt x="499" y="195"/>
                    <a:pt x="491" y="205"/>
                  </a:cubicBezTo>
                  <a:cubicBezTo>
                    <a:pt x="490" y="208"/>
                    <a:pt x="490" y="212"/>
                    <a:pt x="488" y="214"/>
                  </a:cubicBezTo>
                  <a:cubicBezTo>
                    <a:pt x="486" y="216"/>
                    <a:pt x="479" y="214"/>
                    <a:pt x="479" y="217"/>
                  </a:cubicBezTo>
                  <a:cubicBezTo>
                    <a:pt x="479" y="220"/>
                    <a:pt x="485" y="219"/>
                    <a:pt x="488" y="220"/>
                  </a:cubicBezTo>
                  <a:cubicBezTo>
                    <a:pt x="505" y="228"/>
                    <a:pt x="520" y="234"/>
                    <a:pt x="539" y="238"/>
                  </a:cubicBezTo>
                  <a:cubicBezTo>
                    <a:pt x="530" y="266"/>
                    <a:pt x="518" y="263"/>
                    <a:pt x="497" y="277"/>
                  </a:cubicBezTo>
                  <a:cubicBezTo>
                    <a:pt x="483" y="297"/>
                    <a:pt x="504" y="317"/>
                    <a:pt x="509" y="337"/>
                  </a:cubicBezTo>
                  <a:cubicBezTo>
                    <a:pt x="511" y="345"/>
                    <a:pt x="515" y="361"/>
                    <a:pt x="515" y="361"/>
                  </a:cubicBezTo>
                  <a:cubicBezTo>
                    <a:pt x="503" y="365"/>
                    <a:pt x="494" y="362"/>
                    <a:pt x="482" y="358"/>
                  </a:cubicBezTo>
                  <a:cubicBezTo>
                    <a:pt x="475" y="380"/>
                    <a:pt x="475" y="402"/>
                    <a:pt x="491" y="418"/>
                  </a:cubicBezTo>
                  <a:cubicBezTo>
                    <a:pt x="508" y="468"/>
                    <a:pt x="493" y="456"/>
                    <a:pt x="464" y="451"/>
                  </a:cubicBezTo>
                  <a:cubicBezTo>
                    <a:pt x="458" y="445"/>
                    <a:pt x="451" y="442"/>
                    <a:pt x="446" y="436"/>
                  </a:cubicBezTo>
                  <a:cubicBezTo>
                    <a:pt x="441" y="431"/>
                    <a:pt x="434" y="418"/>
                    <a:pt x="434" y="418"/>
                  </a:cubicBezTo>
                  <a:cubicBezTo>
                    <a:pt x="426" y="434"/>
                    <a:pt x="423" y="451"/>
                    <a:pt x="419" y="469"/>
                  </a:cubicBezTo>
                  <a:cubicBezTo>
                    <a:pt x="416" y="479"/>
                    <a:pt x="410" y="499"/>
                    <a:pt x="410" y="499"/>
                  </a:cubicBezTo>
                  <a:cubicBezTo>
                    <a:pt x="409" y="507"/>
                    <a:pt x="411" y="516"/>
                    <a:pt x="407" y="523"/>
                  </a:cubicBezTo>
                  <a:cubicBezTo>
                    <a:pt x="405" y="526"/>
                    <a:pt x="401" y="519"/>
                    <a:pt x="398" y="517"/>
                  </a:cubicBezTo>
                  <a:cubicBezTo>
                    <a:pt x="395" y="514"/>
                    <a:pt x="392" y="511"/>
                    <a:pt x="389" y="508"/>
                  </a:cubicBezTo>
                  <a:cubicBezTo>
                    <a:pt x="387" y="505"/>
                    <a:pt x="386" y="501"/>
                    <a:pt x="383" y="499"/>
                  </a:cubicBezTo>
                  <a:cubicBezTo>
                    <a:pt x="378" y="494"/>
                    <a:pt x="365" y="487"/>
                    <a:pt x="365" y="487"/>
                  </a:cubicBezTo>
                  <a:cubicBezTo>
                    <a:pt x="363" y="484"/>
                    <a:pt x="362" y="476"/>
                    <a:pt x="359" y="478"/>
                  </a:cubicBezTo>
                  <a:cubicBezTo>
                    <a:pt x="354" y="482"/>
                    <a:pt x="355" y="490"/>
                    <a:pt x="353" y="496"/>
                  </a:cubicBezTo>
                  <a:cubicBezTo>
                    <a:pt x="347" y="514"/>
                    <a:pt x="338" y="529"/>
                    <a:pt x="332" y="547"/>
                  </a:cubicBezTo>
                  <a:cubicBezTo>
                    <a:pt x="325" y="545"/>
                    <a:pt x="308" y="527"/>
                    <a:pt x="302" y="520"/>
                  </a:cubicBezTo>
                  <a:cubicBezTo>
                    <a:pt x="298" y="514"/>
                    <a:pt x="290" y="502"/>
                    <a:pt x="290" y="502"/>
                  </a:cubicBezTo>
                  <a:cubicBezTo>
                    <a:pt x="275" y="507"/>
                    <a:pt x="281" y="514"/>
                    <a:pt x="272" y="523"/>
                  </a:cubicBezTo>
                  <a:cubicBezTo>
                    <a:pt x="258" y="537"/>
                    <a:pt x="253" y="535"/>
                    <a:pt x="236" y="538"/>
                  </a:cubicBezTo>
                  <a:cubicBezTo>
                    <a:pt x="225" y="545"/>
                    <a:pt x="218" y="565"/>
                    <a:pt x="212" y="547"/>
                  </a:cubicBezTo>
                  <a:cubicBezTo>
                    <a:pt x="212" y="544"/>
                    <a:pt x="207" y="486"/>
                    <a:pt x="206" y="484"/>
                  </a:cubicBezTo>
                  <a:cubicBezTo>
                    <a:pt x="203" y="480"/>
                    <a:pt x="196" y="486"/>
                    <a:pt x="191" y="487"/>
                  </a:cubicBezTo>
                  <a:cubicBezTo>
                    <a:pt x="163" y="494"/>
                    <a:pt x="212" y="486"/>
                    <a:pt x="161" y="493"/>
                  </a:cubicBezTo>
                  <a:cubicBezTo>
                    <a:pt x="145" y="498"/>
                    <a:pt x="155" y="494"/>
                    <a:pt x="134" y="508"/>
                  </a:cubicBezTo>
                  <a:cubicBezTo>
                    <a:pt x="131" y="510"/>
                    <a:pt x="125" y="514"/>
                    <a:pt x="125" y="514"/>
                  </a:cubicBezTo>
                  <a:cubicBezTo>
                    <a:pt x="116" y="500"/>
                    <a:pt x="122" y="482"/>
                    <a:pt x="125" y="466"/>
                  </a:cubicBezTo>
                  <a:cubicBezTo>
                    <a:pt x="127" y="456"/>
                    <a:pt x="134" y="436"/>
                    <a:pt x="134" y="436"/>
                  </a:cubicBezTo>
                  <a:cubicBezTo>
                    <a:pt x="121" y="417"/>
                    <a:pt x="121" y="437"/>
                    <a:pt x="107" y="442"/>
                  </a:cubicBezTo>
                  <a:cubicBezTo>
                    <a:pt x="100" y="445"/>
                    <a:pt x="93" y="444"/>
                    <a:pt x="86" y="445"/>
                  </a:cubicBezTo>
                  <a:cubicBezTo>
                    <a:pt x="70" y="450"/>
                    <a:pt x="51" y="462"/>
                    <a:pt x="44" y="442"/>
                  </a:cubicBezTo>
                  <a:cubicBezTo>
                    <a:pt x="49" y="421"/>
                    <a:pt x="44" y="391"/>
                    <a:pt x="62" y="379"/>
                  </a:cubicBezTo>
                  <a:cubicBezTo>
                    <a:pt x="64" y="376"/>
                    <a:pt x="69" y="374"/>
                    <a:pt x="68" y="370"/>
                  </a:cubicBezTo>
                  <a:cubicBezTo>
                    <a:pt x="67" y="366"/>
                    <a:pt x="62" y="365"/>
                    <a:pt x="59" y="364"/>
                  </a:cubicBezTo>
                  <a:cubicBezTo>
                    <a:pt x="44" y="359"/>
                    <a:pt x="26" y="353"/>
                    <a:pt x="11" y="349"/>
                  </a:cubicBezTo>
                  <a:cubicBezTo>
                    <a:pt x="8" y="347"/>
                    <a:pt x="0" y="346"/>
                    <a:pt x="2" y="343"/>
                  </a:cubicBezTo>
                  <a:cubicBezTo>
                    <a:pt x="5" y="337"/>
                    <a:pt x="20" y="331"/>
                    <a:pt x="20" y="331"/>
                  </a:cubicBezTo>
                  <a:cubicBezTo>
                    <a:pt x="25" y="323"/>
                    <a:pt x="27" y="319"/>
                    <a:pt x="35" y="313"/>
                  </a:cubicBezTo>
                  <a:cubicBezTo>
                    <a:pt x="41" y="309"/>
                    <a:pt x="53" y="301"/>
                    <a:pt x="53" y="301"/>
                  </a:cubicBezTo>
                  <a:cubicBezTo>
                    <a:pt x="45" y="278"/>
                    <a:pt x="57" y="305"/>
                    <a:pt x="41" y="286"/>
                  </a:cubicBezTo>
                  <a:cubicBezTo>
                    <a:pt x="37" y="281"/>
                    <a:pt x="27" y="253"/>
                    <a:pt x="23" y="250"/>
                  </a:cubicBezTo>
                  <a:cubicBezTo>
                    <a:pt x="18" y="246"/>
                    <a:pt x="5" y="244"/>
                    <a:pt x="5" y="244"/>
                  </a:cubicBezTo>
                  <a:cubicBezTo>
                    <a:pt x="19" y="234"/>
                    <a:pt x="11" y="239"/>
                    <a:pt x="32" y="232"/>
                  </a:cubicBezTo>
                  <a:cubicBezTo>
                    <a:pt x="44" y="228"/>
                    <a:pt x="68" y="226"/>
                    <a:pt x="68" y="226"/>
                  </a:cubicBezTo>
                  <a:cubicBezTo>
                    <a:pt x="66" y="216"/>
                    <a:pt x="63" y="189"/>
                    <a:pt x="56" y="181"/>
                  </a:cubicBezTo>
                  <a:cubicBezTo>
                    <a:pt x="51" y="176"/>
                    <a:pt x="38" y="169"/>
                    <a:pt x="38" y="169"/>
                  </a:cubicBezTo>
                  <a:cubicBezTo>
                    <a:pt x="31" y="148"/>
                    <a:pt x="29" y="150"/>
                    <a:pt x="80" y="163"/>
                  </a:cubicBezTo>
                  <a:cubicBezTo>
                    <a:pt x="83" y="164"/>
                    <a:pt x="83" y="175"/>
                    <a:pt x="83" y="172"/>
                  </a:cubicBezTo>
                  <a:cubicBezTo>
                    <a:pt x="83" y="152"/>
                    <a:pt x="80" y="162"/>
                    <a:pt x="74" y="148"/>
                  </a:cubicBezTo>
                  <a:cubicBezTo>
                    <a:pt x="70" y="139"/>
                    <a:pt x="65" y="121"/>
                    <a:pt x="65" y="121"/>
                  </a:cubicBezTo>
                  <a:cubicBezTo>
                    <a:pt x="84" y="115"/>
                    <a:pt x="103" y="118"/>
                    <a:pt x="122" y="124"/>
                  </a:cubicBezTo>
                  <a:cubicBezTo>
                    <a:pt x="116" y="87"/>
                    <a:pt x="109" y="54"/>
                    <a:pt x="122" y="13"/>
                  </a:cubicBezTo>
                  <a:cubicBezTo>
                    <a:pt x="124" y="5"/>
                    <a:pt x="146" y="19"/>
                    <a:pt x="146" y="19"/>
                  </a:cubicBezTo>
                  <a:cubicBezTo>
                    <a:pt x="147" y="36"/>
                    <a:pt x="144" y="54"/>
                    <a:pt x="149" y="70"/>
                  </a:cubicBezTo>
                  <a:cubicBezTo>
                    <a:pt x="150" y="74"/>
                    <a:pt x="157" y="71"/>
                    <a:pt x="161" y="73"/>
                  </a:cubicBezTo>
                  <a:cubicBezTo>
                    <a:pt x="167" y="76"/>
                    <a:pt x="179" y="85"/>
                    <a:pt x="179" y="85"/>
                  </a:cubicBezTo>
                  <a:cubicBezTo>
                    <a:pt x="180" y="82"/>
                    <a:pt x="182" y="79"/>
                    <a:pt x="182" y="76"/>
                  </a:cubicBezTo>
                  <a:cubicBezTo>
                    <a:pt x="184" y="59"/>
                    <a:pt x="180" y="41"/>
                    <a:pt x="185" y="25"/>
                  </a:cubicBezTo>
                  <a:cubicBezTo>
                    <a:pt x="186" y="21"/>
                    <a:pt x="191" y="31"/>
                    <a:pt x="194" y="34"/>
                  </a:cubicBezTo>
                  <a:cubicBezTo>
                    <a:pt x="219" y="55"/>
                    <a:pt x="186" y="23"/>
                    <a:pt x="212" y="49"/>
                  </a:cubicBezTo>
                  <a:cubicBezTo>
                    <a:pt x="225" y="89"/>
                    <a:pt x="227" y="17"/>
                    <a:pt x="227" y="13"/>
                  </a:cubicBezTo>
                  <a:cubicBezTo>
                    <a:pt x="231" y="30"/>
                    <a:pt x="239" y="44"/>
                    <a:pt x="242" y="61"/>
                  </a:cubicBezTo>
                  <a:cubicBezTo>
                    <a:pt x="262" y="48"/>
                    <a:pt x="254" y="25"/>
                    <a:pt x="269" y="10"/>
                  </a:cubicBezTo>
                  <a:cubicBezTo>
                    <a:pt x="279" y="0"/>
                    <a:pt x="278" y="6"/>
                    <a:pt x="278" y="10"/>
                  </a:cubicBezTo>
                </a:path>
              </a:pathLst>
            </a:custGeom>
            <a:gradFill rotWithShape="1">
              <a:gsLst>
                <a:gs pos="0">
                  <a:srgbClr val="FF0000"/>
                </a:gs>
                <a:gs pos="100000">
                  <a:srgbClr val="FFFF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91" name="Freeform 95"/>
            <p:cNvSpPr>
              <a:spLocks/>
            </p:cNvSpPr>
            <p:nvPr/>
          </p:nvSpPr>
          <p:spPr bwMode="auto">
            <a:xfrm>
              <a:off x="-1101" y="3405"/>
              <a:ext cx="49" cy="57"/>
            </a:xfrm>
            <a:custGeom>
              <a:avLst/>
              <a:gdLst>
                <a:gd name="T0" fmla="*/ 24 w 49"/>
                <a:gd name="T1" fmla="*/ 57 h 57"/>
                <a:gd name="T2" fmla="*/ 30 w 49"/>
                <a:gd name="T3" fmla="*/ 6 h 57"/>
                <a:gd name="T4" fmla="*/ 9 w 49"/>
                <a:gd name="T5" fmla="*/ 9 h 57"/>
                <a:gd name="T6" fmla="*/ 0 w 49"/>
                <a:gd name="T7" fmla="*/ 51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24" y="57"/>
                  </a:moveTo>
                  <a:cubicBezTo>
                    <a:pt x="38" y="43"/>
                    <a:pt x="49" y="37"/>
                    <a:pt x="30" y="6"/>
                  </a:cubicBezTo>
                  <a:cubicBezTo>
                    <a:pt x="26" y="0"/>
                    <a:pt x="16" y="8"/>
                    <a:pt x="9" y="9"/>
                  </a:cubicBezTo>
                  <a:cubicBezTo>
                    <a:pt x="5" y="22"/>
                    <a:pt x="0" y="37"/>
                    <a:pt x="0" y="51"/>
                  </a:cubicBezTo>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540" name="Group 96"/>
          <p:cNvGrpSpPr>
            <a:grpSpLocks/>
          </p:cNvGrpSpPr>
          <p:nvPr/>
        </p:nvGrpSpPr>
        <p:grpSpPr bwMode="auto">
          <a:xfrm rot="218407">
            <a:off x="962025" y="2681288"/>
            <a:ext cx="449263" cy="676275"/>
            <a:chOff x="-1358" y="3401"/>
            <a:chExt cx="539" cy="565"/>
          </a:xfrm>
        </p:grpSpPr>
        <p:sp>
          <p:nvSpPr>
            <p:cNvPr id="21588" name="Freeform 97"/>
            <p:cNvSpPr>
              <a:spLocks/>
            </p:cNvSpPr>
            <p:nvPr/>
          </p:nvSpPr>
          <p:spPr bwMode="auto">
            <a:xfrm>
              <a:off x="-1358" y="3401"/>
              <a:ext cx="539" cy="565"/>
            </a:xfrm>
            <a:custGeom>
              <a:avLst/>
              <a:gdLst>
                <a:gd name="T0" fmla="*/ 299 w 539"/>
                <a:gd name="T1" fmla="*/ 34 h 565"/>
                <a:gd name="T2" fmla="*/ 323 w 539"/>
                <a:gd name="T3" fmla="*/ 67 h 565"/>
                <a:gd name="T4" fmla="*/ 371 w 539"/>
                <a:gd name="T5" fmla="*/ 40 h 565"/>
                <a:gd name="T6" fmla="*/ 380 w 539"/>
                <a:gd name="T7" fmla="*/ 55 h 565"/>
                <a:gd name="T8" fmla="*/ 392 w 539"/>
                <a:gd name="T9" fmla="*/ 88 h 565"/>
                <a:gd name="T10" fmla="*/ 461 w 539"/>
                <a:gd name="T11" fmla="*/ 94 h 565"/>
                <a:gd name="T12" fmla="*/ 446 w 539"/>
                <a:gd name="T13" fmla="*/ 136 h 565"/>
                <a:gd name="T14" fmla="*/ 458 w 539"/>
                <a:gd name="T15" fmla="*/ 133 h 565"/>
                <a:gd name="T16" fmla="*/ 485 w 539"/>
                <a:gd name="T17" fmla="*/ 145 h 565"/>
                <a:gd name="T18" fmla="*/ 512 w 539"/>
                <a:gd name="T19" fmla="*/ 175 h 565"/>
                <a:gd name="T20" fmla="*/ 488 w 539"/>
                <a:gd name="T21" fmla="*/ 214 h 565"/>
                <a:gd name="T22" fmla="*/ 488 w 539"/>
                <a:gd name="T23" fmla="*/ 220 h 565"/>
                <a:gd name="T24" fmla="*/ 497 w 539"/>
                <a:gd name="T25" fmla="*/ 277 h 565"/>
                <a:gd name="T26" fmla="*/ 515 w 539"/>
                <a:gd name="T27" fmla="*/ 361 h 565"/>
                <a:gd name="T28" fmla="*/ 491 w 539"/>
                <a:gd name="T29" fmla="*/ 418 h 565"/>
                <a:gd name="T30" fmla="*/ 446 w 539"/>
                <a:gd name="T31" fmla="*/ 436 h 565"/>
                <a:gd name="T32" fmla="*/ 419 w 539"/>
                <a:gd name="T33" fmla="*/ 469 h 565"/>
                <a:gd name="T34" fmla="*/ 407 w 539"/>
                <a:gd name="T35" fmla="*/ 523 h 565"/>
                <a:gd name="T36" fmla="*/ 389 w 539"/>
                <a:gd name="T37" fmla="*/ 508 h 565"/>
                <a:gd name="T38" fmla="*/ 365 w 539"/>
                <a:gd name="T39" fmla="*/ 487 h 565"/>
                <a:gd name="T40" fmla="*/ 353 w 539"/>
                <a:gd name="T41" fmla="*/ 496 h 565"/>
                <a:gd name="T42" fmla="*/ 302 w 539"/>
                <a:gd name="T43" fmla="*/ 520 h 565"/>
                <a:gd name="T44" fmla="*/ 272 w 539"/>
                <a:gd name="T45" fmla="*/ 523 h 565"/>
                <a:gd name="T46" fmla="*/ 212 w 539"/>
                <a:gd name="T47" fmla="*/ 547 h 565"/>
                <a:gd name="T48" fmla="*/ 191 w 539"/>
                <a:gd name="T49" fmla="*/ 487 h 565"/>
                <a:gd name="T50" fmla="*/ 134 w 539"/>
                <a:gd name="T51" fmla="*/ 508 h 565"/>
                <a:gd name="T52" fmla="*/ 125 w 539"/>
                <a:gd name="T53" fmla="*/ 466 h 565"/>
                <a:gd name="T54" fmla="*/ 107 w 539"/>
                <a:gd name="T55" fmla="*/ 442 h 565"/>
                <a:gd name="T56" fmla="*/ 44 w 539"/>
                <a:gd name="T57" fmla="*/ 442 h 565"/>
                <a:gd name="T58" fmla="*/ 68 w 539"/>
                <a:gd name="T59" fmla="*/ 370 h 565"/>
                <a:gd name="T60" fmla="*/ 11 w 539"/>
                <a:gd name="T61" fmla="*/ 349 h 565"/>
                <a:gd name="T62" fmla="*/ 20 w 539"/>
                <a:gd name="T63" fmla="*/ 331 h 565"/>
                <a:gd name="T64" fmla="*/ 53 w 539"/>
                <a:gd name="T65" fmla="*/ 301 h 565"/>
                <a:gd name="T66" fmla="*/ 23 w 539"/>
                <a:gd name="T67" fmla="*/ 250 h 565"/>
                <a:gd name="T68" fmla="*/ 32 w 539"/>
                <a:gd name="T69" fmla="*/ 232 h 565"/>
                <a:gd name="T70" fmla="*/ 56 w 539"/>
                <a:gd name="T71" fmla="*/ 181 h 565"/>
                <a:gd name="T72" fmla="*/ 80 w 539"/>
                <a:gd name="T73" fmla="*/ 163 h 565"/>
                <a:gd name="T74" fmla="*/ 74 w 539"/>
                <a:gd name="T75" fmla="*/ 148 h 565"/>
                <a:gd name="T76" fmla="*/ 122 w 539"/>
                <a:gd name="T77" fmla="*/ 124 h 565"/>
                <a:gd name="T78" fmla="*/ 146 w 539"/>
                <a:gd name="T79" fmla="*/ 19 h 565"/>
                <a:gd name="T80" fmla="*/ 161 w 539"/>
                <a:gd name="T81" fmla="*/ 73 h 565"/>
                <a:gd name="T82" fmla="*/ 182 w 539"/>
                <a:gd name="T83" fmla="*/ 76 h 565"/>
                <a:gd name="T84" fmla="*/ 194 w 539"/>
                <a:gd name="T85" fmla="*/ 34 h 565"/>
                <a:gd name="T86" fmla="*/ 227 w 539"/>
                <a:gd name="T87" fmla="*/ 13 h 565"/>
                <a:gd name="T88" fmla="*/ 269 w 539"/>
                <a:gd name="T89" fmla="*/ 1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9" h="565">
                  <a:moveTo>
                    <a:pt x="281" y="58"/>
                  </a:moveTo>
                  <a:cubicBezTo>
                    <a:pt x="285" y="46"/>
                    <a:pt x="289" y="41"/>
                    <a:pt x="299" y="34"/>
                  </a:cubicBezTo>
                  <a:cubicBezTo>
                    <a:pt x="313" y="13"/>
                    <a:pt x="305" y="20"/>
                    <a:pt x="320" y="10"/>
                  </a:cubicBezTo>
                  <a:cubicBezTo>
                    <a:pt x="321" y="29"/>
                    <a:pt x="318" y="49"/>
                    <a:pt x="323" y="67"/>
                  </a:cubicBezTo>
                  <a:cubicBezTo>
                    <a:pt x="326" y="78"/>
                    <a:pt x="332" y="54"/>
                    <a:pt x="338" y="49"/>
                  </a:cubicBezTo>
                  <a:cubicBezTo>
                    <a:pt x="346" y="43"/>
                    <a:pt x="361" y="43"/>
                    <a:pt x="371" y="40"/>
                  </a:cubicBezTo>
                  <a:cubicBezTo>
                    <a:pt x="373" y="37"/>
                    <a:pt x="374" y="32"/>
                    <a:pt x="377" y="31"/>
                  </a:cubicBezTo>
                  <a:cubicBezTo>
                    <a:pt x="394" y="24"/>
                    <a:pt x="381" y="51"/>
                    <a:pt x="380" y="55"/>
                  </a:cubicBezTo>
                  <a:cubicBezTo>
                    <a:pt x="381" y="67"/>
                    <a:pt x="379" y="80"/>
                    <a:pt x="383" y="91"/>
                  </a:cubicBezTo>
                  <a:cubicBezTo>
                    <a:pt x="384" y="94"/>
                    <a:pt x="389" y="88"/>
                    <a:pt x="392" y="88"/>
                  </a:cubicBezTo>
                  <a:cubicBezTo>
                    <a:pt x="398" y="88"/>
                    <a:pt x="404" y="90"/>
                    <a:pt x="410" y="91"/>
                  </a:cubicBezTo>
                  <a:cubicBezTo>
                    <a:pt x="427" y="92"/>
                    <a:pt x="444" y="93"/>
                    <a:pt x="461" y="94"/>
                  </a:cubicBezTo>
                  <a:cubicBezTo>
                    <a:pt x="457" y="105"/>
                    <a:pt x="456" y="116"/>
                    <a:pt x="452" y="127"/>
                  </a:cubicBezTo>
                  <a:cubicBezTo>
                    <a:pt x="451" y="130"/>
                    <a:pt x="450" y="136"/>
                    <a:pt x="446" y="136"/>
                  </a:cubicBezTo>
                  <a:cubicBezTo>
                    <a:pt x="443" y="136"/>
                    <a:pt x="448" y="130"/>
                    <a:pt x="449" y="127"/>
                  </a:cubicBezTo>
                  <a:cubicBezTo>
                    <a:pt x="452" y="129"/>
                    <a:pt x="455" y="132"/>
                    <a:pt x="458" y="133"/>
                  </a:cubicBezTo>
                  <a:cubicBezTo>
                    <a:pt x="465" y="135"/>
                    <a:pt x="473" y="133"/>
                    <a:pt x="479" y="136"/>
                  </a:cubicBezTo>
                  <a:cubicBezTo>
                    <a:pt x="482" y="137"/>
                    <a:pt x="482" y="143"/>
                    <a:pt x="485" y="145"/>
                  </a:cubicBezTo>
                  <a:cubicBezTo>
                    <a:pt x="487" y="147"/>
                    <a:pt x="491" y="147"/>
                    <a:pt x="494" y="148"/>
                  </a:cubicBezTo>
                  <a:cubicBezTo>
                    <a:pt x="502" y="160"/>
                    <a:pt x="498" y="170"/>
                    <a:pt x="512" y="175"/>
                  </a:cubicBezTo>
                  <a:cubicBezTo>
                    <a:pt x="508" y="187"/>
                    <a:pt x="499" y="195"/>
                    <a:pt x="491" y="205"/>
                  </a:cubicBezTo>
                  <a:cubicBezTo>
                    <a:pt x="490" y="208"/>
                    <a:pt x="490" y="212"/>
                    <a:pt x="488" y="214"/>
                  </a:cubicBezTo>
                  <a:cubicBezTo>
                    <a:pt x="486" y="216"/>
                    <a:pt x="479" y="214"/>
                    <a:pt x="479" y="217"/>
                  </a:cubicBezTo>
                  <a:cubicBezTo>
                    <a:pt x="479" y="220"/>
                    <a:pt x="485" y="219"/>
                    <a:pt x="488" y="220"/>
                  </a:cubicBezTo>
                  <a:cubicBezTo>
                    <a:pt x="505" y="228"/>
                    <a:pt x="520" y="234"/>
                    <a:pt x="539" y="238"/>
                  </a:cubicBezTo>
                  <a:cubicBezTo>
                    <a:pt x="530" y="266"/>
                    <a:pt x="518" y="263"/>
                    <a:pt x="497" y="277"/>
                  </a:cubicBezTo>
                  <a:cubicBezTo>
                    <a:pt x="483" y="297"/>
                    <a:pt x="504" y="317"/>
                    <a:pt x="509" y="337"/>
                  </a:cubicBezTo>
                  <a:cubicBezTo>
                    <a:pt x="511" y="345"/>
                    <a:pt x="515" y="361"/>
                    <a:pt x="515" y="361"/>
                  </a:cubicBezTo>
                  <a:cubicBezTo>
                    <a:pt x="503" y="365"/>
                    <a:pt x="494" y="362"/>
                    <a:pt x="482" y="358"/>
                  </a:cubicBezTo>
                  <a:cubicBezTo>
                    <a:pt x="475" y="380"/>
                    <a:pt x="475" y="402"/>
                    <a:pt x="491" y="418"/>
                  </a:cubicBezTo>
                  <a:cubicBezTo>
                    <a:pt x="508" y="468"/>
                    <a:pt x="493" y="456"/>
                    <a:pt x="464" y="451"/>
                  </a:cubicBezTo>
                  <a:cubicBezTo>
                    <a:pt x="458" y="445"/>
                    <a:pt x="451" y="442"/>
                    <a:pt x="446" y="436"/>
                  </a:cubicBezTo>
                  <a:cubicBezTo>
                    <a:pt x="441" y="431"/>
                    <a:pt x="434" y="418"/>
                    <a:pt x="434" y="418"/>
                  </a:cubicBezTo>
                  <a:cubicBezTo>
                    <a:pt x="426" y="434"/>
                    <a:pt x="423" y="451"/>
                    <a:pt x="419" y="469"/>
                  </a:cubicBezTo>
                  <a:cubicBezTo>
                    <a:pt x="416" y="479"/>
                    <a:pt x="410" y="499"/>
                    <a:pt x="410" y="499"/>
                  </a:cubicBezTo>
                  <a:cubicBezTo>
                    <a:pt x="409" y="507"/>
                    <a:pt x="411" y="516"/>
                    <a:pt x="407" y="523"/>
                  </a:cubicBezTo>
                  <a:cubicBezTo>
                    <a:pt x="405" y="526"/>
                    <a:pt x="401" y="519"/>
                    <a:pt x="398" y="517"/>
                  </a:cubicBezTo>
                  <a:cubicBezTo>
                    <a:pt x="395" y="514"/>
                    <a:pt x="392" y="511"/>
                    <a:pt x="389" y="508"/>
                  </a:cubicBezTo>
                  <a:cubicBezTo>
                    <a:pt x="387" y="505"/>
                    <a:pt x="386" y="501"/>
                    <a:pt x="383" y="499"/>
                  </a:cubicBezTo>
                  <a:cubicBezTo>
                    <a:pt x="378" y="494"/>
                    <a:pt x="365" y="487"/>
                    <a:pt x="365" y="487"/>
                  </a:cubicBezTo>
                  <a:cubicBezTo>
                    <a:pt x="363" y="484"/>
                    <a:pt x="362" y="476"/>
                    <a:pt x="359" y="478"/>
                  </a:cubicBezTo>
                  <a:cubicBezTo>
                    <a:pt x="354" y="482"/>
                    <a:pt x="355" y="490"/>
                    <a:pt x="353" y="496"/>
                  </a:cubicBezTo>
                  <a:cubicBezTo>
                    <a:pt x="347" y="514"/>
                    <a:pt x="338" y="529"/>
                    <a:pt x="332" y="547"/>
                  </a:cubicBezTo>
                  <a:cubicBezTo>
                    <a:pt x="325" y="545"/>
                    <a:pt x="308" y="527"/>
                    <a:pt x="302" y="520"/>
                  </a:cubicBezTo>
                  <a:cubicBezTo>
                    <a:pt x="298" y="514"/>
                    <a:pt x="290" y="502"/>
                    <a:pt x="290" y="502"/>
                  </a:cubicBezTo>
                  <a:cubicBezTo>
                    <a:pt x="275" y="507"/>
                    <a:pt x="281" y="514"/>
                    <a:pt x="272" y="523"/>
                  </a:cubicBezTo>
                  <a:cubicBezTo>
                    <a:pt x="258" y="537"/>
                    <a:pt x="253" y="535"/>
                    <a:pt x="236" y="538"/>
                  </a:cubicBezTo>
                  <a:cubicBezTo>
                    <a:pt x="225" y="545"/>
                    <a:pt x="218" y="565"/>
                    <a:pt x="212" y="547"/>
                  </a:cubicBezTo>
                  <a:cubicBezTo>
                    <a:pt x="212" y="544"/>
                    <a:pt x="207" y="486"/>
                    <a:pt x="206" y="484"/>
                  </a:cubicBezTo>
                  <a:cubicBezTo>
                    <a:pt x="203" y="480"/>
                    <a:pt x="196" y="486"/>
                    <a:pt x="191" y="487"/>
                  </a:cubicBezTo>
                  <a:cubicBezTo>
                    <a:pt x="163" y="494"/>
                    <a:pt x="212" y="486"/>
                    <a:pt x="161" y="493"/>
                  </a:cubicBezTo>
                  <a:cubicBezTo>
                    <a:pt x="145" y="498"/>
                    <a:pt x="155" y="494"/>
                    <a:pt x="134" y="508"/>
                  </a:cubicBezTo>
                  <a:cubicBezTo>
                    <a:pt x="131" y="510"/>
                    <a:pt x="125" y="514"/>
                    <a:pt x="125" y="514"/>
                  </a:cubicBezTo>
                  <a:cubicBezTo>
                    <a:pt x="116" y="500"/>
                    <a:pt x="122" y="482"/>
                    <a:pt x="125" y="466"/>
                  </a:cubicBezTo>
                  <a:cubicBezTo>
                    <a:pt x="127" y="456"/>
                    <a:pt x="134" y="436"/>
                    <a:pt x="134" y="436"/>
                  </a:cubicBezTo>
                  <a:cubicBezTo>
                    <a:pt x="121" y="417"/>
                    <a:pt x="121" y="437"/>
                    <a:pt x="107" y="442"/>
                  </a:cubicBezTo>
                  <a:cubicBezTo>
                    <a:pt x="100" y="445"/>
                    <a:pt x="93" y="444"/>
                    <a:pt x="86" y="445"/>
                  </a:cubicBezTo>
                  <a:cubicBezTo>
                    <a:pt x="70" y="450"/>
                    <a:pt x="51" y="462"/>
                    <a:pt x="44" y="442"/>
                  </a:cubicBezTo>
                  <a:cubicBezTo>
                    <a:pt x="49" y="421"/>
                    <a:pt x="44" y="391"/>
                    <a:pt x="62" y="379"/>
                  </a:cubicBezTo>
                  <a:cubicBezTo>
                    <a:pt x="64" y="376"/>
                    <a:pt x="69" y="374"/>
                    <a:pt x="68" y="370"/>
                  </a:cubicBezTo>
                  <a:cubicBezTo>
                    <a:pt x="67" y="366"/>
                    <a:pt x="62" y="365"/>
                    <a:pt x="59" y="364"/>
                  </a:cubicBezTo>
                  <a:cubicBezTo>
                    <a:pt x="44" y="359"/>
                    <a:pt x="26" y="353"/>
                    <a:pt x="11" y="349"/>
                  </a:cubicBezTo>
                  <a:cubicBezTo>
                    <a:pt x="8" y="347"/>
                    <a:pt x="0" y="346"/>
                    <a:pt x="2" y="343"/>
                  </a:cubicBezTo>
                  <a:cubicBezTo>
                    <a:pt x="5" y="337"/>
                    <a:pt x="20" y="331"/>
                    <a:pt x="20" y="331"/>
                  </a:cubicBezTo>
                  <a:cubicBezTo>
                    <a:pt x="25" y="323"/>
                    <a:pt x="27" y="319"/>
                    <a:pt x="35" y="313"/>
                  </a:cubicBezTo>
                  <a:cubicBezTo>
                    <a:pt x="41" y="309"/>
                    <a:pt x="53" y="301"/>
                    <a:pt x="53" y="301"/>
                  </a:cubicBezTo>
                  <a:cubicBezTo>
                    <a:pt x="45" y="278"/>
                    <a:pt x="57" y="305"/>
                    <a:pt x="41" y="286"/>
                  </a:cubicBezTo>
                  <a:cubicBezTo>
                    <a:pt x="37" y="281"/>
                    <a:pt x="27" y="253"/>
                    <a:pt x="23" y="250"/>
                  </a:cubicBezTo>
                  <a:cubicBezTo>
                    <a:pt x="18" y="246"/>
                    <a:pt x="5" y="244"/>
                    <a:pt x="5" y="244"/>
                  </a:cubicBezTo>
                  <a:cubicBezTo>
                    <a:pt x="19" y="234"/>
                    <a:pt x="11" y="239"/>
                    <a:pt x="32" y="232"/>
                  </a:cubicBezTo>
                  <a:cubicBezTo>
                    <a:pt x="44" y="228"/>
                    <a:pt x="68" y="226"/>
                    <a:pt x="68" y="226"/>
                  </a:cubicBezTo>
                  <a:cubicBezTo>
                    <a:pt x="66" y="216"/>
                    <a:pt x="63" y="189"/>
                    <a:pt x="56" y="181"/>
                  </a:cubicBezTo>
                  <a:cubicBezTo>
                    <a:pt x="51" y="176"/>
                    <a:pt x="38" y="169"/>
                    <a:pt x="38" y="169"/>
                  </a:cubicBezTo>
                  <a:cubicBezTo>
                    <a:pt x="31" y="148"/>
                    <a:pt x="29" y="150"/>
                    <a:pt x="80" y="163"/>
                  </a:cubicBezTo>
                  <a:cubicBezTo>
                    <a:pt x="83" y="164"/>
                    <a:pt x="83" y="175"/>
                    <a:pt x="83" y="172"/>
                  </a:cubicBezTo>
                  <a:cubicBezTo>
                    <a:pt x="83" y="152"/>
                    <a:pt x="80" y="162"/>
                    <a:pt x="74" y="148"/>
                  </a:cubicBezTo>
                  <a:cubicBezTo>
                    <a:pt x="70" y="139"/>
                    <a:pt x="65" y="121"/>
                    <a:pt x="65" y="121"/>
                  </a:cubicBezTo>
                  <a:cubicBezTo>
                    <a:pt x="84" y="115"/>
                    <a:pt x="103" y="118"/>
                    <a:pt x="122" y="124"/>
                  </a:cubicBezTo>
                  <a:cubicBezTo>
                    <a:pt x="116" y="87"/>
                    <a:pt x="109" y="54"/>
                    <a:pt x="122" y="13"/>
                  </a:cubicBezTo>
                  <a:cubicBezTo>
                    <a:pt x="124" y="5"/>
                    <a:pt x="146" y="19"/>
                    <a:pt x="146" y="19"/>
                  </a:cubicBezTo>
                  <a:cubicBezTo>
                    <a:pt x="147" y="36"/>
                    <a:pt x="144" y="54"/>
                    <a:pt x="149" y="70"/>
                  </a:cubicBezTo>
                  <a:cubicBezTo>
                    <a:pt x="150" y="74"/>
                    <a:pt x="157" y="71"/>
                    <a:pt x="161" y="73"/>
                  </a:cubicBezTo>
                  <a:cubicBezTo>
                    <a:pt x="167" y="76"/>
                    <a:pt x="179" y="85"/>
                    <a:pt x="179" y="85"/>
                  </a:cubicBezTo>
                  <a:cubicBezTo>
                    <a:pt x="180" y="82"/>
                    <a:pt x="182" y="79"/>
                    <a:pt x="182" y="76"/>
                  </a:cubicBezTo>
                  <a:cubicBezTo>
                    <a:pt x="184" y="59"/>
                    <a:pt x="180" y="41"/>
                    <a:pt x="185" y="25"/>
                  </a:cubicBezTo>
                  <a:cubicBezTo>
                    <a:pt x="186" y="21"/>
                    <a:pt x="191" y="31"/>
                    <a:pt x="194" y="34"/>
                  </a:cubicBezTo>
                  <a:cubicBezTo>
                    <a:pt x="219" y="55"/>
                    <a:pt x="186" y="23"/>
                    <a:pt x="212" y="49"/>
                  </a:cubicBezTo>
                  <a:cubicBezTo>
                    <a:pt x="225" y="89"/>
                    <a:pt x="227" y="17"/>
                    <a:pt x="227" y="13"/>
                  </a:cubicBezTo>
                  <a:cubicBezTo>
                    <a:pt x="231" y="30"/>
                    <a:pt x="239" y="44"/>
                    <a:pt x="242" y="61"/>
                  </a:cubicBezTo>
                  <a:cubicBezTo>
                    <a:pt x="262" y="48"/>
                    <a:pt x="254" y="25"/>
                    <a:pt x="269" y="10"/>
                  </a:cubicBezTo>
                  <a:cubicBezTo>
                    <a:pt x="279" y="0"/>
                    <a:pt x="278" y="6"/>
                    <a:pt x="278" y="10"/>
                  </a:cubicBezTo>
                </a:path>
              </a:pathLst>
            </a:custGeom>
            <a:gradFill rotWithShape="1">
              <a:gsLst>
                <a:gs pos="0">
                  <a:srgbClr val="FFFF00"/>
                </a:gs>
                <a:gs pos="100000">
                  <a:srgbClr val="FF00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89" name="Freeform 98"/>
            <p:cNvSpPr>
              <a:spLocks/>
            </p:cNvSpPr>
            <p:nvPr/>
          </p:nvSpPr>
          <p:spPr bwMode="auto">
            <a:xfrm>
              <a:off x="-1101" y="3405"/>
              <a:ext cx="49" cy="57"/>
            </a:xfrm>
            <a:custGeom>
              <a:avLst/>
              <a:gdLst>
                <a:gd name="T0" fmla="*/ 24 w 49"/>
                <a:gd name="T1" fmla="*/ 57 h 57"/>
                <a:gd name="T2" fmla="*/ 30 w 49"/>
                <a:gd name="T3" fmla="*/ 6 h 57"/>
                <a:gd name="T4" fmla="*/ 9 w 49"/>
                <a:gd name="T5" fmla="*/ 9 h 57"/>
                <a:gd name="T6" fmla="*/ 0 w 49"/>
                <a:gd name="T7" fmla="*/ 51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24" y="57"/>
                  </a:moveTo>
                  <a:cubicBezTo>
                    <a:pt x="38" y="43"/>
                    <a:pt x="49" y="37"/>
                    <a:pt x="30" y="6"/>
                  </a:cubicBezTo>
                  <a:cubicBezTo>
                    <a:pt x="26" y="0"/>
                    <a:pt x="16" y="8"/>
                    <a:pt x="9" y="9"/>
                  </a:cubicBezTo>
                  <a:cubicBezTo>
                    <a:pt x="5" y="22"/>
                    <a:pt x="0" y="37"/>
                    <a:pt x="0" y="51"/>
                  </a:cubicBezTo>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1541" name="Freeform 99"/>
          <p:cNvSpPr>
            <a:spLocks/>
          </p:cNvSpPr>
          <p:nvPr/>
        </p:nvSpPr>
        <p:spPr bwMode="auto">
          <a:xfrm>
            <a:off x="1101725" y="2773363"/>
            <a:ext cx="358775" cy="447675"/>
          </a:xfrm>
          <a:custGeom>
            <a:avLst/>
            <a:gdLst>
              <a:gd name="T0" fmla="*/ 2147483647 w 431"/>
              <a:gd name="T1" fmla="*/ 2147483647 h 373"/>
              <a:gd name="T2" fmla="*/ 2147483647 w 431"/>
              <a:gd name="T3" fmla="*/ 2147483647 h 373"/>
              <a:gd name="T4" fmla="*/ 2147483647 w 431"/>
              <a:gd name="T5" fmla="*/ 2147483647 h 373"/>
              <a:gd name="T6" fmla="*/ 2147483647 w 431"/>
              <a:gd name="T7" fmla="*/ 2147483647 h 373"/>
              <a:gd name="T8" fmla="*/ 2147483647 w 431"/>
              <a:gd name="T9" fmla="*/ 2147483647 h 373"/>
              <a:gd name="T10" fmla="*/ 2147483647 w 431"/>
              <a:gd name="T11" fmla="*/ 2147483647 h 373"/>
              <a:gd name="T12" fmla="*/ 2147483647 w 431"/>
              <a:gd name="T13" fmla="*/ 2147483647 h 373"/>
              <a:gd name="T14" fmla="*/ 2147483647 w 431"/>
              <a:gd name="T15" fmla="*/ 2147483647 h 373"/>
              <a:gd name="T16" fmla="*/ 2147483647 w 431"/>
              <a:gd name="T17" fmla="*/ 2147483647 h 373"/>
              <a:gd name="T18" fmla="*/ 2147483647 w 431"/>
              <a:gd name="T19" fmla="*/ 2147483647 h 373"/>
              <a:gd name="T20" fmla="*/ 2147483647 w 431"/>
              <a:gd name="T21" fmla="*/ 2147483647 h 373"/>
              <a:gd name="T22" fmla="*/ 2147483647 w 431"/>
              <a:gd name="T23" fmla="*/ 2147483647 h 373"/>
              <a:gd name="T24" fmla="*/ 2147483647 w 431"/>
              <a:gd name="T25" fmla="*/ 2147483647 h 373"/>
              <a:gd name="T26" fmla="*/ 2147483647 w 431"/>
              <a:gd name="T27" fmla="*/ 2147483647 h 373"/>
              <a:gd name="T28" fmla="*/ 2147483647 w 431"/>
              <a:gd name="T29" fmla="*/ 2147483647 h 373"/>
              <a:gd name="T30" fmla="*/ 2147483647 w 431"/>
              <a:gd name="T31" fmla="*/ 2147483647 h 373"/>
              <a:gd name="T32" fmla="*/ 2147483647 w 431"/>
              <a:gd name="T33" fmla="*/ 2147483647 h 373"/>
              <a:gd name="T34" fmla="*/ 2147483647 w 431"/>
              <a:gd name="T35" fmla="*/ 2147483647 h 373"/>
              <a:gd name="T36" fmla="*/ 2147483647 w 431"/>
              <a:gd name="T37" fmla="*/ 2147483647 h 373"/>
              <a:gd name="T38" fmla="*/ 2147483647 w 431"/>
              <a:gd name="T39" fmla="*/ 2147483647 h 373"/>
              <a:gd name="T40" fmla="*/ 2147483647 w 431"/>
              <a:gd name="T41" fmla="*/ 2147483647 h 373"/>
              <a:gd name="T42" fmla="*/ 2147483647 w 431"/>
              <a:gd name="T43" fmla="*/ 2147483647 h 373"/>
              <a:gd name="T44" fmla="*/ 2147483647 w 431"/>
              <a:gd name="T45" fmla="*/ 2147483647 h 373"/>
              <a:gd name="T46" fmla="*/ 2147483647 w 431"/>
              <a:gd name="T47" fmla="*/ 2147483647 h 373"/>
              <a:gd name="T48" fmla="*/ 2147483647 w 431"/>
              <a:gd name="T49" fmla="*/ 2147483647 h 373"/>
              <a:gd name="T50" fmla="*/ 2147483647 w 431"/>
              <a:gd name="T51" fmla="*/ 2147483647 h 373"/>
              <a:gd name="T52" fmla="*/ 2147483647 w 431"/>
              <a:gd name="T53" fmla="*/ 2147483647 h 373"/>
              <a:gd name="T54" fmla="*/ 2147483647 w 431"/>
              <a:gd name="T55" fmla="*/ 2147483647 h 373"/>
              <a:gd name="T56" fmla="*/ 2147483647 w 431"/>
              <a:gd name="T57" fmla="*/ 2147483647 h 373"/>
              <a:gd name="T58" fmla="*/ 2147483647 w 431"/>
              <a:gd name="T59" fmla="*/ 2147483647 h 373"/>
              <a:gd name="T60" fmla="*/ 2147483647 w 431"/>
              <a:gd name="T61" fmla="*/ 2147483647 h 373"/>
              <a:gd name="T62" fmla="*/ 2147483647 w 431"/>
              <a:gd name="T63" fmla="*/ 2147483647 h 373"/>
              <a:gd name="T64" fmla="*/ 2147483647 w 431"/>
              <a:gd name="T65" fmla="*/ 2147483647 h 373"/>
              <a:gd name="T66" fmla="*/ 2147483647 w 431"/>
              <a:gd name="T67" fmla="*/ 2147483647 h 373"/>
              <a:gd name="T68" fmla="*/ 2147483647 w 431"/>
              <a:gd name="T69" fmla="*/ 2147483647 h 373"/>
              <a:gd name="T70" fmla="*/ 2147483647 w 431"/>
              <a:gd name="T71" fmla="*/ 2147483647 h 373"/>
              <a:gd name="T72" fmla="*/ 2147483647 w 431"/>
              <a:gd name="T73" fmla="*/ 2147483647 h 373"/>
              <a:gd name="T74" fmla="*/ 2147483647 w 431"/>
              <a:gd name="T75" fmla="*/ 2147483647 h 373"/>
              <a:gd name="T76" fmla="*/ 2147483647 w 431"/>
              <a:gd name="T77" fmla="*/ 2147483647 h 373"/>
              <a:gd name="T78" fmla="*/ 2147483647 w 431"/>
              <a:gd name="T79" fmla="*/ 2147483647 h 373"/>
              <a:gd name="T80" fmla="*/ 2147483647 w 431"/>
              <a:gd name="T81" fmla="*/ 2147483647 h 373"/>
              <a:gd name="T82" fmla="*/ 2147483647 w 431"/>
              <a:gd name="T83" fmla="*/ 2147483647 h 373"/>
              <a:gd name="T84" fmla="*/ 2147483647 w 431"/>
              <a:gd name="T85" fmla="*/ 2147483647 h 373"/>
              <a:gd name="T86" fmla="*/ 2147483647 w 431"/>
              <a:gd name="T87" fmla="*/ 2147483647 h 373"/>
              <a:gd name="T88" fmla="*/ 2147483647 w 431"/>
              <a:gd name="T89" fmla="*/ 2147483647 h 373"/>
              <a:gd name="T90" fmla="*/ 2147483647 w 431"/>
              <a:gd name="T91" fmla="*/ 2147483647 h 373"/>
              <a:gd name="T92" fmla="*/ 2147483647 w 431"/>
              <a:gd name="T93" fmla="*/ 2147483647 h 373"/>
              <a:gd name="T94" fmla="*/ 2147483647 w 431"/>
              <a:gd name="T95" fmla="*/ 2147483647 h 373"/>
              <a:gd name="T96" fmla="*/ 2147483647 w 431"/>
              <a:gd name="T97" fmla="*/ 2147483647 h 373"/>
              <a:gd name="T98" fmla="*/ 2147483647 w 431"/>
              <a:gd name="T99" fmla="*/ 2147483647 h 373"/>
              <a:gd name="T100" fmla="*/ 2147483647 w 431"/>
              <a:gd name="T101" fmla="*/ 2147483647 h 373"/>
              <a:gd name="T102" fmla="*/ 2147483647 w 431"/>
              <a:gd name="T103" fmla="*/ 2147483647 h 373"/>
              <a:gd name="T104" fmla="*/ 2147483647 w 431"/>
              <a:gd name="T105" fmla="*/ 2147483647 h 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1" h="373">
                <a:moveTo>
                  <a:pt x="194" y="52"/>
                </a:moveTo>
                <a:cubicBezTo>
                  <a:pt x="201" y="30"/>
                  <a:pt x="208" y="23"/>
                  <a:pt x="224" y="7"/>
                </a:cubicBezTo>
                <a:cubicBezTo>
                  <a:pt x="238" y="28"/>
                  <a:pt x="221" y="57"/>
                  <a:pt x="251" y="37"/>
                </a:cubicBezTo>
                <a:cubicBezTo>
                  <a:pt x="255" y="25"/>
                  <a:pt x="260" y="23"/>
                  <a:pt x="272" y="19"/>
                </a:cubicBezTo>
                <a:cubicBezTo>
                  <a:pt x="273" y="30"/>
                  <a:pt x="271" y="42"/>
                  <a:pt x="275" y="52"/>
                </a:cubicBezTo>
                <a:cubicBezTo>
                  <a:pt x="276" y="55"/>
                  <a:pt x="282" y="51"/>
                  <a:pt x="284" y="49"/>
                </a:cubicBezTo>
                <a:cubicBezTo>
                  <a:pt x="291" y="44"/>
                  <a:pt x="296" y="37"/>
                  <a:pt x="302" y="31"/>
                </a:cubicBezTo>
                <a:cubicBezTo>
                  <a:pt x="306" y="27"/>
                  <a:pt x="318" y="24"/>
                  <a:pt x="323" y="22"/>
                </a:cubicBezTo>
                <a:cubicBezTo>
                  <a:pt x="342" y="28"/>
                  <a:pt x="325" y="46"/>
                  <a:pt x="320" y="58"/>
                </a:cubicBezTo>
                <a:cubicBezTo>
                  <a:pt x="317" y="64"/>
                  <a:pt x="314" y="76"/>
                  <a:pt x="314" y="76"/>
                </a:cubicBezTo>
                <a:cubicBezTo>
                  <a:pt x="336" y="82"/>
                  <a:pt x="358" y="87"/>
                  <a:pt x="380" y="91"/>
                </a:cubicBezTo>
                <a:cubicBezTo>
                  <a:pt x="394" y="100"/>
                  <a:pt x="403" y="104"/>
                  <a:pt x="380" y="109"/>
                </a:cubicBezTo>
                <a:cubicBezTo>
                  <a:pt x="373" y="112"/>
                  <a:pt x="359" y="110"/>
                  <a:pt x="359" y="118"/>
                </a:cubicBezTo>
                <a:cubicBezTo>
                  <a:pt x="359" y="121"/>
                  <a:pt x="365" y="121"/>
                  <a:pt x="368" y="121"/>
                </a:cubicBezTo>
                <a:cubicBezTo>
                  <a:pt x="386" y="124"/>
                  <a:pt x="404" y="124"/>
                  <a:pt x="422" y="127"/>
                </a:cubicBezTo>
                <a:cubicBezTo>
                  <a:pt x="419" y="153"/>
                  <a:pt x="420" y="164"/>
                  <a:pt x="395" y="172"/>
                </a:cubicBezTo>
                <a:cubicBezTo>
                  <a:pt x="401" y="178"/>
                  <a:pt x="407" y="184"/>
                  <a:pt x="413" y="190"/>
                </a:cubicBezTo>
                <a:cubicBezTo>
                  <a:pt x="418" y="195"/>
                  <a:pt x="431" y="202"/>
                  <a:pt x="431" y="202"/>
                </a:cubicBezTo>
                <a:cubicBezTo>
                  <a:pt x="412" y="204"/>
                  <a:pt x="389" y="197"/>
                  <a:pt x="374" y="208"/>
                </a:cubicBezTo>
                <a:cubicBezTo>
                  <a:pt x="371" y="211"/>
                  <a:pt x="390" y="248"/>
                  <a:pt x="392" y="253"/>
                </a:cubicBezTo>
                <a:cubicBezTo>
                  <a:pt x="378" y="258"/>
                  <a:pt x="377" y="248"/>
                  <a:pt x="368" y="262"/>
                </a:cubicBezTo>
                <a:cubicBezTo>
                  <a:pt x="372" y="278"/>
                  <a:pt x="378" y="294"/>
                  <a:pt x="383" y="310"/>
                </a:cubicBezTo>
                <a:cubicBezTo>
                  <a:pt x="378" y="326"/>
                  <a:pt x="370" y="317"/>
                  <a:pt x="359" y="310"/>
                </a:cubicBezTo>
                <a:cubicBezTo>
                  <a:pt x="351" y="299"/>
                  <a:pt x="350" y="287"/>
                  <a:pt x="335" y="292"/>
                </a:cubicBezTo>
                <a:cubicBezTo>
                  <a:pt x="330" y="306"/>
                  <a:pt x="319" y="314"/>
                  <a:pt x="314" y="328"/>
                </a:cubicBezTo>
                <a:cubicBezTo>
                  <a:pt x="308" y="370"/>
                  <a:pt x="307" y="337"/>
                  <a:pt x="290" y="325"/>
                </a:cubicBezTo>
                <a:cubicBezTo>
                  <a:pt x="274" y="341"/>
                  <a:pt x="266" y="350"/>
                  <a:pt x="260" y="373"/>
                </a:cubicBezTo>
                <a:cubicBezTo>
                  <a:pt x="249" y="366"/>
                  <a:pt x="241" y="356"/>
                  <a:pt x="230" y="349"/>
                </a:cubicBezTo>
                <a:cubicBezTo>
                  <a:pt x="223" y="328"/>
                  <a:pt x="196" y="343"/>
                  <a:pt x="179" y="346"/>
                </a:cubicBezTo>
                <a:cubicBezTo>
                  <a:pt x="157" y="361"/>
                  <a:pt x="181" y="348"/>
                  <a:pt x="167" y="316"/>
                </a:cubicBezTo>
                <a:cubicBezTo>
                  <a:pt x="165" y="312"/>
                  <a:pt x="161" y="323"/>
                  <a:pt x="158" y="325"/>
                </a:cubicBezTo>
                <a:cubicBezTo>
                  <a:pt x="151" y="330"/>
                  <a:pt x="144" y="333"/>
                  <a:pt x="137" y="337"/>
                </a:cubicBezTo>
                <a:cubicBezTo>
                  <a:pt x="129" y="341"/>
                  <a:pt x="113" y="349"/>
                  <a:pt x="113" y="349"/>
                </a:cubicBezTo>
                <a:cubicBezTo>
                  <a:pt x="112" y="351"/>
                  <a:pt x="103" y="370"/>
                  <a:pt x="98" y="352"/>
                </a:cubicBezTo>
                <a:cubicBezTo>
                  <a:pt x="97" y="348"/>
                  <a:pt x="110" y="291"/>
                  <a:pt x="113" y="283"/>
                </a:cubicBezTo>
                <a:cubicBezTo>
                  <a:pt x="86" y="265"/>
                  <a:pt x="131" y="293"/>
                  <a:pt x="62" y="274"/>
                </a:cubicBezTo>
                <a:cubicBezTo>
                  <a:pt x="59" y="273"/>
                  <a:pt x="68" y="269"/>
                  <a:pt x="71" y="268"/>
                </a:cubicBezTo>
                <a:cubicBezTo>
                  <a:pt x="78" y="265"/>
                  <a:pt x="85" y="264"/>
                  <a:pt x="92" y="262"/>
                </a:cubicBezTo>
                <a:cubicBezTo>
                  <a:pt x="104" y="243"/>
                  <a:pt x="94" y="244"/>
                  <a:pt x="74" y="241"/>
                </a:cubicBezTo>
                <a:cubicBezTo>
                  <a:pt x="59" y="233"/>
                  <a:pt x="52" y="223"/>
                  <a:pt x="35" y="217"/>
                </a:cubicBezTo>
                <a:cubicBezTo>
                  <a:pt x="23" y="181"/>
                  <a:pt x="0" y="201"/>
                  <a:pt x="92" y="193"/>
                </a:cubicBezTo>
                <a:cubicBezTo>
                  <a:pt x="87" y="178"/>
                  <a:pt x="87" y="168"/>
                  <a:pt x="71" y="163"/>
                </a:cubicBezTo>
                <a:cubicBezTo>
                  <a:pt x="44" y="136"/>
                  <a:pt x="43" y="145"/>
                  <a:pt x="89" y="139"/>
                </a:cubicBezTo>
                <a:cubicBezTo>
                  <a:pt x="115" y="130"/>
                  <a:pt x="88" y="104"/>
                  <a:pt x="74" y="94"/>
                </a:cubicBezTo>
                <a:cubicBezTo>
                  <a:pt x="71" y="80"/>
                  <a:pt x="62" y="69"/>
                  <a:pt x="77" y="64"/>
                </a:cubicBezTo>
                <a:cubicBezTo>
                  <a:pt x="98" y="69"/>
                  <a:pt x="96" y="74"/>
                  <a:pt x="113" y="85"/>
                </a:cubicBezTo>
                <a:cubicBezTo>
                  <a:pt x="115" y="88"/>
                  <a:pt x="115" y="94"/>
                  <a:pt x="119" y="94"/>
                </a:cubicBezTo>
                <a:cubicBezTo>
                  <a:pt x="122" y="94"/>
                  <a:pt x="121" y="88"/>
                  <a:pt x="122" y="85"/>
                </a:cubicBezTo>
                <a:cubicBezTo>
                  <a:pt x="125" y="67"/>
                  <a:pt x="128" y="49"/>
                  <a:pt x="131" y="31"/>
                </a:cubicBezTo>
                <a:cubicBezTo>
                  <a:pt x="143" y="39"/>
                  <a:pt x="150" y="40"/>
                  <a:pt x="155" y="52"/>
                </a:cubicBezTo>
                <a:cubicBezTo>
                  <a:pt x="158" y="58"/>
                  <a:pt x="161" y="70"/>
                  <a:pt x="161" y="70"/>
                </a:cubicBezTo>
                <a:cubicBezTo>
                  <a:pt x="163" y="50"/>
                  <a:pt x="151" y="0"/>
                  <a:pt x="179" y="7"/>
                </a:cubicBezTo>
                <a:cubicBezTo>
                  <a:pt x="199" y="20"/>
                  <a:pt x="200" y="28"/>
                  <a:pt x="194" y="52"/>
                </a:cubicBezTo>
                <a:close/>
              </a:path>
            </a:pathLst>
          </a:custGeom>
          <a:solidFill>
            <a:srgbClr val="FFC9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1542" name="Group 100"/>
          <p:cNvGrpSpPr>
            <a:grpSpLocks/>
          </p:cNvGrpSpPr>
          <p:nvPr/>
        </p:nvGrpSpPr>
        <p:grpSpPr bwMode="auto">
          <a:xfrm>
            <a:off x="1371600" y="2349500"/>
            <a:ext cx="2743200" cy="493713"/>
            <a:chOff x="864" y="3456"/>
            <a:chExt cx="1008" cy="311"/>
          </a:xfrm>
        </p:grpSpPr>
        <p:grpSp>
          <p:nvGrpSpPr>
            <p:cNvPr id="21581" name="Group 101"/>
            <p:cNvGrpSpPr>
              <a:grpSpLocks/>
            </p:cNvGrpSpPr>
            <p:nvPr/>
          </p:nvGrpSpPr>
          <p:grpSpPr bwMode="auto">
            <a:xfrm>
              <a:off x="882" y="3456"/>
              <a:ext cx="990" cy="288"/>
              <a:chOff x="-1358" y="3401"/>
              <a:chExt cx="539" cy="565"/>
            </a:xfrm>
          </p:grpSpPr>
          <p:sp>
            <p:nvSpPr>
              <p:cNvPr id="21586" name="Freeform 102"/>
              <p:cNvSpPr>
                <a:spLocks/>
              </p:cNvSpPr>
              <p:nvPr/>
            </p:nvSpPr>
            <p:spPr bwMode="auto">
              <a:xfrm>
                <a:off x="-1358" y="3401"/>
                <a:ext cx="539" cy="565"/>
              </a:xfrm>
              <a:custGeom>
                <a:avLst/>
                <a:gdLst>
                  <a:gd name="T0" fmla="*/ 299 w 539"/>
                  <a:gd name="T1" fmla="*/ 34 h 565"/>
                  <a:gd name="T2" fmla="*/ 323 w 539"/>
                  <a:gd name="T3" fmla="*/ 67 h 565"/>
                  <a:gd name="T4" fmla="*/ 371 w 539"/>
                  <a:gd name="T5" fmla="*/ 40 h 565"/>
                  <a:gd name="T6" fmla="*/ 380 w 539"/>
                  <a:gd name="T7" fmla="*/ 55 h 565"/>
                  <a:gd name="T8" fmla="*/ 392 w 539"/>
                  <a:gd name="T9" fmla="*/ 88 h 565"/>
                  <a:gd name="T10" fmla="*/ 461 w 539"/>
                  <a:gd name="T11" fmla="*/ 94 h 565"/>
                  <a:gd name="T12" fmla="*/ 446 w 539"/>
                  <a:gd name="T13" fmla="*/ 136 h 565"/>
                  <a:gd name="T14" fmla="*/ 458 w 539"/>
                  <a:gd name="T15" fmla="*/ 133 h 565"/>
                  <a:gd name="T16" fmla="*/ 485 w 539"/>
                  <a:gd name="T17" fmla="*/ 145 h 565"/>
                  <a:gd name="T18" fmla="*/ 512 w 539"/>
                  <a:gd name="T19" fmla="*/ 175 h 565"/>
                  <a:gd name="T20" fmla="*/ 488 w 539"/>
                  <a:gd name="T21" fmla="*/ 214 h 565"/>
                  <a:gd name="T22" fmla="*/ 488 w 539"/>
                  <a:gd name="T23" fmla="*/ 220 h 565"/>
                  <a:gd name="T24" fmla="*/ 497 w 539"/>
                  <a:gd name="T25" fmla="*/ 277 h 565"/>
                  <a:gd name="T26" fmla="*/ 515 w 539"/>
                  <a:gd name="T27" fmla="*/ 361 h 565"/>
                  <a:gd name="T28" fmla="*/ 491 w 539"/>
                  <a:gd name="T29" fmla="*/ 418 h 565"/>
                  <a:gd name="T30" fmla="*/ 446 w 539"/>
                  <a:gd name="T31" fmla="*/ 436 h 565"/>
                  <a:gd name="T32" fmla="*/ 419 w 539"/>
                  <a:gd name="T33" fmla="*/ 469 h 565"/>
                  <a:gd name="T34" fmla="*/ 407 w 539"/>
                  <a:gd name="T35" fmla="*/ 523 h 565"/>
                  <a:gd name="T36" fmla="*/ 389 w 539"/>
                  <a:gd name="T37" fmla="*/ 508 h 565"/>
                  <a:gd name="T38" fmla="*/ 365 w 539"/>
                  <a:gd name="T39" fmla="*/ 487 h 565"/>
                  <a:gd name="T40" fmla="*/ 353 w 539"/>
                  <a:gd name="T41" fmla="*/ 496 h 565"/>
                  <a:gd name="T42" fmla="*/ 302 w 539"/>
                  <a:gd name="T43" fmla="*/ 520 h 565"/>
                  <a:gd name="T44" fmla="*/ 272 w 539"/>
                  <a:gd name="T45" fmla="*/ 523 h 565"/>
                  <a:gd name="T46" fmla="*/ 212 w 539"/>
                  <a:gd name="T47" fmla="*/ 547 h 565"/>
                  <a:gd name="T48" fmla="*/ 191 w 539"/>
                  <a:gd name="T49" fmla="*/ 487 h 565"/>
                  <a:gd name="T50" fmla="*/ 134 w 539"/>
                  <a:gd name="T51" fmla="*/ 508 h 565"/>
                  <a:gd name="T52" fmla="*/ 125 w 539"/>
                  <a:gd name="T53" fmla="*/ 466 h 565"/>
                  <a:gd name="T54" fmla="*/ 107 w 539"/>
                  <a:gd name="T55" fmla="*/ 442 h 565"/>
                  <a:gd name="T56" fmla="*/ 44 w 539"/>
                  <a:gd name="T57" fmla="*/ 442 h 565"/>
                  <a:gd name="T58" fmla="*/ 68 w 539"/>
                  <a:gd name="T59" fmla="*/ 370 h 565"/>
                  <a:gd name="T60" fmla="*/ 11 w 539"/>
                  <a:gd name="T61" fmla="*/ 349 h 565"/>
                  <a:gd name="T62" fmla="*/ 20 w 539"/>
                  <a:gd name="T63" fmla="*/ 331 h 565"/>
                  <a:gd name="T64" fmla="*/ 53 w 539"/>
                  <a:gd name="T65" fmla="*/ 301 h 565"/>
                  <a:gd name="T66" fmla="*/ 23 w 539"/>
                  <a:gd name="T67" fmla="*/ 250 h 565"/>
                  <a:gd name="T68" fmla="*/ 32 w 539"/>
                  <a:gd name="T69" fmla="*/ 232 h 565"/>
                  <a:gd name="T70" fmla="*/ 56 w 539"/>
                  <a:gd name="T71" fmla="*/ 181 h 565"/>
                  <a:gd name="T72" fmla="*/ 80 w 539"/>
                  <a:gd name="T73" fmla="*/ 163 h 565"/>
                  <a:gd name="T74" fmla="*/ 74 w 539"/>
                  <a:gd name="T75" fmla="*/ 148 h 565"/>
                  <a:gd name="T76" fmla="*/ 122 w 539"/>
                  <a:gd name="T77" fmla="*/ 124 h 565"/>
                  <a:gd name="T78" fmla="*/ 146 w 539"/>
                  <a:gd name="T79" fmla="*/ 19 h 565"/>
                  <a:gd name="T80" fmla="*/ 161 w 539"/>
                  <a:gd name="T81" fmla="*/ 73 h 565"/>
                  <a:gd name="T82" fmla="*/ 182 w 539"/>
                  <a:gd name="T83" fmla="*/ 76 h 565"/>
                  <a:gd name="T84" fmla="*/ 194 w 539"/>
                  <a:gd name="T85" fmla="*/ 34 h 565"/>
                  <a:gd name="T86" fmla="*/ 227 w 539"/>
                  <a:gd name="T87" fmla="*/ 13 h 565"/>
                  <a:gd name="T88" fmla="*/ 269 w 539"/>
                  <a:gd name="T89" fmla="*/ 1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9" h="565">
                    <a:moveTo>
                      <a:pt x="281" y="58"/>
                    </a:moveTo>
                    <a:cubicBezTo>
                      <a:pt x="285" y="46"/>
                      <a:pt x="289" y="41"/>
                      <a:pt x="299" y="34"/>
                    </a:cubicBezTo>
                    <a:cubicBezTo>
                      <a:pt x="313" y="13"/>
                      <a:pt x="305" y="20"/>
                      <a:pt x="320" y="10"/>
                    </a:cubicBezTo>
                    <a:cubicBezTo>
                      <a:pt x="321" y="29"/>
                      <a:pt x="318" y="49"/>
                      <a:pt x="323" y="67"/>
                    </a:cubicBezTo>
                    <a:cubicBezTo>
                      <a:pt x="326" y="78"/>
                      <a:pt x="332" y="54"/>
                      <a:pt x="338" y="49"/>
                    </a:cubicBezTo>
                    <a:cubicBezTo>
                      <a:pt x="346" y="43"/>
                      <a:pt x="361" y="43"/>
                      <a:pt x="371" y="40"/>
                    </a:cubicBezTo>
                    <a:cubicBezTo>
                      <a:pt x="373" y="37"/>
                      <a:pt x="374" y="32"/>
                      <a:pt x="377" y="31"/>
                    </a:cubicBezTo>
                    <a:cubicBezTo>
                      <a:pt x="394" y="24"/>
                      <a:pt x="381" y="51"/>
                      <a:pt x="380" y="55"/>
                    </a:cubicBezTo>
                    <a:cubicBezTo>
                      <a:pt x="381" y="67"/>
                      <a:pt x="379" y="80"/>
                      <a:pt x="383" y="91"/>
                    </a:cubicBezTo>
                    <a:cubicBezTo>
                      <a:pt x="384" y="94"/>
                      <a:pt x="389" y="88"/>
                      <a:pt x="392" y="88"/>
                    </a:cubicBezTo>
                    <a:cubicBezTo>
                      <a:pt x="398" y="88"/>
                      <a:pt x="404" y="90"/>
                      <a:pt x="410" y="91"/>
                    </a:cubicBezTo>
                    <a:cubicBezTo>
                      <a:pt x="427" y="92"/>
                      <a:pt x="444" y="93"/>
                      <a:pt x="461" y="94"/>
                    </a:cubicBezTo>
                    <a:cubicBezTo>
                      <a:pt x="457" y="105"/>
                      <a:pt x="456" y="116"/>
                      <a:pt x="452" y="127"/>
                    </a:cubicBezTo>
                    <a:cubicBezTo>
                      <a:pt x="451" y="130"/>
                      <a:pt x="450" y="136"/>
                      <a:pt x="446" y="136"/>
                    </a:cubicBezTo>
                    <a:cubicBezTo>
                      <a:pt x="443" y="136"/>
                      <a:pt x="448" y="130"/>
                      <a:pt x="449" y="127"/>
                    </a:cubicBezTo>
                    <a:cubicBezTo>
                      <a:pt x="452" y="129"/>
                      <a:pt x="455" y="132"/>
                      <a:pt x="458" y="133"/>
                    </a:cubicBezTo>
                    <a:cubicBezTo>
                      <a:pt x="465" y="135"/>
                      <a:pt x="473" y="133"/>
                      <a:pt x="479" y="136"/>
                    </a:cubicBezTo>
                    <a:cubicBezTo>
                      <a:pt x="482" y="137"/>
                      <a:pt x="482" y="143"/>
                      <a:pt x="485" y="145"/>
                    </a:cubicBezTo>
                    <a:cubicBezTo>
                      <a:pt x="487" y="147"/>
                      <a:pt x="491" y="147"/>
                      <a:pt x="494" y="148"/>
                    </a:cubicBezTo>
                    <a:cubicBezTo>
                      <a:pt x="502" y="160"/>
                      <a:pt x="498" y="170"/>
                      <a:pt x="512" y="175"/>
                    </a:cubicBezTo>
                    <a:cubicBezTo>
                      <a:pt x="508" y="187"/>
                      <a:pt x="499" y="195"/>
                      <a:pt x="491" y="205"/>
                    </a:cubicBezTo>
                    <a:cubicBezTo>
                      <a:pt x="490" y="208"/>
                      <a:pt x="490" y="212"/>
                      <a:pt x="488" y="214"/>
                    </a:cubicBezTo>
                    <a:cubicBezTo>
                      <a:pt x="486" y="216"/>
                      <a:pt x="479" y="214"/>
                      <a:pt x="479" y="217"/>
                    </a:cubicBezTo>
                    <a:cubicBezTo>
                      <a:pt x="479" y="220"/>
                      <a:pt x="485" y="219"/>
                      <a:pt x="488" y="220"/>
                    </a:cubicBezTo>
                    <a:cubicBezTo>
                      <a:pt x="505" y="228"/>
                      <a:pt x="520" y="234"/>
                      <a:pt x="539" y="238"/>
                    </a:cubicBezTo>
                    <a:cubicBezTo>
                      <a:pt x="530" y="266"/>
                      <a:pt x="518" y="263"/>
                      <a:pt x="497" y="277"/>
                    </a:cubicBezTo>
                    <a:cubicBezTo>
                      <a:pt x="483" y="297"/>
                      <a:pt x="504" y="317"/>
                      <a:pt x="509" y="337"/>
                    </a:cubicBezTo>
                    <a:cubicBezTo>
                      <a:pt x="511" y="345"/>
                      <a:pt x="515" y="361"/>
                      <a:pt x="515" y="361"/>
                    </a:cubicBezTo>
                    <a:cubicBezTo>
                      <a:pt x="503" y="365"/>
                      <a:pt x="494" y="362"/>
                      <a:pt x="482" y="358"/>
                    </a:cubicBezTo>
                    <a:cubicBezTo>
                      <a:pt x="475" y="380"/>
                      <a:pt x="475" y="402"/>
                      <a:pt x="491" y="418"/>
                    </a:cubicBezTo>
                    <a:cubicBezTo>
                      <a:pt x="508" y="468"/>
                      <a:pt x="493" y="456"/>
                      <a:pt x="464" y="451"/>
                    </a:cubicBezTo>
                    <a:cubicBezTo>
                      <a:pt x="458" y="445"/>
                      <a:pt x="451" y="442"/>
                      <a:pt x="446" y="436"/>
                    </a:cubicBezTo>
                    <a:cubicBezTo>
                      <a:pt x="441" y="431"/>
                      <a:pt x="434" y="418"/>
                      <a:pt x="434" y="418"/>
                    </a:cubicBezTo>
                    <a:cubicBezTo>
                      <a:pt x="426" y="434"/>
                      <a:pt x="423" y="451"/>
                      <a:pt x="419" y="469"/>
                    </a:cubicBezTo>
                    <a:cubicBezTo>
                      <a:pt x="416" y="479"/>
                      <a:pt x="410" y="499"/>
                      <a:pt x="410" y="499"/>
                    </a:cubicBezTo>
                    <a:cubicBezTo>
                      <a:pt x="409" y="507"/>
                      <a:pt x="411" y="516"/>
                      <a:pt x="407" y="523"/>
                    </a:cubicBezTo>
                    <a:cubicBezTo>
                      <a:pt x="405" y="526"/>
                      <a:pt x="401" y="519"/>
                      <a:pt x="398" y="517"/>
                    </a:cubicBezTo>
                    <a:cubicBezTo>
                      <a:pt x="395" y="514"/>
                      <a:pt x="392" y="511"/>
                      <a:pt x="389" y="508"/>
                    </a:cubicBezTo>
                    <a:cubicBezTo>
                      <a:pt x="387" y="505"/>
                      <a:pt x="386" y="501"/>
                      <a:pt x="383" y="499"/>
                    </a:cubicBezTo>
                    <a:cubicBezTo>
                      <a:pt x="378" y="494"/>
                      <a:pt x="365" y="487"/>
                      <a:pt x="365" y="487"/>
                    </a:cubicBezTo>
                    <a:cubicBezTo>
                      <a:pt x="363" y="484"/>
                      <a:pt x="362" y="476"/>
                      <a:pt x="359" y="478"/>
                    </a:cubicBezTo>
                    <a:cubicBezTo>
                      <a:pt x="354" y="482"/>
                      <a:pt x="355" y="490"/>
                      <a:pt x="353" y="496"/>
                    </a:cubicBezTo>
                    <a:cubicBezTo>
                      <a:pt x="347" y="514"/>
                      <a:pt x="338" y="529"/>
                      <a:pt x="332" y="547"/>
                    </a:cubicBezTo>
                    <a:cubicBezTo>
                      <a:pt x="325" y="545"/>
                      <a:pt x="308" y="527"/>
                      <a:pt x="302" y="520"/>
                    </a:cubicBezTo>
                    <a:cubicBezTo>
                      <a:pt x="298" y="514"/>
                      <a:pt x="290" y="502"/>
                      <a:pt x="290" y="502"/>
                    </a:cubicBezTo>
                    <a:cubicBezTo>
                      <a:pt x="275" y="507"/>
                      <a:pt x="281" y="514"/>
                      <a:pt x="272" y="523"/>
                    </a:cubicBezTo>
                    <a:cubicBezTo>
                      <a:pt x="258" y="537"/>
                      <a:pt x="253" y="535"/>
                      <a:pt x="236" y="538"/>
                    </a:cubicBezTo>
                    <a:cubicBezTo>
                      <a:pt x="225" y="545"/>
                      <a:pt x="218" y="565"/>
                      <a:pt x="212" y="547"/>
                    </a:cubicBezTo>
                    <a:cubicBezTo>
                      <a:pt x="212" y="544"/>
                      <a:pt x="207" y="486"/>
                      <a:pt x="206" y="484"/>
                    </a:cubicBezTo>
                    <a:cubicBezTo>
                      <a:pt x="203" y="480"/>
                      <a:pt x="196" y="486"/>
                      <a:pt x="191" y="487"/>
                    </a:cubicBezTo>
                    <a:cubicBezTo>
                      <a:pt x="163" y="494"/>
                      <a:pt x="212" y="486"/>
                      <a:pt x="161" y="493"/>
                    </a:cubicBezTo>
                    <a:cubicBezTo>
                      <a:pt x="145" y="498"/>
                      <a:pt x="155" y="494"/>
                      <a:pt x="134" y="508"/>
                    </a:cubicBezTo>
                    <a:cubicBezTo>
                      <a:pt x="131" y="510"/>
                      <a:pt x="125" y="514"/>
                      <a:pt x="125" y="514"/>
                    </a:cubicBezTo>
                    <a:cubicBezTo>
                      <a:pt x="116" y="500"/>
                      <a:pt x="122" y="482"/>
                      <a:pt x="125" y="466"/>
                    </a:cubicBezTo>
                    <a:cubicBezTo>
                      <a:pt x="127" y="456"/>
                      <a:pt x="134" y="436"/>
                      <a:pt x="134" y="436"/>
                    </a:cubicBezTo>
                    <a:cubicBezTo>
                      <a:pt x="121" y="417"/>
                      <a:pt x="121" y="437"/>
                      <a:pt x="107" y="442"/>
                    </a:cubicBezTo>
                    <a:cubicBezTo>
                      <a:pt x="100" y="445"/>
                      <a:pt x="93" y="444"/>
                      <a:pt x="86" y="445"/>
                    </a:cubicBezTo>
                    <a:cubicBezTo>
                      <a:pt x="70" y="450"/>
                      <a:pt x="51" y="462"/>
                      <a:pt x="44" y="442"/>
                    </a:cubicBezTo>
                    <a:cubicBezTo>
                      <a:pt x="49" y="421"/>
                      <a:pt x="44" y="391"/>
                      <a:pt x="62" y="379"/>
                    </a:cubicBezTo>
                    <a:cubicBezTo>
                      <a:pt x="64" y="376"/>
                      <a:pt x="69" y="374"/>
                      <a:pt x="68" y="370"/>
                    </a:cubicBezTo>
                    <a:cubicBezTo>
                      <a:pt x="67" y="366"/>
                      <a:pt x="62" y="365"/>
                      <a:pt x="59" y="364"/>
                    </a:cubicBezTo>
                    <a:cubicBezTo>
                      <a:pt x="44" y="359"/>
                      <a:pt x="26" y="353"/>
                      <a:pt x="11" y="349"/>
                    </a:cubicBezTo>
                    <a:cubicBezTo>
                      <a:pt x="8" y="347"/>
                      <a:pt x="0" y="346"/>
                      <a:pt x="2" y="343"/>
                    </a:cubicBezTo>
                    <a:cubicBezTo>
                      <a:pt x="5" y="337"/>
                      <a:pt x="20" y="331"/>
                      <a:pt x="20" y="331"/>
                    </a:cubicBezTo>
                    <a:cubicBezTo>
                      <a:pt x="25" y="323"/>
                      <a:pt x="27" y="319"/>
                      <a:pt x="35" y="313"/>
                    </a:cubicBezTo>
                    <a:cubicBezTo>
                      <a:pt x="41" y="309"/>
                      <a:pt x="53" y="301"/>
                      <a:pt x="53" y="301"/>
                    </a:cubicBezTo>
                    <a:cubicBezTo>
                      <a:pt x="45" y="278"/>
                      <a:pt x="57" y="305"/>
                      <a:pt x="41" y="286"/>
                    </a:cubicBezTo>
                    <a:cubicBezTo>
                      <a:pt x="37" y="281"/>
                      <a:pt x="27" y="253"/>
                      <a:pt x="23" y="250"/>
                    </a:cubicBezTo>
                    <a:cubicBezTo>
                      <a:pt x="18" y="246"/>
                      <a:pt x="5" y="244"/>
                      <a:pt x="5" y="244"/>
                    </a:cubicBezTo>
                    <a:cubicBezTo>
                      <a:pt x="19" y="234"/>
                      <a:pt x="11" y="239"/>
                      <a:pt x="32" y="232"/>
                    </a:cubicBezTo>
                    <a:cubicBezTo>
                      <a:pt x="44" y="228"/>
                      <a:pt x="68" y="226"/>
                      <a:pt x="68" y="226"/>
                    </a:cubicBezTo>
                    <a:cubicBezTo>
                      <a:pt x="66" y="216"/>
                      <a:pt x="63" y="189"/>
                      <a:pt x="56" y="181"/>
                    </a:cubicBezTo>
                    <a:cubicBezTo>
                      <a:pt x="51" y="176"/>
                      <a:pt x="38" y="169"/>
                      <a:pt x="38" y="169"/>
                    </a:cubicBezTo>
                    <a:cubicBezTo>
                      <a:pt x="31" y="148"/>
                      <a:pt x="29" y="150"/>
                      <a:pt x="80" y="163"/>
                    </a:cubicBezTo>
                    <a:cubicBezTo>
                      <a:pt x="83" y="164"/>
                      <a:pt x="83" y="175"/>
                      <a:pt x="83" y="172"/>
                    </a:cubicBezTo>
                    <a:cubicBezTo>
                      <a:pt x="83" y="152"/>
                      <a:pt x="80" y="162"/>
                      <a:pt x="74" y="148"/>
                    </a:cubicBezTo>
                    <a:cubicBezTo>
                      <a:pt x="70" y="139"/>
                      <a:pt x="65" y="121"/>
                      <a:pt x="65" y="121"/>
                    </a:cubicBezTo>
                    <a:cubicBezTo>
                      <a:pt x="84" y="115"/>
                      <a:pt x="103" y="118"/>
                      <a:pt x="122" y="124"/>
                    </a:cubicBezTo>
                    <a:cubicBezTo>
                      <a:pt x="116" y="87"/>
                      <a:pt x="109" y="54"/>
                      <a:pt x="122" y="13"/>
                    </a:cubicBezTo>
                    <a:cubicBezTo>
                      <a:pt x="124" y="5"/>
                      <a:pt x="146" y="19"/>
                      <a:pt x="146" y="19"/>
                    </a:cubicBezTo>
                    <a:cubicBezTo>
                      <a:pt x="147" y="36"/>
                      <a:pt x="144" y="54"/>
                      <a:pt x="149" y="70"/>
                    </a:cubicBezTo>
                    <a:cubicBezTo>
                      <a:pt x="150" y="74"/>
                      <a:pt x="157" y="71"/>
                      <a:pt x="161" y="73"/>
                    </a:cubicBezTo>
                    <a:cubicBezTo>
                      <a:pt x="167" y="76"/>
                      <a:pt x="179" y="85"/>
                      <a:pt x="179" y="85"/>
                    </a:cubicBezTo>
                    <a:cubicBezTo>
                      <a:pt x="180" y="82"/>
                      <a:pt x="182" y="79"/>
                      <a:pt x="182" y="76"/>
                    </a:cubicBezTo>
                    <a:cubicBezTo>
                      <a:pt x="184" y="59"/>
                      <a:pt x="180" y="41"/>
                      <a:pt x="185" y="25"/>
                    </a:cubicBezTo>
                    <a:cubicBezTo>
                      <a:pt x="186" y="21"/>
                      <a:pt x="191" y="31"/>
                      <a:pt x="194" y="34"/>
                    </a:cubicBezTo>
                    <a:cubicBezTo>
                      <a:pt x="219" y="55"/>
                      <a:pt x="186" y="23"/>
                      <a:pt x="212" y="49"/>
                    </a:cubicBezTo>
                    <a:cubicBezTo>
                      <a:pt x="225" y="89"/>
                      <a:pt x="227" y="17"/>
                      <a:pt x="227" y="13"/>
                    </a:cubicBezTo>
                    <a:cubicBezTo>
                      <a:pt x="231" y="30"/>
                      <a:pt x="239" y="44"/>
                      <a:pt x="242" y="61"/>
                    </a:cubicBezTo>
                    <a:cubicBezTo>
                      <a:pt x="262" y="48"/>
                      <a:pt x="254" y="25"/>
                      <a:pt x="269" y="10"/>
                    </a:cubicBezTo>
                    <a:cubicBezTo>
                      <a:pt x="279" y="0"/>
                      <a:pt x="278" y="6"/>
                      <a:pt x="278" y="10"/>
                    </a:cubicBezTo>
                  </a:path>
                </a:pathLst>
              </a:custGeom>
              <a:gradFill rotWithShape="1">
                <a:gsLst>
                  <a:gs pos="0">
                    <a:srgbClr val="FF0000"/>
                  </a:gs>
                  <a:gs pos="100000">
                    <a:srgbClr val="FFFF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87" name="Freeform 103"/>
              <p:cNvSpPr>
                <a:spLocks/>
              </p:cNvSpPr>
              <p:nvPr/>
            </p:nvSpPr>
            <p:spPr bwMode="auto">
              <a:xfrm>
                <a:off x="-1101" y="3405"/>
                <a:ext cx="49" cy="57"/>
              </a:xfrm>
              <a:custGeom>
                <a:avLst/>
                <a:gdLst>
                  <a:gd name="T0" fmla="*/ 24 w 49"/>
                  <a:gd name="T1" fmla="*/ 57 h 57"/>
                  <a:gd name="T2" fmla="*/ 30 w 49"/>
                  <a:gd name="T3" fmla="*/ 6 h 57"/>
                  <a:gd name="T4" fmla="*/ 9 w 49"/>
                  <a:gd name="T5" fmla="*/ 9 h 57"/>
                  <a:gd name="T6" fmla="*/ 0 w 49"/>
                  <a:gd name="T7" fmla="*/ 51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24" y="57"/>
                    </a:moveTo>
                    <a:cubicBezTo>
                      <a:pt x="38" y="43"/>
                      <a:pt x="49" y="37"/>
                      <a:pt x="30" y="6"/>
                    </a:cubicBezTo>
                    <a:cubicBezTo>
                      <a:pt x="26" y="0"/>
                      <a:pt x="16" y="8"/>
                      <a:pt x="9" y="9"/>
                    </a:cubicBezTo>
                    <a:cubicBezTo>
                      <a:pt x="5" y="22"/>
                      <a:pt x="0" y="37"/>
                      <a:pt x="0" y="51"/>
                    </a:cubicBezTo>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582" name="Group 104"/>
            <p:cNvGrpSpPr>
              <a:grpSpLocks/>
            </p:cNvGrpSpPr>
            <p:nvPr/>
          </p:nvGrpSpPr>
          <p:grpSpPr bwMode="auto">
            <a:xfrm rot="218407">
              <a:off x="864" y="3467"/>
              <a:ext cx="990" cy="288"/>
              <a:chOff x="-1358" y="3401"/>
              <a:chExt cx="539" cy="565"/>
            </a:xfrm>
          </p:grpSpPr>
          <p:sp>
            <p:nvSpPr>
              <p:cNvPr id="21584" name="Freeform 105"/>
              <p:cNvSpPr>
                <a:spLocks/>
              </p:cNvSpPr>
              <p:nvPr/>
            </p:nvSpPr>
            <p:spPr bwMode="auto">
              <a:xfrm>
                <a:off x="-1358" y="3401"/>
                <a:ext cx="539" cy="565"/>
              </a:xfrm>
              <a:custGeom>
                <a:avLst/>
                <a:gdLst>
                  <a:gd name="T0" fmla="*/ 299 w 539"/>
                  <a:gd name="T1" fmla="*/ 34 h 565"/>
                  <a:gd name="T2" fmla="*/ 323 w 539"/>
                  <a:gd name="T3" fmla="*/ 67 h 565"/>
                  <a:gd name="T4" fmla="*/ 371 w 539"/>
                  <a:gd name="T5" fmla="*/ 40 h 565"/>
                  <a:gd name="T6" fmla="*/ 380 w 539"/>
                  <a:gd name="T7" fmla="*/ 55 h 565"/>
                  <a:gd name="T8" fmla="*/ 392 w 539"/>
                  <a:gd name="T9" fmla="*/ 88 h 565"/>
                  <a:gd name="T10" fmla="*/ 461 w 539"/>
                  <a:gd name="T11" fmla="*/ 94 h 565"/>
                  <a:gd name="T12" fmla="*/ 446 w 539"/>
                  <a:gd name="T13" fmla="*/ 136 h 565"/>
                  <a:gd name="T14" fmla="*/ 458 w 539"/>
                  <a:gd name="T15" fmla="*/ 133 h 565"/>
                  <a:gd name="T16" fmla="*/ 485 w 539"/>
                  <a:gd name="T17" fmla="*/ 145 h 565"/>
                  <a:gd name="T18" fmla="*/ 512 w 539"/>
                  <a:gd name="T19" fmla="*/ 175 h 565"/>
                  <a:gd name="T20" fmla="*/ 488 w 539"/>
                  <a:gd name="T21" fmla="*/ 214 h 565"/>
                  <a:gd name="T22" fmla="*/ 488 w 539"/>
                  <a:gd name="T23" fmla="*/ 220 h 565"/>
                  <a:gd name="T24" fmla="*/ 497 w 539"/>
                  <a:gd name="T25" fmla="*/ 277 h 565"/>
                  <a:gd name="T26" fmla="*/ 515 w 539"/>
                  <a:gd name="T27" fmla="*/ 361 h 565"/>
                  <a:gd name="T28" fmla="*/ 491 w 539"/>
                  <a:gd name="T29" fmla="*/ 418 h 565"/>
                  <a:gd name="T30" fmla="*/ 446 w 539"/>
                  <a:gd name="T31" fmla="*/ 436 h 565"/>
                  <a:gd name="T32" fmla="*/ 419 w 539"/>
                  <a:gd name="T33" fmla="*/ 469 h 565"/>
                  <a:gd name="T34" fmla="*/ 407 w 539"/>
                  <a:gd name="T35" fmla="*/ 523 h 565"/>
                  <a:gd name="T36" fmla="*/ 389 w 539"/>
                  <a:gd name="T37" fmla="*/ 508 h 565"/>
                  <a:gd name="T38" fmla="*/ 365 w 539"/>
                  <a:gd name="T39" fmla="*/ 487 h 565"/>
                  <a:gd name="T40" fmla="*/ 353 w 539"/>
                  <a:gd name="T41" fmla="*/ 496 h 565"/>
                  <a:gd name="T42" fmla="*/ 302 w 539"/>
                  <a:gd name="T43" fmla="*/ 520 h 565"/>
                  <a:gd name="T44" fmla="*/ 272 w 539"/>
                  <a:gd name="T45" fmla="*/ 523 h 565"/>
                  <a:gd name="T46" fmla="*/ 212 w 539"/>
                  <a:gd name="T47" fmla="*/ 547 h 565"/>
                  <a:gd name="T48" fmla="*/ 191 w 539"/>
                  <a:gd name="T49" fmla="*/ 487 h 565"/>
                  <a:gd name="T50" fmla="*/ 134 w 539"/>
                  <a:gd name="T51" fmla="*/ 508 h 565"/>
                  <a:gd name="T52" fmla="*/ 125 w 539"/>
                  <a:gd name="T53" fmla="*/ 466 h 565"/>
                  <a:gd name="T54" fmla="*/ 107 w 539"/>
                  <a:gd name="T55" fmla="*/ 442 h 565"/>
                  <a:gd name="T56" fmla="*/ 44 w 539"/>
                  <a:gd name="T57" fmla="*/ 442 h 565"/>
                  <a:gd name="T58" fmla="*/ 68 w 539"/>
                  <a:gd name="T59" fmla="*/ 370 h 565"/>
                  <a:gd name="T60" fmla="*/ 11 w 539"/>
                  <a:gd name="T61" fmla="*/ 349 h 565"/>
                  <a:gd name="T62" fmla="*/ 20 w 539"/>
                  <a:gd name="T63" fmla="*/ 331 h 565"/>
                  <a:gd name="T64" fmla="*/ 53 w 539"/>
                  <a:gd name="T65" fmla="*/ 301 h 565"/>
                  <a:gd name="T66" fmla="*/ 23 w 539"/>
                  <a:gd name="T67" fmla="*/ 250 h 565"/>
                  <a:gd name="T68" fmla="*/ 32 w 539"/>
                  <a:gd name="T69" fmla="*/ 232 h 565"/>
                  <a:gd name="T70" fmla="*/ 56 w 539"/>
                  <a:gd name="T71" fmla="*/ 181 h 565"/>
                  <a:gd name="T72" fmla="*/ 80 w 539"/>
                  <a:gd name="T73" fmla="*/ 163 h 565"/>
                  <a:gd name="T74" fmla="*/ 74 w 539"/>
                  <a:gd name="T75" fmla="*/ 148 h 565"/>
                  <a:gd name="T76" fmla="*/ 122 w 539"/>
                  <a:gd name="T77" fmla="*/ 124 h 565"/>
                  <a:gd name="T78" fmla="*/ 146 w 539"/>
                  <a:gd name="T79" fmla="*/ 19 h 565"/>
                  <a:gd name="T80" fmla="*/ 161 w 539"/>
                  <a:gd name="T81" fmla="*/ 73 h 565"/>
                  <a:gd name="T82" fmla="*/ 182 w 539"/>
                  <a:gd name="T83" fmla="*/ 76 h 565"/>
                  <a:gd name="T84" fmla="*/ 194 w 539"/>
                  <a:gd name="T85" fmla="*/ 34 h 565"/>
                  <a:gd name="T86" fmla="*/ 227 w 539"/>
                  <a:gd name="T87" fmla="*/ 13 h 565"/>
                  <a:gd name="T88" fmla="*/ 269 w 539"/>
                  <a:gd name="T89" fmla="*/ 1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9" h="565">
                    <a:moveTo>
                      <a:pt x="281" y="58"/>
                    </a:moveTo>
                    <a:cubicBezTo>
                      <a:pt x="285" y="46"/>
                      <a:pt x="289" y="41"/>
                      <a:pt x="299" y="34"/>
                    </a:cubicBezTo>
                    <a:cubicBezTo>
                      <a:pt x="313" y="13"/>
                      <a:pt x="305" y="20"/>
                      <a:pt x="320" y="10"/>
                    </a:cubicBezTo>
                    <a:cubicBezTo>
                      <a:pt x="321" y="29"/>
                      <a:pt x="318" y="49"/>
                      <a:pt x="323" y="67"/>
                    </a:cubicBezTo>
                    <a:cubicBezTo>
                      <a:pt x="326" y="78"/>
                      <a:pt x="332" y="54"/>
                      <a:pt x="338" y="49"/>
                    </a:cubicBezTo>
                    <a:cubicBezTo>
                      <a:pt x="346" y="43"/>
                      <a:pt x="361" y="43"/>
                      <a:pt x="371" y="40"/>
                    </a:cubicBezTo>
                    <a:cubicBezTo>
                      <a:pt x="373" y="37"/>
                      <a:pt x="374" y="32"/>
                      <a:pt x="377" y="31"/>
                    </a:cubicBezTo>
                    <a:cubicBezTo>
                      <a:pt x="394" y="24"/>
                      <a:pt x="381" y="51"/>
                      <a:pt x="380" y="55"/>
                    </a:cubicBezTo>
                    <a:cubicBezTo>
                      <a:pt x="381" y="67"/>
                      <a:pt x="379" y="80"/>
                      <a:pt x="383" y="91"/>
                    </a:cubicBezTo>
                    <a:cubicBezTo>
                      <a:pt x="384" y="94"/>
                      <a:pt x="389" y="88"/>
                      <a:pt x="392" y="88"/>
                    </a:cubicBezTo>
                    <a:cubicBezTo>
                      <a:pt x="398" y="88"/>
                      <a:pt x="404" y="90"/>
                      <a:pt x="410" y="91"/>
                    </a:cubicBezTo>
                    <a:cubicBezTo>
                      <a:pt x="427" y="92"/>
                      <a:pt x="444" y="93"/>
                      <a:pt x="461" y="94"/>
                    </a:cubicBezTo>
                    <a:cubicBezTo>
                      <a:pt x="457" y="105"/>
                      <a:pt x="456" y="116"/>
                      <a:pt x="452" y="127"/>
                    </a:cubicBezTo>
                    <a:cubicBezTo>
                      <a:pt x="451" y="130"/>
                      <a:pt x="450" y="136"/>
                      <a:pt x="446" y="136"/>
                    </a:cubicBezTo>
                    <a:cubicBezTo>
                      <a:pt x="443" y="136"/>
                      <a:pt x="448" y="130"/>
                      <a:pt x="449" y="127"/>
                    </a:cubicBezTo>
                    <a:cubicBezTo>
                      <a:pt x="452" y="129"/>
                      <a:pt x="455" y="132"/>
                      <a:pt x="458" y="133"/>
                    </a:cubicBezTo>
                    <a:cubicBezTo>
                      <a:pt x="465" y="135"/>
                      <a:pt x="473" y="133"/>
                      <a:pt x="479" y="136"/>
                    </a:cubicBezTo>
                    <a:cubicBezTo>
                      <a:pt x="482" y="137"/>
                      <a:pt x="482" y="143"/>
                      <a:pt x="485" y="145"/>
                    </a:cubicBezTo>
                    <a:cubicBezTo>
                      <a:pt x="487" y="147"/>
                      <a:pt x="491" y="147"/>
                      <a:pt x="494" y="148"/>
                    </a:cubicBezTo>
                    <a:cubicBezTo>
                      <a:pt x="502" y="160"/>
                      <a:pt x="498" y="170"/>
                      <a:pt x="512" y="175"/>
                    </a:cubicBezTo>
                    <a:cubicBezTo>
                      <a:pt x="508" y="187"/>
                      <a:pt x="499" y="195"/>
                      <a:pt x="491" y="205"/>
                    </a:cubicBezTo>
                    <a:cubicBezTo>
                      <a:pt x="490" y="208"/>
                      <a:pt x="490" y="212"/>
                      <a:pt x="488" y="214"/>
                    </a:cubicBezTo>
                    <a:cubicBezTo>
                      <a:pt x="486" y="216"/>
                      <a:pt x="479" y="214"/>
                      <a:pt x="479" y="217"/>
                    </a:cubicBezTo>
                    <a:cubicBezTo>
                      <a:pt x="479" y="220"/>
                      <a:pt x="485" y="219"/>
                      <a:pt x="488" y="220"/>
                    </a:cubicBezTo>
                    <a:cubicBezTo>
                      <a:pt x="505" y="228"/>
                      <a:pt x="520" y="234"/>
                      <a:pt x="539" y="238"/>
                    </a:cubicBezTo>
                    <a:cubicBezTo>
                      <a:pt x="530" y="266"/>
                      <a:pt x="518" y="263"/>
                      <a:pt x="497" y="277"/>
                    </a:cubicBezTo>
                    <a:cubicBezTo>
                      <a:pt x="483" y="297"/>
                      <a:pt x="504" y="317"/>
                      <a:pt x="509" y="337"/>
                    </a:cubicBezTo>
                    <a:cubicBezTo>
                      <a:pt x="511" y="345"/>
                      <a:pt x="515" y="361"/>
                      <a:pt x="515" y="361"/>
                    </a:cubicBezTo>
                    <a:cubicBezTo>
                      <a:pt x="503" y="365"/>
                      <a:pt x="494" y="362"/>
                      <a:pt x="482" y="358"/>
                    </a:cubicBezTo>
                    <a:cubicBezTo>
                      <a:pt x="475" y="380"/>
                      <a:pt x="475" y="402"/>
                      <a:pt x="491" y="418"/>
                    </a:cubicBezTo>
                    <a:cubicBezTo>
                      <a:pt x="508" y="468"/>
                      <a:pt x="493" y="456"/>
                      <a:pt x="464" y="451"/>
                    </a:cubicBezTo>
                    <a:cubicBezTo>
                      <a:pt x="458" y="445"/>
                      <a:pt x="451" y="442"/>
                      <a:pt x="446" y="436"/>
                    </a:cubicBezTo>
                    <a:cubicBezTo>
                      <a:pt x="441" y="431"/>
                      <a:pt x="434" y="418"/>
                      <a:pt x="434" y="418"/>
                    </a:cubicBezTo>
                    <a:cubicBezTo>
                      <a:pt x="426" y="434"/>
                      <a:pt x="423" y="451"/>
                      <a:pt x="419" y="469"/>
                    </a:cubicBezTo>
                    <a:cubicBezTo>
                      <a:pt x="416" y="479"/>
                      <a:pt x="410" y="499"/>
                      <a:pt x="410" y="499"/>
                    </a:cubicBezTo>
                    <a:cubicBezTo>
                      <a:pt x="409" y="507"/>
                      <a:pt x="411" y="516"/>
                      <a:pt x="407" y="523"/>
                    </a:cubicBezTo>
                    <a:cubicBezTo>
                      <a:pt x="405" y="526"/>
                      <a:pt x="401" y="519"/>
                      <a:pt x="398" y="517"/>
                    </a:cubicBezTo>
                    <a:cubicBezTo>
                      <a:pt x="395" y="514"/>
                      <a:pt x="392" y="511"/>
                      <a:pt x="389" y="508"/>
                    </a:cubicBezTo>
                    <a:cubicBezTo>
                      <a:pt x="387" y="505"/>
                      <a:pt x="386" y="501"/>
                      <a:pt x="383" y="499"/>
                    </a:cubicBezTo>
                    <a:cubicBezTo>
                      <a:pt x="378" y="494"/>
                      <a:pt x="365" y="487"/>
                      <a:pt x="365" y="487"/>
                    </a:cubicBezTo>
                    <a:cubicBezTo>
                      <a:pt x="363" y="484"/>
                      <a:pt x="362" y="476"/>
                      <a:pt x="359" y="478"/>
                    </a:cubicBezTo>
                    <a:cubicBezTo>
                      <a:pt x="354" y="482"/>
                      <a:pt x="355" y="490"/>
                      <a:pt x="353" y="496"/>
                    </a:cubicBezTo>
                    <a:cubicBezTo>
                      <a:pt x="347" y="514"/>
                      <a:pt x="338" y="529"/>
                      <a:pt x="332" y="547"/>
                    </a:cubicBezTo>
                    <a:cubicBezTo>
                      <a:pt x="325" y="545"/>
                      <a:pt x="308" y="527"/>
                      <a:pt x="302" y="520"/>
                    </a:cubicBezTo>
                    <a:cubicBezTo>
                      <a:pt x="298" y="514"/>
                      <a:pt x="290" y="502"/>
                      <a:pt x="290" y="502"/>
                    </a:cubicBezTo>
                    <a:cubicBezTo>
                      <a:pt x="275" y="507"/>
                      <a:pt x="281" y="514"/>
                      <a:pt x="272" y="523"/>
                    </a:cubicBezTo>
                    <a:cubicBezTo>
                      <a:pt x="258" y="537"/>
                      <a:pt x="253" y="535"/>
                      <a:pt x="236" y="538"/>
                    </a:cubicBezTo>
                    <a:cubicBezTo>
                      <a:pt x="225" y="545"/>
                      <a:pt x="218" y="565"/>
                      <a:pt x="212" y="547"/>
                    </a:cubicBezTo>
                    <a:cubicBezTo>
                      <a:pt x="212" y="544"/>
                      <a:pt x="207" y="486"/>
                      <a:pt x="206" y="484"/>
                    </a:cubicBezTo>
                    <a:cubicBezTo>
                      <a:pt x="203" y="480"/>
                      <a:pt x="196" y="486"/>
                      <a:pt x="191" y="487"/>
                    </a:cubicBezTo>
                    <a:cubicBezTo>
                      <a:pt x="163" y="494"/>
                      <a:pt x="212" y="486"/>
                      <a:pt x="161" y="493"/>
                    </a:cubicBezTo>
                    <a:cubicBezTo>
                      <a:pt x="145" y="498"/>
                      <a:pt x="155" y="494"/>
                      <a:pt x="134" y="508"/>
                    </a:cubicBezTo>
                    <a:cubicBezTo>
                      <a:pt x="131" y="510"/>
                      <a:pt x="125" y="514"/>
                      <a:pt x="125" y="514"/>
                    </a:cubicBezTo>
                    <a:cubicBezTo>
                      <a:pt x="116" y="500"/>
                      <a:pt x="122" y="482"/>
                      <a:pt x="125" y="466"/>
                    </a:cubicBezTo>
                    <a:cubicBezTo>
                      <a:pt x="127" y="456"/>
                      <a:pt x="134" y="436"/>
                      <a:pt x="134" y="436"/>
                    </a:cubicBezTo>
                    <a:cubicBezTo>
                      <a:pt x="121" y="417"/>
                      <a:pt x="121" y="437"/>
                      <a:pt x="107" y="442"/>
                    </a:cubicBezTo>
                    <a:cubicBezTo>
                      <a:pt x="100" y="445"/>
                      <a:pt x="93" y="444"/>
                      <a:pt x="86" y="445"/>
                    </a:cubicBezTo>
                    <a:cubicBezTo>
                      <a:pt x="70" y="450"/>
                      <a:pt x="51" y="462"/>
                      <a:pt x="44" y="442"/>
                    </a:cubicBezTo>
                    <a:cubicBezTo>
                      <a:pt x="49" y="421"/>
                      <a:pt x="44" y="391"/>
                      <a:pt x="62" y="379"/>
                    </a:cubicBezTo>
                    <a:cubicBezTo>
                      <a:pt x="64" y="376"/>
                      <a:pt x="69" y="374"/>
                      <a:pt x="68" y="370"/>
                    </a:cubicBezTo>
                    <a:cubicBezTo>
                      <a:pt x="67" y="366"/>
                      <a:pt x="62" y="365"/>
                      <a:pt x="59" y="364"/>
                    </a:cubicBezTo>
                    <a:cubicBezTo>
                      <a:pt x="44" y="359"/>
                      <a:pt x="26" y="353"/>
                      <a:pt x="11" y="349"/>
                    </a:cubicBezTo>
                    <a:cubicBezTo>
                      <a:pt x="8" y="347"/>
                      <a:pt x="0" y="346"/>
                      <a:pt x="2" y="343"/>
                    </a:cubicBezTo>
                    <a:cubicBezTo>
                      <a:pt x="5" y="337"/>
                      <a:pt x="20" y="331"/>
                      <a:pt x="20" y="331"/>
                    </a:cubicBezTo>
                    <a:cubicBezTo>
                      <a:pt x="25" y="323"/>
                      <a:pt x="27" y="319"/>
                      <a:pt x="35" y="313"/>
                    </a:cubicBezTo>
                    <a:cubicBezTo>
                      <a:pt x="41" y="309"/>
                      <a:pt x="53" y="301"/>
                      <a:pt x="53" y="301"/>
                    </a:cubicBezTo>
                    <a:cubicBezTo>
                      <a:pt x="45" y="278"/>
                      <a:pt x="57" y="305"/>
                      <a:pt x="41" y="286"/>
                    </a:cubicBezTo>
                    <a:cubicBezTo>
                      <a:pt x="37" y="281"/>
                      <a:pt x="27" y="253"/>
                      <a:pt x="23" y="250"/>
                    </a:cubicBezTo>
                    <a:cubicBezTo>
                      <a:pt x="18" y="246"/>
                      <a:pt x="5" y="244"/>
                      <a:pt x="5" y="244"/>
                    </a:cubicBezTo>
                    <a:cubicBezTo>
                      <a:pt x="19" y="234"/>
                      <a:pt x="11" y="239"/>
                      <a:pt x="32" y="232"/>
                    </a:cubicBezTo>
                    <a:cubicBezTo>
                      <a:pt x="44" y="228"/>
                      <a:pt x="68" y="226"/>
                      <a:pt x="68" y="226"/>
                    </a:cubicBezTo>
                    <a:cubicBezTo>
                      <a:pt x="66" y="216"/>
                      <a:pt x="63" y="189"/>
                      <a:pt x="56" y="181"/>
                    </a:cubicBezTo>
                    <a:cubicBezTo>
                      <a:pt x="51" y="176"/>
                      <a:pt x="38" y="169"/>
                      <a:pt x="38" y="169"/>
                    </a:cubicBezTo>
                    <a:cubicBezTo>
                      <a:pt x="31" y="148"/>
                      <a:pt x="29" y="150"/>
                      <a:pt x="80" y="163"/>
                    </a:cubicBezTo>
                    <a:cubicBezTo>
                      <a:pt x="83" y="164"/>
                      <a:pt x="83" y="175"/>
                      <a:pt x="83" y="172"/>
                    </a:cubicBezTo>
                    <a:cubicBezTo>
                      <a:pt x="83" y="152"/>
                      <a:pt x="80" y="162"/>
                      <a:pt x="74" y="148"/>
                    </a:cubicBezTo>
                    <a:cubicBezTo>
                      <a:pt x="70" y="139"/>
                      <a:pt x="65" y="121"/>
                      <a:pt x="65" y="121"/>
                    </a:cubicBezTo>
                    <a:cubicBezTo>
                      <a:pt x="84" y="115"/>
                      <a:pt x="103" y="118"/>
                      <a:pt x="122" y="124"/>
                    </a:cubicBezTo>
                    <a:cubicBezTo>
                      <a:pt x="116" y="87"/>
                      <a:pt x="109" y="54"/>
                      <a:pt x="122" y="13"/>
                    </a:cubicBezTo>
                    <a:cubicBezTo>
                      <a:pt x="124" y="5"/>
                      <a:pt x="146" y="19"/>
                      <a:pt x="146" y="19"/>
                    </a:cubicBezTo>
                    <a:cubicBezTo>
                      <a:pt x="147" y="36"/>
                      <a:pt x="144" y="54"/>
                      <a:pt x="149" y="70"/>
                    </a:cubicBezTo>
                    <a:cubicBezTo>
                      <a:pt x="150" y="74"/>
                      <a:pt x="157" y="71"/>
                      <a:pt x="161" y="73"/>
                    </a:cubicBezTo>
                    <a:cubicBezTo>
                      <a:pt x="167" y="76"/>
                      <a:pt x="179" y="85"/>
                      <a:pt x="179" y="85"/>
                    </a:cubicBezTo>
                    <a:cubicBezTo>
                      <a:pt x="180" y="82"/>
                      <a:pt x="182" y="79"/>
                      <a:pt x="182" y="76"/>
                    </a:cubicBezTo>
                    <a:cubicBezTo>
                      <a:pt x="184" y="59"/>
                      <a:pt x="180" y="41"/>
                      <a:pt x="185" y="25"/>
                    </a:cubicBezTo>
                    <a:cubicBezTo>
                      <a:pt x="186" y="21"/>
                      <a:pt x="191" y="31"/>
                      <a:pt x="194" y="34"/>
                    </a:cubicBezTo>
                    <a:cubicBezTo>
                      <a:pt x="219" y="55"/>
                      <a:pt x="186" y="23"/>
                      <a:pt x="212" y="49"/>
                    </a:cubicBezTo>
                    <a:cubicBezTo>
                      <a:pt x="225" y="89"/>
                      <a:pt x="227" y="17"/>
                      <a:pt x="227" y="13"/>
                    </a:cubicBezTo>
                    <a:cubicBezTo>
                      <a:pt x="231" y="30"/>
                      <a:pt x="239" y="44"/>
                      <a:pt x="242" y="61"/>
                    </a:cubicBezTo>
                    <a:cubicBezTo>
                      <a:pt x="262" y="48"/>
                      <a:pt x="254" y="25"/>
                      <a:pt x="269" y="10"/>
                    </a:cubicBezTo>
                    <a:cubicBezTo>
                      <a:pt x="279" y="0"/>
                      <a:pt x="278" y="6"/>
                      <a:pt x="278" y="10"/>
                    </a:cubicBezTo>
                  </a:path>
                </a:pathLst>
              </a:custGeom>
              <a:gradFill rotWithShape="1">
                <a:gsLst>
                  <a:gs pos="0">
                    <a:srgbClr val="FFFF00"/>
                  </a:gs>
                  <a:gs pos="100000">
                    <a:srgbClr val="FF00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85" name="Freeform 106"/>
              <p:cNvSpPr>
                <a:spLocks/>
              </p:cNvSpPr>
              <p:nvPr/>
            </p:nvSpPr>
            <p:spPr bwMode="auto">
              <a:xfrm>
                <a:off x="-1101" y="3405"/>
                <a:ext cx="49" cy="57"/>
              </a:xfrm>
              <a:custGeom>
                <a:avLst/>
                <a:gdLst>
                  <a:gd name="T0" fmla="*/ 24 w 49"/>
                  <a:gd name="T1" fmla="*/ 57 h 57"/>
                  <a:gd name="T2" fmla="*/ 30 w 49"/>
                  <a:gd name="T3" fmla="*/ 6 h 57"/>
                  <a:gd name="T4" fmla="*/ 9 w 49"/>
                  <a:gd name="T5" fmla="*/ 9 h 57"/>
                  <a:gd name="T6" fmla="*/ 0 w 49"/>
                  <a:gd name="T7" fmla="*/ 51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24" y="57"/>
                    </a:moveTo>
                    <a:cubicBezTo>
                      <a:pt x="38" y="43"/>
                      <a:pt x="49" y="37"/>
                      <a:pt x="30" y="6"/>
                    </a:cubicBezTo>
                    <a:cubicBezTo>
                      <a:pt x="26" y="0"/>
                      <a:pt x="16" y="8"/>
                      <a:pt x="9" y="9"/>
                    </a:cubicBezTo>
                    <a:cubicBezTo>
                      <a:pt x="5" y="22"/>
                      <a:pt x="0" y="37"/>
                      <a:pt x="0" y="51"/>
                    </a:cubicBezTo>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1583" name="Freeform 107"/>
            <p:cNvSpPr>
              <a:spLocks/>
            </p:cNvSpPr>
            <p:nvPr/>
          </p:nvSpPr>
          <p:spPr bwMode="auto">
            <a:xfrm>
              <a:off x="996" y="3577"/>
              <a:ext cx="792" cy="190"/>
            </a:xfrm>
            <a:custGeom>
              <a:avLst/>
              <a:gdLst>
                <a:gd name="T0" fmla="*/ 4059 w 431"/>
                <a:gd name="T1" fmla="*/ 2 h 373"/>
                <a:gd name="T2" fmla="*/ 4697 w 431"/>
                <a:gd name="T3" fmla="*/ 1 h 373"/>
                <a:gd name="T4" fmla="*/ 5254 w 431"/>
                <a:gd name="T5" fmla="*/ 2 h 373"/>
                <a:gd name="T6" fmla="*/ 5704 w 431"/>
                <a:gd name="T7" fmla="*/ 1 h 373"/>
                <a:gd name="T8" fmla="*/ 5757 w 431"/>
                <a:gd name="T9" fmla="*/ 2 h 373"/>
                <a:gd name="T10" fmla="*/ 5950 w 431"/>
                <a:gd name="T11" fmla="*/ 2 h 373"/>
                <a:gd name="T12" fmla="*/ 6329 w 431"/>
                <a:gd name="T13" fmla="*/ 1 h 373"/>
                <a:gd name="T14" fmla="*/ 6777 w 431"/>
                <a:gd name="T15" fmla="*/ 1 h 373"/>
                <a:gd name="T16" fmla="*/ 6705 w 431"/>
                <a:gd name="T17" fmla="*/ 2 h 373"/>
                <a:gd name="T18" fmla="*/ 6579 w 431"/>
                <a:gd name="T19" fmla="*/ 3 h 373"/>
                <a:gd name="T20" fmla="*/ 7962 w 431"/>
                <a:gd name="T21" fmla="*/ 3 h 373"/>
                <a:gd name="T22" fmla="*/ 7962 w 431"/>
                <a:gd name="T23" fmla="*/ 4 h 373"/>
                <a:gd name="T24" fmla="*/ 7527 w 431"/>
                <a:gd name="T25" fmla="*/ 4 h 373"/>
                <a:gd name="T26" fmla="*/ 7705 w 431"/>
                <a:gd name="T27" fmla="*/ 4 h 373"/>
                <a:gd name="T28" fmla="*/ 8837 w 431"/>
                <a:gd name="T29" fmla="*/ 5 h 373"/>
                <a:gd name="T30" fmla="*/ 8276 w 431"/>
                <a:gd name="T31" fmla="*/ 6 h 373"/>
                <a:gd name="T32" fmla="*/ 8655 w 431"/>
                <a:gd name="T33" fmla="*/ 7 h 373"/>
                <a:gd name="T34" fmla="*/ 9030 w 431"/>
                <a:gd name="T35" fmla="*/ 7 h 373"/>
                <a:gd name="T36" fmla="*/ 7830 w 431"/>
                <a:gd name="T37" fmla="*/ 7 h 373"/>
                <a:gd name="T38" fmla="*/ 8209 w 431"/>
                <a:gd name="T39" fmla="*/ 9 h 373"/>
                <a:gd name="T40" fmla="*/ 7705 w 431"/>
                <a:gd name="T41" fmla="*/ 9 h 373"/>
                <a:gd name="T42" fmla="*/ 8030 w 431"/>
                <a:gd name="T43" fmla="*/ 11 h 373"/>
                <a:gd name="T44" fmla="*/ 7527 w 431"/>
                <a:gd name="T45" fmla="*/ 11 h 373"/>
                <a:gd name="T46" fmla="*/ 7023 w 431"/>
                <a:gd name="T47" fmla="*/ 10 h 373"/>
                <a:gd name="T48" fmla="*/ 6579 w 431"/>
                <a:gd name="T49" fmla="*/ 11 h 373"/>
                <a:gd name="T50" fmla="*/ 6075 w 431"/>
                <a:gd name="T51" fmla="*/ 11 h 373"/>
                <a:gd name="T52" fmla="*/ 5447 w 431"/>
                <a:gd name="T53" fmla="*/ 13 h 373"/>
                <a:gd name="T54" fmla="*/ 4822 w 431"/>
                <a:gd name="T55" fmla="*/ 12 h 373"/>
                <a:gd name="T56" fmla="*/ 3754 w 431"/>
                <a:gd name="T57" fmla="*/ 12 h 373"/>
                <a:gd name="T58" fmla="*/ 3499 w 431"/>
                <a:gd name="T59" fmla="*/ 11 h 373"/>
                <a:gd name="T60" fmla="*/ 3306 w 431"/>
                <a:gd name="T61" fmla="*/ 11 h 373"/>
                <a:gd name="T62" fmla="*/ 2874 w 431"/>
                <a:gd name="T63" fmla="*/ 12 h 373"/>
                <a:gd name="T64" fmla="*/ 2370 w 431"/>
                <a:gd name="T65" fmla="*/ 12 h 373"/>
                <a:gd name="T66" fmla="*/ 2053 w 431"/>
                <a:gd name="T67" fmla="*/ 12 h 373"/>
                <a:gd name="T68" fmla="*/ 2370 w 431"/>
                <a:gd name="T69" fmla="*/ 10 h 373"/>
                <a:gd name="T70" fmla="*/ 1297 w 431"/>
                <a:gd name="T71" fmla="*/ 9 h 373"/>
                <a:gd name="T72" fmla="*/ 1483 w 431"/>
                <a:gd name="T73" fmla="*/ 9 h 373"/>
                <a:gd name="T74" fmla="*/ 1928 w 431"/>
                <a:gd name="T75" fmla="*/ 9 h 373"/>
                <a:gd name="T76" fmla="*/ 1549 w 431"/>
                <a:gd name="T77" fmla="*/ 8 h 373"/>
                <a:gd name="T78" fmla="*/ 733 w 431"/>
                <a:gd name="T79" fmla="*/ 8 h 373"/>
                <a:gd name="T80" fmla="*/ 1928 w 431"/>
                <a:gd name="T81" fmla="*/ 7 h 373"/>
                <a:gd name="T82" fmla="*/ 1483 w 431"/>
                <a:gd name="T83" fmla="*/ 6 h 373"/>
                <a:gd name="T84" fmla="*/ 1867 w 431"/>
                <a:gd name="T85" fmla="*/ 5 h 373"/>
                <a:gd name="T86" fmla="*/ 1549 w 431"/>
                <a:gd name="T87" fmla="*/ 3 h 373"/>
                <a:gd name="T88" fmla="*/ 1608 w 431"/>
                <a:gd name="T89" fmla="*/ 3 h 373"/>
                <a:gd name="T90" fmla="*/ 2370 w 431"/>
                <a:gd name="T91" fmla="*/ 3 h 373"/>
                <a:gd name="T92" fmla="*/ 2495 w 431"/>
                <a:gd name="T93" fmla="*/ 3 h 373"/>
                <a:gd name="T94" fmla="*/ 2556 w 431"/>
                <a:gd name="T95" fmla="*/ 3 h 373"/>
                <a:gd name="T96" fmla="*/ 2749 w 431"/>
                <a:gd name="T97" fmla="*/ 1 h 373"/>
                <a:gd name="T98" fmla="*/ 3253 w 431"/>
                <a:gd name="T99" fmla="*/ 2 h 373"/>
                <a:gd name="T100" fmla="*/ 3377 w 431"/>
                <a:gd name="T101" fmla="*/ 3 h 373"/>
                <a:gd name="T102" fmla="*/ 3754 w 431"/>
                <a:gd name="T103" fmla="*/ 1 h 373"/>
                <a:gd name="T104" fmla="*/ 4059 w 431"/>
                <a:gd name="T105" fmla="*/ 2 h 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1" h="373">
                  <a:moveTo>
                    <a:pt x="194" y="52"/>
                  </a:moveTo>
                  <a:cubicBezTo>
                    <a:pt x="201" y="30"/>
                    <a:pt x="208" y="23"/>
                    <a:pt x="224" y="7"/>
                  </a:cubicBezTo>
                  <a:cubicBezTo>
                    <a:pt x="238" y="28"/>
                    <a:pt x="221" y="57"/>
                    <a:pt x="251" y="37"/>
                  </a:cubicBezTo>
                  <a:cubicBezTo>
                    <a:pt x="255" y="25"/>
                    <a:pt x="260" y="23"/>
                    <a:pt x="272" y="19"/>
                  </a:cubicBezTo>
                  <a:cubicBezTo>
                    <a:pt x="273" y="30"/>
                    <a:pt x="271" y="42"/>
                    <a:pt x="275" y="52"/>
                  </a:cubicBezTo>
                  <a:cubicBezTo>
                    <a:pt x="276" y="55"/>
                    <a:pt x="282" y="51"/>
                    <a:pt x="284" y="49"/>
                  </a:cubicBezTo>
                  <a:cubicBezTo>
                    <a:pt x="291" y="44"/>
                    <a:pt x="296" y="37"/>
                    <a:pt x="302" y="31"/>
                  </a:cubicBezTo>
                  <a:cubicBezTo>
                    <a:pt x="306" y="27"/>
                    <a:pt x="318" y="24"/>
                    <a:pt x="323" y="22"/>
                  </a:cubicBezTo>
                  <a:cubicBezTo>
                    <a:pt x="342" y="28"/>
                    <a:pt x="325" y="46"/>
                    <a:pt x="320" y="58"/>
                  </a:cubicBezTo>
                  <a:cubicBezTo>
                    <a:pt x="317" y="64"/>
                    <a:pt x="314" y="76"/>
                    <a:pt x="314" y="76"/>
                  </a:cubicBezTo>
                  <a:cubicBezTo>
                    <a:pt x="336" y="82"/>
                    <a:pt x="358" y="87"/>
                    <a:pt x="380" y="91"/>
                  </a:cubicBezTo>
                  <a:cubicBezTo>
                    <a:pt x="394" y="100"/>
                    <a:pt x="403" y="104"/>
                    <a:pt x="380" y="109"/>
                  </a:cubicBezTo>
                  <a:cubicBezTo>
                    <a:pt x="373" y="112"/>
                    <a:pt x="359" y="110"/>
                    <a:pt x="359" y="118"/>
                  </a:cubicBezTo>
                  <a:cubicBezTo>
                    <a:pt x="359" y="121"/>
                    <a:pt x="365" y="121"/>
                    <a:pt x="368" y="121"/>
                  </a:cubicBezTo>
                  <a:cubicBezTo>
                    <a:pt x="386" y="124"/>
                    <a:pt x="404" y="124"/>
                    <a:pt x="422" y="127"/>
                  </a:cubicBezTo>
                  <a:cubicBezTo>
                    <a:pt x="419" y="153"/>
                    <a:pt x="420" y="164"/>
                    <a:pt x="395" y="172"/>
                  </a:cubicBezTo>
                  <a:cubicBezTo>
                    <a:pt x="401" y="178"/>
                    <a:pt x="407" y="184"/>
                    <a:pt x="413" y="190"/>
                  </a:cubicBezTo>
                  <a:cubicBezTo>
                    <a:pt x="418" y="195"/>
                    <a:pt x="431" y="202"/>
                    <a:pt x="431" y="202"/>
                  </a:cubicBezTo>
                  <a:cubicBezTo>
                    <a:pt x="412" y="204"/>
                    <a:pt x="389" y="197"/>
                    <a:pt x="374" y="208"/>
                  </a:cubicBezTo>
                  <a:cubicBezTo>
                    <a:pt x="371" y="211"/>
                    <a:pt x="390" y="248"/>
                    <a:pt x="392" y="253"/>
                  </a:cubicBezTo>
                  <a:cubicBezTo>
                    <a:pt x="378" y="258"/>
                    <a:pt x="377" y="248"/>
                    <a:pt x="368" y="262"/>
                  </a:cubicBezTo>
                  <a:cubicBezTo>
                    <a:pt x="372" y="278"/>
                    <a:pt x="378" y="294"/>
                    <a:pt x="383" y="310"/>
                  </a:cubicBezTo>
                  <a:cubicBezTo>
                    <a:pt x="378" y="326"/>
                    <a:pt x="370" y="317"/>
                    <a:pt x="359" y="310"/>
                  </a:cubicBezTo>
                  <a:cubicBezTo>
                    <a:pt x="351" y="299"/>
                    <a:pt x="350" y="287"/>
                    <a:pt x="335" y="292"/>
                  </a:cubicBezTo>
                  <a:cubicBezTo>
                    <a:pt x="330" y="306"/>
                    <a:pt x="319" y="314"/>
                    <a:pt x="314" y="328"/>
                  </a:cubicBezTo>
                  <a:cubicBezTo>
                    <a:pt x="308" y="370"/>
                    <a:pt x="307" y="337"/>
                    <a:pt x="290" y="325"/>
                  </a:cubicBezTo>
                  <a:cubicBezTo>
                    <a:pt x="274" y="341"/>
                    <a:pt x="266" y="350"/>
                    <a:pt x="260" y="373"/>
                  </a:cubicBezTo>
                  <a:cubicBezTo>
                    <a:pt x="249" y="366"/>
                    <a:pt x="241" y="356"/>
                    <a:pt x="230" y="349"/>
                  </a:cubicBezTo>
                  <a:cubicBezTo>
                    <a:pt x="223" y="328"/>
                    <a:pt x="196" y="343"/>
                    <a:pt x="179" y="346"/>
                  </a:cubicBezTo>
                  <a:cubicBezTo>
                    <a:pt x="157" y="361"/>
                    <a:pt x="181" y="348"/>
                    <a:pt x="167" y="316"/>
                  </a:cubicBezTo>
                  <a:cubicBezTo>
                    <a:pt x="165" y="312"/>
                    <a:pt x="161" y="323"/>
                    <a:pt x="158" y="325"/>
                  </a:cubicBezTo>
                  <a:cubicBezTo>
                    <a:pt x="151" y="330"/>
                    <a:pt x="144" y="333"/>
                    <a:pt x="137" y="337"/>
                  </a:cubicBezTo>
                  <a:cubicBezTo>
                    <a:pt x="129" y="341"/>
                    <a:pt x="113" y="349"/>
                    <a:pt x="113" y="349"/>
                  </a:cubicBezTo>
                  <a:cubicBezTo>
                    <a:pt x="112" y="351"/>
                    <a:pt x="103" y="370"/>
                    <a:pt x="98" y="352"/>
                  </a:cubicBezTo>
                  <a:cubicBezTo>
                    <a:pt x="97" y="348"/>
                    <a:pt x="110" y="291"/>
                    <a:pt x="113" y="283"/>
                  </a:cubicBezTo>
                  <a:cubicBezTo>
                    <a:pt x="86" y="265"/>
                    <a:pt x="131" y="293"/>
                    <a:pt x="62" y="274"/>
                  </a:cubicBezTo>
                  <a:cubicBezTo>
                    <a:pt x="59" y="273"/>
                    <a:pt x="68" y="269"/>
                    <a:pt x="71" y="268"/>
                  </a:cubicBezTo>
                  <a:cubicBezTo>
                    <a:pt x="78" y="265"/>
                    <a:pt x="85" y="264"/>
                    <a:pt x="92" y="262"/>
                  </a:cubicBezTo>
                  <a:cubicBezTo>
                    <a:pt x="104" y="243"/>
                    <a:pt x="94" y="244"/>
                    <a:pt x="74" y="241"/>
                  </a:cubicBezTo>
                  <a:cubicBezTo>
                    <a:pt x="59" y="233"/>
                    <a:pt x="52" y="223"/>
                    <a:pt x="35" y="217"/>
                  </a:cubicBezTo>
                  <a:cubicBezTo>
                    <a:pt x="23" y="181"/>
                    <a:pt x="0" y="201"/>
                    <a:pt x="92" y="193"/>
                  </a:cubicBezTo>
                  <a:cubicBezTo>
                    <a:pt x="87" y="178"/>
                    <a:pt x="87" y="168"/>
                    <a:pt x="71" y="163"/>
                  </a:cubicBezTo>
                  <a:cubicBezTo>
                    <a:pt x="44" y="136"/>
                    <a:pt x="43" y="145"/>
                    <a:pt x="89" y="139"/>
                  </a:cubicBezTo>
                  <a:cubicBezTo>
                    <a:pt x="115" y="130"/>
                    <a:pt x="88" y="104"/>
                    <a:pt x="74" y="94"/>
                  </a:cubicBezTo>
                  <a:cubicBezTo>
                    <a:pt x="71" y="80"/>
                    <a:pt x="62" y="69"/>
                    <a:pt x="77" y="64"/>
                  </a:cubicBezTo>
                  <a:cubicBezTo>
                    <a:pt x="98" y="69"/>
                    <a:pt x="96" y="74"/>
                    <a:pt x="113" y="85"/>
                  </a:cubicBezTo>
                  <a:cubicBezTo>
                    <a:pt x="115" y="88"/>
                    <a:pt x="115" y="94"/>
                    <a:pt x="119" y="94"/>
                  </a:cubicBezTo>
                  <a:cubicBezTo>
                    <a:pt x="122" y="94"/>
                    <a:pt x="121" y="88"/>
                    <a:pt x="122" y="85"/>
                  </a:cubicBezTo>
                  <a:cubicBezTo>
                    <a:pt x="125" y="67"/>
                    <a:pt x="128" y="49"/>
                    <a:pt x="131" y="31"/>
                  </a:cubicBezTo>
                  <a:cubicBezTo>
                    <a:pt x="143" y="39"/>
                    <a:pt x="150" y="40"/>
                    <a:pt x="155" y="52"/>
                  </a:cubicBezTo>
                  <a:cubicBezTo>
                    <a:pt x="158" y="58"/>
                    <a:pt x="161" y="70"/>
                    <a:pt x="161" y="70"/>
                  </a:cubicBezTo>
                  <a:cubicBezTo>
                    <a:pt x="163" y="50"/>
                    <a:pt x="151" y="0"/>
                    <a:pt x="179" y="7"/>
                  </a:cubicBezTo>
                  <a:cubicBezTo>
                    <a:pt x="199" y="20"/>
                    <a:pt x="200" y="28"/>
                    <a:pt x="194" y="52"/>
                  </a:cubicBezTo>
                  <a:close/>
                </a:path>
              </a:pathLst>
            </a:custGeom>
            <a:solidFill>
              <a:srgbClr val="FFC9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543" name="Group 108"/>
          <p:cNvGrpSpPr>
            <a:grpSpLocks/>
          </p:cNvGrpSpPr>
          <p:nvPr/>
        </p:nvGrpSpPr>
        <p:grpSpPr bwMode="auto">
          <a:xfrm flipH="1">
            <a:off x="2743200" y="2828925"/>
            <a:ext cx="914400" cy="1160463"/>
            <a:chOff x="2134" y="2293"/>
            <a:chExt cx="314" cy="443"/>
          </a:xfrm>
        </p:grpSpPr>
        <p:grpSp>
          <p:nvGrpSpPr>
            <p:cNvPr id="21574" name="Group 109"/>
            <p:cNvGrpSpPr>
              <a:grpSpLocks/>
            </p:cNvGrpSpPr>
            <p:nvPr/>
          </p:nvGrpSpPr>
          <p:grpSpPr bwMode="auto">
            <a:xfrm>
              <a:off x="2139" y="2293"/>
              <a:ext cx="283" cy="426"/>
              <a:chOff x="-1358" y="3401"/>
              <a:chExt cx="539" cy="565"/>
            </a:xfrm>
          </p:grpSpPr>
          <p:sp>
            <p:nvSpPr>
              <p:cNvPr id="21579" name="Freeform 110"/>
              <p:cNvSpPr>
                <a:spLocks/>
              </p:cNvSpPr>
              <p:nvPr/>
            </p:nvSpPr>
            <p:spPr bwMode="auto">
              <a:xfrm>
                <a:off x="-1358" y="3401"/>
                <a:ext cx="539" cy="565"/>
              </a:xfrm>
              <a:custGeom>
                <a:avLst/>
                <a:gdLst>
                  <a:gd name="T0" fmla="*/ 299 w 539"/>
                  <a:gd name="T1" fmla="*/ 34 h 565"/>
                  <a:gd name="T2" fmla="*/ 323 w 539"/>
                  <a:gd name="T3" fmla="*/ 67 h 565"/>
                  <a:gd name="T4" fmla="*/ 371 w 539"/>
                  <a:gd name="T5" fmla="*/ 40 h 565"/>
                  <a:gd name="T6" fmla="*/ 380 w 539"/>
                  <a:gd name="T7" fmla="*/ 55 h 565"/>
                  <a:gd name="T8" fmla="*/ 392 w 539"/>
                  <a:gd name="T9" fmla="*/ 88 h 565"/>
                  <a:gd name="T10" fmla="*/ 461 w 539"/>
                  <a:gd name="T11" fmla="*/ 94 h 565"/>
                  <a:gd name="T12" fmla="*/ 446 w 539"/>
                  <a:gd name="T13" fmla="*/ 136 h 565"/>
                  <a:gd name="T14" fmla="*/ 458 w 539"/>
                  <a:gd name="T15" fmla="*/ 133 h 565"/>
                  <a:gd name="T16" fmla="*/ 485 w 539"/>
                  <a:gd name="T17" fmla="*/ 145 h 565"/>
                  <a:gd name="T18" fmla="*/ 512 w 539"/>
                  <a:gd name="T19" fmla="*/ 175 h 565"/>
                  <a:gd name="T20" fmla="*/ 488 w 539"/>
                  <a:gd name="T21" fmla="*/ 214 h 565"/>
                  <a:gd name="T22" fmla="*/ 488 w 539"/>
                  <a:gd name="T23" fmla="*/ 220 h 565"/>
                  <a:gd name="T24" fmla="*/ 497 w 539"/>
                  <a:gd name="T25" fmla="*/ 277 h 565"/>
                  <a:gd name="T26" fmla="*/ 515 w 539"/>
                  <a:gd name="T27" fmla="*/ 361 h 565"/>
                  <a:gd name="T28" fmla="*/ 491 w 539"/>
                  <a:gd name="T29" fmla="*/ 418 h 565"/>
                  <a:gd name="T30" fmla="*/ 446 w 539"/>
                  <a:gd name="T31" fmla="*/ 436 h 565"/>
                  <a:gd name="T32" fmla="*/ 419 w 539"/>
                  <a:gd name="T33" fmla="*/ 469 h 565"/>
                  <a:gd name="T34" fmla="*/ 407 w 539"/>
                  <a:gd name="T35" fmla="*/ 523 h 565"/>
                  <a:gd name="T36" fmla="*/ 389 w 539"/>
                  <a:gd name="T37" fmla="*/ 508 h 565"/>
                  <a:gd name="T38" fmla="*/ 365 w 539"/>
                  <a:gd name="T39" fmla="*/ 487 h 565"/>
                  <a:gd name="T40" fmla="*/ 353 w 539"/>
                  <a:gd name="T41" fmla="*/ 496 h 565"/>
                  <a:gd name="T42" fmla="*/ 302 w 539"/>
                  <a:gd name="T43" fmla="*/ 520 h 565"/>
                  <a:gd name="T44" fmla="*/ 272 w 539"/>
                  <a:gd name="T45" fmla="*/ 523 h 565"/>
                  <a:gd name="T46" fmla="*/ 212 w 539"/>
                  <a:gd name="T47" fmla="*/ 547 h 565"/>
                  <a:gd name="T48" fmla="*/ 191 w 539"/>
                  <a:gd name="T49" fmla="*/ 487 h 565"/>
                  <a:gd name="T50" fmla="*/ 134 w 539"/>
                  <a:gd name="T51" fmla="*/ 508 h 565"/>
                  <a:gd name="T52" fmla="*/ 125 w 539"/>
                  <a:gd name="T53" fmla="*/ 466 h 565"/>
                  <a:gd name="T54" fmla="*/ 107 w 539"/>
                  <a:gd name="T55" fmla="*/ 442 h 565"/>
                  <a:gd name="T56" fmla="*/ 44 w 539"/>
                  <a:gd name="T57" fmla="*/ 442 h 565"/>
                  <a:gd name="T58" fmla="*/ 68 w 539"/>
                  <a:gd name="T59" fmla="*/ 370 h 565"/>
                  <a:gd name="T60" fmla="*/ 11 w 539"/>
                  <a:gd name="T61" fmla="*/ 349 h 565"/>
                  <a:gd name="T62" fmla="*/ 20 w 539"/>
                  <a:gd name="T63" fmla="*/ 331 h 565"/>
                  <a:gd name="T64" fmla="*/ 53 w 539"/>
                  <a:gd name="T65" fmla="*/ 301 h 565"/>
                  <a:gd name="T66" fmla="*/ 23 w 539"/>
                  <a:gd name="T67" fmla="*/ 250 h 565"/>
                  <a:gd name="T68" fmla="*/ 32 w 539"/>
                  <a:gd name="T69" fmla="*/ 232 h 565"/>
                  <a:gd name="T70" fmla="*/ 56 w 539"/>
                  <a:gd name="T71" fmla="*/ 181 h 565"/>
                  <a:gd name="T72" fmla="*/ 80 w 539"/>
                  <a:gd name="T73" fmla="*/ 163 h 565"/>
                  <a:gd name="T74" fmla="*/ 74 w 539"/>
                  <a:gd name="T75" fmla="*/ 148 h 565"/>
                  <a:gd name="T76" fmla="*/ 122 w 539"/>
                  <a:gd name="T77" fmla="*/ 124 h 565"/>
                  <a:gd name="T78" fmla="*/ 146 w 539"/>
                  <a:gd name="T79" fmla="*/ 19 h 565"/>
                  <a:gd name="T80" fmla="*/ 161 w 539"/>
                  <a:gd name="T81" fmla="*/ 73 h 565"/>
                  <a:gd name="T82" fmla="*/ 182 w 539"/>
                  <a:gd name="T83" fmla="*/ 76 h 565"/>
                  <a:gd name="T84" fmla="*/ 194 w 539"/>
                  <a:gd name="T85" fmla="*/ 34 h 565"/>
                  <a:gd name="T86" fmla="*/ 227 w 539"/>
                  <a:gd name="T87" fmla="*/ 13 h 565"/>
                  <a:gd name="T88" fmla="*/ 269 w 539"/>
                  <a:gd name="T89" fmla="*/ 1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9" h="565">
                    <a:moveTo>
                      <a:pt x="281" y="58"/>
                    </a:moveTo>
                    <a:cubicBezTo>
                      <a:pt x="285" y="46"/>
                      <a:pt x="289" y="41"/>
                      <a:pt x="299" y="34"/>
                    </a:cubicBezTo>
                    <a:cubicBezTo>
                      <a:pt x="313" y="13"/>
                      <a:pt x="305" y="20"/>
                      <a:pt x="320" y="10"/>
                    </a:cubicBezTo>
                    <a:cubicBezTo>
                      <a:pt x="321" y="29"/>
                      <a:pt x="318" y="49"/>
                      <a:pt x="323" y="67"/>
                    </a:cubicBezTo>
                    <a:cubicBezTo>
                      <a:pt x="326" y="78"/>
                      <a:pt x="332" y="54"/>
                      <a:pt x="338" y="49"/>
                    </a:cubicBezTo>
                    <a:cubicBezTo>
                      <a:pt x="346" y="43"/>
                      <a:pt x="361" y="43"/>
                      <a:pt x="371" y="40"/>
                    </a:cubicBezTo>
                    <a:cubicBezTo>
                      <a:pt x="373" y="37"/>
                      <a:pt x="374" y="32"/>
                      <a:pt x="377" y="31"/>
                    </a:cubicBezTo>
                    <a:cubicBezTo>
                      <a:pt x="394" y="24"/>
                      <a:pt x="381" y="51"/>
                      <a:pt x="380" y="55"/>
                    </a:cubicBezTo>
                    <a:cubicBezTo>
                      <a:pt x="381" y="67"/>
                      <a:pt x="379" y="80"/>
                      <a:pt x="383" y="91"/>
                    </a:cubicBezTo>
                    <a:cubicBezTo>
                      <a:pt x="384" y="94"/>
                      <a:pt x="389" y="88"/>
                      <a:pt x="392" y="88"/>
                    </a:cubicBezTo>
                    <a:cubicBezTo>
                      <a:pt x="398" y="88"/>
                      <a:pt x="404" y="90"/>
                      <a:pt x="410" y="91"/>
                    </a:cubicBezTo>
                    <a:cubicBezTo>
                      <a:pt x="427" y="92"/>
                      <a:pt x="444" y="93"/>
                      <a:pt x="461" y="94"/>
                    </a:cubicBezTo>
                    <a:cubicBezTo>
                      <a:pt x="457" y="105"/>
                      <a:pt x="456" y="116"/>
                      <a:pt x="452" y="127"/>
                    </a:cubicBezTo>
                    <a:cubicBezTo>
                      <a:pt x="451" y="130"/>
                      <a:pt x="450" y="136"/>
                      <a:pt x="446" y="136"/>
                    </a:cubicBezTo>
                    <a:cubicBezTo>
                      <a:pt x="443" y="136"/>
                      <a:pt x="448" y="130"/>
                      <a:pt x="449" y="127"/>
                    </a:cubicBezTo>
                    <a:cubicBezTo>
                      <a:pt x="452" y="129"/>
                      <a:pt x="455" y="132"/>
                      <a:pt x="458" y="133"/>
                    </a:cubicBezTo>
                    <a:cubicBezTo>
                      <a:pt x="465" y="135"/>
                      <a:pt x="473" y="133"/>
                      <a:pt x="479" y="136"/>
                    </a:cubicBezTo>
                    <a:cubicBezTo>
                      <a:pt x="482" y="137"/>
                      <a:pt x="482" y="143"/>
                      <a:pt x="485" y="145"/>
                    </a:cubicBezTo>
                    <a:cubicBezTo>
                      <a:pt x="487" y="147"/>
                      <a:pt x="491" y="147"/>
                      <a:pt x="494" y="148"/>
                    </a:cubicBezTo>
                    <a:cubicBezTo>
                      <a:pt x="502" y="160"/>
                      <a:pt x="498" y="170"/>
                      <a:pt x="512" y="175"/>
                    </a:cubicBezTo>
                    <a:cubicBezTo>
                      <a:pt x="508" y="187"/>
                      <a:pt x="499" y="195"/>
                      <a:pt x="491" y="205"/>
                    </a:cubicBezTo>
                    <a:cubicBezTo>
                      <a:pt x="490" y="208"/>
                      <a:pt x="490" y="212"/>
                      <a:pt x="488" y="214"/>
                    </a:cubicBezTo>
                    <a:cubicBezTo>
                      <a:pt x="486" y="216"/>
                      <a:pt x="479" y="214"/>
                      <a:pt x="479" y="217"/>
                    </a:cubicBezTo>
                    <a:cubicBezTo>
                      <a:pt x="479" y="220"/>
                      <a:pt x="485" y="219"/>
                      <a:pt x="488" y="220"/>
                    </a:cubicBezTo>
                    <a:cubicBezTo>
                      <a:pt x="505" y="228"/>
                      <a:pt x="520" y="234"/>
                      <a:pt x="539" y="238"/>
                    </a:cubicBezTo>
                    <a:cubicBezTo>
                      <a:pt x="530" y="266"/>
                      <a:pt x="518" y="263"/>
                      <a:pt x="497" y="277"/>
                    </a:cubicBezTo>
                    <a:cubicBezTo>
                      <a:pt x="483" y="297"/>
                      <a:pt x="504" y="317"/>
                      <a:pt x="509" y="337"/>
                    </a:cubicBezTo>
                    <a:cubicBezTo>
                      <a:pt x="511" y="345"/>
                      <a:pt x="515" y="361"/>
                      <a:pt x="515" y="361"/>
                    </a:cubicBezTo>
                    <a:cubicBezTo>
                      <a:pt x="503" y="365"/>
                      <a:pt x="494" y="362"/>
                      <a:pt x="482" y="358"/>
                    </a:cubicBezTo>
                    <a:cubicBezTo>
                      <a:pt x="475" y="380"/>
                      <a:pt x="475" y="402"/>
                      <a:pt x="491" y="418"/>
                    </a:cubicBezTo>
                    <a:cubicBezTo>
                      <a:pt x="508" y="468"/>
                      <a:pt x="493" y="456"/>
                      <a:pt x="464" y="451"/>
                    </a:cubicBezTo>
                    <a:cubicBezTo>
                      <a:pt x="458" y="445"/>
                      <a:pt x="451" y="442"/>
                      <a:pt x="446" y="436"/>
                    </a:cubicBezTo>
                    <a:cubicBezTo>
                      <a:pt x="441" y="431"/>
                      <a:pt x="434" y="418"/>
                      <a:pt x="434" y="418"/>
                    </a:cubicBezTo>
                    <a:cubicBezTo>
                      <a:pt x="426" y="434"/>
                      <a:pt x="423" y="451"/>
                      <a:pt x="419" y="469"/>
                    </a:cubicBezTo>
                    <a:cubicBezTo>
                      <a:pt x="416" y="479"/>
                      <a:pt x="410" y="499"/>
                      <a:pt x="410" y="499"/>
                    </a:cubicBezTo>
                    <a:cubicBezTo>
                      <a:pt x="409" y="507"/>
                      <a:pt x="411" y="516"/>
                      <a:pt x="407" y="523"/>
                    </a:cubicBezTo>
                    <a:cubicBezTo>
                      <a:pt x="405" y="526"/>
                      <a:pt x="401" y="519"/>
                      <a:pt x="398" y="517"/>
                    </a:cubicBezTo>
                    <a:cubicBezTo>
                      <a:pt x="395" y="514"/>
                      <a:pt x="392" y="511"/>
                      <a:pt x="389" y="508"/>
                    </a:cubicBezTo>
                    <a:cubicBezTo>
                      <a:pt x="387" y="505"/>
                      <a:pt x="386" y="501"/>
                      <a:pt x="383" y="499"/>
                    </a:cubicBezTo>
                    <a:cubicBezTo>
                      <a:pt x="378" y="494"/>
                      <a:pt x="365" y="487"/>
                      <a:pt x="365" y="487"/>
                    </a:cubicBezTo>
                    <a:cubicBezTo>
                      <a:pt x="363" y="484"/>
                      <a:pt x="362" y="476"/>
                      <a:pt x="359" y="478"/>
                    </a:cubicBezTo>
                    <a:cubicBezTo>
                      <a:pt x="354" y="482"/>
                      <a:pt x="355" y="490"/>
                      <a:pt x="353" y="496"/>
                    </a:cubicBezTo>
                    <a:cubicBezTo>
                      <a:pt x="347" y="514"/>
                      <a:pt x="338" y="529"/>
                      <a:pt x="332" y="547"/>
                    </a:cubicBezTo>
                    <a:cubicBezTo>
                      <a:pt x="325" y="545"/>
                      <a:pt x="308" y="527"/>
                      <a:pt x="302" y="520"/>
                    </a:cubicBezTo>
                    <a:cubicBezTo>
                      <a:pt x="298" y="514"/>
                      <a:pt x="290" y="502"/>
                      <a:pt x="290" y="502"/>
                    </a:cubicBezTo>
                    <a:cubicBezTo>
                      <a:pt x="275" y="507"/>
                      <a:pt x="281" y="514"/>
                      <a:pt x="272" y="523"/>
                    </a:cubicBezTo>
                    <a:cubicBezTo>
                      <a:pt x="258" y="537"/>
                      <a:pt x="253" y="535"/>
                      <a:pt x="236" y="538"/>
                    </a:cubicBezTo>
                    <a:cubicBezTo>
                      <a:pt x="225" y="545"/>
                      <a:pt x="218" y="565"/>
                      <a:pt x="212" y="547"/>
                    </a:cubicBezTo>
                    <a:cubicBezTo>
                      <a:pt x="212" y="544"/>
                      <a:pt x="207" y="486"/>
                      <a:pt x="206" y="484"/>
                    </a:cubicBezTo>
                    <a:cubicBezTo>
                      <a:pt x="203" y="480"/>
                      <a:pt x="196" y="486"/>
                      <a:pt x="191" y="487"/>
                    </a:cubicBezTo>
                    <a:cubicBezTo>
                      <a:pt x="163" y="494"/>
                      <a:pt x="212" y="486"/>
                      <a:pt x="161" y="493"/>
                    </a:cubicBezTo>
                    <a:cubicBezTo>
                      <a:pt x="145" y="498"/>
                      <a:pt x="155" y="494"/>
                      <a:pt x="134" y="508"/>
                    </a:cubicBezTo>
                    <a:cubicBezTo>
                      <a:pt x="131" y="510"/>
                      <a:pt x="125" y="514"/>
                      <a:pt x="125" y="514"/>
                    </a:cubicBezTo>
                    <a:cubicBezTo>
                      <a:pt x="116" y="500"/>
                      <a:pt x="122" y="482"/>
                      <a:pt x="125" y="466"/>
                    </a:cubicBezTo>
                    <a:cubicBezTo>
                      <a:pt x="127" y="456"/>
                      <a:pt x="134" y="436"/>
                      <a:pt x="134" y="436"/>
                    </a:cubicBezTo>
                    <a:cubicBezTo>
                      <a:pt x="121" y="417"/>
                      <a:pt x="121" y="437"/>
                      <a:pt x="107" y="442"/>
                    </a:cubicBezTo>
                    <a:cubicBezTo>
                      <a:pt x="100" y="445"/>
                      <a:pt x="93" y="444"/>
                      <a:pt x="86" y="445"/>
                    </a:cubicBezTo>
                    <a:cubicBezTo>
                      <a:pt x="70" y="450"/>
                      <a:pt x="51" y="462"/>
                      <a:pt x="44" y="442"/>
                    </a:cubicBezTo>
                    <a:cubicBezTo>
                      <a:pt x="49" y="421"/>
                      <a:pt x="44" y="391"/>
                      <a:pt x="62" y="379"/>
                    </a:cubicBezTo>
                    <a:cubicBezTo>
                      <a:pt x="64" y="376"/>
                      <a:pt x="69" y="374"/>
                      <a:pt x="68" y="370"/>
                    </a:cubicBezTo>
                    <a:cubicBezTo>
                      <a:pt x="67" y="366"/>
                      <a:pt x="62" y="365"/>
                      <a:pt x="59" y="364"/>
                    </a:cubicBezTo>
                    <a:cubicBezTo>
                      <a:pt x="44" y="359"/>
                      <a:pt x="26" y="353"/>
                      <a:pt x="11" y="349"/>
                    </a:cubicBezTo>
                    <a:cubicBezTo>
                      <a:pt x="8" y="347"/>
                      <a:pt x="0" y="346"/>
                      <a:pt x="2" y="343"/>
                    </a:cubicBezTo>
                    <a:cubicBezTo>
                      <a:pt x="5" y="337"/>
                      <a:pt x="20" y="331"/>
                      <a:pt x="20" y="331"/>
                    </a:cubicBezTo>
                    <a:cubicBezTo>
                      <a:pt x="25" y="323"/>
                      <a:pt x="27" y="319"/>
                      <a:pt x="35" y="313"/>
                    </a:cubicBezTo>
                    <a:cubicBezTo>
                      <a:pt x="41" y="309"/>
                      <a:pt x="53" y="301"/>
                      <a:pt x="53" y="301"/>
                    </a:cubicBezTo>
                    <a:cubicBezTo>
                      <a:pt x="45" y="278"/>
                      <a:pt x="57" y="305"/>
                      <a:pt x="41" y="286"/>
                    </a:cubicBezTo>
                    <a:cubicBezTo>
                      <a:pt x="37" y="281"/>
                      <a:pt x="27" y="253"/>
                      <a:pt x="23" y="250"/>
                    </a:cubicBezTo>
                    <a:cubicBezTo>
                      <a:pt x="18" y="246"/>
                      <a:pt x="5" y="244"/>
                      <a:pt x="5" y="244"/>
                    </a:cubicBezTo>
                    <a:cubicBezTo>
                      <a:pt x="19" y="234"/>
                      <a:pt x="11" y="239"/>
                      <a:pt x="32" y="232"/>
                    </a:cubicBezTo>
                    <a:cubicBezTo>
                      <a:pt x="44" y="228"/>
                      <a:pt x="68" y="226"/>
                      <a:pt x="68" y="226"/>
                    </a:cubicBezTo>
                    <a:cubicBezTo>
                      <a:pt x="66" y="216"/>
                      <a:pt x="63" y="189"/>
                      <a:pt x="56" y="181"/>
                    </a:cubicBezTo>
                    <a:cubicBezTo>
                      <a:pt x="51" y="176"/>
                      <a:pt x="38" y="169"/>
                      <a:pt x="38" y="169"/>
                    </a:cubicBezTo>
                    <a:cubicBezTo>
                      <a:pt x="31" y="148"/>
                      <a:pt x="29" y="150"/>
                      <a:pt x="80" y="163"/>
                    </a:cubicBezTo>
                    <a:cubicBezTo>
                      <a:pt x="83" y="164"/>
                      <a:pt x="83" y="175"/>
                      <a:pt x="83" y="172"/>
                    </a:cubicBezTo>
                    <a:cubicBezTo>
                      <a:pt x="83" y="152"/>
                      <a:pt x="80" y="162"/>
                      <a:pt x="74" y="148"/>
                    </a:cubicBezTo>
                    <a:cubicBezTo>
                      <a:pt x="70" y="139"/>
                      <a:pt x="65" y="121"/>
                      <a:pt x="65" y="121"/>
                    </a:cubicBezTo>
                    <a:cubicBezTo>
                      <a:pt x="84" y="115"/>
                      <a:pt x="103" y="118"/>
                      <a:pt x="122" y="124"/>
                    </a:cubicBezTo>
                    <a:cubicBezTo>
                      <a:pt x="116" y="87"/>
                      <a:pt x="109" y="54"/>
                      <a:pt x="122" y="13"/>
                    </a:cubicBezTo>
                    <a:cubicBezTo>
                      <a:pt x="124" y="5"/>
                      <a:pt x="146" y="19"/>
                      <a:pt x="146" y="19"/>
                    </a:cubicBezTo>
                    <a:cubicBezTo>
                      <a:pt x="147" y="36"/>
                      <a:pt x="144" y="54"/>
                      <a:pt x="149" y="70"/>
                    </a:cubicBezTo>
                    <a:cubicBezTo>
                      <a:pt x="150" y="74"/>
                      <a:pt x="157" y="71"/>
                      <a:pt x="161" y="73"/>
                    </a:cubicBezTo>
                    <a:cubicBezTo>
                      <a:pt x="167" y="76"/>
                      <a:pt x="179" y="85"/>
                      <a:pt x="179" y="85"/>
                    </a:cubicBezTo>
                    <a:cubicBezTo>
                      <a:pt x="180" y="82"/>
                      <a:pt x="182" y="79"/>
                      <a:pt x="182" y="76"/>
                    </a:cubicBezTo>
                    <a:cubicBezTo>
                      <a:pt x="184" y="59"/>
                      <a:pt x="180" y="41"/>
                      <a:pt x="185" y="25"/>
                    </a:cubicBezTo>
                    <a:cubicBezTo>
                      <a:pt x="186" y="21"/>
                      <a:pt x="191" y="31"/>
                      <a:pt x="194" y="34"/>
                    </a:cubicBezTo>
                    <a:cubicBezTo>
                      <a:pt x="219" y="55"/>
                      <a:pt x="186" y="23"/>
                      <a:pt x="212" y="49"/>
                    </a:cubicBezTo>
                    <a:cubicBezTo>
                      <a:pt x="225" y="89"/>
                      <a:pt x="227" y="17"/>
                      <a:pt x="227" y="13"/>
                    </a:cubicBezTo>
                    <a:cubicBezTo>
                      <a:pt x="231" y="30"/>
                      <a:pt x="239" y="44"/>
                      <a:pt x="242" y="61"/>
                    </a:cubicBezTo>
                    <a:cubicBezTo>
                      <a:pt x="262" y="48"/>
                      <a:pt x="254" y="25"/>
                      <a:pt x="269" y="10"/>
                    </a:cubicBezTo>
                    <a:cubicBezTo>
                      <a:pt x="279" y="0"/>
                      <a:pt x="278" y="6"/>
                      <a:pt x="278" y="10"/>
                    </a:cubicBezTo>
                  </a:path>
                </a:pathLst>
              </a:custGeom>
              <a:gradFill rotWithShape="1">
                <a:gsLst>
                  <a:gs pos="0">
                    <a:srgbClr val="FF0000"/>
                  </a:gs>
                  <a:gs pos="100000">
                    <a:srgbClr val="FFFF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80" name="Freeform 111"/>
              <p:cNvSpPr>
                <a:spLocks/>
              </p:cNvSpPr>
              <p:nvPr/>
            </p:nvSpPr>
            <p:spPr bwMode="auto">
              <a:xfrm>
                <a:off x="-1101" y="3405"/>
                <a:ext cx="49" cy="57"/>
              </a:xfrm>
              <a:custGeom>
                <a:avLst/>
                <a:gdLst>
                  <a:gd name="T0" fmla="*/ 24 w 49"/>
                  <a:gd name="T1" fmla="*/ 57 h 57"/>
                  <a:gd name="T2" fmla="*/ 30 w 49"/>
                  <a:gd name="T3" fmla="*/ 6 h 57"/>
                  <a:gd name="T4" fmla="*/ 9 w 49"/>
                  <a:gd name="T5" fmla="*/ 9 h 57"/>
                  <a:gd name="T6" fmla="*/ 0 w 49"/>
                  <a:gd name="T7" fmla="*/ 51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24" y="57"/>
                    </a:moveTo>
                    <a:cubicBezTo>
                      <a:pt x="38" y="43"/>
                      <a:pt x="49" y="37"/>
                      <a:pt x="30" y="6"/>
                    </a:cubicBezTo>
                    <a:cubicBezTo>
                      <a:pt x="26" y="0"/>
                      <a:pt x="16" y="8"/>
                      <a:pt x="9" y="9"/>
                    </a:cubicBezTo>
                    <a:cubicBezTo>
                      <a:pt x="5" y="22"/>
                      <a:pt x="0" y="37"/>
                      <a:pt x="0" y="51"/>
                    </a:cubicBezTo>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575" name="Group 112"/>
            <p:cNvGrpSpPr>
              <a:grpSpLocks/>
            </p:cNvGrpSpPr>
            <p:nvPr/>
          </p:nvGrpSpPr>
          <p:grpSpPr bwMode="auto">
            <a:xfrm rot="218407">
              <a:off x="2134" y="2310"/>
              <a:ext cx="283" cy="426"/>
              <a:chOff x="-1358" y="3401"/>
              <a:chExt cx="539" cy="565"/>
            </a:xfrm>
          </p:grpSpPr>
          <p:sp>
            <p:nvSpPr>
              <p:cNvPr id="21577" name="Freeform 113"/>
              <p:cNvSpPr>
                <a:spLocks/>
              </p:cNvSpPr>
              <p:nvPr/>
            </p:nvSpPr>
            <p:spPr bwMode="auto">
              <a:xfrm>
                <a:off x="-1358" y="3401"/>
                <a:ext cx="539" cy="565"/>
              </a:xfrm>
              <a:custGeom>
                <a:avLst/>
                <a:gdLst>
                  <a:gd name="T0" fmla="*/ 299 w 539"/>
                  <a:gd name="T1" fmla="*/ 34 h 565"/>
                  <a:gd name="T2" fmla="*/ 323 w 539"/>
                  <a:gd name="T3" fmla="*/ 67 h 565"/>
                  <a:gd name="T4" fmla="*/ 371 w 539"/>
                  <a:gd name="T5" fmla="*/ 40 h 565"/>
                  <a:gd name="T6" fmla="*/ 380 w 539"/>
                  <a:gd name="T7" fmla="*/ 55 h 565"/>
                  <a:gd name="T8" fmla="*/ 392 w 539"/>
                  <a:gd name="T9" fmla="*/ 88 h 565"/>
                  <a:gd name="T10" fmla="*/ 461 w 539"/>
                  <a:gd name="T11" fmla="*/ 94 h 565"/>
                  <a:gd name="T12" fmla="*/ 446 w 539"/>
                  <a:gd name="T13" fmla="*/ 136 h 565"/>
                  <a:gd name="T14" fmla="*/ 458 w 539"/>
                  <a:gd name="T15" fmla="*/ 133 h 565"/>
                  <a:gd name="T16" fmla="*/ 485 w 539"/>
                  <a:gd name="T17" fmla="*/ 145 h 565"/>
                  <a:gd name="T18" fmla="*/ 512 w 539"/>
                  <a:gd name="T19" fmla="*/ 175 h 565"/>
                  <a:gd name="T20" fmla="*/ 488 w 539"/>
                  <a:gd name="T21" fmla="*/ 214 h 565"/>
                  <a:gd name="T22" fmla="*/ 488 w 539"/>
                  <a:gd name="T23" fmla="*/ 220 h 565"/>
                  <a:gd name="T24" fmla="*/ 497 w 539"/>
                  <a:gd name="T25" fmla="*/ 277 h 565"/>
                  <a:gd name="T26" fmla="*/ 515 w 539"/>
                  <a:gd name="T27" fmla="*/ 361 h 565"/>
                  <a:gd name="T28" fmla="*/ 491 w 539"/>
                  <a:gd name="T29" fmla="*/ 418 h 565"/>
                  <a:gd name="T30" fmla="*/ 446 w 539"/>
                  <a:gd name="T31" fmla="*/ 436 h 565"/>
                  <a:gd name="T32" fmla="*/ 419 w 539"/>
                  <a:gd name="T33" fmla="*/ 469 h 565"/>
                  <a:gd name="T34" fmla="*/ 407 w 539"/>
                  <a:gd name="T35" fmla="*/ 523 h 565"/>
                  <a:gd name="T36" fmla="*/ 389 w 539"/>
                  <a:gd name="T37" fmla="*/ 508 h 565"/>
                  <a:gd name="T38" fmla="*/ 365 w 539"/>
                  <a:gd name="T39" fmla="*/ 487 h 565"/>
                  <a:gd name="T40" fmla="*/ 353 w 539"/>
                  <a:gd name="T41" fmla="*/ 496 h 565"/>
                  <a:gd name="T42" fmla="*/ 302 w 539"/>
                  <a:gd name="T43" fmla="*/ 520 h 565"/>
                  <a:gd name="T44" fmla="*/ 272 w 539"/>
                  <a:gd name="T45" fmla="*/ 523 h 565"/>
                  <a:gd name="T46" fmla="*/ 212 w 539"/>
                  <a:gd name="T47" fmla="*/ 547 h 565"/>
                  <a:gd name="T48" fmla="*/ 191 w 539"/>
                  <a:gd name="T49" fmla="*/ 487 h 565"/>
                  <a:gd name="T50" fmla="*/ 134 w 539"/>
                  <a:gd name="T51" fmla="*/ 508 h 565"/>
                  <a:gd name="T52" fmla="*/ 125 w 539"/>
                  <a:gd name="T53" fmla="*/ 466 h 565"/>
                  <a:gd name="T54" fmla="*/ 107 w 539"/>
                  <a:gd name="T55" fmla="*/ 442 h 565"/>
                  <a:gd name="T56" fmla="*/ 44 w 539"/>
                  <a:gd name="T57" fmla="*/ 442 h 565"/>
                  <a:gd name="T58" fmla="*/ 68 w 539"/>
                  <a:gd name="T59" fmla="*/ 370 h 565"/>
                  <a:gd name="T60" fmla="*/ 11 w 539"/>
                  <a:gd name="T61" fmla="*/ 349 h 565"/>
                  <a:gd name="T62" fmla="*/ 20 w 539"/>
                  <a:gd name="T63" fmla="*/ 331 h 565"/>
                  <a:gd name="T64" fmla="*/ 53 w 539"/>
                  <a:gd name="T65" fmla="*/ 301 h 565"/>
                  <a:gd name="T66" fmla="*/ 23 w 539"/>
                  <a:gd name="T67" fmla="*/ 250 h 565"/>
                  <a:gd name="T68" fmla="*/ 32 w 539"/>
                  <a:gd name="T69" fmla="*/ 232 h 565"/>
                  <a:gd name="T70" fmla="*/ 56 w 539"/>
                  <a:gd name="T71" fmla="*/ 181 h 565"/>
                  <a:gd name="T72" fmla="*/ 80 w 539"/>
                  <a:gd name="T73" fmla="*/ 163 h 565"/>
                  <a:gd name="T74" fmla="*/ 74 w 539"/>
                  <a:gd name="T75" fmla="*/ 148 h 565"/>
                  <a:gd name="T76" fmla="*/ 122 w 539"/>
                  <a:gd name="T77" fmla="*/ 124 h 565"/>
                  <a:gd name="T78" fmla="*/ 146 w 539"/>
                  <a:gd name="T79" fmla="*/ 19 h 565"/>
                  <a:gd name="T80" fmla="*/ 161 w 539"/>
                  <a:gd name="T81" fmla="*/ 73 h 565"/>
                  <a:gd name="T82" fmla="*/ 182 w 539"/>
                  <a:gd name="T83" fmla="*/ 76 h 565"/>
                  <a:gd name="T84" fmla="*/ 194 w 539"/>
                  <a:gd name="T85" fmla="*/ 34 h 565"/>
                  <a:gd name="T86" fmla="*/ 227 w 539"/>
                  <a:gd name="T87" fmla="*/ 13 h 565"/>
                  <a:gd name="T88" fmla="*/ 269 w 539"/>
                  <a:gd name="T89" fmla="*/ 1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9" h="565">
                    <a:moveTo>
                      <a:pt x="281" y="58"/>
                    </a:moveTo>
                    <a:cubicBezTo>
                      <a:pt x="285" y="46"/>
                      <a:pt x="289" y="41"/>
                      <a:pt x="299" y="34"/>
                    </a:cubicBezTo>
                    <a:cubicBezTo>
                      <a:pt x="313" y="13"/>
                      <a:pt x="305" y="20"/>
                      <a:pt x="320" y="10"/>
                    </a:cubicBezTo>
                    <a:cubicBezTo>
                      <a:pt x="321" y="29"/>
                      <a:pt x="318" y="49"/>
                      <a:pt x="323" y="67"/>
                    </a:cubicBezTo>
                    <a:cubicBezTo>
                      <a:pt x="326" y="78"/>
                      <a:pt x="332" y="54"/>
                      <a:pt x="338" y="49"/>
                    </a:cubicBezTo>
                    <a:cubicBezTo>
                      <a:pt x="346" y="43"/>
                      <a:pt x="361" y="43"/>
                      <a:pt x="371" y="40"/>
                    </a:cubicBezTo>
                    <a:cubicBezTo>
                      <a:pt x="373" y="37"/>
                      <a:pt x="374" y="32"/>
                      <a:pt x="377" y="31"/>
                    </a:cubicBezTo>
                    <a:cubicBezTo>
                      <a:pt x="394" y="24"/>
                      <a:pt x="381" y="51"/>
                      <a:pt x="380" y="55"/>
                    </a:cubicBezTo>
                    <a:cubicBezTo>
                      <a:pt x="381" y="67"/>
                      <a:pt x="379" y="80"/>
                      <a:pt x="383" y="91"/>
                    </a:cubicBezTo>
                    <a:cubicBezTo>
                      <a:pt x="384" y="94"/>
                      <a:pt x="389" y="88"/>
                      <a:pt x="392" y="88"/>
                    </a:cubicBezTo>
                    <a:cubicBezTo>
                      <a:pt x="398" y="88"/>
                      <a:pt x="404" y="90"/>
                      <a:pt x="410" y="91"/>
                    </a:cubicBezTo>
                    <a:cubicBezTo>
                      <a:pt x="427" y="92"/>
                      <a:pt x="444" y="93"/>
                      <a:pt x="461" y="94"/>
                    </a:cubicBezTo>
                    <a:cubicBezTo>
                      <a:pt x="457" y="105"/>
                      <a:pt x="456" y="116"/>
                      <a:pt x="452" y="127"/>
                    </a:cubicBezTo>
                    <a:cubicBezTo>
                      <a:pt x="451" y="130"/>
                      <a:pt x="450" y="136"/>
                      <a:pt x="446" y="136"/>
                    </a:cubicBezTo>
                    <a:cubicBezTo>
                      <a:pt x="443" y="136"/>
                      <a:pt x="448" y="130"/>
                      <a:pt x="449" y="127"/>
                    </a:cubicBezTo>
                    <a:cubicBezTo>
                      <a:pt x="452" y="129"/>
                      <a:pt x="455" y="132"/>
                      <a:pt x="458" y="133"/>
                    </a:cubicBezTo>
                    <a:cubicBezTo>
                      <a:pt x="465" y="135"/>
                      <a:pt x="473" y="133"/>
                      <a:pt x="479" y="136"/>
                    </a:cubicBezTo>
                    <a:cubicBezTo>
                      <a:pt x="482" y="137"/>
                      <a:pt x="482" y="143"/>
                      <a:pt x="485" y="145"/>
                    </a:cubicBezTo>
                    <a:cubicBezTo>
                      <a:pt x="487" y="147"/>
                      <a:pt x="491" y="147"/>
                      <a:pt x="494" y="148"/>
                    </a:cubicBezTo>
                    <a:cubicBezTo>
                      <a:pt x="502" y="160"/>
                      <a:pt x="498" y="170"/>
                      <a:pt x="512" y="175"/>
                    </a:cubicBezTo>
                    <a:cubicBezTo>
                      <a:pt x="508" y="187"/>
                      <a:pt x="499" y="195"/>
                      <a:pt x="491" y="205"/>
                    </a:cubicBezTo>
                    <a:cubicBezTo>
                      <a:pt x="490" y="208"/>
                      <a:pt x="490" y="212"/>
                      <a:pt x="488" y="214"/>
                    </a:cubicBezTo>
                    <a:cubicBezTo>
                      <a:pt x="486" y="216"/>
                      <a:pt x="479" y="214"/>
                      <a:pt x="479" y="217"/>
                    </a:cubicBezTo>
                    <a:cubicBezTo>
                      <a:pt x="479" y="220"/>
                      <a:pt x="485" y="219"/>
                      <a:pt x="488" y="220"/>
                    </a:cubicBezTo>
                    <a:cubicBezTo>
                      <a:pt x="505" y="228"/>
                      <a:pt x="520" y="234"/>
                      <a:pt x="539" y="238"/>
                    </a:cubicBezTo>
                    <a:cubicBezTo>
                      <a:pt x="530" y="266"/>
                      <a:pt x="518" y="263"/>
                      <a:pt x="497" y="277"/>
                    </a:cubicBezTo>
                    <a:cubicBezTo>
                      <a:pt x="483" y="297"/>
                      <a:pt x="504" y="317"/>
                      <a:pt x="509" y="337"/>
                    </a:cubicBezTo>
                    <a:cubicBezTo>
                      <a:pt x="511" y="345"/>
                      <a:pt x="515" y="361"/>
                      <a:pt x="515" y="361"/>
                    </a:cubicBezTo>
                    <a:cubicBezTo>
                      <a:pt x="503" y="365"/>
                      <a:pt x="494" y="362"/>
                      <a:pt x="482" y="358"/>
                    </a:cubicBezTo>
                    <a:cubicBezTo>
                      <a:pt x="475" y="380"/>
                      <a:pt x="475" y="402"/>
                      <a:pt x="491" y="418"/>
                    </a:cubicBezTo>
                    <a:cubicBezTo>
                      <a:pt x="508" y="468"/>
                      <a:pt x="493" y="456"/>
                      <a:pt x="464" y="451"/>
                    </a:cubicBezTo>
                    <a:cubicBezTo>
                      <a:pt x="458" y="445"/>
                      <a:pt x="451" y="442"/>
                      <a:pt x="446" y="436"/>
                    </a:cubicBezTo>
                    <a:cubicBezTo>
                      <a:pt x="441" y="431"/>
                      <a:pt x="434" y="418"/>
                      <a:pt x="434" y="418"/>
                    </a:cubicBezTo>
                    <a:cubicBezTo>
                      <a:pt x="426" y="434"/>
                      <a:pt x="423" y="451"/>
                      <a:pt x="419" y="469"/>
                    </a:cubicBezTo>
                    <a:cubicBezTo>
                      <a:pt x="416" y="479"/>
                      <a:pt x="410" y="499"/>
                      <a:pt x="410" y="499"/>
                    </a:cubicBezTo>
                    <a:cubicBezTo>
                      <a:pt x="409" y="507"/>
                      <a:pt x="411" y="516"/>
                      <a:pt x="407" y="523"/>
                    </a:cubicBezTo>
                    <a:cubicBezTo>
                      <a:pt x="405" y="526"/>
                      <a:pt x="401" y="519"/>
                      <a:pt x="398" y="517"/>
                    </a:cubicBezTo>
                    <a:cubicBezTo>
                      <a:pt x="395" y="514"/>
                      <a:pt x="392" y="511"/>
                      <a:pt x="389" y="508"/>
                    </a:cubicBezTo>
                    <a:cubicBezTo>
                      <a:pt x="387" y="505"/>
                      <a:pt x="386" y="501"/>
                      <a:pt x="383" y="499"/>
                    </a:cubicBezTo>
                    <a:cubicBezTo>
                      <a:pt x="378" y="494"/>
                      <a:pt x="365" y="487"/>
                      <a:pt x="365" y="487"/>
                    </a:cubicBezTo>
                    <a:cubicBezTo>
                      <a:pt x="363" y="484"/>
                      <a:pt x="362" y="476"/>
                      <a:pt x="359" y="478"/>
                    </a:cubicBezTo>
                    <a:cubicBezTo>
                      <a:pt x="354" y="482"/>
                      <a:pt x="355" y="490"/>
                      <a:pt x="353" y="496"/>
                    </a:cubicBezTo>
                    <a:cubicBezTo>
                      <a:pt x="347" y="514"/>
                      <a:pt x="338" y="529"/>
                      <a:pt x="332" y="547"/>
                    </a:cubicBezTo>
                    <a:cubicBezTo>
                      <a:pt x="325" y="545"/>
                      <a:pt x="308" y="527"/>
                      <a:pt x="302" y="520"/>
                    </a:cubicBezTo>
                    <a:cubicBezTo>
                      <a:pt x="298" y="514"/>
                      <a:pt x="290" y="502"/>
                      <a:pt x="290" y="502"/>
                    </a:cubicBezTo>
                    <a:cubicBezTo>
                      <a:pt x="275" y="507"/>
                      <a:pt x="281" y="514"/>
                      <a:pt x="272" y="523"/>
                    </a:cubicBezTo>
                    <a:cubicBezTo>
                      <a:pt x="258" y="537"/>
                      <a:pt x="253" y="535"/>
                      <a:pt x="236" y="538"/>
                    </a:cubicBezTo>
                    <a:cubicBezTo>
                      <a:pt x="225" y="545"/>
                      <a:pt x="218" y="565"/>
                      <a:pt x="212" y="547"/>
                    </a:cubicBezTo>
                    <a:cubicBezTo>
                      <a:pt x="212" y="544"/>
                      <a:pt x="207" y="486"/>
                      <a:pt x="206" y="484"/>
                    </a:cubicBezTo>
                    <a:cubicBezTo>
                      <a:pt x="203" y="480"/>
                      <a:pt x="196" y="486"/>
                      <a:pt x="191" y="487"/>
                    </a:cubicBezTo>
                    <a:cubicBezTo>
                      <a:pt x="163" y="494"/>
                      <a:pt x="212" y="486"/>
                      <a:pt x="161" y="493"/>
                    </a:cubicBezTo>
                    <a:cubicBezTo>
                      <a:pt x="145" y="498"/>
                      <a:pt x="155" y="494"/>
                      <a:pt x="134" y="508"/>
                    </a:cubicBezTo>
                    <a:cubicBezTo>
                      <a:pt x="131" y="510"/>
                      <a:pt x="125" y="514"/>
                      <a:pt x="125" y="514"/>
                    </a:cubicBezTo>
                    <a:cubicBezTo>
                      <a:pt x="116" y="500"/>
                      <a:pt x="122" y="482"/>
                      <a:pt x="125" y="466"/>
                    </a:cubicBezTo>
                    <a:cubicBezTo>
                      <a:pt x="127" y="456"/>
                      <a:pt x="134" y="436"/>
                      <a:pt x="134" y="436"/>
                    </a:cubicBezTo>
                    <a:cubicBezTo>
                      <a:pt x="121" y="417"/>
                      <a:pt x="121" y="437"/>
                      <a:pt x="107" y="442"/>
                    </a:cubicBezTo>
                    <a:cubicBezTo>
                      <a:pt x="100" y="445"/>
                      <a:pt x="93" y="444"/>
                      <a:pt x="86" y="445"/>
                    </a:cubicBezTo>
                    <a:cubicBezTo>
                      <a:pt x="70" y="450"/>
                      <a:pt x="51" y="462"/>
                      <a:pt x="44" y="442"/>
                    </a:cubicBezTo>
                    <a:cubicBezTo>
                      <a:pt x="49" y="421"/>
                      <a:pt x="44" y="391"/>
                      <a:pt x="62" y="379"/>
                    </a:cubicBezTo>
                    <a:cubicBezTo>
                      <a:pt x="64" y="376"/>
                      <a:pt x="69" y="374"/>
                      <a:pt x="68" y="370"/>
                    </a:cubicBezTo>
                    <a:cubicBezTo>
                      <a:pt x="67" y="366"/>
                      <a:pt x="62" y="365"/>
                      <a:pt x="59" y="364"/>
                    </a:cubicBezTo>
                    <a:cubicBezTo>
                      <a:pt x="44" y="359"/>
                      <a:pt x="26" y="353"/>
                      <a:pt x="11" y="349"/>
                    </a:cubicBezTo>
                    <a:cubicBezTo>
                      <a:pt x="8" y="347"/>
                      <a:pt x="0" y="346"/>
                      <a:pt x="2" y="343"/>
                    </a:cubicBezTo>
                    <a:cubicBezTo>
                      <a:pt x="5" y="337"/>
                      <a:pt x="20" y="331"/>
                      <a:pt x="20" y="331"/>
                    </a:cubicBezTo>
                    <a:cubicBezTo>
                      <a:pt x="25" y="323"/>
                      <a:pt x="27" y="319"/>
                      <a:pt x="35" y="313"/>
                    </a:cubicBezTo>
                    <a:cubicBezTo>
                      <a:pt x="41" y="309"/>
                      <a:pt x="53" y="301"/>
                      <a:pt x="53" y="301"/>
                    </a:cubicBezTo>
                    <a:cubicBezTo>
                      <a:pt x="45" y="278"/>
                      <a:pt x="57" y="305"/>
                      <a:pt x="41" y="286"/>
                    </a:cubicBezTo>
                    <a:cubicBezTo>
                      <a:pt x="37" y="281"/>
                      <a:pt x="27" y="253"/>
                      <a:pt x="23" y="250"/>
                    </a:cubicBezTo>
                    <a:cubicBezTo>
                      <a:pt x="18" y="246"/>
                      <a:pt x="5" y="244"/>
                      <a:pt x="5" y="244"/>
                    </a:cubicBezTo>
                    <a:cubicBezTo>
                      <a:pt x="19" y="234"/>
                      <a:pt x="11" y="239"/>
                      <a:pt x="32" y="232"/>
                    </a:cubicBezTo>
                    <a:cubicBezTo>
                      <a:pt x="44" y="228"/>
                      <a:pt x="68" y="226"/>
                      <a:pt x="68" y="226"/>
                    </a:cubicBezTo>
                    <a:cubicBezTo>
                      <a:pt x="66" y="216"/>
                      <a:pt x="63" y="189"/>
                      <a:pt x="56" y="181"/>
                    </a:cubicBezTo>
                    <a:cubicBezTo>
                      <a:pt x="51" y="176"/>
                      <a:pt x="38" y="169"/>
                      <a:pt x="38" y="169"/>
                    </a:cubicBezTo>
                    <a:cubicBezTo>
                      <a:pt x="31" y="148"/>
                      <a:pt x="29" y="150"/>
                      <a:pt x="80" y="163"/>
                    </a:cubicBezTo>
                    <a:cubicBezTo>
                      <a:pt x="83" y="164"/>
                      <a:pt x="83" y="175"/>
                      <a:pt x="83" y="172"/>
                    </a:cubicBezTo>
                    <a:cubicBezTo>
                      <a:pt x="83" y="152"/>
                      <a:pt x="80" y="162"/>
                      <a:pt x="74" y="148"/>
                    </a:cubicBezTo>
                    <a:cubicBezTo>
                      <a:pt x="70" y="139"/>
                      <a:pt x="65" y="121"/>
                      <a:pt x="65" y="121"/>
                    </a:cubicBezTo>
                    <a:cubicBezTo>
                      <a:pt x="84" y="115"/>
                      <a:pt x="103" y="118"/>
                      <a:pt x="122" y="124"/>
                    </a:cubicBezTo>
                    <a:cubicBezTo>
                      <a:pt x="116" y="87"/>
                      <a:pt x="109" y="54"/>
                      <a:pt x="122" y="13"/>
                    </a:cubicBezTo>
                    <a:cubicBezTo>
                      <a:pt x="124" y="5"/>
                      <a:pt x="146" y="19"/>
                      <a:pt x="146" y="19"/>
                    </a:cubicBezTo>
                    <a:cubicBezTo>
                      <a:pt x="147" y="36"/>
                      <a:pt x="144" y="54"/>
                      <a:pt x="149" y="70"/>
                    </a:cubicBezTo>
                    <a:cubicBezTo>
                      <a:pt x="150" y="74"/>
                      <a:pt x="157" y="71"/>
                      <a:pt x="161" y="73"/>
                    </a:cubicBezTo>
                    <a:cubicBezTo>
                      <a:pt x="167" y="76"/>
                      <a:pt x="179" y="85"/>
                      <a:pt x="179" y="85"/>
                    </a:cubicBezTo>
                    <a:cubicBezTo>
                      <a:pt x="180" y="82"/>
                      <a:pt x="182" y="79"/>
                      <a:pt x="182" y="76"/>
                    </a:cubicBezTo>
                    <a:cubicBezTo>
                      <a:pt x="184" y="59"/>
                      <a:pt x="180" y="41"/>
                      <a:pt x="185" y="25"/>
                    </a:cubicBezTo>
                    <a:cubicBezTo>
                      <a:pt x="186" y="21"/>
                      <a:pt x="191" y="31"/>
                      <a:pt x="194" y="34"/>
                    </a:cubicBezTo>
                    <a:cubicBezTo>
                      <a:pt x="219" y="55"/>
                      <a:pt x="186" y="23"/>
                      <a:pt x="212" y="49"/>
                    </a:cubicBezTo>
                    <a:cubicBezTo>
                      <a:pt x="225" y="89"/>
                      <a:pt x="227" y="17"/>
                      <a:pt x="227" y="13"/>
                    </a:cubicBezTo>
                    <a:cubicBezTo>
                      <a:pt x="231" y="30"/>
                      <a:pt x="239" y="44"/>
                      <a:pt x="242" y="61"/>
                    </a:cubicBezTo>
                    <a:cubicBezTo>
                      <a:pt x="262" y="48"/>
                      <a:pt x="254" y="25"/>
                      <a:pt x="269" y="10"/>
                    </a:cubicBezTo>
                    <a:cubicBezTo>
                      <a:pt x="279" y="0"/>
                      <a:pt x="278" y="6"/>
                      <a:pt x="278" y="10"/>
                    </a:cubicBezTo>
                  </a:path>
                </a:pathLst>
              </a:custGeom>
              <a:gradFill rotWithShape="1">
                <a:gsLst>
                  <a:gs pos="0">
                    <a:srgbClr val="FFFF00"/>
                  </a:gs>
                  <a:gs pos="100000">
                    <a:srgbClr val="FF00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78" name="Freeform 114"/>
              <p:cNvSpPr>
                <a:spLocks/>
              </p:cNvSpPr>
              <p:nvPr/>
            </p:nvSpPr>
            <p:spPr bwMode="auto">
              <a:xfrm>
                <a:off x="-1101" y="3405"/>
                <a:ext cx="49" cy="57"/>
              </a:xfrm>
              <a:custGeom>
                <a:avLst/>
                <a:gdLst>
                  <a:gd name="T0" fmla="*/ 24 w 49"/>
                  <a:gd name="T1" fmla="*/ 57 h 57"/>
                  <a:gd name="T2" fmla="*/ 30 w 49"/>
                  <a:gd name="T3" fmla="*/ 6 h 57"/>
                  <a:gd name="T4" fmla="*/ 9 w 49"/>
                  <a:gd name="T5" fmla="*/ 9 h 57"/>
                  <a:gd name="T6" fmla="*/ 0 w 49"/>
                  <a:gd name="T7" fmla="*/ 51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24" y="57"/>
                    </a:moveTo>
                    <a:cubicBezTo>
                      <a:pt x="38" y="43"/>
                      <a:pt x="49" y="37"/>
                      <a:pt x="30" y="6"/>
                    </a:cubicBezTo>
                    <a:cubicBezTo>
                      <a:pt x="26" y="0"/>
                      <a:pt x="16" y="8"/>
                      <a:pt x="9" y="9"/>
                    </a:cubicBezTo>
                    <a:cubicBezTo>
                      <a:pt x="5" y="22"/>
                      <a:pt x="0" y="37"/>
                      <a:pt x="0" y="51"/>
                    </a:cubicBezTo>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1576" name="Freeform 115"/>
            <p:cNvSpPr>
              <a:spLocks/>
            </p:cNvSpPr>
            <p:nvPr/>
          </p:nvSpPr>
          <p:spPr bwMode="auto">
            <a:xfrm>
              <a:off x="2222" y="2368"/>
              <a:ext cx="226" cy="282"/>
            </a:xfrm>
            <a:custGeom>
              <a:avLst/>
              <a:gdLst>
                <a:gd name="T0" fmla="*/ 8 w 431"/>
                <a:gd name="T1" fmla="*/ 13 h 373"/>
                <a:gd name="T2" fmla="*/ 9 w 431"/>
                <a:gd name="T3" fmla="*/ 2 h 373"/>
                <a:gd name="T4" fmla="*/ 10 w 431"/>
                <a:gd name="T5" fmla="*/ 9 h 373"/>
                <a:gd name="T6" fmla="*/ 10 w 431"/>
                <a:gd name="T7" fmla="*/ 5 h 373"/>
                <a:gd name="T8" fmla="*/ 11 w 431"/>
                <a:gd name="T9" fmla="*/ 13 h 373"/>
                <a:gd name="T10" fmla="*/ 11 w 431"/>
                <a:gd name="T11" fmla="*/ 12 h 373"/>
                <a:gd name="T12" fmla="*/ 12 w 431"/>
                <a:gd name="T13" fmla="*/ 8 h 373"/>
                <a:gd name="T14" fmla="*/ 13 w 431"/>
                <a:gd name="T15" fmla="*/ 6 h 373"/>
                <a:gd name="T16" fmla="*/ 13 w 431"/>
                <a:gd name="T17" fmla="*/ 14 h 373"/>
                <a:gd name="T18" fmla="*/ 13 w 431"/>
                <a:gd name="T19" fmla="*/ 19 h 373"/>
                <a:gd name="T20" fmla="*/ 15 w 431"/>
                <a:gd name="T21" fmla="*/ 22 h 373"/>
                <a:gd name="T22" fmla="*/ 15 w 431"/>
                <a:gd name="T23" fmla="*/ 27 h 373"/>
                <a:gd name="T24" fmla="*/ 14 w 431"/>
                <a:gd name="T25" fmla="*/ 29 h 373"/>
                <a:gd name="T26" fmla="*/ 15 w 431"/>
                <a:gd name="T27" fmla="*/ 29 h 373"/>
                <a:gd name="T28" fmla="*/ 17 w 431"/>
                <a:gd name="T29" fmla="*/ 32 h 373"/>
                <a:gd name="T30" fmla="*/ 16 w 431"/>
                <a:gd name="T31" fmla="*/ 42 h 373"/>
                <a:gd name="T32" fmla="*/ 16 w 431"/>
                <a:gd name="T33" fmla="*/ 47 h 373"/>
                <a:gd name="T34" fmla="*/ 17 w 431"/>
                <a:gd name="T35" fmla="*/ 51 h 373"/>
                <a:gd name="T36" fmla="*/ 15 w 431"/>
                <a:gd name="T37" fmla="*/ 51 h 373"/>
                <a:gd name="T38" fmla="*/ 16 w 431"/>
                <a:gd name="T39" fmla="*/ 62 h 373"/>
                <a:gd name="T40" fmla="*/ 15 w 431"/>
                <a:gd name="T41" fmla="*/ 64 h 373"/>
                <a:gd name="T42" fmla="*/ 15 w 431"/>
                <a:gd name="T43" fmla="*/ 76 h 373"/>
                <a:gd name="T44" fmla="*/ 14 w 431"/>
                <a:gd name="T45" fmla="*/ 76 h 373"/>
                <a:gd name="T46" fmla="*/ 13 w 431"/>
                <a:gd name="T47" fmla="*/ 72 h 373"/>
                <a:gd name="T48" fmla="*/ 13 w 431"/>
                <a:gd name="T49" fmla="*/ 81 h 373"/>
                <a:gd name="T50" fmla="*/ 12 w 431"/>
                <a:gd name="T51" fmla="*/ 81 h 373"/>
                <a:gd name="T52" fmla="*/ 10 w 431"/>
                <a:gd name="T53" fmla="*/ 92 h 373"/>
                <a:gd name="T54" fmla="*/ 9 w 431"/>
                <a:gd name="T55" fmla="*/ 86 h 373"/>
                <a:gd name="T56" fmla="*/ 7 w 431"/>
                <a:gd name="T57" fmla="*/ 85 h 373"/>
                <a:gd name="T58" fmla="*/ 7 w 431"/>
                <a:gd name="T59" fmla="*/ 79 h 373"/>
                <a:gd name="T60" fmla="*/ 6 w 431"/>
                <a:gd name="T61" fmla="*/ 81 h 373"/>
                <a:gd name="T62" fmla="*/ 5 w 431"/>
                <a:gd name="T63" fmla="*/ 83 h 373"/>
                <a:gd name="T64" fmla="*/ 4 w 431"/>
                <a:gd name="T65" fmla="*/ 86 h 373"/>
                <a:gd name="T66" fmla="*/ 4 w 431"/>
                <a:gd name="T67" fmla="*/ 87 h 373"/>
                <a:gd name="T68" fmla="*/ 4 w 431"/>
                <a:gd name="T69" fmla="*/ 70 h 373"/>
                <a:gd name="T70" fmla="*/ 3 w 431"/>
                <a:gd name="T71" fmla="*/ 67 h 373"/>
                <a:gd name="T72" fmla="*/ 3 w 431"/>
                <a:gd name="T73" fmla="*/ 67 h 373"/>
                <a:gd name="T74" fmla="*/ 4 w 431"/>
                <a:gd name="T75" fmla="*/ 64 h 373"/>
                <a:gd name="T76" fmla="*/ 3 w 431"/>
                <a:gd name="T77" fmla="*/ 60 h 373"/>
                <a:gd name="T78" fmla="*/ 2 w 431"/>
                <a:gd name="T79" fmla="*/ 54 h 373"/>
                <a:gd name="T80" fmla="*/ 4 w 431"/>
                <a:gd name="T81" fmla="*/ 48 h 373"/>
                <a:gd name="T82" fmla="*/ 3 w 431"/>
                <a:gd name="T83" fmla="*/ 40 h 373"/>
                <a:gd name="T84" fmla="*/ 4 w 431"/>
                <a:gd name="T85" fmla="*/ 34 h 373"/>
                <a:gd name="T86" fmla="*/ 3 w 431"/>
                <a:gd name="T87" fmla="*/ 23 h 373"/>
                <a:gd name="T88" fmla="*/ 3 w 431"/>
                <a:gd name="T89" fmla="*/ 15 h 373"/>
                <a:gd name="T90" fmla="*/ 4 w 431"/>
                <a:gd name="T91" fmla="*/ 20 h 373"/>
                <a:gd name="T92" fmla="*/ 5 w 431"/>
                <a:gd name="T93" fmla="*/ 23 h 373"/>
                <a:gd name="T94" fmla="*/ 5 w 431"/>
                <a:gd name="T95" fmla="*/ 20 h 373"/>
                <a:gd name="T96" fmla="*/ 5 w 431"/>
                <a:gd name="T97" fmla="*/ 8 h 373"/>
                <a:gd name="T98" fmla="*/ 6 w 431"/>
                <a:gd name="T99" fmla="*/ 13 h 373"/>
                <a:gd name="T100" fmla="*/ 6 w 431"/>
                <a:gd name="T101" fmla="*/ 17 h 373"/>
                <a:gd name="T102" fmla="*/ 7 w 431"/>
                <a:gd name="T103" fmla="*/ 2 h 373"/>
                <a:gd name="T104" fmla="*/ 8 w 431"/>
                <a:gd name="T105" fmla="*/ 13 h 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1" h="373">
                  <a:moveTo>
                    <a:pt x="194" y="52"/>
                  </a:moveTo>
                  <a:cubicBezTo>
                    <a:pt x="201" y="30"/>
                    <a:pt x="208" y="23"/>
                    <a:pt x="224" y="7"/>
                  </a:cubicBezTo>
                  <a:cubicBezTo>
                    <a:pt x="238" y="28"/>
                    <a:pt x="221" y="57"/>
                    <a:pt x="251" y="37"/>
                  </a:cubicBezTo>
                  <a:cubicBezTo>
                    <a:pt x="255" y="25"/>
                    <a:pt x="260" y="23"/>
                    <a:pt x="272" y="19"/>
                  </a:cubicBezTo>
                  <a:cubicBezTo>
                    <a:pt x="273" y="30"/>
                    <a:pt x="271" y="42"/>
                    <a:pt x="275" y="52"/>
                  </a:cubicBezTo>
                  <a:cubicBezTo>
                    <a:pt x="276" y="55"/>
                    <a:pt x="282" y="51"/>
                    <a:pt x="284" y="49"/>
                  </a:cubicBezTo>
                  <a:cubicBezTo>
                    <a:pt x="291" y="44"/>
                    <a:pt x="296" y="37"/>
                    <a:pt x="302" y="31"/>
                  </a:cubicBezTo>
                  <a:cubicBezTo>
                    <a:pt x="306" y="27"/>
                    <a:pt x="318" y="24"/>
                    <a:pt x="323" y="22"/>
                  </a:cubicBezTo>
                  <a:cubicBezTo>
                    <a:pt x="342" y="28"/>
                    <a:pt x="325" y="46"/>
                    <a:pt x="320" y="58"/>
                  </a:cubicBezTo>
                  <a:cubicBezTo>
                    <a:pt x="317" y="64"/>
                    <a:pt x="314" y="76"/>
                    <a:pt x="314" y="76"/>
                  </a:cubicBezTo>
                  <a:cubicBezTo>
                    <a:pt x="336" y="82"/>
                    <a:pt x="358" y="87"/>
                    <a:pt x="380" y="91"/>
                  </a:cubicBezTo>
                  <a:cubicBezTo>
                    <a:pt x="394" y="100"/>
                    <a:pt x="403" y="104"/>
                    <a:pt x="380" y="109"/>
                  </a:cubicBezTo>
                  <a:cubicBezTo>
                    <a:pt x="373" y="112"/>
                    <a:pt x="359" y="110"/>
                    <a:pt x="359" y="118"/>
                  </a:cubicBezTo>
                  <a:cubicBezTo>
                    <a:pt x="359" y="121"/>
                    <a:pt x="365" y="121"/>
                    <a:pt x="368" y="121"/>
                  </a:cubicBezTo>
                  <a:cubicBezTo>
                    <a:pt x="386" y="124"/>
                    <a:pt x="404" y="124"/>
                    <a:pt x="422" y="127"/>
                  </a:cubicBezTo>
                  <a:cubicBezTo>
                    <a:pt x="419" y="153"/>
                    <a:pt x="420" y="164"/>
                    <a:pt x="395" y="172"/>
                  </a:cubicBezTo>
                  <a:cubicBezTo>
                    <a:pt x="401" y="178"/>
                    <a:pt x="407" y="184"/>
                    <a:pt x="413" y="190"/>
                  </a:cubicBezTo>
                  <a:cubicBezTo>
                    <a:pt x="418" y="195"/>
                    <a:pt x="431" y="202"/>
                    <a:pt x="431" y="202"/>
                  </a:cubicBezTo>
                  <a:cubicBezTo>
                    <a:pt x="412" y="204"/>
                    <a:pt x="389" y="197"/>
                    <a:pt x="374" y="208"/>
                  </a:cubicBezTo>
                  <a:cubicBezTo>
                    <a:pt x="371" y="211"/>
                    <a:pt x="390" y="248"/>
                    <a:pt x="392" y="253"/>
                  </a:cubicBezTo>
                  <a:cubicBezTo>
                    <a:pt x="378" y="258"/>
                    <a:pt x="377" y="248"/>
                    <a:pt x="368" y="262"/>
                  </a:cubicBezTo>
                  <a:cubicBezTo>
                    <a:pt x="372" y="278"/>
                    <a:pt x="378" y="294"/>
                    <a:pt x="383" y="310"/>
                  </a:cubicBezTo>
                  <a:cubicBezTo>
                    <a:pt x="378" y="326"/>
                    <a:pt x="370" y="317"/>
                    <a:pt x="359" y="310"/>
                  </a:cubicBezTo>
                  <a:cubicBezTo>
                    <a:pt x="351" y="299"/>
                    <a:pt x="350" y="287"/>
                    <a:pt x="335" y="292"/>
                  </a:cubicBezTo>
                  <a:cubicBezTo>
                    <a:pt x="330" y="306"/>
                    <a:pt x="319" y="314"/>
                    <a:pt x="314" y="328"/>
                  </a:cubicBezTo>
                  <a:cubicBezTo>
                    <a:pt x="308" y="370"/>
                    <a:pt x="307" y="337"/>
                    <a:pt x="290" y="325"/>
                  </a:cubicBezTo>
                  <a:cubicBezTo>
                    <a:pt x="274" y="341"/>
                    <a:pt x="266" y="350"/>
                    <a:pt x="260" y="373"/>
                  </a:cubicBezTo>
                  <a:cubicBezTo>
                    <a:pt x="249" y="366"/>
                    <a:pt x="241" y="356"/>
                    <a:pt x="230" y="349"/>
                  </a:cubicBezTo>
                  <a:cubicBezTo>
                    <a:pt x="223" y="328"/>
                    <a:pt x="196" y="343"/>
                    <a:pt x="179" y="346"/>
                  </a:cubicBezTo>
                  <a:cubicBezTo>
                    <a:pt x="157" y="361"/>
                    <a:pt x="181" y="348"/>
                    <a:pt x="167" y="316"/>
                  </a:cubicBezTo>
                  <a:cubicBezTo>
                    <a:pt x="165" y="312"/>
                    <a:pt x="161" y="323"/>
                    <a:pt x="158" y="325"/>
                  </a:cubicBezTo>
                  <a:cubicBezTo>
                    <a:pt x="151" y="330"/>
                    <a:pt x="144" y="333"/>
                    <a:pt x="137" y="337"/>
                  </a:cubicBezTo>
                  <a:cubicBezTo>
                    <a:pt x="129" y="341"/>
                    <a:pt x="113" y="349"/>
                    <a:pt x="113" y="349"/>
                  </a:cubicBezTo>
                  <a:cubicBezTo>
                    <a:pt x="112" y="351"/>
                    <a:pt x="103" y="370"/>
                    <a:pt x="98" y="352"/>
                  </a:cubicBezTo>
                  <a:cubicBezTo>
                    <a:pt x="97" y="348"/>
                    <a:pt x="110" y="291"/>
                    <a:pt x="113" y="283"/>
                  </a:cubicBezTo>
                  <a:cubicBezTo>
                    <a:pt x="86" y="265"/>
                    <a:pt x="131" y="293"/>
                    <a:pt x="62" y="274"/>
                  </a:cubicBezTo>
                  <a:cubicBezTo>
                    <a:pt x="59" y="273"/>
                    <a:pt x="68" y="269"/>
                    <a:pt x="71" y="268"/>
                  </a:cubicBezTo>
                  <a:cubicBezTo>
                    <a:pt x="78" y="265"/>
                    <a:pt x="85" y="264"/>
                    <a:pt x="92" y="262"/>
                  </a:cubicBezTo>
                  <a:cubicBezTo>
                    <a:pt x="104" y="243"/>
                    <a:pt x="94" y="244"/>
                    <a:pt x="74" y="241"/>
                  </a:cubicBezTo>
                  <a:cubicBezTo>
                    <a:pt x="59" y="233"/>
                    <a:pt x="52" y="223"/>
                    <a:pt x="35" y="217"/>
                  </a:cubicBezTo>
                  <a:cubicBezTo>
                    <a:pt x="23" y="181"/>
                    <a:pt x="0" y="201"/>
                    <a:pt x="92" y="193"/>
                  </a:cubicBezTo>
                  <a:cubicBezTo>
                    <a:pt x="87" y="178"/>
                    <a:pt x="87" y="168"/>
                    <a:pt x="71" y="163"/>
                  </a:cubicBezTo>
                  <a:cubicBezTo>
                    <a:pt x="44" y="136"/>
                    <a:pt x="43" y="145"/>
                    <a:pt x="89" y="139"/>
                  </a:cubicBezTo>
                  <a:cubicBezTo>
                    <a:pt x="115" y="130"/>
                    <a:pt x="88" y="104"/>
                    <a:pt x="74" y="94"/>
                  </a:cubicBezTo>
                  <a:cubicBezTo>
                    <a:pt x="71" y="80"/>
                    <a:pt x="62" y="69"/>
                    <a:pt x="77" y="64"/>
                  </a:cubicBezTo>
                  <a:cubicBezTo>
                    <a:pt x="98" y="69"/>
                    <a:pt x="96" y="74"/>
                    <a:pt x="113" y="85"/>
                  </a:cubicBezTo>
                  <a:cubicBezTo>
                    <a:pt x="115" y="88"/>
                    <a:pt x="115" y="94"/>
                    <a:pt x="119" y="94"/>
                  </a:cubicBezTo>
                  <a:cubicBezTo>
                    <a:pt x="122" y="94"/>
                    <a:pt x="121" y="88"/>
                    <a:pt x="122" y="85"/>
                  </a:cubicBezTo>
                  <a:cubicBezTo>
                    <a:pt x="125" y="67"/>
                    <a:pt x="128" y="49"/>
                    <a:pt x="131" y="31"/>
                  </a:cubicBezTo>
                  <a:cubicBezTo>
                    <a:pt x="143" y="39"/>
                    <a:pt x="150" y="40"/>
                    <a:pt x="155" y="52"/>
                  </a:cubicBezTo>
                  <a:cubicBezTo>
                    <a:pt x="158" y="58"/>
                    <a:pt x="161" y="70"/>
                    <a:pt x="161" y="70"/>
                  </a:cubicBezTo>
                  <a:cubicBezTo>
                    <a:pt x="163" y="50"/>
                    <a:pt x="151" y="0"/>
                    <a:pt x="179" y="7"/>
                  </a:cubicBezTo>
                  <a:cubicBezTo>
                    <a:pt x="199" y="20"/>
                    <a:pt x="200" y="28"/>
                    <a:pt x="194" y="52"/>
                  </a:cubicBezTo>
                  <a:close/>
                </a:path>
              </a:pathLst>
            </a:custGeom>
            <a:solidFill>
              <a:srgbClr val="FFC9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544" name="Group 116"/>
          <p:cNvGrpSpPr>
            <a:grpSpLocks/>
          </p:cNvGrpSpPr>
          <p:nvPr/>
        </p:nvGrpSpPr>
        <p:grpSpPr bwMode="auto">
          <a:xfrm>
            <a:off x="542925" y="4343400"/>
            <a:ext cx="8143875" cy="1712913"/>
            <a:chOff x="342" y="2736"/>
            <a:chExt cx="5130" cy="1079"/>
          </a:xfrm>
        </p:grpSpPr>
        <p:sp>
          <p:nvSpPr>
            <p:cNvPr id="21552" name="Rectangle 117"/>
            <p:cNvSpPr>
              <a:spLocks noChangeArrowheads="1"/>
            </p:cNvSpPr>
            <p:nvPr/>
          </p:nvSpPr>
          <p:spPr bwMode="auto">
            <a:xfrm>
              <a:off x="1683" y="2736"/>
              <a:ext cx="864"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3" name="Rectangle 118"/>
            <p:cNvSpPr>
              <a:spLocks noChangeArrowheads="1"/>
            </p:cNvSpPr>
            <p:nvPr/>
          </p:nvSpPr>
          <p:spPr bwMode="auto">
            <a:xfrm>
              <a:off x="1314" y="2736"/>
              <a:ext cx="441" cy="288"/>
            </a:xfrm>
            <a:prstGeom prst="rect">
              <a:avLst/>
            </a:prstGeom>
            <a:gradFill rotWithShape="1">
              <a:gsLst>
                <a:gs pos="0">
                  <a:srgbClr val="FFC901"/>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4" name="Rectangle 119"/>
            <p:cNvSpPr>
              <a:spLocks noChangeArrowheads="1"/>
            </p:cNvSpPr>
            <p:nvPr/>
          </p:nvSpPr>
          <p:spPr bwMode="auto">
            <a:xfrm>
              <a:off x="1008" y="2736"/>
              <a:ext cx="441"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5" name="Rectangle 120"/>
            <p:cNvSpPr>
              <a:spLocks noChangeArrowheads="1"/>
            </p:cNvSpPr>
            <p:nvPr/>
          </p:nvSpPr>
          <p:spPr bwMode="auto">
            <a:xfrm>
              <a:off x="774" y="2736"/>
              <a:ext cx="297"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6" name="Line 121"/>
            <p:cNvSpPr>
              <a:spLocks noChangeShapeType="1"/>
            </p:cNvSpPr>
            <p:nvPr/>
          </p:nvSpPr>
          <p:spPr bwMode="auto">
            <a:xfrm>
              <a:off x="501" y="3024"/>
              <a:ext cx="49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7" name="Line 122"/>
            <p:cNvSpPr>
              <a:spLocks noChangeShapeType="1"/>
            </p:cNvSpPr>
            <p:nvPr/>
          </p:nvSpPr>
          <p:spPr bwMode="auto">
            <a:xfrm flipV="1">
              <a:off x="438" y="2934"/>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8" name="Text Box 123"/>
            <p:cNvSpPr txBox="1">
              <a:spLocks noChangeArrowheads="1"/>
            </p:cNvSpPr>
            <p:nvPr/>
          </p:nvSpPr>
          <p:spPr bwMode="auto">
            <a:xfrm>
              <a:off x="2202" y="3527"/>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Black" pitchFamily="34" charset="0"/>
                </a:rPr>
                <a:t>Time, msec.</a:t>
              </a:r>
            </a:p>
          </p:txBody>
        </p:sp>
        <p:sp>
          <p:nvSpPr>
            <p:cNvPr id="21559" name="Line 124"/>
            <p:cNvSpPr>
              <a:spLocks noChangeShapeType="1"/>
            </p:cNvSpPr>
            <p:nvPr/>
          </p:nvSpPr>
          <p:spPr bwMode="auto">
            <a:xfrm>
              <a:off x="858"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0" name="Line 125"/>
            <p:cNvSpPr>
              <a:spLocks noChangeShapeType="1"/>
            </p:cNvSpPr>
            <p:nvPr/>
          </p:nvSpPr>
          <p:spPr bwMode="auto">
            <a:xfrm>
              <a:off x="1279"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1" name="Line 126"/>
            <p:cNvSpPr>
              <a:spLocks noChangeShapeType="1"/>
            </p:cNvSpPr>
            <p:nvPr/>
          </p:nvSpPr>
          <p:spPr bwMode="auto">
            <a:xfrm>
              <a:off x="165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2" name="Line 127"/>
            <p:cNvSpPr>
              <a:spLocks noChangeShapeType="1"/>
            </p:cNvSpPr>
            <p:nvPr/>
          </p:nvSpPr>
          <p:spPr bwMode="auto">
            <a:xfrm>
              <a:off x="201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3" name="Line 128"/>
            <p:cNvSpPr>
              <a:spLocks noChangeShapeType="1"/>
            </p:cNvSpPr>
            <p:nvPr/>
          </p:nvSpPr>
          <p:spPr bwMode="auto">
            <a:xfrm>
              <a:off x="2421"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4" name="Line 129"/>
            <p:cNvSpPr>
              <a:spLocks noChangeShapeType="1"/>
            </p:cNvSpPr>
            <p:nvPr/>
          </p:nvSpPr>
          <p:spPr bwMode="auto">
            <a:xfrm>
              <a:off x="284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5" name="Line 130"/>
            <p:cNvSpPr>
              <a:spLocks noChangeShapeType="1"/>
            </p:cNvSpPr>
            <p:nvPr/>
          </p:nvSpPr>
          <p:spPr bwMode="auto">
            <a:xfrm>
              <a:off x="322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6" name="Line 131"/>
            <p:cNvSpPr>
              <a:spLocks noChangeShapeType="1"/>
            </p:cNvSpPr>
            <p:nvPr/>
          </p:nvSpPr>
          <p:spPr bwMode="auto">
            <a:xfrm>
              <a:off x="3600"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7" name="Line 132"/>
            <p:cNvSpPr>
              <a:spLocks noChangeShapeType="1"/>
            </p:cNvSpPr>
            <p:nvPr/>
          </p:nvSpPr>
          <p:spPr bwMode="auto">
            <a:xfrm>
              <a:off x="396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8" name="Line 133"/>
            <p:cNvSpPr>
              <a:spLocks noChangeShapeType="1"/>
            </p:cNvSpPr>
            <p:nvPr/>
          </p:nvSpPr>
          <p:spPr bwMode="auto">
            <a:xfrm>
              <a:off x="4320"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9" name="Line 134"/>
            <p:cNvSpPr>
              <a:spLocks noChangeShapeType="1"/>
            </p:cNvSpPr>
            <p:nvPr/>
          </p:nvSpPr>
          <p:spPr bwMode="auto">
            <a:xfrm>
              <a:off x="466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0" name="Line 135"/>
            <p:cNvSpPr>
              <a:spLocks noChangeShapeType="1"/>
            </p:cNvSpPr>
            <p:nvPr/>
          </p:nvSpPr>
          <p:spPr bwMode="auto">
            <a:xfrm>
              <a:off x="4995"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1" name="Text Box 136"/>
            <p:cNvSpPr txBox="1">
              <a:spLocks noChangeArrowheads="1"/>
            </p:cNvSpPr>
            <p:nvPr/>
          </p:nvSpPr>
          <p:spPr bwMode="auto">
            <a:xfrm>
              <a:off x="342" y="3251"/>
              <a:ext cx="50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0     25   50   75  100 </a:t>
              </a:r>
              <a:r>
                <a:rPr lang="en-US" sz="1000" b="1"/>
                <a:t>  </a:t>
              </a:r>
              <a:r>
                <a:rPr lang="en-US" sz="2400" b="1"/>
                <a:t>125 </a:t>
              </a:r>
              <a:r>
                <a:rPr lang="en-US" sz="1200" b="1"/>
                <a:t> </a:t>
              </a:r>
              <a:r>
                <a:rPr lang="en-US" sz="2400" b="1"/>
                <a:t>150  175  200 225 250 300 325 </a:t>
              </a:r>
            </a:p>
          </p:txBody>
        </p:sp>
        <p:sp>
          <p:nvSpPr>
            <p:cNvPr id="21572" name="Rectangle 137"/>
            <p:cNvSpPr>
              <a:spLocks noChangeArrowheads="1"/>
            </p:cNvSpPr>
            <p:nvPr/>
          </p:nvSpPr>
          <p:spPr bwMode="auto">
            <a:xfrm>
              <a:off x="432" y="2736"/>
              <a:ext cx="288"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3" name="Rectangle 138"/>
            <p:cNvSpPr>
              <a:spLocks noChangeArrowheads="1"/>
            </p:cNvSpPr>
            <p:nvPr/>
          </p:nvSpPr>
          <p:spPr bwMode="auto">
            <a:xfrm>
              <a:off x="711" y="2736"/>
              <a:ext cx="144"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45" name="Text Box 139"/>
          <p:cNvSpPr txBox="1">
            <a:spLocks noChangeArrowheads="1"/>
          </p:cNvSpPr>
          <p:nvPr/>
        </p:nvSpPr>
        <p:spPr bwMode="auto">
          <a:xfrm>
            <a:off x="685800" y="1031875"/>
            <a:ext cx="5029200" cy="5191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t>Secondary deflagration ignited</a:t>
            </a:r>
          </a:p>
        </p:txBody>
      </p:sp>
      <p:grpSp>
        <p:nvGrpSpPr>
          <p:cNvPr id="21546" name="Group 140"/>
          <p:cNvGrpSpPr>
            <a:grpSpLocks/>
          </p:cNvGrpSpPr>
          <p:nvPr/>
        </p:nvGrpSpPr>
        <p:grpSpPr bwMode="auto">
          <a:xfrm>
            <a:off x="874713" y="42863"/>
            <a:ext cx="7631112" cy="909637"/>
            <a:chOff x="551" y="27"/>
            <a:chExt cx="4807" cy="573"/>
          </a:xfrm>
        </p:grpSpPr>
        <p:sp>
          <p:nvSpPr>
            <p:cNvPr id="21547" name="WordArt 141"/>
            <p:cNvSpPr>
              <a:spLocks noChangeArrowheads="1" noChangeShapeType="1" noTextEdit="1"/>
            </p:cNvSpPr>
            <p:nvPr/>
          </p:nvSpPr>
          <p:spPr bwMode="auto">
            <a:xfrm>
              <a:off x="551" y="144"/>
              <a:ext cx="4608" cy="456"/>
            </a:xfrm>
            <a:prstGeom prst="rect">
              <a:avLst/>
            </a:prstGeom>
          </p:spPr>
          <p:txBody>
            <a:bodyPr wrap="none" fromWordArt="1">
              <a:prstTxWarp prst="textPlain">
                <a:avLst>
                  <a:gd name="adj" fmla="val 50000"/>
                </a:avLst>
              </a:prstTxWarp>
            </a:bodyPr>
            <a:lstStyle/>
            <a:p>
              <a:pPr algn="ctr"/>
              <a:r>
                <a:rPr lang="en-US" sz="2400" kern="10">
                  <a:ln w="3175">
                    <a:solidFill>
                      <a:srgbClr val="000000"/>
                    </a:solidFill>
                    <a:round/>
                    <a:headEnd/>
                    <a:tailEnd/>
                  </a:ln>
                  <a:gradFill rotWithShape="1">
                    <a:gsLst>
                      <a:gs pos="0">
                        <a:srgbClr val="FFC901"/>
                      </a:gs>
                      <a:gs pos="100000">
                        <a:srgbClr val="C60C0C"/>
                      </a:gs>
                    </a:gsLst>
                    <a:path path="rect">
                      <a:fillToRect l="50000" t="50000" r="50000" b="50000"/>
                    </a:path>
                  </a:gradFill>
                  <a:latin typeface="Arial Black"/>
                </a:rPr>
                <a:t>A Dust Explosion Event</a:t>
              </a:r>
            </a:p>
          </p:txBody>
        </p:sp>
        <p:grpSp>
          <p:nvGrpSpPr>
            <p:cNvPr id="21548" name="Group 142"/>
            <p:cNvGrpSpPr>
              <a:grpSpLocks/>
            </p:cNvGrpSpPr>
            <p:nvPr/>
          </p:nvGrpSpPr>
          <p:grpSpPr bwMode="auto">
            <a:xfrm>
              <a:off x="5166" y="27"/>
              <a:ext cx="192" cy="288"/>
              <a:chOff x="-960" y="2928"/>
              <a:chExt cx="192" cy="288"/>
            </a:xfrm>
          </p:grpSpPr>
          <p:sp>
            <p:nvSpPr>
              <p:cNvPr id="21549" name="Line 143"/>
              <p:cNvSpPr>
                <a:spLocks noChangeShapeType="1"/>
              </p:cNvSpPr>
              <p:nvPr/>
            </p:nvSpPr>
            <p:spPr bwMode="auto">
              <a:xfrm>
                <a:off x="-864" y="292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0" name="Line 144"/>
              <p:cNvSpPr>
                <a:spLocks noChangeShapeType="1"/>
              </p:cNvSpPr>
              <p:nvPr/>
            </p:nvSpPr>
            <p:spPr bwMode="auto">
              <a:xfrm>
                <a:off x="-912" y="296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1" name="Line 145"/>
              <p:cNvSpPr>
                <a:spLocks noChangeShapeType="1"/>
              </p:cNvSpPr>
              <p:nvPr/>
            </p:nvSpPr>
            <p:spPr bwMode="auto">
              <a:xfrm>
                <a:off x="-960" y="3024"/>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87234D3-E9EE-47F4-8174-CD2BBBDE9368}" type="slidenum">
              <a:rPr lang="en-US" smtClean="0"/>
              <a:pPr/>
              <a:t>24</a:t>
            </a:fld>
            <a:endParaRPr lang="en-US" smtClean="0"/>
          </a:p>
        </p:txBody>
      </p:sp>
      <p:grpSp>
        <p:nvGrpSpPr>
          <p:cNvPr id="22531" name="Group 2"/>
          <p:cNvGrpSpPr>
            <a:grpSpLocks/>
          </p:cNvGrpSpPr>
          <p:nvPr/>
        </p:nvGrpSpPr>
        <p:grpSpPr bwMode="auto">
          <a:xfrm>
            <a:off x="280988" y="2168525"/>
            <a:ext cx="8426450" cy="2616200"/>
            <a:chOff x="177" y="1366"/>
            <a:chExt cx="5308" cy="1648"/>
          </a:xfrm>
        </p:grpSpPr>
        <p:sp>
          <p:nvSpPr>
            <p:cNvPr id="22563" name="Freeform 3"/>
            <p:cNvSpPr>
              <a:spLocks/>
            </p:cNvSpPr>
            <p:nvPr/>
          </p:nvSpPr>
          <p:spPr bwMode="auto">
            <a:xfrm rot="10800000">
              <a:off x="1459" y="1824"/>
              <a:ext cx="720" cy="1125"/>
            </a:xfrm>
            <a:custGeom>
              <a:avLst/>
              <a:gdLst>
                <a:gd name="T0" fmla="*/ 1211 w 399"/>
                <a:gd name="T1" fmla="*/ 270 h 1125"/>
                <a:gd name="T2" fmla="*/ 635 w 399"/>
                <a:gd name="T3" fmla="*/ 291 h 1125"/>
                <a:gd name="T4" fmla="*/ 805 w 399"/>
                <a:gd name="T5" fmla="*/ 318 h 1125"/>
                <a:gd name="T6" fmla="*/ 688 w 399"/>
                <a:gd name="T7" fmla="*/ 342 h 1125"/>
                <a:gd name="T8" fmla="*/ 1211 w 399"/>
                <a:gd name="T9" fmla="*/ 363 h 1125"/>
                <a:gd name="T10" fmla="*/ 1608 w 399"/>
                <a:gd name="T11" fmla="*/ 396 h 1125"/>
                <a:gd name="T12" fmla="*/ 1029 w 399"/>
                <a:gd name="T13" fmla="*/ 411 h 1125"/>
                <a:gd name="T14" fmla="*/ 635 w 399"/>
                <a:gd name="T15" fmla="*/ 453 h 1125"/>
                <a:gd name="T16" fmla="*/ 805 w 399"/>
                <a:gd name="T17" fmla="*/ 477 h 1125"/>
                <a:gd name="T18" fmla="*/ 1263 w 399"/>
                <a:gd name="T19" fmla="*/ 486 h 1125"/>
                <a:gd name="T20" fmla="*/ 805 w 399"/>
                <a:gd name="T21" fmla="*/ 504 h 1125"/>
                <a:gd name="T22" fmla="*/ 1433 w 399"/>
                <a:gd name="T23" fmla="*/ 516 h 1125"/>
                <a:gd name="T24" fmla="*/ 1029 w 399"/>
                <a:gd name="T25" fmla="*/ 564 h 1125"/>
                <a:gd name="T26" fmla="*/ 570 w 399"/>
                <a:gd name="T27" fmla="*/ 588 h 1125"/>
                <a:gd name="T28" fmla="*/ 1546 w 399"/>
                <a:gd name="T29" fmla="*/ 597 h 1125"/>
                <a:gd name="T30" fmla="*/ 1328 w 399"/>
                <a:gd name="T31" fmla="*/ 630 h 1125"/>
                <a:gd name="T32" fmla="*/ 635 w 399"/>
                <a:gd name="T33" fmla="*/ 699 h 1125"/>
                <a:gd name="T34" fmla="*/ 1546 w 399"/>
                <a:gd name="T35" fmla="*/ 705 h 1125"/>
                <a:gd name="T36" fmla="*/ 408 w 399"/>
                <a:gd name="T37" fmla="*/ 732 h 1125"/>
                <a:gd name="T38" fmla="*/ 922 w 399"/>
                <a:gd name="T39" fmla="*/ 744 h 1125"/>
                <a:gd name="T40" fmla="*/ 1094 w 399"/>
                <a:gd name="T41" fmla="*/ 747 h 1125"/>
                <a:gd name="T42" fmla="*/ 1380 w 399"/>
                <a:gd name="T43" fmla="*/ 780 h 1125"/>
                <a:gd name="T44" fmla="*/ 805 w 399"/>
                <a:gd name="T45" fmla="*/ 780 h 1125"/>
                <a:gd name="T46" fmla="*/ 740 w 399"/>
                <a:gd name="T47" fmla="*/ 789 h 1125"/>
                <a:gd name="T48" fmla="*/ 1094 w 399"/>
                <a:gd name="T49" fmla="*/ 801 h 1125"/>
                <a:gd name="T50" fmla="*/ 2303 w 399"/>
                <a:gd name="T51" fmla="*/ 903 h 1125"/>
                <a:gd name="T52" fmla="*/ 857 w 399"/>
                <a:gd name="T53" fmla="*/ 933 h 1125"/>
                <a:gd name="T54" fmla="*/ 1146 w 399"/>
                <a:gd name="T55" fmla="*/ 1026 h 1125"/>
                <a:gd name="T56" fmla="*/ 1491 w 399"/>
                <a:gd name="T57" fmla="*/ 1029 h 1125"/>
                <a:gd name="T58" fmla="*/ 1029 w 399"/>
                <a:gd name="T59" fmla="*/ 1056 h 1125"/>
                <a:gd name="T60" fmla="*/ 1546 w 399"/>
                <a:gd name="T61" fmla="*/ 1125 h 1125"/>
                <a:gd name="T62" fmla="*/ 2469 w 399"/>
                <a:gd name="T63" fmla="*/ 1101 h 1125"/>
                <a:gd name="T64" fmla="*/ 3667 w 399"/>
                <a:gd name="T65" fmla="*/ 1083 h 1125"/>
                <a:gd name="T66" fmla="*/ 4019 w 399"/>
                <a:gd name="T67" fmla="*/ 1068 h 1125"/>
                <a:gd name="T68" fmla="*/ 4253 w 399"/>
                <a:gd name="T69" fmla="*/ 1041 h 1125"/>
                <a:gd name="T70" fmla="*/ 5682 w 399"/>
                <a:gd name="T71" fmla="*/ 951 h 1125"/>
                <a:gd name="T72" fmla="*/ 6428 w 399"/>
                <a:gd name="T73" fmla="*/ 879 h 1125"/>
                <a:gd name="T74" fmla="*/ 6428 w 399"/>
                <a:gd name="T75" fmla="*/ 744 h 1125"/>
                <a:gd name="T76" fmla="*/ 6023 w 399"/>
                <a:gd name="T77" fmla="*/ 708 h 1125"/>
                <a:gd name="T78" fmla="*/ 5852 w 399"/>
                <a:gd name="T79" fmla="*/ 669 h 1125"/>
                <a:gd name="T80" fmla="*/ 6487 w 399"/>
                <a:gd name="T81" fmla="*/ 630 h 1125"/>
                <a:gd name="T82" fmla="*/ 6946 w 399"/>
                <a:gd name="T83" fmla="*/ 618 h 1125"/>
                <a:gd name="T84" fmla="*/ 7297 w 399"/>
                <a:gd name="T85" fmla="*/ 543 h 1125"/>
                <a:gd name="T86" fmla="*/ 7350 w 399"/>
                <a:gd name="T87" fmla="*/ 501 h 1125"/>
                <a:gd name="T88" fmla="*/ 7581 w 399"/>
                <a:gd name="T89" fmla="*/ 498 h 1125"/>
                <a:gd name="T90" fmla="*/ 7633 w 399"/>
                <a:gd name="T91" fmla="*/ 489 h 1125"/>
                <a:gd name="T92" fmla="*/ 6893 w 399"/>
                <a:gd name="T93" fmla="*/ 345 h 1125"/>
                <a:gd name="T94" fmla="*/ 5852 w 399"/>
                <a:gd name="T95" fmla="*/ 153 h 1125"/>
                <a:gd name="T96" fmla="*/ 5735 w 399"/>
                <a:gd name="T97" fmla="*/ 162 h 1125"/>
                <a:gd name="T98" fmla="*/ 5565 w 399"/>
                <a:gd name="T99" fmla="*/ 132 h 1125"/>
                <a:gd name="T100" fmla="*/ 5395 w 399"/>
                <a:gd name="T101" fmla="*/ 72 h 1125"/>
                <a:gd name="T102" fmla="*/ 3732 w 399"/>
                <a:gd name="T103" fmla="*/ 15 h 1125"/>
                <a:gd name="T104" fmla="*/ 2927 w 399"/>
                <a:gd name="T105" fmla="*/ 6 h 1125"/>
                <a:gd name="T106" fmla="*/ 2586 w 399"/>
                <a:gd name="T107" fmla="*/ 30 h 1125"/>
                <a:gd name="T108" fmla="*/ 2120 w 399"/>
                <a:gd name="T109" fmla="*/ 66 h 1125"/>
                <a:gd name="T110" fmla="*/ 1898 w 399"/>
                <a:gd name="T111" fmla="*/ 84 h 1125"/>
                <a:gd name="T112" fmla="*/ 1898 w 399"/>
                <a:gd name="T113" fmla="*/ 165 h 1125"/>
                <a:gd name="T114" fmla="*/ 1433 w 399"/>
                <a:gd name="T115" fmla="*/ 237 h 1125"/>
                <a:gd name="T116" fmla="*/ 1328 w 399"/>
                <a:gd name="T117" fmla="*/ 270 h 1125"/>
                <a:gd name="T118" fmla="*/ 976 w 399"/>
                <a:gd name="T119" fmla="*/ 288 h 11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9" h="1125">
                  <a:moveTo>
                    <a:pt x="63" y="270"/>
                  </a:moveTo>
                  <a:cubicBezTo>
                    <a:pt x="50" y="278"/>
                    <a:pt x="41" y="279"/>
                    <a:pt x="33" y="291"/>
                  </a:cubicBezTo>
                  <a:cubicBezTo>
                    <a:pt x="54" y="294"/>
                    <a:pt x="74" y="310"/>
                    <a:pt x="42" y="318"/>
                  </a:cubicBezTo>
                  <a:cubicBezTo>
                    <a:pt x="32" y="328"/>
                    <a:pt x="13" y="334"/>
                    <a:pt x="36" y="342"/>
                  </a:cubicBezTo>
                  <a:cubicBezTo>
                    <a:pt x="45" y="349"/>
                    <a:pt x="54" y="356"/>
                    <a:pt x="63" y="363"/>
                  </a:cubicBezTo>
                  <a:cubicBezTo>
                    <a:pt x="75" y="372"/>
                    <a:pt x="71" y="387"/>
                    <a:pt x="84" y="396"/>
                  </a:cubicBezTo>
                  <a:cubicBezTo>
                    <a:pt x="64" y="397"/>
                    <a:pt x="0" y="397"/>
                    <a:pt x="54" y="411"/>
                  </a:cubicBezTo>
                  <a:cubicBezTo>
                    <a:pt x="60" y="429"/>
                    <a:pt x="48" y="443"/>
                    <a:pt x="33" y="453"/>
                  </a:cubicBezTo>
                  <a:cubicBezTo>
                    <a:pt x="29" y="466"/>
                    <a:pt x="31" y="469"/>
                    <a:pt x="42" y="477"/>
                  </a:cubicBezTo>
                  <a:cubicBezTo>
                    <a:pt x="55" y="473"/>
                    <a:pt x="58" y="475"/>
                    <a:pt x="66" y="486"/>
                  </a:cubicBezTo>
                  <a:cubicBezTo>
                    <a:pt x="55" y="493"/>
                    <a:pt x="49" y="493"/>
                    <a:pt x="42" y="504"/>
                  </a:cubicBezTo>
                  <a:cubicBezTo>
                    <a:pt x="54" y="508"/>
                    <a:pt x="64" y="509"/>
                    <a:pt x="75" y="516"/>
                  </a:cubicBezTo>
                  <a:cubicBezTo>
                    <a:pt x="90" y="546"/>
                    <a:pt x="87" y="557"/>
                    <a:pt x="54" y="564"/>
                  </a:cubicBezTo>
                  <a:cubicBezTo>
                    <a:pt x="44" y="571"/>
                    <a:pt x="37" y="578"/>
                    <a:pt x="30" y="588"/>
                  </a:cubicBezTo>
                  <a:cubicBezTo>
                    <a:pt x="47" y="589"/>
                    <a:pt x="77" y="580"/>
                    <a:pt x="81" y="597"/>
                  </a:cubicBezTo>
                  <a:cubicBezTo>
                    <a:pt x="85" y="615"/>
                    <a:pt x="77" y="618"/>
                    <a:pt x="69" y="630"/>
                  </a:cubicBezTo>
                  <a:cubicBezTo>
                    <a:pt x="55" y="652"/>
                    <a:pt x="49" y="677"/>
                    <a:pt x="33" y="699"/>
                  </a:cubicBezTo>
                  <a:cubicBezTo>
                    <a:pt x="45" y="707"/>
                    <a:pt x="65" y="703"/>
                    <a:pt x="81" y="705"/>
                  </a:cubicBezTo>
                  <a:cubicBezTo>
                    <a:pt x="57" y="734"/>
                    <a:pt x="38" y="707"/>
                    <a:pt x="21" y="732"/>
                  </a:cubicBezTo>
                  <a:cubicBezTo>
                    <a:pt x="35" y="742"/>
                    <a:pt x="27" y="737"/>
                    <a:pt x="48" y="744"/>
                  </a:cubicBezTo>
                  <a:cubicBezTo>
                    <a:pt x="51" y="745"/>
                    <a:pt x="57" y="747"/>
                    <a:pt x="57" y="747"/>
                  </a:cubicBezTo>
                  <a:cubicBezTo>
                    <a:pt x="59" y="759"/>
                    <a:pt x="72" y="780"/>
                    <a:pt x="72" y="780"/>
                  </a:cubicBezTo>
                  <a:cubicBezTo>
                    <a:pt x="60" y="788"/>
                    <a:pt x="55" y="784"/>
                    <a:pt x="42" y="780"/>
                  </a:cubicBezTo>
                  <a:cubicBezTo>
                    <a:pt x="41" y="783"/>
                    <a:pt x="37" y="786"/>
                    <a:pt x="39" y="789"/>
                  </a:cubicBezTo>
                  <a:cubicBezTo>
                    <a:pt x="43" y="795"/>
                    <a:pt x="57" y="801"/>
                    <a:pt x="57" y="801"/>
                  </a:cubicBezTo>
                  <a:cubicBezTo>
                    <a:pt x="67" y="843"/>
                    <a:pt x="79" y="882"/>
                    <a:pt x="120" y="903"/>
                  </a:cubicBezTo>
                  <a:cubicBezTo>
                    <a:pt x="81" y="905"/>
                    <a:pt x="51" y="893"/>
                    <a:pt x="45" y="933"/>
                  </a:cubicBezTo>
                  <a:cubicBezTo>
                    <a:pt x="45" y="935"/>
                    <a:pt x="55" y="1023"/>
                    <a:pt x="60" y="1026"/>
                  </a:cubicBezTo>
                  <a:cubicBezTo>
                    <a:pt x="65" y="1029"/>
                    <a:pt x="72" y="1028"/>
                    <a:pt x="78" y="1029"/>
                  </a:cubicBezTo>
                  <a:cubicBezTo>
                    <a:pt x="70" y="1052"/>
                    <a:pt x="71" y="1045"/>
                    <a:pt x="54" y="1056"/>
                  </a:cubicBezTo>
                  <a:cubicBezTo>
                    <a:pt x="56" y="1085"/>
                    <a:pt x="51" y="1115"/>
                    <a:pt x="81" y="1125"/>
                  </a:cubicBezTo>
                  <a:cubicBezTo>
                    <a:pt x="104" y="1121"/>
                    <a:pt x="111" y="1112"/>
                    <a:pt x="129" y="1101"/>
                  </a:cubicBezTo>
                  <a:cubicBezTo>
                    <a:pt x="147" y="1090"/>
                    <a:pt x="172" y="1088"/>
                    <a:pt x="192" y="1083"/>
                  </a:cubicBezTo>
                  <a:cubicBezTo>
                    <a:pt x="198" y="1077"/>
                    <a:pt x="206" y="1075"/>
                    <a:pt x="210" y="1068"/>
                  </a:cubicBezTo>
                  <a:cubicBezTo>
                    <a:pt x="233" y="1028"/>
                    <a:pt x="192" y="1076"/>
                    <a:pt x="222" y="1041"/>
                  </a:cubicBezTo>
                  <a:cubicBezTo>
                    <a:pt x="248" y="1011"/>
                    <a:pt x="276" y="985"/>
                    <a:pt x="297" y="951"/>
                  </a:cubicBezTo>
                  <a:cubicBezTo>
                    <a:pt x="311" y="928"/>
                    <a:pt x="321" y="901"/>
                    <a:pt x="336" y="879"/>
                  </a:cubicBezTo>
                  <a:cubicBezTo>
                    <a:pt x="347" y="826"/>
                    <a:pt x="341" y="858"/>
                    <a:pt x="336" y="744"/>
                  </a:cubicBezTo>
                  <a:cubicBezTo>
                    <a:pt x="335" y="730"/>
                    <a:pt x="315" y="708"/>
                    <a:pt x="315" y="708"/>
                  </a:cubicBezTo>
                  <a:cubicBezTo>
                    <a:pt x="313" y="694"/>
                    <a:pt x="310" y="682"/>
                    <a:pt x="306" y="669"/>
                  </a:cubicBezTo>
                  <a:cubicBezTo>
                    <a:pt x="314" y="648"/>
                    <a:pt x="318" y="639"/>
                    <a:pt x="339" y="630"/>
                  </a:cubicBezTo>
                  <a:cubicBezTo>
                    <a:pt x="347" y="626"/>
                    <a:pt x="363" y="618"/>
                    <a:pt x="363" y="618"/>
                  </a:cubicBezTo>
                  <a:cubicBezTo>
                    <a:pt x="371" y="593"/>
                    <a:pt x="377" y="570"/>
                    <a:pt x="381" y="543"/>
                  </a:cubicBezTo>
                  <a:cubicBezTo>
                    <a:pt x="382" y="529"/>
                    <a:pt x="380" y="514"/>
                    <a:pt x="384" y="501"/>
                  </a:cubicBezTo>
                  <a:cubicBezTo>
                    <a:pt x="385" y="497"/>
                    <a:pt x="393" y="501"/>
                    <a:pt x="396" y="498"/>
                  </a:cubicBezTo>
                  <a:cubicBezTo>
                    <a:pt x="398" y="496"/>
                    <a:pt x="398" y="492"/>
                    <a:pt x="399" y="489"/>
                  </a:cubicBezTo>
                  <a:cubicBezTo>
                    <a:pt x="380" y="442"/>
                    <a:pt x="370" y="395"/>
                    <a:pt x="360" y="345"/>
                  </a:cubicBezTo>
                  <a:cubicBezTo>
                    <a:pt x="350" y="235"/>
                    <a:pt x="358" y="222"/>
                    <a:pt x="306" y="153"/>
                  </a:cubicBezTo>
                  <a:cubicBezTo>
                    <a:pt x="304" y="156"/>
                    <a:pt x="303" y="164"/>
                    <a:pt x="300" y="162"/>
                  </a:cubicBezTo>
                  <a:cubicBezTo>
                    <a:pt x="296" y="160"/>
                    <a:pt x="292" y="136"/>
                    <a:pt x="291" y="132"/>
                  </a:cubicBezTo>
                  <a:cubicBezTo>
                    <a:pt x="288" y="112"/>
                    <a:pt x="287" y="92"/>
                    <a:pt x="282" y="72"/>
                  </a:cubicBezTo>
                  <a:cubicBezTo>
                    <a:pt x="273" y="36"/>
                    <a:pt x="227" y="26"/>
                    <a:pt x="195" y="15"/>
                  </a:cubicBezTo>
                  <a:cubicBezTo>
                    <a:pt x="180" y="0"/>
                    <a:pt x="177" y="3"/>
                    <a:pt x="153" y="6"/>
                  </a:cubicBezTo>
                  <a:cubicBezTo>
                    <a:pt x="149" y="18"/>
                    <a:pt x="145" y="23"/>
                    <a:pt x="135" y="30"/>
                  </a:cubicBezTo>
                  <a:cubicBezTo>
                    <a:pt x="127" y="43"/>
                    <a:pt x="118" y="53"/>
                    <a:pt x="111" y="66"/>
                  </a:cubicBezTo>
                  <a:cubicBezTo>
                    <a:pt x="107" y="72"/>
                    <a:pt x="99" y="84"/>
                    <a:pt x="99" y="84"/>
                  </a:cubicBezTo>
                  <a:cubicBezTo>
                    <a:pt x="102" y="125"/>
                    <a:pt x="104" y="125"/>
                    <a:pt x="99" y="165"/>
                  </a:cubicBezTo>
                  <a:cubicBezTo>
                    <a:pt x="96" y="190"/>
                    <a:pt x="80" y="213"/>
                    <a:pt x="75" y="237"/>
                  </a:cubicBezTo>
                  <a:cubicBezTo>
                    <a:pt x="73" y="248"/>
                    <a:pt x="76" y="261"/>
                    <a:pt x="69" y="270"/>
                  </a:cubicBezTo>
                  <a:cubicBezTo>
                    <a:pt x="49" y="295"/>
                    <a:pt x="51" y="271"/>
                    <a:pt x="51" y="288"/>
                  </a:cubicBezTo>
                </a:path>
              </a:pathLst>
            </a:custGeom>
            <a:gradFill rotWithShape="1">
              <a:gsLst>
                <a:gs pos="0">
                  <a:srgbClr val="FF9933"/>
                </a:gs>
                <a:gs pos="100000">
                  <a:srgbClr val="FFF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64" name="Oval 4"/>
            <p:cNvSpPr>
              <a:spLocks noChangeArrowheads="1"/>
            </p:cNvSpPr>
            <p:nvPr/>
          </p:nvSpPr>
          <p:spPr bwMode="auto">
            <a:xfrm>
              <a:off x="2304" y="1546"/>
              <a:ext cx="1872" cy="432"/>
            </a:xfrm>
            <a:prstGeom prst="ellipse">
              <a:avLst/>
            </a:prstGeom>
            <a:gradFill rotWithShape="1">
              <a:gsLst>
                <a:gs pos="0">
                  <a:srgbClr val="FF0000"/>
                </a:gs>
                <a:gs pos="50000">
                  <a:srgbClr val="FFFF00"/>
                </a:gs>
                <a:gs pos="100000">
                  <a:srgbClr val="FF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65" name="Group 5"/>
            <p:cNvGrpSpPr>
              <a:grpSpLocks/>
            </p:cNvGrpSpPr>
            <p:nvPr/>
          </p:nvGrpSpPr>
          <p:grpSpPr bwMode="auto">
            <a:xfrm>
              <a:off x="1747" y="2008"/>
              <a:ext cx="2592" cy="1006"/>
              <a:chOff x="2304" y="1944"/>
              <a:chExt cx="2160" cy="616"/>
            </a:xfrm>
          </p:grpSpPr>
          <p:sp>
            <p:nvSpPr>
              <p:cNvPr id="22669" name="AutoShape 6"/>
              <p:cNvSpPr>
                <a:spLocks noChangeArrowheads="1"/>
              </p:cNvSpPr>
              <p:nvPr/>
            </p:nvSpPr>
            <p:spPr bwMode="auto">
              <a:xfrm>
                <a:off x="2334" y="2304"/>
                <a:ext cx="1872" cy="186"/>
              </a:xfrm>
              <a:prstGeom prst="roundRect">
                <a:avLst>
                  <a:gd name="adj" fmla="val 16667"/>
                </a:avLst>
              </a:prstGeom>
              <a:gradFill rotWithShape="1">
                <a:gsLst>
                  <a:gs pos="0">
                    <a:srgbClr val="FFFF00"/>
                  </a:gs>
                  <a:gs pos="100000">
                    <a:srgbClr val="FF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0" name="Freeform 7"/>
              <p:cNvSpPr>
                <a:spLocks/>
              </p:cNvSpPr>
              <p:nvPr/>
            </p:nvSpPr>
            <p:spPr bwMode="auto">
              <a:xfrm rot="21443216" flipV="1">
                <a:off x="2304" y="1944"/>
                <a:ext cx="2160" cy="616"/>
              </a:xfrm>
              <a:custGeom>
                <a:avLst/>
                <a:gdLst>
                  <a:gd name="T0" fmla="*/ 9 w 4431"/>
                  <a:gd name="T1" fmla="*/ 233 h 616"/>
                  <a:gd name="T2" fmla="*/ 13 w 4431"/>
                  <a:gd name="T3" fmla="*/ 167 h 616"/>
                  <a:gd name="T4" fmla="*/ 18 w 4431"/>
                  <a:gd name="T5" fmla="*/ 197 h 616"/>
                  <a:gd name="T6" fmla="*/ 25 w 4431"/>
                  <a:gd name="T7" fmla="*/ 143 h 616"/>
                  <a:gd name="T8" fmla="*/ 36 w 4431"/>
                  <a:gd name="T9" fmla="*/ 95 h 616"/>
                  <a:gd name="T10" fmla="*/ 43 w 4431"/>
                  <a:gd name="T11" fmla="*/ 167 h 616"/>
                  <a:gd name="T12" fmla="*/ 55 w 4431"/>
                  <a:gd name="T13" fmla="*/ 161 h 616"/>
                  <a:gd name="T14" fmla="*/ 60 w 4431"/>
                  <a:gd name="T15" fmla="*/ 107 h 616"/>
                  <a:gd name="T16" fmla="*/ 76 w 4431"/>
                  <a:gd name="T17" fmla="*/ 77 h 616"/>
                  <a:gd name="T18" fmla="*/ 85 w 4431"/>
                  <a:gd name="T19" fmla="*/ 209 h 616"/>
                  <a:gd name="T20" fmla="*/ 91 w 4431"/>
                  <a:gd name="T21" fmla="*/ 95 h 616"/>
                  <a:gd name="T22" fmla="*/ 96 w 4431"/>
                  <a:gd name="T23" fmla="*/ 41 h 616"/>
                  <a:gd name="T24" fmla="*/ 97 w 4431"/>
                  <a:gd name="T25" fmla="*/ 83 h 616"/>
                  <a:gd name="T26" fmla="*/ 100 w 4431"/>
                  <a:gd name="T27" fmla="*/ 77 h 616"/>
                  <a:gd name="T28" fmla="*/ 102 w 4431"/>
                  <a:gd name="T29" fmla="*/ 35 h 616"/>
                  <a:gd name="T30" fmla="*/ 108 w 4431"/>
                  <a:gd name="T31" fmla="*/ 11 h 616"/>
                  <a:gd name="T32" fmla="*/ 115 w 4431"/>
                  <a:gd name="T33" fmla="*/ 47 h 616"/>
                  <a:gd name="T34" fmla="*/ 118 w 4431"/>
                  <a:gd name="T35" fmla="*/ 17 h 616"/>
                  <a:gd name="T36" fmla="*/ 118 w 4431"/>
                  <a:gd name="T37" fmla="*/ 95 h 616"/>
                  <a:gd name="T38" fmla="*/ 113 w 4431"/>
                  <a:gd name="T39" fmla="*/ 137 h 616"/>
                  <a:gd name="T40" fmla="*/ 108 w 4431"/>
                  <a:gd name="T41" fmla="*/ 161 h 616"/>
                  <a:gd name="T42" fmla="*/ 108 w 4431"/>
                  <a:gd name="T43" fmla="*/ 191 h 616"/>
                  <a:gd name="T44" fmla="*/ 104 w 4431"/>
                  <a:gd name="T45" fmla="*/ 197 h 616"/>
                  <a:gd name="T46" fmla="*/ 102 w 4431"/>
                  <a:gd name="T47" fmla="*/ 305 h 616"/>
                  <a:gd name="T48" fmla="*/ 100 w 4431"/>
                  <a:gd name="T49" fmla="*/ 347 h 616"/>
                  <a:gd name="T50" fmla="*/ 96 w 4431"/>
                  <a:gd name="T51" fmla="*/ 353 h 616"/>
                  <a:gd name="T52" fmla="*/ 94 w 4431"/>
                  <a:gd name="T53" fmla="*/ 329 h 616"/>
                  <a:gd name="T54" fmla="*/ 91 w 4431"/>
                  <a:gd name="T55" fmla="*/ 455 h 616"/>
                  <a:gd name="T56" fmla="*/ 85 w 4431"/>
                  <a:gd name="T57" fmla="*/ 473 h 616"/>
                  <a:gd name="T58" fmla="*/ 79 w 4431"/>
                  <a:gd name="T59" fmla="*/ 503 h 616"/>
                  <a:gd name="T60" fmla="*/ 74 w 4431"/>
                  <a:gd name="T61" fmla="*/ 479 h 616"/>
                  <a:gd name="T62" fmla="*/ 71 w 4431"/>
                  <a:gd name="T63" fmla="*/ 503 h 616"/>
                  <a:gd name="T64" fmla="*/ 62 w 4431"/>
                  <a:gd name="T65" fmla="*/ 443 h 616"/>
                  <a:gd name="T66" fmla="*/ 57 w 4431"/>
                  <a:gd name="T67" fmla="*/ 521 h 616"/>
                  <a:gd name="T68" fmla="*/ 54 w 4431"/>
                  <a:gd name="T69" fmla="*/ 611 h 616"/>
                  <a:gd name="T70" fmla="*/ 48 w 4431"/>
                  <a:gd name="T71" fmla="*/ 503 h 616"/>
                  <a:gd name="T72" fmla="*/ 39 w 4431"/>
                  <a:gd name="T73" fmla="*/ 425 h 616"/>
                  <a:gd name="T74" fmla="*/ 35 w 4431"/>
                  <a:gd name="T75" fmla="*/ 563 h 616"/>
                  <a:gd name="T76" fmla="*/ 33 w 4431"/>
                  <a:gd name="T77" fmla="*/ 539 h 616"/>
                  <a:gd name="T78" fmla="*/ 29 w 4431"/>
                  <a:gd name="T79" fmla="*/ 485 h 616"/>
                  <a:gd name="T80" fmla="*/ 26 w 4431"/>
                  <a:gd name="T81" fmla="*/ 479 h 616"/>
                  <a:gd name="T82" fmla="*/ 24 w 4431"/>
                  <a:gd name="T83" fmla="*/ 503 h 616"/>
                  <a:gd name="T84" fmla="*/ 21 w 4431"/>
                  <a:gd name="T85" fmla="*/ 485 h 616"/>
                  <a:gd name="T86" fmla="*/ 17 w 4431"/>
                  <a:gd name="T87" fmla="*/ 515 h 616"/>
                  <a:gd name="T88" fmla="*/ 14 w 4431"/>
                  <a:gd name="T89" fmla="*/ 551 h 616"/>
                  <a:gd name="T90" fmla="*/ 6 w 4431"/>
                  <a:gd name="T91" fmla="*/ 527 h 616"/>
                  <a:gd name="T92" fmla="*/ 2 w 4431"/>
                  <a:gd name="T93" fmla="*/ 455 h 616"/>
                  <a:gd name="T94" fmla="*/ 1 w 4431"/>
                  <a:gd name="T95" fmla="*/ 377 h 616"/>
                  <a:gd name="T96" fmla="*/ 0 w 4431"/>
                  <a:gd name="T97" fmla="*/ 251 h 616"/>
                  <a:gd name="T98" fmla="*/ 4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FF0000"/>
                  </a:gs>
                  <a:gs pos="50000">
                    <a:srgbClr val="FFC901"/>
                  </a:gs>
                  <a:gs pos="100000">
                    <a:srgbClr val="FF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2566" name="Group 8"/>
            <p:cNvGrpSpPr>
              <a:grpSpLocks/>
            </p:cNvGrpSpPr>
            <p:nvPr/>
          </p:nvGrpSpPr>
          <p:grpSpPr bwMode="auto">
            <a:xfrm rot="200308">
              <a:off x="488" y="1541"/>
              <a:ext cx="4408" cy="710"/>
              <a:chOff x="471" y="2877"/>
              <a:chExt cx="4424" cy="719"/>
            </a:xfrm>
          </p:grpSpPr>
          <p:sp>
            <p:nvSpPr>
              <p:cNvPr id="22667" name="Freeform 9"/>
              <p:cNvSpPr>
                <a:spLocks/>
              </p:cNvSpPr>
              <p:nvPr/>
            </p:nvSpPr>
            <p:spPr bwMode="auto">
              <a:xfrm rot="189585">
                <a:off x="471" y="2980"/>
                <a:ext cx="4137" cy="616"/>
              </a:xfrm>
              <a:custGeom>
                <a:avLst/>
                <a:gdLst>
                  <a:gd name="T0" fmla="*/ 236 w 4431"/>
                  <a:gd name="T1" fmla="*/ 233 h 616"/>
                  <a:gd name="T2" fmla="*/ 343 w 4431"/>
                  <a:gd name="T3" fmla="*/ 167 h 616"/>
                  <a:gd name="T4" fmla="*/ 449 w 4431"/>
                  <a:gd name="T5" fmla="*/ 197 h 616"/>
                  <a:gd name="T6" fmla="*/ 636 w 4431"/>
                  <a:gd name="T7" fmla="*/ 143 h 616"/>
                  <a:gd name="T8" fmla="*/ 930 w 4431"/>
                  <a:gd name="T9" fmla="*/ 95 h 616"/>
                  <a:gd name="T10" fmla="*/ 1122 w 4431"/>
                  <a:gd name="T11" fmla="*/ 167 h 616"/>
                  <a:gd name="T12" fmla="*/ 1406 w 4431"/>
                  <a:gd name="T13" fmla="*/ 161 h 616"/>
                  <a:gd name="T14" fmla="*/ 1564 w 4431"/>
                  <a:gd name="T15" fmla="*/ 107 h 616"/>
                  <a:gd name="T16" fmla="*/ 1961 w 4431"/>
                  <a:gd name="T17" fmla="*/ 77 h 616"/>
                  <a:gd name="T18" fmla="*/ 2199 w 4431"/>
                  <a:gd name="T19" fmla="*/ 209 h 616"/>
                  <a:gd name="T20" fmla="*/ 2347 w 4431"/>
                  <a:gd name="T21" fmla="*/ 95 h 616"/>
                  <a:gd name="T22" fmla="*/ 2463 w 4431"/>
                  <a:gd name="T23" fmla="*/ 41 h 616"/>
                  <a:gd name="T24" fmla="*/ 2505 w 4431"/>
                  <a:gd name="T25" fmla="*/ 83 h 616"/>
                  <a:gd name="T26" fmla="*/ 2585 w 4431"/>
                  <a:gd name="T27" fmla="*/ 77 h 616"/>
                  <a:gd name="T28" fmla="*/ 2641 w 4431"/>
                  <a:gd name="T29" fmla="*/ 35 h 616"/>
                  <a:gd name="T30" fmla="*/ 2791 w 4431"/>
                  <a:gd name="T31" fmla="*/ 11 h 616"/>
                  <a:gd name="T32" fmla="*/ 2964 w 4431"/>
                  <a:gd name="T33" fmla="*/ 47 h 616"/>
                  <a:gd name="T34" fmla="*/ 3042 w 4431"/>
                  <a:gd name="T35" fmla="*/ 17 h 616"/>
                  <a:gd name="T36" fmla="*/ 3054 w 4431"/>
                  <a:gd name="T37" fmla="*/ 95 h 616"/>
                  <a:gd name="T38" fmla="*/ 2897 w 4431"/>
                  <a:gd name="T39" fmla="*/ 137 h 616"/>
                  <a:gd name="T40" fmla="*/ 2794 w 4431"/>
                  <a:gd name="T41" fmla="*/ 161 h 616"/>
                  <a:gd name="T42" fmla="*/ 2774 w 4431"/>
                  <a:gd name="T43" fmla="*/ 191 h 616"/>
                  <a:gd name="T44" fmla="*/ 2697 w 4431"/>
                  <a:gd name="T45" fmla="*/ 197 h 616"/>
                  <a:gd name="T46" fmla="*/ 2628 w 4431"/>
                  <a:gd name="T47" fmla="*/ 305 h 616"/>
                  <a:gd name="T48" fmla="*/ 2585 w 4431"/>
                  <a:gd name="T49" fmla="*/ 347 h 616"/>
                  <a:gd name="T50" fmla="*/ 2476 w 4431"/>
                  <a:gd name="T51" fmla="*/ 353 h 616"/>
                  <a:gd name="T52" fmla="*/ 2424 w 4431"/>
                  <a:gd name="T53" fmla="*/ 329 h 616"/>
                  <a:gd name="T54" fmla="*/ 2352 w 4431"/>
                  <a:gd name="T55" fmla="*/ 455 h 616"/>
                  <a:gd name="T56" fmla="*/ 2207 w 4431"/>
                  <a:gd name="T57" fmla="*/ 473 h 616"/>
                  <a:gd name="T58" fmla="*/ 2049 w 4431"/>
                  <a:gd name="T59" fmla="*/ 503 h 616"/>
                  <a:gd name="T60" fmla="*/ 1900 w 4431"/>
                  <a:gd name="T61" fmla="*/ 479 h 616"/>
                  <a:gd name="T62" fmla="*/ 1820 w 4431"/>
                  <a:gd name="T63" fmla="*/ 503 h 616"/>
                  <a:gd name="T64" fmla="*/ 1608 w 4431"/>
                  <a:gd name="T65" fmla="*/ 443 h 616"/>
                  <a:gd name="T66" fmla="*/ 1462 w 4431"/>
                  <a:gd name="T67" fmla="*/ 521 h 616"/>
                  <a:gd name="T68" fmla="*/ 1390 w 4431"/>
                  <a:gd name="T69" fmla="*/ 611 h 616"/>
                  <a:gd name="T70" fmla="*/ 1232 w 4431"/>
                  <a:gd name="T71" fmla="*/ 503 h 616"/>
                  <a:gd name="T72" fmla="*/ 1006 w 4431"/>
                  <a:gd name="T73" fmla="*/ 425 h 616"/>
                  <a:gd name="T74" fmla="*/ 892 w 4431"/>
                  <a:gd name="T75" fmla="*/ 563 h 616"/>
                  <a:gd name="T76" fmla="*/ 850 w 4431"/>
                  <a:gd name="T77" fmla="*/ 539 h 616"/>
                  <a:gd name="T78" fmla="*/ 742 w 4431"/>
                  <a:gd name="T79" fmla="*/ 485 h 616"/>
                  <a:gd name="T80" fmla="*/ 669 w 4431"/>
                  <a:gd name="T81" fmla="*/ 479 h 616"/>
                  <a:gd name="T82" fmla="*/ 632 w 4431"/>
                  <a:gd name="T83" fmla="*/ 503 h 616"/>
                  <a:gd name="T84" fmla="*/ 539 w 4431"/>
                  <a:gd name="T85" fmla="*/ 485 h 616"/>
                  <a:gd name="T86" fmla="*/ 441 w 4431"/>
                  <a:gd name="T87" fmla="*/ 515 h 616"/>
                  <a:gd name="T88" fmla="*/ 348 w 4431"/>
                  <a:gd name="T89" fmla="*/ 551 h 616"/>
                  <a:gd name="T90" fmla="*/ 147 w 4431"/>
                  <a:gd name="T91" fmla="*/ 527 h 616"/>
                  <a:gd name="T92" fmla="*/ 70 w 4431"/>
                  <a:gd name="T93" fmla="*/ 455 h 616"/>
                  <a:gd name="T94" fmla="*/ 23 w 4431"/>
                  <a:gd name="T95" fmla="*/ 377 h 616"/>
                  <a:gd name="T96" fmla="*/ 16 w 4431"/>
                  <a:gd name="T97" fmla="*/ 251 h 616"/>
                  <a:gd name="T98" fmla="*/ 105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DDDDDD"/>
                  </a:gs>
                  <a:gs pos="100000">
                    <a:srgbClr val="5F5F5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68" name="Freeform 10"/>
              <p:cNvSpPr>
                <a:spLocks/>
              </p:cNvSpPr>
              <p:nvPr/>
            </p:nvSpPr>
            <p:spPr bwMode="auto">
              <a:xfrm rot="21264537" flipH="1">
                <a:off x="576" y="2877"/>
                <a:ext cx="4319" cy="616"/>
              </a:xfrm>
              <a:custGeom>
                <a:avLst/>
                <a:gdLst>
                  <a:gd name="T0" fmla="*/ 293 w 4431"/>
                  <a:gd name="T1" fmla="*/ 233 h 616"/>
                  <a:gd name="T2" fmla="*/ 425 w 4431"/>
                  <a:gd name="T3" fmla="*/ 167 h 616"/>
                  <a:gd name="T4" fmla="*/ 557 w 4431"/>
                  <a:gd name="T5" fmla="*/ 197 h 616"/>
                  <a:gd name="T6" fmla="*/ 789 w 4431"/>
                  <a:gd name="T7" fmla="*/ 143 h 616"/>
                  <a:gd name="T8" fmla="*/ 1154 w 4431"/>
                  <a:gd name="T9" fmla="*/ 95 h 616"/>
                  <a:gd name="T10" fmla="*/ 1391 w 4431"/>
                  <a:gd name="T11" fmla="*/ 167 h 616"/>
                  <a:gd name="T12" fmla="*/ 1745 w 4431"/>
                  <a:gd name="T13" fmla="*/ 161 h 616"/>
                  <a:gd name="T14" fmla="*/ 1940 w 4431"/>
                  <a:gd name="T15" fmla="*/ 107 h 616"/>
                  <a:gd name="T16" fmla="*/ 2431 w 4431"/>
                  <a:gd name="T17" fmla="*/ 77 h 616"/>
                  <a:gd name="T18" fmla="*/ 2727 w 4431"/>
                  <a:gd name="T19" fmla="*/ 209 h 616"/>
                  <a:gd name="T20" fmla="*/ 2911 w 4431"/>
                  <a:gd name="T21" fmla="*/ 95 h 616"/>
                  <a:gd name="T22" fmla="*/ 3054 w 4431"/>
                  <a:gd name="T23" fmla="*/ 41 h 616"/>
                  <a:gd name="T24" fmla="*/ 3106 w 4431"/>
                  <a:gd name="T25" fmla="*/ 83 h 616"/>
                  <a:gd name="T26" fmla="*/ 3207 w 4431"/>
                  <a:gd name="T27" fmla="*/ 77 h 616"/>
                  <a:gd name="T28" fmla="*/ 3276 w 4431"/>
                  <a:gd name="T29" fmla="*/ 35 h 616"/>
                  <a:gd name="T30" fmla="*/ 3461 w 4431"/>
                  <a:gd name="T31" fmla="*/ 11 h 616"/>
                  <a:gd name="T32" fmla="*/ 3677 w 4431"/>
                  <a:gd name="T33" fmla="*/ 47 h 616"/>
                  <a:gd name="T34" fmla="*/ 3772 w 4431"/>
                  <a:gd name="T35" fmla="*/ 17 h 616"/>
                  <a:gd name="T36" fmla="*/ 3788 w 4431"/>
                  <a:gd name="T37" fmla="*/ 95 h 616"/>
                  <a:gd name="T38" fmla="*/ 3592 w 4431"/>
                  <a:gd name="T39" fmla="*/ 137 h 616"/>
                  <a:gd name="T40" fmla="*/ 3465 w 4431"/>
                  <a:gd name="T41" fmla="*/ 161 h 616"/>
                  <a:gd name="T42" fmla="*/ 3439 w 4431"/>
                  <a:gd name="T43" fmla="*/ 191 h 616"/>
                  <a:gd name="T44" fmla="*/ 3344 w 4431"/>
                  <a:gd name="T45" fmla="*/ 197 h 616"/>
                  <a:gd name="T46" fmla="*/ 3259 w 4431"/>
                  <a:gd name="T47" fmla="*/ 305 h 616"/>
                  <a:gd name="T48" fmla="*/ 3207 w 4431"/>
                  <a:gd name="T49" fmla="*/ 347 h 616"/>
                  <a:gd name="T50" fmla="*/ 3069 w 4431"/>
                  <a:gd name="T51" fmla="*/ 353 h 616"/>
                  <a:gd name="T52" fmla="*/ 3007 w 4431"/>
                  <a:gd name="T53" fmla="*/ 329 h 616"/>
                  <a:gd name="T54" fmla="*/ 2915 w 4431"/>
                  <a:gd name="T55" fmla="*/ 455 h 616"/>
                  <a:gd name="T56" fmla="*/ 2736 w 4431"/>
                  <a:gd name="T57" fmla="*/ 473 h 616"/>
                  <a:gd name="T58" fmla="*/ 2542 w 4431"/>
                  <a:gd name="T59" fmla="*/ 503 h 616"/>
                  <a:gd name="T60" fmla="*/ 2357 w 4431"/>
                  <a:gd name="T61" fmla="*/ 479 h 616"/>
                  <a:gd name="T62" fmla="*/ 2256 w 4431"/>
                  <a:gd name="T63" fmla="*/ 503 h 616"/>
                  <a:gd name="T64" fmla="*/ 1993 w 4431"/>
                  <a:gd name="T65" fmla="*/ 443 h 616"/>
                  <a:gd name="T66" fmla="*/ 1814 w 4431"/>
                  <a:gd name="T67" fmla="*/ 521 h 616"/>
                  <a:gd name="T68" fmla="*/ 1723 w 4431"/>
                  <a:gd name="T69" fmla="*/ 611 h 616"/>
                  <a:gd name="T70" fmla="*/ 1527 w 4431"/>
                  <a:gd name="T71" fmla="*/ 503 h 616"/>
                  <a:gd name="T72" fmla="*/ 1249 w 4431"/>
                  <a:gd name="T73" fmla="*/ 425 h 616"/>
                  <a:gd name="T74" fmla="*/ 1106 w 4431"/>
                  <a:gd name="T75" fmla="*/ 563 h 616"/>
                  <a:gd name="T76" fmla="*/ 1054 w 4431"/>
                  <a:gd name="T77" fmla="*/ 539 h 616"/>
                  <a:gd name="T78" fmla="*/ 921 w 4431"/>
                  <a:gd name="T79" fmla="*/ 485 h 616"/>
                  <a:gd name="T80" fmla="*/ 831 w 4431"/>
                  <a:gd name="T81" fmla="*/ 479 h 616"/>
                  <a:gd name="T82" fmla="*/ 784 w 4431"/>
                  <a:gd name="T83" fmla="*/ 503 h 616"/>
                  <a:gd name="T84" fmla="*/ 668 w 4431"/>
                  <a:gd name="T85" fmla="*/ 485 h 616"/>
                  <a:gd name="T86" fmla="*/ 546 w 4431"/>
                  <a:gd name="T87" fmla="*/ 515 h 616"/>
                  <a:gd name="T88" fmla="*/ 431 w 4431"/>
                  <a:gd name="T89" fmla="*/ 551 h 616"/>
                  <a:gd name="T90" fmla="*/ 182 w 4431"/>
                  <a:gd name="T91" fmla="*/ 527 h 616"/>
                  <a:gd name="T92" fmla="*/ 88 w 4431"/>
                  <a:gd name="T93" fmla="*/ 455 h 616"/>
                  <a:gd name="T94" fmla="*/ 28 w 4431"/>
                  <a:gd name="T95" fmla="*/ 377 h 616"/>
                  <a:gd name="T96" fmla="*/ 19 w 4431"/>
                  <a:gd name="T97" fmla="*/ 251 h 616"/>
                  <a:gd name="T98" fmla="*/ 129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DDDDDD"/>
                  </a:gs>
                  <a:gs pos="100000">
                    <a:srgbClr val="5F5F5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2567" name="Line 11"/>
            <p:cNvSpPr>
              <a:spLocks noChangeShapeType="1"/>
            </p:cNvSpPr>
            <p:nvPr/>
          </p:nvSpPr>
          <p:spPr bwMode="auto">
            <a:xfrm>
              <a:off x="2881" y="1604"/>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68" name="Line 12"/>
            <p:cNvSpPr>
              <a:spLocks noChangeShapeType="1"/>
            </p:cNvSpPr>
            <p:nvPr/>
          </p:nvSpPr>
          <p:spPr bwMode="auto">
            <a:xfrm>
              <a:off x="2881" y="1690"/>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2569" name="Group 13"/>
            <p:cNvGrpSpPr>
              <a:grpSpLocks/>
            </p:cNvGrpSpPr>
            <p:nvPr/>
          </p:nvGrpSpPr>
          <p:grpSpPr bwMode="auto">
            <a:xfrm rot="588223">
              <a:off x="2878" y="1366"/>
              <a:ext cx="1374" cy="151"/>
              <a:chOff x="2878" y="1152"/>
              <a:chExt cx="1374" cy="151"/>
            </a:xfrm>
          </p:grpSpPr>
          <p:sp>
            <p:nvSpPr>
              <p:cNvPr id="22653" name="Rectangle 14"/>
              <p:cNvSpPr>
                <a:spLocks noChangeArrowheads="1"/>
              </p:cNvSpPr>
              <p:nvPr/>
            </p:nvSpPr>
            <p:spPr bwMode="auto">
              <a:xfrm flipV="1">
                <a:off x="2878"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4" name="Line 15"/>
              <p:cNvSpPr>
                <a:spLocks noChangeShapeType="1"/>
              </p:cNvSpPr>
              <p:nvPr/>
            </p:nvSpPr>
            <p:spPr bwMode="auto">
              <a:xfrm>
                <a:off x="2954"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55" name="Line 16"/>
              <p:cNvSpPr>
                <a:spLocks noChangeShapeType="1"/>
              </p:cNvSpPr>
              <p:nvPr/>
            </p:nvSpPr>
            <p:spPr bwMode="auto">
              <a:xfrm rot="5400000">
                <a:off x="3134"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56" name="Line 17"/>
              <p:cNvSpPr>
                <a:spLocks noChangeShapeType="1"/>
              </p:cNvSpPr>
              <p:nvPr/>
            </p:nvSpPr>
            <p:spPr bwMode="auto">
              <a:xfrm>
                <a:off x="3260"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57" name="Line 18"/>
              <p:cNvSpPr>
                <a:spLocks noChangeShapeType="1"/>
              </p:cNvSpPr>
              <p:nvPr/>
            </p:nvSpPr>
            <p:spPr bwMode="auto">
              <a:xfrm rot="5400000">
                <a:off x="3439"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58" name="Line 19"/>
              <p:cNvSpPr>
                <a:spLocks noChangeShapeType="1"/>
              </p:cNvSpPr>
              <p:nvPr/>
            </p:nvSpPr>
            <p:spPr bwMode="auto">
              <a:xfrm>
                <a:off x="3565"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59" name="Line 20"/>
              <p:cNvSpPr>
                <a:spLocks noChangeShapeType="1"/>
              </p:cNvSpPr>
              <p:nvPr/>
            </p:nvSpPr>
            <p:spPr bwMode="auto">
              <a:xfrm rot="5400000">
                <a:off x="3744"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60" name="Line 21"/>
              <p:cNvSpPr>
                <a:spLocks noChangeShapeType="1"/>
              </p:cNvSpPr>
              <p:nvPr/>
            </p:nvSpPr>
            <p:spPr bwMode="auto">
              <a:xfrm>
                <a:off x="387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61" name="Line 22"/>
              <p:cNvSpPr>
                <a:spLocks noChangeShapeType="1"/>
              </p:cNvSpPr>
              <p:nvPr/>
            </p:nvSpPr>
            <p:spPr bwMode="auto">
              <a:xfrm rot="5400000">
                <a:off x="405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62" name="Line 23"/>
              <p:cNvSpPr>
                <a:spLocks noChangeShapeType="1"/>
              </p:cNvSpPr>
              <p:nvPr/>
            </p:nvSpPr>
            <p:spPr bwMode="auto">
              <a:xfrm>
                <a:off x="2954"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63" name="Line 24"/>
              <p:cNvSpPr>
                <a:spLocks noChangeShapeType="1"/>
              </p:cNvSpPr>
              <p:nvPr/>
            </p:nvSpPr>
            <p:spPr bwMode="auto">
              <a:xfrm>
                <a:off x="2954"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64" name="Line 25"/>
              <p:cNvSpPr>
                <a:spLocks noChangeShapeType="1"/>
              </p:cNvSpPr>
              <p:nvPr/>
            </p:nvSpPr>
            <p:spPr bwMode="auto">
              <a:xfrm>
                <a:off x="4176" y="1209"/>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65" name="Line 26"/>
              <p:cNvSpPr>
                <a:spLocks noChangeShapeType="1"/>
              </p:cNvSpPr>
              <p:nvPr/>
            </p:nvSpPr>
            <p:spPr bwMode="auto">
              <a:xfrm>
                <a:off x="4176" y="1295"/>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66" name="Line 27"/>
              <p:cNvSpPr>
                <a:spLocks noChangeShapeType="1"/>
              </p:cNvSpPr>
              <p:nvPr/>
            </p:nvSpPr>
            <p:spPr bwMode="auto">
              <a:xfrm>
                <a:off x="4214" y="1204"/>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2570" name="Group 28"/>
            <p:cNvGrpSpPr>
              <a:grpSpLocks/>
            </p:cNvGrpSpPr>
            <p:nvPr/>
          </p:nvGrpSpPr>
          <p:grpSpPr bwMode="auto">
            <a:xfrm>
              <a:off x="4184" y="1546"/>
              <a:ext cx="1298" cy="148"/>
              <a:chOff x="4184" y="1152"/>
              <a:chExt cx="1298" cy="148"/>
            </a:xfrm>
          </p:grpSpPr>
          <p:sp>
            <p:nvSpPr>
              <p:cNvPr id="22642" name="Rectangle 29"/>
              <p:cNvSpPr>
                <a:spLocks noChangeArrowheads="1"/>
              </p:cNvSpPr>
              <p:nvPr/>
            </p:nvSpPr>
            <p:spPr bwMode="auto">
              <a:xfrm flipV="1">
                <a:off x="4184"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3" name="Line 30"/>
              <p:cNvSpPr>
                <a:spLocks noChangeShapeType="1"/>
              </p:cNvSpPr>
              <p:nvPr/>
            </p:nvSpPr>
            <p:spPr bwMode="auto">
              <a:xfrm>
                <a:off x="426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44" name="Line 31"/>
              <p:cNvSpPr>
                <a:spLocks noChangeShapeType="1"/>
              </p:cNvSpPr>
              <p:nvPr/>
            </p:nvSpPr>
            <p:spPr bwMode="auto">
              <a:xfrm rot="5400000">
                <a:off x="444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45" name="Line 32"/>
              <p:cNvSpPr>
                <a:spLocks noChangeShapeType="1"/>
              </p:cNvSpPr>
              <p:nvPr/>
            </p:nvSpPr>
            <p:spPr bwMode="auto">
              <a:xfrm>
                <a:off x="4566"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46" name="Line 33"/>
              <p:cNvSpPr>
                <a:spLocks noChangeShapeType="1"/>
              </p:cNvSpPr>
              <p:nvPr/>
            </p:nvSpPr>
            <p:spPr bwMode="auto">
              <a:xfrm rot="5400000">
                <a:off x="4745"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47" name="Line 34"/>
              <p:cNvSpPr>
                <a:spLocks noChangeShapeType="1"/>
              </p:cNvSpPr>
              <p:nvPr/>
            </p:nvSpPr>
            <p:spPr bwMode="auto">
              <a:xfrm>
                <a:off x="4871"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48" name="Line 35"/>
              <p:cNvSpPr>
                <a:spLocks noChangeShapeType="1"/>
              </p:cNvSpPr>
              <p:nvPr/>
            </p:nvSpPr>
            <p:spPr bwMode="auto">
              <a:xfrm rot="5400000">
                <a:off x="5050"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49" name="Line 36"/>
              <p:cNvSpPr>
                <a:spLocks noChangeShapeType="1"/>
              </p:cNvSpPr>
              <p:nvPr/>
            </p:nvSpPr>
            <p:spPr bwMode="auto">
              <a:xfrm>
                <a:off x="5176"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50" name="Line 37"/>
              <p:cNvSpPr>
                <a:spLocks noChangeShapeType="1"/>
              </p:cNvSpPr>
              <p:nvPr/>
            </p:nvSpPr>
            <p:spPr bwMode="auto">
              <a:xfrm rot="5400000">
                <a:off x="5356"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51" name="Line 38"/>
              <p:cNvSpPr>
                <a:spLocks noChangeShapeType="1"/>
              </p:cNvSpPr>
              <p:nvPr/>
            </p:nvSpPr>
            <p:spPr bwMode="auto">
              <a:xfrm>
                <a:off x="4260"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52" name="Line 39"/>
              <p:cNvSpPr>
                <a:spLocks noChangeShapeType="1"/>
              </p:cNvSpPr>
              <p:nvPr/>
            </p:nvSpPr>
            <p:spPr bwMode="auto">
              <a:xfrm>
                <a:off x="4260"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2571" name="Rectangle 40"/>
            <p:cNvSpPr>
              <a:spLocks noChangeArrowheads="1"/>
            </p:cNvSpPr>
            <p:nvPr/>
          </p:nvSpPr>
          <p:spPr bwMode="auto">
            <a:xfrm rot="16200000" flipV="1">
              <a:off x="4758" y="2159"/>
              <a:ext cx="1298" cy="15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2" name="Rectangle 41"/>
            <p:cNvSpPr>
              <a:spLocks noChangeArrowheads="1"/>
            </p:cNvSpPr>
            <p:nvPr/>
          </p:nvSpPr>
          <p:spPr bwMode="auto">
            <a:xfrm rot="15593339" flipV="1">
              <a:off x="-393" y="2179"/>
              <a:ext cx="1298" cy="15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3" name="Line 42"/>
            <p:cNvSpPr>
              <a:spLocks noChangeShapeType="1"/>
            </p:cNvSpPr>
            <p:nvPr/>
          </p:nvSpPr>
          <p:spPr bwMode="auto">
            <a:xfrm>
              <a:off x="1608" y="1613"/>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74" name="Line 43"/>
            <p:cNvSpPr>
              <a:spLocks noChangeShapeType="1"/>
            </p:cNvSpPr>
            <p:nvPr/>
          </p:nvSpPr>
          <p:spPr bwMode="auto">
            <a:xfrm>
              <a:off x="1638" y="1613"/>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75" name="Line 44"/>
            <p:cNvSpPr>
              <a:spLocks noChangeShapeType="1"/>
            </p:cNvSpPr>
            <p:nvPr/>
          </p:nvSpPr>
          <p:spPr bwMode="auto">
            <a:xfrm>
              <a:off x="4199" y="1602"/>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76" name="Line 45"/>
            <p:cNvSpPr>
              <a:spLocks noChangeShapeType="1"/>
            </p:cNvSpPr>
            <p:nvPr/>
          </p:nvSpPr>
          <p:spPr bwMode="auto">
            <a:xfrm>
              <a:off x="4229" y="1602"/>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77" name="Line 46"/>
            <p:cNvSpPr>
              <a:spLocks noChangeShapeType="1"/>
            </p:cNvSpPr>
            <p:nvPr/>
          </p:nvSpPr>
          <p:spPr bwMode="auto">
            <a:xfrm>
              <a:off x="2902" y="1611"/>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78" name="Line 47"/>
            <p:cNvSpPr>
              <a:spLocks noChangeShapeType="1"/>
            </p:cNvSpPr>
            <p:nvPr/>
          </p:nvSpPr>
          <p:spPr bwMode="auto">
            <a:xfrm>
              <a:off x="2932" y="1611"/>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579" name="AutoShape 48"/>
            <p:cNvSpPr>
              <a:spLocks noChangeArrowheads="1"/>
            </p:cNvSpPr>
            <p:nvPr/>
          </p:nvSpPr>
          <p:spPr bwMode="auto">
            <a:xfrm>
              <a:off x="1001" y="2167"/>
              <a:ext cx="290" cy="353"/>
            </a:xfrm>
            <a:prstGeom prst="roundRect">
              <a:avLst>
                <a:gd name="adj" fmla="val 7324"/>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0" name="AutoShape 49"/>
            <p:cNvSpPr>
              <a:spLocks noChangeArrowheads="1"/>
            </p:cNvSpPr>
            <p:nvPr/>
          </p:nvSpPr>
          <p:spPr bwMode="auto">
            <a:xfrm>
              <a:off x="1012" y="2512"/>
              <a:ext cx="267" cy="2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7 w 21600"/>
                <a:gd name="T13" fmla="*/ 6145 h 21600"/>
                <a:gd name="T14" fmla="*/ 15533 w 21600"/>
                <a:gd name="T15" fmla="*/ 15455 h 21600"/>
              </a:gdLst>
              <a:ahLst/>
              <a:cxnLst>
                <a:cxn ang="T8">
                  <a:pos x="T0" y="T1"/>
                </a:cxn>
                <a:cxn ang="T9">
                  <a:pos x="T2" y="T3"/>
                </a:cxn>
                <a:cxn ang="T10">
                  <a:pos x="T4" y="T5"/>
                </a:cxn>
                <a:cxn ang="T11">
                  <a:pos x="T6" y="T7"/>
                </a:cxn>
              </a:cxnLst>
              <a:rect l="T12" t="T13" r="T14" b="T15"/>
              <a:pathLst>
                <a:path w="21600" h="21600">
                  <a:moveTo>
                    <a:pt x="0" y="0"/>
                  </a:moveTo>
                  <a:lnTo>
                    <a:pt x="8604" y="21600"/>
                  </a:lnTo>
                  <a:lnTo>
                    <a:pt x="12996" y="21600"/>
                  </a:lnTo>
                  <a:lnTo>
                    <a:pt x="21600" y="0"/>
                  </a:lnTo>
                  <a:lnTo>
                    <a:pt x="0" y="0"/>
                  </a:lnTo>
                  <a:close/>
                </a:path>
              </a:pathLst>
            </a:custGeom>
            <a:solidFill>
              <a:srgbClr val="C0C0C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1" name="Oval 50"/>
            <p:cNvSpPr>
              <a:spLocks noChangeArrowheads="1"/>
            </p:cNvSpPr>
            <p:nvPr/>
          </p:nvSpPr>
          <p:spPr bwMode="auto">
            <a:xfrm rot="2873965">
              <a:off x="1121" y="2710"/>
              <a:ext cx="50" cy="53"/>
            </a:xfrm>
            <a:prstGeom prst="ellipse">
              <a:avLst/>
            </a:prstGeom>
            <a:solidFill>
              <a:srgbClr val="DDDDDD"/>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2" name="Line 51"/>
            <p:cNvSpPr>
              <a:spLocks noChangeShapeType="1"/>
            </p:cNvSpPr>
            <p:nvPr/>
          </p:nvSpPr>
          <p:spPr bwMode="auto">
            <a:xfrm rot="2873965">
              <a:off x="1116" y="2738"/>
              <a:ext cx="5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3" name="Line 52"/>
            <p:cNvSpPr>
              <a:spLocks noChangeShapeType="1"/>
            </p:cNvSpPr>
            <p:nvPr/>
          </p:nvSpPr>
          <p:spPr bwMode="auto">
            <a:xfrm rot="-2526035">
              <a:off x="1122" y="2737"/>
              <a:ext cx="53"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4" name="Line 53"/>
            <p:cNvSpPr>
              <a:spLocks noChangeShapeType="1"/>
            </p:cNvSpPr>
            <p:nvPr/>
          </p:nvSpPr>
          <p:spPr bwMode="auto">
            <a:xfrm>
              <a:off x="1008" y="2502"/>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5" name="Line 54"/>
            <p:cNvSpPr>
              <a:spLocks noChangeShapeType="1"/>
            </p:cNvSpPr>
            <p:nvPr/>
          </p:nvSpPr>
          <p:spPr bwMode="auto">
            <a:xfrm>
              <a:off x="1278" y="2502"/>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6" name="Line 55"/>
            <p:cNvSpPr>
              <a:spLocks noChangeShapeType="1"/>
            </p:cNvSpPr>
            <p:nvPr/>
          </p:nvSpPr>
          <p:spPr bwMode="auto">
            <a:xfrm>
              <a:off x="1048" y="2577"/>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7" name="Line 56"/>
            <p:cNvSpPr>
              <a:spLocks noChangeShapeType="1"/>
            </p:cNvSpPr>
            <p:nvPr/>
          </p:nvSpPr>
          <p:spPr bwMode="auto">
            <a:xfrm>
              <a:off x="1243" y="2577"/>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8" name="Line 57"/>
            <p:cNvSpPr>
              <a:spLocks noChangeShapeType="1"/>
            </p:cNvSpPr>
            <p:nvPr/>
          </p:nvSpPr>
          <p:spPr bwMode="auto">
            <a:xfrm>
              <a:off x="1013" y="2629"/>
              <a:ext cx="33"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89" name="Line 58"/>
            <p:cNvSpPr>
              <a:spLocks noChangeShapeType="1"/>
            </p:cNvSpPr>
            <p:nvPr/>
          </p:nvSpPr>
          <p:spPr bwMode="auto">
            <a:xfrm flipH="1">
              <a:off x="1013" y="2639"/>
              <a:ext cx="33" cy="19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90" name="Line 59"/>
            <p:cNvSpPr>
              <a:spLocks noChangeShapeType="1"/>
            </p:cNvSpPr>
            <p:nvPr/>
          </p:nvSpPr>
          <p:spPr bwMode="auto">
            <a:xfrm flipH="1">
              <a:off x="1243" y="2627"/>
              <a:ext cx="33"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91" name="Line 60"/>
            <p:cNvSpPr>
              <a:spLocks noChangeShapeType="1"/>
            </p:cNvSpPr>
            <p:nvPr/>
          </p:nvSpPr>
          <p:spPr bwMode="auto">
            <a:xfrm>
              <a:off x="1243" y="2638"/>
              <a:ext cx="33" cy="19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592" name="Group 61"/>
            <p:cNvGrpSpPr>
              <a:grpSpLocks/>
            </p:cNvGrpSpPr>
            <p:nvPr/>
          </p:nvGrpSpPr>
          <p:grpSpPr bwMode="auto">
            <a:xfrm rot="209823">
              <a:off x="609" y="1487"/>
              <a:ext cx="4143" cy="883"/>
              <a:chOff x="615" y="1212"/>
              <a:chExt cx="4424" cy="719"/>
            </a:xfrm>
          </p:grpSpPr>
          <p:sp>
            <p:nvSpPr>
              <p:cNvPr id="22640" name="Freeform 62"/>
              <p:cNvSpPr>
                <a:spLocks/>
              </p:cNvSpPr>
              <p:nvPr/>
            </p:nvSpPr>
            <p:spPr bwMode="auto">
              <a:xfrm rot="189585">
                <a:off x="615" y="1315"/>
                <a:ext cx="4137" cy="616"/>
              </a:xfrm>
              <a:custGeom>
                <a:avLst/>
                <a:gdLst>
                  <a:gd name="T0" fmla="*/ 236 w 4431"/>
                  <a:gd name="T1" fmla="*/ 233 h 616"/>
                  <a:gd name="T2" fmla="*/ 343 w 4431"/>
                  <a:gd name="T3" fmla="*/ 167 h 616"/>
                  <a:gd name="T4" fmla="*/ 449 w 4431"/>
                  <a:gd name="T5" fmla="*/ 197 h 616"/>
                  <a:gd name="T6" fmla="*/ 636 w 4431"/>
                  <a:gd name="T7" fmla="*/ 143 h 616"/>
                  <a:gd name="T8" fmla="*/ 930 w 4431"/>
                  <a:gd name="T9" fmla="*/ 95 h 616"/>
                  <a:gd name="T10" fmla="*/ 1122 w 4431"/>
                  <a:gd name="T11" fmla="*/ 167 h 616"/>
                  <a:gd name="T12" fmla="*/ 1406 w 4431"/>
                  <a:gd name="T13" fmla="*/ 161 h 616"/>
                  <a:gd name="T14" fmla="*/ 1564 w 4431"/>
                  <a:gd name="T15" fmla="*/ 107 h 616"/>
                  <a:gd name="T16" fmla="*/ 1961 w 4431"/>
                  <a:gd name="T17" fmla="*/ 77 h 616"/>
                  <a:gd name="T18" fmla="*/ 2199 w 4431"/>
                  <a:gd name="T19" fmla="*/ 209 h 616"/>
                  <a:gd name="T20" fmla="*/ 2347 w 4431"/>
                  <a:gd name="T21" fmla="*/ 95 h 616"/>
                  <a:gd name="T22" fmla="*/ 2463 w 4431"/>
                  <a:gd name="T23" fmla="*/ 41 h 616"/>
                  <a:gd name="T24" fmla="*/ 2505 w 4431"/>
                  <a:gd name="T25" fmla="*/ 83 h 616"/>
                  <a:gd name="T26" fmla="*/ 2585 w 4431"/>
                  <a:gd name="T27" fmla="*/ 77 h 616"/>
                  <a:gd name="T28" fmla="*/ 2641 w 4431"/>
                  <a:gd name="T29" fmla="*/ 35 h 616"/>
                  <a:gd name="T30" fmla="*/ 2791 w 4431"/>
                  <a:gd name="T31" fmla="*/ 11 h 616"/>
                  <a:gd name="T32" fmla="*/ 2964 w 4431"/>
                  <a:gd name="T33" fmla="*/ 47 h 616"/>
                  <a:gd name="T34" fmla="*/ 3042 w 4431"/>
                  <a:gd name="T35" fmla="*/ 17 h 616"/>
                  <a:gd name="T36" fmla="*/ 3054 w 4431"/>
                  <a:gd name="T37" fmla="*/ 95 h 616"/>
                  <a:gd name="T38" fmla="*/ 2897 w 4431"/>
                  <a:gd name="T39" fmla="*/ 137 h 616"/>
                  <a:gd name="T40" fmla="*/ 2794 w 4431"/>
                  <a:gd name="T41" fmla="*/ 161 h 616"/>
                  <a:gd name="T42" fmla="*/ 2774 w 4431"/>
                  <a:gd name="T43" fmla="*/ 191 h 616"/>
                  <a:gd name="T44" fmla="*/ 2697 w 4431"/>
                  <a:gd name="T45" fmla="*/ 197 h 616"/>
                  <a:gd name="T46" fmla="*/ 2628 w 4431"/>
                  <a:gd name="T47" fmla="*/ 305 h 616"/>
                  <a:gd name="T48" fmla="*/ 2585 w 4431"/>
                  <a:gd name="T49" fmla="*/ 347 h 616"/>
                  <a:gd name="T50" fmla="*/ 2476 w 4431"/>
                  <a:gd name="T51" fmla="*/ 353 h 616"/>
                  <a:gd name="T52" fmla="*/ 2424 w 4431"/>
                  <a:gd name="T53" fmla="*/ 329 h 616"/>
                  <a:gd name="T54" fmla="*/ 2352 w 4431"/>
                  <a:gd name="T55" fmla="*/ 455 h 616"/>
                  <a:gd name="T56" fmla="*/ 2207 w 4431"/>
                  <a:gd name="T57" fmla="*/ 473 h 616"/>
                  <a:gd name="T58" fmla="*/ 2049 w 4431"/>
                  <a:gd name="T59" fmla="*/ 503 h 616"/>
                  <a:gd name="T60" fmla="*/ 1900 w 4431"/>
                  <a:gd name="T61" fmla="*/ 479 h 616"/>
                  <a:gd name="T62" fmla="*/ 1820 w 4431"/>
                  <a:gd name="T63" fmla="*/ 503 h 616"/>
                  <a:gd name="T64" fmla="*/ 1608 w 4431"/>
                  <a:gd name="T65" fmla="*/ 443 h 616"/>
                  <a:gd name="T66" fmla="*/ 1462 w 4431"/>
                  <a:gd name="T67" fmla="*/ 521 h 616"/>
                  <a:gd name="T68" fmla="*/ 1390 w 4431"/>
                  <a:gd name="T69" fmla="*/ 611 h 616"/>
                  <a:gd name="T70" fmla="*/ 1232 w 4431"/>
                  <a:gd name="T71" fmla="*/ 503 h 616"/>
                  <a:gd name="T72" fmla="*/ 1006 w 4431"/>
                  <a:gd name="T73" fmla="*/ 425 h 616"/>
                  <a:gd name="T74" fmla="*/ 892 w 4431"/>
                  <a:gd name="T75" fmla="*/ 563 h 616"/>
                  <a:gd name="T76" fmla="*/ 850 w 4431"/>
                  <a:gd name="T77" fmla="*/ 539 h 616"/>
                  <a:gd name="T78" fmla="*/ 742 w 4431"/>
                  <a:gd name="T79" fmla="*/ 485 h 616"/>
                  <a:gd name="T80" fmla="*/ 669 w 4431"/>
                  <a:gd name="T81" fmla="*/ 479 h 616"/>
                  <a:gd name="T82" fmla="*/ 632 w 4431"/>
                  <a:gd name="T83" fmla="*/ 503 h 616"/>
                  <a:gd name="T84" fmla="*/ 539 w 4431"/>
                  <a:gd name="T85" fmla="*/ 485 h 616"/>
                  <a:gd name="T86" fmla="*/ 441 w 4431"/>
                  <a:gd name="T87" fmla="*/ 515 h 616"/>
                  <a:gd name="T88" fmla="*/ 348 w 4431"/>
                  <a:gd name="T89" fmla="*/ 551 h 616"/>
                  <a:gd name="T90" fmla="*/ 147 w 4431"/>
                  <a:gd name="T91" fmla="*/ 527 h 616"/>
                  <a:gd name="T92" fmla="*/ 70 w 4431"/>
                  <a:gd name="T93" fmla="*/ 455 h 616"/>
                  <a:gd name="T94" fmla="*/ 23 w 4431"/>
                  <a:gd name="T95" fmla="*/ 377 h 616"/>
                  <a:gd name="T96" fmla="*/ 16 w 4431"/>
                  <a:gd name="T97" fmla="*/ 251 h 616"/>
                  <a:gd name="T98" fmla="*/ 105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FF0000"/>
                  </a:gs>
                  <a:gs pos="50000">
                    <a:srgbClr val="FFFF00"/>
                  </a:gs>
                  <a:gs pos="100000">
                    <a:srgbClr val="FF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41" name="Freeform 63"/>
              <p:cNvSpPr>
                <a:spLocks/>
              </p:cNvSpPr>
              <p:nvPr/>
            </p:nvSpPr>
            <p:spPr bwMode="auto">
              <a:xfrm rot="21264537" flipH="1">
                <a:off x="720" y="1212"/>
                <a:ext cx="4319" cy="616"/>
              </a:xfrm>
              <a:custGeom>
                <a:avLst/>
                <a:gdLst>
                  <a:gd name="T0" fmla="*/ 293 w 4431"/>
                  <a:gd name="T1" fmla="*/ 233 h 616"/>
                  <a:gd name="T2" fmla="*/ 425 w 4431"/>
                  <a:gd name="T3" fmla="*/ 167 h 616"/>
                  <a:gd name="T4" fmla="*/ 557 w 4431"/>
                  <a:gd name="T5" fmla="*/ 197 h 616"/>
                  <a:gd name="T6" fmla="*/ 789 w 4431"/>
                  <a:gd name="T7" fmla="*/ 143 h 616"/>
                  <a:gd name="T8" fmla="*/ 1154 w 4431"/>
                  <a:gd name="T9" fmla="*/ 95 h 616"/>
                  <a:gd name="T10" fmla="*/ 1391 w 4431"/>
                  <a:gd name="T11" fmla="*/ 167 h 616"/>
                  <a:gd name="T12" fmla="*/ 1745 w 4431"/>
                  <a:gd name="T13" fmla="*/ 161 h 616"/>
                  <a:gd name="T14" fmla="*/ 1940 w 4431"/>
                  <a:gd name="T15" fmla="*/ 107 h 616"/>
                  <a:gd name="T16" fmla="*/ 2431 w 4431"/>
                  <a:gd name="T17" fmla="*/ 77 h 616"/>
                  <a:gd name="T18" fmla="*/ 2727 w 4431"/>
                  <a:gd name="T19" fmla="*/ 209 h 616"/>
                  <a:gd name="T20" fmla="*/ 2911 w 4431"/>
                  <a:gd name="T21" fmla="*/ 95 h 616"/>
                  <a:gd name="T22" fmla="*/ 3054 w 4431"/>
                  <a:gd name="T23" fmla="*/ 41 h 616"/>
                  <a:gd name="T24" fmla="*/ 3106 w 4431"/>
                  <a:gd name="T25" fmla="*/ 83 h 616"/>
                  <a:gd name="T26" fmla="*/ 3207 w 4431"/>
                  <a:gd name="T27" fmla="*/ 77 h 616"/>
                  <a:gd name="T28" fmla="*/ 3276 w 4431"/>
                  <a:gd name="T29" fmla="*/ 35 h 616"/>
                  <a:gd name="T30" fmla="*/ 3461 w 4431"/>
                  <a:gd name="T31" fmla="*/ 11 h 616"/>
                  <a:gd name="T32" fmla="*/ 3677 w 4431"/>
                  <a:gd name="T33" fmla="*/ 47 h 616"/>
                  <a:gd name="T34" fmla="*/ 3772 w 4431"/>
                  <a:gd name="T35" fmla="*/ 17 h 616"/>
                  <a:gd name="T36" fmla="*/ 3788 w 4431"/>
                  <a:gd name="T37" fmla="*/ 95 h 616"/>
                  <a:gd name="T38" fmla="*/ 3592 w 4431"/>
                  <a:gd name="T39" fmla="*/ 137 h 616"/>
                  <a:gd name="T40" fmla="*/ 3465 w 4431"/>
                  <a:gd name="T41" fmla="*/ 161 h 616"/>
                  <a:gd name="T42" fmla="*/ 3439 w 4431"/>
                  <a:gd name="T43" fmla="*/ 191 h 616"/>
                  <a:gd name="T44" fmla="*/ 3344 w 4431"/>
                  <a:gd name="T45" fmla="*/ 197 h 616"/>
                  <a:gd name="T46" fmla="*/ 3259 w 4431"/>
                  <a:gd name="T47" fmla="*/ 305 h 616"/>
                  <a:gd name="T48" fmla="*/ 3207 w 4431"/>
                  <a:gd name="T49" fmla="*/ 347 h 616"/>
                  <a:gd name="T50" fmla="*/ 3069 w 4431"/>
                  <a:gd name="T51" fmla="*/ 353 h 616"/>
                  <a:gd name="T52" fmla="*/ 3007 w 4431"/>
                  <a:gd name="T53" fmla="*/ 329 h 616"/>
                  <a:gd name="T54" fmla="*/ 2915 w 4431"/>
                  <a:gd name="T55" fmla="*/ 455 h 616"/>
                  <a:gd name="T56" fmla="*/ 2736 w 4431"/>
                  <a:gd name="T57" fmla="*/ 473 h 616"/>
                  <a:gd name="T58" fmla="*/ 2542 w 4431"/>
                  <a:gd name="T59" fmla="*/ 503 h 616"/>
                  <a:gd name="T60" fmla="*/ 2357 w 4431"/>
                  <a:gd name="T61" fmla="*/ 479 h 616"/>
                  <a:gd name="T62" fmla="*/ 2256 w 4431"/>
                  <a:gd name="T63" fmla="*/ 503 h 616"/>
                  <a:gd name="T64" fmla="*/ 1993 w 4431"/>
                  <a:gd name="T65" fmla="*/ 443 h 616"/>
                  <a:gd name="T66" fmla="*/ 1814 w 4431"/>
                  <a:gd name="T67" fmla="*/ 521 h 616"/>
                  <a:gd name="T68" fmla="*/ 1723 w 4431"/>
                  <a:gd name="T69" fmla="*/ 611 h 616"/>
                  <a:gd name="T70" fmla="*/ 1527 w 4431"/>
                  <a:gd name="T71" fmla="*/ 503 h 616"/>
                  <a:gd name="T72" fmla="*/ 1249 w 4431"/>
                  <a:gd name="T73" fmla="*/ 425 h 616"/>
                  <a:gd name="T74" fmla="*/ 1106 w 4431"/>
                  <a:gd name="T75" fmla="*/ 563 h 616"/>
                  <a:gd name="T76" fmla="*/ 1054 w 4431"/>
                  <a:gd name="T77" fmla="*/ 539 h 616"/>
                  <a:gd name="T78" fmla="*/ 921 w 4431"/>
                  <a:gd name="T79" fmla="*/ 485 h 616"/>
                  <a:gd name="T80" fmla="*/ 831 w 4431"/>
                  <a:gd name="T81" fmla="*/ 479 h 616"/>
                  <a:gd name="T82" fmla="*/ 784 w 4431"/>
                  <a:gd name="T83" fmla="*/ 503 h 616"/>
                  <a:gd name="T84" fmla="*/ 668 w 4431"/>
                  <a:gd name="T85" fmla="*/ 485 h 616"/>
                  <a:gd name="T86" fmla="*/ 546 w 4431"/>
                  <a:gd name="T87" fmla="*/ 515 h 616"/>
                  <a:gd name="T88" fmla="*/ 431 w 4431"/>
                  <a:gd name="T89" fmla="*/ 551 h 616"/>
                  <a:gd name="T90" fmla="*/ 182 w 4431"/>
                  <a:gd name="T91" fmla="*/ 527 h 616"/>
                  <a:gd name="T92" fmla="*/ 88 w 4431"/>
                  <a:gd name="T93" fmla="*/ 455 h 616"/>
                  <a:gd name="T94" fmla="*/ 28 w 4431"/>
                  <a:gd name="T95" fmla="*/ 377 h 616"/>
                  <a:gd name="T96" fmla="*/ 19 w 4431"/>
                  <a:gd name="T97" fmla="*/ 251 h 616"/>
                  <a:gd name="T98" fmla="*/ 129 w 4431"/>
                  <a:gd name="T99" fmla="*/ 239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FF0000"/>
                  </a:gs>
                  <a:gs pos="50000">
                    <a:srgbClr val="FFFF00"/>
                  </a:gs>
                  <a:gs pos="100000">
                    <a:srgbClr val="FF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2593" name="Group 64"/>
            <p:cNvGrpSpPr>
              <a:grpSpLocks/>
            </p:cNvGrpSpPr>
            <p:nvPr/>
          </p:nvGrpSpPr>
          <p:grpSpPr bwMode="auto">
            <a:xfrm>
              <a:off x="432" y="2122"/>
              <a:ext cx="432" cy="762"/>
              <a:chOff x="432" y="1728"/>
              <a:chExt cx="432" cy="762"/>
            </a:xfrm>
          </p:grpSpPr>
          <p:sp>
            <p:nvSpPr>
              <p:cNvPr id="22638" name="AutoShape 65"/>
              <p:cNvSpPr>
                <a:spLocks noChangeArrowheads="1"/>
              </p:cNvSpPr>
              <p:nvPr/>
            </p:nvSpPr>
            <p:spPr bwMode="auto">
              <a:xfrm>
                <a:off x="432" y="2202"/>
                <a:ext cx="288" cy="288"/>
              </a:xfrm>
              <a:prstGeom prst="roundRect">
                <a:avLst>
                  <a:gd name="adj" fmla="val 16667"/>
                </a:avLst>
              </a:prstGeom>
              <a:solidFill>
                <a:srgbClr val="77777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9" name="Cloud"/>
              <p:cNvSpPr>
                <a:spLocks noChangeAspect="1" noEditPoints="1" noChangeArrowheads="1"/>
              </p:cNvSpPr>
              <p:nvPr/>
            </p:nvSpPr>
            <p:spPr bwMode="auto">
              <a:xfrm>
                <a:off x="432" y="1728"/>
                <a:ext cx="432" cy="7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0 w 21600"/>
                  <a:gd name="T13" fmla="*/ 3270 h 21600"/>
                  <a:gd name="T14" fmla="*/ 17100 w 21600"/>
                  <a:gd name="T15" fmla="*/ 17340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DDDDDD"/>
                  </a:gs>
                  <a:gs pos="100000">
                    <a:srgbClr val="666666"/>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grpSp>
          <p:nvGrpSpPr>
            <p:cNvPr id="22594" name="Group 67"/>
            <p:cNvGrpSpPr>
              <a:grpSpLocks/>
            </p:cNvGrpSpPr>
            <p:nvPr/>
          </p:nvGrpSpPr>
          <p:grpSpPr bwMode="auto">
            <a:xfrm>
              <a:off x="440" y="2066"/>
              <a:ext cx="440" cy="885"/>
              <a:chOff x="-1358" y="3401"/>
              <a:chExt cx="539" cy="565"/>
            </a:xfrm>
          </p:grpSpPr>
          <p:sp>
            <p:nvSpPr>
              <p:cNvPr id="22636" name="Freeform 68"/>
              <p:cNvSpPr>
                <a:spLocks/>
              </p:cNvSpPr>
              <p:nvPr/>
            </p:nvSpPr>
            <p:spPr bwMode="auto">
              <a:xfrm>
                <a:off x="-1358" y="3401"/>
                <a:ext cx="539" cy="565"/>
              </a:xfrm>
              <a:custGeom>
                <a:avLst/>
                <a:gdLst>
                  <a:gd name="T0" fmla="*/ 299 w 539"/>
                  <a:gd name="T1" fmla="*/ 34 h 565"/>
                  <a:gd name="T2" fmla="*/ 323 w 539"/>
                  <a:gd name="T3" fmla="*/ 67 h 565"/>
                  <a:gd name="T4" fmla="*/ 371 w 539"/>
                  <a:gd name="T5" fmla="*/ 40 h 565"/>
                  <a:gd name="T6" fmla="*/ 380 w 539"/>
                  <a:gd name="T7" fmla="*/ 55 h 565"/>
                  <a:gd name="T8" fmla="*/ 392 w 539"/>
                  <a:gd name="T9" fmla="*/ 88 h 565"/>
                  <a:gd name="T10" fmla="*/ 461 w 539"/>
                  <a:gd name="T11" fmla="*/ 94 h 565"/>
                  <a:gd name="T12" fmla="*/ 446 w 539"/>
                  <a:gd name="T13" fmla="*/ 136 h 565"/>
                  <a:gd name="T14" fmla="*/ 458 w 539"/>
                  <a:gd name="T15" fmla="*/ 133 h 565"/>
                  <a:gd name="T16" fmla="*/ 485 w 539"/>
                  <a:gd name="T17" fmla="*/ 145 h 565"/>
                  <a:gd name="T18" fmla="*/ 512 w 539"/>
                  <a:gd name="T19" fmla="*/ 175 h 565"/>
                  <a:gd name="T20" fmla="*/ 488 w 539"/>
                  <a:gd name="T21" fmla="*/ 214 h 565"/>
                  <a:gd name="T22" fmla="*/ 488 w 539"/>
                  <a:gd name="T23" fmla="*/ 220 h 565"/>
                  <a:gd name="T24" fmla="*/ 497 w 539"/>
                  <a:gd name="T25" fmla="*/ 277 h 565"/>
                  <a:gd name="T26" fmla="*/ 515 w 539"/>
                  <a:gd name="T27" fmla="*/ 361 h 565"/>
                  <a:gd name="T28" fmla="*/ 491 w 539"/>
                  <a:gd name="T29" fmla="*/ 418 h 565"/>
                  <a:gd name="T30" fmla="*/ 446 w 539"/>
                  <a:gd name="T31" fmla="*/ 436 h 565"/>
                  <a:gd name="T32" fmla="*/ 419 w 539"/>
                  <a:gd name="T33" fmla="*/ 469 h 565"/>
                  <a:gd name="T34" fmla="*/ 407 w 539"/>
                  <a:gd name="T35" fmla="*/ 523 h 565"/>
                  <a:gd name="T36" fmla="*/ 389 w 539"/>
                  <a:gd name="T37" fmla="*/ 508 h 565"/>
                  <a:gd name="T38" fmla="*/ 365 w 539"/>
                  <a:gd name="T39" fmla="*/ 487 h 565"/>
                  <a:gd name="T40" fmla="*/ 353 w 539"/>
                  <a:gd name="T41" fmla="*/ 496 h 565"/>
                  <a:gd name="T42" fmla="*/ 302 w 539"/>
                  <a:gd name="T43" fmla="*/ 520 h 565"/>
                  <a:gd name="T44" fmla="*/ 272 w 539"/>
                  <a:gd name="T45" fmla="*/ 523 h 565"/>
                  <a:gd name="T46" fmla="*/ 212 w 539"/>
                  <a:gd name="T47" fmla="*/ 547 h 565"/>
                  <a:gd name="T48" fmla="*/ 191 w 539"/>
                  <a:gd name="T49" fmla="*/ 487 h 565"/>
                  <a:gd name="T50" fmla="*/ 134 w 539"/>
                  <a:gd name="T51" fmla="*/ 508 h 565"/>
                  <a:gd name="T52" fmla="*/ 125 w 539"/>
                  <a:gd name="T53" fmla="*/ 466 h 565"/>
                  <a:gd name="T54" fmla="*/ 107 w 539"/>
                  <a:gd name="T55" fmla="*/ 442 h 565"/>
                  <a:gd name="T56" fmla="*/ 44 w 539"/>
                  <a:gd name="T57" fmla="*/ 442 h 565"/>
                  <a:gd name="T58" fmla="*/ 68 w 539"/>
                  <a:gd name="T59" fmla="*/ 370 h 565"/>
                  <a:gd name="T60" fmla="*/ 11 w 539"/>
                  <a:gd name="T61" fmla="*/ 349 h 565"/>
                  <a:gd name="T62" fmla="*/ 20 w 539"/>
                  <a:gd name="T63" fmla="*/ 331 h 565"/>
                  <a:gd name="T64" fmla="*/ 53 w 539"/>
                  <a:gd name="T65" fmla="*/ 301 h 565"/>
                  <a:gd name="T66" fmla="*/ 23 w 539"/>
                  <a:gd name="T67" fmla="*/ 250 h 565"/>
                  <a:gd name="T68" fmla="*/ 32 w 539"/>
                  <a:gd name="T69" fmla="*/ 232 h 565"/>
                  <a:gd name="T70" fmla="*/ 56 w 539"/>
                  <a:gd name="T71" fmla="*/ 181 h 565"/>
                  <a:gd name="T72" fmla="*/ 80 w 539"/>
                  <a:gd name="T73" fmla="*/ 163 h 565"/>
                  <a:gd name="T74" fmla="*/ 74 w 539"/>
                  <a:gd name="T75" fmla="*/ 148 h 565"/>
                  <a:gd name="T76" fmla="*/ 122 w 539"/>
                  <a:gd name="T77" fmla="*/ 124 h 565"/>
                  <a:gd name="T78" fmla="*/ 146 w 539"/>
                  <a:gd name="T79" fmla="*/ 19 h 565"/>
                  <a:gd name="T80" fmla="*/ 161 w 539"/>
                  <a:gd name="T81" fmla="*/ 73 h 565"/>
                  <a:gd name="T82" fmla="*/ 182 w 539"/>
                  <a:gd name="T83" fmla="*/ 76 h 565"/>
                  <a:gd name="T84" fmla="*/ 194 w 539"/>
                  <a:gd name="T85" fmla="*/ 34 h 565"/>
                  <a:gd name="T86" fmla="*/ 227 w 539"/>
                  <a:gd name="T87" fmla="*/ 13 h 565"/>
                  <a:gd name="T88" fmla="*/ 269 w 539"/>
                  <a:gd name="T89" fmla="*/ 1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9" h="565">
                    <a:moveTo>
                      <a:pt x="281" y="58"/>
                    </a:moveTo>
                    <a:cubicBezTo>
                      <a:pt x="285" y="46"/>
                      <a:pt x="289" y="41"/>
                      <a:pt x="299" y="34"/>
                    </a:cubicBezTo>
                    <a:cubicBezTo>
                      <a:pt x="313" y="13"/>
                      <a:pt x="305" y="20"/>
                      <a:pt x="320" y="10"/>
                    </a:cubicBezTo>
                    <a:cubicBezTo>
                      <a:pt x="321" y="29"/>
                      <a:pt x="318" y="49"/>
                      <a:pt x="323" y="67"/>
                    </a:cubicBezTo>
                    <a:cubicBezTo>
                      <a:pt x="326" y="78"/>
                      <a:pt x="332" y="54"/>
                      <a:pt x="338" y="49"/>
                    </a:cubicBezTo>
                    <a:cubicBezTo>
                      <a:pt x="346" y="43"/>
                      <a:pt x="361" y="43"/>
                      <a:pt x="371" y="40"/>
                    </a:cubicBezTo>
                    <a:cubicBezTo>
                      <a:pt x="373" y="37"/>
                      <a:pt x="374" y="32"/>
                      <a:pt x="377" y="31"/>
                    </a:cubicBezTo>
                    <a:cubicBezTo>
                      <a:pt x="394" y="24"/>
                      <a:pt x="381" y="51"/>
                      <a:pt x="380" y="55"/>
                    </a:cubicBezTo>
                    <a:cubicBezTo>
                      <a:pt x="381" y="67"/>
                      <a:pt x="379" y="80"/>
                      <a:pt x="383" y="91"/>
                    </a:cubicBezTo>
                    <a:cubicBezTo>
                      <a:pt x="384" y="94"/>
                      <a:pt x="389" y="88"/>
                      <a:pt x="392" y="88"/>
                    </a:cubicBezTo>
                    <a:cubicBezTo>
                      <a:pt x="398" y="88"/>
                      <a:pt x="404" y="90"/>
                      <a:pt x="410" y="91"/>
                    </a:cubicBezTo>
                    <a:cubicBezTo>
                      <a:pt x="427" y="92"/>
                      <a:pt x="444" y="93"/>
                      <a:pt x="461" y="94"/>
                    </a:cubicBezTo>
                    <a:cubicBezTo>
                      <a:pt x="457" y="105"/>
                      <a:pt x="456" y="116"/>
                      <a:pt x="452" y="127"/>
                    </a:cubicBezTo>
                    <a:cubicBezTo>
                      <a:pt x="451" y="130"/>
                      <a:pt x="450" y="136"/>
                      <a:pt x="446" y="136"/>
                    </a:cubicBezTo>
                    <a:cubicBezTo>
                      <a:pt x="443" y="136"/>
                      <a:pt x="448" y="130"/>
                      <a:pt x="449" y="127"/>
                    </a:cubicBezTo>
                    <a:cubicBezTo>
                      <a:pt x="452" y="129"/>
                      <a:pt x="455" y="132"/>
                      <a:pt x="458" y="133"/>
                    </a:cubicBezTo>
                    <a:cubicBezTo>
                      <a:pt x="465" y="135"/>
                      <a:pt x="473" y="133"/>
                      <a:pt x="479" y="136"/>
                    </a:cubicBezTo>
                    <a:cubicBezTo>
                      <a:pt x="482" y="137"/>
                      <a:pt x="482" y="143"/>
                      <a:pt x="485" y="145"/>
                    </a:cubicBezTo>
                    <a:cubicBezTo>
                      <a:pt x="487" y="147"/>
                      <a:pt x="491" y="147"/>
                      <a:pt x="494" y="148"/>
                    </a:cubicBezTo>
                    <a:cubicBezTo>
                      <a:pt x="502" y="160"/>
                      <a:pt x="498" y="170"/>
                      <a:pt x="512" y="175"/>
                    </a:cubicBezTo>
                    <a:cubicBezTo>
                      <a:pt x="508" y="187"/>
                      <a:pt x="499" y="195"/>
                      <a:pt x="491" y="205"/>
                    </a:cubicBezTo>
                    <a:cubicBezTo>
                      <a:pt x="490" y="208"/>
                      <a:pt x="490" y="212"/>
                      <a:pt x="488" y="214"/>
                    </a:cubicBezTo>
                    <a:cubicBezTo>
                      <a:pt x="486" y="216"/>
                      <a:pt x="479" y="214"/>
                      <a:pt x="479" y="217"/>
                    </a:cubicBezTo>
                    <a:cubicBezTo>
                      <a:pt x="479" y="220"/>
                      <a:pt x="485" y="219"/>
                      <a:pt x="488" y="220"/>
                    </a:cubicBezTo>
                    <a:cubicBezTo>
                      <a:pt x="505" y="228"/>
                      <a:pt x="520" y="234"/>
                      <a:pt x="539" y="238"/>
                    </a:cubicBezTo>
                    <a:cubicBezTo>
                      <a:pt x="530" y="266"/>
                      <a:pt x="518" y="263"/>
                      <a:pt x="497" y="277"/>
                    </a:cubicBezTo>
                    <a:cubicBezTo>
                      <a:pt x="483" y="297"/>
                      <a:pt x="504" y="317"/>
                      <a:pt x="509" y="337"/>
                    </a:cubicBezTo>
                    <a:cubicBezTo>
                      <a:pt x="511" y="345"/>
                      <a:pt x="515" y="361"/>
                      <a:pt x="515" y="361"/>
                    </a:cubicBezTo>
                    <a:cubicBezTo>
                      <a:pt x="503" y="365"/>
                      <a:pt x="494" y="362"/>
                      <a:pt x="482" y="358"/>
                    </a:cubicBezTo>
                    <a:cubicBezTo>
                      <a:pt x="475" y="380"/>
                      <a:pt x="475" y="402"/>
                      <a:pt x="491" y="418"/>
                    </a:cubicBezTo>
                    <a:cubicBezTo>
                      <a:pt x="508" y="468"/>
                      <a:pt x="493" y="456"/>
                      <a:pt x="464" y="451"/>
                    </a:cubicBezTo>
                    <a:cubicBezTo>
                      <a:pt x="458" y="445"/>
                      <a:pt x="451" y="442"/>
                      <a:pt x="446" y="436"/>
                    </a:cubicBezTo>
                    <a:cubicBezTo>
                      <a:pt x="441" y="431"/>
                      <a:pt x="434" y="418"/>
                      <a:pt x="434" y="418"/>
                    </a:cubicBezTo>
                    <a:cubicBezTo>
                      <a:pt x="426" y="434"/>
                      <a:pt x="423" y="451"/>
                      <a:pt x="419" y="469"/>
                    </a:cubicBezTo>
                    <a:cubicBezTo>
                      <a:pt x="416" y="479"/>
                      <a:pt x="410" y="499"/>
                      <a:pt x="410" y="499"/>
                    </a:cubicBezTo>
                    <a:cubicBezTo>
                      <a:pt x="409" y="507"/>
                      <a:pt x="411" y="516"/>
                      <a:pt x="407" y="523"/>
                    </a:cubicBezTo>
                    <a:cubicBezTo>
                      <a:pt x="405" y="526"/>
                      <a:pt x="401" y="519"/>
                      <a:pt x="398" y="517"/>
                    </a:cubicBezTo>
                    <a:cubicBezTo>
                      <a:pt x="395" y="514"/>
                      <a:pt x="392" y="511"/>
                      <a:pt x="389" y="508"/>
                    </a:cubicBezTo>
                    <a:cubicBezTo>
                      <a:pt x="387" y="505"/>
                      <a:pt x="386" y="501"/>
                      <a:pt x="383" y="499"/>
                    </a:cubicBezTo>
                    <a:cubicBezTo>
                      <a:pt x="378" y="494"/>
                      <a:pt x="365" y="487"/>
                      <a:pt x="365" y="487"/>
                    </a:cubicBezTo>
                    <a:cubicBezTo>
                      <a:pt x="363" y="484"/>
                      <a:pt x="362" y="476"/>
                      <a:pt x="359" y="478"/>
                    </a:cubicBezTo>
                    <a:cubicBezTo>
                      <a:pt x="354" y="482"/>
                      <a:pt x="355" y="490"/>
                      <a:pt x="353" y="496"/>
                    </a:cubicBezTo>
                    <a:cubicBezTo>
                      <a:pt x="347" y="514"/>
                      <a:pt x="338" y="529"/>
                      <a:pt x="332" y="547"/>
                    </a:cubicBezTo>
                    <a:cubicBezTo>
                      <a:pt x="325" y="545"/>
                      <a:pt x="308" y="527"/>
                      <a:pt x="302" y="520"/>
                    </a:cubicBezTo>
                    <a:cubicBezTo>
                      <a:pt x="298" y="514"/>
                      <a:pt x="290" y="502"/>
                      <a:pt x="290" y="502"/>
                    </a:cubicBezTo>
                    <a:cubicBezTo>
                      <a:pt x="275" y="507"/>
                      <a:pt x="281" y="514"/>
                      <a:pt x="272" y="523"/>
                    </a:cubicBezTo>
                    <a:cubicBezTo>
                      <a:pt x="258" y="537"/>
                      <a:pt x="253" y="535"/>
                      <a:pt x="236" y="538"/>
                    </a:cubicBezTo>
                    <a:cubicBezTo>
                      <a:pt x="225" y="545"/>
                      <a:pt x="218" y="565"/>
                      <a:pt x="212" y="547"/>
                    </a:cubicBezTo>
                    <a:cubicBezTo>
                      <a:pt x="212" y="544"/>
                      <a:pt x="207" y="486"/>
                      <a:pt x="206" y="484"/>
                    </a:cubicBezTo>
                    <a:cubicBezTo>
                      <a:pt x="203" y="480"/>
                      <a:pt x="196" y="486"/>
                      <a:pt x="191" y="487"/>
                    </a:cubicBezTo>
                    <a:cubicBezTo>
                      <a:pt x="163" y="494"/>
                      <a:pt x="212" y="486"/>
                      <a:pt x="161" y="493"/>
                    </a:cubicBezTo>
                    <a:cubicBezTo>
                      <a:pt x="145" y="498"/>
                      <a:pt x="155" y="494"/>
                      <a:pt x="134" y="508"/>
                    </a:cubicBezTo>
                    <a:cubicBezTo>
                      <a:pt x="131" y="510"/>
                      <a:pt x="125" y="514"/>
                      <a:pt x="125" y="514"/>
                    </a:cubicBezTo>
                    <a:cubicBezTo>
                      <a:pt x="116" y="500"/>
                      <a:pt x="122" y="482"/>
                      <a:pt x="125" y="466"/>
                    </a:cubicBezTo>
                    <a:cubicBezTo>
                      <a:pt x="127" y="456"/>
                      <a:pt x="134" y="436"/>
                      <a:pt x="134" y="436"/>
                    </a:cubicBezTo>
                    <a:cubicBezTo>
                      <a:pt x="121" y="417"/>
                      <a:pt x="121" y="437"/>
                      <a:pt x="107" y="442"/>
                    </a:cubicBezTo>
                    <a:cubicBezTo>
                      <a:pt x="100" y="445"/>
                      <a:pt x="93" y="444"/>
                      <a:pt x="86" y="445"/>
                    </a:cubicBezTo>
                    <a:cubicBezTo>
                      <a:pt x="70" y="450"/>
                      <a:pt x="51" y="462"/>
                      <a:pt x="44" y="442"/>
                    </a:cubicBezTo>
                    <a:cubicBezTo>
                      <a:pt x="49" y="421"/>
                      <a:pt x="44" y="391"/>
                      <a:pt x="62" y="379"/>
                    </a:cubicBezTo>
                    <a:cubicBezTo>
                      <a:pt x="64" y="376"/>
                      <a:pt x="69" y="374"/>
                      <a:pt x="68" y="370"/>
                    </a:cubicBezTo>
                    <a:cubicBezTo>
                      <a:pt x="67" y="366"/>
                      <a:pt x="62" y="365"/>
                      <a:pt x="59" y="364"/>
                    </a:cubicBezTo>
                    <a:cubicBezTo>
                      <a:pt x="44" y="359"/>
                      <a:pt x="26" y="353"/>
                      <a:pt x="11" y="349"/>
                    </a:cubicBezTo>
                    <a:cubicBezTo>
                      <a:pt x="8" y="347"/>
                      <a:pt x="0" y="346"/>
                      <a:pt x="2" y="343"/>
                    </a:cubicBezTo>
                    <a:cubicBezTo>
                      <a:pt x="5" y="337"/>
                      <a:pt x="20" y="331"/>
                      <a:pt x="20" y="331"/>
                    </a:cubicBezTo>
                    <a:cubicBezTo>
                      <a:pt x="25" y="323"/>
                      <a:pt x="27" y="319"/>
                      <a:pt x="35" y="313"/>
                    </a:cubicBezTo>
                    <a:cubicBezTo>
                      <a:pt x="41" y="309"/>
                      <a:pt x="53" y="301"/>
                      <a:pt x="53" y="301"/>
                    </a:cubicBezTo>
                    <a:cubicBezTo>
                      <a:pt x="45" y="278"/>
                      <a:pt x="57" y="305"/>
                      <a:pt x="41" y="286"/>
                    </a:cubicBezTo>
                    <a:cubicBezTo>
                      <a:pt x="37" y="281"/>
                      <a:pt x="27" y="253"/>
                      <a:pt x="23" y="250"/>
                    </a:cubicBezTo>
                    <a:cubicBezTo>
                      <a:pt x="18" y="246"/>
                      <a:pt x="5" y="244"/>
                      <a:pt x="5" y="244"/>
                    </a:cubicBezTo>
                    <a:cubicBezTo>
                      <a:pt x="19" y="234"/>
                      <a:pt x="11" y="239"/>
                      <a:pt x="32" y="232"/>
                    </a:cubicBezTo>
                    <a:cubicBezTo>
                      <a:pt x="44" y="228"/>
                      <a:pt x="68" y="226"/>
                      <a:pt x="68" y="226"/>
                    </a:cubicBezTo>
                    <a:cubicBezTo>
                      <a:pt x="66" y="216"/>
                      <a:pt x="63" y="189"/>
                      <a:pt x="56" y="181"/>
                    </a:cubicBezTo>
                    <a:cubicBezTo>
                      <a:pt x="51" y="176"/>
                      <a:pt x="38" y="169"/>
                      <a:pt x="38" y="169"/>
                    </a:cubicBezTo>
                    <a:cubicBezTo>
                      <a:pt x="31" y="148"/>
                      <a:pt x="29" y="150"/>
                      <a:pt x="80" y="163"/>
                    </a:cubicBezTo>
                    <a:cubicBezTo>
                      <a:pt x="83" y="164"/>
                      <a:pt x="83" y="175"/>
                      <a:pt x="83" y="172"/>
                    </a:cubicBezTo>
                    <a:cubicBezTo>
                      <a:pt x="83" y="152"/>
                      <a:pt x="80" y="162"/>
                      <a:pt x="74" y="148"/>
                    </a:cubicBezTo>
                    <a:cubicBezTo>
                      <a:pt x="70" y="139"/>
                      <a:pt x="65" y="121"/>
                      <a:pt x="65" y="121"/>
                    </a:cubicBezTo>
                    <a:cubicBezTo>
                      <a:pt x="84" y="115"/>
                      <a:pt x="103" y="118"/>
                      <a:pt x="122" y="124"/>
                    </a:cubicBezTo>
                    <a:cubicBezTo>
                      <a:pt x="116" y="87"/>
                      <a:pt x="109" y="54"/>
                      <a:pt x="122" y="13"/>
                    </a:cubicBezTo>
                    <a:cubicBezTo>
                      <a:pt x="124" y="5"/>
                      <a:pt x="146" y="19"/>
                      <a:pt x="146" y="19"/>
                    </a:cubicBezTo>
                    <a:cubicBezTo>
                      <a:pt x="147" y="36"/>
                      <a:pt x="144" y="54"/>
                      <a:pt x="149" y="70"/>
                    </a:cubicBezTo>
                    <a:cubicBezTo>
                      <a:pt x="150" y="74"/>
                      <a:pt x="157" y="71"/>
                      <a:pt x="161" y="73"/>
                    </a:cubicBezTo>
                    <a:cubicBezTo>
                      <a:pt x="167" y="76"/>
                      <a:pt x="179" y="85"/>
                      <a:pt x="179" y="85"/>
                    </a:cubicBezTo>
                    <a:cubicBezTo>
                      <a:pt x="180" y="82"/>
                      <a:pt x="182" y="79"/>
                      <a:pt x="182" y="76"/>
                    </a:cubicBezTo>
                    <a:cubicBezTo>
                      <a:pt x="184" y="59"/>
                      <a:pt x="180" y="41"/>
                      <a:pt x="185" y="25"/>
                    </a:cubicBezTo>
                    <a:cubicBezTo>
                      <a:pt x="186" y="21"/>
                      <a:pt x="191" y="31"/>
                      <a:pt x="194" y="34"/>
                    </a:cubicBezTo>
                    <a:cubicBezTo>
                      <a:pt x="219" y="55"/>
                      <a:pt x="186" y="23"/>
                      <a:pt x="212" y="49"/>
                    </a:cubicBezTo>
                    <a:cubicBezTo>
                      <a:pt x="225" y="89"/>
                      <a:pt x="227" y="17"/>
                      <a:pt x="227" y="13"/>
                    </a:cubicBezTo>
                    <a:cubicBezTo>
                      <a:pt x="231" y="30"/>
                      <a:pt x="239" y="44"/>
                      <a:pt x="242" y="61"/>
                    </a:cubicBezTo>
                    <a:cubicBezTo>
                      <a:pt x="262" y="48"/>
                      <a:pt x="254" y="25"/>
                      <a:pt x="269" y="10"/>
                    </a:cubicBezTo>
                    <a:cubicBezTo>
                      <a:pt x="279" y="0"/>
                      <a:pt x="278" y="6"/>
                      <a:pt x="278" y="10"/>
                    </a:cubicBezTo>
                  </a:path>
                </a:pathLst>
              </a:custGeom>
              <a:gradFill rotWithShape="1">
                <a:gsLst>
                  <a:gs pos="0">
                    <a:srgbClr val="FF0000"/>
                  </a:gs>
                  <a:gs pos="100000">
                    <a:srgbClr val="FFFF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37" name="Freeform 69"/>
              <p:cNvSpPr>
                <a:spLocks/>
              </p:cNvSpPr>
              <p:nvPr/>
            </p:nvSpPr>
            <p:spPr bwMode="auto">
              <a:xfrm>
                <a:off x="-1101" y="3405"/>
                <a:ext cx="49" cy="57"/>
              </a:xfrm>
              <a:custGeom>
                <a:avLst/>
                <a:gdLst>
                  <a:gd name="T0" fmla="*/ 24 w 49"/>
                  <a:gd name="T1" fmla="*/ 57 h 57"/>
                  <a:gd name="T2" fmla="*/ 30 w 49"/>
                  <a:gd name="T3" fmla="*/ 6 h 57"/>
                  <a:gd name="T4" fmla="*/ 9 w 49"/>
                  <a:gd name="T5" fmla="*/ 9 h 57"/>
                  <a:gd name="T6" fmla="*/ 0 w 49"/>
                  <a:gd name="T7" fmla="*/ 51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24" y="57"/>
                    </a:moveTo>
                    <a:cubicBezTo>
                      <a:pt x="38" y="43"/>
                      <a:pt x="49" y="37"/>
                      <a:pt x="30" y="6"/>
                    </a:cubicBezTo>
                    <a:cubicBezTo>
                      <a:pt x="26" y="0"/>
                      <a:pt x="16" y="8"/>
                      <a:pt x="9" y="9"/>
                    </a:cubicBezTo>
                    <a:cubicBezTo>
                      <a:pt x="5" y="22"/>
                      <a:pt x="0" y="37"/>
                      <a:pt x="0" y="51"/>
                    </a:cubicBezTo>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2595" name="Group 70"/>
            <p:cNvGrpSpPr>
              <a:grpSpLocks/>
            </p:cNvGrpSpPr>
            <p:nvPr/>
          </p:nvGrpSpPr>
          <p:grpSpPr bwMode="auto">
            <a:xfrm rot="218407">
              <a:off x="432" y="2071"/>
              <a:ext cx="440" cy="885"/>
              <a:chOff x="-1358" y="3401"/>
              <a:chExt cx="539" cy="565"/>
            </a:xfrm>
          </p:grpSpPr>
          <p:sp>
            <p:nvSpPr>
              <p:cNvPr id="22634" name="Freeform 71"/>
              <p:cNvSpPr>
                <a:spLocks/>
              </p:cNvSpPr>
              <p:nvPr/>
            </p:nvSpPr>
            <p:spPr bwMode="auto">
              <a:xfrm>
                <a:off x="-1358" y="3401"/>
                <a:ext cx="539" cy="565"/>
              </a:xfrm>
              <a:custGeom>
                <a:avLst/>
                <a:gdLst>
                  <a:gd name="T0" fmla="*/ 299 w 539"/>
                  <a:gd name="T1" fmla="*/ 34 h 565"/>
                  <a:gd name="T2" fmla="*/ 323 w 539"/>
                  <a:gd name="T3" fmla="*/ 67 h 565"/>
                  <a:gd name="T4" fmla="*/ 371 w 539"/>
                  <a:gd name="T5" fmla="*/ 40 h 565"/>
                  <a:gd name="T6" fmla="*/ 380 w 539"/>
                  <a:gd name="T7" fmla="*/ 55 h 565"/>
                  <a:gd name="T8" fmla="*/ 392 w 539"/>
                  <a:gd name="T9" fmla="*/ 88 h 565"/>
                  <a:gd name="T10" fmla="*/ 461 w 539"/>
                  <a:gd name="T11" fmla="*/ 94 h 565"/>
                  <a:gd name="T12" fmla="*/ 446 w 539"/>
                  <a:gd name="T13" fmla="*/ 136 h 565"/>
                  <a:gd name="T14" fmla="*/ 458 w 539"/>
                  <a:gd name="T15" fmla="*/ 133 h 565"/>
                  <a:gd name="T16" fmla="*/ 485 w 539"/>
                  <a:gd name="T17" fmla="*/ 145 h 565"/>
                  <a:gd name="T18" fmla="*/ 512 w 539"/>
                  <a:gd name="T19" fmla="*/ 175 h 565"/>
                  <a:gd name="T20" fmla="*/ 488 w 539"/>
                  <a:gd name="T21" fmla="*/ 214 h 565"/>
                  <a:gd name="T22" fmla="*/ 488 w 539"/>
                  <a:gd name="T23" fmla="*/ 220 h 565"/>
                  <a:gd name="T24" fmla="*/ 497 w 539"/>
                  <a:gd name="T25" fmla="*/ 277 h 565"/>
                  <a:gd name="T26" fmla="*/ 515 w 539"/>
                  <a:gd name="T27" fmla="*/ 361 h 565"/>
                  <a:gd name="T28" fmla="*/ 491 w 539"/>
                  <a:gd name="T29" fmla="*/ 418 h 565"/>
                  <a:gd name="T30" fmla="*/ 446 w 539"/>
                  <a:gd name="T31" fmla="*/ 436 h 565"/>
                  <a:gd name="T32" fmla="*/ 419 w 539"/>
                  <a:gd name="T33" fmla="*/ 469 h 565"/>
                  <a:gd name="T34" fmla="*/ 407 w 539"/>
                  <a:gd name="T35" fmla="*/ 523 h 565"/>
                  <a:gd name="T36" fmla="*/ 389 w 539"/>
                  <a:gd name="T37" fmla="*/ 508 h 565"/>
                  <a:gd name="T38" fmla="*/ 365 w 539"/>
                  <a:gd name="T39" fmla="*/ 487 h 565"/>
                  <a:gd name="T40" fmla="*/ 353 w 539"/>
                  <a:gd name="T41" fmla="*/ 496 h 565"/>
                  <a:gd name="T42" fmla="*/ 302 w 539"/>
                  <a:gd name="T43" fmla="*/ 520 h 565"/>
                  <a:gd name="T44" fmla="*/ 272 w 539"/>
                  <a:gd name="T45" fmla="*/ 523 h 565"/>
                  <a:gd name="T46" fmla="*/ 212 w 539"/>
                  <a:gd name="T47" fmla="*/ 547 h 565"/>
                  <a:gd name="T48" fmla="*/ 191 w 539"/>
                  <a:gd name="T49" fmla="*/ 487 h 565"/>
                  <a:gd name="T50" fmla="*/ 134 w 539"/>
                  <a:gd name="T51" fmla="*/ 508 h 565"/>
                  <a:gd name="T52" fmla="*/ 125 w 539"/>
                  <a:gd name="T53" fmla="*/ 466 h 565"/>
                  <a:gd name="T54" fmla="*/ 107 w 539"/>
                  <a:gd name="T55" fmla="*/ 442 h 565"/>
                  <a:gd name="T56" fmla="*/ 44 w 539"/>
                  <a:gd name="T57" fmla="*/ 442 h 565"/>
                  <a:gd name="T58" fmla="*/ 68 w 539"/>
                  <a:gd name="T59" fmla="*/ 370 h 565"/>
                  <a:gd name="T60" fmla="*/ 11 w 539"/>
                  <a:gd name="T61" fmla="*/ 349 h 565"/>
                  <a:gd name="T62" fmla="*/ 20 w 539"/>
                  <a:gd name="T63" fmla="*/ 331 h 565"/>
                  <a:gd name="T64" fmla="*/ 53 w 539"/>
                  <a:gd name="T65" fmla="*/ 301 h 565"/>
                  <a:gd name="T66" fmla="*/ 23 w 539"/>
                  <a:gd name="T67" fmla="*/ 250 h 565"/>
                  <a:gd name="T68" fmla="*/ 32 w 539"/>
                  <a:gd name="T69" fmla="*/ 232 h 565"/>
                  <a:gd name="T70" fmla="*/ 56 w 539"/>
                  <a:gd name="T71" fmla="*/ 181 h 565"/>
                  <a:gd name="T72" fmla="*/ 80 w 539"/>
                  <a:gd name="T73" fmla="*/ 163 h 565"/>
                  <a:gd name="T74" fmla="*/ 74 w 539"/>
                  <a:gd name="T75" fmla="*/ 148 h 565"/>
                  <a:gd name="T76" fmla="*/ 122 w 539"/>
                  <a:gd name="T77" fmla="*/ 124 h 565"/>
                  <a:gd name="T78" fmla="*/ 146 w 539"/>
                  <a:gd name="T79" fmla="*/ 19 h 565"/>
                  <a:gd name="T80" fmla="*/ 161 w 539"/>
                  <a:gd name="T81" fmla="*/ 73 h 565"/>
                  <a:gd name="T82" fmla="*/ 182 w 539"/>
                  <a:gd name="T83" fmla="*/ 76 h 565"/>
                  <a:gd name="T84" fmla="*/ 194 w 539"/>
                  <a:gd name="T85" fmla="*/ 34 h 565"/>
                  <a:gd name="T86" fmla="*/ 227 w 539"/>
                  <a:gd name="T87" fmla="*/ 13 h 565"/>
                  <a:gd name="T88" fmla="*/ 269 w 539"/>
                  <a:gd name="T89" fmla="*/ 1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9" h="565">
                    <a:moveTo>
                      <a:pt x="281" y="58"/>
                    </a:moveTo>
                    <a:cubicBezTo>
                      <a:pt x="285" y="46"/>
                      <a:pt x="289" y="41"/>
                      <a:pt x="299" y="34"/>
                    </a:cubicBezTo>
                    <a:cubicBezTo>
                      <a:pt x="313" y="13"/>
                      <a:pt x="305" y="20"/>
                      <a:pt x="320" y="10"/>
                    </a:cubicBezTo>
                    <a:cubicBezTo>
                      <a:pt x="321" y="29"/>
                      <a:pt x="318" y="49"/>
                      <a:pt x="323" y="67"/>
                    </a:cubicBezTo>
                    <a:cubicBezTo>
                      <a:pt x="326" y="78"/>
                      <a:pt x="332" y="54"/>
                      <a:pt x="338" y="49"/>
                    </a:cubicBezTo>
                    <a:cubicBezTo>
                      <a:pt x="346" y="43"/>
                      <a:pt x="361" y="43"/>
                      <a:pt x="371" y="40"/>
                    </a:cubicBezTo>
                    <a:cubicBezTo>
                      <a:pt x="373" y="37"/>
                      <a:pt x="374" y="32"/>
                      <a:pt x="377" y="31"/>
                    </a:cubicBezTo>
                    <a:cubicBezTo>
                      <a:pt x="394" y="24"/>
                      <a:pt x="381" y="51"/>
                      <a:pt x="380" y="55"/>
                    </a:cubicBezTo>
                    <a:cubicBezTo>
                      <a:pt x="381" y="67"/>
                      <a:pt x="379" y="80"/>
                      <a:pt x="383" y="91"/>
                    </a:cubicBezTo>
                    <a:cubicBezTo>
                      <a:pt x="384" y="94"/>
                      <a:pt x="389" y="88"/>
                      <a:pt x="392" y="88"/>
                    </a:cubicBezTo>
                    <a:cubicBezTo>
                      <a:pt x="398" y="88"/>
                      <a:pt x="404" y="90"/>
                      <a:pt x="410" y="91"/>
                    </a:cubicBezTo>
                    <a:cubicBezTo>
                      <a:pt x="427" y="92"/>
                      <a:pt x="444" y="93"/>
                      <a:pt x="461" y="94"/>
                    </a:cubicBezTo>
                    <a:cubicBezTo>
                      <a:pt x="457" y="105"/>
                      <a:pt x="456" y="116"/>
                      <a:pt x="452" y="127"/>
                    </a:cubicBezTo>
                    <a:cubicBezTo>
                      <a:pt x="451" y="130"/>
                      <a:pt x="450" y="136"/>
                      <a:pt x="446" y="136"/>
                    </a:cubicBezTo>
                    <a:cubicBezTo>
                      <a:pt x="443" y="136"/>
                      <a:pt x="448" y="130"/>
                      <a:pt x="449" y="127"/>
                    </a:cubicBezTo>
                    <a:cubicBezTo>
                      <a:pt x="452" y="129"/>
                      <a:pt x="455" y="132"/>
                      <a:pt x="458" y="133"/>
                    </a:cubicBezTo>
                    <a:cubicBezTo>
                      <a:pt x="465" y="135"/>
                      <a:pt x="473" y="133"/>
                      <a:pt x="479" y="136"/>
                    </a:cubicBezTo>
                    <a:cubicBezTo>
                      <a:pt x="482" y="137"/>
                      <a:pt x="482" y="143"/>
                      <a:pt x="485" y="145"/>
                    </a:cubicBezTo>
                    <a:cubicBezTo>
                      <a:pt x="487" y="147"/>
                      <a:pt x="491" y="147"/>
                      <a:pt x="494" y="148"/>
                    </a:cubicBezTo>
                    <a:cubicBezTo>
                      <a:pt x="502" y="160"/>
                      <a:pt x="498" y="170"/>
                      <a:pt x="512" y="175"/>
                    </a:cubicBezTo>
                    <a:cubicBezTo>
                      <a:pt x="508" y="187"/>
                      <a:pt x="499" y="195"/>
                      <a:pt x="491" y="205"/>
                    </a:cubicBezTo>
                    <a:cubicBezTo>
                      <a:pt x="490" y="208"/>
                      <a:pt x="490" y="212"/>
                      <a:pt x="488" y="214"/>
                    </a:cubicBezTo>
                    <a:cubicBezTo>
                      <a:pt x="486" y="216"/>
                      <a:pt x="479" y="214"/>
                      <a:pt x="479" y="217"/>
                    </a:cubicBezTo>
                    <a:cubicBezTo>
                      <a:pt x="479" y="220"/>
                      <a:pt x="485" y="219"/>
                      <a:pt x="488" y="220"/>
                    </a:cubicBezTo>
                    <a:cubicBezTo>
                      <a:pt x="505" y="228"/>
                      <a:pt x="520" y="234"/>
                      <a:pt x="539" y="238"/>
                    </a:cubicBezTo>
                    <a:cubicBezTo>
                      <a:pt x="530" y="266"/>
                      <a:pt x="518" y="263"/>
                      <a:pt x="497" y="277"/>
                    </a:cubicBezTo>
                    <a:cubicBezTo>
                      <a:pt x="483" y="297"/>
                      <a:pt x="504" y="317"/>
                      <a:pt x="509" y="337"/>
                    </a:cubicBezTo>
                    <a:cubicBezTo>
                      <a:pt x="511" y="345"/>
                      <a:pt x="515" y="361"/>
                      <a:pt x="515" y="361"/>
                    </a:cubicBezTo>
                    <a:cubicBezTo>
                      <a:pt x="503" y="365"/>
                      <a:pt x="494" y="362"/>
                      <a:pt x="482" y="358"/>
                    </a:cubicBezTo>
                    <a:cubicBezTo>
                      <a:pt x="475" y="380"/>
                      <a:pt x="475" y="402"/>
                      <a:pt x="491" y="418"/>
                    </a:cubicBezTo>
                    <a:cubicBezTo>
                      <a:pt x="508" y="468"/>
                      <a:pt x="493" y="456"/>
                      <a:pt x="464" y="451"/>
                    </a:cubicBezTo>
                    <a:cubicBezTo>
                      <a:pt x="458" y="445"/>
                      <a:pt x="451" y="442"/>
                      <a:pt x="446" y="436"/>
                    </a:cubicBezTo>
                    <a:cubicBezTo>
                      <a:pt x="441" y="431"/>
                      <a:pt x="434" y="418"/>
                      <a:pt x="434" y="418"/>
                    </a:cubicBezTo>
                    <a:cubicBezTo>
                      <a:pt x="426" y="434"/>
                      <a:pt x="423" y="451"/>
                      <a:pt x="419" y="469"/>
                    </a:cubicBezTo>
                    <a:cubicBezTo>
                      <a:pt x="416" y="479"/>
                      <a:pt x="410" y="499"/>
                      <a:pt x="410" y="499"/>
                    </a:cubicBezTo>
                    <a:cubicBezTo>
                      <a:pt x="409" y="507"/>
                      <a:pt x="411" y="516"/>
                      <a:pt x="407" y="523"/>
                    </a:cubicBezTo>
                    <a:cubicBezTo>
                      <a:pt x="405" y="526"/>
                      <a:pt x="401" y="519"/>
                      <a:pt x="398" y="517"/>
                    </a:cubicBezTo>
                    <a:cubicBezTo>
                      <a:pt x="395" y="514"/>
                      <a:pt x="392" y="511"/>
                      <a:pt x="389" y="508"/>
                    </a:cubicBezTo>
                    <a:cubicBezTo>
                      <a:pt x="387" y="505"/>
                      <a:pt x="386" y="501"/>
                      <a:pt x="383" y="499"/>
                    </a:cubicBezTo>
                    <a:cubicBezTo>
                      <a:pt x="378" y="494"/>
                      <a:pt x="365" y="487"/>
                      <a:pt x="365" y="487"/>
                    </a:cubicBezTo>
                    <a:cubicBezTo>
                      <a:pt x="363" y="484"/>
                      <a:pt x="362" y="476"/>
                      <a:pt x="359" y="478"/>
                    </a:cubicBezTo>
                    <a:cubicBezTo>
                      <a:pt x="354" y="482"/>
                      <a:pt x="355" y="490"/>
                      <a:pt x="353" y="496"/>
                    </a:cubicBezTo>
                    <a:cubicBezTo>
                      <a:pt x="347" y="514"/>
                      <a:pt x="338" y="529"/>
                      <a:pt x="332" y="547"/>
                    </a:cubicBezTo>
                    <a:cubicBezTo>
                      <a:pt x="325" y="545"/>
                      <a:pt x="308" y="527"/>
                      <a:pt x="302" y="520"/>
                    </a:cubicBezTo>
                    <a:cubicBezTo>
                      <a:pt x="298" y="514"/>
                      <a:pt x="290" y="502"/>
                      <a:pt x="290" y="502"/>
                    </a:cubicBezTo>
                    <a:cubicBezTo>
                      <a:pt x="275" y="507"/>
                      <a:pt x="281" y="514"/>
                      <a:pt x="272" y="523"/>
                    </a:cubicBezTo>
                    <a:cubicBezTo>
                      <a:pt x="258" y="537"/>
                      <a:pt x="253" y="535"/>
                      <a:pt x="236" y="538"/>
                    </a:cubicBezTo>
                    <a:cubicBezTo>
                      <a:pt x="225" y="545"/>
                      <a:pt x="218" y="565"/>
                      <a:pt x="212" y="547"/>
                    </a:cubicBezTo>
                    <a:cubicBezTo>
                      <a:pt x="212" y="544"/>
                      <a:pt x="207" y="486"/>
                      <a:pt x="206" y="484"/>
                    </a:cubicBezTo>
                    <a:cubicBezTo>
                      <a:pt x="203" y="480"/>
                      <a:pt x="196" y="486"/>
                      <a:pt x="191" y="487"/>
                    </a:cubicBezTo>
                    <a:cubicBezTo>
                      <a:pt x="163" y="494"/>
                      <a:pt x="212" y="486"/>
                      <a:pt x="161" y="493"/>
                    </a:cubicBezTo>
                    <a:cubicBezTo>
                      <a:pt x="145" y="498"/>
                      <a:pt x="155" y="494"/>
                      <a:pt x="134" y="508"/>
                    </a:cubicBezTo>
                    <a:cubicBezTo>
                      <a:pt x="131" y="510"/>
                      <a:pt x="125" y="514"/>
                      <a:pt x="125" y="514"/>
                    </a:cubicBezTo>
                    <a:cubicBezTo>
                      <a:pt x="116" y="500"/>
                      <a:pt x="122" y="482"/>
                      <a:pt x="125" y="466"/>
                    </a:cubicBezTo>
                    <a:cubicBezTo>
                      <a:pt x="127" y="456"/>
                      <a:pt x="134" y="436"/>
                      <a:pt x="134" y="436"/>
                    </a:cubicBezTo>
                    <a:cubicBezTo>
                      <a:pt x="121" y="417"/>
                      <a:pt x="121" y="437"/>
                      <a:pt x="107" y="442"/>
                    </a:cubicBezTo>
                    <a:cubicBezTo>
                      <a:pt x="100" y="445"/>
                      <a:pt x="93" y="444"/>
                      <a:pt x="86" y="445"/>
                    </a:cubicBezTo>
                    <a:cubicBezTo>
                      <a:pt x="70" y="450"/>
                      <a:pt x="51" y="462"/>
                      <a:pt x="44" y="442"/>
                    </a:cubicBezTo>
                    <a:cubicBezTo>
                      <a:pt x="49" y="421"/>
                      <a:pt x="44" y="391"/>
                      <a:pt x="62" y="379"/>
                    </a:cubicBezTo>
                    <a:cubicBezTo>
                      <a:pt x="64" y="376"/>
                      <a:pt x="69" y="374"/>
                      <a:pt x="68" y="370"/>
                    </a:cubicBezTo>
                    <a:cubicBezTo>
                      <a:pt x="67" y="366"/>
                      <a:pt x="62" y="365"/>
                      <a:pt x="59" y="364"/>
                    </a:cubicBezTo>
                    <a:cubicBezTo>
                      <a:pt x="44" y="359"/>
                      <a:pt x="26" y="353"/>
                      <a:pt x="11" y="349"/>
                    </a:cubicBezTo>
                    <a:cubicBezTo>
                      <a:pt x="8" y="347"/>
                      <a:pt x="0" y="346"/>
                      <a:pt x="2" y="343"/>
                    </a:cubicBezTo>
                    <a:cubicBezTo>
                      <a:pt x="5" y="337"/>
                      <a:pt x="20" y="331"/>
                      <a:pt x="20" y="331"/>
                    </a:cubicBezTo>
                    <a:cubicBezTo>
                      <a:pt x="25" y="323"/>
                      <a:pt x="27" y="319"/>
                      <a:pt x="35" y="313"/>
                    </a:cubicBezTo>
                    <a:cubicBezTo>
                      <a:pt x="41" y="309"/>
                      <a:pt x="53" y="301"/>
                      <a:pt x="53" y="301"/>
                    </a:cubicBezTo>
                    <a:cubicBezTo>
                      <a:pt x="45" y="278"/>
                      <a:pt x="57" y="305"/>
                      <a:pt x="41" y="286"/>
                    </a:cubicBezTo>
                    <a:cubicBezTo>
                      <a:pt x="37" y="281"/>
                      <a:pt x="27" y="253"/>
                      <a:pt x="23" y="250"/>
                    </a:cubicBezTo>
                    <a:cubicBezTo>
                      <a:pt x="18" y="246"/>
                      <a:pt x="5" y="244"/>
                      <a:pt x="5" y="244"/>
                    </a:cubicBezTo>
                    <a:cubicBezTo>
                      <a:pt x="19" y="234"/>
                      <a:pt x="11" y="239"/>
                      <a:pt x="32" y="232"/>
                    </a:cubicBezTo>
                    <a:cubicBezTo>
                      <a:pt x="44" y="228"/>
                      <a:pt x="68" y="226"/>
                      <a:pt x="68" y="226"/>
                    </a:cubicBezTo>
                    <a:cubicBezTo>
                      <a:pt x="66" y="216"/>
                      <a:pt x="63" y="189"/>
                      <a:pt x="56" y="181"/>
                    </a:cubicBezTo>
                    <a:cubicBezTo>
                      <a:pt x="51" y="176"/>
                      <a:pt x="38" y="169"/>
                      <a:pt x="38" y="169"/>
                    </a:cubicBezTo>
                    <a:cubicBezTo>
                      <a:pt x="31" y="148"/>
                      <a:pt x="29" y="150"/>
                      <a:pt x="80" y="163"/>
                    </a:cubicBezTo>
                    <a:cubicBezTo>
                      <a:pt x="83" y="164"/>
                      <a:pt x="83" y="175"/>
                      <a:pt x="83" y="172"/>
                    </a:cubicBezTo>
                    <a:cubicBezTo>
                      <a:pt x="83" y="152"/>
                      <a:pt x="80" y="162"/>
                      <a:pt x="74" y="148"/>
                    </a:cubicBezTo>
                    <a:cubicBezTo>
                      <a:pt x="70" y="139"/>
                      <a:pt x="65" y="121"/>
                      <a:pt x="65" y="121"/>
                    </a:cubicBezTo>
                    <a:cubicBezTo>
                      <a:pt x="84" y="115"/>
                      <a:pt x="103" y="118"/>
                      <a:pt x="122" y="124"/>
                    </a:cubicBezTo>
                    <a:cubicBezTo>
                      <a:pt x="116" y="87"/>
                      <a:pt x="109" y="54"/>
                      <a:pt x="122" y="13"/>
                    </a:cubicBezTo>
                    <a:cubicBezTo>
                      <a:pt x="124" y="5"/>
                      <a:pt x="146" y="19"/>
                      <a:pt x="146" y="19"/>
                    </a:cubicBezTo>
                    <a:cubicBezTo>
                      <a:pt x="147" y="36"/>
                      <a:pt x="144" y="54"/>
                      <a:pt x="149" y="70"/>
                    </a:cubicBezTo>
                    <a:cubicBezTo>
                      <a:pt x="150" y="74"/>
                      <a:pt x="157" y="71"/>
                      <a:pt x="161" y="73"/>
                    </a:cubicBezTo>
                    <a:cubicBezTo>
                      <a:pt x="167" y="76"/>
                      <a:pt x="179" y="85"/>
                      <a:pt x="179" y="85"/>
                    </a:cubicBezTo>
                    <a:cubicBezTo>
                      <a:pt x="180" y="82"/>
                      <a:pt x="182" y="79"/>
                      <a:pt x="182" y="76"/>
                    </a:cubicBezTo>
                    <a:cubicBezTo>
                      <a:pt x="184" y="59"/>
                      <a:pt x="180" y="41"/>
                      <a:pt x="185" y="25"/>
                    </a:cubicBezTo>
                    <a:cubicBezTo>
                      <a:pt x="186" y="21"/>
                      <a:pt x="191" y="31"/>
                      <a:pt x="194" y="34"/>
                    </a:cubicBezTo>
                    <a:cubicBezTo>
                      <a:pt x="219" y="55"/>
                      <a:pt x="186" y="23"/>
                      <a:pt x="212" y="49"/>
                    </a:cubicBezTo>
                    <a:cubicBezTo>
                      <a:pt x="225" y="89"/>
                      <a:pt x="227" y="17"/>
                      <a:pt x="227" y="13"/>
                    </a:cubicBezTo>
                    <a:cubicBezTo>
                      <a:pt x="231" y="30"/>
                      <a:pt x="239" y="44"/>
                      <a:pt x="242" y="61"/>
                    </a:cubicBezTo>
                    <a:cubicBezTo>
                      <a:pt x="262" y="48"/>
                      <a:pt x="254" y="25"/>
                      <a:pt x="269" y="10"/>
                    </a:cubicBezTo>
                    <a:cubicBezTo>
                      <a:pt x="279" y="0"/>
                      <a:pt x="278" y="6"/>
                      <a:pt x="278" y="10"/>
                    </a:cubicBezTo>
                  </a:path>
                </a:pathLst>
              </a:custGeom>
              <a:gradFill rotWithShape="1">
                <a:gsLst>
                  <a:gs pos="0">
                    <a:srgbClr val="FFFF00"/>
                  </a:gs>
                  <a:gs pos="100000">
                    <a:srgbClr val="FF00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35" name="Freeform 72"/>
              <p:cNvSpPr>
                <a:spLocks/>
              </p:cNvSpPr>
              <p:nvPr/>
            </p:nvSpPr>
            <p:spPr bwMode="auto">
              <a:xfrm>
                <a:off x="-1101" y="3405"/>
                <a:ext cx="49" cy="57"/>
              </a:xfrm>
              <a:custGeom>
                <a:avLst/>
                <a:gdLst>
                  <a:gd name="T0" fmla="*/ 24 w 49"/>
                  <a:gd name="T1" fmla="*/ 57 h 57"/>
                  <a:gd name="T2" fmla="*/ 30 w 49"/>
                  <a:gd name="T3" fmla="*/ 6 h 57"/>
                  <a:gd name="T4" fmla="*/ 9 w 49"/>
                  <a:gd name="T5" fmla="*/ 9 h 57"/>
                  <a:gd name="T6" fmla="*/ 0 w 49"/>
                  <a:gd name="T7" fmla="*/ 51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24" y="57"/>
                    </a:moveTo>
                    <a:cubicBezTo>
                      <a:pt x="38" y="43"/>
                      <a:pt x="49" y="37"/>
                      <a:pt x="30" y="6"/>
                    </a:cubicBezTo>
                    <a:cubicBezTo>
                      <a:pt x="26" y="0"/>
                      <a:pt x="16" y="8"/>
                      <a:pt x="9" y="9"/>
                    </a:cubicBezTo>
                    <a:cubicBezTo>
                      <a:pt x="5" y="22"/>
                      <a:pt x="0" y="37"/>
                      <a:pt x="0" y="51"/>
                    </a:cubicBezTo>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2596" name="Freeform 73"/>
            <p:cNvSpPr>
              <a:spLocks/>
            </p:cNvSpPr>
            <p:nvPr/>
          </p:nvSpPr>
          <p:spPr bwMode="auto">
            <a:xfrm>
              <a:off x="489" y="2222"/>
              <a:ext cx="351" cy="585"/>
            </a:xfrm>
            <a:custGeom>
              <a:avLst/>
              <a:gdLst>
                <a:gd name="T0" fmla="*/ 70 w 431"/>
                <a:gd name="T1" fmla="*/ 497 h 373"/>
                <a:gd name="T2" fmla="*/ 81 w 431"/>
                <a:gd name="T3" fmla="*/ 66 h 373"/>
                <a:gd name="T4" fmla="*/ 90 w 431"/>
                <a:gd name="T5" fmla="*/ 351 h 373"/>
                <a:gd name="T6" fmla="*/ 98 w 431"/>
                <a:gd name="T7" fmla="*/ 182 h 373"/>
                <a:gd name="T8" fmla="*/ 99 w 431"/>
                <a:gd name="T9" fmla="*/ 497 h 373"/>
                <a:gd name="T10" fmla="*/ 102 w 431"/>
                <a:gd name="T11" fmla="*/ 467 h 373"/>
                <a:gd name="T12" fmla="*/ 108 w 431"/>
                <a:gd name="T13" fmla="*/ 298 h 373"/>
                <a:gd name="T14" fmla="*/ 116 w 431"/>
                <a:gd name="T15" fmla="*/ 212 h 373"/>
                <a:gd name="T16" fmla="*/ 115 w 431"/>
                <a:gd name="T17" fmla="*/ 550 h 373"/>
                <a:gd name="T18" fmla="*/ 112 w 431"/>
                <a:gd name="T19" fmla="*/ 721 h 373"/>
                <a:gd name="T20" fmla="*/ 136 w 431"/>
                <a:gd name="T21" fmla="*/ 863 h 373"/>
                <a:gd name="T22" fmla="*/ 136 w 431"/>
                <a:gd name="T23" fmla="*/ 1034 h 373"/>
                <a:gd name="T24" fmla="*/ 129 w 431"/>
                <a:gd name="T25" fmla="*/ 1120 h 373"/>
                <a:gd name="T26" fmla="*/ 132 w 431"/>
                <a:gd name="T27" fmla="*/ 1148 h 373"/>
                <a:gd name="T28" fmla="*/ 151 w 431"/>
                <a:gd name="T29" fmla="*/ 1203 h 373"/>
                <a:gd name="T30" fmla="*/ 141 w 431"/>
                <a:gd name="T31" fmla="*/ 1631 h 373"/>
                <a:gd name="T32" fmla="*/ 148 w 431"/>
                <a:gd name="T33" fmla="*/ 1800 h 373"/>
                <a:gd name="T34" fmla="*/ 155 w 431"/>
                <a:gd name="T35" fmla="*/ 1917 h 373"/>
                <a:gd name="T36" fmla="*/ 134 w 431"/>
                <a:gd name="T37" fmla="*/ 1970 h 373"/>
                <a:gd name="T38" fmla="*/ 141 w 431"/>
                <a:gd name="T39" fmla="*/ 2403 h 373"/>
                <a:gd name="T40" fmla="*/ 132 w 431"/>
                <a:gd name="T41" fmla="*/ 2489 h 373"/>
                <a:gd name="T42" fmla="*/ 138 w 431"/>
                <a:gd name="T43" fmla="*/ 2939 h 373"/>
                <a:gd name="T44" fmla="*/ 129 w 431"/>
                <a:gd name="T45" fmla="*/ 2939 h 373"/>
                <a:gd name="T46" fmla="*/ 120 w 431"/>
                <a:gd name="T47" fmla="*/ 2770 h 373"/>
                <a:gd name="T48" fmla="*/ 112 w 431"/>
                <a:gd name="T49" fmla="*/ 3108 h 373"/>
                <a:gd name="T50" fmla="*/ 103 w 431"/>
                <a:gd name="T51" fmla="*/ 3087 h 373"/>
                <a:gd name="T52" fmla="*/ 94 w 431"/>
                <a:gd name="T53" fmla="*/ 3537 h 373"/>
                <a:gd name="T54" fmla="*/ 82 w 431"/>
                <a:gd name="T55" fmla="*/ 3311 h 373"/>
                <a:gd name="T56" fmla="*/ 64 w 431"/>
                <a:gd name="T57" fmla="*/ 3286 h 373"/>
                <a:gd name="T58" fmla="*/ 59 w 431"/>
                <a:gd name="T59" fmla="*/ 3000 h 373"/>
                <a:gd name="T60" fmla="*/ 57 w 431"/>
                <a:gd name="T61" fmla="*/ 3087 h 373"/>
                <a:gd name="T62" fmla="*/ 49 w 431"/>
                <a:gd name="T63" fmla="*/ 3203 h 373"/>
                <a:gd name="T64" fmla="*/ 41 w 431"/>
                <a:gd name="T65" fmla="*/ 3311 h 373"/>
                <a:gd name="T66" fmla="*/ 35 w 431"/>
                <a:gd name="T67" fmla="*/ 3341 h 373"/>
                <a:gd name="T68" fmla="*/ 41 w 431"/>
                <a:gd name="T69" fmla="*/ 2687 h 373"/>
                <a:gd name="T70" fmla="*/ 22 w 431"/>
                <a:gd name="T71" fmla="*/ 2600 h 373"/>
                <a:gd name="T72" fmla="*/ 25 w 431"/>
                <a:gd name="T73" fmla="*/ 2544 h 373"/>
                <a:gd name="T74" fmla="*/ 33 w 431"/>
                <a:gd name="T75" fmla="*/ 2489 h 373"/>
                <a:gd name="T76" fmla="*/ 27 w 431"/>
                <a:gd name="T77" fmla="*/ 2288 h 373"/>
                <a:gd name="T78" fmla="*/ 13 w 431"/>
                <a:gd name="T79" fmla="*/ 2056 h 373"/>
                <a:gd name="T80" fmla="*/ 33 w 431"/>
                <a:gd name="T81" fmla="*/ 1832 h 373"/>
                <a:gd name="T82" fmla="*/ 25 w 431"/>
                <a:gd name="T83" fmla="*/ 1550 h 373"/>
                <a:gd name="T84" fmla="*/ 32 w 431"/>
                <a:gd name="T85" fmla="*/ 1319 h 373"/>
                <a:gd name="T86" fmla="*/ 27 w 431"/>
                <a:gd name="T87" fmla="*/ 891 h 373"/>
                <a:gd name="T88" fmla="*/ 28 w 431"/>
                <a:gd name="T89" fmla="*/ 605 h 373"/>
                <a:gd name="T90" fmla="*/ 41 w 431"/>
                <a:gd name="T91" fmla="*/ 806 h 373"/>
                <a:gd name="T92" fmla="*/ 42 w 431"/>
                <a:gd name="T93" fmla="*/ 891 h 373"/>
                <a:gd name="T94" fmla="*/ 44 w 431"/>
                <a:gd name="T95" fmla="*/ 806 h 373"/>
                <a:gd name="T96" fmla="*/ 47 w 431"/>
                <a:gd name="T97" fmla="*/ 298 h 373"/>
                <a:gd name="T98" fmla="*/ 55 w 431"/>
                <a:gd name="T99" fmla="*/ 497 h 373"/>
                <a:gd name="T100" fmla="*/ 58 w 431"/>
                <a:gd name="T101" fmla="*/ 667 h 373"/>
                <a:gd name="T102" fmla="*/ 64 w 431"/>
                <a:gd name="T103" fmla="*/ 66 h 373"/>
                <a:gd name="T104" fmla="*/ 70 w 431"/>
                <a:gd name="T105" fmla="*/ 497 h 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1" h="373">
                  <a:moveTo>
                    <a:pt x="194" y="52"/>
                  </a:moveTo>
                  <a:cubicBezTo>
                    <a:pt x="201" y="30"/>
                    <a:pt x="208" y="23"/>
                    <a:pt x="224" y="7"/>
                  </a:cubicBezTo>
                  <a:cubicBezTo>
                    <a:pt x="238" y="28"/>
                    <a:pt x="221" y="57"/>
                    <a:pt x="251" y="37"/>
                  </a:cubicBezTo>
                  <a:cubicBezTo>
                    <a:pt x="255" y="25"/>
                    <a:pt x="260" y="23"/>
                    <a:pt x="272" y="19"/>
                  </a:cubicBezTo>
                  <a:cubicBezTo>
                    <a:pt x="273" y="30"/>
                    <a:pt x="271" y="42"/>
                    <a:pt x="275" y="52"/>
                  </a:cubicBezTo>
                  <a:cubicBezTo>
                    <a:pt x="276" y="55"/>
                    <a:pt x="282" y="51"/>
                    <a:pt x="284" y="49"/>
                  </a:cubicBezTo>
                  <a:cubicBezTo>
                    <a:pt x="291" y="44"/>
                    <a:pt x="296" y="37"/>
                    <a:pt x="302" y="31"/>
                  </a:cubicBezTo>
                  <a:cubicBezTo>
                    <a:pt x="306" y="27"/>
                    <a:pt x="318" y="24"/>
                    <a:pt x="323" y="22"/>
                  </a:cubicBezTo>
                  <a:cubicBezTo>
                    <a:pt x="342" y="28"/>
                    <a:pt x="325" y="46"/>
                    <a:pt x="320" y="58"/>
                  </a:cubicBezTo>
                  <a:cubicBezTo>
                    <a:pt x="317" y="64"/>
                    <a:pt x="314" y="76"/>
                    <a:pt x="314" y="76"/>
                  </a:cubicBezTo>
                  <a:cubicBezTo>
                    <a:pt x="336" y="82"/>
                    <a:pt x="358" y="87"/>
                    <a:pt x="380" y="91"/>
                  </a:cubicBezTo>
                  <a:cubicBezTo>
                    <a:pt x="394" y="100"/>
                    <a:pt x="403" y="104"/>
                    <a:pt x="380" y="109"/>
                  </a:cubicBezTo>
                  <a:cubicBezTo>
                    <a:pt x="373" y="112"/>
                    <a:pt x="359" y="110"/>
                    <a:pt x="359" y="118"/>
                  </a:cubicBezTo>
                  <a:cubicBezTo>
                    <a:pt x="359" y="121"/>
                    <a:pt x="365" y="121"/>
                    <a:pt x="368" y="121"/>
                  </a:cubicBezTo>
                  <a:cubicBezTo>
                    <a:pt x="386" y="124"/>
                    <a:pt x="404" y="124"/>
                    <a:pt x="422" y="127"/>
                  </a:cubicBezTo>
                  <a:cubicBezTo>
                    <a:pt x="419" y="153"/>
                    <a:pt x="420" y="164"/>
                    <a:pt x="395" y="172"/>
                  </a:cubicBezTo>
                  <a:cubicBezTo>
                    <a:pt x="401" y="178"/>
                    <a:pt x="407" y="184"/>
                    <a:pt x="413" y="190"/>
                  </a:cubicBezTo>
                  <a:cubicBezTo>
                    <a:pt x="418" y="195"/>
                    <a:pt x="431" y="202"/>
                    <a:pt x="431" y="202"/>
                  </a:cubicBezTo>
                  <a:cubicBezTo>
                    <a:pt x="412" y="204"/>
                    <a:pt x="389" y="197"/>
                    <a:pt x="374" y="208"/>
                  </a:cubicBezTo>
                  <a:cubicBezTo>
                    <a:pt x="371" y="211"/>
                    <a:pt x="390" y="248"/>
                    <a:pt x="392" y="253"/>
                  </a:cubicBezTo>
                  <a:cubicBezTo>
                    <a:pt x="378" y="258"/>
                    <a:pt x="377" y="248"/>
                    <a:pt x="368" y="262"/>
                  </a:cubicBezTo>
                  <a:cubicBezTo>
                    <a:pt x="372" y="278"/>
                    <a:pt x="378" y="294"/>
                    <a:pt x="383" y="310"/>
                  </a:cubicBezTo>
                  <a:cubicBezTo>
                    <a:pt x="378" y="326"/>
                    <a:pt x="370" y="317"/>
                    <a:pt x="359" y="310"/>
                  </a:cubicBezTo>
                  <a:cubicBezTo>
                    <a:pt x="351" y="299"/>
                    <a:pt x="350" y="287"/>
                    <a:pt x="335" y="292"/>
                  </a:cubicBezTo>
                  <a:cubicBezTo>
                    <a:pt x="330" y="306"/>
                    <a:pt x="319" y="314"/>
                    <a:pt x="314" y="328"/>
                  </a:cubicBezTo>
                  <a:cubicBezTo>
                    <a:pt x="308" y="370"/>
                    <a:pt x="307" y="337"/>
                    <a:pt x="290" y="325"/>
                  </a:cubicBezTo>
                  <a:cubicBezTo>
                    <a:pt x="274" y="341"/>
                    <a:pt x="266" y="350"/>
                    <a:pt x="260" y="373"/>
                  </a:cubicBezTo>
                  <a:cubicBezTo>
                    <a:pt x="249" y="366"/>
                    <a:pt x="241" y="356"/>
                    <a:pt x="230" y="349"/>
                  </a:cubicBezTo>
                  <a:cubicBezTo>
                    <a:pt x="223" y="328"/>
                    <a:pt x="196" y="343"/>
                    <a:pt x="179" y="346"/>
                  </a:cubicBezTo>
                  <a:cubicBezTo>
                    <a:pt x="157" y="361"/>
                    <a:pt x="181" y="348"/>
                    <a:pt x="167" y="316"/>
                  </a:cubicBezTo>
                  <a:cubicBezTo>
                    <a:pt x="165" y="312"/>
                    <a:pt x="161" y="323"/>
                    <a:pt x="158" y="325"/>
                  </a:cubicBezTo>
                  <a:cubicBezTo>
                    <a:pt x="151" y="330"/>
                    <a:pt x="144" y="333"/>
                    <a:pt x="137" y="337"/>
                  </a:cubicBezTo>
                  <a:cubicBezTo>
                    <a:pt x="129" y="341"/>
                    <a:pt x="113" y="349"/>
                    <a:pt x="113" y="349"/>
                  </a:cubicBezTo>
                  <a:cubicBezTo>
                    <a:pt x="112" y="351"/>
                    <a:pt x="103" y="370"/>
                    <a:pt x="98" y="352"/>
                  </a:cubicBezTo>
                  <a:cubicBezTo>
                    <a:pt x="97" y="348"/>
                    <a:pt x="110" y="291"/>
                    <a:pt x="113" y="283"/>
                  </a:cubicBezTo>
                  <a:cubicBezTo>
                    <a:pt x="86" y="265"/>
                    <a:pt x="131" y="293"/>
                    <a:pt x="62" y="274"/>
                  </a:cubicBezTo>
                  <a:cubicBezTo>
                    <a:pt x="59" y="273"/>
                    <a:pt x="68" y="269"/>
                    <a:pt x="71" y="268"/>
                  </a:cubicBezTo>
                  <a:cubicBezTo>
                    <a:pt x="78" y="265"/>
                    <a:pt x="85" y="264"/>
                    <a:pt x="92" y="262"/>
                  </a:cubicBezTo>
                  <a:cubicBezTo>
                    <a:pt x="104" y="243"/>
                    <a:pt x="94" y="244"/>
                    <a:pt x="74" y="241"/>
                  </a:cubicBezTo>
                  <a:cubicBezTo>
                    <a:pt x="59" y="233"/>
                    <a:pt x="52" y="223"/>
                    <a:pt x="35" y="217"/>
                  </a:cubicBezTo>
                  <a:cubicBezTo>
                    <a:pt x="23" y="181"/>
                    <a:pt x="0" y="201"/>
                    <a:pt x="92" y="193"/>
                  </a:cubicBezTo>
                  <a:cubicBezTo>
                    <a:pt x="87" y="178"/>
                    <a:pt x="87" y="168"/>
                    <a:pt x="71" y="163"/>
                  </a:cubicBezTo>
                  <a:cubicBezTo>
                    <a:pt x="44" y="136"/>
                    <a:pt x="43" y="145"/>
                    <a:pt x="89" y="139"/>
                  </a:cubicBezTo>
                  <a:cubicBezTo>
                    <a:pt x="115" y="130"/>
                    <a:pt x="88" y="104"/>
                    <a:pt x="74" y="94"/>
                  </a:cubicBezTo>
                  <a:cubicBezTo>
                    <a:pt x="71" y="80"/>
                    <a:pt x="62" y="69"/>
                    <a:pt x="77" y="64"/>
                  </a:cubicBezTo>
                  <a:cubicBezTo>
                    <a:pt x="98" y="69"/>
                    <a:pt x="96" y="74"/>
                    <a:pt x="113" y="85"/>
                  </a:cubicBezTo>
                  <a:cubicBezTo>
                    <a:pt x="115" y="88"/>
                    <a:pt x="115" y="94"/>
                    <a:pt x="119" y="94"/>
                  </a:cubicBezTo>
                  <a:cubicBezTo>
                    <a:pt x="122" y="94"/>
                    <a:pt x="121" y="88"/>
                    <a:pt x="122" y="85"/>
                  </a:cubicBezTo>
                  <a:cubicBezTo>
                    <a:pt x="125" y="67"/>
                    <a:pt x="128" y="49"/>
                    <a:pt x="131" y="31"/>
                  </a:cubicBezTo>
                  <a:cubicBezTo>
                    <a:pt x="143" y="39"/>
                    <a:pt x="150" y="40"/>
                    <a:pt x="155" y="52"/>
                  </a:cubicBezTo>
                  <a:cubicBezTo>
                    <a:pt x="158" y="58"/>
                    <a:pt x="161" y="70"/>
                    <a:pt x="161" y="70"/>
                  </a:cubicBezTo>
                  <a:cubicBezTo>
                    <a:pt x="163" y="50"/>
                    <a:pt x="151" y="0"/>
                    <a:pt x="179" y="7"/>
                  </a:cubicBezTo>
                  <a:cubicBezTo>
                    <a:pt x="199" y="20"/>
                    <a:pt x="200" y="28"/>
                    <a:pt x="194" y="52"/>
                  </a:cubicBezTo>
                  <a:close/>
                </a:path>
              </a:pathLst>
            </a:custGeom>
            <a:solidFill>
              <a:srgbClr val="FFC9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2597" name="Group 74"/>
            <p:cNvGrpSpPr>
              <a:grpSpLocks/>
            </p:cNvGrpSpPr>
            <p:nvPr/>
          </p:nvGrpSpPr>
          <p:grpSpPr bwMode="auto">
            <a:xfrm flipH="1">
              <a:off x="1839" y="2176"/>
              <a:ext cx="2575" cy="703"/>
              <a:chOff x="-1358" y="3401"/>
              <a:chExt cx="539" cy="565"/>
            </a:xfrm>
          </p:grpSpPr>
          <p:sp>
            <p:nvSpPr>
              <p:cNvPr id="22632" name="Freeform 75"/>
              <p:cNvSpPr>
                <a:spLocks/>
              </p:cNvSpPr>
              <p:nvPr/>
            </p:nvSpPr>
            <p:spPr bwMode="auto">
              <a:xfrm>
                <a:off x="-1358" y="3401"/>
                <a:ext cx="539" cy="565"/>
              </a:xfrm>
              <a:custGeom>
                <a:avLst/>
                <a:gdLst>
                  <a:gd name="T0" fmla="*/ 299 w 539"/>
                  <a:gd name="T1" fmla="*/ 34 h 565"/>
                  <a:gd name="T2" fmla="*/ 323 w 539"/>
                  <a:gd name="T3" fmla="*/ 67 h 565"/>
                  <a:gd name="T4" fmla="*/ 371 w 539"/>
                  <a:gd name="T5" fmla="*/ 40 h 565"/>
                  <a:gd name="T6" fmla="*/ 380 w 539"/>
                  <a:gd name="T7" fmla="*/ 55 h 565"/>
                  <a:gd name="T8" fmla="*/ 392 w 539"/>
                  <a:gd name="T9" fmla="*/ 88 h 565"/>
                  <a:gd name="T10" fmla="*/ 461 w 539"/>
                  <a:gd name="T11" fmla="*/ 94 h 565"/>
                  <a:gd name="T12" fmla="*/ 446 w 539"/>
                  <a:gd name="T13" fmla="*/ 136 h 565"/>
                  <a:gd name="T14" fmla="*/ 458 w 539"/>
                  <a:gd name="T15" fmla="*/ 133 h 565"/>
                  <a:gd name="T16" fmla="*/ 485 w 539"/>
                  <a:gd name="T17" fmla="*/ 145 h 565"/>
                  <a:gd name="T18" fmla="*/ 512 w 539"/>
                  <a:gd name="T19" fmla="*/ 175 h 565"/>
                  <a:gd name="T20" fmla="*/ 488 w 539"/>
                  <a:gd name="T21" fmla="*/ 214 h 565"/>
                  <a:gd name="T22" fmla="*/ 488 w 539"/>
                  <a:gd name="T23" fmla="*/ 220 h 565"/>
                  <a:gd name="T24" fmla="*/ 497 w 539"/>
                  <a:gd name="T25" fmla="*/ 277 h 565"/>
                  <a:gd name="T26" fmla="*/ 515 w 539"/>
                  <a:gd name="T27" fmla="*/ 361 h 565"/>
                  <a:gd name="T28" fmla="*/ 491 w 539"/>
                  <a:gd name="T29" fmla="*/ 418 h 565"/>
                  <a:gd name="T30" fmla="*/ 446 w 539"/>
                  <a:gd name="T31" fmla="*/ 436 h 565"/>
                  <a:gd name="T32" fmla="*/ 419 w 539"/>
                  <a:gd name="T33" fmla="*/ 469 h 565"/>
                  <a:gd name="T34" fmla="*/ 407 w 539"/>
                  <a:gd name="T35" fmla="*/ 523 h 565"/>
                  <a:gd name="T36" fmla="*/ 389 w 539"/>
                  <a:gd name="T37" fmla="*/ 508 h 565"/>
                  <a:gd name="T38" fmla="*/ 365 w 539"/>
                  <a:gd name="T39" fmla="*/ 487 h 565"/>
                  <a:gd name="T40" fmla="*/ 353 w 539"/>
                  <a:gd name="T41" fmla="*/ 496 h 565"/>
                  <a:gd name="T42" fmla="*/ 302 w 539"/>
                  <a:gd name="T43" fmla="*/ 520 h 565"/>
                  <a:gd name="T44" fmla="*/ 272 w 539"/>
                  <a:gd name="T45" fmla="*/ 523 h 565"/>
                  <a:gd name="T46" fmla="*/ 212 w 539"/>
                  <a:gd name="T47" fmla="*/ 547 h 565"/>
                  <a:gd name="T48" fmla="*/ 191 w 539"/>
                  <a:gd name="T49" fmla="*/ 487 h 565"/>
                  <a:gd name="T50" fmla="*/ 134 w 539"/>
                  <a:gd name="T51" fmla="*/ 508 h 565"/>
                  <a:gd name="T52" fmla="*/ 125 w 539"/>
                  <a:gd name="T53" fmla="*/ 466 h 565"/>
                  <a:gd name="T54" fmla="*/ 107 w 539"/>
                  <a:gd name="T55" fmla="*/ 442 h 565"/>
                  <a:gd name="T56" fmla="*/ 44 w 539"/>
                  <a:gd name="T57" fmla="*/ 442 h 565"/>
                  <a:gd name="T58" fmla="*/ 68 w 539"/>
                  <a:gd name="T59" fmla="*/ 370 h 565"/>
                  <a:gd name="T60" fmla="*/ 11 w 539"/>
                  <a:gd name="T61" fmla="*/ 349 h 565"/>
                  <a:gd name="T62" fmla="*/ 20 w 539"/>
                  <a:gd name="T63" fmla="*/ 331 h 565"/>
                  <a:gd name="T64" fmla="*/ 53 w 539"/>
                  <a:gd name="T65" fmla="*/ 301 h 565"/>
                  <a:gd name="T66" fmla="*/ 23 w 539"/>
                  <a:gd name="T67" fmla="*/ 250 h 565"/>
                  <a:gd name="T68" fmla="*/ 32 w 539"/>
                  <a:gd name="T69" fmla="*/ 232 h 565"/>
                  <a:gd name="T70" fmla="*/ 56 w 539"/>
                  <a:gd name="T71" fmla="*/ 181 h 565"/>
                  <a:gd name="T72" fmla="*/ 80 w 539"/>
                  <a:gd name="T73" fmla="*/ 163 h 565"/>
                  <a:gd name="T74" fmla="*/ 74 w 539"/>
                  <a:gd name="T75" fmla="*/ 148 h 565"/>
                  <a:gd name="T76" fmla="*/ 122 w 539"/>
                  <a:gd name="T77" fmla="*/ 124 h 565"/>
                  <a:gd name="T78" fmla="*/ 146 w 539"/>
                  <a:gd name="T79" fmla="*/ 19 h 565"/>
                  <a:gd name="T80" fmla="*/ 161 w 539"/>
                  <a:gd name="T81" fmla="*/ 73 h 565"/>
                  <a:gd name="T82" fmla="*/ 182 w 539"/>
                  <a:gd name="T83" fmla="*/ 76 h 565"/>
                  <a:gd name="T84" fmla="*/ 194 w 539"/>
                  <a:gd name="T85" fmla="*/ 34 h 565"/>
                  <a:gd name="T86" fmla="*/ 227 w 539"/>
                  <a:gd name="T87" fmla="*/ 13 h 565"/>
                  <a:gd name="T88" fmla="*/ 269 w 539"/>
                  <a:gd name="T89" fmla="*/ 10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9" h="565">
                    <a:moveTo>
                      <a:pt x="281" y="58"/>
                    </a:moveTo>
                    <a:cubicBezTo>
                      <a:pt x="285" y="46"/>
                      <a:pt x="289" y="41"/>
                      <a:pt x="299" y="34"/>
                    </a:cubicBezTo>
                    <a:cubicBezTo>
                      <a:pt x="313" y="13"/>
                      <a:pt x="305" y="20"/>
                      <a:pt x="320" y="10"/>
                    </a:cubicBezTo>
                    <a:cubicBezTo>
                      <a:pt x="321" y="29"/>
                      <a:pt x="318" y="49"/>
                      <a:pt x="323" y="67"/>
                    </a:cubicBezTo>
                    <a:cubicBezTo>
                      <a:pt x="326" y="78"/>
                      <a:pt x="332" y="54"/>
                      <a:pt x="338" y="49"/>
                    </a:cubicBezTo>
                    <a:cubicBezTo>
                      <a:pt x="346" y="43"/>
                      <a:pt x="361" y="43"/>
                      <a:pt x="371" y="40"/>
                    </a:cubicBezTo>
                    <a:cubicBezTo>
                      <a:pt x="373" y="37"/>
                      <a:pt x="374" y="32"/>
                      <a:pt x="377" y="31"/>
                    </a:cubicBezTo>
                    <a:cubicBezTo>
                      <a:pt x="394" y="24"/>
                      <a:pt x="381" y="51"/>
                      <a:pt x="380" y="55"/>
                    </a:cubicBezTo>
                    <a:cubicBezTo>
                      <a:pt x="381" y="67"/>
                      <a:pt x="379" y="80"/>
                      <a:pt x="383" y="91"/>
                    </a:cubicBezTo>
                    <a:cubicBezTo>
                      <a:pt x="384" y="94"/>
                      <a:pt x="389" y="88"/>
                      <a:pt x="392" y="88"/>
                    </a:cubicBezTo>
                    <a:cubicBezTo>
                      <a:pt x="398" y="88"/>
                      <a:pt x="404" y="90"/>
                      <a:pt x="410" y="91"/>
                    </a:cubicBezTo>
                    <a:cubicBezTo>
                      <a:pt x="427" y="92"/>
                      <a:pt x="444" y="93"/>
                      <a:pt x="461" y="94"/>
                    </a:cubicBezTo>
                    <a:cubicBezTo>
                      <a:pt x="457" y="105"/>
                      <a:pt x="456" y="116"/>
                      <a:pt x="452" y="127"/>
                    </a:cubicBezTo>
                    <a:cubicBezTo>
                      <a:pt x="451" y="130"/>
                      <a:pt x="450" y="136"/>
                      <a:pt x="446" y="136"/>
                    </a:cubicBezTo>
                    <a:cubicBezTo>
                      <a:pt x="443" y="136"/>
                      <a:pt x="448" y="130"/>
                      <a:pt x="449" y="127"/>
                    </a:cubicBezTo>
                    <a:cubicBezTo>
                      <a:pt x="452" y="129"/>
                      <a:pt x="455" y="132"/>
                      <a:pt x="458" y="133"/>
                    </a:cubicBezTo>
                    <a:cubicBezTo>
                      <a:pt x="465" y="135"/>
                      <a:pt x="473" y="133"/>
                      <a:pt x="479" y="136"/>
                    </a:cubicBezTo>
                    <a:cubicBezTo>
                      <a:pt x="482" y="137"/>
                      <a:pt x="482" y="143"/>
                      <a:pt x="485" y="145"/>
                    </a:cubicBezTo>
                    <a:cubicBezTo>
                      <a:pt x="487" y="147"/>
                      <a:pt x="491" y="147"/>
                      <a:pt x="494" y="148"/>
                    </a:cubicBezTo>
                    <a:cubicBezTo>
                      <a:pt x="502" y="160"/>
                      <a:pt x="498" y="170"/>
                      <a:pt x="512" y="175"/>
                    </a:cubicBezTo>
                    <a:cubicBezTo>
                      <a:pt x="508" y="187"/>
                      <a:pt x="499" y="195"/>
                      <a:pt x="491" y="205"/>
                    </a:cubicBezTo>
                    <a:cubicBezTo>
                      <a:pt x="490" y="208"/>
                      <a:pt x="490" y="212"/>
                      <a:pt x="488" y="214"/>
                    </a:cubicBezTo>
                    <a:cubicBezTo>
                      <a:pt x="486" y="216"/>
                      <a:pt x="479" y="214"/>
                      <a:pt x="479" y="217"/>
                    </a:cubicBezTo>
                    <a:cubicBezTo>
                      <a:pt x="479" y="220"/>
                      <a:pt x="485" y="219"/>
                      <a:pt x="488" y="220"/>
                    </a:cubicBezTo>
                    <a:cubicBezTo>
                      <a:pt x="505" y="228"/>
                      <a:pt x="520" y="234"/>
                      <a:pt x="539" y="238"/>
                    </a:cubicBezTo>
                    <a:cubicBezTo>
                      <a:pt x="530" y="266"/>
                      <a:pt x="518" y="263"/>
                      <a:pt x="497" y="277"/>
                    </a:cubicBezTo>
                    <a:cubicBezTo>
                      <a:pt x="483" y="297"/>
                      <a:pt x="504" y="317"/>
                      <a:pt x="509" y="337"/>
                    </a:cubicBezTo>
                    <a:cubicBezTo>
                      <a:pt x="511" y="345"/>
                      <a:pt x="515" y="361"/>
                      <a:pt x="515" y="361"/>
                    </a:cubicBezTo>
                    <a:cubicBezTo>
                      <a:pt x="503" y="365"/>
                      <a:pt x="494" y="362"/>
                      <a:pt x="482" y="358"/>
                    </a:cubicBezTo>
                    <a:cubicBezTo>
                      <a:pt x="475" y="380"/>
                      <a:pt x="475" y="402"/>
                      <a:pt x="491" y="418"/>
                    </a:cubicBezTo>
                    <a:cubicBezTo>
                      <a:pt x="508" y="468"/>
                      <a:pt x="493" y="456"/>
                      <a:pt x="464" y="451"/>
                    </a:cubicBezTo>
                    <a:cubicBezTo>
                      <a:pt x="458" y="445"/>
                      <a:pt x="451" y="442"/>
                      <a:pt x="446" y="436"/>
                    </a:cubicBezTo>
                    <a:cubicBezTo>
                      <a:pt x="441" y="431"/>
                      <a:pt x="434" y="418"/>
                      <a:pt x="434" y="418"/>
                    </a:cubicBezTo>
                    <a:cubicBezTo>
                      <a:pt x="426" y="434"/>
                      <a:pt x="423" y="451"/>
                      <a:pt x="419" y="469"/>
                    </a:cubicBezTo>
                    <a:cubicBezTo>
                      <a:pt x="416" y="479"/>
                      <a:pt x="410" y="499"/>
                      <a:pt x="410" y="499"/>
                    </a:cubicBezTo>
                    <a:cubicBezTo>
                      <a:pt x="409" y="507"/>
                      <a:pt x="411" y="516"/>
                      <a:pt x="407" y="523"/>
                    </a:cubicBezTo>
                    <a:cubicBezTo>
                      <a:pt x="405" y="526"/>
                      <a:pt x="401" y="519"/>
                      <a:pt x="398" y="517"/>
                    </a:cubicBezTo>
                    <a:cubicBezTo>
                      <a:pt x="395" y="514"/>
                      <a:pt x="392" y="511"/>
                      <a:pt x="389" y="508"/>
                    </a:cubicBezTo>
                    <a:cubicBezTo>
                      <a:pt x="387" y="505"/>
                      <a:pt x="386" y="501"/>
                      <a:pt x="383" y="499"/>
                    </a:cubicBezTo>
                    <a:cubicBezTo>
                      <a:pt x="378" y="494"/>
                      <a:pt x="365" y="487"/>
                      <a:pt x="365" y="487"/>
                    </a:cubicBezTo>
                    <a:cubicBezTo>
                      <a:pt x="363" y="484"/>
                      <a:pt x="362" y="476"/>
                      <a:pt x="359" y="478"/>
                    </a:cubicBezTo>
                    <a:cubicBezTo>
                      <a:pt x="354" y="482"/>
                      <a:pt x="355" y="490"/>
                      <a:pt x="353" y="496"/>
                    </a:cubicBezTo>
                    <a:cubicBezTo>
                      <a:pt x="347" y="514"/>
                      <a:pt x="338" y="529"/>
                      <a:pt x="332" y="547"/>
                    </a:cubicBezTo>
                    <a:cubicBezTo>
                      <a:pt x="325" y="545"/>
                      <a:pt x="308" y="527"/>
                      <a:pt x="302" y="520"/>
                    </a:cubicBezTo>
                    <a:cubicBezTo>
                      <a:pt x="298" y="514"/>
                      <a:pt x="290" y="502"/>
                      <a:pt x="290" y="502"/>
                    </a:cubicBezTo>
                    <a:cubicBezTo>
                      <a:pt x="275" y="507"/>
                      <a:pt x="281" y="514"/>
                      <a:pt x="272" y="523"/>
                    </a:cubicBezTo>
                    <a:cubicBezTo>
                      <a:pt x="258" y="537"/>
                      <a:pt x="253" y="535"/>
                      <a:pt x="236" y="538"/>
                    </a:cubicBezTo>
                    <a:cubicBezTo>
                      <a:pt x="225" y="545"/>
                      <a:pt x="218" y="565"/>
                      <a:pt x="212" y="547"/>
                    </a:cubicBezTo>
                    <a:cubicBezTo>
                      <a:pt x="212" y="544"/>
                      <a:pt x="207" y="486"/>
                      <a:pt x="206" y="484"/>
                    </a:cubicBezTo>
                    <a:cubicBezTo>
                      <a:pt x="203" y="480"/>
                      <a:pt x="196" y="486"/>
                      <a:pt x="191" y="487"/>
                    </a:cubicBezTo>
                    <a:cubicBezTo>
                      <a:pt x="163" y="494"/>
                      <a:pt x="212" y="486"/>
                      <a:pt x="161" y="493"/>
                    </a:cubicBezTo>
                    <a:cubicBezTo>
                      <a:pt x="145" y="498"/>
                      <a:pt x="155" y="494"/>
                      <a:pt x="134" y="508"/>
                    </a:cubicBezTo>
                    <a:cubicBezTo>
                      <a:pt x="131" y="510"/>
                      <a:pt x="125" y="514"/>
                      <a:pt x="125" y="514"/>
                    </a:cubicBezTo>
                    <a:cubicBezTo>
                      <a:pt x="116" y="500"/>
                      <a:pt x="122" y="482"/>
                      <a:pt x="125" y="466"/>
                    </a:cubicBezTo>
                    <a:cubicBezTo>
                      <a:pt x="127" y="456"/>
                      <a:pt x="134" y="436"/>
                      <a:pt x="134" y="436"/>
                    </a:cubicBezTo>
                    <a:cubicBezTo>
                      <a:pt x="121" y="417"/>
                      <a:pt x="121" y="437"/>
                      <a:pt x="107" y="442"/>
                    </a:cubicBezTo>
                    <a:cubicBezTo>
                      <a:pt x="100" y="445"/>
                      <a:pt x="93" y="444"/>
                      <a:pt x="86" y="445"/>
                    </a:cubicBezTo>
                    <a:cubicBezTo>
                      <a:pt x="70" y="450"/>
                      <a:pt x="51" y="462"/>
                      <a:pt x="44" y="442"/>
                    </a:cubicBezTo>
                    <a:cubicBezTo>
                      <a:pt x="49" y="421"/>
                      <a:pt x="44" y="391"/>
                      <a:pt x="62" y="379"/>
                    </a:cubicBezTo>
                    <a:cubicBezTo>
                      <a:pt x="64" y="376"/>
                      <a:pt x="69" y="374"/>
                      <a:pt x="68" y="370"/>
                    </a:cubicBezTo>
                    <a:cubicBezTo>
                      <a:pt x="67" y="366"/>
                      <a:pt x="62" y="365"/>
                      <a:pt x="59" y="364"/>
                    </a:cubicBezTo>
                    <a:cubicBezTo>
                      <a:pt x="44" y="359"/>
                      <a:pt x="26" y="353"/>
                      <a:pt x="11" y="349"/>
                    </a:cubicBezTo>
                    <a:cubicBezTo>
                      <a:pt x="8" y="347"/>
                      <a:pt x="0" y="346"/>
                      <a:pt x="2" y="343"/>
                    </a:cubicBezTo>
                    <a:cubicBezTo>
                      <a:pt x="5" y="337"/>
                      <a:pt x="20" y="331"/>
                      <a:pt x="20" y="331"/>
                    </a:cubicBezTo>
                    <a:cubicBezTo>
                      <a:pt x="25" y="323"/>
                      <a:pt x="27" y="319"/>
                      <a:pt x="35" y="313"/>
                    </a:cubicBezTo>
                    <a:cubicBezTo>
                      <a:pt x="41" y="309"/>
                      <a:pt x="53" y="301"/>
                      <a:pt x="53" y="301"/>
                    </a:cubicBezTo>
                    <a:cubicBezTo>
                      <a:pt x="45" y="278"/>
                      <a:pt x="57" y="305"/>
                      <a:pt x="41" y="286"/>
                    </a:cubicBezTo>
                    <a:cubicBezTo>
                      <a:pt x="37" y="281"/>
                      <a:pt x="27" y="253"/>
                      <a:pt x="23" y="250"/>
                    </a:cubicBezTo>
                    <a:cubicBezTo>
                      <a:pt x="18" y="246"/>
                      <a:pt x="5" y="244"/>
                      <a:pt x="5" y="244"/>
                    </a:cubicBezTo>
                    <a:cubicBezTo>
                      <a:pt x="19" y="234"/>
                      <a:pt x="11" y="239"/>
                      <a:pt x="32" y="232"/>
                    </a:cubicBezTo>
                    <a:cubicBezTo>
                      <a:pt x="44" y="228"/>
                      <a:pt x="68" y="226"/>
                      <a:pt x="68" y="226"/>
                    </a:cubicBezTo>
                    <a:cubicBezTo>
                      <a:pt x="66" y="216"/>
                      <a:pt x="63" y="189"/>
                      <a:pt x="56" y="181"/>
                    </a:cubicBezTo>
                    <a:cubicBezTo>
                      <a:pt x="51" y="176"/>
                      <a:pt x="38" y="169"/>
                      <a:pt x="38" y="169"/>
                    </a:cubicBezTo>
                    <a:cubicBezTo>
                      <a:pt x="31" y="148"/>
                      <a:pt x="29" y="150"/>
                      <a:pt x="80" y="163"/>
                    </a:cubicBezTo>
                    <a:cubicBezTo>
                      <a:pt x="83" y="164"/>
                      <a:pt x="83" y="175"/>
                      <a:pt x="83" y="172"/>
                    </a:cubicBezTo>
                    <a:cubicBezTo>
                      <a:pt x="83" y="152"/>
                      <a:pt x="80" y="162"/>
                      <a:pt x="74" y="148"/>
                    </a:cubicBezTo>
                    <a:cubicBezTo>
                      <a:pt x="70" y="139"/>
                      <a:pt x="65" y="121"/>
                      <a:pt x="65" y="121"/>
                    </a:cubicBezTo>
                    <a:cubicBezTo>
                      <a:pt x="84" y="115"/>
                      <a:pt x="103" y="118"/>
                      <a:pt x="122" y="124"/>
                    </a:cubicBezTo>
                    <a:cubicBezTo>
                      <a:pt x="116" y="87"/>
                      <a:pt x="109" y="54"/>
                      <a:pt x="122" y="13"/>
                    </a:cubicBezTo>
                    <a:cubicBezTo>
                      <a:pt x="124" y="5"/>
                      <a:pt x="146" y="19"/>
                      <a:pt x="146" y="19"/>
                    </a:cubicBezTo>
                    <a:cubicBezTo>
                      <a:pt x="147" y="36"/>
                      <a:pt x="144" y="54"/>
                      <a:pt x="149" y="70"/>
                    </a:cubicBezTo>
                    <a:cubicBezTo>
                      <a:pt x="150" y="74"/>
                      <a:pt x="157" y="71"/>
                      <a:pt x="161" y="73"/>
                    </a:cubicBezTo>
                    <a:cubicBezTo>
                      <a:pt x="167" y="76"/>
                      <a:pt x="179" y="85"/>
                      <a:pt x="179" y="85"/>
                    </a:cubicBezTo>
                    <a:cubicBezTo>
                      <a:pt x="180" y="82"/>
                      <a:pt x="182" y="79"/>
                      <a:pt x="182" y="76"/>
                    </a:cubicBezTo>
                    <a:cubicBezTo>
                      <a:pt x="184" y="59"/>
                      <a:pt x="180" y="41"/>
                      <a:pt x="185" y="25"/>
                    </a:cubicBezTo>
                    <a:cubicBezTo>
                      <a:pt x="186" y="21"/>
                      <a:pt x="191" y="31"/>
                      <a:pt x="194" y="34"/>
                    </a:cubicBezTo>
                    <a:cubicBezTo>
                      <a:pt x="219" y="55"/>
                      <a:pt x="186" y="23"/>
                      <a:pt x="212" y="49"/>
                    </a:cubicBezTo>
                    <a:cubicBezTo>
                      <a:pt x="225" y="89"/>
                      <a:pt x="227" y="17"/>
                      <a:pt x="227" y="13"/>
                    </a:cubicBezTo>
                    <a:cubicBezTo>
                      <a:pt x="231" y="30"/>
                      <a:pt x="239" y="44"/>
                      <a:pt x="242" y="61"/>
                    </a:cubicBezTo>
                    <a:cubicBezTo>
                      <a:pt x="262" y="48"/>
                      <a:pt x="254" y="25"/>
                      <a:pt x="269" y="10"/>
                    </a:cubicBezTo>
                    <a:cubicBezTo>
                      <a:pt x="279" y="0"/>
                      <a:pt x="278" y="6"/>
                      <a:pt x="278" y="10"/>
                    </a:cubicBezTo>
                  </a:path>
                </a:pathLst>
              </a:custGeom>
              <a:gradFill rotWithShape="1">
                <a:gsLst>
                  <a:gs pos="0">
                    <a:srgbClr val="FF0000"/>
                  </a:gs>
                  <a:gs pos="50000">
                    <a:srgbClr val="FFFF00"/>
                  </a:gs>
                  <a:gs pos="100000">
                    <a:srgbClr val="FF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33" name="Freeform 76"/>
              <p:cNvSpPr>
                <a:spLocks/>
              </p:cNvSpPr>
              <p:nvPr/>
            </p:nvSpPr>
            <p:spPr bwMode="auto">
              <a:xfrm>
                <a:off x="-1101" y="3405"/>
                <a:ext cx="49" cy="57"/>
              </a:xfrm>
              <a:custGeom>
                <a:avLst/>
                <a:gdLst>
                  <a:gd name="T0" fmla="*/ 24 w 49"/>
                  <a:gd name="T1" fmla="*/ 57 h 57"/>
                  <a:gd name="T2" fmla="*/ 30 w 49"/>
                  <a:gd name="T3" fmla="*/ 6 h 57"/>
                  <a:gd name="T4" fmla="*/ 9 w 49"/>
                  <a:gd name="T5" fmla="*/ 9 h 57"/>
                  <a:gd name="T6" fmla="*/ 0 w 49"/>
                  <a:gd name="T7" fmla="*/ 51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24" y="57"/>
                    </a:moveTo>
                    <a:cubicBezTo>
                      <a:pt x="38" y="43"/>
                      <a:pt x="49" y="37"/>
                      <a:pt x="30" y="6"/>
                    </a:cubicBezTo>
                    <a:cubicBezTo>
                      <a:pt x="26" y="0"/>
                      <a:pt x="16" y="8"/>
                      <a:pt x="9" y="9"/>
                    </a:cubicBezTo>
                    <a:cubicBezTo>
                      <a:pt x="5" y="22"/>
                      <a:pt x="0" y="37"/>
                      <a:pt x="0" y="51"/>
                    </a:cubicBezTo>
                  </a:path>
                </a:pathLst>
              </a:custGeom>
              <a:gradFill rotWithShape="1">
                <a:gsLst>
                  <a:gs pos="0">
                    <a:srgbClr val="FF0000"/>
                  </a:gs>
                  <a:gs pos="50000">
                    <a:srgbClr val="FFFF00"/>
                  </a:gs>
                  <a:gs pos="100000">
                    <a:srgbClr val="FF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2598" name="Freeform 77"/>
            <p:cNvSpPr>
              <a:spLocks/>
            </p:cNvSpPr>
            <p:nvPr/>
          </p:nvSpPr>
          <p:spPr bwMode="auto">
            <a:xfrm flipH="1">
              <a:off x="1603" y="2300"/>
              <a:ext cx="2056" cy="465"/>
            </a:xfrm>
            <a:custGeom>
              <a:avLst/>
              <a:gdLst>
                <a:gd name="T0" fmla="*/ 479034 w 431"/>
                <a:gd name="T1" fmla="*/ 157 h 373"/>
                <a:gd name="T2" fmla="*/ 553512 w 431"/>
                <a:gd name="T3" fmla="*/ 21 h 373"/>
                <a:gd name="T4" fmla="*/ 619820 w 431"/>
                <a:gd name="T5" fmla="*/ 111 h 373"/>
                <a:gd name="T6" fmla="*/ 672159 w 431"/>
                <a:gd name="T7" fmla="*/ 57 h 373"/>
                <a:gd name="T8" fmla="*/ 679420 w 431"/>
                <a:gd name="T9" fmla="*/ 157 h 373"/>
                <a:gd name="T10" fmla="*/ 701673 w 431"/>
                <a:gd name="T11" fmla="*/ 147 h 373"/>
                <a:gd name="T12" fmla="*/ 746185 w 431"/>
                <a:gd name="T13" fmla="*/ 95 h 373"/>
                <a:gd name="T14" fmla="*/ 797952 w 431"/>
                <a:gd name="T15" fmla="*/ 65 h 373"/>
                <a:gd name="T16" fmla="*/ 790148 w 431"/>
                <a:gd name="T17" fmla="*/ 175 h 373"/>
                <a:gd name="T18" fmla="*/ 775723 w 431"/>
                <a:gd name="T19" fmla="*/ 228 h 373"/>
                <a:gd name="T20" fmla="*/ 938857 w 431"/>
                <a:gd name="T21" fmla="*/ 273 h 373"/>
                <a:gd name="T22" fmla="*/ 938857 w 431"/>
                <a:gd name="T23" fmla="*/ 329 h 373"/>
                <a:gd name="T24" fmla="*/ 887090 w 431"/>
                <a:gd name="T25" fmla="*/ 354 h 373"/>
                <a:gd name="T26" fmla="*/ 908800 w 431"/>
                <a:gd name="T27" fmla="*/ 364 h 373"/>
                <a:gd name="T28" fmla="*/ 1042421 w 431"/>
                <a:gd name="T29" fmla="*/ 383 h 373"/>
                <a:gd name="T30" fmla="*/ 975565 w 431"/>
                <a:gd name="T31" fmla="*/ 517 h 373"/>
                <a:gd name="T32" fmla="*/ 1020072 w 431"/>
                <a:gd name="T33" fmla="*/ 572 h 373"/>
                <a:gd name="T34" fmla="*/ 1064674 w 431"/>
                <a:gd name="T35" fmla="*/ 607 h 373"/>
                <a:gd name="T36" fmla="*/ 923769 w 431"/>
                <a:gd name="T37" fmla="*/ 626 h 373"/>
                <a:gd name="T38" fmla="*/ 968281 w 431"/>
                <a:gd name="T39" fmla="*/ 762 h 373"/>
                <a:gd name="T40" fmla="*/ 908800 w 431"/>
                <a:gd name="T41" fmla="*/ 792 h 373"/>
                <a:gd name="T42" fmla="*/ 946027 w 431"/>
                <a:gd name="T43" fmla="*/ 932 h 373"/>
                <a:gd name="T44" fmla="*/ 887090 w 431"/>
                <a:gd name="T45" fmla="*/ 932 h 373"/>
                <a:gd name="T46" fmla="*/ 827490 w 431"/>
                <a:gd name="T47" fmla="*/ 880 h 373"/>
                <a:gd name="T48" fmla="*/ 775723 w 431"/>
                <a:gd name="T49" fmla="*/ 989 h 373"/>
                <a:gd name="T50" fmla="*/ 716122 w 431"/>
                <a:gd name="T51" fmla="*/ 979 h 373"/>
                <a:gd name="T52" fmla="*/ 642078 w 431"/>
                <a:gd name="T53" fmla="*/ 1123 h 373"/>
                <a:gd name="T54" fmla="*/ 568052 w 431"/>
                <a:gd name="T55" fmla="*/ 1051 h 373"/>
                <a:gd name="T56" fmla="*/ 442236 w 431"/>
                <a:gd name="T57" fmla="*/ 1040 h 373"/>
                <a:gd name="T58" fmla="*/ 412722 w 431"/>
                <a:gd name="T59" fmla="*/ 951 h 373"/>
                <a:gd name="T60" fmla="*/ 390468 w 431"/>
                <a:gd name="T61" fmla="*/ 979 h 373"/>
                <a:gd name="T62" fmla="*/ 338672 w 431"/>
                <a:gd name="T63" fmla="*/ 1015 h 373"/>
                <a:gd name="T64" fmla="*/ 279077 w 431"/>
                <a:gd name="T65" fmla="*/ 1051 h 373"/>
                <a:gd name="T66" fmla="*/ 241850 w 431"/>
                <a:gd name="T67" fmla="*/ 1060 h 373"/>
                <a:gd name="T68" fmla="*/ 279077 w 431"/>
                <a:gd name="T69" fmla="*/ 853 h 373"/>
                <a:gd name="T70" fmla="*/ 153284 w 431"/>
                <a:gd name="T71" fmla="*/ 825 h 373"/>
                <a:gd name="T72" fmla="*/ 175538 w 431"/>
                <a:gd name="T73" fmla="*/ 807 h 373"/>
                <a:gd name="T74" fmla="*/ 227310 w 431"/>
                <a:gd name="T75" fmla="*/ 792 h 373"/>
                <a:gd name="T76" fmla="*/ 182798 w 431"/>
                <a:gd name="T77" fmla="*/ 724 h 373"/>
                <a:gd name="T78" fmla="*/ 86519 w 431"/>
                <a:gd name="T79" fmla="*/ 654 h 373"/>
                <a:gd name="T80" fmla="*/ 227310 w 431"/>
                <a:gd name="T81" fmla="*/ 581 h 373"/>
                <a:gd name="T82" fmla="*/ 175538 w 431"/>
                <a:gd name="T83" fmla="*/ 490 h 373"/>
                <a:gd name="T84" fmla="*/ 220025 w 431"/>
                <a:gd name="T85" fmla="*/ 418 h 373"/>
                <a:gd name="T86" fmla="*/ 182798 w 431"/>
                <a:gd name="T87" fmla="*/ 283 h 373"/>
                <a:gd name="T88" fmla="*/ 190077 w 431"/>
                <a:gd name="T89" fmla="*/ 194 h 373"/>
                <a:gd name="T90" fmla="*/ 279077 w 431"/>
                <a:gd name="T91" fmla="*/ 257 h 373"/>
                <a:gd name="T92" fmla="*/ 294185 w 431"/>
                <a:gd name="T93" fmla="*/ 283 h 373"/>
                <a:gd name="T94" fmla="*/ 301330 w 431"/>
                <a:gd name="T95" fmla="*/ 257 h 373"/>
                <a:gd name="T96" fmla="*/ 323589 w 431"/>
                <a:gd name="T97" fmla="*/ 95 h 373"/>
                <a:gd name="T98" fmla="*/ 382640 w 431"/>
                <a:gd name="T99" fmla="*/ 157 h 373"/>
                <a:gd name="T100" fmla="*/ 397724 w 431"/>
                <a:gd name="T101" fmla="*/ 209 h 373"/>
                <a:gd name="T102" fmla="*/ 442236 w 431"/>
                <a:gd name="T103" fmla="*/ 21 h 373"/>
                <a:gd name="T104" fmla="*/ 479034 w 431"/>
                <a:gd name="T105" fmla="*/ 157 h 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1" h="373">
                  <a:moveTo>
                    <a:pt x="194" y="52"/>
                  </a:moveTo>
                  <a:cubicBezTo>
                    <a:pt x="201" y="30"/>
                    <a:pt x="208" y="23"/>
                    <a:pt x="224" y="7"/>
                  </a:cubicBezTo>
                  <a:cubicBezTo>
                    <a:pt x="238" y="28"/>
                    <a:pt x="221" y="57"/>
                    <a:pt x="251" y="37"/>
                  </a:cubicBezTo>
                  <a:cubicBezTo>
                    <a:pt x="255" y="25"/>
                    <a:pt x="260" y="23"/>
                    <a:pt x="272" y="19"/>
                  </a:cubicBezTo>
                  <a:cubicBezTo>
                    <a:pt x="273" y="30"/>
                    <a:pt x="271" y="42"/>
                    <a:pt x="275" y="52"/>
                  </a:cubicBezTo>
                  <a:cubicBezTo>
                    <a:pt x="276" y="55"/>
                    <a:pt x="282" y="51"/>
                    <a:pt x="284" y="49"/>
                  </a:cubicBezTo>
                  <a:cubicBezTo>
                    <a:pt x="291" y="44"/>
                    <a:pt x="296" y="37"/>
                    <a:pt x="302" y="31"/>
                  </a:cubicBezTo>
                  <a:cubicBezTo>
                    <a:pt x="306" y="27"/>
                    <a:pt x="318" y="24"/>
                    <a:pt x="323" y="22"/>
                  </a:cubicBezTo>
                  <a:cubicBezTo>
                    <a:pt x="342" y="28"/>
                    <a:pt x="325" y="46"/>
                    <a:pt x="320" y="58"/>
                  </a:cubicBezTo>
                  <a:cubicBezTo>
                    <a:pt x="317" y="64"/>
                    <a:pt x="314" y="76"/>
                    <a:pt x="314" y="76"/>
                  </a:cubicBezTo>
                  <a:cubicBezTo>
                    <a:pt x="336" y="82"/>
                    <a:pt x="358" y="87"/>
                    <a:pt x="380" y="91"/>
                  </a:cubicBezTo>
                  <a:cubicBezTo>
                    <a:pt x="394" y="100"/>
                    <a:pt x="403" y="104"/>
                    <a:pt x="380" y="109"/>
                  </a:cubicBezTo>
                  <a:cubicBezTo>
                    <a:pt x="373" y="112"/>
                    <a:pt x="359" y="110"/>
                    <a:pt x="359" y="118"/>
                  </a:cubicBezTo>
                  <a:cubicBezTo>
                    <a:pt x="359" y="121"/>
                    <a:pt x="365" y="121"/>
                    <a:pt x="368" y="121"/>
                  </a:cubicBezTo>
                  <a:cubicBezTo>
                    <a:pt x="386" y="124"/>
                    <a:pt x="404" y="124"/>
                    <a:pt x="422" y="127"/>
                  </a:cubicBezTo>
                  <a:cubicBezTo>
                    <a:pt x="419" y="153"/>
                    <a:pt x="420" y="164"/>
                    <a:pt x="395" y="172"/>
                  </a:cubicBezTo>
                  <a:cubicBezTo>
                    <a:pt x="401" y="178"/>
                    <a:pt x="407" y="184"/>
                    <a:pt x="413" y="190"/>
                  </a:cubicBezTo>
                  <a:cubicBezTo>
                    <a:pt x="418" y="195"/>
                    <a:pt x="431" y="202"/>
                    <a:pt x="431" y="202"/>
                  </a:cubicBezTo>
                  <a:cubicBezTo>
                    <a:pt x="412" y="204"/>
                    <a:pt x="389" y="197"/>
                    <a:pt x="374" y="208"/>
                  </a:cubicBezTo>
                  <a:cubicBezTo>
                    <a:pt x="371" y="211"/>
                    <a:pt x="390" y="248"/>
                    <a:pt x="392" y="253"/>
                  </a:cubicBezTo>
                  <a:cubicBezTo>
                    <a:pt x="378" y="258"/>
                    <a:pt x="377" y="248"/>
                    <a:pt x="368" y="262"/>
                  </a:cubicBezTo>
                  <a:cubicBezTo>
                    <a:pt x="372" y="278"/>
                    <a:pt x="378" y="294"/>
                    <a:pt x="383" y="310"/>
                  </a:cubicBezTo>
                  <a:cubicBezTo>
                    <a:pt x="378" y="326"/>
                    <a:pt x="370" y="317"/>
                    <a:pt x="359" y="310"/>
                  </a:cubicBezTo>
                  <a:cubicBezTo>
                    <a:pt x="351" y="299"/>
                    <a:pt x="350" y="287"/>
                    <a:pt x="335" y="292"/>
                  </a:cubicBezTo>
                  <a:cubicBezTo>
                    <a:pt x="330" y="306"/>
                    <a:pt x="319" y="314"/>
                    <a:pt x="314" y="328"/>
                  </a:cubicBezTo>
                  <a:cubicBezTo>
                    <a:pt x="308" y="370"/>
                    <a:pt x="307" y="337"/>
                    <a:pt x="290" y="325"/>
                  </a:cubicBezTo>
                  <a:cubicBezTo>
                    <a:pt x="274" y="341"/>
                    <a:pt x="266" y="350"/>
                    <a:pt x="260" y="373"/>
                  </a:cubicBezTo>
                  <a:cubicBezTo>
                    <a:pt x="249" y="366"/>
                    <a:pt x="241" y="356"/>
                    <a:pt x="230" y="349"/>
                  </a:cubicBezTo>
                  <a:cubicBezTo>
                    <a:pt x="223" y="328"/>
                    <a:pt x="196" y="343"/>
                    <a:pt x="179" y="346"/>
                  </a:cubicBezTo>
                  <a:cubicBezTo>
                    <a:pt x="157" y="361"/>
                    <a:pt x="181" y="348"/>
                    <a:pt x="167" y="316"/>
                  </a:cubicBezTo>
                  <a:cubicBezTo>
                    <a:pt x="165" y="312"/>
                    <a:pt x="161" y="323"/>
                    <a:pt x="158" y="325"/>
                  </a:cubicBezTo>
                  <a:cubicBezTo>
                    <a:pt x="151" y="330"/>
                    <a:pt x="144" y="333"/>
                    <a:pt x="137" y="337"/>
                  </a:cubicBezTo>
                  <a:cubicBezTo>
                    <a:pt x="129" y="341"/>
                    <a:pt x="113" y="349"/>
                    <a:pt x="113" y="349"/>
                  </a:cubicBezTo>
                  <a:cubicBezTo>
                    <a:pt x="112" y="351"/>
                    <a:pt x="103" y="370"/>
                    <a:pt x="98" y="352"/>
                  </a:cubicBezTo>
                  <a:cubicBezTo>
                    <a:pt x="97" y="348"/>
                    <a:pt x="110" y="291"/>
                    <a:pt x="113" y="283"/>
                  </a:cubicBezTo>
                  <a:cubicBezTo>
                    <a:pt x="86" y="265"/>
                    <a:pt x="131" y="293"/>
                    <a:pt x="62" y="274"/>
                  </a:cubicBezTo>
                  <a:cubicBezTo>
                    <a:pt x="59" y="273"/>
                    <a:pt x="68" y="269"/>
                    <a:pt x="71" y="268"/>
                  </a:cubicBezTo>
                  <a:cubicBezTo>
                    <a:pt x="78" y="265"/>
                    <a:pt x="85" y="264"/>
                    <a:pt x="92" y="262"/>
                  </a:cubicBezTo>
                  <a:cubicBezTo>
                    <a:pt x="104" y="243"/>
                    <a:pt x="94" y="244"/>
                    <a:pt x="74" y="241"/>
                  </a:cubicBezTo>
                  <a:cubicBezTo>
                    <a:pt x="59" y="233"/>
                    <a:pt x="52" y="223"/>
                    <a:pt x="35" y="217"/>
                  </a:cubicBezTo>
                  <a:cubicBezTo>
                    <a:pt x="23" y="181"/>
                    <a:pt x="0" y="201"/>
                    <a:pt x="92" y="193"/>
                  </a:cubicBezTo>
                  <a:cubicBezTo>
                    <a:pt x="87" y="178"/>
                    <a:pt x="87" y="168"/>
                    <a:pt x="71" y="163"/>
                  </a:cubicBezTo>
                  <a:cubicBezTo>
                    <a:pt x="44" y="136"/>
                    <a:pt x="43" y="145"/>
                    <a:pt x="89" y="139"/>
                  </a:cubicBezTo>
                  <a:cubicBezTo>
                    <a:pt x="115" y="130"/>
                    <a:pt x="88" y="104"/>
                    <a:pt x="74" y="94"/>
                  </a:cubicBezTo>
                  <a:cubicBezTo>
                    <a:pt x="71" y="80"/>
                    <a:pt x="62" y="69"/>
                    <a:pt x="77" y="64"/>
                  </a:cubicBezTo>
                  <a:cubicBezTo>
                    <a:pt x="98" y="69"/>
                    <a:pt x="96" y="74"/>
                    <a:pt x="113" y="85"/>
                  </a:cubicBezTo>
                  <a:cubicBezTo>
                    <a:pt x="115" y="88"/>
                    <a:pt x="115" y="94"/>
                    <a:pt x="119" y="94"/>
                  </a:cubicBezTo>
                  <a:cubicBezTo>
                    <a:pt x="122" y="94"/>
                    <a:pt x="121" y="88"/>
                    <a:pt x="122" y="85"/>
                  </a:cubicBezTo>
                  <a:cubicBezTo>
                    <a:pt x="125" y="67"/>
                    <a:pt x="128" y="49"/>
                    <a:pt x="131" y="31"/>
                  </a:cubicBezTo>
                  <a:cubicBezTo>
                    <a:pt x="143" y="39"/>
                    <a:pt x="150" y="40"/>
                    <a:pt x="155" y="52"/>
                  </a:cubicBezTo>
                  <a:cubicBezTo>
                    <a:pt x="158" y="58"/>
                    <a:pt x="161" y="70"/>
                    <a:pt x="161" y="70"/>
                  </a:cubicBezTo>
                  <a:cubicBezTo>
                    <a:pt x="163" y="50"/>
                    <a:pt x="151" y="0"/>
                    <a:pt x="179" y="7"/>
                  </a:cubicBezTo>
                  <a:cubicBezTo>
                    <a:pt x="199" y="20"/>
                    <a:pt x="200" y="28"/>
                    <a:pt x="194" y="52"/>
                  </a:cubicBezTo>
                  <a:close/>
                </a:path>
              </a:pathLst>
            </a:custGeom>
            <a:solidFill>
              <a:srgbClr val="FFC90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2599" name="Group 78"/>
            <p:cNvGrpSpPr>
              <a:grpSpLocks/>
            </p:cNvGrpSpPr>
            <p:nvPr/>
          </p:nvGrpSpPr>
          <p:grpSpPr bwMode="auto">
            <a:xfrm rot="-643862">
              <a:off x="1583" y="1547"/>
              <a:ext cx="1336" cy="151"/>
              <a:chOff x="1583" y="1153"/>
              <a:chExt cx="1336" cy="151"/>
            </a:xfrm>
          </p:grpSpPr>
          <p:sp>
            <p:nvSpPr>
              <p:cNvPr id="22617" name="Rectangle 79"/>
              <p:cNvSpPr>
                <a:spLocks noChangeArrowheads="1"/>
              </p:cNvSpPr>
              <p:nvPr/>
            </p:nvSpPr>
            <p:spPr bwMode="auto">
              <a:xfrm flipV="1">
                <a:off x="1583"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8" name="Line 80"/>
              <p:cNvSpPr>
                <a:spLocks noChangeShapeType="1"/>
              </p:cNvSpPr>
              <p:nvPr/>
            </p:nvSpPr>
            <p:spPr bwMode="auto">
              <a:xfrm>
                <a:off x="1659"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19" name="Line 81"/>
              <p:cNvSpPr>
                <a:spLocks noChangeShapeType="1"/>
              </p:cNvSpPr>
              <p:nvPr/>
            </p:nvSpPr>
            <p:spPr bwMode="auto">
              <a:xfrm rot="5400000">
                <a:off x="183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20" name="Line 82"/>
              <p:cNvSpPr>
                <a:spLocks noChangeShapeType="1"/>
              </p:cNvSpPr>
              <p:nvPr/>
            </p:nvSpPr>
            <p:spPr bwMode="auto">
              <a:xfrm>
                <a:off x="1965"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21" name="Line 83"/>
              <p:cNvSpPr>
                <a:spLocks noChangeShapeType="1"/>
              </p:cNvSpPr>
              <p:nvPr/>
            </p:nvSpPr>
            <p:spPr bwMode="auto">
              <a:xfrm rot="5400000">
                <a:off x="21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22" name="Line 84"/>
              <p:cNvSpPr>
                <a:spLocks noChangeShapeType="1"/>
              </p:cNvSpPr>
              <p:nvPr/>
            </p:nvSpPr>
            <p:spPr bwMode="auto">
              <a:xfrm>
                <a:off x="227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23" name="Line 85"/>
              <p:cNvSpPr>
                <a:spLocks noChangeShapeType="1"/>
              </p:cNvSpPr>
              <p:nvPr/>
            </p:nvSpPr>
            <p:spPr bwMode="auto">
              <a:xfrm rot="5400000">
                <a:off x="2449"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24" name="Line 86"/>
              <p:cNvSpPr>
                <a:spLocks noChangeShapeType="1"/>
              </p:cNvSpPr>
              <p:nvPr/>
            </p:nvSpPr>
            <p:spPr bwMode="auto">
              <a:xfrm>
                <a:off x="25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25" name="Line 87"/>
              <p:cNvSpPr>
                <a:spLocks noChangeShapeType="1"/>
              </p:cNvSpPr>
              <p:nvPr/>
            </p:nvSpPr>
            <p:spPr bwMode="auto">
              <a:xfrm rot="5400000">
                <a:off x="2755"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26" name="Line 88"/>
              <p:cNvSpPr>
                <a:spLocks noChangeShapeType="1"/>
              </p:cNvSpPr>
              <p:nvPr/>
            </p:nvSpPr>
            <p:spPr bwMode="auto">
              <a:xfrm>
                <a:off x="1659"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27" name="Line 89"/>
              <p:cNvSpPr>
                <a:spLocks noChangeShapeType="1"/>
              </p:cNvSpPr>
              <p:nvPr/>
            </p:nvSpPr>
            <p:spPr bwMode="auto">
              <a:xfrm>
                <a:off x="1659"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28" name="Line 90"/>
              <p:cNvSpPr>
                <a:spLocks noChangeShapeType="1"/>
              </p:cNvSpPr>
              <p:nvPr/>
            </p:nvSpPr>
            <p:spPr bwMode="auto">
              <a:xfrm>
                <a:off x="2919"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29" name="Line 91"/>
              <p:cNvSpPr>
                <a:spLocks noChangeShapeType="1"/>
              </p:cNvSpPr>
              <p:nvPr/>
            </p:nvSpPr>
            <p:spPr bwMode="auto">
              <a:xfrm>
                <a:off x="1586" y="1210"/>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30" name="Line 92"/>
              <p:cNvSpPr>
                <a:spLocks noChangeShapeType="1"/>
              </p:cNvSpPr>
              <p:nvPr/>
            </p:nvSpPr>
            <p:spPr bwMode="auto">
              <a:xfrm>
                <a:off x="1586" y="1296"/>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31" name="Line 93"/>
              <p:cNvSpPr>
                <a:spLocks noChangeShapeType="1"/>
              </p:cNvSpPr>
              <p:nvPr/>
            </p:nvSpPr>
            <p:spPr bwMode="auto">
              <a:xfrm>
                <a:off x="1624"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2600" name="Group 94"/>
            <p:cNvGrpSpPr>
              <a:grpSpLocks/>
            </p:cNvGrpSpPr>
            <p:nvPr/>
          </p:nvGrpSpPr>
          <p:grpSpPr bwMode="auto">
            <a:xfrm rot="987124">
              <a:off x="288" y="1397"/>
              <a:ext cx="1298" cy="148"/>
              <a:chOff x="288" y="1153"/>
              <a:chExt cx="1298" cy="148"/>
            </a:xfrm>
          </p:grpSpPr>
          <p:sp>
            <p:nvSpPr>
              <p:cNvPr id="22606" name="Rectangle 95"/>
              <p:cNvSpPr>
                <a:spLocks noChangeArrowheads="1"/>
              </p:cNvSpPr>
              <p:nvPr/>
            </p:nvSpPr>
            <p:spPr bwMode="auto">
              <a:xfrm flipV="1">
                <a:off x="288"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7" name="Line 96"/>
              <p:cNvSpPr>
                <a:spLocks noChangeShapeType="1"/>
              </p:cNvSpPr>
              <p:nvPr/>
            </p:nvSpPr>
            <p:spPr bwMode="auto">
              <a:xfrm>
                <a:off x="364"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08" name="Line 97"/>
              <p:cNvSpPr>
                <a:spLocks noChangeShapeType="1"/>
              </p:cNvSpPr>
              <p:nvPr/>
            </p:nvSpPr>
            <p:spPr bwMode="auto">
              <a:xfrm rot="5400000">
                <a:off x="5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09" name="Line 98"/>
              <p:cNvSpPr>
                <a:spLocks noChangeShapeType="1"/>
              </p:cNvSpPr>
              <p:nvPr/>
            </p:nvSpPr>
            <p:spPr bwMode="auto">
              <a:xfrm>
                <a:off x="670"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10" name="Line 99"/>
              <p:cNvSpPr>
                <a:spLocks noChangeShapeType="1"/>
              </p:cNvSpPr>
              <p:nvPr/>
            </p:nvSpPr>
            <p:spPr bwMode="auto">
              <a:xfrm rot="5400000">
                <a:off x="84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11" name="Line 100"/>
              <p:cNvSpPr>
                <a:spLocks noChangeShapeType="1"/>
              </p:cNvSpPr>
              <p:nvPr/>
            </p:nvSpPr>
            <p:spPr bwMode="auto">
              <a:xfrm>
                <a:off x="9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12" name="Line 101"/>
              <p:cNvSpPr>
                <a:spLocks noChangeShapeType="1"/>
              </p:cNvSpPr>
              <p:nvPr/>
            </p:nvSpPr>
            <p:spPr bwMode="auto">
              <a:xfrm rot="5400000">
                <a:off x="1154"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13" name="Line 102"/>
              <p:cNvSpPr>
                <a:spLocks noChangeShapeType="1"/>
              </p:cNvSpPr>
              <p:nvPr/>
            </p:nvSpPr>
            <p:spPr bwMode="auto">
              <a:xfrm>
                <a:off x="128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14" name="Line 103"/>
              <p:cNvSpPr>
                <a:spLocks noChangeShapeType="1"/>
              </p:cNvSpPr>
              <p:nvPr/>
            </p:nvSpPr>
            <p:spPr bwMode="auto">
              <a:xfrm rot="5400000">
                <a:off x="1460"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15" name="Line 104"/>
              <p:cNvSpPr>
                <a:spLocks noChangeShapeType="1"/>
              </p:cNvSpPr>
              <p:nvPr/>
            </p:nvSpPr>
            <p:spPr bwMode="auto">
              <a:xfrm>
                <a:off x="364"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16" name="Line 105"/>
              <p:cNvSpPr>
                <a:spLocks noChangeShapeType="1"/>
              </p:cNvSpPr>
              <p:nvPr/>
            </p:nvSpPr>
            <p:spPr bwMode="auto">
              <a:xfrm>
                <a:off x="364"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2601" name="Freeform 106"/>
            <p:cNvSpPr>
              <a:spLocks/>
            </p:cNvSpPr>
            <p:nvPr/>
          </p:nvSpPr>
          <p:spPr bwMode="auto">
            <a:xfrm>
              <a:off x="288" y="1584"/>
              <a:ext cx="2263" cy="458"/>
            </a:xfrm>
            <a:custGeom>
              <a:avLst/>
              <a:gdLst>
                <a:gd name="T0" fmla="*/ 389958 w 539"/>
                <a:gd name="T1" fmla="*/ 12 h 565"/>
                <a:gd name="T2" fmla="*/ 421334 w 539"/>
                <a:gd name="T3" fmla="*/ 24 h 565"/>
                <a:gd name="T4" fmla="*/ 484089 w 539"/>
                <a:gd name="T5" fmla="*/ 14 h 565"/>
                <a:gd name="T6" fmla="*/ 495635 w 539"/>
                <a:gd name="T7" fmla="*/ 19 h 565"/>
                <a:gd name="T8" fmla="*/ 511480 w 539"/>
                <a:gd name="T9" fmla="*/ 31 h 565"/>
                <a:gd name="T10" fmla="*/ 601559 w 539"/>
                <a:gd name="T11" fmla="*/ 33 h 565"/>
                <a:gd name="T12" fmla="*/ 582007 w 539"/>
                <a:gd name="T13" fmla="*/ 47 h 565"/>
                <a:gd name="T14" fmla="*/ 597554 w 539"/>
                <a:gd name="T15" fmla="*/ 47 h 565"/>
                <a:gd name="T16" fmla="*/ 632637 w 539"/>
                <a:gd name="T17" fmla="*/ 51 h 565"/>
                <a:gd name="T18" fmla="*/ 668085 w 539"/>
                <a:gd name="T19" fmla="*/ 61 h 565"/>
                <a:gd name="T20" fmla="*/ 636705 w 539"/>
                <a:gd name="T21" fmla="*/ 75 h 565"/>
                <a:gd name="T22" fmla="*/ 636705 w 539"/>
                <a:gd name="T23" fmla="*/ 77 h 565"/>
                <a:gd name="T24" fmla="*/ 648465 w 539"/>
                <a:gd name="T25" fmla="*/ 97 h 565"/>
                <a:gd name="T26" fmla="*/ 671784 w 539"/>
                <a:gd name="T27" fmla="*/ 126 h 565"/>
                <a:gd name="T28" fmla="*/ 640408 w 539"/>
                <a:gd name="T29" fmla="*/ 147 h 565"/>
                <a:gd name="T30" fmla="*/ 582007 w 539"/>
                <a:gd name="T31" fmla="*/ 152 h 565"/>
                <a:gd name="T32" fmla="*/ 546559 w 539"/>
                <a:gd name="T33" fmla="*/ 165 h 565"/>
                <a:gd name="T34" fmla="*/ 531011 w 539"/>
                <a:gd name="T35" fmla="*/ 183 h 565"/>
                <a:gd name="T36" fmla="*/ 507407 w 539"/>
                <a:gd name="T37" fmla="*/ 178 h 565"/>
                <a:gd name="T38" fmla="*/ 476032 w 539"/>
                <a:gd name="T39" fmla="*/ 170 h 565"/>
                <a:gd name="T40" fmla="*/ 460485 w 539"/>
                <a:gd name="T41" fmla="*/ 173 h 565"/>
                <a:gd name="T42" fmla="*/ 394027 w 539"/>
                <a:gd name="T43" fmla="*/ 182 h 565"/>
                <a:gd name="T44" fmla="*/ 354880 w 539"/>
                <a:gd name="T45" fmla="*/ 183 h 565"/>
                <a:gd name="T46" fmla="*/ 276577 w 539"/>
                <a:gd name="T47" fmla="*/ 191 h 565"/>
                <a:gd name="T48" fmla="*/ 249182 w 539"/>
                <a:gd name="T49" fmla="*/ 170 h 565"/>
                <a:gd name="T50" fmla="*/ 174952 w 539"/>
                <a:gd name="T51" fmla="*/ 178 h 565"/>
                <a:gd name="T52" fmla="*/ 163125 w 539"/>
                <a:gd name="T53" fmla="*/ 163 h 565"/>
                <a:gd name="T54" fmla="*/ 139504 w 539"/>
                <a:gd name="T55" fmla="*/ 154 h 565"/>
                <a:gd name="T56" fmla="*/ 57503 w 539"/>
                <a:gd name="T57" fmla="*/ 154 h 565"/>
                <a:gd name="T58" fmla="*/ 88597 w 539"/>
                <a:gd name="T59" fmla="*/ 130 h 565"/>
                <a:gd name="T60" fmla="*/ 14279 w 539"/>
                <a:gd name="T61" fmla="*/ 122 h 565"/>
                <a:gd name="T62" fmla="*/ 26123 w 539"/>
                <a:gd name="T63" fmla="*/ 116 h 565"/>
                <a:gd name="T64" fmla="*/ 69276 w 539"/>
                <a:gd name="T65" fmla="*/ 106 h 565"/>
                <a:gd name="T66" fmla="*/ 30124 w 539"/>
                <a:gd name="T67" fmla="*/ 88 h 565"/>
                <a:gd name="T68" fmla="*/ 41670 w 539"/>
                <a:gd name="T69" fmla="*/ 81 h 565"/>
                <a:gd name="T70" fmla="*/ 73050 w 539"/>
                <a:gd name="T71" fmla="*/ 63 h 565"/>
                <a:gd name="T72" fmla="*/ 104425 w 539"/>
                <a:gd name="T73" fmla="*/ 58 h 565"/>
                <a:gd name="T74" fmla="*/ 96650 w 539"/>
                <a:gd name="T75" fmla="*/ 52 h 565"/>
                <a:gd name="T76" fmla="*/ 159124 w 539"/>
                <a:gd name="T77" fmla="*/ 44 h 565"/>
                <a:gd name="T78" fmla="*/ 190499 w 539"/>
                <a:gd name="T79" fmla="*/ 6 h 565"/>
                <a:gd name="T80" fmla="*/ 210031 w 539"/>
                <a:gd name="T81" fmla="*/ 26 h 565"/>
                <a:gd name="T82" fmla="*/ 237426 w 539"/>
                <a:gd name="T83" fmla="*/ 27 h 565"/>
                <a:gd name="T84" fmla="*/ 253254 w 539"/>
                <a:gd name="T85" fmla="*/ 12 h 565"/>
                <a:gd name="T86" fmla="*/ 296109 w 539"/>
                <a:gd name="T87" fmla="*/ 5 h 565"/>
                <a:gd name="T88" fmla="*/ 350807 w 539"/>
                <a:gd name="T89" fmla="*/ 3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39" h="565">
                  <a:moveTo>
                    <a:pt x="281" y="58"/>
                  </a:moveTo>
                  <a:cubicBezTo>
                    <a:pt x="285" y="46"/>
                    <a:pt x="289" y="41"/>
                    <a:pt x="299" y="34"/>
                  </a:cubicBezTo>
                  <a:cubicBezTo>
                    <a:pt x="313" y="13"/>
                    <a:pt x="305" y="20"/>
                    <a:pt x="320" y="10"/>
                  </a:cubicBezTo>
                  <a:cubicBezTo>
                    <a:pt x="321" y="29"/>
                    <a:pt x="318" y="49"/>
                    <a:pt x="323" y="67"/>
                  </a:cubicBezTo>
                  <a:cubicBezTo>
                    <a:pt x="326" y="78"/>
                    <a:pt x="332" y="54"/>
                    <a:pt x="338" y="49"/>
                  </a:cubicBezTo>
                  <a:cubicBezTo>
                    <a:pt x="346" y="43"/>
                    <a:pt x="361" y="43"/>
                    <a:pt x="371" y="40"/>
                  </a:cubicBezTo>
                  <a:cubicBezTo>
                    <a:pt x="373" y="37"/>
                    <a:pt x="374" y="32"/>
                    <a:pt x="377" y="31"/>
                  </a:cubicBezTo>
                  <a:cubicBezTo>
                    <a:pt x="394" y="24"/>
                    <a:pt x="381" y="51"/>
                    <a:pt x="380" y="55"/>
                  </a:cubicBezTo>
                  <a:cubicBezTo>
                    <a:pt x="381" y="67"/>
                    <a:pt x="379" y="80"/>
                    <a:pt x="383" y="91"/>
                  </a:cubicBezTo>
                  <a:cubicBezTo>
                    <a:pt x="384" y="94"/>
                    <a:pt x="389" y="88"/>
                    <a:pt x="392" y="88"/>
                  </a:cubicBezTo>
                  <a:cubicBezTo>
                    <a:pt x="398" y="88"/>
                    <a:pt x="404" y="90"/>
                    <a:pt x="410" y="91"/>
                  </a:cubicBezTo>
                  <a:cubicBezTo>
                    <a:pt x="427" y="92"/>
                    <a:pt x="444" y="93"/>
                    <a:pt x="461" y="94"/>
                  </a:cubicBezTo>
                  <a:cubicBezTo>
                    <a:pt x="457" y="105"/>
                    <a:pt x="456" y="116"/>
                    <a:pt x="452" y="127"/>
                  </a:cubicBezTo>
                  <a:cubicBezTo>
                    <a:pt x="451" y="130"/>
                    <a:pt x="450" y="136"/>
                    <a:pt x="446" y="136"/>
                  </a:cubicBezTo>
                  <a:cubicBezTo>
                    <a:pt x="443" y="136"/>
                    <a:pt x="448" y="130"/>
                    <a:pt x="449" y="127"/>
                  </a:cubicBezTo>
                  <a:cubicBezTo>
                    <a:pt x="452" y="129"/>
                    <a:pt x="455" y="132"/>
                    <a:pt x="458" y="133"/>
                  </a:cubicBezTo>
                  <a:cubicBezTo>
                    <a:pt x="465" y="135"/>
                    <a:pt x="473" y="133"/>
                    <a:pt x="479" y="136"/>
                  </a:cubicBezTo>
                  <a:cubicBezTo>
                    <a:pt x="482" y="137"/>
                    <a:pt x="482" y="143"/>
                    <a:pt x="485" y="145"/>
                  </a:cubicBezTo>
                  <a:cubicBezTo>
                    <a:pt x="487" y="147"/>
                    <a:pt x="491" y="147"/>
                    <a:pt x="494" y="148"/>
                  </a:cubicBezTo>
                  <a:cubicBezTo>
                    <a:pt x="502" y="160"/>
                    <a:pt x="498" y="170"/>
                    <a:pt x="512" y="175"/>
                  </a:cubicBezTo>
                  <a:cubicBezTo>
                    <a:pt x="508" y="187"/>
                    <a:pt x="499" y="195"/>
                    <a:pt x="491" y="205"/>
                  </a:cubicBezTo>
                  <a:cubicBezTo>
                    <a:pt x="490" y="208"/>
                    <a:pt x="490" y="212"/>
                    <a:pt x="488" y="214"/>
                  </a:cubicBezTo>
                  <a:cubicBezTo>
                    <a:pt x="486" y="216"/>
                    <a:pt x="479" y="214"/>
                    <a:pt x="479" y="217"/>
                  </a:cubicBezTo>
                  <a:cubicBezTo>
                    <a:pt x="479" y="220"/>
                    <a:pt x="485" y="219"/>
                    <a:pt x="488" y="220"/>
                  </a:cubicBezTo>
                  <a:cubicBezTo>
                    <a:pt x="505" y="228"/>
                    <a:pt x="520" y="234"/>
                    <a:pt x="539" y="238"/>
                  </a:cubicBezTo>
                  <a:cubicBezTo>
                    <a:pt x="530" y="266"/>
                    <a:pt x="518" y="263"/>
                    <a:pt x="497" y="277"/>
                  </a:cubicBezTo>
                  <a:cubicBezTo>
                    <a:pt x="483" y="297"/>
                    <a:pt x="504" y="317"/>
                    <a:pt x="509" y="337"/>
                  </a:cubicBezTo>
                  <a:cubicBezTo>
                    <a:pt x="511" y="345"/>
                    <a:pt x="515" y="361"/>
                    <a:pt x="515" y="361"/>
                  </a:cubicBezTo>
                  <a:cubicBezTo>
                    <a:pt x="503" y="365"/>
                    <a:pt x="494" y="362"/>
                    <a:pt x="482" y="358"/>
                  </a:cubicBezTo>
                  <a:cubicBezTo>
                    <a:pt x="475" y="380"/>
                    <a:pt x="475" y="402"/>
                    <a:pt x="491" y="418"/>
                  </a:cubicBezTo>
                  <a:cubicBezTo>
                    <a:pt x="508" y="468"/>
                    <a:pt x="493" y="456"/>
                    <a:pt x="464" y="451"/>
                  </a:cubicBezTo>
                  <a:cubicBezTo>
                    <a:pt x="458" y="445"/>
                    <a:pt x="451" y="442"/>
                    <a:pt x="446" y="436"/>
                  </a:cubicBezTo>
                  <a:cubicBezTo>
                    <a:pt x="441" y="431"/>
                    <a:pt x="434" y="418"/>
                    <a:pt x="434" y="418"/>
                  </a:cubicBezTo>
                  <a:cubicBezTo>
                    <a:pt x="426" y="434"/>
                    <a:pt x="423" y="451"/>
                    <a:pt x="419" y="469"/>
                  </a:cubicBezTo>
                  <a:cubicBezTo>
                    <a:pt x="416" y="479"/>
                    <a:pt x="410" y="499"/>
                    <a:pt x="410" y="499"/>
                  </a:cubicBezTo>
                  <a:cubicBezTo>
                    <a:pt x="409" y="507"/>
                    <a:pt x="411" y="516"/>
                    <a:pt x="407" y="523"/>
                  </a:cubicBezTo>
                  <a:cubicBezTo>
                    <a:pt x="405" y="526"/>
                    <a:pt x="401" y="519"/>
                    <a:pt x="398" y="517"/>
                  </a:cubicBezTo>
                  <a:cubicBezTo>
                    <a:pt x="395" y="514"/>
                    <a:pt x="392" y="511"/>
                    <a:pt x="389" y="508"/>
                  </a:cubicBezTo>
                  <a:cubicBezTo>
                    <a:pt x="387" y="505"/>
                    <a:pt x="386" y="501"/>
                    <a:pt x="383" y="499"/>
                  </a:cubicBezTo>
                  <a:cubicBezTo>
                    <a:pt x="378" y="494"/>
                    <a:pt x="365" y="487"/>
                    <a:pt x="365" y="487"/>
                  </a:cubicBezTo>
                  <a:cubicBezTo>
                    <a:pt x="363" y="484"/>
                    <a:pt x="362" y="476"/>
                    <a:pt x="359" y="478"/>
                  </a:cubicBezTo>
                  <a:cubicBezTo>
                    <a:pt x="354" y="482"/>
                    <a:pt x="355" y="490"/>
                    <a:pt x="353" y="496"/>
                  </a:cubicBezTo>
                  <a:cubicBezTo>
                    <a:pt x="347" y="514"/>
                    <a:pt x="338" y="529"/>
                    <a:pt x="332" y="547"/>
                  </a:cubicBezTo>
                  <a:cubicBezTo>
                    <a:pt x="325" y="545"/>
                    <a:pt x="308" y="527"/>
                    <a:pt x="302" y="520"/>
                  </a:cubicBezTo>
                  <a:cubicBezTo>
                    <a:pt x="298" y="514"/>
                    <a:pt x="290" y="502"/>
                    <a:pt x="290" y="502"/>
                  </a:cubicBezTo>
                  <a:cubicBezTo>
                    <a:pt x="275" y="507"/>
                    <a:pt x="281" y="514"/>
                    <a:pt x="272" y="523"/>
                  </a:cubicBezTo>
                  <a:cubicBezTo>
                    <a:pt x="258" y="537"/>
                    <a:pt x="253" y="535"/>
                    <a:pt x="236" y="538"/>
                  </a:cubicBezTo>
                  <a:cubicBezTo>
                    <a:pt x="225" y="545"/>
                    <a:pt x="218" y="565"/>
                    <a:pt x="212" y="547"/>
                  </a:cubicBezTo>
                  <a:cubicBezTo>
                    <a:pt x="212" y="544"/>
                    <a:pt x="207" y="486"/>
                    <a:pt x="206" y="484"/>
                  </a:cubicBezTo>
                  <a:cubicBezTo>
                    <a:pt x="203" y="480"/>
                    <a:pt x="196" y="486"/>
                    <a:pt x="191" y="487"/>
                  </a:cubicBezTo>
                  <a:cubicBezTo>
                    <a:pt x="163" y="494"/>
                    <a:pt x="212" y="486"/>
                    <a:pt x="161" y="493"/>
                  </a:cubicBezTo>
                  <a:cubicBezTo>
                    <a:pt x="145" y="498"/>
                    <a:pt x="155" y="494"/>
                    <a:pt x="134" y="508"/>
                  </a:cubicBezTo>
                  <a:cubicBezTo>
                    <a:pt x="131" y="510"/>
                    <a:pt x="125" y="514"/>
                    <a:pt x="125" y="514"/>
                  </a:cubicBezTo>
                  <a:cubicBezTo>
                    <a:pt x="116" y="500"/>
                    <a:pt x="122" y="482"/>
                    <a:pt x="125" y="466"/>
                  </a:cubicBezTo>
                  <a:cubicBezTo>
                    <a:pt x="127" y="456"/>
                    <a:pt x="134" y="436"/>
                    <a:pt x="134" y="436"/>
                  </a:cubicBezTo>
                  <a:cubicBezTo>
                    <a:pt x="121" y="417"/>
                    <a:pt x="121" y="437"/>
                    <a:pt x="107" y="442"/>
                  </a:cubicBezTo>
                  <a:cubicBezTo>
                    <a:pt x="100" y="445"/>
                    <a:pt x="93" y="444"/>
                    <a:pt x="86" y="445"/>
                  </a:cubicBezTo>
                  <a:cubicBezTo>
                    <a:pt x="70" y="450"/>
                    <a:pt x="51" y="462"/>
                    <a:pt x="44" y="442"/>
                  </a:cubicBezTo>
                  <a:cubicBezTo>
                    <a:pt x="49" y="421"/>
                    <a:pt x="44" y="391"/>
                    <a:pt x="62" y="379"/>
                  </a:cubicBezTo>
                  <a:cubicBezTo>
                    <a:pt x="64" y="376"/>
                    <a:pt x="69" y="374"/>
                    <a:pt x="68" y="370"/>
                  </a:cubicBezTo>
                  <a:cubicBezTo>
                    <a:pt x="67" y="366"/>
                    <a:pt x="62" y="365"/>
                    <a:pt x="59" y="364"/>
                  </a:cubicBezTo>
                  <a:cubicBezTo>
                    <a:pt x="44" y="359"/>
                    <a:pt x="26" y="353"/>
                    <a:pt x="11" y="349"/>
                  </a:cubicBezTo>
                  <a:cubicBezTo>
                    <a:pt x="8" y="347"/>
                    <a:pt x="0" y="346"/>
                    <a:pt x="2" y="343"/>
                  </a:cubicBezTo>
                  <a:cubicBezTo>
                    <a:pt x="5" y="337"/>
                    <a:pt x="20" y="331"/>
                    <a:pt x="20" y="331"/>
                  </a:cubicBezTo>
                  <a:cubicBezTo>
                    <a:pt x="25" y="323"/>
                    <a:pt x="27" y="319"/>
                    <a:pt x="35" y="313"/>
                  </a:cubicBezTo>
                  <a:cubicBezTo>
                    <a:pt x="41" y="309"/>
                    <a:pt x="53" y="301"/>
                    <a:pt x="53" y="301"/>
                  </a:cubicBezTo>
                  <a:cubicBezTo>
                    <a:pt x="45" y="278"/>
                    <a:pt x="57" y="305"/>
                    <a:pt x="41" y="286"/>
                  </a:cubicBezTo>
                  <a:cubicBezTo>
                    <a:pt x="37" y="281"/>
                    <a:pt x="27" y="253"/>
                    <a:pt x="23" y="250"/>
                  </a:cubicBezTo>
                  <a:cubicBezTo>
                    <a:pt x="18" y="246"/>
                    <a:pt x="5" y="244"/>
                    <a:pt x="5" y="244"/>
                  </a:cubicBezTo>
                  <a:cubicBezTo>
                    <a:pt x="19" y="234"/>
                    <a:pt x="11" y="239"/>
                    <a:pt x="32" y="232"/>
                  </a:cubicBezTo>
                  <a:cubicBezTo>
                    <a:pt x="44" y="228"/>
                    <a:pt x="68" y="226"/>
                    <a:pt x="68" y="226"/>
                  </a:cubicBezTo>
                  <a:cubicBezTo>
                    <a:pt x="66" y="216"/>
                    <a:pt x="63" y="189"/>
                    <a:pt x="56" y="181"/>
                  </a:cubicBezTo>
                  <a:cubicBezTo>
                    <a:pt x="51" y="176"/>
                    <a:pt x="38" y="169"/>
                    <a:pt x="38" y="169"/>
                  </a:cubicBezTo>
                  <a:cubicBezTo>
                    <a:pt x="31" y="148"/>
                    <a:pt x="29" y="150"/>
                    <a:pt x="80" y="163"/>
                  </a:cubicBezTo>
                  <a:cubicBezTo>
                    <a:pt x="83" y="164"/>
                    <a:pt x="83" y="175"/>
                    <a:pt x="83" y="172"/>
                  </a:cubicBezTo>
                  <a:cubicBezTo>
                    <a:pt x="83" y="152"/>
                    <a:pt x="80" y="162"/>
                    <a:pt x="74" y="148"/>
                  </a:cubicBezTo>
                  <a:cubicBezTo>
                    <a:pt x="70" y="139"/>
                    <a:pt x="65" y="121"/>
                    <a:pt x="65" y="121"/>
                  </a:cubicBezTo>
                  <a:cubicBezTo>
                    <a:pt x="84" y="115"/>
                    <a:pt x="103" y="118"/>
                    <a:pt x="122" y="124"/>
                  </a:cubicBezTo>
                  <a:cubicBezTo>
                    <a:pt x="116" y="87"/>
                    <a:pt x="109" y="54"/>
                    <a:pt x="122" y="13"/>
                  </a:cubicBezTo>
                  <a:cubicBezTo>
                    <a:pt x="124" y="5"/>
                    <a:pt x="146" y="19"/>
                    <a:pt x="146" y="19"/>
                  </a:cubicBezTo>
                  <a:cubicBezTo>
                    <a:pt x="147" y="36"/>
                    <a:pt x="144" y="54"/>
                    <a:pt x="149" y="70"/>
                  </a:cubicBezTo>
                  <a:cubicBezTo>
                    <a:pt x="150" y="74"/>
                    <a:pt x="157" y="71"/>
                    <a:pt x="161" y="73"/>
                  </a:cubicBezTo>
                  <a:cubicBezTo>
                    <a:pt x="167" y="76"/>
                    <a:pt x="179" y="85"/>
                    <a:pt x="179" y="85"/>
                  </a:cubicBezTo>
                  <a:cubicBezTo>
                    <a:pt x="180" y="82"/>
                    <a:pt x="182" y="79"/>
                    <a:pt x="182" y="76"/>
                  </a:cubicBezTo>
                  <a:cubicBezTo>
                    <a:pt x="184" y="59"/>
                    <a:pt x="180" y="41"/>
                    <a:pt x="185" y="25"/>
                  </a:cubicBezTo>
                  <a:cubicBezTo>
                    <a:pt x="186" y="21"/>
                    <a:pt x="191" y="31"/>
                    <a:pt x="194" y="34"/>
                  </a:cubicBezTo>
                  <a:cubicBezTo>
                    <a:pt x="219" y="55"/>
                    <a:pt x="186" y="23"/>
                    <a:pt x="212" y="49"/>
                  </a:cubicBezTo>
                  <a:cubicBezTo>
                    <a:pt x="225" y="89"/>
                    <a:pt x="227" y="17"/>
                    <a:pt x="227" y="13"/>
                  </a:cubicBezTo>
                  <a:cubicBezTo>
                    <a:pt x="231" y="30"/>
                    <a:pt x="239" y="44"/>
                    <a:pt x="242" y="61"/>
                  </a:cubicBezTo>
                  <a:cubicBezTo>
                    <a:pt x="262" y="48"/>
                    <a:pt x="254" y="25"/>
                    <a:pt x="269" y="10"/>
                  </a:cubicBezTo>
                  <a:cubicBezTo>
                    <a:pt x="279" y="0"/>
                    <a:pt x="278" y="6"/>
                    <a:pt x="278" y="10"/>
                  </a:cubicBezTo>
                </a:path>
              </a:pathLst>
            </a:custGeom>
            <a:gradFill rotWithShape="1">
              <a:gsLst>
                <a:gs pos="0">
                  <a:srgbClr val="FF0000"/>
                </a:gs>
                <a:gs pos="100000">
                  <a:srgbClr val="FFFF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02" name="Freeform 107"/>
            <p:cNvSpPr>
              <a:spLocks/>
            </p:cNvSpPr>
            <p:nvPr/>
          </p:nvSpPr>
          <p:spPr bwMode="auto">
            <a:xfrm>
              <a:off x="1367" y="1587"/>
              <a:ext cx="206" cy="46"/>
            </a:xfrm>
            <a:custGeom>
              <a:avLst/>
              <a:gdLst>
                <a:gd name="T0" fmla="*/ 31585 w 49"/>
                <a:gd name="T1" fmla="*/ 19 h 57"/>
                <a:gd name="T2" fmla="*/ 39380 w 49"/>
                <a:gd name="T3" fmla="*/ 2 h 57"/>
                <a:gd name="T4" fmla="*/ 11893 w 49"/>
                <a:gd name="T5" fmla="*/ 3 h 57"/>
                <a:gd name="T6" fmla="*/ 0 w 49"/>
                <a:gd name="T7" fmla="*/ 18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24" y="57"/>
                  </a:moveTo>
                  <a:cubicBezTo>
                    <a:pt x="38" y="43"/>
                    <a:pt x="49" y="37"/>
                    <a:pt x="30" y="6"/>
                  </a:cubicBezTo>
                  <a:cubicBezTo>
                    <a:pt x="26" y="0"/>
                    <a:pt x="16" y="8"/>
                    <a:pt x="9" y="9"/>
                  </a:cubicBezTo>
                  <a:cubicBezTo>
                    <a:pt x="5" y="22"/>
                    <a:pt x="0" y="37"/>
                    <a:pt x="0" y="51"/>
                  </a:cubicBezTo>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03" name="Freeform 108"/>
            <p:cNvSpPr>
              <a:spLocks/>
            </p:cNvSpPr>
            <p:nvPr/>
          </p:nvSpPr>
          <p:spPr bwMode="auto">
            <a:xfrm>
              <a:off x="590" y="1728"/>
              <a:ext cx="1810" cy="407"/>
            </a:xfrm>
            <a:custGeom>
              <a:avLst/>
              <a:gdLst>
                <a:gd name="T0" fmla="*/ 253518 w 431"/>
                <a:gd name="T1" fmla="*/ 81 h 373"/>
                <a:gd name="T2" fmla="*/ 292708 w 431"/>
                <a:gd name="T3" fmla="*/ 12 h 373"/>
                <a:gd name="T4" fmla="*/ 327803 w 431"/>
                <a:gd name="T5" fmla="*/ 57 h 373"/>
                <a:gd name="T6" fmla="*/ 355209 w 431"/>
                <a:gd name="T7" fmla="*/ 29 h 373"/>
                <a:gd name="T8" fmla="*/ 359212 w 431"/>
                <a:gd name="T9" fmla="*/ 81 h 373"/>
                <a:gd name="T10" fmla="*/ 371063 w 431"/>
                <a:gd name="T11" fmla="*/ 75 h 373"/>
                <a:gd name="T12" fmla="*/ 394395 w 431"/>
                <a:gd name="T13" fmla="*/ 48 h 373"/>
                <a:gd name="T14" fmla="*/ 421785 w 431"/>
                <a:gd name="T15" fmla="*/ 34 h 373"/>
                <a:gd name="T16" fmla="*/ 418009 w 431"/>
                <a:gd name="T17" fmla="*/ 89 h 373"/>
                <a:gd name="T18" fmla="*/ 410232 w 431"/>
                <a:gd name="T19" fmla="*/ 118 h 373"/>
                <a:gd name="T20" fmla="*/ 496368 w 431"/>
                <a:gd name="T21" fmla="*/ 141 h 373"/>
                <a:gd name="T22" fmla="*/ 496368 w 431"/>
                <a:gd name="T23" fmla="*/ 169 h 373"/>
                <a:gd name="T24" fmla="*/ 469050 w 431"/>
                <a:gd name="T25" fmla="*/ 183 h 373"/>
                <a:gd name="T26" fmla="*/ 480532 w 431"/>
                <a:gd name="T27" fmla="*/ 187 h 373"/>
                <a:gd name="T28" fmla="*/ 551181 w 431"/>
                <a:gd name="T29" fmla="*/ 197 h 373"/>
                <a:gd name="T30" fmla="*/ 515997 w 431"/>
                <a:gd name="T31" fmla="*/ 266 h 373"/>
                <a:gd name="T32" fmla="*/ 539330 w 431"/>
                <a:gd name="T33" fmla="*/ 295 h 373"/>
                <a:gd name="T34" fmla="*/ 562960 w 431"/>
                <a:gd name="T35" fmla="*/ 312 h 373"/>
                <a:gd name="T36" fmla="*/ 488591 w 431"/>
                <a:gd name="T37" fmla="*/ 323 h 373"/>
                <a:gd name="T38" fmla="*/ 511923 w 431"/>
                <a:gd name="T39" fmla="*/ 391 h 373"/>
                <a:gd name="T40" fmla="*/ 480532 w 431"/>
                <a:gd name="T41" fmla="*/ 405 h 373"/>
                <a:gd name="T42" fmla="*/ 500144 w 431"/>
                <a:gd name="T43" fmla="*/ 480 h 373"/>
                <a:gd name="T44" fmla="*/ 469050 w 431"/>
                <a:gd name="T45" fmla="*/ 480 h 373"/>
                <a:gd name="T46" fmla="*/ 437638 w 431"/>
                <a:gd name="T47" fmla="*/ 453 h 373"/>
                <a:gd name="T48" fmla="*/ 410232 w 431"/>
                <a:gd name="T49" fmla="*/ 508 h 373"/>
                <a:gd name="T50" fmla="*/ 378840 w 431"/>
                <a:gd name="T51" fmla="*/ 502 h 373"/>
                <a:gd name="T52" fmla="*/ 339654 w 431"/>
                <a:gd name="T53" fmla="*/ 576 h 373"/>
                <a:gd name="T54" fmla="*/ 300485 w 431"/>
                <a:gd name="T55" fmla="*/ 540 h 373"/>
                <a:gd name="T56" fmla="*/ 233889 w 431"/>
                <a:gd name="T57" fmla="*/ 536 h 373"/>
                <a:gd name="T58" fmla="*/ 218036 w 431"/>
                <a:gd name="T59" fmla="*/ 488 h 373"/>
                <a:gd name="T60" fmla="*/ 206483 w 431"/>
                <a:gd name="T61" fmla="*/ 502 h 373"/>
                <a:gd name="T62" fmla="*/ 178867 w 431"/>
                <a:gd name="T63" fmla="*/ 523 h 373"/>
                <a:gd name="T64" fmla="*/ 147756 w 431"/>
                <a:gd name="T65" fmla="*/ 540 h 373"/>
                <a:gd name="T66" fmla="*/ 128128 w 431"/>
                <a:gd name="T67" fmla="*/ 544 h 373"/>
                <a:gd name="T68" fmla="*/ 147756 w 431"/>
                <a:gd name="T69" fmla="*/ 439 h 373"/>
                <a:gd name="T70" fmla="*/ 80879 w 431"/>
                <a:gd name="T71" fmla="*/ 423 h 373"/>
                <a:gd name="T72" fmla="*/ 92659 w 431"/>
                <a:gd name="T73" fmla="*/ 415 h 373"/>
                <a:gd name="T74" fmla="*/ 120048 w 431"/>
                <a:gd name="T75" fmla="*/ 405 h 373"/>
                <a:gd name="T76" fmla="*/ 96732 w 431"/>
                <a:gd name="T77" fmla="*/ 373 h 373"/>
                <a:gd name="T78" fmla="*/ 45695 w 431"/>
                <a:gd name="T79" fmla="*/ 337 h 373"/>
                <a:gd name="T80" fmla="*/ 120048 w 431"/>
                <a:gd name="T81" fmla="*/ 299 h 373"/>
                <a:gd name="T82" fmla="*/ 92659 w 431"/>
                <a:gd name="T83" fmla="*/ 252 h 373"/>
                <a:gd name="T84" fmla="*/ 116344 w 431"/>
                <a:gd name="T85" fmla="*/ 215 h 373"/>
                <a:gd name="T86" fmla="*/ 96732 w 431"/>
                <a:gd name="T87" fmla="*/ 145 h 373"/>
                <a:gd name="T88" fmla="*/ 100436 w 431"/>
                <a:gd name="T89" fmla="*/ 99 h 373"/>
                <a:gd name="T90" fmla="*/ 147756 w 431"/>
                <a:gd name="T91" fmla="*/ 131 h 373"/>
                <a:gd name="T92" fmla="*/ 155534 w 431"/>
                <a:gd name="T93" fmla="*/ 145 h 373"/>
                <a:gd name="T94" fmla="*/ 159238 w 431"/>
                <a:gd name="T95" fmla="*/ 131 h 373"/>
                <a:gd name="T96" fmla="*/ 171089 w 431"/>
                <a:gd name="T97" fmla="*/ 48 h 373"/>
                <a:gd name="T98" fmla="*/ 202497 w 431"/>
                <a:gd name="T99" fmla="*/ 81 h 373"/>
                <a:gd name="T100" fmla="*/ 210258 w 431"/>
                <a:gd name="T101" fmla="*/ 108 h 373"/>
                <a:gd name="T102" fmla="*/ 233889 w 431"/>
                <a:gd name="T103" fmla="*/ 12 h 373"/>
                <a:gd name="T104" fmla="*/ 253518 w 431"/>
                <a:gd name="T105" fmla="*/ 81 h 3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31" h="373">
                  <a:moveTo>
                    <a:pt x="194" y="52"/>
                  </a:moveTo>
                  <a:cubicBezTo>
                    <a:pt x="201" y="30"/>
                    <a:pt x="208" y="23"/>
                    <a:pt x="224" y="7"/>
                  </a:cubicBezTo>
                  <a:cubicBezTo>
                    <a:pt x="238" y="28"/>
                    <a:pt x="221" y="57"/>
                    <a:pt x="251" y="37"/>
                  </a:cubicBezTo>
                  <a:cubicBezTo>
                    <a:pt x="255" y="25"/>
                    <a:pt x="260" y="23"/>
                    <a:pt x="272" y="19"/>
                  </a:cubicBezTo>
                  <a:cubicBezTo>
                    <a:pt x="273" y="30"/>
                    <a:pt x="271" y="42"/>
                    <a:pt x="275" y="52"/>
                  </a:cubicBezTo>
                  <a:cubicBezTo>
                    <a:pt x="276" y="55"/>
                    <a:pt x="282" y="51"/>
                    <a:pt x="284" y="49"/>
                  </a:cubicBezTo>
                  <a:cubicBezTo>
                    <a:pt x="291" y="44"/>
                    <a:pt x="296" y="37"/>
                    <a:pt x="302" y="31"/>
                  </a:cubicBezTo>
                  <a:cubicBezTo>
                    <a:pt x="306" y="27"/>
                    <a:pt x="318" y="24"/>
                    <a:pt x="323" y="22"/>
                  </a:cubicBezTo>
                  <a:cubicBezTo>
                    <a:pt x="342" y="28"/>
                    <a:pt x="325" y="46"/>
                    <a:pt x="320" y="58"/>
                  </a:cubicBezTo>
                  <a:cubicBezTo>
                    <a:pt x="317" y="64"/>
                    <a:pt x="314" y="76"/>
                    <a:pt x="314" y="76"/>
                  </a:cubicBezTo>
                  <a:cubicBezTo>
                    <a:pt x="336" y="82"/>
                    <a:pt x="358" y="87"/>
                    <a:pt x="380" y="91"/>
                  </a:cubicBezTo>
                  <a:cubicBezTo>
                    <a:pt x="394" y="100"/>
                    <a:pt x="403" y="104"/>
                    <a:pt x="380" y="109"/>
                  </a:cubicBezTo>
                  <a:cubicBezTo>
                    <a:pt x="373" y="112"/>
                    <a:pt x="359" y="110"/>
                    <a:pt x="359" y="118"/>
                  </a:cubicBezTo>
                  <a:cubicBezTo>
                    <a:pt x="359" y="121"/>
                    <a:pt x="365" y="121"/>
                    <a:pt x="368" y="121"/>
                  </a:cubicBezTo>
                  <a:cubicBezTo>
                    <a:pt x="386" y="124"/>
                    <a:pt x="404" y="124"/>
                    <a:pt x="422" y="127"/>
                  </a:cubicBezTo>
                  <a:cubicBezTo>
                    <a:pt x="419" y="153"/>
                    <a:pt x="420" y="164"/>
                    <a:pt x="395" y="172"/>
                  </a:cubicBezTo>
                  <a:cubicBezTo>
                    <a:pt x="401" y="178"/>
                    <a:pt x="407" y="184"/>
                    <a:pt x="413" y="190"/>
                  </a:cubicBezTo>
                  <a:cubicBezTo>
                    <a:pt x="418" y="195"/>
                    <a:pt x="431" y="202"/>
                    <a:pt x="431" y="202"/>
                  </a:cubicBezTo>
                  <a:cubicBezTo>
                    <a:pt x="412" y="204"/>
                    <a:pt x="389" y="197"/>
                    <a:pt x="374" y="208"/>
                  </a:cubicBezTo>
                  <a:cubicBezTo>
                    <a:pt x="371" y="211"/>
                    <a:pt x="390" y="248"/>
                    <a:pt x="392" y="253"/>
                  </a:cubicBezTo>
                  <a:cubicBezTo>
                    <a:pt x="378" y="258"/>
                    <a:pt x="377" y="248"/>
                    <a:pt x="368" y="262"/>
                  </a:cubicBezTo>
                  <a:cubicBezTo>
                    <a:pt x="372" y="278"/>
                    <a:pt x="378" y="294"/>
                    <a:pt x="383" y="310"/>
                  </a:cubicBezTo>
                  <a:cubicBezTo>
                    <a:pt x="378" y="326"/>
                    <a:pt x="370" y="317"/>
                    <a:pt x="359" y="310"/>
                  </a:cubicBezTo>
                  <a:cubicBezTo>
                    <a:pt x="351" y="299"/>
                    <a:pt x="350" y="287"/>
                    <a:pt x="335" y="292"/>
                  </a:cubicBezTo>
                  <a:cubicBezTo>
                    <a:pt x="330" y="306"/>
                    <a:pt x="319" y="314"/>
                    <a:pt x="314" y="328"/>
                  </a:cubicBezTo>
                  <a:cubicBezTo>
                    <a:pt x="308" y="370"/>
                    <a:pt x="307" y="337"/>
                    <a:pt x="290" y="325"/>
                  </a:cubicBezTo>
                  <a:cubicBezTo>
                    <a:pt x="274" y="341"/>
                    <a:pt x="266" y="350"/>
                    <a:pt x="260" y="373"/>
                  </a:cubicBezTo>
                  <a:cubicBezTo>
                    <a:pt x="249" y="366"/>
                    <a:pt x="241" y="356"/>
                    <a:pt x="230" y="349"/>
                  </a:cubicBezTo>
                  <a:cubicBezTo>
                    <a:pt x="223" y="328"/>
                    <a:pt x="196" y="343"/>
                    <a:pt x="179" y="346"/>
                  </a:cubicBezTo>
                  <a:cubicBezTo>
                    <a:pt x="157" y="361"/>
                    <a:pt x="181" y="348"/>
                    <a:pt x="167" y="316"/>
                  </a:cubicBezTo>
                  <a:cubicBezTo>
                    <a:pt x="165" y="312"/>
                    <a:pt x="161" y="323"/>
                    <a:pt x="158" y="325"/>
                  </a:cubicBezTo>
                  <a:cubicBezTo>
                    <a:pt x="151" y="330"/>
                    <a:pt x="144" y="333"/>
                    <a:pt x="137" y="337"/>
                  </a:cubicBezTo>
                  <a:cubicBezTo>
                    <a:pt x="129" y="341"/>
                    <a:pt x="113" y="349"/>
                    <a:pt x="113" y="349"/>
                  </a:cubicBezTo>
                  <a:cubicBezTo>
                    <a:pt x="112" y="351"/>
                    <a:pt x="103" y="370"/>
                    <a:pt x="98" y="352"/>
                  </a:cubicBezTo>
                  <a:cubicBezTo>
                    <a:pt x="97" y="348"/>
                    <a:pt x="110" y="291"/>
                    <a:pt x="113" y="283"/>
                  </a:cubicBezTo>
                  <a:cubicBezTo>
                    <a:pt x="86" y="265"/>
                    <a:pt x="131" y="293"/>
                    <a:pt x="62" y="274"/>
                  </a:cubicBezTo>
                  <a:cubicBezTo>
                    <a:pt x="59" y="273"/>
                    <a:pt x="68" y="269"/>
                    <a:pt x="71" y="268"/>
                  </a:cubicBezTo>
                  <a:cubicBezTo>
                    <a:pt x="78" y="265"/>
                    <a:pt x="85" y="264"/>
                    <a:pt x="92" y="262"/>
                  </a:cubicBezTo>
                  <a:cubicBezTo>
                    <a:pt x="104" y="243"/>
                    <a:pt x="94" y="244"/>
                    <a:pt x="74" y="241"/>
                  </a:cubicBezTo>
                  <a:cubicBezTo>
                    <a:pt x="59" y="233"/>
                    <a:pt x="52" y="223"/>
                    <a:pt x="35" y="217"/>
                  </a:cubicBezTo>
                  <a:cubicBezTo>
                    <a:pt x="23" y="181"/>
                    <a:pt x="0" y="201"/>
                    <a:pt x="92" y="193"/>
                  </a:cubicBezTo>
                  <a:cubicBezTo>
                    <a:pt x="87" y="178"/>
                    <a:pt x="87" y="168"/>
                    <a:pt x="71" y="163"/>
                  </a:cubicBezTo>
                  <a:cubicBezTo>
                    <a:pt x="44" y="136"/>
                    <a:pt x="43" y="145"/>
                    <a:pt x="89" y="139"/>
                  </a:cubicBezTo>
                  <a:cubicBezTo>
                    <a:pt x="115" y="130"/>
                    <a:pt x="88" y="104"/>
                    <a:pt x="74" y="94"/>
                  </a:cubicBezTo>
                  <a:cubicBezTo>
                    <a:pt x="71" y="80"/>
                    <a:pt x="62" y="69"/>
                    <a:pt x="77" y="64"/>
                  </a:cubicBezTo>
                  <a:cubicBezTo>
                    <a:pt x="98" y="69"/>
                    <a:pt x="96" y="74"/>
                    <a:pt x="113" y="85"/>
                  </a:cubicBezTo>
                  <a:cubicBezTo>
                    <a:pt x="115" y="88"/>
                    <a:pt x="115" y="94"/>
                    <a:pt x="119" y="94"/>
                  </a:cubicBezTo>
                  <a:cubicBezTo>
                    <a:pt x="122" y="94"/>
                    <a:pt x="121" y="88"/>
                    <a:pt x="122" y="85"/>
                  </a:cubicBezTo>
                  <a:cubicBezTo>
                    <a:pt x="125" y="67"/>
                    <a:pt x="128" y="49"/>
                    <a:pt x="131" y="31"/>
                  </a:cubicBezTo>
                  <a:cubicBezTo>
                    <a:pt x="143" y="39"/>
                    <a:pt x="150" y="40"/>
                    <a:pt x="155" y="52"/>
                  </a:cubicBezTo>
                  <a:cubicBezTo>
                    <a:pt x="158" y="58"/>
                    <a:pt x="161" y="70"/>
                    <a:pt x="161" y="70"/>
                  </a:cubicBezTo>
                  <a:cubicBezTo>
                    <a:pt x="163" y="50"/>
                    <a:pt x="151" y="0"/>
                    <a:pt x="179" y="7"/>
                  </a:cubicBezTo>
                  <a:cubicBezTo>
                    <a:pt x="199" y="20"/>
                    <a:pt x="200" y="28"/>
                    <a:pt x="194" y="52"/>
                  </a:cubicBezTo>
                  <a:close/>
                </a:path>
              </a:pathLst>
            </a:custGeom>
            <a:gradFill rotWithShape="1">
              <a:gsLst>
                <a:gs pos="0">
                  <a:srgbClr val="FFC901"/>
                </a:gs>
                <a:gs pos="100000">
                  <a:srgbClr val="FF66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04" name="Line 109"/>
            <p:cNvSpPr>
              <a:spLocks noChangeShapeType="1"/>
            </p:cNvSpPr>
            <p:nvPr/>
          </p:nvSpPr>
          <p:spPr bwMode="auto">
            <a:xfrm>
              <a:off x="282" y="2908"/>
              <a:ext cx="5184" cy="0"/>
            </a:xfrm>
            <a:prstGeom prst="line">
              <a:avLst/>
            </a:prstGeom>
            <a:noFill/>
            <a:ln w="762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605" name="Line 110"/>
            <p:cNvSpPr>
              <a:spLocks noChangeShapeType="1"/>
            </p:cNvSpPr>
            <p:nvPr/>
          </p:nvSpPr>
          <p:spPr bwMode="auto">
            <a:xfrm>
              <a:off x="286" y="2942"/>
              <a:ext cx="5184" cy="0"/>
            </a:xfrm>
            <a:prstGeom prst="line">
              <a:avLst/>
            </a:prstGeom>
            <a:noFill/>
            <a:ln w="762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2532" name="Group 111"/>
          <p:cNvGrpSpPr>
            <a:grpSpLocks/>
          </p:cNvGrpSpPr>
          <p:nvPr/>
        </p:nvGrpSpPr>
        <p:grpSpPr bwMode="auto">
          <a:xfrm>
            <a:off x="542925" y="4968875"/>
            <a:ext cx="8143875" cy="1712913"/>
            <a:chOff x="342" y="2736"/>
            <a:chExt cx="5130" cy="1079"/>
          </a:xfrm>
        </p:grpSpPr>
        <p:sp>
          <p:nvSpPr>
            <p:cNvPr id="22540" name="Rectangle 112"/>
            <p:cNvSpPr>
              <a:spLocks noChangeArrowheads="1"/>
            </p:cNvSpPr>
            <p:nvPr/>
          </p:nvSpPr>
          <p:spPr bwMode="auto">
            <a:xfrm>
              <a:off x="2520" y="2736"/>
              <a:ext cx="1080"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1" name="Rectangle 113"/>
            <p:cNvSpPr>
              <a:spLocks noChangeArrowheads="1"/>
            </p:cNvSpPr>
            <p:nvPr/>
          </p:nvSpPr>
          <p:spPr bwMode="auto">
            <a:xfrm>
              <a:off x="1683" y="2736"/>
              <a:ext cx="864" cy="288"/>
            </a:xfrm>
            <a:prstGeom prst="rect">
              <a:avLst/>
            </a:prstGeom>
            <a:gradFill rotWithShape="1">
              <a:gsLst>
                <a:gs pos="0">
                  <a:srgbClr val="FFC901"/>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Rectangle 114"/>
            <p:cNvSpPr>
              <a:spLocks noChangeArrowheads="1"/>
            </p:cNvSpPr>
            <p:nvPr/>
          </p:nvSpPr>
          <p:spPr bwMode="auto">
            <a:xfrm>
              <a:off x="1314" y="2736"/>
              <a:ext cx="441"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3" name="Rectangle 115"/>
            <p:cNvSpPr>
              <a:spLocks noChangeArrowheads="1"/>
            </p:cNvSpPr>
            <p:nvPr/>
          </p:nvSpPr>
          <p:spPr bwMode="auto">
            <a:xfrm>
              <a:off x="1008" y="2736"/>
              <a:ext cx="441"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Rectangle 116"/>
            <p:cNvSpPr>
              <a:spLocks noChangeArrowheads="1"/>
            </p:cNvSpPr>
            <p:nvPr/>
          </p:nvSpPr>
          <p:spPr bwMode="auto">
            <a:xfrm>
              <a:off x="774" y="2736"/>
              <a:ext cx="297"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17"/>
            <p:cNvSpPr>
              <a:spLocks noChangeShapeType="1"/>
            </p:cNvSpPr>
            <p:nvPr/>
          </p:nvSpPr>
          <p:spPr bwMode="auto">
            <a:xfrm>
              <a:off x="501" y="3024"/>
              <a:ext cx="49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18"/>
            <p:cNvSpPr>
              <a:spLocks noChangeShapeType="1"/>
            </p:cNvSpPr>
            <p:nvPr/>
          </p:nvSpPr>
          <p:spPr bwMode="auto">
            <a:xfrm flipV="1">
              <a:off x="438" y="2934"/>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19"/>
            <p:cNvSpPr txBox="1">
              <a:spLocks noChangeArrowheads="1"/>
            </p:cNvSpPr>
            <p:nvPr/>
          </p:nvSpPr>
          <p:spPr bwMode="auto">
            <a:xfrm>
              <a:off x="2202" y="3527"/>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Black" pitchFamily="34" charset="0"/>
                </a:rPr>
                <a:t>Time, msec.</a:t>
              </a:r>
            </a:p>
          </p:txBody>
        </p:sp>
        <p:sp>
          <p:nvSpPr>
            <p:cNvPr id="22548" name="Line 120"/>
            <p:cNvSpPr>
              <a:spLocks noChangeShapeType="1"/>
            </p:cNvSpPr>
            <p:nvPr/>
          </p:nvSpPr>
          <p:spPr bwMode="auto">
            <a:xfrm>
              <a:off x="858"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Line 121"/>
            <p:cNvSpPr>
              <a:spLocks noChangeShapeType="1"/>
            </p:cNvSpPr>
            <p:nvPr/>
          </p:nvSpPr>
          <p:spPr bwMode="auto">
            <a:xfrm>
              <a:off x="1279"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Line 122"/>
            <p:cNvSpPr>
              <a:spLocks noChangeShapeType="1"/>
            </p:cNvSpPr>
            <p:nvPr/>
          </p:nvSpPr>
          <p:spPr bwMode="auto">
            <a:xfrm>
              <a:off x="165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1" name="Line 123"/>
            <p:cNvSpPr>
              <a:spLocks noChangeShapeType="1"/>
            </p:cNvSpPr>
            <p:nvPr/>
          </p:nvSpPr>
          <p:spPr bwMode="auto">
            <a:xfrm>
              <a:off x="201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124"/>
            <p:cNvSpPr>
              <a:spLocks noChangeShapeType="1"/>
            </p:cNvSpPr>
            <p:nvPr/>
          </p:nvSpPr>
          <p:spPr bwMode="auto">
            <a:xfrm>
              <a:off x="2421"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Line 125"/>
            <p:cNvSpPr>
              <a:spLocks noChangeShapeType="1"/>
            </p:cNvSpPr>
            <p:nvPr/>
          </p:nvSpPr>
          <p:spPr bwMode="auto">
            <a:xfrm>
              <a:off x="284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4" name="Line 126"/>
            <p:cNvSpPr>
              <a:spLocks noChangeShapeType="1"/>
            </p:cNvSpPr>
            <p:nvPr/>
          </p:nvSpPr>
          <p:spPr bwMode="auto">
            <a:xfrm>
              <a:off x="322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5" name="Line 127"/>
            <p:cNvSpPr>
              <a:spLocks noChangeShapeType="1"/>
            </p:cNvSpPr>
            <p:nvPr/>
          </p:nvSpPr>
          <p:spPr bwMode="auto">
            <a:xfrm>
              <a:off x="3600"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Line 128"/>
            <p:cNvSpPr>
              <a:spLocks noChangeShapeType="1"/>
            </p:cNvSpPr>
            <p:nvPr/>
          </p:nvSpPr>
          <p:spPr bwMode="auto">
            <a:xfrm>
              <a:off x="3966"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Line 129"/>
            <p:cNvSpPr>
              <a:spLocks noChangeShapeType="1"/>
            </p:cNvSpPr>
            <p:nvPr/>
          </p:nvSpPr>
          <p:spPr bwMode="auto">
            <a:xfrm>
              <a:off x="4320"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Line 130"/>
            <p:cNvSpPr>
              <a:spLocks noChangeShapeType="1"/>
            </p:cNvSpPr>
            <p:nvPr/>
          </p:nvSpPr>
          <p:spPr bwMode="auto">
            <a:xfrm>
              <a:off x="4662"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9" name="Line 131"/>
            <p:cNvSpPr>
              <a:spLocks noChangeShapeType="1"/>
            </p:cNvSpPr>
            <p:nvPr/>
          </p:nvSpPr>
          <p:spPr bwMode="auto">
            <a:xfrm>
              <a:off x="4995" y="2880"/>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0" name="Text Box 132"/>
            <p:cNvSpPr txBox="1">
              <a:spLocks noChangeArrowheads="1"/>
            </p:cNvSpPr>
            <p:nvPr/>
          </p:nvSpPr>
          <p:spPr bwMode="auto">
            <a:xfrm>
              <a:off x="342" y="3251"/>
              <a:ext cx="50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0     25   50   75  100 </a:t>
              </a:r>
              <a:r>
                <a:rPr lang="en-US" sz="1000" b="1"/>
                <a:t>  </a:t>
              </a:r>
              <a:r>
                <a:rPr lang="en-US" sz="2400" b="1"/>
                <a:t>125 </a:t>
              </a:r>
              <a:r>
                <a:rPr lang="en-US" sz="1200" b="1"/>
                <a:t> </a:t>
              </a:r>
              <a:r>
                <a:rPr lang="en-US" sz="2400" b="1"/>
                <a:t>150  175  200 225 250 300 325 </a:t>
              </a:r>
            </a:p>
          </p:txBody>
        </p:sp>
        <p:sp>
          <p:nvSpPr>
            <p:cNvPr id="22561" name="Rectangle 133"/>
            <p:cNvSpPr>
              <a:spLocks noChangeArrowheads="1"/>
            </p:cNvSpPr>
            <p:nvPr/>
          </p:nvSpPr>
          <p:spPr bwMode="auto">
            <a:xfrm>
              <a:off x="432" y="2736"/>
              <a:ext cx="288"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Rectangle 134"/>
            <p:cNvSpPr>
              <a:spLocks noChangeArrowheads="1"/>
            </p:cNvSpPr>
            <p:nvPr/>
          </p:nvSpPr>
          <p:spPr bwMode="auto">
            <a:xfrm>
              <a:off x="711" y="2736"/>
              <a:ext cx="144"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33" name="Rectangle 135"/>
          <p:cNvSpPr>
            <a:spLocks noChangeArrowheads="1"/>
          </p:cNvSpPr>
          <p:nvPr/>
        </p:nvSpPr>
        <p:spPr bwMode="auto">
          <a:xfrm>
            <a:off x="914400" y="1063625"/>
            <a:ext cx="6172200" cy="94615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Secondary deflagration is propagated through the dust clouds</a:t>
            </a:r>
          </a:p>
        </p:txBody>
      </p:sp>
      <p:grpSp>
        <p:nvGrpSpPr>
          <p:cNvPr id="22534" name="Group 136"/>
          <p:cNvGrpSpPr>
            <a:grpSpLocks/>
          </p:cNvGrpSpPr>
          <p:nvPr/>
        </p:nvGrpSpPr>
        <p:grpSpPr bwMode="auto">
          <a:xfrm>
            <a:off x="874713" y="42863"/>
            <a:ext cx="7631112" cy="909637"/>
            <a:chOff x="551" y="27"/>
            <a:chExt cx="4807" cy="573"/>
          </a:xfrm>
        </p:grpSpPr>
        <p:sp>
          <p:nvSpPr>
            <p:cNvPr id="22535" name="WordArt 137"/>
            <p:cNvSpPr>
              <a:spLocks noChangeArrowheads="1" noChangeShapeType="1" noTextEdit="1"/>
            </p:cNvSpPr>
            <p:nvPr/>
          </p:nvSpPr>
          <p:spPr bwMode="auto">
            <a:xfrm>
              <a:off x="551" y="144"/>
              <a:ext cx="4608" cy="456"/>
            </a:xfrm>
            <a:prstGeom prst="rect">
              <a:avLst/>
            </a:prstGeom>
          </p:spPr>
          <p:txBody>
            <a:bodyPr wrap="none" fromWordArt="1">
              <a:prstTxWarp prst="textPlain">
                <a:avLst>
                  <a:gd name="adj" fmla="val 50000"/>
                </a:avLst>
              </a:prstTxWarp>
            </a:bodyPr>
            <a:lstStyle/>
            <a:p>
              <a:pPr algn="ctr"/>
              <a:r>
                <a:rPr lang="en-US" sz="2400" kern="10">
                  <a:ln w="3175">
                    <a:solidFill>
                      <a:srgbClr val="000000"/>
                    </a:solidFill>
                    <a:round/>
                    <a:headEnd/>
                    <a:tailEnd/>
                  </a:ln>
                  <a:gradFill rotWithShape="1">
                    <a:gsLst>
                      <a:gs pos="0">
                        <a:srgbClr val="FFC901"/>
                      </a:gs>
                      <a:gs pos="100000">
                        <a:srgbClr val="C60C0C"/>
                      </a:gs>
                    </a:gsLst>
                    <a:path path="rect">
                      <a:fillToRect l="50000" t="50000" r="50000" b="50000"/>
                    </a:path>
                  </a:gradFill>
                  <a:latin typeface="Arial Black"/>
                </a:rPr>
                <a:t>A Dust Explosion Event</a:t>
              </a:r>
            </a:p>
          </p:txBody>
        </p:sp>
        <p:grpSp>
          <p:nvGrpSpPr>
            <p:cNvPr id="22536" name="Group 138"/>
            <p:cNvGrpSpPr>
              <a:grpSpLocks/>
            </p:cNvGrpSpPr>
            <p:nvPr/>
          </p:nvGrpSpPr>
          <p:grpSpPr bwMode="auto">
            <a:xfrm>
              <a:off x="5166" y="27"/>
              <a:ext cx="192" cy="288"/>
              <a:chOff x="-960" y="2928"/>
              <a:chExt cx="192" cy="288"/>
            </a:xfrm>
          </p:grpSpPr>
          <p:sp>
            <p:nvSpPr>
              <p:cNvPr id="22537" name="Line 139"/>
              <p:cNvSpPr>
                <a:spLocks noChangeShapeType="1"/>
              </p:cNvSpPr>
              <p:nvPr/>
            </p:nvSpPr>
            <p:spPr bwMode="auto">
              <a:xfrm>
                <a:off x="-864" y="292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140"/>
              <p:cNvSpPr>
                <a:spLocks noChangeShapeType="1"/>
              </p:cNvSpPr>
              <p:nvPr/>
            </p:nvSpPr>
            <p:spPr bwMode="auto">
              <a:xfrm>
                <a:off x="-912" y="296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141"/>
              <p:cNvSpPr>
                <a:spLocks noChangeShapeType="1"/>
              </p:cNvSpPr>
              <p:nvPr/>
            </p:nvSpPr>
            <p:spPr bwMode="auto">
              <a:xfrm>
                <a:off x="-960" y="3024"/>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4202CC1-E6FF-4A54-8110-B4ED3AC4F415}" type="slidenum">
              <a:rPr lang="en-US" smtClean="0"/>
              <a:pPr/>
              <a:t>25</a:t>
            </a:fld>
            <a:endParaRPr lang="en-US" smtClean="0"/>
          </a:p>
        </p:txBody>
      </p:sp>
      <p:grpSp>
        <p:nvGrpSpPr>
          <p:cNvPr id="23555" name="Group 2"/>
          <p:cNvGrpSpPr>
            <a:grpSpLocks/>
          </p:cNvGrpSpPr>
          <p:nvPr/>
        </p:nvGrpSpPr>
        <p:grpSpPr bwMode="auto">
          <a:xfrm>
            <a:off x="17463" y="0"/>
            <a:ext cx="9126537" cy="4743450"/>
            <a:chOff x="11" y="468"/>
            <a:chExt cx="5749" cy="2988"/>
          </a:xfrm>
        </p:grpSpPr>
        <p:sp>
          <p:nvSpPr>
            <p:cNvPr id="23586" name="Freeform 3"/>
            <p:cNvSpPr>
              <a:spLocks/>
            </p:cNvSpPr>
            <p:nvPr/>
          </p:nvSpPr>
          <p:spPr bwMode="auto">
            <a:xfrm rot="-5132384" flipH="1" flipV="1">
              <a:off x="4476" y="1764"/>
              <a:ext cx="707" cy="1413"/>
            </a:xfrm>
            <a:custGeom>
              <a:avLst/>
              <a:gdLst>
                <a:gd name="T0" fmla="*/ 1102 w 399"/>
                <a:gd name="T1" fmla="*/ 844 h 1125"/>
                <a:gd name="T2" fmla="*/ 574 w 399"/>
                <a:gd name="T3" fmla="*/ 907 h 1125"/>
                <a:gd name="T4" fmla="*/ 728 w 399"/>
                <a:gd name="T5" fmla="*/ 992 h 1125"/>
                <a:gd name="T6" fmla="*/ 627 w 399"/>
                <a:gd name="T7" fmla="*/ 1070 h 1125"/>
                <a:gd name="T8" fmla="*/ 1102 w 399"/>
                <a:gd name="T9" fmla="*/ 1135 h 1125"/>
                <a:gd name="T10" fmla="*/ 1469 w 399"/>
                <a:gd name="T11" fmla="*/ 1237 h 1125"/>
                <a:gd name="T12" fmla="*/ 944 w 399"/>
                <a:gd name="T13" fmla="*/ 1284 h 1125"/>
                <a:gd name="T14" fmla="*/ 574 w 399"/>
                <a:gd name="T15" fmla="*/ 1417 h 1125"/>
                <a:gd name="T16" fmla="*/ 728 w 399"/>
                <a:gd name="T17" fmla="*/ 1491 h 1125"/>
                <a:gd name="T18" fmla="*/ 1152 w 399"/>
                <a:gd name="T19" fmla="*/ 1517 h 1125"/>
                <a:gd name="T20" fmla="*/ 728 w 399"/>
                <a:gd name="T21" fmla="*/ 1576 h 1125"/>
                <a:gd name="T22" fmla="*/ 1313 w 399"/>
                <a:gd name="T23" fmla="*/ 1613 h 1125"/>
                <a:gd name="T24" fmla="*/ 944 w 399"/>
                <a:gd name="T25" fmla="*/ 1762 h 1125"/>
                <a:gd name="T26" fmla="*/ 524 w 399"/>
                <a:gd name="T27" fmla="*/ 1839 h 1125"/>
                <a:gd name="T28" fmla="*/ 1419 w 399"/>
                <a:gd name="T29" fmla="*/ 1866 h 1125"/>
                <a:gd name="T30" fmla="*/ 1203 w 399"/>
                <a:gd name="T31" fmla="*/ 1967 h 1125"/>
                <a:gd name="T32" fmla="*/ 574 w 399"/>
                <a:gd name="T33" fmla="*/ 2185 h 1125"/>
                <a:gd name="T34" fmla="*/ 1419 w 399"/>
                <a:gd name="T35" fmla="*/ 2204 h 1125"/>
                <a:gd name="T36" fmla="*/ 367 w 399"/>
                <a:gd name="T37" fmla="*/ 2286 h 1125"/>
                <a:gd name="T38" fmla="*/ 842 w 399"/>
                <a:gd name="T39" fmla="*/ 2324 h 1125"/>
                <a:gd name="T40" fmla="*/ 996 w 399"/>
                <a:gd name="T41" fmla="*/ 2335 h 1125"/>
                <a:gd name="T42" fmla="*/ 1262 w 399"/>
                <a:gd name="T43" fmla="*/ 2439 h 1125"/>
                <a:gd name="T44" fmla="*/ 728 w 399"/>
                <a:gd name="T45" fmla="*/ 2439 h 1125"/>
                <a:gd name="T46" fmla="*/ 679 w 399"/>
                <a:gd name="T47" fmla="*/ 2467 h 1125"/>
                <a:gd name="T48" fmla="*/ 996 w 399"/>
                <a:gd name="T49" fmla="*/ 2506 h 1125"/>
                <a:gd name="T50" fmla="*/ 2098 w 399"/>
                <a:gd name="T51" fmla="*/ 2822 h 1125"/>
                <a:gd name="T52" fmla="*/ 792 w 399"/>
                <a:gd name="T53" fmla="*/ 2916 h 1125"/>
                <a:gd name="T54" fmla="*/ 1045 w 399"/>
                <a:gd name="T55" fmla="*/ 3207 h 1125"/>
                <a:gd name="T56" fmla="*/ 1363 w 399"/>
                <a:gd name="T57" fmla="*/ 3215 h 1125"/>
                <a:gd name="T58" fmla="*/ 944 w 399"/>
                <a:gd name="T59" fmla="*/ 3298 h 1125"/>
                <a:gd name="T60" fmla="*/ 1419 w 399"/>
                <a:gd name="T61" fmla="*/ 3517 h 1125"/>
                <a:gd name="T62" fmla="*/ 2257 w 399"/>
                <a:gd name="T63" fmla="*/ 3443 h 1125"/>
                <a:gd name="T64" fmla="*/ 3351 w 399"/>
                <a:gd name="T65" fmla="*/ 3384 h 1125"/>
                <a:gd name="T66" fmla="*/ 3668 w 399"/>
                <a:gd name="T67" fmla="*/ 3336 h 1125"/>
                <a:gd name="T68" fmla="*/ 3872 w 399"/>
                <a:gd name="T69" fmla="*/ 3253 h 1125"/>
                <a:gd name="T70" fmla="*/ 5183 w 399"/>
                <a:gd name="T71" fmla="*/ 2972 h 1125"/>
                <a:gd name="T72" fmla="*/ 5865 w 399"/>
                <a:gd name="T73" fmla="*/ 2748 h 1125"/>
                <a:gd name="T74" fmla="*/ 5865 w 399"/>
                <a:gd name="T75" fmla="*/ 2324 h 1125"/>
                <a:gd name="T76" fmla="*/ 5500 w 399"/>
                <a:gd name="T77" fmla="*/ 2213 h 1125"/>
                <a:gd name="T78" fmla="*/ 5341 w 399"/>
                <a:gd name="T79" fmla="*/ 2090 h 1125"/>
                <a:gd name="T80" fmla="*/ 5925 w 399"/>
                <a:gd name="T81" fmla="*/ 1967 h 1125"/>
                <a:gd name="T82" fmla="*/ 6336 w 399"/>
                <a:gd name="T83" fmla="*/ 1933 h 1125"/>
                <a:gd name="T84" fmla="*/ 6654 w 399"/>
                <a:gd name="T85" fmla="*/ 1697 h 1125"/>
                <a:gd name="T86" fmla="*/ 6703 w 399"/>
                <a:gd name="T87" fmla="*/ 1565 h 1125"/>
                <a:gd name="T88" fmla="*/ 6919 w 399"/>
                <a:gd name="T89" fmla="*/ 1555 h 1125"/>
                <a:gd name="T90" fmla="*/ 6971 w 399"/>
                <a:gd name="T91" fmla="*/ 1527 h 1125"/>
                <a:gd name="T92" fmla="*/ 6285 w 399"/>
                <a:gd name="T93" fmla="*/ 1078 h 1125"/>
                <a:gd name="T94" fmla="*/ 5341 w 399"/>
                <a:gd name="T95" fmla="*/ 479 h 1125"/>
                <a:gd name="T96" fmla="*/ 5247 w 399"/>
                <a:gd name="T97" fmla="*/ 505 h 1125"/>
                <a:gd name="T98" fmla="*/ 5087 w 399"/>
                <a:gd name="T99" fmla="*/ 412 h 1125"/>
                <a:gd name="T100" fmla="*/ 4930 w 399"/>
                <a:gd name="T101" fmla="*/ 224 h 1125"/>
                <a:gd name="T102" fmla="*/ 3409 w 399"/>
                <a:gd name="T103" fmla="*/ 48 h 1125"/>
                <a:gd name="T104" fmla="*/ 2672 w 399"/>
                <a:gd name="T105" fmla="*/ 20 h 1125"/>
                <a:gd name="T106" fmla="*/ 2355 w 399"/>
                <a:gd name="T107" fmla="*/ 94 h 1125"/>
                <a:gd name="T108" fmla="*/ 1940 w 399"/>
                <a:gd name="T109" fmla="*/ 207 h 1125"/>
                <a:gd name="T110" fmla="*/ 1724 w 399"/>
                <a:gd name="T111" fmla="*/ 264 h 1125"/>
                <a:gd name="T112" fmla="*/ 1724 w 399"/>
                <a:gd name="T113" fmla="*/ 516 h 1125"/>
                <a:gd name="T114" fmla="*/ 1313 w 399"/>
                <a:gd name="T115" fmla="*/ 741 h 1125"/>
                <a:gd name="T116" fmla="*/ 1203 w 399"/>
                <a:gd name="T117" fmla="*/ 844 h 1125"/>
                <a:gd name="T118" fmla="*/ 886 w 399"/>
                <a:gd name="T119" fmla="*/ 901 h 11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9" h="1125">
                  <a:moveTo>
                    <a:pt x="63" y="270"/>
                  </a:moveTo>
                  <a:cubicBezTo>
                    <a:pt x="50" y="278"/>
                    <a:pt x="41" y="279"/>
                    <a:pt x="33" y="291"/>
                  </a:cubicBezTo>
                  <a:cubicBezTo>
                    <a:pt x="54" y="294"/>
                    <a:pt x="74" y="310"/>
                    <a:pt x="42" y="318"/>
                  </a:cubicBezTo>
                  <a:cubicBezTo>
                    <a:pt x="32" y="328"/>
                    <a:pt x="13" y="334"/>
                    <a:pt x="36" y="342"/>
                  </a:cubicBezTo>
                  <a:cubicBezTo>
                    <a:pt x="45" y="349"/>
                    <a:pt x="54" y="356"/>
                    <a:pt x="63" y="363"/>
                  </a:cubicBezTo>
                  <a:cubicBezTo>
                    <a:pt x="75" y="372"/>
                    <a:pt x="71" y="387"/>
                    <a:pt x="84" y="396"/>
                  </a:cubicBezTo>
                  <a:cubicBezTo>
                    <a:pt x="64" y="397"/>
                    <a:pt x="0" y="397"/>
                    <a:pt x="54" y="411"/>
                  </a:cubicBezTo>
                  <a:cubicBezTo>
                    <a:pt x="60" y="429"/>
                    <a:pt x="48" y="443"/>
                    <a:pt x="33" y="453"/>
                  </a:cubicBezTo>
                  <a:cubicBezTo>
                    <a:pt x="29" y="466"/>
                    <a:pt x="31" y="469"/>
                    <a:pt x="42" y="477"/>
                  </a:cubicBezTo>
                  <a:cubicBezTo>
                    <a:pt x="55" y="473"/>
                    <a:pt x="58" y="475"/>
                    <a:pt x="66" y="486"/>
                  </a:cubicBezTo>
                  <a:cubicBezTo>
                    <a:pt x="55" y="493"/>
                    <a:pt x="49" y="493"/>
                    <a:pt x="42" y="504"/>
                  </a:cubicBezTo>
                  <a:cubicBezTo>
                    <a:pt x="54" y="508"/>
                    <a:pt x="64" y="509"/>
                    <a:pt x="75" y="516"/>
                  </a:cubicBezTo>
                  <a:cubicBezTo>
                    <a:pt x="90" y="546"/>
                    <a:pt x="87" y="557"/>
                    <a:pt x="54" y="564"/>
                  </a:cubicBezTo>
                  <a:cubicBezTo>
                    <a:pt x="44" y="571"/>
                    <a:pt x="37" y="578"/>
                    <a:pt x="30" y="588"/>
                  </a:cubicBezTo>
                  <a:cubicBezTo>
                    <a:pt x="47" y="589"/>
                    <a:pt x="77" y="580"/>
                    <a:pt x="81" y="597"/>
                  </a:cubicBezTo>
                  <a:cubicBezTo>
                    <a:pt x="85" y="615"/>
                    <a:pt x="77" y="618"/>
                    <a:pt x="69" y="630"/>
                  </a:cubicBezTo>
                  <a:cubicBezTo>
                    <a:pt x="55" y="652"/>
                    <a:pt x="49" y="677"/>
                    <a:pt x="33" y="699"/>
                  </a:cubicBezTo>
                  <a:cubicBezTo>
                    <a:pt x="45" y="707"/>
                    <a:pt x="65" y="703"/>
                    <a:pt x="81" y="705"/>
                  </a:cubicBezTo>
                  <a:cubicBezTo>
                    <a:pt x="57" y="734"/>
                    <a:pt x="38" y="707"/>
                    <a:pt x="21" y="732"/>
                  </a:cubicBezTo>
                  <a:cubicBezTo>
                    <a:pt x="35" y="742"/>
                    <a:pt x="27" y="737"/>
                    <a:pt x="48" y="744"/>
                  </a:cubicBezTo>
                  <a:cubicBezTo>
                    <a:pt x="51" y="745"/>
                    <a:pt x="57" y="747"/>
                    <a:pt x="57" y="747"/>
                  </a:cubicBezTo>
                  <a:cubicBezTo>
                    <a:pt x="59" y="759"/>
                    <a:pt x="72" y="780"/>
                    <a:pt x="72" y="780"/>
                  </a:cubicBezTo>
                  <a:cubicBezTo>
                    <a:pt x="60" y="788"/>
                    <a:pt x="55" y="784"/>
                    <a:pt x="42" y="780"/>
                  </a:cubicBezTo>
                  <a:cubicBezTo>
                    <a:pt x="41" y="783"/>
                    <a:pt x="37" y="786"/>
                    <a:pt x="39" y="789"/>
                  </a:cubicBezTo>
                  <a:cubicBezTo>
                    <a:pt x="43" y="795"/>
                    <a:pt x="57" y="801"/>
                    <a:pt x="57" y="801"/>
                  </a:cubicBezTo>
                  <a:cubicBezTo>
                    <a:pt x="67" y="843"/>
                    <a:pt x="79" y="882"/>
                    <a:pt x="120" y="903"/>
                  </a:cubicBezTo>
                  <a:cubicBezTo>
                    <a:pt x="81" y="905"/>
                    <a:pt x="51" y="893"/>
                    <a:pt x="45" y="933"/>
                  </a:cubicBezTo>
                  <a:cubicBezTo>
                    <a:pt x="45" y="935"/>
                    <a:pt x="55" y="1023"/>
                    <a:pt x="60" y="1026"/>
                  </a:cubicBezTo>
                  <a:cubicBezTo>
                    <a:pt x="65" y="1029"/>
                    <a:pt x="72" y="1028"/>
                    <a:pt x="78" y="1029"/>
                  </a:cubicBezTo>
                  <a:cubicBezTo>
                    <a:pt x="70" y="1052"/>
                    <a:pt x="71" y="1045"/>
                    <a:pt x="54" y="1056"/>
                  </a:cubicBezTo>
                  <a:cubicBezTo>
                    <a:pt x="56" y="1085"/>
                    <a:pt x="51" y="1115"/>
                    <a:pt x="81" y="1125"/>
                  </a:cubicBezTo>
                  <a:cubicBezTo>
                    <a:pt x="104" y="1121"/>
                    <a:pt x="111" y="1112"/>
                    <a:pt x="129" y="1101"/>
                  </a:cubicBezTo>
                  <a:cubicBezTo>
                    <a:pt x="147" y="1090"/>
                    <a:pt x="172" y="1088"/>
                    <a:pt x="192" y="1083"/>
                  </a:cubicBezTo>
                  <a:cubicBezTo>
                    <a:pt x="198" y="1077"/>
                    <a:pt x="206" y="1075"/>
                    <a:pt x="210" y="1068"/>
                  </a:cubicBezTo>
                  <a:cubicBezTo>
                    <a:pt x="233" y="1028"/>
                    <a:pt x="192" y="1076"/>
                    <a:pt x="222" y="1041"/>
                  </a:cubicBezTo>
                  <a:cubicBezTo>
                    <a:pt x="248" y="1011"/>
                    <a:pt x="276" y="985"/>
                    <a:pt x="297" y="951"/>
                  </a:cubicBezTo>
                  <a:cubicBezTo>
                    <a:pt x="311" y="928"/>
                    <a:pt x="321" y="901"/>
                    <a:pt x="336" y="879"/>
                  </a:cubicBezTo>
                  <a:cubicBezTo>
                    <a:pt x="347" y="826"/>
                    <a:pt x="341" y="858"/>
                    <a:pt x="336" y="744"/>
                  </a:cubicBezTo>
                  <a:cubicBezTo>
                    <a:pt x="335" y="730"/>
                    <a:pt x="315" y="708"/>
                    <a:pt x="315" y="708"/>
                  </a:cubicBezTo>
                  <a:cubicBezTo>
                    <a:pt x="313" y="694"/>
                    <a:pt x="310" y="682"/>
                    <a:pt x="306" y="669"/>
                  </a:cubicBezTo>
                  <a:cubicBezTo>
                    <a:pt x="314" y="648"/>
                    <a:pt x="318" y="639"/>
                    <a:pt x="339" y="630"/>
                  </a:cubicBezTo>
                  <a:cubicBezTo>
                    <a:pt x="347" y="626"/>
                    <a:pt x="363" y="618"/>
                    <a:pt x="363" y="618"/>
                  </a:cubicBezTo>
                  <a:cubicBezTo>
                    <a:pt x="371" y="593"/>
                    <a:pt x="377" y="570"/>
                    <a:pt x="381" y="543"/>
                  </a:cubicBezTo>
                  <a:cubicBezTo>
                    <a:pt x="382" y="529"/>
                    <a:pt x="380" y="514"/>
                    <a:pt x="384" y="501"/>
                  </a:cubicBezTo>
                  <a:cubicBezTo>
                    <a:pt x="385" y="497"/>
                    <a:pt x="393" y="501"/>
                    <a:pt x="396" y="498"/>
                  </a:cubicBezTo>
                  <a:cubicBezTo>
                    <a:pt x="398" y="496"/>
                    <a:pt x="398" y="492"/>
                    <a:pt x="399" y="489"/>
                  </a:cubicBezTo>
                  <a:cubicBezTo>
                    <a:pt x="380" y="442"/>
                    <a:pt x="370" y="395"/>
                    <a:pt x="360" y="345"/>
                  </a:cubicBezTo>
                  <a:cubicBezTo>
                    <a:pt x="350" y="235"/>
                    <a:pt x="358" y="222"/>
                    <a:pt x="306" y="153"/>
                  </a:cubicBezTo>
                  <a:cubicBezTo>
                    <a:pt x="304" y="156"/>
                    <a:pt x="303" y="164"/>
                    <a:pt x="300" y="162"/>
                  </a:cubicBezTo>
                  <a:cubicBezTo>
                    <a:pt x="296" y="160"/>
                    <a:pt x="292" y="136"/>
                    <a:pt x="291" y="132"/>
                  </a:cubicBezTo>
                  <a:cubicBezTo>
                    <a:pt x="288" y="112"/>
                    <a:pt x="287" y="92"/>
                    <a:pt x="282" y="72"/>
                  </a:cubicBezTo>
                  <a:cubicBezTo>
                    <a:pt x="273" y="36"/>
                    <a:pt x="227" y="26"/>
                    <a:pt x="195" y="15"/>
                  </a:cubicBezTo>
                  <a:cubicBezTo>
                    <a:pt x="180" y="0"/>
                    <a:pt x="177" y="3"/>
                    <a:pt x="153" y="6"/>
                  </a:cubicBezTo>
                  <a:cubicBezTo>
                    <a:pt x="149" y="18"/>
                    <a:pt x="145" y="23"/>
                    <a:pt x="135" y="30"/>
                  </a:cubicBezTo>
                  <a:cubicBezTo>
                    <a:pt x="127" y="43"/>
                    <a:pt x="118" y="53"/>
                    <a:pt x="111" y="66"/>
                  </a:cubicBezTo>
                  <a:cubicBezTo>
                    <a:pt x="107" y="72"/>
                    <a:pt x="99" y="84"/>
                    <a:pt x="99" y="84"/>
                  </a:cubicBezTo>
                  <a:cubicBezTo>
                    <a:pt x="102" y="125"/>
                    <a:pt x="104" y="125"/>
                    <a:pt x="99" y="165"/>
                  </a:cubicBezTo>
                  <a:cubicBezTo>
                    <a:pt x="96" y="190"/>
                    <a:pt x="80" y="213"/>
                    <a:pt x="75" y="237"/>
                  </a:cubicBezTo>
                  <a:cubicBezTo>
                    <a:pt x="73" y="248"/>
                    <a:pt x="76" y="261"/>
                    <a:pt x="69" y="270"/>
                  </a:cubicBezTo>
                  <a:cubicBezTo>
                    <a:pt x="49" y="295"/>
                    <a:pt x="51" y="271"/>
                    <a:pt x="51" y="288"/>
                  </a:cubicBezTo>
                </a:path>
              </a:pathLst>
            </a:custGeom>
            <a:gradFill rotWithShape="1">
              <a:gsLst>
                <a:gs pos="0">
                  <a:srgbClr val="FFFF00"/>
                </a:gs>
                <a:gs pos="100000">
                  <a:srgbClr val="FF9933"/>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3587" name="Group 4"/>
            <p:cNvGrpSpPr>
              <a:grpSpLocks/>
            </p:cNvGrpSpPr>
            <p:nvPr/>
          </p:nvGrpSpPr>
          <p:grpSpPr bwMode="auto">
            <a:xfrm rot="-2180387">
              <a:off x="1723" y="2160"/>
              <a:ext cx="30" cy="1296"/>
              <a:chOff x="1608" y="1219"/>
              <a:chExt cx="30" cy="1296"/>
            </a:xfrm>
          </p:grpSpPr>
          <p:sp>
            <p:nvSpPr>
              <p:cNvPr id="23668" name="Line 5"/>
              <p:cNvSpPr>
                <a:spLocks noChangeShapeType="1"/>
              </p:cNvSpPr>
              <p:nvPr/>
            </p:nvSpPr>
            <p:spPr bwMode="auto">
              <a:xfrm>
                <a:off x="1608" y="1219"/>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69" name="Line 6"/>
              <p:cNvSpPr>
                <a:spLocks noChangeShapeType="1"/>
              </p:cNvSpPr>
              <p:nvPr/>
            </p:nvSpPr>
            <p:spPr bwMode="auto">
              <a:xfrm>
                <a:off x="1638" y="1219"/>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3588" name="Group 7"/>
            <p:cNvGrpSpPr>
              <a:grpSpLocks/>
            </p:cNvGrpSpPr>
            <p:nvPr/>
          </p:nvGrpSpPr>
          <p:grpSpPr bwMode="auto">
            <a:xfrm rot="1082360">
              <a:off x="3115" y="1685"/>
              <a:ext cx="1374" cy="151"/>
              <a:chOff x="2878" y="1152"/>
              <a:chExt cx="1374" cy="151"/>
            </a:xfrm>
          </p:grpSpPr>
          <p:sp>
            <p:nvSpPr>
              <p:cNvPr id="23654" name="Rectangle 8"/>
              <p:cNvSpPr>
                <a:spLocks noChangeArrowheads="1"/>
              </p:cNvSpPr>
              <p:nvPr/>
            </p:nvSpPr>
            <p:spPr bwMode="auto">
              <a:xfrm flipV="1">
                <a:off x="2878"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 name="Line 9"/>
              <p:cNvSpPr>
                <a:spLocks noChangeShapeType="1"/>
              </p:cNvSpPr>
              <p:nvPr/>
            </p:nvSpPr>
            <p:spPr bwMode="auto">
              <a:xfrm>
                <a:off x="2954"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56" name="Line 10"/>
              <p:cNvSpPr>
                <a:spLocks noChangeShapeType="1"/>
              </p:cNvSpPr>
              <p:nvPr/>
            </p:nvSpPr>
            <p:spPr bwMode="auto">
              <a:xfrm rot="5400000">
                <a:off x="3134"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57" name="Line 11"/>
              <p:cNvSpPr>
                <a:spLocks noChangeShapeType="1"/>
              </p:cNvSpPr>
              <p:nvPr/>
            </p:nvSpPr>
            <p:spPr bwMode="auto">
              <a:xfrm>
                <a:off x="3260"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58" name="Line 12"/>
              <p:cNvSpPr>
                <a:spLocks noChangeShapeType="1"/>
              </p:cNvSpPr>
              <p:nvPr/>
            </p:nvSpPr>
            <p:spPr bwMode="auto">
              <a:xfrm rot="5400000">
                <a:off x="3439"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59" name="Line 13"/>
              <p:cNvSpPr>
                <a:spLocks noChangeShapeType="1"/>
              </p:cNvSpPr>
              <p:nvPr/>
            </p:nvSpPr>
            <p:spPr bwMode="auto">
              <a:xfrm>
                <a:off x="3565"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60" name="Line 14"/>
              <p:cNvSpPr>
                <a:spLocks noChangeShapeType="1"/>
              </p:cNvSpPr>
              <p:nvPr/>
            </p:nvSpPr>
            <p:spPr bwMode="auto">
              <a:xfrm rot="5400000">
                <a:off x="3744"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61" name="Line 15"/>
              <p:cNvSpPr>
                <a:spLocks noChangeShapeType="1"/>
              </p:cNvSpPr>
              <p:nvPr/>
            </p:nvSpPr>
            <p:spPr bwMode="auto">
              <a:xfrm>
                <a:off x="387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62" name="Line 16"/>
              <p:cNvSpPr>
                <a:spLocks noChangeShapeType="1"/>
              </p:cNvSpPr>
              <p:nvPr/>
            </p:nvSpPr>
            <p:spPr bwMode="auto">
              <a:xfrm rot="5400000">
                <a:off x="405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63" name="Line 17"/>
              <p:cNvSpPr>
                <a:spLocks noChangeShapeType="1"/>
              </p:cNvSpPr>
              <p:nvPr/>
            </p:nvSpPr>
            <p:spPr bwMode="auto">
              <a:xfrm>
                <a:off x="2954"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64" name="Line 18"/>
              <p:cNvSpPr>
                <a:spLocks noChangeShapeType="1"/>
              </p:cNvSpPr>
              <p:nvPr/>
            </p:nvSpPr>
            <p:spPr bwMode="auto">
              <a:xfrm>
                <a:off x="2954"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65" name="Line 19"/>
              <p:cNvSpPr>
                <a:spLocks noChangeShapeType="1"/>
              </p:cNvSpPr>
              <p:nvPr/>
            </p:nvSpPr>
            <p:spPr bwMode="auto">
              <a:xfrm>
                <a:off x="4176" y="1209"/>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66" name="Line 20"/>
              <p:cNvSpPr>
                <a:spLocks noChangeShapeType="1"/>
              </p:cNvSpPr>
              <p:nvPr/>
            </p:nvSpPr>
            <p:spPr bwMode="auto">
              <a:xfrm>
                <a:off x="4176" y="1295"/>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67" name="Line 21"/>
              <p:cNvSpPr>
                <a:spLocks noChangeShapeType="1"/>
              </p:cNvSpPr>
              <p:nvPr/>
            </p:nvSpPr>
            <p:spPr bwMode="auto">
              <a:xfrm>
                <a:off x="4214" y="1204"/>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3589" name="Group 22"/>
            <p:cNvGrpSpPr>
              <a:grpSpLocks/>
            </p:cNvGrpSpPr>
            <p:nvPr/>
          </p:nvGrpSpPr>
          <p:grpSpPr bwMode="auto">
            <a:xfrm rot="-507302">
              <a:off x="4419" y="2043"/>
              <a:ext cx="1298" cy="148"/>
              <a:chOff x="4184" y="1152"/>
              <a:chExt cx="1298" cy="148"/>
            </a:xfrm>
          </p:grpSpPr>
          <p:sp>
            <p:nvSpPr>
              <p:cNvPr id="23643" name="Rectangle 23"/>
              <p:cNvSpPr>
                <a:spLocks noChangeArrowheads="1"/>
              </p:cNvSpPr>
              <p:nvPr/>
            </p:nvSpPr>
            <p:spPr bwMode="auto">
              <a:xfrm flipV="1">
                <a:off x="4184"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44" name="Line 24"/>
              <p:cNvSpPr>
                <a:spLocks noChangeShapeType="1"/>
              </p:cNvSpPr>
              <p:nvPr/>
            </p:nvSpPr>
            <p:spPr bwMode="auto">
              <a:xfrm>
                <a:off x="426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45" name="Line 25"/>
              <p:cNvSpPr>
                <a:spLocks noChangeShapeType="1"/>
              </p:cNvSpPr>
              <p:nvPr/>
            </p:nvSpPr>
            <p:spPr bwMode="auto">
              <a:xfrm rot="5400000">
                <a:off x="444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46" name="Line 26"/>
              <p:cNvSpPr>
                <a:spLocks noChangeShapeType="1"/>
              </p:cNvSpPr>
              <p:nvPr/>
            </p:nvSpPr>
            <p:spPr bwMode="auto">
              <a:xfrm>
                <a:off x="4566"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47" name="Line 27"/>
              <p:cNvSpPr>
                <a:spLocks noChangeShapeType="1"/>
              </p:cNvSpPr>
              <p:nvPr/>
            </p:nvSpPr>
            <p:spPr bwMode="auto">
              <a:xfrm rot="5400000">
                <a:off x="4745"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48" name="Line 28"/>
              <p:cNvSpPr>
                <a:spLocks noChangeShapeType="1"/>
              </p:cNvSpPr>
              <p:nvPr/>
            </p:nvSpPr>
            <p:spPr bwMode="auto">
              <a:xfrm>
                <a:off x="4871"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49" name="Line 29"/>
              <p:cNvSpPr>
                <a:spLocks noChangeShapeType="1"/>
              </p:cNvSpPr>
              <p:nvPr/>
            </p:nvSpPr>
            <p:spPr bwMode="auto">
              <a:xfrm rot="5400000">
                <a:off x="5050"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50" name="Line 30"/>
              <p:cNvSpPr>
                <a:spLocks noChangeShapeType="1"/>
              </p:cNvSpPr>
              <p:nvPr/>
            </p:nvSpPr>
            <p:spPr bwMode="auto">
              <a:xfrm>
                <a:off x="5176"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51" name="Line 31"/>
              <p:cNvSpPr>
                <a:spLocks noChangeShapeType="1"/>
              </p:cNvSpPr>
              <p:nvPr/>
            </p:nvSpPr>
            <p:spPr bwMode="auto">
              <a:xfrm rot="5400000">
                <a:off x="5356"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52" name="Line 32"/>
              <p:cNvSpPr>
                <a:spLocks noChangeShapeType="1"/>
              </p:cNvSpPr>
              <p:nvPr/>
            </p:nvSpPr>
            <p:spPr bwMode="auto">
              <a:xfrm>
                <a:off x="4260"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53" name="Line 33"/>
              <p:cNvSpPr>
                <a:spLocks noChangeShapeType="1"/>
              </p:cNvSpPr>
              <p:nvPr/>
            </p:nvSpPr>
            <p:spPr bwMode="auto">
              <a:xfrm>
                <a:off x="4260"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3590" name="Rectangle 34"/>
            <p:cNvSpPr>
              <a:spLocks noChangeArrowheads="1"/>
            </p:cNvSpPr>
            <p:nvPr/>
          </p:nvSpPr>
          <p:spPr bwMode="auto">
            <a:xfrm rot="16691395" flipV="1">
              <a:off x="5033" y="2586"/>
              <a:ext cx="1298" cy="15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1" name="Rectangle 35"/>
            <p:cNvSpPr>
              <a:spLocks noChangeArrowheads="1"/>
            </p:cNvSpPr>
            <p:nvPr/>
          </p:nvSpPr>
          <p:spPr bwMode="auto">
            <a:xfrm rot="15326003" flipV="1">
              <a:off x="-218" y="2606"/>
              <a:ext cx="1298" cy="15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92" name="Group 36"/>
            <p:cNvGrpSpPr>
              <a:grpSpLocks/>
            </p:cNvGrpSpPr>
            <p:nvPr/>
          </p:nvGrpSpPr>
          <p:grpSpPr bwMode="auto">
            <a:xfrm rot="-1137067">
              <a:off x="4434" y="2029"/>
              <a:ext cx="30" cy="1296"/>
              <a:chOff x="4199" y="1208"/>
              <a:chExt cx="30" cy="1296"/>
            </a:xfrm>
          </p:grpSpPr>
          <p:sp>
            <p:nvSpPr>
              <p:cNvPr id="23641" name="Line 37"/>
              <p:cNvSpPr>
                <a:spLocks noChangeShapeType="1"/>
              </p:cNvSpPr>
              <p:nvPr/>
            </p:nvSpPr>
            <p:spPr bwMode="auto">
              <a:xfrm>
                <a:off x="4199" y="1208"/>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42" name="Line 38"/>
              <p:cNvSpPr>
                <a:spLocks noChangeShapeType="1"/>
              </p:cNvSpPr>
              <p:nvPr/>
            </p:nvSpPr>
            <p:spPr bwMode="auto">
              <a:xfrm>
                <a:off x="4229" y="1208"/>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3593" name="AutoShape 39"/>
            <p:cNvSpPr>
              <a:spLocks noChangeArrowheads="1"/>
            </p:cNvSpPr>
            <p:nvPr/>
          </p:nvSpPr>
          <p:spPr bwMode="auto">
            <a:xfrm>
              <a:off x="1236" y="2594"/>
              <a:ext cx="290" cy="353"/>
            </a:xfrm>
            <a:prstGeom prst="roundRect">
              <a:avLst>
                <a:gd name="adj" fmla="val 7324"/>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4" name="AutoShape 40"/>
            <p:cNvSpPr>
              <a:spLocks noChangeArrowheads="1"/>
            </p:cNvSpPr>
            <p:nvPr/>
          </p:nvSpPr>
          <p:spPr bwMode="auto">
            <a:xfrm>
              <a:off x="1247" y="2939"/>
              <a:ext cx="267" cy="2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7 w 21600"/>
                <a:gd name="T13" fmla="*/ 6145 h 21600"/>
                <a:gd name="T14" fmla="*/ 15533 w 21600"/>
                <a:gd name="T15" fmla="*/ 15455 h 21600"/>
              </a:gdLst>
              <a:ahLst/>
              <a:cxnLst>
                <a:cxn ang="T8">
                  <a:pos x="T0" y="T1"/>
                </a:cxn>
                <a:cxn ang="T9">
                  <a:pos x="T2" y="T3"/>
                </a:cxn>
                <a:cxn ang="T10">
                  <a:pos x="T4" y="T5"/>
                </a:cxn>
                <a:cxn ang="T11">
                  <a:pos x="T6" y="T7"/>
                </a:cxn>
              </a:cxnLst>
              <a:rect l="T12" t="T13" r="T14" b="T15"/>
              <a:pathLst>
                <a:path w="21600" h="21600">
                  <a:moveTo>
                    <a:pt x="0" y="0"/>
                  </a:moveTo>
                  <a:lnTo>
                    <a:pt x="8604" y="21600"/>
                  </a:lnTo>
                  <a:lnTo>
                    <a:pt x="12996" y="21600"/>
                  </a:lnTo>
                  <a:lnTo>
                    <a:pt x="21600" y="0"/>
                  </a:lnTo>
                  <a:lnTo>
                    <a:pt x="0" y="0"/>
                  </a:lnTo>
                  <a:close/>
                </a:path>
              </a:pathLst>
            </a:custGeom>
            <a:solidFill>
              <a:srgbClr val="C0C0C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5" name="Oval 41"/>
            <p:cNvSpPr>
              <a:spLocks noChangeArrowheads="1"/>
            </p:cNvSpPr>
            <p:nvPr/>
          </p:nvSpPr>
          <p:spPr bwMode="auto">
            <a:xfrm rot="2873965">
              <a:off x="1356" y="3137"/>
              <a:ext cx="50" cy="53"/>
            </a:xfrm>
            <a:prstGeom prst="ellipse">
              <a:avLst/>
            </a:prstGeom>
            <a:solidFill>
              <a:srgbClr val="DDDDDD"/>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6" name="Line 42"/>
            <p:cNvSpPr>
              <a:spLocks noChangeShapeType="1"/>
            </p:cNvSpPr>
            <p:nvPr/>
          </p:nvSpPr>
          <p:spPr bwMode="auto">
            <a:xfrm rot="2873965">
              <a:off x="1351" y="3165"/>
              <a:ext cx="5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7" name="Line 43"/>
            <p:cNvSpPr>
              <a:spLocks noChangeShapeType="1"/>
            </p:cNvSpPr>
            <p:nvPr/>
          </p:nvSpPr>
          <p:spPr bwMode="auto">
            <a:xfrm rot="-2526035">
              <a:off x="1357" y="3164"/>
              <a:ext cx="53"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8" name="Line 44"/>
            <p:cNvSpPr>
              <a:spLocks noChangeShapeType="1"/>
            </p:cNvSpPr>
            <p:nvPr/>
          </p:nvSpPr>
          <p:spPr bwMode="auto">
            <a:xfrm>
              <a:off x="1243" y="2929"/>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99" name="Line 45"/>
            <p:cNvSpPr>
              <a:spLocks noChangeShapeType="1"/>
            </p:cNvSpPr>
            <p:nvPr/>
          </p:nvSpPr>
          <p:spPr bwMode="auto">
            <a:xfrm>
              <a:off x="1513" y="2929"/>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0" name="Line 46"/>
            <p:cNvSpPr>
              <a:spLocks noChangeShapeType="1"/>
            </p:cNvSpPr>
            <p:nvPr/>
          </p:nvSpPr>
          <p:spPr bwMode="auto">
            <a:xfrm>
              <a:off x="1283" y="3004"/>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1" name="Line 47"/>
            <p:cNvSpPr>
              <a:spLocks noChangeShapeType="1"/>
            </p:cNvSpPr>
            <p:nvPr/>
          </p:nvSpPr>
          <p:spPr bwMode="auto">
            <a:xfrm>
              <a:off x="1478" y="3004"/>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2" name="Line 48"/>
            <p:cNvSpPr>
              <a:spLocks noChangeShapeType="1"/>
            </p:cNvSpPr>
            <p:nvPr/>
          </p:nvSpPr>
          <p:spPr bwMode="auto">
            <a:xfrm>
              <a:off x="1248" y="3056"/>
              <a:ext cx="33"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3" name="Line 49"/>
            <p:cNvSpPr>
              <a:spLocks noChangeShapeType="1"/>
            </p:cNvSpPr>
            <p:nvPr/>
          </p:nvSpPr>
          <p:spPr bwMode="auto">
            <a:xfrm flipH="1">
              <a:off x="1248" y="3066"/>
              <a:ext cx="33" cy="19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4" name="Line 50"/>
            <p:cNvSpPr>
              <a:spLocks noChangeShapeType="1"/>
            </p:cNvSpPr>
            <p:nvPr/>
          </p:nvSpPr>
          <p:spPr bwMode="auto">
            <a:xfrm flipH="1">
              <a:off x="1478" y="3054"/>
              <a:ext cx="33"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5" name="Line 51"/>
            <p:cNvSpPr>
              <a:spLocks noChangeShapeType="1"/>
            </p:cNvSpPr>
            <p:nvPr/>
          </p:nvSpPr>
          <p:spPr bwMode="auto">
            <a:xfrm>
              <a:off x="1478" y="3065"/>
              <a:ext cx="33" cy="19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06" name="Freeform 52"/>
            <p:cNvSpPr>
              <a:spLocks/>
            </p:cNvSpPr>
            <p:nvPr/>
          </p:nvSpPr>
          <p:spPr bwMode="auto">
            <a:xfrm rot="1119515" flipH="1">
              <a:off x="2683" y="1685"/>
              <a:ext cx="2109" cy="432"/>
            </a:xfrm>
            <a:custGeom>
              <a:avLst/>
              <a:gdLst>
                <a:gd name="T0" fmla="*/ 8 w 4431"/>
                <a:gd name="T1" fmla="*/ 39 h 616"/>
                <a:gd name="T2" fmla="*/ 12 w 4431"/>
                <a:gd name="T3" fmla="*/ 29 h 616"/>
                <a:gd name="T4" fmla="*/ 15 w 4431"/>
                <a:gd name="T5" fmla="*/ 34 h 616"/>
                <a:gd name="T6" fmla="*/ 22 w 4431"/>
                <a:gd name="T7" fmla="*/ 24 h 616"/>
                <a:gd name="T8" fmla="*/ 32 w 4431"/>
                <a:gd name="T9" fmla="*/ 16 h 616"/>
                <a:gd name="T10" fmla="*/ 39 w 4431"/>
                <a:gd name="T11" fmla="*/ 29 h 616"/>
                <a:gd name="T12" fmla="*/ 49 w 4431"/>
                <a:gd name="T13" fmla="*/ 27 h 616"/>
                <a:gd name="T14" fmla="*/ 54 w 4431"/>
                <a:gd name="T15" fmla="*/ 18 h 616"/>
                <a:gd name="T16" fmla="*/ 68 w 4431"/>
                <a:gd name="T17" fmla="*/ 13 h 616"/>
                <a:gd name="T18" fmla="*/ 76 w 4431"/>
                <a:gd name="T19" fmla="*/ 35 h 616"/>
                <a:gd name="T20" fmla="*/ 81 w 4431"/>
                <a:gd name="T21" fmla="*/ 16 h 616"/>
                <a:gd name="T22" fmla="*/ 85 w 4431"/>
                <a:gd name="T23" fmla="*/ 7 h 616"/>
                <a:gd name="T24" fmla="*/ 86 w 4431"/>
                <a:gd name="T25" fmla="*/ 14 h 616"/>
                <a:gd name="T26" fmla="*/ 89 w 4431"/>
                <a:gd name="T27" fmla="*/ 13 h 616"/>
                <a:gd name="T28" fmla="*/ 91 w 4431"/>
                <a:gd name="T29" fmla="*/ 6 h 616"/>
                <a:gd name="T30" fmla="*/ 96 w 4431"/>
                <a:gd name="T31" fmla="*/ 2 h 616"/>
                <a:gd name="T32" fmla="*/ 102 w 4431"/>
                <a:gd name="T33" fmla="*/ 8 h 616"/>
                <a:gd name="T34" fmla="*/ 105 w 4431"/>
                <a:gd name="T35" fmla="*/ 3 h 616"/>
                <a:gd name="T36" fmla="*/ 105 w 4431"/>
                <a:gd name="T37" fmla="*/ 16 h 616"/>
                <a:gd name="T38" fmla="*/ 99 w 4431"/>
                <a:gd name="T39" fmla="*/ 23 h 616"/>
                <a:gd name="T40" fmla="*/ 96 w 4431"/>
                <a:gd name="T41" fmla="*/ 27 h 616"/>
                <a:gd name="T42" fmla="*/ 96 w 4431"/>
                <a:gd name="T43" fmla="*/ 32 h 616"/>
                <a:gd name="T44" fmla="*/ 93 w 4431"/>
                <a:gd name="T45" fmla="*/ 34 h 616"/>
                <a:gd name="T46" fmla="*/ 90 w 4431"/>
                <a:gd name="T47" fmla="*/ 52 h 616"/>
                <a:gd name="T48" fmla="*/ 89 w 4431"/>
                <a:gd name="T49" fmla="*/ 58 h 616"/>
                <a:gd name="T50" fmla="*/ 85 w 4431"/>
                <a:gd name="T51" fmla="*/ 60 h 616"/>
                <a:gd name="T52" fmla="*/ 83 w 4431"/>
                <a:gd name="T53" fmla="*/ 56 h 616"/>
                <a:gd name="T54" fmla="*/ 81 w 4431"/>
                <a:gd name="T55" fmla="*/ 77 h 616"/>
                <a:gd name="T56" fmla="*/ 76 w 4431"/>
                <a:gd name="T57" fmla="*/ 80 h 616"/>
                <a:gd name="T58" fmla="*/ 70 w 4431"/>
                <a:gd name="T59" fmla="*/ 86 h 616"/>
                <a:gd name="T60" fmla="*/ 66 w 4431"/>
                <a:gd name="T61" fmla="*/ 81 h 616"/>
                <a:gd name="T62" fmla="*/ 63 w 4431"/>
                <a:gd name="T63" fmla="*/ 86 h 616"/>
                <a:gd name="T64" fmla="*/ 55 w 4431"/>
                <a:gd name="T65" fmla="*/ 75 h 616"/>
                <a:gd name="T66" fmla="*/ 50 w 4431"/>
                <a:gd name="T67" fmla="*/ 88 h 616"/>
                <a:gd name="T68" fmla="*/ 48 w 4431"/>
                <a:gd name="T69" fmla="*/ 103 h 616"/>
                <a:gd name="T70" fmla="*/ 42 w 4431"/>
                <a:gd name="T71" fmla="*/ 86 h 616"/>
                <a:gd name="T72" fmla="*/ 35 w 4431"/>
                <a:gd name="T73" fmla="*/ 72 h 616"/>
                <a:gd name="T74" fmla="*/ 31 w 4431"/>
                <a:gd name="T75" fmla="*/ 95 h 616"/>
                <a:gd name="T76" fmla="*/ 29 w 4431"/>
                <a:gd name="T77" fmla="*/ 91 h 616"/>
                <a:gd name="T78" fmla="*/ 26 w 4431"/>
                <a:gd name="T79" fmla="*/ 82 h 616"/>
                <a:gd name="T80" fmla="*/ 23 w 4431"/>
                <a:gd name="T81" fmla="*/ 81 h 616"/>
                <a:gd name="T82" fmla="*/ 22 w 4431"/>
                <a:gd name="T83" fmla="*/ 86 h 616"/>
                <a:gd name="T84" fmla="*/ 19 w 4431"/>
                <a:gd name="T85" fmla="*/ 82 h 616"/>
                <a:gd name="T86" fmla="*/ 15 w 4431"/>
                <a:gd name="T87" fmla="*/ 87 h 616"/>
                <a:gd name="T88" fmla="*/ 12 w 4431"/>
                <a:gd name="T89" fmla="*/ 93 h 616"/>
                <a:gd name="T90" fmla="*/ 5 w 4431"/>
                <a:gd name="T91" fmla="*/ 90 h 616"/>
                <a:gd name="T92" fmla="*/ 2 w 4431"/>
                <a:gd name="T93" fmla="*/ 77 h 616"/>
                <a:gd name="T94" fmla="*/ 1 w 4431"/>
                <a:gd name="T95" fmla="*/ 64 h 616"/>
                <a:gd name="T96" fmla="*/ 0 w 4431"/>
                <a:gd name="T97" fmla="*/ 42 h 616"/>
                <a:gd name="T98" fmla="*/ 4 w 4431"/>
                <a:gd name="T99" fmla="*/ 41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FFFF00"/>
                </a:gs>
                <a:gs pos="100000">
                  <a:srgbClr val="FF9933"/>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3607" name="Group 53"/>
            <p:cNvGrpSpPr>
              <a:grpSpLocks/>
            </p:cNvGrpSpPr>
            <p:nvPr/>
          </p:nvGrpSpPr>
          <p:grpSpPr bwMode="auto">
            <a:xfrm rot="-1464141">
              <a:off x="1779" y="1924"/>
              <a:ext cx="1336" cy="151"/>
              <a:chOff x="1583" y="1153"/>
              <a:chExt cx="1336" cy="151"/>
            </a:xfrm>
          </p:grpSpPr>
          <p:sp>
            <p:nvSpPr>
              <p:cNvPr id="23626" name="Rectangle 54"/>
              <p:cNvSpPr>
                <a:spLocks noChangeArrowheads="1"/>
              </p:cNvSpPr>
              <p:nvPr/>
            </p:nvSpPr>
            <p:spPr bwMode="auto">
              <a:xfrm flipV="1">
                <a:off x="1583"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27" name="Line 55"/>
              <p:cNvSpPr>
                <a:spLocks noChangeShapeType="1"/>
              </p:cNvSpPr>
              <p:nvPr/>
            </p:nvSpPr>
            <p:spPr bwMode="auto">
              <a:xfrm>
                <a:off x="1659"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28" name="Line 56"/>
              <p:cNvSpPr>
                <a:spLocks noChangeShapeType="1"/>
              </p:cNvSpPr>
              <p:nvPr/>
            </p:nvSpPr>
            <p:spPr bwMode="auto">
              <a:xfrm rot="5400000">
                <a:off x="183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29" name="Line 57"/>
              <p:cNvSpPr>
                <a:spLocks noChangeShapeType="1"/>
              </p:cNvSpPr>
              <p:nvPr/>
            </p:nvSpPr>
            <p:spPr bwMode="auto">
              <a:xfrm>
                <a:off x="1965"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30" name="Line 58"/>
              <p:cNvSpPr>
                <a:spLocks noChangeShapeType="1"/>
              </p:cNvSpPr>
              <p:nvPr/>
            </p:nvSpPr>
            <p:spPr bwMode="auto">
              <a:xfrm rot="5400000">
                <a:off x="21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31" name="Line 59"/>
              <p:cNvSpPr>
                <a:spLocks noChangeShapeType="1"/>
              </p:cNvSpPr>
              <p:nvPr/>
            </p:nvSpPr>
            <p:spPr bwMode="auto">
              <a:xfrm>
                <a:off x="227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32" name="Line 60"/>
              <p:cNvSpPr>
                <a:spLocks noChangeShapeType="1"/>
              </p:cNvSpPr>
              <p:nvPr/>
            </p:nvSpPr>
            <p:spPr bwMode="auto">
              <a:xfrm rot="5400000">
                <a:off x="2449"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33" name="Line 61"/>
              <p:cNvSpPr>
                <a:spLocks noChangeShapeType="1"/>
              </p:cNvSpPr>
              <p:nvPr/>
            </p:nvSpPr>
            <p:spPr bwMode="auto">
              <a:xfrm>
                <a:off x="25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34" name="Line 62"/>
              <p:cNvSpPr>
                <a:spLocks noChangeShapeType="1"/>
              </p:cNvSpPr>
              <p:nvPr/>
            </p:nvSpPr>
            <p:spPr bwMode="auto">
              <a:xfrm rot="5400000">
                <a:off x="2755"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35" name="Line 63"/>
              <p:cNvSpPr>
                <a:spLocks noChangeShapeType="1"/>
              </p:cNvSpPr>
              <p:nvPr/>
            </p:nvSpPr>
            <p:spPr bwMode="auto">
              <a:xfrm>
                <a:off x="1659"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36" name="Line 64"/>
              <p:cNvSpPr>
                <a:spLocks noChangeShapeType="1"/>
              </p:cNvSpPr>
              <p:nvPr/>
            </p:nvSpPr>
            <p:spPr bwMode="auto">
              <a:xfrm>
                <a:off x="1659"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37" name="Line 65"/>
              <p:cNvSpPr>
                <a:spLocks noChangeShapeType="1"/>
              </p:cNvSpPr>
              <p:nvPr/>
            </p:nvSpPr>
            <p:spPr bwMode="auto">
              <a:xfrm>
                <a:off x="2919"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38" name="Line 66"/>
              <p:cNvSpPr>
                <a:spLocks noChangeShapeType="1"/>
              </p:cNvSpPr>
              <p:nvPr/>
            </p:nvSpPr>
            <p:spPr bwMode="auto">
              <a:xfrm>
                <a:off x="1586" y="1210"/>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39" name="Line 67"/>
              <p:cNvSpPr>
                <a:spLocks noChangeShapeType="1"/>
              </p:cNvSpPr>
              <p:nvPr/>
            </p:nvSpPr>
            <p:spPr bwMode="auto">
              <a:xfrm>
                <a:off x="1586" y="1296"/>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40" name="Line 68"/>
              <p:cNvSpPr>
                <a:spLocks noChangeShapeType="1"/>
              </p:cNvSpPr>
              <p:nvPr/>
            </p:nvSpPr>
            <p:spPr bwMode="auto">
              <a:xfrm>
                <a:off x="1624"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3608" name="Group 69"/>
            <p:cNvGrpSpPr>
              <a:grpSpLocks/>
            </p:cNvGrpSpPr>
            <p:nvPr/>
          </p:nvGrpSpPr>
          <p:grpSpPr bwMode="auto">
            <a:xfrm rot="987124">
              <a:off x="523" y="1824"/>
              <a:ext cx="1298" cy="148"/>
              <a:chOff x="288" y="1153"/>
              <a:chExt cx="1298" cy="148"/>
            </a:xfrm>
          </p:grpSpPr>
          <p:sp>
            <p:nvSpPr>
              <p:cNvPr id="23615" name="Rectangle 70"/>
              <p:cNvSpPr>
                <a:spLocks noChangeArrowheads="1"/>
              </p:cNvSpPr>
              <p:nvPr/>
            </p:nvSpPr>
            <p:spPr bwMode="auto">
              <a:xfrm flipV="1">
                <a:off x="288"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16" name="Line 71"/>
              <p:cNvSpPr>
                <a:spLocks noChangeShapeType="1"/>
              </p:cNvSpPr>
              <p:nvPr/>
            </p:nvSpPr>
            <p:spPr bwMode="auto">
              <a:xfrm>
                <a:off x="364"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17" name="Line 72"/>
              <p:cNvSpPr>
                <a:spLocks noChangeShapeType="1"/>
              </p:cNvSpPr>
              <p:nvPr/>
            </p:nvSpPr>
            <p:spPr bwMode="auto">
              <a:xfrm rot="5400000">
                <a:off x="5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18" name="Line 73"/>
              <p:cNvSpPr>
                <a:spLocks noChangeShapeType="1"/>
              </p:cNvSpPr>
              <p:nvPr/>
            </p:nvSpPr>
            <p:spPr bwMode="auto">
              <a:xfrm>
                <a:off x="670"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19" name="Line 74"/>
              <p:cNvSpPr>
                <a:spLocks noChangeShapeType="1"/>
              </p:cNvSpPr>
              <p:nvPr/>
            </p:nvSpPr>
            <p:spPr bwMode="auto">
              <a:xfrm rot="5400000">
                <a:off x="84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20" name="Line 75"/>
              <p:cNvSpPr>
                <a:spLocks noChangeShapeType="1"/>
              </p:cNvSpPr>
              <p:nvPr/>
            </p:nvSpPr>
            <p:spPr bwMode="auto">
              <a:xfrm>
                <a:off x="9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21" name="Line 76"/>
              <p:cNvSpPr>
                <a:spLocks noChangeShapeType="1"/>
              </p:cNvSpPr>
              <p:nvPr/>
            </p:nvSpPr>
            <p:spPr bwMode="auto">
              <a:xfrm rot="5400000">
                <a:off x="1154"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22" name="Line 77"/>
              <p:cNvSpPr>
                <a:spLocks noChangeShapeType="1"/>
              </p:cNvSpPr>
              <p:nvPr/>
            </p:nvSpPr>
            <p:spPr bwMode="auto">
              <a:xfrm>
                <a:off x="128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23" name="Line 78"/>
              <p:cNvSpPr>
                <a:spLocks noChangeShapeType="1"/>
              </p:cNvSpPr>
              <p:nvPr/>
            </p:nvSpPr>
            <p:spPr bwMode="auto">
              <a:xfrm rot="5400000">
                <a:off x="1460"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24" name="Line 79"/>
              <p:cNvSpPr>
                <a:spLocks noChangeShapeType="1"/>
              </p:cNvSpPr>
              <p:nvPr/>
            </p:nvSpPr>
            <p:spPr bwMode="auto">
              <a:xfrm>
                <a:off x="364"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25" name="Line 80"/>
              <p:cNvSpPr>
                <a:spLocks noChangeShapeType="1"/>
              </p:cNvSpPr>
              <p:nvPr/>
            </p:nvSpPr>
            <p:spPr bwMode="auto">
              <a:xfrm>
                <a:off x="364"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3609" name="Line 81"/>
            <p:cNvSpPr>
              <a:spLocks noChangeShapeType="1"/>
            </p:cNvSpPr>
            <p:nvPr/>
          </p:nvSpPr>
          <p:spPr bwMode="auto">
            <a:xfrm>
              <a:off x="517" y="3335"/>
              <a:ext cx="5184" cy="0"/>
            </a:xfrm>
            <a:prstGeom prst="line">
              <a:avLst/>
            </a:prstGeom>
            <a:noFill/>
            <a:ln w="762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10" name="Line 82"/>
            <p:cNvSpPr>
              <a:spLocks noChangeShapeType="1"/>
            </p:cNvSpPr>
            <p:nvPr/>
          </p:nvSpPr>
          <p:spPr bwMode="auto">
            <a:xfrm>
              <a:off x="521" y="3369"/>
              <a:ext cx="5184" cy="0"/>
            </a:xfrm>
            <a:prstGeom prst="line">
              <a:avLst/>
            </a:prstGeom>
            <a:noFill/>
            <a:ln w="762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11" name="Freeform 83"/>
            <p:cNvSpPr>
              <a:spLocks/>
            </p:cNvSpPr>
            <p:nvPr/>
          </p:nvSpPr>
          <p:spPr bwMode="auto">
            <a:xfrm rot="-581025">
              <a:off x="1512" y="468"/>
              <a:ext cx="3408" cy="2268"/>
            </a:xfrm>
            <a:custGeom>
              <a:avLst/>
              <a:gdLst>
                <a:gd name="T0" fmla="*/ 2793 w 3408"/>
                <a:gd name="T1" fmla="*/ 5680 h 1689"/>
                <a:gd name="T2" fmla="*/ 2177 w 3408"/>
                <a:gd name="T3" fmla="*/ 5119 h 1689"/>
                <a:gd name="T4" fmla="*/ 1869 w 3408"/>
                <a:gd name="T5" fmla="*/ 4811 h 1689"/>
                <a:gd name="T6" fmla="*/ 1780 w 3408"/>
                <a:gd name="T7" fmla="*/ 4380 h 1689"/>
                <a:gd name="T8" fmla="*/ 1780 w 3408"/>
                <a:gd name="T9" fmla="*/ 3729 h 1689"/>
                <a:gd name="T10" fmla="*/ 2008 w 3408"/>
                <a:gd name="T11" fmla="*/ 3291 h 1689"/>
                <a:gd name="T12" fmla="*/ 2088 w 3408"/>
                <a:gd name="T13" fmla="*/ 3166 h 1689"/>
                <a:gd name="T14" fmla="*/ 2187 w 3408"/>
                <a:gd name="T15" fmla="*/ 2903 h 1689"/>
                <a:gd name="T16" fmla="*/ 2277 w 3408"/>
                <a:gd name="T17" fmla="*/ 2472 h 1689"/>
                <a:gd name="T18" fmla="*/ 2435 w 3408"/>
                <a:gd name="T19" fmla="*/ 1862 h 1689"/>
                <a:gd name="T20" fmla="*/ 2475 w 3408"/>
                <a:gd name="T21" fmla="*/ 819 h 1689"/>
                <a:gd name="T22" fmla="*/ 2038 w 3408"/>
                <a:gd name="T23" fmla="*/ 608 h 1689"/>
                <a:gd name="T24" fmla="*/ 1710 w 3408"/>
                <a:gd name="T25" fmla="*/ 169 h 1689"/>
                <a:gd name="T26" fmla="*/ 1512 w 3408"/>
                <a:gd name="T27" fmla="*/ 42 h 1689"/>
                <a:gd name="T28" fmla="*/ 1234 w 3408"/>
                <a:gd name="T29" fmla="*/ 216 h 1689"/>
                <a:gd name="T30" fmla="*/ 717 w 3408"/>
                <a:gd name="T31" fmla="*/ 344 h 1689"/>
                <a:gd name="T32" fmla="*/ 499 w 3408"/>
                <a:gd name="T33" fmla="*/ 863 h 1689"/>
                <a:gd name="T34" fmla="*/ 449 w 3408"/>
                <a:gd name="T35" fmla="*/ 1258 h 1689"/>
                <a:gd name="T36" fmla="*/ 380 w 3408"/>
                <a:gd name="T37" fmla="*/ 2903 h 1689"/>
                <a:gd name="T38" fmla="*/ 568 w 3408"/>
                <a:gd name="T39" fmla="*/ 3596 h 1689"/>
                <a:gd name="T40" fmla="*/ 737 w 3408"/>
                <a:gd name="T41" fmla="*/ 3554 h 1689"/>
                <a:gd name="T42" fmla="*/ 1154 w 3408"/>
                <a:gd name="T43" fmla="*/ 3596 h 1689"/>
                <a:gd name="T44" fmla="*/ 1532 w 3408"/>
                <a:gd name="T45" fmla="*/ 3772 h 1689"/>
                <a:gd name="T46" fmla="*/ 1611 w 3408"/>
                <a:gd name="T47" fmla="*/ 4075 h 1689"/>
                <a:gd name="T48" fmla="*/ 1542 w 3408"/>
                <a:gd name="T49" fmla="*/ 4549 h 1689"/>
                <a:gd name="T50" fmla="*/ 1144 w 3408"/>
                <a:gd name="T51" fmla="*/ 4549 h 1689"/>
                <a:gd name="T52" fmla="*/ 1065 w 3408"/>
                <a:gd name="T53" fmla="*/ 4293 h 1689"/>
                <a:gd name="T54" fmla="*/ 817 w 3408"/>
                <a:gd name="T55" fmla="*/ 5029 h 1689"/>
                <a:gd name="T56" fmla="*/ 261 w 3408"/>
                <a:gd name="T57" fmla="*/ 5285 h 1689"/>
                <a:gd name="T58" fmla="*/ 92 w 3408"/>
                <a:gd name="T59" fmla="*/ 5680 h 1689"/>
                <a:gd name="T60" fmla="*/ 12 w 3408"/>
                <a:gd name="T61" fmla="*/ 6287 h 1689"/>
                <a:gd name="T62" fmla="*/ 340 w 3408"/>
                <a:gd name="T63" fmla="*/ 6154 h 1689"/>
                <a:gd name="T64" fmla="*/ 668 w 3408"/>
                <a:gd name="T65" fmla="*/ 5849 h 1689"/>
                <a:gd name="T66" fmla="*/ 876 w 3408"/>
                <a:gd name="T67" fmla="*/ 5375 h 1689"/>
                <a:gd name="T68" fmla="*/ 946 w 3408"/>
                <a:gd name="T69" fmla="*/ 5593 h 1689"/>
                <a:gd name="T70" fmla="*/ 1025 w 3408"/>
                <a:gd name="T71" fmla="*/ 5375 h 1689"/>
                <a:gd name="T72" fmla="*/ 1115 w 3408"/>
                <a:gd name="T73" fmla="*/ 5160 h 1689"/>
                <a:gd name="T74" fmla="*/ 1760 w 3408"/>
                <a:gd name="T75" fmla="*/ 5198 h 1689"/>
                <a:gd name="T76" fmla="*/ 1989 w 3408"/>
                <a:gd name="T77" fmla="*/ 5637 h 1689"/>
                <a:gd name="T78" fmla="*/ 2147 w 3408"/>
                <a:gd name="T79" fmla="*/ 6329 h 1689"/>
                <a:gd name="T80" fmla="*/ 2495 w 3408"/>
                <a:gd name="T81" fmla="*/ 6850 h 1689"/>
                <a:gd name="T82" fmla="*/ 2644 w 3408"/>
                <a:gd name="T83" fmla="*/ 6938 h 1689"/>
                <a:gd name="T84" fmla="*/ 2733 w 3408"/>
                <a:gd name="T85" fmla="*/ 6894 h 1689"/>
                <a:gd name="T86" fmla="*/ 2892 w 3408"/>
                <a:gd name="T87" fmla="*/ 7371 h 1689"/>
                <a:gd name="T88" fmla="*/ 3002 w 3408"/>
                <a:gd name="T89" fmla="*/ 7153 h 1689"/>
                <a:gd name="T90" fmla="*/ 3190 w 3408"/>
                <a:gd name="T91" fmla="*/ 7153 h 1689"/>
                <a:gd name="T92" fmla="*/ 3260 w 3408"/>
                <a:gd name="T93" fmla="*/ 7196 h 1689"/>
                <a:gd name="T94" fmla="*/ 3329 w 3408"/>
                <a:gd name="T95" fmla="*/ 7106 h 1689"/>
                <a:gd name="T96" fmla="*/ 3389 w 3408"/>
                <a:gd name="T97" fmla="*/ 6589 h 1689"/>
                <a:gd name="T98" fmla="*/ 3309 w 3408"/>
                <a:gd name="T99" fmla="*/ 6458 h 1689"/>
                <a:gd name="T100" fmla="*/ 3061 w 3408"/>
                <a:gd name="T101" fmla="*/ 6372 h 1689"/>
                <a:gd name="T102" fmla="*/ 2962 w 3408"/>
                <a:gd name="T103" fmla="*/ 5849 h 1689"/>
                <a:gd name="T104" fmla="*/ 2743 w 3408"/>
                <a:gd name="T105" fmla="*/ 5722 h 16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8" h="1689">
                  <a:moveTo>
                    <a:pt x="2882" y="1340"/>
                  </a:moveTo>
                  <a:cubicBezTo>
                    <a:pt x="2848" y="1328"/>
                    <a:pt x="2823" y="1321"/>
                    <a:pt x="2793" y="1301"/>
                  </a:cubicBezTo>
                  <a:cubicBezTo>
                    <a:pt x="2716" y="1185"/>
                    <a:pt x="2478" y="1205"/>
                    <a:pt x="2376" y="1201"/>
                  </a:cubicBezTo>
                  <a:cubicBezTo>
                    <a:pt x="2313" y="1180"/>
                    <a:pt x="2243" y="1179"/>
                    <a:pt x="2177" y="1172"/>
                  </a:cubicBezTo>
                  <a:cubicBezTo>
                    <a:pt x="2137" y="1162"/>
                    <a:pt x="2099" y="1150"/>
                    <a:pt x="2058" y="1142"/>
                  </a:cubicBezTo>
                  <a:cubicBezTo>
                    <a:pt x="1993" y="1098"/>
                    <a:pt x="1961" y="1109"/>
                    <a:pt x="1869" y="1102"/>
                  </a:cubicBezTo>
                  <a:cubicBezTo>
                    <a:pt x="1849" y="1089"/>
                    <a:pt x="1818" y="1084"/>
                    <a:pt x="1810" y="1062"/>
                  </a:cubicBezTo>
                  <a:cubicBezTo>
                    <a:pt x="1803" y="1041"/>
                    <a:pt x="1798" y="1019"/>
                    <a:pt x="1780" y="1003"/>
                  </a:cubicBezTo>
                  <a:cubicBezTo>
                    <a:pt x="1762" y="987"/>
                    <a:pt x="1720" y="963"/>
                    <a:pt x="1720" y="963"/>
                  </a:cubicBezTo>
                  <a:cubicBezTo>
                    <a:pt x="1697" y="894"/>
                    <a:pt x="1732" y="888"/>
                    <a:pt x="1780" y="854"/>
                  </a:cubicBezTo>
                  <a:cubicBezTo>
                    <a:pt x="1853" y="802"/>
                    <a:pt x="1810" y="818"/>
                    <a:pt x="1919" y="804"/>
                  </a:cubicBezTo>
                  <a:cubicBezTo>
                    <a:pt x="1972" y="786"/>
                    <a:pt x="1940" y="800"/>
                    <a:pt x="2008" y="754"/>
                  </a:cubicBezTo>
                  <a:cubicBezTo>
                    <a:pt x="2022" y="744"/>
                    <a:pt x="2041" y="748"/>
                    <a:pt x="2058" y="745"/>
                  </a:cubicBezTo>
                  <a:cubicBezTo>
                    <a:pt x="2068" y="738"/>
                    <a:pt x="2078" y="731"/>
                    <a:pt x="2088" y="725"/>
                  </a:cubicBezTo>
                  <a:cubicBezTo>
                    <a:pt x="2101" y="718"/>
                    <a:pt x="2115" y="713"/>
                    <a:pt x="2128" y="705"/>
                  </a:cubicBezTo>
                  <a:cubicBezTo>
                    <a:pt x="2148" y="693"/>
                    <a:pt x="2187" y="665"/>
                    <a:pt x="2187" y="665"/>
                  </a:cubicBezTo>
                  <a:cubicBezTo>
                    <a:pt x="2194" y="643"/>
                    <a:pt x="2198" y="622"/>
                    <a:pt x="2217" y="606"/>
                  </a:cubicBezTo>
                  <a:cubicBezTo>
                    <a:pt x="2235" y="590"/>
                    <a:pt x="2277" y="566"/>
                    <a:pt x="2277" y="566"/>
                  </a:cubicBezTo>
                  <a:cubicBezTo>
                    <a:pt x="2308" y="523"/>
                    <a:pt x="2328" y="500"/>
                    <a:pt x="2376" y="476"/>
                  </a:cubicBezTo>
                  <a:cubicBezTo>
                    <a:pt x="2416" y="418"/>
                    <a:pt x="2371" y="473"/>
                    <a:pt x="2435" y="427"/>
                  </a:cubicBezTo>
                  <a:cubicBezTo>
                    <a:pt x="2460" y="409"/>
                    <a:pt x="2469" y="391"/>
                    <a:pt x="2485" y="367"/>
                  </a:cubicBezTo>
                  <a:cubicBezTo>
                    <a:pt x="2482" y="307"/>
                    <a:pt x="2489" y="246"/>
                    <a:pt x="2475" y="188"/>
                  </a:cubicBezTo>
                  <a:cubicBezTo>
                    <a:pt x="2470" y="167"/>
                    <a:pt x="2414" y="150"/>
                    <a:pt x="2396" y="149"/>
                  </a:cubicBezTo>
                  <a:cubicBezTo>
                    <a:pt x="2277" y="143"/>
                    <a:pt x="2157" y="142"/>
                    <a:pt x="2038" y="139"/>
                  </a:cubicBezTo>
                  <a:cubicBezTo>
                    <a:pt x="1996" y="111"/>
                    <a:pt x="1971" y="108"/>
                    <a:pt x="1919" y="99"/>
                  </a:cubicBezTo>
                  <a:cubicBezTo>
                    <a:pt x="1842" y="48"/>
                    <a:pt x="1813" y="48"/>
                    <a:pt x="1710" y="39"/>
                  </a:cubicBezTo>
                  <a:cubicBezTo>
                    <a:pt x="1665" y="25"/>
                    <a:pt x="1624" y="21"/>
                    <a:pt x="1581" y="0"/>
                  </a:cubicBezTo>
                  <a:cubicBezTo>
                    <a:pt x="1558" y="3"/>
                    <a:pt x="1534" y="3"/>
                    <a:pt x="1512" y="10"/>
                  </a:cubicBezTo>
                  <a:cubicBezTo>
                    <a:pt x="1500" y="13"/>
                    <a:pt x="1494" y="27"/>
                    <a:pt x="1482" y="30"/>
                  </a:cubicBezTo>
                  <a:cubicBezTo>
                    <a:pt x="1402" y="51"/>
                    <a:pt x="1317" y="44"/>
                    <a:pt x="1234" y="49"/>
                  </a:cubicBezTo>
                  <a:cubicBezTo>
                    <a:pt x="1161" y="73"/>
                    <a:pt x="1194" y="64"/>
                    <a:pt x="1134" y="79"/>
                  </a:cubicBezTo>
                  <a:cubicBezTo>
                    <a:pt x="967" y="74"/>
                    <a:pt x="865" y="58"/>
                    <a:pt x="717" y="79"/>
                  </a:cubicBezTo>
                  <a:cubicBezTo>
                    <a:pt x="666" y="86"/>
                    <a:pt x="647" y="123"/>
                    <a:pt x="608" y="149"/>
                  </a:cubicBezTo>
                  <a:cubicBezTo>
                    <a:pt x="565" y="177"/>
                    <a:pt x="541" y="184"/>
                    <a:pt x="499" y="198"/>
                  </a:cubicBezTo>
                  <a:cubicBezTo>
                    <a:pt x="496" y="208"/>
                    <a:pt x="494" y="219"/>
                    <a:pt x="489" y="228"/>
                  </a:cubicBezTo>
                  <a:cubicBezTo>
                    <a:pt x="477" y="249"/>
                    <a:pt x="457" y="265"/>
                    <a:pt x="449" y="288"/>
                  </a:cubicBezTo>
                  <a:cubicBezTo>
                    <a:pt x="433" y="335"/>
                    <a:pt x="424" y="380"/>
                    <a:pt x="410" y="427"/>
                  </a:cubicBezTo>
                  <a:cubicBezTo>
                    <a:pt x="404" y="506"/>
                    <a:pt x="405" y="589"/>
                    <a:pt x="380" y="665"/>
                  </a:cubicBezTo>
                  <a:cubicBezTo>
                    <a:pt x="396" y="804"/>
                    <a:pt x="397" y="762"/>
                    <a:pt x="558" y="774"/>
                  </a:cubicBezTo>
                  <a:cubicBezTo>
                    <a:pt x="561" y="791"/>
                    <a:pt x="557" y="811"/>
                    <a:pt x="568" y="824"/>
                  </a:cubicBezTo>
                  <a:cubicBezTo>
                    <a:pt x="577" y="835"/>
                    <a:pt x="594" y="835"/>
                    <a:pt x="608" y="834"/>
                  </a:cubicBezTo>
                  <a:cubicBezTo>
                    <a:pt x="651" y="831"/>
                    <a:pt x="694" y="821"/>
                    <a:pt x="737" y="814"/>
                  </a:cubicBezTo>
                  <a:cubicBezTo>
                    <a:pt x="840" y="780"/>
                    <a:pt x="904" y="787"/>
                    <a:pt x="1015" y="794"/>
                  </a:cubicBezTo>
                  <a:cubicBezTo>
                    <a:pt x="1037" y="859"/>
                    <a:pt x="1088" y="831"/>
                    <a:pt x="1154" y="824"/>
                  </a:cubicBezTo>
                  <a:cubicBezTo>
                    <a:pt x="1259" y="782"/>
                    <a:pt x="1374" y="788"/>
                    <a:pt x="1482" y="824"/>
                  </a:cubicBezTo>
                  <a:cubicBezTo>
                    <a:pt x="1539" y="910"/>
                    <a:pt x="1463" y="809"/>
                    <a:pt x="1532" y="864"/>
                  </a:cubicBezTo>
                  <a:cubicBezTo>
                    <a:pt x="1594" y="914"/>
                    <a:pt x="1494" y="883"/>
                    <a:pt x="1601" y="903"/>
                  </a:cubicBezTo>
                  <a:cubicBezTo>
                    <a:pt x="1604" y="913"/>
                    <a:pt x="1611" y="922"/>
                    <a:pt x="1611" y="933"/>
                  </a:cubicBezTo>
                  <a:cubicBezTo>
                    <a:pt x="1611" y="963"/>
                    <a:pt x="1617" y="997"/>
                    <a:pt x="1601" y="1023"/>
                  </a:cubicBezTo>
                  <a:cubicBezTo>
                    <a:pt x="1590" y="1040"/>
                    <a:pt x="1562" y="1036"/>
                    <a:pt x="1542" y="1042"/>
                  </a:cubicBezTo>
                  <a:cubicBezTo>
                    <a:pt x="1485" y="1060"/>
                    <a:pt x="1423" y="1049"/>
                    <a:pt x="1363" y="1052"/>
                  </a:cubicBezTo>
                  <a:cubicBezTo>
                    <a:pt x="1290" y="1049"/>
                    <a:pt x="1216" y="1054"/>
                    <a:pt x="1144" y="1042"/>
                  </a:cubicBezTo>
                  <a:cubicBezTo>
                    <a:pt x="1133" y="1040"/>
                    <a:pt x="1134" y="1020"/>
                    <a:pt x="1125" y="1013"/>
                  </a:cubicBezTo>
                  <a:cubicBezTo>
                    <a:pt x="1108" y="999"/>
                    <a:pt x="1084" y="995"/>
                    <a:pt x="1065" y="983"/>
                  </a:cubicBezTo>
                  <a:cubicBezTo>
                    <a:pt x="1017" y="999"/>
                    <a:pt x="965" y="1007"/>
                    <a:pt x="926" y="1042"/>
                  </a:cubicBezTo>
                  <a:cubicBezTo>
                    <a:pt x="897" y="1067"/>
                    <a:pt x="854" y="1133"/>
                    <a:pt x="817" y="1152"/>
                  </a:cubicBezTo>
                  <a:cubicBezTo>
                    <a:pt x="766" y="1178"/>
                    <a:pt x="623" y="1172"/>
                    <a:pt x="618" y="1172"/>
                  </a:cubicBezTo>
                  <a:cubicBezTo>
                    <a:pt x="507" y="1200"/>
                    <a:pt x="376" y="1201"/>
                    <a:pt x="261" y="1211"/>
                  </a:cubicBezTo>
                  <a:cubicBezTo>
                    <a:pt x="222" y="1231"/>
                    <a:pt x="199" y="1262"/>
                    <a:pt x="161" y="1281"/>
                  </a:cubicBezTo>
                  <a:cubicBezTo>
                    <a:pt x="148" y="1288"/>
                    <a:pt x="104" y="1298"/>
                    <a:pt x="92" y="1301"/>
                  </a:cubicBezTo>
                  <a:cubicBezTo>
                    <a:pt x="73" y="1357"/>
                    <a:pt x="77" y="1380"/>
                    <a:pt x="32" y="1410"/>
                  </a:cubicBezTo>
                  <a:cubicBezTo>
                    <a:pt x="25" y="1420"/>
                    <a:pt x="0" y="1438"/>
                    <a:pt x="12" y="1440"/>
                  </a:cubicBezTo>
                  <a:cubicBezTo>
                    <a:pt x="96" y="1458"/>
                    <a:pt x="270" y="1460"/>
                    <a:pt x="270" y="1460"/>
                  </a:cubicBezTo>
                  <a:cubicBezTo>
                    <a:pt x="323" y="1407"/>
                    <a:pt x="274" y="1449"/>
                    <a:pt x="340" y="1410"/>
                  </a:cubicBezTo>
                  <a:cubicBezTo>
                    <a:pt x="446" y="1347"/>
                    <a:pt x="393" y="1354"/>
                    <a:pt x="519" y="1340"/>
                  </a:cubicBezTo>
                  <a:cubicBezTo>
                    <a:pt x="577" y="1355"/>
                    <a:pt x="590" y="1363"/>
                    <a:pt x="668" y="1340"/>
                  </a:cubicBezTo>
                  <a:cubicBezTo>
                    <a:pt x="738" y="1320"/>
                    <a:pt x="777" y="1245"/>
                    <a:pt x="846" y="1221"/>
                  </a:cubicBezTo>
                  <a:cubicBezTo>
                    <a:pt x="856" y="1224"/>
                    <a:pt x="870" y="1222"/>
                    <a:pt x="876" y="1231"/>
                  </a:cubicBezTo>
                  <a:cubicBezTo>
                    <a:pt x="888" y="1248"/>
                    <a:pt x="896" y="1291"/>
                    <a:pt x="896" y="1291"/>
                  </a:cubicBezTo>
                  <a:cubicBezTo>
                    <a:pt x="913" y="1288"/>
                    <a:pt x="931" y="1289"/>
                    <a:pt x="946" y="1281"/>
                  </a:cubicBezTo>
                  <a:cubicBezTo>
                    <a:pt x="956" y="1275"/>
                    <a:pt x="956" y="1257"/>
                    <a:pt x="966" y="1251"/>
                  </a:cubicBezTo>
                  <a:cubicBezTo>
                    <a:pt x="984" y="1240"/>
                    <a:pt x="1005" y="1238"/>
                    <a:pt x="1025" y="1231"/>
                  </a:cubicBezTo>
                  <a:cubicBezTo>
                    <a:pt x="1048" y="1223"/>
                    <a:pt x="1062" y="1198"/>
                    <a:pt x="1085" y="1191"/>
                  </a:cubicBezTo>
                  <a:cubicBezTo>
                    <a:pt x="1095" y="1188"/>
                    <a:pt x="1105" y="1185"/>
                    <a:pt x="1115" y="1182"/>
                  </a:cubicBezTo>
                  <a:cubicBezTo>
                    <a:pt x="1164" y="1197"/>
                    <a:pt x="1215" y="1195"/>
                    <a:pt x="1264" y="1211"/>
                  </a:cubicBezTo>
                  <a:cubicBezTo>
                    <a:pt x="1475" y="1202"/>
                    <a:pt x="1556" y="1182"/>
                    <a:pt x="1760" y="1191"/>
                  </a:cubicBezTo>
                  <a:cubicBezTo>
                    <a:pt x="1811" y="1242"/>
                    <a:pt x="1848" y="1249"/>
                    <a:pt x="1919" y="1261"/>
                  </a:cubicBezTo>
                  <a:cubicBezTo>
                    <a:pt x="1942" y="1272"/>
                    <a:pt x="1969" y="1275"/>
                    <a:pt x="1989" y="1291"/>
                  </a:cubicBezTo>
                  <a:cubicBezTo>
                    <a:pt x="2012" y="1310"/>
                    <a:pt x="2027" y="1339"/>
                    <a:pt x="2048" y="1360"/>
                  </a:cubicBezTo>
                  <a:cubicBezTo>
                    <a:pt x="2067" y="1435"/>
                    <a:pt x="2077" y="1432"/>
                    <a:pt x="2147" y="1450"/>
                  </a:cubicBezTo>
                  <a:cubicBezTo>
                    <a:pt x="2228" y="1530"/>
                    <a:pt x="2275" y="1551"/>
                    <a:pt x="2386" y="1579"/>
                  </a:cubicBezTo>
                  <a:cubicBezTo>
                    <a:pt x="2422" y="1576"/>
                    <a:pt x="2459" y="1569"/>
                    <a:pt x="2495" y="1569"/>
                  </a:cubicBezTo>
                  <a:cubicBezTo>
                    <a:pt x="2532" y="1569"/>
                    <a:pt x="2560" y="1597"/>
                    <a:pt x="2594" y="1609"/>
                  </a:cubicBezTo>
                  <a:cubicBezTo>
                    <a:pt x="2611" y="1602"/>
                    <a:pt x="2628" y="1597"/>
                    <a:pt x="2644" y="1589"/>
                  </a:cubicBezTo>
                  <a:cubicBezTo>
                    <a:pt x="2655" y="1584"/>
                    <a:pt x="2662" y="1570"/>
                    <a:pt x="2674" y="1569"/>
                  </a:cubicBezTo>
                  <a:cubicBezTo>
                    <a:pt x="2694" y="1567"/>
                    <a:pt x="2713" y="1576"/>
                    <a:pt x="2733" y="1579"/>
                  </a:cubicBezTo>
                  <a:cubicBezTo>
                    <a:pt x="2763" y="1583"/>
                    <a:pt x="2793" y="1586"/>
                    <a:pt x="2823" y="1589"/>
                  </a:cubicBezTo>
                  <a:cubicBezTo>
                    <a:pt x="2841" y="1641"/>
                    <a:pt x="2838" y="1670"/>
                    <a:pt x="2892" y="1688"/>
                  </a:cubicBezTo>
                  <a:cubicBezTo>
                    <a:pt x="2919" y="1685"/>
                    <a:pt x="2948" y="1689"/>
                    <a:pt x="2972" y="1678"/>
                  </a:cubicBezTo>
                  <a:cubicBezTo>
                    <a:pt x="2987" y="1671"/>
                    <a:pt x="2990" y="1650"/>
                    <a:pt x="3002" y="1638"/>
                  </a:cubicBezTo>
                  <a:cubicBezTo>
                    <a:pt x="3026" y="1613"/>
                    <a:pt x="3058" y="1590"/>
                    <a:pt x="3091" y="1579"/>
                  </a:cubicBezTo>
                  <a:cubicBezTo>
                    <a:pt x="3149" y="1598"/>
                    <a:pt x="3110" y="1582"/>
                    <a:pt x="3190" y="1638"/>
                  </a:cubicBezTo>
                  <a:cubicBezTo>
                    <a:pt x="3200" y="1645"/>
                    <a:pt x="3220" y="1658"/>
                    <a:pt x="3220" y="1658"/>
                  </a:cubicBezTo>
                  <a:cubicBezTo>
                    <a:pt x="3233" y="1655"/>
                    <a:pt x="3252" y="1659"/>
                    <a:pt x="3260" y="1648"/>
                  </a:cubicBezTo>
                  <a:cubicBezTo>
                    <a:pt x="3266" y="1640"/>
                    <a:pt x="3240" y="1621"/>
                    <a:pt x="3250" y="1618"/>
                  </a:cubicBezTo>
                  <a:cubicBezTo>
                    <a:pt x="3275" y="1611"/>
                    <a:pt x="3303" y="1625"/>
                    <a:pt x="3329" y="1628"/>
                  </a:cubicBezTo>
                  <a:cubicBezTo>
                    <a:pt x="3349" y="1625"/>
                    <a:pt x="3371" y="1628"/>
                    <a:pt x="3389" y="1618"/>
                  </a:cubicBezTo>
                  <a:cubicBezTo>
                    <a:pt x="3408" y="1607"/>
                    <a:pt x="3396" y="1521"/>
                    <a:pt x="3389" y="1509"/>
                  </a:cubicBezTo>
                  <a:cubicBezTo>
                    <a:pt x="3382" y="1497"/>
                    <a:pt x="3362" y="1504"/>
                    <a:pt x="3349" y="1499"/>
                  </a:cubicBezTo>
                  <a:cubicBezTo>
                    <a:pt x="3335" y="1494"/>
                    <a:pt x="3324" y="1481"/>
                    <a:pt x="3309" y="1479"/>
                  </a:cubicBezTo>
                  <a:cubicBezTo>
                    <a:pt x="3237" y="1471"/>
                    <a:pt x="3164" y="1473"/>
                    <a:pt x="3091" y="1470"/>
                  </a:cubicBezTo>
                  <a:cubicBezTo>
                    <a:pt x="3081" y="1467"/>
                    <a:pt x="3068" y="1467"/>
                    <a:pt x="3061" y="1460"/>
                  </a:cubicBezTo>
                  <a:cubicBezTo>
                    <a:pt x="3044" y="1443"/>
                    <a:pt x="3038" y="1417"/>
                    <a:pt x="3021" y="1400"/>
                  </a:cubicBezTo>
                  <a:cubicBezTo>
                    <a:pt x="3001" y="1380"/>
                    <a:pt x="2982" y="1360"/>
                    <a:pt x="2962" y="1340"/>
                  </a:cubicBezTo>
                  <a:cubicBezTo>
                    <a:pt x="2947" y="1325"/>
                    <a:pt x="2922" y="1327"/>
                    <a:pt x="2902" y="1321"/>
                  </a:cubicBezTo>
                  <a:cubicBezTo>
                    <a:pt x="2851" y="1305"/>
                    <a:pt x="2796" y="1314"/>
                    <a:pt x="2743" y="1311"/>
                  </a:cubicBezTo>
                  <a:cubicBezTo>
                    <a:pt x="2711" y="1289"/>
                    <a:pt x="2714" y="1303"/>
                    <a:pt x="2714" y="1281"/>
                  </a:cubicBezTo>
                </a:path>
              </a:pathLst>
            </a:custGeom>
            <a:gradFill rotWithShape="1">
              <a:gsLst>
                <a:gs pos="0">
                  <a:srgbClr val="FFFF00"/>
                </a:gs>
                <a:gs pos="100000">
                  <a:srgbClr val="FF66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12" name="Freeform 84"/>
            <p:cNvSpPr>
              <a:spLocks/>
            </p:cNvSpPr>
            <p:nvPr/>
          </p:nvSpPr>
          <p:spPr bwMode="auto">
            <a:xfrm rot="-6059758" flipH="1" flipV="1">
              <a:off x="2526" y="546"/>
              <a:ext cx="864" cy="1413"/>
            </a:xfrm>
            <a:custGeom>
              <a:avLst/>
              <a:gdLst>
                <a:gd name="T0" fmla="*/ 2986 w 399"/>
                <a:gd name="T1" fmla="*/ 844 h 1125"/>
                <a:gd name="T2" fmla="*/ 1561 w 399"/>
                <a:gd name="T3" fmla="*/ 907 h 1125"/>
                <a:gd name="T4" fmla="*/ 2003 w 399"/>
                <a:gd name="T5" fmla="*/ 992 h 1125"/>
                <a:gd name="T6" fmla="*/ 1717 w 399"/>
                <a:gd name="T7" fmla="*/ 1070 h 1125"/>
                <a:gd name="T8" fmla="*/ 2986 w 399"/>
                <a:gd name="T9" fmla="*/ 1135 h 1125"/>
                <a:gd name="T10" fmla="*/ 4000 w 399"/>
                <a:gd name="T11" fmla="*/ 1237 h 1125"/>
                <a:gd name="T12" fmla="*/ 2570 w 399"/>
                <a:gd name="T13" fmla="*/ 1284 h 1125"/>
                <a:gd name="T14" fmla="*/ 1561 w 399"/>
                <a:gd name="T15" fmla="*/ 1417 h 1125"/>
                <a:gd name="T16" fmla="*/ 2003 w 399"/>
                <a:gd name="T17" fmla="*/ 1491 h 1125"/>
                <a:gd name="T18" fmla="*/ 3146 w 399"/>
                <a:gd name="T19" fmla="*/ 1517 h 1125"/>
                <a:gd name="T20" fmla="*/ 2003 w 399"/>
                <a:gd name="T21" fmla="*/ 1576 h 1125"/>
                <a:gd name="T22" fmla="*/ 3564 w 399"/>
                <a:gd name="T23" fmla="*/ 1613 h 1125"/>
                <a:gd name="T24" fmla="*/ 2570 w 399"/>
                <a:gd name="T25" fmla="*/ 1762 h 1125"/>
                <a:gd name="T26" fmla="*/ 1429 w 399"/>
                <a:gd name="T27" fmla="*/ 1839 h 1125"/>
                <a:gd name="T28" fmla="*/ 3850 w 399"/>
                <a:gd name="T29" fmla="*/ 1866 h 1125"/>
                <a:gd name="T30" fmla="*/ 3278 w 399"/>
                <a:gd name="T31" fmla="*/ 1967 h 1125"/>
                <a:gd name="T32" fmla="*/ 1561 w 399"/>
                <a:gd name="T33" fmla="*/ 2185 h 1125"/>
                <a:gd name="T34" fmla="*/ 3850 w 399"/>
                <a:gd name="T35" fmla="*/ 2204 h 1125"/>
                <a:gd name="T36" fmla="*/ 985 w 399"/>
                <a:gd name="T37" fmla="*/ 2286 h 1125"/>
                <a:gd name="T38" fmla="*/ 2285 w 399"/>
                <a:gd name="T39" fmla="*/ 2324 h 1125"/>
                <a:gd name="T40" fmla="*/ 2700 w 399"/>
                <a:gd name="T41" fmla="*/ 2335 h 1125"/>
                <a:gd name="T42" fmla="*/ 3432 w 399"/>
                <a:gd name="T43" fmla="*/ 2439 h 1125"/>
                <a:gd name="T44" fmla="*/ 2003 w 399"/>
                <a:gd name="T45" fmla="*/ 2439 h 1125"/>
                <a:gd name="T46" fmla="*/ 1847 w 399"/>
                <a:gd name="T47" fmla="*/ 2467 h 1125"/>
                <a:gd name="T48" fmla="*/ 2700 w 399"/>
                <a:gd name="T49" fmla="*/ 2506 h 1125"/>
                <a:gd name="T50" fmla="*/ 5717 w 399"/>
                <a:gd name="T51" fmla="*/ 2822 h 1125"/>
                <a:gd name="T52" fmla="*/ 2133 w 399"/>
                <a:gd name="T53" fmla="*/ 2916 h 1125"/>
                <a:gd name="T54" fmla="*/ 2865 w 399"/>
                <a:gd name="T55" fmla="*/ 3207 h 1125"/>
                <a:gd name="T56" fmla="*/ 3718 w 399"/>
                <a:gd name="T57" fmla="*/ 3215 h 1125"/>
                <a:gd name="T58" fmla="*/ 2570 w 399"/>
                <a:gd name="T59" fmla="*/ 3298 h 1125"/>
                <a:gd name="T60" fmla="*/ 3850 w 399"/>
                <a:gd name="T61" fmla="*/ 3517 h 1125"/>
                <a:gd name="T62" fmla="*/ 6132 w 399"/>
                <a:gd name="T63" fmla="*/ 3443 h 1125"/>
                <a:gd name="T64" fmla="*/ 9149 w 399"/>
                <a:gd name="T65" fmla="*/ 3384 h 1125"/>
                <a:gd name="T66" fmla="*/ 10002 w 399"/>
                <a:gd name="T67" fmla="*/ 3336 h 1125"/>
                <a:gd name="T68" fmla="*/ 10578 w 399"/>
                <a:gd name="T69" fmla="*/ 3253 h 1125"/>
                <a:gd name="T70" fmla="*/ 14134 w 399"/>
                <a:gd name="T71" fmla="*/ 2972 h 1125"/>
                <a:gd name="T72" fmla="*/ 16005 w 399"/>
                <a:gd name="T73" fmla="*/ 2748 h 1125"/>
                <a:gd name="T74" fmla="*/ 16005 w 399"/>
                <a:gd name="T75" fmla="*/ 2324 h 1125"/>
                <a:gd name="T76" fmla="*/ 14995 w 399"/>
                <a:gd name="T77" fmla="*/ 2213 h 1125"/>
                <a:gd name="T78" fmla="*/ 14582 w 399"/>
                <a:gd name="T79" fmla="*/ 2090 h 1125"/>
                <a:gd name="T80" fmla="*/ 16134 w 399"/>
                <a:gd name="T81" fmla="*/ 1967 h 1125"/>
                <a:gd name="T82" fmla="*/ 17284 w 399"/>
                <a:gd name="T83" fmla="*/ 1933 h 1125"/>
                <a:gd name="T84" fmla="*/ 18133 w 399"/>
                <a:gd name="T85" fmla="*/ 1697 h 1125"/>
                <a:gd name="T86" fmla="*/ 18296 w 399"/>
                <a:gd name="T87" fmla="*/ 1565 h 1125"/>
                <a:gd name="T88" fmla="*/ 18863 w 399"/>
                <a:gd name="T89" fmla="*/ 1555 h 1125"/>
                <a:gd name="T90" fmla="*/ 18995 w 399"/>
                <a:gd name="T91" fmla="*/ 1527 h 1125"/>
                <a:gd name="T92" fmla="*/ 17148 w 399"/>
                <a:gd name="T93" fmla="*/ 1078 h 1125"/>
                <a:gd name="T94" fmla="*/ 14582 w 399"/>
                <a:gd name="T95" fmla="*/ 479 h 1125"/>
                <a:gd name="T96" fmla="*/ 14296 w 399"/>
                <a:gd name="T97" fmla="*/ 505 h 1125"/>
                <a:gd name="T98" fmla="*/ 13852 w 399"/>
                <a:gd name="T99" fmla="*/ 412 h 1125"/>
                <a:gd name="T100" fmla="*/ 13434 w 399"/>
                <a:gd name="T101" fmla="*/ 224 h 1125"/>
                <a:gd name="T102" fmla="*/ 9279 w 399"/>
                <a:gd name="T103" fmla="*/ 48 h 1125"/>
                <a:gd name="T104" fmla="*/ 7282 w 399"/>
                <a:gd name="T105" fmla="*/ 20 h 1125"/>
                <a:gd name="T106" fmla="*/ 6418 w 399"/>
                <a:gd name="T107" fmla="*/ 94 h 1125"/>
                <a:gd name="T108" fmla="*/ 5279 w 399"/>
                <a:gd name="T109" fmla="*/ 207 h 1125"/>
                <a:gd name="T110" fmla="*/ 4703 w 399"/>
                <a:gd name="T111" fmla="*/ 264 h 1125"/>
                <a:gd name="T112" fmla="*/ 4703 w 399"/>
                <a:gd name="T113" fmla="*/ 516 h 1125"/>
                <a:gd name="T114" fmla="*/ 3564 w 399"/>
                <a:gd name="T115" fmla="*/ 741 h 1125"/>
                <a:gd name="T116" fmla="*/ 3278 w 399"/>
                <a:gd name="T117" fmla="*/ 844 h 1125"/>
                <a:gd name="T118" fmla="*/ 2414 w 399"/>
                <a:gd name="T119" fmla="*/ 901 h 11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9" h="1125">
                  <a:moveTo>
                    <a:pt x="63" y="270"/>
                  </a:moveTo>
                  <a:cubicBezTo>
                    <a:pt x="50" y="278"/>
                    <a:pt x="41" y="279"/>
                    <a:pt x="33" y="291"/>
                  </a:cubicBezTo>
                  <a:cubicBezTo>
                    <a:pt x="54" y="294"/>
                    <a:pt x="74" y="310"/>
                    <a:pt x="42" y="318"/>
                  </a:cubicBezTo>
                  <a:cubicBezTo>
                    <a:pt x="32" y="328"/>
                    <a:pt x="13" y="334"/>
                    <a:pt x="36" y="342"/>
                  </a:cubicBezTo>
                  <a:cubicBezTo>
                    <a:pt x="45" y="349"/>
                    <a:pt x="54" y="356"/>
                    <a:pt x="63" y="363"/>
                  </a:cubicBezTo>
                  <a:cubicBezTo>
                    <a:pt x="75" y="372"/>
                    <a:pt x="71" y="387"/>
                    <a:pt x="84" y="396"/>
                  </a:cubicBezTo>
                  <a:cubicBezTo>
                    <a:pt x="64" y="397"/>
                    <a:pt x="0" y="397"/>
                    <a:pt x="54" y="411"/>
                  </a:cubicBezTo>
                  <a:cubicBezTo>
                    <a:pt x="60" y="429"/>
                    <a:pt x="48" y="443"/>
                    <a:pt x="33" y="453"/>
                  </a:cubicBezTo>
                  <a:cubicBezTo>
                    <a:pt x="29" y="466"/>
                    <a:pt x="31" y="469"/>
                    <a:pt x="42" y="477"/>
                  </a:cubicBezTo>
                  <a:cubicBezTo>
                    <a:pt x="55" y="473"/>
                    <a:pt x="58" y="475"/>
                    <a:pt x="66" y="486"/>
                  </a:cubicBezTo>
                  <a:cubicBezTo>
                    <a:pt x="55" y="493"/>
                    <a:pt x="49" y="493"/>
                    <a:pt x="42" y="504"/>
                  </a:cubicBezTo>
                  <a:cubicBezTo>
                    <a:pt x="54" y="508"/>
                    <a:pt x="64" y="509"/>
                    <a:pt x="75" y="516"/>
                  </a:cubicBezTo>
                  <a:cubicBezTo>
                    <a:pt x="90" y="546"/>
                    <a:pt x="87" y="557"/>
                    <a:pt x="54" y="564"/>
                  </a:cubicBezTo>
                  <a:cubicBezTo>
                    <a:pt x="44" y="571"/>
                    <a:pt x="37" y="578"/>
                    <a:pt x="30" y="588"/>
                  </a:cubicBezTo>
                  <a:cubicBezTo>
                    <a:pt x="47" y="589"/>
                    <a:pt x="77" y="580"/>
                    <a:pt x="81" y="597"/>
                  </a:cubicBezTo>
                  <a:cubicBezTo>
                    <a:pt x="85" y="615"/>
                    <a:pt x="77" y="618"/>
                    <a:pt x="69" y="630"/>
                  </a:cubicBezTo>
                  <a:cubicBezTo>
                    <a:pt x="55" y="652"/>
                    <a:pt x="49" y="677"/>
                    <a:pt x="33" y="699"/>
                  </a:cubicBezTo>
                  <a:cubicBezTo>
                    <a:pt x="45" y="707"/>
                    <a:pt x="65" y="703"/>
                    <a:pt x="81" y="705"/>
                  </a:cubicBezTo>
                  <a:cubicBezTo>
                    <a:pt x="57" y="734"/>
                    <a:pt x="38" y="707"/>
                    <a:pt x="21" y="732"/>
                  </a:cubicBezTo>
                  <a:cubicBezTo>
                    <a:pt x="35" y="742"/>
                    <a:pt x="27" y="737"/>
                    <a:pt x="48" y="744"/>
                  </a:cubicBezTo>
                  <a:cubicBezTo>
                    <a:pt x="51" y="745"/>
                    <a:pt x="57" y="747"/>
                    <a:pt x="57" y="747"/>
                  </a:cubicBezTo>
                  <a:cubicBezTo>
                    <a:pt x="59" y="759"/>
                    <a:pt x="72" y="780"/>
                    <a:pt x="72" y="780"/>
                  </a:cubicBezTo>
                  <a:cubicBezTo>
                    <a:pt x="60" y="788"/>
                    <a:pt x="55" y="784"/>
                    <a:pt x="42" y="780"/>
                  </a:cubicBezTo>
                  <a:cubicBezTo>
                    <a:pt x="41" y="783"/>
                    <a:pt x="37" y="786"/>
                    <a:pt x="39" y="789"/>
                  </a:cubicBezTo>
                  <a:cubicBezTo>
                    <a:pt x="43" y="795"/>
                    <a:pt x="57" y="801"/>
                    <a:pt x="57" y="801"/>
                  </a:cubicBezTo>
                  <a:cubicBezTo>
                    <a:pt x="67" y="843"/>
                    <a:pt x="79" y="882"/>
                    <a:pt x="120" y="903"/>
                  </a:cubicBezTo>
                  <a:cubicBezTo>
                    <a:pt x="81" y="905"/>
                    <a:pt x="51" y="893"/>
                    <a:pt x="45" y="933"/>
                  </a:cubicBezTo>
                  <a:cubicBezTo>
                    <a:pt x="45" y="935"/>
                    <a:pt x="55" y="1023"/>
                    <a:pt x="60" y="1026"/>
                  </a:cubicBezTo>
                  <a:cubicBezTo>
                    <a:pt x="65" y="1029"/>
                    <a:pt x="72" y="1028"/>
                    <a:pt x="78" y="1029"/>
                  </a:cubicBezTo>
                  <a:cubicBezTo>
                    <a:pt x="70" y="1052"/>
                    <a:pt x="71" y="1045"/>
                    <a:pt x="54" y="1056"/>
                  </a:cubicBezTo>
                  <a:cubicBezTo>
                    <a:pt x="56" y="1085"/>
                    <a:pt x="51" y="1115"/>
                    <a:pt x="81" y="1125"/>
                  </a:cubicBezTo>
                  <a:cubicBezTo>
                    <a:pt x="104" y="1121"/>
                    <a:pt x="111" y="1112"/>
                    <a:pt x="129" y="1101"/>
                  </a:cubicBezTo>
                  <a:cubicBezTo>
                    <a:pt x="147" y="1090"/>
                    <a:pt x="172" y="1088"/>
                    <a:pt x="192" y="1083"/>
                  </a:cubicBezTo>
                  <a:cubicBezTo>
                    <a:pt x="198" y="1077"/>
                    <a:pt x="206" y="1075"/>
                    <a:pt x="210" y="1068"/>
                  </a:cubicBezTo>
                  <a:cubicBezTo>
                    <a:pt x="233" y="1028"/>
                    <a:pt x="192" y="1076"/>
                    <a:pt x="222" y="1041"/>
                  </a:cubicBezTo>
                  <a:cubicBezTo>
                    <a:pt x="248" y="1011"/>
                    <a:pt x="276" y="985"/>
                    <a:pt x="297" y="951"/>
                  </a:cubicBezTo>
                  <a:cubicBezTo>
                    <a:pt x="311" y="928"/>
                    <a:pt x="321" y="901"/>
                    <a:pt x="336" y="879"/>
                  </a:cubicBezTo>
                  <a:cubicBezTo>
                    <a:pt x="347" y="826"/>
                    <a:pt x="341" y="858"/>
                    <a:pt x="336" y="744"/>
                  </a:cubicBezTo>
                  <a:cubicBezTo>
                    <a:pt x="335" y="730"/>
                    <a:pt x="315" y="708"/>
                    <a:pt x="315" y="708"/>
                  </a:cubicBezTo>
                  <a:cubicBezTo>
                    <a:pt x="313" y="694"/>
                    <a:pt x="310" y="682"/>
                    <a:pt x="306" y="669"/>
                  </a:cubicBezTo>
                  <a:cubicBezTo>
                    <a:pt x="314" y="648"/>
                    <a:pt x="318" y="639"/>
                    <a:pt x="339" y="630"/>
                  </a:cubicBezTo>
                  <a:cubicBezTo>
                    <a:pt x="347" y="626"/>
                    <a:pt x="363" y="618"/>
                    <a:pt x="363" y="618"/>
                  </a:cubicBezTo>
                  <a:cubicBezTo>
                    <a:pt x="371" y="593"/>
                    <a:pt x="377" y="570"/>
                    <a:pt x="381" y="543"/>
                  </a:cubicBezTo>
                  <a:cubicBezTo>
                    <a:pt x="382" y="529"/>
                    <a:pt x="380" y="514"/>
                    <a:pt x="384" y="501"/>
                  </a:cubicBezTo>
                  <a:cubicBezTo>
                    <a:pt x="385" y="497"/>
                    <a:pt x="393" y="501"/>
                    <a:pt x="396" y="498"/>
                  </a:cubicBezTo>
                  <a:cubicBezTo>
                    <a:pt x="398" y="496"/>
                    <a:pt x="398" y="492"/>
                    <a:pt x="399" y="489"/>
                  </a:cubicBezTo>
                  <a:cubicBezTo>
                    <a:pt x="380" y="442"/>
                    <a:pt x="370" y="395"/>
                    <a:pt x="360" y="345"/>
                  </a:cubicBezTo>
                  <a:cubicBezTo>
                    <a:pt x="350" y="235"/>
                    <a:pt x="358" y="222"/>
                    <a:pt x="306" y="153"/>
                  </a:cubicBezTo>
                  <a:cubicBezTo>
                    <a:pt x="304" y="156"/>
                    <a:pt x="303" y="164"/>
                    <a:pt x="300" y="162"/>
                  </a:cubicBezTo>
                  <a:cubicBezTo>
                    <a:pt x="296" y="160"/>
                    <a:pt x="292" y="136"/>
                    <a:pt x="291" y="132"/>
                  </a:cubicBezTo>
                  <a:cubicBezTo>
                    <a:pt x="288" y="112"/>
                    <a:pt x="287" y="92"/>
                    <a:pt x="282" y="72"/>
                  </a:cubicBezTo>
                  <a:cubicBezTo>
                    <a:pt x="273" y="36"/>
                    <a:pt x="227" y="26"/>
                    <a:pt x="195" y="15"/>
                  </a:cubicBezTo>
                  <a:cubicBezTo>
                    <a:pt x="180" y="0"/>
                    <a:pt x="177" y="3"/>
                    <a:pt x="153" y="6"/>
                  </a:cubicBezTo>
                  <a:cubicBezTo>
                    <a:pt x="149" y="18"/>
                    <a:pt x="145" y="23"/>
                    <a:pt x="135" y="30"/>
                  </a:cubicBezTo>
                  <a:cubicBezTo>
                    <a:pt x="127" y="43"/>
                    <a:pt x="118" y="53"/>
                    <a:pt x="111" y="66"/>
                  </a:cubicBezTo>
                  <a:cubicBezTo>
                    <a:pt x="107" y="72"/>
                    <a:pt x="99" y="84"/>
                    <a:pt x="99" y="84"/>
                  </a:cubicBezTo>
                  <a:cubicBezTo>
                    <a:pt x="102" y="125"/>
                    <a:pt x="104" y="125"/>
                    <a:pt x="99" y="165"/>
                  </a:cubicBezTo>
                  <a:cubicBezTo>
                    <a:pt x="96" y="190"/>
                    <a:pt x="80" y="213"/>
                    <a:pt x="75" y="237"/>
                  </a:cubicBezTo>
                  <a:cubicBezTo>
                    <a:pt x="73" y="248"/>
                    <a:pt x="76" y="261"/>
                    <a:pt x="69" y="270"/>
                  </a:cubicBezTo>
                  <a:cubicBezTo>
                    <a:pt x="49" y="295"/>
                    <a:pt x="51" y="271"/>
                    <a:pt x="51" y="288"/>
                  </a:cubicBezTo>
                </a:path>
              </a:pathLst>
            </a:custGeom>
            <a:gradFill rotWithShape="1">
              <a:gsLst>
                <a:gs pos="0">
                  <a:srgbClr val="FF9933"/>
                </a:gs>
                <a:gs pos="100000">
                  <a:srgbClr val="FFF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13" name="Freeform 85"/>
            <p:cNvSpPr>
              <a:spLocks/>
            </p:cNvSpPr>
            <p:nvPr/>
          </p:nvSpPr>
          <p:spPr bwMode="auto">
            <a:xfrm rot="-687014">
              <a:off x="11" y="1015"/>
              <a:ext cx="1124" cy="1600"/>
            </a:xfrm>
            <a:custGeom>
              <a:avLst/>
              <a:gdLst>
                <a:gd name="T0" fmla="*/ 690 w 1124"/>
                <a:gd name="T1" fmla="*/ 67 h 1600"/>
                <a:gd name="T2" fmla="*/ 621 w 1124"/>
                <a:gd name="T3" fmla="*/ 27 h 1600"/>
                <a:gd name="T4" fmla="*/ 561 w 1124"/>
                <a:gd name="T5" fmla="*/ 67 h 1600"/>
                <a:gd name="T6" fmla="*/ 412 w 1124"/>
                <a:gd name="T7" fmla="*/ 7 h 1600"/>
                <a:gd name="T8" fmla="*/ 154 w 1124"/>
                <a:gd name="T9" fmla="*/ 47 h 1600"/>
                <a:gd name="T10" fmla="*/ 104 w 1124"/>
                <a:gd name="T11" fmla="*/ 107 h 1600"/>
                <a:gd name="T12" fmla="*/ 75 w 1124"/>
                <a:gd name="T13" fmla="*/ 206 h 1600"/>
                <a:gd name="T14" fmla="*/ 194 w 1124"/>
                <a:gd name="T15" fmla="*/ 692 h 1600"/>
                <a:gd name="T16" fmla="*/ 303 w 1124"/>
                <a:gd name="T17" fmla="*/ 802 h 1600"/>
                <a:gd name="T18" fmla="*/ 363 w 1124"/>
                <a:gd name="T19" fmla="*/ 980 h 1600"/>
                <a:gd name="T20" fmla="*/ 432 w 1124"/>
                <a:gd name="T21" fmla="*/ 1199 h 1600"/>
                <a:gd name="T22" fmla="*/ 452 w 1124"/>
                <a:gd name="T23" fmla="*/ 1229 h 1600"/>
                <a:gd name="T24" fmla="*/ 462 w 1124"/>
                <a:gd name="T25" fmla="*/ 1259 h 1600"/>
                <a:gd name="T26" fmla="*/ 521 w 1124"/>
                <a:gd name="T27" fmla="*/ 1318 h 1600"/>
                <a:gd name="T28" fmla="*/ 581 w 1124"/>
                <a:gd name="T29" fmla="*/ 1467 h 1600"/>
                <a:gd name="T30" fmla="*/ 591 w 1124"/>
                <a:gd name="T31" fmla="*/ 1517 h 1600"/>
                <a:gd name="T32" fmla="*/ 750 w 1124"/>
                <a:gd name="T33" fmla="*/ 1596 h 1600"/>
                <a:gd name="T34" fmla="*/ 1078 w 1124"/>
                <a:gd name="T35" fmla="*/ 1566 h 1600"/>
                <a:gd name="T36" fmla="*/ 1117 w 1124"/>
                <a:gd name="T37" fmla="*/ 1507 h 1600"/>
                <a:gd name="T38" fmla="*/ 1097 w 1124"/>
                <a:gd name="T39" fmla="*/ 1477 h 1600"/>
                <a:gd name="T40" fmla="*/ 958 w 1124"/>
                <a:gd name="T41" fmla="*/ 1358 h 1600"/>
                <a:gd name="T42" fmla="*/ 909 w 1124"/>
                <a:gd name="T43" fmla="*/ 1259 h 1600"/>
                <a:gd name="T44" fmla="*/ 849 w 1124"/>
                <a:gd name="T45" fmla="*/ 1199 h 1600"/>
                <a:gd name="T46" fmla="*/ 829 w 1124"/>
                <a:gd name="T47" fmla="*/ 1139 h 1600"/>
                <a:gd name="T48" fmla="*/ 790 w 1124"/>
                <a:gd name="T49" fmla="*/ 1080 h 1600"/>
                <a:gd name="T50" fmla="*/ 720 w 1124"/>
                <a:gd name="T51" fmla="*/ 971 h 1600"/>
                <a:gd name="T52" fmla="*/ 670 w 1124"/>
                <a:gd name="T53" fmla="*/ 891 h 1600"/>
                <a:gd name="T54" fmla="*/ 601 w 1124"/>
                <a:gd name="T55" fmla="*/ 802 h 1600"/>
                <a:gd name="T56" fmla="*/ 541 w 1124"/>
                <a:gd name="T57" fmla="*/ 782 h 1600"/>
                <a:gd name="T58" fmla="*/ 511 w 1124"/>
                <a:gd name="T59" fmla="*/ 772 h 1600"/>
                <a:gd name="T60" fmla="*/ 492 w 1124"/>
                <a:gd name="T61" fmla="*/ 742 h 1600"/>
                <a:gd name="T62" fmla="*/ 591 w 1124"/>
                <a:gd name="T63" fmla="*/ 633 h 1600"/>
                <a:gd name="T64" fmla="*/ 680 w 1124"/>
                <a:gd name="T65" fmla="*/ 504 h 1600"/>
                <a:gd name="T66" fmla="*/ 690 w 1124"/>
                <a:gd name="T67" fmla="*/ 464 h 1600"/>
                <a:gd name="T68" fmla="*/ 720 w 1124"/>
                <a:gd name="T69" fmla="*/ 434 h 1600"/>
                <a:gd name="T70" fmla="*/ 730 w 1124"/>
                <a:gd name="T71" fmla="*/ 206 h 1600"/>
                <a:gd name="T72" fmla="*/ 611 w 1124"/>
                <a:gd name="T73" fmla="*/ 47 h 1600"/>
                <a:gd name="T74" fmla="*/ 571 w 1124"/>
                <a:gd name="T75" fmla="*/ 57 h 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4" h="1600">
                  <a:moveTo>
                    <a:pt x="690" y="67"/>
                  </a:moveTo>
                  <a:cubicBezTo>
                    <a:pt x="686" y="64"/>
                    <a:pt x="639" y="21"/>
                    <a:pt x="621" y="27"/>
                  </a:cubicBezTo>
                  <a:cubicBezTo>
                    <a:pt x="598" y="35"/>
                    <a:pt x="561" y="67"/>
                    <a:pt x="561" y="67"/>
                  </a:cubicBezTo>
                  <a:cubicBezTo>
                    <a:pt x="512" y="42"/>
                    <a:pt x="461" y="31"/>
                    <a:pt x="412" y="7"/>
                  </a:cubicBezTo>
                  <a:cubicBezTo>
                    <a:pt x="111" y="22"/>
                    <a:pt x="296" y="0"/>
                    <a:pt x="154" y="47"/>
                  </a:cubicBezTo>
                  <a:cubicBezTo>
                    <a:pt x="140" y="69"/>
                    <a:pt x="117" y="84"/>
                    <a:pt x="104" y="107"/>
                  </a:cubicBezTo>
                  <a:cubicBezTo>
                    <a:pt x="90" y="131"/>
                    <a:pt x="82" y="177"/>
                    <a:pt x="75" y="206"/>
                  </a:cubicBezTo>
                  <a:cubicBezTo>
                    <a:pt x="77" y="305"/>
                    <a:pt x="0" y="657"/>
                    <a:pt x="194" y="692"/>
                  </a:cubicBezTo>
                  <a:cubicBezTo>
                    <a:pt x="219" y="766"/>
                    <a:pt x="227" y="777"/>
                    <a:pt x="303" y="802"/>
                  </a:cubicBezTo>
                  <a:cubicBezTo>
                    <a:pt x="342" y="858"/>
                    <a:pt x="325" y="925"/>
                    <a:pt x="363" y="980"/>
                  </a:cubicBezTo>
                  <a:cubicBezTo>
                    <a:pt x="372" y="1103"/>
                    <a:pt x="361" y="1114"/>
                    <a:pt x="432" y="1199"/>
                  </a:cubicBezTo>
                  <a:cubicBezTo>
                    <a:pt x="440" y="1208"/>
                    <a:pt x="447" y="1218"/>
                    <a:pt x="452" y="1229"/>
                  </a:cubicBezTo>
                  <a:cubicBezTo>
                    <a:pt x="457" y="1238"/>
                    <a:pt x="456" y="1251"/>
                    <a:pt x="462" y="1259"/>
                  </a:cubicBezTo>
                  <a:cubicBezTo>
                    <a:pt x="479" y="1281"/>
                    <a:pt x="521" y="1318"/>
                    <a:pt x="521" y="1318"/>
                  </a:cubicBezTo>
                  <a:cubicBezTo>
                    <a:pt x="531" y="1369"/>
                    <a:pt x="552" y="1423"/>
                    <a:pt x="581" y="1467"/>
                  </a:cubicBezTo>
                  <a:cubicBezTo>
                    <a:pt x="584" y="1484"/>
                    <a:pt x="584" y="1502"/>
                    <a:pt x="591" y="1517"/>
                  </a:cubicBezTo>
                  <a:cubicBezTo>
                    <a:pt x="629" y="1600"/>
                    <a:pt x="662" y="1586"/>
                    <a:pt x="750" y="1596"/>
                  </a:cubicBezTo>
                  <a:cubicBezTo>
                    <a:pt x="858" y="1569"/>
                    <a:pt x="966" y="1571"/>
                    <a:pt x="1078" y="1566"/>
                  </a:cubicBezTo>
                  <a:cubicBezTo>
                    <a:pt x="1091" y="1546"/>
                    <a:pt x="1104" y="1527"/>
                    <a:pt x="1117" y="1507"/>
                  </a:cubicBezTo>
                  <a:cubicBezTo>
                    <a:pt x="1124" y="1497"/>
                    <a:pt x="1106" y="1485"/>
                    <a:pt x="1097" y="1477"/>
                  </a:cubicBezTo>
                  <a:cubicBezTo>
                    <a:pt x="1043" y="1430"/>
                    <a:pt x="998" y="1418"/>
                    <a:pt x="958" y="1358"/>
                  </a:cubicBezTo>
                  <a:cubicBezTo>
                    <a:pt x="947" y="1314"/>
                    <a:pt x="948" y="1298"/>
                    <a:pt x="909" y="1259"/>
                  </a:cubicBezTo>
                  <a:cubicBezTo>
                    <a:pt x="889" y="1239"/>
                    <a:pt x="849" y="1199"/>
                    <a:pt x="849" y="1199"/>
                  </a:cubicBezTo>
                  <a:cubicBezTo>
                    <a:pt x="842" y="1179"/>
                    <a:pt x="841" y="1157"/>
                    <a:pt x="829" y="1139"/>
                  </a:cubicBezTo>
                  <a:cubicBezTo>
                    <a:pt x="816" y="1119"/>
                    <a:pt x="797" y="1102"/>
                    <a:pt x="790" y="1080"/>
                  </a:cubicBezTo>
                  <a:cubicBezTo>
                    <a:pt x="772" y="1025"/>
                    <a:pt x="769" y="1002"/>
                    <a:pt x="720" y="971"/>
                  </a:cubicBezTo>
                  <a:cubicBezTo>
                    <a:pt x="696" y="900"/>
                    <a:pt x="718" y="923"/>
                    <a:pt x="670" y="891"/>
                  </a:cubicBezTo>
                  <a:cubicBezTo>
                    <a:pt x="658" y="872"/>
                    <a:pt x="628" y="817"/>
                    <a:pt x="601" y="802"/>
                  </a:cubicBezTo>
                  <a:cubicBezTo>
                    <a:pt x="582" y="792"/>
                    <a:pt x="561" y="789"/>
                    <a:pt x="541" y="782"/>
                  </a:cubicBezTo>
                  <a:cubicBezTo>
                    <a:pt x="531" y="779"/>
                    <a:pt x="511" y="772"/>
                    <a:pt x="511" y="772"/>
                  </a:cubicBezTo>
                  <a:cubicBezTo>
                    <a:pt x="505" y="762"/>
                    <a:pt x="492" y="754"/>
                    <a:pt x="492" y="742"/>
                  </a:cubicBezTo>
                  <a:cubicBezTo>
                    <a:pt x="492" y="663"/>
                    <a:pt x="554" y="670"/>
                    <a:pt x="591" y="633"/>
                  </a:cubicBezTo>
                  <a:cubicBezTo>
                    <a:pt x="630" y="594"/>
                    <a:pt x="642" y="543"/>
                    <a:pt x="680" y="504"/>
                  </a:cubicBezTo>
                  <a:cubicBezTo>
                    <a:pt x="683" y="491"/>
                    <a:pt x="683" y="476"/>
                    <a:pt x="690" y="464"/>
                  </a:cubicBezTo>
                  <a:cubicBezTo>
                    <a:pt x="697" y="452"/>
                    <a:pt x="718" y="448"/>
                    <a:pt x="720" y="434"/>
                  </a:cubicBezTo>
                  <a:cubicBezTo>
                    <a:pt x="732" y="359"/>
                    <a:pt x="727" y="282"/>
                    <a:pt x="730" y="206"/>
                  </a:cubicBezTo>
                  <a:cubicBezTo>
                    <a:pt x="712" y="116"/>
                    <a:pt x="681" y="94"/>
                    <a:pt x="611" y="47"/>
                  </a:cubicBezTo>
                  <a:cubicBezTo>
                    <a:pt x="578" y="58"/>
                    <a:pt x="592" y="57"/>
                    <a:pt x="571" y="57"/>
                  </a:cubicBezTo>
                </a:path>
              </a:pathLst>
            </a:custGeom>
            <a:gradFill rotWithShape="1">
              <a:gsLst>
                <a:gs pos="0">
                  <a:srgbClr val="FFFF00"/>
                </a:gs>
                <a:gs pos="100000">
                  <a:srgbClr val="FF6600"/>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614" name="Freeform 86"/>
            <p:cNvSpPr>
              <a:spLocks/>
            </p:cNvSpPr>
            <p:nvPr/>
          </p:nvSpPr>
          <p:spPr bwMode="auto">
            <a:xfrm rot="-5132384" flipH="1" flipV="1">
              <a:off x="4602" y="1818"/>
              <a:ext cx="707" cy="1413"/>
            </a:xfrm>
            <a:custGeom>
              <a:avLst/>
              <a:gdLst>
                <a:gd name="T0" fmla="*/ 1102 w 399"/>
                <a:gd name="T1" fmla="*/ 844 h 1125"/>
                <a:gd name="T2" fmla="*/ 574 w 399"/>
                <a:gd name="T3" fmla="*/ 907 h 1125"/>
                <a:gd name="T4" fmla="*/ 728 w 399"/>
                <a:gd name="T5" fmla="*/ 992 h 1125"/>
                <a:gd name="T6" fmla="*/ 627 w 399"/>
                <a:gd name="T7" fmla="*/ 1070 h 1125"/>
                <a:gd name="T8" fmla="*/ 1102 w 399"/>
                <a:gd name="T9" fmla="*/ 1135 h 1125"/>
                <a:gd name="T10" fmla="*/ 1469 w 399"/>
                <a:gd name="T11" fmla="*/ 1237 h 1125"/>
                <a:gd name="T12" fmla="*/ 944 w 399"/>
                <a:gd name="T13" fmla="*/ 1284 h 1125"/>
                <a:gd name="T14" fmla="*/ 574 w 399"/>
                <a:gd name="T15" fmla="*/ 1417 h 1125"/>
                <a:gd name="T16" fmla="*/ 728 w 399"/>
                <a:gd name="T17" fmla="*/ 1491 h 1125"/>
                <a:gd name="T18" fmla="*/ 1152 w 399"/>
                <a:gd name="T19" fmla="*/ 1517 h 1125"/>
                <a:gd name="T20" fmla="*/ 728 w 399"/>
                <a:gd name="T21" fmla="*/ 1576 h 1125"/>
                <a:gd name="T22" fmla="*/ 1313 w 399"/>
                <a:gd name="T23" fmla="*/ 1613 h 1125"/>
                <a:gd name="T24" fmla="*/ 944 w 399"/>
                <a:gd name="T25" fmla="*/ 1762 h 1125"/>
                <a:gd name="T26" fmla="*/ 524 w 399"/>
                <a:gd name="T27" fmla="*/ 1839 h 1125"/>
                <a:gd name="T28" fmla="*/ 1419 w 399"/>
                <a:gd name="T29" fmla="*/ 1866 h 1125"/>
                <a:gd name="T30" fmla="*/ 1203 w 399"/>
                <a:gd name="T31" fmla="*/ 1967 h 1125"/>
                <a:gd name="T32" fmla="*/ 574 w 399"/>
                <a:gd name="T33" fmla="*/ 2185 h 1125"/>
                <a:gd name="T34" fmla="*/ 1419 w 399"/>
                <a:gd name="T35" fmla="*/ 2204 h 1125"/>
                <a:gd name="T36" fmla="*/ 367 w 399"/>
                <a:gd name="T37" fmla="*/ 2286 h 1125"/>
                <a:gd name="T38" fmla="*/ 842 w 399"/>
                <a:gd name="T39" fmla="*/ 2324 h 1125"/>
                <a:gd name="T40" fmla="*/ 996 w 399"/>
                <a:gd name="T41" fmla="*/ 2335 h 1125"/>
                <a:gd name="T42" fmla="*/ 1262 w 399"/>
                <a:gd name="T43" fmla="*/ 2439 h 1125"/>
                <a:gd name="T44" fmla="*/ 728 w 399"/>
                <a:gd name="T45" fmla="*/ 2439 h 1125"/>
                <a:gd name="T46" fmla="*/ 679 w 399"/>
                <a:gd name="T47" fmla="*/ 2467 h 1125"/>
                <a:gd name="T48" fmla="*/ 996 w 399"/>
                <a:gd name="T49" fmla="*/ 2506 h 1125"/>
                <a:gd name="T50" fmla="*/ 2098 w 399"/>
                <a:gd name="T51" fmla="*/ 2822 h 1125"/>
                <a:gd name="T52" fmla="*/ 792 w 399"/>
                <a:gd name="T53" fmla="*/ 2916 h 1125"/>
                <a:gd name="T54" fmla="*/ 1045 w 399"/>
                <a:gd name="T55" fmla="*/ 3207 h 1125"/>
                <a:gd name="T56" fmla="*/ 1363 w 399"/>
                <a:gd name="T57" fmla="*/ 3215 h 1125"/>
                <a:gd name="T58" fmla="*/ 944 w 399"/>
                <a:gd name="T59" fmla="*/ 3298 h 1125"/>
                <a:gd name="T60" fmla="*/ 1419 w 399"/>
                <a:gd name="T61" fmla="*/ 3517 h 1125"/>
                <a:gd name="T62" fmla="*/ 2257 w 399"/>
                <a:gd name="T63" fmla="*/ 3443 h 1125"/>
                <a:gd name="T64" fmla="*/ 3351 w 399"/>
                <a:gd name="T65" fmla="*/ 3384 h 1125"/>
                <a:gd name="T66" fmla="*/ 3668 w 399"/>
                <a:gd name="T67" fmla="*/ 3336 h 1125"/>
                <a:gd name="T68" fmla="*/ 3872 w 399"/>
                <a:gd name="T69" fmla="*/ 3253 h 1125"/>
                <a:gd name="T70" fmla="*/ 5183 w 399"/>
                <a:gd name="T71" fmla="*/ 2972 h 1125"/>
                <a:gd name="T72" fmla="*/ 5865 w 399"/>
                <a:gd name="T73" fmla="*/ 2748 h 1125"/>
                <a:gd name="T74" fmla="*/ 5865 w 399"/>
                <a:gd name="T75" fmla="*/ 2324 h 1125"/>
                <a:gd name="T76" fmla="*/ 5500 w 399"/>
                <a:gd name="T77" fmla="*/ 2213 h 1125"/>
                <a:gd name="T78" fmla="*/ 5341 w 399"/>
                <a:gd name="T79" fmla="*/ 2090 h 1125"/>
                <a:gd name="T80" fmla="*/ 5925 w 399"/>
                <a:gd name="T81" fmla="*/ 1967 h 1125"/>
                <a:gd name="T82" fmla="*/ 6336 w 399"/>
                <a:gd name="T83" fmla="*/ 1933 h 1125"/>
                <a:gd name="T84" fmla="*/ 6654 w 399"/>
                <a:gd name="T85" fmla="*/ 1697 h 1125"/>
                <a:gd name="T86" fmla="*/ 6703 w 399"/>
                <a:gd name="T87" fmla="*/ 1565 h 1125"/>
                <a:gd name="T88" fmla="*/ 6919 w 399"/>
                <a:gd name="T89" fmla="*/ 1555 h 1125"/>
                <a:gd name="T90" fmla="*/ 6971 w 399"/>
                <a:gd name="T91" fmla="*/ 1527 h 1125"/>
                <a:gd name="T92" fmla="*/ 6285 w 399"/>
                <a:gd name="T93" fmla="*/ 1078 h 1125"/>
                <a:gd name="T94" fmla="*/ 5341 w 399"/>
                <a:gd name="T95" fmla="*/ 479 h 1125"/>
                <a:gd name="T96" fmla="*/ 5247 w 399"/>
                <a:gd name="T97" fmla="*/ 505 h 1125"/>
                <a:gd name="T98" fmla="*/ 5087 w 399"/>
                <a:gd name="T99" fmla="*/ 412 h 1125"/>
                <a:gd name="T100" fmla="*/ 4930 w 399"/>
                <a:gd name="T101" fmla="*/ 224 h 1125"/>
                <a:gd name="T102" fmla="*/ 3409 w 399"/>
                <a:gd name="T103" fmla="*/ 48 h 1125"/>
                <a:gd name="T104" fmla="*/ 2672 w 399"/>
                <a:gd name="T105" fmla="*/ 20 h 1125"/>
                <a:gd name="T106" fmla="*/ 2355 w 399"/>
                <a:gd name="T107" fmla="*/ 94 h 1125"/>
                <a:gd name="T108" fmla="*/ 1940 w 399"/>
                <a:gd name="T109" fmla="*/ 207 h 1125"/>
                <a:gd name="T110" fmla="*/ 1724 w 399"/>
                <a:gd name="T111" fmla="*/ 264 h 1125"/>
                <a:gd name="T112" fmla="*/ 1724 w 399"/>
                <a:gd name="T113" fmla="*/ 516 h 1125"/>
                <a:gd name="T114" fmla="*/ 1313 w 399"/>
                <a:gd name="T115" fmla="*/ 741 h 1125"/>
                <a:gd name="T116" fmla="*/ 1203 w 399"/>
                <a:gd name="T117" fmla="*/ 844 h 1125"/>
                <a:gd name="T118" fmla="*/ 886 w 399"/>
                <a:gd name="T119" fmla="*/ 901 h 11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9" h="1125">
                  <a:moveTo>
                    <a:pt x="63" y="270"/>
                  </a:moveTo>
                  <a:cubicBezTo>
                    <a:pt x="50" y="278"/>
                    <a:pt x="41" y="279"/>
                    <a:pt x="33" y="291"/>
                  </a:cubicBezTo>
                  <a:cubicBezTo>
                    <a:pt x="54" y="294"/>
                    <a:pt x="74" y="310"/>
                    <a:pt x="42" y="318"/>
                  </a:cubicBezTo>
                  <a:cubicBezTo>
                    <a:pt x="32" y="328"/>
                    <a:pt x="13" y="334"/>
                    <a:pt x="36" y="342"/>
                  </a:cubicBezTo>
                  <a:cubicBezTo>
                    <a:pt x="45" y="349"/>
                    <a:pt x="54" y="356"/>
                    <a:pt x="63" y="363"/>
                  </a:cubicBezTo>
                  <a:cubicBezTo>
                    <a:pt x="75" y="372"/>
                    <a:pt x="71" y="387"/>
                    <a:pt x="84" y="396"/>
                  </a:cubicBezTo>
                  <a:cubicBezTo>
                    <a:pt x="64" y="397"/>
                    <a:pt x="0" y="397"/>
                    <a:pt x="54" y="411"/>
                  </a:cubicBezTo>
                  <a:cubicBezTo>
                    <a:pt x="60" y="429"/>
                    <a:pt x="48" y="443"/>
                    <a:pt x="33" y="453"/>
                  </a:cubicBezTo>
                  <a:cubicBezTo>
                    <a:pt x="29" y="466"/>
                    <a:pt x="31" y="469"/>
                    <a:pt x="42" y="477"/>
                  </a:cubicBezTo>
                  <a:cubicBezTo>
                    <a:pt x="55" y="473"/>
                    <a:pt x="58" y="475"/>
                    <a:pt x="66" y="486"/>
                  </a:cubicBezTo>
                  <a:cubicBezTo>
                    <a:pt x="55" y="493"/>
                    <a:pt x="49" y="493"/>
                    <a:pt x="42" y="504"/>
                  </a:cubicBezTo>
                  <a:cubicBezTo>
                    <a:pt x="54" y="508"/>
                    <a:pt x="64" y="509"/>
                    <a:pt x="75" y="516"/>
                  </a:cubicBezTo>
                  <a:cubicBezTo>
                    <a:pt x="90" y="546"/>
                    <a:pt x="87" y="557"/>
                    <a:pt x="54" y="564"/>
                  </a:cubicBezTo>
                  <a:cubicBezTo>
                    <a:pt x="44" y="571"/>
                    <a:pt x="37" y="578"/>
                    <a:pt x="30" y="588"/>
                  </a:cubicBezTo>
                  <a:cubicBezTo>
                    <a:pt x="47" y="589"/>
                    <a:pt x="77" y="580"/>
                    <a:pt x="81" y="597"/>
                  </a:cubicBezTo>
                  <a:cubicBezTo>
                    <a:pt x="85" y="615"/>
                    <a:pt x="77" y="618"/>
                    <a:pt x="69" y="630"/>
                  </a:cubicBezTo>
                  <a:cubicBezTo>
                    <a:pt x="55" y="652"/>
                    <a:pt x="49" y="677"/>
                    <a:pt x="33" y="699"/>
                  </a:cubicBezTo>
                  <a:cubicBezTo>
                    <a:pt x="45" y="707"/>
                    <a:pt x="65" y="703"/>
                    <a:pt x="81" y="705"/>
                  </a:cubicBezTo>
                  <a:cubicBezTo>
                    <a:pt x="57" y="734"/>
                    <a:pt x="38" y="707"/>
                    <a:pt x="21" y="732"/>
                  </a:cubicBezTo>
                  <a:cubicBezTo>
                    <a:pt x="35" y="742"/>
                    <a:pt x="27" y="737"/>
                    <a:pt x="48" y="744"/>
                  </a:cubicBezTo>
                  <a:cubicBezTo>
                    <a:pt x="51" y="745"/>
                    <a:pt x="57" y="747"/>
                    <a:pt x="57" y="747"/>
                  </a:cubicBezTo>
                  <a:cubicBezTo>
                    <a:pt x="59" y="759"/>
                    <a:pt x="72" y="780"/>
                    <a:pt x="72" y="780"/>
                  </a:cubicBezTo>
                  <a:cubicBezTo>
                    <a:pt x="60" y="788"/>
                    <a:pt x="55" y="784"/>
                    <a:pt x="42" y="780"/>
                  </a:cubicBezTo>
                  <a:cubicBezTo>
                    <a:pt x="41" y="783"/>
                    <a:pt x="37" y="786"/>
                    <a:pt x="39" y="789"/>
                  </a:cubicBezTo>
                  <a:cubicBezTo>
                    <a:pt x="43" y="795"/>
                    <a:pt x="57" y="801"/>
                    <a:pt x="57" y="801"/>
                  </a:cubicBezTo>
                  <a:cubicBezTo>
                    <a:pt x="67" y="843"/>
                    <a:pt x="79" y="882"/>
                    <a:pt x="120" y="903"/>
                  </a:cubicBezTo>
                  <a:cubicBezTo>
                    <a:pt x="81" y="905"/>
                    <a:pt x="51" y="893"/>
                    <a:pt x="45" y="933"/>
                  </a:cubicBezTo>
                  <a:cubicBezTo>
                    <a:pt x="45" y="935"/>
                    <a:pt x="55" y="1023"/>
                    <a:pt x="60" y="1026"/>
                  </a:cubicBezTo>
                  <a:cubicBezTo>
                    <a:pt x="65" y="1029"/>
                    <a:pt x="72" y="1028"/>
                    <a:pt x="78" y="1029"/>
                  </a:cubicBezTo>
                  <a:cubicBezTo>
                    <a:pt x="70" y="1052"/>
                    <a:pt x="71" y="1045"/>
                    <a:pt x="54" y="1056"/>
                  </a:cubicBezTo>
                  <a:cubicBezTo>
                    <a:pt x="56" y="1085"/>
                    <a:pt x="51" y="1115"/>
                    <a:pt x="81" y="1125"/>
                  </a:cubicBezTo>
                  <a:cubicBezTo>
                    <a:pt x="104" y="1121"/>
                    <a:pt x="111" y="1112"/>
                    <a:pt x="129" y="1101"/>
                  </a:cubicBezTo>
                  <a:cubicBezTo>
                    <a:pt x="147" y="1090"/>
                    <a:pt x="172" y="1088"/>
                    <a:pt x="192" y="1083"/>
                  </a:cubicBezTo>
                  <a:cubicBezTo>
                    <a:pt x="198" y="1077"/>
                    <a:pt x="206" y="1075"/>
                    <a:pt x="210" y="1068"/>
                  </a:cubicBezTo>
                  <a:cubicBezTo>
                    <a:pt x="233" y="1028"/>
                    <a:pt x="192" y="1076"/>
                    <a:pt x="222" y="1041"/>
                  </a:cubicBezTo>
                  <a:cubicBezTo>
                    <a:pt x="248" y="1011"/>
                    <a:pt x="276" y="985"/>
                    <a:pt x="297" y="951"/>
                  </a:cubicBezTo>
                  <a:cubicBezTo>
                    <a:pt x="311" y="928"/>
                    <a:pt x="321" y="901"/>
                    <a:pt x="336" y="879"/>
                  </a:cubicBezTo>
                  <a:cubicBezTo>
                    <a:pt x="347" y="826"/>
                    <a:pt x="341" y="858"/>
                    <a:pt x="336" y="744"/>
                  </a:cubicBezTo>
                  <a:cubicBezTo>
                    <a:pt x="335" y="730"/>
                    <a:pt x="315" y="708"/>
                    <a:pt x="315" y="708"/>
                  </a:cubicBezTo>
                  <a:cubicBezTo>
                    <a:pt x="313" y="694"/>
                    <a:pt x="310" y="682"/>
                    <a:pt x="306" y="669"/>
                  </a:cubicBezTo>
                  <a:cubicBezTo>
                    <a:pt x="314" y="648"/>
                    <a:pt x="318" y="639"/>
                    <a:pt x="339" y="630"/>
                  </a:cubicBezTo>
                  <a:cubicBezTo>
                    <a:pt x="347" y="626"/>
                    <a:pt x="363" y="618"/>
                    <a:pt x="363" y="618"/>
                  </a:cubicBezTo>
                  <a:cubicBezTo>
                    <a:pt x="371" y="593"/>
                    <a:pt x="377" y="570"/>
                    <a:pt x="381" y="543"/>
                  </a:cubicBezTo>
                  <a:cubicBezTo>
                    <a:pt x="382" y="529"/>
                    <a:pt x="380" y="514"/>
                    <a:pt x="384" y="501"/>
                  </a:cubicBezTo>
                  <a:cubicBezTo>
                    <a:pt x="385" y="497"/>
                    <a:pt x="393" y="501"/>
                    <a:pt x="396" y="498"/>
                  </a:cubicBezTo>
                  <a:cubicBezTo>
                    <a:pt x="398" y="496"/>
                    <a:pt x="398" y="492"/>
                    <a:pt x="399" y="489"/>
                  </a:cubicBezTo>
                  <a:cubicBezTo>
                    <a:pt x="380" y="442"/>
                    <a:pt x="370" y="395"/>
                    <a:pt x="360" y="345"/>
                  </a:cubicBezTo>
                  <a:cubicBezTo>
                    <a:pt x="350" y="235"/>
                    <a:pt x="358" y="222"/>
                    <a:pt x="306" y="153"/>
                  </a:cubicBezTo>
                  <a:cubicBezTo>
                    <a:pt x="304" y="156"/>
                    <a:pt x="303" y="164"/>
                    <a:pt x="300" y="162"/>
                  </a:cubicBezTo>
                  <a:cubicBezTo>
                    <a:pt x="296" y="160"/>
                    <a:pt x="292" y="136"/>
                    <a:pt x="291" y="132"/>
                  </a:cubicBezTo>
                  <a:cubicBezTo>
                    <a:pt x="288" y="112"/>
                    <a:pt x="287" y="92"/>
                    <a:pt x="282" y="72"/>
                  </a:cubicBezTo>
                  <a:cubicBezTo>
                    <a:pt x="273" y="36"/>
                    <a:pt x="227" y="26"/>
                    <a:pt x="195" y="15"/>
                  </a:cubicBezTo>
                  <a:cubicBezTo>
                    <a:pt x="180" y="0"/>
                    <a:pt x="177" y="3"/>
                    <a:pt x="153" y="6"/>
                  </a:cubicBezTo>
                  <a:cubicBezTo>
                    <a:pt x="149" y="18"/>
                    <a:pt x="145" y="23"/>
                    <a:pt x="135" y="30"/>
                  </a:cubicBezTo>
                  <a:cubicBezTo>
                    <a:pt x="127" y="43"/>
                    <a:pt x="118" y="53"/>
                    <a:pt x="111" y="66"/>
                  </a:cubicBezTo>
                  <a:cubicBezTo>
                    <a:pt x="107" y="72"/>
                    <a:pt x="99" y="84"/>
                    <a:pt x="99" y="84"/>
                  </a:cubicBezTo>
                  <a:cubicBezTo>
                    <a:pt x="102" y="125"/>
                    <a:pt x="104" y="125"/>
                    <a:pt x="99" y="165"/>
                  </a:cubicBezTo>
                  <a:cubicBezTo>
                    <a:pt x="96" y="190"/>
                    <a:pt x="80" y="213"/>
                    <a:pt x="75" y="237"/>
                  </a:cubicBezTo>
                  <a:cubicBezTo>
                    <a:pt x="73" y="248"/>
                    <a:pt x="76" y="261"/>
                    <a:pt x="69" y="270"/>
                  </a:cubicBezTo>
                  <a:cubicBezTo>
                    <a:pt x="49" y="295"/>
                    <a:pt x="51" y="271"/>
                    <a:pt x="51" y="288"/>
                  </a:cubicBezTo>
                </a:path>
              </a:pathLst>
            </a:custGeom>
            <a:gradFill rotWithShape="1">
              <a:gsLst>
                <a:gs pos="0">
                  <a:srgbClr val="FFFF00"/>
                </a:gs>
                <a:gs pos="100000">
                  <a:srgbClr val="FF9933"/>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3556" name="Group 87"/>
          <p:cNvGrpSpPr>
            <a:grpSpLocks/>
          </p:cNvGrpSpPr>
          <p:nvPr/>
        </p:nvGrpSpPr>
        <p:grpSpPr bwMode="auto">
          <a:xfrm>
            <a:off x="542925" y="4986338"/>
            <a:ext cx="8143875" cy="1712912"/>
            <a:chOff x="342" y="3141"/>
            <a:chExt cx="5130" cy="1079"/>
          </a:xfrm>
        </p:grpSpPr>
        <p:sp>
          <p:nvSpPr>
            <p:cNvPr id="23562" name="Rectangle 88"/>
            <p:cNvSpPr>
              <a:spLocks noChangeArrowheads="1"/>
            </p:cNvSpPr>
            <p:nvPr/>
          </p:nvSpPr>
          <p:spPr bwMode="auto">
            <a:xfrm>
              <a:off x="3144" y="3141"/>
              <a:ext cx="1440"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3" name="Rectangle 89"/>
            <p:cNvSpPr>
              <a:spLocks noChangeArrowheads="1"/>
            </p:cNvSpPr>
            <p:nvPr/>
          </p:nvSpPr>
          <p:spPr bwMode="auto">
            <a:xfrm>
              <a:off x="2520" y="3141"/>
              <a:ext cx="1080" cy="288"/>
            </a:xfrm>
            <a:prstGeom prst="rect">
              <a:avLst/>
            </a:prstGeom>
            <a:gradFill rotWithShape="1">
              <a:gsLst>
                <a:gs pos="0">
                  <a:srgbClr val="FFC901"/>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4" name="Rectangle 90"/>
            <p:cNvSpPr>
              <a:spLocks noChangeArrowheads="1"/>
            </p:cNvSpPr>
            <p:nvPr/>
          </p:nvSpPr>
          <p:spPr bwMode="auto">
            <a:xfrm>
              <a:off x="1683" y="3141"/>
              <a:ext cx="864"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5" name="Rectangle 91"/>
            <p:cNvSpPr>
              <a:spLocks noChangeArrowheads="1"/>
            </p:cNvSpPr>
            <p:nvPr/>
          </p:nvSpPr>
          <p:spPr bwMode="auto">
            <a:xfrm>
              <a:off x="1314" y="3141"/>
              <a:ext cx="441"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6" name="Rectangle 92"/>
            <p:cNvSpPr>
              <a:spLocks noChangeArrowheads="1"/>
            </p:cNvSpPr>
            <p:nvPr/>
          </p:nvSpPr>
          <p:spPr bwMode="auto">
            <a:xfrm>
              <a:off x="1008" y="3141"/>
              <a:ext cx="441"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7" name="Rectangle 93"/>
            <p:cNvSpPr>
              <a:spLocks noChangeArrowheads="1"/>
            </p:cNvSpPr>
            <p:nvPr/>
          </p:nvSpPr>
          <p:spPr bwMode="auto">
            <a:xfrm>
              <a:off x="774" y="3141"/>
              <a:ext cx="297"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8" name="Line 94"/>
            <p:cNvSpPr>
              <a:spLocks noChangeShapeType="1"/>
            </p:cNvSpPr>
            <p:nvPr/>
          </p:nvSpPr>
          <p:spPr bwMode="auto">
            <a:xfrm>
              <a:off x="501" y="3429"/>
              <a:ext cx="49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Line 95"/>
            <p:cNvSpPr>
              <a:spLocks noChangeShapeType="1"/>
            </p:cNvSpPr>
            <p:nvPr/>
          </p:nvSpPr>
          <p:spPr bwMode="auto">
            <a:xfrm flipV="1">
              <a:off x="438" y="3339"/>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0" name="Text Box 96"/>
            <p:cNvSpPr txBox="1">
              <a:spLocks noChangeArrowheads="1"/>
            </p:cNvSpPr>
            <p:nvPr/>
          </p:nvSpPr>
          <p:spPr bwMode="auto">
            <a:xfrm>
              <a:off x="2202" y="3932"/>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Black" pitchFamily="34" charset="0"/>
                </a:rPr>
                <a:t>Time, msec.</a:t>
              </a:r>
            </a:p>
          </p:txBody>
        </p:sp>
        <p:sp>
          <p:nvSpPr>
            <p:cNvPr id="23571" name="Line 97"/>
            <p:cNvSpPr>
              <a:spLocks noChangeShapeType="1"/>
            </p:cNvSpPr>
            <p:nvPr/>
          </p:nvSpPr>
          <p:spPr bwMode="auto">
            <a:xfrm>
              <a:off x="858" y="3285"/>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Line 98"/>
            <p:cNvSpPr>
              <a:spLocks noChangeShapeType="1"/>
            </p:cNvSpPr>
            <p:nvPr/>
          </p:nvSpPr>
          <p:spPr bwMode="auto">
            <a:xfrm>
              <a:off x="1279" y="3285"/>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3" name="Line 99"/>
            <p:cNvSpPr>
              <a:spLocks noChangeShapeType="1"/>
            </p:cNvSpPr>
            <p:nvPr/>
          </p:nvSpPr>
          <p:spPr bwMode="auto">
            <a:xfrm>
              <a:off x="1656" y="3285"/>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4" name="Line 100"/>
            <p:cNvSpPr>
              <a:spLocks noChangeShapeType="1"/>
            </p:cNvSpPr>
            <p:nvPr/>
          </p:nvSpPr>
          <p:spPr bwMode="auto">
            <a:xfrm>
              <a:off x="2016" y="3285"/>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5" name="Line 101"/>
            <p:cNvSpPr>
              <a:spLocks noChangeShapeType="1"/>
            </p:cNvSpPr>
            <p:nvPr/>
          </p:nvSpPr>
          <p:spPr bwMode="auto">
            <a:xfrm>
              <a:off x="2421" y="3285"/>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6" name="Line 102"/>
            <p:cNvSpPr>
              <a:spLocks noChangeShapeType="1"/>
            </p:cNvSpPr>
            <p:nvPr/>
          </p:nvSpPr>
          <p:spPr bwMode="auto">
            <a:xfrm>
              <a:off x="2846" y="3285"/>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7" name="Line 103"/>
            <p:cNvSpPr>
              <a:spLocks noChangeShapeType="1"/>
            </p:cNvSpPr>
            <p:nvPr/>
          </p:nvSpPr>
          <p:spPr bwMode="auto">
            <a:xfrm>
              <a:off x="3222" y="3285"/>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8" name="Line 104"/>
            <p:cNvSpPr>
              <a:spLocks noChangeShapeType="1"/>
            </p:cNvSpPr>
            <p:nvPr/>
          </p:nvSpPr>
          <p:spPr bwMode="auto">
            <a:xfrm>
              <a:off x="3600" y="3285"/>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9" name="Line 105"/>
            <p:cNvSpPr>
              <a:spLocks noChangeShapeType="1"/>
            </p:cNvSpPr>
            <p:nvPr/>
          </p:nvSpPr>
          <p:spPr bwMode="auto">
            <a:xfrm>
              <a:off x="3966" y="3285"/>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0" name="Line 106"/>
            <p:cNvSpPr>
              <a:spLocks noChangeShapeType="1"/>
            </p:cNvSpPr>
            <p:nvPr/>
          </p:nvSpPr>
          <p:spPr bwMode="auto">
            <a:xfrm>
              <a:off x="4320" y="3285"/>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1" name="Line 107"/>
            <p:cNvSpPr>
              <a:spLocks noChangeShapeType="1"/>
            </p:cNvSpPr>
            <p:nvPr/>
          </p:nvSpPr>
          <p:spPr bwMode="auto">
            <a:xfrm>
              <a:off x="4662" y="3285"/>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2" name="Line 108"/>
            <p:cNvSpPr>
              <a:spLocks noChangeShapeType="1"/>
            </p:cNvSpPr>
            <p:nvPr/>
          </p:nvSpPr>
          <p:spPr bwMode="auto">
            <a:xfrm>
              <a:off x="4995" y="3285"/>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3" name="Text Box 109"/>
            <p:cNvSpPr txBox="1">
              <a:spLocks noChangeArrowheads="1"/>
            </p:cNvSpPr>
            <p:nvPr/>
          </p:nvSpPr>
          <p:spPr bwMode="auto">
            <a:xfrm>
              <a:off x="342" y="3656"/>
              <a:ext cx="50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0     25   50   75  100 </a:t>
              </a:r>
              <a:r>
                <a:rPr lang="en-US" sz="1000" b="1"/>
                <a:t>  </a:t>
              </a:r>
              <a:r>
                <a:rPr lang="en-US" sz="2400" b="1"/>
                <a:t>125 </a:t>
              </a:r>
              <a:r>
                <a:rPr lang="en-US" sz="1200" b="1"/>
                <a:t> </a:t>
              </a:r>
              <a:r>
                <a:rPr lang="en-US" sz="2400" b="1"/>
                <a:t>150  175  200 225 250 300 325 </a:t>
              </a:r>
            </a:p>
          </p:txBody>
        </p:sp>
        <p:sp>
          <p:nvSpPr>
            <p:cNvPr id="23584" name="Rectangle 110"/>
            <p:cNvSpPr>
              <a:spLocks noChangeArrowheads="1"/>
            </p:cNvSpPr>
            <p:nvPr/>
          </p:nvSpPr>
          <p:spPr bwMode="auto">
            <a:xfrm>
              <a:off x="432" y="3141"/>
              <a:ext cx="288"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5" name="Rectangle 111"/>
            <p:cNvSpPr>
              <a:spLocks noChangeArrowheads="1"/>
            </p:cNvSpPr>
            <p:nvPr/>
          </p:nvSpPr>
          <p:spPr bwMode="auto">
            <a:xfrm>
              <a:off x="711" y="3141"/>
              <a:ext cx="144"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557" name="Text Box 112"/>
          <p:cNvSpPr txBox="1">
            <a:spLocks noChangeArrowheads="1"/>
          </p:cNvSpPr>
          <p:nvPr/>
        </p:nvSpPr>
        <p:spPr bwMode="auto">
          <a:xfrm>
            <a:off x="3200400" y="3200400"/>
            <a:ext cx="3429000" cy="118745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a:latin typeface="Arial Black" pitchFamily="34" charset="0"/>
              </a:rPr>
              <a:t>Secondary deflagration bursts from the building</a:t>
            </a:r>
          </a:p>
        </p:txBody>
      </p:sp>
      <p:grpSp>
        <p:nvGrpSpPr>
          <p:cNvPr id="23558" name="Group 113"/>
          <p:cNvGrpSpPr>
            <a:grpSpLocks/>
          </p:cNvGrpSpPr>
          <p:nvPr/>
        </p:nvGrpSpPr>
        <p:grpSpPr bwMode="auto">
          <a:xfrm>
            <a:off x="8201025" y="42863"/>
            <a:ext cx="304800" cy="457200"/>
            <a:chOff x="-960" y="2928"/>
            <a:chExt cx="192" cy="288"/>
          </a:xfrm>
        </p:grpSpPr>
        <p:sp>
          <p:nvSpPr>
            <p:cNvPr id="23559" name="Line 114"/>
            <p:cNvSpPr>
              <a:spLocks noChangeShapeType="1"/>
            </p:cNvSpPr>
            <p:nvPr/>
          </p:nvSpPr>
          <p:spPr bwMode="auto">
            <a:xfrm>
              <a:off x="-864" y="292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Line 115"/>
            <p:cNvSpPr>
              <a:spLocks noChangeShapeType="1"/>
            </p:cNvSpPr>
            <p:nvPr/>
          </p:nvSpPr>
          <p:spPr bwMode="auto">
            <a:xfrm>
              <a:off x="-912" y="296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1" name="Line 116"/>
            <p:cNvSpPr>
              <a:spLocks noChangeShapeType="1"/>
            </p:cNvSpPr>
            <p:nvPr/>
          </p:nvSpPr>
          <p:spPr bwMode="auto">
            <a:xfrm>
              <a:off x="-960" y="3024"/>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F57C73E-50C1-45B7-B175-E13562FBFB44}" type="slidenum">
              <a:rPr lang="en-US" smtClean="0"/>
              <a:pPr/>
              <a:t>26</a:t>
            </a:fld>
            <a:endParaRPr lang="en-US" smtClean="0"/>
          </a:p>
        </p:txBody>
      </p:sp>
      <p:grpSp>
        <p:nvGrpSpPr>
          <p:cNvPr id="24579" name="Group 2"/>
          <p:cNvGrpSpPr>
            <a:grpSpLocks/>
          </p:cNvGrpSpPr>
          <p:nvPr/>
        </p:nvGrpSpPr>
        <p:grpSpPr bwMode="auto">
          <a:xfrm>
            <a:off x="273050" y="1585913"/>
            <a:ext cx="8870950" cy="2263775"/>
            <a:chOff x="172" y="1179"/>
            <a:chExt cx="5588" cy="1426"/>
          </a:xfrm>
        </p:grpSpPr>
        <p:sp>
          <p:nvSpPr>
            <p:cNvPr id="24618" name="Freeform 3"/>
            <p:cNvSpPr>
              <a:spLocks/>
            </p:cNvSpPr>
            <p:nvPr/>
          </p:nvSpPr>
          <p:spPr bwMode="auto">
            <a:xfrm>
              <a:off x="3312" y="2187"/>
              <a:ext cx="144" cy="282"/>
            </a:xfrm>
            <a:custGeom>
              <a:avLst/>
              <a:gdLst>
                <a:gd name="T0" fmla="*/ 0 w 567"/>
                <a:gd name="T1" fmla="*/ 180 h 282"/>
                <a:gd name="T2" fmla="*/ 0 w 567"/>
                <a:gd name="T3" fmla="*/ 120 h 282"/>
                <a:gd name="T4" fmla="*/ 0 w 567"/>
                <a:gd name="T5" fmla="*/ 72 h 282"/>
                <a:gd name="T6" fmla="*/ 0 w 567"/>
                <a:gd name="T7" fmla="*/ 0 h 282"/>
                <a:gd name="T8" fmla="*/ 1 w 567"/>
                <a:gd name="T9" fmla="*/ 36 h 282"/>
                <a:gd name="T10" fmla="*/ 1 w 567"/>
                <a:gd name="T11" fmla="*/ 102 h 282"/>
                <a:gd name="T12" fmla="*/ 1 w 567"/>
                <a:gd name="T13" fmla="*/ 114 h 282"/>
                <a:gd name="T14" fmla="*/ 1 w 567"/>
                <a:gd name="T15" fmla="*/ 120 h 282"/>
                <a:gd name="T16" fmla="*/ 1 w 567"/>
                <a:gd name="T17" fmla="*/ 162 h 282"/>
                <a:gd name="T18" fmla="*/ 1 w 567"/>
                <a:gd name="T19" fmla="*/ 198 h 282"/>
                <a:gd name="T20" fmla="*/ 1 w 567"/>
                <a:gd name="T21" fmla="*/ 264 h 282"/>
                <a:gd name="T22" fmla="*/ 0 w 567"/>
                <a:gd name="T23" fmla="*/ 246 h 282"/>
                <a:gd name="T24" fmla="*/ 0 w 567"/>
                <a:gd name="T25" fmla="*/ 210 h 282"/>
                <a:gd name="T26" fmla="*/ 0 w 567"/>
                <a:gd name="T27" fmla="*/ 18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7" h="282">
                  <a:moveTo>
                    <a:pt x="0" y="180"/>
                  </a:moveTo>
                  <a:cubicBezTo>
                    <a:pt x="33" y="155"/>
                    <a:pt x="80" y="128"/>
                    <a:pt x="120" y="120"/>
                  </a:cubicBezTo>
                  <a:cubicBezTo>
                    <a:pt x="168" y="96"/>
                    <a:pt x="162" y="108"/>
                    <a:pt x="186" y="72"/>
                  </a:cubicBezTo>
                  <a:cubicBezTo>
                    <a:pt x="204" y="44"/>
                    <a:pt x="207" y="11"/>
                    <a:pt x="240" y="0"/>
                  </a:cubicBezTo>
                  <a:cubicBezTo>
                    <a:pt x="301" y="45"/>
                    <a:pt x="287" y="30"/>
                    <a:pt x="396" y="36"/>
                  </a:cubicBezTo>
                  <a:cubicBezTo>
                    <a:pt x="414" y="60"/>
                    <a:pt x="428" y="88"/>
                    <a:pt x="456" y="102"/>
                  </a:cubicBezTo>
                  <a:cubicBezTo>
                    <a:pt x="467" y="108"/>
                    <a:pt x="480" y="110"/>
                    <a:pt x="492" y="114"/>
                  </a:cubicBezTo>
                  <a:cubicBezTo>
                    <a:pt x="498" y="116"/>
                    <a:pt x="510" y="120"/>
                    <a:pt x="510" y="120"/>
                  </a:cubicBezTo>
                  <a:cubicBezTo>
                    <a:pt x="515" y="134"/>
                    <a:pt x="515" y="149"/>
                    <a:pt x="522" y="162"/>
                  </a:cubicBezTo>
                  <a:cubicBezTo>
                    <a:pt x="528" y="175"/>
                    <a:pt x="546" y="198"/>
                    <a:pt x="546" y="198"/>
                  </a:cubicBezTo>
                  <a:cubicBezTo>
                    <a:pt x="567" y="282"/>
                    <a:pt x="511" y="259"/>
                    <a:pt x="438" y="264"/>
                  </a:cubicBezTo>
                  <a:cubicBezTo>
                    <a:pt x="321" y="258"/>
                    <a:pt x="243" y="250"/>
                    <a:pt x="120" y="246"/>
                  </a:cubicBezTo>
                  <a:cubicBezTo>
                    <a:pt x="75" y="216"/>
                    <a:pt x="65" y="217"/>
                    <a:pt x="6" y="210"/>
                  </a:cubicBezTo>
                  <a:cubicBezTo>
                    <a:pt x="13" y="176"/>
                    <a:pt x="22" y="180"/>
                    <a:pt x="0" y="180"/>
                  </a:cubicBezTo>
                  <a:close/>
                </a:path>
              </a:pathLst>
            </a:custGeom>
            <a:gradFill rotWithShape="1">
              <a:gsLst>
                <a:gs pos="0">
                  <a:srgbClr val="FFFF00"/>
                </a:gs>
                <a:gs pos="100000">
                  <a:srgbClr val="FF9933"/>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19" name="Freeform 4"/>
            <p:cNvSpPr>
              <a:spLocks/>
            </p:cNvSpPr>
            <p:nvPr/>
          </p:nvSpPr>
          <p:spPr bwMode="auto">
            <a:xfrm>
              <a:off x="2544" y="2181"/>
              <a:ext cx="567" cy="282"/>
            </a:xfrm>
            <a:custGeom>
              <a:avLst/>
              <a:gdLst>
                <a:gd name="T0" fmla="*/ 0 w 567"/>
                <a:gd name="T1" fmla="*/ 180 h 282"/>
                <a:gd name="T2" fmla="*/ 120 w 567"/>
                <a:gd name="T3" fmla="*/ 120 h 282"/>
                <a:gd name="T4" fmla="*/ 186 w 567"/>
                <a:gd name="T5" fmla="*/ 72 h 282"/>
                <a:gd name="T6" fmla="*/ 240 w 567"/>
                <a:gd name="T7" fmla="*/ 0 h 282"/>
                <a:gd name="T8" fmla="*/ 396 w 567"/>
                <a:gd name="T9" fmla="*/ 36 h 282"/>
                <a:gd name="T10" fmla="*/ 456 w 567"/>
                <a:gd name="T11" fmla="*/ 102 h 282"/>
                <a:gd name="T12" fmla="*/ 492 w 567"/>
                <a:gd name="T13" fmla="*/ 114 h 282"/>
                <a:gd name="T14" fmla="*/ 510 w 567"/>
                <a:gd name="T15" fmla="*/ 120 h 282"/>
                <a:gd name="T16" fmla="*/ 522 w 567"/>
                <a:gd name="T17" fmla="*/ 162 h 282"/>
                <a:gd name="T18" fmla="*/ 546 w 567"/>
                <a:gd name="T19" fmla="*/ 198 h 282"/>
                <a:gd name="T20" fmla="*/ 438 w 567"/>
                <a:gd name="T21" fmla="*/ 264 h 282"/>
                <a:gd name="T22" fmla="*/ 120 w 567"/>
                <a:gd name="T23" fmla="*/ 246 h 282"/>
                <a:gd name="T24" fmla="*/ 6 w 567"/>
                <a:gd name="T25" fmla="*/ 210 h 282"/>
                <a:gd name="T26" fmla="*/ 0 w 567"/>
                <a:gd name="T27" fmla="*/ 18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7" h="282">
                  <a:moveTo>
                    <a:pt x="0" y="180"/>
                  </a:moveTo>
                  <a:cubicBezTo>
                    <a:pt x="33" y="155"/>
                    <a:pt x="80" y="128"/>
                    <a:pt x="120" y="120"/>
                  </a:cubicBezTo>
                  <a:cubicBezTo>
                    <a:pt x="168" y="96"/>
                    <a:pt x="162" y="108"/>
                    <a:pt x="186" y="72"/>
                  </a:cubicBezTo>
                  <a:cubicBezTo>
                    <a:pt x="204" y="44"/>
                    <a:pt x="207" y="11"/>
                    <a:pt x="240" y="0"/>
                  </a:cubicBezTo>
                  <a:cubicBezTo>
                    <a:pt x="301" y="45"/>
                    <a:pt x="287" y="30"/>
                    <a:pt x="396" y="36"/>
                  </a:cubicBezTo>
                  <a:cubicBezTo>
                    <a:pt x="414" y="60"/>
                    <a:pt x="428" y="88"/>
                    <a:pt x="456" y="102"/>
                  </a:cubicBezTo>
                  <a:cubicBezTo>
                    <a:pt x="467" y="108"/>
                    <a:pt x="480" y="110"/>
                    <a:pt x="492" y="114"/>
                  </a:cubicBezTo>
                  <a:cubicBezTo>
                    <a:pt x="498" y="116"/>
                    <a:pt x="510" y="120"/>
                    <a:pt x="510" y="120"/>
                  </a:cubicBezTo>
                  <a:cubicBezTo>
                    <a:pt x="515" y="134"/>
                    <a:pt x="515" y="149"/>
                    <a:pt x="522" y="162"/>
                  </a:cubicBezTo>
                  <a:cubicBezTo>
                    <a:pt x="528" y="175"/>
                    <a:pt x="546" y="198"/>
                    <a:pt x="546" y="198"/>
                  </a:cubicBezTo>
                  <a:cubicBezTo>
                    <a:pt x="567" y="282"/>
                    <a:pt x="511" y="259"/>
                    <a:pt x="438" y="264"/>
                  </a:cubicBezTo>
                  <a:cubicBezTo>
                    <a:pt x="321" y="258"/>
                    <a:pt x="243" y="250"/>
                    <a:pt x="120" y="246"/>
                  </a:cubicBezTo>
                  <a:cubicBezTo>
                    <a:pt x="75" y="216"/>
                    <a:pt x="65" y="217"/>
                    <a:pt x="6" y="210"/>
                  </a:cubicBezTo>
                  <a:cubicBezTo>
                    <a:pt x="13" y="176"/>
                    <a:pt x="22" y="180"/>
                    <a:pt x="0" y="180"/>
                  </a:cubicBezTo>
                  <a:close/>
                </a:path>
              </a:pathLst>
            </a:custGeom>
            <a:gradFill rotWithShape="1">
              <a:gsLst>
                <a:gs pos="0">
                  <a:srgbClr val="FFFF00"/>
                </a:gs>
                <a:gs pos="100000">
                  <a:srgbClr val="FF9933"/>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20" name="Freeform 5"/>
            <p:cNvSpPr>
              <a:spLocks/>
            </p:cNvSpPr>
            <p:nvPr/>
          </p:nvSpPr>
          <p:spPr bwMode="auto">
            <a:xfrm rot="5265376" flipH="1" flipV="1">
              <a:off x="2979" y="2089"/>
              <a:ext cx="432" cy="342"/>
            </a:xfrm>
            <a:custGeom>
              <a:avLst/>
              <a:gdLst>
                <a:gd name="T0" fmla="*/ 94 w 399"/>
                <a:gd name="T1" fmla="*/ 1 h 1125"/>
                <a:gd name="T2" fmla="*/ 49 w 399"/>
                <a:gd name="T3" fmla="*/ 1 h 1125"/>
                <a:gd name="T4" fmla="*/ 62 w 399"/>
                <a:gd name="T5" fmla="*/ 1 h 1125"/>
                <a:gd name="T6" fmla="*/ 53 w 399"/>
                <a:gd name="T7" fmla="*/ 1 h 1125"/>
                <a:gd name="T8" fmla="*/ 94 w 399"/>
                <a:gd name="T9" fmla="*/ 1 h 1125"/>
                <a:gd name="T10" fmla="*/ 126 w 399"/>
                <a:gd name="T11" fmla="*/ 1 h 1125"/>
                <a:gd name="T12" fmla="*/ 80 w 399"/>
                <a:gd name="T13" fmla="*/ 1 h 1125"/>
                <a:gd name="T14" fmla="*/ 49 w 399"/>
                <a:gd name="T15" fmla="*/ 1 h 1125"/>
                <a:gd name="T16" fmla="*/ 62 w 399"/>
                <a:gd name="T17" fmla="*/ 1 h 1125"/>
                <a:gd name="T18" fmla="*/ 97 w 399"/>
                <a:gd name="T19" fmla="*/ 1 h 1125"/>
                <a:gd name="T20" fmla="*/ 62 w 399"/>
                <a:gd name="T21" fmla="*/ 1 h 1125"/>
                <a:gd name="T22" fmla="*/ 112 w 399"/>
                <a:gd name="T23" fmla="*/ 2 h 1125"/>
                <a:gd name="T24" fmla="*/ 80 w 399"/>
                <a:gd name="T25" fmla="*/ 2 h 1125"/>
                <a:gd name="T26" fmla="*/ 44 w 399"/>
                <a:gd name="T27" fmla="*/ 2 h 1125"/>
                <a:gd name="T28" fmla="*/ 121 w 399"/>
                <a:gd name="T29" fmla="*/ 2 h 1125"/>
                <a:gd name="T30" fmla="*/ 103 w 399"/>
                <a:gd name="T31" fmla="*/ 2 h 1125"/>
                <a:gd name="T32" fmla="*/ 49 w 399"/>
                <a:gd name="T33" fmla="*/ 2 h 1125"/>
                <a:gd name="T34" fmla="*/ 121 w 399"/>
                <a:gd name="T35" fmla="*/ 2 h 1125"/>
                <a:gd name="T36" fmla="*/ 31 w 399"/>
                <a:gd name="T37" fmla="*/ 2 h 1125"/>
                <a:gd name="T38" fmla="*/ 71 w 399"/>
                <a:gd name="T39" fmla="*/ 2 h 1125"/>
                <a:gd name="T40" fmla="*/ 86 w 399"/>
                <a:gd name="T41" fmla="*/ 2 h 1125"/>
                <a:gd name="T42" fmla="*/ 107 w 399"/>
                <a:gd name="T43" fmla="*/ 2 h 1125"/>
                <a:gd name="T44" fmla="*/ 62 w 399"/>
                <a:gd name="T45" fmla="*/ 2 h 1125"/>
                <a:gd name="T46" fmla="*/ 57 w 399"/>
                <a:gd name="T47" fmla="*/ 2 h 1125"/>
                <a:gd name="T48" fmla="*/ 86 w 399"/>
                <a:gd name="T49" fmla="*/ 2 h 1125"/>
                <a:gd name="T50" fmla="*/ 180 w 399"/>
                <a:gd name="T51" fmla="*/ 2 h 1125"/>
                <a:gd name="T52" fmla="*/ 67 w 399"/>
                <a:gd name="T53" fmla="*/ 2 h 1125"/>
                <a:gd name="T54" fmla="*/ 89 w 399"/>
                <a:gd name="T55" fmla="*/ 3 h 1125"/>
                <a:gd name="T56" fmla="*/ 116 w 399"/>
                <a:gd name="T57" fmla="*/ 3 h 1125"/>
                <a:gd name="T58" fmla="*/ 80 w 399"/>
                <a:gd name="T59" fmla="*/ 3 h 1125"/>
                <a:gd name="T60" fmla="*/ 121 w 399"/>
                <a:gd name="T61" fmla="*/ 3 h 1125"/>
                <a:gd name="T62" fmla="*/ 194 w 399"/>
                <a:gd name="T63" fmla="*/ 3 h 1125"/>
                <a:gd name="T64" fmla="*/ 286 w 399"/>
                <a:gd name="T65" fmla="*/ 3 h 1125"/>
                <a:gd name="T66" fmla="*/ 312 w 399"/>
                <a:gd name="T67" fmla="*/ 3 h 1125"/>
                <a:gd name="T68" fmla="*/ 330 w 399"/>
                <a:gd name="T69" fmla="*/ 3 h 1125"/>
                <a:gd name="T70" fmla="*/ 443 w 399"/>
                <a:gd name="T71" fmla="*/ 2 h 1125"/>
                <a:gd name="T72" fmla="*/ 500 w 399"/>
                <a:gd name="T73" fmla="*/ 2 h 1125"/>
                <a:gd name="T74" fmla="*/ 500 w 399"/>
                <a:gd name="T75" fmla="*/ 2 h 1125"/>
                <a:gd name="T76" fmla="*/ 469 w 399"/>
                <a:gd name="T77" fmla="*/ 2 h 1125"/>
                <a:gd name="T78" fmla="*/ 455 w 399"/>
                <a:gd name="T79" fmla="*/ 2 h 1125"/>
                <a:gd name="T80" fmla="*/ 505 w 399"/>
                <a:gd name="T81" fmla="*/ 2 h 1125"/>
                <a:gd name="T82" fmla="*/ 540 w 399"/>
                <a:gd name="T83" fmla="*/ 2 h 1125"/>
                <a:gd name="T84" fmla="*/ 567 w 399"/>
                <a:gd name="T85" fmla="*/ 2 h 1125"/>
                <a:gd name="T86" fmla="*/ 571 w 399"/>
                <a:gd name="T87" fmla="*/ 1 h 1125"/>
                <a:gd name="T88" fmla="*/ 589 w 399"/>
                <a:gd name="T89" fmla="*/ 1 h 1125"/>
                <a:gd name="T90" fmla="*/ 594 w 399"/>
                <a:gd name="T91" fmla="*/ 1 h 1125"/>
                <a:gd name="T92" fmla="*/ 536 w 399"/>
                <a:gd name="T93" fmla="*/ 1 h 1125"/>
                <a:gd name="T94" fmla="*/ 455 w 399"/>
                <a:gd name="T95" fmla="*/ 0 h 1125"/>
                <a:gd name="T96" fmla="*/ 447 w 399"/>
                <a:gd name="T97" fmla="*/ 1 h 1125"/>
                <a:gd name="T98" fmla="*/ 433 w 399"/>
                <a:gd name="T99" fmla="*/ 0 h 1125"/>
                <a:gd name="T100" fmla="*/ 419 w 399"/>
                <a:gd name="T101" fmla="*/ 0 h 1125"/>
                <a:gd name="T102" fmla="*/ 289 w 399"/>
                <a:gd name="T103" fmla="*/ 0 h 1125"/>
                <a:gd name="T104" fmla="*/ 228 w 399"/>
                <a:gd name="T105" fmla="*/ 0 h 1125"/>
                <a:gd name="T106" fmla="*/ 200 w 399"/>
                <a:gd name="T107" fmla="*/ 0 h 1125"/>
                <a:gd name="T108" fmla="*/ 166 w 399"/>
                <a:gd name="T109" fmla="*/ 0 h 1125"/>
                <a:gd name="T110" fmla="*/ 147 w 399"/>
                <a:gd name="T111" fmla="*/ 0 h 1125"/>
                <a:gd name="T112" fmla="*/ 147 w 399"/>
                <a:gd name="T113" fmla="*/ 1 h 1125"/>
                <a:gd name="T114" fmla="*/ 112 w 399"/>
                <a:gd name="T115" fmla="*/ 1 h 1125"/>
                <a:gd name="T116" fmla="*/ 103 w 399"/>
                <a:gd name="T117" fmla="*/ 1 h 1125"/>
                <a:gd name="T118" fmla="*/ 76 w 399"/>
                <a:gd name="T119" fmla="*/ 1 h 11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9" h="1125">
                  <a:moveTo>
                    <a:pt x="63" y="270"/>
                  </a:moveTo>
                  <a:cubicBezTo>
                    <a:pt x="50" y="278"/>
                    <a:pt x="41" y="279"/>
                    <a:pt x="33" y="291"/>
                  </a:cubicBezTo>
                  <a:cubicBezTo>
                    <a:pt x="54" y="294"/>
                    <a:pt x="74" y="310"/>
                    <a:pt x="42" y="318"/>
                  </a:cubicBezTo>
                  <a:cubicBezTo>
                    <a:pt x="32" y="328"/>
                    <a:pt x="13" y="334"/>
                    <a:pt x="36" y="342"/>
                  </a:cubicBezTo>
                  <a:cubicBezTo>
                    <a:pt x="45" y="349"/>
                    <a:pt x="54" y="356"/>
                    <a:pt x="63" y="363"/>
                  </a:cubicBezTo>
                  <a:cubicBezTo>
                    <a:pt x="75" y="372"/>
                    <a:pt x="71" y="387"/>
                    <a:pt x="84" y="396"/>
                  </a:cubicBezTo>
                  <a:cubicBezTo>
                    <a:pt x="64" y="397"/>
                    <a:pt x="0" y="397"/>
                    <a:pt x="54" y="411"/>
                  </a:cubicBezTo>
                  <a:cubicBezTo>
                    <a:pt x="60" y="429"/>
                    <a:pt x="48" y="443"/>
                    <a:pt x="33" y="453"/>
                  </a:cubicBezTo>
                  <a:cubicBezTo>
                    <a:pt x="29" y="466"/>
                    <a:pt x="31" y="469"/>
                    <a:pt x="42" y="477"/>
                  </a:cubicBezTo>
                  <a:cubicBezTo>
                    <a:pt x="55" y="473"/>
                    <a:pt x="58" y="475"/>
                    <a:pt x="66" y="486"/>
                  </a:cubicBezTo>
                  <a:cubicBezTo>
                    <a:pt x="55" y="493"/>
                    <a:pt x="49" y="493"/>
                    <a:pt x="42" y="504"/>
                  </a:cubicBezTo>
                  <a:cubicBezTo>
                    <a:pt x="54" y="508"/>
                    <a:pt x="64" y="509"/>
                    <a:pt x="75" y="516"/>
                  </a:cubicBezTo>
                  <a:cubicBezTo>
                    <a:pt x="90" y="546"/>
                    <a:pt x="87" y="557"/>
                    <a:pt x="54" y="564"/>
                  </a:cubicBezTo>
                  <a:cubicBezTo>
                    <a:pt x="44" y="571"/>
                    <a:pt x="37" y="578"/>
                    <a:pt x="30" y="588"/>
                  </a:cubicBezTo>
                  <a:cubicBezTo>
                    <a:pt x="47" y="589"/>
                    <a:pt x="77" y="580"/>
                    <a:pt x="81" y="597"/>
                  </a:cubicBezTo>
                  <a:cubicBezTo>
                    <a:pt x="85" y="615"/>
                    <a:pt x="77" y="618"/>
                    <a:pt x="69" y="630"/>
                  </a:cubicBezTo>
                  <a:cubicBezTo>
                    <a:pt x="55" y="652"/>
                    <a:pt x="49" y="677"/>
                    <a:pt x="33" y="699"/>
                  </a:cubicBezTo>
                  <a:cubicBezTo>
                    <a:pt x="45" y="707"/>
                    <a:pt x="65" y="703"/>
                    <a:pt x="81" y="705"/>
                  </a:cubicBezTo>
                  <a:cubicBezTo>
                    <a:pt x="57" y="734"/>
                    <a:pt x="38" y="707"/>
                    <a:pt x="21" y="732"/>
                  </a:cubicBezTo>
                  <a:cubicBezTo>
                    <a:pt x="35" y="742"/>
                    <a:pt x="27" y="737"/>
                    <a:pt x="48" y="744"/>
                  </a:cubicBezTo>
                  <a:cubicBezTo>
                    <a:pt x="51" y="745"/>
                    <a:pt x="57" y="747"/>
                    <a:pt x="57" y="747"/>
                  </a:cubicBezTo>
                  <a:cubicBezTo>
                    <a:pt x="59" y="759"/>
                    <a:pt x="72" y="780"/>
                    <a:pt x="72" y="780"/>
                  </a:cubicBezTo>
                  <a:cubicBezTo>
                    <a:pt x="60" y="788"/>
                    <a:pt x="55" y="784"/>
                    <a:pt x="42" y="780"/>
                  </a:cubicBezTo>
                  <a:cubicBezTo>
                    <a:pt x="41" y="783"/>
                    <a:pt x="37" y="786"/>
                    <a:pt x="39" y="789"/>
                  </a:cubicBezTo>
                  <a:cubicBezTo>
                    <a:pt x="43" y="795"/>
                    <a:pt x="57" y="801"/>
                    <a:pt x="57" y="801"/>
                  </a:cubicBezTo>
                  <a:cubicBezTo>
                    <a:pt x="67" y="843"/>
                    <a:pt x="79" y="882"/>
                    <a:pt x="120" y="903"/>
                  </a:cubicBezTo>
                  <a:cubicBezTo>
                    <a:pt x="81" y="905"/>
                    <a:pt x="51" y="893"/>
                    <a:pt x="45" y="933"/>
                  </a:cubicBezTo>
                  <a:cubicBezTo>
                    <a:pt x="45" y="935"/>
                    <a:pt x="55" y="1023"/>
                    <a:pt x="60" y="1026"/>
                  </a:cubicBezTo>
                  <a:cubicBezTo>
                    <a:pt x="65" y="1029"/>
                    <a:pt x="72" y="1028"/>
                    <a:pt x="78" y="1029"/>
                  </a:cubicBezTo>
                  <a:cubicBezTo>
                    <a:pt x="70" y="1052"/>
                    <a:pt x="71" y="1045"/>
                    <a:pt x="54" y="1056"/>
                  </a:cubicBezTo>
                  <a:cubicBezTo>
                    <a:pt x="56" y="1085"/>
                    <a:pt x="51" y="1115"/>
                    <a:pt x="81" y="1125"/>
                  </a:cubicBezTo>
                  <a:cubicBezTo>
                    <a:pt x="104" y="1121"/>
                    <a:pt x="111" y="1112"/>
                    <a:pt x="129" y="1101"/>
                  </a:cubicBezTo>
                  <a:cubicBezTo>
                    <a:pt x="147" y="1090"/>
                    <a:pt x="172" y="1088"/>
                    <a:pt x="192" y="1083"/>
                  </a:cubicBezTo>
                  <a:cubicBezTo>
                    <a:pt x="198" y="1077"/>
                    <a:pt x="206" y="1075"/>
                    <a:pt x="210" y="1068"/>
                  </a:cubicBezTo>
                  <a:cubicBezTo>
                    <a:pt x="233" y="1028"/>
                    <a:pt x="192" y="1076"/>
                    <a:pt x="222" y="1041"/>
                  </a:cubicBezTo>
                  <a:cubicBezTo>
                    <a:pt x="248" y="1011"/>
                    <a:pt x="276" y="985"/>
                    <a:pt x="297" y="951"/>
                  </a:cubicBezTo>
                  <a:cubicBezTo>
                    <a:pt x="311" y="928"/>
                    <a:pt x="321" y="901"/>
                    <a:pt x="336" y="879"/>
                  </a:cubicBezTo>
                  <a:cubicBezTo>
                    <a:pt x="347" y="826"/>
                    <a:pt x="341" y="858"/>
                    <a:pt x="336" y="744"/>
                  </a:cubicBezTo>
                  <a:cubicBezTo>
                    <a:pt x="335" y="730"/>
                    <a:pt x="315" y="708"/>
                    <a:pt x="315" y="708"/>
                  </a:cubicBezTo>
                  <a:cubicBezTo>
                    <a:pt x="313" y="694"/>
                    <a:pt x="310" y="682"/>
                    <a:pt x="306" y="669"/>
                  </a:cubicBezTo>
                  <a:cubicBezTo>
                    <a:pt x="314" y="648"/>
                    <a:pt x="318" y="639"/>
                    <a:pt x="339" y="630"/>
                  </a:cubicBezTo>
                  <a:cubicBezTo>
                    <a:pt x="347" y="626"/>
                    <a:pt x="363" y="618"/>
                    <a:pt x="363" y="618"/>
                  </a:cubicBezTo>
                  <a:cubicBezTo>
                    <a:pt x="371" y="593"/>
                    <a:pt x="377" y="570"/>
                    <a:pt x="381" y="543"/>
                  </a:cubicBezTo>
                  <a:cubicBezTo>
                    <a:pt x="382" y="529"/>
                    <a:pt x="380" y="514"/>
                    <a:pt x="384" y="501"/>
                  </a:cubicBezTo>
                  <a:cubicBezTo>
                    <a:pt x="385" y="497"/>
                    <a:pt x="393" y="501"/>
                    <a:pt x="396" y="498"/>
                  </a:cubicBezTo>
                  <a:cubicBezTo>
                    <a:pt x="398" y="496"/>
                    <a:pt x="398" y="492"/>
                    <a:pt x="399" y="489"/>
                  </a:cubicBezTo>
                  <a:cubicBezTo>
                    <a:pt x="380" y="442"/>
                    <a:pt x="370" y="395"/>
                    <a:pt x="360" y="345"/>
                  </a:cubicBezTo>
                  <a:cubicBezTo>
                    <a:pt x="350" y="235"/>
                    <a:pt x="358" y="222"/>
                    <a:pt x="306" y="153"/>
                  </a:cubicBezTo>
                  <a:cubicBezTo>
                    <a:pt x="304" y="156"/>
                    <a:pt x="303" y="164"/>
                    <a:pt x="300" y="162"/>
                  </a:cubicBezTo>
                  <a:cubicBezTo>
                    <a:pt x="296" y="160"/>
                    <a:pt x="292" y="136"/>
                    <a:pt x="291" y="132"/>
                  </a:cubicBezTo>
                  <a:cubicBezTo>
                    <a:pt x="288" y="112"/>
                    <a:pt x="287" y="92"/>
                    <a:pt x="282" y="72"/>
                  </a:cubicBezTo>
                  <a:cubicBezTo>
                    <a:pt x="273" y="36"/>
                    <a:pt x="227" y="26"/>
                    <a:pt x="195" y="15"/>
                  </a:cubicBezTo>
                  <a:cubicBezTo>
                    <a:pt x="180" y="0"/>
                    <a:pt x="177" y="3"/>
                    <a:pt x="153" y="6"/>
                  </a:cubicBezTo>
                  <a:cubicBezTo>
                    <a:pt x="149" y="18"/>
                    <a:pt x="145" y="23"/>
                    <a:pt x="135" y="30"/>
                  </a:cubicBezTo>
                  <a:cubicBezTo>
                    <a:pt x="127" y="43"/>
                    <a:pt x="118" y="53"/>
                    <a:pt x="111" y="66"/>
                  </a:cubicBezTo>
                  <a:cubicBezTo>
                    <a:pt x="107" y="72"/>
                    <a:pt x="99" y="84"/>
                    <a:pt x="99" y="84"/>
                  </a:cubicBezTo>
                  <a:cubicBezTo>
                    <a:pt x="102" y="125"/>
                    <a:pt x="104" y="125"/>
                    <a:pt x="99" y="165"/>
                  </a:cubicBezTo>
                  <a:cubicBezTo>
                    <a:pt x="96" y="190"/>
                    <a:pt x="80" y="213"/>
                    <a:pt x="75" y="237"/>
                  </a:cubicBezTo>
                  <a:cubicBezTo>
                    <a:pt x="73" y="248"/>
                    <a:pt x="76" y="261"/>
                    <a:pt x="69" y="270"/>
                  </a:cubicBezTo>
                  <a:cubicBezTo>
                    <a:pt x="49" y="295"/>
                    <a:pt x="51" y="271"/>
                    <a:pt x="51" y="288"/>
                  </a:cubicBezTo>
                </a:path>
              </a:pathLst>
            </a:custGeom>
            <a:gradFill rotWithShape="1">
              <a:gsLst>
                <a:gs pos="0">
                  <a:srgbClr val="FF9933"/>
                </a:gs>
                <a:gs pos="50000">
                  <a:srgbClr val="FFFF00"/>
                </a:gs>
                <a:gs pos="100000">
                  <a:srgbClr val="FF99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4621" name="Group 6"/>
            <p:cNvGrpSpPr>
              <a:grpSpLocks/>
            </p:cNvGrpSpPr>
            <p:nvPr/>
          </p:nvGrpSpPr>
          <p:grpSpPr bwMode="auto">
            <a:xfrm rot="-5198926">
              <a:off x="1723" y="1701"/>
              <a:ext cx="30" cy="1296"/>
              <a:chOff x="1608" y="1219"/>
              <a:chExt cx="30" cy="1296"/>
            </a:xfrm>
          </p:grpSpPr>
          <p:sp>
            <p:nvSpPr>
              <p:cNvPr id="24704" name="Line 7"/>
              <p:cNvSpPr>
                <a:spLocks noChangeShapeType="1"/>
              </p:cNvSpPr>
              <p:nvPr/>
            </p:nvSpPr>
            <p:spPr bwMode="auto">
              <a:xfrm>
                <a:off x="1608" y="1219"/>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705" name="Line 8"/>
              <p:cNvSpPr>
                <a:spLocks noChangeShapeType="1"/>
              </p:cNvSpPr>
              <p:nvPr/>
            </p:nvSpPr>
            <p:spPr bwMode="auto">
              <a:xfrm>
                <a:off x="1638" y="1219"/>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4622" name="Group 9"/>
            <p:cNvGrpSpPr>
              <a:grpSpLocks/>
            </p:cNvGrpSpPr>
            <p:nvPr/>
          </p:nvGrpSpPr>
          <p:grpSpPr bwMode="auto">
            <a:xfrm rot="1082360">
              <a:off x="2989" y="2126"/>
              <a:ext cx="1374" cy="151"/>
              <a:chOff x="2878" y="1152"/>
              <a:chExt cx="1374" cy="151"/>
            </a:xfrm>
          </p:grpSpPr>
          <p:sp>
            <p:nvSpPr>
              <p:cNvPr id="24690" name="Rectangle 10"/>
              <p:cNvSpPr>
                <a:spLocks noChangeArrowheads="1"/>
              </p:cNvSpPr>
              <p:nvPr/>
            </p:nvSpPr>
            <p:spPr bwMode="auto">
              <a:xfrm flipV="1">
                <a:off x="2878"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91" name="Line 11"/>
              <p:cNvSpPr>
                <a:spLocks noChangeShapeType="1"/>
              </p:cNvSpPr>
              <p:nvPr/>
            </p:nvSpPr>
            <p:spPr bwMode="auto">
              <a:xfrm>
                <a:off x="2954"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92" name="Line 12"/>
              <p:cNvSpPr>
                <a:spLocks noChangeShapeType="1"/>
              </p:cNvSpPr>
              <p:nvPr/>
            </p:nvSpPr>
            <p:spPr bwMode="auto">
              <a:xfrm rot="5400000">
                <a:off x="3134"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93" name="Line 13"/>
              <p:cNvSpPr>
                <a:spLocks noChangeShapeType="1"/>
              </p:cNvSpPr>
              <p:nvPr/>
            </p:nvSpPr>
            <p:spPr bwMode="auto">
              <a:xfrm>
                <a:off x="3260"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94" name="Line 14"/>
              <p:cNvSpPr>
                <a:spLocks noChangeShapeType="1"/>
              </p:cNvSpPr>
              <p:nvPr/>
            </p:nvSpPr>
            <p:spPr bwMode="auto">
              <a:xfrm rot="5400000">
                <a:off x="3439"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95" name="Line 15"/>
              <p:cNvSpPr>
                <a:spLocks noChangeShapeType="1"/>
              </p:cNvSpPr>
              <p:nvPr/>
            </p:nvSpPr>
            <p:spPr bwMode="auto">
              <a:xfrm>
                <a:off x="3565"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96" name="Line 16"/>
              <p:cNvSpPr>
                <a:spLocks noChangeShapeType="1"/>
              </p:cNvSpPr>
              <p:nvPr/>
            </p:nvSpPr>
            <p:spPr bwMode="auto">
              <a:xfrm rot="5400000">
                <a:off x="3744"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97" name="Line 17"/>
              <p:cNvSpPr>
                <a:spLocks noChangeShapeType="1"/>
              </p:cNvSpPr>
              <p:nvPr/>
            </p:nvSpPr>
            <p:spPr bwMode="auto">
              <a:xfrm>
                <a:off x="387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98" name="Line 18"/>
              <p:cNvSpPr>
                <a:spLocks noChangeShapeType="1"/>
              </p:cNvSpPr>
              <p:nvPr/>
            </p:nvSpPr>
            <p:spPr bwMode="auto">
              <a:xfrm rot="5400000">
                <a:off x="405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99" name="Line 19"/>
              <p:cNvSpPr>
                <a:spLocks noChangeShapeType="1"/>
              </p:cNvSpPr>
              <p:nvPr/>
            </p:nvSpPr>
            <p:spPr bwMode="auto">
              <a:xfrm>
                <a:off x="2954"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700" name="Line 20"/>
              <p:cNvSpPr>
                <a:spLocks noChangeShapeType="1"/>
              </p:cNvSpPr>
              <p:nvPr/>
            </p:nvSpPr>
            <p:spPr bwMode="auto">
              <a:xfrm>
                <a:off x="2954"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701" name="Line 21"/>
              <p:cNvSpPr>
                <a:spLocks noChangeShapeType="1"/>
              </p:cNvSpPr>
              <p:nvPr/>
            </p:nvSpPr>
            <p:spPr bwMode="auto">
              <a:xfrm>
                <a:off x="4176" y="1209"/>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702" name="Line 22"/>
              <p:cNvSpPr>
                <a:spLocks noChangeShapeType="1"/>
              </p:cNvSpPr>
              <p:nvPr/>
            </p:nvSpPr>
            <p:spPr bwMode="auto">
              <a:xfrm>
                <a:off x="4176" y="1295"/>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703" name="Line 23"/>
              <p:cNvSpPr>
                <a:spLocks noChangeShapeType="1"/>
              </p:cNvSpPr>
              <p:nvPr/>
            </p:nvSpPr>
            <p:spPr bwMode="auto">
              <a:xfrm>
                <a:off x="4214" y="1204"/>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4623" name="Group 24"/>
            <p:cNvGrpSpPr>
              <a:grpSpLocks/>
            </p:cNvGrpSpPr>
            <p:nvPr/>
          </p:nvGrpSpPr>
          <p:grpSpPr bwMode="auto">
            <a:xfrm rot="-2246084">
              <a:off x="4419" y="2052"/>
              <a:ext cx="1298" cy="148"/>
              <a:chOff x="4184" y="1152"/>
              <a:chExt cx="1298" cy="148"/>
            </a:xfrm>
          </p:grpSpPr>
          <p:sp>
            <p:nvSpPr>
              <p:cNvPr id="24679" name="Rectangle 25"/>
              <p:cNvSpPr>
                <a:spLocks noChangeArrowheads="1"/>
              </p:cNvSpPr>
              <p:nvPr/>
            </p:nvSpPr>
            <p:spPr bwMode="auto">
              <a:xfrm flipV="1">
                <a:off x="4184" y="1152"/>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80" name="Line 26"/>
              <p:cNvSpPr>
                <a:spLocks noChangeShapeType="1"/>
              </p:cNvSpPr>
              <p:nvPr/>
            </p:nvSpPr>
            <p:spPr bwMode="auto">
              <a:xfrm>
                <a:off x="4260"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81" name="Line 27"/>
              <p:cNvSpPr>
                <a:spLocks noChangeShapeType="1"/>
              </p:cNvSpPr>
              <p:nvPr/>
            </p:nvSpPr>
            <p:spPr bwMode="auto">
              <a:xfrm rot="5400000">
                <a:off x="4440"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82" name="Line 28"/>
              <p:cNvSpPr>
                <a:spLocks noChangeShapeType="1"/>
              </p:cNvSpPr>
              <p:nvPr/>
            </p:nvSpPr>
            <p:spPr bwMode="auto">
              <a:xfrm>
                <a:off x="4566" y="1201"/>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83" name="Line 29"/>
              <p:cNvSpPr>
                <a:spLocks noChangeShapeType="1"/>
              </p:cNvSpPr>
              <p:nvPr/>
            </p:nvSpPr>
            <p:spPr bwMode="auto">
              <a:xfrm rot="5400000">
                <a:off x="4745"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84" name="Line 30"/>
              <p:cNvSpPr>
                <a:spLocks noChangeShapeType="1"/>
              </p:cNvSpPr>
              <p:nvPr/>
            </p:nvSpPr>
            <p:spPr bwMode="auto">
              <a:xfrm>
                <a:off x="4871"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85" name="Line 31"/>
              <p:cNvSpPr>
                <a:spLocks noChangeShapeType="1"/>
              </p:cNvSpPr>
              <p:nvPr/>
            </p:nvSpPr>
            <p:spPr bwMode="auto">
              <a:xfrm rot="5400000">
                <a:off x="5050" y="1175"/>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86" name="Line 32"/>
              <p:cNvSpPr>
                <a:spLocks noChangeShapeType="1"/>
              </p:cNvSpPr>
              <p:nvPr/>
            </p:nvSpPr>
            <p:spPr bwMode="auto">
              <a:xfrm>
                <a:off x="5176" y="1201"/>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87" name="Line 33"/>
              <p:cNvSpPr>
                <a:spLocks noChangeShapeType="1"/>
              </p:cNvSpPr>
              <p:nvPr/>
            </p:nvSpPr>
            <p:spPr bwMode="auto">
              <a:xfrm rot="5400000">
                <a:off x="5356" y="1174"/>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88" name="Line 34"/>
              <p:cNvSpPr>
                <a:spLocks noChangeShapeType="1"/>
              </p:cNvSpPr>
              <p:nvPr/>
            </p:nvSpPr>
            <p:spPr bwMode="auto">
              <a:xfrm>
                <a:off x="4260" y="12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89" name="Line 35"/>
              <p:cNvSpPr>
                <a:spLocks noChangeShapeType="1"/>
              </p:cNvSpPr>
              <p:nvPr/>
            </p:nvSpPr>
            <p:spPr bwMode="auto">
              <a:xfrm>
                <a:off x="4260" y="1300"/>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4624" name="Rectangle 36"/>
            <p:cNvSpPr>
              <a:spLocks noChangeArrowheads="1"/>
            </p:cNvSpPr>
            <p:nvPr/>
          </p:nvSpPr>
          <p:spPr bwMode="auto">
            <a:xfrm rot="13870325" flipV="1">
              <a:off x="-398" y="1877"/>
              <a:ext cx="1298" cy="15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25" name="Group 37"/>
            <p:cNvGrpSpPr>
              <a:grpSpLocks/>
            </p:cNvGrpSpPr>
            <p:nvPr/>
          </p:nvGrpSpPr>
          <p:grpSpPr bwMode="auto">
            <a:xfrm rot="-4889944">
              <a:off x="4230" y="1732"/>
              <a:ext cx="30" cy="1296"/>
              <a:chOff x="4199" y="1208"/>
              <a:chExt cx="30" cy="1296"/>
            </a:xfrm>
          </p:grpSpPr>
          <p:sp>
            <p:nvSpPr>
              <p:cNvPr id="24677" name="Line 38"/>
              <p:cNvSpPr>
                <a:spLocks noChangeShapeType="1"/>
              </p:cNvSpPr>
              <p:nvPr/>
            </p:nvSpPr>
            <p:spPr bwMode="auto">
              <a:xfrm>
                <a:off x="4199" y="1208"/>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78" name="Line 39"/>
              <p:cNvSpPr>
                <a:spLocks noChangeShapeType="1"/>
              </p:cNvSpPr>
              <p:nvPr/>
            </p:nvSpPr>
            <p:spPr bwMode="auto">
              <a:xfrm>
                <a:off x="4229" y="1208"/>
                <a:ext cx="0" cy="129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4626" name="Group 40"/>
            <p:cNvGrpSpPr>
              <a:grpSpLocks/>
            </p:cNvGrpSpPr>
            <p:nvPr/>
          </p:nvGrpSpPr>
          <p:grpSpPr bwMode="auto">
            <a:xfrm rot="-5400000">
              <a:off x="1236" y="1991"/>
              <a:ext cx="290" cy="720"/>
              <a:chOff x="1236" y="2594"/>
              <a:chExt cx="290" cy="720"/>
            </a:xfrm>
          </p:grpSpPr>
          <p:sp>
            <p:nvSpPr>
              <p:cNvPr id="24664" name="AutoShape 41"/>
              <p:cNvSpPr>
                <a:spLocks noChangeArrowheads="1"/>
              </p:cNvSpPr>
              <p:nvPr/>
            </p:nvSpPr>
            <p:spPr bwMode="auto">
              <a:xfrm>
                <a:off x="1236" y="2594"/>
                <a:ext cx="290" cy="353"/>
              </a:xfrm>
              <a:prstGeom prst="roundRect">
                <a:avLst>
                  <a:gd name="adj" fmla="val 7324"/>
                </a:avLst>
              </a:prstGeom>
              <a:solidFill>
                <a:srgbClr val="EAEAEA"/>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5" name="AutoShape 42"/>
              <p:cNvSpPr>
                <a:spLocks noChangeArrowheads="1"/>
              </p:cNvSpPr>
              <p:nvPr/>
            </p:nvSpPr>
            <p:spPr bwMode="auto">
              <a:xfrm>
                <a:off x="1247" y="2939"/>
                <a:ext cx="267" cy="2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67 w 21600"/>
                  <a:gd name="T13" fmla="*/ 6145 h 21600"/>
                  <a:gd name="T14" fmla="*/ 15533 w 21600"/>
                  <a:gd name="T15" fmla="*/ 15455 h 21600"/>
                </a:gdLst>
                <a:ahLst/>
                <a:cxnLst>
                  <a:cxn ang="T8">
                    <a:pos x="T0" y="T1"/>
                  </a:cxn>
                  <a:cxn ang="T9">
                    <a:pos x="T2" y="T3"/>
                  </a:cxn>
                  <a:cxn ang="T10">
                    <a:pos x="T4" y="T5"/>
                  </a:cxn>
                  <a:cxn ang="T11">
                    <a:pos x="T6" y="T7"/>
                  </a:cxn>
                </a:cxnLst>
                <a:rect l="T12" t="T13" r="T14" b="T15"/>
                <a:pathLst>
                  <a:path w="21600" h="21600">
                    <a:moveTo>
                      <a:pt x="0" y="0"/>
                    </a:moveTo>
                    <a:lnTo>
                      <a:pt x="8604" y="21600"/>
                    </a:lnTo>
                    <a:lnTo>
                      <a:pt x="12996" y="21600"/>
                    </a:lnTo>
                    <a:lnTo>
                      <a:pt x="21600" y="0"/>
                    </a:lnTo>
                    <a:lnTo>
                      <a:pt x="0" y="0"/>
                    </a:lnTo>
                    <a:close/>
                  </a:path>
                </a:pathLst>
              </a:custGeom>
              <a:solidFill>
                <a:srgbClr val="C0C0C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6" name="Oval 43"/>
              <p:cNvSpPr>
                <a:spLocks noChangeArrowheads="1"/>
              </p:cNvSpPr>
              <p:nvPr/>
            </p:nvSpPr>
            <p:spPr bwMode="auto">
              <a:xfrm rot="2873965">
                <a:off x="1356" y="3137"/>
                <a:ext cx="50" cy="53"/>
              </a:xfrm>
              <a:prstGeom prst="ellipse">
                <a:avLst/>
              </a:prstGeom>
              <a:solidFill>
                <a:srgbClr val="DDDDDD"/>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7" name="Line 44"/>
              <p:cNvSpPr>
                <a:spLocks noChangeShapeType="1"/>
              </p:cNvSpPr>
              <p:nvPr/>
            </p:nvSpPr>
            <p:spPr bwMode="auto">
              <a:xfrm rot="2873965">
                <a:off x="1351" y="3165"/>
                <a:ext cx="5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68" name="Line 45"/>
              <p:cNvSpPr>
                <a:spLocks noChangeShapeType="1"/>
              </p:cNvSpPr>
              <p:nvPr/>
            </p:nvSpPr>
            <p:spPr bwMode="auto">
              <a:xfrm rot="-2526035">
                <a:off x="1357" y="3164"/>
                <a:ext cx="53"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69" name="Line 46"/>
              <p:cNvSpPr>
                <a:spLocks noChangeShapeType="1"/>
              </p:cNvSpPr>
              <p:nvPr/>
            </p:nvSpPr>
            <p:spPr bwMode="auto">
              <a:xfrm>
                <a:off x="1243" y="2929"/>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0" name="Line 47"/>
              <p:cNvSpPr>
                <a:spLocks noChangeShapeType="1"/>
              </p:cNvSpPr>
              <p:nvPr/>
            </p:nvSpPr>
            <p:spPr bwMode="auto">
              <a:xfrm>
                <a:off x="1513" y="2929"/>
                <a:ext cx="0" cy="38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1" name="Line 48"/>
              <p:cNvSpPr>
                <a:spLocks noChangeShapeType="1"/>
              </p:cNvSpPr>
              <p:nvPr/>
            </p:nvSpPr>
            <p:spPr bwMode="auto">
              <a:xfrm>
                <a:off x="1283" y="3004"/>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2" name="Line 49"/>
              <p:cNvSpPr>
                <a:spLocks noChangeShapeType="1"/>
              </p:cNvSpPr>
              <p:nvPr/>
            </p:nvSpPr>
            <p:spPr bwMode="auto">
              <a:xfrm>
                <a:off x="1478" y="3004"/>
                <a:ext cx="0" cy="281"/>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3" name="Line 50"/>
              <p:cNvSpPr>
                <a:spLocks noChangeShapeType="1"/>
              </p:cNvSpPr>
              <p:nvPr/>
            </p:nvSpPr>
            <p:spPr bwMode="auto">
              <a:xfrm>
                <a:off x="1248" y="3056"/>
                <a:ext cx="33"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4" name="Line 51"/>
              <p:cNvSpPr>
                <a:spLocks noChangeShapeType="1"/>
              </p:cNvSpPr>
              <p:nvPr/>
            </p:nvSpPr>
            <p:spPr bwMode="auto">
              <a:xfrm flipH="1">
                <a:off x="1248" y="3066"/>
                <a:ext cx="33" cy="19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5" name="Line 52"/>
              <p:cNvSpPr>
                <a:spLocks noChangeShapeType="1"/>
              </p:cNvSpPr>
              <p:nvPr/>
            </p:nvSpPr>
            <p:spPr bwMode="auto">
              <a:xfrm flipH="1">
                <a:off x="1478" y="3054"/>
                <a:ext cx="33" cy="18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6" name="Line 53"/>
              <p:cNvSpPr>
                <a:spLocks noChangeShapeType="1"/>
              </p:cNvSpPr>
              <p:nvPr/>
            </p:nvSpPr>
            <p:spPr bwMode="auto">
              <a:xfrm>
                <a:off x="1478" y="3065"/>
                <a:ext cx="33" cy="197"/>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627" name="Group 54"/>
            <p:cNvGrpSpPr>
              <a:grpSpLocks/>
            </p:cNvGrpSpPr>
            <p:nvPr/>
          </p:nvGrpSpPr>
          <p:grpSpPr bwMode="auto">
            <a:xfrm rot="-1013223">
              <a:off x="1832" y="2180"/>
              <a:ext cx="1336" cy="151"/>
              <a:chOff x="1583" y="1153"/>
              <a:chExt cx="1336" cy="151"/>
            </a:xfrm>
          </p:grpSpPr>
          <p:sp>
            <p:nvSpPr>
              <p:cNvPr id="24649" name="Rectangle 55"/>
              <p:cNvSpPr>
                <a:spLocks noChangeArrowheads="1"/>
              </p:cNvSpPr>
              <p:nvPr/>
            </p:nvSpPr>
            <p:spPr bwMode="auto">
              <a:xfrm flipV="1">
                <a:off x="1583"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0" name="Line 56"/>
              <p:cNvSpPr>
                <a:spLocks noChangeShapeType="1"/>
              </p:cNvSpPr>
              <p:nvPr/>
            </p:nvSpPr>
            <p:spPr bwMode="auto">
              <a:xfrm>
                <a:off x="1659"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51" name="Line 57"/>
              <p:cNvSpPr>
                <a:spLocks noChangeShapeType="1"/>
              </p:cNvSpPr>
              <p:nvPr/>
            </p:nvSpPr>
            <p:spPr bwMode="auto">
              <a:xfrm rot="5400000">
                <a:off x="183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52" name="Line 58"/>
              <p:cNvSpPr>
                <a:spLocks noChangeShapeType="1"/>
              </p:cNvSpPr>
              <p:nvPr/>
            </p:nvSpPr>
            <p:spPr bwMode="auto">
              <a:xfrm>
                <a:off x="1965"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53" name="Line 59"/>
              <p:cNvSpPr>
                <a:spLocks noChangeShapeType="1"/>
              </p:cNvSpPr>
              <p:nvPr/>
            </p:nvSpPr>
            <p:spPr bwMode="auto">
              <a:xfrm rot="5400000">
                <a:off x="21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54" name="Line 60"/>
              <p:cNvSpPr>
                <a:spLocks noChangeShapeType="1"/>
              </p:cNvSpPr>
              <p:nvPr/>
            </p:nvSpPr>
            <p:spPr bwMode="auto">
              <a:xfrm>
                <a:off x="227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55" name="Line 61"/>
              <p:cNvSpPr>
                <a:spLocks noChangeShapeType="1"/>
              </p:cNvSpPr>
              <p:nvPr/>
            </p:nvSpPr>
            <p:spPr bwMode="auto">
              <a:xfrm rot="5400000">
                <a:off x="2449"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56" name="Line 62"/>
              <p:cNvSpPr>
                <a:spLocks noChangeShapeType="1"/>
              </p:cNvSpPr>
              <p:nvPr/>
            </p:nvSpPr>
            <p:spPr bwMode="auto">
              <a:xfrm>
                <a:off x="25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57" name="Line 63"/>
              <p:cNvSpPr>
                <a:spLocks noChangeShapeType="1"/>
              </p:cNvSpPr>
              <p:nvPr/>
            </p:nvSpPr>
            <p:spPr bwMode="auto">
              <a:xfrm rot="5400000">
                <a:off x="2755"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58" name="Line 64"/>
              <p:cNvSpPr>
                <a:spLocks noChangeShapeType="1"/>
              </p:cNvSpPr>
              <p:nvPr/>
            </p:nvSpPr>
            <p:spPr bwMode="auto">
              <a:xfrm>
                <a:off x="1659"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59" name="Line 65"/>
              <p:cNvSpPr>
                <a:spLocks noChangeShapeType="1"/>
              </p:cNvSpPr>
              <p:nvPr/>
            </p:nvSpPr>
            <p:spPr bwMode="auto">
              <a:xfrm>
                <a:off x="1659"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60" name="Line 66"/>
              <p:cNvSpPr>
                <a:spLocks noChangeShapeType="1"/>
              </p:cNvSpPr>
              <p:nvPr/>
            </p:nvSpPr>
            <p:spPr bwMode="auto">
              <a:xfrm>
                <a:off x="2919"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61" name="Line 67"/>
              <p:cNvSpPr>
                <a:spLocks noChangeShapeType="1"/>
              </p:cNvSpPr>
              <p:nvPr/>
            </p:nvSpPr>
            <p:spPr bwMode="auto">
              <a:xfrm>
                <a:off x="1586" y="1210"/>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62" name="Line 68"/>
              <p:cNvSpPr>
                <a:spLocks noChangeShapeType="1"/>
              </p:cNvSpPr>
              <p:nvPr/>
            </p:nvSpPr>
            <p:spPr bwMode="auto">
              <a:xfrm>
                <a:off x="1586" y="1296"/>
                <a:ext cx="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63" name="Line 69"/>
              <p:cNvSpPr>
                <a:spLocks noChangeShapeType="1"/>
              </p:cNvSpPr>
              <p:nvPr/>
            </p:nvSpPr>
            <p:spPr bwMode="auto">
              <a:xfrm>
                <a:off x="1624" y="1205"/>
                <a:ext cx="0" cy="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4628" name="Group 70"/>
            <p:cNvGrpSpPr>
              <a:grpSpLocks/>
            </p:cNvGrpSpPr>
            <p:nvPr/>
          </p:nvGrpSpPr>
          <p:grpSpPr bwMode="auto">
            <a:xfrm rot="607994">
              <a:off x="480" y="2151"/>
              <a:ext cx="1298" cy="148"/>
              <a:chOff x="288" y="1153"/>
              <a:chExt cx="1298" cy="148"/>
            </a:xfrm>
          </p:grpSpPr>
          <p:sp>
            <p:nvSpPr>
              <p:cNvPr id="24638" name="Rectangle 71"/>
              <p:cNvSpPr>
                <a:spLocks noChangeArrowheads="1"/>
              </p:cNvSpPr>
              <p:nvPr/>
            </p:nvSpPr>
            <p:spPr bwMode="auto">
              <a:xfrm flipV="1">
                <a:off x="288" y="1153"/>
                <a:ext cx="1298" cy="49"/>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9" name="Line 72"/>
              <p:cNvSpPr>
                <a:spLocks noChangeShapeType="1"/>
              </p:cNvSpPr>
              <p:nvPr/>
            </p:nvSpPr>
            <p:spPr bwMode="auto">
              <a:xfrm>
                <a:off x="364"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40" name="Line 73"/>
              <p:cNvSpPr>
                <a:spLocks noChangeShapeType="1"/>
              </p:cNvSpPr>
              <p:nvPr/>
            </p:nvSpPr>
            <p:spPr bwMode="auto">
              <a:xfrm rot="5400000">
                <a:off x="544"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41" name="Line 74"/>
              <p:cNvSpPr>
                <a:spLocks noChangeShapeType="1"/>
              </p:cNvSpPr>
              <p:nvPr/>
            </p:nvSpPr>
            <p:spPr bwMode="auto">
              <a:xfrm>
                <a:off x="670" y="1202"/>
                <a:ext cx="152"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42" name="Line 75"/>
              <p:cNvSpPr>
                <a:spLocks noChangeShapeType="1"/>
              </p:cNvSpPr>
              <p:nvPr/>
            </p:nvSpPr>
            <p:spPr bwMode="auto">
              <a:xfrm rot="5400000">
                <a:off x="849"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43" name="Line 76"/>
              <p:cNvSpPr>
                <a:spLocks noChangeShapeType="1"/>
              </p:cNvSpPr>
              <p:nvPr/>
            </p:nvSpPr>
            <p:spPr bwMode="auto">
              <a:xfrm>
                <a:off x="975"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44" name="Line 77"/>
              <p:cNvSpPr>
                <a:spLocks noChangeShapeType="1"/>
              </p:cNvSpPr>
              <p:nvPr/>
            </p:nvSpPr>
            <p:spPr bwMode="auto">
              <a:xfrm rot="5400000">
                <a:off x="1154" y="1176"/>
                <a:ext cx="99" cy="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45" name="Line 78"/>
              <p:cNvSpPr>
                <a:spLocks noChangeShapeType="1"/>
              </p:cNvSpPr>
              <p:nvPr/>
            </p:nvSpPr>
            <p:spPr bwMode="auto">
              <a:xfrm>
                <a:off x="1280" y="1202"/>
                <a:ext cx="153"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46" name="Line 79"/>
              <p:cNvSpPr>
                <a:spLocks noChangeShapeType="1"/>
              </p:cNvSpPr>
              <p:nvPr/>
            </p:nvSpPr>
            <p:spPr bwMode="auto">
              <a:xfrm rot="5400000">
                <a:off x="1460" y="1175"/>
                <a:ext cx="99"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47" name="Line 80"/>
              <p:cNvSpPr>
                <a:spLocks noChangeShapeType="1"/>
              </p:cNvSpPr>
              <p:nvPr/>
            </p:nvSpPr>
            <p:spPr bwMode="auto">
              <a:xfrm>
                <a:off x="364" y="1202"/>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48" name="Line 81"/>
              <p:cNvSpPr>
                <a:spLocks noChangeShapeType="1"/>
              </p:cNvSpPr>
              <p:nvPr/>
            </p:nvSpPr>
            <p:spPr bwMode="auto">
              <a:xfrm>
                <a:off x="364" y="1301"/>
                <a:ext cx="12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4629" name="Line 82"/>
            <p:cNvSpPr>
              <a:spLocks noChangeShapeType="1"/>
            </p:cNvSpPr>
            <p:nvPr/>
          </p:nvSpPr>
          <p:spPr bwMode="auto">
            <a:xfrm>
              <a:off x="521" y="2532"/>
              <a:ext cx="5184" cy="0"/>
            </a:xfrm>
            <a:prstGeom prst="line">
              <a:avLst/>
            </a:prstGeom>
            <a:noFill/>
            <a:ln w="762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30" name="Freeform 83"/>
            <p:cNvSpPr>
              <a:spLocks/>
            </p:cNvSpPr>
            <p:nvPr/>
          </p:nvSpPr>
          <p:spPr bwMode="auto">
            <a:xfrm rot="5265376" flipH="1" flipV="1">
              <a:off x="2781" y="2167"/>
              <a:ext cx="432" cy="342"/>
            </a:xfrm>
            <a:custGeom>
              <a:avLst/>
              <a:gdLst>
                <a:gd name="T0" fmla="*/ 94 w 399"/>
                <a:gd name="T1" fmla="*/ 1 h 1125"/>
                <a:gd name="T2" fmla="*/ 49 w 399"/>
                <a:gd name="T3" fmla="*/ 1 h 1125"/>
                <a:gd name="T4" fmla="*/ 62 w 399"/>
                <a:gd name="T5" fmla="*/ 1 h 1125"/>
                <a:gd name="T6" fmla="*/ 53 w 399"/>
                <a:gd name="T7" fmla="*/ 1 h 1125"/>
                <a:gd name="T8" fmla="*/ 94 w 399"/>
                <a:gd name="T9" fmla="*/ 1 h 1125"/>
                <a:gd name="T10" fmla="*/ 126 w 399"/>
                <a:gd name="T11" fmla="*/ 1 h 1125"/>
                <a:gd name="T12" fmla="*/ 80 w 399"/>
                <a:gd name="T13" fmla="*/ 1 h 1125"/>
                <a:gd name="T14" fmla="*/ 49 w 399"/>
                <a:gd name="T15" fmla="*/ 1 h 1125"/>
                <a:gd name="T16" fmla="*/ 62 w 399"/>
                <a:gd name="T17" fmla="*/ 1 h 1125"/>
                <a:gd name="T18" fmla="*/ 97 w 399"/>
                <a:gd name="T19" fmla="*/ 1 h 1125"/>
                <a:gd name="T20" fmla="*/ 62 w 399"/>
                <a:gd name="T21" fmla="*/ 1 h 1125"/>
                <a:gd name="T22" fmla="*/ 112 w 399"/>
                <a:gd name="T23" fmla="*/ 2 h 1125"/>
                <a:gd name="T24" fmla="*/ 80 w 399"/>
                <a:gd name="T25" fmla="*/ 2 h 1125"/>
                <a:gd name="T26" fmla="*/ 44 w 399"/>
                <a:gd name="T27" fmla="*/ 2 h 1125"/>
                <a:gd name="T28" fmla="*/ 121 w 399"/>
                <a:gd name="T29" fmla="*/ 2 h 1125"/>
                <a:gd name="T30" fmla="*/ 103 w 399"/>
                <a:gd name="T31" fmla="*/ 2 h 1125"/>
                <a:gd name="T32" fmla="*/ 49 w 399"/>
                <a:gd name="T33" fmla="*/ 2 h 1125"/>
                <a:gd name="T34" fmla="*/ 121 w 399"/>
                <a:gd name="T35" fmla="*/ 2 h 1125"/>
                <a:gd name="T36" fmla="*/ 31 w 399"/>
                <a:gd name="T37" fmla="*/ 2 h 1125"/>
                <a:gd name="T38" fmla="*/ 71 w 399"/>
                <a:gd name="T39" fmla="*/ 2 h 1125"/>
                <a:gd name="T40" fmla="*/ 86 w 399"/>
                <a:gd name="T41" fmla="*/ 2 h 1125"/>
                <a:gd name="T42" fmla="*/ 107 w 399"/>
                <a:gd name="T43" fmla="*/ 2 h 1125"/>
                <a:gd name="T44" fmla="*/ 62 w 399"/>
                <a:gd name="T45" fmla="*/ 2 h 1125"/>
                <a:gd name="T46" fmla="*/ 57 w 399"/>
                <a:gd name="T47" fmla="*/ 2 h 1125"/>
                <a:gd name="T48" fmla="*/ 86 w 399"/>
                <a:gd name="T49" fmla="*/ 2 h 1125"/>
                <a:gd name="T50" fmla="*/ 180 w 399"/>
                <a:gd name="T51" fmla="*/ 2 h 1125"/>
                <a:gd name="T52" fmla="*/ 67 w 399"/>
                <a:gd name="T53" fmla="*/ 2 h 1125"/>
                <a:gd name="T54" fmla="*/ 89 w 399"/>
                <a:gd name="T55" fmla="*/ 3 h 1125"/>
                <a:gd name="T56" fmla="*/ 116 w 399"/>
                <a:gd name="T57" fmla="*/ 3 h 1125"/>
                <a:gd name="T58" fmla="*/ 80 w 399"/>
                <a:gd name="T59" fmla="*/ 3 h 1125"/>
                <a:gd name="T60" fmla="*/ 121 w 399"/>
                <a:gd name="T61" fmla="*/ 3 h 1125"/>
                <a:gd name="T62" fmla="*/ 194 w 399"/>
                <a:gd name="T63" fmla="*/ 3 h 1125"/>
                <a:gd name="T64" fmla="*/ 286 w 399"/>
                <a:gd name="T65" fmla="*/ 3 h 1125"/>
                <a:gd name="T66" fmla="*/ 312 w 399"/>
                <a:gd name="T67" fmla="*/ 3 h 1125"/>
                <a:gd name="T68" fmla="*/ 330 w 399"/>
                <a:gd name="T69" fmla="*/ 3 h 1125"/>
                <a:gd name="T70" fmla="*/ 443 w 399"/>
                <a:gd name="T71" fmla="*/ 2 h 1125"/>
                <a:gd name="T72" fmla="*/ 500 w 399"/>
                <a:gd name="T73" fmla="*/ 2 h 1125"/>
                <a:gd name="T74" fmla="*/ 500 w 399"/>
                <a:gd name="T75" fmla="*/ 2 h 1125"/>
                <a:gd name="T76" fmla="*/ 469 w 399"/>
                <a:gd name="T77" fmla="*/ 2 h 1125"/>
                <a:gd name="T78" fmla="*/ 455 w 399"/>
                <a:gd name="T79" fmla="*/ 2 h 1125"/>
                <a:gd name="T80" fmla="*/ 505 w 399"/>
                <a:gd name="T81" fmla="*/ 2 h 1125"/>
                <a:gd name="T82" fmla="*/ 540 w 399"/>
                <a:gd name="T83" fmla="*/ 2 h 1125"/>
                <a:gd name="T84" fmla="*/ 567 w 399"/>
                <a:gd name="T85" fmla="*/ 2 h 1125"/>
                <a:gd name="T86" fmla="*/ 571 w 399"/>
                <a:gd name="T87" fmla="*/ 1 h 1125"/>
                <a:gd name="T88" fmla="*/ 589 w 399"/>
                <a:gd name="T89" fmla="*/ 1 h 1125"/>
                <a:gd name="T90" fmla="*/ 594 w 399"/>
                <a:gd name="T91" fmla="*/ 1 h 1125"/>
                <a:gd name="T92" fmla="*/ 536 w 399"/>
                <a:gd name="T93" fmla="*/ 1 h 1125"/>
                <a:gd name="T94" fmla="*/ 455 w 399"/>
                <a:gd name="T95" fmla="*/ 0 h 1125"/>
                <a:gd name="T96" fmla="*/ 447 w 399"/>
                <a:gd name="T97" fmla="*/ 1 h 1125"/>
                <a:gd name="T98" fmla="*/ 433 w 399"/>
                <a:gd name="T99" fmla="*/ 0 h 1125"/>
                <a:gd name="T100" fmla="*/ 419 w 399"/>
                <a:gd name="T101" fmla="*/ 0 h 1125"/>
                <a:gd name="T102" fmla="*/ 289 w 399"/>
                <a:gd name="T103" fmla="*/ 0 h 1125"/>
                <a:gd name="T104" fmla="*/ 228 w 399"/>
                <a:gd name="T105" fmla="*/ 0 h 1125"/>
                <a:gd name="T106" fmla="*/ 200 w 399"/>
                <a:gd name="T107" fmla="*/ 0 h 1125"/>
                <a:gd name="T108" fmla="*/ 166 w 399"/>
                <a:gd name="T109" fmla="*/ 0 h 1125"/>
                <a:gd name="T110" fmla="*/ 147 w 399"/>
                <a:gd name="T111" fmla="*/ 0 h 1125"/>
                <a:gd name="T112" fmla="*/ 147 w 399"/>
                <a:gd name="T113" fmla="*/ 1 h 1125"/>
                <a:gd name="T114" fmla="*/ 112 w 399"/>
                <a:gd name="T115" fmla="*/ 1 h 1125"/>
                <a:gd name="T116" fmla="*/ 103 w 399"/>
                <a:gd name="T117" fmla="*/ 1 h 1125"/>
                <a:gd name="T118" fmla="*/ 76 w 399"/>
                <a:gd name="T119" fmla="*/ 1 h 11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9" h="1125">
                  <a:moveTo>
                    <a:pt x="63" y="270"/>
                  </a:moveTo>
                  <a:cubicBezTo>
                    <a:pt x="50" y="278"/>
                    <a:pt x="41" y="279"/>
                    <a:pt x="33" y="291"/>
                  </a:cubicBezTo>
                  <a:cubicBezTo>
                    <a:pt x="54" y="294"/>
                    <a:pt x="74" y="310"/>
                    <a:pt x="42" y="318"/>
                  </a:cubicBezTo>
                  <a:cubicBezTo>
                    <a:pt x="32" y="328"/>
                    <a:pt x="13" y="334"/>
                    <a:pt x="36" y="342"/>
                  </a:cubicBezTo>
                  <a:cubicBezTo>
                    <a:pt x="45" y="349"/>
                    <a:pt x="54" y="356"/>
                    <a:pt x="63" y="363"/>
                  </a:cubicBezTo>
                  <a:cubicBezTo>
                    <a:pt x="75" y="372"/>
                    <a:pt x="71" y="387"/>
                    <a:pt x="84" y="396"/>
                  </a:cubicBezTo>
                  <a:cubicBezTo>
                    <a:pt x="64" y="397"/>
                    <a:pt x="0" y="397"/>
                    <a:pt x="54" y="411"/>
                  </a:cubicBezTo>
                  <a:cubicBezTo>
                    <a:pt x="60" y="429"/>
                    <a:pt x="48" y="443"/>
                    <a:pt x="33" y="453"/>
                  </a:cubicBezTo>
                  <a:cubicBezTo>
                    <a:pt x="29" y="466"/>
                    <a:pt x="31" y="469"/>
                    <a:pt x="42" y="477"/>
                  </a:cubicBezTo>
                  <a:cubicBezTo>
                    <a:pt x="55" y="473"/>
                    <a:pt x="58" y="475"/>
                    <a:pt x="66" y="486"/>
                  </a:cubicBezTo>
                  <a:cubicBezTo>
                    <a:pt x="55" y="493"/>
                    <a:pt x="49" y="493"/>
                    <a:pt x="42" y="504"/>
                  </a:cubicBezTo>
                  <a:cubicBezTo>
                    <a:pt x="54" y="508"/>
                    <a:pt x="64" y="509"/>
                    <a:pt x="75" y="516"/>
                  </a:cubicBezTo>
                  <a:cubicBezTo>
                    <a:pt x="90" y="546"/>
                    <a:pt x="87" y="557"/>
                    <a:pt x="54" y="564"/>
                  </a:cubicBezTo>
                  <a:cubicBezTo>
                    <a:pt x="44" y="571"/>
                    <a:pt x="37" y="578"/>
                    <a:pt x="30" y="588"/>
                  </a:cubicBezTo>
                  <a:cubicBezTo>
                    <a:pt x="47" y="589"/>
                    <a:pt x="77" y="580"/>
                    <a:pt x="81" y="597"/>
                  </a:cubicBezTo>
                  <a:cubicBezTo>
                    <a:pt x="85" y="615"/>
                    <a:pt x="77" y="618"/>
                    <a:pt x="69" y="630"/>
                  </a:cubicBezTo>
                  <a:cubicBezTo>
                    <a:pt x="55" y="652"/>
                    <a:pt x="49" y="677"/>
                    <a:pt x="33" y="699"/>
                  </a:cubicBezTo>
                  <a:cubicBezTo>
                    <a:pt x="45" y="707"/>
                    <a:pt x="65" y="703"/>
                    <a:pt x="81" y="705"/>
                  </a:cubicBezTo>
                  <a:cubicBezTo>
                    <a:pt x="57" y="734"/>
                    <a:pt x="38" y="707"/>
                    <a:pt x="21" y="732"/>
                  </a:cubicBezTo>
                  <a:cubicBezTo>
                    <a:pt x="35" y="742"/>
                    <a:pt x="27" y="737"/>
                    <a:pt x="48" y="744"/>
                  </a:cubicBezTo>
                  <a:cubicBezTo>
                    <a:pt x="51" y="745"/>
                    <a:pt x="57" y="747"/>
                    <a:pt x="57" y="747"/>
                  </a:cubicBezTo>
                  <a:cubicBezTo>
                    <a:pt x="59" y="759"/>
                    <a:pt x="72" y="780"/>
                    <a:pt x="72" y="780"/>
                  </a:cubicBezTo>
                  <a:cubicBezTo>
                    <a:pt x="60" y="788"/>
                    <a:pt x="55" y="784"/>
                    <a:pt x="42" y="780"/>
                  </a:cubicBezTo>
                  <a:cubicBezTo>
                    <a:pt x="41" y="783"/>
                    <a:pt x="37" y="786"/>
                    <a:pt x="39" y="789"/>
                  </a:cubicBezTo>
                  <a:cubicBezTo>
                    <a:pt x="43" y="795"/>
                    <a:pt x="57" y="801"/>
                    <a:pt x="57" y="801"/>
                  </a:cubicBezTo>
                  <a:cubicBezTo>
                    <a:pt x="67" y="843"/>
                    <a:pt x="79" y="882"/>
                    <a:pt x="120" y="903"/>
                  </a:cubicBezTo>
                  <a:cubicBezTo>
                    <a:pt x="81" y="905"/>
                    <a:pt x="51" y="893"/>
                    <a:pt x="45" y="933"/>
                  </a:cubicBezTo>
                  <a:cubicBezTo>
                    <a:pt x="45" y="935"/>
                    <a:pt x="55" y="1023"/>
                    <a:pt x="60" y="1026"/>
                  </a:cubicBezTo>
                  <a:cubicBezTo>
                    <a:pt x="65" y="1029"/>
                    <a:pt x="72" y="1028"/>
                    <a:pt x="78" y="1029"/>
                  </a:cubicBezTo>
                  <a:cubicBezTo>
                    <a:pt x="70" y="1052"/>
                    <a:pt x="71" y="1045"/>
                    <a:pt x="54" y="1056"/>
                  </a:cubicBezTo>
                  <a:cubicBezTo>
                    <a:pt x="56" y="1085"/>
                    <a:pt x="51" y="1115"/>
                    <a:pt x="81" y="1125"/>
                  </a:cubicBezTo>
                  <a:cubicBezTo>
                    <a:pt x="104" y="1121"/>
                    <a:pt x="111" y="1112"/>
                    <a:pt x="129" y="1101"/>
                  </a:cubicBezTo>
                  <a:cubicBezTo>
                    <a:pt x="147" y="1090"/>
                    <a:pt x="172" y="1088"/>
                    <a:pt x="192" y="1083"/>
                  </a:cubicBezTo>
                  <a:cubicBezTo>
                    <a:pt x="198" y="1077"/>
                    <a:pt x="206" y="1075"/>
                    <a:pt x="210" y="1068"/>
                  </a:cubicBezTo>
                  <a:cubicBezTo>
                    <a:pt x="233" y="1028"/>
                    <a:pt x="192" y="1076"/>
                    <a:pt x="222" y="1041"/>
                  </a:cubicBezTo>
                  <a:cubicBezTo>
                    <a:pt x="248" y="1011"/>
                    <a:pt x="276" y="985"/>
                    <a:pt x="297" y="951"/>
                  </a:cubicBezTo>
                  <a:cubicBezTo>
                    <a:pt x="311" y="928"/>
                    <a:pt x="321" y="901"/>
                    <a:pt x="336" y="879"/>
                  </a:cubicBezTo>
                  <a:cubicBezTo>
                    <a:pt x="347" y="826"/>
                    <a:pt x="341" y="858"/>
                    <a:pt x="336" y="744"/>
                  </a:cubicBezTo>
                  <a:cubicBezTo>
                    <a:pt x="335" y="730"/>
                    <a:pt x="315" y="708"/>
                    <a:pt x="315" y="708"/>
                  </a:cubicBezTo>
                  <a:cubicBezTo>
                    <a:pt x="313" y="694"/>
                    <a:pt x="310" y="682"/>
                    <a:pt x="306" y="669"/>
                  </a:cubicBezTo>
                  <a:cubicBezTo>
                    <a:pt x="314" y="648"/>
                    <a:pt x="318" y="639"/>
                    <a:pt x="339" y="630"/>
                  </a:cubicBezTo>
                  <a:cubicBezTo>
                    <a:pt x="347" y="626"/>
                    <a:pt x="363" y="618"/>
                    <a:pt x="363" y="618"/>
                  </a:cubicBezTo>
                  <a:cubicBezTo>
                    <a:pt x="371" y="593"/>
                    <a:pt x="377" y="570"/>
                    <a:pt x="381" y="543"/>
                  </a:cubicBezTo>
                  <a:cubicBezTo>
                    <a:pt x="382" y="529"/>
                    <a:pt x="380" y="514"/>
                    <a:pt x="384" y="501"/>
                  </a:cubicBezTo>
                  <a:cubicBezTo>
                    <a:pt x="385" y="497"/>
                    <a:pt x="393" y="501"/>
                    <a:pt x="396" y="498"/>
                  </a:cubicBezTo>
                  <a:cubicBezTo>
                    <a:pt x="398" y="496"/>
                    <a:pt x="398" y="492"/>
                    <a:pt x="399" y="489"/>
                  </a:cubicBezTo>
                  <a:cubicBezTo>
                    <a:pt x="380" y="442"/>
                    <a:pt x="370" y="395"/>
                    <a:pt x="360" y="345"/>
                  </a:cubicBezTo>
                  <a:cubicBezTo>
                    <a:pt x="350" y="235"/>
                    <a:pt x="358" y="222"/>
                    <a:pt x="306" y="153"/>
                  </a:cubicBezTo>
                  <a:cubicBezTo>
                    <a:pt x="304" y="156"/>
                    <a:pt x="303" y="164"/>
                    <a:pt x="300" y="162"/>
                  </a:cubicBezTo>
                  <a:cubicBezTo>
                    <a:pt x="296" y="160"/>
                    <a:pt x="292" y="136"/>
                    <a:pt x="291" y="132"/>
                  </a:cubicBezTo>
                  <a:cubicBezTo>
                    <a:pt x="288" y="112"/>
                    <a:pt x="287" y="92"/>
                    <a:pt x="282" y="72"/>
                  </a:cubicBezTo>
                  <a:cubicBezTo>
                    <a:pt x="273" y="36"/>
                    <a:pt x="227" y="26"/>
                    <a:pt x="195" y="15"/>
                  </a:cubicBezTo>
                  <a:cubicBezTo>
                    <a:pt x="180" y="0"/>
                    <a:pt x="177" y="3"/>
                    <a:pt x="153" y="6"/>
                  </a:cubicBezTo>
                  <a:cubicBezTo>
                    <a:pt x="149" y="18"/>
                    <a:pt x="145" y="23"/>
                    <a:pt x="135" y="30"/>
                  </a:cubicBezTo>
                  <a:cubicBezTo>
                    <a:pt x="127" y="43"/>
                    <a:pt x="118" y="53"/>
                    <a:pt x="111" y="66"/>
                  </a:cubicBezTo>
                  <a:cubicBezTo>
                    <a:pt x="107" y="72"/>
                    <a:pt x="99" y="84"/>
                    <a:pt x="99" y="84"/>
                  </a:cubicBezTo>
                  <a:cubicBezTo>
                    <a:pt x="102" y="125"/>
                    <a:pt x="104" y="125"/>
                    <a:pt x="99" y="165"/>
                  </a:cubicBezTo>
                  <a:cubicBezTo>
                    <a:pt x="96" y="190"/>
                    <a:pt x="80" y="213"/>
                    <a:pt x="75" y="237"/>
                  </a:cubicBezTo>
                  <a:cubicBezTo>
                    <a:pt x="73" y="248"/>
                    <a:pt x="76" y="261"/>
                    <a:pt x="69" y="270"/>
                  </a:cubicBezTo>
                  <a:cubicBezTo>
                    <a:pt x="49" y="295"/>
                    <a:pt x="51" y="271"/>
                    <a:pt x="51" y="288"/>
                  </a:cubicBezTo>
                </a:path>
              </a:pathLst>
            </a:custGeom>
            <a:gradFill rotWithShape="1">
              <a:gsLst>
                <a:gs pos="0">
                  <a:srgbClr val="FF9933"/>
                </a:gs>
                <a:gs pos="50000">
                  <a:srgbClr val="FFFF00"/>
                </a:gs>
                <a:gs pos="100000">
                  <a:srgbClr val="FF99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4631" name="Group 84"/>
            <p:cNvGrpSpPr>
              <a:grpSpLocks/>
            </p:cNvGrpSpPr>
            <p:nvPr/>
          </p:nvGrpSpPr>
          <p:grpSpPr bwMode="auto">
            <a:xfrm rot="-171504">
              <a:off x="1160" y="2317"/>
              <a:ext cx="4504" cy="199"/>
              <a:chOff x="530" y="1312"/>
              <a:chExt cx="4504" cy="199"/>
            </a:xfrm>
          </p:grpSpPr>
          <p:sp>
            <p:nvSpPr>
              <p:cNvPr id="24636" name="Freeform 85"/>
              <p:cNvSpPr>
                <a:spLocks/>
              </p:cNvSpPr>
              <p:nvPr/>
            </p:nvSpPr>
            <p:spPr bwMode="auto">
              <a:xfrm rot="206433" flipH="1" flipV="1">
                <a:off x="530" y="1330"/>
                <a:ext cx="4360" cy="181"/>
              </a:xfrm>
              <a:custGeom>
                <a:avLst/>
                <a:gdLst>
                  <a:gd name="T0" fmla="*/ 308 w 4431"/>
                  <a:gd name="T1" fmla="*/ 1 h 616"/>
                  <a:gd name="T2" fmla="*/ 446 w 4431"/>
                  <a:gd name="T3" fmla="*/ 0 h 616"/>
                  <a:gd name="T4" fmla="*/ 583 w 4431"/>
                  <a:gd name="T5" fmla="*/ 0 h 616"/>
                  <a:gd name="T6" fmla="*/ 828 w 4431"/>
                  <a:gd name="T7" fmla="*/ 0 h 616"/>
                  <a:gd name="T8" fmla="*/ 1209 w 4431"/>
                  <a:gd name="T9" fmla="*/ 0 h 616"/>
                  <a:gd name="T10" fmla="*/ 1458 w 4431"/>
                  <a:gd name="T11" fmla="*/ 0 h 616"/>
                  <a:gd name="T12" fmla="*/ 1829 w 4431"/>
                  <a:gd name="T13" fmla="*/ 0 h 616"/>
                  <a:gd name="T14" fmla="*/ 2034 w 4431"/>
                  <a:gd name="T15" fmla="*/ 0 h 616"/>
                  <a:gd name="T16" fmla="*/ 2548 w 4431"/>
                  <a:gd name="T17" fmla="*/ 0 h 616"/>
                  <a:gd name="T18" fmla="*/ 2858 w 4431"/>
                  <a:gd name="T19" fmla="*/ 0 h 616"/>
                  <a:gd name="T20" fmla="*/ 3052 w 4431"/>
                  <a:gd name="T21" fmla="*/ 0 h 616"/>
                  <a:gd name="T22" fmla="*/ 3201 w 4431"/>
                  <a:gd name="T23" fmla="*/ 0 h 616"/>
                  <a:gd name="T24" fmla="*/ 3256 w 4431"/>
                  <a:gd name="T25" fmla="*/ 0 h 616"/>
                  <a:gd name="T26" fmla="*/ 3362 w 4431"/>
                  <a:gd name="T27" fmla="*/ 0 h 616"/>
                  <a:gd name="T28" fmla="*/ 3433 w 4431"/>
                  <a:gd name="T29" fmla="*/ 0 h 616"/>
                  <a:gd name="T30" fmla="*/ 3628 w 4431"/>
                  <a:gd name="T31" fmla="*/ 0 h 616"/>
                  <a:gd name="T32" fmla="*/ 3854 w 4431"/>
                  <a:gd name="T33" fmla="*/ 0 h 616"/>
                  <a:gd name="T34" fmla="*/ 3955 w 4431"/>
                  <a:gd name="T35" fmla="*/ 0 h 616"/>
                  <a:gd name="T36" fmla="*/ 3970 w 4431"/>
                  <a:gd name="T37" fmla="*/ 0 h 616"/>
                  <a:gd name="T38" fmla="*/ 3768 w 4431"/>
                  <a:gd name="T39" fmla="*/ 0 h 616"/>
                  <a:gd name="T40" fmla="*/ 3634 w 4431"/>
                  <a:gd name="T41" fmla="*/ 0 h 616"/>
                  <a:gd name="T42" fmla="*/ 3604 w 4431"/>
                  <a:gd name="T43" fmla="*/ 0 h 616"/>
                  <a:gd name="T44" fmla="*/ 3506 w 4431"/>
                  <a:gd name="T45" fmla="*/ 0 h 616"/>
                  <a:gd name="T46" fmla="*/ 3418 w 4431"/>
                  <a:gd name="T47" fmla="*/ 1 h 616"/>
                  <a:gd name="T48" fmla="*/ 3362 w 4431"/>
                  <a:gd name="T49" fmla="*/ 1 h 616"/>
                  <a:gd name="T50" fmla="*/ 3219 w 4431"/>
                  <a:gd name="T51" fmla="*/ 1 h 616"/>
                  <a:gd name="T52" fmla="*/ 3152 w 4431"/>
                  <a:gd name="T53" fmla="*/ 1 h 616"/>
                  <a:gd name="T54" fmla="*/ 3058 w 4431"/>
                  <a:gd name="T55" fmla="*/ 1 h 616"/>
                  <a:gd name="T56" fmla="*/ 2870 w 4431"/>
                  <a:gd name="T57" fmla="*/ 1 h 616"/>
                  <a:gd name="T58" fmla="*/ 2665 w 4431"/>
                  <a:gd name="T59" fmla="*/ 1 h 616"/>
                  <a:gd name="T60" fmla="*/ 2471 w 4431"/>
                  <a:gd name="T61" fmla="*/ 1 h 616"/>
                  <a:gd name="T62" fmla="*/ 2366 w 4431"/>
                  <a:gd name="T63" fmla="*/ 1 h 616"/>
                  <a:gd name="T64" fmla="*/ 2089 w 4431"/>
                  <a:gd name="T65" fmla="*/ 1 h 616"/>
                  <a:gd name="T66" fmla="*/ 1902 w 4431"/>
                  <a:gd name="T67" fmla="*/ 1 h 616"/>
                  <a:gd name="T68" fmla="*/ 1808 w 4431"/>
                  <a:gd name="T69" fmla="*/ 1 h 616"/>
                  <a:gd name="T70" fmla="*/ 1602 w 4431"/>
                  <a:gd name="T71" fmla="*/ 1 h 616"/>
                  <a:gd name="T72" fmla="*/ 1309 w 4431"/>
                  <a:gd name="T73" fmla="*/ 1 h 616"/>
                  <a:gd name="T74" fmla="*/ 1159 w 4431"/>
                  <a:gd name="T75" fmla="*/ 1 h 616"/>
                  <a:gd name="T76" fmla="*/ 1104 w 4431"/>
                  <a:gd name="T77" fmla="*/ 1 h 616"/>
                  <a:gd name="T78" fmla="*/ 965 w 4431"/>
                  <a:gd name="T79" fmla="*/ 1 h 616"/>
                  <a:gd name="T80" fmla="*/ 872 w 4431"/>
                  <a:gd name="T81" fmla="*/ 1 h 616"/>
                  <a:gd name="T82" fmla="*/ 822 w 4431"/>
                  <a:gd name="T83" fmla="*/ 1 h 616"/>
                  <a:gd name="T84" fmla="*/ 700 w 4431"/>
                  <a:gd name="T85" fmla="*/ 1 h 616"/>
                  <a:gd name="T86" fmla="*/ 573 w 4431"/>
                  <a:gd name="T87" fmla="*/ 1 h 616"/>
                  <a:gd name="T88" fmla="*/ 451 w 4431"/>
                  <a:gd name="T89" fmla="*/ 1 h 616"/>
                  <a:gd name="T90" fmla="*/ 192 w 4431"/>
                  <a:gd name="T91" fmla="*/ 1 h 616"/>
                  <a:gd name="T92" fmla="*/ 91 w 4431"/>
                  <a:gd name="T93" fmla="*/ 1 h 616"/>
                  <a:gd name="T94" fmla="*/ 31 w 4431"/>
                  <a:gd name="T95" fmla="*/ 1 h 616"/>
                  <a:gd name="T96" fmla="*/ 21 w 4431"/>
                  <a:gd name="T97" fmla="*/ 1 h 616"/>
                  <a:gd name="T98" fmla="*/ 137 w 4431"/>
                  <a:gd name="T99" fmla="*/ 1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FFFF00"/>
                  </a:gs>
                  <a:gs pos="100000">
                    <a:srgbClr val="FF9933"/>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37" name="Freeform 86"/>
              <p:cNvSpPr>
                <a:spLocks/>
              </p:cNvSpPr>
              <p:nvPr/>
            </p:nvSpPr>
            <p:spPr bwMode="auto">
              <a:xfrm rot="101752" flipV="1">
                <a:off x="674" y="1312"/>
                <a:ext cx="4360" cy="181"/>
              </a:xfrm>
              <a:custGeom>
                <a:avLst/>
                <a:gdLst>
                  <a:gd name="T0" fmla="*/ 308 w 4431"/>
                  <a:gd name="T1" fmla="*/ 1 h 616"/>
                  <a:gd name="T2" fmla="*/ 446 w 4431"/>
                  <a:gd name="T3" fmla="*/ 0 h 616"/>
                  <a:gd name="T4" fmla="*/ 583 w 4431"/>
                  <a:gd name="T5" fmla="*/ 0 h 616"/>
                  <a:gd name="T6" fmla="*/ 828 w 4431"/>
                  <a:gd name="T7" fmla="*/ 0 h 616"/>
                  <a:gd name="T8" fmla="*/ 1209 w 4431"/>
                  <a:gd name="T9" fmla="*/ 0 h 616"/>
                  <a:gd name="T10" fmla="*/ 1458 w 4431"/>
                  <a:gd name="T11" fmla="*/ 0 h 616"/>
                  <a:gd name="T12" fmla="*/ 1829 w 4431"/>
                  <a:gd name="T13" fmla="*/ 0 h 616"/>
                  <a:gd name="T14" fmla="*/ 2034 w 4431"/>
                  <a:gd name="T15" fmla="*/ 0 h 616"/>
                  <a:gd name="T16" fmla="*/ 2548 w 4431"/>
                  <a:gd name="T17" fmla="*/ 0 h 616"/>
                  <a:gd name="T18" fmla="*/ 2858 w 4431"/>
                  <a:gd name="T19" fmla="*/ 0 h 616"/>
                  <a:gd name="T20" fmla="*/ 3052 w 4431"/>
                  <a:gd name="T21" fmla="*/ 0 h 616"/>
                  <a:gd name="T22" fmla="*/ 3201 w 4431"/>
                  <a:gd name="T23" fmla="*/ 0 h 616"/>
                  <a:gd name="T24" fmla="*/ 3256 w 4431"/>
                  <a:gd name="T25" fmla="*/ 0 h 616"/>
                  <a:gd name="T26" fmla="*/ 3362 w 4431"/>
                  <a:gd name="T27" fmla="*/ 0 h 616"/>
                  <a:gd name="T28" fmla="*/ 3433 w 4431"/>
                  <a:gd name="T29" fmla="*/ 0 h 616"/>
                  <a:gd name="T30" fmla="*/ 3628 w 4431"/>
                  <a:gd name="T31" fmla="*/ 0 h 616"/>
                  <a:gd name="T32" fmla="*/ 3854 w 4431"/>
                  <a:gd name="T33" fmla="*/ 0 h 616"/>
                  <a:gd name="T34" fmla="*/ 3955 w 4431"/>
                  <a:gd name="T35" fmla="*/ 0 h 616"/>
                  <a:gd name="T36" fmla="*/ 3970 w 4431"/>
                  <a:gd name="T37" fmla="*/ 0 h 616"/>
                  <a:gd name="T38" fmla="*/ 3768 w 4431"/>
                  <a:gd name="T39" fmla="*/ 0 h 616"/>
                  <a:gd name="T40" fmla="*/ 3634 w 4431"/>
                  <a:gd name="T41" fmla="*/ 0 h 616"/>
                  <a:gd name="T42" fmla="*/ 3604 w 4431"/>
                  <a:gd name="T43" fmla="*/ 0 h 616"/>
                  <a:gd name="T44" fmla="*/ 3506 w 4431"/>
                  <a:gd name="T45" fmla="*/ 0 h 616"/>
                  <a:gd name="T46" fmla="*/ 3418 w 4431"/>
                  <a:gd name="T47" fmla="*/ 1 h 616"/>
                  <a:gd name="T48" fmla="*/ 3362 w 4431"/>
                  <a:gd name="T49" fmla="*/ 1 h 616"/>
                  <a:gd name="T50" fmla="*/ 3219 w 4431"/>
                  <a:gd name="T51" fmla="*/ 1 h 616"/>
                  <a:gd name="T52" fmla="*/ 3152 w 4431"/>
                  <a:gd name="T53" fmla="*/ 1 h 616"/>
                  <a:gd name="T54" fmla="*/ 3058 w 4431"/>
                  <a:gd name="T55" fmla="*/ 1 h 616"/>
                  <a:gd name="T56" fmla="*/ 2870 w 4431"/>
                  <a:gd name="T57" fmla="*/ 1 h 616"/>
                  <a:gd name="T58" fmla="*/ 2665 w 4431"/>
                  <a:gd name="T59" fmla="*/ 1 h 616"/>
                  <a:gd name="T60" fmla="*/ 2471 w 4431"/>
                  <a:gd name="T61" fmla="*/ 1 h 616"/>
                  <a:gd name="T62" fmla="*/ 2366 w 4431"/>
                  <a:gd name="T63" fmla="*/ 1 h 616"/>
                  <a:gd name="T64" fmla="*/ 2089 w 4431"/>
                  <a:gd name="T65" fmla="*/ 1 h 616"/>
                  <a:gd name="T66" fmla="*/ 1902 w 4431"/>
                  <a:gd name="T67" fmla="*/ 1 h 616"/>
                  <a:gd name="T68" fmla="*/ 1808 w 4431"/>
                  <a:gd name="T69" fmla="*/ 1 h 616"/>
                  <a:gd name="T70" fmla="*/ 1602 w 4431"/>
                  <a:gd name="T71" fmla="*/ 1 h 616"/>
                  <a:gd name="T72" fmla="*/ 1309 w 4431"/>
                  <a:gd name="T73" fmla="*/ 1 h 616"/>
                  <a:gd name="T74" fmla="*/ 1159 w 4431"/>
                  <a:gd name="T75" fmla="*/ 1 h 616"/>
                  <a:gd name="T76" fmla="*/ 1104 w 4431"/>
                  <a:gd name="T77" fmla="*/ 1 h 616"/>
                  <a:gd name="T78" fmla="*/ 965 w 4431"/>
                  <a:gd name="T79" fmla="*/ 1 h 616"/>
                  <a:gd name="T80" fmla="*/ 872 w 4431"/>
                  <a:gd name="T81" fmla="*/ 1 h 616"/>
                  <a:gd name="T82" fmla="*/ 822 w 4431"/>
                  <a:gd name="T83" fmla="*/ 1 h 616"/>
                  <a:gd name="T84" fmla="*/ 700 w 4431"/>
                  <a:gd name="T85" fmla="*/ 1 h 616"/>
                  <a:gd name="T86" fmla="*/ 573 w 4431"/>
                  <a:gd name="T87" fmla="*/ 1 h 616"/>
                  <a:gd name="T88" fmla="*/ 451 w 4431"/>
                  <a:gd name="T89" fmla="*/ 1 h 616"/>
                  <a:gd name="T90" fmla="*/ 192 w 4431"/>
                  <a:gd name="T91" fmla="*/ 1 h 616"/>
                  <a:gd name="T92" fmla="*/ 91 w 4431"/>
                  <a:gd name="T93" fmla="*/ 1 h 616"/>
                  <a:gd name="T94" fmla="*/ 31 w 4431"/>
                  <a:gd name="T95" fmla="*/ 1 h 616"/>
                  <a:gd name="T96" fmla="*/ 21 w 4431"/>
                  <a:gd name="T97" fmla="*/ 1 h 616"/>
                  <a:gd name="T98" fmla="*/ 137 w 4431"/>
                  <a:gd name="T99" fmla="*/ 1 h 6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31" h="616">
                    <a:moveTo>
                      <a:pt x="147" y="239"/>
                    </a:moveTo>
                    <a:cubicBezTo>
                      <a:pt x="208" y="235"/>
                      <a:pt x="274" y="245"/>
                      <a:pt x="333" y="233"/>
                    </a:cubicBezTo>
                    <a:cubicBezTo>
                      <a:pt x="346" y="224"/>
                      <a:pt x="399" y="174"/>
                      <a:pt x="405" y="173"/>
                    </a:cubicBezTo>
                    <a:cubicBezTo>
                      <a:pt x="431" y="168"/>
                      <a:pt x="457" y="169"/>
                      <a:pt x="483" y="167"/>
                    </a:cubicBezTo>
                    <a:cubicBezTo>
                      <a:pt x="517" y="169"/>
                      <a:pt x="552" y="166"/>
                      <a:pt x="585" y="173"/>
                    </a:cubicBezTo>
                    <a:cubicBezTo>
                      <a:pt x="603" y="177"/>
                      <a:pt x="633" y="197"/>
                      <a:pt x="633" y="197"/>
                    </a:cubicBezTo>
                    <a:cubicBezTo>
                      <a:pt x="695" y="193"/>
                      <a:pt x="758" y="198"/>
                      <a:pt x="819" y="185"/>
                    </a:cubicBezTo>
                    <a:cubicBezTo>
                      <a:pt x="848" y="179"/>
                      <a:pt x="897" y="143"/>
                      <a:pt x="897" y="143"/>
                    </a:cubicBezTo>
                    <a:cubicBezTo>
                      <a:pt x="960" y="159"/>
                      <a:pt x="1025" y="158"/>
                      <a:pt x="1089" y="149"/>
                    </a:cubicBezTo>
                    <a:cubicBezTo>
                      <a:pt x="1148" y="104"/>
                      <a:pt x="1240" y="104"/>
                      <a:pt x="1311" y="95"/>
                    </a:cubicBezTo>
                    <a:cubicBezTo>
                      <a:pt x="1361" y="99"/>
                      <a:pt x="1411" y="99"/>
                      <a:pt x="1461" y="107"/>
                    </a:cubicBezTo>
                    <a:cubicBezTo>
                      <a:pt x="1503" y="114"/>
                      <a:pt x="1544" y="150"/>
                      <a:pt x="1581" y="167"/>
                    </a:cubicBezTo>
                    <a:cubicBezTo>
                      <a:pt x="1603" y="177"/>
                      <a:pt x="1630" y="183"/>
                      <a:pt x="1653" y="191"/>
                    </a:cubicBezTo>
                    <a:cubicBezTo>
                      <a:pt x="1765" y="184"/>
                      <a:pt x="1868" y="168"/>
                      <a:pt x="1983" y="161"/>
                    </a:cubicBezTo>
                    <a:cubicBezTo>
                      <a:pt x="2037" y="140"/>
                      <a:pt x="2074" y="109"/>
                      <a:pt x="2133" y="101"/>
                    </a:cubicBezTo>
                    <a:cubicBezTo>
                      <a:pt x="2157" y="103"/>
                      <a:pt x="2181" y="103"/>
                      <a:pt x="2205" y="107"/>
                    </a:cubicBezTo>
                    <a:cubicBezTo>
                      <a:pt x="2217" y="109"/>
                      <a:pt x="2241" y="119"/>
                      <a:pt x="2241" y="119"/>
                    </a:cubicBezTo>
                    <a:cubicBezTo>
                      <a:pt x="2454" y="48"/>
                      <a:pt x="2373" y="83"/>
                      <a:pt x="2763" y="77"/>
                    </a:cubicBezTo>
                    <a:cubicBezTo>
                      <a:pt x="2859" y="74"/>
                      <a:pt x="2967" y="56"/>
                      <a:pt x="3063" y="77"/>
                    </a:cubicBezTo>
                    <a:cubicBezTo>
                      <a:pt x="3088" y="151"/>
                      <a:pt x="3007" y="194"/>
                      <a:pt x="3099" y="209"/>
                    </a:cubicBezTo>
                    <a:cubicBezTo>
                      <a:pt x="3198" y="167"/>
                      <a:pt x="3153" y="177"/>
                      <a:pt x="3231" y="167"/>
                    </a:cubicBezTo>
                    <a:cubicBezTo>
                      <a:pt x="3249" y="122"/>
                      <a:pt x="3264" y="106"/>
                      <a:pt x="3309" y="95"/>
                    </a:cubicBezTo>
                    <a:cubicBezTo>
                      <a:pt x="3359" y="108"/>
                      <a:pt x="3342" y="117"/>
                      <a:pt x="3399" y="101"/>
                    </a:cubicBezTo>
                    <a:cubicBezTo>
                      <a:pt x="3422" y="78"/>
                      <a:pt x="3444" y="59"/>
                      <a:pt x="3471" y="41"/>
                    </a:cubicBezTo>
                    <a:cubicBezTo>
                      <a:pt x="3483" y="43"/>
                      <a:pt x="3497" y="40"/>
                      <a:pt x="3507" y="47"/>
                    </a:cubicBezTo>
                    <a:cubicBezTo>
                      <a:pt x="3519" y="55"/>
                      <a:pt x="3517" y="81"/>
                      <a:pt x="3531" y="83"/>
                    </a:cubicBezTo>
                    <a:cubicBezTo>
                      <a:pt x="3549" y="85"/>
                      <a:pt x="3567" y="87"/>
                      <a:pt x="3585" y="89"/>
                    </a:cubicBezTo>
                    <a:cubicBezTo>
                      <a:pt x="3605" y="85"/>
                      <a:pt x="3626" y="84"/>
                      <a:pt x="3645" y="77"/>
                    </a:cubicBezTo>
                    <a:cubicBezTo>
                      <a:pt x="3653" y="74"/>
                      <a:pt x="3656" y="64"/>
                      <a:pt x="3663" y="59"/>
                    </a:cubicBezTo>
                    <a:cubicBezTo>
                      <a:pt x="3691" y="38"/>
                      <a:pt x="3691" y="41"/>
                      <a:pt x="3723" y="35"/>
                    </a:cubicBezTo>
                    <a:cubicBezTo>
                      <a:pt x="3822" y="50"/>
                      <a:pt x="3777" y="57"/>
                      <a:pt x="3861" y="23"/>
                    </a:cubicBezTo>
                    <a:cubicBezTo>
                      <a:pt x="3884" y="14"/>
                      <a:pt x="3909" y="15"/>
                      <a:pt x="3933" y="11"/>
                    </a:cubicBezTo>
                    <a:cubicBezTo>
                      <a:pt x="3945" y="9"/>
                      <a:pt x="3969" y="5"/>
                      <a:pt x="3969" y="5"/>
                    </a:cubicBezTo>
                    <a:cubicBezTo>
                      <a:pt x="4070" y="13"/>
                      <a:pt x="4110" y="1"/>
                      <a:pt x="4179" y="47"/>
                    </a:cubicBezTo>
                    <a:cubicBezTo>
                      <a:pt x="4203" y="39"/>
                      <a:pt x="4227" y="36"/>
                      <a:pt x="4251" y="29"/>
                    </a:cubicBezTo>
                    <a:cubicBezTo>
                      <a:pt x="4263" y="25"/>
                      <a:pt x="4287" y="17"/>
                      <a:pt x="4287" y="17"/>
                    </a:cubicBezTo>
                    <a:cubicBezTo>
                      <a:pt x="4345" y="20"/>
                      <a:pt x="4400" y="0"/>
                      <a:pt x="4431" y="47"/>
                    </a:cubicBezTo>
                    <a:cubicBezTo>
                      <a:pt x="4383" y="79"/>
                      <a:pt x="4358" y="77"/>
                      <a:pt x="4305" y="95"/>
                    </a:cubicBezTo>
                    <a:cubicBezTo>
                      <a:pt x="4282" y="118"/>
                      <a:pt x="4259" y="126"/>
                      <a:pt x="4233" y="143"/>
                    </a:cubicBezTo>
                    <a:cubicBezTo>
                      <a:pt x="4183" y="141"/>
                      <a:pt x="4133" y="144"/>
                      <a:pt x="4083" y="137"/>
                    </a:cubicBezTo>
                    <a:cubicBezTo>
                      <a:pt x="4076" y="136"/>
                      <a:pt x="4045" y="106"/>
                      <a:pt x="4029" y="101"/>
                    </a:cubicBezTo>
                    <a:cubicBezTo>
                      <a:pt x="3995" y="112"/>
                      <a:pt x="3972" y="144"/>
                      <a:pt x="3939" y="161"/>
                    </a:cubicBezTo>
                    <a:cubicBezTo>
                      <a:pt x="3935" y="167"/>
                      <a:pt x="3932" y="174"/>
                      <a:pt x="3927" y="179"/>
                    </a:cubicBezTo>
                    <a:cubicBezTo>
                      <a:pt x="3922" y="184"/>
                      <a:pt x="3914" y="185"/>
                      <a:pt x="3909" y="191"/>
                    </a:cubicBezTo>
                    <a:cubicBezTo>
                      <a:pt x="3892" y="212"/>
                      <a:pt x="3908" y="221"/>
                      <a:pt x="3873" y="233"/>
                    </a:cubicBezTo>
                    <a:cubicBezTo>
                      <a:pt x="3827" y="225"/>
                      <a:pt x="3836" y="220"/>
                      <a:pt x="3801" y="197"/>
                    </a:cubicBezTo>
                    <a:cubicBezTo>
                      <a:pt x="3758" y="211"/>
                      <a:pt x="3776" y="202"/>
                      <a:pt x="3747" y="221"/>
                    </a:cubicBezTo>
                    <a:cubicBezTo>
                      <a:pt x="3734" y="248"/>
                      <a:pt x="3720" y="279"/>
                      <a:pt x="3705" y="305"/>
                    </a:cubicBezTo>
                    <a:cubicBezTo>
                      <a:pt x="3698" y="318"/>
                      <a:pt x="3695" y="339"/>
                      <a:pt x="3681" y="341"/>
                    </a:cubicBezTo>
                    <a:cubicBezTo>
                      <a:pt x="3669" y="343"/>
                      <a:pt x="3657" y="345"/>
                      <a:pt x="3645" y="347"/>
                    </a:cubicBezTo>
                    <a:cubicBezTo>
                      <a:pt x="3628" y="354"/>
                      <a:pt x="3615" y="369"/>
                      <a:pt x="3597" y="371"/>
                    </a:cubicBezTo>
                    <a:cubicBezTo>
                      <a:pt x="3576" y="373"/>
                      <a:pt x="3506" y="355"/>
                      <a:pt x="3489" y="353"/>
                    </a:cubicBezTo>
                    <a:cubicBezTo>
                      <a:pt x="3481" y="342"/>
                      <a:pt x="3469" y="319"/>
                      <a:pt x="3453" y="317"/>
                    </a:cubicBezTo>
                    <a:cubicBezTo>
                      <a:pt x="3440" y="316"/>
                      <a:pt x="3417" y="329"/>
                      <a:pt x="3417" y="329"/>
                    </a:cubicBezTo>
                    <a:cubicBezTo>
                      <a:pt x="3393" y="353"/>
                      <a:pt x="3377" y="378"/>
                      <a:pt x="3345" y="389"/>
                    </a:cubicBezTo>
                    <a:cubicBezTo>
                      <a:pt x="3325" y="415"/>
                      <a:pt x="3329" y="433"/>
                      <a:pt x="3315" y="455"/>
                    </a:cubicBezTo>
                    <a:cubicBezTo>
                      <a:pt x="3302" y="474"/>
                      <a:pt x="3268" y="489"/>
                      <a:pt x="3249" y="497"/>
                    </a:cubicBezTo>
                    <a:cubicBezTo>
                      <a:pt x="3206" y="494"/>
                      <a:pt x="3149" y="498"/>
                      <a:pt x="3111" y="473"/>
                    </a:cubicBezTo>
                    <a:cubicBezTo>
                      <a:pt x="3044" y="481"/>
                      <a:pt x="3039" y="485"/>
                      <a:pt x="2961" y="479"/>
                    </a:cubicBezTo>
                    <a:cubicBezTo>
                      <a:pt x="2934" y="486"/>
                      <a:pt x="2917" y="497"/>
                      <a:pt x="2889" y="503"/>
                    </a:cubicBezTo>
                    <a:cubicBezTo>
                      <a:pt x="2826" y="495"/>
                      <a:pt x="2757" y="509"/>
                      <a:pt x="2703" y="473"/>
                    </a:cubicBezTo>
                    <a:cubicBezTo>
                      <a:pt x="2695" y="475"/>
                      <a:pt x="2686" y="475"/>
                      <a:pt x="2679" y="479"/>
                    </a:cubicBezTo>
                    <a:cubicBezTo>
                      <a:pt x="2672" y="483"/>
                      <a:pt x="2669" y="495"/>
                      <a:pt x="2661" y="497"/>
                    </a:cubicBezTo>
                    <a:cubicBezTo>
                      <a:pt x="2630" y="504"/>
                      <a:pt x="2597" y="501"/>
                      <a:pt x="2565" y="503"/>
                    </a:cubicBezTo>
                    <a:cubicBezTo>
                      <a:pt x="2500" y="497"/>
                      <a:pt x="2437" y="484"/>
                      <a:pt x="2373" y="473"/>
                    </a:cubicBezTo>
                    <a:cubicBezTo>
                      <a:pt x="2338" y="456"/>
                      <a:pt x="2303" y="449"/>
                      <a:pt x="2265" y="443"/>
                    </a:cubicBezTo>
                    <a:cubicBezTo>
                      <a:pt x="2225" y="448"/>
                      <a:pt x="2181" y="443"/>
                      <a:pt x="2145" y="461"/>
                    </a:cubicBezTo>
                    <a:cubicBezTo>
                      <a:pt x="2114" y="477"/>
                      <a:pt x="2090" y="502"/>
                      <a:pt x="2061" y="521"/>
                    </a:cubicBezTo>
                    <a:cubicBezTo>
                      <a:pt x="2044" y="547"/>
                      <a:pt x="2020" y="568"/>
                      <a:pt x="1995" y="587"/>
                    </a:cubicBezTo>
                    <a:cubicBezTo>
                      <a:pt x="1984" y="596"/>
                      <a:pt x="1959" y="611"/>
                      <a:pt x="1959" y="611"/>
                    </a:cubicBezTo>
                    <a:cubicBezTo>
                      <a:pt x="1891" y="606"/>
                      <a:pt x="1849" y="616"/>
                      <a:pt x="1809" y="563"/>
                    </a:cubicBezTo>
                    <a:cubicBezTo>
                      <a:pt x="1799" y="524"/>
                      <a:pt x="1775" y="517"/>
                      <a:pt x="1737" y="503"/>
                    </a:cubicBezTo>
                    <a:cubicBezTo>
                      <a:pt x="1632" y="465"/>
                      <a:pt x="1593" y="461"/>
                      <a:pt x="1503" y="401"/>
                    </a:cubicBezTo>
                    <a:cubicBezTo>
                      <a:pt x="1478" y="406"/>
                      <a:pt x="1442" y="408"/>
                      <a:pt x="1419" y="425"/>
                    </a:cubicBezTo>
                    <a:cubicBezTo>
                      <a:pt x="1387" y="449"/>
                      <a:pt x="1362" y="469"/>
                      <a:pt x="1323" y="479"/>
                    </a:cubicBezTo>
                    <a:cubicBezTo>
                      <a:pt x="1298" y="504"/>
                      <a:pt x="1292" y="551"/>
                      <a:pt x="1257" y="563"/>
                    </a:cubicBezTo>
                    <a:cubicBezTo>
                      <a:pt x="1253" y="557"/>
                      <a:pt x="1252" y="548"/>
                      <a:pt x="1245" y="545"/>
                    </a:cubicBezTo>
                    <a:cubicBezTo>
                      <a:pt x="1230" y="539"/>
                      <a:pt x="1213" y="542"/>
                      <a:pt x="1197" y="539"/>
                    </a:cubicBezTo>
                    <a:cubicBezTo>
                      <a:pt x="1169" y="534"/>
                      <a:pt x="1139" y="525"/>
                      <a:pt x="1113" y="515"/>
                    </a:cubicBezTo>
                    <a:cubicBezTo>
                      <a:pt x="1089" y="506"/>
                      <a:pt x="1070" y="495"/>
                      <a:pt x="1047" y="485"/>
                    </a:cubicBezTo>
                    <a:cubicBezTo>
                      <a:pt x="1035" y="480"/>
                      <a:pt x="1011" y="473"/>
                      <a:pt x="1011" y="473"/>
                    </a:cubicBezTo>
                    <a:cubicBezTo>
                      <a:pt x="989" y="475"/>
                      <a:pt x="967" y="474"/>
                      <a:pt x="945" y="479"/>
                    </a:cubicBezTo>
                    <a:cubicBezTo>
                      <a:pt x="938" y="481"/>
                      <a:pt x="934" y="488"/>
                      <a:pt x="927" y="491"/>
                    </a:cubicBezTo>
                    <a:cubicBezTo>
                      <a:pt x="915" y="496"/>
                      <a:pt x="903" y="499"/>
                      <a:pt x="891" y="503"/>
                    </a:cubicBezTo>
                    <a:cubicBezTo>
                      <a:pt x="869" y="510"/>
                      <a:pt x="854" y="531"/>
                      <a:pt x="831" y="539"/>
                    </a:cubicBezTo>
                    <a:cubicBezTo>
                      <a:pt x="751" y="519"/>
                      <a:pt x="805" y="531"/>
                      <a:pt x="759" y="485"/>
                    </a:cubicBezTo>
                    <a:cubicBezTo>
                      <a:pt x="680" y="492"/>
                      <a:pt x="714" y="484"/>
                      <a:pt x="657" y="503"/>
                    </a:cubicBezTo>
                    <a:cubicBezTo>
                      <a:pt x="645" y="507"/>
                      <a:pt x="621" y="515"/>
                      <a:pt x="621" y="515"/>
                    </a:cubicBezTo>
                    <a:cubicBezTo>
                      <a:pt x="596" y="540"/>
                      <a:pt x="576" y="546"/>
                      <a:pt x="543" y="557"/>
                    </a:cubicBezTo>
                    <a:cubicBezTo>
                      <a:pt x="525" y="555"/>
                      <a:pt x="506" y="557"/>
                      <a:pt x="489" y="551"/>
                    </a:cubicBezTo>
                    <a:cubicBezTo>
                      <a:pt x="475" y="546"/>
                      <a:pt x="453" y="527"/>
                      <a:pt x="453" y="527"/>
                    </a:cubicBezTo>
                    <a:cubicBezTo>
                      <a:pt x="398" y="529"/>
                      <a:pt x="268" y="540"/>
                      <a:pt x="207" y="527"/>
                    </a:cubicBezTo>
                    <a:cubicBezTo>
                      <a:pt x="151" y="515"/>
                      <a:pt x="188" y="502"/>
                      <a:pt x="153" y="479"/>
                    </a:cubicBezTo>
                    <a:cubicBezTo>
                      <a:pt x="137" y="468"/>
                      <a:pt x="115" y="466"/>
                      <a:pt x="99" y="455"/>
                    </a:cubicBezTo>
                    <a:cubicBezTo>
                      <a:pt x="67" y="407"/>
                      <a:pt x="109" y="465"/>
                      <a:pt x="69" y="425"/>
                    </a:cubicBezTo>
                    <a:cubicBezTo>
                      <a:pt x="48" y="404"/>
                      <a:pt x="61" y="396"/>
                      <a:pt x="33" y="377"/>
                    </a:cubicBezTo>
                    <a:cubicBezTo>
                      <a:pt x="0" y="327"/>
                      <a:pt x="9" y="359"/>
                      <a:pt x="15" y="311"/>
                    </a:cubicBezTo>
                    <a:cubicBezTo>
                      <a:pt x="18" y="291"/>
                      <a:pt x="14" y="270"/>
                      <a:pt x="21" y="251"/>
                    </a:cubicBezTo>
                    <a:cubicBezTo>
                      <a:pt x="23" y="245"/>
                      <a:pt x="33" y="246"/>
                      <a:pt x="39" y="245"/>
                    </a:cubicBezTo>
                    <a:cubicBezTo>
                      <a:pt x="75" y="242"/>
                      <a:pt x="111" y="241"/>
                      <a:pt x="147" y="239"/>
                    </a:cubicBezTo>
                    <a:close/>
                  </a:path>
                </a:pathLst>
              </a:custGeom>
              <a:gradFill rotWithShape="1">
                <a:gsLst>
                  <a:gs pos="0">
                    <a:srgbClr val="FFFF00"/>
                  </a:gs>
                  <a:gs pos="100000">
                    <a:srgbClr val="FF9933"/>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4632" name="Line 87"/>
            <p:cNvSpPr>
              <a:spLocks noChangeShapeType="1"/>
            </p:cNvSpPr>
            <p:nvPr/>
          </p:nvSpPr>
          <p:spPr bwMode="auto">
            <a:xfrm>
              <a:off x="517" y="2498"/>
              <a:ext cx="5184" cy="0"/>
            </a:xfrm>
            <a:prstGeom prst="line">
              <a:avLst/>
            </a:prstGeom>
            <a:noFill/>
            <a:ln w="762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33" name="Freeform 88"/>
            <p:cNvSpPr>
              <a:spLocks/>
            </p:cNvSpPr>
            <p:nvPr/>
          </p:nvSpPr>
          <p:spPr bwMode="auto">
            <a:xfrm>
              <a:off x="4896" y="2199"/>
              <a:ext cx="567" cy="282"/>
            </a:xfrm>
            <a:custGeom>
              <a:avLst/>
              <a:gdLst>
                <a:gd name="T0" fmla="*/ 0 w 567"/>
                <a:gd name="T1" fmla="*/ 180 h 282"/>
                <a:gd name="T2" fmla="*/ 120 w 567"/>
                <a:gd name="T3" fmla="*/ 120 h 282"/>
                <a:gd name="T4" fmla="*/ 186 w 567"/>
                <a:gd name="T5" fmla="*/ 72 h 282"/>
                <a:gd name="T6" fmla="*/ 240 w 567"/>
                <a:gd name="T7" fmla="*/ 0 h 282"/>
                <a:gd name="T8" fmla="*/ 396 w 567"/>
                <a:gd name="T9" fmla="*/ 36 h 282"/>
                <a:gd name="T10" fmla="*/ 456 w 567"/>
                <a:gd name="T11" fmla="*/ 102 h 282"/>
                <a:gd name="T12" fmla="*/ 492 w 567"/>
                <a:gd name="T13" fmla="*/ 114 h 282"/>
                <a:gd name="T14" fmla="*/ 510 w 567"/>
                <a:gd name="T15" fmla="*/ 120 h 282"/>
                <a:gd name="T16" fmla="*/ 522 w 567"/>
                <a:gd name="T17" fmla="*/ 162 h 282"/>
                <a:gd name="T18" fmla="*/ 546 w 567"/>
                <a:gd name="T19" fmla="*/ 198 h 282"/>
                <a:gd name="T20" fmla="*/ 438 w 567"/>
                <a:gd name="T21" fmla="*/ 264 h 282"/>
                <a:gd name="T22" fmla="*/ 120 w 567"/>
                <a:gd name="T23" fmla="*/ 246 h 282"/>
                <a:gd name="T24" fmla="*/ 6 w 567"/>
                <a:gd name="T25" fmla="*/ 210 h 282"/>
                <a:gd name="T26" fmla="*/ 0 w 567"/>
                <a:gd name="T27" fmla="*/ 180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7" h="282">
                  <a:moveTo>
                    <a:pt x="0" y="180"/>
                  </a:moveTo>
                  <a:cubicBezTo>
                    <a:pt x="33" y="155"/>
                    <a:pt x="80" y="128"/>
                    <a:pt x="120" y="120"/>
                  </a:cubicBezTo>
                  <a:cubicBezTo>
                    <a:pt x="168" y="96"/>
                    <a:pt x="162" y="108"/>
                    <a:pt x="186" y="72"/>
                  </a:cubicBezTo>
                  <a:cubicBezTo>
                    <a:pt x="204" y="44"/>
                    <a:pt x="207" y="11"/>
                    <a:pt x="240" y="0"/>
                  </a:cubicBezTo>
                  <a:cubicBezTo>
                    <a:pt x="301" y="45"/>
                    <a:pt x="287" y="30"/>
                    <a:pt x="396" y="36"/>
                  </a:cubicBezTo>
                  <a:cubicBezTo>
                    <a:pt x="414" y="60"/>
                    <a:pt x="428" y="88"/>
                    <a:pt x="456" y="102"/>
                  </a:cubicBezTo>
                  <a:cubicBezTo>
                    <a:pt x="467" y="108"/>
                    <a:pt x="480" y="110"/>
                    <a:pt x="492" y="114"/>
                  </a:cubicBezTo>
                  <a:cubicBezTo>
                    <a:pt x="498" y="116"/>
                    <a:pt x="510" y="120"/>
                    <a:pt x="510" y="120"/>
                  </a:cubicBezTo>
                  <a:cubicBezTo>
                    <a:pt x="515" y="134"/>
                    <a:pt x="515" y="149"/>
                    <a:pt x="522" y="162"/>
                  </a:cubicBezTo>
                  <a:cubicBezTo>
                    <a:pt x="528" y="175"/>
                    <a:pt x="546" y="198"/>
                    <a:pt x="546" y="198"/>
                  </a:cubicBezTo>
                  <a:cubicBezTo>
                    <a:pt x="567" y="282"/>
                    <a:pt x="511" y="259"/>
                    <a:pt x="438" y="264"/>
                  </a:cubicBezTo>
                  <a:cubicBezTo>
                    <a:pt x="321" y="258"/>
                    <a:pt x="243" y="250"/>
                    <a:pt x="120" y="246"/>
                  </a:cubicBezTo>
                  <a:cubicBezTo>
                    <a:pt x="75" y="216"/>
                    <a:pt x="65" y="217"/>
                    <a:pt x="6" y="210"/>
                  </a:cubicBezTo>
                  <a:cubicBezTo>
                    <a:pt x="13" y="176"/>
                    <a:pt x="22" y="180"/>
                    <a:pt x="0" y="180"/>
                  </a:cubicBezTo>
                  <a:close/>
                </a:path>
              </a:pathLst>
            </a:custGeom>
            <a:gradFill rotWithShape="1">
              <a:gsLst>
                <a:gs pos="0">
                  <a:srgbClr val="FFFF00"/>
                </a:gs>
                <a:gs pos="100000">
                  <a:srgbClr val="FF9933"/>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34" name="Rectangle 89"/>
            <p:cNvSpPr>
              <a:spLocks noChangeArrowheads="1"/>
            </p:cNvSpPr>
            <p:nvPr/>
          </p:nvSpPr>
          <p:spPr bwMode="auto">
            <a:xfrm rot="16691395" flipV="1">
              <a:off x="5033" y="1749"/>
              <a:ext cx="1298" cy="157"/>
            </a:xfrm>
            <a:prstGeom prst="rect">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5" name="Freeform 90"/>
            <p:cNvSpPr>
              <a:spLocks/>
            </p:cNvSpPr>
            <p:nvPr/>
          </p:nvSpPr>
          <p:spPr bwMode="auto">
            <a:xfrm rot="72848" flipH="1">
              <a:off x="693" y="2318"/>
              <a:ext cx="864" cy="175"/>
            </a:xfrm>
            <a:custGeom>
              <a:avLst/>
              <a:gdLst>
                <a:gd name="T0" fmla="*/ 0 w 567"/>
                <a:gd name="T1" fmla="*/ 17 h 282"/>
                <a:gd name="T2" fmla="*/ 987 w 567"/>
                <a:gd name="T3" fmla="*/ 11 h 282"/>
                <a:gd name="T4" fmla="*/ 1525 w 567"/>
                <a:gd name="T5" fmla="*/ 7 h 282"/>
                <a:gd name="T6" fmla="*/ 1973 w 567"/>
                <a:gd name="T7" fmla="*/ 0 h 282"/>
                <a:gd name="T8" fmla="*/ 3250 w 567"/>
                <a:gd name="T9" fmla="*/ 4 h 282"/>
                <a:gd name="T10" fmla="*/ 3747 w 567"/>
                <a:gd name="T11" fmla="*/ 9 h 282"/>
                <a:gd name="T12" fmla="*/ 4044 w 567"/>
                <a:gd name="T13" fmla="*/ 11 h 282"/>
                <a:gd name="T14" fmla="*/ 4189 w 567"/>
                <a:gd name="T15" fmla="*/ 11 h 282"/>
                <a:gd name="T16" fmla="*/ 4283 w 567"/>
                <a:gd name="T17" fmla="*/ 15 h 282"/>
                <a:gd name="T18" fmla="*/ 4486 w 567"/>
                <a:gd name="T19" fmla="*/ 18 h 282"/>
                <a:gd name="T20" fmla="*/ 3595 w 567"/>
                <a:gd name="T21" fmla="*/ 24 h 282"/>
                <a:gd name="T22" fmla="*/ 987 w 567"/>
                <a:gd name="T23" fmla="*/ 23 h 282"/>
                <a:gd name="T24" fmla="*/ 49 w 567"/>
                <a:gd name="T25" fmla="*/ 19 h 282"/>
                <a:gd name="T26" fmla="*/ 0 w 567"/>
                <a:gd name="T27" fmla="*/ 17 h 2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7" h="282">
                  <a:moveTo>
                    <a:pt x="0" y="180"/>
                  </a:moveTo>
                  <a:cubicBezTo>
                    <a:pt x="33" y="155"/>
                    <a:pt x="80" y="128"/>
                    <a:pt x="120" y="120"/>
                  </a:cubicBezTo>
                  <a:cubicBezTo>
                    <a:pt x="168" y="96"/>
                    <a:pt x="162" y="108"/>
                    <a:pt x="186" y="72"/>
                  </a:cubicBezTo>
                  <a:cubicBezTo>
                    <a:pt x="204" y="44"/>
                    <a:pt x="207" y="11"/>
                    <a:pt x="240" y="0"/>
                  </a:cubicBezTo>
                  <a:cubicBezTo>
                    <a:pt x="301" y="45"/>
                    <a:pt x="287" y="30"/>
                    <a:pt x="396" y="36"/>
                  </a:cubicBezTo>
                  <a:cubicBezTo>
                    <a:pt x="414" y="60"/>
                    <a:pt x="428" y="88"/>
                    <a:pt x="456" y="102"/>
                  </a:cubicBezTo>
                  <a:cubicBezTo>
                    <a:pt x="467" y="108"/>
                    <a:pt x="480" y="110"/>
                    <a:pt x="492" y="114"/>
                  </a:cubicBezTo>
                  <a:cubicBezTo>
                    <a:pt x="498" y="116"/>
                    <a:pt x="510" y="120"/>
                    <a:pt x="510" y="120"/>
                  </a:cubicBezTo>
                  <a:cubicBezTo>
                    <a:pt x="515" y="134"/>
                    <a:pt x="515" y="149"/>
                    <a:pt x="522" y="162"/>
                  </a:cubicBezTo>
                  <a:cubicBezTo>
                    <a:pt x="528" y="175"/>
                    <a:pt x="546" y="198"/>
                    <a:pt x="546" y="198"/>
                  </a:cubicBezTo>
                  <a:cubicBezTo>
                    <a:pt x="567" y="282"/>
                    <a:pt x="511" y="259"/>
                    <a:pt x="438" y="264"/>
                  </a:cubicBezTo>
                  <a:cubicBezTo>
                    <a:pt x="321" y="258"/>
                    <a:pt x="243" y="250"/>
                    <a:pt x="120" y="246"/>
                  </a:cubicBezTo>
                  <a:cubicBezTo>
                    <a:pt x="75" y="216"/>
                    <a:pt x="65" y="217"/>
                    <a:pt x="6" y="210"/>
                  </a:cubicBezTo>
                  <a:cubicBezTo>
                    <a:pt x="13" y="176"/>
                    <a:pt x="22" y="180"/>
                    <a:pt x="0" y="180"/>
                  </a:cubicBezTo>
                  <a:close/>
                </a:path>
              </a:pathLst>
            </a:custGeom>
            <a:gradFill rotWithShape="1">
              <a:gsLst>
                <a:gs pos="0">
                  <a:srgbClr val="FFFF00"/>
                </a:gs>
                <a:gs pos="100000">
                  <a:srgbClr val="FF9933"/>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4580" name="Group 91"/>
          <p:cNvGrpSpPr>
            <a:grpSpLocks/>
          </p:cNvGrpSpPr>
          <p:nvPr/>
        </p:nvGrpSpPr>
        <p:grpSpPr bwMode="auto">
          <a:xfrm>
            <a:off x="542925" y="4471988"/>
            <a:ext cx="8143875" cy="1712912"/>
            <a:chOff x="342" y="2817"/>
            <a:chExt cx="5130" cy="1079"/>
          </a:xfrm>
        </p:grpSpPr>
        <p:sp>
          <p:nvSpPr>
            <p:cNvPr id="24593" name="Rectangle 92"/>
            <p:cNvSpPr>
              <a:spLocks noChangeArrowheads="1"/>
            </p:cNvSpPr>
            <p:nvPr/>
          </p:nvSpPr>
          <p:spPr bwMode="auto">
            <a:xfrm>
              <a:off x="4440" y="2818"/>
              <a:ext cx="552"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4" name="Rectangle 93"/>
            <p:cNvSpPr>
              <a:spLocks noChangeArrowheads="1"/>
            </p:cNvSpPr>
            <p:nvPr/>
          </p:nvSpPr>
          <p:spPr bwMode="auto">
            <a:xfrm>
              <a:off x="3144" y="2817"/>
              <a:ext cx="1440" cy="288"/>
            </a:xfrm>
            <a:prstGeom prst="rect">
              <a:avLst/>
            </a:prstGeom>
            <a:gradFill rotWithShape="1">
              <a:gsLst>
                <a:gs pos="0">
                  <a:srgbClr val="FFC901"/>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5" name="Rectangle 94"/>
            <p:cNvSpPr>
              <a:spLocks noChangeArrowheads="1"/>
            </p:cNvSpPr>
            <p:nvPr/>
          </p:nvSpPr>
          <p:spPr bwMode="auto">
            <a:xfrm>
              <a:off x="2520" y="2817"/>
              <a:ext cx="1080"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6" name="Rectangle 95"/>
            <p:cNvSpPr>
              <a:spLocks noChangeArrowheads="1"/>
            </p:cNvSpPr>
            <p:nvPr/>
          </p:nvSpPr>
          <p:spPr bwMode="auto">
            <a:xfrm>
              <a:off x="1683" y="2817"/>
              <a:ext cx="864"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7" name="Rectangle 96"/>
            <p:cNvSpPr>
              <a:spLocks noChangeArrowheads="1"/>
            </p:cNvSpPr>
            <p:nvPr/>
          </p:nvSpPr>
          <p:spPr bwMode="auto">
            <a:xfrm>
              <a:off x="1314" y="2817"/>
              <a:ext cx="441"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8" name="Rectangle 97"/>
            <p:cNvSpPr>
              <a:spLocks noChangeArrowheads="1"/>
            </p:cNvSpPr>
            <p:nvPr/>
          </p:nvSpPr>
          <p:spPr bwMode="auto">
            <a:xfrm>
              <a:off x="1008" y="2817"/>
              <a:ext cx="441"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9" name="Rectangle 98"/>
            <p:cNvSpPr>
              <a:spLocks noChangeArrowheads="1"/>
            </p:cNvSpPr>
            <p:nvPr/>
          </p:nvSpPr>
          <p:spPr bwMode="auto">
            <a:xfrm>
              <a:off x="774" y="2817"/>
              <a:ext cx="297"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0" name="Line 99"/>
            <p:cNvSpPr>
              <a:spLocks noChangeShapeType="1"/>
            </p:cNvSpPr>
            <p:nvPr/>
          </p:nvSpPr>
          <p:spPr bwMode="auto">
            <a:xfrm>
              <a:off x="501" y="3105"/>
              <a:ext cx="49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1" name="Line 100"/>
            <p:cNvSpPr>
              <a:spLocks noChangeShapeType="1"/>
            </p:cNvSpPr>
            <p:nvPr/>
          </p:nvSpPr>
          <p:spPr bwMode="auto">
            <a:xfrm flipV="1">
              <a:off x="438" y="3015"/>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2" name="Text Box 101"/>
            <p:cNvSpPr txBox="1">
              <a:spLocks noChangeArrowheads="1"/>
            </p:cNvSpPr>
            <p:nvPr/>
          </p:nvSpPr>
          <p:spPr bwMode="auto">
            <a:xfrm>
              <a:off x="2202" y="3608"/>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Black" pitchFamily="34" charset="0"/>
                </a:rPr>
                <a:t>Time, msec.</a:t>
              </a:r>
            </a:p>
          </p:txBody>
        </p:sp>
        <p:sp>
          <p:nvSpPr>
            <p:cNvPr id="24603" name="Line 102"/>
            <p:cNvSpPr>
              <a:spLocks noChangeShapeType="1"/>
            </p:cNvSpPr>
            <p:nvPr/>
          </p:nvSpPr>
          <p:spPr bwMode="auto">
            <a:xfrm>
              <a:off x="858" y="2961"/>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4" name="Line 103"/>
            <p:cNvSpPr>
              <a:spLocks noChangeShapeType="1"/>
            </p:cNvSpPr>
            <p:nvPr/>
          </p:nvSpPr>
          <p:spPr bwMode="auto">
            <a:xfrm>
              <a:off x="1279" y="2961"/>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5" name="Line 104"/>
            <p:cNvSpPr>
              <a:spLocks noChangeShapeType="1"/>
            </p:cNvSpPr>
            <p:nvPr/>
          </p:nvSpPr>
          <p:spPr bwMode="auto">
            <a:xfrm>
              <a:off x="1656" y="2961"/>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6" name="Line 105"/>
            <p:cNvSpPr>
              <a:spLocks noChangeShapeType="1"/>
            </p:cNvSpPr>
            <p:nvPr/>
          </p:nvSpPr>
          <p:spPr bwMode="auto">
            <a:xfrm>
              <a:off x="2016" y="2961"/>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7" name="Line 106"/>
            <p:cNvSpPr>
              <a:spLocks noChangeShapeType="1"/>
            </p:cNvSpPr>
            <p:nvPr/>
          </p:nvSpPr>
          <p:spPr bwMode="auto">
            <a:xfrm>
              <a:off x="2421" y="2961"/>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8" name="Line 107"/>
            <p:cNvSpPr>
              <a:spLocks noChangeShapeType="1"/>
            </p:cNvSpPr>
            <p:nvPr/>
          </p:nvSpPr>
          <p:spPr bwMode="auto">
            <a:xfrm>
              <a:off x="2846" y="2961"/>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9" name="Line 108"/>
            <p:cNvSpPr>
              <a:spLocks noChangeShapeType="1"/>
            </p:cNvSpPr>
            <p:nvPr/>
          </p:nvSpPr>
          <p:spPr bwMode="auto">
            <a:xfrm>
              <a:off x="3222" y="2961"/>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0" name="Line 109"/>
            <p:cNvSpPr>
              <a:spLocks noChangeShapeType="1"/>
            </p:cNvSpPr>
            <p:nvPr/>
          </p:nvSpPr>
          <p:spPr bwMode="auto">
            <a:xfrm>
              <a:off x="3600" y="2961"/>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1" name="Line 110"/>
            <p:cNvSpPr>
              <a:spLocks noChangeShapeType="1"/>
            </p:cNvSpPr>
            <p:nvPr/>
          </p:nvSpPr>
          <p:spPr bwMode="auto">
            <a:xfrm>
              <a:off x="3966" y="2961"/>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2" name="Line 111"/>
            <p:cNvSpPr>
              <a:spLocks noChangeShapeType="1"/>
            </p:cNvSpPr>
            <p:nvPr/>
          </p:nvSpPr>
          <p:spPr bwMode="auto">
            <a:xfrm>
              <a:off x="4320" y="2988"/>
              <a:ext cx="0" cy="36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3" name="Line 112"/>
            <p:cNvSpPr>
              <a:spLocks noChangeShapeType="1"/>
            </p:cNvSpPr>
            <p:nvPr/>
          </p:nvSpPr>
          <p:spPr bwMode="auto">
            <a:xfrm>
              <a:off x="4662" y="2961"/>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4" name="Line 113"/>
            <p:cNvSpPr>
              <a:spLocks noChangeShapeType="1"/>
            </p:cNvSpPr>
            <p:nvPr/>
          </p:nvSpPr>
          <p:spPr bwMode="auto">
            <a:xfrm>
              <a:off x="4995" y="2961"/>
              <a:ext cx="0" cy="39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5" name="Text Box 114"/>
            <p:cNvSpPr txBox="1">
              <a:spLocks noChangeArrowheads="1"/>
            </p:cNvSpPr>
            <p:nvPr/>
          </p:nvSpPr>
          <p:spPr bwMode="auto">
            <a:xfrm>
              <a:off x="342" y="3332"/>
              <a:ext cx="50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0     25   50   75  100 </a:t>
              </a:r>
              <a:r>
                <a:rPr lang="en-US" sz="1000" b="1"/>
                <a:t>  </a:t>
              </a:r>
              <a:r>
                <a:rPr lang="en-US" sz="2400" b="1"/>
                <a:t>125 </a:t>
              </a:r>
              <a:r>
                <a:rPr lang="en-US" sz="1200" b="1"/>
                <a:t> </a:t>
              </a:r>
              <a:r>
                <a:rPr lang="en-US" sz="2400" b="1"/>
                <a:t>150  175  200 225 250 300 325 </a:t>
              </a:r>
            </a:p>
          </p:txBody>
        </p:sp>
        <p:sp>
          <p:nvSpPr>
            <p:cNvPr id="24616" name="Rectangle 115"/>
            <p:cNvSpPr>
              <a:spLocks noChangeArrowheads="1"/>
            </p:cNvSpPr>
            <p:nvPr/>
          </p:nvSpPr>
          <p:spPr bwMode="auto">
            <a:xfrm>
              <a:off x="432" y="2817"/>
              <a:ext cx="288"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7" name="Rectangle 116"/>
            <p:cNvSpPr>
              <a:spLocks noChangeArrowheads="1"/>
            </p:cNvSpPr>
            <p:nvPr/>
          </p:nvSpPr>
          <p:spPr bwMode="auto">
            <a:xfrm>
              <a:off x="711" y="2817"/>
              <a:ext cx="144" cy="288"/>
            </a:xfrm>
            <a:prstGeom prst="rect">
              <a:avLst/>
            </a:prstGeom>
            <a:solidFill>
              <a:srgbClr val="FFC9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81" name="Text Box 117"/>
          <p:cNvSpPr txBox="1">
            <a:spLocks noChangeArrowheads="1"/>
          </p:cNvSpPr>
          <p:nvPr/>
        </p:nvSpPr>
        <p:spPr bwMode="auto">
          <a:xfrm>
            <a:off x="1143000" y="1600200"/>
            <a:ext cx="6345238" cy="51911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t>Collapsed building with remaining fires</a:t>
            </a:r>
          </a:p>
        </p:txBody>
      </p:sp>
      <p:sp>
        <p:nvSpPr>
          <p:cNvPr id="24582" name="Text Box 118"/>
          <p:cNvSpPr txBox="1">
            <a:spLocks noChangeArrowheads="1"/>
          </p:cNvSpPr>
          <p:nvPr/>
        </p:nvSpPr>
        <p:spPr bwMode="auto">
          <a:xfrm>
            <a:off x="977900" y="6165850"/>
            <a:ext cx="6858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1600"/>
              <a:t>Adapted from OSHA diagrams prepared by</a:t>
            </a:r>
          </a:p>
          <a:p>
            <a:pPr eaLnBrk="1" hangingPunct="1"/>
            <a:r>
              <a:rPr lang="en-US" sz="1600"/>
              <a:t>John M. Cholin, P.E., FSFPE, 	J.M. Cholin Consultants, Inc.</a:t>
            </a:r>
          </a:p>
        </p:txBody>
      </p:sp>
      <p:grpSp>
        <p:nvGrpSpPr>
          <p:cNvPr id="24583" name="Group 119"/>
          <p:cNvGrpSpPr>
            <a:grpSpLocks/>
          </p:cNvGrpSpPr>
          <p:nvPr/>
        </p:nvGrpSpPr>
        <p:grpSpPr bwMode="auto">
          <a:xfrm>
            <a:off x="874713" y="42863"/>
            <a:ext cx="7631112" cy="909637"/>
            <a:chOff x="551" y="27"/>
            <a:chExt cx="4807" cy="573"/>
          </a:xfrm>
        </p:grpSpPr>
        <p:sp>
          <p:nvSpPr>
            <p:cNvPr id="24588" name="WordArt 120"/>
            <p:cNvSpPr>
              <a:spLocks noChangeArrowheads="1" noChangeShapeType="1" noTextEdit="1"/>
            </p:cNvSpPr>
            <p:nvPr/>
          </p:nvSpPr>
          <p:spPr bwMode="auto">
            <a:xfrm>
              <a:off x="551" y="144"/>
              <a:ext cx="4608" cy="456"/>
            </a:xfrm>
            <a:prstGeom prst="rect">
              <a:avLst/>
            </a:prstGeom>
          </p:spPr>
          <p:txBody>
            <a:bodyPr wrap="none" fromWordArt="1">
              <a:prstTxWarp prst="textPlain">
                <a:avLst>
                  <a:gd name="adj" fmla="val 50000"/>
                </a:avLst>
              </a:prstTxWarp>
            </a:bodyPr>
            <a:lstStyle/>
            <a:p>
              <a:pPr algn="ctr"/>
              <a:r>
                <a:rPr lang="en-US" sz="2400" kern="10">
                  <a:ln w="3175">
                    <a:solidFill>
                      <a:srgbClr val="000000"/>
                    </a:solidFill>
                    <a:round/>
                    <a:headEnd/>
                    <a:tailEnd/>
                  </a:ln>
                  <a:gradFill rotWithShape="1">
                    <a:gsLst>
                      <a:gs pos="0">
                        <a:srgbClr val="FFC901"/>
                      </a:gs>
                      <a:gs pos="100000">
                        <a:srgbClr val="C60C0C"/>
                      </a:gs>
                    </a:gsLst>
                    <a:path path="rect">
                      <a:fillToRect l="50000" t="50000" r="50000" b="50000"/>
                    </a:path>
                  </a:gradFill>
                  <a:latin typeface="Arial Black"/>
                </a:rPr>
                <a:t>A Dust Explosion Event</a:t>
              </a:r>
            </a:p>
          </p:txBody>
        </p:sp>
        <p:grpSp>
          <p:nvGrpSpPr>
            <p:cNvPr id="24589" name="Group 121"/>
            <p:cNvGrpSpPr>
              <a:grpSpLocks/>
            </p:cNvGrpSpPr>
            <p:nvPr/>
          </p:nvGrpSpPr>
          <p:grpSpPr bwMode="auto">
            <a:xfrm>
              <a:off x="5166" y="27"/>
              <a:ext cx="192" cy="288"/>
              <a:chOff x="-960" y="2928"/>
              <a:chExt cx="192" cy="288"/>
            </a:xfrm>
          </p:grpSpPr>
          <p:sp>
            <p:nvSpPr>
              <p:cNvPr id="24590" name="Line 122"/>
              <p:cNvSpPr>
                <a:spLocks noChangeShapeType="1"/>
              </p:cNvSpPr>
              <p:nvPr/>
            </p:nvSpPr>
            <p:spPr bwMode="auto">
              <a:xfrm>
                <a:off x="-864" y="292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1" name="Line 123"/>
              <p:cNvSpPr>
                <a:spLocks noChangeShapeType="1"/>
              </p:cNvSpPr>
              <p:nvPr/>
            </p:nvSpPr>
            <p:spPr bwMode="auto">
              <a:xfrm>
                <a:off x="-912" y="296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2" name="Line 124"/>
              <p:cNvSpPr>
                <a:spLocks noChangeShapeType="1"/>
              </p:cNvSpPr>
              <p:nvPr/>
            </p:nvSpPr>
            <p:spPr bwMode="auto">
              <a:xfrm>
                <a:off x="-960" y="3024"/>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4584" name="Group 125"/>
          <p:cNvGrpSpPr>
            <a:grpSpLocks/>
          </p:cNvGrpSpPr>
          <p:nvPr/>
        </p:nvGrpSpPr>
        <p:grpSpPr bwMode="auto">
          <a:xfrm>
            <a:off x="854075" y="6019800"/>
            <a:ext cx="304800" cy="457200"/>
            <a:chOff x="-960" y="2928"/>
            <a:chExt cx="192" cy="288"/>
          </a:xfrm>
        </p:grpSpPr>
        <p:sp>
          <p:nvSpPr>
            <p:cNvPr id="24585" name="Line 126"/>
            <p:cNvSpPr>
              <a:spLocks noChangeShapeType="1"/>
            </p:cNvSpPr>
            <p:nvPr/>
          </p:nvSpPr>
          <p:spPr bwMode="auto">
            <a:xfrm>
              <a:off x="-864" y="2928"/>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127"/>
            <p:cNvSpPr>
              <a:spLocks noChangeShapeType="1"/>
            </p:cNvSpPr>
            <p:nvPr/>
          </p:nvSpPr>
          <p:spPr bwMode="auto">
            <a:xfrm>
              <a:off x="-912" y="2964"/>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7" name="Line 128"/>
            <p:cNvSpPr>
              <a:spLocks noChangeShapeType="1"/>
            </p:cNvSpPr>
            <p:nvPr/>
          </p:nvSpPr>
          <p:spPr bwMode="auto">
            <a:xfrm>
              <a:off x="-960" y="3024"/>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5A34D4E-5920-463C-9995-6C56A241DE79}" type="slidenum">
              <a:rPr lang="en-US" smtClean="0"/>
              <a:pPr/>
              <a:t>27</a:t>
            </a:fld>
            <a:endParaRPr lang="en-US" smtClean="0"/>
          </a:p>
        </p:txBody>
      </p:sp>
      <p:sp>
        <p:nvSpPr>
          <p:cNvPr id="107522" name="Rectangle 2"/>
          <p:cNvSpPr>
            <a:spLocks noGrp="1" noChangeArrowheads="1"/>
          </p:cNvSpPr>
          <p:nvPr>
            <p:ph type="title"/>
          </p:nvPr>
        </p:nvSpPr>
        <p:spPr>
          <a:xfrm>
            <a:off x="0" y="228600"/>
            <a:ext cx="9144000" cy="1143000"/>
          </a:xfrm>
        </p:spPr>
        <p:txBody>
          <a:bodyPr/>
          <a:lstStyle/>
          <a:p>
            <a:pPr eaLnBrk="1" hangingPunct="1">
              <a:defRPr/>
            </a:pPr>
            <a:r>
              <a:rPr lang="en-US" sz="4000" b="1" smtClean="0">
                <a:effectLst>
                  <a:outerShdw blurRad="38100" dist="38100" dir="2700000" algn="tl">
                    <a:srgbClr val="000000"/>
                  </a:outerShdw>
                </a:effectLst>
              </a:rPr>
              <a:t>Dust Explosion Hazard</a:t>
            </a:r>
            <a:r>
              <a:rPr lang="en-US" sz="3200" b="1" smtClean="0">
                <a:solidFill>
                  <a:srgbClr val="0000FF"/>
                </a:solidFill>
              </a:rPr>
              <a:t> </a:t>
            </a:r>
            <a:endParaRPr lang="en-US" sz="3200" smtClean="0">
              <a:solidFill>
                <a:srgbClr val="0000FF"/>
              </a:solidFill>
            </a:endParaRPr>
          </a:p>
        </p:txBody>
      </p:sp>
      <p:sp>
        <p:nvSpPr>
          <p:cNvPr id="25604" name="Rectangle 3"/>
          <p:cNvSpPr>
            <a:spLocks noGrp="1" noChangeArrowheads="1"/>
          </p:cNvSpPr>
          <p:nvPr>
            <p:ph type="body" idx="1"/>
          </p:nvPr>
        </p:nvSpPr>
        <p:spPr>
          <a:xfrm>
            <a:off x="76200" y="1600200"/>
            <a:ext cx="9067800" cy="5410200"/>
          </a:xfrm>
        </p:spPr>
        <p:txBody>
          <a:bodyPr/>
          <a:lstStyle/>
          <a:p>
            <a:pPr eaLnBrk="1" hangingPunct="1">
              <a:lnSpc>
                <a:spcPct val="105000"/>
              </a:lnSpc>
              <a:spcBef>
                <a:spcPct val="0"/>
              </a:spcBef>
              <a:buFontTx/>
              <a:buNone/>
            </a:pPr>
            <a:r>
              <a:rPr lang="en-US" sz="2600" smtClean="0"/>
              <a:t>“. . .any industrial process that reduces a combustible material and some normally noncombustible materials</a:t>
            </a:r>
            <a:r>
              <a:rPr lang="en-US" sz="2600" b="1" smtClean="0"/>
              <a:t> </a:t>
            </a:r>
          </a:p>
          <a:p>
            <a:pPr lvl="1" eaLnBrk="1" hangingPunct="1">
              <a:lnSpc>
                <a:spcPct val="105000"/>
              </a:lnSpc>
              <a:spcBef>
                <a:spcPct val="0"/>
              </a:spcBef>
            </a:pPr>
            <a:r>
              <a:rPr lang="en-US" sz="2600" b="1" smtClean="0"/>
              <a:t>to a finely divided state </a:t>
            </a:r>
          </a:p>
          <a:p>
            <a:pPr lvl="1" eaLnBrk="1" hangingPunct="1">
              <a:lnSpc>
                <a:spcPct val="105000"/>
              </a:lnSpc>
              <a:spcBef>
                <a:spcPct val="0"/>
              </a:spcBef>
            </a:pPr>
            <a:r>
              <a:rPr lang="en-US" sz="2600" b="1" smtClean="0"/>
              <a:t>presents a potential for a serious fire or explosion.”</a:t>
            </a:r>
            <a:r>
              <a:rPr lang="en-US" b="1" smtClean="0"/>
              <a:t> </a:t>
            </a:r>
            <a:r>
              <a:rPr lang="en-US" sz="2400" b="1" smtClean="0"/>
              <a:t>(NFPA’s </a:t>
            </a:r>
            <a:r>
              <a:rPr lang="en-US" sz="2400" b="1" i="1" smtClean="0"/>
              <a:t>Industrial Fire Hazards Handbook)</a:t>
            </a:r>
          </a:p>
          <a:p>
            <a:pPr lvl="1" eaLnBrk="1" hangingPunct="1">
              <a:spcBef>
                <a:spcPct val="0"/>
              </a:spcBef>
              <a:buFontTx/>
              <a:buNone/>
            </a:pPr>
            <a:endParaRPr lang="en-US" b="1" smtClean="0"/>
          </a:p>
          <a:p>
            <a:pPr eaLnBrk="1" hangingPunct="1">
              <a:spcBef>
                <a:spcPct val="0"/>
              </a:spcBef>
              <a:buFontTx/>
              <a:buNone/>
            </a:pPr>
            <a:endParaRPr lang="en-US" sz="2800" smtClean="0"/>
          </a:p>
        </p:txBody>
      </p:sp>
      <p:pic>
        <p:nvPicPr>
          <p:cNvPr id="25605" name="Picture 4" descr="dust metal particle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267200"/>
            <a:ext cx="5638800" cy="23622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B4C209D-37A8-4F30-A03B-13F4868536A7}" type="slidenum">
              <a:rPr lang="en-US" smtClean="0"/>
              <a:pPr/>
              <a:t>28</a:t>
            </a:fld>
            <a:endParaRPr lang="en-US" smtClean="0"/>
          </a:p>
        </p:txBody>
      </p:sp>
      <p:sp>
        <p:nvSpPr>
          <p:cNvPr id="117763" name="Rectangle 3"/>
          <p:cNvSpPr>
            <a:spLocks noGrp="1" noChangeArrowheads="1"/>
          </p:cNvSpPr>
          <p:nvPr>
            <p:ph type="title"/>
          </p:nvPr>
        </p:nvSpPr>
        <p:spPr/>
        <p:txBody>
          <a:bodyPr/>
          <a:lstStyle/>
          <a:p>
            <a:pPr eaLnBrk="1" hangingPunct="1">
              <a:defRPr/>
            </a:pPr>
            <a:r>
              <a:rPr lang="en-US" b="1" smtClean="0">
                <a:effectLst>
                  <a:outerShdw blurRad="38100" dist="38100" dir="2700000" algn="tl">
                    <a:srgbClr val="000000"/>
                  </a:outerShdw>
                </a:effectLst>
              </a:rPr>
              <a:t>Combustible Dust Explosions</a:t>
            </a:r>
          </a:p>
        </p:txBody>
      </p:sp>
      <p:sp>
        <p:nvSpPr>
          <p:cNvPr id="26628" name="Text Box 4"/>
          <p:cNvSpPr txBox="1">
            <a:spLocks noChangeArrowheads="1"/>
          </p:cNvSpPr>
          <p:nvPr/>
        </p:nvSpPr>
        <p:spPr bwMode="auto">
          <a:xfrm>
            <a:off x="152400" y="1500188"/>
            <a:ext cx="4953000" cy="528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a:solidFill>
                  <a:schemeClr val="tx1"/>
                </a:solidFill>
                <a:latin typeface="Arial" pitchFamily="34" charset="0"/>
              </a:defRPr>
            </a:lvl1pPr>
            <a:lvl2pPr marL="68580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dirty="0">
                <a:solidFill>
                  <a:schemeClr val="bg1"/>
                </a:solidFill>
              </a:rPr>
              <a:t>In </a:t>
            </a:r>
            <a:r>
              <a:rPr lang="en-US" sz="2600" dirty="0" smtClean="0">
                <a:solidFill>
                  <a:schemeClr val="bg1"/>
                </a:solidFill>
              </a:rPr>
              <a:t>the past </a:t>
            </a:r>
            <a:r>
              <a:rPr lang="en-US" sz="2600" dirty="0">
                <a:solidFill>
                  <a:schemeClr val="bg1"/>
                </a:solidFill>
              </a:rPr>
              <a:t>section, we discussed</a:t>
            </a:r>
            <a:r>
              <a:rPr lang="en-US" sz="2600" dirty="0"/>
              <a:t> </a:t>
            </a:r>
            <a:r>
              <a:rPr lang="en-US" sz="2600" dirty="0">
                <a:latin typeface="Arial Black" pitchFamily="34" charset="0"/>
              </a:rPr>
              <a:t>a series of horrific dust explosions</a:t>
            </a:r>
            <a:r>
              <a:rPr lang="en-US" sz="2600" dirty="0"/>
              <a:t> </a:t>
            </a:r>
            <a:r>
              <a:rPr lang="en-US" sz="2600" dirty="0">
                <a:solidFill>
                  <a:schemeClr val="bg1"/>
                </a:solidFill>
              </a:rPr>
              <a:t>that have occurred recently.</a:t>
            </a:r>
            <a:r>
              <a:rPr lang="en-US" sz="2600" dirty="0"/>
              <a:t> </a:t>
            </a:r>
          </a:p>
          <a:p>
            <a:pPr lvl="1" eaLnBrk="1" hangingPunct="1">
              <a:buFontTx/>
              <a:buChar char="•"/>
            </a:pPr>
            <a:r>
              <a:rPr lang="en-US" sz="2600" dirty="0">
                <a:latin typeface="Arial Black" pitchFamily="34" charset="0"/>
              </a:rPr>
              <a:t>Common causes</a:t>
            </a:r>
            <a:r>
              <a:rPr lang="en-US" sz="2600" dirty="0"/>
              <a:t> </a:t>
            </a:r>
            <a:r>
              <a:rPr lang="en-US" sz="2600" dirty="0">
                <a:solidFill>
                  <a:schemeClr val="bg1"/>
                </a:solidFill>
              </a:rPr>
              <a:t>were identified</a:t>
            </a:r>
          </a:p>
          <a:p>
            <a:pPr lvl="1" eaLnBrk="1" hangingPunct="1">
              <a:buFontTx/>
              <a:buChar char="•"/>
            </a:pPr>
            <a:r>
              <a:rPr lang="en-US" sz="2600" dirty="0">
                <a:solidFill>
                  <a:schemeClr val="bg1"/>
                </a:solidFill>
              </a:rPr>
              <a:t>How the explosions occurred was outlined</a:t>
            </a:r>
          </a:p>
          <a:p>
            <a:pPr lvl="1" eaLnBrk="1" hangingPunct="1">
              <a:buFontTx/>
              <a:buChar char="•"/>
            </a:pPr>
            <a:r>
              <a:rPr lang="en-US" sz="2600" dirty="0">
                <a:solidFill>
                  <a:schemeClr val="bg1"/>
                </a:solidFill>
              </a:rPr>
              <a:t>The</a:t>
            </a:r>
            <a:r>
              <a:rPr lang="en-US" sz="2600" dirty="0"/>
              <a:t> </a:t>
            </a:r>
            <a:r>
              <a:rPr lang="en-US" sz="2600" dirty="0">
                <a:latin typeface="Arial Black" pitchFamily="34" charset="0"/>
              </a:rPr>
              <a:t>factors needed to produce an explosion</a:t>
            </a:r>
            <a:r>
              <a:rPr lang="en-US" sz="2600" dirty="0"/>
              <a:t> </a:t>
            </a:r>
            <a:r>
              <a:rPr lang="en-US" sz="2600" dirty="0">
                <a:solidFill>
                  <a:schemeClr val="bg1"/>
                </a:solidFill>
              </a:rPr>
              <a:t>and the</a:t>
            </a:r>
            <a:r>
              <a:rPr lang="en-US" sz="2600" dirty="0"/>
              <a:t> </a:t>
            </a:r>
            <a:r>
              <a:rPr lang="en-US" sz="2600" dirty="0">
                <a:latin typeface="Arial Black" pitchFamily="34" charset="0"/>
              </a:rPr>
              <a:t>explosion process</a:t>
            </a:r>
            <a:r>
              <a:rPr lang="en-US" sz="2600" dirty="0"/>
              <a:t> </a:t>
            </a:r>
            <a:r>
              <a:rPr lang="en-US" sz="2600" dirty="0">
                <a:solidFill>
                  <a:schemeClr val="bg1"/>
                </a:solidFill>
              </a:rPr>
              <a:t>were discussed in detail.</a:t>
            </a:r>
            <a:r>
              <a:rPr lang="en-US" sz="2800" dirty="0">
                <a:solidFill>
                  <a:schemeClr val="bg1"/>
                </a:solidFill>
              </a:rPr>
              <a:t> </a:t>
            </a:r>
          </a:p>
        </p:txBody>
      </p:sp>
      <p:pic>
        <p:nvPicPr>
          <p:cNvPr id="26629"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80025" y="1905000"/>
            <a:ext cx="3635375" cy="45720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6630" name="Picture 8" descr="MMAG00321_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810000"/>
            <a:ext cx="47244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9"/>
          <p:cNvSpPr txBox="1">
            <a:spLocks noChangeArrowheads="1"/>
          </p:cNvSpPr>
          <p:nvPr/>
        </p:nvSpPr>
        <p:spPr bwMode="auto">
          <a:xfrm>
            <a:off x="7696200" y="5334000"/>
            <a:ext cx="1200150" cy="109696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1400">
              <a:latin typeface="Arial Black" pitchFamily="34" charset="0"/>
            </a:endParaRPr>
          </a:p>
          <a:p>
            <a:pPr eaLnBrk="1" hangingPunct="1"/>
            <a:r>
              <a:rPr lang="en-US" sz="3200">
                <a:latin typeface="Arial Black" pitchFamily="34" charset="0"/>
              </a:rPr>
              <a:t>Dust</a:t>
            </a:r>
          </a:p>
          <a:p>
            <a:pPr eaLnBrk="1" hangingPunct="1"/>
            <a:endParaRPr lang="en-US" sz="2000">
              <a:latin typeface="Arial Black"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40B547D-49CD-417B-B54A-D9FC9EC7BF00}" type="slidenum">
              <a:rPr lang="en-US" smtClean="0"/>
              <a:pPr/>
              <a:t>29</a:t>
            </a:fld>
            <a:endParaRPr lang="en-US" smtClean="0"/>
          </a:p>
        </p:txBody>
      </p:sp>
      <p:sp>
        <p:nvSpPr>
          <p:cNvPr id="119810"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000000"/>
                  </a:outerShdw>
                </a:effectLst>
              </a:rPr>
              <a:t>Particles</a:t>
            </a:r>
          </a:p>
        </p:txBody>
      </p:sp>
      <p:sp>
        <p:nvSpPr>
          <p:cNvPr id="27652" name="Rectangle 3"/>
          <p:cNvSpPr>
            <a:spLocks noGrp="1" noChangeArrowheads="1"/>
          </p:cNvSpPr>
          <p:nvPr>
            <p:ph type="body" idx="1"/>
          </p:nvPr>
        </p:nvSpPr>
        <p:spPr>
          <a:xfrm>
            <a:off x="457200" y="1646238"/>
            <a:ext cx="4495800" cy="4525962"/>
          </a:xfrm>
        </p:spPr>
        <p:txBody>
          <a:bodyPr/>
          <a:lstStyle/>
          <a:p>
            <a:pPr eaLnBrk="1" hangingPunct="1">
              <a:lnSpc>
                <a:spcPct val="90000"/>
              </a:lnSpc>
            </a:pPr>
            <a:r>
              <a:rPr lang="en-US" sz="2800" dirty="0" smtClean="0"/>
              <a:t>In this section, </a:t>
            </a:r>
            <a:r>
              <a:rPr lang="en-US" sz="2800" dirty="0" smtClean="0">
                <a:solidFill>
                  <a:schemeClr val="tx1"/>
                </a:solidFill>
                <a:latin typeface="Arial Black" pitchFamily="34" charset="0"/>
              </a:rPr>
              <a:t>particles that participate in an explosion</a:t>
            </a:r>
            <a:r>
              <a:rPr lang="en-US" sz="2800" dirty="0" smtClean="0"/>
              <a:t> process are discussed.</a:t>
            </a:r>
          </a:p>
          <a:p>
            <a:pPr eaLnBrk="1" hangingPunct="1">
              <a:lnSpc>
                <a:spcPct val="90000"/>
              </a:lnSpc>
            </a:pPr>
            <a:r>
              <a:rPr lang="en-US" sz="2800" dirty="0" smtClean="0"/>
              <a:t>Their </a:t>
            </a:r>
            <a:r>
              <a:rPr lang="en-US" sz="2800" dirty="0" smtClean="0">
                <a:solidFill>
                  <a:schemeClr val="tx1"/>
                </a:solidFill>
                <a:latin typeface="Arial Black" pitchFamily="34" charset="0"/>
              </a:rPr>
              <a:t>characteristics</a:t>
            </a:r>
            <a:r>
              <a:rPr lang="en-US" sz="2800" dirty="0" smtClean="0"/>
              <a:t> are identified.</a:t>
            </a:r>
          </a:p>
          <a:p>
            <a:pPr eaLnBrk="1" hangingPunct="1">
              <a:lnSpc>
                <a:spcPct val="90000"/>
              </a:lnSpc>
              <a:buClr>
                <a:schemeClr val="bg1"/>
              </a:buClr>
            </a:pPr>
            <a:r>
              <a:rPr lang="en-US" sz="2800" dirty="0" smtClean="0">
                <a:solidFill>
                  <a:schemeClr val="tx1"/>
                </a:solidFill>
                <a:latin typeface="Arial Black" pitchFamily="34" charset="0"/>
              </a:rPr>
              <a:t>How they form</a:t>
            </a:r>
            <a:r>
              <a:rPr lang="en-US" sz="2800" dirty="0" smtClean="0"/>
              <a:t> in an industrial process is outlined.</a:t>
            </a:r>
          </a:p>
          <a:p>
            <a:pPr eaLnBrk="1" hangingPunct="1">
              <a:lnSpc>
                <a:spcPct val="90000"/>
              </a:lnSpc>
            </a:pPr>
            <a:endParaRPr lang="en-US" sz="2800" dirty="0" smtClean="0"/>
          </a:p>
        </p:txBody>
      </p:sp>
      <p:sp>
        <p:nvSpPr>
          <p:cNvPr id="27654" name="Text Box 5"/>
          <p:cNvSpPr txBox="1">
            <a:spLocks noChangeArrowheads="1"/>
          </p:cNvSpPr>
          <p:nvPr/>
        </p:nvSpPr>
        <p:spPr bwMode="auto">
          <a:xfrm>
            <a:off x="5638800" y="5029200"/>
            <a:ext cx="29225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dirty="0" smtClean="0"/>
              <a:t>Grain </a:t>
            </a:r>
            <a:r>
              <a:rPr lang="en-US" sz="2400" dirty="0"/>
              <a:t>Dust Particles</a:t>
            </a:r>
          </a:p>
        </p:txBody>
      </p:sp>
      <p:pic>
        <p:nvPicPr>
          <p:cNvPr id="7" name="Picture 1055" descr="metal dust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66946" y="2438401"/>
            <a:ext cx="3938954"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051BE1F-FF1D-46BA-A88B-E02238A379C9}" type="slidenum">
              <a:rPr lang="en-US" smtClean="0"/>
              <a:pPr/>
              <a:t>3</a:t>
            </a:fld>
            <a:endParaRPr lang="en-US" smtClean="0"/>
          </a:p>
        </p:txBody>
      </p:sp>
      <p:sp>
        <p:nvSpPr>
          <p:cNvPr id="5123" name="Rectangle 6"/>
          <p:cNvSpPr>
            <a:spLocks noGrp="1" noChangeArrowheads="1"/>
          </p:cNvSpPr>
          <p:nvPr>
            <p:ph type="title"/>
          </p:nvPr>
        </p:nvSpPr>
        <p:spPr>
          <a:xfrm>
            <a:off x="0" y="304800"/>
            <a:ext cx="9144000" cy="1143000"/>
          </a:xfrm>
          <a:noFill/>
        </p:spPr>
        <p:txBody>
          <a:bodyPr/>
          <a:lstStyle/>
          <a:p>
            <a:pPr eaLnBrk="1" hangingPunct="1"/>
            <a:r>
              <a:rPr lang="en-US" sz="2600" b="1" smtClean="0"/>
              <a:t>Overview of Combustible Dust in Industry</a:t>
            </a:r>
          </a:p>
        </p:txBody>
      </p:sp>
      <p:sp>
        <p:nvSpPr>
          <p:cNvPr id="5124" name="Rectangle 7"/>
          <p:cNvSpPr>
            <a:spLocks noChangeArrowheads="1"/>
          </p:cNvSpPr>
          <p:nvPr/>
        </p:nvSpPr>
        <p:spPr bwMode="auto">
          <a:xfrm>
            <a:off x="228600" y="3962400"/>
            <a:ext cx="8763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endParaRPr lang="en-US" sz="2800" b="1">
              <a:solidFill>
                <a:schemeClr val="bg1"/>
              </a:solidFill>
            </a:endParaRPr>
          </a:p>
          <a:p>
            <a:pPr marL="342900" indent="-342900" eaLnBrk="1" hangingPunct="1">
              <a:spcBef>
                <a:spcPct val="20000"/>
              </a:spcBef>
            </a:pPr>
            <a:r>
              <a:rPr lang="en-US" sz="2600" b="1">
                <a:solidFill>
                  <a:schemeClr val="bg1"/>
                </a:solidFill>
              </a:rPr>
              <a:t>2. </a:t>
            </a:r>
            <a:r>
              <a:rPr lang="en-US" sz="2600">
                <a:solidFill>
                  <a:schemeClr val="bg1"/>
                </a:solidFill>
              </a:rPr>
              <a:t>Identify the</a:t>
            </a:r>
            <a:r>
              <a:rPr lang="en-US" sz="2600" b="1">
                <a:solidFill>
                  <a:schemeClr val="bg1"/>
                </a:solidFill>
              </a:rPr>
              <a:t> </a:t>
            </a:r>
            <a:r>
              <a:rPr lang="en-US" sz="2600">
                <a:latin typeface="Arial Black" pitchFamily="34" charset="0"/>
              </a:rPr>
              <a:t>basic considerations</a:t>
            </a:r>
            <a:r>
              <a:rPr lang="en-US" sz="2600" b="1">
                <a:solidFill>
                  <a:schemeClr val="bg1"/>
                </a:solidFill>
              </a:rPr>
              <a:t> </a:t>
            </a:r>
            <a:r>
              <a:rPr lang="en-US" sz="2600">
                <a:solidFill>
                  <a:schemeClr val="bg1"/>
                </a:solidFill>
              </a:rPr>
              <a:t>used in a facility hazard analysis for dust; and,</a:t>
            </a:r>
          </a:p>
          <a:p>
            <a:pPr marL="342900" indent="-342900" eaLnBrk="1" hangingPunct="1">
              <a:spcBef>
                <a:spcPct val="20000"/>
              </a:spcBef>
            </a:pPr>
            <a:r>
              <a:rPr lang="en-US" sz="2600" b="1">
                <a:solidFill>
                  <a:schemeClr val="bg1"/>
                </a:solidFill>
              </a:rPr>
              <a:t>3. </a:t>
            </a:r>
            <a:r>
              <a:rPr lang="en-US" sz="2600">
                <a:solidFill>
                  <a:schemeClr val="bg1"/>
                </a:solidFill>
              </a:rPr>
              <a:t>Describe the</a:t>
            </a:r>
            <a:r>
              <a:rPr lang="en-US" sz="2600" b="1">
                <a:solidFill>
                  <a:schemeClr val="bg1"/>
                </a:solidFill>
              </a:rPr>
              <a:t> </a:t>
            </a:r>
            <a:r>
              <a:rPr lang="en-US" sz="2600" b="1">
                <a:latin typeface="Arial Black" pitchFamily="34" charset="0"/>
              </a:rPr>
              <a:t>prevention and </a:t>
            </a:r>
            <a:r>
              <a:rPr lang="en-US" sz="2600">
                <a:latin typeface="Arial Black" pitchFamily="34" charset="0"/>
              </a:rPr>
              <a:t>mitigation techniques</a:t>
            </a:r>
            <a:r>
              <a:rPr lang="en-US" sz="2600" b="1">
                <a:solidFill>
                  <a:schemeClr val="bg1"/>
                </a:solidFill>
              </a:rPr>
              <a:t> </a:t>
            </a:r>
            <a:r>
              <a:rPr lang="en-US" sz="2600">
                <a:solidFill>
                  <a:schemeClr val="bg1"/>
                </a:solidFill>
              </a:rPr>
              <a:t>used in control of the combustible dust hazard.</a:t>
            </a:r>
          </a:p>
        </p:txBody>
      </p:sp>
      <p:sp>
        <p:nvSpPr>
          <p:cNvPr id="5125" name="Rectangle 9"/>
          <p:cNvSpPr>
            <a:spLocks noChangeArrowheads="1"/>
          </p:cNvSpPr>
          <p:nvPr/>
        </p:nvSpPr>
        <p:spPr bwMode="auto">
          <a:xfrm>
            <a:off x="228600" y="1981200"/>
            <a:ext cx="4876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2800">
                <a:latin typeface="Arial Black" pitchFamily="34" charset="0"/>
              </a:rPr>
              <a:t>Unit Objectives</a:t>
            </a:r>
          </a:p>
          <a:p>
            <a:pPr marL="342900" indent="-342900" eaLnBrk="1" hangingPunct="1">
              <a:lnSpc>
                <a:spcPct val="90000"/>
              </a:lnSpc>
              <a:spcBef>
                <a:spcPct val="20000"/>
              </a:spcBef>
            </a:pPr>
            <a:r>
              <a:rPr lang="en-US" sz="2600">
                <a:solidFill>
                  <a:schemeClr val="bg1"/>
                </a:solidFill>
              </a:rPr>
              <a:t>At the conclusion of this unit you will be able to::</a:t>
            </a:r>
          </a:p>
          <a:p>
            <a:pPr marL="342900" indent="-342900" eaLnBrk="1" hangingPunct="1">
              <a:lnSpc>
                <a:spcPct val="90000"/>
              </a:lnSpc>
              <a:spcBef>
                <a:spcPct val="20000"/>
              </a:spcBef>
            </a:pPr>
            <a:r>
              <a:rPr lang="en-US" sz="2600">
                <a:solidFill>
                  <a:schemeClr val="bg1"/>
                </a:solidFill>
              </a:rPr>
              <a:t>1. Describe several</a:t>
            </a:r>
            <a:r>
              <a:rPr lang="en-US" sz="2600" b="1">
                <a:solidFill>
                  <a:schemeClr val="bg1"/>
                </a:solidFill>
              </a:rPr>
              <a:t> </a:t>
            </a:r>
            <a:r>
              <a:rPr lang="en-US" sz="2600">
                <a:latin typeface="Arial Black" pitchFamily="34" charset="0"/>
              </a:rPr>
              <a:t>recent dust explosions</a:t>
            </a:r>
            <a:r>
              <a:rPr lang="en-US" sz="2600" b="1">
                <a:solidFill>
                  <a:schemeClr val="bg1"/>
                </a:solidFill>
              </a:rPr>
              <a:t> </a:t>
            </a:r>
            <a:r>
              <a:rPr lang="en-US" sz="2600">
                <a:solidFill>
                  <a:schemeClr val="bg1"/>
                </a:solidFill>
              </a:rPr>
              <a:t>and the dust deflagration process;</a:t>
            </a:r>
          </a:p>
        </p:txBody>
      </p:sp>
      <p:grpSp>
        <p:nvGrpSpPr>
          <p:cNvPr id="5126" name="Group 11"/>
          <p:cNvGrpSpPr>
            <a:grpSpLocks/>
          </p:cNvGrpSpPr>
          <p:nvPr/>
        </p:nvGrpSpPr>
        <p:grpSpPr bwMode="auto">
          <a:xfrm>
            <a:off x="5486400" y="1905000"/>
            <a:ext cx="3505200" cy="2514600"/>
            <a:chOff x="3456" y="3933"/>
            <a:chExt cx="1863" cy="1141"/>
          </a:xfrm>
        </p:grpSpPr>
        <p:sp>
          <p:nvSpPr>
            <p:cNvPr id="5127" name="Freeform 12"/>
            <p:cNvSpPr>
              <a:spLocks/>
            </p:cNvSpPr>
            <p:nvPr/>
          </p:nvSpPr>
          <p:spPr bwMode="auto">
            <a:xfrm>
              <a:off x="3456" y="4647"/>
              <a:ext cx="1863" cy="427"/>
            </a:xfrm>
            <a:custGeom>
              <a:avLst/>
              <a:gdLst>
                <a:gd name="T0" fmla="*/ 2 w 3726"/>
                <a:gd name="T1" fmla="*/ 5 h 853"/>
                <a:gd name="T2" fmla="*/ 117 w 3726"/>
                <a:gd name="T3" fmla="*/ 0 h 853"/>
                <a:gd name="T4" fmla="*/ 117 w 3726"/>
                <a:gd name="T5" fmla="*/ 27 h 853"/>
                <a:gd name="T6" fmla="*/ 82 w 3726"/>
                <a:gd name="T7" fmla="*/ 27 h 853"/>
                <a:gd name="T8" fmla="*/ 0 w 3726"/>
                <a:gd name="T9" fmla="*/ 27 h 853"/>
                <a:gd name="T10" fmla="*/ 2 w 3726"/>
                <a:gd name="T11" fmla="*/ 5 h 853"/>
                <a:gd name="T12" fmla="*/ 2 w 3726"/>
                <a:gd name="T13" fmla="*/ 5 h 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26" h="853">
                  <a:moveTo>
                    <a:pt x="57" y="156"/>
                  </a:moveTo>
                  <a:lnTo>
                    <a:pt x="3726" y="0"/>
                  </a:lnTo>
                  <a:lnTo>
                    <a:pt x="3726" y="853"/>
                  </a:lnTo>
                  <a:lnTo>
                    <a:pt x="2597" y="851"/>
                  </a:lnTo>
                  <a:lnTo>
                    <a:pt x="0" y="853"/>
                  </a:lnTo>
                  <a:lnTo>
                    <a:pt x="57" y="156"/>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 name="Freeform 13"/>
            <p:cNvSpPr>
              <a:spLocks/>
            </p:cNvSpPr>
            <p:nvPr/>
          </p:nvSpPr>
          <p:spPr bwMode="auto">
            <a:xfrm>
              <a:off x="3939" y="4994"/>
              <a:ext cx="580" cy="80"/>
            </a:xfrm>
            <a:custGeom>
              <a:avLst/>
              <a:gdLst>
                <a:gd name="T0" fmla="*/ 2 w 1159"/>
                <a:gd name="T1" fmla="*/ 1 h 160"/>
                <a:gd name="T2" fmla="*/ 0 w 1159"/>
                <a:gd name="T3" fmla="*/ 5 h 160"/>
                <a:gd name="T4" fmla="*/ 9 w 1159"/>
                <a:gd name="T5" fmla="*/ 5 h 160"/>
                <a:gd name="T6" fmla="*/ 11 w 1159"/>
                <a:gd name="T7" fmla="*/ 3 h 160"/>
                <a:gd name="T8" fmla="*/ 22 w 1159"/>
                <a:gd name="T9" fmla="*/ 3 h 160"/>
                <a:gd name="T10" fmla="*/ 22 w 1159"/>
                <a:gd name="T11" fmla="*/ 5 h 160"/>
                <a:gd name="T12" fmla="*/ 31 w 1159"/>
                <a:gd name="T13" fmla="*/ 5 h 160"/>
                <a:gd name="T14" fmla="*/ 31 w 1159"/>
                <a:gd name="T15" fmla="*/ 3 h 160"/>
                <a:gd name="T16" fmla="*/ 34 w 1159"/>
                <a:gd name="T17" fmla="*/ 3 h 160"/>
                <a:gd name="T18" fmla="*/ 35 w 1159"/>
                <a:gd name="T19" fmla="*/ 5 h 160"/>
                <a:gd name="T20" fmla="*/ 37 w 1159"/>
                <a:gd name="T21" fmla="*/ 5 h 160"/>
                <a:gd name="T22" fmla="*/ 37 w 1159"/>
                <a:gd name="T23" fmla="*/ 0 h 160"/>
                <a:gd name="T24" fmla="*/ 2 w 1159"/>
                <a:gd name="T25" fmla="*/ 1 h 160"/>
                <a:gd name="T26" fmla="*/ 2 w 1159"/>
                <a:gd name="T27" fmla="*/ 1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59" h="160">
                  <a:moveTo>
                    <a:pt x="36" y="23"/>
                  </a:moveTo>
                  <a:lnTo>
                    <a:pt x="0" y="160"/>
                  </a:lnTo>
                  <a:lnTo>
                    <a:pt x="268" y="160"/>
                  </a:lnTo>
                  <a:lnTo>
                    <a:pt x="327" y="95"/>
                  </a:lnTo>
                  <a:lnTo>
                    <a:pt x="690" y="95"/>
                  </a:lnTo>
                  <a:lnTo>
                    <a:pt x="690" y="160"/>
                  </a:lnTo>
                  <a:lnTo>
                    <a:pt x="992" y="160"/>
                  </a:lnTo>
                  <a:lnTo>
                    <a:pt x="992" y="80"/>
                  </a:lnTo>
                  <a:lnTo>
                    <a:pt x="1057" y="80"/>
                  </a:lnTo>
                  <a:lnTo>
                    <a:pt x="1095" y="160"/>
                  </a:lnTo>
                  <a:lnTo>
                    <a:pt x="1159" y="160"/>
                  </a:lnTo>
                  <a:lnTo>
                    <a:pt x="1159" y="0"/>
                  </a:lnTo>
                  <a:lnTo>
                    <a:pt x="3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 name="Freeform 14"/>
            <p:cNvSpPr>
              <a:spLocks/>
            </p:cNvSpPr>
            <p:nvPr/>
          </p:nvSpPr>
          <p:spPr bwMode="auto">
            <a:xfrm>
              <a:off x="3638" y="4459"/>
              <a:ext cx="109" cy="74"/>
            </a:xfrm>
            <a:custGeom>
              <a:avLst/>
              <a:gdLst>
                <a:gd name="T0" fmla="*/ 0 w 219"/>
                <a:gd name="T1" fmla="*/ 4 h 149"/>
                <a:gd name="T2" fmla="*/ 0 w 219"/>
                <a:gd name="T3" fmla="*/ 0 h 149"/>
                <a:gd name="T4" fmla="*/ 6 w 219"/>
                <a:gd name="T5" fmla="*/ 1 h 149"/>
                <a:gd name="T6" fmla="*/ 4 w 219"/>
                <a:gd name="T7" fmla="*/ 4 h 149"/>
                <a:gd name="T8" fmla="*/ 0 w 219"/>
                <a:gd name="T9" fmla="*/ 4 h 149"/>
                <a:gd name="T10" fmla="*/ 0 w 219"/>
                <a:gd name="T11" fmla="*/ 4 h 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149">
                  <a:moveTo>
                    <a:pt x="0" y="143"/>
                  </a:moveTo>
                  <a:lnTo>
                    <a:pt x="6" y="0"/>
                  </a:lnTo>
                  <a:lnTo>
                    <a:pt x="219" y="40"/>
                  </a:lnTo>
                  <a:lnTo>
                    <a:pt x="143" y="149"/>
                  </a:lnTo>
                  <a:lnTo>
                    <a:pt x="0" y="143"/>
                  </a:lnTo>
                  <a:close/>
                </a:path>
              </a:pathLst>
            </a:custGeom>
            <a:solidFill>
              <a:srgbClr val="368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 name="Freeform 15"/>
            <p:cNvSpPr>
              <a:spLocks/>
            </p:cNvSpPr>
            <p:nvPr/>
          </p:nvSpPr>
          <p:spPr bwMode="auto">
            <a:xfrm>
              <a:off x="3499" y="4423"/>
              <a:ext cx="117" cy="94"/>
            </a:xfrm>
            <a:custGeom>
              <a:avLst/>
              <a:gdLst>
                <a:gd name="T0" fmla="*/ 0 w 233"/>
                <a:gd name="T1" fmla="*/ 1 h 188"/>
                <a:gd name="T2" fmla="*/ 2 w 233"/>
                <a:gd name="T3" fmla="*/ 5 h 188"/>
                <a:gd name="T4" fmla="*/ 8 w 233"/>
                <a:gd name="T5" fmla="*/ 6 h 188"/>
                <a:gd name="T6" fmla="*/ 8 w 233"/>
                <a:gd name="T7" fmla="*/ 3 h 188"/>
                <a:gd name="T8" fmla="*/ 2 w 233"/>
                <a:gd name="T9" fmla="*/ 2 h 188"/>
                <a:gd name="T10" fmla="*/ 2 w 233"/>
                <a:gd name="T11" fmla="*/ 3 h 188"/>
                <a:gd name="T12" fmla="*/ 1 w 233"/>
                <a:gd name="T13" fmla="*/ 0 h 188"/>
                <a:gd name="T14" fmla="*/ 0 w 233"/>
                <a:gd name="T15" fmla="*/ 1 h 188"/>
                <a:gd name="T16" fmla="*/ 0 w 233"/>
                <a:gd name="T17" fmla="*/ 1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 h="188">
                  <a:moveTo>
                    <a:pt x="0" y="17"/>
                  </a:moveTo>
                  <a:lnTo>
                    <a:pt x="47" y="137"/>
                  </a:lnTo>
                  <a:lnTo>
                    <a:pt x="230" y="188"/>
                  </a:lnTo>
                  <a:lnTo>
                    <a:pt x="233" y="65"/>
                  </a:lnTo>
                  <a:lnTo>
                    <a:pt x="64" y="36"/>
                  </a:lnTo>
                  <a:lnTo>
                    <a:pt x="58" y="91"/>
                  </a:lnTo>
                  <a:lnTo>
                    <a:pt x="26" y="0"/>
                  </a:lnTo>
                  <a:lnTo>
                    <a:pt x="0" y="17"/>
                  </a:lnTo>
                  <a:close/>
                </a:path>
              </a:pathLst>
            </a:custGeom>
            <a:solidFill>
              <a:srgbClr val="368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 name="Freeform 16"/>
            <p:cNvSpPr>
              <a:spLocks/>
            </p:cNvSpPr>
            <p:nvPr/>
          </p:nvSpPr>
          <p:spPr bwMode="auto">
            <a:xfrm>
              <a:off x="4884" y="4846"/>
              <a:ext cx="435" cy="130"/>
            </a:xfrm>
            <a:custGeom>
              <a:avLst/>
              <a:gdLst>
                <a:gd name="T0" fmla="*/ 8 w 871"/>
                <a:gd name="T1" fmla="*/ 0 h 260"/>
                <a:gd name="T2" fmla="*/ 8 w 871"/>
                <a:gd name="T3" fmla="*/ 1 h 260"/>
                <a:gd name="T4" fmla="*/ 6 w 871"/>
                <a:gd name="T5" fmla="*/ 1 h 260"/>
                <a:gd name="T6" fmla="*/ 5 w 871"/>
                <a:gd name="T7" fmla="*/ 1 h 260"/>
                <a:gd name="T8" fmla="*/ 5 w 871"/>
                <a:gd name="T9" fmla="*/ 1 h 260"/>
                <a:gd name="T10" fmla="*/ 4 w 871"/>
                <a:gd name="T11" fmla="*/ 1 h 260"/>
                <a:gd name="T12" fmla="*/ 3 w 871"/>
                <a:gd name="T13" fmla="*/ 1 h 260"/>
                <a:gd name="T14" fmla="*/ 3 w 871"/>
                <a:gd name="T15" fmla="*/ 1 h 260"/>
                <a:gd name="T16" fmla="*/ 2 w 871"/>
                <a:gd name="T17" fmla="*/ 1 h 260"/>
                <a:gd name="T18" fmla="*/ 1 w 871"/>
                <a:gd name="T19" fmla="*/ 1 h 260"/>
                <a:gd name="T20" fmla="*/ 0 w 871"/>
                <a:gd name="T21" fmla="*/ 2 h 260"/>
                <a:gd name="T22" fmla="*/ 0 w 871"/>
                <a:gd name="T23" fmla="*/ 3 h 260"/>
                <a:gd name="T24" fmla="*/ 0 w 871"/>
                <a:gd name="T25" fmla="*/ 3 h 260"/>
                <a:gd name="T26" fmla="*/ 1 w 871"/>
                <a:gd name="T27" fmla="*/ 4 h 260"/>
                <a:gd name="T28" fmla="*/ 1 w 871"/>
                <a:gd name="T29" fmla="*/ 4 h 260"/>
                <a:gd name="T30" fmla="*/ 2 w 871"/>
                <a:gd name="T31" fmla="*/ 5 h 260"/>
                <a:gd name="T32" fmla="*/ 3 w 871"/>
                <a:gd name="T33" fmla="*/ 5 h 260"/>
                <a:gd name="T34" fmla="*/ 4 w 871"/>
                <a:gd name="T35" fmla="*/ 6 h 260"/>
                <a:gd name="T36" fmla="*/ 5 w 871"/>
                <a:gd name="T37" fmla="*/ 6 h 260"/>
                <a:gd name="T38" fmla="*/ 6 w 871"/>
                <a:gd name="T39" fmla="*/ 6 h 260"/>
                <a:gd name="T40" fmla="*/ 7 w 871"/>
                <a:gd name="T41" fmla="*/ 7 h 260"/>
                <a:gd name="T42" fmla="*/ 8 w 871"/>
                <a:gd name="T43" fmla="*/ 7 h 260"/>
                <a:gd name="T44" fmla="*/ 9 w 871"/>
                <a:gd name="T45" fmla="*/ 7 h 260"/>
                <a:gd name="T46" fmla="*/ 10 w 871"/>
                <a:gd name="T47" fmla="*/ 8 h 260"/>
                <a:gd name="T48" fmla="*/ 11 w 871"/>
                <a:gd name="T49" fmla="*/ 8 h 260"/>
                <a:gd name="T50" fmla="*/ 12 w 871"/>
                <a:gd name="T51" fmla="*/ 8 h 260"/>
                <a:gd name="T52" fmla="*/ 14 w 871"/>
                <a:gd name="T53" fmla="*/ 8 h 260"/>
                <a:gd name="T54" fmla="*/ 15 w 871"/>
                <a:gd name="T55" fmla="*/ 8 h 260"/>
                <a:gd name="T56" fmla="*/ 16 w 871"/>
                <a:gd name="T57" fmla="*/ 8 h 260"/>
                <a:gd name="T58" fmla="*/ 17 w 871"/>
                <a:gd name="T59" fmla="*/ 9 h 260"/>
                <a:gd name="T60" fmla="*/ 18 w 871"/>
                <a:gd name="T61" fmla="*/ 9 h 260"/>
                <a:gd name="T62" fmla="*/ 19 w 871"/>
                <a:gd name="T63" fmla="*/ 9 h 260"/>
                <a:gd name="T64" fmla="*/ 20 w 871"/>
                <a:gd name="T65" fmla="*/ 8 h 260"/>
                <a:gd name="T66" fmla="*/ 20 w 871"/>
                <a:gd name="T67" fmla="*/ 8 h 260"/>
                <a:gd name="T68" fmla="*/ 21 w 871"/>
                <a:gd name="T69" fmla="*/ 8 h 260"/>
                <a:gd name="T70" fmla="*/ 22 w 871"/>
                <a:gd name="T71" fmla="*/ 8 h 260"/>
                <a:gd name="T72" fmla="*/ 23 w 871"/>
                <a:gd name="T73" fmla="*/ 8 h 260"/>
                <a:gd name="T74" fmla="*/ 24 w 871"/>
                <a:gd name="T75" fmla="*/ 7 h 260"/>
                <a:gd name="T76" fmla="*/ 25 w 871"/>
                <a:gd name="T77" fmla="*/ 7 h 260"/>
                <a:gd name="T78" fmla="*/ 25 w 871"/>
                <a:gd name="T79" fmla="*/ 6 h 260"/>
                <a:gd name="T80" fmla="*/ 26 w 871"/>
                <a:gd name="T81" fmla="*/ 5 h 260"/>
                <a:gd name="T82" fmla="*/ 27 w 871"/>
                <a:gd name="T83" fmla="*/ 4 h 260"/>
                <a:gd name="T84" fmla="*/ 9 w 871"/>
                <a:gd name="T85" fmla="*/ 0 h 2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71" h="260">
                  <a:moveTo>
                    <a:pt x="299" y="0"/>
                  </a:moveTo>
                  <a:lnTo>
                    <a:pt x="295" y="0"/>
                  </a:lnTo>
                  <a:lnTo>
                    <a:pt x="285" y="0"/>
                  </a:lnTo>
                  <a:lnTo>
                    <a:pt x="276" y="0"/>
                  </a:lnTo>
                  <a:lnTo>
                    <a:pt x="268" y="0"/>
                  </a:lnTo>
                  <a:lnTo>
                    <a:pt x="259" y="2"/>
                  </a:lnTo>
                  <a:lnTo>
                    <a:pt x="247" y="2"/>
                  </a:lnTo>
                  <a:lnTo>
                    <a:pt x="236" y="2"/>
                  </a:lnTo>
                  <a:lnTo>
                    <a:pt x="223" y="2"/>
                  </a:lnTo>
                  <a:lnTo>
                    <a:pt x="209" y="4"/>
                  </a:lnTo>
                  <a:lnTo>
                    <a:pt x="198" y="6"/>
                  </a:lnTo>
                  <a:lnTo>
                    <a:pt x="190" y="6"/>
                  </a:lnTo>
                  <a:lnTo>
                    <a:pt x="183" y="6"/>
                  </a:lnTo>
                  <a:lnTo>
                    <a:pt x="175" y="7"/>
                  </a:lnTo>
                  <a:lnTo>
                    <a:pt x="168" y="9"/>
                  </a:lnTo>
                  <a:lnTo>
                    <a:pt x="160" y="9"/>
                  </a:lnTo>
                  <a:lnTo>
                    <a:pt x="154" y="9"/>
                  </a:lnTo>
                  <a:lnTo>
                    <a:pt x="147" y="11"/>
                  </a:lnTo>
                  <a:lnTo>
                    <a:pt x="141" y="13"/>
                  </a:lnTo>
                  <a:lnTo>
                    <a:pt x="133" y="13"/>
                  </a:lnTo>
                  <a:lnTo>
                    <a:pt x="126" y="15"/>
                  </a:lnTo>
                  <a:lnTo>
                    <a:pt x="118" y="17"/>
                  </a:lnTo>
                  <a:lnTo>
                    <a:pt x="111" y="17"/>
                  </a:lnTo>
                  <a:lnTo>
                    <a:pt x="103" y="17"/>
                  </a:lnTo>
                  <a:lnTo>
                    <a:pt x="97" y="19"/>
                  </a:lnTo>
                  <a:lnTo>
                    <a:pt x="90" y="21"/>
                  </a:lnTo>
                  <a:lnTo>
                    <a:pt x="84" y="23"/>
                  </a:lnTo>
                  <a:lnTo>
                    <a:pt x="69" y="25"/>
                  </a:lnTo>
                  <a:lnTo>
                    <a:pt x="59" y="28"/>
                  </a:lnTo>
                  <a:lnTo>
                    <a:pt x="46" y="32"/>
                  </a:lnTo>
                  <a:lnTo>
                    <a:pt x="36" y="38"/>
                  </a:lnTo>
                  <a:lnTo>
                    <a:pt x="25" y="42"/>
                  </a:lnTo>
                  <a:lnTo>
                    <a:pt x="17" y="45"/>
                  </a:lnTo>
                  <a:lnTo>
                    <a:pt x="12" y="49"/>
                  </a:lnTo>
                  <a:lnTo>
                    <a:pt x="6" y="55"/>
                  </a:lnTo>
                  <a:lnTo>
                    <a:pt x="0" y="65"/>
                  </a:lnTo>
                  <a:lnTo>
                    <a:pt x="2" y="80"/>
                  </a:lnTo>
                  <a:lnTo>
                    <a:pt x="4" y="84"/>
                  </a:lnTo>
                  <a:lnTo>
                    <a:pt x="10" y="91"/>
                  </a:lnTo>
                  <a:lnTo>
                    <a:pt x="16" y="99"/>
                  </a:lnTo>
                  <a:lnTo>
                    <a:pt x="25" y="104"/>
                  </a:lnTo>
                  <a:lnTo>
                    <a:pt x="36" y="112"/>
                  </a:lnTo>
                  <a:lnTo>
                    <a:pt x="48" y="120"/>
                  </a:lnTo>
                  <a:lnTo>
                    <a:pt x="54" y="123"/>
                  </a:lnTo>
                  <a:lnTo>
                    <a:pt x="61" y="127"/>
                  </a:lnTo>
                  <a:lnTo>
                    <a:pt x="69" y="131"/>
                  </a:lnTo>
                  <a:lnTo>
                    <a:pt x="76" y="137"/>
                  </a:lnTo>
                  <a:lnTo>
                    <a:pt x="84" y="141"/>
                  </a:lnTo>
                  <a:lnTo>
                    <a:pt x="92" y="144"/>
                  </a:lnTo>
                  <a:lnTo>
                    <a:pt x="101" y="148"/>
                  </a:lnTo>
                  <a:lnTo>
                    <a:pt x="109" y="152"/>
                  </a:lnTo>
                  <a:lnTo>
                    <a:pt x="118" y="156"/>
                  </a:lnTo>
                  <a:lnTo>
                    <a:pt x="128" y="160"/>
                  </a:lnTo>
                  <a:lnTo>
                    <a:pt x="137" y="163"/>
                  </a:lnTo>
                  <a:lnTo>
                    <a:pt x="149" y="167"/>
                  </a:lnTo>
                  <a:lnTo>
                    <a:pt x="158" y="171"/>
                  </a:lnTo>
                  <a:lnTo>
                    <a:pt x="168" y="175"/>
                  </a:lnTo>
                  <a:lnTo>
                    <a:pt x="179" y="179"/>
                  </a:lnTo>
                  <a:lnTo>
                    <a:pt x="190" y="182"/>
                  </a:lnTo>
                  <a:lnTo>
                    <a:pt x="200" y="186"/>
                  </a:lnTo>
                  <a:lnTo>
                    <a:pt x="211" y="190"/>
                  </a:lnTo>
                  <a:lnTo>
                    <a:pt x="223" y="194"/>
                  </a:lnTo>
                  <a:lnTo>
                    <a:pt x="236" y="198"/>
                  </a:lnTo>
                  <a:lnTo>
                    <a:pt x="247" y="199"/>
                  </a:lnTo>
                  <a:lnTo>
                    <a:pt x="259" y="203"/>
                  </a:lnTo>
                  <a:lnTo>
                    <a:pt x="270" y="207"/>
                  </a:lnTo>
                  <a:lnTo>
                    <a:pt x="282" y="211"/>
                  </a:lnTo>
                  <a:lnTo>
                    <a:pt x="293" y="213"/>
                  </a:lnTo>
                  <a:lnTo>
                    <a:pt x="304" y="217"/>
                  </a:lnTo>
                  <a:lnTo>
                    <a:pt x="318" y="218"/>
                  </a:lnTo>
                  <a:lnTo>
                    <a:pt x="329" y="222"/>
                  </a:lnTo>
                  <a:lnTo>
                    <a:pt x="341" y="226"/>
                  </a:lnTo>
                  <a:lnTo>
                    <a:pt x="354" y="228"/>
                  </a:lnTo>
                  <a:lnTo>
                    <a:pt x="365" y="230"/>
                  </a:lnTo>
                  <a:lnTo>
                    <a:pt x="379" y="234"/>
                  </a:lnTo>
                  <a:lnTo>
                    <a:pt x="390" y="236"/>
                  </a:lnTo>
                  <a:lnTo>
                    <a:pt x="403" y="239"/>
                  </a:lnTo>
                  <a:lnTo>
                    <a:pt x="415" y="241"/>
                  </a:lnTo>
                  <a:lnTo>
                    <a:pt x="428" y="243"/>
                  </a:lnTo>
                  <a:lnTo>
                    <a:pt x="439" y="245"/>
                  </a:lnTo>
                  <a:lnTo>
                    <a:pt x="453" y="247"/>
                  </a:lnTo>
                  <a:lnTo>
                    <a:pt x="464" y="249"/>
                  </a:lnTo>
                  <a:lnTo>
                    <a:pt x="476" y="251"/>
                  </a:lnTo>
                  <a:lnTo>
                    <a:pt x="487" y="251"/>
                  </a:lnTo>
                  <a:lnTo>
                    <a:pt x="498" y="253"/>
                  </a:lnTo>
                  <a:lnTo>
                    <a:pt x="510" y="255"/>
                  </a:lnTo>
                  <a:lnTo>
                    <a:pt x="521" y="256"/>
                  </a:lnTo>
                  <a:lnTo>
                    <a:pt x="533" y="256"/>
                  </a:lnTo>
                  <a:lnTo>
                    <a:pt x="544" y="258"/>
                  </a:lnTo>
                  <a:lnTo>
                    <a:pt x="555" y="258"/>
                  </a:lnTo>
                  <a:lnTo>
                    <a:pt x="567" y="258"/>
                  </a:lnTo>
                  <a:lnTo>
                    <a:pt x="576" y="258"/>
                  </a:lnTo>
                  <a:lnTo>
                    <a:pt x="588" y="258"/>
                  </a:lnTo>
                  <a:lnTo>
                    <a:pt x="597" y="258"/>
                  </a:lnTo>
                  <a:lnTo>
                    <a:pt x="609" y="260"/>
                  </a:lnTo>
                  <a:lnTo>
                    <a:pt x="618" y="258"/>
                  </a:lnTo>
                  <a:lnTo>
                    <a:pt x="628" y="258"/>
                  </a:lnTo>
                  <a:lnTo>
                    <a:pt x="637" y="256"/>
                  </a:lnTo>
                  <a:lnTo>
                    <a:pt x="647" y="256"/>
                  </a:lnTo>
                  <a:lnTo>
                    <a:pt x="654" y="255"/>
                  </a:lnTo>
                  <a:lnTo>
                    <a:pt x="664" y="253"/>
                  </a:lnTo>
                  <a:lnTo>
                    <a:pt x="671" y="251"/>
                  </a:lnTo>
                  <a:lnTo>
                    <a:pt x="681" y="251"/>
                  </a:lnTo>
                  <a:lnTo>
                    <a:pt x="688" y="249"/>
                  </a:lnTo>
                  <a:lnTo>
                    <a:pt x="696" y="247"/>
                  </a:lnTo>
                  <a:lnTo>
                    <a:pt x="704" y="243"/>
                  </a:lnTo>
                  <a:lnTo>
                    <a:pt x="711" y="243"/>
                  </a:lnTo>
                  <a:lnTo>
                    <a:pt x="717" y="241"/>
                  </a:lnTo>
                  <a:lnTo>
                    <a:pt x="725" y="237"/>
                  </a:lnTo>
                  <a:lnTo>
                    <a:pt x="732" y="236"/>
                  </a:lnTo>
                  <a:lnTo>
                    <a:pt x="740" y="234"/>
                  </a:lnTo>
                  <a:lnTo>
                    <a:pt x="751" y="228"/>
                  </a:lnTo>
                  <a:lnTo>
                    <a:pt x="763" y="222"/>
                  </a:lnTo>
                  <a:lnTo>
                    <a:pt x="774" y="215"/>
                  </a:lnTo>
                  <a:lnTo>
                    <a:pt x="784" y="211"/>
                  </a:lnTo>
                  <a:lnTo>
                    <a:pt x="793" y="203"/>
                  </a:lnTo>
                  <a:lnTo>
                    <a:pt x="803" y="198"/>
                  </a:lnTo>
                  <a:lnTo>
                    <a:pt x="810" y="192"/>
                  </a:lnTo>
                  <a:lnTo>
                    <a:pt x="820" y="186"/>
                  </a:lnTo>
                  <a:lnTo>
                    <a:pt x="831" y="171"/>
                  </a:lnTo>
                  <a:lnTo>
                    <a:pt x="842" y="160"/>
                  </a:lnTo>
                  <a:lnTo>
                    <a:pt x="850" y="148"/>
                  </a:lnTo>
                  <a:lnTo>
                    <a:pt x="860" y="139"/>
                  </a:lnTo>
                  <a:lnTo>
                    <a:pt x="863" y="127"/>
                  </a:lnTo>
                  <a:lnTo>
                    <a:pt x="867" y="122"/>
                  </a:lnTo>
                  <a:lnTo>
                    <a:pt x="869" y="116"/>
                  </a:lnTo>
                  <a:lnTo>
                    <a:pt x="871" y="116"/>
                  </a:lnTo>
                  <a:lnTo>
                    <a:pt x="776" y="80"/>
                  </a:lnTo>
                  <a:lnTo>
                    <a:pt x="299"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17"/>
            <p:cNvSpPr>
              <a:spLocks/>
            </p:cNvSpPr>
            <p:nvPr/>
          </p:nvSpPr>
          <p:spPr bwMode="auto">
            <a:xfrm>
              <a:off x="3456" y="4531"/>
              <a:ext cx="1795" cy="343"/>
            </a:xfrm>
            <a:custGeom>
              <a:avLst/>
              <a:gdLst>
                <a:gd name="T0" fmla="*/ 113 w 3589"/>
                <a:gd name="T1" fmla="*/ 13 h 686"/>
                <a:gd name="T2" fmla="*/ 49 w 3589"/>
                <a:gd name="T3" fmla="*/ 1 h 686"/>
                <a:gd name="T4" fmla="*/ 32 w 3589"/>
                <a:gd name="T5" fmla="*/ 1 h 686"/>
                <a:gd name="T6" fmla="*/ 0 w 3589"/>
                <a:gd name="T7" fmla="*/ 0 h 686"/>
                <a:gd name="T8" fmla="*/ 0 w 3589"/>
                <a:gd name="T9" fmla="*/ 22 h 686"/>
                <a:gd name="T10" fmla="*/ 113 w 3589"/>
                <a:gd name="T11" fmla="*/ 13 h 686"/>
                <a:gd name="T12" fmla="*/ 113 w 3589"/>
                <a:gd name="T13" fmla="*/ 13 h 6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9" h="686">
                  <a:moveTo>
                    <a:pt x="3589" y="397"/>
                  </a:moveTo>
                  <a:lnTo>
                    <a:pt x="1563" y="30"/>
                  </a:lnTo>
                  <a:lnTo>
                    <a:pt x="1002" y="13"/>
                  </a:lnTo>
                  <a:lnTo>
                    <a:pt x="0" y="0"/>
                  </a:lnTo>
                  <a:lnTo>
                    <a:pt x="0" y="686"/>
                  </a:lnTo>
                  <a:lnTo>
                    <a:pt x="3589" y="397"/>
                  </a:lnTo>
                  <a:close/>
                </a:path>
              </a:pathLst>
            </a:custGeom>
            <a:solidFill>
              <a:srgbClr val="CC8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18"/>
            <p:cNvSpPr>
              <a:spLocks/>
            </p:cNvSpPr>
            <p:nvPr/>
          </p:nvSpPr>
          <p:spPr bwMode="auto">
            <a:xfrm>
              <a:off x="3656" y="4446"/>
              <a:ext cx="455" cy="103"/>
            </a:xfrm>
            <a:custGeom>
              <a:avLst/>
              <a:gdLst>
                <a:gd name="T0" fmla="*/ 28 w 911"/>
                <a:gd name="T1" fmla="*/ 0 h 207"/>
                <a:gd name="T2" fmla="*/ 25 w 911"/>
                <a:gd name="T3" fmla="*/ 0 h 207"/>
                <a:gd name="T4" fmla="*/ 15 w 911"/>
                <a:gd name="T5" fmla="*/ 2 h 207"/>
                <a:gd name="T6" fmla="*/ 11 w 911"/>
                <a:gd name="T7" fmla="*/ 0 h 207"/>
                <a:gd name="T8" fmla="*/ 8 w 911"/>
                <a:gd name="T9" fmla="*/ 0 h 207"/>
                <a:gd name="T10" fmla="*/ 3 w 911"/>
                <a:gd name="T11" fmla="*/ 2 h 207"/>
                <a:gd name="T12" fmla="*/ 0 w 911"/>
                <a:gd name="T13" fmla="*/ 5 h 207"/>
                <a:gd name="T14" fmla="*/ 0 w 911"/>
                <a:gd name="T15" fmla="*/ 6 h 207"/>
                <a:gd name="T16" fmla="*/ 5 w 911"/>
                <a:gd name="T17" fmla="*/ 6 h 207"/>
                <a:gd name="T18" fmla="*/ 18 w 911"/>
                <a:gd name="T19" fmla="*/ 5 h 207"/>
                <a:gd name="T20" fmla="*/ 28 w 911"/>
                <a:gd name="T21" fmla="*/ 4 h 207"/>
                <a:gd name="T22" fmla="*/ 28 w 911"/>
                <a:gd name="T23" fmla="*/ 0 h 207"/>
                <a:gd name="T24" fmla="*/ 28 w 911"/>
                <a:gd name="T25" fmla="*/ 0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1" h="207">
                  <a:moveTo>
                    <a:pt x="901" y="28"/>
                  </a:moveTo>
                  <a:lnTo>
                    <a:pt x="825" y="13"/>
                  </a:lnTo>
                  <a:lnTo>
                    <a:pt x="510" y="66"/>
                  </a:lnTo>
                  <a:lnTo>
                    <a:pt x="360" y="0"/>
                  </a:lnTo>
                  <a:lnTo>
                    <a:pt x="264" y="26"/>
                  </a:lnTo>
                  <a:lnTo>
                    <a:pt x="126" y="82"/>
                  </a:lnTo>
                  <a:lnTo>
                    <a:pt x="0" y="165"/>
                  </a:lnTo>
                  <a:lnTo>
                    <a:pt x="27" y="199"/>
                  </a:lnTo>
                  <a:lnTo>
                    <a:pt x="169" y="207"/>
                  </a:lnTo>
                  <a:lnTo>
                    <a:pt x="578" y="169"/>
                  </a:lnTo>
                  <a:lnTo>
                    <a:pt x="911" y="139"/>
                  </a:lnTo>
                  <a:lnTo>
                    <a:pt x="901" y="28"/>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19"/>
            <p:cNvSpPr>
              <a:spLocks/>
            </p:cNvSpPr>
            <p:nvPr/>
          </p:nvSpPr>
          <p:spPr bwMode="auto">
            <a:xfrm>
              <a:off x="3664" y="4457"/>
              <a:ext cx="511" cy="97"/>
            </a:xfrm>
            <a:custGeom>
              <a:avLst/>
              <a:gdLst>
                <a:gd name="T0" fmla="*/ 27 w 1021"/>
                <a:gd name="T1" fmla="*/ 0 h 193"/>
                <a:gd name="T2" fmla="*/ 28 w 1021"/>
                <a:gd name="T3" fmla="*/ 1 h 193"/>
                <a:gd name="T4" fmla="*/ 28 w 1021"/>
                <a:gd name="T5" fmla="*/ 1 h 193"/>
                <a:gd name="T6" fmla="*/ 29 w 1021"/>
                <a:gd name="T7" fmla="*/ 1 h 193"/>
                <a:gd name="T8" fmla="*/ 29 w 1021"/>
                <a:gd name="T9" fmla="*/ 1 h 193"/>
                <a:gd name="T10" fmla="*/ 30 w 1021"/>
                <a:gd name="T11" fmla="*/ 2 h 193"/>
                <a:gd name="T12" fmla="*/ 30 w 1021"/>
                <a:gd name="T13" fmla="*/ 2 h 193"/>
                <a:gd name="T14" fmla="*/ 31 w 1021"/>
                <a:gd name="T15" fmla="*/ 2 h 193"/>
                <a:gd name="T16" fmla="*/ 31 w 1021"/>
                <a:gd name="T17" fmla="*/ 3 h 193"/>
                <a:gd name="T18" fmla="*/ 31 w 1021"/>
                <a:gd name="T19" fmla="*/ 4 h 193"/>
                <a:gd name="T20" fmla="*/ 32 w 1021"/>
                <a:gd name="T21" fmla="*/ 4 h 193"/>
                <a:gd name="T22" fmla="*/ 32 w 1021"/>
                <a:gd name="T23" fmla="*/ 5 h 193"/>
                <a:gd name="T24" fmla="*/ 32 w 1021"/>
                <a:gd name="T25" fmla="*/ 5 h 193"/>
                <a:gd name="T26" fmla="*/ 32 w 1021"/>
                <a:gd name="T27" fmla="*/ 6 h 193"/>
                <a:gd name="T28" fmla="*/ 21 w 1021"/>
                <a:gd name="T29" fmla="*/ 6 h 193"/>
                <a:gd name="T30" fmla="*/ 2 w 1021"/>
                <a:gd name="T31" fmla="*/ 7 h 193"/>
                <a:gd name="T32" fmla="*/ 5 w 1021"/>
                <a:gd name="T33" fmla="*/ 3 h 193"/>
                <a:gd name="T34" fmla="*/ 5 w 1021"/>
                <a:gd name="T35" fmla="*/ 5 h 193"/>
                <a:gd name="T36" fmla="*/ 6 w 1021"/>
                <a:gd name="T37" fmla="*/ 5 h 193"/>
                <a:gd name="T38" fmla="*/ 6 w 1021"/>
                <a:gd name="T39" fmla="*/ 5 h 193"/>
                <a:gd name="T40" fmla="*/ 7 w 1021"/>
                <a:gd name="T41" fmla="*/ 5 h 193"/>
                <a:gd name="T42" fmla="*/ 7 w 1021"/>
                <a:gd name="T43" fmla="*/ 5 h 193"/>
                <a:gd name="T44" fmla="*/ 8 w 1021"/>
                <a:gd name="T45" fmla="*/ 5 h 193"/>
                <a:gd name="T46" fmla="*/ 9 w 1021"/>
                <a:gd name="T47" fmla="*/ 4 h 193"/>
                <a:gd name="T48" fmla="*/ 9 w 1021"/>
                <a:gd name="T49" fmla="*/ 4 h 193"/>
                <a:gd name="T50" fmla="*/ 9 w 1021"/>
                <a:gd name="T51" fmla="*/ 4 h 193"/>
                <a:gd name="T52" fmla="*/ 9 w 1021"/>
                <a:gd name="T53" fmla="*/ 4 h 193"/>
                <a:gd name="T54" fmla="*/ 10 w 1021"/>
                <a:gd name="T55" fmla="*/ 4 h 193"/>
                <a:gd name="T56" fmla="*/ 11 w 1021"/>
                <a:gd name="T57" fmla="*/ 4 h 193"/>
                <a:gd name="T58" fmla="*/ 11 w 1021"/>
                <a:gd name="T59" fmla="*/ 3 h 193"/>
                <a:gd name="T60" fmla="*/ 12 w 1021"/>
                <a:gd name="T61" fmla="*/ 2 h 193"/>
                <a:gd name="T62" fmla="*/ 12 w 1021"/>
                <a:gd name="T63" fmla="*/ 2 h 193"/>
                <a:gd name="T64" fmla="*/ 13 w 1021"/>
                <a:gd name="T65" fmla="*/ 1 h 193"/>
                <a:gd name="T66" fmla="*/ 13 w 1021"/>
                <a:gd name="T67" fmla="*/ 2 h 193"/>
                <a:gd name="T68" fmla="*/ 13 w 1021"/>
                <a:gd name="T69" fmla="*/ 2 h 193"/>
                <a:gd name="T70" fmla="*/ 14 w 1021"/>
                <a:gd name="T71" fmla="*/ 2 h 193"/>
                <a:gd name="T72" fmla="*/ 14 w 1021"/>
                <a:gd name="T73" fmla="*/ 3 h 193"/>
                <a:gd name="T74" fmla="*/ 15 w 1021"/>
                <a:gd name="T75" fmla="*/ 3 h 193"/>
                <a:gd name="T76" fmla="*/ 15 w 1021"/>
                <a:gd name="T77" fmla="*/ 3 h 193"/>
                <a:gd name="T78" fmla="*/ 16 w 1021"/>
                <a:gd name="T79" fmla="*/ 3 h 193"/>
                <a:gd name="T80" fmla="*/ 16 w 1021"/>
                <a:gd name="T81" fmla="*/ 3 h 193"/>
                <a:gd name="T82" fmla="*/ 17 w 1021"/>
                <a:gd name="T83" fmla="*/ 3 h 193"/>
                <a:gd name="T84" fmla="*/ 18 w 1021"/>
                <a:gd name="T85" fmla="*/ 3 h 193"/>
                <a:gd name="T86" fmla="*/ 18 w 1021"/>
                <a:gd name="T87" fmla="*/ 3 h 193"/>
                <a:gd name="T88" fmla="*/ 19 w 1021"/>
                <a:gd name="T89" fmla="*/ 3 h 193"/>
                <a:gd name="T90" fmla="*/ 20 w 1021"/>
                <a:gd name="T91" fmla="*/ 3 h 193"/>
                <a:gd name="T92" fmla="*/ 20 w 1021"/>
                <a:gd name="T93" fmla="*/ 3 h 193"/>
                <a:gd name="T94" fmla="*/ 21 w 1021"/>
                <a:gd name="T95" fmla="*/ 3 h 193"/>
                <a:gd name="T96" fmla="*/ 22 w 1021"/>
                <a:gd name="T97" fmla="*/ 3 h 193"/>
                <a:gd name="T98" fmla="*/ 22 w 1021"/>
                <a:gd name="T99" fmla="*/ 3 h 193"/>
                <a:gd name="T100" fmla="*/ 23 w 1021"/>
                <a:gd name="T101" fmla="*/ 3 h 193"/>
                <a:gd name="T102" fmla="*/ 24 w 1021"/>
                <a:gd name="T103" fmla="*/ 3 h 193"/>
                <a:gd name="T104" fmla="*/ 24 w 1021"/>
                <a:gd name="T105" fmla="*/ 3 h 193"/>
                <a:gd name="T106" fmla="*/ 25 w 1021"/>
                <a:gd name="T107" fmla="*/ 3 h 193"/>
                <a:gd name="T108" fmla="*/ 25 w 1021"/>
                <a:gd name="T109" fmla="*/ 3 h 193"/>
                <a:gd name="T110" fmla="*/ 26 w 1021"/>
                <a:gd name="T111" fmla="*/ 3 h 193"/>
                <a:gd name="T112" fmla="*/ 26 w 1021"/>
                <a:gd name="T113" fmla="*/ 3 h 193"/>
                <a:gd name="T114" fmla="*/ 27 w 1021"/>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21" h="193">
                  <a:moveTo>
                    <a:pt x="860" y="0"/>
                  </a:moveTo>
                  <a:lnTo>
                    <a:pt x="861" y="0"/>
                  </a:lnTo>
                  <a:lnTo>
                    <a:pt x="869" y="3"/>
                  </a:lnTo>
                  <a:lnTo>
                    <a:pt x="873" y="5"/>
                  </a:lnTo>
                  <a:lnTo>
                    <a:pt x="879" y="7"/>
                  </a:lnTo>
                  <a:lnTo>
                    <a:pt x="886" y="11"/>
                  </a:lnTo>
                  <a:lnTo>
                    <a:pt x="894" y="15"/>
                  </a:lnTo>
                  <a:lnTo>
                    <a:pt x="901" y="19"/>
                  </a:lnTo>
                  <a:lnTo>
                    <a:pt x="909" y="22"/>
                  </a:lnTo>
                  <a:lnTo>
                    <a:pt x="919" y="26"/>
                  </a:lnTo>
                  <a:lnTo>
                    <a:pt x="926" y="34"/>
                  </a:lnTo>
                  <a:lnTo>
                    <a:pt x="936" y="36"/>
                  </a:lnTo>
                  <a:lnTo>
                    <a:pt x="943" y="43"/>
                  </a:lnTo>
                  <a:lnTo>
                    <a:pt x="951" y="49"/>
                  </a:lnTo>
                  <a:lnTo>
                    <a:pt x="960" y="57"/>
                  </a:lnTo>
                  <a:lnTo>
                    <a:pt x="966" y="62"/>
                  </a:lnTo>
                  <a:lnTo>
                    <a:pt x="972" y="72"/>
                  </a:lnTo>
                  <a:lnTo>
                    <a:pt x="979" y="81"/>
                  </a:lnTo>
                  <a:lnTo>
                    <a:pt x="985" y="91"/>
                  </a:lnTo>
                  <a:lnTo>
                    <a:pt x="991" y="98"/>
                  </a:lnTo>
                  <a:lnTo>
                    <a:pt x="995" y="110"/>
                  </a:lnTo>
                  <a:lnTo>
                    <a:pt x="1000" y="117"/>
                  </a:lnTo>
                  <a:lnTo>
                    <a:pt x="1006" y="129"/>
                  </a:lnTo>
                  <a:lnTo>
                    <a:pt x="1008" y="135"/>
                  </a:lnTo>
                  <a:lnTo>
                    <a:pt x="1012" y="144"/>
                  </a:lnTo>
                  <a:lnTo>
                    <a:pt x="1014" y="150"/>
                  </a:lnTo>
                  <a:lnTo>
                    <a:pt x="1017" y="157"/>
                  </a:lnTo>
                  <a:lnTo>
                    <a:pt x="1019" y="169"/>
                  </a:lnTo>
                  <a:lnTo>
                    <a:pt x="1021" y="173"/>
                  </a:lnTo>
                  <a:lnTo>
                    <a:pt x="650" y="180"/>
                  </a:lnTo>
                  <a:lnTo>
                    <a:pt x="403" y="157"/>
                  </a:lnTo>
                  <a:lnTo>
                    <a:pt x="54" y="193"/>
                  </a:lnTo>
                  <a:lnTo>
                    <a:pt x="0" y="169"/>
                  </a:lnTo>
                  <a:lnTo>
                    <a:pt x="131" y="91"/>
                  </a:lnTo>
                  <a:lnTo>
                    <a:pt x="242" y="24"/>
                  </a:lnTo>
                  <a:lnTo>
                    <a:pt x="158" y="131"/>
                  </a:lnTo>
                  <a:lnTo>
                    <a:pt x="162" y="135"/>
                  </a:lnTo>
                  <a:lnTo>
                    <a:pt x="166" y="138"/>
                  </a:lnTo>
                  <a:lnTo>
                    <a:pt x="173" y="144"/>
                  </a:lnTo>
                  <a:lnTo>
                    <a:pt x="181" y="146"/>
                  </a:lnTo>
                  <a:lnTo>
                    <a:pt x="190" y="150"/>
                  </a:lnTo>
                  <a:lnTo>
                    <a:pt x="200" y="150"/>
                  </a:lnTo>
                  <a:lnTo>
                    <a:pt x="211" y="150"/>
                  </a:lnTo>
                  <a:lnTo>
                    <a:pt x="221" y="142"/>
                  </a:lnTo>
                  <a:lnTo>
                    <a:pt x="232" y="138"/>
                  </a:lnTo>
                  <a:lnTo>
                    <a:pt x="244" y="131"/>
                  </a:lnTo>
                  <a:lnTo>
                    <a:pt x="251" y="125"/>
                  </a:lnTo>
                  <a:lnTo>
                    <a:pt x="257" y="117"/>
                  </a:lnTo>
                  <a:lnTo>
                    <a:pt x="263" y="112"/>
                  </a:lnTo>
                  <a:lnTo>
                    <a:pt x="265" y="106"/>
                  </a:lnTo>
                  <a:lnTo>
                    <a:pt x="268" y="106"/>
                  </a:lnTo>
                  <a:lnTo>
                    <a:pt x="272" y="108"/>
                  </a:lnTo>
                  <a:lnTo>
                    <a:pt x="276" y="108"/>
                  </a:lnTo>
                  <a:lnTo>
                    <a:pt x="284" y="110"/>
                  </a:lnTo>
                  <a:lnTo>
                    <a:pt x="291" y="110"/>
                  </a:lnTo>
                  <a:lnTo>
                    <a:pt x="301" y="108"/>
                  </a:lnTo>
                  <a:lnTo>
                    <a:pt x="312" y="104"/>
                  </a:lnTo>
                  <a:lnTo>
                    <a:pt x="323" y="100"/>
                  </a:lnTo>
                  <a:lnTo>
                    <a:pt x="335" y="91"/>
                  </a:lnTo>
                  <a:lnTo>
                    <a:pt x="344" y="81"/>
                  </a:lnTo>
                  <a:lnTo>
                    <a:pt x="354" y="68"/>
                  </a:lnTo>
                  <a:lnTo>
                    <a:pt x="365" y="57"/>
                  </a:lnTo>
                  <a:lnTo>
                    <a:pt x="373" y="45"/>
                  </a:lnTo>
                  <a:lnTo>
                    <a:pt x="381" y="36"/>
                  </a:lnTo>
                  <a:lnTo>
                    <a:pt x="384" y="30"/>
                  </a:lnTo>
                  <a:lnTo>
                    <a:pt x="386" y="30"/>
                  </a:lnTo>
                  <a:lnTo>
                    <a:pt x="388" y="30"/>
                  </a:lnTo>
                  <a:lnTo>
                    <a:pt x="396" y="36"/>
                  </a:lnTo>
                  <a:lnTo>
                    <a:pt x="400" y="41"/>
                  </a:lnTo>
                  <a:lnTo>
                    <a:pt x="407" y="43"/>
                  </a:lnTo>
                  <a:lnTo>
                    <a:pt x="415" y="49"/>
                  </a:lnTo>
                  <a:lnTo>
                    <a:pt x="426" y="55"/>
                  </a:lnTo>
                  <a:lnTo>
                    <a:pt x="436" y="60"/>
                  </a:lnTo>
                  <a:lnTo>
                    <a:pt x="447" y="66"/>
                  </a:lnTo>
                  <a:lnTo>
                    <a:pt x="455" y="68"/>
                  </a:lnTo>
                  <a:lnTo>
                    <a:pt x="462" y="70"/>
                  </a:lnTo>
                  <a:lnTo>
                    <a:pt x="470" y="74"/>
                  </a:lnTo>
                  <a:lnTo>
                    <a:pt x="476" y="78"/>
                  </a:lnTo>
                  <a:lnTo>
                    <a:pt x="483" y="78"/>
                  </a:lnTo>
                  <a:lnTo>
                    <a:pt x="491" y="81"/>
                  </a:lnTo>
                  <a:lnTo>
                    <a:pt x="498" y="83"/>
                  </a:lnTo>
                  <a:lnTo>
                    <a:pt x="510" y="87"/>
                  </a:lnTo>
                  <a:lnTo>
                    <a:pt x="515" y="87"/>
                  </a:lnTo>
                  <a:lnTo>
                    <a:pt x="527" y="91"/>
                  </a:lnTo>
                  <a:lnTo>
                    <a:pt x="536" y="91"/>
                  </a:lnTo>
                  <a:lnTo>
                    <a:pt x="548" y="95"/>
                  </a:lnTo>
                  <a:lnTo>
                    <a:pt x="557" y="95"/>
                  </a:lnTo>
                  <a:lnTo>
                    <a:pt x="567" y="95"/>
                  </a:lnTo>
                  <a:lnTo>
                    <a:pt x="578" y="95"/>
                  </a:lnTo>
                  <a:lnTo>
                    <a:pt x="590" y="95"/>
                  </a:lnTo>
                  <a:lnTo>
                    <a:pt x="601" y="95"/>
                  </a:lnTo>
                  <a:lnTo>
                    <a:pt x="612" y="95"/>
                  </a:lnTo>
                  <a:lnTo>
                    <a:pt x="624" y="95"/>
                  </a:lnTo>
                  <a:lnTo>
                    <a:pt x="637" y="95"/>
                  </a:lnTo>
                  <a:lnTo>
                    <a:pt x="649" y="93"/>
                  </a:lnTo>
                  <a:lnTo>
                    <a:pt x="660" y="91"/>
                  </a:lnTo>
                  <a:lnTo>
                    <a:pt x="669" y="91"/>
                  </a:lnTo>
                  <a:lnTo>
                    <a:pt x="683" y="91"/>
                  </a:lnTo>
                  <a:lnTo>
                    <a:pt x="692" y="89"/>
                  </a:lnTo>
                  <a:lnTo>
                    <a:pt x="704" y="89"/>
                  </a:lnTo>
                  <a:lnTo>
                    <a:pt x="715" y="87"/>
                  </a:lnTo>
                  <a:lnTo>
                    <a:pt x="727" y="87"/>
                  </a:lnTo>
                  <a:lnTo>
                    <a:pt x="736" y="85"/>
                  </a:lnTo>
                  <a:lnTo>
                    <a:pt x="746" y="85"/>
                  </a:lnTo>
                  <a:lnTo>
                    <a:pt x="753" y="83"/>
                  </a:lnTo>
                  <a:lnTo>
                    <a:pt x="765" y="81"/>
                  </a:lnTo>
                  <a:lnTo>
                    <a:pt x="772" y="81"/>
                  </a:lnTo>
                  <a:lnTo>
                    <a:pt x="780" y="79"/>
                  </a:lnTo>
                  <a:lnTo>
                    <a:pt x="787" y="78"/>
                  </a:lnTo>
                  <a:lnTo>
                    <a:pt x="795" y="78"/>
                  </a:lnTo>
                  <a:lnTo>
                    <a:pt x="804" y="76"/>
                  </a:lnTo>
                  <a:lnTo>
                    <a:pt x="814" y="74"/>
                  </a:lnTo>
                  <a:lnTo>
                    <a:pt x="820" y="74"/>
                  </a:lnTo>
                  <a:lnTo>
                    <a:pt x="823" y="74"/>
                  </a:lnTo>
                  <a:lnTo>
                    <a:pt x="860" y="0"/>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20"/>
            <p:cNvSpPr>
              <a:spLocks/>
            </p:cNvSpPr>
            <p:nvPr/>
          </p:nvSpPr>
          <p:spPr bwMode="auto">
            <a:xfrm>
              <a:off x="4541" y="4156"/>
              <a:ext cx="18" cy="30"/>
            </a:xfrm>
            <a:custGeom>
              <a:avLst/>
              <a:gdLst>
                <a:gd name="T0" fmla="*/ 0 w 34"/>
                <a:gd name="T1" fmla="*/ 1 h 59"/>
                <a:gd name="T2" fmla="*/ 1 w 34"/>
                <a:gd name="T3" fmla="*/ 0 h 59"/>
                <a:gd name="T4" fmla="*/ 2 w 34"/>
                <a:gd name="T5" fmla="*/ 0 h 59"/>
                <a:gd name="T6" fmla="*/ 2 w 34"/>
                <a:gd name="T7" fmla="*/ 2 h 59"/>
                <a:gd name="T8" fmla="*/ 0 w 34"/>
                <a:gd name="T9" fmla="*/ 2 h 59"/>
                <a:gd name="T10" fmla="*/ 0 w 34"/>
                <a:gd name="T11" fmla="*/ 1 h 59"/>
                <a:gd name="T12" fmla="*/ 0 w 34"/>
                <a:gd name="T13" fmla="*/ 1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59">
                  <a:moveTo>
                    <a:pt x="0" y="12"/>
                  </a:moveTo>
                  <a:lnTo>
                    <a:pt x="19" y="0"/>
                  </a:lnTo>
                  <a:lnTo>
                    <a:pt x="34" y="0"/>
                  </a:lnTo>
                  <a:lnTo>
                    <a:pt x="34" y="44"/>
                  </a:lnTo>
                  <a:lnTo>
                    <a:pt x="0" y="59"/>
                  </a:lnTo>
                  <a:lnTo>
                    <a:pt x="0" y="12"/>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21"/>
            <p:cNvSpPr>
              <a:spLocks/>
            </p:cNvSpPr>
            <p:nvPr/>
          </p:nvSpPr>
          <p:spPr bwMode="auto">
            <a:xfrm>
              <a:off x="4518" y="4441"/>
              <a:ext cx="472" cy="98"/>
            </a:xfrm>
            <a:custGeom>
              <a:avLst/>
              <a:gdLst>
                <a:gd name="T0" fmla="*/ 0 w 945"/>
                <a:gd name="T1" fmla="*/ 0 h 196"/>
                <a:gd name="T2" fmla="*/ 29 w 945"/>
                <a:gd name="T3" fmla="*/ 1 h 196"/>
                <a:gd name="T4" fmla="*/ 29 w 945"/>
                <a:gd name="T5" fmla="*/ 6 h 196"/>
                <a:gd name="T6" fmla="*/ 0 w 945"/>
                <a:gd name="T7" fmla="*/ 7 h 196"/>
                <a:gd name="T8" fmla="*/ 0 w 945"/>
                <a:gd name="T9" fmla="*/ 0 h 196"/>
                <a:gd name="T10" fmla="*/ 0 w 945"/>
                <a:gd name="T11" fmla="*/ 0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5" h="196">
                  <a:moveTo>
                    <a:pt x="2" y="0"/>
                  </a:moveTo>
                  <a:lnTo>
                    <a:pt x="940" y="16"/>
                  </a:lnTo>
                  <a:lnTo>
                    <a:pt x="945" y="164"/>
                  </a:lnTo>
                  <a:lnTo>
                    <a:pt x="0" y="196"/>
                  </a:lnTo>
                  <a:lnTo>
                    <a:pt x="2" y="0"/>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22"/>
            <p:cNvSpPr>
              <a:spLocks/>
            </p:cNvSpPr>
            <p:nvPr/>
          </p:nvSpPr>
          <p:spPr bwMode="auto">
            <a:xfrm>
              <a:off x="4518" y="4489"/>
              <a:ext cx="473" cy="155"/>
            </a:xfrm>
            <a:custGeom>
              <a:avLst/>
              <a:gdLst>
                <a:gd name="T0" fmla="*/ 0 w 947"/>
                <a:gd name="T1" fmla="*/ 8 h 310"/>
                <a:gd name="T2" fmla="*/ 0 w 947"/>
                <a:gd name="T3" fmla="*/ 1 h 310"/>
                <a:gd name="T4" fmla="*/ 29 w 947"/>
                <a:gd name="T5" fmla="*/ 0 h 310"/>
                <a:gd name="T6" fmla="*/ 29 w 947"/>
                <a:gd name="T7" fmla="*/ 10 h 310"/>
                <a:gd name="T8" fmla="*/ 0 w 947"/>
                <a:gd name="T9" fmla="*/ 8 h 310"/>
                <a:gd name="T10" fmla="*/ 0 w 947"/>
                <a:gd name="T11" fmla="*/ 8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7" h="310">
                  <a:moveTo>
                    <a:pt x="0" y="234"/>
                  </a:moveTo>
                  <a:lnTo>
                    <a:pt x="0" y="27"/>
                  </a:lnTo>
                  <a:lnTo>
                    <a:pt x="947" y="0"/>
                  </a:lnTo>
                  <a:lnTo>
                    <a:pt x="947" y="310"/>
                  </a:lnTo>
                  <a:lnTo>
                    <a:pt x="0" y="234"/>
                  </a:lnTo>
                  <a:close/>
                </a:path>
              </a:pathLst>
            </a:custGeom>
            <a:solidFill>
              <a:srgbClr val="591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23"/>
            <p:cNvSpPr>
              <a:spLocks/>
            </p:cNvSpPr>
            <p:nvPr/>
          </p:nvSpPr>
          <p:spPr bwMode="auto">
            <a:xfrm>
              <a:off x="4441" y="4396"/>
              <a:ext cx="157" cy="65"/>
            </a:xfrm>
            <a:custGeom>
              <a:avLst/>
              <a:gdLst>
                <a:gd name="T0" fmla="*/ 1 w 314"/>
                <a:gd name="T1" fmla="*/ 4 h 129"/>
                <a:gd name="T2" fmla="*/ 1 w 314"/>
                <a:gd name="T3" fmla="*/ 4 h 129"/>
                <a:gd name="T4" fmla="*/ 2 w 314"/>
                <a:gd name="T5" fmla="*/ 3 h 129"/>
                <a:gd name="T6" fmla="*/ 2 w 314"/>
                <a:gd name="T7" fmla="*/ 3 h 129"/>
                <a:gd name="T8" fmla="*/ 3 w 314"/>
                <a:gd name="T9" fmla="*/ 2 h 129"/>
                <a:gd name="T10" fmla="*/ 3 w 314"/>
                <a:gd name="T11" fmla="*/ 2 h 129"/>
                <a:gd name="T12" fmla="*/ 4 w 314"/>
                <a:gd name="T13" fmla="*/ 2 h 129"/>
                <a:gd name="T14" fmla="*/ 4 w 314"/>
                <a:gd name="T15" fmla="*/ 2 h 129"/>
                <a:gd name="T16" fmla="*/ 5 w 314"/>
                <a:gd name="T17" fmla="*/ 1 h 129"/>
                <a:gd name="T18" fmla="*/ 5 w 314"/>
                <a:gd name="T19" fmla="*/ 1 h 129"/>
                <a:gd name="T20" fmla="*/ 6 w 314"/>
                <a:gd name="T21" fmla="*/ 1 h 129"/>
                <a:gd name="T22" fmla="*/ 6 w 314"/>
                <a:gd name="T23" fmla="*/ 1 h 129"/>
                <a:gd name="T24" fmla="*/ 7 w 314"/>
                <a:gd name="T25" fmla="*/ 1 h 129"/>
                <a:gd name="T26" fmla="*/ 7 w 314"/>
                <a:gd name="T27" fmla="*/ 1 h 129"/>
                <a:gd name="T28" fmla="*/ 8 w 314"/>
                <a:gd name="T29" fmla="*/ 1 h 129"/>
                <a:gd name="T30" fmla="*/ 8 w 314"/>
                <a:gd name="T31" fmla="*/ 1 h 129"/>
                <a:gd name="T32" fmla="*/ 9 w 314"/>
                <a:gd name="T33" fmla="*/ 1 h 129"/>
                <a:gd name="T34" fmla="*/ 9 w 314"/>
                <a:gd name="T35" fmla="*/ 1 h 129"/>
                <a:gd name="T36" fmla="*/ 10 w 314"/>
                <a:gd name="T37" fmla="*/ 0 h 129"/>
                <a:gd name="T38" fmla="*/ 10 w 314"/>
                <a:gd name="T39" fmla="*/ 0 h 129"/>
                <a:gd name="T40" fmla="*/ 10 w 314"/>
                <a:gd name="T41" fmla="*/ 2 h 129"/>
                <a:gd name="T42" fmla="*/ 9 w 314"/>
                <a:gd name="T43" fmla="*/ 2 h 129"/>
                <a:gd name="T44" fmla="*/ 9 w 314"/>
                <a:gd name="T45" fmla="*/ 2 h 129"/>
                <a:gd name="T46" fmla="*/ 8 w 314"/>
                <a:gd name="T47" fmla="*/ 2 h 129"/>
                <a:gd name="T48" fmla="*/ 8 w 314"/>
                <a:gd name="T49" fmla="*/ 2 h 129"/>
                <a:gd name="T50" fmla="*/ 7 w 314"/>
                <a:gd name="T51" fmla="*/ 2 h 129"/>
                <a:gd name="T52" fmla="*/ 7 w 314"/>
                <a:gd name="T53" fmla="*/ 2 h 129"/>
                <a:gd name="T54" fmla="*/ 6 w 314"/>
                <a:gd name="T55" fmla="*/ 2 h 129"/>
                <a:gd name="T56" fmla="*/ 6 w 314"/>
                <a:gd name="T57" fmla="*/ 3 h 129"/>
                <a:gd name="T58" fmla="*/ 5 w 314"/>
                <a:gd name="T59" fmla="*/ 3 h 129"/>
                <a:gd name="T60" fmla="*/ 5 w 314"/>
                <a:gd name="T61" fmla="*/ 3 h 129"/>
                <a:gd name="T62" fmla="*/ 4 w 314"/>
                <a:gd name="T63" fmla="*/ 3 h 129"/>
                <a:gd name="T64" fmla="*/ 4 w 314"/>
                <a:gd name="T65" fmla="*/ 3 h 129"/>
                <a:gd name="T66" fmla="*/ 3 w 314"/>
                <a:gd name="T67" fmla="*/ 3 h 129"/>
                <a:gd name="T68" fmla="*/ 3 w 314"/>
                <a:gd name="T69" fmla="*/ 3 h 129"/>
                <a:gd name="T70" fmla="*/ 2 w 314"/>
                <a:gd name="T71" fmla="*/ 4 h 129"/>
                <a:gd name="T72" fmla="*/ 1 w 314"/>
                <a:gd name="T73" fmla="*/ 4 h 129"/>
                <a:gd name="T74" fmla="*/ 1 w 314"/>
                <a:gd name="T75" fmla="*/ 4 h 129"/>
                <a:gd name="T76" fmla="*/ 1 w 314"/>
                <a:gd name="T77" fmla="*/ 4 h 129"/>
                <a:gd name="T78" fmla="*/ 0 w 314"/>
                <a:gd name="T79" fmla="*/ 5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4" h="129">
                  <a:moveTo>
                    <a:pt x="0" y="129"/>
                  </a:moveTo>
                  <a:lnTo>
                    <a:pt x="2" y="125"/>
                  </a:lnTo>
                  <a:lnTo>
                    <a:pt x="6" y="118"/>
                  </a:lnTo>
                  <a:lnTo>
                    <a:pt x="14" y="106"/>
                  </a:lnTo>
                  <a:lnTo>
                    <a:pt x="27" y="95"/>
                  </a:lnTo>
                  <a:lnTo>
                    <a:pt x="33" y="86"/>
                  </a:lnTo>
                  <a:lnTo>
                    <a:pt x="42" y="78"/>
                  </a:lnTo>
                  <a:lnTo>
                    <a:pt x="50" y="70"/>
                  </a:lnTo>
                  <a:lnTo>
                    <a:pt x="61" y="63"/>
                  </a:lnTo>
                  <a:lnTo>
                    <a:pt x="73" y="55"/>
                  </a:lnTo>
                  <a:lnTo>
                    <a:pt x="86" y="49"/>
                  </a:lnTo>
                  <a:lnTo>
                    <a:pt x="92" y="46"/>
                  </a:lnTo>
                  <a:lnTo>
                    <a:pt x="97" y="42"/>
                  </a:lnTo>
                  <a:lnTo>
                    <a:pt x="105" y="40"/>
                  </a:lnTo>
                  <a:lnTo>
                    <a:pt x="113" y="38"/>
                  </a:lnTo>
                  <a:lnTo>
                    <a:pt x="120" y="34"/>
                  </a:lnTo>
                  <a:lnTo>
                    <a:pt x="128" y="30"/>
                  </a:lnTo>
                  <a:lnTo>
                    <a:pt x="135" y="27"/>
                  </a:lnTo>
                  <a:lnTo>
                    <a:pt x="143" y="25"/>
                  </a:lnTo>
                  <a:lnTo>
                    <a:pt x="151" y="23"/>
                  </a:lnTo>
                  <a:lnTo>
                    <a:pt x="160" y="21"/>
                  </a:lnTo>
                  <a:lnTo>
                    <a:pt x="168" y="19"/>
                  </a:lnTo>
                  <a:lnTo>
                    <a:pt x="177" y="17"/>
                  </a:lnTo>
                  <a:lnTo>
                    <a:pt x="185" y="15"/>
                  </a:lnTo>
                  <a:lnTo>
                    <a:pt x="192" y="13"/>
                  </a:lnTo>
                  <a:lnTo>
                    <a:pt x="200" y="11"/>
                  </a:lnTo>
                  <a:lnTo>
                    <a:pt x="210" y="9"/>
                  </a:lnTo>
                  <a:lnTo>
                    <a:pt x="217" y="9"/>
                  </a:lnTo>
                  <a:lnTo>
                    <a:pt x="227" y="8"/>
                  </a:lnTo>
                  <a:lnTo>
                    <a:pt x="234" y="6"/>
                  </a:lnTo>
                  <a:lnTo>
                    <a:pt x="242" y="6"/>
                  </a:lnTo>
                  <a:lnTo>
                    <a:pt x="248" y="6"/>
                  </a:lnTo>
                  <a:lnTo>
                    <a:pt x="255" y="4"/>
                  </a:lnTo>
                  <a:lnTo>
                    <a:pt x="263" y="2"/>
                  </a:lnTo>
                  <a:lnTo>
                    <a:pt x="270" y="2"/>
                  </a:lnTo>
                  <a:lnTo>
                    <a:pt x="280" y="2"/>
                  </a:lnTo>
                  <a:lnTo>
                    <a:pt x="291" y="2"/>
                  </a:lnTo>
                  <a:lnTo>
                    <a:pt x="299" y="0"/>
                  </a:lnTo>
                  <a:lnTo>
                    <a:pt x="307" y="0"/>
                  </a:lnTo>
                  <a:lnTo>
                    <a:pt x="310" y="0"/>
                  </a:lnTo>
                  <a:lnTo>
                    <a:pt x="314" y="0"/>
                  </a:lnTo>
                  <a:lnTo>
                    <a:pt x="291" y="49"/>
                  </a:lnTo>
                  <a:lnTo>
                    <a:pt x="289" y="49"/>
                  </a:lnTo>
                  <a:lnTo>
                    <a:pt x="286" y="49"/>
                  </a:lnTo>
                  <a:lnTo>
                    <a:pt x="280" y="49"/>
                  </a:lnTo>
                  <a:lnTo>
                    <a:pt x="274" y="51"/>
                  </a:lnTo>
                  <a:lnTo>
                    <a:pt x="263" y="51"/>
                  </a:lnTo>
                  <a:lnTo>
                    <a:pt x="253" y="53"/>
                  </a:lnTo>
                  <a:lnTo>
                    <a:pt x="240" y="53"/>
                  </a:lnTo>
                  <a:lnTo>
                    <a:pt x="229" y="55"/>
                  </a:lnTo>
                  <a:lnTo>
                    <a:pt x="223" y="55"/>
                  </a:lnTo>
                  <a:lnTo>
                    <a:pt x="215" y="57"/>
                  </a:lnTo>
                  <a:lnTo>
                    <a:pt x="208" y="59"/>
                  </a:lnTo>
                  <a:lnTo>
                    <a:pt x="200" y="61"/>
                  </a:lnTo>
                  <a:lnTo>
                    <a:pt x="192" y="61"/>
                  </a:lnTo>
                  <a:lnTo>
                    <a:pt x="185" y="61"/>
                  </a:lnTo>
                  <a:lnTo>
                    <a:pt x="179" y="63"/>
                  </a:lnTo>
                  <a:lnTo>
                    <a:pt x="172" y="65"/>
                  </a:lnTo>
                  <a:lnTo>
                    <a:pt x="164" y="65"/>
                  </a:lnTo>
                  <a:lnTo>
                    <a:pt x="156" y="66"/>
                  </a:lnTo>
                  <a:lnTo>
                    <a:pt x="149" y="68"/>
                  </a:lnTo>
                  <a:lnTo>
                    <a:pt x="143" y="70"/>
                  </a:lnTo>
                  <a:lnTo>
                    <a:pt x="135" y="72"/>
                  </a:lnTo>
                  <a:lnTo>
                    <a:pt x="128" y="74"/>
                  </a:lnTo>
                  <a:lnTo>
                    <a:pt x="120" y="76"/>
                  </a:lnTo>
                  <a:lnTo>
                    <a:pt x="115" y="80"/>
                  </a:lnTo>
                  <a:lnTo>
                    <a:pt x="101" y="82"/>
                  </a:lnTo>
                  <a:lnTo>
                    <a:pt x="88" y="86"/>
                  </a:lnTo>
                  <a:lnTo>
                    <a:pt x="76" y="89"/>
                  </a:lnTo>
                  <a:lnTo>
                    <a:pt x="67" y="95"/>
                  </a:lnTo>
                  <a:lnTo>
                    <a:pt x="56" y="99"/>
                  </a:lnTo>
                  <a:lnTo>
                    <a:pt x="48" y="103"/>
                  </a:lnTo>
                  <a:lnTo>
                    <a:pt x="38" y="106"/>
                  </a:lnTo>
                  <a:lnTo>
                    <a:pt x="31" y="112"/>
                  </a:lnTo>
                  <a:lnTo>
                    <a:pt x="23" y="114"/>
                  </a:lnTo>
                  <a:lnTo>
                    <a:pt x="18" y="118"/>
                  </a:lnTo>
                  <a:lnTo>
                    <a:pt x="12" y="120"/>
                  </a:lnTo>
                  <a:lnTo>
                    <a:pt x="8" y="124"/>
                  </a:lnTo>
                  <a:lnTo>
                    <a:pt x="2" y="127"/>
                  </a:lnTo>
                  <a:lnTo>
                    <a:pt x="0" y="129"/>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24"/>
            <p:cNvSpPr>
              <a:spLocks/>
            </p:cNvSpPr>
            <p:nvPr/>
          </p:nvSpPr>
          <p:spPr bwMode="auto">
            <a:xfrm>
              <a:off x="3911" y="4599"/>
              <a:ext cx="860" cy="125"/>
            </a:xfrm>
            <a:custGeom>
              <a:avLst/>
              <a:gdLst>
                <a:gd name="T0" fmla="*/ 15 w 1718"/>
                <a:gd name="T1" fmla="*/ 4 h 251"/>
                <a:gd name="T2" fmla="*/ 23 w 1718"/>
                <a:gd name="T3" fmla="*/ 2 h 251"/>
                <a:gd name="T4" fmla="*/ 26 w 1718"/>
                <a:gd name="T5" fmla="*/ 0 h 251"/>
                <a:gd name="T6" fmla="*/ 41 w 1718"/>
                <a:gd name="T7" fmla="*/ 5 h 251"/>
                <a:gd name="T8" fmla="*/ 46 w 1718"/>
                <a:gd name="T9" fmla="*/ 3 h 251"/>
                <a:gd name="T10" fmla="*/ 46 w 1718"/>
                <a:gd name="T11" fmla="*/ 3 h 251"/>
                <a:gd name="T12" fmla="*/ 47 w 1718"/>
                <a:gd name="T13" fmla="*/ 4 h 251"/>
                <a:gd name="T14" fmla="*/ 47 w 1718"/>
                <a:gd name="T15" fmla="*/ 4 h 251"/>
                <a:gd name="T16" fmla="*/ 47 w 1718"/>
                <a:gd name="T17" fmla="*/ 4 h 251"/>
                <a:gd name="T18" fmla="*/ 48 w 1718"/>
                <a:gd name="T19" fmla="*/ 4 h 251"/>
                <a:gd name="T20" fmla="*/ 48 w 1718"/>
                <a:gd name="T21" fmla="*/ 4 h 251"/>
                <a:gd name="T22" fmla="*/ 49 w 1718"/>
                <a:gd name="T23" fmla="*/ 4 h 251"/>
                <a:gd name="T24" fmla="*/ 50 w 1718"/>
                <a:gd name="T25" fmla="*/ 4 h 251"/>
                <a:gd name="T26" fmla="*/ 50 w 1718"/>
                <a:gd name="T27" fmla="*/ 4 h 251"/>
                <a:gd name="T28" fmla="*/ 51 w 1718"/>
                <a:gd name="T29" fmla="*/ 4 h 251"/>
                <a:gd name="T30" fmla="*/ 51 w 1718"/>
                <a:gd name="T31" fmla="*/ 5 h 251"/>
                <a:gd name="T32" fmla="*/ 52 w 1718"/>
                <a:gd name="T33" fmla="*/ 5 h 251"/>
                <a:gd name="T34" fmla="*/ 52 w 1718"/>
                <a:gd name="T35" fmla="*/ 5 h 251"/>
                <a:gd name="T36" fmla="*/ 52 w 1718"/>
                <a:gd name="T37" fmla="*/ 5 h 251"/>
                <a:gd name="T38" fmla="*/ 53 w 1718"/>
                <a:gd name="T39" fmla="*/ 5 h 251"/>
                <a:gd name="T40" fmla="*/ 54 w 1718"/>
                <a:gd name="T41" fmla="*/ 6 h 251"/>
                <a:gd name="T42" fmla="*/ 54 w 1718"/>
                <a:gd name="T43" fmla="*/ 6 h 251"/>
                <a:gd name="T44" fmla="*/ 54 w 1718"/>
                <a:gd name="T45" fmla="*/ 6 h 251"/>
                <a:gd name="T46" fmla="*/ 54 w 1718"/>
                <a:gd name="T47" fmla="*/ 6 h 251"/>
                <a:gd name="T48" fmla="*/ 53 w 1718"/>
                <a:gd name="T49" fmla="*/ 6 h 251"/>
                <a:gd name="T50" fmla="*/ 53 w 1718"/>
                <a:gd name="T51" fmla="*/ 7 h 251"/>
                <a:gd name="T52" fmla="*/ 53 w 1718"/>
                <a:gd name="T53" fmla="*/ 7 h 251"/>
                <a:gd name="T54" fmla="*/ 52 w 1718"/>
                <a:gd name="T55" fmla="*/ 7 h 251"/>
                <a:gd name="T56" fmla="*/ 51 w 1718"/>
                <a:gd name="T57" fmla="*/ 7 h 251"/>
                <a:gd name="T58" fmla="*/ 50 w 1718"/>
                <a:gd name="T59" fmla="*/ 7 h 251"/>
                <a:gd name="T60" fmla="*/ 49 w 1718"/>
                <a:gd name="T61" fmla="*/ 7 h 251"/>
                <a:gd name="T62" fmla="*/ 48 w 1718"/>
                <a:gd name="T63" fmla="*/ 7 h 251"/>
                <a:gd name="T64" fmla="*/ 47 w 1718"/>
                <a:gd name="T65" fmla="*/ 7 h 251"/>
                <a:gd name="T66" fmla="*/ 45 w 1718"/>
                <a:gd name="T67" fmla="*/ 7 h 251"/>
                <a:gd name="T68" fmla="*/ 44 w 1718"/>
                <a:gd name="T69" fmla="*/ 7 h 251"/>
                <a:gd name="T70" fmla="*/ 43 w 1718"/>
                <a:gd name="T71" fmla="*/ 7 h 251"/>
                <a:gd name="T72" fmla="*/ 41 w 1718"/>
                <a:gd name="T73" fmla="*/ 7 h 251"/>
                <a:gd name="T74" fmla="*/ 40 w 1718"/>
                <a:gd name="T75" fmla="*/ 7 h 251"/>
                <a:gd name="T76" fmla="*/ 38 w 1718"/>
                <a:gd name="T77" fmla="*/ 7 h 251"/>
                <a:gd name="T78" fmla="*/ 36 w 1718"/>
                <a:gd name="T79" fmla="*/ 7 h 251"/>
                <a:gd name="T80" fmla="*/ 35 w 1718"/>
                <a:gd name="T81" fmla="*/ 7 h 251"/>
                <a:gd name="T82" fmla="*/ 33 w 1718"/>
                <a:gd name="T83" fmla="*/ 7 h 251"/>
                <a:gd name="T84" fmla="*/ 32 w 1718"/>
                <a:gd name="T85" fmla="*/ 7 h 251"/>
                <a:gd name="T86" fmla="*/ 30 w 1718"/>
                <a:gd name="T87" fmla="*/ 7 h 251"/>
                <a:gd name="T88" fmla="*/ 28 w 1718"/>
                <a:gd name="T89" fmla="*/ 7 h 251"/>
                <a:gd name="T90" fmla="*/ 27 w 1718"/>
                <a:gd name="T91" fmla="*/ 7 h 251"/>
                <a:gd name="T92" fmla="*/ 25 w 1718"/>
                <a:gd name="T93" fmla="*/ 7 h 251"/>
                <a:gd name="T94" fmla="*/ 24 w 1718"/>
                <a:gd name="T95" fmla="*/ 7 h 251"/>
                <a:gd name="T96" fmla="*/ 23 w 1718"/>
                <a:gd name="T97" fmla="*/ 7 h 251"/>
                <a:gd name="T98" fmla="*/ 21 w 1718"/>
                <a:gd name="T99" fmla="*/ 7 h 251"/>
                <a:gd name="T100" fmla="*/ 20 w 1718"/>
                <a:gd name="T101" fmla="*/ 7 h 251"/>
                <a:gd name="T102" fmla="*/ 19 w 1718"/>
                <a:gd name="T103" fmla="*/ 7 h 251"/>
                <a:gd name="T104" fmla="*/ 18 w 1718"/>
                <a:gd name="T105" fmla="*/ 7 h 251"/>
                <a:gd name="T106" fmla="*/ 17 w 1718"/>
                <a:gd name="T107" fmla="*/ 7 h 251"/>
                <a:gd name="T108" fmla="*/ 16 w 1718"/>
                <a:gd name="T109" fmla="*/ 7 h 251"/>
                <a:gd name="T110" fmla="*/ 16 w 1718"/>
                <a:gd name="T111" fmla="*/ 7 h 251"/>
                <a:gd name="T112" fmla="*/ 15 w 1718"/>
                <a:gd name="T113" fmla="*/ 7 h 251"/>
                <a:gd name="T114" fmla="*/ 15 w 1718"/>
                <a:gd name="T115" fmla="*/ 7 h 251"/>
                <a:gd name="T116" fmla="*/ 14 w 1718"/>
                <a:gd name="T117" fmla="*/ 7 h 251"/>
                <a:gd name="T118" fmla="*/ 0 w 1718"/>
                <a:gd name="T119" fmla="*/ 5 h 2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8" h="251">
                  <a:moveTo>
                    <a:pt x="0" y="167"/>
                  </a:moveTo>
                  <a:lnTo>
                    <a:pt x="471" y="135"/>
                  </a:lnTo>
                  <a:lnTo>
                    <a:pt x="376" y="104"/>
                  </a:lnTo>
                  <a:lnTo>
                    <a:pt x="724" y="74"/>
                  </a:lnTo>
                  <a:lnTo>
                    <a:pt x="511" y="0"/>
                  </a:lnTo>
                  <a:lnTo>
                    <a:pt x="825" y="15"/>
                  </a:lnTo>
                  <a:lnTo>
                    <a:pt x="800" y="59"/>
                  </a:lnTo>
                  <a:lnTo>
                    <a:pt x="1311" y="167"/>
                  </a:lnTo>
                  <a:lnTo>
                    <a:pt x="1437" y="123"/>
                  </a:lnTo>
                  <a:lnTo>
                    <a:pt x="1441" y="123"/>
                  </a:lnTo>
                  <a:lnTo>
                    <a:pt x="1446" y="123"/>
                  </a:lnTo>
                  <a:lnTo>
                    <a:pt x="1456" y="125"/>
                  </a:lnTo>
                  <a:lnTo>
                    <a:pt x="1463" y="127"/>
                  </a:lnTo>
                  <a:lnTo>
                    <a:pt x="1477" y="129"/>
                  </a:lnTo>
                  <a:lnTo>
                    <a:pt x="1480" y="131"/>
                  </a:lnTo>
                  <a:lnTo>
                    <a:pt x="1488" y="131"/>
                  </a:lnTo>
                  <a:lnTo>
                    <a:pt x="1496" y="133"/>
                  </a:lnTo>
                  <a:lnTo>
                    <a:pt x="1503" y="135"/>
                  </a:lnTo>
                  <a:lnTo>
                    <a:pt x="1511" y="135"/>
                  </a:lnTo>
                  <a:lnTo>
                    <a:pt x="1517" y="139"/>
                  </a:lnTo>
                  <a:lnTo>
                    <a:pt x="1524" y="139"/>
                  </a:lnTo>
                  <a:lnTo>
                    <a:pt x="1534" y="140"/>
                  </a:lnTo>
                  <a:lnTo>
                    <a:pt x="1541" y="142"/>
                  </a:lnTo>
                  <a:lnTo>
                    <a:pt x="1551" y="144"/>
                  </a:lnTo>
                  <a:lnTo>
                    <a:pt x="1558" y="146"/>
                  </a:lnTo>
                  <a:lnTo>
                    <a:pt x="1568" y="148"/>
                  </a:lnTo>
                  <a:lnTo>
                    <a:pt x="1576" y="150"/>
                  </a:lnTo>
                  <a:lnTo>
                    <a:pt x="1583" y="154"/>
                  </a:lnTo>
                  <a:lnTo>
                    <a:pt x="1593" y="154"/>
                  </a:lnTo>
                  <a:lnTo>
                    <a:pt x="1602" y="156"/>
                  </a:lnTo>
                  <a:lnTo>
                    <a:pt x="1608" y="158"/>
                  </a:lnTo>
                  <a:lnTo>
                    <a:pt x="1617" y="161"/>
                  </a:lnTo>
                  <a:lnTo>
                    <a:pt x="1627" y="163"/>
                  </a:lnTo>
                  <a:lnTo>
                    <a:pt x="1634" y="167"/>
                  </a:lnTo>
                  <a:lnTo>
                    <a:pt x="1642" y="167"/>
                  </a:lnTo>
                  <a:lnTo>
                    <a:pt x="1650" y="171"/>
                  </a:lnTo>
                  <a:lnTo>
                    <a:pt x="1655" y="173"/>
                  </a:lnTo>
                  <a:lnTo>
                    <a:pt x="1663" y="175"/>
                  </a:lnTo>
                  <a:lnTo>
                    <a:pt x="1676" y="178"/>
                  </a:lnTo>
                  <a:lnTo>
                    <a:pt x="1690" y="184"/>
                  </a:lnTo>
                  <a:lnTo>
                    <a:pt x="1697" y="188"/>
                  </a:lnTo>
                  <a:lnTo>
                    <a:pt x="1707" y="194"/>
                  </a:lnTo>
                  <a:lnTo>
                    <a:pt x="1712" y="197"/>
                  </a:lnTo>
                  <a:lnTo>
                    <a:pt x="1718" y="203"/>
                  </a:lnTo>
                  <a:lnTo>
                    <a:pt x="1718" y="207"/>
                  </a:lnTo>
                  <a:lnTo>
                    <a:pt x="1718" y="211"/>
                  </a:lnTo>
                  <a:lnTo>
                    <a:pt x="1714" y="215"/>
                  </a:lnTo>
                  <a:lnTo>
                    <a:pt x="1707" y="218"/>
                  </a:lnTo>
                  <a:lnTo>
                    <a:pt x="1701" y="220"/>
                  </a:lnTo>
                  <a:lnTo>
                    <a:pt x="1695" y="222"/>
                  </a:lnTo>
                  <a:lnTo>
                    <a:pt x="1690" y="222"/>
                  </a:lnTo>
                  <a:lnTo>
                    <a:pt x="1682" y="226"/>
                  </a:lnTo>
                  <a:lnTo>
                    <a:pt x="1674" y="226"/>
                  </a:lnTo>
                  <a:lnTo>
                    <a:pt x="1665" y="230"/>
                  </a:lnTo>
                  <a:lnTo>
                    <a:pt x="1653" y="230"/>
                  </a:lnTo>
                  <a:lnTo>
                    <a:pt x="1644" y="234"/>
                  </a:lnTo>
                  <a:lnTo>
                    <a:pt x="1631" y="234"/>
                  </a:lnTo>
                  <a:lnTo>
                    <a:pt x="1617" y="234"/>
                  </a:lnTo>
                  <a:lnTo>
                    <a:pt x="1602" y="235"/>
                  </a:lnTo>
                  <a:lnTo>
                    <a:pt x="1587" y="237"/>
                  </a:lnTo>
                  <a:lnTo>
                    <a:pt x="1570" y="237"/>
                  </a:lnTo>
                  <a:lnTo>
                    <a:pt x="1555" y="237"/>
                  </a:lnTo>
                  <a:lnTo>
                    <a:pt x="1536" y="239"/>
                  </a:lnTo>
                  <a:lnTo>
                    <a:pt x="1517" y="241"/>
                  </a:lnTo>
                  <a:lnTo>
                    <a:pt x="1498" y="241"/>
                  </a:lnTo>
                  <a:lnTo>
                    <a:pt x="1477" y="241"/>
                  </a:lnTo>
                  <a:lnTo>
                    <a:pt x="1456" y="241"/>
                  </a:lnTo>
                  <a:lnTo>
                    <a:pt x="1437" y="243"/>
                  </a:lnTo>
                  <a:lnTo>
                    <a:pt x="1414" y="243"/>
                  </a:lnTo>
                  <a:lnTo>
                    <a:pt x="1393" y="245"/>
                  </a:lnTo>
                  <a:lnTo>
                    <a:pt x="1370" y="245"/>
                  </a:lnTo>
                  <a:lnTo>
                    <a:pt x="1347" y="247"/>
                  </a:lnTo>
                  <a:lnTo>
                    <a:pt x="1323" y="247"/>
                  </a:lnTo>
                  <a:lnTo>
                    <a:pt x="1298" y="247"/>
                  </a:lnTo>
                  <a:lnTo>
                    <a:pt x="1273" y="247"/>
                  </a:lnTo>
                  <a:lnTo>
                    <a:pt x="1250" y="247"/>
                  </a:lnTo>
                  <a:lnTo>
                    <a:pt x="1226" y="247"/>
                  </a:lnTo>
                  <a:lnTo>
                    <a:pt x="1201" y="247"/>
                  </a:lnTo>
                  <a:lnTo>
                    <a:pt x="1174" y="247"/>
                  </a:lnTo>
                  <a:lnTo>
                    <a:pt x="1150" y="249"/>
                  </a:lnTo>
                  <a:lnTo>
                    <a:pt x="1123" y="249"/>
                  </a:lnTo>
                  <a:lnTo>
                    <a:pt x="1098" y="249"/>
                  </a:lnTo>
                  <a:lnTo>
                    <a:pt x="1072" y="249"/>
                  </a:lnTo>
                  <a:lnTo>
                    <a:pt x="1047" y="249"/>
                  </a:lnTo>
                  <a:lnTo>
                    <a:pt x="1020" y="249"/>
                  </a:lnTo>
                  <a:lnTo>
                    <a:pt x="996" y="249"/>
                  </a:lnTo>
                  <a:lnTo>
                    <a:pt x="971" y="249"/>
                  </a:lnTo>
                  <a:lnTo>
                    <a:pt x="946" y="251"/>
                  </a:lnTo>
                  <a:lnTo>
                    <a:pt x="920" y="249"/>
                  </a:lnTo>
                  <a:lnTo>
                    <a:pt x="895" y="249"/>
                  </a:lnTo>
                  <a:lnTo>
                    <a:pt x="870" y="249"/>
                  </a:lnTo>
                  <a:lnTo>
                    <a:pt x="846" y="249"/>
                  </a:lnTo>
                  <a:lnTo>
                    <a:pt x="821" y="249"/>
                  </a:lnTo>
                  <a:lnTo>
                    <a:pt x="798" y="249"/>
                  </a:lnTo>
                  <a:lnTo>
                    <a:pt x="775" y="249"/>
                  </a:lnTo>
                  <a:lnTo>
                    <a:pt x="752" y="249"/>
                  </a:lnTo>
                  <a:lnTo>
                    <a:pt x="730" y="249"/>
                  </a:lnTo>
                  <a:lnTo>
                    <a:pt x="707" y="249"/>
                  </a:lnTo>
                  <a:lnTo>
                    <a:pt x="686" y="249"/>
                  </a:lnTo>
                  <a:lnTo>
                    <a:pt x="667" y="249"/>
                  </a:lnTo>
                  <a:lnTo>
                    <a:pt x="646" y="249"/>
                  </a:lnTo>
                  <a:lnTo>
                    <a:pt x="627" y="249"/>
                  </a:lnTo>
                  <a:lnTo>
                    <a:pt x="608" y="249"/>
                  </a:lnTo>
                  <a:lnTo>
                    <a:pt x="593" y="249"/>
                  </a:lnTo>
                  <a:lnTo>
                    <a:pt x="574" y="247"/>
                  </a:lnTo>
                  <a:lnTo>
                    <a:pt x="558" y="247"/>
                  </a:lnTo>
                  <a:lnTo>
                    <a:pt x="543" y="247"/>
                  </a:lnTo>
                  <a:lnTo>
                    <a:pt x="528" y="247"/>
                  </a:lnTo>
                  <a:lnTo>
                    <a:pt x="515" y="247"/>
                  </a:lnTo>
                  <a:lnTo>
                    <a:pt x="503" y="247"/>
                  </a:lnTo>
                  <a:lnTo>
                    <a:pt x="490" y="247"/>
                  </a:lnTo>
                  <a:lnTo>
                    <a:pt x="481" y="247"/>
                  </a:lnTo>
                  <a:lnTo>
                    <a:pt x="471" y="247"/>
                  </a:lnTo>
                  <a:lnTo>
                    <a:pt x="463" y="247"/>
                  </a:lnTo>
                  <a:lnTo>
                    <a:pt x="456" y="247"/>
                  </a:lnTo>
                  <a:lnTo>
                    <a:pt x="452" y="247"/>
                  </a:lnTo>
                  <a:lnTo>
                    <a:pt x="443" y="247"/>
                  </a:lnTo>
                  <a:lnTo>
                    <a:pt x="441" y="247"/>
                  </a:lnTo>
                  <a:lnTo>
                    <a:pt x="0" y="167"/>
                  </a:lnTo>
                  <a:close/>
                </a:path>
              </a:pathLst>
            </a:custGeom>
            <a:solidFill>
              <a:srgbClr val="FFB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25"/>
            <p:cNvSpPr>
              <a:spLocks/>
            </p:cNvSpPr>
            <p:nvPr/>
          </p:nvSpPr>
          <p:spPr bwMode="auto">
            <a:xfrm>
              <a:off x="3456" y="4714"/>
              <a:ext cx="1790" cy="359"/>
            </a:xfrm>
            <a:custGeom>
              <a:avLst/>
              <a:gdLst>
                <a:gd name="T0" fmla="*/ 0 w 3580"/>
                <a:gd name="T1" fmla="*/ 0 h 718"/>
                <a:gd name="T2" fmla="*/ 6 w 3580"/>
                <a:gd name="T3" fmla="*/ 4 h 718"/>
                <a:gd name="T4" fmla="*/ 112 w 3580"/>
                <a:gd name="T5" fmla="*/ 1 h 718"/>
                <a:gd name="T6" fmla="*/ 112 w 3580"/>
                <a:gd name="T7" fmla="*/ 5 h 718"/>
                <a:gd name="T8" fmla="*/ 103 w 3580"/>
                <a:gd name="T9" fmla="*/ 6 h 718"/>
                <a:gd name="T10" fmla="*/ 102 w 3580"/>
                <a:gd name="T11" fmla="*/ 18 h 718"/>
                <a:gd name="T12" fmla="*/ 99 w 3580"/>
                <a:gd name="T13" fmla="*/ 18 h 718"/>
                <a:gd name="T14" fmla="*/ 102 w 3580"/>
                <a:gd name="T15" fmla="*/ 21 h 718"/>
                <a:gd name="T16" fmla="*/ 102 w 3580"/>
                <a:gd name="T17" fmla="*/ 23 h 718"/>
                <a:gd name="T18" fmla="*/ 95 w 3580"/>
                <a:gd name="T19" fmla="*/ 23 h 718"/>
                <a:gd name="T20" fmla="*/ 95 w 3580"/>
                <a:gd name="T21" fmla="*/ 20 h 718"/>
                <a:gd name="T22" fmla="*/ 96 w 3580"/>
                <a:gd name="T23" fmla="*/ 18 h 718"/>
                <a:gd name="T24" fmla="*/ 0 w 3580"/>
                <a:gd name="T25" fmla="*/ 20 h 718"/>
                <a:gd name="T26" fmla="*/ 0 w 3580"/>
                <a:gd name="T27" fmla="*/ 9 h 718"/>
                <a:gd name="T28" fmla="*/ 0 w 3580"/>
                <a:gd name="T29" fmla="*/ 0 h 718"/>
                <a:gd name="T30" fmla="*/ 0 w 3580"/>
                <a:gd name="T31" fmla="*/ 0 h 7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80" h="718">
                  <a:moveTo>
                    <a:pt x="0" y="0"/>
                  </a:moveTo>
                  <a:lnTo>
                    <a:pt x="173" y="110"/>
                  </a:lnTo>
                  <a:lnTo>
                    <a:pt x="3580" y="23"/>
                  </a:lnTo>
                  <a:lnTo>
                    <a:pt x="3568" y="140"/>
                  </a:lnTo>
                  <a:lnTo>
                    <a:pt x="3272" y="161"/>
                  </a:lnTo>
                  <a:lnTo>
                    <a:pt x="3260" y="557"/>
                  </a:lnTo>
                  <a:lnTo>
                    <a:pt x="3161" y="557"/>
                  </a:lnTo>
                  <a:lnTo>
                    <a:pt x="3241" y="659"/>
                  </a:lnTo>
                  <a:lnTo>
                    <a:pt x="3241" y="718"/>
                  </a:lnTo>
                  <a:lnTo>
                    <a:pt x="3023" y="718"/>
                  </a:lnTo>
                  <a:lnTo>
                    <a:pt x="3023" y="636"/>
                  </a:lnTo>
                  <a:lnTo>
                    <a:pt x="3053" y="557"/>
                  </a:lnTo>
                  <a:lnTo>
                    <a:pt x="0" y="636"/>
                  </a:lnTo>
                  <a:lnTo>
                    <a:pt x="0" y="277"/>
                  </a:lnTo>
                  <a:lnTo>
                    <a:pt x="0" y="0"/>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26"/>
            <p:cNvSpPr>
              <a:spLocks/>
            </p:cNvSpPr>
            <p:nvPr/>
          </p:nvSpPr>
          <p:spPr bwMode="auto">
            <a:xfrm>
              <a:off x="3751" y="4350"/>
              <a:ext cx="79" cy="144"/>
            </a:xfrm>
            <a:custGeom>
              <a:avLst/>
              <a:gdLst>
                <a:gd name="T0" fmla="*/ 0 w 158"/>
                <a:gd name="T1" fmla="*/ 9 h 289"/>
                <a:gd name="T2" fmla="*/ 4 w 158"/>
                <a:gd name="T3" fmla="*/ 0 h 289"/>
                <a:gd name="T4" fmla="*/ 5 w 158"/>
                <a:gd name="T5" fmla="*/ 0 h 289"/>
                <a:gd name="T6" fmla="*/ 5 w 158"/>
                <a:gd name="T7" fmla="*/ 1 h 289"/>
                <a:gd name="T8" fmla="*/ 5 w 158"/>
                <a:gd name="T9" fmla="*/ 5 h 289"/>
                <a:gd name="T10" fmla="*/ 4 w 158"/>
                <a:gd name="T11" fmla="*/ 5 h 289"/>
                <a:gd name="T12" fmla="*/ 3 w 158"/>
                <a:gd name="T13" fmla="*/ 7 h 289"/>
                <a:gd name="T14" fmla="*/ 0 w 158"/>
                <a:gd name="T15" fmla="*/ 9 h 289"/>
                <a:gd name="T16" fmla="*/ 0 w 158"/>
                <a:gd name="T17" fmla="*/ 9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8" h="289">
                  <a:moveTo>
                    <a:pt x="0" y="289"/>
                  </a:moveTo>
                  <a:lnTo>
                    <a:pt x="118" y="0"/>
                  </a:lnTo>
                  <a:lnTo>
                    <a:pt x="150" y="0"/>
                  </a:lnTo>
                  <a:lnTo>
                    <a:pt x="158" y="57"/>
                  </a:lnTo>
                  <a:lnTo>
                    <a:pt x="133" y="167"/>
                  </a:lnTo>
                  <a:lnTo>
                    <a:pt x="97" y="169"/>
                  </a:lnTo>
                  <a:lnTo>
                    <a:pt x="67" y="249"/>
                  </a:lnTo>
                  <a:lnTo>
                    <a:pt x="0" y="289"/>
                  </a:lnTo>
                  <a:close/>
                </a:path>
              </a:pathLst>
            </a:custGeom>
            <a:solidFill>
              <a:srgbClr val="A8A6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27"/>
            <p:cNvSpPr>
              <a:spLocks/>
            </p:cNvSpPr>
            <p:nvPr/>
          </p:nvSpPr>
          <p:spPr bwMode="auto">
            <a:xfrm>
              <a:off x="3767" y="4346"/>
              <a:ext cx="64" cy="122"/>
            </a:xfrm>
            <a:custGeom>
              <a:avLst/>
              <a:gdLst>
                <a:gd name="T0" fmla="*/ 0 w 129"/>
                <a:gd name="T1" fmla="*/ 8 h 244"/>
                <a:gd name="T2" fmla="*/ 0 w 129"/>
                <a:gd name="T3" fmla="*/ 8 h 244"/>
                <a:gd name="T4" fmla="*/ 3 w 129"/>
                <a:gd name="T5" fmla="*/ 1 h 244"/>
                <a:gd name="T6" fmla="*/ 3 w 129"/>
                <a:gd name="T7" fmla="*/ 3 h 244"/>
                <a:gd name="T8" fmla="*/ 4 w 129"/>
                <a:gd name="T9" fmla="*/ 2 h 244"/>
                <a:gd name="T10" fmla="*/ 3 w 129"/>
                <a:gd name="T11" fmla="*/ 1 h 244"/>
                <a:gd name="T12" fmla="*/ 2 w 129"/>
                <a:gd name="T13" fmla="*/ 0 h 244"/>
                <a:gd name="T14" fmla="*/ 0 w 129"/>
                <a:gd name="T15" fmla="*/ 8 h 244"/>
                <a:gd name="T16" fmla="*/ 0 w 129"/>
                <a:gd name="T17" fmla="*/ 8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244">
                  <a:moveTo>
                    <a:pt x="0" y="230"/>
                  </a:moveTo>
                  <a:lnTo>
                    <a:pt x="17" y="244"/>
                  </a:lnTo>
                  <a:lnTo>
                    <a:pt x="100" y="23"/>
                  </a:lnTo>
                  <a:lnTo>
                    <a:pt x="114" y="91"/>
                  </a:lnTo>
                  <a:lnTo>
                    <a:pt x="129" y="61"/>
                  </a:lnTo>
                  <a:lnTo>
                    <a:pt x="121" y="14"/>
                  </a:lnTo>
                  <a:lnTo>
                    <a:pt x="91" y="0"/>
                  </a:lnTo>
                  <a:lnTo>
                    <a:pt x="0" y="23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28"/>
            <p:cNvSpPr>
              <a:spLocks/>
            </p:cNvSpPr>
            <p:nvPr/>
          </p:nvSpPr>
          <p:spPr bwMode="auto">
            <a:xfrm>
              <a:off x="4055" y="4226"/>
              <a:ext cx="396" cy="321"/>
            </a:xfrm>
            <a:custGeom>
              <a:avLst/>
              <a:gdLst>
                <a:gd name="T0" fmla="*/ 8 w 792"/>
                <a:gd name="T1" fmla="*/ 0 h 640"/>
                <a:gd name="T2" fmla="*/ 0 w 792"/>
                <a:gd name="T3" fmla="*/ 12 h 640"/>
                <a:gd name="T4" fmla="*/ 2 w 792"/>
                <a:gd name="T5" fmla="*/ 14 h 640"/>
                <a:gd name="T6" fmla="*/ 12 w 792"/>
                <a:gd name="T7" fmla="*/ 19 h 640"/>
                <a:gd name="T8" fmla="*/ 22 w 792"/>
                <a:gd name="T9" fmla="*/ 21 h 640"/>
                <a:gd name="T10" fmla="*/ 25 w 792"/>
                <a:gd name="T11" fmla="*/ 11 h 640"/>
                <a:gd name="T12" fmla="*/ 20 w 792"/>
                <a:gd name="T13" fmla="*/ 1 h 640"/>
                <a:gd name="T14" fmla="*/ 8 w 792"/>
                <a:gd name="T15" fmla="*/ 0 h 640"/>
                <a:gd name="T16" fmla="*/ 8 w 792"/>
                <a:gd name="T17" fmla="*/ 0 h 6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2" h="640">
                  <a:moveTo>
                    <a:pt x="256" y="0"/>
                  </a:moveTo>
                  <a:lnTo>
                    <a:pt x="0" y="374"/>
                  </a:lnTo>
                  <a:lnTo>
                    <a:pt x="59" y="441"/>
                  </a:lnTo>
                  <a:lnTo>
                    <a:pt x="380" y="604"/>
                  </a:lnTo>
                  <a:lnTo>
                    <a:pt x="690" y="640"/>
                  </a:lnTo>
                  <a:lnTo>
                    <a:pt x="792" y="351"/>
                  </a:lnTo>
                  <a:lnTo>
                    <a:pt x="614" y="2"/>
                  </a:lnTo>
                  <a:lnTo>
                    <a:pt x="256" y="0"/>
                  </a:lnTo>
                  <a:close/>
                </a:path>
              </a:pathLst>
            </a:custGeom>
            <a:solidFill>
              <a:srgbClr val="D6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29"/>
            <p:cNvSpPr>
              <a:spLocks/>
            </p:cNvSpPr>
            <p:nvPr/>
          </p:nvSpPr>
          <p:spPr bwMode="auto">
            <a:xfrm>
              <a:off x="4356" y="4236"/>
              <a:ext cx="237" cy="318"/>
            </a:xfrm>
            <a:custGeom>
              <a:avLst/>
              <a:gdLst>
                <a:gd name="T0" fmla="*/ 1 w 474"/>
                <a:gd name="T1" fmla="*/ 0 h 636"/>
                <a:gd name="T2" fmla="*/ 8 w 474"/>
                <a:gd name="T3" fmla="*/ 5 h 636"/>
                <a:gd name="T4" fmla="*/ 13 w 474"/>
                <a:gd name="T5" fmla="*/ 7 h 636"/>
                <a:gd name="T6" fmla="*/ 15 w 474"/>
                <a:gd name="T7" fmla="*/ 20 h 636"/>
                <a:gd name="T8" fmla="*/ 0 w 474"/>
                <a:gd name="T9" fmla="*/ 20 h 636"/>
                <a:gd name="T10" fmla="*/ 1 w 474"/>
                <a:gd name="T11" fmla="*/ 0 h 636"/>
                <a:gd name="T12" fmla="*/ 1 w 474"/>
                <a:gd name="T13" fmla="*/ 0 h 6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 h="636">
                  <a:moveTo>
                    <a:pt x="25" y="0"/>
                  </a:moveTo>
                  <a:lnTo>
                    <a:pt x="253" y="133"/>
                  </a:lnTo>
                  <a:lnTo>
                    <a:pt x="386" y="194"/>
                  </a:lnTo>
                  <a:lnTo>
                    <a:pt x="474" y="625"/>
                  </a:lnTo>
                  <a:lnTo>
                    <a:pt x="0" y="636"/>
                  </a:lnTo>
                  <a:lnTo>
                    <a:pt x="25" y="0"/>
                  </a:lnTo>
                  <a:close/>
                </a:path>
              </a:pathLst>
            </a:custGeom>
            <a:solidFill>
              <a:srgbClr val="5C08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Freeform 30"/>
            <p:cNvSpPr>
              <a:spLocks/>
            </p:cNvSpPr>
            <p:nvPr/>
          </p:nvSpPr>
          <p:spPr bwMode="auto">
            <a:xfrm>
              <a:off x="4014" y="4205"/>
              <a:ext cx="390" cy="378"/>
            </a:xfrm>
            <a:custGeom>
              <a:avLst/>
              <a:gdLst>
                <a:gd name="T0" fmla="*/ 18 w 779"/>
                <a:gd name="T1" fmla="*/ 12 h 754"/>
                <a:gd name="T2" fmla="*/ 17 w 779"/>
                <a:gd name="T3" fmla="*/ 11 h 754"/>
                <a:gd name="T4" fmla="*/ 17 w 779"/>
                <a:gd name="T5" fmla="*/ 10 h 754"/>
                <a:gd name="T6" fmla="*/ 17 w 779"/>
                <a:gd name="T7" fmla="*/ 9 h 754"/>
                <a:gd name="T8" fmla="*/ 16 w 779"/>
                <a:gd name="T9" fmla="*/ 7 h 754"/>
                <a:gd name="T10" fmla="*/ 16 w 779"/>
                <a:gd name="T11" fmla="*/ 6 h 754"/>
                <a:gd name="T12" fmla="*/ 15 w 779"/>
                <a:gd name="T13" fmla="*/ 5 h 754"/>
                <a:gd name="T14" fmla="*/ 14 w 779"/>
                <a:gd name="T15" fmla="*/ 4 h 754"/>
                <a:gd name="T16" fmla="*/ 13 w 779"/>
                <a:gd name="T17" fmla="*/ 3 h 754"/>
                <a:gd name="T18" fmla="*/ 12 w 779"/>
                <a:gd name="T19" fmla="*/ 3 h 754"/>
                <a:gd name="T20" fmla="*/ 11 w 779"/>
                <a:gd name="T21" fmla="*/ 3 h 754"/>
                <a:gd name="T22" fmla="*/ 4 w 779"/>
                <a:gd name="T23" fmla="*/ 14 h 754"/>
                <a:gd name="T24" fmla="*/ 5 w 779"/>
                <a:gd name="T25" fmla="*/ 14 h 754"/>
                <a:gd name="T26" fmla="*/ 6 w 779"/>
                <a:gd name="T27" fmla="*/ 13 h 754"/>
                <a:gd name="T28" fmla="*/ 7 w 779"/>
                <a:gd name="T29" fmla="*/ 12 h 754"/>
                <a:gd name="T30" fmla="*/ 9 w 779"/>
                <a:gd name="T31" fmla="*/ 11 h 754"/>
                <a:gd name="T32" fmla="*/ 10 w 779"/>
                <a:gd name="T33" fmla="*/ 9 h 754"/>
                <a:gd name="T34" fmla="*/ 11 w 779"/>
                <a:gd name="T35" fmla="*/ 8 h 754"/>
                <a:gd name="T36" fmla="*/ 10 w 779"/>
                <a:gd name="T37" fmla="*/ 12 h 754"/>
                <a:gd name="T38" fmla="*/ 10 w 779"/>
                <a:gd name="T39" fmla="*/ 16 h 754"/>
                <a:gd name="T40" fmla="*/ 11 w 779"/>
                <a:gd name="T41" fmla="*/ 17 h 754"/>
                <a:gd name="T42" fmla="*/ 12 w 779"/>
                <a:gd name="T43" fmla="*/ 18 h 754"/>
                <a:gd name="T44" fmla="*/ 13 w 779"/>
                <a:gd name="T45" fmla="*/ 18 h 754"/>
                <a:gd name="T46" fmla="*/ 15 w 779"/>
                <a:gd name="T47" fmla="*/ 19 h 754"/>
                <a:gd name="T48" fmla="*/ 16 w 779"/>
                <a:gd name="T49" fmla="*/ 19 h 754"/>
                <a:gd name="T50" fmla="*/ 17 w 779"/>
                <a:gd name="T51" fmla="*/ 19 h 754"/>
                <a:gd name="T52" fmla="*/ 18 w 779"/>
                <a:gd name="T53" fmla="*/ 20 h 754"/>
                <a:gd name="T54" fmla="*/ 19 w 779"/>
                <a:gd name="T55" fmla="*/ 20 h 754"/>
                <a:gd name="T56" fmla="*/ 20 w 779"/>
                <a:gd name="T57" fmla="*/ 20 h 754"/>
                <a:gd name="T58" fmla="*/ 21 w 779"/>
                <a:gd name="T59" fmla="*/ 20 h 754"/>
                <a:gd name="T60" fmla="*/ 23 w 779"/>
                <a:gd name="T61" fmla="*/ 20 h 754"/>
                <a:gd name="T62" fmla="*/ 24 w 779"/>
                <a:gd name="T63" fmla="*/ 21 h 754"/>
                <a:gd name="T64" fmla="*/ 25 w 779"/>
                <a:gd name="T65" fmla="*/ 21 h 754"/>
                <a:gd name="T66" fmla="*/ 10 w 779"/>
                <a:gd name="T67" fmla="*/ 22 h 754"/>
                <a:gd name="T68" fmla="*/ 6 w 779"/>
                <a:gd name="T69" fmla="*/ 21 h 754"/>
                <a:gd name="T70" fmla="*/ 6 w 779"/>
                <a:gd name="T71" fmla="*/ 20 h 754"/>
                <a:gd name="T72" fmla="*/ 6 w 779"/>
                <a:gd name="T73" fmla="*/ 18 h 754"/>
                <a:gd name="T74" fmla="*/ 5 w 779"/>
                <a:gd name="T75" fmla="*/ 17 h 754"/>
                <a:gd name="T76" fmla="*/ 3 w 779"/>
                <a:gd name="T77" fmla="*/ 15 h 754"/>
                <a:gd name="T78" fmla="*/ 2 w 779"/>
                <a:gd name="T79" fmla="*/ 14 h 754"/>
                <a:gd name="T80" fmla="*/ 1 w 779"/>
                <a:gd name="T81" fmla="*/ 13 h 754"/>
                <a:gd name="T82" fmla="*/ 1 w 779"/>
                <a:gd name="T83" fmla="*/ 13 h 754"/>
                <a:gd name="T84" fmla="*/ 2 w 779"/>
                <a:gd name="T85" fmla="*/ 12 h 754"/>
                <a:gd name="T86" fmla="*/ 3 w 779"/>
                <a:gd name="T87" fmla="*/ 11 h 754"/>
                <a:gd name="T88" fmla="*/ 5 w 779"/>
                <a:gd name="T89" fmla="*/ 10 h 754"/>
                <a:gd name="T90" fmla="*/ 6 w 779"/>
                <a:gd name="T91" fmla="*/ 9 h 754"/>
                <a:gd name="T92" fmla="*/ 6 w 779"/>
                <a:gd name="T93" fmla="*/ 8 h 754"/>
                <a:gd name="T94" fmla="*/ 7 w 779"/>
                <a:gd name="T95" fmla="*/ 7 h 754"/>
                <a:gd name="T96" fmla="*/ 7 w 779"/>
                <a:gd name="T97" fmla="*/ 6 h 754"/>
                <a:gd name="T98" fmla="*/ 8 w 779"/>
                <a:gd name="T99" fmla="*/ 5 h 754"/>
                <a:gd name="T100" fmla="*/ 9 w 779"/>
                <a:gd name="T101" fmla="*/ 4 h 754"/>
                <a:gd name="T102" fmla="*/ 11 w 779"/>
                <a:gd name="T103" fmla="*/ 1 h 754"/>
                <a:gd name="T104" fmla="*/ 18 w 779"/>
                <a:gd name="T105" fmla="*/ 13 h 7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79" h="754">
                  <a:moveTo>
                    <a:pt x="549" y="388"/>
                  </a:moveTo>
                  <a:lnTo>
                    <a:pt x="549" y="386"/>
                  </a:lnTo>
                  <a:lnTo>
                    <a:pt x="547" y="380"/>
                  </a:lnTo>
                  <a:lnTo>
                    <a:pt x="545" y="371"/>
                  </a:lnTo>
                  <a:lnTo>
                    <a:pt x="542" y="359"/>
                  </a:lnTo>
                  <a:lnTo>
                    <a:pt x="540" y="352"/>
                  </a:lnTo>
                  <a:lnTo>
                    <a:pt x="540" y="344"/>
                  </a:lnTo>
                  <a:lnTo>
                    <a:pt x="536" y="336"/>
                  </a:lnTo>
                  <a:lnTo>
                    <a:pt x="536" y="329"/>
                  </a:lnTo>
                  <a:lnTo>
                    <a:pt x="532" y="317"/>
                  </a:lnTo>
                  <a:lnTo>
                    <a:pt x="530" y="310"/>
                  </a:lnTo>
                  <a:lnTo>
                    <a:pt x="526" y="300"/>
                  </a:lnTo>
                  <a:lnTo>
                    <a:pt x="525" y="293"/>
                  </a:lnTo>
                  <a:lnTo>
                    <a:pt x="521" y="281"/>
                  </a:lnTo>
                  <a:lnTo>
                    <a:pt x="517" y="270"/>
                  </a:lnTo>
                  <a:lnTo>
                    <a:pt x="513" y="260"/>
                  </a:lnTo>
                  <a:lnTo>
                    <a:pt x="511" y="251"/>
                  </a:lnTo>
                  <a:lnTo>
                    <a:pt x="507" y="239"/>
                  </a:lnTo>
                  <a:lnTo>
                    <a:pt x="504" y="230"/>
                  </a:lnTo>
                  <a:lnTo>
                    <a:pt x="500" y="219"/>
                  </a:lnTo>
                  <a:lnTo>
                    <a:pt x="498" y="209"/>
                  </a:lnTo>
                  <a:lnTo>
                    <a:pt x="492" y="198"/>
                  </a:lnTo>
                  <a:lnTo>
                    <a:pt x="488" y="188"/>
                  </a:lnTo>
                  <a:lnTo>
                    <a:pt x="485" y="179"/>
                  </a:lnTo>
                  <a:lnTo>
                    <a:pt x="481" y="169"/>
                  </a:lnTo>
                  <a:lnTo>
                    <a:pt x="475" y="160"/>
                  </a:lnTo>
                  <a:lnTo>
                    <a:pt x="471" y="152"/>
                  </a:lnTo>
                  <a:lnTo>
                    <a:pt x="466" y="144"/>
                  </a:lnTo>
                  <a:lnTo>
                    <a:pt x="462" y="137"/>
                  </a:lnTo>
                  <a:lnTo>
                    <a:pt x="456" y="129"/>
                  </a:lnTo>
                  <a:lnTo>
                    <a:pt x="450" y="122"/>
                  </a:lnTo>
                  <a:lnTo>
                    <a:pt x="447" y="116"/>
                  </a:lnTo>
                  <a:lnTo>
                    <a:pt x="441" y="110"/>
                  </a:lnTo>
                  <a:lnTo>
                    <a:pt x="431" y="101"/>
                  </a:lnTo>
                  <a:lnTo>
                    <a:pt x="422" y="93"/>
                  </a:lnTo>
                  <a:lnTo>
                    <a:pt x="411" y="86"/>
                  </a:lnTo>
                  <a:lnTo>
                    <a:pt x="401" y="80"/>
                  </a:lnTo>
                  <a:lnTo>
                    <a:pt x="390" y="76"/>
                  </a:lnTo>
                  <a:lnTo>
                    <a:pt x="382" y="74"/>
                  </a:lnTo>
                  <a:lnTo>
                    <a:pt x="372" y="70"/>
                  </a:lnTo>
                  <a:lnTo>
                    <a:pt x="365" y="70"/>
                  </a:lnTo>
                  <a:lnTo>
                    <a:pt x="357" y="70"/>
                  </a:lnTo>
                  <a:lnTo>
                    <a:pt x="353" y="70"/>
                  </a:lnTo>
                  <a:lnTo>
                    <a:pt x="346" y="70"/>
                  </a:lnTo>
                  <a:lnTo>
                    <a:pt x="342" y="72"/>
                  </a:lnTo>
                  <a:lnTo>
                    <a:pt x="188" y="281"/>
                  </a:lnTo>
                  <a:lnTo>
                    <a:pt x="112" y="429"/>
                  </a:lnTo>
                  <a:lnTo>
                    <a:pt x="112" y="428"/>
                  </a:lnTo>
                  <a:lnTo>
                    <a:pt x="120" y="428"/>
                  </a:lnTo>
                  <a:lnTo>
                    <a:pt x="127" y="426"/>
                  </a:lnTo>
                  <a:lnTo>
                    <a:pt x="141" y="424"/>
                  </a:lnTo>
                  <a:lnTo>
                    <a:pt x="146" y="420"/>
                  </a:lnTo>
                  <a:lnTo>
                    <a:pt x="154" y="416"/>
                  </a:lnTo>
                  <a:lnTo>
                    <a:pt x="163" y="412"/>
                  </a:lnTo>
                  <a:lnTo>
                    <a:pt x="173" y="409"/>
                  </a:lnTo>
                  <a:lnTo>
                    <a:pt x="180" y="401"/>
                  </a:lnTo>
                  <a:lnTo>
                    <a:pt x="190" y="397"/>
                  </a:lnTo>
                  <a:lnTo>
                    <a:pt x="201" y="390"/>
                  </a:lnTo>
                  <a:lnTo>
                    <a:pt x="213" y="382"/>
                  </a:lnTo>
                  <a:lnTo>
                    <a:pt x="222" y="371"/>
                  </a:lnTo>
                  <a:lnTo>
                    <a:pt x="232" y="361"/>
                  </a:lnTo>
                  <a:lnTo>
                    <a:pt x="243" y="348"/>
                  </a:lnTo>
                  <a:lnTo>
                    <a:pt x="255" y="336"/>
                  </a:lnTo>
                  <a:lnTo>
                    <a:pt x="264" y="323"/>
                  </a:lnTo>
                  <a:lnTo>
                    <a:pt x="274" y="312"/>
                  </a:lnTo>
                  <a:lnTo>
                    <a:pt x="283" y="300"/>
                  </a:lnTo>
                  <a:lnTo>
                    <a:pt x="295" y="289"/>
                  </a:lnTo>
                  <a:lnTo>
                    <a:pt x="302" y="277"/>
                  </a:lnTo>
                  <a:lnTo>
                    <a:pt x="310" y="266"/>
                  </a:lnTo>
                  <a:lnTo>
                    <a:pt x="315" y="257"/>
                  </a:lnTo>
                  <a:lnTo>
                    <a:pt x="323" y="249"/>
                  </a:lnTo>
                  <a:lnTo>
                    <a:pt x="327" y="241"/>
                  </a:lnTo>
                  <a:lnTo>
                    <a:pt x="331" y="238"/>
                  </a:lnTo>
                  <a:lnTo>
                    <a:pt x="333" y="234"/>
                  </a:lnTo>
                  <a:lnTo>
                    <a:pt x="334" y="234"/>
                  </a:lnTo>
                  <a:lnTo>
                    <a:pt x="319" y="357"/>
                  </a:lnTo>
                  <a:lnTo>
                    <a:pt x="304" y="496"/>
                  </a:lnTo>
                  <a:lnTo>
                    <a:pt x="304" y="498"/>
                  </a:lnTo>
                  <a:lnTo>
                    <a:pt x="308" y="504"/>
                  </a:lnTo>
                  <a:lnTo>
                    <a:pt x="310" y="507"/>
                  </a:lnTo>
                  <a:lnTo>
                    <a:pt x="315" y="515"/>
                  </a:lnTo>
                  <a:lnTo>
                    <a:pt x="319" y="519"/>
                  </a:lnTo>
                  <a:lnTo>
                    <a:pt x="327" y="526"/>
                  </a:lnTo>
                  <a:lnTo>
                    <a:pt x="334" y="534"/>
                  </a:lnTo>
                  <a:lnTo>
                    <a:pt x="344" y="540"/>
                  </a:lnTo>
                  <a:lnTo>
                    <a:pt x="353" y="547"/>
                  </a:lnTo>
                  <a:lnTo>
                    <a:pt x="369" y="555"/>
                  </a:lnTo>
                  <a:lnTo>
                    <a:pt x="374" y="559"/>
                  </a:lnTo>
                  <a:lnTo>
                    <a:pt x="382" y="563"/>
                  </a:lnTo>
                  <a:lnTo>
                    <a:pt x="390" y="566"/>
                  </a:lnTo>
                  <a:lnTo>
                    <a:pt x="399" y="570"/>
                  </a:lnTo>
                  <a:lnTo>
                    <a:pt x="407" y="574"/>
                  </a:lnTo>
                  <a:lnTo>
                    <a:pt x="416" y="578"/>
                  </a:lnTo>
                  <a:lnTo>
                    <a:pt x="428" y="582"/>
                  </a:lnTo>
                  <a:lnTo>
                    <a:pt x="439" y="585"/>
                  </a:lnTo>
                  <a:lnTo>
                    <a:pt x="449" y="587"/>
                  </a:lnTo>
                  <a:lnTo>
                    <a:pt x="460" y="591"/>
                  </a:lnTo>
                  <a:lnTo>
                    <a:pt x="473" y="593"/>
                  </a:lnTo>
                  <a:lnTo>
                    <a:pt x="487" y="597"/>
                  </a:lnTo>
                  <a:lnTo>
                    <a:pt x="500" y="599"/>
                  </a:lnTo>
                  <a:lnTo>
                    <a:pt x="513" y="602"/>
                  </a:lnTo>
                  <a:lnTo>
                    <a:pt x="519" y="602"/>
                  </a:lnTo>
                  <a:lnTo>
                    <a:pt x="526" y="606"/>
                  </a:lnTo>
                  <a:lnTo>
                    <a:pt x="534" y="606"/>
                  </a:lnTo>
                  <a:lnTo>
                    <a:pt x="542" y="610"/>
                  </a:lnTo>
                  <a:lnTo>
                    <a:pt x="553" y="612"/>
                  </a:lnTo>
                  <a:lnTo>
                    <a:pt x="568" y="614"/>
                  </a:lnTo>
                  <a:lnTo>
                    <a:pt x="574" y="614"/>
                  </a:lnTo>
                  <a:lnTo>
                    <a:pt x="582" y="618"/>
                  </a:lnTo>
                  <a:lnTo>
                    <a:pt x="589" y="618"/>
                  </a:lnTo>
                  <a:lnTo>
                    <a:pt x="597" y="620"/>
                  </a:lnTo>
                  <a:lnTo>
                    <a:pt x="603" y="620"/>
                  </a:lnTo>
                  <a:lnTo>
                    <a:pt x="610" y="621"/>
                  </a:lnTo>
                  <a:lnTo>
                    <a:pt x="616" y="621"/>
                  </a:lnTo>
                  <a:lnTo>
                    <a:pt x="623" y="625"/>
                  </a:lnTo>
                  <a:lnTo>
                    <a:pt x="631" y="625"/>
                  </a:lnTo>
                  <a:lnTo>
                    <a:pt x="637" y="627"/>
                  </a:lnTo>
                  <a:lnTo>
                    <a:pt x="644" y="627"/>
                  </a:lnTo>
                  <a:lnTo>
                    <a:pt x="652" y="629"/>
                  </a:lnTo>
                  <a:lnTo>
                    <a:pt x="663" y="631"/>
                  </a:lnTo>
                  <a:lnTo>
                    <a:pt x="677" y="633"/>
                  </a:lnTo>
                  <a:lnTo>
                    <a:pt x="688" y="633"/>
                  </a:lnTo>
                  <a:lnTo>
                    <a:pt x="699" y="637"/>
                  </a:lnTo>
                  <a:lnTo>
                    <a:pt x="711" y="637"/>
                  </a:lnTo>
                  <a:lnTo>
                    <a:pt x="720" y="639"/>
                  </a:lnTo>
                  <a:lnTo>
                    <a:pt x="730" y="639"/>
                  </a:lnTo>
                  <a:lnTo>
                    <a:pt x="739" y="642"/>
                  </a:lnTo>
                  <a:lnTo>
                    <a:pt x="747" y="642"/>
                  </a:lnTo>
                  <a:lnTo>
                    <a:pt x="755" y="642"/>
                  </a:lnTo>
                  <a:lnTo>
                    <a:pt x="760" y="642"/>
                  </a:lnTo>
                  <a:lnTo>
                    <a:pt x="766" y="644"/>
                  </a:lnTo>
                  <a:lnTo>
                    <a:pt x="772" y="646"/>
                  </a:lnTo>
                  <a:lnTo>
                    <a:pt x="776" y="646"/>
                  </a:lnTo>
                  <a:lnTo>
                    <a:pt x="779" y="754"/>
                  </a:lnTo>
                  <a:lnTo>
                    <a:pt x="397" y="694"/>
                  </a:lnTo>
                  <a:lnTo>
                    <a:pt x="314" y="673"/>
                  </a:lnTo>
                  <a:lnTo>
                    <a:pt x="182" y="673"/>
                  </a:lnTo>
                  <a:lnTo>
                    <a:pt x="182" y="669"/>
                  </a:lnTo>
                  <a:lnTo>
                    <a:pt x="184" y="658"/>
                  </a:lnTo>
                  <a:lnTo>
                    <a:pt x="182" y="650"/>
                  </a:lnTo>
                  <a:lnTo>
                    <a:pt x="182" y="640"/>
                  </a:lnTo>
                  <a:lnTo>
                    <a:pt x="182" y="631"/>
                  </a:lnTo>
                  <a:lnTo>
                    <a:pt x="182" y="621"/>
                  </a:lnTo>
                  <a:lnTo>
                    <a:pt x="180" y="608"/>
                  </a:lnTo>
                  <a:lnTo>
                    <a:pt x="179" y="597"/>
                  </a:lnTo>
                  <a:lnTo>
                    <a:pt x="175" y="585"/>
                  </a:lnTo>
                  <a:lnTo>
                    <a:pt x="171" y="574"/>
                  </a:lnTo>
                  <a:lnTo>
                    <a:pt x="163" y="561"/>
                  </a:lnTo>
                  <a:lnTo>
                    <a:pt x="158" y="547"/>
                  </a:lnTo>
                  <a:lnTo>
                    <a:pt x="150" y="538"/>
                  </a:lnTo>
                  <a:lnTo>
                    <a:pt x="141" y="526"/>
                  </a:lnTo>
                  <a:lnTo>
                    <a:pt x="129" y="515"/>
                  </a:lnTo>
                  <a:lnTo>
                    <a:pt x="118" y="504"/>
                  </a:lnTo>
                  <a:lnTo>
                    <a:pt x="104" y="492"/>
                  </a:lnTo>
                  <a:lnTo>
                    <a:pt x="93" y="481"/>
                  </a:lnTo>
                  <a:lnTo>
                    <a:pt x="82" y="469"/>
                  </a:lnTo>
                  <a:lnTo>
                    <a:pt x="68" y="458"/>
                  </a:lnTo>
                  <a:lnTo>
                    <a:pt x="57" y="447"/>
                  </a:lnTo>
                  <a:lnTo>
                    <a:pt x="47" y="437"/>
                  </a:lnTo>
                  <a:lnTo>
                    <a:pt x="36" y="428"/>
                  </a:lnTo>
                  <a:lnTo>
                    <a:pt x="28" y="420"/>
                  </a:lnTo>
                  <a:lnTo>
                    <a:pt x="19" y="410"/>
                  </a:lnTo>
                  <a:lnTo>
                    <a:pt x="13" y="405"/>
                  </a:lnTo>
                  <a:lnTo>
                    <a:pt x="2" y="395"/>
                  </a:lnTo>
                  <a:lnTo>
                    <a:pt x="0" y="393"/>
                  </a:lnTo>
                  <a:lnTo>
                    <a:pt x="0" y="391"/>
                  </a:lnTo>
                  <a:lnTo>
                    <a:pt x="2" y="391"/>
                  </a:lnTo>
                  <a:lnTo>
                    <a:pt x="7" y="388"/>
                  </a:lnTo>
                  <a:lnTo>
                    <a:pt x="15" y="384"/>
                  </a:lnTo>
                  <a:lnTo>
                    <a:pt x="23" y="380"/>
                  </a:lnTo>
                  <a:lnTo>
                    <a:pt x="32" y="374"/>
                  </a:lnTo>
                  <a:lnTo>
                    <a:pt x="44" y="367"/>
                  </a:lnTo>
                  <a:lnTo>
                    <a:pt x="57" y="361"/>
                  </a:lnTo>
                  <a:lnTo>
                    <a:pt x="68" y="350"/>
                  </a:lnTo>
                  <a:lnTo>
                    <a:pt x="82" y="342"/>
                  </a:lnTo>
                  <a:lnTo>
                    <a:pt x="93" y="331"/>
                  </a:lnTo>
                  <a:lnTo>
                    <a:pt x="108" y="321"/>
                  </a:lnTo>
                  <a:lnTo>
                    <a:pt x="120" y="308"/>
                  </a:lnTo>
                  <a:lnTo>
                    <a:pt x="133" y="295"/>
                  </a:lnTo>
                  <a:lnTo>
                    <a:pt x="141" y="289"/>
                  </a:lnTo>
                  <a:lnTo>
                    <a:pt x="146" y="281"/>
                  </a:lnTo>
                  <a:lnTo>
                    <a:pt x="152" y="274"/>
                  </a:lnTo>
                  <a:lnTo>
                    <a:pt x="160" y="268"/>
                  </a:lnTo>
                  <a:lnTo>
                    <a:pt x="163" y="258"/>
                  </a:lnTo>
                  <a:lnTo>
                    <a:pt x="169" y="251"/>
                  </a:lnTo>
                  <a:lnTo>
                    <a:pt x="175" y="243"/>
                  </a:lnTo>
                  <a:lnTo>
                    <a:pt x="180" y="236"/>
                  </a:lnTo>
                  <a:lnTo>
                    <a:pt x="184" y="226"/>
                  </a:lnTo>
                  <a:lnTo>
                    <a:pt x="190" y="219"/>
                  </a:lnTo>
                  <a:lnTo>
                    <a:pt x="196" y="211"/>
                  </a:lnTo>
                  <a:lnTo>
                    <a:pt x="201" y="203"/>
                  </a:lnTo>
                  <a:lnTo>
                    <a:pt x="205" y="198"/>
                  </a:lnTo>
                  <a:lnTo>
                    <a:pt x="211" y="190"/>
                  </a:lnTo>
                  <a:lnTo>
                    <a:pt x="215" y="182"/>
                  </a:lnTo>
                  <a:lnTo>
                    <a:pt x="222" y="175"/>
                  </a:lnTo>
                  <a:lnTo>
                    <a:pt x="224" y="167"/>
                  </a:lnTo>
                  <a:lnTo>
                    <a:pt x="232" y="160"/>
                  </a:lnTo>
                  <a:lnTo>
                    <a:pt x="236" y="152"/>
                  </a:lnTo>
                  <a:lnTo>
                    <a:pt x="241" y="146"/>
                  </a:lnTo>
                  <a:lnTo>
                    <a:pt x="249" y="133"/>
                  </a:lnTo>
                  <a:lnTo>
                    <a:pt x="257" y="124"/>
                  </a:lnTo>
                  <a:lnTo>
                    <a:pt x="262" y="112"/>
                  </a:lnTo>
                  <a:lnTo>
                    <a:pt x="270" y="105"/>
                  </a:lnTo>
                  <a:lnTo>
                    <a:pt x="272" y="97"/>
                  </a:lnTo>
                  <a:lnTo>
                    <a:pt x="276" y="93"/>
                  </a:lnTo>
                  <a:lnTo>
                    <a:pt x="279" y="89"/>
                  </a:lnTo>
                  <a:lnTo>
                    <a:pt x="331" y="15"/>
                  </a:lnTo>
                  <a:lnTo>
                    <a:pt x="545" y="0"/>
                  </a:lnTo>
                  <a:lnTo>
                    <a:pt x="542" y="194"/>
                  </a:lnTo>
                  <a:lnTo>
                    <a:pt x="549" y="388"/>
                  </a:lnTo>
                  <a:close/>
                </a:path>
              </a:pathLst>
            </a:custGeom>
            <a:solidFill>
              <a:srgbClr val="5C08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31"/>
            <p:cNvSpPr>
              <a:spLocks/>
            </p:cNvSpPr>
            <p:nvPr/>
          </p:nvSpPr>
          <p:spPr bwMode="auto">
            <a:xfrm>
              <a:off x="4271" y="4015"/>
              <a:ext cx="261" cy="435"/>
            </a:xfrm>
            <a:custGeom>
              <a:avLst/>
              <a:gdLst>
                <a:gd name="T0" fmla="*/ 0 w 523"/>
                <a:gd name="T1" fmla="*/ 14 h 870"/>
                <a:gd name="T2" fmla="*/ 2 w 523"/>
                <a:gd name="T3" fmla="*/ 12 h 870"/>
                <a:gd name="T4" fmla="*/ 2 w 523"/>
                <a:gd name="T5" fmla="*/ 8 h 870"/>
                <a:gd name="T6" fmla="*/ 1 w 523"/>
                <a:gd name="T7" fmla="*/ 7 h 870"/>
                <a:gd name="T8" fmla="*/ 1 w 523"/>
                <a:gd name="T9" fmla="*/ 7 h 870"/>
                <a:gd name="T10" fmla="*/ 1 w 523"/>
                <a:gd name="T11" fmla="*/ 6 h 870"/>
                <a:gd name="T12" fmla="*/ 1 w 523"/>
                <a:gd name="T13" fmla="*/ 6 h 870"/>
                <a:gd name="T14" fmla="*/ 1 w 523"/>
                <a:gd name="T15" fmla="*/ 6 h 870"/>
                <a:gd name="T16" fmla="*/ 1 w 523"/>
                <a:gd name="T17" fmla="*/ 6 h 870"/>
                <a:gd name="T18" fmla="*/ 1 w 523"/>
                <a:gd name="T19" fmla="*/ 5 h 870"/>
                <a:gd name="T20" fmla="*/ 1 w 523"/>
                <a:gd name="T21" fmla="*/ 5 h 870"/>
                <a:gd name="T22" fmla="*/ 1 w 523"/>
                <a:gd name="T23" fmla="*/ 5 h 870"/>
                <a:gd name="T24" fmla="*/ 1 w 523"/>
                <a:gd name="T25" fmla="*/ 4 h 870"/>
                <a:gd name="T26" fmla="*/ 1 w 523"/>
                <a:gd name="T27" fmla="*/ 4 h 870"/>
                <a:gd name="T28" fmla="*/ 1 w 523"/>
                <a:gd name="T29" fmla="*/ 4 h 870"/>
                <a:gd name="T30" fmla="*/ 1 w 523"/>
                <a:gd name="T31" fmla="*/ 4 h 870"/>
                <a:gd name="T32" fmla="*/ 1 w 523"/>
                <a:gd name="T33" fmla="*/ 4 h 870"/>
                <a:gd name="T34" fmla="*/ 1 w 523"/>
                <a:gd name="T35" fmla="*/ 3 h 870"/>
                <a:gd name="T36" fmla="*/ 3 w 523"/>
                <a:gd name="T37" fmla="*/ 2 h 870"/>
                <a:gd name="T38" fmla="*/ 3 w 523"/>
                <a:gd name="T39" fmla="*/ 2 h 870"/>
                <a:gd name="T40" fmla="*/ 3 w 523"/>
                <a:gd name="T41" fmla="*/ 2 h 870"/>
                <a:gd name="T42" fmla="*/ 3 w 523"/>
                <a:gd name="T43" fmla="*/ 2 h 870"/>
                <a:gd name="T44" fmla="*/ 3 w 523"/>
                <a:gd name="T45" fmla="*/ 3 h 870"/>
                <a:gd name="T46" fmla="*/ 3 w 523"/>
                <a:gd name="T47" fmla="*/ 3 h 870"/>
                <a:gd name="T48" fmla="*/ 3 w 523"/>
                <a:gd name="T49" fmla="*/ 3 h 870"/>
                <a:gd name="T50" fmla="*/ 3 w 523"/>
                <a:gd name="T51" fmla="*/ 4 h 870"/>
                <a:gd name="T52" fmla="*/ 4 w 523"/>
                <a:gd name="T53" fmla="*/ 4 h 870"/>
                <a:gd name="T54" fmla="*/ 4 w 523"/>
                <a:gd name="T55" fmla="*/ 4 h 870"/>
                <a:gd name="T56" fmla="*/ 4 w 523"/>
                <a:gd name="T57" fmla="*/ 4 h 870"/>
                <a:gd name="T58" fmla="*/ 4 w 523"/>
                <a:gd name="T59" fmla="*/ 4 h 870"/>
                <a:gd name="T60" fmla="*/ 4 w 523"/>
                <a:gd name="T61" fmla="*/ 4 h 870"/>
                <a:gd name="T62" fmla="*/ 4 w 523"/>
                <a:gd name="T63" fmla="*/ 4 h 870"/>
                <a:gd name="T64" fmla="*/ 4 w 523"/>
                <a:gd name="T65" fmla="*/ 4 h 870"/>
                <a:gd name="T66" fmla="*/ 4 w 523"/>
                <a:gd name="T67" fmla="*/ 4 h 870"/>
                <a:gd name="T68" fmla="*/ 5 w 523"/>
                <a:gd name="T69" fmla="*/ 4 h 870"/>
                <a:gd name="T70" fmla="*/ 5 w 523"/>
                <a:gd name="T71" fmla="*/ 4 h 870"/>
                <a:gd name="T72" fmla="*/ 5 w 523"/>
                <a:gd name="T73" fmla="*/ 4 h 870"/>
                <a:gd name="T74" fmla="*/ 5 w 523"/>
                <a:gd name="T75" fmla="*/ 3 h 870"/>
                <a:gd name="T76" fmla="*/ 6 w 523"/>
                <a:gd name="T77" fmla="*/ 3 h 870"/>
                <a:gd name="T78" fmla="*/ 6 w 523"/>
                <a:gd name="T79" fmla="*/ 3 h 870"/>
                <a:gd name="T80" fmla="*/ 6 w 523"/>
                <a:gd name="T81" fmla="*/ 3 h 870"/>
                <a:gd name="T82" fmla="*/ 7 w 523"/>
                <a:gd name="T83" fmla="*/ 2 h 870"/>
                <a:gd name="T84" fmla="*/ 7 w 523"/>
                <a:gd name="T85" fmla="*/ 2 h 870"/>
                <a:gd name="T86" fmla="*/ 7 w 523"/>
                <a:gd name="T87" fmla="*/ 2 h 870"/>
                <a:gd name="T88" fmla="*/ 8 w 523"/>
                <a:gd name="T89" fmla="*/ 2 h 870"/>
                <a:gd name="T90" fmla="*/ 8 w 523"/>
                <a:gd name="T91" fmla="*/ 1 h 870"/>
                <a:gd name="T92" fmla="*/ 8 w 523"/>
                <a:gd name="T93" fmla="*/ 1 h 870"/>
                <a:gd name="T94" fmla="*/ 9 w 523"/>
                <a:gd name="T95" fmla="*/ 1 h 870"/>
                <a:gd name="T96" fmla="*/ 9 w 523"/>
                <a:gd name="T97" fmla="*/ 1 h 870"/>
                <a:gd name="T98" fmla="*/ 9 w 523"/>
                <a:gd name="T99" fmla="*/ 1 h 870"/>
                <a:gd name="T100" fmla="*/ 9 w 523"/>
                <a:gd name="T101" fmla="*/ 0 h 870"/>
                <a:gd name="T102" fmla="*/ 13 w 523"/>
                <a:gd name="T103" fmla="*/ 1 h 870"/>
                <a:gd name="T104" fmla="*/ 16 w 523"/>
                <a:gd name="T105" fmla="*/ 3 h 870"/>
                <a:gd name="T106" fmla="*/ 16 w 523"/>
                <a:gd name="T107" fmla="*/ 6 h 870"/>
                <a:gd name="T108" fmla="*/ 13 w 523"/>
                <a:gd name="T109" fmla="*/ 12 h 870"/>
                <a:gd name="T110" fmla="*/ 11 w 523"/>
                <a:gd name="T111" fmla="*/ 16 h 870"/>
                <a:gd name="T112" fmla="*/ 8 w 523"/>
                <a:gd name="T113" fmla="*/ 18 h 870"/>
                <a:gd name="T114" fmla="*/ 2 w 523"/>
                <a:gd name="T115" fmla="*/ 28 h 870"/>
                <a:gd name="T116" fmla="*/ 0 w 523"/>
                <a:gd name="T117" fmla="*/ 23 h 870"/>
                <a:gd name="T118" fmla="*/ 0 w 523"/>
                <a:gd name="T119" fmla="*/ 18 h 870"/>
                <a:gd name="T120" fmla="*/ 0 w 523"/>
                <a:gd name="T121" fmla="*/ 14 h 870"/>
                <a:gd name="T122" fmla="*/ 0 w 523"/>
                <a:gd name="T123" fmla="*/ 14 h 8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3" h="870">
                  <a:moveTo>
                    <a:pt x="29" y="441"/>
                  </a:moveTo>
                  <a:lnTo>
                    <a:pt x="67" y="359"/>
                  </a:lnTo>
                  <a:lnTo>
                    <a:pt x="86" y="241"/>
                  </a:lnTo>
                  <a:lnTo>
                    <a:pt x="38" y="198"/>
                  </a:lnTo>
                  <a:lnTo>
                    <a:pt x="36" y="194"/>
                  </a:lnTo>
                  <a:lnTo>
                    <a:pt x="36" y="184"/>
                  </a:lnTo>
                  <a:lnTo>
                    <a:pt x="36" y="177"/>
                  </a:lnTo>
                  <a:lnTo>
                    <a:pt x="36" y="169"/>
                  </a:lnTo>
                  <a:lnTo>
                    <a:pt x="36" y="162"/>
                  </a:lnTo>
                  <a:lnTo>
                    <a:pt x="38" y="154"/>
                  </a:lnTo>
                  <a:lnTo>
                    <a:pt x="38" y="143"/>
                  </a:lnTo>
                  <a:lnTo>
                    <a:pt x="38" y="135"/>
                  </a:lnTo>
                  <a:lnTo>
                    <a:pt x="38" y="127"/>
                  </a:lnTo>
                  <a:lnTo>
                    <a:pt x="38" y="120"/>
                  </a:lnTo>
                  <a:lnTo>
                    <a:pt x="38" y="112"/>
                  </a:lnTo>
                  <a:lnTo>
                    <a:pt x="40" y="106"/>
                  </a:lnTo>
                  <a:lnTo>
                    <a:pt x="40" y="99"/>
                  </a:lnTo>
                  <a:lnTo>
                    <a:pt x="44" y="95"/>
                  </a:lnTo>
                  <a:lnTo>
                    <a:pt x="107" y="42"/>
                  </a:lnTo>
                  <a:lnTo>
                    <a:pt x="107" y="48"/>
                  </a:lnTo>
                  <a:lnTo>
                    <a:pt x="107" y="55"/>
                  </a:lnTo>
                  <a:lnTo>
                    <a:pt x="107" y="63"/>
                  </a:lnTo>
                  <a:lnTo>
                    <a:pt x="110" y="70"/>
                  </a:lnTo>
                  <a:lnTo>
                    <a:pt x="114" y="82"/>
                  </a:lnTo>
                  <a:lnTo>
                    <a:pt x="120" y="93"/>
                  </a:lnTo>
                  <a:lnTo>
                    <a:pt x="126" y="101"/>
                  </a:lnTo>
                  <a:lnTo>
                    <a:pt x="131" y="106"/>
                  </a:lnTo>
                  <a:lnTo>
                    <a:pt x="133" y="110"/>
                  </a:lnTo>
                  <a:lnTo>
                    <a:pt x="135" y="114"/>
                  </a:lnTo>
                  <a:lnTo>
                    <a:pt x="135" y="116"/>
                  </a:lnTo>
                  <a:lnTo>
                    <a:pt x="139" y="118"/>
                  </a:lnTo>
                  <a:lnTo>
                    <a:pt x="143" y="118"/>
                  </a:lnTo>
                  <a:lnTo>
                    <a:pt x="152" y="114"/>
                  </a:lnTo>
                  <a:lnTo>
                    <a:pt x="156" y="110"/>
                  </a:lnTo>
                  <a:lnTo>
                    <a:pt x="164" y="108"/>
                  </a:lnTo>
                  <a:lnTo>
                    <a:pt x="171" y="103"/>
                  </a:lnTo>
                  <a:lnTo>
                    <a:pt x="181" y="99"/>
                  </a:lnTo>
                  <a:lnTo>
                    <a:pt x="188" y="91"/>
                  </a:lnTo>
                  <a:lnTo>
                    <a:pt x="198" y="84"/>
                  </a:lnTo>
                  <a:lnTo>
                    <a:pt x="209" y="74"/>
                  </a:lnTo>
                  <a:lnTo>
                    <a:pt x="221" y="67"/>
                  </a:lnTo>
                  <a:lnTo>
                    <a:pt x="230" y="59"/>
                  </a:lnTo>
                  <a:lnTo>
                    <a:pt x="242" y="51"/>
                  </a:lnTo>
                  <a:lnTo>
                    <a:pt x="253" y="44"/>
                  </a:lnTo>
                  <a:lnTo>
                    <a:pt x="264" y="36"/>
                  </a:lnTo>
                  <a:lnTo>
                    <a:pt x="274" y="29"/>
                  </a:lnTo>
                  <a:lnTo>
                    <a:pt x="283" y="21"/>
                  </a:lnTo>
                  <a:lnTo>
                    <a:pt x="291" y="15"/>
                  </a:lnTo>
                  <a:lnTo>
                    <a:pt x="299" y="11"/>
                  </a:lnTo>
                  <a:lnTo>
                    <a:pt x="308" y="4"/>
                  </a:lnTo>
                  <a:lnTo>
                    <a:pt x="314" y="0"/>
                  </a:lnTo>
                  <a:lnTo>
                    <a:pt x="437" y="8"/>
                  </a:lnTo>
                  <a:lnTo>
                    <a:pt x="523" y="67"/>
                  </a:lnTo>
                  <a:lnTo>
                    <a:pt x="519" y="173"/>
                  </a:lnTo>
                  <a:lnTo>
                    <a:pt x="432" y="367"/>
                  </a:lnTo>
                  <a:lnTo>
                    <a:pt x="352" y="507"/>
                  </a:lnTo>
                  <a:lnTo>
                    <a:pt x="261" y="555"/>
                  </a:lnTo>
                  <a:lnTo>
                    <a:pt x="91" y="870"/>
                  </a:lnTo>
                  <a:lnTo>
                    <a:pt x="0" y="726"/>
                  </a:lnTo>
                  <a:lnTo>
                    <a:pt x="8" y="561"/>
                  </a:lnTo>
                  <a:lnTo>
                    <a:pt x="29" y="441"/>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32"/>
            <p:cNvSpPr>
              <a:spLocks/>
            </p:cNvSpPr>
            <p:nvPr/>
          </p:nvSpPr>
          <p:spPr bwMode="auto">
            <a:xfrm>
              <a:off x="4254" y="4018"/>
              <a:ext cx="298" cy="450"/>
            </a:xfrm>
            <a:custGeom>
              <a:avLst/>
              <a:gdLst>
                <a:gd name="T0" fmla="*/ 17 w 595"/>
                <a:gd name="T1" fmla="*/ 5 h 899"/>
                <a:gd name="T2" fmla="*/ 16 w 595"/>
                <a:gd name="T3" fmla="*/ 7 h 899"/>
                <a:gd name="T4" fmla="*/ 15 w 595"/>
                <a:gd name="T5" fmla="*/ 7 h 899"/>
                <a:gd name="T6" fmla="*/ 14 w 595"/>
                <a:gd name="T7" fmla="*/ 12 h 899"/>
                <a:gd name="T8" fmla="*/ 12 w 595"/>
                <a:gd name="T9" fmla="*/ 11 h 899"/>
                <a:gd name="T10" fmla="*/ 12 w 595"/>
                <a:gd name="T11" fmla="*/ 13 h 899"/>
                <a:gd name="T12" fmla="*/ 10 w 595"/>
                <a:gd name="T13" fmla="*/ 13 h 899"/>
                <a:gd name="T14" fmla="*/ 10 w 595"/>
                <a:gd name="T15" fmla="*/ 15 h 899"/>
                <a:gd name="T16" fmla="*/ 11 w 595"/>
                <a:gd name="T17" fmla="*/ 15 h 899"/>
                <a:gd name="T18" fmla="*/ 11 w 595"/>
                <a:gd name="T19" fmla="*/ 17 h 899"/>
                <a:gd name="T20" fmla="*/ 10 w 595"/>
                <a:gd name="T21" fmla="*/ 17 h 899"/>
                <a:gd name="T22" fmla="*/ 8 w 595"/>
                <a:gd name="T23" fmla="*/ 16 h 899"/>
                <a:gd name="T24" fmla="*/ 8 w 595"/>
                <a:gd name="T25" fmla="*/ 19 h 899"/>
                <a:gd name="T26" fmla="*/ 5 w 595"/>
                <a:gd name="T27" fmla="*/ 25 h 899"/>
                <a:gd name="T28" fmla="*/ 5 w 595"/>
                <a:gd name="T29" fmla="*/ 25 h 899"/>
                <a:gd name="T30" fmla="*/ 4 w 595"/>
                <a:gd name="T31" fmla="*/ 25 h 899"/>
                <a:gd name="T32" fmla="*/ 4 w 595"/>
                <a:gd name="T33" fmla="*/ 25 h 899"/>
                <a:gd name="T34" fmla="*/ 4 w 595"/>
                <a:gd name="T35" fmla="*/ 24 h 899"/>
                <a:gd name="T36" fmla="*/ 4 w 595"/>
                <a:gd name="T37" fmla="*/ 24 h 899"/>
                <a:gd name="T38" fmla="*/ 3 w 595"/>
                <a:gd name="T39" fmla="*/ 24 h 899"/>
                <a:gd name="T40" fmla="*/ 3 w 595"/>
                <a:gd name="T41" fmla="*/ 24 h 899"/>
                <a:gd name="T42" fmla="*/ 3 w 595"/>
                <a:gd name="T43" fmla="*/ 23 h 899"/>
                <a:gd name="T44" fmla="*/ 3 w 595"/>
                <a:gd name="T45" fmla="*/ 23 h 899"/>
                <a:gd name="T46" fmla="*/ 3 w 595"/>
                <a:gd name="T47" fmla="*/ 23 h 899"/>
                <a:gd name="T48" fmla="*/ 3 w 595"/>
                <a:gd name="T49" fmla="*/ 22 h 899"/>
                <a:gd name="T50" fmla="*/ 3 w 595"/>
                <a:gd name="T51" fmla="*/ 22 h 899"/>
                <a:gd name="T52" fmla="*/ 2 w 595"/>
                <a:gd name="T53" fmla="*/ 22 h 899"/>
                <a:gd name="T54" fmla="*/ 2 w 595"/>
                <a:gd name="T55" fmla="*/ 21 h 899"/>
                <a:gd name="T56" fmla="*/ 2 w 595"/>
                <a:gd name="T57" fmla="*/ 21 h 899"/>
                <a:gd name="T58" fmla="*/ 2 w 595"/>
                <a:gd name="T59" fmla="*/ 21 h 899"/>
                <a:gd name="T60" fmla="*/ 2 w 595"/>
                <a:gd name="T61" fmla="*/ 20 h 899"/>
                <a:gd name="T62" fmla="*/ 2 w 595"/>
                <a:gd name="T63" fmla="*/ 20 h 899"/>
                <a:gd name="T64" fmla="*/ 2 w 595"/>
                <a:gd name="T65" fmla="*/ 19 h 899"/>
                <a:gd name="T66" fmla="*/ 2 w 595"/>
                <a:gd name="T67" fmla="*/ 19 h 899"/>
                <a:gd name="T68" fmla="*/ 2 w 595"/>
                <a:gd name="T69" fmla="*/ 19 h 899"/>
                <a:gd name="T70" fmla="*/ 2 w 595"/>
                <a:gd name="T71" fmla="*/ 18 h 899"/>
                <a:gd name="T72" fmla="*/ 2 w 595"/>
                <a:gd name="T73" fmla="*/ 18 h 899"/>
                <a:gd name="T74" fmla="*/ 2 w 595"/>
                <a:gd name="T75" fmla="*/ 18 h 899"/>
                <a:gd name="T76" fmla="*/ 2 w 595"/>
                <a:gd name="T77" fmla="*/ 17 h 899"/>
                <a:gd name="T78" fmla="*/ 2 w 595"/>
                <a:gd name="T79" fmla="*/ 17 h 899"/>
                <a:gd name="T80" fmla="*/ 2 w 595"/>
                <a:gd name="T81" fmla="*/ 17 h 899"/>
                <a:gd name="T82" fmla="*/ 2 w 595"/>
                <a:gd name="T83" fmla="*/ 16 h 899"/>
                <a:gd name="T84" fmla="*/ 2 w 595"/>
                <a:gd name="T85" fmla="*/ 16 h 899"/>
                <a:gd name="T86" fmla="*/ 2 w 595"/>
                <a:gd name="T87" fmla="*/ 16 h 899"/>
                <a:gd name="T88" fmla="*/ 2 w 595"/>
                <a:gd name="T89" fmla="*/ 15 h 899"/>
                <a:gd name="T90" fmla="*/ 2 w 595"/>
                <a:gd name="T91" fmla="*/ 15 h 899"/>
                <a:gd name="T92" fmla="*/ 0 w 595"/>
                <a:gd name="T93" fmla="*/ 23 h 899"/>
                <a:gd name="T94" fmla="*/ 3 w 595"/>
                <a:gd name="T95" fmla="*/ 27 h 899"/>
                <a:gd name="T96" fmla="*/ 5 w 595"/>
                <a:gd name="T97" fmla="*/ 29 h 899"/>
                <a:gd name="T98" fmla="*/ 8 w 595"/>
                <a:gd name="T99" fmla="*/ 23 h 899"/>
                <a:gd name="T100" fmla="*/ 11 w 595"/>
                <a:gd name="T101" fmla="*/ 17 h 899"/>
                <a:gd name="T102" fmla="*/ 13 w 595"/>
                <a:gd name="T103" fmla="*/ 17 h 899"/>
                <a:gd name="T104" fmla="*/ 16 w 595"/>
                <a:gd name="T105" fmla="*/ 11 h 899"/>
                <a:gd name="T106" fmla="*/ 18 w 595"/>
                <a:gd name="T107" fmla="*/ 8 h 899"/>
                <a:gd name="T108" fmla="*/ 19 w 595"/>
                <a:gd name="T109" fmla="*/ 3 h 899"/>
                <a:gd name="T110" fmla="*/ 16 w 595"/>
                <a:gd name="T111" fmla="*/ 0 h 899"/>
                <a:gd name="T112" fmla="*/ 17 w 595"/>
                <a:gd name="T113" fmla="*/ 5 h 899"/>
                <a:gd name="T114" fmla="*/ 17 w 595"/>
                <a:gd name="T115" fmla="*/ 5 h 8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5" h="899">
                  <a:moveTo>
                    <a:pt x="517" y="138"/>
                  </a:moveTo>
                  <a:lnTo>
                    <a:pt x="504" y="212"/>
                  </a:lnTo>
                  <a:lnTo>
                    <a:pt x="456" y="224"/>
                  </a:lnTo>
                  <a:lnTo>
                    <a:pt x="441" y="355"/>
                  </a:lnTo>
                  <a:lnTo>
                    <a:pt x="382" y="349"/>
                  </a:lnTo>
                  <a:lnTo>
                    <a:pt x="357" y="391"/>
                  </a:lnTo>
                  <a:lnTo>
                    <a:pt x="308" y="397"/>
                  </a:lnTo>
                  <a:lnTo>
                    <a:pt x="310" y="454"/>
                  </a:lnTo>
                  <a:lnTo>
                    <a:pt x="350" y="479"/>
                  </a:lnTo>
                  <a:lnTo>
                    <a:pt x="340" y="515"/>
                  </a:lnTo>
                  <a:lnTo>
                    <a:pt x="293" y="515"/>
                  </a:lnTo>
                  <a:lnTo>
                    <a:pt x="228" y="482"/>
                  </a:lnTo>
                  <a:lnTo>
                    <a:pt x="251" y="608"/>
                  </a:lnTo>
                  <a:lnTo>
                    <a:pt x="144" y="794"/>
                  </a:lnTo>
                  <a:lnTo>
                    <a:pt x="131" y="786"/>
                  </a:lnTo>
                  <a:lnTo>
                    <a:pt x="122" y="779"/>
                  </a:lnTo>
                  <a:lnTo>
                    <a:pt x="112" y="771"/>
                  </a:lnTo>
                  <a:lnTo>
                    <a:pt x="104" y="765"/>
                  </a:lnTo>
                  <a:lnTo>
                    <a:pt x="97" y="754"/>
                  </a:lnTo>
                  <a:lnTo>
                    <a:pt x="91" y="746"/>
                  </a:lnTo>
                  <a:lnTo>
                    <a:pt x="83" y="737"/>
                  </a:lnTo>
                  <a:lnTo>
                    <a:pt x="80" y="727"/>
                  </a:lnTo>
                  <a:lnTo>
                    <a:pt x="76" y="718"/>
                  </a:lnTo>
                  <a:lnTo>
                    <a:pt x="72" y="707"/>
                  </a:lnTo>
                  <a:lnTo>
                    <a:pt x="68" y="695"/>
                  </a:lnTo>
                  <a:lnTo>
                    <a:pt x="68" y="686"/>
                  </a:lnTo>
                  <a:lnTo>
                    <a:pt x="64" y="674"/>
                  </a:lnTo>
                  <a:lnTo>
                    <a:pt x="63" y="663"/>
                  </a:lnTo>
                  <a:lnTo>
                    <a:pt x="63" y="651"/>
                  </a:lnTo>
                  <a:lnTo>
                    <a:pt x="63" y="642"/>
                  </a:lnTo>
                  <a:lnTo>
                    <a:pt x="61" y="629"/>
                  </a:lnTo>
                  <a:lnTo>
                    <a:pt x="61" y="617"/>
                  </a:lnTo>
                  <a:lnTo>
                    <a:pt x="61" y="606"/>
                  </a:lnTo>
                  <a:lnTo>
                    <a:pt x="61" y="594"/>
                  </a:lnTo>
                  <a:lnTo>
                    <a:pt x="61" y="581"/>
                  </a:lnTo>
                  <a:lnTo>
                    <a:pt x="61" y="572"/>
                  </a:lnTo>
                  <a:lnTo>
                    <a:pt x="61" y="560"/>
                  </a:lnTo>
                  <a:lnTo>
                    <a:pt x="63" y="549"/>
                  </a:lnTo>
                  <a:lnTo>
                    <a:pt x="61" y="537"/>
                  </a:lnTo>
                  <a:lnTo>
                    <a:pt x="61" y="526"/>
                  </a:lnTo>
                  <a:lnTo>
                    <a:pt x="61" y="515"/>
                  </a:lnTo>
                  <a:lnTo>
                    <a:pt x="61" y="505"/>
                  </a:lnTo>
                  <a:lnTo>
                    <a:pt x="59" y="494"/>
                  </a:lnTo>
                  <a:lnTo>
                    <a:pt x="59" y="482"/>
                  </a:lnTo>
                  <a:lnTo>
                    <a:pt x="57" y="473"/>
                  </a:lnTo>
                  <a:lnTo>
                    <a:pt x="55" y="465"/>
                  </a:lnTo>
                  <a:lnTo>
                    <a:pt x="0" y="726"/>
                  </a:lnTo>
                  <a:lnTo>
                    <a:pt x="66" y="840"/>
                  </a:lnTo>
                  <a:lnTo>
                    <a:pt x="141" y="899"/>
                  </a:lnTo>
                  <a:lnTo>
                    <a:pt x="237" y="731"/>
                  </a:lnTo>
                  <a:lnTo>
                    <a:pt x="329" y="537"/>
                  </a:lnTo>
                  <a:lnTo>
                    <a:pt x="397" y="522"/>
                  </a:lnTo>
                  <a:lnTo>
                    <a:pt x="504" y="344"/>
                  </a:lnTo>
                  <a:lnTo>
                    <a:pt x="576" y="230"/>
                  </a:lnTo>
                  <a:lnTo>
                    <a:pt x="595" y="78"/>
                  </a:lnTo>
                  <a:lnTo>
                    <a:pt x="494" y="0"/>
                  </a:lnTo>
                  <a:lnTo>
                    <a:pt x="517" y="138"/>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33"/>
            <p:cNvSpPr>
              <a:spLocks/>
            </p:cNvSpPr>
            <p:nvPr/>
          </p:nvSpPr>
          <p:spPr bwMode="auto">
            <a:xfrm>
              <a:off x="4258" y="3933"/>
              <a:ext cx="308" cy="347"/>
            </a:xfrm>
            <a:custGeom>
              <a:avLst/>
              <a:gdLst>
                <a:gd name="T0" fmla="*/ 15 w 616"/>
                <a:gd name="T1" fmla="*/ 1 h 693"/>
                <a:gd name="T2" fmla="*/ 13 w 616"/>
                <a:gd name="T3" fmla="*/ 1 h 693"/>
                <a:gd name="T4" fmla="*/ 11 w 616"/>
                <a:gd name="T5" fmla="*/ 0 h 693"/>
                <a:gd name="T6" fmla="*/ 9 w 616"/>
                <a:gd name="T7" fmla="*/ 0 h 693"/>
                <a:gd name="T8" fmla="*/ 8 w 616"/>
                <a:gd name="T9" fmla="*/ 1 h 693"/>
                <a:gd name="T10" fmla="*/ 6 w 616"/>
                <a:gd name="T11" fmla="*/ 2 h 693"/>
                <a:gd name="T12" fmla="*/ 5 w 616"/>
                <a:gd name="T13" fmla="*/ 3 h 693"/>
                <a:gd name="T14" fmla="*/ 3 w 616"/>
                <a:gd name="T15" fmla="*/ 4 h 693"/>
                <a:gd name="T16" fmla="*/ 2 w 616"/>
                <a:gd name="T17" fmla="*/ 5 h 693"/>
                <a:gd name="T18" fmla="*/ 2 w 616"/>
                <a:gd name="T19" fmla="*/ 7 h 693"/>
                <a:gd name="T20" fmla="*/ 1 w 616"/>
                <a:gd name="T21" fmla="*/ 9 h 693"/>
                <a:gd name="T22" fmla="*/ 1 w 616"/>
                <a:gd name="T23" fmla="*/ 10 h 693"/>
                <a:gd name="T24" fmla="*/ 0 w 616"/>
                <a:gd name="T25" fmla="*/ 12 h 693"/>
                <a:gd name="T26" fmla="*/ 0 w 616"/>
                <a:gd name="T27" fmla="*/ 13 h 693"/>
                <a:gd name="T28" fmla="*/ 1 w 616"/>
                <a:gd name="T29" fmla="*/ 15 h 693"/>
                <a:gd name="T30" fmla="*/ 1 w 616"/>
                <a:gd name="T31" fmla="*/ 17 h 693"/>
                <a:gd name="T32" fmla="*/ 1 w 616"/>
                <a:gd name="T33" fmla="*/ 19 h 693"/>
                <a:gd name="T34" fmla="*/ 2 w 616"/>
                <a:gd name="T35" fmla="*/ 20 h 693"/>
                <a:gd name="T36" fmla="*/ 4 w 616"/>
                <a:gd name="T37" fmla="*/ 19 h 693"/>
                <a:gd name="T38" fmla="*/ 5 w 616"/>
                <a:gd name="T39" fmla="*/ 19 h 693"/>
                <a:gd name="T40" fmla="*/ 6 w 616"/>
                <a:gd name="T41" fmla="*/ 18 h 693"/>
                <a:gd name="T42" fmla="*/ 4 w 616"/>
                <a:gd name="T43" fmla="*/ 17 h 693"/>
                <a:gd name="T44" fmla="*/ 4 w 616"/>
                <a:gd name="T45" fmla="*/ 16 h 693"/>
                <a:gd name="T46" fmla="*/ 5 w 616"/>
                <a:gd name="T47" fmla="*/ 14 h 693"/>
                <a:gd name="T48" fmla="*/ 4 w 616"/>
                <a:gd name="T49" fmla="*/ 13 h 693"/>
                <a:gd name="T50" fmla="*/ 3 w 616"/>
                <a:gd name="T51" fmla="*/ 11 h 693"/>
                <a:gd name="T52" fmla="*/ 3 w 616"/>
                <a:gd name="T53" fmla="*/ 10 h 693"/>
                <a:gd name="T54" fmla="*/ 4 w 616"/>
                <a:gd name="T55" fmla="*/ 9 h 693"/>
                <a:gd name="T56" fmla="*/ 5 w 616"/>
                <a:gd name="T57" fmla="*/ 10 h 693"/>
                <a:gd name="T58" fmla="*/ 6 w 616"/>
                <a:gd name="T59" fmla="*/ 10 h 693"/>
                <a:gd name="T60" fmla="*/ 8 w 616"/>
                <a:gd name="T61" fmla="*/ 10 h 693"/>
                <a:gd name="T62" fmla="*/ 10 w 616"/>
                <a:gd name="T63" fmla="*/ 10 h 693"/>
                <a:gd name="T64" fmla="*/ 12 w 616"/>
                <a:gd name="T65" fmla="*/ 9 h 693"/>
                <a:gd name="T66" fmla="*/ 13 w 616"/>
                <a:gd name="T67" fmla="*/ 8 h 693"/>
                <a:gd name="T68" fmla="*/ 15 w 616"/>
                <a:gd name="T69" fmla="*/ 7 h 693"/>
                <a:gd name="T70" fmla="*/ 16 w 616"/>
                <a:gd name="T71" fmla="*/ 6 h 693"/>
                <a:gd name="T72" fmla="*/ 17 w 616"/>
                <a:gd name="T73" fmla="*/ 8 h 693"/>
                <a:gd name="T74" fmla="*/ 17 w 616"/>
                <a:gd name="T75" fmla="*/ 10 h 693"/>
                <a:gd name="T76" fmla="*/ 17 w 616"/>
                <a:gd name="T77" fmla="*/ 11 h 693"/>
                <a:gd name="T78" fmla="*/ 17 w 616"/>
                <a:gd name="T79" fmla="*/ 12 h 693"/>
                <a:gd name="T80" fmla="*/ 13 w 616"/>
                <a:gd name="T81" fmla="*/ 22 h 693"/>
                <a:gd name="T82" fmla="*/ 15 w 616"/>
                <a:gd name="T83" fmla="*/ 22 h 693"/>
                <a:gd name="T84" fmla="*/ 17 w 616"/>
                <a:gd name="T85" fmla="*/ 22 h 693"/>
                <a:gd name="T86" fmla="*/ 17 w 616"/>
                <a:gd name="T87" fmla="*/ 21 h 693"/>
                <a:gd name="T88" fmla="*/ 17 w 616"/>
                <a:gd name="T89" fmla="*/ 19 h 693"/>
                <a:gd name="T90" fmla="*/ 17 w 616"/>
                <a:gd name="T91" fmla="*/ 18 h 693"/>
                <a:gd name="T92" fmla="*/ 18 w 616"/>
                <a:gd name="T93" fmla="*/ 16 h 693"/>
                <a:gd name="T94" fmla="*/ 19 w 616"/>
                <a:gd name="T95" fmla="*/ 14 h 693"/>
                <a:gd name="T96" fmla="*/ 19 w 616"/>
                <a:gd name="T97" fmla="*/ 12 h 693"/>
                <a:gd name="T98" fmla="*/ 20 w 616"/>
                <a:gd name="T99" fmla="*/ 11 h 693"/>
                <a:gd name="T100" fmla="*/ 20 w 616"/>
                <a:gd name="T101" fmla="*/ 9 h 693"/>
                <a:gd name="T102" fmla="*/ 19 w 616"/>
                <a:gd name="T103" fmla="*/ 7 h 693"/>
                <a:gd name="T104" fmla="*/ 19 w 616"/>
                <a:gd name="T105" fmla="*/ 5 h 693"/>
                <a:gd name="T106" fmla="*/ 18 w 616"/>
                <a:gd name="T107" fmla="*/ 4 h 693"/>
                <a:gd name="T108" fmla="*/ 17 w 616"/>
                <a:gd name="T109" fmla="*/ 3 h 693"/>
                <a:gd name="T110" fmla="*/ 16 w 616"/>
                <a:gd name="T111" fmla="*/ 2 h 6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16" h="693">
                  <a:moveTo>
                    <a:pt x="487" y="38"/>
                  </a:moveTo>
                  <a:lnTo>
                    <a:pt x="485" y="36"/>
                  </a:lnTo>
                  <a:lnTo>
                    <a:pt x="480" y="34"/>
                  </a:lnTo>
                  <a:lnTo>
                    <a:pt x="470" y="30"/>
                  </a:lnTo>
                  <a:lnTo>
                    <a:pt x="460" y="28"/>
                  </a:lnTo>
                  <a:lnTo>
                    <a:pt x="453" y="24"/>
                  </a:lnTo>
                  <a:lnTo>
                    <a:pt x="447" y="22"/>
                  </a:lnTo>
                  <a:lnTo>
                    <a:pt x="440" y="20"/>
                  </a:lnTo>
                  <a:lnTo>
                    <a:pt x="432" y="19"/>
                  </a:lnTo>
                  <a:lnTo>
                    <a:pt x="422" y="15"/>
                  </a:lnTo>
                  <a:lnTo>
                    <a:pt x="415" y="13"/>
                  </a:lnTo>
                  <a:lnTo>
                    <a:pt x="407" y="11"/>
                  </a:lnTo>
                  <a:lnTo>
                    <a:pt x="398" y="9"/>
                  </a:lnTo>
                  <a:lnTo>
                    <a:pt x="388" y="5"/>
                  </a:lnTo>
                  <a:lnTo>
                    <a:pt x="379" y="5"/>
                  </a:lnTo>
                  <a:lnTo>
                    <a:pt x="369" y="3"/>
                  </a:lnTo>
                  <a:lnTo>
                    <a:pt x="358" y="3"/>
                  </a:lnTo>
                  <a:lnTo>
                    <a:pt x="346" y="0"/>
                  </a:lnTo>
                  <a:lnTo>
                    <a:pt x="337" y="0"/>
                  </a:lnTo>
                  <a:lnTo>
                    <a:pt x="327" y="0"/>
                  </a:lnTo>
                  <a:lnTo>
                    <a:pt x="318" y="0"/>
                  </a:lnTo>
                  <a:lnTo>
                    <a:pt x="307" y="0"/>
                  </a:lnTo>
                  <a:lnTo>
                    <a:pt x="295" y="0"/>
                  </a:lnTo>
                  <a:lnTo>
                    <a:pt x="286" y="0"/>
                  </a:lnTo>
                  <a:lnTo>
                    <a:pt x="278" y="1"/>
                  </a:lnTo>
                  <a:lnTo>
                    <a:pt x="267" y="1"/>
                  </a:lnTo>
                  <a:lnTo>
                    <a:pt x="259" y="3"/>
                  </a:lnTo>
                  <a:lnTo>
                    <a:pt x="248" y="7"/>
                  </a:lnTo>
                  <a:lnTo>
                    <a:pt x="240" y="11"/>
                  </a:lnTo>
                  <a:lnTo>
                    <a:pt x="230" y="13"/>
                  </a:lnTo>
                  <a:lnTo>
                    <a:pt x="223" y="17"/>
                  </a:lnTo>
                  <a:lnTo>
                    <a:pt x="213" y="20"/>
                  </a:lnTo>
                  <a:lnTo>
                    <a:pt x="206" y="26"/>
                  </a:lnTo>
                  <a:lnTo>
                    <a:pt x="196" y="30"/>
                  </a:lnTo>
                  <a:lnTo>
                    <a:pt x="191" y="34"/>
                  </a:lnTo>
                  <a:lnTo>
                    <a:pt x="183" y="39"/>
                  </a:lnTo>
                  <a:lnTo>
                    <a:pt x="175" y="45"/>
                  </a:lnTo>
                  <a:lnTo>
                    <a:pt x="166" y="49"/>
                  </a:lnTo>
                  <a:lnTo>
                    <a:pt x="158" y="55"/>
                  </a:lnTo>
                  <a:lnTo>
                    <a:pt x="151" y="60"/>
                  </a:lnTo>
                  <a:lnTo>
                    <a:pt x="143" y="68"/>
                  </a:lnTo>
                  <a:lnTo>
                    <a:pt x="135" y="72"/>
                  </a:lnTo>
                  <a:lnTo>
                    <a:pt x="128" y="79"/>
                  </a:lnTo>
                  <a:lnTo>
                    <a:pt x="122" y="87"/>
                  </a:lnTo>
                  <a:lnTo>
                    <a:pt x="116" y="95"/>
                  </a:lnTo>
                  <a:lnTo>
                    <a:pt x="109" y="100"/>
                  </a:lnTo>
                  <a:lnTo>
                    <a:pt x="101" y="106"/>
                  </a:lnTo>
                  <a:lnTo>
                    <a:pt x="96" y="114"/>
                  </a:lnTo>
                  <a:lnTo>
                    <a:pt x="90" y="121"/>
                  </a:lnTo>
                  <a:lnTo>
                    <a:pt x="84" y="129"/>
                  </a:lnTo>
                  <a:lnTo>
                    <a:pt x="78" y="136"/>
                  </a:lnTo>
                  <a:lnTo>
                    <a:pt x="73" y="144"/>
                  </a:lnTo>
                  <a:lnTo>
                    <a:pt x="69" y="154"/>
                  </a:lnTo>
                  <a:lnTo>
                    <a:pt x="61" y="159"/>
                  </a:lnTo>
                  <a:lnTo>
                    <a:pt x="57" y="167"/>
                  </a:lnTo>
                  <a:lnTo>
                    <a:pt x="52" y="174"/>
                  </a:lnTo>
                  <a:lnTo>
                    <a:pt x="48" y="184"/>
                  </a:lnTo>
                  <a:lnTo>
                    <a:pt x="44" y="192"/>
                  </a:lnTo>
                  <a:lnTo>
                    <a:pt x="40" y="199"/>
                  </a:lnTo>
                  <a:lnTo>
                    <a:pt x="37" y="209"/>
                  </a:lnTo>
                  <a:lnTo>
                    <a:pt x="33" y="218"/>
                  </a:lnTo>
                  <a:lnTo>
                    <a:pt x="29" y="226"/>
                  </a:lnTo>
                  <a:lnTo>
                    <a:pt x="25" y="235"/>
                  </a:lnTo>
                  <a:lnTo>
                    <a:pt x="21" y="245"/>
                  </a:lnTo>
                  <a:lnTo>
                    <a:pt x="21" y="252"/>
                  </a:lnTo>
                  <a:lnTo>
                    <a:pt x="18" y="260"/>
                  </a:lnTo>
                  <a:lnTo>
                    <a:pt x="16" y="269"/>
                  </a:lnTo>
                  <a:lnTo>
                    <a:pt x="14" y="277"/>
                  </a:lnTo>
                  <a:lnTo>
                    <a:pt x="12" y="288"/>
                  </a:lnTo>
                  <a:lnTo>
                    <a:pt x="10" y="296"/>
                  </a:lnTo>
                  <a:lnTo>
                    <a:pt x="8" y="304"/>
                  </a:lnTo>
                  <a:lnTo>
                    <a:pt x="6" y="313"/>
                  </a:lnTo>
                  <a:lnTo>
                    <a:pt x="4" y="321"/>
                  </a:lnTo>
                  <a:lnTo>
                    <a:pt x="4" y="330"/>
                  </a:lnTo>
                  <a:lnTo>
                    <a:pt x="2" y="340"/>
                  </a:lnTo>
                  <a:lnTo>
                    <a:pt x="2" y="347"/>
                  </a:lnTo>
                  <a:lnTo>
                    <a:pt x="2" y="357"/>
                  </a:lnTo>
                  <a:lnTo>
                    <a:pt x="0" y="364"/>
                  </a:lnTo>
                  <a:lnTo>
                    <a:pt x="0" y="374"/>
                  </a:lnTo>
                  <a:lnTo>
                    <a:pt x="0" y="383"/>
                  </a:lnTo>
                  <a:lnTo>
                    <a:pt x="0" y="391"/>
                  </a:lnTo>
                  <a:lnTo>
                    <a:pt x="0" y="399"/>
                  </a:lnTo>
                  <a:lnTo>
                    <a:pt x="0" y="408"/>
                  </a:lnTo>
                  <a:lnTo>
                    <a:pt x="0" y="416"/>
                  </a:lnTo>
                  <a:lnTo>
                    <a:pt x="0" y="425"/>
                  </a:lnTo>
                  <a:lnTo>
                    <a:pt x="0" y="433"/>
                  </a:lnTo>
                  <a:lnTo>
                    <a:pt x="0" y="440"/>
                  </a:lnTo>
                  <a:lnTo>
                    <a:pt x="0" y="448"/>
                  </a:lnTo>
                  <a:lnTo>
                    <a:pt x="2" y="456"/>
                  </a:lnTo>
                  <a:lnTo>
                    <a:pt x="2" y="463"/>
                  </a:lnTo>
                  <a:lnTo>
                    <a:pt x="4" y="471"/>
                  </a:lnTo>
                  <a:lnTo>
                    <a:pt x="4" y="478"/>
                  </a:lnTo>
                  <a:lnTo>
                    <a:pt x="6" y="486"/>
                  </a:lnTo>
                  <a:lnTo>
                    <a:pt x="6" y="497"/>
                  </a:lnTo>
                  <a:lnTo>
                    <a:pt x="6" y="511"/>
                  </a:lnTo>
                  <a:lnTo>
                    <a:pt x="8" y="522"/>
                  </a:lnTo>
                  <a:lnTo>
                    <a:pt x="12" y="535"/>
                  </a:lnTo>
                  <a:lnTo>
                    <a:pt x="12" y="545"/>
                  </a:lnTo>
                  <a:lnTo>
                    <a:pt x="14" y="556"/>
                  </a:lnTo>
                  <a:lnTo>
                    <a:pt x="18" y="566"/>
                  </a:lnTo>
                  <a:lnTo>
                    <a:pt x="21" y="575"/>
                  </a:lnTo>
                  <a:lnTo>
                    <a:pt x="25" y="581"/>
                  </a:lnTo>
                  <a:lnTo>
                    <a:pt x="29" y="589"/>
                  </a:lnTo>
                  <a:lnTo>
                    <a:pt x="33" y="594"/>
                  </a:lnTo>
                  <a:lnTo>
                    <a:pt x="40" y="600"/>
                  </a:lnTo>
                  <a:lnTo>
                    <a:pt x="44" y="604"/>
                  </a:lnTo>
                  <a:lnTo>
                    <a:pt x="52" y="608"/>
                  </a:lnTo>
                  <a:lnTo>
                    <a:pt x="59" y="610"/>
                  </a:lnTo>
                  <a:lnTo>
                    <a:pt x="69" y="613"/>
                  </a:lnTo>
                  <a:lnTo>
                    <a:pt x="76" y="612"/>
                  </a:lnTo>
                  <a:lnTo>
                    <a:pt x="84" y="612"/>
                  </a:lnTo>
                  <a:lnTo>
                    <a:pt x="92" y="610"/>
                  </a:lnTo>
                  <a:lnTo>
                    <a:pt x="101" y="608"/>
                  </a:lnTo>
                  <a:lnTo>
                    <a:pt x="111" y="604"/>
                  </a:lnTo>
                  <a:lnTo>
                    <a:pt x="120" y="602"/>
                  </a:lnTo>
                  <a:lnTo>
                    <a:pt x="130" y="598"/>
                  </a:lnTo>
                  <a:lnTo>
                    <a:pt x="139" y="594"/>
                  </a:lnTo>
                  <a:lnTo>
                    <a:pt x="147" y="593"/>
                  </a:lnTo>
                  <a:lnTo>
                    <a:pt x="154" y="589"/>
                  </a:lnTo>
                  <a:lnTo>
                    <a:pt x="160" y="585"/>
                  </a:lnTo>
                  <a:lnTo>
                    <a:pt x="168" y="581"/>
                  </a:lnTo>
                  <a:lnTo>
                    <a:pt x="177" y="577"/>
                  </a:lnTo>
                  <a:lnTo>
                    <a:pt x="181" y="575"/>
                  </a:lnTo>
                  <a:lnTo>
                    <a:pt x="179" y="574"/>
                  </a:lnTo>
                  <a:lnTo>
                    <a:pt x="173" y="574"/>
                  </a:lnTo>
                  <a:lnTo>
                    <a:pt x="164" y="572"/>
                  </a:lnTo>
                  <a:lnTo>
                    <a:pt x="156" y="570"/>
                  </a:lnTo>
                  <a:lnTo>
                    <a:pt x="147" y="562"/>
                  </a:lnTo>
                  <a:lnTo>
                    <a:pt x="139" y="556"/>
                  </a:lnTo>
                  <a:lnTo>
                    <a:pt x="135" y="551"/>
                  </a:lnTo>
                  <a:lnTo>
                    <a:pt x="132" y="545"/>
                  </a:lnTo>
                  <a:lnTo>
                    <a:pt x="128" y="539"/>
                  </a:lnTo>
                  <a:lnTo>
                    <a:pt x="128" y="534"/>
                  </a:lnTo>
                  <a:lnTo>
                    <a:pt x="126" y="522"/>
                  </a:lnTo>
                  <a:lnTo>
                    <a:pt x="124" y="515"/>
                  </a:lnTo>
                  <a:lnTo>
                    <a:pt x="124" y="503"/>
                  </a:lnTo>
                  <a:lnTo>
                    <a:pt x="126" y="496"/>
                  </a:lnTo>
                  <a:lnTo>
                    <a:pt x="126" y="484"/>
                  </a:lnTo>
                  <a:lnTo>
                    <a:pt x="128" y="475"/>
                  </a:lnTo>
                  <a:lnTo>
                    <a:pt x="130" y="463"/>
                  </a:lnTo>
                  <a:lnTo>
                    <a:pt x="132" y="456"/>
                  </a:lnTo>
                  <a:lnTo>
                    <a:pt x="134" y="444"/>
                  </a:lnTo>
                  <a:lnTo>
                    <a:pt x="135" y="437"/>
                  </a:lnTo>
                  <a:lnTo>
                    <a:pt x="137" y="429"/>
                  </a:lnTo>
                  <a:lnTo>
                    <a:pt x="139" y="423"/>
                  </a:lnTo>
                  <a:lnTo>
                    <a:pt x="141" y="412"/>
                  </a:lnTo>
                  <a:lnTo>
                    <a:pt x="143" y="410"/>
                  </a:lnTo>
                  <a:lnTo>
                    <a:pt x="141" y="408"/>
                  </a:lnTo>
                  <a:lnTo>
                    <a:pt x="135" y="406"/>
                  </a:lnTo>
                  <a:lnTo>
                    <a:pt x="128" y="401"/>
                  </a:lnTo>
                  <a:lnTo>
                    <a:pt x="120" y="395"/>
                  </a:lnTo>
                  <a:lnTo>
                    <a:pt x="111" y="387"/>
                  </a:lnTo>
                  <a:lnTo>
                    <a:pt x="101" y="376"/>
                  </a:lnTo>
                  <a:lnTo>
                    <a:pt x="96" y="364"/>
                  </a:lnTo>
                  <a:lnTo>
                    <a:pt x="92" y="353"/>
                  </a:lnTo>
                  <a:lnTo>
                    <a:pt x="88" y="347"/>
                  </a:lnTo>
                  <a:lnTo>
                    <a:pt x="88" y="340"/>
                  </a:lnTo>
                  <a:lnTo>
                    <a:pt x="88" y="332"/>
                  </a:lnTo>
                  <a:lnTo>
                    <a:pt x="88" y="325"/>
                  </a:lnTo>
                  <a:lnTo>
                    <a:pt x="88" y="317"/>
                  </a:lnTo>
                  <a:lnTo>
                    <a:pt x="90" y="309"/>
                  </a:lnTo>
                  <a:lnTo>
                    <a:pt x="92" y="302"/>
                  </a:lnTo>
                  <a:lnTo>
                    <a:pt x="96" y="296"/>
                  </a:lnTo>
                  <a:lnTo>
                    <a:pt x="99" y="281"/>
                  </a:lnTo>
                  <a:lnTo>
                    <a:pt x="105" y="273"/>
                  </a:lnTo>
                  <a:lnTo>
                    <a:pt x="113" y="266"/>
                  </a:lnTo>
                  <a:lnTo>
                    <a:pt x="122" y="264"/>
                  </a:lnTo>
                  <a:lnTo>
                    <a:pt x="128" y="264"/>
                  </a:lnTo>
                  <a:lnTo>
                    <a:pt x="134" y="269"/>
                  </a:lnTo>
                  <a:lnTo>
                    <a:pt x="139" y="277"/>
                  </a:lnTo>
                  <a:lnTo>
                    <a:pt x="143" y="287"/>
                  </a:lnTo>
                  <a:lnTo>
                    <a:pt x="145" y="296"/>
                  </a:lnTo>
                  <a:lnTo>
                    <a:pt x="149" y="302"/>
                  </a:lnTo>
                  <a:lnTo>
                    <a:pt x="151" y="309"/>
                  </a:lnTo>
                  <a:lnTo>
                    <a:pt x="153" y="311"/>
                  </a:lnTo>
                  <a:lnTo>
                    <a:pt x="156" y="311"/>
                  </a:lnTo>
                  <a:lnTo>
                    <a:pt x="160" y="313"/>
                  </a:lnTo>
                  <a:lnTo>
                    <a:pt x="168" y="313"/>
                  </a:lnTo>
                  <a:lnTo>
                    <a:pt x="173" y="313"/>
                  </a:lnTo>
                  <a:lnTo>
                    <a:pt x="183" y="315"/>
                  </a:lnTo>
                  <a:lnTo>
                    <a:pt x="192" y="317"/>
                  </a:lnTo>
                  <a:lnTo>
                    <a:pt x="204" y="317"/>
                  </a:lnTo>
                  <a:lnTo>
                    <a:pt x="215" y="317"/>
                  </a:lnTo>
                  <a:lnTo>
                    <a:pt x="227" y="317"/>
                  </a:lnTo>
                  <a:lnTo>
                    <a:pt x="238" y="317"/>
                  </a:lnTo>
                  <a:lnTo>
                    <a:pt x="251" y="317"/>
                  </a:lnTo>
                  <a:lnTo>
                    <a:pt x="263" y="313"/>
                  </a:lnTo>
                  <a:lnTo>
                    <a:pt x="274" y="311"/>
                  </a:lnTo>
                  <a:lnTo>
                    <a:pt x="284" y="307"/>
                  </a:lnTo>
                  <a:lnTo>
                    <a:pt x="295" y="304"/>
                  </a:lnTo>
                  <a:lnTo>
                    <a:pt x="303" y="298"/>
                  </a:lnTo>
                  <a:lnTo>
                    <a:pt x="310" y="296"/>
                  </a:lnTo>
                  <a:lnTo>
                    <a:pt x="316" y="292"/>
                  </a:lnTo>
                  <a:lnTo>
                    <a:pt x="324" y="290"/>
                  </a:lnTo>
                  <a:lnTo>
                    <a:pt x="335" y="288"/>
                  </a:lnTo>
                  <a:lnTo>
                    <a:pt x="346" y="288"/>
                  </a:lnTo>
                  <a:lnTo>
                    <a:pt x="356" y="287"/>
                  </a:lnTo>
                  <a:lnTo>
                    <a:pt x="369" y="285"/>
                  </a:lnTo>
                  <a:lnTo>
                    <a:pt x="373" y="281"/>
                  </a:lnTo>
                  <a:lnTo>
                    <a:pt x="381" y="279"/>
                  </a:lnTo>
                  <a:lnTo>
                    <a:pt x="388" y="273"/>
                  </a:lnTo>
                  <a:lnTo>
                    <a:pt x="398" y="269"/>
                  </a:lnTo>
                  <a:lnTo>
                    <a:pt x="405" y="262"/>
                  </a:lnTo>
                  <a:lnTo>
                    <a:pt x="415" y="256"/>
                  </a:lnTo>
                  <a:lnTo>
                    <a:pt x="422" y="249"/>
                  </a:lnTo>
                  <a:lnTo>
                    <a:pt x="430" y="243"/>
                  </a:lnTo>
                  <a:lnTo>
                    <a:pt x="436" y="235"/>
                  </a:lnTo>
                  <a:lnTo>
                    <a:pt x="441" y="230"/>
                  </a:lnTo>
                  <a:lnTo>
                    <a:pt x="449" y="222"/>
                  </a:lnTo>
                  <a:lnTo>
                    <a:pt x="455" y="214"/>
                  </a:lnTo>
                  <a:lnTo>
                    <a:pt x="462" y="201"/>
                  </a:lnTo>
                  <a:lnTo>
                    <a:pt x="470" y="193"/>
                  </a:lnTo>
                  <a:lnTo>
                    <a:pt x="474" y="186"/>
                  </a:lnTo>
                  <a:lnTo>
                    <a:pt x="476" y="184"/>
                  </a:lnTo>
                  <a:lnTo>
                    <a:pt x="476" y="186"/>
                  </a:lnTo>
                  <a:lnTo>
                    <a:pt x="481" y="190"/>
                  </a:lnTo>
                  <a:lnTo>
                    <a:pt x="487" y="197"/>
                  </a:lnTo>
                  <a:lnTo>
                    <a:pt x="497" y="211"/>
                  </a:lnTo>
                  <a:lnTo>
                    <a:pt x="500" y="216"/>
                  </a:lnTo>
                  <a:lnTo>
                    <a:pt x="504" y="224"/>
                  </a:lnTo>
                  <a:lnTo>
                    <a:pt x="510" y="231"/>
                  </a:lnTo>
                  <a:lnTo>
                    <a:pt x="514" y="239"/>
                  </a:lnTo>
                  <a:lnTo>
                    <a:pt x="518" y="247"/>
                  </a:lnTo>
                  <a:lnTo>
                    <a:pt x="521" y="254"/>
                  </a:lnTo>
                  <a:lnTo>
                    <a:pt x="525" y="264"/>
                  </a:lnTo>
                  <a:lnTo>
                    <a:pt x="529" y="273"/>
                  </a:lnTo>
                  <a:lnTo>
                    <a:pt x="531" y="281"/>
                  </a:lnTo>
                  <a:lnTo>
                    <a:pt x="533" y="290"/>
                  </a:lnTo>
                  <a:lnTo>
                    <a:pt x="535" y="298"/>
                  </a:lnTo>
                  <a:lnTo>
                    <a:pt x="537" y="309"/>
                  </a:lnTo>
                  <a:lnTo>
                    <a:pt x="537" y="317"/>
                  </a:lnTo>
                  <a:lnTo>
                    <a:pt x="537" y="325"/>
                  </a:lnTo>
                  <a:lnTo>
                    <a:pt x="537" y="332"/>
                  </a:lnTo>
                  <a:lnTo>
                    <a:pt x="537" y="342"/>
                  </a:lnTo>
                  <a:lnTo>
                    <a:pt x="537" y="347"/>
                  </a:lnTo>
                  <a:lnTo>
                    <a:pt x="537" y="353"/>
                  </a:lnTo>
                  <a:lnTo>
                    <a:pt x="537" y="359"/>
                  </a:lnTo>
                  <a:lnTo>
                    <a:pt x="537" y="364"/>
                  </a:lnTo>
                  <a:lnTo>
                    <a:pt x="535" y="372"/>
                  </a:lnTo>
                  <a:lnTo>
                    <a:pt x="535" y="376"/>
                  </a:lnTo>
                  <a:lnTo>
                    <a:pt x="500" y="408"/>
                  </a:lnTo>
                  <a:lnTo>
                    <a:pt x="500" y="463"/>
                  </a:lnTo>
                  <a:lnTo>
                    <a:pt x="394" y="693"/>
                  </a:lnTo>
                  <a:lnTo>
                    <a:pt x="400" y="691"/>
                  </a:lnTo>
                  <a:lnTo>
                    <a:pt x="407" y="691"/>
                  </a:lnTo>
                  <a:lnTo>
                    <a:pt x="419" y="691"/>
                  </a:lnTo>
                  <a:lnTo>
                    <a:pt x="430" y="689"/>
                  </a:lnTo>
                  <a:lnTo>
                    <a:pt x="445" y="689"/>
                  </a:lnTo>
                  <a:lnTo>
                    <a:pt x="451" y="689"/>
                  </a:lnTo>
                  <a:lnTo>
                    <a:pt x="459" y="689"/>
                  </a:lnTo>
                  <a:lnTo>
                    <a:pt x="464" y="689"/>
                  </a:lnTo>
                  <a:lnTo>
                    <a:pt x="472" y="691"/>
                  </a:lnTo>
                  <a:lnTo>
                    <a:pt x="485" y="688"/>
                  </a:lnTo>
                  <a:lnTo>
                    <a:pt x="499" y="688"/>
                  </a:lnTo>
                  <a:lnTo>
                    <a:pt x="510" y="684"/>
                  </a:lnTo>
                  <a:lnTo>
                    <a:pt x="521" y="680"/>
                  </a:lnTo>
                  <a:lnTo>
                    <a:pt x="529" y="676"/>
                  </a:lnTo>
                  <a:lnTo>
                    <a:pt x="537" y="672"/>
                  </a:lnTo>
                  <a:lnTo>
                    <a:pt x="542" y="669"/>
                  </a:lnTo>
                  <a:lnTo>
                    <a:pt x="544" y="669"/>
                  </a:lnTo>
                  <a:lnTo>
                    <a:pt x="542" y="669"/>
                  </a:lnTo>
                  <a:lnTo>
                    <a:pt x="540" y="665"/>
                  </a:lnTo>
                  <a:lnTo>
                    <a:pt x="535" y="659"/>
                  </a:lnTo>
                  <a:lnTo>
                    <a:pt x="531" y="651"/>
                  </a:lnTo>
                  <a:lnTo>
                    <a:pt x="527" y="640"/>
                  </a:lnTo>
                  <a:lnTo>
                    <a:pt x="525" y="629"/>
                  </a:lnTo>
                  <a:lnTo>
                    <a:pt x="523" y="621"/>
                  </a:lnTo>
                  <a:lnTo>
                    <a:pt x="523" y="613"/>
                  </a:lnTo>
                  <a:lnTo>
                    <a:pt x="523" y="606"/>
                  </a:lnTo>
                  <a:lnTo>
                    <a:pt x="525" y="598"/>
                  </a:lnTo>
                  <a:lnTo>
                    <a:pt x="525" y="589"/>
                  </a:lnTo>
                  <a:lnTo>
                    <a:pt x="529" y="579"/>
                  </a:lnTo>
                  <a:lnTo>
                    <a:pt x="531" y="570"/>
                  </a:lnTo>
                  <a:lnTo>
                    <a:pt x="535" y="562"/>
                  </a:lnTo>
                  <a:lnTo>
                    <a:pt x="538" y="551"/>
                  </a:lnTo>
                  <a:lnTo>
                    <a:pt x="542" y="543"/>
                  </a:lnTo>
                  <a:lnTo>
                    <a:pt x="546" y="534"/>
                  </a:lnTo>
                  <a:lnTo>
                    <a:pt x="550" y="526"/>
                  </a:lnTo>
                  <a:lnTo>
                    <a:pt x="554" y="515"/>
                  </a:lnTo>
                  <a:lnTo>
                    <a:pt x="559" y="503"/>
                  </a:lnTo>
                  <a:lnTo>
                    <a:pt x="565" y="492"/>
                  </a:lnTo>
                  <a:lnTo>
                    <a:pt x="571" y="482"/>
                  </a:lnTo>
                  <a:lnTo>
                    <a:pt x="575" y="467"/>
                  </a:lnTo>
                  <a:lnTo>
                    <a:pt x="580" y="456"/>
                  </a:lnTo>
                  <a:lnTo>
                    <a:pt x="584" y="448"/>
                  </a:lnTo>
                  <a:lnTo>
                    <a:pt x="586" y="442"/>
                  </a:lnTo>
                  <a:lnTo>
                    <a:pt x="588" y="435"/>
                  </a:lnTo>
                  <a:lnTo>
                    <a:pt x="592" y="427"/>
                  </a:lnTo>
                  <a:lnTo>
                    <a:pt x="594" y="418"/>
                  </a:lnTo>
                  <a:lnTo>
                    <a:pt x="595" y="410"/>
                  </a:lnTo>
                  <a:lnTo>
                    <a:pt x="599" y="401"/>
                  </a:lnTo>
                  <a:lnTo>
                    <a:pt x="601" y="393"/>
                  </a:lnTo>
                  <a:lnTo>
                    <a:pt x="601" y="383"/>
                  </a:lnTo>
                  <a:lnTo>
                    <a:pt x="605" y="374"/>
                  </a:lnTo>
                  <a:lnTo>
                    <a:pt x="607" y="364"/>
                  </a:lnTo>
                  <a:lnTo>
                    <a:pt x="609" y="355"/>
                  </a:lnTo>
                  <a:lnTo>
                    <a:pt x="609" y="345"/>
                  </a:lnTo>
                  <a:lnTo>
                    <a:pt x="611" y="336"/>
                  </a:lnTo>
                  <a:lnTo>
                    <a:pt x="613" y="325"/>
                  </a:lnTo>
                  <a:lnTo>
                    <a:pt x="613" y="317"/>
                  </a:lnTo>
                  <a:lnTo>
                    <a:pt x="613" y="306"/>
                  </a:lnTo>
                  <a:lnTo>
                    <a:pt x="614" y="298"/>
                  </a:lnTo>
                  <a:lnTo>
                    <a:pt x="614" y="288"/>
                  </a:lnTo>
                  <a:lnTo>
                    <a:pt x="616" y="279"/>
                  </a:lnTo>
                  <a:lnTo>
                    <a:pt x="614" y="268"/>
                  </a:lnTo>
                  <a:lnTo>
                    <a:pt x="613" y="258"/>
                  </a:lnTo>
                  <a:lnTo>
                    <a:pt x="613" y="249"/>
                  </a:lnTo>
                  <a:lnTo>
                    <a:pt x="613" y="239"/>
                  </a:lnTo>
                  <a:lnTo>
                    <a:pt x="609" y="230"/>
                  </a:lnTo>
                  <a:lnTo>
                    <a:pt x="609" y="220"/>
                  </a:lnTo>
                  <a:lnTo>
                    <a:pt x="607" y="211"/>
                  </a:lnTo>
                  <a:lnTo>
                    <a:pt x="605" y="203"/>
                  </a:lnTo>
                  <a:lnTo>
                    <a:pt x="603" y="193"/>
                  </a:lnTo>
                  <a:lnTo>
                    <a:pt x="601" y="184"/>
                  </a:lnTo>
                  <a:lnTo>
                    <a:pt x="597" y="176"/>
                  </a:lnTo>
                  <a:lnTo>
                    <a:pt x="594" y="169"/>
                  </a:lnTo>
                  <a:lnTo>
                    <a:pt x="592" y="159"/>
                  </a:lnTo>
                  <a:lnTo>
                    <a:pt x="588" y="154"/>
                  </a:lnTo>
                  <a:lnTo>
                    <a:pt x="584" y="146"/>
                  </a:lnTo>
                  <a:lnTo>
                    <a:pt x="580" y="140"/>
                  </a:lnTo>
                  <a:lnTo>
                    <a:pt x="573" y="133"/>
                  </a:lnTo>
                  <a:lnTo>
                    <a:pt x="569" y="125"/>
                  </a:lnTo>
                  <a:lnTo>
                    <a:pt x="563" y="119"/>
                  </a:lnTo>
                  <a:lnTo>
                    <a:pt x="559" y="114"/>
                  </a:lnTo>
                  <a:lnTo>
                    <a:pt x="550" y="102"/>
                  </a:lnTo>
                  <a:lnTo>
                    <a:pt x="542" y="93"/>
                  </a:lnTo>
                  <a:lnTo>
                    <a:pt x="533" y="83"/>
                  </a:lnTo>
                  <a:lnTo>
                    <a:pt x="525" y="76"/>
                  </a:lnTo>
                  <a:lnTo>
                    <a:pt x="518" y="66"/>
                  </a:lnTo>
                  <a:lnTo>
                    <a:pt x="514" y="60"/>
                  </a:lnTo>
                  <a:lnTo>
                    <a:pt x="500" y="51"/>
                  </a:lnTo>
                  <a:lnTo>
                    <a:pt x="493" y="43"/>
                  </a:lnTo>
                  <a:lnTo>
                    <a:pt x="489" y="38"/>
                  </a:lnTo>
                  <a:lnTo>
                    <a:pt x="48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9" name="Freeform 34"/>
            <p:cNvSpPr>
              <a:spLocks/>
            </p:cNvSpPr>
            <p:nvPr/>
          </p:nvSpPr>
          <p:spPr bwMode="auto">
            <a:xfrm>
              <a:off x="4399" y="4115"/>
              <a:ext cx="70" cy="28"/>
            </a:xfrm>
            <a:custGeom>
              <a:avLst/>
              <a:gdLst>
                <a:gd name="T0" fmla="*/ 0 w 140"/>
                <a:gd name="T1" fmla="*/ 1 h 56"/>
                <a:gd name="T2" fmla="*/ 3 w 140"/>
                <a:gd name="T3" fmla="*/ 0 h 56"/>
                <a:gd name="T4" fmla="*/ 5 w 140"/>
                <a:gd name="T5" fmla="*/ 1 h 56"/>
                <a:gd name="T6" fmla="*/ 3 w 140"/>
                <a:gd name="T7" fmla="*/ 2 h 56"/>
                <a:gd name="T8" fmla="*/ 2 w 140"/>
                <a:gd name="T9" fmla="*/ 2 h 56"/>
                <a:gd name="T10" fmla="*/ 2 w 140"/>
                <a:gd name="T11" fmla="*/ 1 h 56"/>
                <a:gd name="T12" fmla="*/ 0 w 140"/>
                <a:gd name="T13" fmla="*/ 1 h 56"/>
                <a:gd name="T14" fmla="*/ 0 w 140"/>
                <a:gd name="T15" fmla="*/ 1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56">
                  <a:moveTo>
                    <a:pt x="0" y="14"/>
                  </a:moveTo>
                  <a:lnTo>
                    <a:pt x="93" y="0"/>
                  </a:lnTo>
                  <a:lnTo>
                    <a:pt x="140" y="27"/>
                  </a:lnTo>
                  <a:lnTo>
                    <a:pt x="93" y="56"/>
                  </a:lnTo>
                  <a:lnTo>
                    <a:pt x="61" y="52"/>
                  </a:lnTo>
                  <a:lnTo>
                    <a:pt x="61" y="31"/>
                  </a:lnTo>
                  <a:lnTo>
                    <a:pt x="0" y="14"/>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35"/>
            <p:cNvSpPr>
              <a:spLocks/>
            </p:cNvSpPr>
            <p:nvPr/>
          </p:nvSpPr>
          <p:spPr bwMode="auto">
            <a:xfrm>
              <a:off x="4340" y="4006"/>
              <a:ext cx="150" cy="77"/>
            </a:xfrm>
            <a:custGeom>
              <a:avLst/>
              <a:gdLst>
                <a:gd name="T0" fmla="*/ 1 w 300"/>
                <a:gd name="T1" fmla="*/ 5 h 154"/>
                <a:gd name="T2" fmla="*/ 1 w 300"/>
                <a:gd name="T3" fmla="*/ 5 h 154"/>
                <a:gd name="T4" fmla="*/ 2 w 300"/>
                <a:gd name="T5" fmla="*/ 5 h 154"/>
                <a:gd name="T6" fmla="*/ 2 w 300"/>
                <a:gd name="T7" fmla="*/ 5 h 154"/>
                <a:gd name="T8" fmla="*/ 3 w 300"/>
                <a:gd name="T9" fmla="*/ 5 h 154"/>
                <a:gd name="T10" fmla="*/ 4 w 300"/>
                <a:gd name="T11" fmla="*/ 5 h 154"/>
                <a:gd name="T12" fmla="*/ 4 w 300"/>
                <a:gd name="T13" fmla="*/ 5 h 154"/>
                <a:gd name="T14" fmla="*/ 5 w 300"/>
                <a:gd name="T15" fmla="*/ 5 h 154"/>
                <a:gd name="T16" fmla="*/ 5 w 300"/>
                <a:gd name="T17" fmla="*/ 4 h 154"/>
                <a:gd name="T18" fmla="*/ 6 w 300"/>
                <a:gd name="T19" fmla="*/ 4 h 154"/>
                <a:gd name="T20" fmla="*/ 6 w 300"/>
                <a:gd name="T21" fmla="*/ 4 h 154"/>
                <a:gd name="T22" fmla="*/ 7 w 300"/>
                <a:gd name="T23" fmla="*/ 3 h 154"/>
                <a:gd name="T24" fmla="*/ 8 w 300"/>
                <a:gd name="T25" fmla="*/ 3 h 154"/>
                <a:gd name="T26" fmla="*/ 8 w 300"/>
                <a:gd name="T27" fmla="*/ 2 h 154"/>
                <a:gd name="T28" fmla="*/ 9 w 300"/>
                <a:gd name="T29" fmla="*/ 2 h 154"/>
                <a:gd name="T30" fmla="*/ 9 w 300"/>
                <a:gd name="T31" fmla="*/ 1 h 154"/>
                <a:gd name="T32" fmla="*/ 10 w 300"/>
                <a:gd name="T33" fmla="*/ 1 h 154"/>
                <a:gd name="T34" fmla="*/ 10 w 300"/>
                <a:gd name="T35" fmla="*/ 1 h 154"/>
                <a:gd name="T36" fmla="*/ 9 w 300"/>
                <a:gd name="T37" fmla="*/ 1 h 154"/>
                <a:gd name="T38" fmla="*/ 9 w 300"/>
                <a:gd name="T39" fmla="*/ 1 h 154"/>
                <a:gd name="T40" fmla="*/ 8 w 300"/>
                <a:gd name="T41" fmla="*/ 2 h 154"/>
                <a:gd name="T42" fmla="*/ 7 w 300"/>
                <a:gd name="T43" fmla="*/ 2 h 154"/>
                <a:gd name="T44" fmla="*/ 7 w 300"/>
                <a:gd name="T45" fmla="*/ 2 h 154"/>
                <a:gd name="T46" fmla="*/ 6 w 300"/>
                <a:gd name="T47" fmla="*/ 3 h 154"/>
                <a:gd name="T48" fmla="*/ 5 w 300"/>
                <a:gd name="T49" fmla="*/ 3 h 154"/>
                <a:gd name="T50" fmla="*/ 5 w 300"/>
                <a:gd name="T51" fmla="*/ 3 h 154"/>
                <a:gd name="T52" fmla="*/ 4 w 300"/>
                <a:gd name="T53" fmla="*/ 3 h 154"/>
                <a:gd name="T54" fmla="*/ 4 w 300"/>
                <a:gd name="T55" fmla="*/ 4 h 154"/>
                <a:gd name="T56" fmla="*/ 3 w 300"/>
                <a:gd name="T57" fmla="*/ 4 h 154"/>
                <a:gd name="T58" fmla="*/ 3 w 300"/>
                <a:gd name="T59" fmla="*/ 4 h 154"/>
                <a:gd name="T60" fmla="*/ 3 w 300"/>
                <a:gd name="T61" fmla="*/ 3 h 154"/>
                <a:gd name="T62" fmla="*/ 4 w 300"/>
                <a:gd name="T63" fmla="*/ 3 h 154"/>
                <a:gd name="T64" fmla="*/ 4 w 300"/>
                <a:gd name="T65" fmla="*/ 3 h 154"/>
                <a:gd name="T66" fmla="*/ 5 w 300"/>
                <a:gd name="T67" fmla="*/ 2 h 154"/>
                <a:gd name="T68" fmla="*/ 5 w 300"/>
                <a:gd name="T69" fmla="*/ 1 h 154"/>
                <a:gd name="T70" fmla="*/ 5 w 300"/>
                <a:gd name="T71" fmla="*/ 1 h 154"/>
                <a:gd name="T72" fmla="*/ 6 w 300"/>
                <a:gd name="T73" fmla="*/ 0 h 154"/>
                <a:gd name="T74" fmla="*/ 5 w 300"/>
                <a:gd name="T75" fmla="*/ 1 h 154"/>
                <a:gd name="T76" fmla="*/ 5 w 300"/>
                <a:gd name="T77" fmla="*/ 1 h 154"/>
                <a:gd name="T78" fmla="*/ 4 w 300"/>
                <a:gd name="T79" fmla="*/ 1 h 154"/>
                <a:gd name="T80" fmla="*/ 4 w 300"/>
                <a:gd name="T81" fmla="*/ 2 h 154"/>
                <a:gd name="T82" fmla="*/ 3 w 300"/>
                <a:gd name="T83" fmla="*/ 2 h 154"/>
                <a:gd name="T84" fmla="*/ 3 w 300"/>
                <a:gd name="T85" fmla="*/ 2 h 154"/>
                <a:gd name="T86" fmla="*/ 2 w 300"/>
                <a:gd name="T87" fmla="*/ 3 h 154"/>
                <a:gd name="T88" fmla="*/ 2 w 300"/>
                <a:gd name="T89" fmla="*/ 3 h 154"/>
                <a:gd name="T90" fmla="*/ 1 w 300"/>
                <a:gd name="T91" fmla="*/ 4 h 154"/>
                <a:gd name="T92" fmla="*/ 1 w 300"/>
                <a:gd name="T93" fmla="*/ 4 h 154"/>
                <a:gd name="T94" fmla="*/ 0 w 300"/>
                <a:gd name="T95" fmla="*/ 5 h 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0" h="154">
                  <a:moveTo>
                    <a:pt x="0" y="131"/>
                  </a:moveTo>
                  <a:lnTo>
                    <a:pt x="9" y="154"/>
                  </a:lnTo>
                  <a:lnTo>
                    <a:pt x="11" y="154"/>
                  </a:lnTo>
                  <a:lnTo>
                    <a:pt x="21" y="154"/>
                  </a:lnTo>
                  <a:lnTo>
                    <a:pt x="27" y="152"/>
                  </a:lnTo>
                  <a:lnTo>
                    <a:pt x="34" y="152"/>
                  </a:lnTo>
                  <a:lnTo>
                    <a:pt x="42" y="152"/>
                  </a:lnTo>
                  <a:lnTo>
                    <a:pt x="53" y="152"/>
                  </a:lnTo>
                  <a:lnTo>
                    <a:pt x="63" y="150"/>
                  </a:lnTo>
                  <a:lnTo>
                    <a:pt x="72" y="150"/>
                  </a:lnTo>
                  <a:lnTo>
                    <a:pt x="85" y="146"/>
                  </a:lnTo>
                  <a:lnTo>
                    <a:pt x="99" y="144"/>
                  </a:lnTo>
                  <a:lnTo>
                    <a:pt x="110" y="141"/>
                  </a:lnTo>
                  <a:lnTo>
                    <a:pt x="124" y="137"/>
                  </a:lnTo>
                  <a:lnTo>
                    <a:pt x="131" y="133"/>
                  </a:lnTo>
                  <a:lnTo>
                    <a:pt x="137" y="131"/>
                  </a:lnTo>
                  <a:lnTo>
                    <a:pt x="144" y="127"/>
                  </a:lnTo>
                  <a:lnTo>
                    <a:pt x="152" y="127"/>
                  </a:lnTo>
                  <a:lnTo>
                    <a:pt x="165" y="118"/>
                  </a:lnTo>
                  <a:lnTo>
                    <a:pt x="179" y="108"/>
                  </a:lnTo>
                  <a:lnTo>
                    <a:pt x="184" y="104"/>
                  </a:lnTo>
                  <a:lnTo>
                    <a:pt x="192" y="101"/>
                  </a:lnTo>
                  <a:lnTo>
                    <a:pt x="198" y="95"/>
                  </a:lnTo>
                  <a:lnTo>
                    <a:pt x="205" y="91"/>
                  </a:lnTo>
                  <a:lnTo>
                    <a:pt x="219" y="82"/>
                  </a:lnTo>
                  <a:lnTo>
                    <a:pt x="230" y="72"/>
                  </a:lnTo>
                  <a:lnTo>
                    <a:pt x="241" y="61"/>
                  </a:lnTo>
                  <a:lnTo>
                    <a:pt x="253" y="53"/>
                  </a:lnTo>
                  <a:lnTo>
                    <a:pt x="262" y="44"/>
                  </a:lnTo>
                  <a:lnTo>
                    <a:pt x="272" y="36"/>
                  </a:lnTo>
                  <a:lnTo>
                    <a:pt x="279" y="28"/>
                  </a:lnTo>
                  <a:lnTo>
                    <a:pt x="287" y="23"/>
                  </a:lnTo>
                  <a:lnTo>
                    <a:pt x="296" y="13"/>
                  </a:lnTo>
                  <a:lnTo>
                    <a:pt x="300" y="9"/>
                  </a:lnTo>
                  <a:lnTo>
                    <a:pt x="296" y="11"/>
                  </a:lnTo>
                  <a:lnTo>
                    <a:pt x="289" y="17"/>
                  </a:lnTo>
                  <a:lnTo>
                    <a:pt x="281" y="19"/>
                  </a:lnTo>
                  <a:lnTo>
                    <a:pt x="274" y="23"/>
                  </a:lnTo>
                  <a:lnTo>
                    <a:pt x="266" y="28"/>
                  </a:lnTo>
                  <a:lnTo>
                    <a:pt x="258" y="32"/>
                  </a:lnTo>
                  <a:lnTo>
                    <a:pt x="249" y="36"/>
                  </a:lnTo>
                  <a:lnTo>
                    <a:pt x="238" y="42"/>
                  </a:lnTo>
                  <a:lnTo>
                    <a:pt x="228" y="47"/>
                  </a:lnTo>
                  <a:lnTo>
                    <a:pt x="219" y="53"/>
                  </a:lnTo>
                  <a:lnTo>
                    <a:pt x="207" y="59"/>
                  </a:lnTo>
                  <a:lnTo>
                    <a:pt x="196" y="63"/>
                  </a:lnTo>
                  <a:lnTo>
                    <a:pt x="186" y="68"/>
                  </a:lnTo>
                  <a:lnTo>
                    <a:pt x="175" y="74"/>
                  </a:lnTo>
                  <a:lnTo>
                    <a:pt x="165" y="76"/>
                  </a:lnTo>
                  <a:lnTo>
                    <a:pt x="154" y="80"/>
                  </a:lnTo>
                  <a:lnTo>
                    <a:pt x="143" y="84"/>
                  </a:lnTo>
                  <a:lnTo>
                    <a:pt x="135" y="87"/>
                  </a:lnTo>
                  <a:lnTo>
                    <a:pt x="125" y="91"/>
                  </a:lnTo>
                  <a:lnTo>
                    <a:pt x="116" y="93"/>
                  </a:lnTo>
                  <a:lnTo>
                    <a:pt x="110" y="95"/>
                  </a:lnTo>
                  <a:lnTo>
                    <a:pt x="103" y="99"/>
                  </a:lnTo>
                  <a:lnTo>
                    <a:pt x="91" y="99"/>
                  </a:lnTo>
                  <a:lnTo>
                    <a:pt x="82" y="103"/>
                  </a:lnTo>
                  <a:lnTo>
                    <a:pt x="76" y="103"/>
                  </a:lnTo>
                  <a:lnTo>
                    <a:pt x="74" y="104"/>
                  </a:lnTo>
                  <a:lnTo>
                    <a:pt x="76" y="101"/>
                  </a:lnTo>
                  <a:lnTo>
                    <a:pt x="87" y="95"/>
                  </a:lnTo>
                  <a:lnTo>
                    <a:pt x="91" y="87"/>
                  </a:lnTo>
                  <a:lnTo>
                    <a:pt x="101" y="82"/>
                  </a:lnTo>
                  <a:lnTo>
                    <a:pt x="108" y="72"/>
                  </a:lnTo>
                  <a:lnTo>
                    <a:pt x="118" y="65"/>
                  </a:lnTo>
                  <a:lnTo>
                    <a:pt x="125" y="53"/>
                  </a:lnTo>
                  <a:lnTo>
                    <a:pt x="133" y="44"/>
                  </a:lnTo>
                  <a:lnTo>
                    <a:pt x="141" y="32"/>
                  </a:lnTo>
                  <a:lnTo>
                    <a:pt x="148" y="23"/>
                  </a:lnTo>
                  <a:lnTo>
                    <a:pt x="154" y="11"/>
                  </a:lnTo>
                  <a:lnTo>
                    <a:pt x="158" y="6"/>
                  </a:lnTo>
                  <a:lnTo>
                    <a:pt x="160" y="0"/>
                  </a:lnTo>
                  <a:lnTo>
                    <a:pt x="163" y="0"/>
                  </a:lnTo>
                  <a:lnTo>
                    <a:pt x="160" y="0"/>
                  </a:lnTo>
                  <a:lnTo>
                    <a:pt x="154" y="4"/>
                  </a:lnTo>
                  <a:lnTo>
                    <a:pt x="146" y="9"/>
                  </a:lnTo>
                  <a:lnTo>
                    <a:pt x="135" y="17"/>
                  </a:lnTo>
                  <a:lnTo>
                    <a:pt x="127" y="21"/>
                  </a:lnTo>
                  <a:lnTo>
                    <a:pt x="122" y="25"/>
                  </a:lnTo>
                  <a:lnTo>
                    <a:pt x="114" y="30"/>
                  </a:lnTo>
                  <a:lnTo>
                    <a:pt x="108" y="36"/>
                  </a:lnTo>
                  <a:lnTo>
                    <a:pt x="101" y="42"/>
                  </a:lnTo>
                  <a:lnTo>
                    <a:pt x="93" y="47"/>
                  </a:lnTo>
                  <a:lnTo>
                    <a:pt x="85" y="53"/>
                  </a:lnTo>
                  <a:lnTo>
                    <a:pt x="80" y="59"/>
                  </a:lnTo>
                  <a:lnTo>
                    <a:pt x="70" y="65"/>
                  </a:lnTo>
                  <a:lnTo>
                    <a:pt x="63" y="70"/>
                  </a:lnTo>
                  <a:lnTo>
                    <a:pt x="55" y="76"/>
                  </a:lnTo>
                  <a:lnTo>
                    <a:pt x="47" y="84"/>
                  </a:lnTo>
                  <a:lnTo>
                    <a:pt x="34" y="95"/>
                  </a:lnTo>
                  <a:lnTo>
                    <a:pt x="23" y="106"/>
                  </a:lnTo>
                  <a:lnTo>
                    <a:pt x="11" y="116"/>
                  </a:lnTo>
                  <a:lnTo>
                    <a:pt x="6" y="123"/>
                  </a:lnTo>
                  <a:lnTo>
                    <a:pt x="0" y="127"/>
                  </a:lnTo>
                  <a:lnTo>
                    <a:pt x="0" y="131"/>
                  </a:lnTo>
                  <a:close/>
                </a:path>
              </a:pathLst>
            </a:custGeom>
            <a:solidFill>
              <a:srgbClr val="786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36"/>
            <p:cNvSpPr>
              <a:spLocks/>
            </p:cNvSpPr>
            <p:nvPr/>
          </p:nvSpPr>
          <p:spPr bwMode="auto">
            <a:xfrm>
              <a:off x="4417" y="4316"/>
              <a:ext cx="167" cy="58"/>
            </a:xfrm>
            <a:custGeom>
              <a:avLst/>
              <a:gdLst>
                <a:gd name="T0" fmla="*/ 1 w 334"/>
                <a:gd name="T1" fmla="*/ 1 h 116"/>
                <a:gd name="T2" fmla="*/ 0 w 334"/>
                <a:gd name="T3" fmla="*/ 3 h 116"/>
                <a:gd name="T4" fmla="*/ 11 w 334"/>
                <a:gd name="T5" fmla="*/ 4 h 116"/>
                <a:gd name="T6" fmla="*/ 8 w 334"/>
                <a:gd name="T7" fmla="*/ 1 h 116"/>
                <a:gd name="T8" fmla="*/ 3 w 334"/>
                <a:gd name="T9" fmla="*/ 0 h 116"/>
                <a:gd name="T10" fmla="*/ 1 w 334"/>
                <a:gd name="T11" fmla="*/ 1 h 116"/>
                <a:gd name="T12" fmla="*/ 1 w 334"/>
                <a:gd name="T13" fmla="*/ 1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116">
                  <a:moveTo>
                    <a:pt x="11" y="2"/>
                  </a:moveTo>
                  <a:lnTo>
                    <a:pt x="0" y="69"/>
                  </a:lnTo>
                  <a:lnTo>
                    <a:pt x="334" y="116"/>
                  </a:lnTo>
                  <a:lnTo>
                    <a:pt x="230" y="31"/>
                  </a:lnTo>
                  <a:lnTo>
                    <a:pt x="89" y="0"/>
                  </a:lnTo>
                  <a:lnTo>
                    <a:pt x="11" y="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Freeform 37"/>
            <p:cNvSpPr>
              <a:spLocks/>
            </p:cNvSpPr>
            <p:nvPr/>
          </p:nvSpPr>
          <p:spPr bwMode="auto">
            <a:xfrm>
              <a:off x="4361" y="4294"/>
              <a:ext cx="507" cy="166"/>
            </a:xfrm>
            <a:custGeom>
              <a:avLst/>
              <a:gdLst>
                <a:gd name="T0" fmla="*/ 12 w 1015"/>
                <a:gd name="T1" fmla="*/ 5 h 332"/>
                <a:gd name="T2" fmla="*/ 12 w 1015"/>
                <a:gd name="T3" fmla="*/ 4 h 332"/>
                <a:gd name="T4" fmla="*/ 11 w 1015"/>
                <a:gd name="T5" fmla="*/ 4 h 332"/>
                <a:gd name="T6" fmla="*/ 10 w 1015"/>
                <a:gd name="T7" fmla="*/ 3 h 332"/>
                <a:gd name="T8" fmla="*/ 9 w 1015"/>
                <a:gd name="T9" fmla="*/ 3 h 332"/>
                <a:gd name="T10" fmla="*/ 8 w 1015"/>
                <a:gd name="T11" fmla="*/ 3 h 332"/>
                <a:gd name="T12" fmla="*/ 7 w 1015"/>
                <a:gd name="T13" fmla="*/ 2 h 332"/>
                <a:gd name="T14" fmla="*/ 6 w 1015"/>
                <a:gd name="T15" fmla="*/ 2 h 332"/>
                <a:gd name="T16" fmla="*/ 5 w 1015"/>
                <a:gd name="T17" fmla="*/ 2 h 332"/>
                <a:gd name="T18" fmla="*/ 4 w 1015"/>
                <a:gd name="T19" fmla="*/ 2 h 332"/>
                <a:gd name="T20" fmla="*/ 3 w 1015"/>
                <a:gd name="T21" fmla="*/ 2 h 332"/>
                <a:gd name="T22" fmla="*/ 4 w 1015"/>
                <a:gd name="T23" fmla="*/ 1 h 332"/>
                <a:gd name="T24" fmla="*/ 5 w 1015"/>
                <a:gd name="T25" fmla="*/ 1 h 332"/>
                <a:gd name="T26" fmla="*/ 6 w 1015"/>
                <a:gd name="T27" fmla="*/ 1 h 332"/>
                <a:gd name="T28" fmla="*/ 6 w 1015"/>
                <a:gd name="T29" fmla="*/ 1 h 332"/>
                <a:gd name="T30" fmla="*/ 7 w 1015"/>
                <a:gd name="T31" fmla="*/ 1 h 332"/>
                <a:gd name="T32" fmla="*/ 8 w 1015"/>
                <a:gd name="T33" fmla="*/ 1 h 332"/>
                <a:gd name="T34" fmla="*/ 9 w 1015"/>
                <a:gd name="T35" fmla="*/ 2 h 332"/>
                <a:gd name="T36" fmla="*/ 9 w 1015"/>
                <a:gd name="T37" fmla="*/ 2 h 332"/>
                <a:gd name="T38" fmla="*/ 10 w 1015"/>
                <a:gd name="T39" fmla="*/ 2 h 332"/>
                <a:gd name="T40" fmla="*/ 11 w 1015"/>
                <a:gd name="T41" fmla="*/ 3 h 332"/>
                <a:gd name="T42" fmla="*/ 12 w 1015"/>
                <a:gd name="T43" fmla="*/ 3 h 332"/>
                <a:gd name="T44" fmla="*/ 13 w 1015"/>
                <a:gd name="T45" fmla="*/ 4 h 332"/>
                <a:gd name="T46" fmla="*/ 14 w 1015"/>
                <a:gd name="T47" fmla="*/ 4 h 332"/>
                <a:gd name="T48" fmla="*/ 15 w 1015"/>
                <a:gd name="T49" fmla="*/ 4 h 332"/>
                <a:gd name="T50" fmla="*/ 15 w 1015"/>
                <a:gd name="T51" fmla="*/ 5 h 332"/>
                <a:gd name="T52" fmla="*/ 16 w 1015"/>
                <a:gd name="T53" fmla="*/ 5 h 332"/>
                <a:gd name="T54" fmla="*/ 16 w 1015"/>
                <a:gd name="T55" fmla="*/ 5 h 332"/>
                <a:gd name="T56" fmla="*/ 17 w 1015"/>
                <a:gd name="T57" fmla="*/ 4 h 332"/>
                <a:gd name="T58" fmla="*/ 18 w 1015"/>
                <a:gd name="T59" fmla="*/ 3 h 332"/>
                <a:gd name="T60" fmla="*/ 19 w 1015"/>
                <a:gd name="T61" fmla="*/ 2 h 332"/>
                <a:gd name="T62" fmla="*/ 20 w 1015"/>
                <a:gd name="T63" fmla="*/ 2 h 332"/>
                <a:gd name="T64" fmla="*/ 20 w 1015"/>
                <a:gd name="T65" fmla="*/ 1 h 332"/>
                <a:gd name="T66" fmla="*/ 21 w 1015"/>
                <a:gd name="T67" fmla="*/ 1 h 332"/>
                <a:gd name="T68" fmla="*/ 22 w 1015"/>
                <a:gd name="T69" fmla="*/ 1 h 332"/>
                <a:gd name="T70" fmla="*/ 23 w 1015"/>
                <a:gd name="T71" fmla="*/ 1 h 332"/>
                <a:gd name="T72" fmla="*/ 24 w 1015"/>
                <a:gd name="T73" fmla="*/ 0 h 332"/>
                <a:gd name="T74" fmla="*/ 25 w 1015"/>
                <a:gd name="T75" fmla="*/ 0 h 332"/>
                <a:gd name="T76" fmla="*/ 26 w 1015"/>
                <a:gd name="T77" fmla="*/ 0 h 332"/>
                <a:gd name="T78" fmla="*/ 26 w 1015"/>
                <a:gd name="T79" fmla="*/ 0 h 332"/>
                <a:gd name="T80" fmla="*/ 27 w 1015"/>
                <a:gd name="T81" fmla="*/ 1 h 332"/>
                <a:gd name="T82" fmla="*/ 28 w 1015"/>
                <a:gd name="T83" fmla="*/ 1 h 332"/>
                <a:gd name="T84" fmla="*/ 27 w 1015"/>
                <a:gd name="T85" fmla="*/ 3 h 332"/>
                <a:gd name="T86" fmla="*/ 29 w 1015"/>
                <a:gd name="T87" fmla="*/ 3 h 332"/>
                <a:gd name="T88" fmla="*/ 30 w 1015"/>
                <a:gd name="T89" fmla="*/ 4 h 332"/>
                <a:gd name="T90" fmla="*/ 30 w 1015"/>
                <a:gd name="T91" fmla="*/ 4 h 332"/>
                <a:gd name="T92" fmla="*/ 31 w 1015"/>
                <a:gd name="T93" fmla="*/ 5 h 332"/>
                <a:gd name="T94" fmla="*/ 30 w 1015"/>
                <a:gd name="T95" fmla="*/ 8 h 332"/>
                <a:gd name="T96" fmla="*/ 0 w 1015"/>
                <a:gd name="T97" fmla="*/ 5 h 3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15" h="332">
                  <a:moveTo>
                    <a:pt x="0" y="142"/>
                  </a:moveTo>
                  <a:lnTo>
                    <a:pt x="68" y="87"/>
                  </a:lnTo>
                  <a:lnTo>
                    <a:pt x="403" y="129"/>
                  </a:lnTo>
                  <a:lnTo>
                    <a:pt x="399" y="127"/>
                  </a:lnTo>
                  <a:lnTo>
                    <a:pt x="393" y="123"/>
                  </a:lnTo>
                  <a:lnTo>
                    <a:pt x="386" y="118"/>
                  </a:lnTo>
                  <a:lnTo>
                    <a:pt x="380" y="114"/>
                  </a:lnTo>
                  <a:lnTo>
                    <a:pt x="370" y="110"/>
                  </a:lnTo>
                  <a:lnTo>
                    <a:pt x="363" y="106"/>
                  </a:lnTo>
                  <a:lnTo>
                    <a:pt x="353" y="100"/>
                  </a:lnTo>
                  <a:lnTo>
                    <a:pt x="344" y="97"/>
                  </a:lnTo>
                  <a:lnTo>
                    <a:pt x="332" y="89"/>
                  </a:lnTo>
                  <a:lnTo>
                    <a:pt x="321" y="85"/>
                  </a:lnTo>
                  <a:lnTo>
                    <a:pt x="308" y="81"/>
                  </a:lnTo>
                  <a:lnTo>
                    <a:pt x="296" y="76"/>
                  </a:lnTo>
                  <a:lnTo>
                    <a:pt x="285" y="72"/>
                  </a:lnTo>
                  <a:lnTo>
                    <a:pt x="272" y="70"/>
                  </a:lnTo>
                  <a:lnTo>
                    <a:pt x="264" y="66"/>
                  </a:lnTo>
                  <a:lnTo>
                    <a:pt x="256" y="66"/>
                  </a:lnTo>
                  <a:lnTo>
                    <a:pt x="251" y="64"/>
                  </a:lnTo>
                  <a:lnTo>
                    <a:pt x="243" y="62"/>
                  </a:lnTo>
                  <a:lnTo>
                    <a:pt x="230" y="61"/>
                  </a:lnTo>
                  <a:lnTo>
                    <a:pt x="216" y="57"/>
                  </a:lnTo>
                  <a:lnTo>
                    <a:pt x="203" y="55"/>
                  </a:lnTo>
                  <a:lnTo>
                    <a:pt x="192" y="53"/>
                  </a:lnTo>
                  <a:lnTo>
                    <a:pt x="180" y="53"/>
                  </a:lnTo>
                  <a:lnTo>
                    <a:pt x="169" y="53"/>
                  </a:lnTo>
                  <a:lnTo>
                    <a:pt x="158" y="53"/>
                  </a:lnTo>
                  <a:lnTo>
                    <a:pt x="148" y="51"/>
                  </a:lnTo>
                  <a:lnTo>
                    <a:pt x="140" y="51"/>
                  </a:lnTo>
                  <a:lnTo>
                    <a:pt x="133" y="51"/>
                  </a:lnTo>
                  <a:lnTo>
                    <a:pt x="123" y="51"/>
                  </a:lnTo>
                  <a:lnTo>
                    <a:pt x="121" y="53"/>
                  </a:lnTo>
                  <a:lnTo>
                    <a:pt x="142" y="34"/>
                  </a:lnTo>
                  <a:lnTo>
                    <a:pt x="144" y="32"/>
                  </a:lnTo>
                  <a:lnTo>
                    <a:pt x="152" y="30"/>
                  </a:lnTo>
                  <a:lnTo>
                    <a:pt x="156" y="26"/>
                  </a:lnTo>
                  <a:lnTo>
                    <a:pt x="163" y="26"/>
                  </a:lnTo>
                  <a:lnTo>
                    <a:pt x="169" y="24"/>
                  </a:lnTo>
                  <a:lnTo>
                    <a:pt x="180" y="24"/>
                  </a:lnTo>
                  <a:lnTo>
                    <a:pt x="188" y="23"/>
                  </a:lnTo>
                  <a:lnTo>
                    <a:pt x="199" y="23"/>
                  </a:lnTo>
                  <a:lnTo>
                    <a:pt x="205" y="23"/>
                  </a:lnTo>
                  <a:lnTo>
                    <a:pt x="211" y="23"/>
                  </a:lnTo>
                  <a:lnTo>
                    <a:pt x="218" y="23"/>
                  </a:lnTo>
                  <a:lnTo>
                    <a:pt x="226" y="23"/>
                  </a:lnTo>
                  <a:lnTo>
                    <a:pt x="232" y="23"/>
                  </a:lnTo>
                  <a:lnTo>
                    <a:pt x="239" y="24"/>
                  </a:lnTo>
                  <a:lnTo>
                    <a:pt x="247" y="26"/>
                  </a:lnTo>
                  <a:lnTo>
                    <a:pt x="256" y="28"/>
                  </a:lnTo>
                  <a:lnTo>
                    <a:pt x="264" y="28"/>
                  </a:lnTo>
                  <a:lnTo>
                    <a:pt x="272" y="30"/>
                  </a:lnTo>
                  <a:lnTo>
                    <a:pt x="279" y="34"/>
                  </a:lnTo>
                  <a:lnTo>
                    <a:pt x="291" y="38"/>
                  </a:lnTo>
                  <a:lnTo>
                    <a:pt x="296" y="38"/>
                  </a:lnTo>
                  <a:lnTo>
                    <a:pt x="308" y="42"/>
                  </a:lnTo>
                  <a:lnTo>
                    <a:pt x="315" y="45"/>
                  </a:lnTo>
                  <a:lnTo>
                    <a:pt x="327" y="49"/>
                  </a:lnTo>
                  <a:lnTo>
                    <a:pt x="336" y="53"/>
                  </a:lnTo>
                  <a:lnTo>
                    <a:pt x="346" y="57"/>
                  </a:lnTo>
                  <a:lnTo>
                    <a:pt x="355" y="61"/>
                  </a:lnTo>
                  <a:lnTo>
                    <a:pt x="367" y="66"/>
                  </a:lnTo>
                  <a:lnTo>
                    <a:pt x="376" y="70"/>
                  </a:lnTo>
                  <a:lnTo>
                    <a:pt x="386" y="74"/>
                  </a:lnTo>
                  <a:lnTo>
                    <a:pt x="395" y="78"/>
                  </a:lnTo>
                  <a:lnTo>
                    <a:pt x="407" y="83"/>
                  </a:lnTo>
                  <a:lnTo>
                    <a:pt x="416" y="87"/>
                  </a:lnTo>
                  <a:lnTo>
                    <a:pt x="426" y="93"/>
                  </a:lnTo>
                  <a:lnTo>
                    <a:pt x="435" y="97"/>
                  </a:lnTo>
                  <a:lnTo>
                    <a:pt x="446" y="102"/>
                  </a:lnTo>
                  <a:lnTo>
                    <a:pt x="454" y="106"/>
                  </a:lnTo>
                  <a:lnTo>
                    <a:pt x="462" y="110"/>
                  </a:lnTo>
                  <a:lnTo>
                    <a:pt x="469" y="114"/>
                  </a:lnTo>
                  <a:lnTo>
                    <a:pt x="479" y="118"/>
                  </a:lnTo>
                  <a:lnTo>
                    <a:pt x="485" y="123"/>
                  </a:lnTo>
                  <a:lnTo>
                    <a:pt x="492" y="125"/>
                  </a:lnTo>
                  <a:lnTo>
                    <a:pt x="498" y="129"/>
                  </a:lnTo>
                  <a:lnTo>
                    <a:pt x="505" y="133"/>
                  </a:lnTo>
                  <a:lnTo>
                    <a:pt x="517" y="137"/>
                  </a:lnTo>
                  <a:lnTo>
                    <a:pt x="524" y="142"/>
                  </a:lnTo>
                  <a:lnTo>
                    <a:pt x="528" y="144"/>
                  </a:lnTo>
                  <a:lnTo>
                    <a:pt x="530" y="148"/>
                  </a:lnTo>
                  <a:lnTo>
                    <a:pt x="532" y="142"/>
                  </a:lnTo>
                  <a:lnTo>
                    <a:pt x="540" y="133"/>
                  </a:lnTo>
                  <a:lnTo>
                    <a:pt x="543" y="123"/>
                  </a:lnTo>
                  <a:lnTo>
                    <a:pt x="551" y="116"/>
                  </a:lnTo>
                  <a:lnTo>
                    <a:pt x="557" y="106"/>
                  </a:lnTo>
                  <a:lnTo>
                    <a:pt x="566" y="97"/>
                  </a:lnTo>
                  <a:lnTo>
                    <a:pt x="576" y="85"/>
                  </a:lnTo>
                  <a:lnTo>
                    <a:pt x="587" y="76"/>
                  </a:lnTo>
                  <a:lnTo>
                    <a:pt x="599" y="66"/>
                  </a:lnTo>
                  <a:lnTo>
                    <a:pt x="612" y="57"/>
                  </a:lnTo>
                  <a:lnTo>
                    <a:pt x="618" y="49"/>
                  </a:lnTo>
                  <a:lnTo>
                    <a:pt x="625" y="45"/>
                  </a:lnTo>
                  <a:lnTo>
                    <a:pt x="633" y="42"/>
                  </a:lnTo>
                  <a:lnTo>
                    <a:pt x="642" y="38"/>
                  </a:lnTo>
                  <a:lnTo>
                    <a:pt x="650" y="32"/>
                  </a:lnTo>
                  <a:lnTo>
                    <a:pt x="658" y="28"/>
                  </a:lnTo>
                  <a:lnTo>
                    <a:pt x="665" y="24"/>
                  </a:lnTo>
                  <a:lnTo>
                    <a:pt x="677" y="23"/>
                  </a:lnTo>
                  <a:lnTo>
                    <a:pt x="684" y="19"/>
                  </a:lnTo>
                  <a:lnTo>
                    <a:pt x="694" y="15"/>
                  </a:lnTo>
                  <a:lnTo>
                    <a:pt x="703" y="13"/>
                  </a:lnTo>
                  <a:lnTo>
                    <a:pt x="713" y="11"/>
                  </a:lnTo>
                  <a:lnTo>
                    <a:pt x="720" y="7"/>
                  </a:lnTo>
                  <a:lnTo>
                    <a:pt x="732" y="5"/>
                  </a:lnTo>
                  <a:lnTo>
                    <a:pt x="739" y="4"/>
                  </a:lnTo>
                  <a:lnTo>
                    <a:pt x="751" y="4"/>
                  </a:lnTo>
                  <a:lnTo>
                    <a:pt x="760" y="2"/>
                  </a:lnTo>
                  <a:lnTo>
                    <a:pt x="770" y="2"/>
                  </a:lnTo>
                  <a:lnTo>
                    <a:pt x="779" y="0"/>
                  </a:lnTo>
                  <a:lnTo>
                    <a:pt x="789" y="0"/>
                  </a:lnTo>
                  <a:lnTo>
                    <a:pt x="796" y="0"/>
                  </a:lnTo>
                  <a:lnTo>
                    <a:pt x="808" y="0"/>
                  </a:lnTo>
                  <a:lnTo>
                    <a:pt x="815" y="0"/>
                  </a:lnTo>
                  <a:lnTo>
                    <a:pt x="827" y="0"/>
                  </a:lnTo>
                  <a:lnTo>
                    <a:pt x="834" y="0"/>
                  </a:lnTo>
                  <a:lnTo>
                    <a:pt x="842" y="0"/>
                  </a:lnTo>
                  <a:lnTo>
                    <a:pt x="848" y="0"/>
                  </a:lnTo>
                  <a:lnTo>
                    <a:pt x="855" y="0"/>
                  </a:lnTo>
                  <a:lnTo>
                    <a:pt x="863" y="0"/>
                  </a:lnTo>
                  <a:lnTo>
                    <a:pt x="870" y="2"/>
                  </a:lnTo>
                  <a:lnTo>
                    <a:pt x="876" y="2"/>
                  </a:lnTo>
                  <a:lnTo>
                    <a:pt x="882" y="2"/>
                  </a:lnTo>
                  <a:lnTo>
                    <a:pt x="891" y="2"/>
                  </a:lnTo>
                  <a:lnTo>
                    <a:pt x="899" y="4"/>
                  </a:lnTo>
                  <a:lnTo>
                    <a:pt x="903" y="4"/>
                  </a:lnTo>
                  <a:lnTo>
                    <a:pt x="905" y="5"/>
                  </a:lnTo>
                  <a:lnTo>
                    <a:pt x="878" y="66"/>
                  </a:lnTo>
                  <a:lnTo>
                    <a:pt x="954" y="66"/>
                  </a:lnTo>
                  <a:lnTo>
                    <a:pt x="954" y="72"/>
                  </a:lnTo>
                  <a:lnTo>
                    <a:pt x="954" y="78"/>
                  </a:lnTo>
                  <a:lnTo>
                    <a:pt x="958" y="85"/>
                  </a:lnTo>
                  <a:lnTo>
                    <a:pt x="960" y="93"/>
                  </a:lnTo>
                  <a:lnTo>
                    <a:pt x="964" y="100"/>
                  </a:lnTo>
                  <a:lnTo>
                    <a:pt x="967" y="108"/>
                  </a:lnTo>
                  <a:lnTo>
                    <a:pt x="973" y="118"/>
                  </a:lnTo>
                  <a:lnTo>
                    <a:pt x="979" y="125"/>
                  </a:lnTo>
                  <a:lnTo>
                    <a:pt x="986" y="133"/>
                  </a:lnTo>
                  <a:lnTo>
                    <a:pt x="994" y="138"/>
                  </a:lnTo>
                  <a:lnTo>
                    <a:pt x="1002" y="144"/>
                  </a:lnTo>
                  <a:lnTo>
                    <a:pt x="1011" y="152"/>
                  </a:lnTo>
                  <a:lnTo>
                    <a:pt x="1015" y="156"/>
                  </a:lnTo>
                  <a:lnTo>
                    <a:pt x="962" y="226"/>
                  </a:lnTo>
                  <a:lnTo>
                    <a:pt x="652" y="332"/>
                  </a:lnTo>
                  <a:lnTo>
                    <a:pt x="0" y="142"/>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38"/>
            <p:cNvSpPr>
              <a:spLocks/>
            </p:cNvSpPr>
            <p:nvPr/>
          </p:nvSpPr>
          <p:spPr bwMode="auto">
            <a:xfrm>
              <a:off x="4649" y="4301"/>
              <a:ext cx="159" cy="61"/>
            </a:xfrm>
            <a:custGeom>
              <a:avLst/>
              <a:gdLst>
                <a:gd name="T0" fmla="*/ 1 w 317"/>
                <a:gd name="T1" fmla="*/ 4 h 122"/>
                <a:gd name="T2" fmla="*/ 1 w 317"/>
                <a:gd name="T3" fmla="*/ 4 h 122"/>
                <a:gd name="T4" fmla="*/ 1 w 317"/>
                <a:gd name="T5" fmla="*/ 3 h 122"/>
                <a:gd name="T6" fmla="*/ 2 w 317"/>
                <a:gd name="T7" fmla="*/ 3 h 122"/>
                <a:gd name="T8" fmla="*/ 2 w 317"/>
                <a:gd name="T9" fmla="*/ 2 h 122"/>
                <a:gd name="T10" fmla="*/ 3 w 317"/>
                <a:gd name="T11" fmla="*/ 2 h 122"/>
                <a:gd name="T12" fmla="*/ 4 w 317"/>
                <a:gd name="T13" fmla="*/ 2 h 122"/>
                <a:gd name="T14" fmla="*/ 4 w 317"/>
                <a:gd name="T15" fmla="*/ 1 h 122"/>
                <a:gd name="T16" fmla="*/ 5 w 317"/>
                <a:gd name="T17" fmla="*/ 1 h 122"/>
                <a:gd name="T18" fmla="*/ 5 w 317"/>
                <a:gd name="T19" fmla="*/ 1 h 122"/>
                <a:gd name="T20" fmla="*/ 6 w 317"/>
                <a:gd name="T21" fmla="*/ 1 h 122"/>
                <a:gd name="T22" fmla="*/ 6 w 317"/>
                <a:gd name="T23" fmla="*/ 1 h 122"/>
                <a:gd name="T24" fmla="*/ 7 w 317"/>
                <a:gd name="T25" fmla="*/ 1 h 122"/>
                <a:gd name="T26" fmla="*/ 7 w 317"/>
                <a:gd name="T27" fmla="*/ 1 h 122"/>
                <a:gd name="T28" fmla="*/ 8 w 317"/>
                <a:gd name="T29" fmla="*/ 1 h 122"/>
                <a:gd name="T30" fmla="*/ 8 w 317"/>
                <a:gd name="T31" fmla="*/ 1 h 122"/>
                <a:gd name="T32" fmla="*/ 9 w 317"/>
                <a:gd name="T33" fmla="*/ 0 h 122"/>
                <a:gd name="T34" fmla="*/ 9 w 317"/>
                <a:gd name="T35" fmla="*/ 0 h 122"/>
                <a:gd name="T36" fmla="*/ 10 w 317"/>
                <a:gd name="T37" fmla="*/ 0 h 122"/>
                <a:gd name="T38" fmla="*/ 10 w 317"/>
                <a:gd name="T39" fmla="*/ 0 h 122"/>
                <a:gd name="T40" fmla="*/ 10 w 317"/>
                <a:gd name="T41" fmla="*/ 2 h 122"/>
                <a:gd name="T42" fmla="*/ 10 w 317"/>
                <a:gd name="T43" fmla="*/ 2 h 122"/>
                <a:gd name="T44" fmla="*/ 9 w 317"/>
                <a:gd name="T45" fmla="*/ 2 h 122"/>
                <a:gd name="T46" fmla="*/ 9 w 317"/>
                <a:gd name="T47" fmla="*/ 2 h 122"/>
                <a:gd name="T48" fmla="*/ 8 w 317"/>
                <a:gd name="T49" fmla="*/ 2 h 122"/>
                <a:gd name="T50" fmla="*/ 7 w 317"/>
                <a:gd name="T51" fmla="*/ 2 h 122"/>
                <a:gd name="T52" fmla="*/ 7 w 317"/>
                <a:gd name="T53" fmla="*/ 2 h 122"/>
                <a:gd name="T54" fmla="*/ 6 w 317"/>
                <a:gd name="T55" fmla="*/ 2 h 122"/>
                <a:gd name="T56" fmla="*/ 6 w 317"/>
                <a:gd name="T57" fmla="*/ 3 h 122"/>
                <a:gd name="T58" fmla="*/ 5 w 317"/>
                <a:gd name="T59" fmla="*/ 3 h 122"/>
                <a:gd name="T60" fmla="*/ 5 w 317"/>
                <a:gd name="T61" fmla="*/ 3 h 122"/>
                <a:gd name="T62" fmla="*/ 5 w 317"/>
                <a:gd name="T63" fmla="*/ 3 h 122"/>
                <a:gd name="T64" fmla="*/ 4 w 317"/>
                <a:gd name="T65" fmla="*/ 3 h 122"/>
                <a:gd name="T66" fmla="*/ 4 w 317"/>
                <a:gd name="T67" fmla="*/ 3 h 122"/>
                <a:gd name="T68" fmla="*/ 3 w 317"/>
                <a:gd name="T69" fmla="*/ 3 h 122"/>
                <a:gd name="T70" fmla="*/ 2 w 317"/>
                <a:gd name="T71" fmla="*/ 3 h 122"/>
                <a:gd name="T72" fmla="*/ 2 w 317"/>
                <a:gd name="T73" fmla="*/ 4 h 122"/>
                <a:gd name="T74" fmla="*/ 1 w 317"/>
                <a:gd name="T75" fmla="*/ 4 h 122"/>
                <a:gd name="T76" fmla="*/ 1 w 317"/>
                <a:gd name="T77" fmla="*/ 4 h 122"/>
                <a:gd name="T78" fmla="*/ 0 w 317"/>
                <a:gd name="T79" fmla="*/ 4 h 1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 h="122">
                  <a:moveTo>
                    <a:pt x="0" y="122"/>
                  </a:moveTo>
                  <a:lnTo>
                    <a:pt x="2" y="118"/>
                  </a:lnTo>
                  <a:lnTo>
                    <a:pt x="7" y="110"/>
                  </a:lnTo>
                  <a:lnTo>
                    <a:pt x="11" y="103"/>
                  </a:lnTo>
                  <a:lnTo>
                    <a:pt x="19" y="99"/>
                  </a:lnTo>
                  <a:lnTo>
                    <a:pt x="24" y="91"/>
                  </a:lnTo>
                  <a:lnTo>
                    <a:pt x="34" y="85"/>
                  </a:lnTo>
                  <a:lnTo>
                    <a:pt x="42" y="76"/>
                  </a:lnTo>
                  <a:lnTo>
                    <a:pt x="51" y="68"/>
                  </a:lnTo>
                  <a:lnTo>
                    <a:pt x="61" y="61"/>
                  </a:lnTo>
                  <a:lnTo>
                    <a:pt x="72" y="53"/>
                  </a:lnTo>
                  <a:lnTo>
                    <a:pt x="83" y="46"/>
                  </a:lnTo>
                  <a:lnTo>
                    <a:pt x="97" y="38"/>
                  </a:lnTo>
                  <a:lnTo>
                    <a:pt x="104" y="34"/>
                  </a:lnTo>
                  <a:lnTo>
                    <a:pt x="112" y="30"/>
                  </a:lnTo>
                  <a:lnTo>
                    <a:pt x="120" y="28"/>
                  </a:lnTo>
                  <a:lnTo>
                    <a:pt x="127" y="27"/>
                  </a:lnTo>
                  <a:lnTo>
                    <a:pt x="133" y="23"/>
                  </a:lnTo>
                  <a:lnTo>
                    <a:pt x="140" y="19"/>
                  </a:lnTo>
                  <a:lnTo>
                    <a:pt x="148" y="17"/>
                  </a:lnTo>
                  <a:lnTo>
                    <a:pt x="156" y="15"/>
                  </a:lnTo>
                  <a:lnTo>
                    <a:pt x="163" y="11"/>
                  </a:lnTo>
                  <a:lnTo>
                    <a:pt x="173" y="11"/>
                  </a:lnTo>
                  <a:lnTo>
                    <a:pt x="180" y="8"/>
                  </a:lnTo>
                  <a:lnTo>
                    <a:pt x="188" y="8"/>
                  </a:lnTo>
                  <a:lnTo>
                    <a:pt x="196" y="6"/>
                  </a:lnTo>
                  <a:lnTo>
                    <a:pt x="205" y="6"/>
                  </a:lnTo>
                  <a:lnTo>
                    <a:pt x="213" y="4"/>
                  </a:lnTo>
                  <a:lnTo>
                    <a:pt x="220" y="4"/>
                  </a:lnTo>
                  <a:lnTo>
                    <a:pt x="228" y="2"/>
                  </a:lnTo>
                  <a:lnTo>
                    <a:pt x="235" y="2"/>
                  </a:lnTo>
                  <a:lnTo>
                    <a:pt x="243" y="2"/>
                  </a:lnTo>
                  <a:lnTo>
                    <a:pt x="251" y="2"/>
                  </a:lnTo>
                  <a:lnTo>
                    <a:pt x="264" y="0"/>
                  </a:lnTo>
                  <a:lnTo>
                    <a:pt x="275" y="0"/>
                  </a:lnTo>
                  <a:lnTo>
                    <a:pt x="287" y="0"/>
                  </a:lnTo>
                  <a:lnTo>
                    <a:pt x="298" y="0"/>
                  </a:lnTo>
                  <a:lnTo>
                    <a:pt x="306" y="0"/>
                  </a:lnTo>
                  <a:lnTo>
                    <a:pt x="312" y="0"/>
                  </a:lnTo>
                  <a:lnTo>
                    <a:pt x="315" y="0"/>
                  </a:lnTo>
                  <a:lnTo>
                    <a:pt x="317" y="2"/>
                  </a:lnTo>
                  <a:lnTo>
                    <a:pt x="298" y="57"/>
                  </a:lnTo>
                  <a:lnTo>
                    <a:pt x="294" y="57"/>
                  </a:lnTo>
                  <a:lnTo>
                    <a:pt x="293" y="57"/>
                  </a:lnTo>
                  <a:lnTo>
                    <a:pt x="287" y="57"/>
                  </a:lnTo>
                  <a:lnTo>
                    <a:pt x="281" y="57"/>
                  </a:lnTo>
                  <a:lnTo>
                    <a:pt x="272" y="57"/>
                  </a:lnTo>
                  <a:lnTo>
                    <a:pt x="262" y="57"/>
                  </a:lnTo>
                  <a:lnTo>
                    <a:pt x="251" y="57"/>
                  </a:lnTo>
                  <a:lnTo>
                    <a:pt x="241" y="59"/>
                  </a:lnTo>
                  <a:lnTo>
                    <a:pt x="228" y="59"/>
                  </a:lnTo>
                  <a:lnTo>
                    <a:pt x="215" y="59"/>
                  </a:lnTo>
                  <a:lnTo>
                    <a:pt x="207" y="59"/>
                  </a:lnTo>
                  <a:lnTo>
                    <a:pt x="201" y="61"/>
                  </a:lnTo>
                  <a:lnTo>
                    <a:pt x="194" y="63"/>
                  </a:lnTo>
                  <a:lnTo>
                    <a:pt x="188" y="63"/>
                  </a:lnTo>
                  <a:lnTo>
                    <a:pt x="180" y="63"/>
                  </a:lnTo>
                  <a:lnTo>
                    <a:pt x="173" y="65"/>
                  </a:lnTo>
                  <a:lnTo>
                    <a:pt x="165" y="66"/>
                  </a:lnTo>
                  <a:lnTo>
                    <a:pt x="158" y="66"/>
                  </a:lnTo>
                  <a:lnTo>
                    <a:pt x="150" y="68"/>
                  </a:lnTo>
                  <a:lnTo>
                    <a:pt x="144" y="70"/>
                  </a:lnTo>
                  <a:lnTo>
                    <a:pt x="137" y="70"/>
                  </a:lnTo>
                  <a:lnTo>
                    <a:pt x="129" y="74"/>
                  </a:lnTo>
                  <a:lnTo>
                    <a:pt x="123" y="74"/>
                  </a:lnTo>
                  <a:lnTo>
                    <a:pt x="116" y="76"/>
                  </a:lnTo>
                  <a:lnTo>
                    <a:pt x="108" y="78"/>
                  </a:lnTo>
                  <a:lnTo>
                    <a:pt x="101" y="80"/>
                  </a:lnTo>
                  <a:lnTo>
                    <a:pt x="87" y="84"/>
                  </a:lnTo>
                  <a:lnTo>
                    <a:pt x="76" y="87"/>
                  </a:lnTo>
                  <a:lnTo>
                    <a:pt x="64" y="91"/>
                  </a:lnTo>
                  <a:lnTo>
                    <a:pt x="53" y="95"/>
                  </a:lnTo>
                  <a:lnTo>
                    <a:pt x="43" y="99"/>
                  </a:lnTo>
                  <a:lnTo>
                    <a:pt x="36" y="103"/>
                  </a:lnTo>
                  <a:lnTo>
                    <a:pt x="26" y="106"/>
                  </a:lnTo>
                  <a:lnTo>
                    <a:pt x="21" y="110"/>
                  </a:lnTo>
                  <a:lnTo>
                    <a:pt x="13" y="112"/>
                  </a:lnTo>
                  <a:lnTo>
                    <a:pt x="9" y="116"/>
                  </a:lnTo>
                  <a:lnTo>
                    <a:pt x="2" y="118"/>
                  </a:lnTo>
                  <a:lnTo>
                    <a:pt x="0" y="12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39"/>
            <p:cNvSpPr>
              <a:spLocks/>
            </p:cNvSpPr>
            <p:nvPr/>
          </p:nvSpPr>
          <p:spPr bwMode="auto">
            <a:xfrm>
              <a:off x="4636" y="4394"/>
              <a:ext cx="81" cy="28"/>
            </a:xfrm>
            <a:custGeom>
              <a:avLst/>
              <a:gdLst>
                <a:gd name="T0" fmla="*/ 0 w 164"/>
                <a:gd name="T1" fmla="*/ 0 h 57"/>
                <a:gd name="T2" fmla="*/ 0 w 164"/>
                <a:gd name="T3" fmla="*/ 0 h 57"/>
                <a:gd name="T4" fmla="*/ 0 w 164"/>
                <a:gd name="T5" fmla="*/ 0 h 57"/>
                <a:gd name="T6" fmla="*/ 0 w 164"/>
                <a:gd name="T7" fmla="*/ 0 h 57"/>
                <a:gd name="T8" fmla="*/ 0 w 164"/>
                <a:gd name="T9" fmla="*/ 0 h 57"/>
                <a:gd name="T10" fmla="*/ 0 w 164"/>
                <a:gd name="T11" fmla="*/ 0 h 57"/>
                <a:gd name="T12" fmla="*/ 1 w 164"/>
                <a:gd name="T13" fmla="*/ 0 h 57"/>
                <a:gd name="T14" fmla="*/ 1 w 164"/>
                <a:gd name="T15" fmla="*/ 0 h 57"/>
                <a:gd name="T16" fmla="*/ 1 w 164"/>
                <a:gd name="T17" fmla="*/ 0 h 57"/>
                <a:gd name="T18" fmla="*/ 1 w 164"/>
                <a:gd name="T19" fmla="*/ 0 h 57"/>
                <a:gd name="T20" fmla="*/ 2 w 164"/>
                <a:gd name="T21" fmla="*/ 0 h 57"/>
                <a:gd name="T22" fmla="*/ 2 w 164"/>
                <a:gd name="T23" fmla="*/ 0 h 57"/>
                <a:gd name="T24" fmla="*/ 2 w 164"/>
                <a:gd name="T25" fmla="*/ 0 h 57"/>
                <a:gd name="T26" fmla="*/ 2 w 164"/>
                <a:gd name="T27" fmla="*/ 0 h 57"/>
                <a:gd name="T28" fmla="*/ 3 w 164"/>
                <a:gd name="T29" fmla="*/ 0 h 57"/>
                <a:gd name="T30" fmla="*/ 3 w 164"/>
                <a:gd name="T31" fmla="*/ 0 h 57"/>
                <a:gd name="T32" fmla="*/ 3 w 164"/>
                <a:gd name="T33" fmla="*/ 0 h 57"/>
                <a:gd name="T34" fmla="*/ 3 w 164"/>
                <a:gd name="T35" fmla="*/ 0 h 57"/>
                <a:gd name="T36" fmla="*/ 4 w 164"/>
                <a:gd name="T37" fmla="*/ 0 h 57"/>
                <a:gd name="T38" fmla="*/ 4 w 164"/>
                <a:gd name="T39" fmla="*/ 0 h 57"/>
                <a:gd name="T40" fmla="*/ 4 w 164"/>
                <a:gd name="T41" fmla="*/ 0 h 57"/>
                <a:gd name="T42" fmla="*/ 4 w 164"/>
                <a:gd name="T43" fmla="*/ 0 h 57"/>
                <a:gd name="T44" fmla="*/ 5 w 164"/>
                <a:gd name="T45" fmla="*/ 0 h 57"/>
                <a:gd name="T46" fmla="*/ 5 w 164"/>
                <a:gd name="T47" fmla="*/ 0 h 57"/>
                <a:gd name="T48" fmla="*/ 4 w 164"/>
                <a:gd name="T49" fmla="*/ 0 h 57"/>
                <a:gd name="T50" fmla="*/ 4 w 164"/>
                <a:gd name="T51" fmla="*/ 0 h 57"/>
                <a:gd name="T52" fmla="*/ 4 w 164"/>
                <a:gd name="T53" fmla="*/ 0 h 57"/>
                <a:gd name="T54" fmla="*/ 4 w 164"/>
                <a:gd name="T55" fmla="*/ 1 h 57"/>
                <a:gd name="T56" fmla="*/ 4 w 164"/>
                <a:gd name="T57" fmla="*/ 1 h 57"/>
                <a:gd name="T58" fmla="*/ 3 w 164"/>
                <a:gd name="T59" fmla="*/ 1 h 57"/>
                <a:gd name="T60" fmla="*/ 3 w 164"/>
                <a:gd name="T61" fmla="*/ 1 h 57"/>
                <a:gd name="T62" fmla="*/ 3 w 164"/>
                <a:gd name="T63" fmla="*/ 1 h 57"/>
                <a:gd name="T64" fmla="*/ 2 w 164"/>
                <a:gd name="T65" fmla="*/ 1 h 57"/>
                <a:gd name="T66" fmla="*/ 2 w 164"/>
                <a:gd name="T67" fmla="*/ 1 h 57"/>
                <a:gd name="T68" fmla="*/ 2 w 164"/>
                <a:gd name="T69" fmla="*/ 1 h 57"/>
                <a:gd name="T70" fmla="*/ 2 w 164"/>
                <a:gd name="T71" fmla="*/ 1 h 57"/>
                <a:gd name="T72" fmla="*/ 1 w 164"/>
                <a:gd name="T73" fmla="*/ 1 h 57"/>
                <a:gd name="T74" fmla="*/ 1 w 164"/>
                <a:gd name="T75" fmla="*/ 1 h 57"/>
                <a:gd name="T76" fmla="*/ 1 w 164"/>
                <a:gd name="T77" fmla="*/ 1 h 57"/>
                <a:gd name="T78" fmla="*/ 1 w 164"/>
                <a:gd name="T79" fmla="*/ 1 h 57"/>
                <a:gd name="T80" fmla="*/ 1 w 164"/>
                <a:gd name="T81" fmla="*/ 1 h 57"/>
                <a:gd name="T82" fmla="*/ 0 w 164"/>
                <a:gd name="T83" fmla="*/ 0 h 57"/>
                <a:gd name="T84" fmla="*/ 0 w 164"/>
                <a:gd name="T85" fmla="*/ 0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 h="57">
                  <a:moveTo>
                    <a:pt x="0" y="29"/>
                  </a:moveTo>
                  <a:lnTo>
                    <a:pt x="0" y="27"/>
                  </a:lnTo>
                  <a:lnTo>
                    <a:pt x="4" y="25"/>
                  </a:lnTo>
                  <a:lnTo>
                    <a:pt x="10" y="21"/>
                  </a:lnTo>
                  <a:lnTo>
                    <a:pt x="17" y="17"/>
                  </a:lnTo>
                  <a:lnTo>
                    <a:pt x="27" y="12"/>
                  </a:lnTo>
                  <a:lnTo>
                    <a:pt x="40" y="8"/>
                  </a:lnTo>
                  <a:lnTo>
                    <a:pt x="44" y="4"/>
                  </a:lnTo>
                  <a:lnTo>
                    <a:pt x="51" y="4"/>
                  </a:lnTo>
                  <a:lnTo>
                    <a:pt x="59" y="2"/>
                  </a:lnTo>
                  <a:lnTo>
                    <a:pt x="69" y="2"/>
                  </a:lnTo>
                  <a:lnTo>
                    <a:pt x="76" y="0"/>
                  </a:lnTo>
                  <a:lnTo>
                    <a:pt x="84" y="0"/>
                  </a:lnTo>
                  <a:lnTo>
                    <a:pt x="91" y="0"/>
                  </a:lnTo>
                  <a:lnTo>
                    <a:pt x="99" y="0"/>
                  </a:lnTo>
                  <a:lnTo>
                    <a:pt x="107" y="0"/>
                  </a:lnTo>
                  <a:lnTo>
                    <a:pt x="114" y="0"/>
                  </a:lnTo>
                  <a:lnTo>
                    <a:pt x="122" y="0"/>
                  </a:lnTo>
                  <a:lnTo>
                    <a:pt x="131" y="2"/>
                  </a:lnTo>
                  <a:lnTo>
                    <a:pt x="143" y="4"/>
                  </a:lnTo>
                  <a:lnTo>
                    <a:pt x="154" y="6"/>
                  </a:lnTo>
                  <a:lnTo>
                    <a:pt x="160" y="8"/>
                  </a:lnTo>
                  <a:lnTo>
                    <a:pt x="164" y="8"/>
                  </a:lnTo>
                  <a:lnTo>
                    <a:pt x="162" y="8"/>
                  </a:lnTo>
                  <a:lnTo>
                    <a:pt x="160" y="14"/>
                  </a:lnTo>
                  <a:lnTo>
                    <a:pt x="156" y="19"/>
                  </a:lnTo>
                  <a:lnTo>
                    <a:pt x="150" y="27"/>
                  </a:lnTo>
                  <a:lnTo>
                    <a:pt x="143" y="34"/>
                  </a:lnTo>
                  <a:lnTo>
                    <a:pt x="135" y="44"/>
                  </a:lnTo>
                  <a:lnTo>
                    <a:pt x="126" y="50"/>
                  </a:lnTo>
                  <a:lnTo>
                    <a:pt x="116" y="55"/>
                  </a:lnTo>
                  <a:lnTo>
                    <a:pt x="103" y="55"/>
                  </a:lnTo>
                  <a:lnTo>
                    <a:pt x="90" y="57"/>
                  </a:lnTo>
                  <a:lnTo>
                    <a:pt x="82" y="55"/>
                  </a:lnTo>
                  <a:lnTo>
                    <a:pt x="74" y="55"/>
                  </a:lnTo>
                  <a:lnTo>
                    <a:pt x="69" y="53"/>
                  </a:lnTo>
                  <a:lnTo>
                    <a:pt x="63" y="53"/>
                  </a:lnTo>
                  <a:lnTo>
                    <a:pt x="51" y="50"/>
                  </a:lnTo>
                  <a:lnTo>
                    <a:pt x="44" y="48"/>
                  </a:lnTo>
                  <a:lnTo>
                    <a:pt x="36" y="44"/>
                  </a:lnTo>
                  <a:lnTo>
                    <a:pt x="0" y="29"/>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5" name="Freeform 40"/>
            <p:cNvSpPr>
              <a:spLocks/>
            </p:cNvSpPr>
            <p:nvPr/>
          </p:nvSpPr>
          <p:spPr bwMode="auto">
            <a:xfrm>
              <a:off x="4696" y="4368"/>
              <a:ext cx="170" cy="20"/>
            </a:xfrm>
            <a:custGeom>
              <a:avLst/>
              <a:gdLst>
                <a:gd name="T0" fmla="*/ 0 w 338"/>
                <a:gd name="T1" fmla="*/ 1 h 40"/>
                <a:gd name="T2" fmla="*/ 10 w 338"/>
                <a:gd name="T3" fmla="*/ 0 h 40"/>
                <a:gd name="T4" fmla="*/ 11 w 338"/>
                <a:gd name="T5" fmla="*/ 1 h 40"/>
                <a:gd name="T6" fmla="*/ 10 w 338"/>
                <a:gd name="T7" fmla="*/ 2 h 40"/>
                <a:gd name="T8" fmla="*/ 0 w 338"/>
                <a:gd name="T9" fmla="*/ 1 h 40"/>
                <a:gd name="T10" fmla="*/ 0 w 338"/>
                <a:gd name="T11" fmla="*/ 1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8" h="40">
                  <a:moveTo>
                    <a:pt x="0" y="32"/>
                  </a:moveTo>
                  <a:lnTo>
                    <a:pt x="298" y="0"/>
                  </a:lnTo>
                  <a:lnTo>
                    <a:pt x="338" y="6"/>
                  </a:lnTo>
                  <a:lnTo>
                    <a:pt x="306" y="40"/>
                  </a:lnTo>
                  <a:lnTo>
                    <a:pt x="0" y="3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6" name="Freeform 41"/>
            <p:cNvSpPr>
              <a:spLocks/>
            </p:cNvSpPr>
            <p:nvPr/>
          </p:nvSpPr>
          <p:spPr bwMode="auto">
            <a:xfrm>
              <a:off x="4665" y="4337"/>
              <a:ext cx="164" cy="28"/>
            </a:xfrm>
            <a:custGeom>
              <a:avLst/>
              <a:gdLst>
                <a:gd name="T0" fmla="*/ 0 w 329"/>
                <a:gd name="T1" fmla="*/ 1 h 57"/>
                <a:gd name="T2" fmla="*/ 0 w 329"/>
                <a:gd name="T3" fmla="*/ 1 h 57"/>
                <a:gd name="T4" fmla="*/ 0 w 329"/>
                <a:gd name="T5" fmla="*/ 1 h 57"/>
                <a:gd name="T6" fmla="*/ 0 w 329"/>
                <a:gd name="T7" fmla="*/ 1 h 57"/>
                <a:gd name="T8" fmla="*/ 0 w 329"/>
                <a:gd name="T9" fmla="*/ 1 h 57"/>
                <a:gd name="T10" fmla="*/ 0 w 329"/>
                <a:gd name="T11" fmla="*/ 1 h 57"/>
                <a:gd name="T12" fmla="*/ 1 w 329"/>
                <a:gd name="T13" fmla="*/ 1 h 57"/>
                <a:gd name="T14" fmla="*/ 1 w 329"/>
                <a:gd name="T15" fmla="*/ 1 h 57"/>
                <a:gd name="T16" fmla="*/ 1 w 329"/>
                <a:gd name="T17" fmla="*/ 1 h 57"/>
                <a:gd name="T18" fmla="*/ 2 w 329"/>
                <a:gd name="T19" fmla="*/ 0 h 57"/>
                <a:gd name="T20" fmla="*/ 2 w 329"/>
                <a:gd name="T21" fmla="*/ 0 h 57"/>
                <a:gd name="T22" fmla="*/ 3 w 329"/>
                <a:gd name="T23" fmla="*/ 0 h 57"/>
                <a:gd name="T24" fmla="*/ 3 w 329"/>
                <a:gd name="T25" fmla="*/ 0 h 57"/>
                <a:gd name="T26" fmla="*/ 3 w 329"/>
                <a:gd name="T27" fmla="*/ 0 h 57"/>
                <a:gd name="T28" fmla="*/ 4 w 329"/>
                <a:gd name="T29" fmla="*/ 0 h 57"/>
                <a:gd name="T30" fmla="*/ 4 w 329"/>
                <a:gd name="T31" fmla="*/ 0 h 57"/>
                <a:gd name="T32" fmla="*/ 4 w 329"/>
                <a:gd name="T33" fmla="*/ 0 h 57"/>
                <a:gd name="T34" fmla="*/ 4 w 329"/>
                <a:gd name="T35" fmla="*/ 0 h 57"/>
                <a:gd name="T36" fmla="*/ 5 w 329"/>
                <a:gd name="T37" fmla="*/ 0 h 57"/>
                <a:gd name="T38" fmla="*/ 5 w 329"/>
                <a:gd name="T39" fmla="*/ 0 h 57"/>
                <a:gd name="T40" fmla="*/ 5 w 329"/>
                <a:gd name="T41" fmla="*/ 0 h 57"/>
                <a:gd name="T42" fmla="*/ 5 w 329"/>
                <a:gd name="T43" fmla="*/ 0 h 57"/>
                <a:gd name="T44" fmla="*/ 6 w 329"/>
                <a:gd name="T45" fmla="*/ 0 h 57"/>
                <a:gd name="T46" fmla="*/ 6 w 329"/>
                <a:gd name="T47" fmla="*/ 0 h 57"/>
                <a:gd name="T48" fmla="*/ 6 w 329"/>
                <a:gd name="T49" fmla="*/ 0 h 57"/>
                <a:gd name="T50" fmla="*/ 6 w 329"/>
                <a:gd name="T51" fmla="*/ 0 h 57"/>
                <a:gd name="T52" fmla="*/ 6 w 329"/>
                <a:gd name="T53" fmla="*/ 0 h 57"/>
                <a:gd name="T54" fmla="*/ 7 w 329"/>
                <a:gd name="T55" fmla="*/ 0 h 57"/>
                <a:gd name="T56" fmla="*/ 7 w 329"/>
                <a:gd name="T57" fmla="*/ 0 h 57"/>
                <a:gd name="T58" fmla="*/ 7 w 329"/>
                <a:gd name="T59" fmla="*/ 0 h 57"/>
                <a:gd name="T60" fmla="*/ 7 w 329"/>
                <a:gd name="T61" fmla="*/ 0 h 57"/>
                <a:gd name="T62" fmla="*/ 8 w 329"/>
                <a:gd name="T63" fmla="*/ 0 h 57"/>
                <a:gd name="T64" fmla="*/ 8 w 329"/>
                <a:gd name="T65" fmla="*/ 0 h 57"/>
                <a:gd name="T66" fmla="*/ 8 w 329"/>
                <a:gd name="T67" fmla="*/ 0 h 57"/>
                <a:gd name="T68" fmla="*/ 9 w 329"/>
                <a:gd name="T69" fmla="*/ 0 h 57"/>
                <a:gd name="T70" fmla="*/ 9 w 329"/>
                <a:gd name="T71" fmla="*/ 0 h 57"/>
                <a:gd name="T72" fmla="*/ 9 w 329"/>
                <a:gd name="T73" fmla="*/ 0 h 57"/>
                <a:gd name="T74" fmla="*/ 9 w 329"/>
                <a:gd name="T75" fmla="*/ 0 h 57"/>
                <a:gd name="T76" fmla="*/ 10 w 329"/>
                <a:gd name="T77" fmla="*/ 0 h 57"/>
                <a:gd name="T78" fmla="*/ 10 w 329"/>
                <a:gd name="T79" fmla="*/ 0 h 57"/>
                <a:gd name="T80" fmla="*/ 10 w 329"/>
                <a:gd name="T81" fmla="*/ 0 h 57"/>
                <a:gd name="T82" fmla="*/ 0 w 329"/>
                <a:gd name="T83" fmla="*/ 1 h 57"/>
                <a:gd name="T84" fmla="*/ 0 w 329"/>
                <a:gd name="T85" fmla="*/ 1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9" h="57">
                  <a:moveTo>
                    <a:pt x="0" y="57"/>
                  </a:moveTo>
                  <a:lnTo>
                    <a:pt x="4" y="55"/>
                  </a:lnTo>
                  <a:lnTo>
                    <a:pt x="10" y="52"/>
                  </a:lnTo>
                  <a:lnTo>
                    <a:pt x="15" y="48"/>
                  </a:lnTo>
                  <a:lnTo>
                    <a:pt x="23" y="46"/>
                  </a:lnTo>
                  <a:lnTo>
                    <a:pt x="31" y="42"/>
                  </a:lnTo>
                  <a:lnTo>
                    <a:pt x="42" y="40"/>
                  </a:lnTo>
                  <a:lnTo>
                    <a:pt x="50" y="36"/>
                  </a:lnTo>
                  <a:lnTo>
                    <a:pt x="63" y="33"/>
                  </a:lnTo>
                  <a:lnTo>
                    <a:pt x="74" y="29"/>
                  </a:lnTo>
                  <a:lnTo>
                    <a:pt x="88" y="27"/>
                  </a:lnTo>
                  <a:lnTo>
                    <a:pt x="101" y="23"/>
                  </a:lnTo>
                  <a:lnTo>
                    <a:pt x="114" y="19"/>
                  </a:lnTo>
                  <a:lnTo>
                    <a:pt x="122" y="17"/>
                  </a:lnTo>
                  <a:lnTo>
                    <a:pt x="129" y="15"/>
                  </a:lnTo>
                  <a:lnTo>
                    <a:pt x="137" y="15"/>
                  </a:lnTo>
                  <a:lnTo>
                    <a:pt x="145" y="15"/>
                  </a:lnTo>
                  <a:lnTo>
                    <a:pt x="152" y="12"/>
                  </a:lnTo>
                  <a:lnTo>
                    <a:pt x="160" y="12"/>
                  </a:lnTo>
                  <a:lnTo>
                    <a:pt x="167" y="10"/>
                  </a:lnTo>
                  <a:lnTo>
                    <a:pt x="175" y="8"/>
                  </a:lnTo>
                  <a:lnTo>
                    <a:pt x="183" y="8"/>
                  </a:lnTo>
                  <a:lnTo>
                    <a:pt x="192" y="6"/>
                  </a:lnTo>
                  <a:lnTo>
                    <a:pt x="200" y="6"/>
                  </a:lnTo>
                  <a:lnTo>
                    <a:pt x="207" y="6"/>
                  </a:lnTo>
                  <a:lnTo>
                    <a:pt x="215" y="4"/>
                  </a:lnTo>
                  <a:lnTo>
                    <a:pt x="223" y="4"/>
                  </a:lnTo>
                  <a:lnTo>
                    <a:pt x="230" y="2"/>
                  </a:lnTo>
                  <a:lnTo>
                    <a:pt x="238" y="2"/>
                  </a:lnTo>
                  <a:lnTo>
                    <a:pt x="243" y="2"/>
                  </a:lnTo>
                  <a:lnTo>
                    <a:pt x="251" y="2"/>
                  </a:lnTo>
                  <a:lnTo>
                    <a:pt x="259" y="2"/>
                  </a:lnTo>
                  <a:lnTo>
                    <a:pt x="266" y="2"/>
                  </a:lnTo>
                  <a:lnTo>
                    <a:pt x="278" y="0"/>
                  </a:lnTo>
                  <a:lnTo>
                    <a:pt x="291" y="0"/>
                  </a:lnTo>
                  <a:lnTo>
                    <a:pt x="300" y="0"/>
                  </a:lnTo>
                  <a:lnTo>
                    <a:pt x="310" y="0"/>
                  </a:lnTo>
                  <a:lnTo>
                    <a:pt x="318" y="0"/>
                  </a:lnTo>
                  <a:lnTo>
                    <a:pt x="323" y="0"/>
                  </a:lnTo>
                  <a:lnTo>
                    <a:pt x="327" y="0"/>
                  </a:lnTo>
                  <a:lnTo>
                    <a:pt x="329" y="2"/>
                  </a:lnTo>
                  <a:lnTo>
                    <a:pt x="0" y="57"/>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7" name="Freeform 42"/>
            <p:cNvSpPr>
              <a:spLocks/>
            </p:cNvSpPr>
            <p:nvPr/>
          </p:nvSpPr>
          <p:spPr bwMode="auto">
            <a:xfrm>
              <a:off x="4340" y="4355"/>
              <a:ext cx="544" cy="307"/>
            </a:xfrm>
            <a:custGeom>
              <a:avLst/>
              <a:gdLst>
                <a:gd name="T0" fmla="*/ 28 w 1087"/>
                <a:gd name="T1" fmla="*/ 18 h 614"/>
                <a:gd name="T2" fmla="*/ 34 w 1087"/>
                <a:gd name="T3" fmla="*/ 3 h 614"/>
                <a:gd name="T4" fmla="*/ 34 w 1087"/>
                <a:gd name="T5" fmla="*/ 2 h 614"/>
                <a:gd name="T6" fmla="*/ 25 w 1087"/>
                <a:gd name="T7" fmla="*/ 3 h 614"/>
                <a:gd name="T8" fmla="*/ 25 w 1087"/>
                <a:gd name="T9" fmla="*/ 3 h 614"/>
                <a:gd name="T10" fmla="*/ 24 w 1087"/>
                <a:gd name="T11" fmla="*/ 3 h 614"/>
                <a:gd name="T12" fmla="*/ 24 w 1087"/>
                <a:gd name="T13" fmla="*/ 3 h 614"/>
                <a:gd name="T14" fmla="*/ 24 w 1087"/>
                <a:gd name="T15" fmla="*/ 3 h 614"/>
                <a:gd name="T16" fmla="*/ 24 w 1087"/>
                <a:gd name="T17" fmla="*/ 4 h 614"/>
                <a:gd name="T18" fmla="*/ 23 w 1087"/>
                <a:gd name="T19" fmla="*/ 4 h 614"/>
                <a:gd name="T20" fmla="*/ 23 w 1087"/>
                <a:gd name="T21" fmla="*/ 4 h 614"/>
                <a:gd name="T22" fmla="*/ 23 w 1087"/>
                <a:gd name="T23" fmla="*/ 4 h 614"/>
                <a:gd name="T24" fmla="*/ 23 w 1087"/>
                <a:gd name="T25" fmla="*/ 4 h 614"/>
                <a:gd name="T26" fmla="*/ 22 w 1087"/>
                <a:gd name="T27" fmla="*/ 5 h 614"/>
                <a:gd name="T28" fmla="*/ 22 w 1087"/>
                <a:gd name="T29" fmla="*/ 5 h 614"/>
                <a:gd name="T30" fmla="*/ 22 w 1087"/>
                <a:gd name="T31" fmla="*/ 5 h 614"/>
                <a:gd name="T32" fmla="*/ 22 w 1087"/>
                <a:gd name="T33" fmla="*/ 5 h 614"/>
                <a:gd name="T34" fmla="*/ 21 w 1087"/>
                <a:gd name="T35" fmla="*/ 5 h 614"/>
                <a:gd name="T36" fmla="*/ 21 w 1087"/>
                <a:gd name="T37" fmla="*/ 4 h 614"/>
                <a:gd name="T38" fmla="*/ 21 w 1087"/>
                <a:gd name="T39" fmla="*/ 4 h 614"/>
                <a:gd name="T40" fmla="*/ 20 w 1087"/>
                <a:gd name="T41" fmla="*/ 4 h 614"/>
                <a:gd name="T42" fmla="*/ 20 w 1087"/>
                <a:gd name="T43" fmla="*/ 4 h 614"/>
                <a:gd name="T44" fmla="*/ 20 w 1087"/>
                <a:gd name="T45" fmla="*/ 4 h 614"/>
                <a:gd name="T46" fmla="*/ 20 w 1087"/>
                <a:gd name="T47" fmla="*/ 4 h 614"/>
                <a:gd name="T48" fmla="*/ 19 w 1087"/>
                <a:gd name="T49" fmla="*/ 4 h 614"/>
                <a:gd name="T50" fmla="*/ 19 w 1087"/>
                <a:gd name="T51" fmla="*/ 4 h 614"/>
                <a:gd name="T52" fmla="*/ 19 w 1087"/>
                <a:gd name="T53" fmla="*/ 4 h 614"/>
                <a:gd name="T54" fmla="*/ 19 w 1087"/>
                <a:gd name="T55" fmla="*/ 4 h 614"/>
                <a:gd name="T56" fmla="*/ 18 w 1087"/>
                <a:gd name="T57" fmla="*/ 3 h 614"/>
                <a:gd name="T58" fmla="*/ 1 w 1087"/>
                <a:gd name="T59" fmla="*/ 0 h 614"/>
                <a:gd name="T60" fmla="*/ 0 w 1087"/>
                <a:gd name="T61" fmla="*/ 2 h 614"/>
                <a:gd name="T62" fmla="*/ 1 w 1087"/>
                <a:gd name="T63" fmla="*/ 17 h 614"/>
                <a:gd name="T64" fmla="*/ 15 w 1087"/>
                <a:gd name="T65" fmla="*/ 18 h 614"/>
                <a:gd name="T66" fmla="*/ 16 w 1087"/>
                <a:gd name="T67" fmla="*/ 20 h 614"/>
                <a:gd name="T68" fmla="*/ 18 w 1087"/>
                <a:gd name="T69" fmla="*/ 19 h 614"/>
                <a:gd name="T70" fmla="*/ 28 w 1087"/>
                <a:gd name="T71" fmla="*/ 18 h 614"/>
                <a:gd name="T72" fmla="*/ 28 w 1087"/>
                <a:gd name="T73" fmla="*/ 18 h 6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87" h="614">
                  <a:moveTo>
                    <a:pt x="884" y="548"/>
                  </a:moveTo>
                  <a:lnTo>
                    <a:pt x="1087" y="93"/>
                  </a:lnTo>
                  <a:lnTo>
                    <a:pt x="1076" y="63"/>
                  </a:lnTo>
                  <a:lnTo>
                    <a:pt x="774" y="69"/>
                  </a:lnTo>
                  <a:lnTo>
                    <a:pt x="772" y="71"/>
                  </a:lnTo>
                  <a:lnTo>
                    <a:pt x="768" y="76"/>
                  </a:lnTo>
                  <a:lnTo>
                    <a:pt x="762" y="84"/>
                  </a:lnTo>
                  <a:lnTo>
                    <a:pt x="755" y="95"/>
                  </a:lnTo>
                  <a:lnTo>
                    <a:pt x="745" y="105"/>
                  </a:lnTo>
                  <a:lnTo>
                    <a:pt x="734" y="114"/>
                  </a:lnTo>
                  <a:lnTo>
                    <a:pt x="726" y="118"/>
                  </a:lnTo>
                  <a:lnTo>
                    <a:pt x="719" y="122"/>
                  </a:lnTo>
                  <a:lnTo>
                    <a:pt x="711" y="126"/>
                  </a:lnTo>
                  <a:lnTo>
                    <a:pt x="703" y="130"/>
                  </a:lnTo>
                  <a:lnTo>
                    <a:pt x="694" y="130"/>
                  </a:lnTo>
                  <a:lnTo>
                    <a:pt x="684" y="130"/>
                  </a:lnTo>
                  <a:lnTo>
                    <a:pt x="675" y="130"/>
                  </a:lnTo>
                  <a:lnTo>
                    <a:pt x="665" y="130"/>
                  </a:lnTo>
                  <a:lnTo>
                    <a:pt x="656" y="128"/>
                  </a:lnTo>
                  <a:lnTo>
                    <a:pt x="646" y="126"/>
                  </a:lnTo>
                  <a:lnTo>
                    <a:pt x="637" y="126"/>
                  </a:lnTo>
                  <a:lnTo>
                    <a:pt x="629" y="124"/>
                  </a:lnTo>
                  <a:lnTo>
                    <a:pt x="620" y="122"/>
                  </a:lnTo>
                  <a:lnTo>
                    <a:pt x="614" y="118"/>
                  </a:lnTo>
                  <a:lnTo>
                    <a:pt x="606" y="116"/>
                  </a:lnTo>
                  <a:lnTo>
                    <a:pt x="603" y="116"/>
                  </a:lnTo>
                  <a:lnTo>
                    <a:pt x="595" y="112"/>
                  </a:lnTo>
                  <a:lnTo>
                    <a:pt x="591" y="112"/>
                  </a:lnTo>
                  <a:lnTo>
                    <a:pt x="566" y="82"/>
                  </a:lnTo>
                  <a:lnTo>
                    <a:pt x="6" y="0"/>
                  </a:lnTo>
                  <a:lnTo>
                    <a:pt x="0" y="38"/>
                  </a:lnTo>
                  <a:lnTo>
                    <a:pt x="4" y="540"/>
                  </a:lnTo>
                  <a:lnTo>
                    <a:pt x="449" y="569"/>
                  </a:lnTo>
                  <a:lnTo>
                    <a:pt x="506" y="614"/>
                  </a:lnTo>
                  <a:lnTo>
                    <a:pt x="570" y="597"/>
                  </a:lnTo>
                  <a:lnTo>
                    <a:pt x="884" y="548"/>
                  </a:lnTo>
                  <a:close/>
                </a:path>
              </a:pathLst>
            </a:custGeom>
            <a:solidFill>
              <a:srgbClr val="0024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8" name="Freeform 43"/>
            <p:cNvSpPr>
              <a:spLocks/>
            </p:cNvSpPr>
            <p:nvPr/>
          </p:nvSpPr>
          <p:spPr bwMode="auto">
            <a:xfrm>
              <a:off x="4340" y="4353"/>
              <a:ext cx="354" cy="195"/>
            </a:xfrm>
            <a:custGeom>
              <a:avLst/>
              <a:gdLst>
                <a:gd name="T0" fmla="*/ 1 w 707"/>
                <a:gd name="T1" fmla="*/ 0 h 389"/>
                <a:gd name="T2" fmla="*/ 18 w 707"/>
                <a:gd name="T3" fmla="*/ 3 h 389"/>
                <a:gd name="T4" fmla="*/ 18 w 707"/>
                <a:gd name="T5" fmla="*/ 3 h 389"/>
                <a:gd name="T6" fmla="*/ 18 w 707"/>
                <a:gd name="T7" fmla="*/ 3 h 389"/>
                <a:gd name="T8" fmla="*/ 18 w 707"/>
                <a:gd name="T9" fmla="*/ 4 h 389"/>
                <a:gd name="T10" fmla="*/ 18 w 707"/>
                <a:gd name="T11" fmla="*/ 4 h 389"/>
                <a:gd name="T12" fmla="*/ 18 w 707"/>
                <a:gd name="T13" fmla="*/ 4 h 389"/>
                <a:gd name="T14" fmla="*/ 18 w 707"/>
                <a:gd name="T15" fmla="*/ 4 h 389"/>
                <a:gd name="T16" fmla="*/ 19 w 707"/>
                <a:gd name="T17" fmla="*/ 4 h 389"/>
                <a:gd name="T18" fmla="*/ 19 w 707"/>
                <a:gd name="T19" fmla="*/ 4 h 389"/>
                <a:gd name="T20" fmla="*/ 19 w 707"/>
                <a:gd name="T21" fmla="*/ 5 h 389"/>
                <a:gd name="T22" fmla="*/ 19 w 707"/>
                <a:gd name="T23" fmla="*/ 5 h 389"/>
                <a:gd name="T24" fmla="*/ 20 w 707"/>
                <a:gd name="T25" fmla="*/ 5 h 389"/>
                <a:gd name="T26" fmla="*/ 20 w 707"/>
                <a:gd name="T27" fmla="*/ 5 h 389"/>
                <a:gd name="T28" fmla="*/ 20 w 707"/>
                <a:gd name="T29" fmla="*/ 5 h 389"/>
                <a:gd name="T30" fmla="*/ 21 w 707"/>
                <a:gd name="T31" fmla="*/ 5 h 389"/>
                <a:gd name="T32" fmla="*/ 21 w 707"/>
                <a:gd name="T33" fmla="*/ 5 h 389"/>
                <a:gd name="T34" fmla="*/ 21 w 707"/>
                <a:gd name="T35" fmla="*/ 5 h 389"/>
                <a:gd name="T36" fmla="*/ 21 w 707"/>
                <a:gd name="T37" fmla="*/ 5 h 389"/>
                <a:gd name="T38" fmla="*/ 22 w 707"/>
                <a:gd name="T39" fmla="*/ 5 h 389"/>
                <a:gd name="T40" fmla="*/ 22 w 707"/>
                <a:gd name="T41" fmla="*/ 5 h 389"/>
                <a:gd name="T42" fmla="*/ 22 w 707"/>
                <a:gd name="T43" fmla="*/ 5 h 389"/>
                <a:gd name="T44" fmla="*/ 22 w 707"/>
                <a:gd name="T45" fmla="*/ 5 h 389"/>
                <a:gd name="T46" fmla="*/ 23 w 707"/>
                <a:gd name="T47" fmla="*/ 5 h 389"/>
                <a:gd name="T48" fmla="*/ 22 w 707"/>
                <a:gd name="T49" fmla="*/ 5 h 389"/>
                <a:gd name="T50" fmla="*/ 22 w 707"/>
                <a:gd name="T51" fmla="*/ 5 h 389"/>
                <a:gd name="T52" fmla="*/ 22 w 707"/>
                <a:gd name="T53" fmla="*/ 5 h 389"/>
                <a:gd name="T54" fmla="*/ 22 w 707"/>
                <a:gd name="T55" fmla="*/ 5 h 389"/>
                <a:gd name="T56" fmla="*/ 21 w 707"/>
                <a:gd name="T57" fmla="*/ 5 h 389"/>
                <a:gd name="T58" fmla="*/ 21 w 707"/>
                <a:gd name="T59" fmla="*/ 6 h 389"/>
                <a:gd name="T60" fmla="*/ 21 w 707"/>
                <a:gd name="T61" fmla="*/ 6 h 389"/>
                <a:gd name="T62" fmla="*/ 21 w 707"/>
                <a:gd name="T63" fmla="*/ 6 h 389"/>
                <a:gd name="T64" fmla="*/ 20 w 707"/>
                <a:gd name="T65" fmla="*/ 6 h 389"/>
                <a:gd name="T66" fmla="*/ 20 w 707"/>
                <a:gd name="T67" fmla="*/ 6 h 389"/>
                <a:gd name="T68" fmla="*/ 20 w 707"/>
                <a:gd name="T69" fmla="*/ 6 h 389"/>
                <a:gd name="T70" fmla="*/ 19 w 707"/>
                <a:gd name="T71" fmla="*/ 6 h 389"/>
                <a:gd name="T72" fmla="*/ 19 w 707"/>
                <a:gd name="T73" fmla="*/ 5 h 389"/>
                <a:gd name="T74" fmla="*/ 19 w 707"/>
                <a:gd name="T75" fmla="*/ 5 h 389"/>
                <a:gd name="T76" fmla="*/ 19 w 707"/>
                <a:gd name="T77" fmla="*/ 5 h 389"/>
                <a:gd name="T78" fmla="*/ 18 w 707"/>
                <a:gd name="T79" fmla="*/ 5 h 389"/>
                <a:gd name="T80" fmla="*/ 18 w 707"/>
                <a:gd name="T81" fmla="*/ 5 h 389"/>
                <a:gd name="T82" fmla="*/ 18 w 707"/>
                <a:gd name="T83" fmla="*/ 5 h 389"/>
                <a:gd name="T84" fmla="*/ 17 w 707"/>
                <a:gd name="T85" fmla="*/ 4 h 389"/>
                <a:gd name="T86" fmla="*/ 17 w 707"/>
                <a:gd name="T87" fmla="*/ 4 h 389"/>
                <a:gd name="T88" fmla="*/ 17 w 707"/>
                <a:gd name="T89" fmla="*/ 4 h 389"/>
                <a:gd name="T90" fmla="*/ 17 w 707"/>
                <a:gd name="T91" fmla="*/ 4 h 389"/>
                <a:gd name="T92" fmla="*/ 1 w 707"/>
                <a:gd name="T93" fmla="*/ 2 h 389"/>
                <a:gd name="T94" fmla="*/ 1 w 707"/>
                <a:gd name="T95" fmla="*/ 13 h 389"/>
                <a:gd name="T96" fmla="*/ 0 w 707"/>
                <a:gd name="T97" fmla="*/ 1 h 389"/>
                <a:gd name="T98" fmla="*/ 1 w 707"/>
                <a:gd name="T99" fmla="*/ 0 h 389"/>
                <a:gd name="T100" fmla="*/ 1 w 707"/>
                <a:gd name="T101" fmla="*/ 0 h 3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07" h="389">
                  <a:moveTo>
                    <a:pt x="27" y="0"/>
                  </a:moveTo>
                  <a:lnTo>
                    <a:pt x="546" y="77"/>
                  </a:lnTo>
                  <a:lnTo>
                    <a:pt x="547" y="81"/>
                  </a:lnTo>
                  <a:lnTo>
                    <a:pt x="553" y="95"/>
                  </a:lnTo>
                  <a:lnTo>
                    <a:pt x="559" y="102"/>
                  </a:lnTo>
                  <a:lnTo>
                    <a:pt x="566" y="110"/>
                  </a:lnTo>
                  <a:lnTo>
                    <a:pt x="570" y="114"/>
                  </a:lnTo>
                  <a:lnTo>
                    <a:pt x="576" y="117"/>
                  </a:lnTo>
                  <a:lnTo>
                    <a:pt x="584" y="121"/>
                  </a:lnTo>
                  <a:lnTo>
                    <a:pt x="591" y="125"/>
                  </a:lnTo>
                  <a:lnTo>
                    <a:pt x="599" y="129"/>
                  </a:lnTo>
                  <a:lnTo>
                    <a:pt x="606" y="131"/>
                  </a:lnTo>
                  <a:lnTo>
                    <a:pt x="616" y="133"/>
                  </a:lnTo>
                  <a:lnTo>
                    <a:pt x="625" y="136"/>
                  </a:lnTo>
                  <a:lnTo>
                    <a:pt x="635" y="136"/>
                  </a:lnTo>
                  <a:lnTo>
                    <a:pt x="644" y="140"/>
                  </a:lnTo>
                  <a:lnTo>
                    <a:pt x="654" y="140"/>
                  </a:lnTo>
                  <a:lnTo>
                    <a:pt x="663" y="142"/>
                  </a:lnTo>
                  <a:lnTo>
                    <a:pt x="671" y="142"/>
                  </a:lnTo>
                  <a:lnTo>
                    <a:pt x="681" y="144"/>
                  </a:lnTo>
                  <a:lnTo>
                    <a:pt x="686" y="146"/>
                  </a:lnTo>
                  <a:lnTo>
                    <a:pt x="694" y="148"/>
                  </a:lnTo>
                  <a:lnTo>
                    <a:pt x="703" y="148"/>
                  </a:lnTo>
                  <a:lnTo>
                    <a:pt x="707" y="150"/>
                  </a:lnTo>
                  <a:lnTo>
                    <a:pt x="703" y="150"/>
                  </a:lnTo>
                  <a:lnTo>
                    <a:pt x="698" y="152"/>
                  </a:lnTo>
                  <a:lnTo>
                    <a:pt x="686" y="153"/>
                  </a:lnTo>
                  <a:lnTo>
                    <a:pt x="675" y="157"/>
                  </a:lnTo>
                  <a:lnTo>
                    <a:pt x="665" y="159"/>
                  </a:lnTo>
                  <a:lnTo>
                    <a:pt x="658" y="161"/>
                  </a:lnTo>
                  <a:lnTo>
                    <a:pt x="650" y="161"/>
                  </a:lnTo>
                  <a:lnTo>
                    <a:pt x="642" y="163"/>
                  </a:lnTo>
                  <a:lnTo>
                    <a:pt x="633" y="163"/>
                  </a:lnTo>
                  <a:lnTo>
                    <a:pt x="623" y="163"/>
                  </a:lnTo>
                  <a:lnTo>
                    <a:pt x="616" y="163"/>
                  </a:lnTo>
                  <a:lnTo>
                    <a:pt x="608" y="163"/>
                  </a:lnTo>
                  <a:lnTo>
                    <a:pt x="601" y="159"/>
                  </a:lnTo>
                  <a:lnTo>
                    <a:pt x="591" y="157"/>
                  </a:lnTo>
                  <a:lnTo>
                    <a:pt x="584" y="153"/>
                  </a:lnTo>
                  <a:lnTo>
                    <a:pt x="576" y="150"/>
                  </a:lnTo>
                  <a:lnTo>
                    <a:pt x="563" y="142"/>
                  </a:lnTo>
                  <a:lnTo>
                    <a:pt x="551" y="134"/>
                  </a:lnTo>
                  <a:lnTo>
                    <a:pt x="542" y="125"/>
                  </a:lnTo>
                  <a:lnTo>
                    <a:pt x="534" y="119"/>
                  </a:lnTo>
                  <a:lnTo>
                    <a:pt x="528" y="114"/>
                  </a:lnTo>
                  <a:lnTo>
                    <a:pt x="27" y="45"/>
                  </a:lnTo>
                  <a:lnTo>
                    <a:pt x="4" y="389"/>
                  </a:lnTo>
                  <a:lnTo>
                    <a:pt x="0" y="24"/>
                  </a:lnTo>
                  <a:lnTo>
                    <a:pt x="27" y="0"/>
                  </a:lnTo>
                  <a:close/>
                </a:path>
              </a:pathLst>
            </a:custGeom>
            <a:solidFill>
              <a:srgbClr val="4D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9" name="Freeform 44"/>
            <p:cNvSpPr>
              <a:spLocks/>
            </p:cNvSpPr>
            <p:nvPr/>
          </p:nvSpPr>
          <p:spPr bwMode="auto">
            <a:xfrm>
              <a:off x="4362" y="4389"/>
              <a:ext cx="230" cy="107"/>
            </a:xfrm>
            <a:custGeom>
              <a:avLst/>
              <a:gdLst>
                <a:gd name="T0" fmla="*/ 0 w 460"/>
                <a:gd name="T1" fmla="*/ 0 h 215"/>
                <a:gd name="T2" fmla="*/ 15 w 460"/>
                <a:gd name="T3" fmla="*/ 2 h 215"/>
                <a:gd name="T4" fmla="*/ 14 w 460"/>
                <a:gd name="T5" fmla="*/ 6 h 215"/>
                <a:gd name="T6" fmla="*/ 1 w 460"/>
                <a:gd name="T7" fmla="*/ 5 h 215"/>
                <a:gd name="T8" fmla="*/ 0 w 460"/>
                <a:gd name="T9" fmla="*/ 0 h 215"/>
                <a:gd name="T10" fmla="*/ 0 w 460"/>
                <a:gd name="T11" fmla="*/ 0 h 2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0" h="215">
                  <a:moveTo>
                    <a:pt x="0" y="0"/>
                  </a:moveTo>
                  <a:lnTo>
                    <a:pt x="460" y="78"/>
                  </a:lnTo>
                  <a:lnTo>
                    <a:pt x="425" y="215"/>
                  </a:lnTo>
                  <a:lnTo>
                    <a:pt x="7" y="173"/>
                  </a:lnTo>
                  <a:lnTo>
                    <a:pt x="0" y="0"/>
                  </a:lnTo>
                  <a:close/>
                </a:path>
              </a:pathLst>
            </a:custGeom>
            <a:solidFill>
              <a:srgbClr val="1C5E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0" name="Freeform 45"/>
            <p:cNvSpPr>
              <a:spLocks/>
            </p:cNvSpPr>
            <p:nvPr/>
          </p:nvSpPr>
          <p:spPr bwMode="auto">
            <a:xfrm>
              <a:off x="4593" y="4426"/>
              <a:ext cx="90" cy="82"/>
            </a:xfrm>
            <a:custGeom>
              <a:avLst/>
              <a:gdLst>
                <a:gd name="T0" fmla="*/ 1 w 180"/>
                <a:gd name="T1" fmla="*/ 0 h 163"/>
                <a:gd name="T2" fmla="*/ 2 w 180"/>
                <a:gd name="T3" fmla="*/ 1 h 163"/>
                <a:gd name="T4" fmla="*/ 2 w 180"/>
                <a:gd name="T5" fmla="*/ 1 h 163"/>
                <a:gd name="T6" fmla="*/ 2 w 180"/>
                <a:gd name="T7" fmla="*/ 1 h 163"/>
                <a:gd name="T8" fmla="*/ 2 w 180"/>
                <a:gd name="T9" fmla="*/ 1 h 163"/>
                <a:gd name="T10" fmla="*/ 2 w 180"/>
                <a:gd name="T11" fmla="*/ 1 h 163"/>
                <a:gd name="T12" fmla="*/ 3 w 180"/>
                <a:gd name="T13" fmla="*/ 2 h 163"/>
                <a:gd name="T14" fmla="*/ 3 w 180"/>
                <a:gd name="T15" fmla="*/ 2 h 163"/>
                <a:gd name="T16" fmla="*/ 3 w 180"/>
                <a:gd name="T17" fmla="*/ 2 h 163"/>
                <a:gd name="T18" fmla="*/ 3 w 180"/>
                <a:gd name="T19" fmla="*/ 2 h 163"/>
                <a:gd name="T20" fmla="*/ 3 w 180"/>
                <a:gd name="T21" fmla="*/ 2 h 163"/>
                <a:gd name="T22" fmla="*/ 4 w 180"/>
                <a:gd name="T23" fmla="*/ 2 h 163"/>
                <a:gd name="T24" fmla="*/ 4 w 180"/>
                <a:gd name="T25" fmla="*/ 2 h 163"/>
                <a:gd name="T26" fmla="*/ 4 w 180"/>
                <a:gd name="T27" fmla="*/ 2 h 163"/>
                <a:gd name="T28" fmla="*/ 4 w 180"/>
                <a:gd name="T29" fmla="*/ 2 h 163"/>
                <a:gd name="T30" fmla="*/ 5 w 180"/>
                <a:gd name="T31" fmla="*/ 2 h 163"/>
                <a:gd name="T32" fmla="*/ 5 w 180"/>
                <a:gd name="T33" fmla="*/ 2 h 163"/>
                <a:gd name="T34" fmla="*/ 5 w 180"/>
                <a:gd name="T35" fmla="*/ 2 h 163"/>
                <a:gd name="T36" fmla="*/ 5 w 180"/>
                <a:gd name="T37" fmla="*/ 2 h 163"/>
                <a:gd name="T38" fmla="*/ 6 w 180"/>
                <a:gd name="T39" fmla="*/ 2 h 163"/>
                <a:gd name="T40" fmla="*/ 6 w 180"/>
                <a:gd name="T41" fmla="*/ 2 h 163"/>
                <a:gd name="T42" fmla="*/ 6 w 180"/>
                <a:gd name="T43" fmla="*/ 2 h 163"/>
                <a:gd name="T44" fmla="*/ 3 w 180"/>
                <a:gd name="T45" fmla="*/ 6 h 163"/>
                <a:gd name="T46" fmla="*/ 2 w 180"/>
                <a:gd name="T47" fmla="*/ 6 h 163"/>
                <a:gd name="T48" fmla="*/ 0 w 180"/>
                <a:gd name="T49" fmla="*/ 5 h 163"/>
                <a:gd name="T50" fmla="*/ 1 w 180"/>
                <a:gd name="T51" fmla="*/ 0 h 163"/>
                <a:gd name="T52" fmla="*/ 1 w 180"/>
                <a:gd name="T53" fmla="*/ 0 h 1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0" h="163">
                  <a:moveTo>
                    <a:pt x="32" y="0"/>
                  </a:moveTo>
                  <a:lnTo>
                    <a:pt x="34" y="4"/>
                  </a:lnTo>
                  <a:lnTo>
                    <a:pt x="38" y="9"/>
                  </a:lnTo>
                  <a:lnTo>
                    <a:pt x="45" y="17"/>
                  </a:lnTo>
                  <a:lnTo>
                    <a:pt x="51" y="25"/>
                  </a:lnTo>
                  <a:lnTo>
                    <a:pt x="60" y="32"/>
                  </a:lnTo>
                  <a:lnTo>
                    <a:pt x="66" y="34"/>
                  </a:lnTo>
                  <a:lnTo>
                    <a:pt x="72" y="38"/>
                  </a:lnTo>
                  <a:lnTo>
                    <a:pt x="78" y="42"/>
                  </a:lnTo>
                  <a:lnTo>
                    <a:pt x="85" y="46"/>
                  </a:lnTo>
                  <a:lnTo>
                    <a:pt x="93" y="46"/>
                  </a:lnTo>
                  <a:lnTo>
                    <a:pt x="100" y="46"/>
                  </a:lnTo>
                  <a:lnTo>
                    <a:pt x="108" y="46"/>
                  </a:lnTo>
                  <a:lnTo>
                    <a:pt x="116" y="46"/>
                  </a:lnTo>
                  <a:lnTo>
                    <a:pt x="123" y="46"/>
                  </a:lnTo>
                  <a:lnTo>
                    <a:pt x="131" y="46"/>
                  </a:lnTo>
                  <a:lnTo>
                    <a:pt x="138" y="46"/>
                  </a:lnTo>
                  <a:lnTo>
                    <a:pt x="146" y="46"/>
                  </a:lnTo>
                  <a:lnTo>
                    <a:pt x="157" y="42"/>
                  </a:lnTo>
                  <a:lnTo>
                    <a:pt x="169" y="40"/>
                  </a:lnTo>
                  <a:lnTo>
                    <a:pt x="176" y="38"/>
                  </a:lnTo>
                  <a:lnTo>
                    <a:pt x="180" y="38"/>
                  </a:lnTo>
                  <a:lnTo>
                    <a:pt x="79" y="163"/>
                  </a:lnTo>
                  <a:lnTo>
                    <a:pt x="41" y="161"/>
                  </a:lnTo>
                  <a:lnTo>
                    <a:pt x="0" y="150"/>
                  </a:lnTo>
                  <a:lnTo>
                    <a:pt x="32" y="0"/>
                  </a:lnTo>
                  <a:close/>
                </a:path>
              </a:pathLst>
            </a:custGeom>
            <a:solidFill>
              <a:srgbClr val="1C5E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1" name="Freeform 46"/>
            <p:cNvSpPr>
              <a:spLocks/>
            </p:cNvSpPr>
            <p:nvPr/>
          </p:nvSpPr>
          <p:spPr bwMode="auto">
            <a:xfrm>
              <a:off x="4697" y="4549"/>
              <a:ext cx="143" cy="115"/>
            </a:xfrm>
            <a:custGeom>
              <a:avLst/>
              <a:gdLst>
                <a:gd name="T0" fmla="*/ 9 w 285"/>
                <a:gd name="T1" fmla="*/ 5 h 228"/>
                <a:gd name="T2" fmla="*/ 9 w 285"/>
                <a:gd name="T3" fmla="*/ 5 h 228"/>
                <a:gd name="T4" fmla="*/ 9 w 285"/>
                <a:gd name="T5" fmla="*/ 4 h 228"/>
                <a:gd name="T6" fmla="*/ 9 w 285"/>
                <a:gd name="T7" fmla="*/ 4 h 228"/>
                <a:gd name="T8" fmla="*/ 9 w 285"/>
                <a:gd name="T9" fmla="*/ 4 h 228"/>
                <a:gd name="T10" fmla="*/ 9 w 285"/>
                <a:gd name="T11" fmla="*/ 4 h 228"/>
                <a:gd name="T12" fmla="*/ 9 w 285"/>
                <a:gd name="T13" fmla="*/ 3 h 228"/>
                <a:gd name="T14" fmla="*/ 9 w 285"/>
                <a:gd name="T15" fmla="*/ 3 h 228"/>
                <a:gd name="T16" fmla="*/ 8 w 285"/>
                <a:gd name="T17" fmla="*/ 2 h 228"/>
                <a:gd name="T18" fmla="*/ 8 w 285"/>
                <a:gd name="T19" fmla="*/ 2 h 228"/>
                <a:gd name="T20" fmla="*/ 8 w 285"/>
                <a:gd name="T21" fmla="*/ 2 h 228"/>
                <a:gd name="T22" fmla="*/ 7 w 285"/>
                <a:gd name="T23" fmla="*/ 1 h 228"/>
                <a:gd name="T24" fmla="*/ 7 w 285"/>
                <a:gd name="T25" fmla="*/ 1 h 228"/>
                <a:gd name="T26" fmla="*/ 7 w 285"/>
                <a:gd name="T27" fmla="*/ 1 h 228"/>
                <a:gd name="T28" fmla="*/ 7 w 285"/>
                <a:gd name="T29" fmla="*/ 1 h 228"/>
                <a:gd name="T30" fmla="*/ 7 w 285"/>
                <a:gd name="T31" fmla="*/ 0 h 228"/>
                <a:gd name="T32" fmla="*/ 7 w 285"/>
                <a:gd name="T33" fmla="*/ 0 h 228"/>
                <a:gd name="T34" fmla="*/ 6 w 285"/>
                <a:gd name="T35" fmla="*/ 0 h 228"/>
                <a:gd name="T36" fmla="*/ 6 w 285"/>
                <a:gd name="T37" fmla="*/ 0 h 228"/>
                <a:gd name="T38" fmla="*/ 6 w 285"/>
                <a:gd name="T39" fmla="*/ 0 h 228"/>
                <a:gd name="T40" fmla="*/ 6 w 285"/>
                <a:gd name="T41" fmla="*/ 1 h 228"/>
                <a:gd name="T42" fmla="*/ 5 w 285"/>
                <a:gd name="T43" fmla="*/ 1 h 228"/>
                <a:gd name="T44" fmla="*/ 5 w 285"/>
                <a:gd name="T45" fmla="*/ 1 h 228"/>
                <a:gd name="T46" fmla="*/ 5 w 285"/>
                <a:gd name="T47" fmla="*/ 1 h 228"/>
                <a:gd name="T48" fmla="*/ 4 w 285"/>
                <a:gd name="T49" fmla="*/ 1 h 228"/>
                <a:gd name="T50" fmla="*/ 4 w 285"/>
                <a:gd name="T51" fmla="*/ 1 h 228"/>
                <a:gd name="T52" fmla="*/ 4 w 285"/>
                <a:gd name="T53" fmla="*/ 1 h 228"/>
                <a:gd name="T54" fmla="*/ 3 w 285"/>
                <a:gd name="T55" fmla="*/ 1 h 228"/>
                <a:gd name="T56" fmla="*/ 3 w 285"/>
                <a:gd name="T57" fmla="*/ 1 h 228"/>
                <a:gd name="T58" fmla="*/ 3 w 285"/>
                <a:gd name="T59" fmla="*/ 1 h 228"/>
                <a:gd name="T60" fmla="*/ 3 w 285"/>
                <a:gd name="T61" fmla="*/ 1 h 228"/>
                <a:gd name="T62" fmla="*/ 3 w 285"/>
                <a:gd name="T63" fmla="*/ 1 h 228"/>
                <a:gd name="T64" fmla="*/ 3 w 285"/>
                <a:gd name="T65" fmla="*/ 1 h 228"/>
                <a:gd name="T66" fmla="*/ 2 w 285"/>
                <a:gd name="T67" fmla="*/ 2 h 228"/>
                <a:gd name="T68" fmla="*/ 3 w 285"/>
                <a:gd name="T69" fmla="*/ 3 h 228"/>
                <a:gd name="T70" fmla="*/ 5 w 285"/>
                <a:gd name="T71" fmla="*/ 3 h 228"/>
                <a:gd name="T72" fmla="*/ 6 w 285"/>
                <a:gd name="T73" fmla="*/ 4 h 228"/>
                <a:gd name="T74" fmla="*/ 4 w 285"/>
                <a:gd name="T75" fmla="*/ 4 h 228"/>
                <a:gd name="T76" fmla="*/ 1 w 285"/>
                <a:gd name="T77" fmla="*/ 4 h 228"/>
                <a:gd name="T78" fmla="*/ 1 w 285"/>
                <a:gd name="T79" fmla="*/ 5 h 228"/>
                <a:gd name="T80" fmla="*/ 0 w 285"/>
                <a:gd name="T81" fmla="*/ 6 h 228"/>
                <a:gd name="T82" fmla="*/ 1 w 285"/>
                <a:gd name="T83" fmla="*/ 7 h 228"/>
                <a:gd name="T84" fmla="*/ 4 w 285"/>
                <a:gd name="T85" fmla="*/ 8 h 228"/>
                <a:gd name="T86" fmla="*/ 6 w 285"/>
                <a:gd name="T87" fmla="*/ 8 h 228"/>
                <a:gd name="T88" fmla="*/ 7 w 285"/>
                <a:gd name="T89" fmla="*/ 7 h 228"/>
                <a:gd name="T90" fmla="*/ 9 w 285"/>
                <a:gd name="T91" fmla="*/ 6 h 228"/>
                <a:gd name="T92" fmla="*/ 9 w 285"/>
                <a:gd name="T93" fmla="*/ 5 h 228"/>
                <a:gd name="T94" fmla="*/ 9 w 285"/>
                <a:gd name="T95" fmla="*/ 5 h 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 h="228">
                  <a:moveTo>
                    <a:pt x="285" y="131"/>
                  </a:moveTo>
                  <a:lnTo>
                    <a:pt x="285" y="129"/>
                  </a:lnTo>
                  <a:lnTo>
                    <a:pt x="283" y="123"/>
                  </a:lnTo>
                  <a:lnTo>
                    <a:pt x="279" y="116"/>
                  </a:lnTo>
                  <a:lnTo>
                    <a:pt x="277" y="108"/>
                  </a:lnTo>
                  <a:lnTo>
                    <a:pt x="270" y="99"/>
                  </a:lnTo>
                  <a:lnTo>
                    <a:pt x="266" y="87"/>
                  </a:lnTo>
                  <a:lnTo>
                    <a:pt x="258" y="74"/>
                  </a:lnTo>
                  <a:lnTo>
                    <a:pt x="251" y="63"/>
                  </a:lnTo>
                  <a:lnTo>
                    <a:pt x="241" y="51"/>
                  </a:lnTo>
                  <a:lnTo>
                    <a:pt x="232" y="40"/>
                  </a:lnTo>
                  <a:lnTo>
                    <a:pt x="224" y="28"/>
                  </a:lnTo>
                  <a:lnTo>
                    <a:pt x="216" y="19"/>
                  </a:lnTo>
                  <a:lnTo>
                    <a:pt x="209" y="9"/>
                  </a:lnTo>
                  <a:lnTo>
                    <a:pt x="203" y="6"/>
                  </a:lnTo>
                  <a:lnTo>
                    <a:pt x="197" y="0"/>
                  </a:lnTo>
                  <a:lnTo>
                    <a:pt x="194" y="0"/>
                  </a:lnTo>
                  <a:lnTo>
                    <a:pt x="188" y="0"/>
                  </a:lnTo>
                  <a:lnTo>
                    <a:pt x="182" y="0"/>
                  </a:lnTo>
                  <a:lnTo>
                    <a:pt x="175" y="0"/>
                  </a:lnTo>
                  <a:lnTo>
                    <a:pt x="167" y="2"/>
                  </a:lnTo>
                  <a:lnTo>
                    <a:pt x="156" y="2"/>
                  </a:lnTo>
                  <a:lnTo>
                    <a:pt x="146" y="6"/>
                  </a:lnTo>
                  <a:lnTo>
                    <a:pt x="135" y="6"/>
                  </a:lnTo>
                  <a:lnTo>
                    <a:pt x="123" y="9"/>
                  </a:lnTo>
                  <a:lnTo>
                    <a:pt x="114" y="11"/>
                  </a:lnTo>
                  <a:lnTo>
                    <a:pt x="102" y="13"/>
                  </a:lnTo>
                  <a:lnTo>
                    <a:pt x="91" y="17"/>
                  </a:lnTo>
                  <a:lnTo>
                    <a:pt x="83" y="19"/>
                  </a:lnTo>
                  <a:lnTo>
                    <a:pt x="76" y="21"/>
                  </a:lnTo>
                  <a:lnTo>
                    <a:pt x="70" y="21"/>
                  </a:lnTo>
                  <a:lnTo>
                    <a:pt x="66" y="23"/>
                  </a:lnTo>
                  <a:lnTo>
                    <a:pt x="66" y="25"/>
                  </a:lnTo>
                  <a:lnTo>
                    <a:pt x="61" y="57"/>
                  </a:lnTo>
                  <a:lnTo>
                    <a:pt x="91" y="68"/>
                  </a:lnTo>
                  <a:lnTo>
                    <a:pt x="154" y="68"/>
                  </a:lnTo>
                  <a:lnTo>
                    <a:pt x="184" y="114"/>
                  </a:lnTo>
                  <a:lnTo>
                    <a:pt x="114" y="104"/>
                  </a:lnTo>
                  <a:lnTo>
                    <a:pt x="19" y="125"/>
                  </a:lnTo>
                  <a:lnTo>
                    <a:pt x="9" y="150"/>
                  </a:lnTo>
                  <a:lnTo>
                    <a:pt x="0" y="188"/>
                  </a:lnTo>
                  <a:lnTo>
                    <a:pt x="15" y="209"/>
                  </a:lnTo>
                  <a:lnTo>
                    <a:pt x="114" y="226"/>
                  </a:lnTo>
                  <a:lnTo>
                    <a:pt x="190" y="228"/>
                  </a:lnTo>
                  <a:lnTo>
                    <a:pt x="224" y="201"/>
                  </a:lnTo>
                  <a:lnTo>
                    <a:pt x="279" y="161"/>
                  </a:lnTo>
                  <a:lnTo>
                    <a:pt x="285" y="131"/>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47"/>
            <p:cNvSpPr>
              <a:spLocks/>
            </p:cNvSpPr>
            <p:nvPr/>
          </p:nvSpPr>
          <p:spPr bwMode="auto">
            <a:xfrm>
              <a:off x="4799" y="4515"/>
              <a:ext cx="61" cy="65"/>
            </a:xfrm>
            <a:custGeom>
              <a:avLst/>
              <a:gdLst>
                <a:gd name="T0" fmla="*/ 0 w 122"/>
                <a:gd name="T1" fmla="*/ 5 h 129"/>
                <a:gd name="T2" fmla="*/ 3 w 122"/>
                <a:gd name="T3" fmla="*/ 3 h 129"/>
                <a:gd name="T4" fmla="*/ 4 w 122"/>
                <a:gd name="T5" fmla="*/ 1 h 129"/>
                <a:gd name="T6" fmla="*/ 4 w 122"/>
                <a:gd name="T7" fmla="*/ 0 h 129"/>
                <a:gd name="T8" fmla="*/ 3 w 122"/>
                <a:gd name="T9" fmla="*/ 0 h 129"/>
                <a:gd name="T10" fmla="*/ 0 w 122"/>
                <a:gd name="T11" fmla="*/ 5 h 129"/>
                <a:gd name="T12" fmla="*/ 0 w 122"/>
                <a:gd name="T13" fmla="*/ 5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129">
                  <a:moveTo>
                    <a:pt x="0" y="129"/>
                  </a:moveTo>
                  <a:lnTo>
                    <a:pt x="89" y="74"/>
                  </a:lnTo>
                  <a:lnTo>
                    <a:pt x="122" y="24"/>
                  </a:lnTo>
                  <a:lnTo>
                    <a:pt x="110" y="0"/>
                  </a:lnTo>
                  <a:lnTo>
                    <a:pt x="65" y="0"/>
                  </a:lnTo>
                  <a:lnTo>
                    <a:pt x="0" y="129"/>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3" name="Freeform 48"/>
            <p:cNvSpPr>
              <a:spLocks/>
            </p:cNvSpPr>
            <p:nvPr/>
          </p:nvSpPr>
          <p:spPr bwMode="auto">
            <a:xfrm>
              <a:off x="4731" y="4384"/>
              <a:ext cx="160" cy="17"/>
            </a:xfrm>
            <a:custGeom>
              <a:avLst/>
              <a:gdLst>
                <a:gd name="T0" fmla="*/ 0 w 322"/>
                <a:gd name="T1" fmla="*/ 1 h 34"/>
                <a:gd name="T2" fmla="*/ 0 w 322"/>
                <a:gd name="T3" fmla="*/ 2 h 34"/>
                <a:gd name="T4" fmla="*/ 10 w 322"/>
                <a:gd name="T5" fmla="*/ 2 h 34"/>
                <a:gd name="T6" fmla="*/ 9 w 322"/>
                <a:gd name="T7" fmla="*/ 0 h 34"/>
                <a:gd name="T8" fmla="*/ 0 w 322"/>
                <a:gd name="T9" fmla="*/ 1 h 34"/>
                <a:gd name="T10" fmla="*/ 0 w 322"/>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2" h="34">
                  <a:moveTo>
                    <a:pt x="0" y="15"/>
                  </a:moveTo>
                  <a:lnTo>
                    <a:pt x="27" y="34"/>
                  </a:lnTo>
                  <a:lnTo>
                    <a:pt x="322" y="34"/>
                  </a:lnTo>
                  <a:lnTo>
                    <a:pt x="306" y="0"/>
                  </a:lnTo>
                  <a:lnTo>
                    <a:pt x="0" y="15"/>
                  </a:lnTo>
                  <a:close/>
                </a:path>
              </a:pathLst>
            </a:custGeom>
            <a:solidFill>
              <a:srgbClr val="4D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4" name="Freeform 49"/>
            <p:cNvSpPr>
              <a:spLocks/>
            </p:cNvSpPr>
            <p:nvPr/>
          </p:nvSpPr>
          <p:spPr bwMode="auto">
            <a:xfrm>
              <a:off x="4731" y="4550"/>
              <a:ext cx="78" cy="34"/>
            </a:xfrm>
            <a:custGeom>
              <a:avLst/>
              <a:gdLst>
                <a:gd name="T0" fmla="*/ 4 w 156"/>
                <a:gd name="T1" fmla="*/ 3 h 66"/>
                <a:gd name="T2" fmla="*/ 5 w 156"/>
                <a:gd name="T3" fmla="*/ 2 h 66"/>
                <a:gd name="T4" fmla="*/ 4 w 156"/>
                <a:gd name="T5" fmla="*/ 0 h 66"/>
                <a:gd name="T6" fmla="*/ 2 w 156"/>
                <a:gd name="T7" fmla="*/ 1 h 66"/>
                <a:gd name="T8" fmla="*/ 0 w 156"/>
                <a:gd name="T9" fmla="*/ 1 h 66"/>
                <a:gd name="T10" fmla="*/ 1 w 156"/>
                <a:gd name="T11" fmla="*/ 2 h 66"/>
                <a:gd name="T12" fmla="*/ 2 w 156"/>
                <a:gd name="T13" fmla="*/ 2 h 66"/>
                <a:gd name="T14" fmla="*/ 3 w 156"/>
                <a:gd name="T15" fmla="*/ 2 h 66"/>
                <a:gd name="T16" fmla="*/ 3 w 156"/>
                <a:gd name="T17" fmla="*/ 2 h 66"/>
                <a:gd name="T18" fmla="*/ 4 w 156"/>
                <a:gd name="T19" fmla="*/ 3 h 66"/>
                <a:gd name="T20" fmla="*/ 4 w 156"/>
                <a:gd name="T21" fmla="*/ 3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6" h="66">
                  <a:moveTo>
                    <a:pt x="124" y="66"/>
                  </a:moveTo>
                  <a:lnTo>
                    <a:pt x="156" y="40"/>
                  </a:lnTo>
                  <a:lnTo>
                    <a:pt x="128" y="0"/>
                  </a:lnTo>
                  <a:lnTo>
                    <a:pt x="53" y="15"/>
                  </a:lnTo>
                  <a:lnTo>
                    <a:pt x="0" y="32"/>
                  </a:lnTo>
                  <a:lnTo>
                    <a:pt x="12" y="47"/>
                  </a:lnTo>
                  <a:lnTo>
                    <a:pt x="40" y="55"/>
                  </a:lnTo>
                  <a:lnTo>
                    <a:pt x="69" y="40"/>
                  </a:lnTo>
                  <a:lnTo>
                    <a:pt x="95" y="55"/>
                  </a:lnTo>
                  <a:lnTo>
                    <a:pt x="124" y="66"/>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5" name="Freeform 50"/>
            <p:cNvSpPr>
              <a:spLocks/>
            </p:cNvSpPr>
            <p:nvPr/>
          </p:nvSpPr>
          <p:spPr bwMode="auto">
            <a:xfrm>
              <a:off x="4714" y="4606"/>
              <a:ext cx="54" cy="27"/>
            </a:xfrm>
            <a:custGeom>
              <a:avLst/>
              <a:gdLst>
                <a:gd name="T0" fmla="*/ 4 w 108"/>
                <a:gd name="T1" fmla="*/ 0 h 55"/>
                <a:gd name="T2" fmla="*/ 3 w 108"/>
                <a:gd name="T3" fmla="*/ 0 h 55"/>
                <a:gd name="T4" fmla="*/ 0 w 108"/>
                <a:gd name="T5" fmla="*/ 0 h 55"/>
                <a:gd name="T6" fmla="*/ 0 w 108"/>
                <a:gd name="T7" fmla="*/ 1 h 55"/>
                <a:gd name="T8" fmla="*/ 3 w 108"/>
                <a:gd name="T9" fmla="*/ 1 h 55"/>
                <a:gd name="T10" fmla="*/ 4 w 108"/>
                <a:gd name="T11" fmla="*/ 0 h 55"/>
                <a:gd name="T12" fmla="*/ 4 w 108"/>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55">
                  <a:moveTo>
                    <a:pt x="108" y="23"/>
                  </a:moveTo>
                  <a:lnTo>
                    <a:pt x="82" y="0"/>
                  </a:lnTo>
                  <a:lnTo>
                    <a:pt x="0" y="17"/>
                  </a:lnTo>
                  <a:lnTo>
                    <a:pt x="0" y="46"/>
                  </a:lnTo>
                  <a:lnTo>
                    <a:pt x="82" y="55"/>
                  </a:lnTo>
                  <a:lnTo>
                    <a:pt x="108" y="23"/>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6" name="Freeform 51"/>
            <p:cNvSpPr>
              <a:spLocks/>
            </p:cNvSpPr>
            <p:nvPr/>
          </p:nvSpPr>
          <p:spPr bwMode="auto">
            <a:xfrm>
              <a:off x="4701" y="4636"/>
              <a:ext cx="40" cy="20"/>
            </a:xfrm>
            <a:custGeom>
              <a:avLst/>
              <a:gdLst>
                <a:gd name="T0" fmla="*/ 3 w 80"/>
                <a:gd name="T1" fmla="*/ 1 h 40"/>
                <a:gd name="T2" fmla="*/ 1 w 80"/>
                <a:gd name="T3" fmla="*/ 0 h 40"/>
                <a:gd name="T4" fmla="*/ 0 w 80"/>
                <a:gd name="T5" fmla="*/ 1 h 40"/>
                <a:gd name="T6" fmla="*/ 3 w 80"/>
                <a:gd name="T7" fmla="*/ 2 h 40"/>
                <a:gd name="T8" fmla="*/ 3 w 80"/>
                <a:gd name="T9" fmla="*/ 1 h 40"/>
                <a:gd name="T10" fmla="*/ 3 w 80"/>
                <a:gd name="T11" fmla="*/ 1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40">
                  <a:moveTo>
                    <a:pt x="80" y="4"/>
                  </a:moveTo>
                  <a:lnTo>
                    <a:pt x="4" y="0"/>
                  </a:lnTo>
                  <a:lnTo>
                    <a:pt x="0" y="28"/>
                  </a:lnTo>
                  <a:lnTo>
                    <a:pt x="73" y="40"/>
                  </a:lnTo>
                  <a:lnTo>
                    <a:pt x="80" y="4"/>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7" name="Freeform 52"/>
            <p:cNvSpPr>
              <a:spLocks/>
            </p:cNvSpPr>
            <p:nvPr/>
          </p:nvSpPr>
          <p:spPr bwMode="auto">
            <a:xfrm>
              <a:off x="4616" y="4436"/>
              <a:ext cx="36" cy="65"/>
            </a:xfrm>
            <a:custGeom>
              <a:avLst/>
              <a:gdLst>
                <a:gd name="T0" fmla="*/ 1 w 72"/>
                <a:gd name="T1" fmla="*/ 0 h 129"/>
                <a:gd name="T2" fmla="*/ 3 w 72"/>
                <a:gd name="T3" fmla="*/ 1 h 129"/>
                <a:gd name="T4" fmla="*/ 0 w 72"/>
                <a:gd name="T5" fmla="*/ 5 h 129"/>
                <a:gd name="T6" fmla="*/ 1 w 72"/>
                <a:gd name="T7" fmla="*/ 0 h 129"/>
                <a:gd name="T8" fmla="*/ 1 w 72"/>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29">
                  <a:moveTo>
                    <a:pt x="14" y="0"/>
                  </a:moveTo>
                  <a:lnTo>
                    <a:pt x="72" y="25"/>
                  </a:lnTo>
                  <a:lnTo>
                    <a:pt x="0" y="129"/>
                  </a:lnTo>
                  <a:lnTo>
                    <a:pt x="14" y="0"/>
                  </a:lnTo>
                  <a:close/>
                </a:path>
              </a:pathLst>
            </a:custGeom>
            <a:solidFill>
              <a:srgbClr val="7DB3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8" name="Freeform 53"/>
            <p:cNvSpPr>
              <a:spLocks/>
            </p:cNvSpPr>
            <p:nvPr/>
          </p:nvSpPr>
          <p:spPr bwMode="auto">
            <a:xfrm>
              <a:off x="4171" y="4266"/>
              <a:ext cx="108" cy="235"/>
            </a:xfrm>
            <a:custGeom>
              <a:avLst/>
              <a:gdLst>
                <a:gd name="T0" fmla="*/ 2 w 216"/>
                <a:gd name="T1" fmla="*/ 1 h 469"/>
                <a:gd name="T2" fmla="*/ 2 w 216"/>
                <a:gd name="T3" fmla="*/ 2 h 469"/>
                <a:gd name="T4" fmla="*/ 2 w 216"/>
                <a:gd name="T5" fmla="*/ 3 h 469"/>
                <a:gd name="T6" fmla="*/ 1 w 216"/>
                <a:gd name="T7" fmla="*/ 4 h 469"/>
                <a:gd name="T8" fmla="*/ 1 w 216"/>
                <a:gd name="T9" fmla="*/ 5 h 469"/>
                <a:gd name="T10" fmla="*/ 1 w 216"/>
                <a:gd name="T11" fmla="*/ 5 h 469"/>
                <a:gd name="T12" fmla="*/ 1 w 216"/>
                <a:gd name="T13" fmla="*/ 6 h 469"/>
                <a:gd name="T14" fmla="*/ 1 w 216"/>
                <a:gd name="T15" fmla="*/ 7 h 469"/>
                <a:gd name="T16" fmla="*/ 1 w 216"/>
                <a:gd name="T17" fmla="*/ 8 h 469"/>
                <a:gd name="T18" fmla="*/ 1 w 216"/>
                <a:gd name="T19" fmla="*/ 9 h 469"/>
                <a:gd name="T20" fmla="*/ 1 w 216"/>
                <a:gd name="T21" fmla="*/ 10 h 469"/>
                <a:gd name="T22" fmla="*/ 1 w 216"/>
                <a:gd name="T23" fmla="*/ 11 h 469"/>
                <a:gd name="T24" fmla="*/ 1 w 216"/>
                <a:gd name="T25" fmla="*/ 11 h 469"/>
                <a:gd name="T26" fmla="*/ 0 w 216"/>
                <a:gd name="T27" fmla="*/ 12 h 469"/>
                <a:gd name="T28" fmla="*/ 1 w 216"/>
                <a:gd name="T29" fmla="*/ 13 h 469"/>
                <a:gd name="T30" fmla="*/ 2 w 216"/>
                <a:gd name="T31" fmla="*/ 14 h 469"/>
                <a:gd name="T32" fmla="*/ 3 w 216"/>
                <a:gd name="T33" fmla="*/ 14 h 469"/>
                <a:gd name="T34" fmla="*/ 4 w 216"/>
                <a:gd name="T35" fmla="*/ 14 h 469"/>
                <a:gd name="T36" fmla="*/ 4 w 216"/>
                <a:gd name="T37" fmla="*/ 15 h 469"/>
                <a:gd name="T38" fmla="*/ 5 w 216"/>
                <a:gd name="T39" fmla="*/ 15 h 469"/>
                <a:gd name="T40" fmla="*/ 6 w 216"/>
                <a:gd name="T41" fmla="*/ 15 h 469"/>
                <a:gd name="T42" fmla="*/ 7 w 216"/>
                <a:gd name="T43" fmla="*/ 15 h 469"/>
                <a:gd name="T44" fmla="*/ 7 w 216"/>
                <a:gd name="T45" fmla="*/ 15 h 469"/>
                <a:gd name="T46" fmla="*/ 7 w 216"/>
                <a:gd name="T47" fmla="*/ 15 h 469"/>
                <a:gd name="T48" fmla="*/ 7 w 216"/>
                <a:gd name="T49" fmla="*/ 14 h 469"/>
                <a:gd name="T50" fmla="*/ 7 w 216"/>
                <a:gd name="T51" fmla="*/ 13 h 469"/>
                <a:gd name="T52" fmla="*/ 7 w 216"/>
                <a:gd name="T53" fmla="*/ 12 h 469"/>
                <a:gd name="T54" fmla="*/ 6 w 216"/>
                <a:gd name="T55" fmla="*/ 11 h 469"/>
                <a:gd name="T56" fmla="*/ 6 w 216"/>
                <a:gd name="T57" fmla="*/ 11 h 469"/>
                <a:gd name="T58" fmla="*/ 6 w 216"/>
                <a:gd name="T59" fmla="*/ 10 h 469"/>
                <a:gd name="T60" fmla="*/ 6 w 216"/>
                <a:gd name="T61" fmla="*/ 9 h 469"/>
                <a:gd name="T62" fmla="*/ 6 w 216"/>
                <a:gd name="T63" fmla="*/ 9 h 469"/>
                <a:gd name="T64" fmla="*/ 5 w 216"/>
                <a:gd name="T65" fmla="*/ 8 h 469"/>
                <a:gd name="T66" fmla="*/ 5 w 216"/>
                <a:gd name="T67" fmla="*/ 7 h 469"/>
                <a:gd name="T68" fmla="*/ 5 w 216"/>
                <a:gd name="T69" fmla="*/ 6 h 469"/>
                <a:gd name="T70" fmla="*/ 5 w 216"/>
                <a:gd name="T71" fmla="*/ 6 h 469"/>
                <a:gd name="T72" fmla="*/ 5 w 216"/>
                <a:gd name="T73" fmla="*/ 7 h 469"/>
                <a:gd name="T74" fmla="*/ 4 w 216"/>
                <a:gd name="T75" fmla="*/ 8 h 469"/>
                <a:gd name="T76" fmla="*/ 4 w 216"/>
                <a:gd name="T77" fmla="*/ 9 h 469"/>
                <a:gd name="T78" fmla="*/ 4 w 216"/>
                <a:gd name="T79" fmla="*/ 10 h 469"/>
                <a:gd name="T80" fmla="*/ 4 w 216"/>
                <a:gd name="T81" fmla="*/ 10 h 469"/>
                <a:gd name="T82" fmla="*/ 4 w 216"/>
                <a:gd name="T83" fmla="*/ 9 h 469"/>
                <a:gd name="T84" fmla="*/ 4 w 216"/>
                <a:gd name="T85" fmla="*/ 9 h 469"/>
                <a:gd name="T86" fmla="*/ 4 w 216"/>
                <a:gd name="T87" fmla="*/ 8 h 469"/>
                <a:gd name="T88" fmla="*/ 4 w 216"/>
                <a:gd name="T89" fmla="*/ 7 h 469"/>
                <a:gd name="T90" fmla="*/ 4 w 216"/>
                <a:gd name="T91" fmla="*/ 6 h 469"/>
                <a:gd name="T92" fmla="*/ 4 w 216"/>
                <a:gd name="T93" fmla="*/ 6 h 469"/>
                <a:gd name="T94" fmla="*/ 4 w 216"/>
                <a:gd name="T95" fmla="*/ 5 h 469"/>
                <a:gd name="T96" fmla="*/ 4 w 216"/>
                <a:gd name="T97" fmla="*/ 4 h 469"/>
                <a:gd name="T98" fmla="*/ 4 w 216"/>
                <a:gd name="T99" fmla="*/ 4 h 469"/>
                <a:gd name="T100" fmla="*/ 3 w 216"/>
                <a:gd name="T101" fmla="*/ 3 h 469"/>
                <a:gd name="T102" fmla="*/ 3 w 216"/>
                <a:gd name="T103" fmla="*/ 2 h 469"/>
                <a:gd name="T104" fmla="*/ 3 w 216"/>
                <a:gd name="T105" fmla="*/ 1 h 469"/>
                <a:gd name="T106" fmla="*/ 2 w 216"/>
                <a:gd name="T107" fmla="*/ 0 h 469"/>
                <a:gd name="T108" fmla="*/ 2 w 216"/>
                <a:gd name="T109" fmla="*/ 1 h 4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 h="469">
                  <a:moveTo>
                    <a:pt x="47" y="24"/>
                  </a:moveTo>
                  <a:lnTo>
                    <a:pt x="45" y="24"/>
                  </a:lnTo>
                  <a:lnTo>
                    <a:pt x="45" y="30"/>
                  </a:lnTo>
                  <a:lnTo>
                    <a:pt x="43" y="36"/>
                  </a:lnTo>
                  <a:lnTo>
                    <a:pt x="43" y="45"/>
                  </a:lnTo>
                  <a:lnTo>
                    <a:pt x="39" y="55"/>
                  </a:lnTo>
                  <a:lnTo>
                    <a:pt x="39" y="68"/>
                  </a:lnTo>
                  <a:lnTo>
                    <a:pt x="38" y="74"/>
                  </a:lnTo>
                  <a:lnTo>
                    <a:pt x="36" y="81"/>
                  </a:lnTo>
                  <a:lnTo>
                    <a:pt x="36" y="89"/>
                  </a:lnTo>
                  <a:lnTo>
                    <a:pt x="36" y="97"/>
                  </a:lnTo>
                  <a:lnTo>
                    <a:pt x="32" y="104"/>
                  </a:lnTo>
                  <a:lnTo>
                    <a:pt x="32" y="112"/>
                  </a:lnTo>
                  <a:lnTo>
                    <a:pt x="30" y="119"/>
                  </a:lnTo>
                  <a:lnTo>
                    <a:pt x="28" y="129"/>
                  </a:lnTo>
                  <a:lnTo>
                    <a:pt x="28" y="136"/>
                  </a:lnTo>
                  <a:lnTo>
                    <a:pt x="26" y="146"/>
                  </a:lnTo>
                  <a:lnTo>
                    <a:pt x="24" y="155"/>
                  </a:lnTo>
                  <a:lnTo>
                    <a:pt x="24" y="165"/>
                  </a:lnTo>
                  <a:lnTo>
                    <a:pt x="22" y="173"/>
                  </a:lnTo>
                  <a:lnTo>
                    <a:pt x="20" y="182"/>
                  </a:lnTo>
                  <a:lnTo>
                    <a:pt x="20" y="190"/>
                  </a:lnTo>
                  <a:lnTo>
                    <a:pt x="19" y="199"/>
                  </a:lnTo>
                  <a:lnTo>
                    <a:pt x="17" y="207"/>
                  </a:lnTo>
                  <a:lnTo>
                    <a:pt x="17" y="218"/>
                  </a:lnTo>
                  <a:lnTo>
                    <a:pt x="15" y="224"/>
                  </a:lnTo>
                  <a:lnTo>
                    <a:pt x="15" y="235"/>
                  </a:lnTo>
                  <a:lnTo>
                    <a:pt x="13" y="243"/>
                  </a:lnTo>
                  <a:lnTo>
                    <a:pt x="13" y="250"/>
                  </a:lnTo>
                  <a:lnTo>
                    <a:pt x="11" y="258"/>
                  </a:lnTo>
                  <a:lnTo>
                    <a:pt x="11" y="266"/>
                  </a:lnTo>
                  <a:lnTo>
                    <a:pt x="9" y="277"/>
                  </a:lnTo>
                  <a:lnTo>
                    <a:pt x="7" y="290"/>
                  </a:lnTo>
                  <a:lnTo>
                    <a:pt x="5" y="302"/>
                  </a:lnTo>
                  <a:lnTo>
                    <a:pt x="5" y="315"/>
                  </a:lnTo>
                  <a:lnTo>
                    <a:pt x="3" y="325"/>
                  </a:lnTo>
                  <a:lnTo>
                    <a:pt x="3" y="334"/>
                  </a:lnTo>
                  <a:lnTo>
                    <a:pt x="3" y="342"/>
                  </a:lnTo>
                  <a:lnTo>
                    <a:pt x="1" y="349"/>
                  </a:lnTo>
                  <a:lnTo>
                    <a:pt x="0" y="357"/>
                  </a:lnTo>
                  <a:lnTo>
                    <a:pt x="0" y="363"/>
                  </a:lnTo>
                  <a:lnTo>
                    <a:pt x="0" y="368"/>
                  </a:lnTo>
                  <a:lnTo>
                    <a:pt x="0" y="372"/>
                  </a:lnTo>
                  <a:lnTo>
                    <a:pt x="24" y="397"/>
                  </a:lnTo>
                  <a:lnTo>
                    <a:pt x="28" y="401"/>
                  </a:lnTo>
                  <a:lnTo>
                    <a:pt x="36" y="406"/>
                  </a:lnTo>
                  <a:lnTo>
                    <a:pt x="47" y="416"/>
                  </a:lnTo>
                  <a:lnTo>
                    <a:pt x="51" y="418"/>
                  </a:lnTo>
                  <a:lnTo>
                    <a:pt x="57" y="423"/>
                  </a:lnTo>
                  <a:lnTo>
                    <a:pt x="64" y="427"/>
                  </a:lnTo>
                  <a:lnTo>
                    <a:pt x="72" y="433"/>
                  </a:lnTo>
                  <a:lnTo>
                    <a:pt x="79" y="437"/>
                  </a:lnTo>
                  <a:lnTo>
                    <a:pt x="87" y="441"/>
                  </a:lnTo>
                  <a:lnTo>
                    <a:pt x="97" y="444"/>
                  </a:lnTo>
                  <a:lnTo>
                    <a:pt x="106" y="450"/>
                  </a:lnTo>
                  <a:lnTo>
                    <a:pt x="114" y="452"/>
                  </a:lnTo>
                  <a:lnTo>
                    <a:pt x="123" y="456"/>
                  </a:lnTo>
                  <a:lnTo>
                    <a:pt x="133" y="456"/>
                  </a:lnTo>
                  <a:lnTo>
                    <a:pt x="142" y="460"/>
                  </a:lnTo>
                  <a:lnTo>
                    <a:pt x="152" y="460"/>
                  </a:lnTo>
                  <a:lnTo>
                    <a:pt x="159" y="461"/>
                  </a:lnTo>
                  <a:lnTo>
                    <a:pt x="169" y="463"/>
                  </a:lnTo>
                  <a:lnTo>
                    <a:pt x="178" y="465"/>
                  </a:lnTo>
                  <a:lnTo>
                    <a:pt x="186" y="465"/>
                  </a:lnTo>
                  <a:lnTo>
                    <a:pt x="192" y="467"/>
                  </a:lnTo>
                  <a:lnTo>
                    <a:pt x="199" y="467"/>
                  </a:lnTo>
                  <a:lnTo>
                    <a:pt x="205" y="467"/>
                  </a:lnTo>
                  <a:lnTo>
                    <a:pt x="212" y="467"/>
                  </a:lnTo>
                  <a:lnTo>
                    <a:pt x="216" y="469"/>
                  </a:lnTo>
                  <a:lnTo>
                    <a:pt x="214" y="467"/>
                  </a:lnTo>
                  <a:lnTo>
                    <a:pt x="214" y="461"/>
                  </a:lnTo>
                  <a:lnTo>
                    <a:pt x="211" y="456"/>
                  </a:lnTo>
                  <a:lnTo>
                    <a:pt x="211" y="452"/>
                  </a:lnTo>
                  <a:lnTo>
                    <a:pt x="209" y="444"/>
                  </a:lnTo>
                  <a:lnTo>
                    <a:pt x="207" y="439"/>
                  </a:lnTo>
                  <a:lnTo>
                    <a:pt x="205" y="429"/>
                  </a:lnTo>
                  <a:lnTo>
                    <a:pt x="203" y="423"/>
                  </a:lnTo>
                  <a:lnTo>
                    <a:pt x="199" y="412"/>
                  </a:lnTo>
                  <a:lnTo>
                    <a:pt x="199" y="403"/>
                  </a:lnTo>
                  <a:lnTo>
                    <a:pt x="195" y="391"/>
                  </a:lnTo>
                  <a:lnTo>
                    <a:pt x="193" y="380"/>
                  </a:lnTo>
                  <a:lnTo>
                    <a:pt x="192" y="366"/>
                  </a:lnTo>
                  <a:lnTo>
                    <a:pt x="188" y="355"/>
                  </a:lnTo>
                  <a:lnTo>
                    <a:pt x="186" y="347"/>
                  </a:lnTo>
                  <a:lnTo>
                    <a:pt x="184" y="340"/>
                  </a:lnTo>
                  <a:lnTo>
                    <a:pt x="180" y="332"/>
                  </a:lnTo>
                  <a:lnTo>
                    <a:pt x="180" y="325"/>
                  </a:lnTo>
                  <a:lnTo>
                    <a:pt x="178" y="317"/>
                  </a:lnTo>
                  <a:lnTo>
                    <a:pt x="176" y="309"/>
                  </a:lnTo>
                  <a:lnTo>
                    <a:pt x="174" y="302"/>
                  </a:lnTo>
                  <a:lnTo>
                    <a:pt x="173" y="294"/>
                  </a:lnTo>
                  <a:lnTo>
                    <a:pt x="169" y="287"/>
                  </a:lnTo>
                  <a:lnTo>
                    <a:pt x="167" y="279"/>
                  </a:lnTo>
                  <a:lnTo>
                    <a:pt x="165" y="271"/>
                  </a:lnTo>
                  <a:lnTo>
                    <a:pt x="163" y="266"/>
                  </a:lnTo>
                  <a:lnTo>
                    <a:pt x="161" y="258"/>
                  </a:lnTo>
                  <a:lnTo>
                    <a:pt x="159" y="250"/>
                  </a:lnTo>
                  <a:lnTo>
                    <a:pt x="157" y="243"/>
                  </a:lnTo>
                  <a:lnTo>
                    <a:pt x="157" y="237"/>
                  </a:lnTo>
                  <a:lnTo>
                    <a:pt x="154" y="224"/>
                  </a:lnTo>
                  <a:lnTo>
                    <a:pt x="150" y="212"/>
                  </a:lnTo>
                  <a:lnTo>
                    <a:pt x="148" y="201"/>
                  </a:lnTo>
                  <a:lnTo>
                    <a:pt x="146" y="193"/>
                  </a:lnTo>
                  <a:lnTo>
                    <a:pt x="144" y="184"/>
                  </a:lnTo>
                  <a:lnTo>
                    <a:pt x="142" y="180"/>
                  </a:lnTo>
                  <a:lnTo>
                    <a:pt x="142" y="176"/>
                  </a:lnTo>
                  <a:lnTo>
                    <a:pt x="140" y="176"/>
                  </a:lnTo>
                  <a:lnTo>
                    <a:pt x="140" y="180"/>
                  </a:lnTo>
                  <a:lnTo>
                    <a:pt x="136" y="186"/>
                  </a:lnTo>
                  <a:lnTo>
                    <a:pt x="136" y="195"/>
                  </a:lnTo>
                  <a:lnTo>
                    <a:pt x="133" y="203"/>
                  </a:lnTo>
                  <a:lnTo>
                    <a:pt x="131" y="214"/>
                  </a:lnTo>
                  <a:lnTo>
                    <a:pt x="127" y="228"/>
                  </a:lnTo>
                  <a:lnTo>
                    <a:pt x="125" y="239"/>
                  </a:lnTo>
                  <a:lnTo>
                    <a:pt x="121" y="250"/>
                  </a:lnTo>
                  <a:lnTo>
                    <a:pt x="117" y="264"/>
                  </a:lnTo>
                  <a:lnTo>
                    <a:pt x="114" y="275"/>
                  </a:lnTo>
                  <a:lnTo>
                    <a:pt x="112" y="287"/>
                  </a:lnTo>
                  <a:lnTo>
                    <a:pt x="108" y="294"/>
                  </a:lnTo>
                  <a:lnTo>
                    <a:pt x="106" y="304"/>
                  </a:lnTo>
                  <a:lnTo>
                    <a:pt x="104" y="309"/>
                  </a:lnTo>
                  <a:lnTo>
                    <a:pt x="104" y="313"/>
                  </a:lnTo>
                  <a:lnTo>
                    <a:pt x="100" y="313"/>
                  </a:lnTo>
                  <a:lnTo>
                    <a:pt x="100" y="304"/>
                  </a:lnTo>
                  <a:lnTo>
                    <a:pt x="100" y="294"/>
                  </a:lnTo>
                  <a:lnTo>
                    <a:pt x="102" y="287"/>
                  </a:lnTo>
                  <a:lnTo>
                    <a:pt x="104" y="275"/>
                  </a:lnTo>
                  <a:lnTo>
                    <a:pt x="104" y="266"/>
                  </a:lnTo>
                  <a:lnTo>
                    <a:pt x="104" y="258"/>
                  </a:lnTo>
                  <a:lnTo>
                    <a:pt x="104" y="250"/>
                  </a:lnTo>
                  <a:lnTo>
                    <a:pt x="104" y="243"/>
                  </a:lnTo>
                  <a:lnTo>
                    <a:pt x="106" y="237"/>
                  </a:lnTo>
                  <a:lnTo>
                    <a:pt x="106" y="230"/>
                  </a:lnTo>
                  <a:lnTo>
                    <a:pt x="106" y="222"/>
                  </a:lnTo>
                  <a:lnTo>
                    <a:pt x="106" y="214"/>
                  </a:lnTo>
                  <a:lnTo>
                    <a:pt x="108" y="209"/>
                  </a:lnTo>
                  <a:lnTo>
                    <a:pt x="106" y="199"/>
                  </a:lnTo>
                  <a:lnTo>
                    <a:pt x="106" y="192"/>
                  </a:lnTo>
                  <a:lnTo>
                    <a:pt x="106" y="184"/>
                  </a:lnTo>
                  <a:lnTo>
                    <a:pt x="106" y="176"/>
                  </a:lnTo>
                  <a:lnTo>
                    <a:pt x="106" y="169"/>
                  </a:lnTo>
                  <a:lnTo>
                    <a:pt x="106" y="161"/>
                  </a:lnTo>
                  <a:lnTo>
                    <a:pt x="106" y="154"/>
                  </a:lnTo>
                  <a:lnTo>
                    <a:pt x="106" y="146"/>
                  </a:lnTo>
                  <a:lnTo>
                    <a:pt x="104" y="136"/>
                  </a:lnTo>
                  <a:lnTo>
                    <a:pt x="102" y="129"/>
                  </a:lnTo>
                  <a:lnTo>
                    <a:pt x="100" y="121"/>
                  </a:lnTo>
                  <a:lnTo>
                    <a:pt x="100" y="116"/>
                  </a:lnTo>
                  <a:lnTo>
                    <a:pt x="97" y="108"/>
                  </a:lnTo>
                  <a:lnTo>
                    <a:pt x="97" y="100"/>
                  </a:lnTo>
                  <a:lnTo>
                    <a:pt x="95" y="93"/>
                  </a:lnTo>
                  <a:lnTo>
                    <a:pt x="95" y="87"/>
                  </a:lnTo>
                  <a:lnTo>
                    <a:pt x="91" y="74"/>
                  </a:lnTo>
                  <a:lnTo>
                    <a:pt x="87" y="62"/>
                  </a:lnTo>
                  <a:lnTo>
                    <a:pt x="83" y="49"/>
                  </a:lnTo>
                  <a:lnTo>
                    <a:pt x="79" y="41"/>
                  </a:lnTo>
                  <a:lnTo>
                    <a:pt x="76" y="30"/>
                  </a:lnTo>
                  <a:lnTo>
                    <a:pt x="72" y="22"/>
                  </a:lnTo>
                  <a:lnTo>
                    <a:pt x="70" y="15"/>
                  </a:lnTo>
                  <a:lnTo>
                    <a:pt x="68" y="9"/>
                  </a:lnTo>
                  <a:lnTo>
                    <a:pt x="62" y="2"/>
                  </a:lnTo>
                  <a:lnTo>
                    <a:pt x="62" y="0"/>
                  </a:lnTo>
                  <a:lnTo>
                    <a:pt x="53" y="60"/>
                  </a:lnTo>
                  <a:lnTo>
                    <a:pt x="47" y="24"/>
                  </a:lnTo>
                  <a:close/>
                </a:path>
              </a:pathLst>
            </a:custGeom>
            <a:solidFill>
              <a:srgbClr val="F599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9" name="Freeform 54"/>
            <p:cNvSpPr>
              <a:spLocks/>
            </p:cNvSpPr>
            <p:nvPr/>
          </p:nvSpPr>
          <p:spPr bwMode="auto">
            <a:xfrm>
              <a:off x="4227" y="4641"/>
              <a:ext cx="780" cy="433"/>
            </a:xfrm>
            <a:custGeom>
              <a:avLst/>
              <a:gdLst>
                <a:gd name="T0" fmla="*/ 1 w 1560"/>
                <a:gd name="T1" fmla="*/ 5 h 867"/>
                <a:gd name="T2" fmla="*/ 2 w 1560"/>
                <a:gd name="T3" fmla="*/ 5 h 867"/>
                <a:gd name="T4" fmla="*/ 3 w 1560"/>
                <a:gd name="T5" fmla="*/ 5 h 867"/>
                <a:gd name="T6" fmla="*/ 4 w 1560"/>
                <a:gd name="T7" fmla="*/ 5 h 867"/>
                <a:gd name="T8" fmla="*/ 5 w 1560"/>
                <a:gd name="T9" fmla="*/ 5 h 867"/>
                <a:gd name="T10" fmla="*/ 6 w 1560"/>
                <a:gd name="T11" fmla="*/ 5 h 867"/>
                <a:gd name="T12" fmla="*/ 7 w 1560"/>
                <a:gd name="T13" fmla="*/ 5 h 867"/>
                <a:gd name="T14" fmla="*/ 9 w 1560"/>
                <a:gd name="T15" fmla="*/ 6 h 867"/>
                <a:gd name="T16" fmla="*/ 10 w 1560"/>
                <a:gd name="T17" fmla="*/ 6 h 867"/>
                <a:gd name="T18" fmla="*/ 11 w 1560"/>
                <a:gd name="T19" fmla="*/ 6 h 867"/>
                <a:gd name="T20" fmla="*/ 13 w 1560"/>
                <a:gd name="T21" fmla="*/ 6 h 867"/>
                <a:gd name="T22" fmla="*/ 14 w 1560"/>
                <a:gd name="T23" fmla="*/ 6 h 867"/>
                <a:gd name="T24" fmla="*/ 16 w 1560"/>
                <a:gd name="T25" fmla="*/ 7 h 867"/>
                <a:gd name="T26" fmla="*/ 17 w 1560"/>
                <a:gd name="T27" fmla="*/ 7 h 867"/>
                <a:gd name="T28" fmla="*/ 19 w 1560"/>
                <a:gd name="T29" fmla="*/ 7 h 867"/>
                <a:gd name="T30" fmla="*/ 20 w 1560"/>
                <a:gd name="T31" fmla="*/ 7 h 867"/>
                <a:gd name="T32" fmla="*/ 21 w 1560"/>
                <a:gd name="T33" fmla="*/ 8 h 867"/>
                <a:gd name="T34" fmla="*/ 22 w 1560"/>
                <a:gd name="T35" fmla="*/ 8 h 867"/>
                <a:gd name="T36" fmla="*/ 23 w 1560"/>
                <a:gd name="T37" fmla="*/ 8 h 867"/>
                <a:gd name="T38" fmla="*/ 24 w 1560"/>
                <a:gd name="T39" fmla="*/ 8 h 867"/>
                <a:gd name="T40" fmla="*/ 25 w 1560"/>
                <a:gd name="T41" fmla="*/ 9 h 867"/>
                <a:gd name="T42" fmla="*/ 26 w 1560"/>
                <a:gd name="T43" fmla="*/ 9 h 867"/>
                <a:gd name="T44" fmla="*/ 27 w 1560"/>
                <a:gd name="T45" fmla="*/ 9 h 867"/>
                <a:gd name="T46" fmla="*/ 29 w 1560"/>
                <a:gd name="T47" fmla="*/ 10 h 867"/>
                <a:gd name="T48" fmla="*/ 30 w 1560"/>
                <a:gd name="T49" fmla="*/ 10 h 867"/>
                <a:gd name="T50" fmla="*/ 33 w 1560"/>
                <a:gd name="T51" fmla="*/ 8 h 867"/>
                <a:gd name="T52" fmla="*/ 33 w 1560"/>
                <a:gd name="T53" fmla="*/ 9 h 867"/>
                <a:gd name="T54" fmla="*/ 33 w 1560"/>
                <a:gd name="T55" fmla="*/ 10 h 867"/>
                <a:gd name="T56" fmla="*/ 33 w 1560"/>
                <a:gd name="T57" fmla="*/ 12 h 867"/>
                <a:gd name="T58" fmla="*/ 32 w 1560"/>
                <a:gd name="T59" fmla="*/ 13 h 867"/>
                <a:gd name="T60" fmla="*/ 32 w 1560"/>
                <a:gd name="T61" fmla="*/ 15 h 867"/>
                <a:gd name="T62" fmla="*/ 32 w 1560"/>
                <a:gd name="T63" fmla="*/ 16 h 867"/>
                <a:gd name="T64" fmla="*/ 32 w 1560"/>
                <a:gd name="T65" fmla="*/ 17 h 867"/>
                <a:gd name="T66" fmla="*/ 31 w 1560"/>
                <a:gd name="T67" fmla="*/ 18 h 867"/>
                <a:gd name="T68" fmla="*/ 31 w 1560"/>
                <a:gd name="T69" fmla="*/ 19 h 867"/>
                <a:gd name="T70" fmla="*/ 32 w 1560"/>
                <a:gd name="T71" fmla="*/ 21 h 867"/>
                <a:gd name="T72" fmla="*/ 32 w 1560"/>
                <a:gd name="T73" fmla="*/ 22 h 867"/>
                <a:gd name="T74" fmla="*/ 32 w 1560"/>
                <a:gd name="T75" fmla="*/ 23 h 867"/>
                <a:gd name="T76" fmla="*/ 32 w 1560"/>
                <a:gd name="T77" fmla="*/ 24 h 867"/>
                <a:gd name="T78" fmla="*/ 33 w 1560"/>
                <a:gd name="T79" fmla="*/ 25 h 867"/>
                <a:gd name="T80" fmla="*/ 33 w 1560"/>
                <a:gd name="T81" fmla="*/ 26 h 867"/>
                <a:gd name="T82" fmla="*/ 43 w 1560"/>
                <a:gd name="T83" fmla="*/ 27 h 867"/>
                <a:gd name="T84" fmla="*/ 49 w 1560"/>
                <a:gd name="T85" fmla="*/ 22 h 867"/>
                <a:gd name="T86" fmla="*/ 49 w 1560"/>
                <a:gd name="T87" fmla="*/ 21 h 867"/>
                <a:gd name="T88" fmla="*/ 49 w 1560"/>
                <a:gd name="T89" fmla="*/ 20 h 867"/>
                <a:gd name="T90" fmla="*/ 48 w 1560"/>
                <a:gd name="T91" fmla="*/ 19 h 867"/>
                <a:gd name="T92" fmla="*/ 48 w 1560"/>
                <a:gd name="T93" fmla="*/ 17 h 867"/>
                <a:gd name="T94" fmla="*/ 48 w 1560"/>
                <a:gd name="T95" fmla="*/ 16 h 867"/>
                <a:gd name="T96" fmla="*/ 48 w 1560"/>
                <a:gd name="T97" fmla="*/ 15 h 867"/>
                <a:gd name="T98" fmla="*/ 47 w 1560"/>
                <a:gd name="T99" fmla="*/ 13 h 867"/>
                <a:gd name="T100" fmla="*/ 47 w 1560"/>
                <a:gd name="T101" fmla="*/ 12 h 867"/>
                <a:gd name="T102" fmla="*/ 47 w 1560"/>
                <a:gd name="T103" fmla="*/ 11 h 867"/>
                <a:gd name="T104" fmla="*/ 48 w 1560"/>
                <a:gd name="T105" fmla="*/ 10 h 867"/>
                <a:gd name="T106" fmla="*/ 48 w 1560"/>
                <a:gd name="T107" fmla="*/ 9 h 867"/>
                <a:gd name="T108" fmla="*/ 48 w 1560"/>
                <a:gd name="T109" fmla="*/ 8 h 867"/>
                <a:gd name="T110" fmla="*/ 48 w 1560"/>
                <a:gd name="T111" fmla="*/ 6 h 867"/>
                <a:gd name="T112" fmla="*/ 47 w 1560"/>
                <a:gd name="T113" fmla="*/ 5 h 867"/>
                <a:gd name="T114" fmla="*/ 47 w 1560"/>
                <a:gd name="T115" fmla="*/ 4 h 867"/>
                <a:gd name="T116" fmla="*/ 46 w 1560"/>
                <a:gd name="T117" fmla="*/ 3 h 867"/>
                <a:gd name="T118" fmla="*/ 35 w 1560"/>
                <a:gd name="T119" fmla="*/ 1 h 8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60" h="867">
                  <a:moveTo>
                    <a:pt x="576" y="0"/>
                  </a:moveTo>
                  <a:lnTo>
                    <a:pt x="0" y="132"/>
                  </a:lnTo>
                  <a:lnTo>
                    <a:pt x="0" y="164"/>
                  </a:lnTo>
                  <a:lnTo>
                    <a:pt x="4" y="164"/>
                  </a:lnTo>
                  <a:lnTo>
                    <a:pt x="13" y="164"/>
                  </a:lnTo>
                  <a:lnTo>
                    <a:pt x="21" y="164"/>
                  </a:lnTo>
                  <a:lnTo>
                    <a:pt x="28" y="166"/>
                  </a:lnTo>
                  <a:lnTo>
                    <a:pt x="40" y="168"/>
                  </a:lnTo>
                  <a:lnTo>
                    <a:pt x="53" y="170"/>
                  </a:lnTo>
                  <a:lnTo>
                    <a:pt x="59" y="170"/>
                  </a:lnTo>
                  <a:lnTo>
                    <a:pt x="64" y="170"/>
                  </a:lnTo>
                  <a:lnTo>
                    <a:pt x="72" y="171"/>
                  </a:lnTo>
                  <a:lnTo>
                    <a:pt x="80" y="171"/>
                  </a:lnTo>
                  <a:lnTo>
                    <a:pt x="87" y="171"/>
                  </a:lnTo>
                  <a:lnTo>
                    <a:pt x="95" y="173"/>
                  </a:lnTo>
                  <a:lnTo>
                    <a:pt x="102" y="175"/>
                  </a:lnTo>
                  <a:lnTo>
                    <a:pt x="112" y="175"/>
                  </a:lnTo>
                  <a:lnTo>
                    <a:pt x="119" y="175"/>
                  </a:lnTo>
                  <a:lnTo>
                    <a:pt x="127" y="177"/>
                  </a:lnTo>
                  <a:lnTo>
                    <a:pt x="137" y="179"/>
                  </a:lnTo>
                  <a:lnTo>
                    <a:pt x="146" y="179"/>
                  </a:lnTo>
                  <a:lnTo>
                    <a:pt x="156" y="179"/>
                  </a:lnTo>
                  <a:lnTo>
                    <a:pt x="165" y="181"/>
                  </a:lnTo>
                  <a:lnTo>
                    <a:pt x="175" y="183"/>
                  </a:lnTo>
                  <a:lnTo>
                    <a:pt x="186" y="185"/>
                  </a:lnTo>
                  <a:lnTo>
                    <a:pt x="196" y="185"/>
                  </a:lnTo>
                  <a:lnTo>
                    <a:pt x="205" y="187"/>
                  </a:lnTo>
                  <a:lnTo>
                    <a:pt x="215" y="187"/>
                  </a:lnTo>
                  <a:lnTo>
                    <a:pt x="226" y="189"/>
                  </a:lnTo>
                  <a:lnTo>
                    <a:pt x="237" y="190"/>
                  </a:lnTo>
                  <a:lnTo>
                    <a:pt x="249" y="190"/>
                  </a:lnTo>
                  <a:lnTo>
                    <a:pt x="260" y="192"/>
                  </a:lnTo>
                  <a:lnTo>
                    <a:pt x="272" y="194"/>
                  </a:lnTo>
                  <a:lnTo>
                    <a:pt x="283" y="196"/>
                  </a:lnTo>
                  <a:lnTo>
                    <a:pt x="294" y="198"/>
                  </a:lnTo>
                  <a:lnTo>
                    <a:pt x="306" y="198"/>
                  </a:lnTo>
                  <a:lnTo>
                    <a:pt x="317" y="202"/>
                  </a:lnTo>
                  <a:lnTo>
                    <a:pt x="329" y="202"/>
                  </a:lnTo>
                  <a:lnTo>
                    <a:pt x="340" y="206"/>
                  </a:lnTo>
                  <a:lnTo>
                    <a:pt x="351" y="206"/>
                  </a:lnTo>
                  <a:lnTo>
                    <a:pt x="365" y="208"/>
                  </a:lnTo>
                  <a:lnTo>
                    <a:pt x="376" y="209"/>
                  </a:lnTo>
                  <a:lnTo>
                    <a:pt x="386" y="213"/>
                  </a:lnTo>
                  <a:lnTo>
                    <a:pt x="399" y="213"/>
                  </a:lnTo>
                  <a:lnTo>
                    <a:pt x="412" y="215"/>
                  </a:lnTo>
                  <a:lnTo>
                    <a:pt x="424" y="217"/>
                  </a:lnTo>
                  <a:lnTo>
                    <a:pt x="433" y="219"/>
                  </a:lnTo>
                  <a:lnTo>
                    <a:pt x="446" y="221"/>
                  </a:lnTo>
                  <a:lnTo>
                    <a:pt x="460" y="223"/>
                  </a:lnTo>
                  <a:lnTo>
                    <a:pt x="471" y="225"/>
                  </a:lnTo>
                  <a:lnTo>
                    <a:pt x="481" y="227"/>
                  </a:lnTo>
                  <a:lnTo>
                    <a:pt x="492" y="228"/>
                  </a:lnTo>
                  <a:lnTo>
                    <a:pt x="503" y="230"/>
                  </a:lnTo>
                  <a:lnTo>
                    <a:pt x="515" y="232"/>
                  </a:lnTo>
                  <a:lnTo>
                    <a:pt x="526" y="236"/>
                  </a:lnTo>
                  <a:lnTo>
                    <a:pt x="538" y="238"/>
                  </a:lnTo>
                  <a:lnTo>
                    <a:pt x="551" y="242"/>
                  </a:lnTo>
                  <a:lnTo>
                    <a:pt x="561" y="242"/>
                  </a:lnTo>
                  <a:lnTo>
                    <a:pt x="570" y="246"/>
                  </a:lnTo>
                  <a:lnTo>
                    <a:pt x="580" y="246"/>
                  </a:lnTo>
                  <a:lnTo>
                    <a:pt x="591" y="249"/>
                  </a:lnTo>
                  <a:lnTo>
                    <a:pt x="602" y="249"/>
                  </a:lnTo>
                  <a:lnTo>
                    <a:pt x="612" y="253"/>
                  </a:lnTo>
                  <a:lnTo>
                    <a:pt x="621" y="253"/>
                  </a:lnTo>
                  <a:lnTo>
                    <a:pt x="633" y="257"/>
                  </a:lnTo>
                  <a:lnTo>
                    <a:pt x="642" y="257"/>
                  </a:lnTo>
                  <a:lnTo>
                    <a:pt x="652" y="259"/>
                  </a:lnTo>
                  <a:lnTo>
                    <a:pt x="661" y="261"/>
                  </a:lnTo>
                  <a:lnTo>
                    <a:pt x="671" y="265"/>
                  </a:lnTo>
                  <a:lnTo>
                    <a:pt x="678" y="266"/>
                  </a:lnTo>
                  <a:lnTo>
                    <a:pt x="690" y="268"/>
                  </a:lnTo>
                  <a:lnTo>
                    <a:pt x="697" y="270"/>
                  </a:lnTo>
                  <a:lnTo>
                    <a:pt x="707" y="274"/>
                  </a:lnTo>
                  <a:lnTo>
                    <a:pt x="714" y="274"/>
                  </a:lnTo>
                  <a:lnTo>
                    <a:pt x="724" y="278"/>
                  </a:lnTo>
                  <a:lnTo>
                    <a:pt x="734" y="278"/>
                  </a:lnTo>
                  <a:lnTo>
                    <a:pt x="741" y="282"/>
                  </a:lnTo>
                  <a:lnTo>
                    <a:pt x="749" y="282"/>
                  </a:lnTo>
                  <a:lnTo>
                    <a:pt x="758" y="285"/>
                  </a:lnTo>
                  <a:lnTo>
                    <a:pt x="766" y="287"/>
                  </a:lnTo>
                  <a:lnTo>
                    <a:pt x="773" y="289"/>
                  </a:lnTo>
                  <a:lnTo>
                    <a:pt x="781" y="291"/>
                  </a:lnTo>
                  <a:lnTo>
                    <a:pt x="789" y="293"/>
                  </a:lnTo>
                  <a:lnTo>
                    <a:pt x="794" y="295"/>
                  </a:lnTo>
                  <a:lnTo>
                    <a:pt x="802" y="297"/>
                  </a:lnTo>
                  <a:lnTo>
                    <a:pt x="810" y="299"/>
                  </a:lnTo>
                  <a:lnTo>
                    <a:pt x="817" y="301"/>
                  </a:lnTo>
                  <a:lnTo>
                    <a:pt x="823" y="304"/>
                  </a:lnTo>
                  <a:lnTo>
                    <a:pt x="830" y="306"/>
                  </a:lnTo>
                  <a:lnTo>
                    <a:pt x="842" y="308"/>
                  </a:lnTo>
                  <a:lnTo>
                    <a:pt x="853" y="312"/>
                  </a:lnTo>
                  <a:lnTo>
                    <a:pt x="863" y="316"/>
                  </a:lnTo>
                  <a:lnTo>
                    <a:pt x="874" y="320"/>
                  </a:lnTo>
                  <a:lnTo>
                    <a:pt x="882" y="322"/>
                  </a:lnTo>
                  <a:lnTo>
                    <a:pt x="891" y="325"/>
                  </a:lnTo>
                  <a:lnTo>
                    <a:pt x="899" y="327"/>
                  </a:lnTo>
                  <a:lnTo>
                    <a:pt x="907" y="331"/>
                  </a:lnTo>
                  <a:lnTo>
                    <a:pt x="918" y="333"/>
                  </a:lnTo>
                  <a:lnTo>
                    <a:pt x="927" y="337"/>
                  </a:lnTo>
                  <a:lnTo>
                    <a:pt x="933" y="341"/>
                  </a:lnTo>
                  <a:lnTo>
                    <a:pt x="935" y="341"/>
                  </a:lnTo>
                  <a:lnTo>
                    <a:pt x="956" y="287"/>
                  </a:lnTo>
                  <a:lnTo>
                    <a:pt x="1036" y="272"/>
                  </a:lnTo>
                  <a:lnTo>
                    <a:pt x="1036" y="274"/>
                  </a:lnTo>
                  <a:lnTo>
                    <a:pt x="1038" y="282"/>
                  </a:lnTo>
                  <a:lnTo>
                    <a:pt x="1038" y="287"/>
                  </a:lnTo>
                  <a:lnTo>
                    <a:pt x="1038" y="295"/>
                  </a:lnTo>
                  <a:lnTo>
                    <a:pt x="1040" y="303"/>
                  </a:lnTo>
                  <a:lnTo>
                    <a:pt x="1040" y="312"/>
                  </a:lnTo>
                  <a:lnTo>
                    <a:pt x="1040" y="320"/>
                  </a:lnTo>
                  <a:lnTo>
                    <a:pt x="1040" y="329"/>
                  </a:lnTo>
                  <a:lnTo>
                    <a:pt x="1040" y="341"/>
                  </a:lnTo>
                  <a:lnTo>
                    <a:pt x="1041" y="352"/>
                  </a:lnTo>
                  <a:lnTo>
                    <a:pt x="1040" y="363"/>
                  </a:lnTo>
                  <a:lnTo>
                    <a:pt x="1040" y="375"/>
                  </a:lnTo>
                  <a:lnTo>
                    <a:pt x="1038" y="388"/>
                  </a:lnTo>
                  <a:lnTo>
                    <a:pt x="1036" y="399"/>
                  </a:lnTo>
                  <a:lnTo>
                    <a:pt x="1032" y="411"/>
                  </a:lnTo>
                  <a:lnTo>
                    <a:pt x="1028" y="422"/>
                  </a:lnTo>
                  <a:lnTo>
                    <a:pt x="1024" y="434"/>
                  </a:lnTo>
                  <a:lnTo>
                    <a:pt x="1022" y="447"/>
                  </a:lnTo>
                  <a:lnTo>
                    <a:pt x="1019" y="458"/>
                  </a:lnTo>
                  <a:lnTo>
                    <a:pt x="1015" y="470"/>
                  </a:lnTo>
                  <a:lnTo>
                    <a:pt x="1011" y="483"/>
                  </a:lnTo>
                  <a:lnTo>
                    <a:pt x="1007" y="496"/>
                  </a:lnTo>
                  <a:lnTo>
                    <a:pt x="1003" y="510"/>
                  </a:lnTo>
                  <a:lnTo>
                    <a:pt x="1000" y="523"/>
                  </a:lnTo>
                  <a:lnTo>
                    <a:pt x="998" y="531"/>
                  </a:lnTo>
                  <a:lnTo>
                    <a:pt x="996" y="538"/>
                  </a:lnTo>
                  <a:lnTo>
                    <a:pt x="996" y="546"/>
                  </a:lnTo>
                  <a:lnTo>
                    <a:pt x="996" y="553"/>
                  </a:lnTo>
                  <a:lnTo>
                    <a:pt x="994" y="561"/>
                  </a:lnTo>
                  <a:lnTo>
                    <a:pt x="992" y="569"/>
                  </a:lnTo>
                  <a:lnTo>
                    <a:pt x="992" y="578"/>
                  </a:lnTo>
                  <a:lnTo>
                    <a:pt x="992" y="586"/>
                  </a:lnTo>
                  <a:lnTo>
                    <a:pt x="992" y="593"/>
                  </a:lnTo>
                  <a:lnTo>
                    <a:pt x="992" y="605"/>
                  </a:lnTo>
                  <a:lnTo>
                    <a:pt x="992" y="612"/>
                  </a:lnTo>
                  <a:lnTo>
                    <a:pt x="992" y="624"/>
                  </a:lnTo>
                  <a:lnTo>
                    <a:pt x="992" y="633"/>
                  </a:lnTo>
                  <a:lnTo>
                    <a:pt x="992" y="643"/>
                  </a:lnTo>
                  <a:lnTo>
                    <a:pt x="994" y="652"/>
                  </a:lnTo>
                  <a:lnTo>
                    <a:pt x="996" y="662"/>
                  </a:lnTo>
                  <a:lnTo>
                    <a:pt x="998" y="673"/>
                  </a:lnTo>
                  <a:lnTo>
                    <a:pt x="1000" y="683"/>
                  </a:lnTo>
                  <a:lnTo>
                    <a:pt x="1002" y="692"/>
                  </a:lnTo>
                  <a:lnTo>
                    <a:pt x="1003" y="704"/>
                  </a:lnTo>
                  <a:lnTo>
                    <a:pt x="1005" y="713"/>
                  </a:lnTo>
                  <a:lnTo>
                    <a:pt x="1007" y="724"/>
                  </a:lnTo>
                  <a:lnTo>
                    <a:pt x="1009" y="734"/>
                  </a:lnTo>
                  <a:lnTo>
                    <a:pt x="1013" y="743"/>
                  </a:lnTo>
                  <a:lnTo>
                    <a:pt x="1013" y="753"/>
                  </a:lnTo>
                  <a:lnTo>
                    <a:pt x="1017" y="762"/>
                  </a:lnTo>
                  <a:lnTo>
                    <a:pt x="1019" y="772"/>
                  </a:lnTo>
                  <a:lnTo>
                    <a:pt x="1022" y="783"/>
                  </a:lnTo>
                  <a:lnTo>
                    <a:pt x="1024" y="791"/>
                  </a:lnTo>
                  <a:lnTo>
                    <a:pt x="1026" y="799"/>
                  </a:lnTo>
                  <a:lnTo>
                    <a:pt x="1028" y="806"/>
                  </a:lnTo>
                  <a:lnTo>
                    <a:pt x="1032" y="816"/>
                  </a:lnTo>
                  <a:lnTo>
                    <a:pt x="1032" y="821"/>
                  </a:lnTo>
                  <a:lnTo>
                    <a:pt x="1036" y="829"/>
                  </a:lnTo>
                  <a:lnTo>
                    <a:pt x="1036" y="835"/>
                  </a:lnTo>
                  <a:lnTo>
                    <a:pt x="1040" y="842"/>
                  </a:lnTo>
                  <a:lnTo>
                    <a:pt x="1041" y="854"/>
                  </a:lnTo>
                  <a:lnTo>
                    <a:pt x="1045" y="859"/>
                  </a:lnTo>
                  <a:lnTo>
                    <a:pt x="1047" y="865"/>
                  </a:lnTo>
                  <a:lnTo>
                    <a:pt x="1047" y="867"/>
                  </a:lnTo>
                  <a:lnTo>
                    <a:pt x="1372" y="867"/>
                  </a:lnTo>
                  <a:lnTo>
                    <a:pt x="1560" y="747"/>
                  </a:lnTo>
                  <a:lnTo>
                    <a:pt x="1559" y="743"/>
                  </a:lnTo>
                  <a:lnTo>
                    <a:pt x="1559" y="738"/>
                  </a:lnTo>
                  <a:lnTo>
                    <a:pt x="1555" y="728"/>
                  </a:lnTo>
                  <a:lnTo>
                    <a:pt x="1553" y="719"/>
                  </a:lnTo>
                  <a:lnTo>
                    <a:pt x="1551" y="711"/>
                  </a:lnTo>
                  <a:lnTo>
                    <a:pt x="1547" y="704"/>
                  </a:lnTo>
                  <a:lnTo>
                    <a:pt x="1545" y="696"/>
                  </a:lnTo>
                  <a:lnTo>
                    <a:pt x="1543" y="688"/>
                  </a:lnTo>
                  <a:lnTo>
                    <a:pt x="1541" y="677"/>
                  </a:lnTo>
                  <a:lnTo>
                    <a:pt x="1540" y="669"/>
                  </a:lnTo>
                  <a:lnTo>
                    <a:pt x="1538" y="660"/>
                  </a:lnTo>
                  <a:lnTo>
                    <a:pt x="1536" y="650"/>
                  </a:lnTo>
                  <a:lnTo>
                    <a:pt x="1532" y="639"/>
                  </a:lnTo>
                  <a:lnTo>
                    <a:pt x="1530" y="628"/>
                  </a:lnTo>
                  <a:lnTo>
                    <a:pt x="1528" y="616"/>
                  </a:lnTo>
                  <a:lnTo>
                    <a:pt x="1526" y="607"/>
                  </a:lnTo>
                  <a:lnTo>
                    <a:pt x="1522" y="595"/>
                  </a:lnTo>
                  <a:lnTo>
                    <a:pt x="1521" y="584"/>
                  </a:lnTo>
                  <a:lnTo>
                    <a:pt x="1519" y="572"/>
                  </a:lnTo>
                  <a:lnTo>
                    <a:pt x="1517" y="561"/>
                  </a:lnTo>
                  <a:lnTo>
                    <a:pt x="1515" y="550"/>
                  </a:lnTo>
                  <a:lnTo>
                    <a:pt x="1513" y="538"/>
                  </a:lnTo>
                  <a:lnTo>
                    <a:pt x="1511" y="527"/>
                  </a:lnTo>
                  <a:lnTo>
                    <a:pt x="1511" y="515"/>
                  </a:lnTo>
                  <a:lnTo>
                    <a:pt x="1507" y="506"/>
                  </a:lnTo>
                  <a:lnTo>
                    <a:pt x="1507" y="495"/>
                  </a:lnTo>
                  <a:lnTo>
                    <a:pt x="1507" y="483"/>
                  </a:lnTo>
                  <a:lnTo>
                    <a:pt x="1507" y="476"/>
                  </a:lnTo>
                  <a:lnTo>
                    <a:pt x="1505" y="464"/>
                  </a:lnTo>
                  <a:lnTo>
                    <a:pt x="1503" y="455"/>
                  </a:lnTo>
                  <a:lnTo>
                    <a:pt x="1503" y="443"/>
                  </a:lnTo>
                  <a:lnTo>
                    <a:pt x="1503" y="436"/>
                  </a:lnTo>
                  <a:lnTo>
                    <a:pt x="1503" y="424"/>
                  </a:lnTo>
                  <a:lnTo>
                    <a:pt x="1503" y="417"/>
                  </a:lnTo>
                  <a:lnTo>
                    <a:pt x="1503" y="407"/>
                  </a:lnTo>
                  <a:lnTo>
                    <a:pt x="1503" y="399"/>
                  </a:lnTo>
                  <a:lnTo>
                    <a:pt x="1503" y="392"/>
                  </a:lnTo>
                  <a:lnTo>
                    <a:pt x="1503" y="382"/>
                  </a:lnTo>
                  <a:lnTo>
                    <a:pt x="1503" y="373"/>
                  </a:lnTo>
                  <a:lnTo>
                    <a:pt x="1505" y="365"/>
                  </a:lnTo>
                  <a:lnTo>
                    <a:pt x="1505" y="360"/>
                  </a:lnTo>
                  <a:lnTo>
                    <a:pt x="1507" y="352"/>
                  </a:lnTo>
                  <a:lnTo>
                    <a:pt x="1507" y="344"/>
                  </a:lnTo>
                  <a:lnTo>
                    <a:pt x="1509" y="337"/>
                  </a:lnTo>
                  <a:lnTo>
                    <a:pt x="1509" y="329"/>
                  </a:lnTo>
                  <a:lnTo>
                    <a:pt x="1509" y="322"/>
                  </a:lnTo>
                  <a:lnTo>
                    <a:pt x="1509" y="314"/>
                  </a:lnTo>
                  <a:lnTo>
                    <a:pt x="1511" y="306"/>
                  </a:lnTo>
                  <a:lnTo>
                    <a:pt x="1511" y="293"/>
                  </a:lnTo>
                  <a:lnTo>
                    <a:pt x="1513" y="280"/>
                  </a:lnTo>
                  <a:lnTo>
                    <a:pt x="1511" y="266"/>
                  </a:lnTo>
                  <a:lnTo>
                    <a:pt x="1511" y="253"/>
                  </a:lnTo>
                  <a:lnTo>
                    <a:pt x="1511" y="242"/>
                  </a:lnTo>
                  <a:lnTo>
                    <a:pt x="1509" y="230"/>
                  </a:lnTo>
                  <a:lnTo>
                    <a:pt x="1505" y="215"/>
                  </a:lnTo>
                  <a:lnTo>
                    <a:pt x="1502" y="206"/>
                  </a:lnTo>
                  <a:lnTo>
                    <a:pt x="1498" y="192"/>
                  </a:lnTo>
                  <a:lnTo>
                    <a:pt x="1494" y="181"/>
                  </a:lnTo>
                  <a:lnTo>
                    <a:pt x="1488" y="170"/>
                  </a:lnTo>
                  <a:lnTo>
                    <a:pt x="1484" y="158"/>
                  </a:lnTo>
                  <a:lnTo>
                    <a:pt x="1481" y="147"/>
                  </a:lnTo>
                  <a:lnTo>
                    <a:pt x="1477" y="139"/>
                  </a:lnTo>
                  <a:lnTo>
                    <a:pt x="1473" y="130"/>
                  </a:lnTo>
                  <a:lnTo>
                    <a:pt x="1469" y="122"/>
                  </a:lnTo>
                  <a:lnTo>
                    <a:pt x="1467" y="114"/>
                  </a:lnTo>
                  <a:lnTo>
                    <a:pt x="1463" y="111"/>
                  </a:lnTo>
                  <a:lnTo>
                    <a:pt x="1460" y="101"/>
                  </a:lnTo>
                  <a:lnTo>
                    <a:pt x="1460" y="99"/>
                  </a:lnTo>
                  <a:lnTo>
                    <a:pt x="1340" y="31"/>
                  </a:lnTo>
                  <a:lnTo>
                    <a:pt x="1211" y="38"/>
                  </a:lnTo>
                  <a:lnTo>
                    <a:pt x="1095" y="57"/>
                  </a:lnTo>
                  <a:lnTo>
                    <a:pt x="576" y="0"/>
                  </a:lnTo>
                  <a:close/>
                </a:path>
              </a:pathLst>
            </a:custGeom>
            <a:solidFill>
              <a:srgbClr val="6B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0" name="Freeform 55"/>
            <p:cNvSpPr>
              <a:spLocks/>
            </p:cNvSpPr>
            <p:nvPr/>
          </p:nvSpPr>
          <p:spPr bwMode="auto">
            <a:xfrm>
              <a:off x="4272" y="4644"/>
              <a:ext cx="499" cy="130"/>
            </a:xfrm>
            <a:custGeom>
              <a:avLst/>
              <a:gdLst>
                <a:gd name="T0" fmla="*/ 15 w 996"/>
                <a:gd name="T1" fmla="*/ 0 h 260"/>
                <a:gd name="T2" fmla="*/ 26 w 996"/>
                <a:gd name="T3" fmla="*/ 4 h 260"/>
                <a:gd name="T4" fmla="*/ 25 w 996"/>
                <a:gd name="T5" fmla="*/ 4 h 260"/>
                <a:gd name="T6" fmla="*/ 25 w 996"/>
                <a:gd name="T7" fmla="*/ 4 h 260"/>
                <a:gd name="T8" fmla="*/ 25 w 996"/>
                <a:gd name="T9" fmla="*/ 5 h 260"/>
                <a:gd name="T10" fmla="*/ 25 w 996"/>
                <a:gd name="T11" fmla="*/ 6 h 260"/>
                <a:gd name="T12" fmla="*/ 25 w 996"/>
                <a:gd name="T13" fmla="*/ 6 h 260"/>
                <a:gd name="T14" fmla="*/ 25 w 996"/>
                <a:gd name="T15" fmla="*/ 7 h 260"/>
                <a:gd name="T16" fmla="*/ 25 w 996"/>
                <a:gd name="T17" fmla="*/ 7 h 260"/>
                <a:gd name="T18" fmla="*/ 25 w 996"/>
                <a:gd name="T19" fmla="*/ 7 h 260"/>
                <a:gd name="T20" fmla="*/ 25 w 996"/>
                <a:gd name="T21" fmla="*/ 8 h 260"/>
                <a:gd name="T22" fmla="*/ 25 w 996"/>
                <a:gd name="T23" fmla="*/ 9 h 260"/>
                <a:gd name="T24" fmla="*/ 25 w 996"/>
                <a:gd name="T25" fmla="*/ 9 h 260"/>
                <a:gd name="T26" fmla="*/ 25 w 996"/>
                <a:gd name="T27" fmla="*/ 8 h 260"/>
                <a:gd name="T28" fmla="*/ 24 w 996"/>
                <a:gd name="T29" fmla="*/ 8 h 260"/>
                <a:gd name="T30" fmla="*/ 24 w 996"/>
                <a:gd name="T31" fmla="*/ 8 h 260"/>
                <a:gd name="T32" fmla="*/ 23 w 996"/>
                <a:gd name="T33" fmla="*/ 8 h 260"/>
                <a:gd name="T34" fmla="*/ 23 w 996"/>
                <a:gd name="T35" fmla="*/ 8 h 260"/>
                <a:gd name="T36" fmla="*/ 22 w 996"/>
                <a:gd name="T37" fmla="*/ 7 h 260"/>
                <a:gd name="T38" fmla="*/ 22 w 996"/>
                <a:gd name="T39" fmla="*/ 7 h 260"/>
                <a:gd name="T40" fmla="*/ 21 w 996"/>
                <a:gd name="T41" fmla="*/ 7 h 260"/>
                <a:gd name="T42" fmla="*/ 20 w 996"/>
                <a:gd name="T43" fmla="*/ 7 h 260"/>
                <a:gd name="T44" fmla="*/ 20 w 996"/>
                <a:gd name="T45" fmla="*/ 7 h 260"/>
                <a:gd name="T46" fmla="*/ 19 w 996"/>
                <a:gd name="T47" fmla="*/ 7 h 260"/>
                <a:gd name="T48" fmla="*/ 19 w 996"/>
                <a:gd name="T49" fmla="*/ 6 h 260"/>
                <a:gd name="T50" fmla="*/ 18 w 996"/>
                <a:gd name="T51" fmla="*/ 6 h 260"/>
                <a:gd name="T52" fmla="*/ 18 w 996"/>
                <a:gd name="T53" fmla="*/ 6 h 260"/>
                <a:gd name="T54" fmla="*/ 17 w 996"/>
                <a:gd name="T55" fmla="*/ 6 h 260"/>
                <a:gd name="T56" fmla="*/ 16 w 996"/>
                <a:gd name="T57" fmla="*/ 6 h 260"/>
                <a:gd name="T58" fmla="*/ 16 w 996"/>
                <a:gd name="T59" fmla="*/ 6 h 260"/>
                <a:gd name="T60" fmla="*/ 15 w 996"/>
                <a:gd name="T61" fmla="*/ 6 h 260"/>
                <a:gd name="T62" fmla="*/ 15 w 996"/>
                <a:gd name="T63" fmla="*/ 6 h 260"/>
                <a:gd name="T64" fmla="*/ 14 w 996"/>
                <a:gd name="T65" fmla="*/ 6 h 260"/>
                <a:gd name="T66" fmla="*/ 13 w 996"/>
                <a:gd name="T67" fmla="*/ 6 h 260"/>
                <a:gd name="T68" fmla="*/ 13 w 996"/>
                <a:gd name="T69" fmla="*/ 5 h 260"/>
                <a:gd name="T70" fmla="*/ 12 w 996"/>
                <a:gd name="T71" fmla="*/ 5 h 260"/>
                <a:gd name="T72" fmla="*/ 11 w 996"/>
                <a:gd name="T73" fmla="*/ 5 h 260"/>
                <a:gd name="T74" fmla="*/ 11 w 996"/>
                <a:gd name="T75" fmla="*/ 5 h 260"/>
                <a:gd name="T76" fmla="*/ 10 w 996"/>
                <a:gd name="T77" fmla="*/ 5 h 260"/>
                <a:gd name="T78" fmla="*/ 9 w 996"/>
                <a:gd name="T79" fmla="*/ 5 h 260"/>
                <a:gd name="T80" fmla="*/ 9 w 996"/>
                <a:gd name="T81" fmla="*/ 5 h 260"/>
                <a:gd name="T82" fmla="*/ 8 w 996"/>
                <a:gd name="T83" fmla="*/ 5 h 260"/>
                <a:gd name="T84" fmla="*/ 7 w 996"/>
                <a:gd name="T85" fmla="*/ 5 h 260"/>
                <a:gd name="T86" fmla="*/ 7 w 996"/>
                <a:gd name="T87" fmla="*/ 5 h 260"/>
                <a:gd name="T88" fmla="*/ 6 w 996"/>
                <a:gd name="T89" fmla="*/ 5 h 260"/>
                <a:gd name="T90" fmla="*/ 6 w 996"/>
                <a:gd name="T91" fmla="*/ 5 h 260"/>
                <a:gd name="T92" fmla="*/ 5 w 996"/>
                <a:gd name="T93" fmla="*/ 5 h 260"/>
                <a:gd name="T94" fmla="*/ 5 w 996"/>
                <a:gd name="T95" fmla="*/ 5 h 260"/>
                <a:gd name="T96" fmla="*/ 4 w 996"/>
                <a:gd name="T97" fmla="*/ 4 h 260"/>
                <a:gd name="T98" fmla="*/ 4 w 996"/>
                <a:gd name="T99" fmla="*/ 4 h 260"/>
                <a:gd name="T100" fmla="*/ 3 w 996"/>
                <a:gd name="T101" fmla="*/ 4 h 260"/>
                <a:gd name="T102" fmla="*/ 3 w 996"/>
                <a:gd name="T103" fmla="*/ 4 h 260"/>
                <a:gd name="T104" fmla="*/ 2 w 996"/>
                <a:gd name="T105" fmla="*/ 4 h 260"/>
                <a:gd name="T106" fmla="*/ 1 w 996"/>
                <a:gd name="T107" fmla="*/ 4 h 260"/>
                <a:gd name="T108" fmla="*/ 1 w 996"/>
                <a:gd name="T109" fmla="*/ 4 h 260"/>
                <a:gd name="T110" fmla="*/ 0 w 996"/>
                <a:gd name="T111" fmla="*/ 4 h 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96" h="260">
                  <a:moveTo>
                    <a:pt x="0" y="116"/>
                  </a:moveTo>
                  <a:lnTo>
                    <a:pt x="460" y="0"/>
                  </a:lnTo>
                  <a:lnTo>
                    <a:pt x="996" y="63"/>
                  </a:lnTo>
                  <a:lnTo>
                    <a:pt x="806" y="105"/>
                  </a:lnTo>
                  <a:lnTo>
                    <a:pt x="804" y="105"/>
                  </a:lnTo>
                  <a:lnTo>
                    <a:pt x="798" y="110"/>
                  </a:lnTo>
                  <a:lnTo>
                    <a:pt x="791" y="116"/>
                  </a:lnTo>
                  <a:lnTo>
                    <a:pt x="785" y="126"/>
                  </a:lnTo>
                  <a:lnTo>
                    <a:pt x="777" y="135"/>
                  </a:lnTo>
                  <a:lnTo>
                    <a:pt x="770" y="146"/>
                  </a:lnTo>
                  <a:lnTo>
                    <a:pt x="766" y="158"/>
                  </a:lnTo>
                  <a:lnTo>
                    <a:pt x="768" y="169"/>
                  </a:lnTo>
                  <a:lnTo>
                    <a:pt x="768" y="173"/>
                  </a:lnTo>
                  <a:lnTo>
                    <a:pt x="770" y="181"/>
                  </a:lnTo>
                  <a:lnTo>
                    <a:pt x="770" y="188"/>
                  </a:lnTo>
                  <a:lnTo>
                    <a:pt x="774" y="196"/>
                  </a:lnTo>
                  <a:lnTo>
                    <a:pt x="774" y="202"/>
                  </a:lnTo>
                  <a:lnTo>
                    <a:pt x="776" y="209"/>
                  </a:lnTo>
                  <a:lnTo>
                    <a:pt x="777" y="217"/>
                  </a:lnTo>
                  <a:lnTo>
                    <a:pt x="779" y="224"/>
                  </a:lnTo>
                  <a:lnTo>
                    <a:pt x="781" y="238"/>
                  </a:lnTo>
                  <a:lnTo>
                    <a:pt x="783" y="249"/>
                  </a:lnTo>
                  <a:lnTo>
                    <a:pt x="785" y="257"/>
                  </a:lnTo>
                  <a:lnTo>
                    <a:pt x="785" y="260"/>
                  </a:lnTo>
                  <a:lnTo>
                    <a:pt x="783" y="259"/>
                  </a:lnTo>
                  <a:lnTo>
                    <a:pt x="781" y="257"/>
                  </a:lnTo>
                  <a:lnTo>
                    <a:pt x="774" y="253"/>
                  </a:lnTo>
                  <a:lnTo>
                    <a:pt x="768" y="251"/>
                  </a:lnTo>
                  <a:lnTo>
                    <a:pt x="762" y="247"/>
                  </a:lnTo>
                  <a:lnTo>
                    <a:pt x="757" y="245"/>
                  </a:lnTo>
                  <a:lnTo>
                    <a:pt x="751" y="243"/>
                  </a:lnTo>
                  <a:lnTo>
                    <a:pt x="743" y="240"/>
                  </a:lnTo>
                  <a:lnTo>
                    <a:pt x="738" y="236"/>
                  </a:lnTo>
                  <a:lnTo>
                    <a:pt x="730" y="234"/>
                  </a:lnTo>
                  <a:lnTo>
                    <a:pt x="722" y="232"/>
                  </a:lnTo>
                  <a:lnTo>
                    <a:pt x="715" y="228"/>
                  </a:lnTo>
                  <a:lnTo>
                    <a:pt x="703" y="224"/>
                  </a:lnTo>
                  <a:lnTo>
                    <a:pt x="694" y="221"/>
                  </a:lnTo>
                  <a:lnTo>
                    <a:pt x="682" y="217"/>
                  </a:lnTo>
                  <a:lnTo>
                    <a:pt x="673" y="215"/>
                  </a:lnTo>
                  <a:lnTo>
                    <a:pt x="660" y="211"/>
                  </a:lnTo>
                  <a:lnTo>
                    <a:pt x="648" y="207"/>
                  </a:lnTo>
                  <a:lnTo>
                    <a:pt x="635" y="203"/>
                  </a:lnTo>
                  <a:lnTo>
                    <a:pt x="623" y="202"/>
                  </a:lnTo>
                  <a:lnTo>
                    <a:pt x="616" y="200"/>
                  </a:lnTo>
                  <a:lnTo>
                    <a:pt x="608" y="198"/>
                  </a:lnTo>
                  <a:lnTo>
                    <a:pt x="601" y="196"/>
                  </a:lnTo>
                  <a:lnTo>
                    <a:pt x="593" y="194"/>
                  </a:lnTo>
                  <a:lnTo>
                    <a:pt x="584" y="192"/>
                  </a:lnTo>
                  <a:lnTo>
                    <a:pt x="576" y="190"/>
                  </a:lnTo>
                  <a:lnTo>
                    <a:pt x="570" y="188"/>
                  </a:lnTo>
                  <a:lnTo>
                    <a:pt x="563" y="188"/>
                  </a:lnTo>
                  <a:lnTo>
                    <a:pt x="553" y="184"/>
                  </a:lnTo>
                  <a:lnTo>
                    <a:pt x="544" y="184"/>
                  </a:lnTo>
                  <a:lnTo>
                    <a:pt x="536" y="183"/>
                  </a:lnTo>
                  <a:lnTo>
                    <a:pt x="527" y="181"/>
                  </a:lnTo>
                  <a:lnTo>
                    <a:pt x="519" y="179"/>
                  </a:lnTo>
                  <a:lnTo>
                    <a:pt x="509" y="179"/>
                  </a:lnTo>
                  <a:lnTo>
                    <a:pt x="500" y="177"/>
                  </a:lnTo>
                  <a:lnTo>
                    <a:pt x="492" y="177"/>
                  </a:lnTo>
                  <a:lnTo>
                    <a:pt x="481" y="173"/>
                  </a:lnTo>
                  <a:lnTo>
                    <a:pt x="471" y="173"/>
                  </a:lnTo>
                  <a:lnTo>
                    <a:pt x="460" y="169"/>
                  </a:lnTo>
                  <a:lnTo>
                    <a:pt x="451" y="169"/>
                  </a:lnTo>
                  <a:lnTo>
                    <a:pt x="441" y="165"/>
                  </a:lnTo>
                  <a:lnTo>
                    <a:pt x="431" y="165"/>
                  </a:lnTo>
                  <a:lnTo>
                    <a:pt x="420" y="164"/>
                  </a:lnTo>
                  <a:lnTo>
                    <a:pt x="411" y="164"/>
                  </a:lnTo>
                  <a:lnTo>
                    <a:pt x="399" y="162"/>
                  </a:lnTo>
                  <a:lnTo>
                    <a:pt x="390" y="160"/>
                  </a:lnTo>
                  <a:lnTo>
                    <a:pt x="380" y="158"/>
                  </a:lnTo>
                  <a:lnTo>
                    <a:pt x="369" y="158"/>
                  </a:lnTo>
                  <a:lnTo>
                    <a:pt x="357" y="156"/>
                  </a:lnTo>
                  <a:lnTo>
                    <a:pt x="348" y="156"/>
                  </a:lnTo>
                  <a:lnTo>
                    <a:pt x="338" y="152"/>
                  </a:lnTo>
                  <a:lnTo>
                    <a:pt x="329" y="152"/>
                  </a:lnTo>
                  <a:lnTo>
                    <a:pt x="317" y="150"/>
                  </a:lnTo>
                  <a:lnTo>
                    <a:pt x="306" y="148"/>
                  </a:lnTo>
                  <a:lnTo>
                    <a:pt x="295" y="148"/>
                  </a:lnTo>
                  <a:lnTo>
                    <a:pt x="285" y="146"/>
                  </a:lnTo>
                  <a:lnTo>
                    <a:pt x="274" y="145"/>
                  </a:lnTo>
                  <a:lnTo>
                    <a:pt x="264" y="145"/>
                  </a:lnTo>
                  <a:lnTo>
                    <a:pt x="255" y="141"/>
                  </a:lnTo>
                  <a:lnTo>
                    <a:pt x="245" y="141"/>
                  </a:lnTo>
                  <a:lnTo>
                    <a:pt x="234" y="141"/>
                  </a:lnTo>
                  <a:lnTo>
                    <a:pt x="224" y="139"/>
                  </a:lnTo>
                  <a:lnTo>
                    <a:pt x="215" y="137"/>
                  </a:lnTo>
                  <a:lnTo>
                    <a:pt x="205" y="137"/>
                  </a:lnTo>
                  <a:lnTo>
                    <a:pt x="196" y="137"/>
                  </a:lnTo>
                  <a:lnTo>
                    <a:pt x="186" y="135"/>
                  </a:lnTo>
                  <a:lnTo>
                    <a:pt x="177" y="133"/>
                  </a:lnTo>
                  <a:lnTo>
                    <a:pt x="169" y="133"/>
                  </a:lnTo>
                  <a:lnTo>
                    <a:pt x="160" y="131"/>
                  </a:lnTo>
                  <a:lnTo>
                    <a:pt x="150" y="129"/>
                  </a:lnTo>
                  <a:lnTo>
                    <a:pt x="141" y="129"/>
                  </a:lnTo>
                  <a:lnTo>
                    <a:pt x="133" y="129"/>
                  </a:lnTo>
                  <a:lnTo>
                    <a:pt x="124" y="127"/>
                  </a:lnTo>
                  <a:lnTo>
                    <a:pt x="116" y="126"/>
                  </a:lnTo>
                  <a:lnTo>
                    <a:pt x="108" y="126"/>
                  </a:lnTo>
                  <a:lnTo>
                    <a:pt x="101" y="126"/>
                  </a:lnTo>
                  <a:lnTo>
                    <a:pt x="93" y="124"/>
                  </a:lnTo>
                  <a:lnTo>
                    <a:pt x="86" y="122"/>
                  </a:lnTo>
                  <a:lnTo>
                    <a:pt x="78" y="122"/>
                  </a:lnTo>
                  <a:lnTo>
                    <a:pt x="72" y="122"/>
                  </a:lnTo>
                  <a:lnTo>
                    <a:pt x="59" y="120"/>
                  </a:lnTo>
                  <a:lnTo>
                    <a:pt x="47" y="120"/>
                  </a:lnTo>
                  <a:lnTo>
                    <a:pt x="36" y="118"/>
                  </a:lnTo>
                  <a:lnTo>
                    <a:pt x="27" y="118"/>
                  </a:lnTo>
                  <a:lnTo>
                    <a:pt x="19" y="116"/>
                  </a:lnTo>
                  <a:lnTo>
                    <a:pt x="13" y="116"/>
                  </a:lnTo>
                  <a:lnTo>
                    <a:pt x="4" y="116"/>
                  </a:lnTo>
                  <a:lnTo>
                    <a:pt x="0" y="116"/>
                  </a:lnTo>
                  <a:close/>
                </a:path>
              </a:pathLst>
            </a:custGeom>
            <a:solidFill>
              <a:srgbClr val="FFFF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1" name="Freeform 56"/>
            <p:cNvSpPr>
              <a:spLocks/>
            </p:cNvSpPr>
            <p:nvPr/>
          </p:nvSpPr>
          <p:spPr bwMode="auto">
            <a:xfrm>
              <a:off x="4751" y="4688"/>
              <a:ext cx="222" cy="384"/>
            </a:xfrm>
            <a:custGeom>
              <a:avLst/>
              <a:gdLst>
                <a:gd name="T0" fmla="*/ 1 w 445"/>
                <a:gd name="T1" fmla="*/ 3 h 768"/>
                <a:gd name="T2" fmla="*/ 1 w 445"/>
                <a:gd name="T3" fmla="*/ 4 h 768"/>
                <a:gd name="T4" fmla="*/ 1 w 445"/>
                <a:gd name="T5" fmla="*/ 6 h 768"/>
                <a:gd name="T6" fmla="*/ 1 w 445"/>
                <a:gd name="T7" fmla="*/ 7 h 768"/>
                <a:gd name="T8" fmla="*/ 1 w 445"/>
                <a:gd name="T9" fmla="*/ 8 h 768"/>
                <a:gd name="T10" fmla="*/ 1 w 445"/>
                <a:gd name="T11" fmla="*/ 9 h 768"/>
                <a:gd name="T12" fmla="*/ 1 w 445"/>
                <a:gd name="T13" fmla="*/ 10 h 768"/>
                <a:gd name="T14" fmla="*/ 0 w 445"/>
                <a:gd name="T15" fmla="*/ 11 h 768"/>
                <a:gd name="T16" fmla="*/ 0 w 445"/>
                <a:gd name="T17" fmla="*/ 12 h 768"/>
                <a:gd name="T18" fmla="*/ 0 w 445"/>
                <a:gd name="T19" fmla="*/ 13 h 768"/>
                <a:gd name="T20" fmla="*/ 0 w 445"/>
                <a:gd name="T21" fmla="*/ 14 h 768"/>
                <a:gd name="T22" fmla="*/ 0 w 445"/>
                <a:gd name="T23" fmla="*/ 16 h 768"/>
                <a:gd name="T24" fmla="*/ 0 w 445"/>
                <a:gd name="T25" fmla="*/ 17 h 768"/>
                <a:gd name="T26" fmla="*/ 0 w 445"/>
                <a:gd name="T27" fmla="*/ 19 h 768"/>
                <a:gd name="T28" fmla="*/ 0 w 445"/>
                <a:gd name="T29" fmla="*/ 20 h 768"/>
                <a:gd name="T30" fmla="*/ 0 w 445"/>
                <a:gd name="T31" fmla="*/ 21 h 768"/>
                <a:gd name="T32" fmla="*/ 1 w 445"/>
                <a:gd name="T33" fmla="*/ 23 h 768"/>
                <a:gd name="T34" fmla="*/ 1 w 445"/>
                <a:gd name="T35" fmla="*/ 23 h 768"/>
                <a:gd name="T36" fmla="*/ 1 w 445"/>
                <a:gd name="T37" fmla="*/ 24 h 768"/>
                <a:gd name="T38" fmla="*/ 2 w 445"/>
                <a:gd name="T39" fmla="*/ 24 h 768"/>
                <a:gd name="T40" fmla="*/ 3 w 445"/>
                <a:gd name="T41" fmla="*/ 24 h 768"/>
                <a:gd name="T42" fmla="*/ 4 w 445"/>
                <a:gd name="T43" fmla="*/ 24 h 768"/>
                <a:gd name="T44" fmla="*/ 5 w 445"/>
                <a:gd name="T45" fmla="*/ 24 h 768"/>
                <a:gd name="T46" fmla="*/ 7 w 445"/>
                <a:gd name="T47" fmla="*/ 23 h 768"/>
                <a:gd name="T48" fmla="*/ 8 w 445"/>
                <a:gd name="T49" fmla="*/ 23 h 768"/>
                <a:gd name="T50" fmla="*/ 9 w 445"/>
                <a:gd name="T51" fmla="*/ 22 h 768"/>
                <a:gd name="T52" fmla="*/ 10 w 445"/>
                <a:gd name="T53" fmla="*/ 22 h 768"/>
                <a:gd name="T54" fmla="*/ 12 w 445"/>
                <a:gd name="T55" fmla="*/ 21 h 768"/>
                <a:gd name="T56" fmla="*/ 12 w 445"/>
                <a:gd name="T57" fmla="*/ 19 h 768"/>
                <a:gd name="T58" fmla="*/ 11 w 445"/>
                <a:gd name="T59" fmla="*/ 19 h 768"/>
                <a:gd name="T60" fmla="*/ 10 w 445"/>
                <a:gd name="T61" fmla="*/ 19 h 768"/>
                <a:gd name="T62" fmla="*/ 9 w 445"/>
                <a:gd name="T63" fmla="*/ 18 h 768"/>
                <a:gd name="T64" fmla="*/ 8 w 445"/>
                <a:gd name="T65" fmla="*/ 18 h 768"/>
                <a:gd name="T66" fmla="*/ 6 w 445"/>
                <a:gd name="T67" fmla="*/ 18 h 768"/>
                <a:gd name="T68" fmla="*/ 5 w 445"/>
                <a:gd name="T69" fmla="*/ 18 h 768"/>
                <a:gd name="T70" fmla="*/ 4 w 445"/>
                <a:gd name="T71" fmla="*/ 17 h 768"/>
                <a:gd name="T72" fmla="*/ 4 w 445"/>
                <a:gd name="T73" fmla="*/ 16 h 768"/>
                <a:gd name="T74" fmla="*/ 5 w 445"/>
                <a:gd name="T75" fmla="*/ 15 h 768"/>
                <a:gd name="T76" fmla="*/ 5 w 445"/>
                <a:gd name="T77" fmla="*/ 14 h 768"/>
                <a:gd name="T78" fmla="*/ 7 w 445"/>
                <a:gd name="T79" fmla="*/ 14 h 768"/>
                <a:gd name="T80" fmla="*/ 8 w 445"/>
                <a:gd name="T81" fmla="*/ 13 h 768"/>
                <a:gd name="T82" fmla="*/ 9 w 445"/>
                <a:gd name="T83" fmla="*/ 12 h 768"/>
                <a:gd name="T84" fmla="*/ 11 w 445"/>
                <a:gd name="T85" fmla="*/ 11 h 768"/>
                <a:gd name="T86" fmla="*/ 12 w 445"/>
                <a:gd name="T87" fmla="*/ 10 h 768"/>
                <a:gd name="T88" fmla="*/ 12 w 445"/>
                <a:gd name="T89" fmla="*/ 9 h 768"/>
                <a:gd name="T90" fmla="*/ 13 w 445"/>
                <a:gd name="T91" fmla="*/ 8 h 768"/>
                <a:gd name="T92" fmla="*/ 13 w 445"/>
                <a:gd name="T93" fmla="*/ 7 h 768"/>
                <a:gd name="T94" fmla="*/ 13 w 445"/>
                <a:gd name="T95" fmla="*/ 6 h 768"/>
                <a:gd name="T96" fmla="*/ 0 w 445"/>
                <a:gd name="T97" fmla="*/ 3 h 7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45" h="768">
                  <a:moveTo>
                    <a:pt x="25" y="69"/>
                  </a:moveTo>
                  <a:lnTo>
                    <a:pt x="25" y="73"/>
                  </a:lnTo>
                  <a:lnTo>
                    <a:pt x="31" y="80"/>
                  </a:lnTo>
                  <a:lnTo>
                    <a:pt x="32" y="84"/>
                  </a:lnTo>
                  <a:lnTo>
                    <a:pt x="36" y="92"/>
                  </a:lnTo>
                  <a:lnTo>
                    <a:pt x="38" y="99"/>
                  </a:lnTo>
                  <a:lnTo>
                    <a:pt x="42" y="109"/>
                  </a:lnTo>
                  <a:lnTo>
                    <a:pt x="44" y="118"/>
                  </a:lnTo>
                  <a:lnTo>
                    <a:pt x="48" y="128"/>
                  </a:lnTo>
                  <a:lnTo>
                    <a:pt x="50" y="139"/>
                  </a:lnTo>
                  <a:lnTo>
                    <a:pt x="52" y="152"/>
                  </a:lnTo>
                  <a:lnTo>
                    <a:pt x="53" y="164"/>
                  </a:lnTo>
                  <a:lnTo>
                    <a:pt x="55" y="177"/>
                  </a:lnTo>
                  <a:lnTo>
                    <a:pt x="55" y="185"/>
                  </a:lnTo>
                  <a:lnTo>
                    <a:pt x="55" y="192"/>
                  </a:lnTo>
                  <a:lnTo>
                    <a:pt x="55" y="200"/>
                  </a:lnTo>
                  <a:lnTo>
                    <a:pt x="55" y="208"/>
                  </a:lnTo>
                  <a:lnTo>
                    <a:pt x="52" y="215"/>
                  </a:lnTo>
                  <a:lnTo>
                    <a:pt x="52" y="223"/>
                  </a:lnTo>
                  <a:lnTo>
                    <a:pt x="50" y="230"/>
                  </a:lnTo>
                  <a:lnTo>
                    <a:pt x="48" y="238"/>
                  </a:lnTo>
                  <a:lnTo>
                    <a:pt x="46" y="246"/>
                  </a:lnTo>
                  <a:lnTo>
                    <a:pt x="44" y="253"/>
                  </a:lnTo>
                  <a:lnTo>
                    <a:pt x="42" y="261"/>
                  </a:lnTo>
                  <a:lnTo>
                    <a:pt x="40" y="268"/>
                  </a:lnTo>
                  <a:lnTo>
                    <a:pt x="36" y="276"/>
                  </a:lnTo>
                  <a:lnTo>
                    <a:pt x="36" y="285"/>
                  </a:lnTo>
                  <a:lnTo>
                    <a:pt x="32" y="293"/>
                  </a:lnTo>
                  <a:lnTo>
                    <a:pt x="31" y="303"/>
                  </a:lnTo>
                  <a:lnTo>
                    <a:pt x="29" y="310"/>
                  </a:lnTo>
                  <a:lnTo>
                    <a:pt x="25" y="320"/>
                  </a:lnTo>
                  <a:lnTo>
                    <a:pt x="23" y="329"/>
                  </a:lnTo>
                  <a:lnTo>
                    <a:pt x="21" y="339"/>
                  </a:lnTo>
                  <a:lnTo>
                    <a:pt x="17" y="346"/>
                  </a:lnTo>
                  <a:lnTo>
                    <a:pt x="17" y="356"/>
                  </a:lnTo>
                  <a:lnTo>
                    <a:pt x="13" y="365"/>
                  </a:lnTo>
                  <a:lnTo>
                    <a:pt x="12" y="375"/>
                  </a:lnTo>
                  <a:lnTo>
                    <a:pt x="10" y="384"/>
                  </a:lnTo>
                  <a:lnTo>
                    <a:pt x="8" y="396"/>
                  </a:lnTo>
                  <a:lnTo>
                    <a:pt x="6" y="403"/>
                  </a:lnTo>
                  <a:lnTo>
                    <a:pt x="6" y="415"/>
                  </a:lnTo>
                  <a:lnTo>
                    <a:pt x="4" y="424"/>
                  </a:lnTo>
                  <a:lnTo>
                    <a:pt x="2" y="436"/>
                  </a:lnTo>
                  <a:lnTo>
                    <a:pt x="0" y="445"/>
                  </a:lnTo>
                  <a:lnTo>
                    <a:pt x="0" y="457"/>
                  </a:lnTo>
                  <a:lnTo>
                    <a:pt x="0" y="468"/>
                  </a:lnTo>
                  <a:lnTo>
                    <a:pt x="0" y="479"/>
                  </a:lnTo>
                  <a:lnTo>
                    <a:pt x="0" y="491"/>
                  </a:lnTo>
                  <a:lnTo>
                    <a:pt x="0" y="502"/>
                  </a:lnTo>
                  <a:lnTo>
                    <a:pt x="0" y="514"/>
                  </a:lnTo>
                  <a:lnTo>
                    <a:pt x="0" y="525"/>
                  </a:lnTo>
                  <a:lnTo>
                    <a:pt x="2" y="536"/>
                  </a:lnTo>
                  <a:lnTo>
                    <a:pt x="4" y="548"/>
                  </a:lnTo>
                  <a:lnTo>
                    <a:pt x="4" y="559"/>
                  </a:lnTo>
                  <a:lnTo>
                    <a:pt x="8" y="571"/>
                  </a:lnTo>
                  <a:lnTo>
                    <a:pt x="8" y="582"/>
                  </a:lnTo>
                  <a:lnTo>
                    <a:pt x="12" y="593"/>
                  </a:lnTo>
                  <a:lnTo>
                    <a:pt x="12" y="605"/>
                  </a:lnTo>
                  <a:lnTo>
                    <a:pt x="13" y="616"/>
                  </a:lnTo>
                  <a:lnTo>
                    <a:pt x="17" y="628"/>
                  </a:lnTo>
                  <a:lnTo>
                    <a:pt x="21" y="639"/>
                  </a:lnTo>
                  <a:lnTo>
                    <a:pt x="23" y="648"/>
                  </a:lnTo>
                  <a:lnTo>
                    <a:pt x="27" y="660"/>
                  </a:lnTo>
                  <a:lnTo>
                    <a:pt x="29" y="669"/>
                  </a:lnTo>
                  <a:lnTo>
                    <a:pt x="32" y="681"/>
                  </a:lnTo>
                  <a:lnTo>
                    <a:pt x="36" y="688"/>
                  </a:lnTo>
                  <a:lnTo>
                    <a:pt x="38" y="698"/>
                  </a:lnTo>
                  <a:lnTo>
                    <a:pt x="40" y="707"/>
                  </a:lnTo>
                  <a:lnTo>
                    <a:pt x="44" y="715"/>
                  </a:lnTo>
                  <a:lnTo>
                    <a:pt x="46" y="721"/>
                  </a:lnTo>
                  <a:lnTo>
                    <a:pt x="48" y="728"/>
                  </a:lnTo>
                  <a:lnTo>
                    <a:pt x="52" y="736"/>
                  </a:lnTo>
                  <a:lnTo>
                    <a:pt x="55" y="743"/>
                  </a:lnTo>
                  <a:lnTo>
                    <a:pt x="57" y="753"/>
                  </a:lnTo>
                  <a:lnTo>
                    <a:pt x="61" y="761"/>
                  </a:lnTo>
                  <a:lnTo>
                    <a:pt x="63" y="764"/>
                  </a:lnTo>
                  <a:lnTo>
                    <a:pt x="65" y="768"/>
                  </a:lnTo>
                  <a:lnTo>
                    <a:pt x="65" y="766"/>
                  </a:lnTo>
                  <a:lnTo>
                    <a:pt x="71" y="764"/>
                  </a:lnTo>
                  <a:lnTo>
                    <a:pt x="78" y="764"/>
                  </a:lnTo>
                  <a:lnTo>
                    <a:pt x="91" y="762"/>
                  </a:lnTo>
                  <a:lnTo>
                    <a:pt x="97" y="761"/>
                  </a:lnTo>
                  <a:lnTo>
                    <a:pt x="105" y="759"/>
                  </a:lnTo>
                  <a:lnTo>
                    <a:pt x="112" y="759"/>
                  </a:lnTo>
                  <a:lnTo>
                    <a:pt x="120" y="757"/>
                  </a:lnTo>
                  <a:lnTo>
                    <a:pt x="128" y="753"/>
                  </a:lnTo>
                  <a:lnTo>
                    <a:pt x="137" y="753"/>
                  </a:lnTo>
                  <a:lnTo>
                    <a:pt x="147" y="751"/>
                  </a:lnTo>
                  <a:lnTo>
                    <a:pt x="156" y="751"/>
                  </a:lnTo>
                  <a:lnTo>
                    <a:pt x="166" y="747"/>
                  </a:lnTo>
                  <a:lnTo>
                    <a:pt x="175" y="745"/>
                  </a:lnTo>
                  <a:lnTo>
                    <a:pt x="185" y="742"/>
                  </a:lnTo>
                  <a:lnTo>
                    <a:pt x="196" y="740"/>
                  </a:lnTo>
                  <a:lnTo>
                    <a:pt x="205" y="736"/>
                  </a:lnTo>
                  <a:lnTo>
                    <a:pt x="215" y="734"/>
                  </a:lnTo>
                  <a:lnTo>
                    <a:pt x="226" y="732"/>
                  </a:lnTo>
                  <a:lnTo>
                    <a:pt x="236" y="728"/>
                  </a:lnTo>
                  <a:lnTo>
                    <a:pt x="245" y="724"/>
                  </a:lnTo>
                  <a:lnTo>
                    <a:pt x="255" y="721"/>
                  </a:lnTo>
                  <a:lnTo>
                    <a:pt x="266" y="717"/>
                  </a:lnTo>
                  <a:lnTo>
                    <a:pt x="276" y="713"/>
                  </a:lnTo>
                  <a:lnTo>
                    <a:pt x="283" y="711"/>
                  </a:lnTo>
                  <a:lnTo>
                    <a:pt x="293" y="707"/>
                  </a:lnTo>
                  <a:lnTo>
                    <a:pt x="302" y="704"/>
                  </a:lnTo>
                  <a:lnTo>
                    <a:pt x="310" y="700"/>
                  </a:lnTo>
                  <a:lnTo>
                    <a:pt x="323" y="690"/>
                  </a:lnTo>
                  <a:lnTo>
                    <a:pt x="337" y="681"/>
                  </a:lnTo>
                  <a:lnTo>
                    <a:pt x="350" y="673"/>
                  </a:lnTo>
                  <a:lnTo>
                    <a:pt x="361" y="666"/>
                  </a:lnTo>
                  <a:lnTo>
                    <a:pt x="373" y="658"/>
                  </a:lnTo>
                  <a:lnTo>
                    <a:pt x="382" y="650"/>
                  </a:lnTo>
                  <a:lnTo>
                    <a:pt x="390" y="643"/>
                  </a:lnTo>
                  <a:lnTo>
                    <a:pt x="397" y="637"/>
                  </a:lnTo>
                  <a:lnTo>
                    <a:pt x="405" y="622"/>
                  </a:lnTo>
                  <a:lnTo>
                    <a:pt x="405" y="610"/>
                  </a:lnTo>
                  <a:lnTo>
                    <a:pt x="401" y="607"/>
                  </a:lnTo>
                  <a:lnTo>
                    <a:pt x="397" y="601"/>
                  </a:lnTo>
                  <a:lnTo>
                    <a:pt x="388" y="597"/>
                  </a:lnTo>
                  <a:lnTo>
                    <a:pt x="380" y="593"/>
                  </a:lnTo>
                  <a:lnTo>
                    <a:pt x="373" y="590"/>
                  </a:lnTo>
                  <a:lnTo>
                    <a:pt x="365" y="590"/>
                  </a:lnTo>
                  <a:lnTo>
                    <a:pt x="358" y="586"/>
                  </a:lnTo>
                  <a:lnTo>
                    <a:pt x="350" y="586"/>
                  </a:lnTo>
                  <a:lnTo>
                    <a:pt x="340" y="582"/>
                  </a:lnTo>
                  <a:lnTo>
                    <a:pt x="331" y="582"/>
                  </a:lnTo>
                  <a:lnTo>
                    <a:pt x="323" y="578"/>
                  </a:lnTo>
                  <a:lnTo>
                    <a:pt x="314" y="578"/>
                  </a:lnTo>
                  <a:lnTo>
                    <a:pt x="302" y="574"/>
                  </a:lnTo>
                  <a:lnTo>
                    <a:pt x="293" y="572"/>
                  </a:lnTo>
                  <a:lnTo>
                    <a:pt x="283" y="571"/>
                  </a:lnTo>
                  <a:lnTo>
                    <a:pt x="274" y="569"/>
                  </a:lnTo>
                  <a:lnTo>
                    <a:pt x="263" y="567"/>
                  </a:lnTo>
                  <a:lnTo>
                    <a:pt x="253" y="565"/>
                  </a:lnTo>
                  <a:lnTo>
                    <a:pt x="244" y="563"/>
                  </a:lnTo>
                  <a:lnTo>
                    <a:pt x="234" y="561"/>
                  </a:lnTo>
                  <a:lnTo>
                    <a:pt x="223" y="557"/>
                  </a:lnTo>
                  <a:lnTo>
                    <a:pt x="215" y="557"/>
                  </a:lnTo>
                  <a:lnTo>
                    <a:pt x="204" y="553"/>
                  </a:lnTo>
                  <a:lnTo>
                    <a:pt x="196" y="552"/>
                  </a:lnTo>
                  <a:lnTo>
                    <a:pt x="186" y="548"/>
                  </a:lnTo>
                  <a:lnTo>
                    <a:pt x="179" y="546"/>
                  </a:lnTo>
                  <a:lnTo>
                    <a:pt x="171" y="542"/>
                  </a:lnTo>
                  <a:lnTo>
                    <a:pt x="166" y="540"/>
                  </a:lnTo>
                  <a:lnTo>
                    <a:pt x="152" y="533"/>
                  </a:lnTo>
                  <a:lnTo>
                    <a:pt x="145" y="525"/>
                  </a:lnTo>
                  <a:lnTo>
                    <a:pt x="139" y="515"/>
                  </a:lnTo>
                  <a:lnTo>
                    <a:pt x="139" y="508"/>
                  </a:lnTo>
                  <a:lnTo>
                    <a:pt x="139" y="496"/>
                  </a:lnTo>
                  <a:lnTo>
                    <a:pt x="147" y="485"/>
                  </a:lnTo>
                  <a:lnTo>
                    <a:pt x="150" y="479"/>
                  </a:lnTo>
                  <a:lnTo>
                    <a:pt x="154" y="472"/>
                  </a:lnTo>
                  <a:lnTo>
                    <a:pt x="160" y="466"/>
                  </a:lnTo>
                  <a:lnTo>
                    <a:pt x="167" y="462"/>
                  </a:lnTo>
                  <a:lnTo>
                    <a:pt x="175" y="455"/>
                  </a:lnTo>
                  <a:lnTo>
                    <a:pt x="183" y="449"/>
                  </a:lnTo>
                  <a:lnTo>
                    <a:pt x="190" y="441"/>
                  </a:lnTo>
                  <a:lnTo>
                    <a:pt x="200" y="436"/>
                  </a:lnTo>
                  <a:lnTo>
                    <a:pt x="207" y="428"/>
                  </a:lnTo>
                  <a:lnTo>
                    <a:pt x="219" y="424"/>
                  </a:lnTo>
                  <a:lnTo>
                    <a:pt x="228" y="417"/>
                  </a:lnTo>
                  <a:lnTo>
                    <a:pt x="240" y="411"/>
                  </a:lnTo>
                  <a:lnTo>
                    <a:pt x="249" y="403"/>
                  </a:lnTo>
                  <a:lnTo>
                    <a:pt x="259" y="396"/>
                  </a:lnTo>
                  <a:lnTo>
                    <a:pt x="270" y="388"/>
                  </a:lnTo>
                  <a:lnTo>
                    <a:pt x="282" y="382"/>
                  </a:lnTo>
                  <a:lnTo>
                    <a:pt x="291" y="375"/>
                  </a:lnTo>
                  <a:lnTo>
                    <a:pt x="302" y="369"/>
                  </a:lnTo>
                  <a:lnTo>
                    <a:pt x="312" y="363"/>
                  </a:lnTo>
                  <a:lnTo>
                    <a:pt x="323" y="356"/>
                  </a:lnTo>
                  <a:lnTo>
                    <a:pt x="331" y="348"/>
                  </a:lnTo>
                  <a:lnTo>
                    <a:pt x="342" y="341"/>
                  </a:lnTo>
                  <a:lnTo>
                    <a:pt x="352" y="335"/>
                  </a:lnTo>
                  <a:lnTo>
                    <a:pt x="361" y="329"/>
                  </a:lnTo>
                  <a:lnTo>
                    <a:pt x="369" y="322"/>
                  </a:lnTo>
                  <a:lnTo>
                    <a:pt x="378" y="314"/>
                  </a:lnTo>
                  <a:lnTo>
                    <a:pt x="386" y="308"/>
                  </a:lnTo>
                  <a:lnTo>
                    <a:pt x="394" y="303"/>
                  </a:lnTo>
                  <a:lnTo>
                    <a:pt x="399" y="295"/>
                  </a:lnTo>
                  <a:lnTo>
                    <a:pt x="405" y="287"/>
                  </a:lnTo>
                  <a:lnTo>
                    <a:pt x="411" y="282"/>
                  </a:lnTo>
                  <a:lnTo>
                    <a:pt x="416" y="274"/>
                  </a:lnTo>
                  <a:lnTo>
                    <a:pt x="424" y="263"/>
                  </a:lnTo>
                  <a:lnTo>
                    <a:pt x="432" y="251"/>
                  </a:lnTo>
                  <a:lnTo>
                    <a:pt x="436" y="238"/>
                  </a:lnTo>
                  <a:lnTo>
                    <a:pt x="441" y="228"/>
                  </a:lnTo>
                  <a:lnTo>
                    <a:pt x="441" y="217"/>
                  </a:lnTo>
                  <a:lnTo>
                    <a:pt x="445" y="209"/>
                  </a:lnTo>
                  <a:lnTo>
                    <a:pt x="443" y="200"/>
                  </a:lnTo>
                  <a:lnTo>
                    <a:pt x="443" y="192"/>
                  </a:lnTo>
                  <a:lnTo>
                    <a:pt x="441" y="185"/>
                  </a:lnTo>
                  <a:lnTo>
                    <a:pt x="441" y="181"/>
                  </a:lnTo>
                  <a:lnTo>
                    <a:pt x="437" y="173"/>
                  </a:lnTo>
                  <a:lnTo>
                    <a:pt x="437" y="171"/>
                  </a:lnTo>
                  <a:lnTo>
                    <a:pt x="340" y="0"/>
                  </a:lnTo>
                  <a:lnTo>
                    <a:pt x="124" y="12"/>
                  </a:lnTo>
                  <a:lnTo>
                    <a:pt x="25" y="69"/>
                  </a:lnTo>
                  <a:close/>
                </a:path>
              </a:pathLst>
            </a:custGeom>
            <a:solidFill>
              <a:srgbClr val="A69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2" name="Freeform 57"/>
            <p:cNvSpPr>
              <a:spLocks/>
            </p:cNvSpPr>
            <p:nvPr/>
          </p:nvSpPr>
          <p:spPr bwMode="auto">
            <a:xfrm>
              <a:off x="4671" y="4667"/>
              <a:ext cx="304" cy="110"/>
            </a:xfrm>
            <a:custGeom>
              <a:avLst/>
              <a:gdLst>
                <a:gd name="T0" fmla="*/ 3 w 609"/>
                <a:gd name="T1" fmla="*/ 3 h 218"/>
                <a:gd name="T2" fmla="*/ 4 w 609"/>
                <a:gd name="T3" fmla="*/ 3 h 218"/>
                <a:gd name="T4" fmla="*/ 5 w 609"/>
                <a:gd name="T5" fmla="*/ 4 h 218"/>
                <a:gd name="T6" fmla="*/ 5 w 609"/>
                <a:gd name="T7" fmla="*/ 4 h 218"/>
                <a:gd name="T8" fmla="*/ 6 w 609"/>
                <a:gd name="T9" fmla="*/ 5 h 218"/>
                <a:gd name="T10" fmla="*/ 6 w 609"/>
                <a:gd name="T11" fmla="*/ 6 h 218"/>
                <a:gd name="T12" fmla="*/ 6 w 609"/>
                <a:gd name="T13" fmla="*/ 6 h 218"/>
                <a:gd name="T14" fmla="*/ 7 w 609"/>
                <a:gd name="T15" fmla="*/ 5 h 218"/>
                <a:gd name="T16" fmla="*/ 8 w 609"/>
                <a:gd name="T17" fmla="*/ 4 h 218"/>
                <a:gd name="T18" fmla="*/ 9 w 609"/>
                <a:gd name="T19" fmla="*/ 4 h 218"/>
                <a:gd name="T20" fmla="*/ 10 w 609"/>
                <a:gd name="T21" fmla="*/ 4 h 218"/>
                <a:gd name="T22" fmla="*/ 11 w 609"/>
                <a:gd name="T23" fmla="*/ 3 h 218"/>
                <a:gd name="T24" fmla="*/ 11 w 609"/>
                <a:gd name="T25" fmla="*/ 3 h 218"/>
                <a:gd name="T26" fmla="*/ 12 w 609"/>
                <a:gd name="T27" fmla="*/ 3 h 218"/>
                <a:gd name="T28" fmla="*/ 13 w 609"/>
                <a:gd name="T29" fmla="*/ 3 h 218"/>
                <a:gd name="T30" fmla="*/ 13 w 609"/>
                <a:gd name="T31" fmla="*/ 3 h 218"/>
                <a:gd name="T32" fmla="*/ 14 w 609"/>
                <a:gd name="T33" fmla="*/ 3 h 218"/>
                <a:gd name="T34" fmla="*/ 15 w 609"/>
                <a:gd name="T35" fmla="*/ 3 h 218"/>
                <a:gd name="T36" fmla="*/ 16 w 609"/>
                <a:gd name="T37" fmla="*/ 4 h 218"/>
                <a:gd name="T38" fmla="*/ 19 w 609"/>
                <a:gd name="T39" fmla="*/ 7 h 218"/>
                <a:gd name="T40" fmla="*/ 18 w 609"/>
                <a:gd name="T41" fmla="*/ 7 h 218"/>
                <a:gd name="T42" fmla="*/ 18 w 609"/>
                <a:gd name="T43" fmla="*/ 6 h 218"/>
                <a:gd name="T44" fmla="*/ 18 w 609"/>
                <a:gd name="T45" fmla="*/ 5 h 218"/>
                <a:gd name="T46" fmla="*/ 18 w 609"/>
                <a:gd name="T47" fmla="*/ 4 h 218"/>
                <a:gd name="T48" fmla="*/ 17 w 609"/>
                <a:gd name="T49" fmla="*/ 3 h 218"/>
                <a:gd name="T50" fmla="*/ 17 w 609"/>
                <a:gd name="T51" fmla="*/ 2 h 218"/>
                <a:gd name="T52" fmla="*/ 16 w 609"/>
                <a:gd name="T53" fmla="*/ 1 h 218"/>
                <a:gd name="T54" fmla="*/ 15 w 609"/>
                <a:gd name="T55" fmla="*/ 1 h 218"/>
                <a:gd name="T56" fmla="*/ 14 w 609"/>
                <a:gd name="T57" fmla="*/ 1 h 218"/>
                <a:gd name="T58" fmla="*/ 14 w 609"/>
                <a:gd name="T59" fmla="*/ 0 h 218"/>
                <a:gd name="T60" fmla="*/ 13 w 609"/>
                <a:gd name="T61" fmla="*/ 1 h 218"/>
                <a:gd name="T62" fmla="*/ 13 w 609"/>
                <a:gd name="T63" fmla="*/ 1 h 218"/>
                <a:gd name="T64" fmla="*/ 12 w 609"/>
                <a:gd name="T65" fmla="*/ 1 h 218"/>
                <a:gd name="T66" fmla="*/ 11 w 609"/>
                <a:gd name="T67" fmla="*/ 1 h 218"/>
                <a:gd name="T68" fmla="*/ 10 w 609"/>
                <a:gd name="T69" fmla="*/ 1 h 218"/>
                <a:gd name="T70" fmla="*/ 9 w 609"/>
                <a:gd name="T71" fmla="*/ 1 h 218"/>
                <a:gd name="T72" fmla="*/ 8 w 609"/>
                <a:gd name="T73" fmla="*/ 1 h 218"/>
                <a:gd name="T74" fmla="*/ 7 w 609"/>
                <a:gd name="T75" fmla="*/ 2 h 218"/>
                <a:gd name="T76" fmla="*/ 6 w 609"/>
                <a:gd name="T77" fmla="*/ 2 h 218"/>
                <a:gd name="T78" fmla="*/ 5 w 609"/>
                <a:gd name="T79" fmla="*/ 2 h 218"/>
                <a:gd name="T80" fmla="*/ 4 w 609"/>
                <a:gd name="T81" fmla="*/ 2 h 218"/>
                <a:gd name="T82" fmla="*/ 3 w 609"/>
                <a:gd name="T83" fmla="*/ 2 h 218"/>
                <a:gd name="T84" fmla="*/ 2 w 609"/>
                <a:gd name="T85" fmla="*/ 3 h 218"/>
                <a:gd name="T86" fmla="*/ 2 w 609"/>
                <a:gd name="T87" fmla="*/ 3 h 218"/>
                <a:gd name="T88" fmla="*/ 1 w 609"/>
                <a:gd name="T89" fmla="*/ 3 h 218"/>
                <a:gd name="T90" fmla="*/ 0 w 609"/>
                <a:gd name="T91" fmla="*/ 3 h 218"/>
                <a:gd name="T92" fmla="*/ 0 w 609"/>
                <a:gd name="T93" fmla="*/ 5 h 218"/>
                <a:gd name="T94" fmla="*/ 3 w 609"/>
                <a:gd name="T95" fmla="*/ 4 h 2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9" h="218">
                  <a:moveTo>
                    <a:pt x="101" y="97"/>
                  </a:moveTo>
                  <a:lnTo>
                    <a:pt x="101" y="93"/>
                  </a:lnTo>
                  <a:lnTo>
                    <a:pt x="107" y="93"/>
                  </a:lnTo>
                  <a:lnTo>
                    <a:pt x="113" y="89"/>
                  </a:lnTo>
                  <a:lnTo>
                    <a:pt x="120" y="87"/>
                  </a:lnTo>
                  <a:lnTo>
                    <a:pt x="128" y="85"/>
                  </a:lnTo>
                  <a:lnTo>
                    <a:pt x="139" y="85"/>
                  </a:lnTo>
                  <a:lnTo>
                    <a:pt x="149" y="89"/>
                  </a:lnTo>
                  <a:lnTo>
                    <a:pt x="160" y="97"/>
                  </a:lnTo>
                  <a:lnTo>
                    <a:pt x="170" y="104"/>
                  </a:lnTo>
                  <a:lnTo>
                    <a:pt x="177" y="116"/>
                  </a:lnTo>
                  <a:lnTo>
                    <a:pt x="181" y="121"/>
                  </a:lnTo>
                  <a:lnTo>
                    <a:pt x="185" y="129"/>
                  </a:lnTo>
                  <a:lnTo>
                    <a:pt x="189" y="136"/>
                  </a:lnTo>
                  <a:lnTo>
                    <a:pt x="192" y="144"/>
                  </a:lnTo>
                  <a:lnTo>
                    <a:pt x="196" y="154"/>
                  </a:lnTo>
                  <a:lnTo>
                    <a:pt x="202" y="165"/>
                  </a:lnTo>
                  <a:lnTo>
                    <a:pt x="204" y="173"/>
                  </a:lnTo>
                  <a:lnTo>
                    <a:pt x="208" y="176"/>
                  </a:lnTo>
                  <a:lnTo>
                    <a:pt x="210" y="173"/>
                  </a:lnTo>
                  <a:lnTo>
                    <a:pt x="221" y="163"/>
                  </a:lnTo>
                  <a:lnTo>
                    <a:pt x="229" y="155"/>
                  </a:lnTo>
                  <a:lnTo>
                    <a:pt x="238" y="150"/>
                  </a:lnTo>
                  <a:lnTo>
                    <a:pt x="248" y="142"/>
                  </a:lnTo>
                  <a:lnTo>
                    <a:pt x="261" y="136"/>
                  </a:lnTo>
                  <a:lnTo>
                    <a:pt x="272" y="127"/>
                  </a:lnTo>
                  <a:lnTo>
                    <a:pt x="286" y="119"/>
                  </a:lnTo>
                  <a:lnTo>
                    <a:pt x="293" y="116"/>
                  </a:lnTo>
                  <a:lnTo>
                    <a:pt x="301" y="112"/>
                  </a:lnTo>
                  <a:lnTo>
                    <a:pt x="308" y="108"/>
                  </a:lnTo>
                  <a:lnTo>
                    <a:pt x="316" y="106"/>
                  </a:lnTo>
                  <a:lnTo>
                    <a:pt x="324" y="102"/>
                  </a:lnTo>
                  <a:lnTo>
                    <a:pt x="331" y="98"/>
                  </a:lnTo>
                  <a:lnTo>
                    <a:pt x="339" y="97"/>
                  </a:lnTo>
                  <a:lnTo>
                    <a:pt x="346" y="93"/>
                  </a:lnTo>
                  <a:lnTo>
                    <a:pt x="354" y="89"/>
                  </a:lnTo>
                  <a:lnTo>
                    <a:pt x="362" y="89"/>
                  </a:lnTo>
                  <a:lnTo>
                    <a:pt x="369" y="85"/>
                  </a:lnTo>
                  <a:lnTo>
                    <a:pt x="379" y="85"/>
                  </a:lnTo>
                  <a:lnTo>
                    <a:pt x="384" y="83"/>
                  </a:lnTo>
                  <a:lnTo>
                    <a:pt x="392" y="81"/>
                  </a:lnTo>
                  <a:lnTo>
                    <a:pt x="400" y="81"/>
                  </a:lnTo>
                  <a:lnTo>
                    <a:pt x="407" y="81"/>
                  </a:lnTo>
                  <a:lnTo>
                    <a:pt x="415" y="79"/>
                  </a:lnTo>
                  <a:lnTo>
                    <a:pt x="423" y="79"/>
                  </a:lnTo>
                  <a:lnTo>
                    <a:pt x="430" y="79"/>
                  </a:lnTo>
                  <a:lnTo>
                    <a:pt x="438" y="81"/>
                  </a:lnTo>
                  <a:lnTo>
                    <a:pt x="443" y="81"/>
                  </a:lnTo>
                  <a:lnTo>
                    <a:pt x="451" y="81"/>
                  </a:lnTo>
                  <a:lnTo>
                    <a:pt x="457" y="81"/>
                  </a:lnTo>
                  <a:lnTo>
                    <a:pt x="464" y="83"/>
                  </a:lnTo>
                  <a:lnTo>
                    <a:pt x="478" y="85"/>
                  </a:lnTo>
                  <a:lnTo>
                    <a:pt x="489" y="89"/>
                  </a:lnTo>
                  <a:lnTo>
                    <a:pt x="499" y="93"/>
                  </a:lnTo>
                  <a:lnTo>
                    <a:pt x="510" y="95"/>
                  </a:lnTo>
                  <a:lnTo>
                    <a:pt x="518" y="97"/>
                  </a:lnTo>
                  <a:lnTo>
                    <a:pt x="525" y="100"/>
                  </a:lnTo>
                  <a:lnTo>
                    <a:pt x="535" y="104"/>
                  </a:lnTo>
                  <a:lnTo>
                    <a:pt x="540" y="108"/>
                  </a:lnTo>
                  <a:lnTo>
                    <a:pt x="609" y="218"/>
                  </a:lnTo>
                  <a:lnTo>
                    <a:pt x="609" y="214"/>
                  </a:lnTo>
                  <a:lnTo>
                    <a:pt x="607" y="205"/>
                  </a:lnTo>
                  <a:lnTo>
                    <a:pt x="605" y="197"/>
                  </a:lnTo>
                  <a:lnTo>
                    <a:pt x="605" y="190"/>
                  </a:lnTo>
                  <a:lnTo>
                    <a:pt x="603" y="180"/>
                  </a:lnTo>
                  <a:lnTo>
                    <a:pt x="601" y="173"/>
                  </a:lnTo>
                  <a:lnTo>
                    <a:pt x="599" y="161"/>
                  </a:lnTo>
                  <a:lnTo>
                    <a:pt x="597" y="152"/>
                  </a:lnTo>
                  <a:lnTo>
                    <a:pt x="594" y="140"/>
                  </a:lnTo>
                  <a:lnTo>
                    <a:pt x="592" y="131"/>
                  </a:lnTo>
                  <a:lnTo>
                    <a:pt x="588" y="119"/>
                  </a:lnTo>
                  <a:lnTo>
                    <a:pt x="584" y="108"/>
                  </a:lnTo>
                  <a:lnTo>
                    <a:pt x="580" y="98"/>
                  </a:lnTo>
                  <a:lnTo>
                    <a:pt x="576" y="89"/>
                  </a:lnTo>
                  <a:lnTo>
                    <a:pt x="569" y="78"/>
                  </a:lnTo>
                  <a:lnTo>
                    <a:pt x="563" y="70"/>
                  </a:lnTo>
                  <a:lnTo>
                    <a:pt x="556" y="60"/>
                  </a:lnTo>
                  <a:lnTo>
                    <a:pt x="550" y="53"/>
                  </a:lnTo>
                  <a:lnTo>
                    <a:pt x="540" y="45"/>
                  </a:lnTo>
                  <a:lnTo>
                    <a:pt x="533" y="38"/>
                  </a:lnTo>
                  <a:lnTo>
                    <a:pt x="523" y="30"/>
                  </a:lnTo>
                  <a:lnTo>
                    <a:pt x="516" y="24"/>
                  </a:lnTo>
                  <a:lnTo>
                    <a:pt x="506" y="17"/>
                  </a:lnTo>
                  <a:lnTo>
                    <a:pt x="499" y="13"/>
                  </a:lnTo>
                  <a:lnTo>
                    <a:pt x="491" y="9"/>
                  </a:lnTo>
                  <a:lnTo>
                    <a:pt x="487" y="5"/>
                  </a:lnTo>
                  <a:lnTo>
                    <a:pt x="478" y="2"/>
                  </a:lnTo>
                  <a:lnTo>
                    <a:pt x="476" y="0"/>
                  </a:lnTo>
                  <a:lnTo>
                    <a:pt x="474" y="0"/>
                  </a:lnTo>
                  <a:lnTo>
                    <a:pt x="470" y="0"/>
                  </a:lnTo>
                  <a:lnTo>
                    <a:pt x="462" y="0"/>
                  </a:lnTo>
                  <a:lnTo>
                    <a:pt x="455" y="2"/>
                  </a:lnTo>
                  <a:lnTo>
                    <a:pt x="443" y="2"/>
                  </a:lnTo>
                  <a:lnTo>
                    <a:pt x="432" y="5"/>
                  </a:lnTo>
                  <a:lnTo>
                    <a:pt x="424" y="5"/>
                  </a:lnTo>
                  <a:lnTo>
                    <a:pt x="417" y="5"/>
                  </a:lnTo>
                  <a:lnTo>
                    <a:pt x="409" y="7"/>
                  </a:lnTo>
                  <a:lnTo>
                    <a:pt x="404" y="9"/>
                  </a:lnTo>
                  <a:lnTo>
                    <a:pt x="394" y="9"/>
                  </a:lnTo>
                  <a:lnTo>
                    <a:pt x="386" y="11"/>
                  </a:lnTo>
                  <a:lnTo>
                    <a:pt x="377" y="11"/>
                  </a:lnTo>
                  <a:lnTo>
                    <a:pt x="367" y="13"/>
                  </a:lnTo>
                  <a:lnTo>
                    <a:pt x="358" y="15"/>
                  </a:lnTo>
                  <a:lnTo>
                    <a:pt x="348" y="17"/>
                  </a:lnTo>
                  <a:lnTo>
                    <a:pt x="339" y="19"/>
                  </a:lnTo>
                  <a:lnTo>
                    <a:pt x="329" y="21"/>
                  </a:lnTo>
                  <a:lnTo>
                    <a:pt x="318" y="21"/>
                  </a:lnTo>
                  <a:lnTo>
                    <a:pt x="308" y="22"/>
                  </a:lnTo>
                  <a:lnTo>
                    <a:pt x="299" y="24"/>
                  </a:lnTo>
                  <a:lnTo>
                    <a:pt x="288" y="26"/>
                  </a:lnTo>
                  <a:lnTo>
                    <a:pt x="276" y="28"/>
                  </a:lnTo>
                  <a:lnTo>
                    <a:pt x="267" y="30"/>
                  </a:lnTo>
                  <a:lnTo>
                    <a:pt x="257" y="32"/>
                  </a:lnTo>
                  <a:lnTo>
                    <a:pt x="248" y="36"/>
                  </a:lnTo>
                  <a:lnTo>
                    <a:pt x="236" y="38"/>
                  </a:lnTo>
                  <a:lnTo>
                    <a:pt x="225" y="40"/>
                  </a:lnTo>
                  <a:lnTo>
                    <a:pt x="213" y="41"/>
                  </a:lnTo>
                  <a:lnTo>
                    <a:pt x="202" y="43"/>
                  </a:lnTo>
                  <a:lnTo>
                    <a:pt x="191" y="45"/>
                  </a:lnTo>
                  <a:lnTo>
                    <a:pt x="181" y="49"/>
                  </a:lnTo>
                  <a:lnTo>
                    <a:pt x="172" y="49"/>
                  </a:lnTo>
                  <a:lnTo>
                    <a:pt x="160" y="53"/>
                  </a:lnTo>
                  <a:lnTo>
                    <a:pt x="149" y="55"/>
                  </a:lnTo>
                  <a:lnTo>
                    <a:pt x="139" y="57"/>
                  </a:lnTo>
                  <a:lnTo>
                    <a:pt x="130" y="60"/>
                  </a:lnTo>
                  <a:lnTo>
                    <a:pt x="120" y="62"/>
                  </a:lnTo>
                  <a:lnTo>
                    <a:pt x="111" y="62"/>
                  </a:lnTo>
                  <a:lnTo>
                    <a:pt x="101" y="66"/>
                  </a:lnTo>
                  <a:lnTo>
                    <a:pt x="94" y="68"/>
                  </a:lnTo>
                  <a:lnTo>
                    <a:pt x="86" y="70"/>
                  </a:lnTo>
                  <a:lnTo>
                    <a:pt x="78" y="72"/>
                  </a:lnTo>
                  <a:lnTo>
                    <a:pt x="71" y="74"/>
                  </a:lnTo>
                  <a:lnTo>
                    <a:pt x="63" y="74"/>
                  </a:lnTo>
                  <a:lnTo>
                    <a:pt x="58" y="78"/>
                  </a:lnTo>
                  <a:lnTo>
                    <a:pt x="44" y="79"/>
                  </a:lnTo>
                  <a:lnTo>
                    <a:pt x="35" y="83"/>
                  </a:lnTo>
                  <a:lnTo>
                    <a:pt x="25" y="85"/>
                  </a:lnTo>
                  <a:lnTo>
                    <a:pt x="20" y="87"/>
                  </a:lnTo>
                  <a:lnTo>
                    <a:pt x="16" y="89"/>
                  </a:lnTo>
                  <a:lnTo>
                    <a:pt x="0" y="148"/>
                  </a:lnTo>
                  <a:lnTo>
                    <a:pt x="42" y="110"/>
                  </a:lnTo>
                  <a:lnTo>
                    <a:pt x="101" y="97"/>
                  </a:lnTo>
                  <a:close/>
                </a:path>
              </a:pathLst>
            </a:custGeom>
            <a:solidFill>
              <a:srgbClr val="FFFF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3" name="Freeform 58"/>
            <p:cNvSpPr>
              <a:spLocks/>
            </p:cNvSpPr>
            <p:nvPr/>
          </p:nvSpPr>
          <p:spPr bwMode="auto">
            <a:xfrm>
              <a:off x="4342" y="4654"/>
              <a:ext cx="223" cy="58"/>
            </a:xfrm>
            <a:custGeom>
              <a:avLst/>
              <a:gdLst>
                <a:gd name="T0" fmla="*/ 0 w 446"/>
                <a:gd name="T1" fmla="*/ 4 h 116"/>
                <a:gd name="T2" fmla="*/ 10 w 446"/>
                <a:gd name="T3" fmla="*/ 1 h 116"/>
                <a:gd name="T4" fmla="*/ 13 w 446"/>
                <a:gd name="T5" fmla="*/ 0 h 116"/>
                <a:gd name="T6" fmla="*/ 14 w 446"/>
                <a:gd name="T7" fmla="*/ 0 h 116"/>
                <a:gd name="T8" fmla="*/ 10 w 446"/>
                <a:gd name="T9" fmla="*/ 2 h 116"/>
                <a:gd name="T10" fmla="*/ 2 w 446"/>
                <a:gd name="T11" fmla="*/ 4 h 116"/>
                <a:gd name="T12" fmla="*/ 0 w 446"/>
                <a:gd name="T13" fmla="*/ 4 h 116"/>
                <a:gd name="T14" fmla="*/ 0 w 446"/>
                <a:gd name="T15" fmla="*/ 4 h 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116">
                  <a:moveTo>
                    <a:pt x="0" y="112"/>
                  </a:moveTo>
                  <a:lnTo>
                    <a:pt x="298" y="29"/>
                  </a:lnTo>
                  <a:lnTo>
                    <a:pt x="408" y="0"/>
                  </a:lnTo>
                  <a:lnTo>
                    <a:pt x="446" y="0"/>
                  </a:lnTo>
                  <a:lnTo>
                    <a:pt x="313" y="36"/>
                  </a:lnTo>
                  <a:lnTo>
                    <a:pt x="36" y="116"/>
                  </a:lnTo>
                  <a:lnTo>
                    <a:pt x="0" y="112"/>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4" name="Freeform 59"/>
            <p:cNvSpPr>
              <a:spLocks/>
            </p:cNvSpPr>
            <p:nvPr/>
          </p:nvSpPr>
          <p:spPr bwMode="auto">
            <a:xfrm>
              <a:off x="4386" y="4659"/>
              <a:ext cx="223" cy="58"/>
            </a:xfrm>
            <a:custGeom>
              <a:avLst/>
              <a:gdLst>
                <a:gd name="T0" fmla="*/ 0 w 447"/>
                <a:gd name="T1" fmla="*/ 4 h 115"/>
                <a:gd name="T2" fmla="*/ 9 w 447"/>
                <a:gd name="T3" fmla="*/ 1 h 115"/>
                <a:gd name="T4" fmla="*/ 12 w 447"/>
                <a:gd name="T5" fmla="*/ 0 h 115"/>
                <a:gd name="T6" fmla="*/ 13 w 447"/>
                <a:gd name="T7" fmla="*/ 0 h 115"/>
                <a:gd name="T8" fmla="*/ 9 w 447"/>
                <a:gd name="T9" fmla="*/ 2 h 115"/>
                <a:gd name="T10" fmla="*/ 1 w 447"/>
                <a:gd name="T11" fmla="*/ 4 h 115"/>
                <a:gd name="T12" fmla="*/ 0 w 447"/>
                <a:gd name="T13" fmla="*/ 4 h 115"/>
                <a:gd name="T14" fmla="*/ 0 w 447"/>
                <a:gd name="T15" fmla="*/ 4 h 1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7" h="115">
                  <a:moveTo>
                    <a:pt x="0" y="110"/>
                  </a:moveTo>
                  <a:lnTo>
                    <a:pt x="301" y="26"/>
                  </a:lnTo>
                  <a:lnTo>
                    <a:pt x="409" y="0"/>
                  </a:lnTo>
                  <a:lnTo>
                    <a:pt x="447" y="0"/>
                  </a:lnTo>
                  <a:lnTo>
                    <a:pt x="316" y="36"/>
                  </a:lnTo>
                  <a:lnTo>
                    <a:pt x="36" y="115"/>
                  </a:lnTo>
                  <a:lnTo>
                    <a:pt x="0" y="11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5" name="Freeform 60"/>
            <p:cNvSpPr>
              <a:spLocks/>
            </p:cNvSpPr>
            <p:nvPr/>
          </p:nvSpPr>
          <p:spPr bwMode="auto">
            <a:xfrm>
              <a:off x="4424" y="4662"/>
              <a:ext cx="223" cy="59"/>
            </a:xfrm>
            <a:custGeom>
              <a:avLst/>
              <a:gdLst>
                <a:gd name="T0" fmla="*/ 0 w 447"/>
                <a:gd name="T1" fmla="*/ 3 h 120"/>
                <a:gd name="T2" fmla="*/ 9 w 447"/>
                <a:gd name="T3" fmla="*/ 0 h 120"/>
                <a:gd name="T4" fmla="*/ 12 w 447"/>
                <a:gd name="T5" fmla="*/ 0 h 120"/>
                <a:gd name="T6" fmla="*/ 13 w 447"/>
                <a:gd name="T7" fmla="*/ 0 h 120"/>
                <a:gd name="T8" fmla="*/ 9 w 447"/>
                <a:gd name="T9" fmla="*/ 1 h 120"/>
                <a:gd name="T10" fmla="*/ 1 w 447"/>
                <a:gd name="T11" fmla="*/ 3 h 120"/>
                <a:gd name="T12" fmla="*/ 0 w 447"/>
                <a:gd name="T13" fmla="*/ 3 h 120"/>
                <a:gd name="T14" fmla="*/ 0 w 447"/>
                <a:gd name="T15" fmla="*/ 3 h 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7" h="120">
                  <a:moveTo>
                    <a:pt x="0" y="112"/>
                  </a:moveTo>
                  <a:lnTo>
                    <a:pt x="299" y="31"/>
                  </a:lnTo>
                  <a:lnTo>
                    <a:pt x="409" y="0"/>
                  </a:lnTo>
                  <a:lnTo>
                    <a:pt x="447" y="0"/>
                  </a:lnTo>
                  <a:lnTo>
                    <a:pt x="314" y="38"/>
                  </a:lnTo>
                  <a:lnTo>
                    <a:pt x="38" y="120"/>
                  </a:lnTo>
                  <a:lnTo>
                    <a:pt x="0" y="112"/>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6" name="Freeform 61"/>
            <p:cNvSpPr>
              <a:spLocks/>
            </p:cNvSpPr>
            <p:nvPr/>
          </p:nvSpPr>
          <p:spPr bwMode="auto">
            <a:xfrm>
              <a:off x="4462" y="4666"/>
              <a:ext cx="221" cy="59"/>
            </a:xfrm>
            <a:custGeom>
              <a:avLst/>
              <a:gdLst>
                <a:gd name="T0" fmla="*/ 0 w 443"/>
                <a:gd name="T1" fmla="*/ 4 h 118"/>
                <a:gd name="T2" fmla="*/ 9 w 443"/>
                <a:gd name="T3" fmla="*/ 1 h 118"/>
                <a:gd name="T4" fmla="*/ 12 w 443"/>
                <a:gd name="T5" fmla="*/ 0 h 118"/>
                <a:gd name="T6" fmla="*/ 13 w 443"/>
                <a:gd name="T7" fmla="*/ 0 h 118"/>
                <a:gd name="T8" fmla="*/ 9 w 443"/>
                <a:gd name="T9" fmla="*/ 2 h 118"/>
                <a:gd name="T10" fmla="*/ 1 w 443"/>
                <a:gd name="T11" fmla="*/ 4 h 118"/>
                <a:gd name="T12" fmla="*/ 0 w 443"/>
                <a:gd name="T13" fmla="*/ 4 h 118"/>
                <a:gd name="T14" fmla="*/ 0 w 443"/>
                <a:gd name="T15" fmla="*/ 4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3" h="118">
                  <a:moveTo>
                    <a:pt x="0" y="110"/>
                  </a:moveTo>
                  <a:lnTo>
                    <a:pt x="297" y="28"/>
                  </a:lnTo>
                  <a:lnTo>
                    <a:pt x="407" y="0"/>
                  </a:lnTo>
                  <a:lnTo>
                    <a:pt x="443" y="0"/>
                  </a:lnTo>
                  <a:lnTo>
                    <a:pt x="316" y="36"/>
                  </a:lnTo>
                  <a:lnTo>
                    <a:pt x="36" y="118"/>
                  </a:lnTo>
                  <a:lnTo>
                    <a:pt x="0" y="11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7" name="Freeform 62"/>
            <p:cNvSpPr>
              <a:spLocks/>
            </p:cNvSpPr>
            <p:nvPr/>
          </p:nvSpPr>
          <p:spPr bwMode="auto">
            <a:xfrm>
              <a:off x="4498" y="4670"/>
              <a:ext cx="223" cy="58"/>
            </a:xfrm>
            <a:custGeom>
              <a:avLst/>
              <a:gdLst>
                <a:gd name="T0" fmla="*/ 0 w 446"/>
                <a:gd name="T1" fmla="*/ 4 h 116"/>
                <a:gd name="T2" fmla="*/ 10 w 446"/>
                <a:gd name="T3" fmla="*/ 1 h 116"/>
                <a:gd name="T4" fmla="*/ 13 w 446"/>
                <a:gd name="T5" fmla="*/ 0 h 116"/>
                <a:gd name="T6" fmla="*/ 14 w 446"/>
                <a:gd name="T7" fmla="*/ 0 h 116"/>
                <a:gd name="T8" fmla="*/ 10 w 446"/>
                <a:gd name="T9" fmla="*/ 2 h 116"/>
                <a:gd name="T10" fmla="*/ 2 w 446"/>
                <a:gd name="T11" fmla="*/ 4 h 116"/>
                <a:gd name="T12" fmla="*/ 0 w 446"/>
                <a:gd name="T13" fmla="*/ 4 h 116"/>
                <a:gd name="T14" fmla="*/ 0 w 446"/>
                <a:gd name="T15" fmla="*/ 4 h 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116">
                  <a:moveTo>
                    <a:pt x="0" y="112"/>
                  </a:moveTo>
                  <a:lnTo>
                    <a:pt x="300" y="29"/>
                  </a:lnTo>
                  <a:lnTo>
                    <a:pt x="410" y="0"/>
                  </a:lnTo>
                  <a:lnTo>
                    <a:pt x="446" y="0"/>
                  </a:lnTo>
                  <a:lnTo>
                    <a:pt x="315" y="36"/>
                  </a:lnTo>
                  <a:lnTo>
                    <a:pt x="39" y="116"/>
                  </a:lnTo>
                  <a:lnTo>
                    <a:pt x="0" y="112"/>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8" name="Freeform 63"/>
            <p:cNvSpPr>
              <a:spLocks/>
            </p:cNvSpPr>
            <p:nvPr/>
          </p:nvSpPr>
          <p:spPr bwMode="auto">
            <a:xfrm>
              <a:off x="4536" y="4675"/>
              <a:ext cx="223" cy="58"/>
            </a:xfrm>
            <a:custGeom>
              <a:avLst/>
              <a:gdLst>
                <a:gd name="T0" fmla="*/ 0 w 446"/>
                <a:gd name="T1" fmla="*/ 4 h 116"/>
                <a:gd name="T2" fmla="*/ 10 w 446"/>
                <a:gd name="T3" fmla="*/ 1 h 116"/>
                <a:gd name="T4" fmla="*/ 13 w 446"/>
                <a:gd name="T5" fmla="*/ 0 h 116"/>
                <a:gd name="T6" fmla="*/ 14 w 446"/>
                <a:gd name="T7" fmla="*/ 0 h 116"/>
                <a:gd name="T8" fmla="*/ 10 w 446"/>
                <a:gd name="T9" fmla="*/ 2 h 116"/>
                <a:gd name="T10" fmla="*/ 2 w 446"/>
                <a:gd name="T11" fmla="*/ 4 h 116"/>
                <a:gd name="T12" fmla="*/ 0 w 446"/>
                <a:gd name="T13" fmla="*/ 4 h 116"/>
                <a:gd name="T14" fmla="*/ 0 w 446"/>
                <a:gd name="T15" fmla="*/ 4 h 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116">
                  <a:moveTo>
                    <a:pt x="0" y="110"/>
                  </a:moveTo>
                  <a:lnTo>
                    <a:pt x="300" y="26"/>
                  </a:lnTo>
                  <a:lnTo>
                    <a:pt x="406" y="0"/>
                  </a:lnTo>
                  <a:lnTo>
                    <a:pt x="446" y="0"/>
                  </a:lnTo>
                  <a:lnTo>
                    <a:pt x="315" y="36"/>
                  </a:lnTo>
                  <a:lnTo>
                    <a:pt x="36" y="116"/>
                  </a:lnTo>
                  <a:lnTo>
                    <a:pt x="0" y="11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9" name="Freeform 64"/>
            <p:cNvSpPr>
              <a:spLocks/>
            </p:cNvSpPr>
            <p:nvPr/>
          </p:nvSpPr>
          <p:spPr bwMode="auto">
            <a:xfrm>
              <a:off x="4580" y="4717"/>
              <a:ext cx="79" cy="28"/>
            </a:xfrm>
            <a:custGeom>
              <a:avLst/>
              <a:gdLst>
                <a:gd name="T0" fmla="*/ 0 w 158"/>
                <a:gd name="T1" fmla="*/ 1 h 57"/>
                <a:gd name="T2" fmla="*/ 3 w 158"/>
                <a:gd name="T3" fmla="*/ 0 h 57"/>
                <a:gd name="T4" fmla="*/ 5 w 158"/>
                <a:gd name="T5" fmla="*/ 0 h 57"/>
                <a:gd name="T6" fmla="*/ 5 w 158"/>
                <a:gd name="T7" fmla="*/ 0 h 57"/>
                <a:gd name="T8" fmla="*/ 3 w 158"/>
                <a:gd name="T9" fmla="*/ 1 h 57"/>
                <a:gd name="T10" fmla="*/ 2 w 158"/>
                <a:gd name="T11" fmla="*/ 1 h 57"/>
                <a:gd name="T12" fmla="*/ 0 w 158"/>
                <a:gd name="T13" fmla="*/ 1 h 57"/>
                <a:gd name="T14" fmla="*/ 0 w 158"/>
                <a:gd name="T15" fmla="*/ 1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57">
                  <a:moveTo>
                    <a:pt x="0" y="50"/>
                  </a:moveTo>
                  <a:lnTo>
                    <a:pt x="89" y="19"/>
                  </a:lnTo>
                  <a:lnTo>
                    <a:pt x="158" y="0"/>
                  </a:lnTo>
                  <a:lnTo>
                    <a:pt x="152" y="19"/>
                  </a:lnTo>
                  <a:lnTo>
                    <a:pt x="95" y="35"/>
                  </a:lnTo>
                  <a:lnTo>
                    <a:pt x="34" y="57"/>
                  </a:lnTo>
                  <a:lnTo>
                    <a:pt x="0" y="5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0" name="Freeform 65"/>
            <p:cNvSpPr>
              <a:spLocks/>
            </p:cNvSpPr>
            <p:nvPr/>
          </p:nvSpPr>
          <p:spPr bwMode="auto">
            <a:xfrm>
              <a:off x="4622" y="4740"/>
              <a:ext cx="37" cy="18"/>
            </a:xfrm>
            <a:custGeom>
              <a:avLst/>
              <a:gdLst>
                <a:gd name="T0" fmla="*/ 0 w 74"/>
                <a:gd name="T1" fmla="*/ 1 h 36"/>
                <a:gd name="T2" fmla="*/ 3 w 74"/>
                <a:gd name="T3" fmla="*/ 0 h 36"/>
                <a:gd name="T4" fmla="*/ 3 w 74"/>
                <a:gd name="T5" fmla="*/ 1 h 36"/>
                <a:gd name="T6" fmla="*/ 1 w 74"/>
                <a:gd name="T7" fmla="*/ 2 h 36"/>
                <a:gd name="T8" fmla="*/ 0 w 74"/>
                <a:gd name="T9" fmla="*/ 1 h 36"/>
                <a:gd name="T10" fmla="*/ 0 w 74"/>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36">
                  <a:moveTo>
                    <a:pt x="0" y="29"/>
                  </a:moveTo>
                  <a:lnTo>
                    <a:pt x="68" y="0"/>
                  </a:lnTo>
                  <a:lnTo>
                    <a:pt x="74" y="15"/>
                  </a:lnTo>
                  <a:lnTo>
                    <a:pt x="20" y="36"/>
                  </a:lnTo>
                  <a:lnTo>
                    <a:pt x="0" y="29"/>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1" name="Freeform 66"/>
            <p:cNvSpPr>
              <a:spLocks/>
            </p:cNvSpPr>
            <p:nvPr/>
          </p:nvSpPr>
          <p:spPr bwMode="auto">
            <a:xfrm>
              <a:off x="4309" y="4672"/>
              <a:ext cx="135" cy="32"/>
            </a:xfrm>
            <a:custGeom>
              <a:avLst/>
              <a:gdLst>
                <a:gd name="T0" fmla="*/ 2 w 270"/>
                <a:gd name="T1" fmla="*/ 2 h 65"/>
                <a:gd name="T2" fmla="*/ 9 w 270"/>
                <a:gd name="T3" fmla="*/ 0 h 65"/>
                <a:gd name="T4" fmla="*/ 7 w 270"/>
                <a:gd name="T5" fmla="*/ 0 h 65"/>
                <a:gd name="T6" fmla="*/ 0 w 270"/>
                <a:gd name="T7" fmla="*/ 1 h 65"/>
                <a:gd name="T8" fmla="*/ 2 w 270"/>
                <a:gd name="T9" fmla="*/ 2 h 65"/>
                <a:gd name="T10" fmla="*/ 2 w 270"/>
                <a:gd name="T11" fmla="*/ 2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65">
                  <a:moveTo>
                    <a:pt x="33" y="65"/>
                  </a:moveTo>
                  <a:lnTo>
                    <a:pt x="270" y="0"/>
                  </a:lnTo>
                  <a:lnTo>
                    <a:pt x="206" y="10"/>
                  </a:lnTo>
                  <a:lnTo>
                    <a:pt x="0" y="57"/>
                  </a:lnTo>
                  <a:lnTo>
                    <a:pt x="33" y="65"/>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2" name="Freeform 67"/>
            <p:cNvSpPr>
              <a:spLocks/>
            </p:cNvSpPr>
            <p:nvPr/>
          </p:nvSpPr>
          <p:spPr bwMode="auto">
            <a:xfrm>
              <a:off x="4483" y="4647"/>
              <a:ext cx="42" cy="15"/>
            </a:xfrm>
            <a:custGeom>
              <a:avLst/>
              <a:gdLst>
                <a:gd name="T0" fmla="*/ 0 w 86"/>
                <a:gd name="T1" fmla="*/ 1 h 28"/>
                <a:gd name="T2" fmla="*/ 2 w 86"/>
                <a:gd name="T3" fmla="*/ 1 h 28"/>
                <a:gd name="T4" fmla="*/ 1 w 86"/>
                <a:gd name="T5" fmla="*/ 0 h 28"/>
                <a:gd name="T6" fmla="*/ 0 w 86"/>
                <a:gd name="T7" fmla="*/ 1 h 28"/>
                <a:gd name="T8" fmla="*/ 0 w 86"/>
                <a:gd name="T9" fmla="*/ 1 h 28"/>
                <a:gd name="T10" fmla="*/ 0 w 86"/>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28">
                  <a:moveTo>
                    <a:pt x="0" y="28"/>
                  </a:moveTo>
                  <a:lnTo>
                    <a:pt x="86" y="7"/>
                  </a:lnTo>
                  <a:lnTo>
                    <a:pt x="53" y="0"/>
                  </a:lnTo>
                  <a:lnTo>
                    <a:pt x="0" y="13"/>
                  </a:lnTo>
                  <a:lnTo>
                    <a:pt x="0" y="28"/>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3" name="Freeform 68"/>
            <p:cNvSpPr>
              <a:spLocks/>
            </p:cNvSpPr>
            <p:nvPr/>
          </p:nvSpPr>
          <p:spPr bwMode="auto">
            <a:xfrm>
              <a:off x="4763" y="4678"/>
              <a:ext cx="166" cy="43"/>
            </a:xfrm>
            <a:custGeom>
              <a:avLst/>
              <a:gdLst>
                <a:gd name="T0" fmla="*/ 0 w 333"/>
                <a:gd name="T1" fmla="*/ 2 h 87"/>
                <a:gd name="T2" fmla="*/ 4 w 333"/>
                <a:gd name="T3" fmla="*/ 0 h 87"/>
                <a:gd name="T4" fmla="*/ 9 w 333"/>
                <a:gd name="T5" fmla="*/ 0 h 87"/>
                <a:gd name="T6" fmla="*/ 10 w 333"/>
                <a:gd name="T7" fmla="*/ 0 h 87"/>
                <a:gd name="T8" fmla="*/ 4 w 333"/>
                <a:gd name="T9" fmla="*/ 1 h 87"/>
                <a:gd name="T10" fmla="*/ 0 w 333"/>
                <a:gd name="T11" fmla="*/ 2 h 87"/>
                <a:gd name="T12" fmla="*/ 0 w 333"/>
                <a:gd name="T13" fmla="*/ 2 h 87"/>
                <a:gd name="T14" fmla="*/ 0 w 333"/>
                <a:gd name="T15" fmla="*/ 2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3" h="87">
                  <a:moveTo>
                    <a:pt x="0" y="64"/>
                  </a:moveTo>
                  <a:lnTo>
                    <a:pt x="141" y="26"/>
                  </a:lnTo>
                  <a:lnTo>
                    <a:pt x="300" y="0"/>
                  </a:lnTo>
                  <a:lnTo>
                    <a:pt x="333" y="13"/>
                  </a:lnTo>
                  <a:lnTo>
                    <a:pt x="158" y="34"/>
                  </a:lnTo>
                  <a:lnTo>
                    <a:pt x="11" y="87"/>
                  </a:lnTo>
                  <a:lnTo>
                    <a:pt x="0" y="64"/>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4" name="Freeform 69"/>
            <p:cNvSpPr>
              <a:spLocks/>
            </p:cNvSpPr>
            <p:nvPr/>
          </p:nvSpPr>
          <p:spPr bwMode="auto">
            <a:xfrm>
              <a:off x="4774" y="4721"/>
              <a:ext cx="56" cy="26"/>
            </a:xfrm>
            <a:custGeom>
              <a:avLst/>
              <a:gdLst>
                <a:gd name="T0" fmla="*/ 0 w 112"/>
                <a:gd name="T1" fmla="*/ 1 h 51"/>
                <a:gd name="T2" fmla="*/ 4 w 112"/>
                <a:gd name="T3" fmla="*/ 0 h 51"/>
                <a:gd name="T4" fmla="*/ 2 w 112"/>
                <a:gd name="T5" fmla="*/ 2 h 51"/>
                <a:gd name="T6" fmla="*/ 1 w 112"/>
                <a:gd name="T7" fmla="*/ 2 h 51"/>
                <a:gd name="T8" fmla="*/ 0 w 112"/>
                <a:gd name="T9" fmla="*/ 1 h 51"/>
                <a:gd name="T10" fmla="*/ 0 w 112"/>
                <a:gd name="T11" fmla="*/ 1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51">
                  <a:moveTo>
                    <a:pt x="0" y="28"/>
                  </a:moveTo>
                  <a:lnTo>
                    <a:pt x="112" y="0"/>
                  </a:lnTo>
                  <a:lnTo>
                    <a:pt x="40" y="40"/>
                  </a:lnTo>
                  <a:lnTo>
                    <a:pt x="7" y="51"/>
                  </a:lnTo>
                  <a:lnTo>
                    <a:pt x="0" y="28"/>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5" name="Freeform 70"/>
            <p:cNvSpPr>
              <a:spLocks/>
            </p:cNvSpPr>
            <p:nvPr/>
          </p:nvSpPr>
          <p:spPr bwMode="auto">
            <a:xfrm>
              <a:off x="4904" y="4706"/>
              <a:ext cx="51" cy="12"/>
            </a:xfrm>
            <a:custGeom>
              <a:avLst/>
              <a:gdLst>
                <a:gd name="T0" fmla="*/ 0 w 103"/>
                <a:gd name="T1" fmla="*/ 1 h 22"/>
                <a:gd name="T2" fmla="*/ 2 w 103"/>
                <a:gd name="T3" fmla="*/ 0 h 22"/>
                <a:gd name="T4" fmla="*/ 3 w 103"/>
                <a:gd name="T5" fmla="*/ 1 h 22"/>
                <a:gd name="T6" fmla="*/ 1 w 103"/>
                <a:gd name="T7" fmla="*/ 1 h 22"/>
                <a:gd name="T8" fmla="*/ 0 w 103"/>
                <a:gd name="T9" fmla="*/ 1 h 22"/>
                <a:gd name="T10" fmla="*/ 0 w 10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22">
                  <a:moveTo>
                    <a:pt x="0" y="7"/>
                  </a:moveTo>
                  <a:lnTo>
                    <a:pt x="88" y="0"/>
                  </a:lnTo>
                  <a:lnTo>
                    <a:pt x="103" y="22"/>
                  </a:lnTo>
                  <a:lnTo>
                    <a:pt x="44" y="22"/>
                  </a:lnTo>
                  <a:lnTo>
                    <a:pt x="0" y="7"/>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6" name="Freeform 71"/>
            <p:cNvSpPr>
              <a:spLocks/>
            </p:cNvSpPr>
            <p:nvPr/>
          </p:nvSpPr>
          <p:spPr bwMode="auto">
            <a:xfrm>
              <a:off x="4794" y="4744"/>
              <a:ext cx="164" cy="39"/>
            </a:xfrm>
            <a:custGeom>
              <a:avLst/>
              <a:gdLst>
                <a:gd name="T0" fmla="*/ 0 w 327"/>
                <a:gd name="T1" fmla="*/ 2 h 77"/>
                <a:gd name="T2" fmla="*/ 0 w 327"/>
                <a:gd name="T3" fmla="*/ 2 h 77"/>
                <a:gd name="T4" fmla="*/ 1 w 327"/>
                <a:gd name="T5" fmla="*/ 2 h 77"/>
                <a:gd name="T6" fmla="*/ 1 w 327"/>
                <a:gd name="T7" fmla="*/ 2 h 77"/>
                <a:gd name="T8" fmla="*/ 1 w 327"/>
                <a:gd name="T9" fmla="*/ 2 h 77"/>
                <a:gd name="T10" fmla="*/ 1 w 327"/>
                <a:gd name="T11" fmla="*/ 2 h 77"/>
                <a:gd name="T12" fmla="*/ 1 w 327"/>
                <a:gd name="T13" fmla="*/ 2 h 77"/>
                <a:gd name="T14" fmla="*/ 2 w 327"/>
                <a:gd name="T15" fmla="*/ 2 h 77"/>
                <a:gd name="T16" fmla="*/ 2 w 327"/>
                <a:gd name="T17" fmla="*/ 2 h 77"/>
                <a:gd name="T18" fmla="*/ 2 w 327"/>
                <a:gd name="T19" fmla="*/ 2 h 77"/>
                <a:gd name="T20" fmla="*/ 3 w 327"/>
                <a:gd name="T21" fmla="*/ 2 h 77"/>
                <a:gd name="T22" fmla="*/ 3 w 327"/>
                <a:gd name="T23" fmla="*/ 1 h 77"/>
                <a:gd name="T24" fmla="*/ 3 w 327"/>
                <a:gd name="T25" fmla="*/ 1 h 77"/>
                <a:gd name="T26" fmla="*/ 3 w 327"/>
                <a:gd name="T27" fmla="*/ 1 h 77"/>
                <a:gd name="T28" fmla="*/ 4 w 327"/>
                <a:gd name="T29" fmla="*/ 1 h 77"/>
                <a:gd name="T30" fmla="*/ 4 w 327"/>
                <a:gd name="T31" fmla="*/ 1 h 77"/>
                <a:gd name="T32" fmla="*/ 4 w 327"/>
                <a:gd name="T33" fmla="*/ 1 h 77"/>
                <a:gd name="T34" fmla="*/ 4 w 327"/>
                <a:gd name="T35" fmla="*/ 1 h 77"/>
                <a:gd name="T36" fmla="*/ 4 w 327"/>
                <a:gd name="T37" fmla="*/ 1 h 77"/>
                <a:gd name="T38" fmla="*/ 5 w 327"/>
                <a:gd name="T39" fmla="*/ 1 h 77"/>
                <a:gd name="T40" fmla="*/ 5 w 327"/>
                <a:gd name="T41" fmla="*/ 1 h 77"/>
                <a:gd name="T42" fmla="*/ 5 w 327"/>
                <a:gd name="T43" fmla="*/ 1 h 77"/>
                <a:gd name="T44" fmla="*/ 5 w 327"/>
                <a:gd name="T45" fmla="*/ 1 h 77"/>
                <a:gd name="T46" fmla="*/ 6 w 327"/>
                <a:gd name="T47" fmla="*/ 1 h 77"/>
                <a:gd name="T48" fmla="*/ 6 w 327"/>
                <a:gd name="T49" fmla="*/ 1 h 77"/>
                <a:gd name="T50" fmla="*/ 6 w 327"/>
                <a:gd name="T51" fmla="*/ 1 h 77"/>
                <a:gd name="T52" fmla="*/ 6 w 327"/>
                <a:gd name="T53" fmla="*/ 1 h 77"/>
                <a:gd name="T54" fmla="*/ 7 w 327"/>
                <a:gd name="T55" fmla="*/ 1 h 77"/>
                <a:gd name="T56" fmla="*/ 7 w 327"/>
                <a:gd name="T57" fmla="*/ 1 h 77"/>
                <a:gd name="T58" fmla="*/ 7 w 327"/>
                <a:gd name="T59" fmla="*/ 1 h 77"/>
                <a:gd name="T60" fmla="*/ 8 w 327"/>
                <a:gd name="T61" fmla="*/ 1 h 77"/>
                <a:gd name="T62" fmla="*/ 8 w 327"/>
                <a:gd name="T63" fmla="*/ 1 h 77"/>
                <a:gd name="T64" fmla="*/ 8 w 327"/>
                <a:gd name="T65" fmla="*/ 0 h 77"/>
                <a:gd name="T66" fmla="*/ 9 w 327"/>
                <a:gd name="T67" fmla="*/ 0 h 77"/>
                <a:gd name="T68" fmla="*/ 9 w 327"/>
                <a:gd name="T69" fmla="*/ 0 h 77"/>
                <a:gd name="T70" fmla="*/ 9 w 327"/>
                <a:gd name="T71" fmla="*/ 0 h 77"/>
                <a:gd name="T72" fmla="*/ 10 w 327"/>
                <a:gd name="T73" fmla="*/ 0 h 77"/>
                <a:gd name="T74" fmla="*/ 10 w 327"/>
                <a:gd name="T75" fmla="*/ 0 h 77"/>
                <a:gd name="T76" fmla="*/ 10 w 327"/>
                <a:gd name="T77" fmla="*/ 0 h 77"/>
                <a:gd name="T78" fmla="*/ 10 w 327"/>
                <a:gd name="T79" fmla="*/ 0 h 77"/>
                <a:gd name="T80" fmla="*/ 10 w 327"/>
                <a:gd name="T81" fmla="*/ 1 h 77"/>
                <a:gd name="T82" fmla="*/ 11 w 327"/>
                <a:gd name="T83" fmla="*/ 1 h 77"/>
                <a:gd name="T84" fmla="*/ 6 w 327"/>
                <a:gd name="T85" fmla="*/ 1 h 77"/>
                <a:gd name="T86" fmla="*/ 0 w 327"/>
                <a:gd name="T87" fmla="*/ 3 h 77"/>
                <a:gd name="T88" fmla="*/ 0 w 327"/>
                <a:gd name="T89" fmla="*/ 2 h 77"/>
                <a:gd name="T90" fmla="*/ 0 w 327"/>
                <a:gd name="T91" fmla="*/ 2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 h="77">
                  <a:moveTo>
                    <a:pt x="0" y="55"/>
                  </a:moveTo>
                  <a:lnTo>
                    <a:pt x="0" y="53"/>
                  </a:lnTo>
                  <a:lnTo>
                    <a:pt x="3" y="51"/>
                  </a:lnTo>
                  <a:lnTo>
                    <a:pt x="7" y="51"/>
                  </a:lnTo>
                  <a:lnTo>
                    <a:pt x="15" y="49"/>
                  </a:lnTo>
                  <a:lnTo>
                    <a:pt x="22" y="45"/>
                  </a:lnTo>
                  <a:lnTo>
                    <a:pt x="32" y="43"/>
                  </a:lnTo>
                  <a:lnTo>
                    <a:pt x="43" y="39"/>
                  </a:lnTo>
                  <a:lnTo>
                    <a:pt x="57" y="38"/>
                  </a:lnTo>
                  <a:lnTo>
                    <a:pt x="62" y="34"/>
                  </a:lnTo>
                  <a:lnTo>
                    <a:pt x="68" y="34"/>
                  </a:lnTo>
                  <a:lnTo>
                    <a:pt x="76" y="30"/>
                  </a:lnTo>
                  <a:lnTo>
                    <a:pt x="83" y="30"/>
                  </a:lnTo>
                  <a:lnTo>
                    <a:pt x="91" y="26"/>
                  </a:lnTo>
                  <a:lnTo>
                    <a:pt x="98" y="26"/>
                  </a:lnTo>
                  <a:lnTo>
                    <a:pt x="106" y="22"/>
                  </a:lnTo>
                  <a:lnTo>
                    <a:pt x="112" y="22"/>
                  </a:lnTo>
                  <a:lnTo>
                    <a:pt x="119" y="19"/>
                  </a:lnTo>
                  <a:lnTo>
                    <a:pt x="127" y="19"/>
                  </a:lnTo>
                  <a:lnTo>
                    <a:pt x="135" y="15"/>
                  </a:lnTo>
                  <a:lnTo>
                    <a:pt x="142" y="15"/>
                  </a:lnTo>
                  <a:lnTo>
                    <a:pt x="150" y="13"/>
                  </a:lnTo>
                  <a:lnTo>
                    <a:pt x="157" y="11"/>
                  </a:lnTo>
                  <a:lnTo>
                    <a:pt x="165" y="11"/>
                  </a:lnTo>
                  <a:lnTo>
                    <a:pt x="173" y="11"/>
                  </a:lnTo>
                  <a:lnTo>
                    <a:pt x="178" y="7"/>
                  </a:lnTo>
                  <a:lnTo>
                    <a:pt x="186" y="7"/>
                  </a:lnTo>
                  <a:lnTo>
                    <a:pt x="194" y="5"/>
                  </a:lnTo>
                  <a:lnTo>
                    <a:pt x="201" y="5"/>
                  </a:lnTo>
                  <a:lnTo>
                    <a:pt x="214" y="3"/>
                  </a:lnTo>
                  <a:lnTo>
                    <a:pt x="228" y="3"/>
                  </a:lnTo>
                  <a:lnTo>
                    <a:pt x="239" y="1"/>
                  </a:lnTo>
                  <a:lnTo>
                    <a:pt x="251" y="0"/>
                  </a:lnTo>
                  <a:lnTo>
                    <a:pt x="262" y="0"/>
                  </a:lnTo>
                  <a:lnTo>
                    <a:pt x="273" y="0"/>
                  </a:lnTo>
                  <a:lnTo>
                    <a:pt x="281" y="0"/>
                  </a:lnTo>
                  <a:lnTo>
                    <a:pt x="290" y="0"/>
                  </a:lnTo>
                  <a:lnTo>
                    <a:pt x="296" y="0"/>
                  </a:lnTo>
                  <a:lnTo>
                    <a:pt x="304" y="0"/>
                  </a:lnTo>
                  <a:lnTo>
                    <a:pt x="311" y="0"/>
                  </a:lnTo>
                  <a:lnTo>
                    <a:pt x="315" y="1"/>
                  </a:lnTo>
                  <a:lnTo>
                    <a:pt x="327" y="15"/>
                  </a:lnTo>
                  <a:lnTo>
                    <a:pt x="169" y="30"/>
                  </a:lnTo>
                  <a:lnTo>
                    <a:pt x="0" y="77"/>
                  </a:lnTo>
                  <a:lnTo>
                    <a:pt x="0" y="55"/>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7" name="Freeform 72"/>
            <p:cNvSpPr>
              <a:spLocks/>
            </p:cNvSpPr>
            <p:nvPr/>
          </p:nvSpPr>
          <p:spPr bwMode="auto">
            <a:xfrm>
              <a:off x="4788" y="4775"/>
              <a:ext cx="187" cy="50"/>
            </a:xfrm>
            <a:custGeom>
              <a:avLst/>
              <a:gdLst>
                <a:gd name="T0" fmla="*/ 0 w 375"/>
                <a:gd name="T1" fmla="*/ 2 h 101"/>
                <a:gd name="T2" fmla="*/ 0 w 375"/>
                <a:gd name="T3" fmla="*/ 2 h 101"/>
                <a:gd name="T4" fmla="*/ 1 w 375"/>
                <a:gd name="T5" fmla="*/ 2 h 101"/>
                <a:gd name="T6" fmla="*/ 2 w 375"/>
                <a:gd name="T7" fmla="*/ 1 h 101"/>
                <a:gd name="T8" fmla="*/ 2 w 375"/>
                <a:gd name="T9" fmla="*/ 1 h 101"/>
                <a:gd name="T10" fmla="*/ 3 w 375"/>
                <a:gd name="T11" fmla="*/ 1 h 101"/>
                <a:gd name="T12" fmla="*/ 3 w 375"/>
                <a:gd name="T13" fmla="*/ 1 h 101"/>
                <a:gd name="T14" fmla="*/ 4 w 375"/>
                <a:gd name="T15" fmla="*/ 1 h 101"/>
                <a:gd name="T16" fmla="*/ 4 w 375"/>
                <a:gd name="T17" fmla="*/ 1 h 101"/>
                <a:gd name="T18" fmla="*/ 5 w 375"/>
                <a:gd name="T19" fmla="*/ 1 h 101"/>
                <a:gd name="T20" fmla="*/ 5 w 375"/>
                <a:gd name="T21" fmla="*/ 0 h 101"/>
                <a:gd name="T22" fmla="*/ 6 w 375"/>
                <a:gd name="T23" fmla="*/ 0 h 101"/>
                <a:gd name="T24" fmla="*/ 6 w 375"/>
                <a:gd name="T25" fmla="*/ 0 h 101"/>
                <a:gd name="T26" fmla="*/ 7 w 375"/>
                <a:gd name="T27" fmla="*/ 0 h 101"/>
                <a:gd name="T28" fmla="*/ 7 w 375"/>
                <a:gd name="T29" fmla="*/ 0 h 101"/>
                <a:gd name="T30" fmla="*/ 8 w 375"/>
                <a:gd name="T31" fmla="*/ 0 h 101"/>
                <a:gd name="T32" fmla="*/ 8 w 375"/>
                <a:gd name="T33" fmla="*/ 0 h 101"/>
                <a:gd name="T34" fmla="*/ 9 w 375"/>
                <a:gd name="T35" fmla="*/ 0 h 101"/>
                <a:gd name="T36" fmla="*/ 9 w 375"/>
                <a:gd name="T37" fmla="*/ 0 h 101"/>
                <a:gd name="T38" fmla="*/ 10 w 375"/>
                <a:gd name="T39" fmla="*/ 0 h 101"/>
                <a:gd name="T40" fmla="*/ 10 w 375"/>
                <a:gd name="T41" fmla="*/ 0 h 101"/>
                <a:gd name="T42" fmla="*/ 11 w 375"/>
                <a:gd name="T43" fmla="*/ 0 h 101"/>
                <a:gd name="T44" fmla="*/ 11 w 375"/>
                <a:gd name="T45" fmla="*/ 0 h 101"/>
                <a:gd name="T46" fmla="*/ 5 w 375"/>
                <a:gd name="T47" fmla="*/ 1 h 101"/>
                <a:gd name="T48" fmla="*/ 5 w 375"/>
                <a:gd name="T49" fmla="*/ 1 h 101"/>
                <a:gd name="T50" fmla="*/ 4 w 375"/>
                <a:gd name="T51" fmla="*/ 1 h 101"/>
                <a:gd name="T52" fmla="*/ 4 w 375"/>
                <a:gd name="T53" fmla="*/ 2 h 101"/>
                <a:gd name="T54" fmla="*/ 3 w 375"/>
                <a:gd name="T55" fmla="*/ 2 h 101"/>
                <a:gd name="T56" fmla="*/ 2 w 375"/>
                <a:gd name="T57" fmla="*/ 2 h 101"/>
                <a:gd name="T58" fmla="*/ 2 w 375"/>
                <a:gd name="T59" fmla="*/ 2 h 101"/>
                <a:gd name="T60" fmla="*/ 1 w 375"/>
                <a:gd name="T61" fmla="*/ 2 h 101"/>
                <a:gd name="T62" fmla="*/ 1 w 375"/>
                <a:gd name="T63" fmla="*/ 2 h 101"/>
                <a:gd name="T64" fmla="*/ 0 w 375"/>
                <a:gd name="T65" fmla="*/ 2 h 101"/>
                <a:gd name="T66" fmla="*/ 0 w 375"/>
                <a:gd name="T67" fmla="*/ 3 h 101"/>
                <a:gd name="T68" fmla="*/ 0 w 375"/>
                <a:gd name="T69" fmla="*/ 2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5" h="101">
                  <a:moveTo>
                    <a:pt x="4" y="82"/>
                  </a:moveTo>
                  <a:lnTo>
                    <a:pt x="6" y="80"/>
                  </a:lnTo>
                  <a:lnTo>
                    <a:pt x="17" y="76"/>
                  </a:lnTo>
                  <a:lnTo>
                    <a:pt x="23" y="73"/>
                  </a:lnTo>
                  <a:lnTo>
                    <a:pt x="31" y="71"/>
                  </a:lnTo>
                  <a:lnTo>
                    <a:pt x="42" y="67"/>
                  </a:lnTo>
                  <a:lnTo>
                    <a:pt x="54" y="65"/>
                  </a:lnTo>
                  <a:lnTo>
                    <a:pt x="65" y="59"/>
                  </a:lnTo>
                  <a:lnTo>
                    <a:pt x="78" y="55"/>
                  </a:lnTo>
                  <a:lnTo>
                    <a:pt x="84" y="54"/>
                  </a:lnTo>
                  <a:lnTo>
                    <a:pt x="92" y="52"/>
                  </a:lnTo>
                  <a:lnTo>
                    <a:pt x="99" y="50"/>
                  </a:lnTo>
                  <a:lnTo>
                    <a:pt x="107" y="48"/>
                  </a:lnTo>
                  <a:lnTo>
                    <a:pt x="114" y="46"/>
                  </a:lnTo>
                  <a:lnTo>
                    <a:pt x="122" y="44"/>
                  </a:lnTo>
                  <a:lnTo>
                    <a:pt x="130" y="42"/>
                  </a:lnTo>
                  <a:lnTo>
                    <a:pt x="137" y="40"/>
                  </a:lnTo>
                  <a:lnTo>
                    <a:pt x="145" y="38"/>
                  </a:lnTo>
                  <a:lnTo>
                    <a:pt x="154" y="36"/>
                  </a:lnTo>
                  <a:lnTo>
                    <a:pt x="162" y="35"/>
                  </a:lnTo>
                  <a:lnTo>
                    <a:pt x="171" y="33"/>
                  </a:lnTo>
                  <a:lnTo>
                    <a:pt x="179" y="31"/>
                  </a:lnTo>
                  <a:lnTo>
                    <a:pt x="187" y="29"/>
                  </a:lnTo>
                  <a:lnTo>
                    <a:pt x="196" y="27"/>
                  </a:lnTo>
                  <a:lnTo>
                    <a:pt x="204" y="25"/>
                  </a:lnTo>
                  <a:lnTo>
                    <a:pt x="211" y="23"/>
                  </a:lnTo>
                  <a:lnTo>
                    <a:pt x="221" y="21"/>
                  </a:lnTo>
                  <a:lnTo>
                    <a:pt x="228" y="19"/>
                  </a:lnTo>
                  <a:lnTo>
                    <a:pt x="238" y="19"/>
                  </a:lnTo>
                  <a:lnTo>
                    <a:pt x="246" y="17"/>
                  </a:lnTo>
                  <a:lnTo>
                    <a:pt x="253" y="16"/>
                  </a:lnTo>
                  <a:lnTo>
                    <a:pt x="261" y="14"/>
                  </a:lnTo>
                  <a:lnTo>
                    <a:pt x="268" y="14"/>
                  </a:lnTo>
                  <a:lnTo>
                    <a:pt x="276" y="12"/>
                  </a:lnTo>
                  <a:lnTo>
                    <a:pt x="284" y="10"/>
                  </a:lnTo>
                  <a:lnTo>
                    <a:pt x="291" y="10"/>
                  </a:lnTo>
                  <a:lnTo>
                    <a:pt x="299" y="10"/>
                  </a:lnTo>
                  <a:lnTo>
                    <a:pt x="310" y="6"/>
                  </a:lnTo>
                  <a:lnTo>
                    <a:pt x="323" y="4"/>
                  </a:lnTo>
                  <a:lnTo>
                    <a:pt x="333" y="2"/>
                  </a:lnTo>
                  <a:lnTo>
                    <a:pt x="342" y="2"/>
                  </a:lnTo>
                  <a:lnTo>
                    <a:pt x="348" y="0"/>
                  </a:lnTo>
                  <a:lnTo>
                    <a:pt x="356" y="0"/>
                  </a:lnTo>
                  <a:lnTo>
                    <a:pt x="360" y="0"/>
                  </a:lnTo>
                  <a:lnTo>
                    <a:pt x="362" y="0"/>
                  </a:lnTo>
                  <a:lnTo>
                    <a:pt x="375" y="17"/>
                  </a:lnTo>
                  <a:lnTo>
                    <a:pt x="181" y="52"/>
                  </a:lnTo>
                  <a:lnTo>
                    <a:pt x="177" y="52"/>
                  </a:lnTo>
                  <a:lnTo>
                    <a:pt x="168" y="54"/>
                  </a:lnTo>
                  <a:lnTo>
                    <a:pt x="160" y="55"/>
                  </a:lnTo>
                  <a:lnTo>
                    <a:pt x="154" y="57"/>
                  </a:lnTo>
                  <a:lnTo>
                    <a:pt x="145" y="59"/>
                  </a:lnTo>
                  <a:lnTo>
                    <a:pt x="137" y="63"/>
                  </a:lnTo>
                  <a:lnTo>
                    <a:pt x="128" y="65"/>
                  </a:lnTo>
                  <a:lnTo>
                    <a:pt x="118" y="67"/>
                  </a:lnTo>
                  <a:lnTo>
                    <a:pt x="109" y="69"/>
                  </a:lnTo>
                  <a:lnTo>
                    <a:pt x="99" y="73"/>
                  </a:lnTo>
                  <a:lnTo>
                    <a:pt x="88" y="76"/>
                  </a:lnTo>
                  <a:lnTo>
                    <a:pt x="78" y="78"/>
                  </a:lnTo>
                  <a:lnTo>
                    <a:pt x="69" y="80"/>
                  </a:lnTo>
                  <a:lnTo>
                    <a:pt x="61" y="84"/>
                  </a:lnTo>
                  <a:lnTo>
                    <a:pt x="50" y="86"/>
                  </a:lnTo>
                  <a:lnTo>
                    <a:pt x="42" y="88"/>
                  </a:lnTo>
                  <a:lnTo>
                    <a:pt x="35" y="90"/>
                  </a:lnTo>
                  <a:lnTo>
                    <a:pt x="29" y="92"/>
                  </a:lnTo>
                  <a:lnTo>
                    <a:pt x="17" y="95"/>
                  </a:lnTo>
                  <a:lnTo>
                    <a:pt x="8" y="99"/>
                  </a:lnTo>
                  <a:lnTo>
                    <a:pt x="0" y="101"/>
                  </a:lnTo>
                  <a:lnTo>
                    <a:pt x="4" y="82"/>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8" name="Freeform 73"/>
            <p:cNvSpPr>
              <a:spLocks/>
            </p:cNvSpPr>
            <p:nvPr/>
          </p:nvSpPr>
          <p:spPr bwMode="auto">
            <a:xfrm>
              <a:off x="4774" y="4813"/>
              <a:ext cx="193" cy="53"/>
            </a:xfrm>
            <a:custGeom>
              <a:avLst/>
              <a:gdLst>
                <a:gd name="T0" fmla="*/ 0 w 386"/>
                <a:gd name="T1" fmla="*/ 2 h 107"/>
                <a:gd name="T2" fmla="*/ 1 w 386"/>
                <a:gd name="T3" fmla="*/ 2 h 107"/>
                <a:gd name="T4" fmla="*/ 1 w 386"/>
                <a:gd name="T5" fmla="*/ 2 h 107"/>
                <a:gd name="T6" fmla="*/ 2 w 386"/>
                <a:gd name="T7" fmla="*/ 2 h 107"/>
                <a:gd name="T8" fmla="*/ 2 w 386"/>
                <a:gd name="T9" fmla="*/ 2 h 107"/>
                <a:gd name="T10" fmla="*/ 3 w 386"/>
                <a:gd name="T11" fmla="*/ 2 h 107"/>
                <a:gd name="T12" fmla="*/ 3 w 386"/>
                <a:gd name="T13" fmla="*/ 2 h 107"/>
                <a:gd name="T14" fmla="*/ 4 w 386"/>
                <a:gd name="T15" fmla="*/ 2 h 107"/>
                <a:gd name="T16" fmla="*/ 4 w 386"/>
                <a:gd name="T17" fmla="*/ 1 h 107"/>
                <a:gd name="T18" fmla="*/ 5 w 386"/>
                <a:gd name="T19" fmla="*/ 1 h 107"/>
                <a:gd name="T20" fmla="*/ 5 w 386"/>
                <a:gd name="T21" fmla="*/ 1 h 107"/>
                <a:gd name="T22" fmla="*/ 6 w 386"/>
                <a:gd name="T23" fmla="*/ 1 h 107"/>
                <a:gd name="T24" fmla="*/ 7 w 386"/>
                <a:gd name="T25" fmla="*/ 1 h 107"/>
                <a:gd name="T26" fmla="*/ 7 w 386"/>
                <a:gd name="T27" fmla="*/ 1 h 107"/>
                <a:gd name="T28" fmla="*/ 8 w 386"/>
                <a:gd name="T29" fmla="*/ 1 h 107"/>
                <a:gd name="T30" fmla="*/ 8 w 386"/>
                <a:gd name="T31" fmla="*/ 1 h 107"/>
                <a:gd name="T32" fmla="*/ 9 w 386"/>
                <a:gd name="T33" fmla="*/ 0 h 107"/>
                <a:gd name="T34" fmla="*/ 9 w 386"/>
                <a:gd name="T35" fmla="*/ 0 h 107"/>
                <a:gd name="T36" fmla="*/ 10 w 386"/>
                <a:gd name="T37" fmla="*/ 0 h 107"/>
                <a:gd name="T38" fmla="*/ 10 w 386"/>
                <a:gd name="T39" fmla="*/ 0 h 107"/>
                <a:gd name="T40" fmla="*/ 11 w 386"/>
                <a:gd name="T41" fmla="*/ 0 h 107"/>
                <a:gd name="T42" fmla="*/ 11 w 386"/>
                <a:gd name="T43" fmla="*/ 0 h 107"/>
                <a:gd name="T44" fmla="*/ 12 w 386"/>
                <a:gd name="T45" fmla="*/ 0 h 107"/>
                <a:gd name="T46" fmla="*/ 12 w 386"/>
                <a:gd name="T47" fmla="*/ 0 h 107"/>
                <a:gd name="T48" fmla="*/ 12 w 386"/>
                <a:gd name="T49" fmla="*/ 0 h 107"/>
                <a:gd name="T50" fmla="*/ 12 w 386"/>
                <a:gd name="T51" fmla="*/ 0 h 107"/>
                <a:gd name="T52" fmla="*/ 11 w 386"/>
                <a:gd name="T53" fmla="*/ 0 h 107"/>
                <a:gd name="T54" fmla="*/ 11 w 386"/>
                <a:gd name="T55" fmla="*/ 0 h 107"/>
                <a:gd name="T56" fmla="*/ 10 w 386"/>
                <a:gd name="T57" fmla="*/ 1 h 107"/>
                <a:gd name="T58" fmla="*/ 10 w 386"/>
                <a:gd name="T59" fmla="*/ 1 h 107"/>
                <a:gd name="T60" fmla="*/ 9 w 386"/>
                <a:gd name="T61" fmla="*/ 1 h 107"/>
                <a:gd name="T62" fmla="*/ 8 w 386"/>
                <a:gd name="T63" fmla="*/ 1 h 107"/>
                <a:gd name="T64" fmla="*/ 8 w 386"/>
                <a:gd name="T65" fmla="*/ 1 h 107"/>
                <a:gd name="T66" fmla="*/ 7 w 386"/>
                <a:gd name="T67" fmla="*/ 1 h 107"/>
                <a:gd name="T68" fmla="*/ 7 w 386"/>
                <a:gd name="T69" fmla="*/ 2 h 107"/>
                <a:gd name="T70" fmla="*/ 6 w 386"/>
                <a:gd name="T71" fmla="*/ 2 h 107"/>
                <a:gd name="T72" fmla="*/ 6 w 386"/>
                <a:gd name="T73" fmla="*/ 2 h 107"/>
                <a:gd name="T74" fmla="*/ 5 w 386"/>
                <a:gd name="T75" fmla="*/ 2 h 107"/>
                <a:gd name="T76" fmla="*/ 5 w 386"/>
                <a:gd name="T77" fmla="*/ 2 h 107"/>
                <a:gd name="T78" fmla="*/ 4 w 386"/>
                <a:gd name="T79" fmla="*/ 2 h 107"/>
                <a:gd name="T80" fmla="*/ 4 w 386"/>
                <a:gd name="T81" fmla="*/ 2 h 107"/>
                <a:gd name="T82" fmla="*/ 3 w 386"/>
                <a:gd name="T83" fmla="*/ 2 h 107"/>
                <a:gd name="T84" fmla="*/ 2 w 386"/>
                <a:gd name="T85" fmla="*/ 2 h 107"/>
                <a:gd name="T86" fmla="*/ 2 w 386"/>
                <a:gd name="T87" fmla="*/ 3 h 107"/>
                <a:gd name="T88" fmla="*/ 2 w 386"/>
                <a:gd name="T89" fmla="*/ 3 h 107"/>
                <a:gd name="T90" fmla="*/ 1 w 386"/>
                <a:gd name="T91" fmla="*/ 3 h 107"/>
                <a:gd name="T92" fmla="*/ 0 w 386"/>
                <a:gd name="T93" fmla="*/ 2 h 1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86" h="107">
                  <a:moveTo>
                    <a:pt x="0" y="86"/>
                  </a:moveTo>
                  <a:lnTo>
                    <a:pt x="0" y="84"/>
                  </a:lnTo>
                  <a:lnTo>
                    <a:pt x="4" y="84"/>
                  </a:lnTo>
                  <a:lnTo>
                    <a:pt x="7" y="84"/>
                  </a:lnTo>
                  <a:lnTo>
                    <a:pt x="17" y="82"/>
                  </a:lnTo>
                  <a:lnTo>
                    <a:pt x="24" y="80"/>
                  </a:lnTo>
                  <a:lnTo>
                    <a:pt x="36" y="76"/>
                  </a:lnTo>
                  <a:lnTo>
                    <a:pt x="43" y="76"/>
                  </a:lnTo>
                  <a:lnTo>
                    <a:pt x="51" y="74"/>
                  </a:lnTo>
                  <a:lnTo>
                    <a:pt x="57" y="73"/>
                  </a:lnTo>
                  <a:lnTo>
                    <a:pt x="64" y="73"/>
                  </a:lnTo>
                  <a:lnTo>
                    <a:pt x="72" y="71"/>
                  </a:lnTo>
                  <a:lnTo>
                    <a:pt x="80" y="69"/>
                  </a:lnTo>
                  <a:lnTo>
                    <a:pt x="87" y="69"/>
                  </a:lnTo>
                  <a:lnTo>
                    <a:pt x="95" y="67"/>
                  </a:lnTo>
                  <a:lnTo>
                    <a:pt x="102" y="65"/>
                  </a:lnTo>
                  <a:lnTo>
                    <a:pt x="112" y="63"/>
                  </a:lnTo>
                  <a:lnTo>
                    <a:pt x="119" y="63"/>
                  </a:lnTo>
                  <a:lnTo>
                    <a:pt x="131" y="61"/>
                  </a:lnTo>
                  <a:lnTo>
                    <a:pt x="138" y="59"/>
                  </a:lnTo>
                  <a:lnTo>
                    <a:pt x="148" y="57"/>
                  </a:lnTo>
                  <a:lnTo>
                    <a:pt x="156" y="55"/>
                  </a:lnTo>
                  <a:lnTo>
                    <a:pt x="167" y="54"/>
                  </a:lnTo>
                  <a:lnTo>
                    <a:pt x="175" y="52"/>
                  </a:lnTo>
                  <a:lnTo>
                    <a:pt x="184" y="50"/>
                  </a:lnTo>
                  <a:lnTo>
                    <a:pt x="194" y="48"/>
                  </a:lnTo>
                  <a:lnTo>
                    <a:pt x="203" y="48"/>
                  </a:lnTo>
                  <a:lnTo>
                    <a:pt x="211" y="44"/>
                  </a:lnTo>
                  <a:lnTo>
                    <a:pt x="218" y="42"/>
                  </a:lnTo>
                  <a:lnTo>
                    <a:pt x="228" y="40"/>
                  </a:lnTo>
                  <a:lnTo>
                    <a:pt x="235" y="38"/>
                  </a:lnTo>
                  <a:lnTo>
                    <a:pt x="245" y="35"/>
                  </a:lnTo>
                  <a:lnTo>
                    <a:pt x="254" y="33"/>
                  </a:lnTo>
                  <a:lnTo>
                    <a:pt x="262" y="31"/>
                  </a:lnTo>
                  <a:lnTo>
                    <a:pt x="272" y="29"/>
                  </a:lnTo>
                  <a:lnTo>
                    <a:pt x="279" y="27"/>
                  </a:lnTo>
                  <a:lnTo>
                    <a:pt x="287" y="25"/>
                  </a:lnTo>
                  <a:lnTo>
                    <a:pt x="294" y="23"/>
                  </a:lnTo>
                  <a:lnTo>
                    <a:pt x="302" y="21"/>
                  </a:lnTo>
                  <a:lnTo>
                    <a:pt x="308" y="19"/>
                  </a:lnTo>
                  <a:lnTo>
                    <a:pt x="315" y="17"/>
                  </a:lnTo>
                  <a:lnTo>
                    <a:pt x="323" y="16"/>
                  </a:lnTo>
                  <a:lnTo>
                    <a:pt x="330" y="16"/>
                  </a:lnTo>
                  <a:lnTo>
                    <a:pt x="340" y="12"/>
                  </a:lnTo>
                  <a:lnTo>
                    <a:pt x="351" y="8"/>
                  </a:lnTo>
                  <a:lnTo>
                    <a:pt x="361" y="4"/>
                  </a:lnTo>
                  <a:lnTo>
                    <a:pt x="370" y="4"/>
                  </a:lnTo>
                  <a:lnTo>
                    <a:pt x="376" y="0"/>
                  </a:lnTo>
                  <a:lnTo>
                    <a:pt x="382" y="0"/>
                  </a:lnTo>
                  <a:lnTo>
                    <a:pt x="384" y="0"/>
                  </a:lnTo>
                  <a:lnTo>
                    <a:pt x="386" y="0"/>
                  </a:lnTo>
                  <a:lnTo>
                    <a:pt x="357" y="23"/>
                  </a:lnTo>
                  <a:lnTo>
                    <a:pt x="353" y="23"/>
                  </a:lnTo>
                  <a:lnTo>
                    <a:pt x="346" y="25"/>
                  </a:lnTo>
                  <a:lnTo>
                    <a:pt x="338" y="27"/>
                  </a:lnTo>
                  <a:lnTo>
                    <a:pt x="332" y="29"/>
                  </a:lnTo>
                  <a:lnTo>
                    <a:pt x="325" y="33"/>
                  </a:lnTo>
                  <a:lnTo>
                    <a:pt x="315" y="36"/>
                  </a:lnTo>
                  <a:lnTo>
                    <a:pt x="304" y="38"/>
                  </a:lnTo>
                  <a:lnTo>
                    <a:pt x="292" y="42"/>
                  </a:lnTo>
                  <a:lnTo>
                    <a:pt x="281" y="46"/>
                  </a:lnTo>
                  <a:lnTo>
                    <a:pt x="268" y="50"/>
                  </a:lnTo>
                  <a:lnTo>
                    <a:pt x="260" y="52"/>
                  </a:lnTo>
                  <a:lnTo>
                    <a:pt x="253" y="54"/>
                  </a:lnTo>
                  <a:lnTo>
                    <a:pt x="245" y="55"/>
                  </a:lnTo>
                  <a:lnTo>
                    <a:pt x="237" y="59"/>
                  </a:lnTo>
                  <a:lnTo>
                    <a:pt x="230" y="59"/>
                  </a:lnTo>
                  <a:lnTo>
                    <a:pt x="222" y="63"/>
                  </a:lnTo>
                  <a:lnTo>
                    <a:pt x="215" y="63"/>
                  </a:lnTo>
                  <a:lnTo>
                    <a:pt x="207" y="67"/>
                  </a:lnTo>
                  <a:lnTo>
                    <a:pt x="196" y="69"/>
                  </a:lnTo>
                  <a:lnTo>
                    <a:pt x="188" y="71"/>
                  </a:lnTo>
                  <a:lnTo>
                    <a:pt x="178" y="73"/>
                  </a:lnTo>
                  <a:lnTo>
                    <a:pt x="169" y="74"/>
                  </a:lnTo>
                  <a:lnTo>
                    <a:pt x="159" y="76"/>
                  </a:lnTo>
                  <a:lnTo>
                    <a:pt x="150" y="78"/>
                  </a:lnTo>
                  <a:lnTo>
                    <a:pt x="142" y="80"/>
                  </a:lnTo>
                  <a:lnTo>
                    <a:pt x="133" y="82"/>
                  </a:lnTo>
                  <a:lnTo>
                    <a:pt x="123" y="84"/>
                  </a:lnTo>
                  <a:lnTo>
                    <a:pt x="114" y="84"/>
                  </a:lnTo>
                  <a:lnTo>
                    <a:pt x="104" y="86"/>
                  </a:lnTo>
                  <a:lnTo>
                    <a:pt x="97" y="88"/>
                  </a:lnTo>
                  <a:lnTo>
                    <a:pt x="87" y="90"/>
                  </a:lnTo>
                  <a:lnTo>
                    <a:pt x="80" y="92"/>
                  </a:lnTo>
                  <a:lnTo>
                    <a:pt x="72" y="93"/>
                  </a:lnTo>
                  <a:lnTo>
                    <a:pt x="64" y="95"/>
                  </a:lnTo>
                  <a:lnTo>
                    <a:pt x="55" y="95"/>
                  </a:lnTo>
                  <a:lnTo>
                    <a:pt x="47" y="97"/>
                  </a:lnTo>
                  <a:lnTo>
                    <a:pt x="40" y="99"/>
                  </a:lnTo>
                  <a:lnTo>
                    <a:pt x="34" y="99"/>
                  </a:lnTo>
                  <a:lnTo>
                    <a:pt x="23" y="103"/>
                  </a:lnTo>
                  <a:lnTo>
                    <a:pt x="13" y="105"/>
                  </a:lnTo>
                  <a:lnTo>
                    <a:pt x="4" y="107"/>
                  </a:lnTo>
                  <a:lnTo>
                    <a:pt x="0" y="86"/>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9" name="Freeform 74"/>
            <p:cNvSpPr>
              <a:spLocks/>
            </p:cNvSpPr>
            <p:nvPr/>
          </p:nvSpPr>
          <p:spPr bwMode="auto">
            <a:xfrm>
              <a:off x="4768" y="4873"/>
              <a:ext cx="124" cy="31"/>
            </a:xfrm>
            <a:custGeom>
              <a:avLst/>
              <a:gdLst>
                <a:gd name="T0" fmla="*/ 0 w 249"/>
                <a:gd name="T1" fmla="*/ 1 h 63"/>
                <a:gd name="T2" fmla="*/ 0 w 249"/>
                <a:gd name="T3" fmla="*/ 1 h 63"/>
                <a:gd name="T4" fmla="*/ 0 w 249"/>
                <a:gd name="T5" fmla="*/ 1 h 63"/>
                <a:gd name="T6" fmla="*/ 0 w 249"/>
                <a:gd name="T7" fmla="*/ 1 h 63"/>
                <a:gd name="T8" fmla="*/ 0 w 249"/>
                <a:gd name="T9" fmla="*/ 1 h 63"/>
                <a:gd name="T10" fmla="*/ 1 w 249"/>
                <a:gd name="T11" fmla="*/ 1 h 63"/>
                <a:gd name="T12" fmla="*/ 1 w 249"/>
                <a:gd name="T13" fmla="*/ 1 h 63"/>
                <a:gd name="T14" fmla="*/ 1 w 249"/>
                <a:gd name="T15" fmla="*/ 1 h 63"/>
                <a:gd name="T16" fmla="*/ 2 w 249"/>
                <a:gd name="T17" fmla="*/ 1 h 63"/>
                <a:gd name="T18" fmla="*/ 2 w 249"/>
                <a:gd name="T19" fmla="*/ 0 h 63"/>
                <a:gd name="T20" fmla="*/ 2 w 249"/>
                <a:gd name="T21" fmla="*/ 0 h 63"/>
                <a:gd name="T22" fmla="*/ 3 w 249"/>
                <a:gd name="T23" fmla="*/ 0 h 63"/>
                <a:gd name="T24" fmla="*/ 3 w 249"/>
                <a:gd name="T25" fmla="*/ 0 h 63"/>
                <a:gd name="T26" fmla="*/ 4 w 249"/>
                <a:gd name="T27" fmla="*/ 0 h 63"/>
                <a:gd name="T28" fmla="*/ 4 w 249"/>
                <a:gd name="T29" fmla="*/ 0 h 63"/>
                <a:gd name="T30" fmla="*/ 4 w 249"/>
                <a:gd name="T31" fmla="*/ 0 h 63"/>
                <a:gd name="T32" fmla="*/ 5 w 249"/>
                <a:gd name="T33" fmla="*/ 0 h 63"/>
                <a:gd name="T34" fmla="*/ 5 w 249"/>
                <a:gd name="T35" fmla="*/ 0 h 63"/>
                <a:gd name="T36" fmla="*/ 5 w 249"/>
                <a:gd name="T37" fmla="*/ 0 h 63"/>
                <a:gd name="T38" fmla="*/ 6 w 249"/>
                <a:gd name="T39" fmla="*/ 0 h 63"/>
                <a:gd name="T40" fmla="*/ 6 w 249"/>
                <a:gd name="T41" fmla="*/ 0 h 63"/>
                <a:gd name="T42" fmla="*/ 6 w 249"/>
                <a:gd name="T43" fmla="*/ 0 h 63"/>
                <a:gd name="T44" fmla="*/ 6 w 249"/>
                <a:gd name="T45" fmla="*/ 0 h 63"/>
                <a:gd name="T46" fmla="*/ 7 w 249"/>
                <a:gd name="T47" fmla="*/ 0 h 63"/>
                <a:gd name="T48" fmla="*/ 7 w 249"/>
                <a:gd name="T49" fmla="*/ 0 h 63"/>
                <a:gd name="T50" fmla="*/ 7 w 249"/>
                <a:gd name="T51" fmla="*/ 0 h 63"/>
                <a:gd name="T52" fmla="*/ 7 w 249"/>
                <a:gd name="T53" fmla="*/ 0 h 63"/>
                <a:gd name="T54" fmla="*/ 6 w 249"/>
                <a:gd name="T55" fmla="*/ 0 h 63"/>
                <a:gd name="T56" fmla="*/ 6 w 249"/>
                <a:gd name="T57" fmla="*/ 0 h 63"/>
                <a:gd name="T58" fmla="*/ 6 w 249"/>
                <a:gd name="T59" fmla="*/ 0 h 63"/>
                <a:gd name="T60" fmla="*/ 6 w 249"/>
                <a:gd name="T61" fmla="*/ 0 h 63"/>
                <a:gd name="T62" fmla="*/ 6 w 249"/>
                <a:gd name="T63" fmla="*/ 0 h 63"/>
                <a:gd name="T64" fmla="*/ 5 w 249"/>
                <a:gd name="T65" fmla="*/ 0 h 63"/>
                <a:gd name="T66" fmla="*/ 5 w 249"/>
                <a:gd name="T67" fmla="*/ 0 h 63"/>
                <a:gd name="T68" fmla="*/ 5 w 249"/>
                <a:gd name="T69" fmla="*/ 1 h 63"/>
                <a:gd name="T70" fmla="*/ 5 w 249"/>
                <a:gd name="T71" fmla="*/ 1 h 63"/>
                <a:gd name="T72" fmla="*/ 5 w 249"/>
                <a:gd name="T73" fmla="*/ 1 h 63"/>
                <a:gd name="T74" fmla="*/ 4 w 249"/>
                <a:gd name="T75" fmla="*/ 1 h 63"/>
                <a:gd name="T76" fmla="*/ 4 w 249"/>
                <a:gd name="T77" fmla="*/ 1 h 63"/>
                <a:gd name="T78" fmla="*/ 4 w 249"/>
                <a:gd name="T79" fmla="*/ 1 h 63"/>
                <a:gd name="T80" fmla="*/ 3 w 249"/>
                <a:gd name="T81" fmla="*/ 1 h 63"/>
                <a:gd name="T82" fmla="*/ 3 w 249"/>
                <a:gd name="T83" fmla="*/ 1 h 63"/>
                <a:gd name="T84" fmla="*/ 3 w 249"/>
                <a:gd name="T85" fmla="*/ 1 h 63"/>
                <a:gd name="T86" fmla="*/ 2 w 249"/>
                <a:gd name="T87" fmla="*/ 1 h 63"/>
                <a:gd name="T88" fmla="*/ 2 w 249"/>
                <a:gd name="T89" fmla="*/ 1 h 63"/>
                <a:gd name="T90" fmla="*/ 2 w 249"/>
                <a:gd name="T91" fmla="*/ 1 h 63"/>
                <a:gd name="T92" fmla="*/ 1 w 249"/>
                <a:gd name="T93" fmla="*/ 1 h 63"/>
                <a:gd name="T94" fmla="*/ 1 w 249"/>
                <a:gd name="T95" fmla="*/ 1 h 63"/>
                <a:gd name="T96" fmla="*/ 1 w 249"/>
                <a:gd name="T97" fmla="*/ 1 h 63"/>
                <a:gd name="T98" fmla="*/ 0 w 249"/>
                <a:gd name="T99" fmla="*/ 1 h 63"/>
                <a:gd name="T100" fmla="*/ 0 w 249"/>
                <a:gd name="T101" fmla="*/ 1 h 63"/>
                <a:gd name="T102" fmla="*/ 0 w 249"/>
                <a:gd name="T103" fmla="*/ 1 h 63"/>
                <a:gd name="T104" fmla="*/ 0 w 249"/>
                <a:gd name="T105" fmla="*/ 1 h 63"/>
                <a:gd name="T106" fmla="*/ 0 w 249"/>
                <a:gd name="T107" fmla="*/ 1 h 63"/>
                <a:gd name="T108" fmla="*/ 0 w 249"/>
                <a:gd name="T109" fmla="*/ 1 h 63"/>
                <a:gd name="T110" fmla="*/ 0 w 249"/>
                <a:gd name="T111" fmla="*/ 1 h 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9" h="63">
                  <a:moveTo>
                    <a:pt x="2" y="40"/>
                  </a:moveTo>
                  <a:lnTo>
                    <a:pt x="6" y="38"/>
                  </a:lnTo>
                  <a:lnTo>
                    <a:pt x="16" y="38"/>
                  </a:lnTo>
                  <a:lnTo>
                    <a:pt x="21" y="38"/>
                  </a:lnTo>
                  <a:lnTo>
                    <a:pt x="31" y="38"/>
                  </a:lnTo>
                  <a:lnTo>
                    <a:pt x="38" y="36"/>
                  </a:lnTo>
                  <a:lnTo>
                    <a:pt x="50" y="36"/>
                  </a:lnTo>
                  <a:lnTo>
                    <a:pt x="61" y="34"/>
                  </a:lnTo>
                  <a:lnTo>
                    <a:pt x="71" y="34"/>
                  </a:lnTo>
                  <a:lnTo>
                    <a:pt x="82" y="31"/>
                  </a:lnTo>
                  <a:lnTo>
                    <a:pt x="95" y="31"/>
                  </a:lnTo>
                  <a:lnTo>
                    <a:pt x="109" y="29"/>
                  </a:lnTo>
                  <a:lnTo>
                    <a:pt x="120" y="27"/>
                  </a:lnTo>
                  <a:lnTo>
                    <a:pt x="133" y="27"/>
                  </a:lnTo>
                  <a:lnTo>
                    <a:pt x="145" y="25"/>
                  </a:lnTo>
                  <a:lnTo>
                    <a:pt x="156" y="21"/>
                  </a:lnTo>
                  <a:lnTo>
                    <a:pt x="166" y="19"/>
                  </a:lnTo>
                  <a:lnTo>
                    <a:pt x="177" y="15"/>
                  </a:lnTo>
                  <a:lnTo>
                    <a:pt x="189" y="15"/>
                  </a:lnTo>
                  <a:lnTo>
                    <a:pt x="196" y="12"/>
                  </a:lnTo>
                  <a:lnTo>
                    <a:pt x="206" y="12"/>
                  </a:lnTo>
                  <a:lnTo>
                    <a:pt x="213" y="8"/>
                  </a:lnTo>
                  <a:lnTo>
                    <a:pt x="221" y="8"/>
                  </a:lnTo>
                  <a:lnTo>
                    <a:pt x="232" y="4"/>
                  </a:lnTo>
                  <a:lnTo>
                    <a:pt x="242" y="2"/>
                  </a:lnTo>
                  <a:lnTo>
                    <a:pt x="248" y="0"/>
                  </a:lnTo>
                  <a:lnTo>
                    <a:pt x="249" y="0"/>
                  </a:lnTo>
                  <a:lnTo>
                    <a:pt x="217" y="23"/>
                  </a:lnTo>
                  <a:lnTo>
                    <a:pt x="213" y="23"/>
                  </a:lnTo>
                  <a:lnTo>
                    <a:pt x="210" y="23"/>
                  </a:lnTo>
                  <a:lnTo>
                    <a:pt x="204" y="25"/>
                  </a:lnTo>
                  <a:lnTo>
                    <a:pt x="196" y="29"/>
                  </a:lnTo>
                  <a:lnTo>
                    <a:pt x="190" y="29"/>
                  </a:lnTo>
                  <a:lnTo>
                    <a:pt x="185" y="31"/>
                  </a:lnTo>
                  <a:lnTo>
                    <a:pt x="177" y="32"/>
                  </a:lnTo>
                  <a:lnTo>
                    <a:pt x="170" y="34"/>
                  </a:lnTo>
                  <a:lnTo>
                    <a:pt x="162" y="36"/>
                  </a:lnTo>
                  <a:lnTo>
                    <a:pt x="154" y="38"/>
                  </a:lnTo>
                  <a:lnTo>
                    <a:pt x="145" y="42"/>
                  </a:lnTo>
                  <a:lnTo>
                    <a:pt x="137" y="44"/>
                  </a:lnTo>
                  <a:lnTo>
                    <a:pt x="126" y="46"/>
                  </a:lnTo>
                  <a:lnTo>
                    <a:pt x="114" y="46"/>
                  </a:lnTo>
                  <a:lnTo>
                    <a:pt x="103" y="48"/>
                  </a:lnTo>
                  <a:lnTo>
                    <a:pt x="92" y="50"/>
                  </a:lnTo>
                  <a:lnTo>
                    <a:pt x="80" y="51"/>
                  </a:lnTo>
                  <a:lnTo>
                    <a:pt x="69" y="53"/>
                  </a:lnTo>
                  <a:lnTo>
                    <a:pt x="57" y="55"/>
                  </a:lnTo>
                  <a:lnTo>
                    <a:pt x="48" y="57"/>
                  </a:lnTo>
                  <a:lnTo>
                    <a:pt x="37" y="57"/>
                  </a:lnTo>
                  <a:lnTo>
                    <a:pt x="29" y="59"/>
                  </a:lnTo>
                  <a:lnTo>
                    <a:pt x="19" y="59"/>
                  </a:lnTo>
                  <a:lnTo>
                    <a:pt x="14" y="61"/>
                  </a:lnTo>
                  <a:lnTo>
                    <a:pt x="2" y="63"/>
                  </a:lnTo>
                  <a:lnTo>
                    <a:pt x="0" y="63"/>
                  </a:lnTo>
                  <a:lnTo>
                    <a:pt x="2" y="4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0" name="Freeform 75"/>
            <p:cNvSpPr>
              <a:spLocks/>
            </p:cNvSpPr>
            <p:nvPr/>
          </p:nvSpPr>
          <p:spPr bwMode="auto">
            <a:xfrm>
              <a:off x="4766" y="4931"/>
              <a:ext cx="58" cy="22"/>
            </a:xfrm>
            <a:custGeom>
              <a:avLst/>
              <a:gdLst>
                <a:gd name="T0" fmla="*/ 0 w 116"/>
                <a:gd name="T1" fmla="*/ 1 h 44"/>
                <a:gd name="T2" fmla="*/ 3 w 116"/>
                <a:gd name="T3" fmla="*/ 1 h 44"/>
                <a:gd name="T4" fmla="*/ 4 w 116"/>
                <a:gd name="T5" fmla="*/ 0 h 44"/>
                <a:gd name="T6" fmla="*/ 4 w 116"/>
                <a:gd name="T7" fmla="*/ 1 h 44"/>
                <a:gd name="T8" fmla="*/ 4 w 116"/>
                <a:gd name="T9" fmla="*/ 1 h 44"/>
                <a:gd name="T10" fmla="*/ 4 w 116"/>
                <a:gd name="T11" fmla="*/ 1 h 44"/>
                <a:gd name="T12" fmla="*/ 4 w 116"/>
                <a:gd name="T13" fmla="*/ 1 h 44"/>
                <a:gd name="T14" fmla="*/ 3 w 116"/>
                <a:gd name="T15" fmla="*/ 1 h 44"/>
                <a:gd name="T16" fmla="*/ 3 w 116"/>
                <a:gd name="T17" fmla="*/ 1 h 44"/>
                <a:gd name="T18" fmla="*/ 3 w 116"/>
                <a:gd name="T19" fmla="*/ 1 h 44"/>
                <a:gd name="T20" fmla="*/ 3 w 116"/>
                <a:gd name="T21" fmla="*/ 1 h 44"/>
                <a:gd name="T22" fmla="*/ 2 w 116"/>
                <a:gd name="T23" fmla="*/ 1 h 44"/>
                <a:gd name="T24" fmla="*/ 2 w 116"/>
                <a:gd name="T25" fmla="*/ 1 h 44"/>
                <a:gd name="T26" fmla="*/ 1 w 116"/>
                <a:gd name="T27" fmla="*/ 2 h 44"/>
                <a:gd name="T28" fmla="*/ 1 w 116"/>
                <a:gd name="T29" fmla="*/ 2 h 44"/>
                <a:gd name="T30" fmla="*/ 1 w 116"/>
                <a:gd name="T31" fmla="*/ 2 h 44"/>
                <a:gd name="T32" fmla="*/ 1 w 116"/>
                <a:gd name="T33" fmla="*/ 2 h 44"/>
                <a:gd name="T34" fmla="*/ 1 w 116"/>
                <a:gd name="T35" fmla="*/ 2 h 44"/>
                <a:gd name="T36" fmla="*/ 0 w 116"/>
                <a:gd name="T37" fmla="*/ 1 h 44"/>
                <a:gd name="T38" fmla="*/ 0 w 116"/>
                <a:gd name="T39" fmla="*/ 1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6" h="44">
                  <a:moveTo>
                    <a:pt x="0" y="23"/>
                  </a:moveTo>
                  <a:lnTo>
                    <a:pt x="79" y="8"/>
                  </a:lnTo>
                  <a:lnTo>
                    <a:pt x="116" y="0"/>
                  </a:lnTo>
                  <a:lnTo>
                    <a:pt x="112" y="21"/>
                  </a:lnTo>
                  <a:lnTo>
                    <a:pt x="108" y="21"/>
                  </a:lnTo>
                  <a:lnTo>
                    <a:pt x="104" y="21"/>
                  </a:lnTo>
                  <a:lnTo>
                    <a:pt x="100" y="21"/>
                  </a:lnTo>
                  <a:lnTo>
                    <a:pt x="95" y="23"/>
                  </a:lnTo>
                  <a:lnTo>
                    <a:pt x="87" y="23"/>
                  </a:lnTo>
                  <a:lnTo>
                    <a:pt x="79" y="27"/>
                  </a:lnTo>
                  <a:lnTo>
                    <a:pt x="68" y="28"/>
                  </a:lnTo>
                  <a:lnTo>
                    <a:pt x="55" y="30"/>
                  </a:lnTo>
                  <a:lnTo>
                    <a:pt x="41" y="32"/>
                  </a:lnTo>
                  <a:lnTo>
                    <a:pt x="30" y="36"/>
                  </a:lnTo>
                  <a:lnTo>
                    <a:pt x="19" y="40"/>
                  </a:lnTo>
                  <a:lnTo>
                    <a:pt x="11" y="42"/>
                  </a:lnTo>
                  <a:lnTo>
                    <a:pt x="5" y="44"/>
                  </a:lnTo>
                  <a:lnTo>
                    <a:pt x="3" y="44"/>
                  </a:lnTo>
                  <a:lnTo>
                    <a:pt x="0" y="23"/>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1" name="Freeform 76"/>
            <p:cNvSpPr>
              <a:spLocks/>
            </p:cNvSpPr>
            <p:nvPr/>
          </p:nvSpPr>
          <p:spPr bwMode="auto">
            <a:xfrm>
              <a:off x="4778" y="4974"/>
              <a:ext cx="138" cy="29"/>
            </a:xfrm>
            <a:custGeom>
              <a:avLst/>
              <a:gdLst>
                <a:gd name="T0" fmla="*/ 0 w 276"/>
                <a:gd name="T1" fmla="*/ 2 h 57"/>
                <a:gd name="T2" fmla="*/ 1 w 276"/>
                <a:gd name="T3" fmla="*/ 1 h 57"/>
                <a:gd name="T4" fmla="*/ 1 w 276"/>
                <a:gd name="T5" fmla="*/ 1 h 57"/>
                <a:gd name="T6" fmla="*/ 1 w 276"/>
                <a:gd name="T7" fmla="*/ 1 h 57"/>
                <a:gd name="T8" fmla="*/ 1 w 276"/>
                <a:gd name="T9" fmla="*/ 1 h 57"/>
                <a:gd name="T10" fmla="*/ 2 w 276"/>
                <a:gd name="T11" fmla="*/ 1 h 57"/>
                <a:gd name="T12" fmla="*/ 2 w 276"/>
                <a:gd name="T13" fmla="*/ 1 h 57"/>
                <a:gd name="T14" fmla="*/ 2 w 276"/>
                <a:gd name="T15" fmla="*/ 1 h 57"/>
                <a:gd name="T16" fmla="*/ 2 w 276"/>
                <a:gd name="T17" fmla="*/ 1 h 57"/>
                <a:gd name="T18" fmla="*/ 3 w 276"/>
                <a:gd name="T19" fmla="*/ 1 h 57"/>
                <a:gd name="T20" fmla="*/ 3 w 276"/>
                <a:gd name="T21" fmla="*/ 1 h 57"/>
                <a:gd name="T22" fmla="*/ 3 w 276"/>
                <a:gd name="T23" fmla="*/ 1 h 57"/>
                <a:gd name="T24" fmla="*/ 4 w 276"/>
                <a:gd name="T25" fmla="*/ 1 h 57"/>
                <a:gd name="T26" fmla="*/ 4 w 276"/>
                <a:gd name="T27" fmla="*/ 1 h 57"/>
                <a:gd name="T28" fmla="*/ 4 w 276"/>
                <a:gd name="T29" fmla="*/ 1 h 57"/>
                <a:gd name="T30" fmla="*/ 5 w 276"/>
                <a:gd name="T31" fmla="*/ 1 h 57"/>
                <a:gd name="T32" fmla="*/ 5 w 276"/>
                <a:gd name="T33" fmla="*/ 1 h 57"/>
                <a:gd name="T34" fmla="*/ 5 w 276"/>
                <a:gd name="T35" fmla="*/ 1 h 57"/>
                <a:gd name="T36" fmla="*/ 6 w 276"/>
                <a:gd name="T37" fmla="*/ 1 h 57"/>
                <a:gd name="T38" fmla="*/ 6 w 276"/>
                <a:gd name="T39" fmla="*/ 1 h 57"/>
                <a:gd name="T40" fmla="*/ 6 w 276"/>
                <a:gd name="T41" fmla="*/ 1 h 57"/>
                <a:gd name="T42" fmla="*/ 7 w 276"/>
                <a:gd name="T43" fmla="*/ 1 h 57"/>
                <a:gd name="T44" fmla="*/ 7 w 276"/>
                <a:gd name="T45" fmla="*/ 1 h 57"/>
                <a:gd name="T46" fmla="*/ 7 w 276"/>
                <a:gd name="T47" fmla="*/ 1 h 57"/>
                <a:gd name="T48" fmla="*/ 7 w 276"/>
                <a:gd name="T49" fmla="*/ 1 h 57"/>
                <a:gd name="T50" fmla="*/ 7 w 276"/>
                <a:gd name="T51" fmla="*/ 0 h 57"/>
                <a:gd name="T52" fmla="*/ 8 w 276"/>
                <a:gd name="T53" fmla="*/ 0 h 57"/>
                <a:gd name="T54" fmla="*/ 8 w 276"/>
                <a:gd name="T55" fmla="*/ 0 h 57"/>
                <a:gd name="T56" fmla="*/ 8 w 276"/>
                <a:gd name="T57" fmla="*/ 0 h 57"/>
                <a:gd name="T58" fmla="*/ 9 w 276"/>
                <a:gd name="T59" fmla="*/ 1 h 57"/>
                <a:gd name="T60" fmla="*/ 9 w 276"/>
                <a:gd name="T61" fmla="*/ 1 h 57"/>
                <a:gd name="T62" fmla="*/ 9 w 276"/>
                <a:gd name="T63" fmla="*/ 1 h 57"/>
                <a:gd name="T64" fmla="*/ 9 w 276"/>
                <a:gd name="T65" fmla="*/ 1 h 57"/>
                <a:gd name="T66" fmla="*/ 8 w 276"/>
                <a:gd name="T67" fmla="*/ 1 h 57"/>
                <a:gd name="T68" fmla="*/ 8 w 276"/>
                <a:gd name="T69" fmla="*/ 1 h 57"/>
                <a:gd name="T70" fmla="*/ 8 w 276"/>
                <a:gd name="T71" fmla="*/ 1 h 57"/>
                <a:gd name="T72" fmla="*/ 7 w 276"/>
                <a:gd name="T73" fmla="*/ 1 h 57"/>
                <a:gd name="T74" fmla="*/ 7 w 276"/>
                <a:gd name="T75" fmla="*/ 1 h 57"/>
                <a:gd name="T76" fmla="*/ 7 w 276"/>
                <a:gd name="T77" fmla="*/ 1 h 57"/>
                <a:gd name="T78" fmla="*/ 6 w 276"/>
                <a:gd name="T79" fmla="*/ 1 h 57"/>
                <a:gd name="T80" fmla="*/ 6 w 276"/>
                <a:gd name="T81" fmla="*/ 1 h 57"/>
                <a:gd name="T82" fmla="*/ 6 w 276"/>
                <a:gd name="T83" fmla="*/ 1 h 57"/>
                <a:gd name="T84" fmla="*/ 5 w 276"/>
                <a:gd name="T85" fmla="*/ 1 h 57"/>
                <a:gd name="T86" fmla="*/ 5 w 276"/>
                <a:gd name="T87" fmla="*/ 2 h 57"/>
                <a:gd name="T88" fmla="*/ 5 w 276"/>
                <a:gd name="T89" fmla="*/ 2 h 57"/>
                <a:gd name="T90" fmla="*/ 4 w 276"/>
                <a:gd name="T91" fmla="*/ 2 h 57"/>
                <a:gd name="T92" fmla="*/ 4 w 276"/>
                <a:gd name="T93" fmla="*/ 2 h 57"/>
                <a:gd name="T94" fmla="*/ 3 w 276"/>
                <a:gd name="T95" fmla="*/ 2 h 57"/>
                <a:gd name="T96" fmla="*/ 3 w 276"/>
                <a:gd name="T97" fmla="*/ 2 h 57"/>
                <a:gd name="T98" fmla="*/ 3 w 276"/>
                <a:gd name="T99" fmla="*/ 2 h 57"/>
                <a:gd name="T100" fmla="*/ 2 w 276"/>
                <a:gd name="T101" fmla="*/ 2 h 57"/>
                <a:gd name="T102" fmla="*/ 2 w 276"/>
                <a:gd name="T103" fmla="*/ 2 h 57"/>
                <a:gd name="T104" fmla="*/ 2 w 276"/>
                <a:gd name="T105" fmla="*/ 2 h 57"/>
                <a:gd name="T106" fmla="*/ 1 w 276"/>
                <a:gd name="T107" fmla="*/ 2 h 57"/>
                <a:gd name="T108" fmla="*/ 1 w 276"/>
                <a:gd name="T109" fmla="*/ 2 h 57"/>
                <a:gd name="T110" fmla="*/ 1 w 276"/>
                <a:gd name="T111" fmla="*/ 2 h 57"/>
                <a:gd name="T112" fmla="*/ 1 w 276"/>
                <a:gd name="T113" fmla="*/ 2 h 57"/>
                <a:gd name="T114" fmla="*/ 1 w 276"/>
                <a:gd name="T115" fmla="*/ 2 h 57"/>
                <a:gd name="T116" fmla="*/ 0 w 276"/>
                <a:gd name="T117" fmla="*/ 2 h 57"/>
                <a:gd name="T118" fmla="*/ 0 w 276"/>
                <a:gd name="T119" fmla="*/ 2 h 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6" h="57">
                  <a:moveTo>
                    <a:pt x="0" y="33"/>
                  </a:moveTo>
                  <a:lnTo>
                    <a:pt x="2" y="31"/>
                  </a:lnTo>
                  <a:lnTo>
                    <a:pt x="10" y="29"/>
                  </a:lnTo>
                  <a:lnTo>
                    <a:pt x="16" y="29"/>
                  </a:lnTo>
                  <a:lnTo>
                    <a:pt x="25" y="29"/>
                  </a:lnTo>
                  <a:lnTo>
                    <a:pt x="33" y="27"/>
                  </a:lnTo>
                  <a:lnTo>
                    <a:pt x="42" y="27"/>
                  </a:lnTo>
                  <a:lnTo>
                    <a:pt x="50" y="25"/>
                  </a:lnTo>
                  <a:lnTo>
                    <a:pt x="61" y="23"/>
                  </a:lnTo>
                  <a:lnTo>
                    <a:pt x="73" y="21"/>
                  </a:lnTo>
                  <a:lnTo>
                    <a:pt x="84" y="21"/>
                  </a:lnTo>
                  <a:lnTo>
                    <a:pt x="95" y="18"/>
                  </a:lnTo>
                  <a:lnTo>
                    <a:pt x="105" y="18"/>
                  </a:lnTo>
                  <a:lnTo>
                    <a:pt x="116" y="16"/>
                  </a:lnTo>
                  <a:lnTo>
                    <a:pt x="128" y="16"/>
                  </a:lnTo>
                  <a:lnTo>
                    <a:pt x="139" y="14"/>
                  </a:lnTo>
                  <a:lnTo>
                    <a:pt x="149" y="12"/>
                  </a:lnTo>
                  <a:lnTo>
                    <a:pt x="160" y="10"/>
                  </a:lnTo>
                  <a:lnTo>
                    <a:pt x="171" y="10"/>
                  </a:lnTo>
                  <a:lnTo>
                    <a:pt x="179" y="6"/>
                  </a:lnTo>
                  <a:lnTo>
                    <a:pt x="189" y="6"/>
                  </a:lnTo>
                  <a:lnTo>
                    <a:pt x="196" y="4"/>
                  </a:lnTo>
                  <a:lnTo>
                    <a:pt x="206" y="4"/>
                  </a:lnTo>
                  <a:lnTo>
                    <a:pt x="211" y="2"/>
                  </a:lnTo>
                  <a:lnTo>
                    <a:pt x="219" y="2"/>
                  </a:lnTo>
                  <a:lnTo>
                    <a:pt x="223" y="0"/>
                  </a:lnTo>
                  <a:lnTo>
                    <a:pt x="228" y="0"/>
                  </a:lnTo>
                  <a:lnTo>
                    <a:pt x="236" y="0"/>
                  </a:lnTo>
                  <a:lnTo>
                    <a:pt x="238" y="0"/>
                  </a:lnTo>
                  <a:lnTo>
                    <a:pt x="276" y="4"/>
                  </a:lnTo>
                  <a:lnTo>
                    <a:pt x="272" y="4"/>
                  </a:lnTo>
                  <a:lnTo>
                    <a:pt x="265" y="6"/>
                  </a:lnTo>
                  <a:lnTo>
                    <a:pt x="257" y="6"/>
                  </a:lnTo>
                  <a:lnTo>
                    <a:pt x="251" y="10"/>
                  </a:lnTo>
                  <a:lnTo>
                    <a:pt x="242" y="10"/>
                  </a:lnTo>
                  <a:lnTo>
                    <a:pt x="234" y="14"/>
                  </a:lnTo>
                  <a:lnTo>
                    <a:pt x="223" y="14"/>
                  </a:lnTo>
                  <a:lnTo>
                    <a:pt x="213" y="18"/>
                  </a:lnTo>
                  <a:lnTo>
                    <a:pt x="202" y="18"/>
                  </a:lnTo>
                  <a:lnTo>
                    <a:pt x="192" y="21"/>
                  </a:lnTo>
                  <a:lnTo>
                    <a:pt x="179" y="23"/>
                  </a:lnTo>
                  <a:lnTo>
                    <a:pt x="168" y="25"/>
                  </a:lnTo>
                  <a:lnTo>
                    <a:pt x="154" y="29"/>
                  </a:lnTo>
                  <a:lnTo>
                    <a:pt x="143" y="33"/>
                  </a:lnTo>
                  <a:lnTo>
                    <a:pt x="130" y="33"/>
                  </a:lnTo>
                  <a:lnTo>
                    <a:pt x="116" y="37"/>
                  </a:lnTo>
                  <a:lnTo>
                    <a:pt x="103" y="38"/>
                  </a:lnTo>
                  <a:lnTo>
                    <a:pt x="92" y="40"/>
                  </a:lnTo>
                  <a:lnTo>
                    <a:pt x="80" y="42"/>
                  </a:lnTo>
                  <a:lnTo>
                    <a:pt x="69" y="44"/>
                  </a:lnTo>
                  <a:lnTo>
                    <a:pt x="57" y="46"/>
                  </a:lnTo>
                  <a:lnTo>
                    <a:pt x="48" y="50"/>
                  </a:lnTo>
                  <a:lnTo>
                    <a:pt x="36" y="50"/>
                  </a:lnTo>
                  <a:lnTo>
                    <a:pt x="29" y="52"/>
                  </a:lnTo>
                  <a:lnTo>
                    <a:pt x="21" y="54"/>
                  </a:lnTo>
                  <a:lnTo>
                    <a:pt x="17" y="56"/>
                  </a:lnTo>
                  <a:lnTo>
                    <a:pt x="8" y="57"/>
                  </a:lnTo>
                  <a:lnTo>
                    <a:pt x="6" y="57"/>
                  </a:lnTo>
                  <a:lnTo>
                    <a:pt x="0" y="33"/>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2" name="Freeform 77"/>
            <p:cNvSpPr>
              <a:spLocks/>
            </p:cNvSpPr>
            <p:nvPr/>
          </p:nvSpPr>
          <p:spPr bwMode="auto">
            <a:xfrm>
              <a:off x="4790" y="5001"/>
              <a:ext cx="165" cy="43"/>
            </a:xfrm>
            <a:custGeom>
              <a:avLst/>
              <a:gdLst>
                <a:gd name="T0" fmla="*/ 0 w 331"/>
                <a:gd name="T1" fmla="*/ 2 h 85"/>
                <a:gd name="T2" fmla="*/ 0 w 331"/>
                <a:gd name="T3" fmla="*/ 2 h 85"/>
                <a:gd name="T4" fmla="*/ 0 w 331"/>
                <a:gd name="T5" fmla="*/ 2 h 85"/>
                <a:gd name="T6" fmla="*/ 1 w 331"/>
                <a:gd name="T7" fmla="*/ 2 h 85"/>
                <a:gd name="T8" fmla="*/ 1 w 331"/>
                <a:gd name="T9" fmla="*/ 2 h 85"/>
                <a:gd name="T10" fmla="*/ 2 w 331"/>
                <a:gd name="T11" fmla="*/ 2 h 85"/>
                <a:gd name="T12" fmla="*/ 2 w 331"/>
                <a:gd name="T13" fmla="*/ 2 h 85"/>
                <a:gd name="T14" fmla="*/ 3 w 331"/>
                <a:gd name="T15" fmla="*/ 2 h 85"/>
                <a:gd name="T16" fmla="*/ 3 w 331"/>
                <a:gd name="T17" fmla="*/ 2 h 85"/>
                <a:gd name="T18" fmla="*/ 4 w 331"/>
                <a:gd name="T19" fmla="*/ 2 h 85"/>
                <a:gd name="T20" fmla="*/ 4 w 331"/>
                <a:gd name="T21" fmla="*/ 2 h 85"/>
                <a:gd name="T22" fmla="*/ 5 w 331"/>
                <a:gd name="T23" fmla="*/ 2 h 85"/>
                <a:gd name="T24" fmla="*/ 5 w 331"/>
                <a:gd name="T25" fmla="*/ 1 h 85"/>
                <a:gd name="T26" fmla="*/ 6 w 331"/>
                <a:gd name="T27" fmla="*/ 1 h 85"/>
                <a:gd name="T28" fmla="*/ 6 w 331"/>
                <a:gd name="T29" fmla="*/ 1 h 85"/>
                <a:gd name="T30" fmla="*/ 7 w 331"/>
                <a:gd name="T31" fmla="*/ 1 h 85"/>
                <a:gd name="T32" fmla="*/ 7 w 331"/>
                <a:gd name="T33" fmla="*/ 1 h 85"/>
                <a:gd name="T34" fmla="*/ 8 w 331"/>
                <a:gd name="T35" fmla="*/ 1 h 85"/>
                <a:gd name="T36" fmla="*/ 9 w 331"/>
                <a:gd name="T37" fmla="*/ 1 h 85"/>
                <a:gd name="T38" fmla="*/ 9 w 331"/>
                <a:gd name="T39" fmla="*/ 1 h 85"/>
                <a:gd name="T40" fmla="*/ 10 w 331"/>
                <a:gd name="T41" fmla="*/ 0 h 85"/>
                <a:gd name="T42" fmla="*/ 9 w 331"/>
                <a:gd name="T43" fmla="*/ 1 h 85"/>
                <a:gd name="T44" fmla="*/ 9 w 331"/>
                <a:gd name="T45" fmla="*/ 1 h 85"/>
                <a:gd name="T46" fmla="*/ 9 w 331"/>
                <a:gd name="T47" fmla="*/ 1 h 85"/>
                <a:gd name="T48" fmla="*/ 8 w 331"/>
                <a:gd name="T49" fmla="*/ 1 h 85"/>
                <a:gd name="T50" fmla="*/ 7 w 331"/>
                <a:gd name="T51" fmla="*/ 1 h 85"/>
                <a:gd name="T52" fmla="*/ 7 w 331"/>
                <a:gd name="T53" fmla="*/ 2 h 85"/>
                <a:gd name="T54" fmla="*/ 6 w 331"/>
                <a:gd name="T55" fmla="*/ 2 h 85"/>
                <a:gd name="T56" fmla="*/ 5 w 331"/>
                <a:gd name="T57" fmla="*/ 2 h 85"/>
                <a:gd name="T58" fmla="*/ 5 w 331"/>
                <a:gd name="T59" fmla="*/ 2 h 85"/>
                <a:gd name="T60" fmla="*/ 4 w 331"/>
                <a:gd name="T61" fmla="*/ 2 h 85"/>
                <a:gd name="T62" fmla="*/ 4 w 331"/>
                <a:gd name="T63" fmla="*/ 2 h 85"/>
                <a:gd name="T64" fmla="*/ 3 w 331"/>
                <a:gd name="T65" fmla="*/ 2 h 85"/>
                <a:gd name="T66" fmla="*/ 3 w 331"/>
                <a:gd name="T67" fmla="*/ 2 h 85"/>
                <a:gd name="T68" fmla="*/ 2 w 331"/>
                <a:gd name="T69" fmla="*/ 3 h 85"/>
                <a:gd name="T70" fmla="*/ 1 w 331"/>
                <a:gd name="T71" fmla="*/ 3 h 85"/>
                <a:gd name="T72" fmla="*/ 1 w 331"/>
                <a:gd name="T73" fmla="*/ 3 h 85"/>
                <a:gd name="T74" fmla="*/ 0 w 331"/>
                <a:gd name="T75" fmla="*/ 3 h 85"/>
                <a:gd name="T76" fmla="*/ 0 w 331"/>
                <a:gd name="T77" fmla="*/ 3 h 85"/>
                <a:gd name="T78" fmla="*/ 0 w 331"/>
                <a:gd name="T79" fmla="*/ 3 h 85"/>
                <a:gd name="T80" fmla="*/ 0 w 331"/>
                <a:gd name="T81" fmla="*/ 2 h 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1" h="85">
                  <a:moveTo>
                    <a:pt x="0" y="60"/>
                  </a:moveTo>
                  <a:lnTo>
                    <a:pt x="0" y="59"/>
                  </a:lnTo>
                  <a:lnTo>
                    <a:pt x="4" y="59"/>
                  </a:lnTo>
                  <a:lnTo>
                    <a:pt x="8" y="59"/>
                  </a:lnTo>
                  <a:lnTo>
                    <a:pt x="15" y="59"/>
                  </a:lnTo>
                  <a:lnTo>
                    <a:pt x="23" y="55"/>
                  </a:lnTo>
                  <a:lnTo>
                    <a:pt x="32" y="55"/>
                  </a:lnTo>
                  <a:lnTo>
                    <a:pt x="42" y="53"/>
                  </a:lnTo>
                  <a:lnTo>
                    <a:pt x="57" y="53"/>
                  </a:lnTo>
                  <a:lnTo>
                    <a:pt x="61" y="51"/>
                  </a:lnTo>
                  <a:lnTo>
                    <a:pt x="69" y="51"/>
                  </a:lnTo>
                  <a:lnTo>
                    <a:pt x="74" y="47"/>
                  </a:lnTo>
                  <a:lnTo>
                    <a:pt x="82" y="47"/>
                  </a:lnTo>
                  <a:lnTo>
                    <a:pt x="89" y="47"/>
                  </a:lnTo>
                  <a:lnTo>
                    <a:pt x="97" y="45"/>
                  </a:lnTo>
                  <a:lnTo>
                    <a:pt x="105" y="43"/>
                  </a:lnTo>
                  <a:lnTo>
                    <a:pt x="112" y="43"/>
                  </a:lnTo>
                  <a:lnTo>
                    <a:pt x="120" y="41"/>
                  </a:lnTo>
                  <a:lnTo>
                    <a:pt x="127" y="41"/>
                  </a:lnTo>
                  <a:lnTo>
                    <a:pt x="135" y="40"/>
                  </a:lnTo>
                  <a:lnTo>
                    <a:pt x="145" y="40"/>
                  </a:lnTo>
                  <a:lnTo>
                    <a:pt x="152" y="36"/>
                  </a:lnTo>
                  <a:lnTo>
                    <a:pt x="158" y="36"/>
                  </a:lnTo>
                  <a:lnTo>
                    <a:pt x="167" y="34"/>
                  </a:lnTo>
                  <a:lnTo>
                    <a:pt x="177" y="34"/>
                  </a:lnTo>
                  <a:lnTo>
                    <a:pt x="183" y="32"/>
                  </a:lnTo>
                  <a:lnTo>
                    <a:pt x="190" y="30"/>
                  </a:lnTo>
                  <a:lnTo>
                    <a:pt x="198" y="28"/>
                  </a:lnTo>
                  <a:lnTo>
                    <a:pt x="205" y="28"/>
                  </a:lnTo>
                  <a:lnTo>
                    <a:pt x="211" y="26"/>
                  </a:lnTo>
                  <a:lnTo>
                    <a:pt x="219" y="24"/>
                  </a:lnTo>
                  <a:lnTo>
                    <a:pt x="226" y="22"/>
                  </a:lnTo>
                  <a:lnTo>
                    <a:pt x="234" y="22"/>
                  </a:lnTo>
                  <a:lnTo>
                    <a:pt x="247" y="19"/>
                  </a:lnTo>
                  <a:lnTo>
                    <a:pt x="261" y="15"/>
                  </a:lnTo>
                  <a:lnTo>
                    <a:pt x="272" y="13"/>
                  </a:lnTo>
                  <a:lnTo>
                    <a:pt x="283" y="11"/>
                  </a:lnTo>
                  <a:lnTo>
                    <a:pt x="293" y="7"/>
                  </a:lnTo>
                  <a:lnTo>
                    <a:pt x="302" y="5"/>
                  </a:lnTo>
                  <a:lnTo>
                    <a:pt x="308" y="3"/>
                  </a:lnTo>
                  <a:lnTo>
                    <a:pt x="316" y="3"/>
                  </a:lnTo>
                  <a:lnTo>
                    <a:pt x="327" y="0"/>
                  </a:lnTo>
                  <a:lnTo>
                    <a:pt x="331" y="0"/>
                  </a:lnTo>
                  <a:lnTo>
                    <a:pt x="316" y="15"/>
                  </a:lnTo>
                  <a:lnTo>
                    <a:pt x="312" y="15"/>
                  </a:lnTo>
                  <a:lnTo>
                    <a:pt x="304" y="19"/>
                  </a:lnTo>
                  <a:lnTo>
                    <a:pt x="297" y="19"/>
                  </a:lnTo>
                  <a:lnTo>
                    <a:pt x="291" y="21"/>
                  </a:lnTo>
                  <a:lnTo>
                    <a:pt x="281" y="22"/>
                  </a:lnTo>
                  <a:lnTo>
                    <a:pt x="274" y="26"/>
                  </a:lnTo>
                  <a:lnTo>
                    <a:pt x="262" y="26"/>
                  </a:lnTo>
                  <a:lnTo>
                    <a:pt x="253" y="30"/>
                  </a:lnTo>
                  <a:lnTo>
                    <a:pt x="240" y="32"/>
                  </a:lnTo>
                  <a:lnTo>
                    <a:pt x="228" y="36"/>
                  </a:lnTo>
                  <a:lnTo>
                    <a:pt x="215" y="38"/>
                  </a:lnTo>
                  <a:lnTo>
                    <a:pt x="204" y="41"/>
                  </a:lnTo>
                  <a:lnTo>
                    <a:pt x="188" y="45"/>
                  </a:lnTo>
                  <a:lnTo>
                    <a:pt x="177" y="49"/>
                  </a:lnTo>
                  <a:lnTo>
                    <a:pt x="169" y="49"/>
                  </a:lnTo>
                  <a:lnTo>
                    <a:pt x="162" y="51"/>
                  </a:lnTo>
                  <a:lnTo>
                    <a:pt x="154" y="53"/>
                  </a:lnTo>
                  <a:lnTo>
                    <a:pt x="146" y="55"/>
                  </a:lnTo>
                  <a:lnTo>
                    <a:pt x="139" y="55"/>
                  </a:lnTo>
                  <a:lnTo>
                    <a:pt x="131" y="59"/>
                  </a:lnTo>
                  <a:lnTo>
                    <a:pt x="124" y="59"/>
                  </a:lnTo>
                  <a:lnTo>
                    <a:pt x="116" y="62"/>
                  </a:lnTo>
                  <a:lnTo>
                    <a:pt x="108" y="62"/>
                  </a:lnTo>
                  <a:lnTo>
                    <a:pt x="101" y="64"/>
                  </a:lnTo>
                  <a:lnTo>
                    <a:pt x="93" y="64"/>
                  </a:lnTo>
                  <a:lnTo>
                    <a:pt x="88" y="66"/>
                  </a:lnTo>
                  <a:lnTo>
                    <a:pt x="74" y="70"/>
                  </a:lnTo>
                  <a:lnTo>
                    <a:pt x="63" y="74"/>
                  </a:lnTo>
                  <a:lnTo>
                    <a:pt x="50" y="74"/>
                  </a:lnTo>
                  <a:lnTo>
                    <a:pt x="40" y="78"/>
                  </a:lnTo>
                  <a:lnTo>
                    <a:pt x="31" y="78"/>
                  </a:lnTo>
                  <a:lnTo>
                    <a:pt x="25" y="81"/>
                  </a:lnTo>
                  <a:lnTo>
                    <a:pt x="17" y="81"/>
                  </a:lnTo>
                  <a:lnTo>
                    <a:pt x="13" y="83"/>
                  </a:lnTo>
                  <a:lnTo>
                    <a:pt x="10" y="83"/>
                  </a:lnTo>
                  <a:lnTo>
                    <a:pt x="10" y="85"/>
                  </a:lnTo>
                  <a:lnTo>
                    <a:pt x="0" y="6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3" name="Freeform 78"/>
            <p:cNvSpPr>
              <a:spLocks/>
            </p:cNvSpPr>
            <p:nvPr/>
          </p:nvSpPr>
          <p:spPr bwMode="auto">
            <a:xfrm>
              <a:off x="3535" y="4113"/>
              <a:ext cx="620" cy="532"/>
            </a:xfrm>
            <a:custGeom>
              <a:avLst/>
              <a:gdLst>
                <a:gd name="T0" fmla="*/ 29 w 1239"/>
                <a:gd name="T1" fmla="*/ 5 h 1064"/>
                <a:gd name="T2" fmla="*/ 29 w 1239"/>
                <a:gd name="T3" fmla="*/ 26 h 1064"/>
                <a:gd name="T4" fmla="*/ 35 w 1239"/>
                <a:gd name="T5" fmla="*/ 27 h 1064"/>
                <a:gd name="T6" fmla="*/ 38 w 1239"/>
                <a:gd name="T7" fmla="*/ 29 h 1064"/>
                <a:gd name="T8" fmla="*/ 39 w 1239"/>
                <a:gd name="T9" fmla="*/ 31 h 1064"/>
                <a:gd name="T10" fmla="*/ 34 w 1239"/>
                <a:gd name="T11" fmla="*/ 31 h 1064"/>
                <a:gd name="T12" fmla="*/ 28 w 1239"/>
                <a:gd name="T13" fmla="*/ 31 h 1064"/>
                <a:gd name="T14" fmla="*/ 29 w 1239"/>
                <a:gd name="T15" fmla="*/ 33 h 1064"/>
                <a:gd name="T16" fmla="*/ 24 w 1239"/>
                <a:gd name="T17" fmla="*/ 33 h 1064"/>
                <a:gd name="T18" fmla="*/ 15 w 1239"/>
                <a:gd name="T19" fmla="*/ 34 h 1064"/>
                <a:gd name="T20" fmla="*/ 0 w 1239"/>
                <a:gd name="T21" fmla="*/ 30 h 1064"/>
                <a:gd name="T22" fmla="*/ 3 w 1239"/>
                <a:gd name="T23" fmla="*/ 28 h 1064"/>
                <a:gd name="T24" fmla="*/ 8 w 1239"/>
                <a:gd name="T25" fmla="*/ 26 h 1064"/>
                <a:gd name="T26" fmla="*/ 14 w 1239"/>
                <a:gd name="T27" fmla="*/ 25 h 1064"/>
                <a:gd name="T28" fmla="*/ 13 w 1239"/>
                <a:gd name="T29" fmla="*/ 5 h 1064"/>
                <a:gd name="T30" fmla="*/ 14 w 1239"/>
                <a:gd name="T31" fmla="*/ 5 h 1064"/>
                <a:gd name="T32" fmla="*/ 15 w 1239"/>
                <a:gd name="T33" fmla="*/ 25 h 1064"/>
                <a:gd name="T34" fmla="*/ 19 w 1239"/>
                <a:gd name="T35" fmla="*/ 26 h 1064"/>
                <a:gd name="T36" fmla="*/ 19 w 1239"/>
                <a:gd name="T37" fmla="*/ 5 h 1064"/>
                <a:gd name="T38" fmla="*/ 21 w 1239"/>
                <a:gd name="T39" fmla="*/ 5 h 1064"/>
                <a:gd name="T40" fmla="*/ 21 w 1239"/>
                <a:gd name="T41" fmla="*/ 26 h 1064"/>
                <a:gd name="T42" fmla="*/ 23 w 1239"/>
                <a:gd name="T43" fmla="*/ 27 h 1064"/>
                <a:gd name="T44" fmla="*/ 25 w 1239"/>
                <a:gd name="T45" fmla="*/ 26 h 1064"/>
                <a:gd name="T46" fmla="*/ 25 w 1239"/>
                <a:gd name="T47" fmla="*/ 4 h 1064"/>
                <a:gd name="T48" fmla="*/ 26 w 1239"/>
                <a:gd name="T49" fmla="*/ 3 h 1064"/>
                <a:gd name="T50" fmla="*/ 26 w 1239"/>
                <a:gd name="T51" fmla="*/ 25 h 1064"/>
                <a:gd name="T52" fmla="*/ 28 w 1239"/>
                <a:gd name="T53" fmla="*/ 25 h 1064"/>
                <a:gd name="T54" fmla="*/ 28 w 1239"/>
                <a:gd name="T55" fmla="*/ 0 h 1064"/>
                <a:gd name="T56" fmla="*/ 29 w 1239"/>
                <a:gd name="T57" fmla="*/ 5 h 1064"/>
                <a:gd name="T58" fmla="*/ 29 w 1239"/>
                <a:gd name="T59" fmla="*/ 5 h 10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9" h="1064">
                  <a:moveTo>
                    <a:pt x="903" y="150"/>
                  </a:moveTo>
                  <a:lnTo>
                    <a:pt x="903" y="823"/>
                  </a:lnTo>
                  <a:lnTo>
                    <a:pt x="1114" y="861"/>
                  </a:lnTo>
                  <a:lnTo>
                    <a:pt x="1209" y="914"/>
                  </a:lnTo>
                  <a:lnTo>
                    <a:pt x="1239" y="980"/>
                  </a:lnTo>
                  <a:lnTo>
                    <a:pt x="1061" y="986"/>
                  </a:lnTo>
                  <a:lnTo>
                    <a:pt x="891" y="986"/>
                  </a:lnTo>
                  <a:lnTo>
                    <a:pt x="920" y="1033"/>
                  </a:lnTo>
                  <a:lnTo>
                    <a:pt x="741" y="1051"/>
                  </a:lnTo>
                  <a:lnTo>
                    <a:pt x="452" y="1064"/>
                  </a:lnTo>
                  <a:lnTo>
                    <a:pt x="0" y="956"/>
                  </a:lnTo>
                  <a:lnTo>
                    <a:pt x="83" y="866"/>
                  </a:lnTo>
                  <a:lnTo>
                    <a:pt x="253" y="805"/>
                  </a:lnTo>
                  <a:lnTo>
                    <a:pt x="422" y="783"/>
                  </a:lnTo>
                  <a:lnTo>
                    <a:pt x="403" y="150"/>
                  </a:lnTo>
                  <a:lnTo>
                    <a:pt x="447" y="150"/>
                  </a:lnTo>
                  <a:lnTo>
                    <a:pt x="464" y="788"/>
                  </a:lnTo>
                  <a:lnTo>
                    <a:pt x="601" y="813"/>
                  </a:lnTo>
                  <a:lnTo>
                    <a:pt x="597" y="131"/>
                  </a:lnTo>
                  <a:lnTo>
                    <a:pt x="644" y="144"/>
                  </a:lnTo>
                  <a:lnTo>
                    <a:pt x="661" y="805"/>
                  </a:lnTo>
                  <a:lnTo>
                    <a:pt x="722" y="836"/>
                  </a:lnTo>
                  <a:lnTo>
                    <a:pt x="772" y="805"/>
                  </a:lnTo>
                  <a:lnTo>
                    <a:pt x="775" y="114"/>
                  </a:lnTo>
                  <a:lnTo>
                    <a:pt x="819" y="95"/>
                  </a:lnTo>
                  <a:lnTo>
                    <a:pt x="819" y="798"/>
                  </a:lnTo>
                  <a:lnTo>
                    <a:pt x="867" y="798"/>
                  </a:lnTo>
                  <a:lnTo>
                    <a:pt x="867" y="0"/>
                  </a:lnTo>
                  <a:lnTo>
                    <a:pt x="903" y="150"/>
                  </a:lnTo>
                  <a:close/>
                </a:path>
              </a:pathLst>
            </a:custGeom>
            <a:solidFill>
              <a:srgbClr val="CC9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4" name="Freeform 79"/>
            <p:cNvSpPr>
              <a:spLocks/>
            </p:cNvSpPr>
            <p:nvPr/>
          </p:nvSpPr>
          <p:spPr bwMode="auto">
            <a:xfrm>
              <a:off x="3738" y="4295"/>
              <a:ext cx="20" cy="206"/>
            </a:xfrm>
            <a:custGeom>
              <a:avLst/>
              <a:gdLst>
                <a:gd name="T0" fmla="*/ 0 w 40"/>
                <a:gd name="T1" fmla="*/ 0 h 412"/>
                <a:gd name="T2" fmla="*/ 2 w 40"/>
                <a:gd name="T3" fmla="*/ 1 h 412"/>
                <a:gd name="T4" fmla="*/ 1 w 40"/>
                <a:gd name="T5" fmla="*/ 13 h 412"/>
                <a:gd name="T6" fmla="*/ 0 w 40"/>
                <a:gd name="T7" fmla="*/ 0 h 412"/>
                <a:gd name="T8" fmla="*/ 0 w 40"/>
                <a:gd name="T9" fmla="*/ 0 h 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12">
                  <a:moveTo>
                    <a:pt x="0" y="0"/>
                  </a:moveTo>
                  <a:lnTo>
                    <a:pt x="40" y="21"/>
                  </a:lnTo>
                  <a:lnTo>
                    <a:pt x="15" y="412"/>
                  </a:lnTo>
                  <a:lnTo>
                    <a:pt x="0" y="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5" name="Freeform 80"/>
            <p:cNvSpPr>
              <a:spLocks/>
            </p:cNvSpPr>
            <p:nvPr/>
          </p:nvSpPr>
          <p:spPr bwMode="auto">
            <a:xfrm>
              <a:off x="3835" y="4314"/>
              <a:ext cx="19" cy="214"/>
            </a:xfrm>
            <a:custGeom>
              <a:avLst/>
              <a:gdLst>
                <a:gd name="T0" fmla="*/ 0 w 38"/>
                <a:gd name="T1" fmla="*/ 0 h 427"/>
                <a:gd name="T2" fmla="*/ 2 w 38"/>
                <a:gd name="T3" fmla="*/ 1 h 427"/>
                <a:gd name="T4" fmla="*/ 2 w 38"/>
                <a:gd name="T5" fmla="*/ 14 h 427"/>
                <a:gd name="T6" fmla="*/ 1 w 38"/>
                <a:gd name="T7" fmla="*/ 13 h 427"/>
                <a:gd name="T8" fmla="*/ 0 w 38"/>
                <a:gd name="T9" fmla="*/ 0 h 427"/>
                <a:gd name="T10" fmla="*/ 0 w 38"/>
                <a:gd name="T11" fmla="*/ 0 h 4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427">
                  <a:moveTo>
                    <a:pt x="0" y="0"/>
                  </a:moveTo>
                  <a:lnTo>
                    <a:pt x="36" y="9"/>
                  </a:lnTo>
                  <a:lnTo>
                    <a:pt x="38" y="427"/>
                  </a:lnTo>
                  <a:lnTo>
                    <a:pt x="7" y="412"/>
                  </a:lnTo>
                  <a:lnTo>
                    <a:pt x="0" y="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6" name="Freeform 81"/>
            <p:cNvSpPr>
              <a:spLocks/>
            </p:cNvSpPr>
            <p:nvPr/>
          </p:nvSpPr>
          <p:spPr bwMode="auto">
            <a:xfrm>
              <a:off x="3571" y="4516"/>
              <a:ext cx="336" cy="121"/>
            </a:xfrm>
            <a:custGeom>
              <a:avLst/>
              <a:gdLst>
                <a:gd name="T0" fmla="*/ 13 w 673"/>
                <a:gd name="T1" fmla="*/ 8 h 242"/>
                <a:gd name="T2" fmla="*/ 17 w 673"/>
                <a:gd name="T3" fmla="*/ 5 h 242"/>
                <a:gd name="T4" fmla="*/ 21 w 673"/>
                <a:gd name="T5" fmla="*/ 3 h 242"/>
                <a:gd name="T6" fmla="*/ 13 w 673"/>
                <a:gd name="T7" fmla="*/ 1 h 242"/>
                <a:gd name="T8" fmla="*/ 6 w 673"/>
                <a:gd name="T9" fmla="*/ 0 h 242"/>
                <a:gd name="T10" fmla="*/ 1 w 673"/>
                <a:gd name="T11" fmla="*/ 2 h 242"/>
                <a:gd name="T12" fmla="*/ 0 w 673"/>
                <a:gd name="T13" fmla="*/ 3 h 242"/>
                <a:gd name="T14" fmla="*/ 0 w 673"/>
                <a:gd name="T15" fmla="*/ 3 h 242"/>
                <a:gd name="T16" fmla="*/ 0 w 673"/>
                <a:gd name="T17" fmla="*/ 3 h 242"/>
                <a:gd name="T18" fmla="*/ 0 w 673"/>
                <a:gd name="T19" fmla="*/ 3 h 242"/>
                <a:gd name="T20" fmla="*/ 0 w 673"/>
                <a:gd name="T21" fmla="*/ 3 h 242"/>
                <a:gd name="T22" fmla="*/ 1 w 673"/>
                <a:gd name="T23" fmla="*/ 3 h 242"/>
                <a:gd name="T24" fmla="*/ 1 w 673"/>
                <a:gd name="T25" fmla="*/ 3 h 242"/>
                <a:gd name="T26" fmla="*/ 1 w 673"/>
                <a:gd name="T27" fmla="*/ 3 h 242"/>
                <a:gd name="T28" fmla="*/ 1 w 673"/>
                <a:gd name="T29" fmla="*/ 3 h 242"/>
                <a:gd name="T30" fmla="*/ 1 w 673"/>
                <a:gd name="T31" fmla="*/ 3 h 242"/>
                <a:gd name="T32" fmla="*/ 2 w 673"/>
                <a:gd name="T33" fmla="*/ 3 h 242"/>
                <a:gd name="T34" fmla="*/ 2 w 673"/>
                <a:gd name="T35" fmla="*/ 3 h 242"/>
                <a:gd name="T36" fmla="*/ 2 w 673"/>
                <a:gd name="T37" fmla="*/ 3 h 242"/>
                <a:gd name="T38" fmla="*/ 2 w 673"/>
                <a:gd name="T39" fmla="*/ 4 h 242"/>
                <a:gd name="T40" fmla="*/ 3 w 673"/>
                <a:gd name="T41" fmla="*/ 4 h 242"/>
                <a:gd name="T42" fmla="*/ 3 w 673"/>
                <a:gd name="T43" fmla="*/ 4 h 242"/>
                <a:gd name="T44" fmla="*/ 3 w 673"/>
                <a:gd name="T45" fmla="*/ 4 h 242"/>
                <a:gd name="T46" fmla="*/ 3 w 673"/>
                <a:gd name="T47" fmla="*/ 4 h 242"/>
                <a:gd name="T48" fmla="*/ 4 w 673"/>
                <a:gd name="T49" fmla="*/ 4 h 242"/>
                <a:gd name="T50" fmla="*/ 4 w 673"/>
                <a:gd name="T51" fmla="*/ 4 h 242"/>
                <a:gd name="T52" fmla="*/ 4 w 673"/>
                <a:gd name="T53" fmla="*/ 4 h 242"/>
                <a:gd name="T54" fmla="*/ 5 w 673"/>
                <a:gd name="T55" fmla="*/ 4 h 242"/>
                <a:gd name="T56" fmla="*/ 5 w 673"/>
                <a:gd name="T57" fmla="*/ 4 h 242"/>
                <a:gd name="T58" fmla="*/ 5 w 673"/>
                <a:gd name="T59" fmla="*/ 4 h 242"/>
                <a:gd name="T60" fmla="*/ 5 w 673"/>
                <a:gd name="T61" fmla="*/ 4 h 242"/>
                <a:gd name="T62" fmla="*/ 6 w 673"/>
                <a:gd name="T63" fmla="*/ 4 h 242"/>
                <a:gd name="T64" fmla="*/ 6 w 673"/>
                <a:gd name="T65" fmla="*/ 4 h 242"/>
                <a:gd name="T66" fmla="*/ 6 w 673"/>
                <a:gd name="T67" fmla="*/ 4 h 242"/>
                <a:gd name="T68" fmla="*/ 7 w 673"/>
                <a:gd name="T69" fmla="*/ 4 h 242"/>
                <a:gd name="T70" fmla="*/ 7 w 673"/>
                <a:gd name="T71" fmla="*/ 4 h 242"/>
                <a:gd name="T72" fmla="*/ 7 w 673"/>
                <a:gd name="T73" fmla="*/ 4 h 242"/>
                <a:gd name="T74" fmla="*/ 7 w 673"/>
                <a:gd name="T75" fmla="*/ 4 h 242"/>
                <a:gd name="T76" fmla="*/ 8 w 673"/>
                <a:gd name="T77" fmla="*/ 4 h 242"/>
                <a:gd name="T78" fmla="*/ 8 w 673"/>
                <a:gd name="T79" fmla="*/ 4 h 242"/>
                <a:gd name="T80" fmla="*/ 8 w 673"/>
                <a:gd name="T81" fmla="*/ 4 h 242"/>
                <a:gd name="T82" fmla="*/ 8 w 673"/>
                <a:gd name="T83" fmla="*/ 4 h 242"/>
                <a:gd name="T84" fmla="*/ 9 w 673"/>
                <a:gd name="T85" fmla="*/ 4 h 242"/>
                <a:gd name="T86" fmla="*/ 9 w 673"/>
                <a:gd name="T87" fmla="*/ 4 h 242"/>
                <a:gd name="T88" fmla="*/ 9 w 673"/>
                <a:gd name="T89" fmla="*/ 4 h 242"/>
                <a:gd name="T90" fmla="*/ 9 w 673"/>
                <a:gd name="T91" fmla="*/ 4 h 242"/>
                <a:gd name="T92" fmla="*/ 10 w 673"/>
                <a:gd name="T93" fmla="*/ 4 h 242"/>
                <a:gd name="T94" fmla="*/ 10 w 673"/>
                <a:gd name="T95" fmla="*/ 4 h 242"/>
                <a:gd name="T96" fmla="*/ 10 w 673"/>
                <a:gd name="T97" fmla="*/ 4 h 242"/>
                <a:gd name="T98" fmla="*/ 11 w 673"/>
                <a:gd name="T99" fmla="*/ 4 h 242"/>
                <a:gd name="T100" fmla="*/ 11 w 673"/>
                <a:gd name="T101" fmla="*/ 4 h 242"/>
                <a:gd name="T102" fmla="*/ 11 w 673"/>
                <a:gd name="T103" fmla="*/ 5 h 242"/>
                <a:gd name="T104" fmla="*/ 12 w 673"/>
                <a:gd name="T105" fmla="*/ 5 h 242"/>
                <a:gd name="T106" fmla="*/ 12 w 673"/>
                <a:gd name="T107" fmla="*/ 5 h 242"/>
                <a:gd name="T108" fmla="*/ 12 w 673"/>
                <a:gd name="T109" fmla="*/ 5 h 242"/>
                <a:gd name="T110" fmla="*/ 12 w 673"/>
                <a:gd name="T111" fmla="*/ 5 h 242"/>
                <a:gd name="T112" fmla="*/ 8 w 673"/>
                <a:gd name="T113" fmla="*/ 6 h 242"/>
                <a:gd name="T114" fmla="*/ 13 w 673"/>
                <a:gd name="T115" fmla="*/ 8 h 242"/>
                <a:gd name="T116" fmla="*/ 13 w 673"/>
                <a:gd name="T117" fmla="*/ 8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3" h="242">
                  <a:moveTo>
                    <a:pt x="433" y="242"/>
                  </a:moveTo>
                  <a:lnTo>
                    <a:pt x="561" y="139"/>
                  </a:lnTo>
                  <a:lnTo>
                    <a:pt x="673" y="84"/>
                  </a:lnTo>
                  <a:lnTo>
                    <a:pt x="439" y="23"/>
                  </a:lnTo>
                  <a:lnTo>
                    <a:pt x="222" y="0"/>
                  </a:lnTo>
                  <a:lnTo>
                    <a:pt x="55" y="48"/>
                  </a:lnTo>
                  <a:lnTo>
                    <a:pt x="0" y="92"/>
                  </a:lnTo>
                  <a:lnTo>
                    <a:pt x="4" y="92"/>
                  </a:lnTo>
                  <a:lnTo>
                    <a:pt x="10" y="92"/>
                  </a:lnTo>
                  <a:lnTo>
                    <a:pt x="17" y="92"/>
                  </a:lnTo>
                  <a:lnTo>
                    <a:pt x="25" y="92"/>
                  </a:lnTo>
                  <a:lnTo>
                    <a:pt x="34" y="92"/>
                  </a:lnTo>
                  <a:lnTo>
                    <a:pt x="40" y="92"/>
                  </a:lnTo>
                  <a:lnTo>
                    <a:pt x="46" y="94"/>
                  </a:lnTo>
                  <a:lnTo>
                    <a:pt x="53" y="94"/>
                  </a:lnTo>
                  <a:lnTo>
                    <a:pt x="61" y="95"/>
                  </a:lnTo>
                  <a:lnTo>
                    <a:pt x="68" y="95"/>
                  </a:lnTo>
                  <a:lnTo>
                    <a:pt x="74" y="95"/>
                  </a:lnTo>
                  <a:lnTo>
                    <a:pt x="82" y="95"/>
                  </a:lnTo>
                  <a:lnTo>
                    <a:pt x="91" y="97"/>
                  </a:lnTo>
                  <a:lnTo>
                    <a:pt x="99" y="97"/>
                  </a:lnTo>
                  <a:lnTo>
                    <a:pt x="106" y="97"/>
                  </a:lnTo>
                  <a:lnTo>
                    <a:pt x="116" y="99"/>
                  </a:lnTo>
                  <a:lnTo>
                    <a:pt x="125" y="99"/>
                  </a:lnTo>
                  <a:lnTo>
                    <a:pt x="133" y="99"/>
                  </a:lnTo>
                  <a:lnTo>
                    <a:pt x="143" y="101"/>
                  </a:lnTo>
                  <a:lnTo>
                    <a:pt x="152" y="103"/>
                  </a:lnTo>
                  <a:lnTo>
                    <a:pt x="162" y="103"/>
                  </a:lnTo>
                  <a:lnTo>
                    <a:pt x="169" y="103"/>
                  </a:lnTo>
                  <a:lnTo>
                    <a:pt x="181" y="105"/>
                  </a:lnTo>
                  <a:lnTo>
                    <a:pt x="188" y="107"/>
                  </a:lnTo>
                  <a:lnTo>
                    <a:pt x="200" y="109"/>
                  </a:lnTo>
                  <a:lnTo>
                    <a:pt x="207" y="109"/>
                  </a:lnTo>
                  <a:lnTo>
                    <a:pt x="217" y="111"/>
                  </a:lnTo>
                  <a:lnTo>
                    <a:pt x="224" y="111"/>
                  </a:lnTo>
                  <a:lnTo>
                    <a:pt x="236" y="113"/>
                  </a:lnTo>
                  <a:lnTo>
                    <a:pt x="243" y="113"/>
                  </a:lnTo>
                  <a:lnTo>
                    <a:pt x="253" y="114"/>
                  </a:lnTo>
                  <a:lnTo>
                    <a:pt x="260" y="114"/>
                  </a:lnTo>
                  <a:lnTo>
                    <a:pt x="272" y="116"/>
                  </a:lnTo>
                  <a:lnTo>
                    <a:pt x="279" y="116"/>
                  </a:lnTo>
                  <a:lnTo>
                    <a:pt x="287" y="118"/>
                  </a:lnTo>
                  <a:lnTo>
                    <a:pt x="295" y="118"/>
                  </a:lnTo>
                  <a:lnTo>
                    <a:pt x="304" y="120"/>
                  </a:lnTo>
                  <a:lnTo>
                    <a:pt x="312" y="120"/>
                  </a:lnTo>
                  <a:lnTo>
                    <a:pt x="319" y="120"/>
                  </a:lnTo>
                  <a:lnTo>
                    <a:pt x="327" y="122"/>
                  </a:lnTo>
                  <a:lnTo>
                    <a:pt x="335" y="124"/>
                  </a:lnTo>
                  <a:lnTo>
                    <a:pt x="348" y="124"/>
                  </a:lnTo>
                  <a:lnTo>
                    <a:pt x="359" y="126"/>
                  </a:lnTo>
                  <a:lnTo>
                    <a:pt x="371" y="128"/>
                  </a:lnTo>
                  <a:lnTo>
                    <a:pt x="380" y="130"/>
                  </a:lnTo>
                  <a:lnTo>
                    <a:pt x="386" y="130"/>
                  </a:lnTo>
                  <a:lnTo>
                    <a:pt x="392" y="132"/>
                  </a:lnTo>
                  <a:lnTo>
                    <a:pt x="395" y="132"/>
                  </a:lnTo>
                  <a:lnTo>
                    <a:pt x="397" y="132"/>
                  </a:lnTo>
                  <a:lnTo>
                    <a:pt x="264" y="162"/>
                  </a:lnTo>
                  <a:lnTo>
                    <a:pt x="433" y="242"/>
                  </a:lnTo>
                  <a:close/>
                </a:path>
              </a:pathLst>
            </a:custGeom>
            <a:solidFill>
              <a:srgbClr val="CFCC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7" name="Freeform 82"/>
            <p:cNvSpPr>
              <a:spLocks/>
            </p:cNvSpPr>
            <p:nvPr/>
          </p:nvSpPr>
          <p:spPr bwMode="auto">
            <a:xfrm>
              <a:off x="3875" y="4080"/>
              <a:ext cx="263" cy="125"/>
            </a:xfrm>
            <a:custGeom>
              <a:avLst/>
              <a:gdLst>
                <a:gd name="T0" fmla="*/ 0 w 525"/>
                <a:gd name="T1" fmla="*/ 0 h 251"/>
                <a:gd name="T2" fmla="*/ 12 w 525"/>
                <a:gd name="T3" fmla="*/ 0 h 251"/>
                <a:gd name="T4" fmla="*/ 15 w 525"/>
                <a:gd name="T5" fmla="*/ 0 h 251"/>
                <a:gd name="T6" fmla="*/ 15 w 525"/>
                <a:gd name="T7" fmla="*/ 1 h 251"/>
                <a:gd name="T8" fmla="*/ 15 w 525"/>
                <a:gd name="T9" fmla="*/ 1 h 251"/>
                <a:gd name="T10" fmla="*/ 16 w 525"/>
                <a:gd name="T11" fmla="*/ 1 h 251"/>
                <a:gd name="T12" fmla="*/ 16 w 525"/>
                <a:gd name="T13" fmla="*/ 1 h 251"/>
                <a:gd name="T14" fmla="*/ 16 w 525"/>
                <a:gd name="T15" fmla="*/ 1 h 251"/>
                <a:gd name="T16" fmla="*/ 16 w 525"/>
                <a:gd name="T17" fmla="*/ 1 h 251"/>
                <a:gd name="T18" fmla="*/ 16 w 525"/>
                <a:gd name="T19" fmla="*/ 2 h 251"/>
                <a:gd name="T20" fmla="*/ 16 w 525"/>
                <a:gd name="T21" fmla="*/ 2 h 251"/>
                <a:gd name="T22" fmla="*/ 16 w 525"/>
                <a:gd name="T23" fmla="*/ 2 h 251"/>
                <a:gd name="T24" fmla="*/ 16 w 525"/>
                <a:gd name="T25" fmla="*/ 3 h 251"/>
                <a:gd name="T26" fmla="*/ 16 w 525"/>
                <a:gd name="T27" fmla="*/ 3 h 251"/>
                <a:gd name="T28" fmla="*/ 17 w 525"/>
                <a:gd name="T29" fmla="*/ 3 h 251"/>
                <a:gd name="T30" fmla="*/ 17 w 525"/>
                <a:gd name="T31" fmla="*/ 4 h 251"/>
                <a:gd name="T32" fmla="*/ 17 w 525"/>
                <a:gd name="T33" fmla="*/ 4 h 251"/>
                <a:gd name="T34" fmla="*/ 17 w 525"/>
                <a:gd name="T35" fmla="*/ 4 h 251"/>
                <a:gd name="T36" fmla="*/ 17 w 525"/>
                <a:gd name="T37" fmla="*/ 5 h 251"/>
                <a:gd name="T38" fmla="*/ 17 w 525"/>
                <a:gd name="T39" fmla="*/ 5 h 251"/>
                <a:gd name="T40" fmla="*/ 17 w 525"/>
                <a:gd name="T41" fmla="*/ 5 h 251"/>
                <a:gd name="T42" fmla="*/ 17 w 525"/>
                <a:gd name="T43" fmla="*/ 6 h 251"/>
                <a:gd name="T44" fmla="*/ 17 w 525"/>
                <a:gd name="T45" fmla="*/ 6 h 251"/>
                <a:gd name="T46" fmla="*/ 17 w 525"/>
                <a:gd name="T47" fmla="*/ 6 h 251"/>
                <a:gd name="T48" fmla="*/ 17 w 525"/>
                <a:gd name="T49" fmla="*/ 7 h 251"/>
                <a:gd name="T50" fmla="*/ 17 w 525"/>
                <a:gd name="T51" fmla="*/ 7 h 251"/>
                <a:gd name="T52" fmla="*/ 17 w 525"/>
                <a:gd name="T53" fmla="*/ 7 h 251"/>
                <a:gd name="T54" fmla="*/ 17 w 525"/>
                <a:gd name="T55" fmla="*/ 7 h 251"/>
                <a:gd name="T56" fmla="*/ 10 w 525"/>
                <a:gd name="T57" fmla="*/ 7 h 251"/>
                <a:gd name="T58" fmla="*/ 2 w 525"/>
                <a:gd name="T59" fmla="*/ 7 h 251"/>
                <a:gd name="T60" fmla="*/ 0 w 525"/>
                <a:gd name="T61" fmla="*/ 0 h 251"/>
                <a:gd name="T62" fmla="*/ 0 w 525"/>
                <a:gd name="T63" fmla="*/ 0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51">
                  <a:moveTo>
                    <a:pt x="0" y="17"/>
                  </a:moveTo>
                  <a:lnTo>
                    <a:pt x="381" y="0"/>
                  </a:lnTo>
                  <a:lnTo>
                    <a:pt x="470" y="31"/>
                  </a:lnTo>
                  <a:lnTo>
                    <a:pt x="474" y="34"/>
                  </a:lnTo>
                  <a:lnTo>
                    <a:pt x="477" y="38"/>
                  </a:lnTo>
                  <a:lnTo>
                    <a:pt x="485" y="48"/>
                  </a:lnTo>
                  <a:lnTo>
                    <a:pt x="489" y="51"/>
                  </a:lnTo>
                  <a:lnTo>
                    <a:pt x="493" y="57"/>
                  </a:lnTo>
                  <a:lnTo>
                    <a:pt x="497" y="63"/>
                  </a:lnTo>
                  <a:lnTo>
                    <a:pt x="500" y="70"/>
                  </a:lnTo>
                  <a:lnTo>
                    <a:pt x="502" y="78"/>
                  </a:lnTo>
                  <a:lnTo>
                    <a:pt x="506" y="88"/>
                  </a:lnTo>
                  <a:lnTo>
                    <a:pt x="508" y="97"/>
                  </a:lnTo>
                  <a:lnTo>
                    <a:pt x="512" y="107"/>
                  </a:lnTo>
                  <a:lnTo>
                    <a:pt x="514" y="118"/>
                  </a:lnTo>
                  <a:lnTo>
                    <a:pt x="516" y="129"/>
                  </a:lnTo>
                  <a:lnTo>
                    <a:pt x="517" y="141"/>
                  </a:lnTo>
                  <a:lnTo>
                    <a:pt x="519" y="152"/>
                  </a:lnTo>
                  <a:lnTo>
                    <a:pt x="519" y="164"/>
                  </a:lnTo>
                  <a:lnTo>
                    <a:pt x="521" y="177"/>
                  </a:lnTo>
                  <a:lnTo>
                    <a:pt x="521" y="188"/>
                  </a:lnTo>
                  <a:lnTo>
                    <a:pt x="523" y="200"/>
                  </a:lnTo>
                  <a:lnTo>
                    <a:pt x="523" y="209"/>
                  </a:lnTo>
                  <a:lnTo>
                    <a:pt x="523" y="219"/>
                  </a:lnTo>
                  <a:lnTo>
                    <a:pt x="523" y="228"/>
                  </a:lnTo>
                  <a:lnTo>
                    <a:pt x="525" y="236"/>
                  </a:lnTo>
                  <a:lnTo>
                    <a:pt x="525" y="247"/>
                  </a:lnTo>
                  <a:lnTo>
                    <a:pt x="525" y="251"/>
                  </a:lnTo>
                  <a:lnTo>
                    <a:pt x="301" y="228"/>
                  </a:lnTo>
                  <a:lnTo>
                    <a:pt x="36" y="251"/>
                  </a:lnTo>
                  <a:lnTo>
                    <a:pt x="0" y="17"/>
                  </a:lnTo>
                  <a:close/>
                </a:path>
              </a:pathLst>
            </a:custGeom>
            <a:solidFill>
              <a:srgbClr val="00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8" name="Freeform 83"/>
            <p:cNvSpPr>
              <a:spLocks/>
            </p:cNvSpPr>
            <p:nvPr/>
          </p:nvSpPr>
          <p:spPr bwMode="auto">
            <a:xfrm>
              <a:off x="3507" y="4068"/>
              <a:ext cx="426" cy="195"/>
            </a:xfrm>
            <a:custGeom>
              <a:avLst/>
              <a:gdLst>
                <a:gd name="T0" fmla="*/ 27 w 851"/>
                <a:gd name="T1" fmla="*/ 9 h 392"/>
                <a:gd name="T2" fmla="*/ 27 w 851"/>
                <a:gd name="T3" fmla="*/ 9 h 392"/>
                <a:gd name="T4" fmla="*/ 27 w 851"/>
                <a:gd name="T5" fmla="*/ 8 h 392"/>
                <a:gd name="T6" fmla="*/ 27 w 851"/>
                <a:gd name="T7" fmla="*/ 7 h 392"/>
                <a:gd name="T8" fmla="*/ 27 w 851"/>
                <a:gd name="T9" fmla="*/ 7 h 392"/>
                <a:gd name="T10" fmla="*/ 27 w 851"/>
                <a:gd name="T11" fmla="*/ 6 h 392"/>
                <a:gd name="T12" fmla="*/ 27 w 851"/>
                <a:gd name="T13" fmla="*/ 6 h 392"/>
                <a:gd name="T14" fmla="*/ 26 w 851"/>
                <a:gd name="T15" fmla="*/ 5 h 392"/>
                <a:gd name="T16" fmla="*/ 26 w 851"/>
                <a:gd name="T17" fmla="*/ 5 h 392"/>
                <a:gd name="T18" fmla="*/ 26 w 851"/>
                <a:gd name="T19" fmla="*/ 4 h 392"/>
                <a:gd name="T20" fmla="*/ 26 w 851"/>
                <a:gd name="T21" fmla="*/ 4 h 392"/>
                <a:gd name="T22" fmla="*/ 26 w 851"/>
                <a:gd name="T23" fmla="*/ 3 h 392"/>
                <a:gd name="T24" fmla="*/ 26 w 851"/>
                <a:gd name="T25" fmla="*/ 3 h 392"/>
                <a:gd name="T26" fmla="*/ 26 w 851"/>
                <a:gd name="T27" fmla="*/ 2 h 392"/>
                <a:gd name="T28" fmla="*/ 26 w 851"/>
                <a:gd name="T29" fmla="*/ 2 h 392"/>
                <a:gd name="T30" fmla="*/ 25 w 851"/>
                <a:gd name="T31" fmla="*/ 1 h 392"/>
                <a:gd name="T32" fmla="*/ 25 w 851"/>
                <a:gd name="T33" fmla="*/ 1 h 392"/>
                <a:gd name="T34" fmla="*/ 24 w 851"/>
                <a:gd name="T35" fmla="*/ 0 h 392"/>
                <a:gd name="T36" fmla="*/ 24 w 851"/>
                <a:gd name="T37" fmla="*/ 0 h 392"/>
                <a:gd name="T38" fmla="*/ 24 w 851"/>
                <a:gd name="T39" fmla="*/ 0 h 392"/>
                <a:gd name="T40" fmla="*/ 5 w 851"/>
                <a:gd name="T41" fmla="*/ 1 h 392"/>
                <a:gd name="T42" fmla="*/ 5 w 851"/>
                <a:gd name="T43" fmla="*/ 1 h 392"/>
                <a:gd name="T44" fmla="*/ 4 w 851"/>
                <a:gd name="T45" fmla="*/ 1 h 392"/>
                <a:gd name="T46" fmla="*/ 4 w 851"/>
                <a:gd name="T47" fmla="*/ 1 h 392"/>
                <a:gd name="T48" fmla="*/ 3 w 851"/>
                <a:gd name="T49" fmla="*/ 2 h 392"/>
                <a:gd name="T50" fmla="*/ 3 w 851"/>
                <a:gd name="T51" fmla="*/ 2 h 392"/>
                <a:gd name="T52" fmla="*/ 2 w 851"/>
                <a:gd name="T53" fmla="*/ 3 h 392"/>
                <a:gd name="T54" fmla="*/ 1 w 851"/>
                <a:gd name="T55" fmla="*/ 4 h 392"/>
                <a:gd name="T56" fmla="*/ 1 w 851"/>
                <a:gd name="T57" fmla="*/ 4 h 392"/>
                <a:gd name="T58" fmla="*/ 1 w 851"/>
                <a:gd name="T59" fmla="*/ 4 h 392"/>
                <a:gd name="T60" fmla="*/ 1 w 851"/>
                <a:gd name="T61" fmla="*/ 5 h 392"/>
                <a:gd name="T62" fmla="*/ 1 w 851"/>
                <a:gd name="T63" fmla="*/ 5 h 392"/>
                <a:gd name="T64" fmla="*/ 1 w 851"/>
                <a:gd name="T65" fmla="*/ 6 h 392"/>
                <a:gd name="T66" fmla="*/ 1 w 851"/>
                <a:gd name="T67" fmla="*/ 6 h 392"/>
                <a:gd name="T68" fmla="*/ 1 w 851"/>
                <a:gd name="T69" fmla="*/ 7 h 392"/>
                <a:gd name="T70" fmla="*/ 1 w 851"/>
                <a:gd name="T71" fmla="*/ 8 h 392"/>
                <a:gd name="T72" fmla="*/ 1 w 851"/>
                <a:gd name="T73" fmla="*/ 8 h 392"/>
                <a:gd name="T74" fmla="*/ 1 w 851"/>
                <a:gd name="T75" fmla="*/ 9 h 392"/>
                <a:gd name="T76" fmla="*/ 1 w 851"/>
                <a:gd name="T77" fmla="*/ 9 h 392"/>
                <a:gd name="T78" fmla="*/ 27 w 851"/>
                <a:gd name="T79" fmla="*/ 10 h 392"/>
                <a:gd name="T80" fmla="*/ 27 w 851"/>
                <a:gd name="T81" fmla="*/ 9 h 3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51" h="392">
                  <a:moveTo>
                    <a:pt x="851" y="306"/>
                  </a:moveTo>
                  <a:lnTo>
                    <a:pt x="849" y="305"/>
                  </a:lnTo>
                  <a:lnTo>
                    <a:pt x="849" y="301"/>
                  </a:lnTo>
                  <a:lnTo>
                    <a:pt x="848" y="291"/>
                  </a:lnTo>
                  <a:lnTo>
                    <a:pt x="848" y="282"/>
                  </a:lnTo>
                  <a:lnTo>
                    <a:pt x="844" y="270"/>
                  </a:lnTo>
                  <a:lnTo>
                    <a:pt x="844" y="257"/>
                  </a:lnTo>
                  <a:lnTo>
                    <a:pt x="842" y="249"/>
                  </a:lnTo>
                  <a:lnTo>
                    <a:pt x="842" y="242"/>
                  </a:lnTo>
                  <a:lnTo>
                    <a:pt x="840" y="234"/>
                  </a:lnTo>
                  <a:lnTo>
                    <a:pt x="840" y="227"/>
                  </a:lnTo>
                  <a:lnTo>
                    <a:pt x="838" y="217"/>
                  </a:lnTo>
                  <a:lnTo>
                    <a:pt x="836" y="209"/>
                  </a:lnTo>
                  <a:lnTo>
                    <a:pt x="836" y="198"/>
                  </a:lnTo>
                  <a:lnTo>
                    <a:pt x="834" y="190"/>
                  </a:lnTo>
                  <a:lnTo>
                    <a:pt x="832" y="181"/>
                  </a:lnTo>
                  <a:lnTo>
                    <a:pt x="830" y="173"/>
                  </a:lnTo>
                  <a:lnTo>
                    <a:pt x="828" y="164"/>
                  </a:lnTo>
                  <a:lnTo>
                    <a:pt x="828" y="156"/>
                  </a:lnTo>
                  <a:lnTo>
                    <a:pt x="827" y="147"/>
                  </a:lnTo>
                  <a:lnTo>
                    <a:pt x="825" y="137"/>
                  </a:lnTo>
                  <a:lnTo>
                    <a:pt x="823" y="130"/>
                  </a:lnTo>
                  <a:lnTo>
                    <a:pt x="821" y="122"/>
                  </a:lnTo>
                  <a:lnTo>
                    <a:pt x="819" y="113"/>
                  </a:lnTo>
                  <a:lnTo>
                    <a:pt x="815" y="105"/>
                  </a:lnTo>
                  <a:lnTo>
                    <a:pt x="813" y="97"/>
                  </a:lnTo>
                  <a:lnTo>
                    <a:pt x="811" y="92"/>
                  </a:lnTo>
                  <a:lnTo>
                    <a:pt x="808" y="84"/>
                  </a:lnTo>
                  <a:lnTo>
                    <a:pt x="806" y="76"/>
                  </a:lnTo>
                  <a:lnTo>
                    <a:pt x="802" y="71"/>
                  </a:lnTo>
                  <a:lnTo>
                    <a:pt x="800" y="63"/>
                  </a:lnTo>
                  <a:lnTo>
                    <a:pt x="794" y="52"/>
                  </a:lnTo>
                  <a:lnTo>
                    <a:pt x="787" y="44"/>
                  </a:lnTo>
                  <a:lnTo>
                    <a:pt x="779" y="33"/>
                  </a:lnTo>
                  <a:lnTo>
                    <a:pt x="773" y="27"/>
                  </a:lnTo>
                  <a:lnTo>
                    <a:pt x="768" y="19"/>
                  </a:lnTo>
                  <a:lnTo>
                    <a:pt x="762" y="16"/>
                  </a:lnTo>
                  <a:lnTo>
                    <a:pt x="751" y="8"/>
                  </a:lnTo>
                  <a:lnTo>
                    <a:pt x="743" y="4"/>
                  </a:lnTo>
                  <a:lnTo>
                    <a:pt x="737" y="0"/>
                  </a:lnTo>
                  <a:lnTo>
                    <a:pt x="735" y="0"/>
                  </a:lnTo>
                  <a:lnTo>
                    <a:pt x="140" y="46"/>
                  </a:lnTo>
                  <a:lnTo>
                    <a:pt x="138" y="46"/>
                  </a:lnTo>
                  <a:lnTo>
                    <a:pt x="137" y="48"/>
                  </a:lnTo>
                  <a:lnTo>
                    <a:pt x="131" y="48"/>
                  </a:lnTo>
                  <a:lnTo>
                    <a:pt x="125" y="52"/>
                  </a:lnTo>
                  <a:lnTo>
                    <a:pt x="116" y="56"/>
                  </a:lnTo>
                  <a:lnTo>
                    <a:pt x="108" y="59"/>
                  </a:lnTo>
                  <a:lnTo>
                    <a:pt x="99" y="65"/>
                  </a:lnTo>
                  <a:lnTo>
                    <a:pt x="89" y="73"/>
                  </a:lnTo>
                  <a:lnTo>
                    <a:pt x="78" y="78"/>
                  </a:lnTo>
                  <a:lnTo>
                    <a:pt x="68" y="88"/>
                  </a:lnTo>
                  <a:lnTo>
                    <a:pt x="57" y="95"/>
                  </a:lnTo>
                  <a:lnTo>
                    <a:pt x="47" y="107"/>
                  </a:lnTo>
                  <a:lnTo>
                    <a:pt x="38" y="118"/>
                  </a:lnTo>
                  <a:lnTo>
                    <a:pt x="30" y="130"/>
                  </a:lnTo>
                  <a:lnTo>
                    <a:pt x="24" y="135"/>
                  </a:lnTo>
                  <a:lnTo>
                    <a:pt x="21" y="141"/>
                  </a:lnTo>
                  <a:lnTo>
                    <a:pt x="19" y="149"/>
                  </a:lnTo>
                  <a:lnTo>
                    <a:pt x="17" y="156"/>
                  </a:lnTo>
                  <a:lnTo>
                    <a:pt x="13" y="162"/>
                  </a:lnTo>
                  <a:lnTo>
                    <a:pt x="9" y="170"/>
                  </a:lnTo>
                  <a:lnTo>
                    <a:pt x="7" y="175"/>
                  </a:lnTo>
                  <a:lnTo>
                    <a:pt x="5" y="183"/>
                  </a:lnTo>
                  <a:lnTo>
                    <a:pt x="3" y="190"/>
                  </a:lnTo>
                  <a:lnTo>
                    <a:pt x="2" y="198"/>
                  </a:lnTo>
                  <a:lnTo>
                    <a:pt x="2" y="204"/>
                  </a:lnTo>
                  <a:lnTo>
                    <a:pt x="2" y="211"/>
                  </a:lnTo>
                  <a:lnTo>
                    <a:pt x="0" y="223"/>
                  </a:lnTo>
                  <a:lnTo>
                    <a:pt x="2" y="238"/>
                  </a:lnTo>
                  <a:lnTo>
                    <a:pt x="2" y="249"/>
                  </a:lnTo>
                  <a:lnTo>
                    <a:pt x="3" y="263"/>
                  </a:lnTo>
                  <a:lnTo>
                    <a:pt x="3" y="272"/>
                  </a:lnTo>
                  <a:lnTo>
                    <a:pt x="5" y="282"/>
                  </a:lnTo>
                  <a:lnTo>
                    <a:pt x="9" y="289"/>
                  </a:lnTo>
                  <a:lnTo>
                    <a:pt x="11" y="299"/>
                  </a:lnTo>
                  <a:lnTo>
                    <a:pt x="13" y="308"/>
                  </a:lnTo>
                  <a:lnTo>
                    <a:pt x="17" y="314"/>
                  </a:lnTo>
                  <a:lnTo>
                    <a:pt x="593" y="392"/>
                  </a:lnTo>
                  <a:lnTo>
                    <a:pt x="836" y="344"/>
                  </a:lnTo>
                  <a:lnTo>
                    <a:pt x="851" y="306"/>
                  </a:lnTo>
                  <a:close/>
                </a:path>
              </a:pathLst>
            </a:custGeom>
            <a:solidFill>
              <a:srgbClr val="00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9" name="Freeform 84"/>
            <p:cNvSpPr>
              <a:spLocks/>
            </p:cNvSpPr>
            <p:nvPr/>
          </p:nvSpPr>
          <p:spPr bwMode="auto">
            <a:xfrm>
              <a:off x="3518" y="4101"/>
              <a:ext cx="336" cy="131"/>
            </a:xfrm>
            <a:custGeom>
              <a:avLst/>
              <a:gdLst>
                <a:gd name="T0" fmla="*/ 20 w 673"/>
                <a:gd name="T1" fmla="*/ 1 h 262"/>
                <a:gd name="T2" fmla="*/ 20 w 673"/>
                <a:gd name="T3" fmla="*/ 1 h 262"/>
                <a:gd name="T4" fmla="*/ 20 w 673"/>
                <a:gd name="T5" fmla="*/ 2 h 262"/>
                <a:gd name="T6" fmla="*/ 19 w 673"/>
                <a:gd name="T7" fmla="*/ 3 h 262"/>
                <a:gd name="T8" fmla="*/ 18 w 673"/>
                <a:gd name="T9" fmla="*/ 3 h 262"/>
                <a:gd name="T10" fmla="*/ 18 w 673"/>
                <a:gd name="T11" fmla="*/ 4 h 262"/>
                <a:gd name="T12" fmla="*/ 18 w 673"/>
                <a:gd name="T13" fmla="*/ 5 h 262"/>
                <a:gd name="T14" fmla="*/ 17 w 673"/>
                <a:gd name="T15" fmla="*/ 5 h 262"/>
                <a:gd name="T16" fmla="*/ 17 w 673"/>
                <a:gd name="T17" fmla="*/ 6 h 262"/>
                <a:gd name="T18" fmla="*/ 17 w 673"/>
                <a:gd name="T19" fmla="*/ 6 h 262"/>
                <a:gd name="T20" fmla="*/ 16 w 673"/>
                <a:gd name="T21" fmla="*/ 7 h 262"/>
                <a:gd name="T22" fmla="*/ 16 w 673"/>
                <a:gd name="T23" fmla="*/ 8 h 262"/>
                <a:gd name="T24" fmla="*/ 16 w 673"/>
                <a:gd name="T25" fmla="*/ 8 h 262"/>
                <a:gd name="T26" fmla="*/ 16 w 673"/>
                <a:gd name="T27" fmla="*/ 9 h 262"/>
                <a:gd name="T28" fmla="*/ 0 w 673"/>
                <a:gd name="T29" fmla="*/ 7 h 262"/>
                <a:gd name="T30" fmla="*/ 0 w 673"/>
                <a:gd name="T31" fmla="*/ 7 h 262"/>
                <a:gd name="T32" fmla="*/ 0 w 673"/>
                <a:gd name="T33" fmla="*/ 6 h 262"/>
                <a:gd name="T34" fmla="*/ 0 w 673"/>
                <a:gd name="T35" fmla="*/ 6 h 262"/>
                <a:gd name="T36" fmla="*/ 0 w 673"/>
                <a:gd name="T37" fmla="*/ 6 h 262"/>
                <a:gd name="T38" fmla="*/ 0 w 673"/>
                <a:gd name="T39" fmla="*/ 5 h 262"/>
                <a:gd name="T40" fmla="*/ 0 w 673"/>
                <a:gd name="T41" fmla="*/ 5 h 262"/>
                <a:gd name="T42" fmla="*/ 0 w 673"/>
                <a:gd name="T43" fmla="*/ 4 h 262"/>
                <a:gd name="T44" fmla="*/ 0 w 673"/>
                <a:gd name="T45" fmla="*/ 4 h 262"/>
                <a:gd name="T46" fmla="*/ 1 w 673"/>
                <a:gd name="T47" fmla="*/ 3 h 262"/>
                <a:gd name="T48" fmla="*/ 1 w 673"/>
                <a:gd name="T49" fmla="*/ 3 h 262"/>
                <a:gd name="T50" fmla="*/ 1 w 673"/>
                <a:gd name="T51" fmla="*/ 2 h 262"/>
                <a:gd name="T52" fmla="*/ 2 w 673"/>
                <a:gd name="T53" fmla="*/ 2 h 262"/>
                <a:gd name="T54" fmla="*/ 2 w 673"/>
                <a:gd name="T55" fmla="*/ 2 h 262"/>
                <a:gd name="T56" fmla="*/ 2 w 673"/>
                <a:gd name="T57" fmla="*/ 5 h 262"/>
                <a:gd name="T58" fmla="*/ 5 w 673"/>
                <a:gd name="T59" fmla="*/ 2 h 262"/>
                <a:gd name="T60" fmla="*/ 6 w 673"/>
                <a:gd name="T61" fmla="*/ 3 h 262"/>
                <a:gd name="T62" fmla="*/ 6 w 673"/>
                <a:gd name="T63" fmla="*/ 3 h 262"/>
                <a:gd name="T64" fmla="*/ 6 w 673"/>
                <a:gd name="T65" fmla="*/ 4 h 262"/>
                <a:gd name="T66" fmla="*/ 7 w 673"/>
                <a:gd name="T67" fmla="*/ 4 h 262"/>
                <a:gd name="T68" fmla="*/ 7 w 673"/>
                <a:gd name="T69" fmla="*/ 5 h 262"/>
                <a:gd name="T70" fmla="*/ 8 w 673"/>
                <a:gd name="T71" fmla="*/ 5 h 262"/>
                <a:gd name="T72" fmla="*/ 8 w 673"/>
                <a:gd name="T73" fmla="*/ 5 h 262"/>
                <a:gd name="T74" fmla="*/ 9 w 673"/>
                <a:gd name="T75" fmla="*/ 5 h 262"/>
                <a:gd name="T76" fmla="*/ 9 w 673"/>
                <a:gd name="T77" fmla="*/ 5 h 262"/>
                <a:gd name="T78" fmla="*/ 10 w 673"/>
                <a:gd name="T79" fmla="*/ 6 h 262"/>
                <a:gd name="T80" fmla="*/ 10 w 673"/>
                <a:gd name="T81" fmla="*/ 6 h 262"/>
                <a:gd name="T82" fmla="*/ 11 w 673"/>
                <a:gd name="T83" fmla="*/ 6 h 262"/>
                <a:gd name="T84" fmla="*/ 11 w 673"/>
                <a:gd name="T85" fmla="*/ 6 h 262"/>
                <a:gd name="T86" fmla="*/ 12 w 673"/>
                <a:gd name="T87" fmla="*/ 6 h 262"/>
                <a:gd name="T88" fmla="*/ 12 w 673"/>
                <a:gd name="T89" fmla="*/ 6 h 262"/>
                <a:gd name="T90" fmla="*/ 13 w 673"/>
                <a:gd name="T91" fmla="*/ 6 h 262"/>
                <a:gd name="T92" fmla="*/ 13 w 673"/>
                <a:gd name="T93" fmla="*/ 5 h 262"/>
                <a:gd name="T94" fmla="*/ 14 w 673"/>
                <a:gd name="T95" fmla="*/ 5 h 262"/>
                <a:gd name="T96" fmla="*/ 14 w 673"/>
                <a:gd name="T97" fmla="*/ 5 h 262"/>
                <a:gd name="T98" fmla="*/ 19 w 673"/>
                <a:gd name="T99" fmla="*/ 1 h 262"/>
                <a:gd name="T100" fmla="*/ 21 w 673"/>
                <a:gd name="T101" fmla="*/ 0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73" h="262">
                  <a:moveTo>
                    <a:pt x="673" y="0"/>
                  </a:moveTo>
                  <a:lnTo>
                    <a:pt x="669" y="4"/>
                  </a:lnTo>
                  <a:lnTo>
                    <a:pt x="659" y="13"/>
                  </a:lnTo>
                  <a:lnTo>
                    <a:pt x="654" y="21"/>
                  </a:lnTo>
                  <a:lnTo>
                    <a:pt x="648" y="30"/>
                  </a:lnTo>
                  <a:lnTo>
                    <a:pt x="640" y="40"/>
                  </a:lnTo>
                  <a:lnTo>
                    <a:pt x="633" y="53"/>
                  </a:lnTo>
                  <a:lnTo>
                    <a:pt x="623" y="65"/>
                  </a:lnTo>
                  <a:lnTo>
                    <a:pt x="615" y="76"/>
                  </a:lnTo>
                  <a:lnTo>
                    <a:pt x="604" y="87"/>
                  </a:lnTo>
                  <a:lnTo>
                    <a:pt x="596" y="103"/>
                  </a:lnTo>
                  <a:lnTo>
                    <a:pt x="587" y="114"/>
                  </a:lnTo>
                  <a:lnTo>
                    <a:pt x="579" y="127"/>
                  </a:lnTo>
                  <a:lnTo>
                    <a:pt x="576" y="135"/>
                  </a:lnTo>
                  <a:lnTo>
                    <a:pt x="572" y="142"/>
                  </a:lnTo>
                  <a:lnTo>
                    <a:pt x="568" y="148"/>
                  </a:lnTo>
                  <a:lnTo>
                    <a:pt x="566" y="156"/>
                  </a:lnTo>
                  <a:lnTo>
                    <a:pt x="558" y="167"/>
                  </a:lnTo>
                  <a:lnTo>
                    <a:pt x="551" y="179"/>
                  </a:lnTo>
                  <a:lnTo>
                    <a:pt x="545" y="190"/>
                  </a:lnTo>
                  <a:lnTo>
                    <a:pt x="541" y="201"/>
                  </a:lnTo>
                  <a:lnTo>
                    <a:pt x="538" y="209"/>
                  </a:lnTo>
                  <a:lnTo>
                    <a:pt x="534" y="219"/>
                  </a:lnTo>
                  <a:lnTo>
                    <a:pt x="530" y="226"/>
                  </a:lnTo>
                  <a:lnTo>
                    <a:pt x="528" y="234"/>
                  </a:lnTo>
                  <a:lnTo>
                    <a:pt x="524" y="245"/>
                  </a:lnTo>
                  <a:lnTo>
                    <a:pt x="522" y="257"/>
                  </a:lnTo>
                  <a:lnTo>
                    <a:pt x="520" y="260"/>
                  </a:lnTo>
                  <a:lnTo>
                    <a:pt x="520" y="262"/>
                  </a:lnTo>
                  <a:lnTo>
                    <a:pt x="7" y="217"/>
                  </a:lnTo>
                  <a:lnTo>
                    <a:pt x="7" y="215"/>
                  </a:lnTo>
                  <a:lnTo>
                    <a:pt x="3" y="209"/>
                  </a:lnTo>
                  <a:lnTo>
                    <a:pt x="1" y="201"/>
                  </a:lnTo>
                  <a:lnTo>
                    <a:pt x="0" y="190"/>
                  </a:lnTo>
                  <a:lnTo>
                    <a:pt x="0" y="182"/>
                  </a:lnTo>
                  <a:lnTo>
                    <a:pt x="0" y="177"/>
                  </a:lnTo>
                  <a:lnTo>
                    <a:pt x="0" y="169"/>
                  </a:lnTo>
                  <a:lnTo>
                    <a:pt x="0" y="163"/>
                  </a:lnTo>
                  <a:lnTo>
                    <a:pt x="0" y="154"/>
                  </a:lnTo>
                  <a:lnTo>
                    <a:pt x="1" y="146"/>
                  </a:lnTo>
                  <a:lnTo>
                    <a:pt x="3" y="139"/>
                  </a:lnTo>
                  <a:lnTo>
                    <a:pt x="7" y="131"/>
                  </a:lnTo>
                  <a:lnTo>
                    <a:pt x="9" y="122"/>
                  </a:lnTo>
                  <a:lnTo>
                    <a:pt x="13" y="114"/>
                  </a:lnTo>
                  <a:lnTo>
                    <a:pt x="19" y="104"/>
                  </a:lnTo>
                  <a:lnTo>
                    <a:pt x="24" y="97"/>
                  </a:lnTo>
                  <a:lnTo>
                    <a:pt x="28" y="87"/>
                  </a:lnTo>
                  <a:lnTo>
                    <a:pt x="36" y="80"/>
                  </a:lnTo>
                  <a:lnTo>
                    <a:pt x="41" y="72"/>
                  </a:lnTo>
                  <a:lnTo>
                    <a:pt x="47" y="66"/>
                  </a:lnTo>
                  <a:lnTo>
                    <a:pt x="53" y="59"/>
                  </a:lnTo>
                  <a:lnTo>
                    <a:pt x="57" y="53"/>
                  </a:lnTo>
                  <a:lnTo>
                    <a:pt x="62" y="47"/>
                  </a:lnTo>
                  <a:lnTo>
                    <a:pt x="68" y="44"/>
                  </a:lnTo>
                  <a:lnTo>
                    <a:pt x="74" y="36"/>
                  </a:lnTo>
                  <a:lnTo>
                    <a:pt x="76" y="36"/>
                  </a:lnTo>
                  <a:lnTo>
                    <a:pt x="64" y="116"/>
                  </a:lnTo>
                  <a:lnTo>
                    <a:pt x="64" y="156"/>
                  </a:lnTo>
                  <a:lnTo>
                    <a:pt x="188" y="55"/>
                  </a:lnTo>
                  <a:lnTo>
                    <a:pt x="188" y="57"/>
                  </a:lnTo>
                  <a:lnTo>
                    <a:pt x="193" y="65"/>
                  </a:lnTo>
                  <a:lnTo>
                    <a:pt x="195" y="70"/>
                  </a:lnTo>
                  <a:lnTo>
                    <a:pt x="201" y="78"/>
                  </a:lnTo>
                  <a:lnTo>
                    <a:pt x="205" y="87"/>
                  </a:lnTo>
                  <a:lnTo>
                    <a:pt x="212" y="95"/>
                  </a:lnTo>
                  <a:lnTo>
                    <a:pt x="218" y="103"/>
                  </a:lnTo>
                  <a:lnTo>
                    <a:pt x="226" y="112"/>
                  </a:lnTo>
                  <a:lnTo>
                    <a:pt x="231" y="120"/>
                  </a:lnTo>
                  <a:lnTo>
                    <a:pt x="243" y="127"/>
                  </a:lnTo>
                  <a:lnTo>
                    <a:pt x="252" y="135"/>
                  </a:lnTo>
                  <a:lnTo>
                    <a:pt x="264" y="142"/>
                  </a:lnTo>
                  <a:lnTo>
                    <a:pt x="270" y="146"/>
                  </a:lnTo>
                  <a:lnTo>
                    <a:pt x="275" y="150"/>
                  </a:lnTo>
                  <a:lnTo>
                    <a:pt x="283" y="152"/>
                  </a:lnTo>
                  <a:lnTo>
                    <a:pt x="290" y="156"/>
                  </a:lnTo>
                  <a:lnTo>
                    <a:pt x="294" y="156"/>
                  </a:lnTo>
                  <a:lnTo>
                    <a:pt x="302" y="158"/>
                  </a:lnTo>
                  <a:lnTo>
                    <a:pt x="309" y="160"/>
                  </a:lnTo>
                  <a:lnTo>
                    <a:pt x="317" y="161"/>
                  </a:lnTo>
                  <a:lnTo>
                    <a:pt x="325" y="161"/>
                  </a:lnTo>
                  <a:lnTo>
                    <a:pt x="330" y="163"/>
                  </a:lnTo>
                  <a:lnTo>
                    <a:pt x="338" y="163"/>
                  </a:lnTo>
                  <a:lnTo>
                    <a:pt x="346" y="165"/>
                  </a:lnTo>
                  <a:lnTo>
                    <a:pt x="353" y="165"/>
                  </a:lnTo>
                  <a:lnTo>
                    <a:pt x="361" y="165"/>
                  </a:lnTo>
                  <a:lnTo>
                    <a:pt x="368" y="165"/>
                  </a:lnTo>
                  <a:lnTo>
                    <a:pt x="376" y="165"/>
                  </a:lnTo>
                  <a:lnTo>
                    <a:pt x="384" y="163"/>
                  </a:lnTo>
                  <a:lnTo>
                    <a:pt x="391" y="163"/>
                  </a:lnTo>
                  <a:lnTo>
                    <a:pt x="399" y="163"/>
                  </a:lnTo>
                  <a:lnTo>
                    <a:pt x="406" y="163"/>
                  </a:lnTo>
                  <a:lnTo>
                    <a:pt x="418" y="161"/>
                  </a:lnTo>
                  <a:lnTo>
                    <a:pt x="429" y="160"/>
                  </a:lnTo>
                  <a:lnTo>
                    <a:pt x="441" y="160"/>
                  </a:lnTo>
                  <a:lnTo>
                    <a:pt x="452" y="158"/>
                  </a:lnTo>
                  <a:lnTo>
                    <a:pt x="458" y="156"/>
                  </a:lnTo>
                  <a:lnTo>
                    <a:pt x="465" y="156"/>
                  </a:lnTo>
                  <a:lnTo>
                    <a:pt x="469" y="156"/>
                  </a:lnTo>
                  <a:lnTo>
                    <a:pt x="471" y="156"/>
                  </a:lnTo>
                  <a:lnTo>
                    <a:pt x="610" y="17"/>
                  </a:lnTo>
                  <a:lnTo>
                    <a:pt x="673" y="0"/>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0" name="Freeform 85"/>
            <p:cNvSpPr>
              <a:spLocks/>
            </p:cNvSpPr>
            <p:nvPr/>
          </p:nvSpPr>
          <p:spPr bwMode="auto">
            <a:xfrm>
              <a:off x="3945" y="4107"/>
              <a:ext cx="186" cy="96"/>
            </a:xfrm>
            <a:custGeom>
              <a:avLst/>
              <a:gdLst>
                <a:gd name="T0" fmla="*/ 11 w 373"/>
                <a:gd name="T1" fmla="*/ 5 h 192"/>
                <a:gd name="T2" fmla="*/ 11 w 373"/>
                <a:gd name="T3" fmla="*/ 5 h 192"/>
                <a:gd name="T4" fmla="*/ 11 w 373"/>
                <a:gd name="T5" fmla="*/ 5 h 192"/>
                <a:gd name="T6" fmla="*/ 11 w 373"/>
                <a:gd name="T7" fmla="*/ 5 h 192"/>
                <a:gd name="T8" fmla="*/ 11 w 373"/>
                <a:gd name="T9" fmla="*/ 4 h 192"/>
                <a:gd name="T10" fmla="*/ 11 w 373"/>
                <a:gd name="T11" fmla="*/ 4 h 192"/>
                <a:gd name="T12" fmla="*/ 11 w 373"/>
                <a:gd name="T13" fmla="*/ 4 h 192"/>
                <a:gd name="T14" fmla="*/ 10 w 373"/>
                <a:gd name="T15" fmla="*/ 3 h 192"/>
                <a:gd name="T16" fmla="*/ 10 w 373"/>
                <a:gd name="T17" fmla="*/ 3 h 192"/>
                <a:gd name="T18" fmla="*/ 10 w 373"/>
                <a:gd name="T19" fmla="*/ 3 h 192"/>
                <a:gd name="T20" fmla="*/ 10 w 373"/>
                <a:gd name="T21" fmla="*/ 3 h 192"/>
                <a:gd name="T22" fmla="*/ 10 w 373"/>
                <a:gd name="T23" fmla="*/ 3 h 192"/>
                <a:gd name="T24" fmla="*/ 10 w 373"/>
                <a:gd name="T25" fmla="*/ 2 h 192"/>
                <a:gd name="T26" fmla="*/ 10 w 373"/>
                <a:gd name="T27" fmla="*/ 2 h 192"/>
                <a:gd name="T28" fmla="*/ 9 w 373"/>
                <a:gd name="T29" fmla="*/ 2 h 192"/>
                <a:gd name="T30" fmla="*/ 9 w 373"/>
                <a:gd name="T31" fmla="*/ 2 h 192"/>
                <a:gd name="T32" fmla="*/ 9 w 373"/>
                <a:gd name="T33" fmla="*/ 2 h 192"/>
                <a:gd name="T34" fmla="*/ 9 w 373"/>
                <a:gd name="T35" fmla="*/ 1 h 192"/>
                <a:gd name="T36" fmla="*/ 8 w 373"/>
                <a:gd name="T37" fmla="*/ 1 h 192"/>
                <a:gd name="T38" fmla="*/ 8 w 373"/>
                <a:gd name="T39" fmla="*/ 1 h 192"/>
                <a:gd name="T40" fmla="*/ 8 w 373"/>
                <a:gd name="T41" fmla="*/ 1 h 192"/>
                <a:gd name="T42" fmla="*/ 8 w 373"/>
                <a:gd name="T43" fmla="*/ 0 h 192"/>
                <a:gd name="T44" fmla="*/ 8 w 373"/>
                <a:gd name="T45" fmla="*/ 0 h 192"/>
                <a:gd name="T46" fmla="*/ 5 w 373"/>
                <a:gd name="T47" fmla="*/ 5 h 192"/>
                <a:gd name="T48" fmla="*/ 4 w 373"/>
                <a:gd name="T49" fmla="*/ 4 h 192"/>
                <a:gd name="T50" fmla="*/ 4 w 373"/>
                <a:gd name="T51" fmla="*/ 1 h 192"/>
                <a:gd name="T52" fmla="*/ 3 w 373"/>
                <a:gd name="T53" fmla="*/ 1 h 192"/>
                <a:gd name="T54" fmla="*/ 3 w 373"/>
                <a:gd name="T55" fmla="*/ 1 h 192"/>
                <a:gd name="T56" fmla="*/ 3 w 373"/>
                <a:gd name="T57" fmla="*/ 2 h 192"/>
                <a:gd name="T58" fmla="*/ 3 w 373"/>
                <a:gd name="T59" fmla="*/ 2 h 192"/>
                <a:gd name="T60" fmla="*/ 3 w 373"/>
                <a:gd name="T61" fmla="*/ 2 h 192"/>
                <a:gd name="T62" fmla="*/ 3 w 373"/>
                <a:gd name="T63" fmla="*/ 2 h 192"/>
                <a:gd name="T64" fmla="*/ 3 w 373"/>
                <a:gd name="T65" fmla="*/ 2 h 192"/>
                <a:gd name="T66" fmla="*/ 3 w 373"/>
                <a:gd name="T67" fmla="*/ 3 h 192"/>
                <a:gd name="T68" fmla="*/ 2 w 373"/>
                <a:gd name="T69" fmla="*/ 3 h 192"/>
                <a:gd name="T70" fmla="*/ 2 w 373"/>
                <a:gd name="T71" fmla="*/ 3 h 192"/>
                <a:gd name="T72" fmla="*/ 2 w 373"/>
                <a:gd name="T73" fmla="*/ 3 h 192"/>
                <a:gd name="T74" fmla="*/ 1 w 373"/>
                <a:gd name="T75" fmla="*/ 3 h 192"/>
                <a:gd name="T76" fmla="*/ 1 w 373"/>
                <a:gd name="T77" fmla="*/ 3 h 192"/>
                <a:gd name="T78" fmla="*/ 1 w 373"/>
                <a:gd name="T79" fmla="*/ 3 h 192"/>
                <a:gd name="T80" fmla="*/ 1 w 373"/>
                <a:gd name="T81" fmla="*/ 3 h 192"/>
                <a:gd name="T82" fmla="*/ 0 w 373"/>
                <a:gd name="T83" fmla="*/ 3 h 192"/>
                <a:gd name="T84" fmla="*/ 0 w 373"/>
                <a:gd name="T85" fmla="*/ 3 h 192"/>
                <a:gd name="T86" fmla="*/ 0 w 373"/>
                <a:gd name="T87" fmla="*/ 3 h 192"/>
                <a:gd name="T88" fmla="*/ 0 w 373"/>
                <a:gd name="T89" fmla="*/ 4 h 192"/>
                <a:gd name="T90" fmla="*/ 0 w 373"/>
                <a:gd name="T91" fmla="*/ 6 h 192"/>
                <a:gd name="T92" fmla="*/ 6 w 373"/>
                <a:gd name="T93" fmla="*/ 6 h 192"/>
                <a:gd name="T94" fmla="*/ 11 w 373"/>
                <a:gd name="T95" fmla="*/ 6 h 192"/>
                <a:gd name="T96" fmla="*/ 11 w 373"/>
                <a:gd name="T97" fmla="*/ 5 h 192"/>
                <a:gd name="T98" fmla="*/ 11 w 373"/>
                <a:gd name="T99" fmla="*/ 5 h 1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192">
                  <a:moveTo>
                    <a:pt x="367" y="150"/>
                  </a:moveTo>
                  <a:lnTo>
                    <a:pt x="365" y="147"/>
                  </a:lnTo>
                  <a:lnTo>
                    <a:pt x="363" y="141"/>
                  </a:lnTo>
                  <a:lnTo>
                    <a:pt x="361" y="131"/>
                  </a:lnTo>
                  <a:lnTo>
                    <a:pt x="358" y="118"/>
                  </a:lnTo>
                  <a:lnTo>
                    <a:pt x="356" y="111"/>
                  </a:lnTo>
                  <a:lnTo>
                    <a:pt x="354" y="103"/>
                  </a:lnTo>
                  <a:lnTo>
                    <a:pt x="350" y="95"/>
                  </a:lnTo>
                  <a:lnTo>
                    <a:pt x="346" y="90"/>
                  </a:lnTo>
                  <a:lnTo>
                    <a:pt x="342" y="82"/>
                  </a:lnTo>
                  <a:lnTo>
                    <a:pt x="338" y="74"/>
                  </a:lnTo>
                  <a:lnTo>
                    <a:pt x="335" y="67"/>
                  </a:lnTo>
                  <a:lnTo>
                    <a:pt x="331" y="61"/>
                  </a:lnTo>
                  <a:lnTo>
                    <a:pt x="323" y="54"/>
                  </a:lnTo>
                  <a:lnTo>
                    <a:pt x="318" y="46"/>
                  </a:lnTo>
                  <a:lnTo>
                    <a:pt x="312" y="40"/>
                  </a:lnTo>
                  <a:lnTo>
                    <a:pt x="306" y="35"/>
                  </a:lnTo>
                  <a:lnTo>
                    <a:pt x="295" y="25"/>
                  </a:lnTo>
                  <a:lnTo>
                    <a:pt x="283" y="17"/>
                  </a:lnTo>
                  <a:lnTo>
                    <a:pt x="272" y="8"/>
                  </a:lnTo>
                  <a:lnTo>
                    <a:pt x="266" y="4"/>
                  </a:lnTo>
                  <a:lnTo>
                    <a:pt x="261" y="0"/>
                  </a:lnTo>
                  <a:lnTo>
                    <a:pt x="259" y="0"/>
                  </a:lnTo>
                  <a:lnTo>
                    <a:pt x="185" y="135"/>
                  </a:lnTo>
                  <a:lnTo>
                    <a:pt x="152" y="128"/>
                  </a:lnTo>
                  <a:lnTo>
                    <a:pt x="156" y="17"/>
                  </a:lnTo>
                  <a:lnTo>
                    <a:pt x="114" y="31"/>
                  </a:lnTo>
                  <a:lnTo>
                    <a:pt x="112" y="31"/>
                  </a:lnTo>
                  <a:lnTo>
                    <a:pt x="112" y="36"/>
                  </a:lnTo>
                  <a:lnTo>
                    <a:pt x="112" y="40"/>
                  </a:lnTo>
                  <a:lnTo>
                    <a:pt x="112" y="48"/>
                  </a:lnTo>
                  <a:lnTo>
                    <a:pt x="108" y="55"/>
                  </a:lnTo>
                  <a:lnTo>
                    <a:pt x="105" y="63"/>
                  </a:lnTo>
                  <a:lnTo>
                    <a:pt x="99" y="71"/>
                  </a:lnTo>
                  <a:lnTo>
                    <a:pt x="91" y="78"/>
                  </a:lnTo>
                  <a:lnTo>
                    <a:pt x="78" y="84"/>
                  </a:lnTo>
                  <a:lnTo>
                    <a:pt x="65" y="88"/>
                  </a:lnTo>
                  <a:lnTo>
                    <a:pt x="57" y="88"/>
                  </a:lnTo>
                  <a:lnTo>
                    <a:pt x="51" y="90"/>
                  </a:lnTo>
                  <a:lnTo>
                    <a:pt x="44" y="92"/>
                  </a:lnTo>
                  <a:lnTo>
                    <a:pt x="38" y="93"/>
                  </a:lnTo>
                  <a:lnTo>
                    <a:pt x="25" y="95"/>
                  </a:lnTo>
                  <a:lnTo>
                    <a:pt x="15" y="95"/>
                  </a:lnTo>
                  <a:lnTo>
                    <a:pt x="8" y="95"/>
                  </a:lnTo>
                  <a:lnTo>
                    <a:pt x="6" y="97"/>
                  </a:lnTo>
                  <a:lnTo>
                    <a:pt x="0" y="168"/>
                  </a:lnTo>
                  <a:lnTo>
                    <a:pt x="200" y="168"/>
                  </a:lnTo>
                  <a:lnTo>
                    <a:pt x="373" y="192"/>
                  </a:lnTo>
                  <a:lnTo>
                    <a:pt x="367" y="150"/>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1" name="Freeform 86"/>
            <p:cNvSpPr>
              <a:spLocks/>
            </p:cNvSpPr>
            <p:nvPr/>
          </p:nvSpPr>
          <p:spPr bwMode="auto">
            <a:xfrm>
              <a:off x="3986" y="4522"/>
              <a:ext cx="153" cy="51"/>
            </a:xfrm>
            <a:custGeom>
              <a:avLst/>
              <a:gdLst>
                <a:gd name="T0" fmla="*/ 0 w 306"/>
                <a:gd name="T1" fmla="*/ 0 h 102"/>
                <a:gd name="T2" fmla="*/ 6 w 306"/>
                <a:gd name="T3" fmla="*/ 1 h 102"/>
                <a:gd name="T4" fmla="*/ 10 w 306"/>
                <a:gd name="T5" fmla="*/ 4 h 102"/>
                <a:gd name="T6" fmla="*/ 5 w 306"/>
                <a:gd name="T7" fmla="*/ 2 h 102"/>
                <a:gd name="T8" fmla="*/ 1 w 306"/>
                <a:gd name="T9" fmla="*/ 3 h 102"/>
                <a:gd name="T10" fmla="*/ 0 w 306"/>
                <a:gd name="T11" fmla="*/ 0 h 102"/>
                <a:gd name="T12" fmla="*/ 0 w 306"/>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102">
                  <a:moveTo>
                    <a:pt x="0" y="0"/>
                  </a:moveTo>
                  <a:lnTo>
                    <a:pt x="188" y="28"/>
                  </a:lnTo>
                  <a:lnTo>
                    <a:pt x="306" y="102"/>
                  </a:lnTo>
                  <a:lnTo>
                    <a:pt x="158" y="64"/>
                  </a:lnTo>
                  <a:lnTo>
                    <a:pt x="13" y="80"/>
                  </a:lnTo>
                  <a:lnTo>
                    <a:pt x="0" y="0"/>
                  </a:lnTo>
                  <a:close/>
                </a:path>
              </a:pathLst>
            </a:custGeom>
            <a:solidFill>
              <a:srgbClr val="EDDE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2" name="Freeform 87"/>
            <p:cNvSpPr>
              <a:spLocks/>
            </p:cNvSpPr>
            <p:nvPr/>
          </p:nvSpPr>
          <p:spPr bwMode="auto">
            <a:xfrm>
              <a:off x="3942" y="4520"/>
              <a:ext cx="29" cy="42"/>
            </a:xfrm>
            <a:custGeom>
              <a:avLst/>
              <a:gdLst>
                <a:gd name="T0" fmla="*/ 0 w 59"/>
                <a:gd name="T1" fmla="*/ 0 h 84"/>
                <a:gd name="T2" fmla="*/ 1 w 59"/>
                <a:gd name="T3" fmla="*/ 0 h 84"/>
                <a:gd name="T4" fmla="*/ 1 w 59"/>
                <a:gd name="T5" fmla="*/ 3 h 84"/>
                <a:gd name="T6" fmla="*/ 0 w 59"/>
                <a:gd name="T7" fmla="*/ 2 h 84"/>
                <a:gd name="T8" fmla="*/ 0 w 59"/>
                <a:gd name="T9" fmla="*/ 0 h 84"/>
                <a:gd name="T10" fmla="*/ 0 w 59"/>
                <a:gd name="T11" fmla="*/ 0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84">
                  <a:moveTo>
                    <a:pt x="0" y="0"/>
                  </a:moveTo>
                  <a:lnTo>
                    <a:pt x="59" y="0"/>
                  </a:lnTo>
                  <a:lnTo>
                    <a:pt x="59" y="84"/>
                  </a:lnTo>
                  <a:lnTo>
                    <a:pt x="6" y="63"/>
                  </a:lnTo>
                  <a:lnTo>
                    <a:pt x="0" y="0"/>
                  </a:lnTo>
                  <a:close/>
                </a:path>
              </a:pathLst>
            </a:custGeom>
            <a:solidFill>
              <a:srgbClr val="EDDE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3" name="Freeform 88"/>
            <p:cNvSpPr>
              <a:spLocks/>
            </p:cNvSpPr>
            <p:nvPr/>
          </p:nvSpPr>
          <p:spPr bwMode="auto">
            <a:xfrm>
              <a:off x="3923" y="4381"/>
              <a:ext cx="13" cy="163"/>
            </a:xfrm>
            <a:custGeom>
              <a:avLst/>
              <a:gdLst>
                <a:gd name="T0" fmla="*/ 0 w 27"/>
                <a:gd name="T1" fmla="*/ 0 h 325"/>
                <a:gd name="T2" fmla="*/ 0 w 27"/>
                <a:gd name="T3" fmla="*/ 1 h 325"/>
                <a:gd name="T4" fmla="*/ 0 w 27"/>
                <a:gd name="T5" fmla="*/ 11 h 325"/>
                <a:gd name="T6" fmla="*/ 0 w 27"/>
                <a:gd name="T7" fmla="*/ 11 h 325"/>
                <a:gd name="T8" fmla="*/ 0 w 27"/>
                <a:gd name="T9" fmla="*/ 0 h 325"/>
                <a:gd name="T10" fmla="*/ 0 w 27"/>
                <a:gd name="T11" fmla="*/ 0 h 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325">
                  <a:moveTo>
                    <a:pt x="4" y="0"/>
                  </a:moveTo>
                  <a:lnTo>
                    <a:pt x="27" y="9"/>
                  </a:lnTo>
                  <a:lnTo>
                    <a:pt x="25" y="325"/>
                  </a:lnTo>
                  <a:lnTo>
                    <a:pt x="0" y="325"/>
                  </a:lnTo>
                  <a:lnTo>
                    <a:pt x="4" y="0"/>
                  </a:lnTo>
                  <a:close/>
                </a:path>
              </a:pathLst>
            </a:custGeom>
            <a:solidFill>
              <a:srgbClr val="CFCC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4" name="Freeform 89"/>
            <p:cNvSpPr>
              <a:spLocks/>
            </p:cNvSpPr>
            <p:nvPr/>
          </p:nvSpPr>
          <p:spPr bwMode="auto">
            <a:xfrm>
              <a:off x="3971" y="4396"/>
              <a:ext cx="10" cy="168"/>
            </a:xfrm>
            <a:custGeom>
              <a:avLst/>
              <a:gdLst>
                <a:gd name="T0" fmla="*/ 0 w 19"/>
                <a:gd name="T1" fmla="*/ 0 h 336"/>
                <a:gd name="T2" fmla="*/ 1 w 19"/>
                <a:gd name="T3" fmla="*/ 1 h 336"/>
                <a:gd name="T4" fmla="*/ 1 w 19"/>
                <a:gd name="T5" fmla="*/ 11 h 336"/>
                <a:gd name="T6" fmla="*/ 0 w 19"/>
                <a:gd name="T7" fmla="*/ 0 h 336"/>
                <a:gd name="T8" fmla="*/ 0 w 19"/>
                <a:gd name="T9" fmla="*/ 0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36">
                  <a:moveTo>
                    <a:pt x="0" y="0"/>
                  </a:moveTo>
                  <a:lnTo>
                    <a:pt x="19" y="11"/>
                  </a:lnTo>
                  <a:lnTo>
                    <a:pt x="19" y="336"/>
                  </a:lnTo>
                  <a:lnTo>
                    <a:pt x="0" y="0"/>
                  </a:lnTo>
                  <a:close/>
                </a:path>
              </a:pathLst>
            </a:custGeom>
            <a:solidFill>
              <a:srgbClr val="CFCC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5" name="Freeform 90"/>
            <p:cNvSpPr>
              <a:spLocks/>
            </p:cNvSpPr>
            <p:nvPr/>
          </p:nvSpPr>
          <p:spPr bwMode="auto">
            <a:xfrm>
              <a:off x="3963" y="4574"/>
              <a:ext cx="195" cy="51"/>
            </a:xfrm>
            <a:custGeom>
              <a:avLst/>
              <a:gdLst>
                <a:gd name="T0" fmla="*/ 0 w 392"/>
                <a:gd name="T1" fmla="*/ 1 h 101"/>
                <a:gd name="T2" fmla="*/ 2 w 392"/>
                <a:gd name="T3" fmla="*/ 4 h 101"/>
                <a:gd name="T4" fmla="*/ 12 w 392"/>
                <a:gd name="T5" fmla="*/ 3 h 101"/>
                <a:gd name="T6" fmla="*/ 12 w 392"/>
                <a:gd name="T7" fmla="*/ 3 h 101"/>
                <a:gd name="T8" fmla="*/ 12 w 392"/>
                <a:gd name="T9" fmla="*/ 2 h 101"/>
                <a:gd name="T10" fmla="*/ 11 w 392"/>
                <a:gd name="T11" fmla="*/ 2 h 101"/>
                <a:gd name="T12" fmla="*/ 11 w 392"/>
                <a:gd name="T13" fmla="*/ 2 h 101"/>
                <a:gd name="T14" fmla="*/ 11 w 392"/>
                <a:gd name="T15" fmla="*/ 2 h 101"/>
                <a:gd name="T16" fmla="*/ 10 w 392"/>
                <a:gd name="T17" fmla="*/ 2 h 101"/>
                <a:gd name="T18" fmla="*/ 10 w 392"/>
                <a:gd name="T19" fmla="*/ 1 h 101"/>
                <a:gd name="T20" fmla="*/ 10 w 392"/>
                <a:gd name="T21" fmla="*/ 1 h 101"/>
                <a:gd name="T22" fmla="*/ 10 w 392"/>
                <a:gd name="T23" fmla="*/ 1 h 101"/>
                <a:gd name="T24" fmla="*/ 9 w 392"/>
                <a:gd name="T25" fmla="*/ 1 h 101"/>
                <a:gd name="T26" fmla="*/ 9 w 392"/>
                <a:gd name="T27" fmla="*/ 1 h 101"/>
                <a:gd name="T28" fmla="*/ 9 w 392"/>
                <a:gd name="T29" fmla="*/ 1 h 101"/>
                <a:gd name="T30" fmla="*/ 9 w 392"/>
                <a:gd name="T31" fmla="*/ 1 h 101"/>
                <a:gd name="T32" fmla="*/ 8 w 392"/>
                <a:gd name="T33" fmla="*/ 1 h 101"/>
                <a:gd name="T34" fmla="*/ 8 w 392"/>
                <a:gd name="T35" fmla="*/ 1 h 101"/>
                <a:gd name="T36" fmla="*/ 8 w 392"/>
                <a:gd name="T37" fmla="*/ 1 h 101"/>
                <a:gd name="T38" fmla="*/ 8 w 392"/>
                <a:gd name="T39" fmla="*/ 1 h 101"/>
                <a:gd name="T40" fmla="*/ 7 w 392"/>
                <a:gd name="T41" fmla="*/ 1 h 101"/>
                <a:gd name="T42" fmla="*/ 7 w 392"/>
                <a:gd name="T43" fmla="*/ 1 h 101"/>
                <a:gd name="T44" fmla="*/ 7 w 392"/>
                <a:gd name="T45" fmla="*/ 1 h 101"/>
                <a:gd name="T46" fmla="*/ 6 w 392"/>
                <a:gd name="T47" fmla="*/ 1 h 101"/>
                <a:gd name="T48" fmla="*/ 6 w 392"/>
                <a:gd name="T49" fmla="*/ 1 h 101"/>
                <a:gd name="T50" fmla="*/ 6 w 392"/>
                <a:gd name="T51" fmla="*/ 1 h 101"/>
                <a:gd name="T52" fmla="*/ 5 w 392"/>
                <a:gd name="T53" fmla="*/ 1 h 101"/>
                <a:gd name="T54" fmla="*/ 5 w 392"/>
                <a:gd name="T55" fmla="*/ 1 h 101"/>
                <a:gd name="T56" fmla="*/ 5 w 392"/>
                <a:gd name="T57" fmla="*/ 0 h 101"/>
                <a:gd name="T58" fmla="*/ 4 w 392"/>
                <a:gd name="T59" fmla="*/ 0 h 101"/>
                <a:gd name="T60" fmla="*/ 4 w 392"/>
                <a:gd name="T61" fmla="*/ 0 h 101"/>
                <a:gd name="T62" fmla="*/ 4 w 392"/>
                <a:gd name="T63" fmla="*/ 0 h 101"/>
                <a:gd name="T64" fmla="*/ 3 w 392"/>
                <a:gd name="T65" fmla="*/ 0 h 101"/>
                <a:gd name="T66" fmla="*/ 3 w 392"/>
                <a:gd name="T67" fmla="*/ 0 h 101"/>
                <a:gd name="T68" fmla="*/ 3 w 392"/>
                <a:gd name="T69" fmla="*/ 1 h 101"/>
                <a:gd name="T70" fmla="*/ 2 w 392"/>
                <a:gd name="T71" fmla="*/ 1 h 101"/>
                <a:gd name="T72" fmla="*/ 2 w 392"/>
                <a:gd name="T73" fmla="*/ 1 h 101"/>
                <a:gd name="T74" fmla="*/ 2 w 392"/>
                <a:gd name="T75" fmla="*/ 1 h 101"/>
                <a:gd name="T76" fmla="*/ 1 w 392"/>
                <a:gd name="T77" fmla="*/ 1 h 101"/>
                <a:gd name="T78" fmla="*/ 1 w 392"/>
                <a:gd name="T79" fmla="*/ 1 h 101"/>
                <a:gd name="T80" fmla="*/ 1 w 392"/>
                <a:gd name="T81" fmla="*/ 1 h 101"/>
                <a:gd name="T82" fmla="*/ 1 w 392"/>
                <a:gd name="T83" fmla="*/ 1 h 101"/>
                <a:gd name="T84" fmla="*/ 0 w 392"/>
                <a:gd name="T85" fmla="*/ 1 h 101"/>
                <a:gd name="T86" fmla="*/ 0 w 392"/>
                <a:gd name="T87" fmla="*/ 1 h 101"/>
                <a:gd name="T88" fmla="*/ 0 w 392"/>
                <a:gd name="T89" fmla="*/ 1 h 101"/>
                <a:gd name="T90" fmla="*/ 0 w 392"/>
                <a:gd name="T91" fmla="*/ 1 h 101"/>
                <a:gd name="T92" fmla="*/ 0 w 392"/>
                <a:gd name="T93" fmla="*/ 1 h 101"/>
                <a:gd name="T94" fmla="*/ 0 w 392"/>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92" h="101">
                  <a:moveTo>
                    <a:pt x="0" y="4"/>
                  </a:moveTo>
                  <a:lnTo>
                    <a:pt x="65" y="101"/>
                  </a:lnTo>
                  <a:lnTo>
                    <a:pt x="392" y="71"/>
                  </a:lnTo>
                  <a:lnTo>
                    <a:pt x="390" y="67"/>
                  </a:lnTo>
                  <a:lnTo>
                    <a:pt x="386" y="63"/>
                  </a:lnTo>
                  <a:lnTo>
                    <a:pt x="379" y="54"/>
                  </a:lnTo>
                  <a:lnTo>
                    <a:pt x="369" y="46"/>
                  </a:lnTo>
                  <a:lnTo>
                    <a:pt x="360" y="40"/>
                  </a:lnTo>
                  <a:lnTo>
                    <a:pt x="350" y="35"/>
                  </a:lnTo>
                  <a:lnTo>
                    <a:pt x="341" y="31"/>
                  </a:lnTo>
                  <a:lnTo>
                    <a:pt x="331" y="27"/>
                  </a:lnTo>
                  <a:lnTo>
                    <a:pt x="323" y="23"/>
                  </a:lnTo>
                  <a:lnTo>
                    <a:pt x="318" y="21"/>
                  </a:lnTo>
                  <a:lnTo>
                    <a:pt x="310" y="19"/>
                  </a:lnTo>
                  <a:lnTo>
                    <a:pt x="302" y="17"/>
                  </a:lnTo>
                  <a:lnTo>
                    <a:pt x="295" y="16"/>
                  </a:lnTo>
                  <a:lnTo>
                    <a:pt x="287" y="14"/>
                  </a:lnTo>
                  <a:lnTo>
                    <a:pt x="278" y="12"/>
                  </a:lnTo>
                  <a:lnTo>
                    <a:pt x="270" y="12"/>
                  </a:lnTo>
                  <a:lnTo>
                    <a:pt x="261" y="8"/>
                  </a:lnTo>
                  <a:lnTo>
                    <a:pt x="251" y="8"/>
                  </a:lnTo>
                  <a:lnTo>
                    <a:pt x="242" y="4"/>
                  </a:lnTo>
                  <a:lnTo>
                    <a:pt x="230" y="4"/>
                  </a:lnTo>
                  <a:lnTo>
                    <a:pt x="219" y="4"/>
                  </a:lnTo>
                  <a:lnTo>
                    <a:pt x="207" y="2"/>
                  </a:lnTo>
                  <a:lnTo>
                    <a:pt x="196" y="2"/>
                  </a:lnTo>
                  <a:lnTo>
                    <a:pt x="187" y="2"/>
                  </a:lnTo>
                  <a:lnTo>
                    <a:pt x="175" y="2"/>
                  </a:lnTo>
                  <a:lnTo>
                    <a:pt x="164" y="0"/>
                  </a:lnTo>
                  <a:lnTo>
                    <a:pt x="152" y="0"/>
                  </a:lnTo>
                  <a:lnTo>
                    <a:pt x="141" y="0"/>
                  </a:lnTo>
                  <a:lnTo>
                    <a:pt x="130" y="0"/>
                  </a:lnTo>
                  <a:lnTo>
                    <a:pt x="118" y="0"/>
                  </a:lnTo>
                  <a:lnTo>
                    <a:pt x="109" y="0"/>
                  </a:lnTo>
                  <a:lnTo>
                    <a:pt x="99" y="2"/>
                  </a:lnTo>
                  <a:lnTo>
                    <a:pt x="88" y="2"/>
                  </a:lnTo>
                  <a:lnTo>
                    <a:pt x="76" y="2"/>
                  </a:lnTo>
                  <a:lnTo>
                    <a:pt x="67" y="2"/>
                  </a:lnTo>
                  <a:lnTo>
                    <a:pt x="59" y="2"/>
                  </a:lnTo>
                  <a:lnTo>
                    <a:pt x="50" y="2"/>
                  </a:lnTo>
                  <a:lnTo>
                    <a:pt x="42" y="2"/>
                  </a:lnTo>
                  <a:lnTo>
                    <a:pt x="34" y="2"/>
                  </a:lnTo>
                  <a:lnTo>
                    <a:pt x="29" y="2"/>
                  </a:lnTo>
                  <a:lnTo>
                    <a:pt x="15" y="2"/>
                  </a:lnTo>
                  <a:lnTo>
                    <a:pt x="8" y="4"/>
                  </a:lnTo>
                  <a:lnTo>
                    <a:pt x="2" y="4"/>
                  </a:lnTo>
                  <a:lnTo>
                    <a:pt x="0" y="4"/>
                  </a:lnTo>
                  <a:close/>
                </a:path>
              </a:pathLst>
            </a:custGeom>
            <a:solidFill>
              <a:srgbClr val="AB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6" name="Freeform 91"/>
            <p:cNvSpPr>
              <a:spLocks/>
            </p:cNvSpPr>
            <p:nvPr/>
          </p:nvSpPr>
          <p:spPr bwMode="auto">
            <a:xfrm>
              <a:off x="3556" y="4591"/>
              <a:ext cx="407" cy="90"/>
            </a:xfrm>
            <a:custGeom>
              <a:avLst/>
              <a:gdLst>
                <a:gd name="T0" fmla="*/ 26 w 813"/>
                <a:gd name="T1" fmla="*/ 3 h 178"/>
                <a:gd name="T2" fmla="*/ 26 w 813"/>
                <a:gd name="T3" fmla="*/ 3 h 178"/>
                <a:gd name="T4" fmla="*/ 26 w 813"/>
                <a:gd name="T5" fmla="*/ 3 h 178"/>
                <a:gd name="T6" fmla="*/ 26 w 813"/>
                <a:gd name="T7" fmla="*/ 3 h 178"/>
                <a:gd name="T8" fmla="*/ 26 w 813"/>
                <a:gd name="T9" fmla="*/ 3 h 178"/>
                <a:gd name="T10" fmla="*/ 25 w 813"/>
                <a:gd name="T11" fmla="*/ 2 h 178"/>
                <a:gd name="T12" fmla="*/ 25 w 813"/>
                <a:gd name="T13" fmla="*/ 2 h 178"/>
                <a:gd name="T14" fmla="*/ 25 w 813"/>
                <a:gd name="T15" fmla="*/ 2 h 178"/>
                <a:gd name="T16" fmla="*/ 25 w 813"/>
                <a:gd name="T17" fmla="*/ 2 h 178"/>
                <a:gd name="T18" fmla="*/ 25 w 813"/>
                <a:gd name="T19" fmla="*/ 1 h 178"/>
                <a:gd name="T20" fmla="*/ 25 w 813"/>
                <a:gd name="T21" fmla="*/ 1 h 178"/>
                <a:gd name="T22" fmla="*/ 24 w 813"/>
                <a:gd name="T23" fmla="*/ 1 h 178"/>
                <a:gd name="T24" fmla="*/ 24 w 813"/>
                <a:gd name="T25" fmla="*/ 1 h 178"/>
                <a:gd name="T26" fmla="*/ 24 w 813"/>
                <a:gd name="T27" fmla="*/ 1 h 178"/>
                <a:gd name="T28" fmla="*/ 23 w 813"/>
                <a:gd name="T29" fmla="*/ 1 h 178"/>
                <a:gd name="T30" fmla="*/ 23 w 813"/>
                <a:gd name="T31" fmla="*/ 1 h 178"/>
                <a:gd name="T32" fmla="*/ 23 w 813"/>
                <a:gd name="T33" fmla="*/ 1 h 178"/>
                <a:gd name="T34" fmla="*/ 22 w 813"/>
                <a:gd name="T35" fmla="*/ 1 h 178"/>
                <a:gd name="T36" fmla="*/ 22 w 813"/>
                <a:gd name="T37" fmla="*/ 1 h 178"/>
                <a:gd name="T38" fmla="*/ 22 w 813"/>
                <a:gd name="T39" fmla="*/ 1 h 178"/>
                <a:gd name="T40" fmla="*/ 21 w 813"/>
                <a:gd name="T41" fmla="*/ 1 h 178"/>
                <a:gd name="T42" fmla="*/ 21 w 813"/>
                <a:gd name="T43" fmla="*/ 1 h 178"/>
                <a:gd name="T44" fmla="*/ 21 w 813"/>
                <a:gd name="T45" fmla="*/ 1 h 178"/>
                <a:gd name="T46" fmla="*/ 21 w 813"/>
                <a:gd name="T47" fmla="*/ 1 h 178"/>
                <a:gd name="T48" fmla="*/ 20 w 813"/>
                <a:gd name="T49" fmla="*/ 1 h 178"/>
                <a:gd name="T50" fmla="*/ 20 w 813"/>
                <a:gd name="T51" fmla="*/ 2 h 178"/>
                <a:gd name="T52" fmla="*/ 19 w 813"/>
                <a:gd name="T53" fmla="*/ 2 h 178"/>
                <a:gd name="T54" fmla="*/ 19 w 813"/>
                <a:gd name="T55" fmla="*/ 2 h 178"/>
                <a:gd name="T56" fmla="*/ 19 w 813"/>
                <a:gd name="T57" fmla="*/ 2 h 178"/>
                <a:gd name="T58" fmla="*/ 19 w 813"/>
                <a:gd name="T59" fmla="*/ 2 h 178"/>
                <a:gd name="T60" fmla="*/ 18 w 813"/>
                <a:gd name="T61" fmla="*/ 2 h 178"/>
                <a:gd name="T62" fmla="*/ 18 w 813"/>
                <a:gd name="T63" fmla="*/ 2 h 178"/>
                <a:gd name="T64" fmla="*/ 18 w 813"/>
                <a:gd name="T65" fmla="*/ 3 h 178"/>
                <a:gd name="T66" fmla="*/ 15 w 813"/>
                <a:gd name="T67" fmla="*/ 4 h 178"/>
                <a:gd name="T68" fmla="*/ 0 w 813"/>
                <a:gd name="T69" fmla="*/ 0 h 178"/>
                <a:gd name="T70" fmla="*/ 16 w 813"/>
                <a:gd name="T71" fmla="*/ 6 h 178"/>
                <a:gd name="T72" fmla="*/ 26 w 813"/>
                <a:gd name="T73" fmla="*/ 3 h 178"/>
                <a:gd name="T74" fmla="*/ 26 w 813"/>
                <a:gd name="T75" fmla="*/ 3 h 1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3" h="178">
                  <a:moveTo>
                    <a:pt x="813" y="95"/>
                  </a:moveTo>
                  <a:lnTo>
                    <a:pt x="813" y="91"/>
                  </a:lnTo>
                  <a:lnTo>
                    <a:pt x="809" y="81"/>
                  </a:lnTo>
                  <a:lnTo>
                    <a:pt x="806" y="74"/>
                  </a:lnTo>
                  <a:lnTo>
                    <a:pt x="804" y="68"/>
                  </a:lnTo>
                  <a:lnTo>
                    <a:pt x="800" y="60"/>
                  </a:lnTo>
                  <a:lnTo>
                    <a:pt x="796" y="53"/>
                  </a:lnTo>
                  <a:lnTo>
                    <a:pt x="790" y="43"/>
                  </a:lnTo>
                  <a:lnTo>
                    <a:pt x="785" y="36"/>
                  </a:lnTo>
                  <a:lnTo>
                    <a:pt x="777" y="28"/>
                  </a:lnTo>
                  <a:lnTo>
                    <a:pt x="771" y="20"/>
                  </a:lnTo>
                  <a:lnTo>
                    <a:pt x="762" y="15"/>
                  </a:lnTo>
                  <a:lnTo>
                    <a:pt x="754" y="11"/>
                  </a:lnTo>
                  <a:lnTo>
                    <a:pt x="743" y="7"/>
                  </a:lnTo>
                  <a:lnTo>
                    <a:pt x="733" y="5"/>
                  </a:lnTo>
                  <a:lnTo>
                    <a:pt x="722" y="3"/>
                  </a:lnTo>
                  <a:lnTo>
                    <a:pt x="709" y="3"/>
                  </a:lnTo>
                  <a:lnTo>
                    <a:pt x="695" y="7"/>
                  </a:lnTo>
                  <a:lnTo>
                    <a:pt x="682" y="11"/>
                  </a:lnTo>
                  <a:lnTo>
                    <a:pt x="674" y="11"/>
                  </a:lnTo>
                  <a:lnTo>
                    <a:pt x="667" y="15"/>
                  </a:lnTo>
                  <a:lnTo>
                    <a:pt x="661" y="17"/>
                  </a:lnTo>
                  <a:lnTo>
                    <a:pt x="655" y="20"/>
                  </a:lnTo>
                  <a:lnTo>
                    <a:pt x="642" y="24"/>
                  </a:lnTo>
                  <a:lnTo>
                    <a:pt x="631" y="32"/>
                  </a:lnTo>
                  <a:lnTo>
                    <a:pt x="617" y="36"/>
                  </a:lnTo>
                  <a:lnTo>
                    <a:pt x="606" y="43"/>
                  </a:lnTo>
                  <a:lnTo>
                    <a:pt x="597" y="47"/>
                  </a:lnTo>
                  <a:lnTo>
                    <a:pt x="589" y="55"/>
                  </a:lnTo>
                  <a:lnTo>
                    <a:pt x="581" y="58"/>
                  </a:lnTo>
                  <a:lnTo>
                    <a:pt x="576" y="60"/>
                  </a:lnTo>
                  <a:lnTo>
                    <a:pt x="572" y="64"/>
                  </a:lnTo>
                  <a:lnTo>
                    <a:pt x="572" y="66"/>
                  </a:lnTo>
                  <a:lnTo>
                    <a:pt x="463" y="114"/>
                  </a:lnTo>
                  <a:lnTo>
                    <a:pt x="0" y="0"/>
                  </a:lnTo>
                  <a:lnTo>
                    <a:pt x="505" y="178"/>
                  </a:lnTo>
                  <a:lnTo>
                    <a:pt x="813" y="95"/>
                  </a:lnTo>
                  <a:close/>
                </a:path>
              </a:pathLst>
            </a:custGeom>
            <a:solidFill>
              <a:srgbClr val="AB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7" name="Freeform 92"/>
            <p:cNvSpPr>
              <a:spLocks/>
            </p:cNvSpPr>
            <p:nvPr/>
          </p:nvSpPr>
          <p:spPr bwMode="auto">
            <a:xfrm>
              <a:off x="3632" y="4515"/>
              <a:ext cx="108" cy="17"/>
            </a:xfrm>
            <a:custGeom>
              <a:avLst/>
              <a:gdLst>
                <a:gd name="T0" fmla="*/ 0 w 216"/>
                <a:gd name="T1" fmla="*/ 1 h 34"/>
                <a:gd name="T2" fmla="*/ 5 w 216"/>
                <a:gd name="T3" fmla="*/ 0 h 34"/>
                <a:gd name="T4" fmla="*/ 7 w 216"/>
                <a:gd name="T5" fmla="*/ 1 h 34"/>
                <a:gd name="T6" fmla="*/ 4 w 216"/>
                <a:gd name="T7" fmla="*/ 2 h 34"/>
                <a:gd name="T8" fmla="*/ 0 w 216"/>
                <a:gd name="T9" fmla="*/ 1 h 34"/>
                <a:gd name="T10" fmla="*/ 0 w 216"/>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34">
                  <a:moveTo>
                    <a:pt x="0" y="30"/>
                  </a:moveTo>
                  <a:lnTo>
                    <a:pt x="138" y="0"/>
                  </a:lnTo>
                  <a:lnTo>
                    <a:pt x="216" y="15"/>
                  </a:lnTo>
                  <a:lnTo>
                    <a:pt x="121" y="34"/>
                  </a:lnTo>
                  <a:lnTo>
                    <a:pt x="0" y="3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8" name="Freeform 93"/>
            <p:cNvSpPr>
              <a:spLocks/>
            </p:cNvSpPr>
            <p:nvPr/>
          </p:nvSpPr>
          <p:spPr bwMode="auto">
            <a:xfrm>
              <a:off x="3992" y="4523"/>
              <a:ext cx="133" cy="39"/>
            </a:xfrm>
            <a:custGeom>
              <a:avLst/>
              <a:gdLst>
                <a:gd name="T0" fmla="*/ 0 w 266"/>
                <a:gd name="T1" fmla="*/ 0 h 78"/>
                <a:gd name="T2" fmla="*/ 6 w 266"/>
                <a:gd name="T3" fmla="*/ 1 h 78"/>
                <a:gd name="T4" fmla="*/ 9 w 266"/>
                <a:gd name="T5" fmla="*/ 3 h 78"/>
                <a:gd name="T6" fmla="*/ 9 w 266"/>
                <a:gd name="T7" fmla="*/ 3 h 78"/>
                <a:gd name="T8" fmla="*/ 8 w 266"/>
                <a:gd name="T9" fmla="*/ 3 h 78"/>
                <a:gd name="T10" fmla="*/ 8 w 266"/>
                <a:gd name="T11" fmla="*/ 3 h 78"/>
                <a:gd name="T12" fmla="*/ 8 w 266"/>
                <a:gd name="T13" fmla="*/ 2 h 78"/>
                <a:gd name="T14" fmla="*/ 7 w 266"/>
                <a:gd name="T15" fmla="*/ 2 h 78"/>
                <a:gd name="T16" fmla="*/ 7 w 266"/>
                <a:gd name="T17" fmla="*/ 2 h 78"/>
                <a:gd name="T18" fmla="*/ 7 w 266"/>
                <a:gd name="T19" fmla="*/ 2 h 78"/>
                <a:gd name="T20" fmla="*/ 6 w 266"/>
                <a:gd name="T21" fmla="*/ 2 h 78"/>
                <a:gd name="T22" fmla="*/ 6 w 266"/>
                <a:gd name="T23" fmla="*/ 2 h 78"/>
                <a:gd name="T24" fmla="*/ 6 w 266"/>
                <a:gd name="T25" fmla="*/ 2 h 78"/>
                <a:gd name="T26" fmla="*/ 5 w 266"/>
                <a:gd name="T27" fmla="*/ 2 h 78"/>
                <a:gd name="T28" fmla="*/ 5 w 266"/>
                <a:gd name="T29" fmla="*/ 2 h 78"/>
                <a:gd name="T30" fmla="*/ 5 w 266"/>
                <a:gd name="T31" fmla="*/ 2 h 78"/>
                <a:gd name="T32" fmla="*/ 5 w 266"/>
                <a:gd name="T33" fmla="*/ 2 h 78"/>
                <a:gd name="T34" fmla="*/ 4 w 266"/>
                <a:gd name="T35" fmla="*/ 1 h 78"/>
                <a:gd name="T36" fmla="*/ 4 w 266"/>
                <a:gd name="T37" fmla="*/ 1 h 78"/>
                <a:gd name="T38" fmla="*/ 4 w 266"/>
                <a:gd name="T39" fmla="*/ 1 h 78"/>
                <a:gd name="T40" fmla="*/ 3 w 266"/>
                <a:gd name="T41" fmla="*/ 1 h 78"/>
                <a:gd name="T42" fmla="*/ 3 w 266"/>
                <a:gd name="T43" fmla="*/ 1 h 78"/>
                <a:gd name="T44" fmla="*/ 2 w 266"/>
                <a:gd name="T45" fmla="*/ 1 h 78"/>
                <a:gd name="T46" fmla="*/ 2 w 266"/>
                <a:gd name="T47" fmla="*/ 1 h 78"/>
                <a:gd name="T48" fmla="*/ 2 w 266"/>
                <a:gd name="T49" fmla="*/ 1 h 78"/>
                <a:gd name="T50" fmla="*/ 1 w 266"/>
                <a:gd name="T51" fmla="*/ 1 h 78"/>
                <a:gd name="T52" fmla="*/ 1 w 266"/>
                <a:gd name="T53" fmla="*/ 1 h 78"/>
                <a:gd name="T54" fmla="*/ 1 w 266"/>
                <a:gd name="T55" fmla="*/ 1 h 78"/>
                <a:gd name="T56" fmla="*/ 1 w 266"/>
                <a:gd name="T57" fmla="*/ 1 h 78"/>
                <a:gd name="T58" fmla="*/ 1 w 266"/>
                <a:gd name="T59" fmla="*/ 1 h 78"/>
                <a:gd name="T60" fmla="*/ 0 w 266"/>
                <a:gd name="T61" fmla="*/ 0 h 78"/>
                <a:gd name="T62" fmla="*/ 0 w 266"/>
                <a:gd name="T63" fmla="*/ 0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6" h="78">
                  <a:moveTo>
                    <a:pt x="0" y="0"/>
                  </a:moveTo>
                  <a:lnTo>
                    <a:pt x="167" y="19"/>
                  </a:lnTo>
                  <a:lnTo>
                    <a:pt x="266" y="78"/>
                  </a:lnTo>
                  <a:lnTo>
                    <a:pt x="259" y="74"/>
                  </a:lnTo>
                  <a:lnTo>
                    <a:pt x="251" y="70"/>
                  </a:lnTo>
                  <a:lnTo>
                    <a:pt x="243" y="68"/>
                  </a:lnTo>
                  <a:lnTo>
                    <a:pt x="234" y="62"/>
                  </a:lnTo>
                  <a:lnTo>
                    <a:pt x="224" y="59"/>
                  </a:lnTo>
                  <a:lnTo>
                    <a:pt x="213" y="55"/>
                  </a:lnTo>
                  <a:lnTo>
                    <a:pt x="202" y="51"/>
                  </a:lnTo>
                  <a:lnTo>
                    <a:pt x="188" y="47"/>
                  </a:lnTo>
                  <a:lnTo>
                    <a:pt x="177" y="43"/>
                  </a:lnTo>
                  <a:lnTo>
                    <a:pt x="166" y="42"/>
                  </a:lnTo>
                  <a:lnTo>
                    <a:pt x="152" y="38"/>
                  </a:lnTo>
                  <a:lnTo>
                    <a:pt x="145" y="36"/>
                  </a:lnTo>
                  <a:lnTo>
                    <a:pt x="139" y="34"/>
                  </a:lnTo>
                  <a:lnTo>
                    <a:pt x="131" y="34"/>
                  </a:lnTo>
                  <a:lnTo>
                    <a:pt x="126" y="32"/>
                  </a:lnTo>
                  <a:lnTo>
                    <a:pt x="112" y="30"/>
                  </a:lnTo>
                  <a:lnTo>
                    <a:pt x="101" y="30"/>
                  </a:lnTo>
                  <a:lnTo>
                    <a:pt x="88" y="26"/>
                  </a:lnTo>
                  <a:lnTo>
                    <a:pt x="74" y="26"/>
                  </a:lnTo>
                  <a:lnTo>
                    <a:pt x="63" y="26"/>
                  </a:lnTo>
                  <a:lnTo>
                    <a:pt x="53" y="26"/>
                  </a:lnTo>
                  <a:lnTo>
                    <a:pt x="42" y="26"/>
                  </a:lnTo>
                  <a:lnTo>
                    <a:pt x="32" y="26"/>
                  </a:lnTo>
                  <a:lnTo>
                    <a:pt x="25" y="26"/>
                  </a:lnTo>
                  <a:lnTo>
                    <a:pt x="19" y="26"/>
                  </a:lnTo>
                  <a:lnTo>
                    <a:pt x="10" y="26"/>
                  </a:lnTo>
                  <a:lnTo>
                    <a:pt x="6" y="26"/>
                  </a:lnTo>
                  <a:lnTo>
                    <a:pt x="0" y="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9" name="Freeform 94"/>
            <p:cNvSpPr>
              <a:spLocks/>
            </p:cNvSpPr>
            <p:nvPr/>
          </p:nvSpPr>
          <p:spPr bwMode="auto">
            <a:xfrm>
              <a:off x="3943" y="4518"/>
              <a:ext cx="25" cy="16"/>
            </a:xfrm>
            <a:custGeom>
              <a:avLst/>
              <a:gdLst>
                <a:gd name="T0" fmla="*/ 0 w 52"/>
                <a:gd name="T1" fmla="*/ 0 h 33"/>
                <a:gd name="T2" fmla="*/ 1 w 52"/>
                <a:gd name="T3" fmla="*/ 0 h 33"/>
                <a:gd name="T4" fmla="*/ 1 w 52"/>
                <a:gd name="T5" fmla="*/ 1 h 33"/>
                <a:gd name="T6" fmla="*/ 0 w 52"/>
                <a:gd name="T7" fmla="*/ 0 h 33"/>
                <a:gd name="T8" fmla="*/ 0 w 52"/>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33">
                  <a:moveTo>
                    <a:pt x="0" y="0"/>
                  </a:moveTo>
                  <a:lnTo>
                    <a:pt x="50" y="0"/>
                  </a:lnTo>
                  <a:lnTo>
                    <a:pt x="52" y="33"/>
                  </a:lnTo>
                  <a:lnTo>
                    <a:pt x="0" y="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0" name="Freeform 95"/>
            <p:cNvSpPr>
              <a:spLocks/>
            </p:cNvSpPr>
            <p:nvPr/>
          </p:nvSpPr>
          <p:spPr bwMode="auto">
            <a:xfrm>
              <a:off x="3976" y="4244"/>
              <a:ext cx="9" cy="135"/>
            </a:xfrm>
            <a:custGeom>
              <a:avLst/>
              <a:gdLst>
                <a:gd name="T0" fmla="*/ 0 w 19"/>
                <a:gd name="T1" fmla="*/ 0 h 272"/>
                <a:gd name="T2" fmla="*/ 0 w 19"/>
                <a:gd name="T3" fmla="*/ 1 h 272"/>
                <a:gd name="T4" fmla="*/ 0 w 19"/>
                <a:gd name="T5" fmla="*/ 8 h 272"/>
                <a:gd name="T6" fmla="*/ 0 w 19"/>
                <a:gd name="T7" fmla="*/ 0 h 272"/>
                <a:gd name="T8" fmla="*/ 0 w 19"/>
                <a:gd name="T9" fmla="*/ 0 h 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72">
                  <a:moveTo>
                    <a:pt x="15" y="0"/>
                  </a:moveTo>
                  <a:lnTo>
                    <a:pt x="0" y="46"/>
                  </a:lnTo>
                  <a:lnTo>
                    <a:pt x="19" y="272"/>
                  </a:lnTo>
                  <a:lnTo>
                    <a:pt x="15" y="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1" name="Freeform 96"/>
            <p:cNvSpPr>
              <a:spLocks/>
            </p:cNvSpPr>
            <p:nvPr/>
          </p:nvSpPr>
          <p:spPr bwMode="auto">
            <a:xfrm>
              <a:off x="3930" y="4261"/>
              <a:ext cx="15" cy="115"/>
            </a:xfrm>
            <a:custGeom>
              <a:avLst/>
              <a:gdLst>
                <a:gd name="T0" fmla="*/ 1 w 28"/>
                <a:gd name="T1" fmla="*/ 0 h 230"/>
                <a:gd name="T2" fmla="*/ 0 w 28"/>
                <a:gd name="T3" fmla="*/ 2 h 230"/>
                <a:gd name="T4" fmla="*/ 1 w 28"/>
                <a:gd name="T5" fmla="*/ 8 h 230"/>
                <a:gd name="T6" fmla="*/ 1 w 28"/>
                <a:gd name="T7" fmla="*/ 0 h 230"/>
                <a:gd name="T8" fmla="*/ 1 w 28"/>
                <a:gd name="T9" fmla="*/ 0 h 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30">
                  <a:moveTo>
                    <a:pt x="28" y="0"/>
                  </a:moveTo>
                  <a:lnTo>
                    <a:pt x="0" y="42"/>
                  </a:lnTo>
                  <a:lnTo>
                    <a:pt x="24" y="230"/>
                  </a:lnTo>
                  <a:lnTo>
                    <a:pt x="28" y="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2" name="Freeform 97"/>
            <p:cNvSpPr>
              <a:spLocks/>
            </p:cNvSpPr>
            <p:nvPr/>
          </p:nvSpPr>
          <p:spPr bwMode="auto">
            <a:xfrm>
              <a:off x="3456" y="4667"/>
              <a:ext cx="739" cy="146"/>
            </a:xfrm>
            <a:custGeom>
              <a:avLst/>
              <a:gdLst>
                <a:gd name="T0" fmla="*/ 1 w 1477"/>
                <a:gd name="T1" fmla="*/ 0 h 290"/>
                <a:gd name="T2" fmla="*/ 0 w 1477"/>
                <a:gd name="T3" fmla="*/ 1 h 290"/>
                <a:gd name="T4" fmla="*/ 0 w 1477"/>
                <a:gd name="T5" fmla="*/ 3 h 290"/>
                <a:gd name="T6" fmla="*/ 4 w 1477"/>
                <a:gd name="T7" fmla="*/ 4 h 290"/>
                <a:gd name="T8" fmla="*/ 6 w 1477"/>
                <a:gd name="T9" fmla="*/ 5 h 290"/>
                <a:gd name="T10" fmla="*/ 8 w 1477"/>
                <a:gd name="T11" fmla="*/ 6 h 290"/>
                <a:gd name="T12" fmla="*/ 11 w 1477"/>
                <a:gd name="T13" fmla="*/ 7 h 290"/>
                <a:gd name="T14" fmla="*/ 19 w 1477"/>
                <a:gd name="T15" fmla="*/ 10 h 290"/>
                <a:gd name="T16" fmla="*/ 40 w 1477"/>
                <a:gd name="T17" fmla="*/ 9 h 290"/>
                <a:gd name="T18" fmla="*/ 47 w 1477"/>
                <a:gd name="T19" fmla="*/ 5 h 290"/>
                <a:gd name="T20" fmla="*/ 43 w 1477"/>
                <a:gd name="T21" fmla="*/ 5 h 290"/>
                <a:gd name="T22" fmla="*/ 47 w 1477"/>
                <a:gd name="T23" fmla="*/ 4 h 290"/>
                <a:gd name="T24" fmla="*/ 1 w 1477"/>
                <a:gd name="T25" fmla="*/ 0 h 290"/>
                <a:gd name="T26" fmla="*/ 1 w 1477"/>
                <a:gd name="T27" fmla="*/ 0 h 2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77" h="290">
                  <a:moveTo>
                    <a:pt x="15" y="0"/>
                  </a:moveTo>
                  <a:lnTo>
                    <a:pt x="0" y="5"/>
                  </a:lnTo>
                  <a:lnTo>
                    <a:pt x="0" y="93"/>
                  </a:lnTo>
                  <a:lnTo>
                    <a:pt x="120" y="117"/>
                  </a:lnTo>
                  <a:lnTo>
                    <a:pt x="179" y="155"/>
                  </a:lnTo>
                  <a:lnTo>
                    <a:pt x="253" y="167"/>
                  </a:lnTo>
                  <a:lnTo>
                    <a:pt x="323" y="216"/>
                  </a:lnTo>
                  <a:lnTo>
                    <a:pt x="595" y="290"/>
                  </a:lnTo>
                  <a:lnTo>
                    <a:pt x="1262" y="271"/>
                  </a:lnTo>
                  <a:lnTo>
                    <a:pt x="1477" y="152"/>
                  </a:lnTo>
                  <a:lnTo>
                    <a:pt x="1361" y="152"/>
                  </a:lnTo>
                  <a:lnTo>
                    <a:pt x="1477" y="108"/>
                  </a:lnTo>
                  <a:lnTo>
                    <a:pt x="15" y="0"/>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3" name="Freeform 98"/>
            <p:cNvSpPr>
              <a:spLocks/>
            </p:cNvSpPr>
            <p:nvPr/>
          </p:nvSpPr>
          <p:spPr bwMode="auto">
            <a:xfrm>
              <a:off x="3458" y="4663"/>
              <a:ext cx="737" cy="133"/>
            </a:xfrm>
            <a:custGeom>
              <a:avLst/>
              <a:gdLst>
                <a:gd name="T0" fmla="*/ 4 w 1475"/>
                <a:gd name="T1" fmla="*/ 0 h 266"/>
                <a:gd name="T2" fmla="*/ 0 w 1475"/>
                <a:gd name="T3" fmla="*/ 0 h 266"/>
                <a:gd name="T4" fmla="*/ 0 w 1475"/>
                <a:gd name="T5" fmla="*/ 1 h 266"/>
                <a:gd name="T6" fmla="*/ 1 w 1475"/>
                <a:gd name="T7" fmla="*/ 2 h 266"/>
                <a:gd name="T8" fmla="*/ 7 w 1475"/>
                <a:gd name="T9" fmla="*/ 4 h 266"/>
                <a:gd name="T10" fmla="*/ 7 w 1475"/>
                <a:gd name="T11" fmla="*/ 4 h 266"/>
                <a:gd name="T12" fmla="*/ 7 w 1475"/>
                <a:gd name="T13" fmla="*/ 4 h 266"/>
                <a:gd name="T14" fmla="*/ 7 w 1475"/>
                <a:gd name="T15" fmla="*/ 5 h 266"/>
                <a:gd name="T16" fmla="*/ 8 w 1475"/>
                <a:gd name="T17" fmla="*/ 5 h 266"/>
                <a:gd name="T18" fmla="*/ 8 w 1475"/>
                <a:gd name="T19" fmla="*/ 5 h 266"/>
                <a:gd name="T20" fmla="*/ 8 w 1475"/>
                <a:gd name="T21" fmla="*/ 5 h 266"/>
                <a:gd name="T22" fmla="*/ 8 w 1475"/>
                <a:gd name="T23" fmla="*/ 5 h 266"/>
                <a:gd name="T24" fmla="*/ 9 w 1475"/>
                <a:gd name="T25" fmla="*/ 5 h 266"/>
                <a:gd name="T26" fmla="*/ 9 w 1475"/>
                <a:gd name="T27" fmla="*/ 5 h 266"/>
                <a:gd name="T28" fmla="*/ 9 w 1475"/>
                <a:gd name="T29" fmla="*/ 6 h 266"/>
                <a:gd name="T30" fmla="*/ 9 w 1475"/>
                <a:gd name="T31" fmla="*/ 6 h 266"/>
                <a:gd name="T32" fmla="*/ 9 w 1475"/>
                <a:gd name="T33" fmla="*/ 6 h 266"/>
                <a:gd name="T34" fmla="*/ 10 w 1475"/>
                <a:gd name="T35" fmla="*/ 6 h 266"/>
                <a:gd name="T36" fmla="*/ 10 w 1475"/>
                <a:gd name="T37" fmla="*/ 6 h 266"/>
                <a:gd name="T38" fmla="*/ 10 w 1475"/>
                <a:gd name="T39" fmla="*/ 6 h 266"/>
                <a:gd name="T40" fmla="*/ 11 w 1475"/>
                <a:gd name="T41" fmla="*/ 6 h 266"/>
                <a:gd name="T42" fmla="*/ 11 w 1475"/>
                <a:gd name="T43" fmla="*/ 6 h 266"/>
                <a:gd name="T44" fmla="*/ 11 w 1475"/>
                <a:gd name="T45" fmla="*/ 6 h 266"/>
                <a:gd name="T46" fmla="*/ 18 w 1475"/>
                <a:gd name="T47" fmla="*/ 8 h 266"/>
                <a:gd name="T48" fmla="*/ 19 w 1475"/>
                <a:gd name="T49" fmla="*/ 9 h 266"/>
                <a:gd name="T50" fmla="*/ 46 w 1475"/>
                <a:gd name="T51" fmla="*/ 4 h 266"/>
                <a:gd name="T52" fmla="*/ 46 w 1475"/>
                <a:gd name="T53" fmla="*/ 4 h 266"/>
                <a:gd name="T54" fmla="*/ 38 w 1475"/>
                <a:gd name="T55" fmla="*/ 1 h 266"/>
                <a:gd name="T56" fmla="*/ 4 w 1475"/>
                <a:gd name="T57" fmla="*/ 0 h 266"/>
                <a:gd name="T58" fmla="*/ 4 w 1475"/>
                <a:gd name="T59" fmla="*/ 0 h 2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75" h="266">
                  <a:moveTo>
                    <a:pt x="140" y="0"/>
                  </a:moveTo>
                  <a:lnTo>
                    <a:pt x="0" y="0"/>
                  </a:lnTo>
                  <a:lnTo>
                    <a:pt x="0" y="19"/>
                  </a:lnTo>
                  <a:lnTo>
                    <a:pt x="63" y="51"/>
                  </a:lnTo>
                  <a:lnTo>
                    <a:pt x="232" y="110"/>
                  </a:lnTo>
                  <a:lnTo>
                    <a:pt x="232" y="114"/>
                  </a:lnTo>
                  <a:lnTo>
                    <a:pt x="241" y="127"/>
                  </a:lnTo>
                  <a:lnTo>
                    <a:pt x="247" y="135"/>
                  </a:lnTo>
                  <a:lnTo>
                    <a:pt x="256" y="143"/>
                  </a:lnTo>
                  <a:lnTo>
                    <a:pt x="266" y="148"/>
                  </a:lnTo>
                  <a:lnTo>
                    <a:pt x="279" y="156"/>
                  </a:lnTo>
                  <a:lnTo>
                    <a:pt x="283" y="158"/>
                  </a:lnTo>
                  <a:lnTo>
                    <a:pt x="291" y="158"/>
                  </a:lnTo>
                  <a:lnTo>
                    <a:pt x="298" y="160"/>
                  </a:lnTo>
                  <a:lnTo>
                    <a:pt x="306" y="162"/>
                  </a:lnTo>
                  <a:lnTo>
                    <a:pt x="312" y="162"/>
                  </a:lnTo>
                  <a:lnTo>
                    <a:pt x="319" y="164"/>
                  </a:lnTo>
                  <a:lnTo>
                    <a:pt x="327" y="164"/>
                  </a:lnTo>
                  <a:lnTo>
                    <a:pt x="334" y="164"/>
                  </a:lnTo>
                  <a:lnTo>
                    <a:pt x="346" y="164"/>
                  </a:lnTo>
                  <a:lnTo>
                    <a:pt x="355" y="164"/>
                  </a:lnTo>
                  <a:lnTo>
                    <a:pt x="361" y="164"/>
                  </a:lnTo>
                  <a:lnTo>
                    <a:pt x="365" y="164"/>
                  </a:lnTo>
                  <a:lnTo>
                    <a:pt x="582" y="251"/>
                  </a:lnTo>
                  <a:lnTo>
                    <a:pt x="621" y="266"/>
                  </a:lnTo>
                  <a:lnTo>
                    <a:pt x="1475" y="126"/>
                  </a:lnTo>
                  <a:lnTo>
                    <a:pt x="1475" y="103"/>
                  </a:lnTo>
                  <a:lnTo>
                    <a:pt x="1245" y="21"/>
                  </a:lnTo>
                  <a:lnTo>
                    <a:pt x="140" y="0"/>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4" name="Freeform 99"/>
            <p:cNvSpPr>
              <a:spLocks/>
            </p:cNvSpPr>
            <p:nvPr/>
          </p:nvSpPr>
          <p:spPr bwMode="auto">
            <a:xfrm>
              <a:off x="3492" y="4604"/>
              <a:ext cx="618" cy="171"/>
            </a:xfrm>
            <a:custGeom>
              <a:avLst/>
              <a:gdLst>
                <a:gd name="T0" fmla="*/ 39 w 1236"/>
                <a:gd name="T1" fmla="*/ 3 h 342"/>
                <a:gd name="T2" fmla="*/ 39 w 1236"/>
                <a:gd name="T3" fmla="*/ 3 h 342"/>
                <a:gd name="T4" fmla="*/ 39 w 1236"/>
                <a:gd name="T5" fmla="*/ 3 h 342"/>
                <a:gd name="T6" fmla="*/ 39 w 1236"/>
                <a:gd name="T7" fmla="*/ 3 h 342"/>
                <a:gd name="T8" fmla="*/ 38 w 1236"/>
                <a:gd name="T9" fmla="*/ 3 h 342"/>
                <a:gd name="T10" fmla="*/ 38 w 1236"/>
                <a:gd name="T11" fmla="*/ 3 h 342"/>
                <a:gd name="T12" fmla="*/ 38 w 1236"/>
                <a:gd name="T13" fmla="*/ 3 h 342"/>
                <a:gd name="T14" fmla="*/ 38 w 1236"/>
                <a:gd name="T15" fmla="*/ 3 h 342"/>
                <a:gd name="T16" fmla="*/ 37 w 1236"/>
                <a:gd name="T17" fmla="*/ 3 h 342"/>
                <a:gd name="T18" fmla="*/ 37 w 1236"/>
                <a:gd name="T19" fmla="*/ 3 h 342"/>
                <a:gd name="T20" fmla="*/ 36 w 1236"/>
                <a:gd name="T21" fmla="*/ 3 h 342"/>
                <a:gd name="T22" fmla="*/ 36 w 1236"/>
                <a:gd name="T23" fmla="*/ 3 h 342"/>
                <a:gd name="T24" fmla="*/ 36 w 1236"/>
                <a:gd name="T25" fmla="*/ 3 h 342"/>
                <a:gd name="T26" fmla="*/ 36 w 1236"/>
                <a:gd name="T27" fmla="*/ 2 h 342"/>
                <a:gd name="T28" fmla="*/ 35 w 1236"/>
                <a:gd name="T29" fmla="*/ 2 h 342"/>
                <a:gd name="T30" fmla="*/ 35 w 1236"/>
                <a:gd name="T31" fmla="*/ 2 h 342"/>
                <a:gd name="T32" fmla="*/ 35 w 1236"/>
                <a:gd name="T33" fmla="*/ 2 h 342"/>
                <a:gd name="T34" fmla="*/ 35 w 1236"/>
                <a:gd name="T35" fmla="*/ 2 h 342"/>
                <a:gd name="T36" fmla="*/ 34 w 1236"/>
                <a:gd name="T37" fmla="*/ 2 h 342"/>
                <a:gd name="T38" fmla="*/ 34 w 1236"/>
                <a:gd name="T39" fmla="*/ 2 h 342"/>
                <a:gd name="T40" fmla="*/ 34 w 1236"/>
                <a:gd name="T41" fmla="*/ 2 h 342"/>
                <a:gd name="T42" fmla="*/ 34 w 1236"/>
                <a:gd name="T43" fmla="*/ 2 h 342"/>
                <a:gd name="T44" fmla="*/ 33 w 1236"/>
                <a:gd name="T45" fmla="*/ 2 h 342"/>
                <a:gd name="T46" fmla="*/ 33 w 1236"/>
                <a:gd name="T47" fmla="*/ 2 h 342"/>
                <a:gd name="T48" fmla="*/ 33 w 1236"/>
                <a:gd name="T49" fmla="*/ 2 h 342"/>
                <a:gd name="T50" fmla="*/ 32 w 1236"/>
                <a:gd name="T51" fmla="*/ 2 h 342"/>
                <a:gd name="T52" fmla="*/ 32 w 1236"/>
                <a:gd name="T53" fmla="*/ 2 h 342"/>
                <a:gd name="T54" fmla="*/ 32 w 1236"/>
                <a:gd name="T55" fmla="*/ 2 h 342"/>
                <a:gd name="T56" fmla="*/ 31 w 1236"/>
                <a:gd name="T57" fmla="*/ 2 h 342"/>
                <a:gd name="T58" fmla="*/ 31 w 1236"/>
                <a:gd name="T59" fmla="*/ 1 h 342"/>
                <a:gd name="T60" fmla="*/ 31 w 1236"/>
                <a:gd name="T61" fmla="*/ 1 h 342"/>
                <a:gd name="T62" fmla="*/ 30 w 1236"/>
                <a:gd name="T63" fmla="*/ 1 h 342"/>
                <a:gd name="T64" fmla="*/ 30 w 1236"/>
                <a:gd name="T65" fmla="*/ 1 h 342"/>
                <a:gd name="T66" fmla="*/ 30 w 1236"/>
                <a:gd name="T67" fmla="*/ 1 h 342"/>
                <a:gd name="T68" fmla="*/ 30 w 1236"/>
                <a:gd name="T69" fmla="*/ 1 h 342"/>
                <a:gd name="T70" fmla="*/ 29 w 1236"/>
                <a:gd name="T71" fmla="*/ 1 h 342"/>
                <a:gd name="T72" fmla="*/ 29 w 1236"/>
                <a:gd name="T73" fmla="*/ 1 h 342"/>
                <a:gd name="T74" fmla="*/ 29 w 1236"/>
                <a:gd name="T75" fmla="*/ 1 h 342"/>
                <a:gd name="T76" fmla="*/ 29 w 1236"/>
                <a:gd name="T77" fmla="*/ 1 h 342"/>
                <a:gd name="T78" fmla="*/ 28 w 1236"/>
                <a:gd name="T79" fmla="*/ 1 h 342"/>
                <a:gd name="T80" fmla="*/ 28 w 1236"/>
                <a:gd name="T81" fmla="*/ 1 h 342"/>
                <a:gd name="T82" fmla="*/ 28 w 1236"/>
                <a:gd name="T83" fmla="*/ 1 h 342"/>
                <a:gd name="T84" fmla="*/ 28 w 1236"/>
                <a:gd name="T85" fmla="*/ 1 h 342"/>
                <a:gd name="T86" fmla="*/ 28 w 1236"/>
                <a:gd name="T87" fmla="*/ 0 h 342"/>
                <a:gd name="T88" fmla="*/ 27 w 1236"/>
                <a:gd name="T89" fmla="*/ 0 h 342"/>
                <a:gd name="T90" fmla="*/ 27 w 1236"/>
                <a:gd name="T91" fmla="*/ 0 h 342"/>
                <a:gd name="T92" fmla="*/ 18 w 1236"/>
                <a:gd name="T93" fmla="*/ 2 h 342"/>
                <a:gd name="T94" fmla="*/ 7 w 1236"/>
                <a:gd name="T95" fmla="*/ 0 h 342"/>
                <a:gd name="T96" fmla="*/ 1 w 1236"/>
                <a:gd name="T97" fmla="*/ 1 h 342"/>
                <a:gd name="T98" fmla="*/ 0 w 1236"/>
                <a:gd name="T99" fmla="*/ 5 h 342"/>
                <a:gd name="T100" fmla="*/ 6 w 1236"/>
                <a:gd name="T101" fmla="*/ 7 h 342"/>
                <a:gd name="T102" fmla="*/ 17 w 1236"/>
                <a:gd name="T103" fmla="*/ 11 h 342"/>
                <a:gd name="T104" fmla="*/ 39 w 1236"/>
                <a:gd name="T105" fmla="*/ 3 h 342"/>
                <a:gd name="T106" fmla="*/ 39 w 1236"/>
                <a:gd name="T107" fmla="*/ 3 h 3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36" h="342">
                  <a:moveTo>
                    <a:pt x="1236" y="80"/>
                  </a:moveTo>
                  <a:lnTo>
                    <a:pt x="1232" y="78"/>
                  </a:lnTo>
                  <a:lnTo>
                    <a:pt x="1226" y="78"/>
                  </a:lnTo>
                  <a:lnTo>
                    <a:pt x="1219" y="78"/>
                  </a:lnTo>
                  <a:lnTo>
                    <a:pt x="1213" y="78"/>
                  </a:lnTo>
                  <a:lnTo>
                    <a:pt x="1204" y="76"/>
                  </a:lnTo>
                  <a:lnTo>
                    <a:pt x="1196" y="76"/>
                  </a:lnTo>
                  <a:lnTo>
                    <a:pt x="1185" y="74"/>
                  </a:lnTo>
                  <a:lnTo>
                    <a:pt x="1175" y="72"/>
                  </a:lnTo>
                  <a:lnTo>
                    <a:pt x="1162" y="71"/>
                  </a:lnTo>
                  <a:lnTo>
                    <a:pt x="1148" y="69"/>
                  </a:lnTo>
                  <a:lnTo>
                    <a:pt x="1141" y="67"/>
                  </a:lnTo>
                  <a:lnTo>
                    <a:pt x="1135" y="67"/>
                  </a:lnTo>
                  <a:lnTo>
                    <a:pt x="1128" y="63"/>
                  </a:lnTo>
                  <a:lnTo>
                    <a:pt x="1120" y="63"/>
                  </a:lnTo>
                  <a:lnTo>
                    <a:pt x="1110" y="61"/>
                  </a:lnTo>
                  <a:lnTo>
                    <a:pt x="1103" y="61"/>
                  </a:lnTo>
                  <a:lnTo>
                    <a:pt x="1095" y="59"/>
                  </a:lnTo>
                  <a:lnTo>
                    <a:pt x="1088" y="59"/>
                  </a:lnTo>
                  <a:lnTo>
                    <a:pt x="1076" y="55"/>
                  </a:lnTo>
                  <a:lnTo>
                    <a:pt x="1067" y="53"/>
                  </a:lnTo>
                  <a:lnTo>
                    <a:pt x="1057" y="52"/>
                  </a:lnTo>
                  <a:lnTo>
                    <a:pt x="1048" y="50"/>
                  </a:lnTo>
                  <a:lnTo>
                    <a:pt x="1038" y="46"/>
                  </a:lnTo>
                  <a:lnTo>
                    <a:pt x="1029" y="44"/>
                  </a:lnTo>
                  <a:lnTo>
                    <a:pt x="1017" y="42"/>
                  </a:lnTo>
                  <a:lnTo>
                    <a:pt x="1010" y="40"/>
                  </a:lnTo>
                  <a:lnTo>
                    <a:pt x="998" y="36"/>
                  </a:lnTo>
                  <a:lnTo>
                    <a:pt x="989" y="34"/>
                  </a:lnTo>
                  <a:lnTo>
                    <a:pt x="979" y="31"/>
                  </a:lnTo>
                  <a:lnTo>
                    <a:pt x="970" y="31"/>
                  </a:lnTo>
                  <a:lnTo>
                    <a:pt x="960" y="27"/>
                  </a:lnTo>
                  <a:lnTo>
                    <a:pt x="953" y="25"/>
                  </a:lnTo>
                  <a:lnTo>
                    <a:pt x="943" y="23"/>
                  </a:lnTo>
                  <a:lnTo>
                    <a:pt x="936" y="21"/>
                  </a:lnTo>
                  <a:lnTo>
                    <a:pt x="926" y="17"/>
                  </a:lnTo>
                  <a:lnTo>
                    <a:pt x="917" y="15"/>
                  </a:lnTo>
                  <a:lnTo>
                    <a:pt x="909" y="12"/>
                  </a:lnTo>
                  <a:lnTo>
                    <a:pt x="903" y="12"/>
                  </a:lnTo>
                  <a:lnTo>
                    <a:pt x="896" y="8"/>
                  </a:lnTo>
                  <a:lnTo>
                    <a:pt x="888" y="8"/>
                  </a:lnTo>
                  <a:lnTo>
                    <a:pt x="882" y="4"/>
                  </a:lnTo>
                  <a:lnTo>
                    <a:pt x="879" y="4"/>
                  </a:lnTo>
                  <a:lnTo>
                    <a:pt x="867" y="0"/>
                  </a:lnTo>
                  <a:lnTo>
                    <a:pt x="859" y="0"/>
                  </a:lnTo>
                  <a:lnTo>
                    <a:pt x="856" y="0"/>
                  </a:lnTo>
                  <a:lnTo>
                    <a:pt x="569" y="53"/>
                  </a:lnTo>
                  <a:lnTo>
                    <a:pt x="196" y="0"/>
                  </a:lnTo>
                  <a:lnTo>
                    <a:pt x="17" y="27"/>
                  </a:lnTo>
                  <a:lnTo>
                    <a:pt x="0" y="133"/>
                  </a:lnTo>
                  <a:lnTo>
                    <a:pt x="190" y="211"/>
                  </a:lnTo>
                  <a:lnTo>
                    <a:pt x="544" y="342"/>
                  </a:lnTo>
                  <a:lnTo>
                    <a:pt x="1236" y="80"/>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5" name="Freeform 100"/>
            <p:cNvSpPr>
              <a:spLocks/>
            </p:cNvSpPr>
            <p:nvPr/>
          </p:nvSpPr>
          <p:spPr bwMode="auto">
            <a:xfrm>
              <a:off x="3753" y="4641"/>
              <a:ext cx="402" cy="136"/>
            </a:xfrm>
            <a:custGeom>
              <a:avLst/>
              <a:gdLst>
                <a:gd name="T0" fmla="*/ 23 w 804"/>
                <a:gd name="T1" fmla="*/ 1 h 272"/>
                <a:gd name="T2" fmla="*/ 23 w 804"/>
                <a:gd name="T3" fmla="*/ 1 h 272"/>
                <a:gd name="T4" fmla="*/ 23 w 804"/>
                <a:gd name="T5" fmla="*/ 2 h 272"/>
                <a:gd name="T6" fmla="*/ 24 w 804"/>
                <a:gd name="T7" fmla="*/ 2 h 272"/>
                <a:gd name="T8" fmla="*/ 24 w 804"/>
                <a:gd name="T9" fmla="*/ 3 h 272"/>
                <a:gd name="T10" fmla="*/ 24 w 804"/>
                <a:gd name="T11" fmla="*/ 4 h 272"/>
                <a:gd name="T12" fmla="*/ 25 w 804"/>
                <a:gd name="T13" fmla="*/ 5 h 272"/>
                <a:gd name="T14" fmla="*/ 26 w 804"/>
                <a:gd name="T15" fmla="*/ 5 h 272"/>
                <a:gd name="T16" fmla="*/ 25 w 804"/>
                <a:gd name="T17" fmla="*/ 5 h 272"/>
                <a:gd name="T18" fmla="*/ 24 w 804"/>
                <a:gd name="T19" fmla="*/ 6 h 272"/>
                <a:gd name="T20" fmla="*/ 23 w 804"/>
                <a:gd name="T21" fmla="*/ 6 h 272"/>
                <a:gd name="T22" fmla="*/ 22 w 804"/>
                <a:gd name="T23" fmla="*/ 6 h 272"/>
                <a:gd name="T24" fmla="*/ 22 w 804"/>
                <a:gd name="T25" fmla="*/ 6 h 272"/>
                <a:gd name="T26" fmla="*/ 21 w 804"/>
                <a:gd name="T27" fmla="*/ 6 h 272"/>
                <a:gd name="T28" fmla="*/ 20 w 804"/>
                <a:gd name="T29" fmla="*/ 6 h 272"/>
                <a:gd name="T30" fmla="*/ 20 w 804"/>
                <a:gd name="T31" fmla="*/ 6 h 272"/>
                <a:gd name="T32" fmla="*/ 19 w 804"/>
                <a:gd name="T33" fmla="*/ 6 h 272"/>
                <a:gd name="T34" fmla="*/ 18 w 804"/>
                <a:gd name="T35" fmla="*/ 7 h 272"/>
                <a:gd name="T36" fmla="*/ 17 w 804"/>
                <a:gd name="T37" fmla="*/ 7 h 272"/>
                <a:gd name="T38" fmla="*/ 16 w 804"/>
                <a:gd name="T39" fmla="*/ 7 h 272"/>
                <a:gd name="T40" fmla="*/ 15 w 804"/>
                <a:gd name="T41" fmla="*/ 7 h 272"/>
                <a:gd name="T42" fmla="*/ 14 w 804"/>
                <a:gd name="T43" fmla="*/ 7 h 272"/>
                <a:gd name="T44" fmla="*/ 13 w 804"/>
                <a:gd name="T45" fmla="*/ 7 h 272"/>
                <a:gd name="T46" fmla="*/ 13 w 804"/>
                <a:gd name="T47" fmla="*/ 7 h 272"/>
                <a:gd name="T48" fmla="*/ 12 w 804"/>
                <a:gd name="T49" fmla="*/ 8 h 272"/>
                <a:gd name="T50" fmla="*/ 11 w 804"/>
                <a:gd name="T51" fmla="*/ 8 h 272"/>
                <a:gd name="T52" fmla="*/ 10 w 804"/>
                <a:gd name="T53" fmla="*/ 8 h 272"/>
                <a:gd name="T54" fmla="*/ 9 w 804"/>
                <a:gd name="T55" fmla="*/ 8 h 272"/>
                <a:gd name="T56" fmla="*/ 9 w 804"/>
                <a:gd name="T57" fmla="*/ 8 h 272"/>
                <a:gd name="T58" fmla="*/ 8 w 804"/>
                <a:gd name="T59" fmla="*/ 8 h 272"/>
                <a:gd name="T60" fmla="*/ 7 w 804"/>
                <a:gd name="T61" fmla="*/ 8 h 272"/>
                <a:gd name="T62" fmla="*/ 6 w 804"/>
                <a:gd name="T63" fmla="*/ 8 h 272"/>
                <a:gd name="T64" fmla="*/ 6 w 804"/>
                <a:gd name="T65" fmla="*/ 8 h 272"/>
                <a:gd name="T66" fmla="*/ 4 w 804"/>
                <a:gd name="T67" fmla="*/ 9 h 272"/>
                <a:gd name="T68" fmla="*/ 3 w 804"/>
                <a:gd name="T69" fmla="*/ 9 h 272"/>
                <a:gd name="T70" fmla="*/ 3 w 804"/>
                <a:gd name="T71" fmla="*/ 9 h 272"/>
                <a:gd name="T72" fmla="*/ 2 w 804"/>
                <a:gd name="T73" fmla="*/ 9 h 272"/>
                <a:gd name="T74" fmla="*/ 1 w 804"/>
                <a:gd name="T75" fmla="*/ 9 h 272"/>
                <a:gd name="T76" fmla="*/ 1 w 804"/>
                <a:gd name="T77" fmla="*/ 9 h 272"/>
                <a:gd name="T78" fmla="*/ 1 w 804"/>
                <a:gd name="T79" fmla="*/ 8 h 272"/>
                <a:gd name="T80" fmla="*/ 1 w 804"/>
                <a:gd name="T81" fmla="*/ 7 h 272"/>
                <a:gd name="T82" fmla="*/ 1 w 804"/>
                <a:gd name="T83" fmla="*/ 6 h 272"/>
                <a:gd name="T84" fmla="*/ 0 w 804"/>
                <a:gd name="T85" fmla="*/ 6 h 272"/>
                <a:gd name="T86" fmla="*/ 0 w 804"/>
                <a:gd name="T87" fmla="*/ 5 h 272"/>
                <a:gd name="T88" fmla="*/ 0 w 804"/>
                <a:gd name="T89" fmla="*/ 4 h 2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04" h="272">
                  <a:moveTo>
                    <a:pt x="2" y="114"/>
                  </a:moveTo>
                  <a:lnTo>
                    <a:pt x="719" y="0"/>
                  </a:lnTo>
                  <a:lnTo>
                    <a:pt x="719" y="2"/>
                  </a:lnTo>
                  <a:lnTo>
                    <a:pt x="719" y="8"/>
                  </a:lnTo>
                  <a:lnTo>
                    <a:pt x="722" y="14"/>
                  </a:lnTo>
                  <a:lnTo>
                    <a:pt x="726" y="25"/>
                  </a:lnTo>
                  <a:lnTo>
                    <a:pt x="726" y="29"/>
                  </a:lnTo>
                  <a:lnTo>
                    <a:pt x="730" y="37"/>
                  </a:lnTo>
                  <a:lnTo>
                    <a:pt x="732" y="42"/>
                  </a:lnTo>
                  <a:lnTo>
                    <a:pt x="736" y="50"/>
                  </a:lnTo>
                  <a:lnTo>
                    <a:pt x="738" y="56"/>
                  </a:lnTo>
                  <a:lnTo>
                    <a:pt x="742" y="63"/>
                  </a:lnTo>
                  <a:lnTo>
                    <a:pt x="745" y="71"/>
                  </a:lnTo>
                  <a:lnTo>
                    <a:pt x="751" y="78"/>
                  </a:lnTo>
                  <a:lnTo>
                    <a:pt x="755" y="84"/>
                  </a:lnTo>
                  <a:lnTo>
                    <a:pt x="759" y="92"/>
                  </a:lnTo>
                  <a:lnTo>
                    <a:pt x="762" y="99"/>
                  </a:lnTo>
                  <a:lnTo>
                    <a:pt x="766" y="107"/>
                  </a:lnTo>
                  <a:lnTo>
                    <a:pt x="774" y="118"/>
                  </a:lnTo>
                  <a:lnTo>
                    <a:pt x="785" y="132"/>
                  </a:lnTo>
                  <a:lnTo>
                    <a:pt x="791" y="139"/>
                  </a:lnTo>
                  <a:lnTo>
                    <a:pt x="799" y="147"/>
                  </a:lnTo>
                  <a:lnTo>
                    <a:pt x="802" y="152"/>
                  </a:lnTo>
                  <a:lnTo>
                    <a:pt x="804" y="154"/>
                  </a:lnTo>
                  <a:lnTo>
                    <a:pt x="800" y="154"/>
                  </a:lnTo>
                  <a:lnTo>
                    <a:pt x="793" y="156"/>
                  </a:lnTo>
                  <a:lnTo>
                    <a:pt x="785" y="156"/>
                  </a:lnTo>
                  <a:lnTo>
                    <a:pt x="780" y="158"/>
                  </a:lnTo>
                  <a:lnTo>
                    <a:pt x="770" y="158"/>
                  </a:lnTo>
                  <a:lnTo>
                    <a:pt x="762" y="162"/>
                  </a:lnTo>
                  <a:lnTo>
                    <a:pt x="753" y="162"/>
                  </a:lnTo>
                  <a:lnTo>
                    <a:pt x="742" y="164"/>
                  </a:lnTo>
                  <a:lnTo>
                    <a:pt x="730" y="166"/>
                  </a:lnTo>
                  <a:lnTo>
                    <a:pt x="717" y="168"/>
                  </a:lnTo>
                  <a:lnTo>
                    <a:pt x="709" y="168"/>
                  </a:lnTo>
                  <a:lnTo>
                    <a:pt x="703" y="171"/>
                  </a:lnTo>
                  <a:lnTo>
                    <a:pt x="696" y="171"/>
                  </a:lnTo>
                  <a:lnTo>
                    <a:pt x="690" y="173"/>
                  </a:lnTo>
                  <a:lnTo>
                    <a:pt x="683" y="175"/>
                  </a:lnTo>
                  <a:lnTo>
                    <a:pt x="675" y="175"/>
                  </a:lnTo>
                  <a:lnTo>
                    <a:pt x="667" y="177"/>
                  </a:lnTo>
                  <a:lnTo>
                    <a:pt x="662" y="179"/>
                  </a:lnTo>
                  <a:lnTo>
                    <a:pt x="652" y="179"/>
                  </a:lnTo>
                  <a:lnTo>
                    <a:pt x="643" y="181"/>
                  </a:lnTo>
                  <a:lnTo>
                    <a:pt x="635" y="183"/>
                  </a:lnTo>
                  <a:lnTo>
                    <a:pt x="627" y="183"/>
                  </a:lnTo>
                  <a:lnTo>
                    <a:pt x="616" y="185"/>
                  </a:lnTo>
                  <a:lnTo>
                    <a:pt x="610" y="187"/>
                  </a:lnTo>
                  <a:lnTo>
                    <a:pt x="599" y="187"/>
                  </a:lnTo>
                  <a:lnTo>
                    <a:pt x="591" y="190"/>
                  </a:lnTo>
                  <a:lnTo>
                    <a:pt x="582" y="190"/>
                  </a:lnTo>
                  <a:lnTo>
                    <a:pt x="574" y="192"/>
                  </a:lnTo>
                  <a:lnTo>
                    <a:pt x="565" y="194"/>
                  </a:lnTo>
                  <a:lnTo>
                    <a:pt x="555" y="196"/>
                  </a:lnTo>
                  <a:lnTo>
                    <a:pt x="546" y="196"/>
                  </a:lnTo>
                  <a:lnTo>
                    <a:pt x="536" y="198"/>
                  </a:lnTo>
                  <a:lnTo>
                    <a:pt x="529" y="200"/>
                  </a:lnTo>
                  <a:lnTo>
                    <a:pt x="519" y="202"/>
                  </a:lnTo>
                  <a:lnTo>
                    <a:pt x="510" y="202"/>
                  </a:lnTo>
                  <a:lnTo>
                    <a:pt x="500" y="206"/>
                  </a:lnTo>
                  <a:lnTo>
                    <a:pt x="491" y="206"/>
                  </a:lnTo>
                  <a:lnTo>
                    <a:pt x="483" y="208"/>
                  </a:lnTo>
                  <a:lnTo>
                    <a:pt x="472" y="208"/>
                  </a:lnTo>
                  <a:lnTo>
                    <a:pt x="464" y="211"/>
                  </a:lnTo>
                  <a:lnTo>
                    <a:pt x="453" y="213"/>
                  </a:lnTo>
                  <a:lnTo>
                    <a:pt x="445" y="215"/>
                  </a:lnTo>
                  <a:lnTo>
                    <a:pt x="435" y="215"/>
                  </a:lnTo>
                  <a:lnTo>
                    <a:pt x="426" y="217"/>
                  </a:lnTo>
                  <a:lnTo>
                    <a:pt x="416" y="219"/>
                  </a:lnTo>
                  <a:lnTo>
                    <a:pt x="407" y="221"/>
                  </a:lnTo>
                  <a:lnTo>
                    <a:pt x="397" y="221"/>
                  </a:lnTo>
                  <a:lnTo>
                    <a:pt x="388" y="223"/>
                  </a:lnTo>
                  <a:lnTo>
                    <a:pt x="378" y="225"/>
                  </a:lnTo>
                  <a:lnTo>
                    <a:pt x="371" y="227"/>
                  </a:lnTo>
                  <a:lnTo>
                    <a:pt x="361" y="227"/>
                  </a:lnTo>
                  <a:lnTo>
                    <a:pt x="352" y="228"/>
                  </a:lnTo>
                  <a:lnTo>
                    <a:pt x="342" y="230"/>
                  </a:lnTo>
                  <a:lnTo>
                    <a:pt x="333" y="230"/>
                  </a:lnTo>
                  <a:lnTo>
                    <a:pt x="325" y="230"/>
                  </a:lnTo>
                  <a:lnTo>
                    <a:pt x="316" y="234"/>
                  </a:lnTo>
                  <a:lnTo>
                    <a:pt x="306" y="234"/>
                  </a:lnTo>
                  <a:lnTo>
                    <a:pt x="299" y="236"/>
                  </a:lnTo>
                  <a:lnTo>
                    <a:pt x="291" y="236"/>
                  </a:lnTo>
                  <a:lnTo>
                    <a:pt x="281" y="238"/>
                  </a:lnTo>
                  <a:lnTo>
                    <a:pt x="274" y="238"/>
                  </a:lnTo>
                  <a:lnTo>
                    <a:pt x="266" y="240"/>
                  </a:lnTo>
                  <a:lnTo>
                    <a:pt x="257" y="240"/>
                  </a:lnTo>
                  <a:lnTo>
                    <a:pt x="249" y="242"/>
                  </a:lnTo>
                  <a:lnTo>
                    <a:pt x="242" y="242"/>
                  </a:lnTo>
                  <a:lnTo>
                    <a:pt x="234" y="246"/>
                  </a:lnTo>
                  <a:lnTo>
                    <a:pt x="226" y="246"/>
                  </a:lnTo>
                  <a:lnTo>
                    <a:pt x="219" y="246"/>
                  </a:lnTo>
                  <a:lnTo>
                    <a:pt x="211" y="247"/>
                  </a:lnTo>
                  <a:lnTo>
                    <a:pt x="204" y="249"/>
                  </a:lnTo>
                  <a:lnTo>
                    <a:pt x="196" y="249"/>
                  </a:lnTo>
                  <a:lnTo>
                    <a:pt x="190" y="249"/>
                  </a:lnTo>
                  <a:lnTo>
                    <a:pt x="183" y="251"/>
                  </a:lnTo>
                  <a:lnTo>
                    <a:pt x="175" y="253"/>
                  </a:lnTo>
                  <a:lnTo>
                    <a:pt x="162" y="253"/>
                  </a:lnTo>
                  <a:lnTo>
                    <a:pt x="150" y="257"/>
                  </a:lnTo>
                  <a:lnTo>
                    <a:pt x="137" y="257"/>
                  </a:lnTo>
                  <a:lnTo>
                    <a:pt x="126" y="259"/>
                  </a:lnTo>
                  <a:lnTo>
                    <a:pt x="114" y="259"/>
                  </a:lnTo>
                  <a:lnTo>
                    <a:pt x="103" y="261"/>
                  </a:lnTo>
                  <a:lnTo>
                    <a:pt x="91" y="263"/>
                  </a:lnTo>
                  <a:lnTo>
                    <a:pt x="84" y="265"/>
                  </a:lnTo>
                  <a:lnTo>
                    <a:pt x="74" y="265"/>
                  </a:lnTo>
                  <a:lnTo>
                    <a:pt x="67" y="266"/>
                  </a:lnTo>
                  <a:lnTo>
                    <a:pt x="59" y="266"/>
                  </a:lnTo>
                  <a:lnTo>
                    <a:pt x="53" y="268"/>
                  </a:lnTo>
                  <a:lnTo>
                    <a:pt x="42" y="270"/>
                  </a:lnTo>
                  <a:lnTo>
                    <a:pt x="34" y="270"/>
                  </a:lnTo>
                  <a:lnTo>
                    <a:pt x="29" y="270"/>
                  </a:lnTo>
                  <a:lnTo>
                    <a:pt x="29" y="272"/>
                  </a:lnTo>
                  <a:lnTo>
                    <a:pt x="27" y="270"/>
                  </a:lnTo>
                  <a:lnTo>
                    <a:pt x="27" y="266"/>
                  </a:lnTo>
                  <a:lnTo>
                    <a:pt x="23" y="259"/>
                  </a:lnTo>
                  <a:lnTo>
                    <a:pt x="19" y="253"/>
                  </a:lnTo>
                  <a:lnTo>
                    <a:pt x="15" y="242"/>
                  </a:lnTo>
                  <a:lnTo>
                    <a:pt x="12" y="230"/>
                  </a:lnTo>
                  <a:lnTo>
                    <a:pt x="10" y="223"/>
                  </a:lnTo>
                  <a:lnTo>
                    <a:pt x="8" y="217"/>
                  </a:lnTo>
                  <a:lnTo>
                    <a:pt x="8" y="209"/>
                  </a:lnTo>
                  <a:lnTo>
                    <a:pt x="8" y="204"/>
                  </a:lnTo>
                  <a:lnTo>
                    <a:pt x="4" y="194"/>
                  </a:lnTo>
                  <a:lnTo>
                    <a:pt x="4" y="187"/>
                  </a:lnTo>
                  <a:lnTo>
                    <a:pt x="2" y="179"/>
                  </a:lnTo>
                  <a:lnTo>
                    <a:pt x="2" y="171"/>
                  </a:lnTo>
                  <a:lnTo>
                    <a:pt x="0" y="164"/>
                  </a:lnTo>
                  <a:lnTo>
                    <a:pt x="0" y="156"/>
                  </a:lnTo>
                  <a:lnTo>
                    <a:pt x="0" y="149"/>
                  </a:lnTo>
                  <a:lnTo>
                    <a:pt x="0" y="143"/>
                  </a:lnTo>
                  <a:lnTo>
                    <a:pt x="0" y="130"/>
                  </a:lnTo>
                  <a:lnTo>
                    <a:pt x="0" y="120"/>
                  </a:lnTo>
                  <a:lnTo>
                    <a:pt x="0" y="114"/>
                  </a:lnTo>
                  <a:lnTo>
                    <a:pt x="2" y="114"/>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6" name="Freeform 101"/>
            <p:cNvSpPr>
              <a:spLocks/>
            </p:cNvSpPr>
            <p:nvPr/>
          </p:nvSpPr>
          <p:spPr bwMode="auto">
            <a:xfrm>
              <a:off x="3504" y="4554"/>
              <a:ext cx="603" cy="124"/>
            </a:xfrm>
            <a:custGeom>
              <a:avLst/>
              <a:gdLst>
                <a:gd name="T0" fmla="*/ 0 w 1207"/>
                <a:gd name="T1" fmla="*/ 2 h 248"/>
                <a:gd name="T2" fmla="*/ 1 w 1207"/>
                <a:gd name="T3" fmla="*/ 2 h 248"/>
                <a:gd name="T4" fmla="*/ 3 w 1207"/>
                <a:gd name="T5" fmla="*/ 2 h 248"/>
                <a:gd name="T6" fmla="*/ 4 w 1207"/>
                <a:gd name="T7" fmla="*/ 2 h 248"/>
                <a:gd name="T8" fmla="*/ 6 w 1207"/>
                <a:gd name="T9" fmla="*/ 2 h 248"/>
                <a:gd name="T10" fmla="*/ 8 w 1207"/>
                <a:gd name="T11" fmla="*/ 2 h 248"/>
                <a:gd name="T12" fmla="*/ 9 w 1207"/>
                <a:gd name="T13" fmla="*/ 2 h 248"/>
                <a:gd name="T14" fmla="*/ 11 w 1207"/>
                <a:gd name="T15" fmla="*/ 1 h 248"/>
                <a:gd name="T16" fmla="*/ 13 w 1207"/>
                <a:gd name="T17" fmla="*/ 1 h 248"/>
                <a:gd name="T18" fmla="*/ 14 w 1207"/>
                <a:gd name="T19" fmla="*/ 1 h 248"/>
                <a:gd name="T20" fmla="*/ 15 w 1207"/>
                <a:gd name="T21" fmla="*/ 0 h 248"/>
                <a:gd name="T22" fmla="*/ 16 w 1207"/>
                <a:gd name="T23" fmla="*/ 1 h 248"/>
                <a:gd name="T24" fmla="*/ 18 w 1207"/>
                <a:gd name="T25" fmla="*/ 1 h 248"/>
                <a:gd name="T26" fmla="*/ 19 w 1207"/>
                <a:gd name="T27" fmla="*/ 2 h 248"/>
                <a:gd name="T28" fmla="*/ 20 w 1207"/>
                <a:gd name="T29" fmla="*/ 3 h 248"/>
                <a:gd name="T30" fmla="*/ 20 w 1207"/>
                <a:gd name="T31" fmla="*/ 4 h 248"/>
                <a:gd name="T32" fmla="*/ 22 w 1207"/>
                <a:gd name="T33" fmla="*/ 3 h 248"/>
                <a:gd name="T34" fmla="*/ 23 w 1207"/>
                <a:gd name="T35" fmla="*/ 3 h 248"/>
                <a:gd name="T36" fmla="*/ 24 w 1207"/>
                <a:gd name="T37" fmla="*/ 3 h 248"/>
                <a:gd name="T38" fmla="*/ 26 w 1207"/>
                <a:gd name="T39" fmla="*/ 2 h 248"/>
                <a:gd name="T40" fmla="*/ 28 w 1207"/>
                <a:gd name="T41" fmla="*/ 2 h 248"/>
                <a:gd name="T42" fmla="*/ 30 w 1207"/>
                <a:gd name="T43" fmla="*/ 2 h 248"/>
                <a:gd name="T44" fmla="*/ 31 w 1207"/>
                <a:gd name="T45" fmla="*/ 3 h 248"/>
                <a:gd name="T46" fmla="*/ 33 w 1207"/>
                <a:gd name="T47" fmla="*/ 3 h 248"/>
                <a:gd name="T48" fmla="*/ 35 w 1207"/>
                <a:gd name="T49" fmla="*/ 3 h 248"/>
                <a:gd name="T50" fmla="*/ 36 w 1207"/>
                <a:gd name="T51" fmla="*/ 4 h 248"/>
                <a:gd name="T52" fmla="*/ 37 w 1207"/>
                <a:gd name="T53" fmla="*/ 4 h 248"/>
                <a:gd name="T54" fmla="*/ 36 w 1207"/>
                <a:gd name="T55" fmla="*/ 4 h 248"/>
                <a:gd name="T56" fmla="*/ 35 w 1207"/>
                <a:gd name="T57" fmla="*/ 4 h 248"/>
                <a:gd name="T58" fmla="*/ 34 w 1207"/>
                <a:gd name="T59" fmla="*/ 4 h 248"/>
                <a:gd name="T60" fmla="*/ 32 w 1207"/>
                <a:gd name="T61" fmla="*/ 4 h 248"/>
                <a:gd name="T62" fmla="*/ 31 w 1207"/>
                <a:gd name="T63" fmla="*/ 4 h 248"/>
                <a:gd name="T64" fmla="*/ 30 w 1207"/>
                <a:gd name="T65" fmla="*/ 4 h 248"/>
                <a:gd name="T66" fmla="*/ 28 w 1207"/>
                <a:gd name="T67" fmla="*/ 5 h 248"/>
                <a:gd name="T68" fmla="*/ 27 w 1207"/>
                <a:gd name="T69" fmla="*/ 5 h 248"/>
                <a:gd name="T70" fmla="*/ 25 w 1207"/>
                <a:gd name="T71" fmla="*/ 5 h 248"/>
                <a:gd name="T72" fmla="*/ 24 w 1207"/>
                <a:gd name="T73" fmla="*/ 5 h 248"/>
                <a:gd name="T74" fmla="*/ 22 w 1207"/>
                <a:gd name="T75" fmla="*/ 6 h 248"/>
                <a:gd name="T76" fmla="*/ 21 w 1207"/>
                <a:gd name="T77" fmla="*/ 6 h 248"/>
                <a:gd name="T78" fmla="*/ 19 w 1207"/>
                <a:gd name="T79" fmla="*/ 6 h 248"/>
                <a:gd name="T80" fmla="*/ 18 w 1207"/>
                <a:gd name="T81" fmla="*/ 7 h 248"/>
                <a:gd name="T82" fmla="*/ 17 w 1207"/>
                <a:gd name="T83" fmla="*/ 7 h 248"/>
                <a:gd name="T84" fmla="*/ 16 w 1207"/>
                <a:gd name="T85" fmla="*/ 7 h 248"/>
                <a:gd name="T86" fmla="*/ 15 w 1207"/>
                <a:gd name="T87" fmla="*/ 7 h 248"/>
                <a:gd name="T88" fmla="*/ 13 w 1207"/>
                <a:gd name="T89" fmla="*/ 7 h 248"/>
                <a:gd name="T90" fmla="*/ 12 w 1207"/>
                <a:gd name="T91" fmla="*/ 6 h 248"/>
                <a:gd name="T92" fmla="*/ 10 w 1207"/>
                <a:gd name="T93" fmla="*/ 6 h 248"/>
                <a:gd name="T94" fmla="*/ 9 w 1207"/>
                <a:gd name="T95" fmla="*/ 6 h 248"/>
                <a:gd name="T96" fmla="*/ 8 w 1207"/>
                <a:gd name="T97" fmla="*/ 6 h 248"/>
                <a:gd name="T98" fmla="*/ 6 w 1207"/>
                <a:gd name="T99" fmla="*/ 8 h 248"/>
                <a:gd name="T100" fmla="*/ 6 w 1207"/>
                <a:gd name="T101" fmla="*/ 6 h 248"/>
                <a:gd name="T102" fmla="*/ 5 w 1207"/>
                <a:gd name="T103" fmla="*/ 4 h 248"/>
                <a:gd name="T104" fmla="*/ 3 w 1207"/>
                <a:gd name="T105" fmla="*/ 3 h 248"/>
                <a:gd name="T106" fmla="*/ 1 w 1207"/>
                <a:gd name="T107" fmla="*/ 3 h 248"/>
                <a:gd name="T108" fmla="*/ 0 w 1207"/>
                <a:gd name="T109" fmla="*/ 2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07" h="248">
                  <a:moveTo>
                    <a:pt x="0" y="63"/>
                  </a:moveTo>
                  <a:lnTo>
                    <a:pt x="4" y="63"/>
                  </a:lnTo>
                  <a:lnTo>
                    <a:pt x="8" y="63"/>
                  </a:lnTo>
                  <a:lnTo>
                    <a:pt x="15" y="63"/>
                  </a:lnTo>
                  <a:lnTo>
                    <a:pt x="23" y="63"/>
                  </a:lnTo>
                  <a:lnTo>
                    <a:pt x="34" y="63"/>
                  </a:lnTo>
                  <a:lnTo>
                    <a:pt x="38" y="63"/>
                  </a:lnTo>
                  <a:lnTo>
                    <a:pt x="46" y="63"/>
                  </a:lnTo>
                  <a:lnTo>
                    <a:pt x="53" y="63"/>
                  </a:lnTo>
                  <a:lnTo>
                    <a:pt x="61" y="63"/>
                  </a:lnTo>
                  <a:lnTo>
                    <a:pt x="67" y="63"/>
                  </a:lnTo>
                  <a:lnTo>
                    <a:pt x="74" y="63"/>
                  </a:lnTo>
                  <a:lnTo>
                    <a:pt x="82" y="61"/>
                  </a:lnTo>
                  <a:lnTo>
                    <a:pt x="89" y="61"/>
                  </a:lnTo>
                  <a:lnTo>
                    <a:pt x="97" y="59"/>
                  </a:lnTo>
                  <a:lnTo>
                    <a:pt x="108" y="59"/>
                  </a:lnTo>
                  <a:lnTo>
                    <a:pt x="116" y="59"/>
                  </a:lnTo>
                  <a:lnTo>
                    <a:pt x="126" y="59"/>
                  </a:lnTo>
                  <a:lnTo>
                    <a:pt x="135" y="59"/>
                  </a:lnTo>
                  <a:lnTo>
                    <a:pt x="145" y="59"/>
                  </a:lnTo>
                  <a:lnTo>
                    <a:pt x="156" y="57"/>
                  </a:lnTo>
                  <a:lnTo>
                    <a:pt x="167" y="57"/>
                  </a:lnTo>
                  <a:lnTo>
                    <a:pt x="177" y="56"/>
                  </a:lnTo>
                  <a:lnTo>
                    <a:pt x="188" y="56"/>
                  </a:lnTo>
                  <a:lnTo>
                    <a:pt x="200" y="54"/>
                  </a:lnTo>
                  <a:lnTo>
                    <a:pt x="211" y="54"/>
                  </a:lnTo>
                  <a:lnTo>
                    <a:pt x="222" y="52"/>
                  </a:lnTo>
                  <a:lnTo>
                    <a:pt x="234" y="50"/>
                  </a:lnTo>
                  <a:lnTo>
                    <a:pt x="245" y="48"/>
                  </a:lnTo>
                  <a:lnTo>
                    <a:pt x="257" y="46"/>
                  </a:lnTo>
                  <a:lnTo>
                    <a:pt x="268" y="44"/>
                  </a:lnTo>
                  <a:lnTo>
                    <a:pt x="279" y="42"/>
                  </a:lnTo>
                  <a:lnTo>
                    <a:pt x="291" y="40"/>
                  </a:lnTo>
                  <a:lnTo>
                    <a:pt x="304" y="38"/>
                  </a:lnTo>
                  <a:lnTo>
                    <a:pt x="316" y="35"/>
                  </a:lnTo>
                  <a:lnTo>
                    <a:pt x="327" y="35"/>
                  </a:lnTo>
                  <a:lnTo>
                    <a:pt x="338" y="31"/>
                  </a:lnTo>
                  <a:lnTo>
                    <a:pt x="348" y="29"/>
                  </a:lnTo>
                  <a:lnTo>
                    <a:pt x="359" y="27"/>
                  </a:lnTo>
                  <a:lnTo>
                    <a:pt x="371" y="25"/>
                  </a:lnTo>
                  <a:lnTo>
                    <a:pt x="380" y="23"/>
                  </a:lnTo>
                  <a:lnTo>
                    <a:pt x="392" y="21"/>
                  </a:lnTo>
                  <a:lnTo>
                    <a:pt x="399" y="18"/>
                  </a:lnTo>
                  <a:lnTo>
                    <a:pt x="409" y="16"/>
                  </a:lnTo>
                  <a:lnTo>
                    <a:pt x="418" y="12"/>
                  </a:lnTo>
                  <a:lnTo>
                    <a:pt x="426" y="12"/>
                  </a:lnTo>
                  <a:lnTo>
                    <a:pt x="433" y="8"/>
                  </a:lnTo>
                  <a:lnTo>
                    <a:pt x="441" y="8"/>
                  </a:lnTo>
                  <a:lnTo>
                    <a:pt x="447" y="4"/>
                  </a:lnTo>
                  <a:lnTo>
                    <a:pt x="454" y="4"/>
                  </a:lnTo>
                  <a:lnTo>
                    <a:pt x="466" y="0"/>
                  </a:lnTo>
                  <a:lnTo>
                    <a:pt x="473" y="0"/>
                  </a:lnTo>
                  <a:lnTo>
                    <a:pt x="479" y="0"/>
                  </a:lnTo>
                  <a:lnTo>
                    <a:pt x="481" y="0"/>
                  </a:lnTo>
                  <a:lnTo>
                    <a:pt x="485" y="0"/>
                  </a:lnTo>
                  <a:lnTo>
                    <a:pt x="494" y="0"/>
                  </a:lnTo>
                  <a:lnTo>
                    <a:pt x="502" y="0"/>
                  </a:lnTo>
                  <a:lnTo>
                    <a:pt x="510" y="0"/>
                  </a:lnTo>
                  <a:lnTo>
                    <a:pt x="519" y="0"/>
                  </a:lnTo>
                  <a:lnTo>
                    <a:pt x="530" y="4"/>
                  </a:lnTo>
                  <a:lnTo>
                    <a:pt x="538" y="4"/>
                  </a:lnTo>
                  <a:lnTo>
                    <a:pt x="549" y="6"/>
                  </a:lnTo>
                  <a:lnTo>
                    <a:pt x="561" y="8"/>
                  </a:lnTo>
                  <a:lnTo>
                    <a:pt x="572" y="12"/>
                  </a:lnTo>
                  <a:lnTo>
                    <a:pt x="582" y="16"/>
                  </a:lnTo>
                  <a:lnTo>
                    <a:pt x="593" y="19"/>
                  </a:lnTo>
                  <a:lnTo>
                    <a:pt x="603" y="23"/>
                  </a:lnTo>
                  <a:lnTo>
                    <a:pt x="612" y="31"/>
                  </a:lnTo>
                  <a:lnTo>
                    <a:pt x="620" y="35"/>
                  </a:lnTo>
                  <a:lnTo>
                    <a:pt x="627" y="40"/>
                  </a:lnTo>
                  <a:lnTo>
                    <a:pt x="633" y="46"/>
                  </a:lnTo>
                  <a:lnTo>
                    <a:pt x="639" y="54"/>
                  </a:lnTo>
                  <a:lnTo>
                    <a:pt x="646" y="67"/>
                  </a:lnTo>
                  <a:lnTo>
                    <a:pt x="654" y="80"/>
                  </a:lnTo>
                  <a:lnTo>
                    <a:pt x="658" y="92"/>
                  </a:lnTo>
                  <a:lnTo>
                    <a:pt x="660" y="101"/>
                  </a:lnTo>
                  <a:lnTo>
                    <a:pt x="662" y="107"/>
                  </a:lnTo>
                  <a:lnTo>
                    <a:pt x="664" y="111"/>
                  </a:lnTo>
                  <a:lnTo>
                    <a:pt x="665" y="109"/>
                  </a:lnTo>
                  <a:lnTo>
                    <a:pt x="669" y="105"/>
                  </a:lnTo>
                  <a:lnTo>
                    <a:pt x="679" y="103"/>
                  </a:lnTo>
                  <a:lnTo>
                    <a:pt x="688" y="97"/>
                  </a:lnTo>
                  <a:lnTo>
                    <a:pt x="700" y="92"/>
                  </a:lnTo>
                  <a:lnTo>
                    <a:pt x="705" y="90"/>
                  </a:lnTo>
                  <a:lnTo>
                    <a:pt x="711" y="88"/>
                  </a:lnTo>
                  <a:lnTo>
                    <a:pt x="719" y="86"/>
                  </a:lnTo>
                  <a:lnTo>
                    <a:pt x="728" y="84"/>
                  </a:lnTo>
                  <a:lnTo>
                    <a:pt x="736" y="80"/>
                  </a:lnTo>
                  <a:lnTo>
                    <a:pt x="743" y="78"/>
                  </a:lnTo>
                  <a:lnTo>
                    <a:pt x="751" y="75"/>
                  </a:lnTo>
                  <a:lnTo>
                    <a:pt x="760" y="73"/>
                  </a:lnTo>
                  <a:lnTo>
                    <a:pt x="768" y="71"/>
                  </a:lnTo>
                  <a:lnTo>
                    <a:pt x="779" y="69"/>
                  </a:lnTo>
                  <a:lnTo>
                    <a:pt x="791" y="67"/>
                  </a:lnTo>
                  <a:lnTo>
                    <a:pt x="802" y="65"/>
                  </a:lnTo>
                  <a:lnTo>
                    <a:pt x="812" y="63"/>
                  </a:lnTo>
                  <a:lnTo>
                    <a:pt x="823" y="61"/>
                  </a:lnTo>
                  <a:lnTo>
                    <a:pt x="835" y="59"/>
                  </a:lnTo>
                  <a:lnTo>
                    <a:pt x="846" y="59"/>
                  </a:lnTo>
                  <a:lnTo>
                    <a:pt x="857" y="57"/>
                  </a:lnTo>
                  <a:lnTo>
                    <a:pt x="871" y="57"/>
                  </a:lnTo>
                  <a:lnTo>
                    <a:pt x="884" y="57"/>
                  </a:lnTo>
                  <a:lnTo>
                    <a:pt x="897" y="57"/>
                  </a:lnTo>
                  <a:lnTo>
                    <a:pt x="909" y="57"/>
                  </a:lnTo>
                  <a:lnTo>
                    <a:pt x="922" y="57"/>
                  </a:lnTo>
                  <a:lnTo>
                    <a:pt x="935" y="57"/>
                  </a:lnTo>
                  <a:lnTo>
                    <a:pt x="949" y="59"/>
                  </a:lnTo>
                  <a:lnTo>
                    <a:pt x="962" y="59"/>
                  </a:lnTo>
                  <a:lnTo>
                    <a:pt x="975" y="61"/>
                  </a:lnTo>
                  <a:lnTo>
                    <a:pt x="981" y="61"/>
                  </a:lnTo>
                  <a:lnTo>
                    <a:pt x="989" y="63"/>
                  </a:lnTo>
                  <a:lnTo>
                    <a:pt x="994" y="63"/>
                  </a:lnTo>
                  <a:lnTo>
                    <a:pt x="1002" y="65"/>
                  </a:lnTo>
                  <a:lnTo>
                    <a:pt x="1015" y="67"/>
                  </a:lnTo>
                  <a:lnTo>
                    <a:pt x="1027" y="69"/>
                  </a:lnTo>
                  <a:lnTo>
                    <a:pt x="1040" y="71"/>
                  </a:lnTo>
                  <a:lnTo>
                    <a:pt x="1053" y="73"/>
                  </a:lnTo>
                  <a:lnTo>
                    <a:pt x="1067" y="75"/>
                  </a:lnTo>
                  <a:lnTo>
                    <a:pt x="1078" y="78"/>
                  </a:lnTo>
                  <a:lnTo>
                    <a:pt x="1089" y="80"/>
                  </a:lnTo>
                  <a:lnTo>
                    <a:pt x="1103" y="84"/>
                  </a:lnTo>
                  <a:lnTo>
                    <a:pt x="1112" y="86"/>
                  </a:lnTo>
                  <a:lnTo>
                    <a:pt x="1124" y="88"/>
                  </a:lnTo>
                  <a:lnTo>
                    <a:pt x="1133" y="90"/>
                  </a:lnTo>
                  <a:lnTo>
                    <a:pt x="1144" y="92"/>
                  </a:lnTo>
                  <a:lnTo>
                    <a:pt x="1152" y="95"/>
                  </a:lnTo>
                  <a:lnTo>
                    <a:pt x="1162" y="97"/>
                  </a:lnTo>
                  <a:lnTo>
                    <a:pt x="1169" y="99"/>
                  </a:lnTo>
                  <a:lnTo>
                    <a:pt x="1177" y="103"/>
                  </a:lnTo>
                  <a:lnTo>
                    <a:pt x="1188" y="105"/>
                  </a:lnTo>
                  <a:lnTo>
                    <a:pt x="1200" y="109"/>
                  </a:lnTo>
                  <a:lnTo>
                    <a:pt x="1205" y="111"/>
                  </a:lnTo>
                  <a:lnTo>
                    <a:pt x="1207" y="111"/>
                  </a:lnTo>
                  <a:lnTo>
                    <a:pt x="1205" y="111"/>
                  </a:lnTo>
                  <a:lnTo>
                    <a:pt x="1203" y="111"/>
                  </a:lnTo>
                  <a:lnTo>
                    <a:pt x="1200" y="111"/>
                  </a:lnTo>
                  <a:lnTo>
                    <a:pt x="1192" y="111"/>
                  </a:lnTo>
                  <a:lnTo>
                    <a:pt x="1184" y="109"/>
                  </a:lnTo>
                  <a:lnTo>
                    <a:pt x="1173" y="109"/>
                  </a:lnTo>
                  <a:lnTo>
                    <a:pt x="1167" y="109"/>
                  </a:lnTo>
                  <a:lnTo>
                    <a:pt x="1162" y="109"/>
                  </a:lnTo>
                  <a:lnTo>
                    <a:pt x="1154" y="109"/>
                  </a:lnTo>
                  <a:lnTo>
                    <a:pt x="1148" y="109"/>
                  </a:lnTo>
                  <a:lnTo>
                    <a:pt x="1139" y="109"/>
                  </a:lnTo>
                  <a:lnTo>
                    <a:pt x="1129" y="109"/>
                  </a:lnTo>
                  <a:lnTo>
                    <a:pt x="1120" y="109"/>
                  </a:lnTo>
                  <a:lnTo>
                    <a:pt x="1112" y="109"/>
                  </a:lnTo>
                  <a:lnTo>
                    <a:pt x="1101" y="109"/>
                  </a:lnTo>
                  <a:lnTo>
                    <a:pt x="1089" y="111"/>
                  </a:lnTo>
                  <a:lnTo>
                    <a:pt x="1078" y="111"/>
                  </a:lnTo>
                  <a:lnTo>
                    <a:pt x="1068" y="114"/>
                  </a:lnTo>
                  <a:lnTo>
                    <a:pt x="1055" y="114"/>
                  </a:lnTo>
                  <a:lnTo>
                    <a:pt x="1042" y="114"/>
                  </a:lnTo>
                  <a:lnTo>
                    <a:pt x="1034" y="114"/>
                  </a:lnTo>
                  <a:lnTo>
                    <a:pt x="1028" y="116"/>
                  </a:lnTo>
                  <a:lnTo>
                    <a:pt x="1021" y="118"/>
                  </a:lnTo>
                  <a:lnTo>
                    <a:pt x="1015" y="118"/>
                  </a:lnTo>
                  <a:lnTo>
                    <a:pt x="1008" y="118"/>
                  </a:lnTo>
                  <a:lnTo>
                    <a:pt x="1000" y="120"/>
                  </a:lnTo>
                  <a:lnTo>
                    <a:pt x="992" y="122"/>
                  </a:lnTo>
                  <a:lnTo>
                    <a:pt x="985" y="122"/>
                  </a:lnTo>
                  <a:lnTo>
                    <a:pt x="977" y="124"/>
                  </a:lnTo>
                  <a:lnTo>
                    <a:pt x="970" y="126"/>
                  </a:lnTo>
                  <a:lnTo>
                    <a:pt x="962" y="126"/>
                  </a:lnTo>
                  <a:lnTo>
                    <a:pt x="954" y="130"/>
                  </a:lnTo>
                  <a:lnTo>
                    <a:pt x="945" y="130"/>
                  </a:lnTo>
                  <a:lnTo>
                    <a:pt x="935" y="130"/>
                  </a:lnTo>
                  <a:lnTo>
                    <a:pt x="928" y="132"/>
                  </a:lnTo>
                  <a:lnTo>
                    <a:pt x="918" y="133"/>
                  </a:lnTo>
                  <a:lnTo>
                    <a:pt x="909" y="133"/>
                  </a:lnTo>
                  <a:lnTo>
                    <a:pt x="899" y="135"/>
                  </a:lnTo>
                  <a:lnTo>
                    <a:pt x="892" y="137"/>
                  </a:lnTo>
                  <a:lnTo>
                    <a:pt x="882" y="141"/>
                  </a:lnTo>
                  <a:lnTo>
                    <a:pt x="873" y="141"/>
                  </a:lnTo>
                  <a:lnTo>
                    <a:pt x="863" y="143"/>
                  </a:lnTo>
                  <a:lnTo>
                    <a:pt x="852" y="145"/>
                  </a:lnTo>
                  <a:lnTo>
                    <a:pt x="844" y="147"/>
                  </a:lnTo>
                  <a:lnTo>
                    <a:pt x="835" y="149"/>
                  </a:lnTo>
                  <a:lnTo>
                    <a:pt x="825" y="151"/>
                  </a:lnTo>
                  <a:lnTo>
                    <a:pt x="816" y="152"/>
                  </a:lnTo>
                  <a:lnTo>
                    <a:pt x="806" y="154"/>
                  </a:lnTo>
                  <a:lnTo>
                    <a:pt x="795" y="156"/>
                  </a:lnTo>
                  <a:lnTo>
                    <a:pt x="787" y="158"/>
                  </a:lnTo>
                  <a:lnTo>
                    <a:pt x="776" y="160"/>
                  </a:lnTo>
                  <a:lnTo>
                    <a:pt x="768" y="162"/>
                  </a:lnTo>
                  <a:lnTo>
                    <a:pt x="757" y="164"/>
                  </a:lnTo>
                  <a:lnTo>
                    <a:pt x="749" y="166"/>
                  </a:lnTo>
                  <a:lnTo>
                    <a:pt x="740" y="168"/>
                  </a:lnTo>
                  <a:lnTo>
                    <a:pt x="730" y="170"/>
                  </a:lnTo>
                  <a:lnTo>
                    <a:pt x="721" y="171"/>
                  </a:lnTo>
                  <a:lnTo>
                    <a:pt x="711" y="173"/>
                  </a:lnTo>
                  <a:lnTo>
                    <a:pt x="702" y="175"/>
                  </a:lnTo>
                  <a:lnTo>
                    <a:pt x="692" y="177"/>
                  </a:lnTo>
                  <a:lnTo>
                    <a:pt x="683" y="179"/>
                  </a:lnTo>
                  <a:lnTo>
                    <a:pt x="673" y="181"/>
                  </a:lnTo>
                  <a:lnTo>
                    <a:pt x="665" y="185"/>
                  </a:lnTo>
                  <a:lnTo>
                    <a:pt x="658" y="187"/>
                  </a:lnTo>
                  <a:lnTo>
                    <a:pt x="648" y="187"/>
                  </a:lnTo>
                  <a:lnTo>
                    <a:pt x="639" y="189"/>
                  </a:lnTo>
                  <a:lnTo>
                    <a:pt x="629" y="190"/>
                  </a:lnTo>
                  <a:lnTo>
                    <a:pt x="622" y="192"/>
                  </a:lnTo>
                  <a:lnTo>
                    <a:pt x="616" y="194"/>
                  </a:lnTo>
                  <a:lnTo>
                    <a:pt x="608" y="196"/>
                  </a:lnTo>
                  <a:lnTo>
                    <a:pt x="601" y="198"/>
                  </a:lnTo>
                  <a:lnTo>
                    <a:pt x="593" y="200"/>
                  </a:lnTo>
                  <a:lnTo>
                    <a:pt x="586" y="200"/>
                  </a:lnTo>
                  <a:lnTo>
                    <a:pt x="578" y="202"/>
                  </a:lnTo>
                  <a:lnTo>
                    <a:pt x="572" y="204"/>
                  </a:lnTo>
                  <a:lnTo>
                    <a:pt x="565" y="206"/>
                  </a:lnTo>
                  <a:lnTo>
                    <a:pt x="553" y="210"/>
                  </a:lnTo>
                  <a:lnTo>
                    <a:pt x="542" y="213"/>
                  </a:lnTo>
                  <a:lnTo>
                    <a:pt x="532" y="213"/>
                  </a:lnTo>
                  <a:lnTo>
                    <a:pt x="523" y="217"/>
                  </a:lnTo>
                  <a:lnTo>
                    <a:pt x="513" y="217"/>
                  </a:lnTo>
                  <a:lnTo>
                    <a:pt x="508" y="221"/>
                  </a:lnTo>
                  <a:lnTo>
                    <a:pt x="498" y="223"/>
                  </a:lnTo>
                  <a:lnTo>
                    <a:pt x="496" y="225"/>
                  </a:lnTo>
                  <a:lnTo>
                    <a:pt x="492" y="221"/>
                  </a:lnTo>
                  <a:lnTo>
                    <a:pt x="485" y="217"/>
                  </a:lnTo>
                  <a:lnTo>
                    <a:pt x="477" y="213"/>
                  </a:lnTo>
                  <a:lnTo>
                    <a:pt x="472" y="210"/>
                  </a:lnTo>
                  <a:lnTo>
                    <a:pt x="464" y="206"/>
                  </a:lnTo>
                  <a:lnTo>
                    <a:pt x="456" y="202"/>
                  </a:lnTo>
                  <a:lnTo>
                    <a:pt x="447" y="198"/>
                  </a:lnTo>
                  <a:lnTo>
                    <a:pt x="437" y="192"/>
                  </a:lnTo>
                  <a:lnTo>
                    <a:pt x="426" y="189"/>
                  </a:lnTo>
                  <a:lnTo>
                    <a:pt x="416" y="185"/>
                  </a:lnTo>
                  <a:lnTo>
                    <a:pt x="405" y="181"/>
                  </a:lnTo>
                  <a:lnTo>
                    <a:pt x="394" y="177"/>
                  </a:lnTo>
                  <a:lnTo>
                    <a:pt x="382" y="175"/>
                  </a:lnTo>
                  <a:lnTo>
                    <a:pt x="373" y="173"/>
                  </a:lnTo>
                  <a:lnTo>
                    <a:pt x="361" y="171"/>
                  </a:lnTo>
                  <a:lnTo>
                    <a:pt x="350" y="170"/>
                  </a:lnTo>
                  <a:lnTo>
                    <a:pt x="340" y="170"/>
                  </a:lnTo>
                  <a:lnTo>
                    <a:pt x="331" y="170"/>
                  </a:lnTo>
                  <a:lnTo>
                    <a:pt x="321" y="170"/>
                  </a:lnTo>
                  <a:lnTo>
                    <a:pt x="312" y="171"/>
                  </a:lnTo>
                  <a:lnTo>
                    <a:pt x="304" y="173"/>
                  </a:lnTo>
                  <a:lnTo>
                    <a:pt x="299" y="173"/>
                  </a:lnTo>
                  <a:lnTo>
                    <a:pt x="291" y="173"/>
                  </a:lnTo>
                  <a:lnTo>
                    <a:pt x="283" y="177"/>
                  </a:lnTo>
                  <a:lnTo>
                    <a:pt x="278" y="177"/>
                  </a:lnTo>
                  <a:lnTo>
                    <a:pt x="274" y="179"/>
                  </a:lnTo>
                  <a:lnTo>
                    <a:pt x="266" y="181"/>
                  </a:lnTo>
                  <a:lnTo>
                    <a:pt x="264" y="183"/>
                  </a:lnTo>
                  <a:lnTo>
                    <a:pt x="207" y="248"/>
                  </a:lnTo>
                  <a:lnTo>
                    <a:pt x="205" y="244"/>
                  </a:lnTo>
                  <a:lnTo>
                    <a:pt x="205" y="232"/>
                  </a:lnTo>
                  <a:lnTo>
                    <a:pt x="203" y="225"/>
                  </a:lnTo>
                  <a:lnTo>
                    <a:pt x="203" y="217"/>
                  </a:lnTo>
                  <a:lnTo>
                    <a:pt x="202" y="210"/>
                  </a:lnTo>
                  <a:lnTo>
                    <a:pt x="200" y="200"/>
                  </a:lnTo>
                  <a:lnTo>
                    <a:pt x="196" y="189"/>
                  </a:lnTo>
                  <a:lnTo>
                    <a:pt x="194" y="179"/>
                  </a:lnTo>
                  <a:lnTo>
                    <a:pt x="190" y="168"/>
                  </a:lnTo>
                  <a:lnTo>
                    <a:pt x="186" y="158"/>
                  </a:lnTo>
                  <a:lnTo>
                    <a:pt x="181" y="147"/>
                  </a:lnTo>
                  <a:lnTo>
                    <a:pt x="173" y="137"/>
                  </a:lnTo>
                  <a:lnTo>
                    <a:pt x="165" y="128"/>
                  </a:lnTo>
                  <a:lnTo>
                    <a:pt x="158" y="120"/>
                  </a:lnTo>
                  <a:lnTo>
                    <a:pt x="146" y="111"/>
                  </a:lnTo>
                  <a:lnTo>
                    <a:pt x="135" y="103"/>
                  </a:lnTo>
                  <a:lnTo>
                    <a:pt x="124" y="95"/>
                  </a:lnTo>
                  <a:lnTo>
                    <a:pt x="110" y="92"/>
                  </a:lnTo>
                  <a:lnTo>
                    <a:pt x="97" y="86"/>
                  </a:lnTo>
                  <a:lnTo>
                    <a:pt x="84" y="80"/>
                  </a:lnTo>
                  <a:lnTo>
                    <a:pt x="70" y="76"/>
                  </a:lnTo>
                  <a:lnTo>
                    <a:pt x="59" y="75"/>
                  </a:lnTo>
                  <a:lnTo>
                    <a:pt x="46" y="71"/>
                  </a:lnTo>
                  <a:lnTo>
                    <a:pt x="36" y="67"/>
                  </a:lnTo>
                  <a:lnTo>
                    <a:pt x="25" y="65"/>
                  </a:lnTo>
                  <a:lnTo>
                    <a:pt x="17" y="63"/>
                  </a:lnTo>
                  <a:lnTo>
                    <a:pt x="10" y="63"/>
                  </a:lnTo>
                  <a:lnTo>
                    <a:pt x="4" y="63"/>
                  </a:lnTo>
                  <a:lnTo>
                    <a:pt x="0" y="63"/>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7" name="Freeform 102"/>
            <p:cNvSpPr>
              <a:spLocks/>
            </p:cNvSpPr>
            <p:nvPr/>
          </p:nvSpPr>
          <p:spPr bwMode="auto">
            <a:xfrm>
              <a:off x="3560" y="4590"/>
              <a:ext cx="275" cy="79"/>
            </a:xfrm>
            <a:custGeom>
              <a:avLst/>
              <a:gdLst>
                <a:gd name="T0" fmla="*/ 4 w 552"/>
                <a:gd name="T1" fmla="*/ 3 h 157"/>
                <a:gd name="T2" fmla="*/ 5 w 552"/>
                <a:gd name="T3" fmla="*/ 3 h 157"/>
                <a:gd name="T4" fmla="*/ 6 w 552"/>
                <a:gd name="T5" fmla="*/ 3 h 157"/>
                <a:gd name="T6" fmla="*/ 6 w 552"/>
                <a:gd name="T7" fmla="*/ 3 h 157"/>
                <a:gd name="T8" fmla="*/ 7 w 552"/>
                <a:gd name="T9" fmla="*/ 2 h 157"/>
                <a:gd name="T10" fmla="*/ 8 w 552"/>
                <a:gd name="T11" fmla="*/ 2 h 157"/>
                <a:gd name="T12" fmla="*/ 9 w 552"/>
                <a:gd name="T13" fmla="*/ 2 h 157"/>
                <a:gd name="T14" fmla="*/ 10 w 552"/>
                <a:gd name="T15" fmla="*/ 2 h 157"/>
                <a:gd name="T16" fmla="*/ 11 w 552"/>
                <a:gd name="T17" fmla="*/ 2 h 157"/>
                <a:gd name="T18" fmla="*/ 12 w 552"/>
                <a:gd name="T19" fmla="*/ 2 h 157"/>
                <a:gd name="T20" fmla="*/ 13 w 552"/>
                <a:gd name="T21" fmla="*/ 2 h 157"/>
                <a:gd name="T22" fmla="*/ 14 w 552"/>
                <a:gd name="T23" fmla="*/ 2 h 157"/>
                <a:gd name="T24" fmla="*/ 15 w 552"/>
                <a:gd name="T25" fmla="*/ 2 h 157"/>
                <a:gd name="T26" fmla="*/ 16 w 552"/>
                <a:gd name="T27" fmla="*/ 2 h 157"/>
                <a:gd name="T28" fmla="*/ 17 w 552"/>
                <a:gd name="T29" fmla="*/ 1 h 157"/>
                <a:gd name="T30" fmla="*/ 17 w 552"/>
                <a:gd name="T31" fmla="*/ 1 h 157"/>
                <a:gd name="T32" fmla="*/ 16 w 552"/>
                <a:gd name="T33" fmla="*/ 1 h 157"/>
                <a:gd name="T34" fmla="*/ 15 w 552"/>
                <a:gd name="T35" fmla="*/ 1 h 157"/>
                <a:gd name="T36" fmla="*/ 14 w 552"/>
                <a:gd name="T37" fmla="*/ 1 h 157"/>
                <a:gd name="T38" fmla="*/ 14 w 552"/>
                <a:gd name="T39" fmla="*/ 1 h 157"/>
                <a:gd name="T40" fmla="*/ 13 w 552"/>
                <a:gd name="T41" fmla="*/ 1 h 157"/>
                <a:gd name="T42" fmla="*/ 12 w 552"/>
                <a:gd name="T43" fmla="*/ 1 h 157"/>
                <a:gd name="T44" fmla="*/ 11 w 552"/>
                <a:gd name="T45" fmla="*/ 0 h 157"/>
                <a:gd name="T46" fmla="*/ 11 w 552"/>
                <a:gd name="T47" fmla="*/ 0 h 157"/>
                <a:gd name="T48" fmla="*/ 10 w 552"/>
                <a:gd name="T49" fmla="*/ 0 h 157"/>
                <a:gd name="T50" fmla="*/ 9 w 552"/>
                <a:gd name="T51" fmla="*/ 1 h 157"/>
                <a:gd name="T52" fmla="*/ 8 w 552"/>
                <a:gd name="T53" fmla="*/ 1 h 157"/>
                <a:gd name="T54" fmla="*/ 7 w 552"/>
                <a:gd name="T55" fmla="*/ 1 h 157"/>
                <a:gd name="T56" fmla="*/ 6 w 552"/>
                <a:gd name="T57" fmla="*/ 2 h 157"/>
                <a:gd name="T58" fmla="*/ 5 w 552"/>
                <a:gd name="T59" fmla="*/ 2 h 157"/>
                <a:gd name="T60" fmla="*/ 5 w 552"/>
                <a:gd name="T61" fmla="*/ 2 h 157"/>
                <a:gd name="T62" fmla="*/ 4 w 552"/>
                <a:gd name="T63" fmla="*/ 2 h 157"/>
                <a:gd name="T64" fmla="*/ 3 w 552"/>
                <a:gd name="T65" fmla="*/ 2 h 157"/>
                <a:gd name="T66" fmla="*/ 3 w 552"/>
                <a:gd name="T67" fmla="*/ 2 h 157"/>
                <a:gd name="T68" fmla="*/ 2 w 552"/>
                <a:gd name="T69" fmla="*/ 1 h 157"/>
                <a:gd name="T70" fmla="*/ 1 w 552"/>
                <a:gd name="T71" fmla="*/ 1 h 157"/>
                <a:gd name="T72" fmla="*/ 0 w 552"/>
                <a:gd name="T73" fmla="*/ 1 h 157"/>
                <a:gd name="T74" fmla="*/ 0 w 552"/>
                <a:gd name="T75" fmla="*/ 1 h 157"/>
                <a:gd name="T76" fmla="*/ 0 w 552"/>
                <a:gd name="T77" fmla="*/ 1 h 157"/>
                <a:gd name="T78" fmla="*/ 0 w 552"/>
                <a:gd name="T79" fmla="*/ 1 h 157"/>
                <a:gd name="T80" fmla="*/ 1 w 552"/>
                <a:gd name="T81" fmla="*/ 2 h 157"/>
                <a:gd name="T82" fmla="*/ 2 w 552"/>
                <a:gd name="T83" fmla="*/ 3 h 157"/>
                <a:gd name="T84" fmla="*/ 2 w 552"/>
                <a:gd name="T85" fmla="*/ 4 h 157"/>
                <a:gd name="T86" fmla="*/ 3 w 552"/>
                <a:gd name="T87" fmla="*/ 5 h 157"/>
                <a:gd name="T88" fmla="*/ 3 w 552"/>
                <a:gd name="T89" fmla="*/ 5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52" h="157">
                  <a:moveTo>
                    <a:pt x="103" y="157"/>
                  </a:moveTo>
                  <a:lnTo>
                    <a:pt x="143" y="95"/>
                  </a:lnTo>
                  <a:lnTo>
                    <a:pt x="145" y="93"/>
                  </a:lnTo>
                  <a:lnTo>
                    <a:pt x="152" y="89"/>
                  </a:lnTo>
                  <a:lnTo>
                    <a:pt x="158" y="87"/>
                  </a:lnTo>
                  <a:lnTo>
                    <a:pt x="167" y="85"/>
                  </a:lnTo>
                  <a:lnTo>
                    <a:pt x="175" y="81"/>
                  </a:lnTo>
                  <a:lnTo>
                    <a:pt x="185" y="81"/>
                  </a:lnTo>
                  <a:lnTo>
                    <a:pt x="192" y="78"/>
                  </a:lnTo>
                  <a:lnTo>
                    <a:pt x="202" y="74"/>
                  </a:lnTo>
                  <a:lnTo>
                    <a:pt x="211" y="72"/>
                  </a:lnTo>
                  <a:lnTo>
                    <a:pt x="223" y="70"/>
                  </a:lnTo>
                  <a:lnTo>
                    <a:pt x="234" y="68"/>
                  </a:lnTo>
                  <a:lnTo>
                    <a:pt x="244" y="66"/>
                  </a:lnTo>
                  <a:lnTo>
                    <a:pt x="253" y="64"/>
                  </a:lnTo>
                  <a:lnTo>
                    <a:pt x="263" y="64"/>
                  </a:lnTo>
                  <a:lnTo>
                    <a:pt x="272" y="62"/>
                  </a:lnTo>
                  <a:lnTo>
                    <a:pt x="282" y="62"/>
                  </a:lnTo>
                  <a:lnTo>
                    <a:pt x="289" y="60"/>
                  </a:lnTo>
                  <a:lnTo>
                    <a:pt x="299" y="60"/>
                  </a:lnTo>
                  <a:lnTo>
                    <a:pt x="306" y="60"/>
                  </a:lnTo>
                  <a:lnTo>
                    <a:pt x="314" y="60"/>
                  </a:lnTo>
                  <a:lnTo>
                    <a:pt x="323" y="60"/>
                  </a:lnTo>
                  <a:lnTo>
                    <a:pt x="331" y="62"/>
                  </a:lnTo>
                  <a:lnTo>
                    <a:pt x="339" y="60"/>
                  </a:lnTo>
                  <a:lnTo>
                    <a:pt x="348" y="60"/>
                  </a:lnTo>
                  <a:lnTo>
                    <a:pt x="358" y="60"/>
                  </a:lnTo>
                  <a:lnTo>
                    <a:pt x="367" y="60"/>
                  </a:lnTo>
                  <a:lnTo>
                    <a:pt x="377" y="60"/>
                  </a:lnTo>
                  <a:lnTo>
                    <a:pt x="386" y="60"/>
                  </a:lnTo>
                  <a:lnTo>
                    <a:pt x="398" y="59"/>
                  </a:lnTo>
                  <a:lnTo>
                    <a:pt x="409" y="59"/>
                  </a:lnTo>
                  <a:lnTo>
                    <a:pt x="420" y="57"/>
                  </a:lnTo>
                  <a:lnTo>
                    <a:pt x="432" y="53"/>
                  </a:lnTo>
                  <a:lnTo>
                    <a:pt x="445" y="51"/>
                  </a:lnTo>
                  <a:lnTo>
                    <a:pt x="456" y="49"/>
                  </a:lnTo>
                  <a:lnTo>
                    <a:pt x="468" y="47"/>
                  </a:lnTo>
                  <a:lnTo>
                    <a:pt x="481" y="45"/>
                  </a:lnTo>
                  <a:lnTo>
                    <a:pt x="493" y="41"/>
                  </a:lnTo>
                  <a:lnTo>
                    <a:pt x="504" y="41"/>
                  </a:lnTo>
                  <a:lnTo>
                    <a:pt x="512" y="38"/>
                  </a:lnTo>
                  <a:lnTo>
                    <a:pt x="521" y="36"/>
                  </a:lnTo>
                  <a:lnTo>
                    <a:pt x="529" y="34"/>
                  </a:lnTo>
                  <a:lnTo>
                    <a:pt x="536" y="32"/>
                  </a:lnTo>
                  <a:lnTo>
                    <a:pt x="546" y="30"/>
                  </a:lnTo>
                  <a:lnTo>
                    <a:pt x="552" y="30"/>
                  </a:lnTo>
                  <a:lnTo>
                    <a:pt x="550" y="28"/>
                  </a:lnTo>
                  <a:lnTo>
                    <a:pt x="546" y="26"/>
                  </a:lnTo>
                  <a:lnTo>
                    <a:pt x="540" y="26"/>
                  </a:lnTo>
                  <a:lnTo>
                    <a:pt x="532" y="24"/>
                  </a:lnTo>
                  <a:lnTo>
                    <a:pt x="521" y="22"/>
                  </a:lnTo>
                  <a:lnTo>
                    <a:pt x="510" y="19"/>
                  </a:lnTo>
                  <a:lnTo>
                    <a:pt x="502" y="17"/>
                  </a:lnTo>
                  <a:lnTo>
                    <a:pt x="496" y="17"/>
                  </a:lnTo>
                  <a:lnTo>
                    <a:pt x="489" y="15"/>
                  </a:lnTo>
                  <a:lnTo>
                    <a:pt x="481" y="15"/>
                  </a:lnTo>
                  <a:lnTo>
                    <a:pt x="474" y="13"/>
                  </a:lnTo>
                  <a:lnTo>
                    <a:pt x="466" y="11"/>
                  </a:lnTo>
                  <a:lnTo>
                    <a:pt x="456" y="9"/>
                  </a:lnTo>
                  <a:lnTo>
                    <a:pt x="449" y="9"/>
                  </a:lnTo>
                  <a:lnTo>
                    <a:pt x="441" y="5"/>
                  </a:lnTo>
                  <a:lnTo>
                    <a:pt x="434" y="5"/>
                  </a:lnTo>
                  <a:lnTo>
                    <a:pt x="426" y="3"/>
                  </a:lnTo>
                  <a:lnTo>
                    <a:pt x="418" y="3"/>
                  </a:lnTo>
                  <a:lnTo>
                    <a:pt x="409" y="2"/>
                  </a:lnTo>
                  <a:lnTo>
                    <a:pt x="401" y="2"/>
                  </a:lnTo>
                  <a:lnTo>
                    <a:pt x="392" y="0"/>
                  </a:lnTo>
                  <a:lnTo>
                    <a:pt x="384" y="0"/>
                  </a:lnTo>
                  <a:lnTo>
                    <a:pt x="375" y="0"/>
                  </a:lnTo>
                  <a:lnTo>
                    <a:pt x="369" y="0"/>
                  </a:lnTo>
                  <a:lnTo>
                    <a:pt x="361" y="0"/>
                  </a:lnTo>
                  <a:lnTo>
                    <a:pt x="354" y="0"/>
                  </a:lnTo>
                  <a:lnTo>
                    <a:pt x="346" y="0"/>
                  </a:lnTo>
                  <a:lnTo>
                    <a:pt x="339" y="0"/>
                  </a:lnTo>
                  <a:lnTo>
                    <a:pt x="331" y="0"/>
                  </a:lnTo>
                  <a:lnTo>
                    <a:pt x="325" y="2"/>
                  </a:lnTo>
                  <a:lnTo>
                    <a:pt x="314" y="2"/>
                  </a:lnTo>
                  <a:lnTo>
                    <a:pt x="302" y="5"/>
                  </a:lnTo>
                  <a:lnTo>
                    <a:pt x="289" y="9"/>
                  </a:lnTo>
                  <a:lnTo>
                    <a:pt x="280" y="11"/>
                  </a:lnTo>
                  <a:lnTo>
                    <a:pt x="270" y="15"/>
                  </a:lnTo>
                  <a:lnTo>
                    <a:pt x="261" y="19"/>
                  </a:lnTo>
                  <a:lnTo>
                    <a:pt x="249" y="21"/>
                  </a:lnTo>
                  <a:lnTo>
                    <a:pt x="242" y="24"/>
                  </a:lnTo>
                  <a:lnTo>
                    <a:pt x="230" y="28"/>
                  </a:lnTo>
                  <a:lnTo>
                    <a:pt x="223" y="32"/>
                  </a:lnTo>
                  <a:lnTo>
                    <a:pt x="213" y="34"/>
                  </a:lnTo>
                  <a:lnTo>
                    <a:pt x="204" y="38"/>
                  </a:lnTo>
                  <a:lnTo>
                    <a:pt x="194" y="41"/>
                  </a:lnTo>
                  <a:lnTo>
                    <a:pt x="187" y="43"/>
                  </a:lnTo>
                  <a:lnTo>
                    <a:pt x="179" y="43"/>
                  </a:lnTo>
                  <a:lnTo>
                    <a:pt x="173" y="43"/>
                  </a:lnTo>
                  <a:lnTo>
                    <a:pt x="167" y="43"/>
                  </a:lnTo>
                  <a:lnTo>
                    <a:pt x="160" y="43"/>
                  </a:lnTo>
                  <a:lnTo>
                    <a:pt x="152" y="41"/>
                  </a:lnTo>
                  <a:lnTo>
                    <a:pt x="147" y="41"/>
                  </a:lnTo>
                  <a:lnTo>
                    <a:pt x="139" y="41"/>
                  </a:lnTo>
                  <a:lnTo>
                    <a:pt x="133" y="41"/>
                  </a:lnTo>
                  <a:lnTo>
                    <a:pt x="124" y="38"/>
                  </a:lnTo>
                  <a:lnTo>
                    <a:pt x="116" y="38"/>
                  </a:lnTo>
                  <a:lnTo>
                    <a:pt x="109" y="36"/>
                  </a:lnTo>
                  <a:lnTo>
                    <a:pt x="103" y="36"/>
                  </a:lnTo>
                  <a:lnTo>
                    <a:pt x="95" y="34"/>
                  </a:lnTo>
                  <a:lnTo>
                    <a:pt x="88" y="34"/>
                  </a:lnTo>
                  <a:lnTo>
                    <a:pt x="80" y="30"/>
                  </a:lnTo>
                  <a:lnTo>
                    <a:pt x="72" y="30"/>
                  </a:lnTo>
                  <a:lnTo>
                    <a:pt x="65" y="28"/>
                  </a:lnTo>
                  <a:lnTo>
                    <a:pt x="57" y="26"/>
                  </a:lnTo>
                  <a:lnTo>
                    <a:pt x="50" y="24"/>
                  </a:lnTo>
                  <a:lnTo>
                    <a:pt x="44" y="22"/>
                  </a:lnTo>
                  <a:lnTo>
                    <a:pt x="31" y="21"/>
                  </a:lnTo>
                  <a:lnTo>
                    <a:pt x="21" y="19"/>
                  </a:lnTo>
                  <a:lnTo>
                    <a:pt x="12" y="15"/>
                  </a:lnTo>
                  <a:lnTo>
                    <a:pt x="4" y="13"/>
                  </a:lnTo>
                  <a:lnTo>
                    <a:pt x="0" y="13"/>
                  </a:lnTo>
                  <a:lnTo>
                    <a:pt x="2" y="13"/>
                  </a:lnTo>
                  <a:lnTo>
                    <a:pt x="10" y="19"/>
                  </a:lnTo>
                  <a:lnTo>
                    <a:pt x="14" y="21"/>
                  </a:lnTo>
                  <a:lnTo>
                    <a:pt x="19" y="24"/>
                  </a:lnTo>
                  <a:lnTo>
                    <a:pt x="27" y="30"/>
                  </a:lnTo>
                  <a:lnTo>
                    <a:pt x="34" y="34"/>
                  </a:lnTo>
                  <a:lnTo>
                    <a:pt x="40" y="38"/>
                  </a:lnTo>
                  <a:lnTo>
                    <a:pt x="48" y="45"/>
                  </a:lnTo>
                  <a:lnTo>
                    <a:pt x="55" y="49"/>
                  </a:lnTo>
                  <a:lnTo>
                    <a:pt x="61" y="57"/>
                  </a:lnTo>
                  <a:lnTo>
                    <a:pt x="74" y="68"/>
                  </a:lnTo>
                  <a:lnTo>
                    <a:pt x="84" y="81"/>
                  </a:lnTo>
                  <a:lnTo>
                    <a:pt x="90" y="93"/>
                  </a:lnTo>
                  <a:lnTo>
                    <a:pt x="93" y="108"/>
                  </a:lnTo>
                  <a:lnTo>
                    <a:pt x="95" y="119"/>
                  </a:lnTo>
                  <a:lnTo>
                    <a:pt x="99" y="131"/>
                  </a:lnTo>
                  <a:lnTo>
                    <a:pt x="99" y="140"/>
                  </a:lnTo>
                  <a:lnTo>
                    <a:pt x="101" y="150"/>
                  </a:lnTo>
                  <a:lnTo>
                    <a:pt x="101" y="156"/>
                  </a:lnTo>
                  <a:lnTo>
                    <a:pt x="103" y="157"/>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8" name="Freeform 103"/>
            <p:cNvSpPr>
              <a:spLocks/>
            </p:cNvSpPr>
            <p:nvPr/>
          </p:nvSpPr>
          <p:spPr bwMode="auto">
            <a:xfrm>
              <a:off x="3976" y="4619"/>
              <a:ext cx="131" cy="29"/>
            </a:xfrm>
            <a:custGeom>
              <a:avLst/>
              <a:gdLst>
                <a:gd name="T0" fmla="*/ 0 w 262"/>
                <a:gd name="T1" fmla="*/ 0 h 59"/>
                <a:gd name="T2" fmla="*/ 1 w 262"/>
                <a:gd name="T3" fmla="*/ 1 h 59"/>
                <a:gd name="T4" fmla="*/ 9 w 262"/>
                <a:gd name="T5" fmla="*/ 1 h 59"/>
                <a:gd name="T6" fmla="*/ 9 w 262"/>
                <a:gd name="T7" fmla="*/ 1 h 59"/>
                <a:gd name="T8" fmla="*/ 8 w 262"/>
                <a:gd name="T9" fmla="*/ 1 h 59"/>
                <a:gd name="T10" fmla="*/ 8 w 262"/>
                <a:gd name="T11" fmla="*/ 1 h 59"/>
                <a:gd name="T12" fmla="*/ 8 w 262"/>
                <a:gd name="T13" fmla="*/ 1 h 59"/>
                <a:gd name="T14" fmla="*/ 8 w 262"/>
                <a:gd name="T15" fmla="*/ 1 h 59"/>
                <a:gd name="T16" fmla="*/ 7 w 262"/>
                <a:gd name="T17" fmla="*/ 1 h 59"/>
                <a:gd name="T18" fmla="*/ 7 w 262"/>
                <a:gd name="T19" fmla="*/ 1 h 59"/>
                <a:gd name="T20" fmla="*/ 7 w 262"/>
                <a:gd name="T21" fmla="*/ 1 h 59"/>
                <a:gd name="T22" fmla="*/ 6 w 262"/>
                <a:gd name="T23" fmla="*/ 1 h 59"/>
                <a:gd name="T24" fmla="*/ 6 w 262"/>
                <a:gd name="T25" fmla="*/ 1 h 59"/>
                <a:gd name="T26" fmla="*/ 6 w 262"/>
                <a:gd name="T27" fmla="*/ 0 h 59"/>
                <a:gd name="T28" fmla="*/ 5 w 262"/>
                <a:gd name="T29" fmla="*/ 0 h 59"/>
                <a:gd name="T30" fmla="*/ 5 w 262"/>
                <a:gd name="T31" fmla="*/ 0 h 59"/>
                <a:gd name="T32" fmla="*/ 4 w 262"/>
                <a:gd name="T33" fmla="*/ 0 h 59"/>
                <a:gd name="T34" fmla="*/ 4 w 262"/>
                <a:gd name="T35" fmla="*/ 0 h 59"/>
                <a:gd name="T36" fmla="*/ 4 w 262"/>
                <a:gd name="T37" fmla="*/ 0 h 59"/>
                <a:gd name="T38" fmla="*/ 3 w 262"/>
                <a:gd name="T39" fmla="*/ 0 h 59"/>
                <a:gd name="T40" fmla="*/ 3 w 262"/>
                <a:gd name="T41" fmla="*/ 0 h 59"/>
                <a:gd name="T42" fmla="*/ 2 w 262"/>
                <a:gd name="T43" fmla="*/ 0 h 59"/>
                <a:gd name="T44" fmla="*/ 2 w 262"/>
                <a:gd name="T45" fmla="*/ 0 h 59"/>
                <a:gd name="T46" fmla="*/ 2 w 262"/>
                <a:gd name="T47" fmla="*/ 0 h 59"/>
                <a:gd name="T48" fmla="*/ 2 w 262"/>
                <a:gd name="T49" fmla="*/ 0 h 59"/>
                <a:gd name="T50" fmla="*/ 1 w 262"/>
                <a:gd name="T51" fmla="*/ 0 h 59"/>
                <a:gd name="T52" fmla="*/ 1 w 262"/>
                <a:gd name="T53" fmla="*/ 0 h 59"/>
                <a:gd name="T54" fmla="*/ 1 w 262"/>
                <a:gd name="T55" fmla="*/ 0 h 59"/>
                <a:gd name="T56" fmla="*/ 1 w 262"/>
                <a:gd name="T57" fmla="*/ 0 h 59"/>
                <a:gd name="T58" fmla="*/ 1 w 262"/>
                <a:gd name="T59" fmla="*/ 0 h 59"/>
                <a:gd name="T60" fmla="*/ 0 w 262"/>
                <a:gd name="T61" fmla="*/ 0 h 59"/>
                <a:gd name="T62" fmla="*/ 0 w 262"/>
                <a:gd name="T63" fmla="*/ 0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2" h="59">
                  <a:moveTo>
                    <a:pt x="0" y="0"/>
                  </a:moveTo>
                  <a:lnTo>
                    <a:pt x="4" y="59"/>
                  </a:lnTo>
                  <a:lnTo>
                    <a:pt x="262" y="49"/>
                  </a:lnTo>
                  <a:lnTo>
                    <a:pt x="258" y="47"/>
                  </a:lnTo>
                  <a:lnTo>
                    <a:pt x="251" y="47"/>
                  </a:lnTo>
                  <a:lnTo>
                    <a:pt x="243" y="43"/>
                  </a:lnTo>
                  <a:lnTo>
                    <a:pt x="236" y="43"/>
                  </a:lnTo>
                  <a:lnTo>
                    <a:pt x="228" y="41"/>
                  </a:lnTo>
                  <a:lnTo>
                    <a:pt x="218" y="41"/>
                  </a:lnTo>
                  <a:lnTo>
                    <a:pt x="207" y="40"/>
                  </a:lnTo>
                  <a:lnTo>
                    <a:pt x="196" y="36"/>
                  </a:lnTo>
                  <a:lnTo>
                    <a:pt x="184" y="34"/>
                  </a:lnTo>
                  <a:lnTo>
                    <a:pt x="173" y="32"/>
                  </a:lnTo>
                  <a:lnTo>
                    <a:pt x="161" y="30"/>
                  </a:lnTo>
                  <a:lnTo>
                    <a:pt x="148" y="28"/>
                  </a:lnTo>
                  <a:lnTo>
                    <a:pt x="137" y="26"/>
                  </a:lnTo>
                  <a:lnTo>
                    <a:pt x="125" y="24"/>
                  </a:lnTo>
                  <a:lnTo>
                    <a:pt x="112" y="21"/>
                  </a:lnTo>
                  <a:lnTo>
                    <a:pt x="99" y="19"/>
                  </a:lnTo>
                  <a:lnTo>
                    <a:pt x="87" y="17"/>
                  </a:lnTo>
                  <a:lnTo>
                    <a:pt x="76" y="13"/>
                  </a:lnTo>
                  <a:lnTo>
                    <a:pt x="64" y="11"/>
                  </a:lnTo>
                  <a:lnTo>
                    <a:pt x="53" y="11"/>
                  </a:lnTo>
                  <a:lnTo>
                    <a:pt x="44" y="7"/>
                  </a:lnTo>
                  <a:lnTo>
                    <a:pt x="36" y="5"/>
                  </a:lnTo>
                  <a:lnTo>
                    <a:pt x="28" y="3"/>
                  </a:lnTo>
                  <a:lnTo>
                    <a:pt x="21" y="3"/>
                  </a:lnTo>
                  <a:lnTo>
                    <a:pt x="13" y="0"/>
                  </a:lnTo>
                  <a:lnTo>
                    <a:pt x="9" y="0"/>
                  </a:lnTo>
                  <a:lnTo>
                    <a:pt x="2" y="0"/>
                  </a:lnTo>
                  <a:lnTo>
                    <a:pt x="0" y="0"/>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9" name="Freeform 104"/>
            <p:cNvSpPr>
              <a:spLocks/>
            </p:cNvSpPr>
            <p:nvPr/>
          </p:nvSpPr>
          <p:spPr bwMode="auto">
            <a:xfrm>
              <a:off x="3754" y="4655"/>
              <a:ext cx="349" cy="115"/>
            </a:xfrm>
            <a:custGeom>
              <a:avLst/>
              <a:gdLst>
                <a:gd name="T0" fmla="*/ 1 w 698"/>
                <a:gd name="T1" fmla="*/ 3 h 230"/>
                <a:gd name="T2" fmla="*/ 12 w 698"/>
                <a:gd name="T3" fmla="*/ 2 h 230"/>
                <a:gd name="T4" fmla="*/ 22 w 698"/>
                <a:gd name="T5" fmla="*/ 0 h 230"/>
                <a:gd name="T6" fmla="*/ 12 w 698"/>
                <a:gd name="T7" fmla="*/ 3 h 230"/>
                <a:gd name="T8" fmla="*/ 1 w 698"/>
                <a:gd name="T9" fmla="*/ 5 h 230"/>
                <a:gd name="T10" fmla="*/ 11 w 698"/>
                <a:gd name="T11" fmla="*/ 4 h 230"/>
                <a:gd name="T12" fmla="*/ 20 w 698"/>
                <a:gd name="T13" fmla="*/ 3 h 230"/>
                <a:gd name="T14" fmla="*/ 10 w 698"/>
                <a:gd name="T15" fmla="*/ 4 h 230"/>
                <a:gd name="T16" fmla="*/ 3 w 698"/>
                <a:gd name="T17" fmla="*/ 6 h 230"/>
                <a:gd name="T18" fmla="*/ 10 w 698"/>
                <a:gd name="T19" fmla="*/ 5 h 230"/>
                <a:gd name="T20" fmla="*/ 19 w 698"/>
                <a:gd name="T21" fmla="*/ 5 h 230"/>
                <a:gd name="T22" fmla="*/ 9 w 698"/>
                <a:gd name="T23" fmla="*/ 6 h 230"/>
                <a:gd name="T24" fmla="*/ 2 w 698"/>
                <a:gd name="T25" fmla="*/ 7 h 230"/>
                <a:gd name="T26" fmla="*/ 8 w 698"/>
                <a:gd name="T27" fmla="*/ 7 h 230"/>
                <a:gd name="T28" fmla="*/ 2 w 698"/>
                <a:gd name="T29" fmla="*/ 8 h 230"/>
                <a:gd name="T30" fmla="*/ 2 w 698"/>
                <a:gd name="T31" fmla="*/ 8 h 230"/>
                <a:gd name="T32" fmla="*/ 1 w 698"/>
                <a:gd name="T33" fmla="*/ 8 h 230"/>
                <a:gd name="T34" fmla="*/ 1 w 698"/>
                <a:gd name="T35" fmla="*/ 7 h 230"/>
                <a:gd name="T36" fmla="*/ 1 w 698"/>
                <a:gd name="T37" fmla="*/ 7 h 230"/>
                <a:gd name="T38" fmla="*/ 1 w 698"/>
                <a:gd name="T39" fmla="*/ 7 h 230"/>
                <a:gd name="T40" fmla="*/ 1 w 698"/>
                <a:gd name="T41" fmla="*/ 7 h 230"/>
                <a:gd name="T42" fmla="*/ 1 w 698"/>
                <a:gd name="T43" fmla="*/ 6 h 230"/>
                <a:gd name="T44" fmla="*/ 1 w 698"/>
                <a:gd name="T45" fmla="*/ 6 h 230"/>
                <a:gd name="T46" fmla="*/ 1 w 698"/>
                <a:gd name="T47" fmla="*/ 5 h 230"/>
                <a:gd name="T48" fmla="*/ 1 w 698"/>
                <a:gd name="T49" fmla="*/ 5 h 230"/>
                <a:gd name="T50" fmla="*/ 0 w 698"/>
                <a:gd name="T51" fmla="*/ 5 h 230"/>
                <a:gd name="T52" fmla="*/ 0 w 698"/>
                <a:gd name="T53" fmla="*/ 4 h 230"/>
                <a:gd name="T54" fmla="*/ 0 w 698"/>
                <a:gd name="T55" fmla="*/ 4 h 230"/>
                <a:gd name="T56" fmla="*/ 1 w 698"/>
                <a:gd name="T57" fmla="*/ 4 h 230"/>
                <a:gd name="T58" fmla="*/ 1 w 698"/>
                <a:gd name="T59" fmla="*/ 3 h 230"/>
                <a:gd name="T60" fmla="*/ 1 w 698"/>
                <a:gd name="T61" fmla="*/ 3 h 230"/>
                <a:gd name="T62" fmla="*/ 1 w 698"/>
                <a:gd name="T63" fmla="*/ 3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98" h="230">
                  <a:moveTo>
                    <a:pt x="4" y="95"/>
                  </a:moveTo>
                  <a:lnTo>
                    <a:pt x="374" y="55"/>
                  </a:lnTo>
                  <a:lnTo>
                    <a:pt x="698" y="0"/>
                  </a:lnTo>
                  <a:lnTo>
                    <a:pt x="359" y="70"/>
                  </a:lnTo>
                  <a:lnTo>
                    <a:pt x="23" y="133"/>
                  </a:lnTo>
                  <a:lnTo>
                    <a:pt x="321" y="106"/>
                  </a:lnTo>
                  <a:lnTo>
                    <a:pt x="618" y="74"/>
                  </a:lnTo>
                  <a:lnTo>
                    <a:pt x="295" y="127"/>
                  </a:lnTo>
                  <a:lnTo>
                    <a:pt x="74" y="165"/>
                  </a:lnTo>
                  <a:lnTo>
                    <a:pt x="310" y="150"/>
                  </a:lnTo>
                  <a:lnTo>
                    <a:pt x="580" y="129"/>
                  </a:lnTo>
                  <a:lnTo>
                    <a:pt x="274" y="177"/>
                  </a:lnTo>
                  <a:lnTo>
                    <a:pt x="36" y="205"/>
                  </a:lnTo>
                  <a:lnTo>
                    <a:pt x="241" y="201"/>
                  </a:lnTo>
                  <a:lnTo>
                    <a:pt x="36" y="230"/>
                  </a:lnTo>
                  <a:lnTo>
                    <a:pt x="34" y="228"/>
                  </a:lnTo>
                  <a:lnTo>
                    <a:pt x="32" y="226"/>
                  </a:lnTo>
                  <a:lnTo>
                    <a:pt x="28" y="220"/>
                  </a:lnTo>
                  <a:lnTo>
                    <a:pt x="25" y="213"/>
                  </a:lnTo>
                  <a:lnTo>
                    <a:pt x="19" y="205"/>
                  </a:lnTo>
                  <a:lnTo>
                    <a:pt x="15" y="194"/>
                  </a:lnTo>
                  <a:lnTo>
                    <a:pt x="9" y="184"/>
                  </a:lnTo>
                  <a:lnTo>
                    <a:pt x="8" y="173"/>
                  </a:lnTo>
                  <a:lnTo>
                    <a:pt x="4" y="160"/>
                  </a:lnTo>
                  <a:lnTo>
                    <a:pt x="2" y="146"/>
                  </a:lnTo>
                  <a:lnTo>
                    <a:pt x="0" y="133"/>
                  </a:lnTo>
                  <a:lnTo>
                    <a:pt x="0" y="122"/>
                  </a:lnTo>
                  <a:lnTo>
                    <a:pt x="0" y="110"/>
                  </a:lnTo>
                  <a:lnTo>
                    <a:pt x="2" y="103"/>
                  </a:lnTo>
                  <a:lnTo>
                    <a:pt x="2" y="95"/>
                  </a:lnTo>
                  <a:lnTo>
                    <a:pt x="4" y="95"/>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0" name="Freeform 105"/>
            <p:cNvSpPr>
              <a:spLocks/>
            </p:cNvSpPr>
            <p:nvPr/>
          </p:nvSpPr>
          <p:spPr bwMode="auto">
            <a:xfrm>
              <a:off x="4953" y="4672"/>
              <a:ext cx="290" cy="50"/>
            </a:xfrm>
            <a:custGeom>
              <a:avLst/>
              <a:gdLst>
                <a:gd name="T0" fmla="*/ 0 w 580"/>
                <a:gd name="T1" fmla="*/ 0 h 101"/>
                <a:gd name="T2" fmla="*/ 19 w 580"/>
                <a:gd name="T3" fmla="*/ 2 h 101"/>
                <a:gd name="T4" fmla="*/ 15 w 580"/>
                <a:gd name="T5" fmla="*/ 3 h 101"/>
                <a:gd name="T6" fmla="*/ 0 w 580"/>
                <a:gd name="T7" fmla="*/ 0 h 101"/>
                <a:gd name="T8" fmla="*/ 0 w 580"/>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101">
                  <a:moveTo>
                    <a:pt x="0" y="0"/>
                  </a:moveTo>
                  <a:lnTo>
                    <a:pt x="580" y="95"/>
                  </a:lnTo>
                  <a:lnTo>
                    <a:pt x="449" y="101"/>
                  </a:lnTo>
                  <a:lnTo>
                    <a:pt x="0" y="0"/>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1" name="Freeform 106"/>
            <p:cNvSpPr>
              <a:spLocks/>
            </p:cNvSpPr>
            <p:nvPr/>
          </p:nvSpPr>
          <p:spPr bwMode="auto">
            <a:xfrm>
              <a:off x="4933" y="4515"/>
              <a:ext cx="23" cy="60"/>
            </a:xfrm>
            <a:custGeom>
              <a:avLst/>
              <a:gdLst>
                <a:gd name="T0" fmla="*/ 2 w 46"/>
                <a:gd name="T1" fmla="*/ 3 h 119"/>
                <a:gd name="T2" fmla="*/ 2 w 46"/>
                <a:gd name="T3" fmla="*/ 1 h 119"/>
                <a:gd name="T4" fmla="*/ 1 w 46"/>
                <a:gd name="T5" fmla="*/ 0 h 119"/>
                <a:gd name="T6" fmla="*/ 0 w 46"/>
                <a:gd name="T7" fmla="*/ 4 h 119"/>
                <a:gd name="T8" fmla="*/ 2 w 46"/>
                <a:gd name="T9" fmla="*/ 4 h 119"/>
                <a:gd name="T10" fmla="*/ 2 w 46"/>
                <a:gd name="T11" fmla="*/ 3 h 119"/>
                <a:gd name="T12" fmla="*/ 2 w 46"/>
                <a:gd name="T13" fmla="*/ 3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19">
                  <a:moveTo>
                    <a:pt x="34" y="89"/>
                  </a:moveTo>
                  <a:lnTo>
                    <a:pt x="46" y="19"/>
                  </a:lnTo>
                  <a:lnTo>
                    <a:pt x="4" y="0"/>
                  </a:lnTo>
                  <a:lnTo>
                    <a:pt x="0" y="98"/>
                  </a:lnTo>
                  <a:lnTo>
                    <a:pt x="36" y="119"/>
                  </a:lnTo>
                  <a:lnTo>
                    <a:pt x="34" y="89"/>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2" name="Freeform 107"/>
            <p:cNvSpPr>
              <a:spLocks/>
            </p:cNvSpPr>
            <p:nvPr/>
          </p:nvSpPr>
          <p:spPr bwMode="auto">
            <a:xfrm>
              <a:off x="4895" y="4520"/>
              <a:ext cx="18" cy="46"/>
            </a:xfrm>
            <a:custGeom>
              <a:avLst/>
              <a:gdLst>
                <a:gd name="T0" fmla="*/ 2 w 36"/>
                <a:gd name="T1" fmla="*/ 0 h 91"/>
                <a:gd name="T2" fmla="*/ 0 w 36"/>
                <a:gd name="T3" fmla="*/ 0 h 91"/>
                <a:gd name="T4" fmla="*/ 0 w 36"/>
                <a:gd name="T5" fmla="*/ 3 h 91"/>
                <a:gd name="T6" fmla="*/ 2 w 36"/>
                <a:gd name="T7" fmla="*/ 3 h 91"/>
                <a:gd name="T8" fmla="*/ 2 w 36"/>
                <a:gd name="T9" fmla="*/ 0 h 91"/>
                <a:gd name="T10" fmla="*/ 2 w 36"/>
                <a:gd name="T11" fmla="*/ 0 h 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91">
                  <a:moveTo>
                    <a:pt x="36" y="0"/>
                  </a:moveTo>
                  <a:lnTo>
                    <a:pt x="0" y="0"/>
                  </a:lnTo>
                  <a:lnTo>
                    <a:pt x="0" y="76"/>
                  </a:lnTo>
                  <a:lnTo>
                    <a:pt x="36" y="91"/>
                  </a:lnTo>
                  <a:lnTo>
                    <a:pt x="36" y="0"/>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3" name="Freeform 108"/>
            <p:cNvSpPr>
              <a:spLocks/>
            </p:cNvSpPr>
            <p:nvPr/>
          </p:nvSpPr>
          <p:spPr bwMode="auto">
            <a:xfrm>
              <a:off x="3503" y="4434"/>
              <a:ext cx="18" cy="23"/>
            </a:xfrm>
            <a:custGeom>
              <a:avLst/>
              <a:gdLst>
                <a:gd name="T0" fmla="*/ 1 w 36"/>
                <a:gd name="T1" fmla="*/ 0 h 48"/>
                <a:gd name="T2" fmla="*/ 0 w 36"/>
                <a:gd name="T3" fmla="*/ 0 h 48"/>
                <a:gd name="T4" fmla="*/ 1 w 36"/>
                <a:gd name="T5" fmla="*/ 1 h 48"/>
                <a:gd name="T6" fmla="*/ 2 w 36"/>
                <a:gd name="T7" fmla="*/ 1 h 48"/>
                <a:gd name="T8" fmla="*/ 1 w 36"/>
                <a:gd name="T9" fmla="*/ 0 h 48"/>
                <a:gd name="T10" fmla="*/ 1 w 36"/>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8">
                  <a:moveTo>
                    <a:pt x="27" y="0"/>
                  </a:moveTo>
                  <a:lnTo>
                    <a:pt x="0" y="17"/>
                  </a:lnTo>
                  <a:lnTo>
                    <a:pt x="15" y="48"/>
                  </a:lnTo>
                  <a:lnTo>
                    <a:pt x="36" y="40"/>
                  </a:lnTo>
                  <a:lnTo>
                    <a:pt x="27"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 name="Freeform 109"/>
            <p:cNvSpPr>
              <a:spLocks/>
            </p:cNvSpPr>
            <p:nvPr/>
          </p:nvSpPr>
          <p:spPr bwMode="auto">
            <a:xfrm>
              <a:off x="3529" y="4450"/>
              <a:ext cx="11" cy="20"/>
            </a:xfrm>
            <a:custGeom>
              <a:avLst/>
              <a:gdLst>
                <a:gd name="T0" fmla="*/ 1 w 21"/>
                <a:gd name="T1" fmla="*/ 0 h 40"/>
                <a:gd name="T2" fmla="*/ 1 w 21"/>
                <a:gd name="T3" fmla="*/ 1 h 40"/>
                <a:gd name="T4" fmla="*/ 1 w 21"/>
                <a:gd name="T5" fmla="*/ 2 h 40"/>
                <a:gd name="T6" fmla="*/ 0 w 21"/>
                <a:gd name="T7" fmla="*/ 2 h 40"/>
                <a:gd name="T8" fmla="*/ 1 w 21"/>
                <a:gd name="T9" fmla="*/ 0 h 40"/>
                <a:gd name="T10" fmla="*/ 1 w 21"/>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0">
                  <a:moveTo>
                    <a:pt x="4" y="0"/>
                  </a:moveTo>
                  <a:lnTo>
                    <a:pt x="21" y="6"/>
                  </a:lnTo>
                  <a:lnTo>
                    <a:pt x="16" y="40"/>
                  </a:lnTo>
                  <a:lnTo>
                    <a:pt x="0" y="37"/>
                  </a:lnTo>
                  <a:lnTo>
                    <a:pt x="4"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 name="Freeform 110"/>
            <p:cNvSpPr>
              <a:spLocks/>
            </p:cNvSpPr>
            <p:nvPr/>
          </p:nvSpPr>
          <p:spPr bwMode="auto">
            <a:xfrm>
              <a:off x="3550" y="4455"/>
              <a:ext cx="9" cy="21"/>
            </a:xfrm>
            <a:custGeom>
              <a:avLst/>
              <a:gdLst>
                <a:gd name="T0" fmla="*/ 1 w 17"/>
                <a:gd name="T1" fmla="*/ 0 h 42"/>
                <a:gd name="T2" fmla="*/ 1 w 17"/>
                <a:gd name="T3" fmla="*/ 1 h 42"/>
                <a:gd name="T4" fmla="*/ 1 w 17"/>
                <a:gd name="T5" fmla="*/ 2 h 42"/>
                <a:gd name="T6" fmla="*/ 0 w 17"/>
                <a:gd name="T7" fmla="*/ 2 h 42"/>
                <a:gd name="T8" fmla="*/ 1 w 17"/>
                <a:gd name="T9" fmla="*/ 0 h 42"/>
                <a:gd name="T10" fmla="*/ 1 w 17"/>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2">
                  <a:moveTo>
                    <a:pt x="2" y="0"/>
                  </a:moveTo>
                  <a:lnTo>
                    <a:pt x="17" y="4"/>
                  </a:lnTo>
                  <a:lnTo>
                    <a:pt x="15" y="42"/>
                  </a:lnTo>
                  <a:lnTo>
                    <a:pt x="0" y="36"/>
                  </a:lnTo>
                  <a:lnTo>
                    <a:pt x="2"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 name="Freeform 111"/>
            <p:cNvSpPr>
              <a:spLocks/>
            </p:cNvSpPr>
            <p:nvPr/>
          </p:nvSpPr>
          <p:spPr bwMode="auto">
            <a:xfrm>
              <a:off x="3569" y="4457"/>
              <a:ext cx="14" cy="24"/>
            </a:xfrm>
            <a:custGeom>
              <a:avLst/>
              <a:gdLst>
                <a:gd name="T0" fmla="*/ 0 w 29"/>
                <a:gd name="T1" fmla="*/ 0 h 47"/>
                <a:gd name="T2" fmla="*/ 0 w 29"/>
                <a:gd name="T3" fmla="*/ 1 h 47"/>
                <a:gd name="T4" fmla="*/ 0 w 29"/>
                <a:gd name="T5" fmla="*/ 2 h 47"/>
                <a:gd name="T6" fmla="*/ 0 w 29"/>
                <a:gd name="T7" fmla="*/ 2 h 47"/>
                <a:gd name="T8" fmla="*/ 0 w 29"/>
                <a:gd name="T9" fmla="*/ 0 h 47"/>
                <a:gd name="T10" fmla="*/ 0 w 29"/>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47">
                  <a:moveTo>
                    <a:pt x="4" y="0"/>
                  </a:moveTo>
                  <a:lnTo>
                    <a:pt x="29" y="7"/>
                  </a:lnTo>
                  <a:lnTo>
                    <a:pt x="21" y="47"/>
                  </a:lnTo>
                  <a:lnTo>
                    <a:pt x="0" y="41"/>
                  </a:lnTo>
                  <a:lnTo>
                    <a:pt x="4"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 name="Freeform 112"/>
            <p:cNvSpPr>
              <a:spLocks/>
            </p:cNvSpPr>
            <p:nvPr/>
          </p:nvSpPr>
          <p:spPr bwMode="auto">
            <a:xfrm>
              <a:off x="3593" y="4466"/>
              <a:ext cx="18" cy="23"/>
            </a:xfrm>
            <a:custGeom>
              <a:avLst/>
              <a:gdLst>
                <a:gd name="T0" fmla="*/ 1 w 36"/>
                <a:gd name="T1" fmla="*/ 0 h 45"/>
                <a:gd name="T2" fmla="*/ 2 w 36"/>
                <a:gd name="T3" fmla="*/ 1 h 45"/>
                <a:gd name="T4" fmla="*/ 1 w 36"/>
                <a:gd name="T5" fmla="*/ 2 h 45"/>
                <a:gd name="T6" fmla="*/ 0 w 36"/>
                <a:gd name="T7" fmla="*/ 2 h 45"/>
                <a:gd name="T8" fmla="*/ 1 w 36"/>
                <a:gd name="T9" fmla="*/ 0 h 45"/>
                <a:gd name="T10" fmla="*/ 1 w 36"/>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5">
                  <a:moveTo>
                    <a:pt x="9" y="0"/>
                  </a:moveTo>
                  <a:lnTo>
                    <a:pt x="36" y="5"/>
                  </a:lnTo>
                  <a:lnTo>
                    <a:pt x="30" y="45"/>
                  </a:lnTo>
                  <a:lnTo>
                    <a:pt x="0" y="40"/>
                  </a:lnTo>
                  <a:lnTo>
                    <a:pt x="9"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 name="Freeform 113"/>
            <p:cNvSpPr>
              <a:spLocks/>
            </p:cNvSpPr>
            <p:nvPr/>
          </p:nvSpPr>
          <p:spPr bwMode="auto">
            <a:xfrm>
              <a:off x="3640" y="4473"/>
              <a:ext cx="14" cy="23"/>
            </a:xfrm>
            <a:custGeom>
              <a:avLst/>
              <a:gdLst>
                <a:gd name="T0" fmla="*/ 1 w 26"/>
                <a:gd name="T1" fmla="*/ 0 h 46"/>
                <a:gd name="T2" fmla="*/ 1 w 26"/>
                <a:gd name="T3" fmla="*/ 1 h 46"/>
                <a:gd name="T4" fmla="*/ 1 w 26"/>
                <a:gd name="T5" fmla="*/ 2 h 46"/>
                <a:gd name="T6" fmla="*/ 0 w 26"/>
                <a:gd name="T7" fmla="*/ 2 h 46"/>
                <a:gd name="T8" fmla="*/ 1 w 26"/>
                <a:gd name="T9" fmla="*/ 0 h 46"/>
                <a:gd name="T10" fmla="*/ 1 w 26"/>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46">
                  <a:moveTo>
                    <a:pt x="4" y="0"/>
                  </a:moveTo>
                  <a:lnTo>
                    <a:pt x="26" y="6"/>
                  </a:lnTo>
                  <a:lnTo>
                    <a:pt x="21" y="46"/>
                  </a:lnTo>
                  <a:lnTo>
                    <a:pt x="0" y="40"/>
                  </a:lnTo>
                  <a:lnTo>
                    <a:pt x="4"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 name="Freeform 114"/>
            <p:cNvSpPr>
              <a:spLocks/>
            </p:cNvSpPr>
            <p:nvPr/>
          </p:nvSpPr>
          <p:spPr bwMode="auto">
            <a:xfrm>
              <a:off x="3664" y="4481"/>
              <a:ext cx="18" cy="24"/>
            </a:xfrm>
            <a:custGeom>
              <a:avLst/>
              <a:gdLst>
                <a:gd name="T0" fmla="*/ 1 w 36"/>
                <a:gd name="T1" fmla="*/ 0 h 48"/>
                <a:gd name="T2" fmla="*/ 2 w 36"/>
                <a:gd name="T3" fmla="*/ 1 h 48"/>
                <a:gd name="T4" fmla="*/ 1 w 36"/>
                <a:gd name="T5" fmla="*/ 2 h 48"/>
                <a:gd name="T6" fmla="*/ 0 w 36"/>
                <a:gd name="T7" fmla="*/ 2 h 48"/>
                <a:gd name="T8" fmla="*/ 1 w 36"/>
                <a:gd name="T9" fmla="*/ 0 h 48"/>
                <a:gd name="T10" fmla="*/ 1 w 36"/>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8">
                  <a:moveTo>
                    <a:pt x="10" y="0"/>
                  </a:moveTo>
                  <a:lnTo>
                    <a:pt x="36" y="6"/>
                  </a:lnTo>
                  <a:lnTo>
                    <a:pt x="31" y="48"/>
                  </a:lnTo>
                  <a:lnTo>
                    <a:pt x="0" y="40"/>
                  </a:lnTo>
                  <a:lnTo>
                    <a:pt x="10"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0" name="Freeform 115"/>
            <p:cNvSpPr>
              <a:spLocks/>
            </p:cNvSpPr>
            <p:nvPr/>
          </p:nvSpPr>
          <p:spPr bwMode="auto">
            <a:xfrm>
              <a:off x="4344" y="4121"/>
              <a:ext cx="30" cy="95"/>
            </a:xfrm>
            <a:custGeom>
              <a:avLst/>
              <a:gdLst>
                <a:gd name="T0" fmla="*/ 2 w 60"/>
                <a:gd name="T1" fmla="*/ 0 h 190"/>
                <a:gd name="T2" fmla="*/ 2 w 60"/>
                <a:gd name="T3" fmla="*/ 0 h 190"/>
                <a:gd name="T4" fmla="*/ 2 w 60"/>
                <a:gd name="T5" fmla="*/ 1 h 190"/>
                <a:gd name="T6" fmla="*/ 1 w 60"/>
                <a:gd name="T7" fmla="*/ 1 h 190"/>
                <a:gd name="T8" fmla="*/ 1 w 60"/>
                <a:gd name="T9" fmla="*/ 1 h 190"/>
                <a:gd name="T10" fmla="*/ 1 w 60"/>
                <a:gd name="T11" fmla="*/ 1 h 190"/>
                <a:gd name="T12" fmla="*/ 1 w 60"/>
                <a:gd name="T13" fmla="*/ 2 h 190"/>
                <a:gd name="T14" fmla="*/ 1 w 60"/>
                <a:gd name="T15" fmla="*/ 2 h 190"/>
                <a:gd name="T16" fmla="*/ 1 w 60"/>
                <a:gd name="T17" fmla="*/ 2 h 190"/>
                <a:gd name="T18" fmla="*/ 1 w 60"/>
                <a:gd name="T19" fmla="*/ 2 h 190"/>
                <a:gd name="T20" fmla="*/ 1 w 60"/>
                <a:gd name="T21" fmla="*/ 3 h 190"/>
                <a:gd name="T22" fmla="*/ 0 w 60"/>
                <a:gd name="T23" fmla="*/ 3 h 190"/>
                <a:gd name="T24" fmla="*/ 0 w 60"/>
                <a:gd name="T25" fmla="*/ 3 h 190"/>
                <a:gd name="T26" fmla="*/ 0 w 60"/>
                <a:gd name="T27" fmla="*/ 3 h 190"/>
                <a:gd name="T28" fmla="*/ 1 w 60"/>
                <a:gd name="T29" fmla="*/ 4 h 190"/>
                <a:gd name="T30" fmla="*/ 1 w 60"/>
                <a:gd name="T31" fmla="*/ 4 h 190"/>
                <a:gd name="T32" fmla="*/ 1 w 60"/>
                <a:gd name="T33" fmla="*/ 4 h 190"/>
                <a:gd name="T34" fmla="*/ 1 w 60"/>
                <a:gd name="T35" fmla="*/ 5 h 190"/>
                <a:gd name="T36" fmla="*/ 1 w 60"/>
                <a:gd name="T37" fmla="*/ 5 h 190"/>
                <a:gd name="T38" fmla="*/ 1 w 60"/>
                <a:gd name="T39" fmla="*/ 5 h 190"/>
                <a:gd name="T40" fmla="*/ 1 w 60"/>
                <a:gd name="T41" fmla="*/ 6 h 190"/>
                <a:gd name="T42" fmla="*/ 1 w 60"/>
                <a:gd name="T43" fmla="*/ 6 h 190"/>
                <a:gd name="T44" fmla="*/ 1 w 60"/>
                <a:gd name="T45" fmla="*/ 6 h 190"/>
                <a:gd name="T46" fmla="*/ 1 w 60"/>
                <a:gd name="T47" fmla="*/ 6 h 190"/>
                <a:gd name="T48" fmla="*/ 1 w 60"/>
                <a:gd name="T49" fmla="*/ 6 h 190"/>
                <a:gd name="T50" fmla="*/ 1 w 60"/>
                <a:gd name="T51" fmla="*/ 6 h 190"/>
                <a:gd name="T52" fmla="*/ 1 w 60"/>
                <a:gd name="T53" fmla="*/ 6 h 190"/>
                <a:gd name="T54" fmla="*/ 1 w 60"/>
                <a:gd name="T55" fmla="*/ 6 h 190"/>
                <a:gd name="T56" fmla="*/ 1 w 60"/>
                <a:gd name="T57" fmla="*/ 5 h 190"/>
                <a:gd name="T58" fmla="*/ 1 w 60"/>
                <a:gd name="T59" fmla="*/ 5 h 190"/>
                <a:gd name="T60" fmla="*/ 1 w 60"/>
                <a:gd name="T61" fmla="*/ 5 h 190"/>
                <a:gd name="T62" fmla="*/ 1 w 60"/>
                <a:gd name="T63" fmla="*/ 5 h 190"/>
                <a:gd name="T64" fmla="*/ 1 w 60"/>
                <a:gd name="T65" fmla="*/ 4 h 190"/>
                <a:gd name="T66" fmla="*/ 1 w 60"/>
                <a:gd name="T67" fmla="*/ 4 h 190"/>
                <a:gd name="T68" fmla="*/ 1 w 60"/>
                <a:gd name="T69" fmla="*/ 4 h 190"/>
                <a:gd name="T70" fmla="*/ 1 w 60"/>
                <a:gd name="T71" fmla="*/ 4 h 190"/>
                <a:gd name="T72" fmla="*/ 1 w 60"/>
                <a:gd name="T73" fmla="*/ 3 h 190"/>
                <a:gd name="T74" fmla="*/ 1 w 60"/>
                <a:gd name="T75" fmla="*/ 3 h 190"/>
                <a:gd name="T76" fmla="*/ 1 w 60"/>
                <a:gd name="T77" fmla="*/ 3 h 190"/>
                <a:gd name="T78" fmla="*/ 2 w 60"/>
                <a:gd name="T79" fmla="*/ 3 h 190"/>
                <a:gd name="T80" fmla="*/ 2 w 60"/>
                <a:gd name="T81" fmla="*/ 3 h 190"/>
                <a:gd name="T82" fmla="*/ 2 w 60"/>
                <a:gd name="T83" fmla="*/ 2 h 190"/>
                <a:gd name="T84" fmla="*/ 2 w 60"/>
                <a:gd name="T85" fmla="*/ 2 h 190"/>
                <a:gd name="T86" fmla="*/ 2 w 60"/>
                <a:gd name="T87" fmla="*/ 2 h 190"/>
                <a:gd name="T88" fmla="*/ 2 w 60"/>
                <a:gd name="T89" fmla="*/ 2 h 190"/>
                <a:gd name="T90" fmla="*/ 2 w 60"/>
                <a:gd name="T91" fmla="*/ 1 h 190"/>
                <a:gd name="T92" fmla="*/ 2 w 60"/>
                <a:gd name="T93" fmla="*/ 1 h 190"/>
                <a:gd name="T94" fmla="*/ 2 w 60"/>
                <a:gd name="T95" fmla="*/ 0 h 190"/>
                <a:gd name="T96" fmla="*/ 2 w 60"/>
                <a:gd name="T97" fmla="*/ 0 h 1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190">
                  <a:moveTo>
                    <a:pt x="39" y="0"/>
                  </a:moveTo>
                  <a:lnTo>
                    <a:pt x="38" y="0"/>
                  </a:lnTo>
                  <a:lnTo>
                    <a:pt x="34" y="4"/>
                  </a:lnTo>
                  <a:lnTo>
                    <a:pt x="28" y="7"/>
                  </a:lnTo>
                  <a:lnTo>
                    <a:pt x="22" y="15"/>
                  </a:lnTo>
                  <a:lnTo>
                    <a:pt x="15" y="25"/>
                  </a:lnTo>
                  <a:lnTo>
                    <a:pt x="9" y="36"/>
                  </a:lnTo>
                  <a:lnTo>
                    <a:pt x="5" y="44"/>
                  </a:lnTo>
                  <a:lnTo>
                    <a:pt x="3" y="51"/>
                  </a:lnTo>
                  <a:lnTo>
                    <a:pt x="1" y="59"/>
                  </a:lnTo>
                  <a:lnTo>
                    <a:pt x="1" y="68"/>
                  </a:lnTo>
                  <a:lnTo>
                    <a:pt x="0" y="76"/>
                  </a:lnTo>
                  <a:lnTo>
                    <a:pt x="0" y="85"/>
                  </a:lnTo>
                  <a:lnTo>
                    <a:pt x="0" y="95"/>
                  </a:lnTo>
                  <a:lnTo>
                    <a:pt x="3" y="106"/>
                  </a:lnTo>
                  <a:lnTo>
                    <a:pt x="3" y="116"/>
                  </a:lnTo>
                  <a:lnTo>
                    <a:pt x="7" y="125"/>
                  </a:lnTo>
                  <a:lnTo>
                    <a:pt x="9" y="135"/>
                  </a:lnTo>
                  <a:lnTo>
                    <a:pt x="13" y="146"/>
                  </a:lnTo>
                  <a:lnTo>
                    <a:pt x="15" y="154"/>
                  </a:lnTo>
                  <a:lnTo>
                    <a:pt x="19" y="161"/>
                  </a:lnTo>
                  <a:lnTo>
                    <a:pt x="20" y="169"/>
                  </a:lnTo>
                  <a:lnTo>
                    <a:pt x="22" y="177"/>
                  </a:lnTo>
                  <a:lnTo>
                    <a:pt x="24" y="186"/>
                  </a:lnTo>
                  <a:lnTo>
                    <a:pt x="28" y="190"/>
                  </a:lnTo>
                  <a:lnTo>
                    <a:pt x="26" y="186"/>
                  </a:lnTo>
                  <a:lnTo>
                    <a:pt x="26" y="179"/>
                  </a:lnTo>
                  <a:lnTo>
                    <a:pt x="26" y="167"/>
                  </a:lnTo>
                  <a:lnTo>
                    <a:pt x="26" y="156"/>
                  </a:lnTo>
                  <a:lnTo>
                    <a:pt x="26" y="146"/>
                  </a:lnTo>
                  <a:lnTo>
                    <a:pt x="26" y="139"/>
                  </a:lnTo>
                  <a:lnTo>
                    <a:pt x="26" y="131"/>
                  </a:lnTo>
                  <a:lnTo>
                    <a:pt x="26" y="123"/>
                  </a:lnTo>
                  <a:lnTo>
                    <a:pt x="26" y="116"/>
                  </a:lnTo>
                  <a:lnTo>
                    <a:pt x="26" y="108"/>
                  </a:lnTo>
                  <a:lnTo>
                    <a:pt x="28" y="101"/>
                  </a:lnTo>
                  <a:lnTo>
                    <a:pt x="30" y="95"/>
                  </a:lnTo>
                  <a:lnTo>
                    <a:pt x="30" y="87"/>
                  </a:lnTo>
                  <a:lnTo>
                    <a:pt x="32" y="80"/>
                  </a:lnTo>
                  <a:lnTo>
                    <a:pt x="34" y="72"/>
                  </a:lnTo>
                  <a:lnTo>
                    <a:pt x="38" y="66"/>
                  </a:lnTo>
                  <a:lnTo>
                    <a:pt x="41" y="55"/>
                  </a:lnTo>
                  <a:lnTo>
                    <a:pt x="47" y="47"/>
                  </a:lnTo>
                  <a:lnTo>
                    <a:pt x="51" y="40"/>
                  </a:lnTo>
                  <a:lnTo>
                    <a:pt x="55" y="36"/>
                  </a:lnTo>
                  <a:lnTo>
                    <a:pt x="58" y="32"/>
                  </a:lnTo>
                  <a:lnTo>
                    <a:pt x="60" y="32"/>
                  </a:lnTo>
                  <a:lnTo>
                    <a:pt x="39"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1" name="Freeform 116"/>
            <p:cNvSpPr>
              <a:spLocks/>
            </p:cNvSpPr>
            <p:nvPr/>
          </p:nvSpPr>
          <p:spPr bwMode="auto">
            <a:xfrm>
              <a:off x="4451" y="4148"/>
              <a:ext cx="19" cy="42"/>
            </a:xfrm>
            <a:custGeom>
              <a:avLst/>
              <a:gdLst>
                <a:gd name="T0" fmla="*/ 2 w 38"/>
                <a:gd name="T1" fmla="*/ 0 h 86"/>
                <a:gd name="T2" fmla="*/ 1 w 38"/>
                <a:gd name="T3" fmla="*/ 2 h 86"/>
                <a:gd name="T4" fmla="*/ 0 w 38"/>
                <a:gd name="T5" fmla="*/ 2 h 86"/>
                <a:gd name="T6" fmla="*/ 2 w 38"/>
                <a:gd name="T7" fmla="*/ 0 h 86"/>
                <a:gd name="T8" fmla="*/ 2 w 38"/>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86">
                  <a:moveTo>
                    <a:pt x="38" y="0"/>
                  </a:moveTo>
                  <a:lnTo>
                    <a:pt x="29" y="86"/>
                  </a:lnTo>
                  <a:lnTo>
                    <a:pt x="0" y="80"/>
                  </a:lnTo>
                  <a:lnTo>
                    <a:pt x="38"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2" name="Freeform 117"/>
            <p:cNvSpPr>
              <a:spLocks/>
            </p:cNvSpPr>
            <p:nvPr/>
          </p:nvSpPr>
          <p:spPr bwMode="auto">
            <a:xfrm>
              <a:off x="4267" y="4131"/>
              <a:ext cx="49" cy="94"/>
            </a:xfrm>
            <a:custGeom>
              <a:avLst/>
              <a:gdLst>
                <a:gd name="T0" fmla="*/ 3 w 98"/>
                <a:gd name="T1" fmla="*/ 0 h 188"/>
                <a:gd name="T2" fmla="*/ 3 w 98"/>
                <a:gd name="T3" fmla="*/ 1 h 188"/>
                <a:gd name="T4" fmla="*/ 3 w 98"/>
                <a:gd name="T5" fmla="*/ 1 h 188"/>
                <a:gd name="T6" fmla="*/ 2 w 98"/>
                <a:gd name="T7" fmla="*/ 1 h 188"/>
                <a:gd name="T8" fmla="*/ 2 w 98"/>
                <a:gd name="T9" fmla="*/ 1 h 188"/>
                <a:gd name="T10" fmla="*/ 2 w 98"/>
                <a:gd name="T11" fmla="*/ 1 h 188"/>
                <a:gd name="T12" fmla="*/ 2 w 98"/>
                <a:gd name="T13" fmla="*/ 2 h 188"/>
                <a:gd name="T14" fmla="*/ 2 w 98"/>
                <a:gd name="T15" fmla="*/ 2 h 188"/>
                <a:gd name="T16" fmla="*/ 2 w 98"/>
                <a:gd name="T17" fmla="*/ 2 h 188"/>
                <a:gd name="T18" fmla="*/ 2 w 98"/>
                <a:gd name="T19" fmla="*/ 3 h 188"/>
                <a:gd name="T20" fmla="*/ 2 w 98"/>
                <a:gd name="T21" fmla="*/ 3 h 188"/>
                <a:gd name="T22" fmla="*/ 2 w 98"/>
                <a:gd name="T23" fmla="*/ 3 h 188"/>
                <a:gd name="T24" fmla="*/ 2 w 98"/>
                <a:gd name="T25" fmla="*/ 3 h 188"/>
                <a:gd name="T26" fmla="*/ 2 w 98"/>
                <a:gd name="T27" fmla="*/ 4 h 188"/>
                <a:gd name="T28" fmla="*/ 2 w 98"/>
                <a:gd name="T29" fmla="*/ 4 h 188"/>
                <a:gd name="T30" fmla="*/ 2 w 98"/>
                <a:gd name="T31" fmla="*/ 4 h 188"/>
                <a:gd name="T32" fmla="*/ 2 w 98"/>
                <a:gd name="T33" fmla="*/ 4 h 188"/>
                <a:gd name="T34" fmla="*/ 2 w 98"/>
                <a:gd name="T35" fmla="*/ 5 h 188"/>
                <a:gd name="T36" fmla="*/ 3 w 98"/>
                <a:gd name="T37" fmla="*/ 5 h 188"/>
                <a:gd name="T38" fmla="*/ 3 w 98"/>
                <a:gd name="T39" fmla="*/ 5 h 188"/>
                <a:gd name="T40" fmla="*/ 3 w 98"/>
                <a:gd name="T41" fmla="*/ 5 h 188"/>
                <a:gd name="T42" fmla="*/ 3 w 98"/>
                <a:gd name="T43" fmla="*/ 6 h 188"/>
                <a:gd name="T44" fmla="*/ 3 w 98"/>
                <a:gd name="T45" fmla="*/ 6 h 188"/>
                <a:gd name="T46" fmla="*/ 3 w 98"/>
                <a:gd name="T47" fmla="*/ 6 h 188"/>
                <a:gd name="T48" fmla="*/ 4 w 98"/>
                <a:gd name="T49" fmla="*/ 6 h 188"/>
                <a:gd name="T50" fmla="*/ 3 w 98"/>
                <a:gd name="T51" fmla="*/ 6 h 188"/>
                <a:gd name="T52" fmla="*/ 3 w 98"/>
                <a:gd name="T53" fmla="*/ 6 h 188"/>
                <a:gd name="T54" fmla="*/ 3 w 98"/>
                <a:gd name="T55" fmla="*/ 6 h 188"/>
                <a:gd name="T56" fmla="*/ 3 w 98"/>
                <a:gd name="T57" fmla="*/ 6 h 188"/>
                <a:gd name="T58" fmla="*/ 2 w 98"/>
                <a:gd name="T59" fmla="*/ 6 h 188"/>
                <a:gd name="T60" fmla="*/ 2 w 98"/>
                <a:gd name="T61" fmla="*/ 6 h 188"/>
                <a:gd name="T62" fmla="*/ 2 w 98"/>
                <a:gd name="T63" fmla="*/ 6 h 188"/>
                <a:gd name="T64" fmla="*/ 2 w 98"/>
                <a:gd name="T65" fmla="*/ 6 h 188"/>
                <a:gd name="T66" fmla="*/ 1 w 98"/>
                <a:gd name="T67" fmla="*/ 6 h 188"/>
                <a:gd name="T68" fmla="*/ 1 w 98"/>
                <a:gd name="T69" fmla="*/ 6 h 188"/>
                <a:gd name="T70" fmla="*/ 1 w 98"/>
                <a:gd name="T71" fmla="*/ 6 h 188"/>
                <a:gd name="T72" fmla="*/ 1 w 98"/>
                <a:gd name="T73" fmla="*/ 5 h 188"/>
                <a:gd name="T74" fmla="*/ 1 w 98"/>
                <a:gd name="T75" fmla="*/ 5 h 188"/>
                <a:gd name="T76" fmla="*/ 1 w 98"/>
                <a:gd name="T77" fmla="*/ 5 h 188"/>
                <a:gd name="T78" fmla="*/ 1 w 98"/>
                <a:gd name="T79" fmla="*/ 5 h 188"/>
                <a:gd name="T80" fmla="*/ 0 w 98"/>
                <a:gd name="T81" fmla="*/ 4 h 188"/>
                <a:gd name="T82" fmla="*/ 0 w 98"/>
                <a:gd name="T83" fmla="*/ 4 h 188"/>
                <a:gd name="T84" fmla="*/ 0 w 98"/>
                <a:gd name="T85" fmla="*/ 4 h 188"/>
                <a:gd name="T86" fmla="*/ 0 w 98"/>
                <a:gd name="T87" fmla="*/ 3 h 188"/>
                <a:gd name="T88" fmla="*/ 0 w 98"/>
                <a:gd name="T89" fmla="*/ 3 h 188"/>
                <a:gd name="T90" fmla="*/ 0 w 98"/>
                <a:gd name="T91" fmla="*/ 3 h 188"/>
                <a:gd name="T92" fmla="*/ 1 w 98"/>
                <a:gd name="T93" fmla="*/ 2 h 188"/>
                <a:gd name="T94" fmla="*/ 1 w 98"/>
                <a:gd name="T95" fmla="*/ 2 h 188"/>
                <a:gd name="T96" fmla="*/ 1 w 98"/>
                <a:gd name="T97" fmla="*/ 2 h 188"/>
                <a:gd name="T98" fmla="*/ 1 w 98"/>
                <a:gd name="T99" fmla="*/ 2 h 188"/>
                <a:gd name="T100" fmla="*/ 1 w 98"/>
                <a:gd name="T101" fmla="*/ 2 h 188"/>
                <a:gd name="T102" fmla="*/ 1 w 98"/>
                <a:gd name="T103" fmla="*/ 3 h 188"/>
                <a:gd name="T104" fmla="*/ 1 w 98"/>
                <a:gd name="T105" fmla="*/ 1 h 188"/>
                <a:gd name="T106" fmla="*/ 3 w 98"/>
                <a:gd name="T107" fmla="*/ 0 h 188"/>
                <a:gd name="T108" fmla="*/ 3 w 98"/>
                <a:gd name="T109" fmla="*/ 0 h 1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 h="188">
                  <a:moveTo>
                    <a:pt x="70" y="0"/>
                  </a:moveTo>
                  <a:lnTo>
                    <a:pt x="68" y="2"/>
                  </a:lnTo>
                  <a:lnTo>
                    <a:pt x="66" y="11"/>
                  </a:lnTo>
                  <a:lnTo>
                    <a:pt x="62" y="15"/>
                  </a:lnTo>
                  <a:lnTo>
                    <a:pt x="62" y="23"/>
                  </a:lnTo>
                  <a:lnTo>
                    <a:pt x="60" y="30"/>
                  </a:lnTo>
                  <a:lnTo>
                    <a:pt x="60" y="40"/>
                  </a:lnTo>
                  <a:lnTo>
                    <a:pt x="58" y="47"/>
                  </a:lnTo>
                  <a:lnTo>
                    <a:pt x="57" y="57"/>
                  </a:lnTo>
                  <a:lnTo>
                    <a:pt x="55" y="66"/>
                  </a:lnTo>
                  <a:lnTo>
                    <a:pt x="55" y="76"/>
                  </a:lnTo>
                  <a:lnTo>
                    <a:pt x="55" y="85"/>
                  </a:lnTo>
                  <a:lnTo>
                    <a:pt x="55" y="93"/>
                  </a:lnTo>
                  <a:lnTo>
                    <a:pt x="57" y="102"/>
                  </a:lnTo>
                  <a:lnTo>
                    <a:pt x="58" y="112"/>
                  </a:lnTo>
                  <a:lnTo>
                    <a:pt x="58" y="119"/>
                  </a:lnTo>
                  <a:lnTo>
                    <a:pt x="62" y="127"/>
                  </a:lnTo>
                  <a:lnTo>
                    <a:pt x="62" y="133"/>
                  </a:lnTo>
                  <a:lnTo>
                    <a:pt x="66" y="140"/>
                  </a:lnTo>
                  <a:lnTo>
                    <a:pt x="74" y="150"/>
                  </a:lnTo>
                  <a:lnTo>
                    <a:pt x="81" y="159"/>
                  </a:lnTo>
                  <a:lnTo>
                    <a:pt x="85" y="165"/>
                  </a:lnTo>
                  <a:lnTo>
                    <a:pt x="91" y="171"/>
                  </a:lnTo>
                  <a:lnTo>
                    <a:pt x="95" y="173"/>
                  </a:lnTo>
                  <a:lnTo>
                    <a:pt x="98" y="175"/>
                  </a:lnTo>
                  <a:lnTo>
                    <a:pt x="95" y="175"/>
                  </a:lnTo>
                  <a:lnTo>
                    <a:pt x="87" y="178"/>
                  </a:lnTo>
                  <a:lnTo>
                    <a:pt x="78" y="182"/>
                  </a:lnTo>
                  <a:lnTo>
                    <a:pt x="66" y="186"/>
                  </a:lnTo>
                  <a:lnTo>
                    <a:pt x="58" y="188"/>
                  </a:lnTo>
                  <a:lnTo>
                    <a:pt x="53" y="188"/>
                  </a:lnTo>
                  <a:lnTo>
                    <a:pt x="45" y="188"/>
                  </a:lnTo>
                  <a:lnTo>
                    <a:pt x="39" y="188"/>
                  </a:lnTo>
                  <a:lnTo>
                    <a:pt x="26" y="182"/>
                  </a:lnTo>
                  <a:lnTo>
                    <a:pt x="19" y="175"/>
                  </a:lnTo>
                  <a:lnTo>
                    <a:pt x="13" y="165"/>
                  </a:lnTo>
                  <a:lnTo>
                    <a:pt x="9" y="158"/>
                  </a:lnTo>
                  <a:lnTo>
                    <a:pt x="5" y="148"/>
                  </a:lnTo>
                  <a:lnTo>
                    <a:pt x="3" y="140"/>
                  </a:lnTo>
                  <a:lnTo>
                    <a:pt x="1" y="129"/>
                  </a:lnTo>
                  <a:lnTo>
                    <a:pt x="0" y="118"/>
                  </a:lnTo>
                  <a:lnTo>
                    <a:pt x="0" y="106"/>
                  </a:lnTo>
                  <a:lnTo>
                    <a:pt x="0" y="97"/>
                  </a:lnTo>
                  <a:lnTo>
                    <a:pt x="0" y="85"/>
                  </a:lnTo>
                  <a:lnTo>
                    <a:pt x="0" y="78"/>
                  </a:lnTo>
                  <a:lnTo>
                    <a:pt x="0" y="66"/>
                  </a:lnTo>
                  <a:lnTo>
                    <a:pt x="1" y="61"/>
                  </a:lnTo>
                  <a:lnTo>
                    <a:pt x="1" y="53"/>
                  </a:lnTo>
                  <a:lnTo>
                    <a:pt x="1" y="49"/>
                  </a:lnTo>
                  <a:lnTo>
                    <a:pt x="1" y="45"/>
                  </a:lnTo>
                  <a:lnTo>
                    <a:pt x="3" y="45"/>
                  </a:lnTo>
                  <a:lnTo>
                    <a:pt x="19" y="91"/>
                  </a:lnTo>
                  <a:lnTo>
                    <a:pt x="28" y="32"/>
                  </a:lnTo>
                  <a:lnTo>
                    <a:pt x="70" y="0"/>
                  </a:lnTo>
                  <a:close/>
                </a:path>
              </a:pathLst>
            </a:custGeom>
            <a:solidFill>
              <a:srgbClr val="786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3" name="Freeform 118"/>
            <p:cNvSpPr>
              <a:spLocks/>
            </p:cNvSpPr>
            <p:nvPr/>
          </p:nvSpPr>
          <p:spPr bwMode="auto">
            <a:xfrm>
              <a:off x="4404" y="4210"/>
              <a:ext cx="39" cy="34"/>
            </a:xfrm>
            <a:custGeom>
              <a:avLst/>
              <a:gdLst>
                <a:gd name="T0" fmla="*/ 0 w 78"/>
                <a:gd name="T1" fmla="*/ 0 h 68"/>
                <a:gd name="T2" fmla="*/ 2 w 78"/>
                <a:gd name="T3" fmla="*/ 1 h 68"/>
                <a:gd name="T4" fmla="*/ 3 w 78"/>
                <a:gd name="T5" fmla="*/ 1 h 68"/>
                <a:gd name="T6" fmla="*/ 1 w 78"/>
                <a:gd name="T7" fmla="*/ 1 h 68"/>
                <a:gd name="T8" fmla="*/ 2 w 78"/>
                <a:gd name="T9" fmla="*/ 2 h 68"/>
                <a:gd name="T10" fmla="*/ 3 w 78"/>
                <a:gd name="T11" fmla="*/ 2 h 68"/>
                <a:gd name="T12" fmla="*/ 2 w 78"/>
                <a:gd name="T13" fmla="*/ 3 h 68"/>
                <a:gd name="T14" fmla="*/ 1 w 78"/>
                <a:gd name="T15" fmla="*/ 2 h 68"/>
                <a:gd name="T16" fmla="*/ 1 w 78"/>
                <a:gd name="T17" fmla="*/ 2 h 68"/>
                <a:gd name="T18" fmla="*/ 0 w 78"/>
                <a:gd name="T19" fmla="*/ 0 h 68"/>
                <a:gd name="T20" fmla="*/ 0 w 78"/>
                <a:gd name="T21" fmla="*/ 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8">
                  <a:moveTo>
                    <a:pt x="0" y="0"/>
                  </a:moveTo>
                  <a:lnTo>
                    <a:pt x="57" y="5"/>
                  </a:lnTo>
                  <a:lnTo>
                    <a:pt x="69" y="30"/>
                  </a:lnTo>
                  <a:lnTo>
                    <a:pt x="31" y="28"/>
                  </a:lnTo>
                  <a:lnTo>
                    <a:pt x="48" y="43"/>
                  </a:lnTo>
                  <a:lnTo>
                    <a:pt x="78" y="53"/>
                  </a:lnTo>
                  <a:lnTo>
                    <a:pt x="57" y="68"/>
                  </a:lnTo>
                  <a:lnTo>
                    <a:pt x="27" y="58"/>
                  </a:lnTo>
                  <a:lnTo>
                    <a:pt x="4" y="43"/>
                  </a:lnTo>
                  <a:lnTo>
                    <a:pt x="0" y="0"/>
                  </a:lnTo>
                  <a:close/>
                </a:path>
              </a:pathLst>
            </a:custGeom>
            <a:solidFill>
              <a:srgbClr val="F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5D7F2F5-B587-4D0A-931F-30F9CBA6A6D9}" type="slidenum">
              <a:rPr lang="en-US" smtClean="0"/>
              <a:pPr/>
              <a:t>30</a:t>
            </a:fld>
            <a:endParaRPr lang="en-US" smtClean="0"/>
          </a:p>
        </p:txBody>
      </p:sp>
      <p:sp>
        <p:nvSpPr>
          <p:cNvPr id="129026" name="Rectangle 2"/>
          <p:cNvSpPr>
            <a:spLocks noGrp="1" noChangeArrowheads="1"/>
          </p:cNvSpPr>
          <p:nvPr>
            <p:ph type="title"/>
          </p:nvPr>
        </p:nvSpPr>
        <p:spPr>
          <a:xfrm>
            <a:off x="457200" y="76200"/>
            <a:ext cx="8229600" cy="1143000"/>
          </a:xfrm>
        </p:spPr>
        <p:txBody>
          <a:bodyPr/>
          <a:lstStyle/>
          <a:p>
            <a:pPr eaLnBrk="1" hangingPunct="1">
              <a:defRPr/>
            </a:pPr>
            <a:r>
              <a:rPr lang="en-US" sz="3200" b="1" smtClean="0">
                <a:effectLst>
                  <a:outerShdw blurRad="38100" dist="38100" dir="2700000" algn="tl">
                    <a:srgbClr val="000000"/>
                  </a:outerShdw>
                </a:effectLst>
              </a:rPr>
              <a:t>Particles</a:t>
            </a:r>
          </a:p>
        </p:txBody>
      </p:sp>
      <p:sp>
        <p:nvSpPr>
          <p:cNvPr id="86020" name="Text Box 3"/>
          <p:cNvSpPr txBox="1">
            <a:spLocks noChangeArrowheads="1"/>
          </p:cNvSpPr>
          <p:nvPr/>
        </p:nvSpPr>
        <p:spPr bwMode="auto">
          <a:xfrm>
            <a:off x="517525" y="1255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86021" name="Text Box 4"/>
          <p:cNvSpPr txBox="1">
            <a:spLocks noChangeArrowheads="1"/>
          </p:cNvSpPr>
          <p:nvPr/>
        </p:nvSpPr>
        <p:spPr bwMode="auto">
          <a:xfrm>
            <a:off x="441325" y="1066800"/>
            <a:ext cx="816927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44488">
              <a:defRPr>
                <a:solidFill>
                  <a:schemeClr val="tx1"/>
                </a:solidFill>
                <a:latin typeface="Arial" pitchFamily="34" charset="0"/>
              </a:defRPr>
            </a:lvl1pPr>
            <a:lvl2pPr marL="344488" defTabSz="344488">
              <a:defRPr>
                <a:solidFill>
                  <a:schemeClr val="tx1"/>
                </a:solidFill>
                <a:latin typeface="Arial" pitchFamily="34" charset="0"/>
              </a:defRPr>
            </a:lvl2pPr>
            <a:lvl3pPr marL="1143000" indent="-228600" defTabSz="344488">
              <a:defRPr>
                <a:solidFill>
                  <a:schemeClr val="tx1"/>
                </a:solidFill>
                <a:latin typeface="Arial" pitchFamily="34" charset="0"/>
              </a:defRPr>
            </a:lvl3pPr>
            <a:lvl4pPr marL="1600200" indent="-228600" defTabSz="344488">
              <a:defRPr>
                <a:solidFill>
                  <a:schemeClr val="tx1"/>
                </a:solidFill>
                <a:latin typeface="Arial" pitchFamily="34" charset="0"/>
              </a:defRPr>
            </a:lvl4pPr>
            <a:lvl5pPr marL="2057400" indent="-228600" defTabSz="344488">
              <a:defRPr>
                <a:solidFill>
                  <a:schemeClr val="tx1"/>
                </a:solidFill>
                <a:latin typeface="Arial" pitchFamily="34" charset="0"/>
              </a:defRPr>
            </a:lvl5pPr>
            <a:lvl6pPr marL="2514600" indent="-228600" defTabSz="344488" eaLnBrk="0" fontAlgn="base" hangingPunct="0">
              <a:spcBef>
                <a:spcPct val="0"/>
              </a:spcBef>
              <a:spcAft>
                <a:spcPct val="0"/>
              </a:spcAft>
              <a:defRPr>
                <a:solidFill>
                  <a:schemeClr val="tx1"/>
                </a:solidFill>
                <a:latin typeface="Arial" pitchFamily="34" charset="0"/>
              </a:defRPr>
            </a:lvl6pPr>
            <a:lvl7pPr marL="2971800" indent="-228600" defTabSz="344488" eaLnBrk="0" fontAlgn="base" hangingPunct="0">
              <a:spcBef>
                <a:spcPct val="0"/>
              </a:spcBef>
              <a:spcAft>
                <a:spcPct val="0"/>
              </a:spcAft>
              <a:defRPr>
                <a:solidFill>
                  <a:schemeClr val="tx1"/>
                </a:solidFill>
                <a:latin typeface="Arial" pitchFamily="34" charset="0"/>
              </a:defRPr>
            </a:lvl7pPr>
            <a:lvl8pPr marL="3429000" indent="-228600" defTabSz="344488" eaLnBrk="0" fontAlgn="base" hangingPunct="0">
              <a:spcBef>
                <a:spcPct val="0"/>
              </a:spcBef>
              <a:spcAft>
                <a:spcPct val="0"/>
              </a:spcAft>
              <a:defRPr>
                <a:solidFill>
                  <a:schemeClr val="tx1"/>
                </a:solidFill>
                <a:latin typeface="Arial" pitchFamily="34" charset="0"/>
              </a:defRPr>
            </a:lvl8pPr>
            <a:lvl9pPr marL="3886200" indent="-228600" defTabSz="344488"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chemeClr val="bg1"/>
                </a:solidFill>
              </a:rPr>
              <a:t>Practice Quiz</a:t>
            </a:r>
          </a:p>
          <a:p>
            <a:pPr eaLnBrk="1" hangingPunct="1"/>
            <a:endParaRPr lang="en-US" sz="2400" b="1"/>
          </a:p>
          <a:p>
            <a:pPr eaLnBrk="1" hangingPunct="1"/>
            <a:r>
              <a:rPr lang="en-US" sz="2400" b="1"/>
              <a:t>1. Regarding combustible dust particles – grinding and 	polishing waste:</a:t>
            </a:r>
          </a:p>
          <a:p>
            <a:pPr lvl="1" eaLnBrk="1" hangingPunct="1"/>
            <a:r>
              <a:rPr lang="en-US" sz="2400" b="1"/>
              <a:t>A. Hazard decreases as particle size increases.</a:t>
            </a:r>
          </a:p>
          <a:p>
            <a:pPr lvl="1" eaLnBrk="1" hangingPunct="1"/>
            <a:r>
              <a:rPr lang="en-US" sz="2400" b="1"/>
              <a:t>B. Hazard increases as particle size decreases</a:t>
            </a:r>
            <a:r>
              <a:rPr lang="en-US" sz="2400"/>
              <a:t>.</a:t>
            </a:r>
          </a:p>
          <a:p>
            <a:pPr lvl="1" eaLnBrk="1" hangingPunct="1"/>
            <a:r>
              <a:rPr lang="en-US" sz="2400" b="1"/>
              <a:t>C. They produce no hazard.</a:t>
            </a:r>
          </a:p>
          <a:p>
            <a:pPr lvl="1" eaLnBrk="1" hangingPunct="1"/>
            <a:r>
              <a:rPr lang="en-US" sz="2400" b="1"/>
              <a:t>D. None of the above.</a:t>
            </a:r>
          </a:p>
          <a:p>
            <a:pPr eaLnBrk="1" hangingPunct="1"/>
            <a:endParaRPr lang="en-US" sz="2400" b="1"/>
          </a:p>
        </p:txBody>
      </p:sp>
    </p:spTree>
    <p:extLst>
      <p:ext uri="{BB962C8B-B14F-4D97-AF65-F5344CB8AC3E}">
        <p14:creationId xmlns:p14="http://schemas.microsoft.com/office/powerpoint/2010/main" val="24418833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FCFC628-CAF3-4564-8D8D-9EDE9019B848}" type="slidenum">
              <a:rPr lang="en-US" smtClean="0"/>
              <a:pPr/>
              <a:t>31</a:t>
            </a:fld>
            <a:endParaRPr lang="en-US" smtClean="0"/>
          </a:p>
        </p:txBody>
      </p:sp>
      <p:sp>
        <p:nvSpPr>
          <p:cNvPr id="131074" name="Rectangle 2"/>
          <p:cNvSpPr>
            <a:spLocks noGrp="1" noChangeArrowheads="1"/>
          </p:cNvSpPr>
          <p:nvPr>
            <p:ph type="title"/>
          </p:nvPr>
        </p:nvSpPr>
        <p:spPr>
          <a:xfrm>
            <a:off x="457200" y="76200"/>
            <a:ext cx="8229600" cy="1143000"/>
          </a:xfrm>
        </p:spPr>
        <p:txBody>
          <a:bodyPr/>
          <a:lstStyle/>
          <a:p>
            <a:pPr eaLnBrk="1" hangingPunct="1">
              <a:defRPr/>
            </a:pPr>
            <a:r>
              <a:rPr lang="en-US" sz="3200" b="1" smtClean="0">
                <a:effectLst>
                  <a:outerShdw blurRad="38100" dist="38100" dir="2700000" algn="tl">
                    <a:srgbClr val="000000"/>
                  </a:outerShdw>
                </a:effectLst>
              </a:rPr>
              <a:t>Particles</a:t>
            </a:r>
          </a:p>
        </p:txBody>
      </p:sp>
      <p:sp>
        <p:nvSpPr>
          <p:cNvPr id="88068" name="Text Box 3"/>
          <p:cNvSpPr txBox="1">
            <a:spLocks noChangeArrowheads="1"/>
          </p:cNvSpPr>
          <p:nvPr/>
        </p:nvSpPr>
        <p:spPr bwMode="auto">
          <a:xfrm>
            <a:off x="517525" y="1255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88069" name="Text Box 4"/>
          <p:cNvSpPr txBox="1">
            <a:spLocks noChangeArrowheads="1"/>
          </p:cNvSpPr>
          <p:nvPr/>
        </p:nvSpPr>
        <p:spPr bwMode="auto">
          <a:xfrm>
            <a:off x="441325" y="990600"/>
            <a:ext cx="816927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44488">
              <a:defRPr>
                <a:solidFill>
                  <a:schemeClr val="tx1"/>
                </a:solidFill>
                <a:latin typeface="Arial" pitchFamily="34" charset="0"/>
              </a:defRPr>
            </a:lvl1pPr>
            <a:lvl2pPr marL="344488" defTabSz="344488">
              <a:defRPr>
                <a:solidFill>
                  <a:schemeClr val="tx1"/>
                </a:solidFill>
                <a:latin typeface="Arial" pitchFamily="34" charset="0"/>
              </a:defRPr>
            </a:lvl2pPr>
            <a:lvl3pPr marL="1143000" indent="-228600" defTabSz="344488">
              <a:defRPr>
                <a:solidFill>
                  <a:schemeClr val="tx1"/>
                </a:solidFill>
                <a:latin typeface="Arial" pitchFamily="34" charset="0"/>
              </a:defRPr>
            </a:lvl3pPr>
            <a:lvl4pPr marL="1600200" indent="-228600" defTabSz="344488">
              <a:defRPr>
                <a:solidFill>
                  <a:schemeClr val="tx1"/>
                </a:solidFill>
                <a:latin typeface="Arial" pitchFamily="34" charset="0"/>
              </a:defRPr>
            </a:lvl4pPr>
            <a:lvl5pPr marL="2057400" indent="-228600" defTabSz="344488">
              <a:defRPr>
                <a:solidFill>
                  <a:schemeClr val="tx1"/>
                </a:solidFill>
                <a:latin typeface="Arial" pitchFamily="34" charset="0"/>
              </a:defRPr>
            </a:lvl5pPr>
            <a:lvl6pPr marL="2514600" indent="-228600" defTabSz="344488" eaLnBrk="0" fontAlgn="base" hangingPunct="0">
              <a:spcBef>
                <a:spcPct val="0"/>
              </a:spcBef>
              <a:spcAft>
                <a:spcPct val="0"/>
              </a:spcAft>
              <a:defRPr>
                <a:solidFill>
                  <a:schemeClr val="tx1"/>
                </a:solidFill>
                <a:latin typeface="Arial" pitchFamily="34" charset="0"/>
              </a:defRPr>
            </a:lvl6pPr>
            <a:lvl7pPr marL="2971800" indent="-228600" defTabSz="344488" eaLnBrk="0" fontAlgn="base" hangingPunct="0">
              <a:spcBef>
                <a:spcPct val="0"/>
              </a:spcBef>
              <a:spcAft>
                <a:spcPct val="0"/>
              </a:spcAft>
              <a:defRPr>
                <a:solidFill>
                  <a:schemeClr val="tx1"/>
                </a:solidFill>
                <a:latin typeface="Arial" pitchFamily="34" charset="0"/>
              </a:defRPr>
            </a:lvl7pPr>
            <a:lvl8pPr marL="3429000" indent="-228600" defTabSz="344488" eaLnBrk="0" fontAlgn="base" hangingPunct="0">
              <a:spcBef>
                <a:spcPct val="0"/>
              </a:spcBef>
              <a:spcAft>
                <a:spcPct val="0"/>
              </a:spcAft>
              <a:defRPr>
                <a:solidFill>
                  <a:schemeClr val="tx1"/>
                </a:solidFill>
                <a:latin typeface="Arial" pitchFamily="34" charset="0"/>
              </a:defRPr>
            </a:lvl8pPr>
            <a:lvl9pPr marL="3886200" indent="-228600" defTabSz="344488"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chemeClr val="bg1"/>
                </a:solidFill>
              </a:rPr>
              <a:t>Practice Quiz</a:t>
            </a:r>
          </a:p>
          <a:p>
            <a:pPr eaLnBrk="1" hangingPunct="1"/>
            <a:endParaRPr lang="en-US" sz="2400" b="1"/>
          </a:p>
          <a:p>
            <a:pPr eaLnBrk="1" hangingPunct="1"/>
            <a:r>
              <a:rPr lang="en-US" sz="2400" b="1"/>
              <a:t>1. Regarding combustible dust particles – grinding and 	polishing waste:</a:t>
            </a:r>
          </a:p>
          <a:p>
            <a:pPr lvl="1" eaLnBrk="1" hangingPunct="1"/>
            <a:r>
              <a:rPr lang="en-US" sz="2400" b="1"/>
              <a:t>A. Hazard decreases as particle size increases.</a:t>
            </a:r>
          </a:p>
          <a:p>
            <a:pPr lvl="1" eaLnBrk="1" hangingPunct="1"/>
            <a:r>
              <a:rPr lang="en-US" sz="2400" b="1" i="1">
                <a:solidFill>
                  <a:srgbClr val="0000FF"/>
                </a:solidFill>
              </a:rPr>
              <a:t>B. Hazard increases as particle size decreases.</a:t>
            </a:r>
          </a:p>
          <a:p>
            <a:pPr lvl="1" eaLnBrk="1" hangingPunct="1"/>
            <a:r>
              <a:rPr lang="en-US" sz="2400" b="1"/>
              <a:t>C. They produce no hazard.</a:t>
            </a:r>
          </a:p>
          <a:p>
            <a:pPr lvl="1" eaLnBrk="1" hangingPunct="1"/>
            <a:r>
              <a:rPr lang="en-US" sz="2400" b="1"/>
              <a:t>D. None of the above.</a:t>
            </a:r>
          </a:p>
          <a:p>
            <a:pPr eaLnBrk="1" hangingPunct="1"/>
            <a:endParaRPr lang="en-US" sz="2400" b="1"/>
          </a:p>
        </p:txBody>
      </p:sp>
    </p:spTree>
    <p:extLst>
      <p:ext uri="{BB962C8B-B14F-4D97-AF65-F5344CB8AC3E}">
        <p14:creationId xmlns:p14="http://schemas.microsoft.com/office/powerpoint/2010/main" val="373913060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B82F332-B87C-4AE6-BA53-78DDED0CAD60}" type="slidenum">
              <a:rPr lang="en-US" smtClean="0"/>
              <a:pPr/>
              <a:t>32</a:t>
            </a:fld>
            <a:endParaRPr lang="en-US" smtClean="0"/>
          </a:p>
        </p:txBody>
      </p:sp>
      <p:sp>
        <p:nvSpPr>
          <p:cNvPr id="523266" name="Rectangle 2"/>
          <p:cNvSpPr>
            <a:spLocks noGrp="1" noChangeArrowheads="1"/>
          </p:cNvSpPr>
          <p:nvPr>
            <p:ph type="title"/>
          </p:nvPr>
        </p:nvSpPr>
        <p:spPr/>
        <p:txBody>
          <a:bodyPr/>
          <a:lstStyle/>
          <a:p>
            <a:pPr eaLnBrk="1" hangingPunct="1">
              <a:defRPr/>
            </a:pPr>
            <a:r>
              <a:rPr lang="en-US" b="1" u="sng" smtClean="0">
                <a:effectLst>
                  <a:outerShdw blurRad="38100" dist="38100" dir="2700000" algn="tl">
                    <a:srgbClr val="000000"/>
                  </a:outerShdw>
                </a:effectLst>
              </a:rPr>
              <a:t>Combustible Particulate Solid</a:t>
            </a:r>
          </a:p>
        </p:txBody>
      </p:sp>
      <p:sp>
        <p:nvSpPr>
          <p:cNvPr id="28676" name="Rectangle 3"/>
          <p:cNvSpPr>
            <a:spLocks noGrp="1" noChangeArrowheads="1"/>
          </p:cNvSpPr>
          <p:nvPr>
            <p:ph type="body" idx="1"/>
          </p:nvPr>
        </p:nvSpPr>
        <p:spPr>
          <a:xfrm>
            <a:off x="2133600" y="3962400"/>
            <a:ext cx="5410200" cy="2590800"/>
          </a:xfrm>
        </p:spPr>
        <p:txBody>
          <a:bodyPr/>
          <a:lstStyle/>
          <a:p>
            <a:pPr eaLnBrk="1" hangingPunct="1">
              <a:lnSpc>
                <a:spcPct val="80000"/>
              </a:lnSpc>
            </a:pPr>
            <a:r>
              <a:rPr lang="en-US" sz="2400" smtClean="0"/>
              <a:t>Dusts</a:t>
            </a:r>
          </a:p>
          <a:p>
            <a:pPr eaLnBrk="1" hangingPunct="1">
              <a:lnSpc>
                <a:spcPct val="80000"/>
              </a:lnSpc>
            </a:pPr>
            <a:r>
              <a:rPr lang="en-US" sz="2400" smtClean="0"/>
              <a:t>Fines</a:t>
            </a:r>
          </a:p>
          <a:p>
            <a:pPr eaLnBrk="1" hangingPunct="1">
              <a:lnSpc>
                <a:spcPct val="80000"/>
              </a:lnSpc>
            </a:pPr>
            <a:r>
              <a:rPr lang="en-US" sz="2400" smtClean="0"/>
              <a:t>Fibers</a:t>
            </a:r>
          </a:p>
          <a:p>
            <a:pPr eaLnBrk="1" hangingPunct="1">
              <a:lnSpc>
                <a:spcPct val="80000"/>
              </a:lnSpc>
            </a:pPr>
            <a:r>
              <a:rPr lang="en-US" sz="2400" smtClean="0"/>
              <a:t>Flakes</a:t>
            </a:r>
          </a:p>
          <a:p>
            <a:pPr eaLnBrk="1" hangingPunct="1">
              <a:lnSpc>
                <a:spcPct val="80000"/>
              </a:lnSpc>
            </a:pPr>
            <a:r>
              <a:rPr lang="en-US" sz="2400" smtClean="0"/>
              <a:t>Chips</a:t>
            </a:r>
          </a:p>
          <a:p>
            <a:pPr eaLnBrk="1" hangingPunct="1">
              <a:lnSpc>
                <a:spcPct val="80000"/>
              </a:lnSpc>
            </a:pPr>
            <a:r>
              <a:rPr lang="en-US" sz="2400" smtClean="0"/>
              <a:t>Chunks</a:t>
            </a:r>
          </a:p>
          <a:p>
            <a:pPr eaLnBrk="1" hangingPunct="1">
              <a:lnSpc>
                <a:spcPct val="80000"/>
              </a:lnSpc>
            </a:pPr>
            <a:r>
              <a:rPr lang="en-US" sz="2400" smtClean="0"/>
              <a:t>Mixtures of any of the above</a:t>
            </a:r>
          </a:p>
        </p:txBody>
      </p:sp>
      <p:sp>
        <p:nvSpPr>
          <p:cNvPr id="523268" name="Text Box 4"/>
          <p:cNvSpPr txBox="1">
            <a:spLocks noChangeArrowheads="1"/>
          </p:cNvSpPr>
          <p:nvPr/>
        </p:nvSpPr>
        <p:spPr bwMode="auto">
          <a:xfrm>
            <a:off x="381000" y="1905000"/>
            <a:ext cx="8382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a:latin typeface="Arial Black" pitchFamily="34" charset="0"/>
              </a:rPr>
              <a:t>Any combustible solid material</a:t>
            </a:r>
            <a:r>
              <a:rPr lang="en-US" sz="2800" b="1">
                <a:effectLst>
                  <a:outerShdw blurRad="38100" dist="38100" dir="2700000" algn="tl">
                    <a:srgbClr val="FFFFFF"/>
                  </a:outerShdw>
                </a:effectLst>
                <a:latin typeface="Arial" charset="0"/>
              </a:rPr>
              <a:t> </a:t>
            </a:r>
            <a:r>
              <a:rPr lang="en-US" sz="2800">
                <a:solidFill>
                  <a:schemeClr val="bg1"/>
                </a:solidFill>
                <a:latin typeface="Arial" charset="0"/>
              </a:rPr>
              <a:t>composed of</a:t>
            </a:r>
            <a:r>
              <a:rPr lang="en-US" sz="2800">
                <a:latin typeface="Arial" charset="0"/>
              </a:rPr>
              <a:t> </a:t>
            </a:r>
            <a:r>
              <a:rPr lang="en-US" sz="2800">
                <a:latin typeface="Arial Black" pitchFamily="34" charset="0"/>
              </a:rPr>
              <a:t>distinct particles or pieces</a:t>
            </a:r>
            <a:r>
              <a:rPr lang="en-US" sz="2800">
                <a:latin typeface="Arial" charset="0"/>
              </a:rPr>
              <a:t>, </a:t>
            </a:r>
            <a:r>
              <a:rPr lang="en-US" sz="2800">
                <a:solidFill>
                  <a:schemeClr val="bg1"/>
                </a:solidFill>
                <a:latin typeface="Arial" charset="0"/>
              </a:rPr>
              <a:t>regardless of size, shape or chemical composition  </a:t>
            </a:r>
          </a:p>
          <a:p>
            <a:pPr>
              <a:spcBef>
                <a:spcPct val="50000"/>
              </a:spcBef>
              <a:defRPr/>
            </a:pPr>
            <a:r>
              <a:rPr lang="en-US" sz="2800">
                <a:solidFill>
                  <a:schemeClr val="bg1"/>
                </a:solidFill>
                <a:latin typeface="Arial" charset="0"/>
              </a:rPr>
              <a:t>Includes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128FA8A-C453-4FA4-9A85-89832EFA6F30}" type="slidenum">
              <a:rPr lang="en-US" smtClean="0"/>
              <a:pPr/>
              <a:t>33</a:t>
            </a:fld>
            <a:endParaRPr lang="en-US" smtClean="0"/>
          </a:p>
        </p:txBody>
      </p:sp>
      <p:sp>
        <p:nvSpPr>
          <p:cNvPr id="525314" name="Rectangle 2"/>
          <p:cNvSpPr>
            <a:spLocks noGrp="1" noChangeArrowheads="1"/>
          </p:cNvSpPr>
          <p:nvPr>
            <p:ph type="title"/>
          </p:nvPr>
        </p:nvSpPr>
        <p:spPr/>
        <p:txBody>
          <a:bodyPr/>
          <a:lstStyle/>
          <a:p>
            <a:pPr eaLnBrk="1" hangingPunct="1">
              <a:defRPr/>
            </a:pPr>
            <a:r>
              <a:rPr lang="en-US" sz="4000" b="1" u="sng" smtClean="0">
                <a:effectLst>
                  <a:outerShdw blurRad="38100" dist="38100" dir="2700000" algn="tl">
                    <a:srgbClr val="000000"/>
                  </a:outerShdw>
                </a:effectLst>
              </a:rPr>
              <a:t>Combustible Dust</a:t>
            </a:r>
          </a:p>
        </p:txBody>
      </p:sp>
      <p:sp>
        <p:nvSpPr>
          <p:cNvPr id="29700" name="Rectangle 3"/>
          <p:cNvSpPr>
            <a:spLocks noGrp="1" noChangeArrowheads="1"/>
          </p:cNvSpPr>
          <p:nvPr>
            <p:ph type="body" idx="1"/>
          </p:nvPr>
        </p:nvSpPr>
        <p:spPr>
          <a:xfrm>
            <a:off x="457200" y="4724400"/>
            <a:ext cx="8229600" cy="2057400"/>
          </a:xfrm>
        </p:spPr>
        <p:txBody>
          <a:bodyPr/>
          <a:lstStyle/>
          <a:p>
            <a:pPr eaLnBrk="1" hangingPunct="1">
              <a:lnSpc>
                <a:spcPct val="90000"/>
              </a:lnSpc>
            </a:pPr>
            <a:r>
              <a:rPr lang="en-US" smtClean="0">
                <a:solidFill>
                  <a:schemeClr val="tx1"/>
                </a:solidFill>
                <a:latin typeface="Arial Black" pitchFamily="34" charset="0"/>
              </a:rPr>
              <a:t>Dusts are</a:t>
            </a:r>
            <a:r>
              <a:rPr lang="en-US" smtClean="0">
                <a:solidFill>
                  <a:schemeClr val="tx1"/>
                </a:solidFill>
              </a:rPr>
              <a:t> </a:t>
            </a:r>
            <a:r>
              <a:rPr lang="en-US" smtClean="0"/>
              <a:t>just</a:t>
            </a:r>
            <a:r>
              <a:rPr lang="en-US" smtClean="0">
                <a:solidFill>
                  <a:schemeClr val="tx1"/>
                </a:solidFill>
              </a:rPr>
              <a:t> </a:t>
            </a:r>
            <a:r>
              <a:rPr lang="en-US" smtClean="0">
                <a:solidFill>
                  <a:schemeClr val="tx1"/>
                </a:solidFill>
                <a:latin typeface="Arial Black" pitchFamily="34" charset="0"/>
              </a:rPr>
              <a:t>a small fraction of combustible particulate solids</a:t>
            </a:r>
          </a:p>
          <a:p>
            <a:pPr eaLnBrk="1" hangingPunct="1">
              <a:lnSpc>
                <a:spcPct val="90000"/>
              </a:lnSpc>
            </a:pPr>
            <a:r>
              <a:rPr lang="en-US" smtClean="0"/>
              <a:t>The term combustible dust does NOT encompass all hazardous particulates</a:t>
            </a:r>
          </a:p>
        </p:txBody>
      </p:sp>
      <p:sp>
        <p:nvSpPr>
          <p:cNvPr id="29701" name="Text Box 4"/>
          <p:cNvSpPr txBox="1">
            <a:spLocks noChangeArrowheads="1"/>
          </p:cNvSpPr>
          <p:nvPr/>
        </p:nvSpPr>
        <p:spPr bwMode="auto">
          <a:xfrm>
            <a:off x="381000" y="1752600"/>
            <a:ext cx="83058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a:solidFill>
                  <a:schemeClr val="bg1"/>
                </a:solidFill>
              </a:rPr>
              <a:t>A</a:t>
            </a:r>
            <a:r>
              <a:rPr lang="en-US" sz="3200"/>
              <a:t> </a:t>
            </a:r>
            <a:r>
              <a:rPr lang="en-US" sz="3200">
                <a:latin typeface="Arial Black" pitchFamily="34" charset="0"/>
              </a:rPr>
              <a:t>combustible particulate solid</a:t>
            </a:r>
            <a:r>
              <a:rPr lang="en-US" sz="3200">
                <a:solidFill>
                  <a:schemeClr val="bg1"/>
                </a:solidFill>
              </a:rPr>
              <a:t> that presents a</a:t>
            </a:r>
            <a:r>
              <a:rPr lang="en-US" sz="3200"/>
              <a:t> </a:t>
            </a:r>
            <a:r>
              <a:rPr lang="en-US" sz="3200">
                <a:latin typeface="Arial Black" pitchFamily="34" charset="0"/>
              </a:rPr>
              <a:t>fire or deflagration hazard</a:t>
            </a:r>
            <a:r>
              <a:rPr lang="en-US" sz="3200"/>
              <a:t> </a:t>
            </a:r>
            <a:r>
              <a:rPr lang="en-US" sz="3200">
                <a:solidFill>
                  <a:schemeClr val="bg1"/>
                </a:solidFill>
              </a:rPr>
              <a:t>when suspended in air or some other oxidizing medium over a range of concentrations,</a:t>
            </a:r>
            <a:r>
              <a:rPr lang="en-US" sz="3200"/>
              <a:t> </a:t>
            </a:r>
            <a:r>
              <a:rPr lang="en-US" sz="3200">
                <a:latin typeface="Arial Black" pitchFamily="34" charset="0"/>
              </a:rPr>
              <a:t>regardless of particle size of shape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9F4CDE5-8CE4-4995-B95B-73BC4CA479FD}" type="slidenum">
              <a:rPr lang="en-US" smtClean="0"/>
              <a:pPr/>
              <a:t>34</a:t>
            </a:fld>
            <a:endParaRPr lang="en-US" smtClean="0"/>
          </a:p>
        </p:txBody>
      </p:sp>
      <p:sp>
        <p:nvSpPr>
          <p:cNvPr id="121858" name="Rectangle 2"/>
          <p:cNvSpPr>
            <a:spLocks noGrp="1" noChangeArrowheads="1"/>
          </p:cNvSpPr>
          <p:nvPr>
            <p:ph type="title"/>
          </p:nvPr>
        </p:nvSpPr>
        <p:spPr>
          <a:xfrm>
            <a:off x="304800" y="152400"/>
            <a:ext cx="8229600" cy="1143000"/>
          </a:xfrm>
        </p:spPr>
        <p:txBody>
          <a:bodyPr/>
          <a:lstStyle/>
          <a:p>
            <a:pPr eaLnBrk="1" hangingPunct="1">
              <a:defRPr/>
            </a:pPr>
            <a:r>
              <a:rPr lang="en-US" sz="4000" b="1" smtClean="0">
                <a:effectLst>
                  <a:outerShdw blurRad="38100" dist="38100" dir="2700000" algn="tl">
                    <a:srgbClr val="000000"/>
                  </a:outerShdw>
                </a:effectLst>
              </a:rPr>
              <a:t>Particles</a:t>
            </a:r>
          </a:p>
        </p:txBody>
      </p:sp>
      <p:sp>
        <p:nvSpPr>
          <p:cNvPr id="30724" name="Rectangle 3"/>
          <p:cNvSpPr>
            <a:spLocks noGrp="1" noChangeArrowheads="1"/>
          </p:cNvSpPr>
          <p:nvPr>
            <p:ph type="body" idx="1"/>
          </p:nvPr>
        </p:nvSpPr>
        <p:spPr>
          <a:xfrm>
            <a:off x="228600" y="1600200"/>
            <a:ext cx="6781800" cy="5791200"/>
          </a:xfrm>
        </p:spPr>
        <p:txBody>
          <a:bodyPr/>
          <a:lstStyle/>
          <a:p>
            <a:pPr defTabSz="1993900" eaLnBrk="1" hangingPunct="1">
              <a:spcBef>
                <a:spcPct val="0"/>
              </a:spcBef>
              <a:buFontTx/>
              <a:buNone/>
              <a:tabLst>
                <a:tab pos="3252788" algn="l"/>
              </a:tabLst>
            </a:pPr>
            <a:r>
              <a:rPr lang="en-US" sz="2800" b="1" smtClean="0">
                <a:solidFill>
                  <a:schemeClr val="tx1"/>
                </a:solidFill>
              </a:rPr>
              <a:t>Size</a:t>
            </a:r>
          </a:p>
          <a:p>
            <a:pPr lvl="1" defTabSz="1993900" eaLnBrk="1" hangingPunct="1">
              <a:spcBef>
                <a:spcPct val="0"/>
              </a:spcBef>
              <a:tabLst>
                <a:tab pos="3252788" algn="l"/>
              </a:tabLst>
            </a:pPr>
            <a:r>
              <a:rPr lang="en-US" sz="2600" smtClean="0"/>
              <a:t>Pellets  	</a:t>
            </a:r>
            <a:r>
              <a:rPr lang="en-US" sz="2600" smtClean="0">
                <a:latin typeface="Arial Black" pitchFamily="34" charset="0"/>
              </a:rPr>
              <a:t>&gt;</a:t>
            </a:r>
            <a:r>
              <a:rPr lang="en-US" sz="2600" smtClean="0"/>
              <a:t> 2mm diameter </a:t>
            </a:r>
          </a:p>
          <a:p>
            <a:pPr lvl="1" defTabSz="1993900" eaLnBrk="1" hangingPunct="1">
              <a:spcBef>
                <a:spcPct val="0"/>
              </a:spcBef>
              <a:tabLst>
                <a:tab pos="3252788" algn="l"/>
              </a:tabLst>
            </a:pPr>
            <a:r>
              <a:rPr lang="en-US" sz="2600" smtClean="0"/>
              <a:t>Granules	0.42mm - 2mm</a:t>
            </a:r>
          </a:p>
          <a:p>
            <a:pPr lvl="1" defTabSz="1993900" eaLnBrk="1" hangingPunct="1">
              <a:spcBef>
                <a:spcPct val="0"/>
              </a:spcBef>
              <a:tabLst>
                <a:tab pos="3252788" algn="l"/>
              </a:tabLst>
            </a:pPr>
            <a:r>
              <a:rPr lang="en-US" sz="2600" smtClean="0"/>
              <a:t>Dust particles	</a:t>
            </a:r>
            <a:r>
              <a:rPr lang="en-US" sz="2600" smtClean="0">
                <a:latin typeface="Arial Black" pitchFamily="34" charset="0"/>
              </a:rPr>
              <a:t>&lt;</a:t>
            </a:r>
            <a:r>
              <a:rPr lang="en-US" sz="2600" smtClean="0"/>
              <a:t> 0.42mm </a:t>
            </a:r>
            <a:r>
              <a:rPr lang="en-US" sz="2600" smtClean="0">
                <a:latin typeface="Arial Black" pitchFamily="34" charset="0"/>
              </a:rPr>
              <a:t>(420 ųm)</a:t>
            </a:r>
          </a:p>
          <a:p>
            <a:pPr defTabSz="1993900" eaLnBrk="1" hangingPunct="1">
              <a:spcBef>
                <a:spcPct val="0"/>
              </a:spcBef>
              <a:buFontTx/>
              <a:buNone/>
              <a:tabLst>
                <a:tab pos="3252788" algn="l"/>
              </a:tabLst>
            </a:pPr>
            <a:endParaRPr lang="en-US" sz="2600" smtClean="0">
              <a:solidFill>
                <a:schemeClr val="tx1"/>
              </a:solidFill>
              <a:latin typeface="Arial Black" pitchFamily="34" charset="0"/>
            </a:endParaRPr>
          </a:p>
          <a:p>
            <a:pPr defTabSz="1993900" eaLnBrk="1" hangingPunct="1">
              <a:spcBef>
                <a:spcPct val="0"/>
              </a:spcBef>
              <a:buFontTx/>
              <a:buNone/>
              <a:tabLst>
                <a:tab pos="3252788" algn="l"/>
              </a:tabLst>
            </a:pPr>
            <a:r>
              <a:rPr lang="en-US" sz="2800" smtClean="0">
                <a:solidFill>
                  <a:schemeClr val="tx1"/>
                </a:solidFill>
                <a:latin typeface="Arial Black" pitchFamily="34" charset="0"/>
              </a:rPr>
              <a:t>Hazard increases as particle size decreases</a:t>
            </a:r>
            <a:r>
              <a:rPr lang="en-US" sz="2800" smtClean="0">
                <a:latin typeface="Arial Black" pitchFamily="34" charset="0"/>
              </a:rPr>
              <a:t> </a:t>
            </a:r>
          </a:p>
          <a:p>
            <a:pPr lvl="1" defTabSz="1993900" eaLnBrk="1" hangingPunct="1">
              <a:spcBef>
                <a:spcPct val="0"/>
              </a:spcBef>
              <a:tabLst>
                <a:tab pos="3252788" algn="l"/>
              </a:tabLst>
            </a:pPr>
            <a:r>
              <a:rPr lang="en-US" smtClean="0"/>
              <a:t>Larger surface area for combustion </a:t>
            </a:r>
          </a:p>
          <a:p>
            <a:pPr lvl="1" defTabSz="1993900" eaLnBrk="1" hangingPunct="1">
              <a:spcBef>
                <a:spcPct val="0"/>
              </a:spcBef>
              <a:tabLst>
                <a:tab pos="3252788" algn="l"/>
              </a:tabLst>
            </a:pPr>
            <a:r>
              <a:rPr lang="en-US" smtClean="0"/>
              <a:t>Fine particles may have a larger role in dust cloud ignition  and explosion propagation </a:t>
            </a:r>
          </a:p>
        </p:txBody>
      </p:sp>
      <p:pic>
        <p:nvPicPr>
          <p:cNvPr id="30725" name="Picture 4" descr="DSC_000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81825" y="1146175"/>
            <a:ext cx="20177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descr="dust seives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11975" y="4410075"/>
            <a:ext cx="21336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649607B-4016-49B3-B2CB-556823224A52}" type="slidenum">
              <a:rPr lang="en-US" smtClean="0"/>
              <a:pPr/>
              <a:t>35</a:t>
            </a:fld>
            <a:endParaRPr lang="en-US" smtClean="0"/>
          </a:p>
        </p:txBody>
      </p:sp>
      <p:sp>
        <p:nvSpPr>
          <p:cNvPr id="125954" name="Rectangle 2"/>
          <p:cNvSpPr>
            <a:spLocks noGrp="1" noChangeArrowheads="1"/>
          </p:cNvSpPr>
          <p:nvPr>
            <p:ph type="title"/>
          </p:nvPr>
        </p:nvSpPr>
        <p:spPr>
          <a:xfrm>
            <a:off x="457200" y="-76200"/>
            <a:ext cx="8229600" cy="1143000"/>
          </a:xfrm>
        </p:spPr>
        <p:txBody>
          <a:bodyPr/>
          <a:lstStyle/>
          <a:p>
            <a:pPr eaLnBrk="1" hangingPunct="1">
              <a:defRPr/>
            </a:pPr>
            <a:r>
              <a:rPr lang="en-US" sz="4000" b="1" smtClean="0">
                <a:effectLst>
                  <a:outerShdw blurRad="38100" dist="38100" dir="2700000" algn="tl">
                    <a:srgbClr val="000000"/>
                  </a:outerShdw>
                </a:effectLst>
              </a:rPr>
              <a:t>Particles</a:t>
            </a:r>
          </a:p>
        </p:txBody>
      </p:sp>
      <p:sp>
        <p:nvSpPr>
          <p:cNvPr id="31748" name="Rectangle 3"/>
          <p:cNvSpPr>
            <a:spLocks noGrp="1" noChangeArrowheads="1"/>
          </p:cNvSpPr>
          <p:nvPr>
            <p:ph type="body" idx="1"/>
          </p:nvPr>
        </p:nvSpPr>
        <p:spPr>
          <a:xfrm>
            <a:off x="685800" y="3429000"/>
            <a:ext cx="8077200" cy="3429000"/>
          </a:xfrm>
        </p:spPr>
        <p:txBody>
          <a:bodyPr/>
          <a:lstStyle/>
          <a:p>
            <a:pPr marL="0" indent="0" eaLnBrk="1" hangingPunct="1">
              <a:spcBef>
                <a:spcPct val="0"/>
              </a:spcBef>
              <a:buFontTx/>
              <a:buNone/>
            </a:pPr>
            <a:r>
              <a:rPr lang="en-US" b="1" smtClean="0">
                <a:solidFill>
                  <a:schemeClr val="tx1"/>
                </a:solidFill>
              </a:rPr>
              <a:t>Dusts may occur in the process stream and cause a hazard</a:t>
            </a:r>
            <a:r>
              <a:rPr lang="en-US" smtClean="0">
                <a:solidFill>
                  <a:schemeClr val="tx1"/>
                </a:solidFill>
                <a:latin typeface="Arial Black" pitchFamily="34" charset="0"/>
              </a:rPr>
              <a:t>,</a:t>
            </a:r>
            <a:r>
              <a:rPr lang="en-US" smtClean="0"/>
              <a:t> regardless of starting particle size of the material</a:t>
            </a:r>
          </a:p>
          <a:p>
            <a:pPr marL="0" indent="0" eaLnBrk="1" hangingPunct="1">
              <a:spcBef>
                <a:spcPct val="0"/>
              </a:spcBef>
            </a:pPr>
            <a:endParaRPr lang="en-US" smtClean="0"/>
          </a:p>
        </p:txBody>
      </p:sp>
      <p:grpSp>
        <p:nvGrpSpPr>
          <p:cNvPr id="31749" name="Group 4"/>
          <p:cNvGrpSpPr>
            <a:grpSpLocks/>
          </p:cNvGrpSpPr>
          <p:nvPr/>
        </p:nvGrpSpPr>
        <p:grpSpPr bwMode="auto">
          <a:xfrm>
            <a:off x="1066800" y="5256213"/>
            <a:ext cx="6781800" cy="1373187"/>
            <a:chOff x="672" y="3311"/>
            <a:chExt cx="4272" cy="865"/>
          </a:xfrm>
        </p:grpSpPr>
        <p:grpSp>
          <p:nvGrpSpPr>
            <p:cNvPr id="31751" name="Group 5"/>
            <p:cNvGrpSpPr>
              <a:grpSpLocks/>
            </p:cNvGrpSpPr>
            <p:nvPr/>
          </p:nvGrpSpPr>
          <p:grpSpPr bwMode="auto">
            <a:xfrm>
              <a:off x="2656" y="3415"/>
              <a:ext cx="752" cy="581"/>
              <a:chOff x="3880" y="3400"/>
              <a:chExt cx="752" cy="664"/>
            </a:xfrm>
          </p:grpSpPr>
          <p:sp>
            <p:nvSpPr>
              <p:cNvPr id="32765" name="AutoShape 6"/>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66" name="AutoShape 7"/>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67" name="AutoShape 8"/>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68" name="AutoShape 9"/>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69" name="AutoShape 10"/>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0" name="AutoShape 11"/>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1" name="AutoShape 12"/>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2" name="AutoShape 13"/>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3" name="AutoShape 14"/>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4" name="AutoShape 15"/>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5" name="AutoShape 16"/>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6" name="AutoShape 17"/>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7" name="AutoShape 18"/>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8" name="AutoShape 19"/>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9" name="AutoShape 20"/>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0" name="AutoShape 21"/>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1" name="AutoShape 22"/>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2" name="AutoShape 23"/>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3" name="AutoShape 24"/>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4" name="AutoShape 25"/>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5" name="AutoShape 26"/>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6" name="AutoShape 27"/>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7" name="AutoShape 28"/>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8" name="AutoShape 29"/>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9" name="AutoShape 30"/>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0" name="AutoShape 31"/>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1" name="AutoShape 32"/>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2" name="AutoShape 33"/>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3" name="AutoShape 34"/>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4" name="AutoShape 35"/>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5" name="AutoShape 36"/>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6" name="AutoShape 37"/>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7" name="AutoShape 38"/>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8" name="AutoShape 39"/>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9" name="AutoShape 40"/>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00" name="AutoShape 41"/>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752" name="AutoShape 42"/>
            <p:cNvSpPr>
              <a:spLocks noChangeArrowheads="1"/>
            </p:cNvSpPr>
            <p:nvPr/>
          </p:nvSpPr>
          <p:spPr bwMode="auto">
            <a:xfrm>
              <a:off x="672" y="3407"/>
              <a:ext cx="768" cy="58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p>
          </p:txBody>
        </p:sp>
        <p:sp>
          <p:nvSpPr>
            <p:cNvPr id="31753" name="Text Box 43"/>
            <p:cNvSpPr txBox="1">
              <a:spLocks noChangeArrowheads="1"/>
            </p:cNvSpPr>
            <p:nvPr/>
          </p:nvSpPr>
          <p:spPr bwMode="auto">
            <a:xfrm>
              <a:off x="1526" y="3311"/>
              <a:ext cx="970"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latin typeface="Arial Black" pitchFamily="34" charset="0"/>
                </a:rPr>
                <a:t>may break </a:t>
              </a:r>
            </a:p>
            <a:p>
              <a:pPr eaLnBrk="1" hangingPunct="1"/>
              <a:r>
                <a:rPr lang="en-US" sz="2800">
                  <a:latin typeface="Arial Black" pitchFamily="34" charset="0"/>
                </a:rPr>
                <a:t>into</a:t>
              </a:r>
            </a:p>
          </p:txBody>
        </p:sp>
        <p:sp>
          <p:nvSpPr>
            <p:cNvPr id="31754" name="WordArt 44"/>
            <p:cNvSpPr>
              <a:spLocks noChangeArrowheads="1" noChangeShapeType="1" noTextEdit="1"/>
            </p:cNvSpPr>
            <p:nvPr/>
          </p:nvSpPr>
          <p:spPr bwMode="auto">
            <a:xfrm>
              <a:off x="680" y="3695"/>
              <a:ext cx="576" cy="234"/>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rial Black"/>
                </a:rPr>
                <a:t>This</a:t>
              </a:r>
            </a:p>
          </p:txBody>
        </p:sp>
        <p:grpSp>
          <p:nvGrpSpPr>
            <p:cNvPr id="31755" name="Group 45"/>
            <p:cNvGrpSpPr>
              <a:grpSpLocks/>
            </p:cNvGrpSpPr>
            <p:nvPr/>
          </p:nvGrpSpPr>
          <p:grpSpPr bwMode="auto">
            <a:xfrm>
              <a:off x="2112" y="3551"/>
              <a:ext cx="384" cy="504"/>
              <a:chOff x="1824" y="3744"/>
              <a:chExt cx="240" cy="384"/>
            </a:xfrm>
          </p:grpSpPr>
          <p:sp>
            <p:nvSpPr>
              <p:cNvPr id="32763" name="Line 46"/>
              <p:cNvSpPr>
                <a:spLocks noChangeShapeType="1"/>
              </p:cNvSpPr>
              <p:nvPr/>
            </p:nvSpPr>
            <p:spPr bwMode="auto">
              <a:xfrm>
                <a:off x="1920" y="3744"/>
                <a:ext cx="144" cy="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4" name="Line 47"/>
              <p:cNvSpPr>
                <a:spLocks noChangeShapeType="1"/>
              </p:cNvSpPr>
              <p:nvPr/>
            </p:nvSpPr>
            <p:spPr bwMode="auto">
              <a:xfrm flipH="1">
                <a:off x="1824" y="3936"/>
                <a:ext cx="240" cy="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756" name="Text Box 48"/>
            <p:cNvSpPr txBox="1">
              <a:spLocks noChangeArrowheads="1"/>
            </p:cNvSpPr>
            <p:nvPr/>
          </p:nvSpPr>
          <p:spPr bwMode="auto">
            <a:xfrm>
              <a:off x="3542" y="3599"/>
              <a:ext cx="97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latin typeface="Arial Black" pitchFamily="34" charset="0"/>
                </a:rPr>
                <a:t>or</a:t>
              </a:r>
            </a:p>
          </p:txBody>
        </p:sp>
        <p:grpSp>
          <p:nvGrpSpPr>
            <p:cNvPr id="31757" name="Group 49"/>
            <p:cNvGrpSpPr>
              <a:grpSpLocks/>
            </p:cNvGrpSpPr>
            <p:nvPr/>
          </p:nvGrpSpPr>
          <p:grpSpPr bwMode="auto">
            <a:xfrm>
              <a:off x="3648" y="3503"/>
              <a:ext cx="384" cy="504"/>
              <a:chOff x="1824" y="3744"/>
              <a:chExt cx="240" cy="384"/>
            </a:xfrm>
          </p:grpSpPr>
          <p:sp>
            <p:nvSpPr>
              <p:cNvPr id="32761" name="Line 50"/>
              <p:cNvSpPr>
                <a:spLocks noChangeShapeType="1"/>
              </p:cNvSpPr>
              <p:nvPr/>
            </p:nvSpPr>
            <p:spPr bwMode="auto">
              <a:xfrm>
                <a:off x="1920" y="3744"/>
                <a:ext cx="144" cy="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62" name="Line 51"/>
              <p:cNvSpPr>
                <a:spLocks noChangeShapeType="1"/>
              </p:cNvSpPr>
              <p:nvPr/>
            </p:nvSpPr>
            <p:spPr bwMode="auto">
              <a:xfrm flipH="1">
                <a:off x="1824" y="3936"/>
                <a:ext cx="240" cy="19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758" name="Group 52"/>
            <p:cNvGrpSpPr>
              <a:grpSpLocks/>
            </p:cNvGrpSpPr>
            <p:nvPr/>
          </p:nvGrpSpPr>
          <p:grpSpPr bwMode="auto">
            <a:xfrm>
              <a:off x="4128" y="3359"/>
              <a:ext cx="816" cy="636"/>
              <a:chOff x="3504" y="2784"/>
              <a:chExt cx="992" cy="883"/>
            </a:xfrm>
          </p:grpSpPr>
          <p:grpSp>
            <p:nvGrpSpPr>
              <p:cNvPr id="31759" name="Group 53"/>
              <p:cNvGrpSpPr>
                <a:grpSpLocks/>
              </p:cNvGrpSpPr>
              <p:nvPr/>
            </p:nvGrpSpPr>
            <p:grpSpPr bwMode="auto">
              <a:xfrm>
                <a:off x="3648" y="2784"/>
                <a:ext cx="848" cy="691"/>
                <a:chOff x="3520" y="1728"/>
                <a:chExt cx="2240" cy="1824"/>
              </a:xfrm>
            </p:grpSpPr>
            <p:grpSp>
              <p:nvGrpSpPr>
                <p:cNvPr id="32428" name="Group 54"/>
                <p:cNvGrpSpPr>
                  <a:grpSpLocks/>
                </p:cNvGrpSpPr>
                <p:nvPr/>
              </p:nvGrpSpPr>
              <p:grpSpPr bwMode="auto">
                <a:xfrm>
                  <a:off x="3520" y="2888"/>
                  <a:ext cx="752" cy="664"/>
                  <a:chOff x="3880" y="3400"/>
                  <a:chExt cx="752" cy="664"/>
                </a:xfrm>
              </p:grpSpPr>
              <p:sp>
                <p:nvSpPr>
                  <p:cNvPr id="32725" name="AutoShape 55"/>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26" name="AutoShape 56"/>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27" name="AutoShape 57"/>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28" name="AutoShape 58"/>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29" name="AutoShape 59"/>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30" name="AutoShape 60"/>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31" name="AutoShape 61"/>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32" name="AutoShape 62"/>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33" name="AutoShape 63"/>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34" name="AutoShape 64"/>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35" name="AutoShape 65"/>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36" name="AutoShape 66"/>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37" name="AutoShape 67"/>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38" name="AutoShape 68"/>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39" name="AutoShape 69"/>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40" name="AutoShape 70"/>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41" name="AutoShape 71"/>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42" name="AutoShape 72"/>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43" name="AutoShape 73"/>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44" name="AutoShape 74"/>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45" name="AutoShape 75"/>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46" name="AutoShape 76"/>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47" name="AutoShape 77"/>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48" name="AutoShape 78"/>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49" name="AutoShape 79"/>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50" name="AutoShape 80"/>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51" name="AutoShape 81"/>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52" name="AutoShape 82"/>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53" name="AutoShape 83"/>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54" name="AutoShape 84"/>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55" name="AutoShape 85"/>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56" name="AutoShape 86"/>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57" name="AutoShape 87"/>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58" name="AutoShape 88"/>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59" name="AutoShape 89"/>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60" name="AutoShape 90"/>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29" name="Group 91"/>
                <p:cNvGrpSpPr>
                  <a:grpSpLocks/>
                </p:cNvGrpSpPr>
                <p:nvPr/>
              </p:nvGrpSpPr>
              <p:grpSpPr bwMode="auto">
                <a:xfrm>
                  <a:off x="4192" y="2888"/>
                  <a:ext cx="752" cy="664"/>
                  <a:chOff x="3880" y="3400"/>
                  <a:chExt cx="752" cy="664"/>
                </a:xfrm>
              </p:grpSpPr>
              <p:sp>
                <p:nvSpPr>
                  <p:cNvPr id="32689" name="AutoShape 92"/>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90" name="AutoShape 93"/>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91" name="AutoShape 94"/>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92" name="AutoShape 95"/>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93" name="AutoShape 96"/>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94" name="AutoShape 97"/>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95" name="AutoShape 98"/>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96" name="AutoShape 99"/>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97" name="AutoShape 100"/>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98" name="AutoShape 101"/>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99" name="AutoShape 102"/>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00" name="AutoShape 103"/>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01" name="AutoShape 104"/>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02" name="AutoShape 105"/>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03" name="AutoShape 106"/>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04" name="AutoShape 107"/>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05" name="AutoShape 108"/>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06" name="AutoShape 109"/>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07" name="AutoShape 110"/>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08" name="AutoShape 111"/>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09" name="AutoShape 112"/>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10" name="AutoShape 113"/>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11" name="AutoShape 114"/>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12" name="AutoShape 115"/>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13" name="AutoShape 116"/>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14" name="AutoShape 117"/>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15" name="AutoShape 118"/>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16" name="AutoShape 119"/>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17" name="AutoShape 120"/>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18" name="AutoShape 121"/>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19" name="AutoShape 122"/>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20" name="AutoShape 123"/>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21" name="AutoShape 124"/>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22" name="AutoShape 125"/>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23" name="AutoShape 126"/>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24" name="AutoShape 127"/>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30" name="Group 128"/>
                <p:cNvGrpSpPr>
                  <a:grpSpLocks/>
                </p:cNvGrpSpPr>
                <p:nvPr/>
              </p:nvGrpSpPr>
              <p:grpSpPr bwMode="auto">
                <a:xfrm>
                  <a:off x="4864" y="2888"/>
                  <a:ext cx="752" cy="664"/>
                  <a:chOff x="3880" y="3400"/>
                  <a:chExt cx="752" cy="664"/>
                </a:xfrm>
              </p:grpSpPr>
              <p:sp>
                <p:nvSpPr>
                  <p:cNvPr id="32653" name="AutoShape 129"/>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54" name="AutoShape 130"/>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55" name="AutoShape 131"/>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56" name="AutoShape 132"/>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57" name="AutoShape 133"/>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58" name="AutoShape 134"/>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59" name="AutoShape 135"/>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0" name="AutoShape 136"/>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1" name="AutoShape 137"/>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2" name="AutoShape 138"/>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3" name="AutoShape 139"/>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4" name="AutoShape 140"/>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5" name="AutoShape 141"/>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6" name="AutoShape 142"/>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 name="AutoShape 143"/>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 name="AutoShape 144"/>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9" name="AutoShape 145"/>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0" name="AutoShape 146"/>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1" name="AutoShape 147"/>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2" name="AutoShape 148"/>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3" name="AutoShape 149"/>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4" name="AutoShape 150"/>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5" name="AutoShape 151"/>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6" name="AutoShape 152"/>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7" name="AutoShape 153"/>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8" name="AutoShape 154"/>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79" name="AutoShape 155"/>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80" name="AutoShape 156"/>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81" name="AutoShape 157"/>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82" name="AutoShape 158"/>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83" name="AutoShape 159"/>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84" name="AutoShape 160"/>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85" name="AutoShape 161"/>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86" name="AutoShape 162"/>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87" name="AutoShape 163"/>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88" name="AutoShape 164"/>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31" name="Group 165"/>
                <p:cNvGrpSpPr>
                  <a:grpSpLocks/>
                </p:cNvGrpSpPr>
                <p:nvPr/>
              </p:nvGrpSpPr>
              <p:grpSpPr bwMode="auto">
                <a:xfrm>
                  <a:off x="3568" y="2304"/>
                  <a:ext cx="752" cy="664"/>
                  <a:chOff x="3880" y="3400"/>
                  <a:chExt cx="752" cy="664"/>
                </a:xfrm>
              </p:grpSpPr>
              <p:sp>
                <p:nvSpPr>
                  <p:cNvPr id="32617" name="AutoShape 166"/>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18" name="AutoShape 167"/>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19" name="AutoShape 168"/>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20" name="AutoShape 169"/>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21" name="AutoShape 170"/>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22" name="AutoShape 171"/>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23" name="AutoShape 172"/>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24" name="AutoShape 173"/>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25" name="AutoShape 174"/>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26" name="AutoShape 175"/>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27" name="AutoShape 176"/>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28" name="AutoShape 177"/>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29" name="AutoShape 178"/>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30" name="AutoShape 179"/>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31" name="AutoShape 180"/>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32" name="AutoShape 181"/>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33" name="AutoShape 182"/>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34" name="AutoShape 183"/>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35" name="AutoShape 184"/>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36" name="AutoShape 185"/>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37" name="AutoShape 186"/>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38" name="AutoShape 187"/>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39" name="AutoShape 188"/>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40" name="AutoShape 189"/>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41" name="AutoShape 190"/>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42" name="AutoShape 191"/>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43" name="AutoShape 192"/>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44" name="AutoShape 193"/>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45" name="AutoShape 194"/>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46" name="AutoShape 195"/>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47" name="AutoShape 196"/>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48" name="AutoShape 197"/>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49" name="AutoShape 198"/>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50" name="AutoShape 199"/>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51" name="AutoShape 200"/>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52" name="AutoShape 201"/>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32" name="Group 202"/>
                <p:cNvGrpSpPr>
                  <a:grpSpLocks/>
                </p:cNvGrpSpPr>
                <p:nvPr/>
              </p:nvGrpSpPr>
              <p:grpSpPr bwMode="auto">
                <a:xfrm>
                  <a:off x="4240" y="2304"/>
                  <a:ext cx="752" cy="664"/>
                  <a:chOff x="3880" y="3400"/>
                  <a:chExt cx="752" cy="664"/>
                </a:xfrm>
              </p:grpSpPr>
              <p:sp>
                <p:nvSpPr>
                  <p:cNvPr id="32581" name="AutoShape 203"/>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82" name="AutoShape 204"/>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83" name="AutoShape 205"/>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84" name="AutoShape 206"/>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85" name="AutoShape 207"/>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86" name="AutoShape 208"/>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87" name="AutoShape 209"/>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88" name="AutoShape 210"/>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89" name="AutoShape 211"/>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90" name="AutoShape 212"/>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91" name="AutoShape 213"/>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92" name="AutoShape 214"/>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93" name="AutoShape 215"/>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94" name="AutoShape 216"/>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95" name="AutoShape 217"/>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96" name="AutoShape 218"/>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97" name="AutoShape 219"/>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98" name="AutoShape 220"/>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99" name="AutoShape 221"/>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00" name="AutoShape 222"/>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01" name="AutoShape 223"/>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02" name="AutoShape 224"/>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03" name="AutoShape 225"/>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04" name="AutoShape 226"/>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05" name="AutoShape 227"/>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06" name="AutoShape 228"/>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07" name="AutoShape 229"/>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08" name="AutoShape 230"/>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09" name="AutoShape 231"/>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10" name="AutoShape 232"/>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11" name="AutoShape 233"/>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12" name="AutoShape 234"/>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13" name="AutoShape 235"/>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14" name="AutoShape 236"/>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15" name="AutoShape 237"/>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16" name="AutoShape 238"/>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33" name="Group 239"/>
                <p:cNvGrpSpPr>
                  <a:grpSpLocks/>
                </p:cNvGrpSpPr>
                <p:nvPr/>
              </p:nvGrpSpPr>
              <p:grpSpPr bwMode="auto">
                <a:xfrm>
                  <a:off x="4912" y="2304"/>
                  <a:ext cx="752" cy="664"/>
                  <a:chOff x="3880" y="3400"/>
                  <a:chExt cx="752" cy="664"/>
                </a:xfrm>
              </p:grpSpPr>
              <p:sp>
                <p:nvSpPr>
                  <p:cNvPr id="32545" name="AutoShape 240"/>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46" name="AutoShape 241"/>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47" name="AutoShape 242"/>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48" name="AutoShape 243"/>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49" name="AutoShape 244"/>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50" name="AutoShape 245"/>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51" name="AutoShape 246"/>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52" name="AutoShape 247"/>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53" name="AutoShape 248"/>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54" name="AutoShape 249"/>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55" name="AutoShape 250"/>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56" name="AutoShape 251"/>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57" name="AutoShape 252"/>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58" name="AutoShape 253"/>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59" name="AutoShape 254"/>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60" name="AutoShape 255"/>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61" name="AutoShape 256"/>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62" name="AutoShape 257"/>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63" name="AutoShape 258"/>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64" name="AutoShape 259"/>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65" name="AutoShape 260"/>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66" name="AutoShape 261"/>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67" name="AutoShape 262"/>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68" name="AutoShape 263"/>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69" name="AutoShape 264"/>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70" name="AutoShape 265"/>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71" name="AutoShape 266"/>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72" name="AutoShape 267"/>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73" name="AutoShape 268"/>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74" name="AutoShape 269"/>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75" name="AutoShape 270"/>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76" name="AutoShape 271"/>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77" name="AutoShape 272"/>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78" name="AutoShape 273"/>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79" name="AutoShape 274"/>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80" name="AutoShape 275"/>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34" name="Group 276"/>
                <p:cNvGrpSpPr>
                  <a:grpSpLocks/>
                </p:cNvGrpSpPr>
                <p:nvPr/>
              </p:nvGrpSpPr>
              <p:grpSpPr bwMode="auto">
                <a:xfrm>
                  <a:off x="3664" y="1728"/>
                  <a:ext cx="752" cy="664"/>
                  <a:chOff x="3880" y="3400"/>
                  <a:chExt cx="752" cy="664"/>
                </a:xfrm>
              </p:grpSpPr>
              <p:sp>
                <p:nvSpPr>
                  <p:cNvPr id="32509" name="AutoShape 277"/>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10" name="AutoShape 278"/>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11" name="AutoShape 279"/>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12" name="AutoShape 280"/>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13" name="AutoShape 281"/>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14" name="AutoShape 282"/>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15" name="AutoShape 283"/>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16" name="AutoShape 284"/>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17" name="AutoShape 285"/>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18" name="AutoShape 286"/>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19" name="AutoShape 287"/>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20" name="AutoShape 288"/>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21" name="AutoShape 289"/>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22" name="AutoShape 290"/>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23" name="AutoShape 291"/>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24" name="AutoShape 292"/>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25" name="AutoShape 293"/>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26" name="AutoShape 294"/>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27" name="AutoShape 295"/>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28" name="AutoShape 296"/>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29" name="AutoShape 297"/>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30" name="AutoShape 298"/>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31" name="AutoShape 299"/>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32" name="AutoShape 300"/>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33" name="AutoShape 301"/>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34" name="AutoShape 302"/>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35" name="AutoShape 303"/>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36" name="AutoShape 304"/>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37" name="AutoShape 305"/>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38" name="AutoShape 306"/>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39" name="AutoShape 307"/>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40" name="AutoShape 308"/>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41" name="AutoShape 309"/>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42" name="AutoShape 310"/>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43" name="AutoShape 311"/>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44" name="AutoShape 312"/>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35" name="Group 313"/>
                <p:cNvGrpSpPr>
                  <a:grpSpLocks/>
                </p:cNvGrpSpPr>
                <p:nvPr/>
              </p:nvGrpSpPr>
              <p:grpSpPr bwMode="auto">
                <a:xfrm>
                  <a:off x="4336" y="1728"/>
                  <a:ext cx="752" cy="664"/>
                  <a:chOff x="3880" y="3400"/>
                  <a:chExt cx="752" cy="664"/>
                </a:xfrm>
              </p:grpSpPr>
              <p:sp>
                <p:nvSpPr>
                  <p:cNvPr id="32473" name="AutoShape 314"/>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4" name="AutoShape 315"/>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5" name="AutoShape 316"/>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6" name="AutoShape 317"/>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7" name="AutoShape 318"/>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8" name="AutoShape 319"/>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9" name="AutoShape 320"/>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80" name="AutoShape 321"/>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81" name="AutoShape 322"/>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82" name="AutoShape 323"/>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83" name="AutoShape 324"/>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84" name="AutoShape 325"/>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85" name="AutoShape 326"/>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86" name="AutoShape 327"/>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87" name="AutoShape 328"/>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88" name="AutoShape 329"/>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89" name="AutoShape 330"/>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90" name="AutoShape 331"/>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91" name="AutoShape 332"/>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92" name="AutoShape 333"/>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93" name="AutoShape 334"/>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94" name="AutoShape 335"/>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95" name="AutoShape 336"/>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96" name="AutoShape 337"/>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97" name="AutoShape 338"/>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98" name="AutoShape 339"/>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99" name="AutoShape 340"/>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00" name="AutoShape 341"/>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01" name="AutoShape 342"/>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02" name="AutoShape 343"/>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03" name="AutoShape 344"/>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04" name="AutoShape 345"/>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05" name="AutoShape 346"/>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06" name="AutoShape 347"/>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07" name="AutoShape 348"/>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08" name="AutoShape 349"/>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436" name="Group 350"/>
                <p:cNvGrpSpPr>
                  <a:grpSpLocks/>
                </p:cNvGrpSpPr>
                <p:nvPr/>
              </p:nvGrpSpPr>
              <p:grpSpPr bwMode="auto">
                <a:xfrm>
                  <a:off x="5008" y="1728"/>
                  <a:ext cx="752" cy="664"/>
                  <a:chOff x="3880" y="3400"/>
                  <a:chExt cx="752" cy="664"/>
                </a:xfrm>
              </p:grpSpPr>
              <p:sp>
                <p:nvSpPr>
                  <p:cNvPr id="32437" name="AutoShape 351"/>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38" name="AutoShape 352"/>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39" name="AutoShape 353"/>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40" name="AutoShape 354"/>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41" name="AutoShape 355"/>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42" name="AutoShape 356"/>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43" name="AutoShape 357"/>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44" name="AutoShape 358"/>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45" name="AutoShape 359"/>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46" name="AutoShape 360"/>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47" name="AutoShape 361"/>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48" name="AutoShape 362"/>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49" name="AutoShape 363"/>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50" name="AutoShape 364"/>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51" name="AutoShape 365"/>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52" name="AutoShape 366"/>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53" name="AutoShape 367"/>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54" name="AutoShape 368"/>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55" name="AutoShape 369"/>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56" name="AutoShape 370"/>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57" name="AutoShape 371"/>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58" name="AutoShape 372"/>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59" name="AutoShape 373"/>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0" name="AutoShape 374"/>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1" name="AutoShape 375"/>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2" name="AutoShape 376"/>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3" name="AutoShape 377"/>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4" name="AutoShape 378"/>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5" name="AutoShape 379"/>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6" name="AutoShape 380"/>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7" name="AutoShape 381"/>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8" name="AutoShape 382"/>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9" name="AutoShape 383"/>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0" name="AutoShape 384"/>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1" name="AutoShape 385"/>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2" name="AutoShape 386"/>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760" name="Group 387"/>
              <p:cNvGrpSpPr>
                <a:grpSpLocks/>
              </p:cNvGrpSpPr>
              <p:nvPr/>
            </p:nvGrpSpPr>
            <p:grpSpPr bwMode="auto">
              <a:xfrm>
                <a:off x="3552" y="2880"/>
                <a:ext cx="848" cy="691"/>
                <a:chOff x="3520" y="1728"/>
                <a:chExt cx="2240" cy="1824"/>
              </a:xfrm>
            </p:grpSpPr>
            <p:grpSp>
              <p:nvGrpSpPr>
                <p:cNvPr id="32095" name="Group 388"/>
                <p:cNvGrpSpPr>
                  <a:grpSpLocks/>
                </p:cNvGrpSpPr>
                <p:nvPr/>
              </p:nvGrpSpPr>
              <p:grpSpPr bwMode="auto">
                <a:xfrm>
                  <a:off x="3520" y="2888"/>
                  <a:ext cx="752" cy="664"/>
                  <a:chOff x="3880" y="3400"/>
                  <a:chExt cx="752" cy="664"/>
                </a:xfrm>
              </p:grpSpPr>
              <p:sp>
                <p:nvSpPr>
                  <p:cNvPr id="32392" name="AutoShape 389"/>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93" name="AutoShape 390"/>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94" name="AutoShape 391"/>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95" name="AutoShape 392"/>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96" name="AutoShape 393"/>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97" name="AutoShape 394"/>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98" name="AutoShape 395"/>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99" name="AutoShape 396"/>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00" name="AutoShape 397"/>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01" name="AutoShape 398"/>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02" name="AutoShape 399"/>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03" name="AutoShape 400"/>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04" name="AutoShape 401"/>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05" name="AutoShape 402"/>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06" name="AutoShape 403"/>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07" name="AutoShape 404"/>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08" name="AutoShape 405"/>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09" name="AutoShape 406"/>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10" name="AutoShape 407"/>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11" name="AutoShape 408"/>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12" name="AutoShape 409"/>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13" name="AutoShape 410"/>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14" name="AutoShape 411"/>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15" name="AutoShape 412"/>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16" name="AutoShape 413"/>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17" name="AutoShape 414"/>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18" name="AutoShape 415"/>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19" name="AutoShape 416"/>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20" name="AutoShape 417"/>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21" name="AutoShape 418"/>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22" name="AutoShape 419"/>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23" name="AutoShape 420"/>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24" name="AutoShape 421"/>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25" name="AutoShape 422"/>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26" name="AutoShape 423"/>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27" name="AutoShape 424"/>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96" name="Group 425"/>
                <p:cNvGrpSpPr>
                  <a:grpSpLocks/>
                </p:cNvGrpSpPr>
                <p:nvPr/>
              </p:nvGrpSpPr>
              <p:grpSpPr bwMode="auto">
                <a:xfrm>
                  <a:off x="4192" y="2888"/>
                  <a:ext cx="752" cy="664"/>
                  <a:chOff x="3880" y="3400"/>
                  <a:chExt cx="752" cy="664"/>
                </a:xfrm>
              </p:grpSpPr>
              <p:sp>
                <p:nvSpPr>
                  <p:cNvPr id="32356" name="AutoShape 426"/>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57" name="AutoShape 427"/>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58" name="AutoShape 428"/>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59" name="AutoShape 429"/>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0" name="AutoShape 430"/>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1" name="AutoShape 431"/>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2" name="AutoShape 432"/>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3" name="AutoShape 433"/>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4" name="AutoShape 434"/>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5" name="AutoShape 435"/>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6" name="AutoShape 436"/>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7" name="AutoShape 437"/>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8" name="AutoShape 438"/>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69" name="AutoShape 439"/>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70" name="AutoShape 440"/>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71" name="AutoShape 441"/>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72" name="AutoShape 442"/>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73" name="AutoShape 443"/>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74" name="AutoShape 444"/>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75" name="AutoShape 445"/>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76" name="AutoShape 446"/>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77" name="AutoShape 447"/>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78" name="AutoShape 448"/>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79" name="AutoShape 449"/>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80" name="AutoShape 450"/>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81" name="AutoShape 451"/>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82" name="AutoShape 452"/>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83" name="AutoShape 453"/>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84" name="AutoShape 454"/>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85" name="AutoShape 455"/>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86" name="AutoShape 456"/>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87" name="AutoShape 457"/>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88" name="AutoShape 458"/>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89" name="AutoShape 459"/>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90" name="AutoShape 460"/>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91" name="AutoShape 461"/>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97" name="Group 462"/>
                <p:cNvGrpSpPr>
                  <a:grpSpLocks/>
                </p:cNvGrpSpPr>
                <p:nvPr/>
              </p:nvGrpSpPr>
              <p:grpSpPr bwMode="auto">
                <a:xfrm>
                  <a:off x="4864" y="2888"/>
                  <a:ext cx="752" cy="664"/>
                  <a:chOff x="3880" y="3400"/>
                  <a:chExt cx="752" cy="664"/>
                </a:xfrm>
              </p:grpSpPr>
              <p:sp>
                <p:nvSpPr>
                  <p:cNvPr id="32320" name="AutoShape 463"/>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21" name="AutoShape 464"/>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22" name="AutoShape 465"/>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23" name="AutoShape 466"/>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24" name="AutoShape 467"/>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25" name="AutoShape 468"/>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26" name="AutoShape 469"/>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27" name="AutoShape 470"/>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28" name="AutoShape 471"/>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29" name="AutoShape 472"/>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30" name="AutoShape 473"/>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31" name="AutoShape 474"/>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32" name="AutoShape 475"/>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33" name="AutoShape 476"/>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34" name="AutoShape 477"/>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35" name="AutoShape 478"/>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36" name="AutoShape 479"/>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37" name="AutoShape 480"/>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38" name="AutoShape 481"/>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39" name="AutoShape 482"/>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40" name="AutoShape 483"/>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41" name="AutoShape 484"/>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42" name="AutoShape 485"/>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43" name="AutoShape 486"/>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44" name="AutoShape 487"/>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45" name="AutoShape 488"/>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46" name="AutoShape 489"/>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47" name="AutoShape 490"/>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48" name="AutoShape 491"/>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49" name="AutoShape 492"/>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50" name="AutoShape 493"/>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51" name="AutoShape 494"/>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52" name="AutoShape 495"/>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53" name="AutoShape 496"/>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54" name="AutoShape 497"/>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55" name="AutoShape 498"/>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98" name="Group 499"/>
                <p:cNvGrpSpPr>
                  <a:grpSpLocks/>
                </p:cNvGrpSpPr>
                <p:nvPr/>
              </p:nvGrpSpPr>
              <p:grpSpPr bwMode="auto">
                <a:xfrm>
                  <a:off x="3568" y="2304"/>
                  <a:ext cx="752" cy="664"/>
                  <a:chOff x="3880" y="3400"/>
                  <a:chExt cx="752" cy="664"/>
                </a:xfrm>
              </p:grpSpPr>
              <p:sp>
                <p:nvSpPr>
                  <p:cNvPr id="32284" name="AutoShape 500"/>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85" name="AutoShape 501"/>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86" name="AutoShape 502"/>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87" name="AutoShape 503"/>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88" name="AutoShape 504"/>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89" name="AutoShape 505"/>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90" name="AutoShape 506"/>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91" name="AutoShape 507"/>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92" name="AutoShape 508"/>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93" name="AutoShape 509"/>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94" name="AutoShape 510"/>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95" name="AutoShape 511"/>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96" name="AutoShape 512"/>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97" name="AutoShape 513"/>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98" name="AutoShape 514"/>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99" name="AutoShape 515"/>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00" name="AutoShape 516"/>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01" name="AutoShape 517"/>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02" name="AutoShape 518"/>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03" name="AutoShape 519"/>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04" name="AutoShape 520"/>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05" name="AutoShape 521"/>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06" name="AutoShape 522"/>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07" name="AutoShape 523"/>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08" name="AutoShape 524"/>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09" name="AutoShape 525"/>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10" name="AutoShape 526"/>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11" name="AutoShape 527"/>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12" name="AutoShape 528"/>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13" name="AutoShape 529"/>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14" name="AutoShape 530"/>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15" name="AutoShape 531"/>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16" name="AutoShape 532"/>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17" name="AutoShape 533"/>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18" name="AutoShape 534"/>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19" name="AutoShape 535"/>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099" name="Group 536"/>
                <p:cNvGrpSpPr>
                  <a:grpSpLocks/>
                </p:cNvGrpSpPr>
                <p:nvPr/>
              </p:nvGrpSpPr>
              <p:grpSpPr bwMode="auto">
                <a:xfrm>
                  <a:off x="4240" y="2304"/>
                  <a:ext cx="752" cy="664"/>
                  <a:chOff x="3880" y="3400"/>
                  <a:chExt cx="752" cy="664"/>
                </a:xfrm>
              </p:grpSpPr>
              <p:sp>
                <p:nvSpPr>
                  <p:cNvPr id="32248" name="AutoShape 537"/>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49" name="AutoShape 538"/>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50" name="AutoShape 539"/>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51" name="AutoShape 540"/>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52" name="AutoShape 541"/>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53" name="AutoShape 542"/>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54" name="AutoShape 543"/>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55" name="AutoShape 544"/>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56" name="AutoShape 545"/>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57" name="AutoShape 546"/>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58" name="AutoShape 547"/>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59" name="AutoShape 548"/>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0" name="AutoShape 549"/>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1" name="AutoShape 550"/>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2" name="AutoShape 551"/>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3" name="AutoShape 552"/>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4" name="AutoShape 553"/>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5" name="AutoShape 554"/>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6" name="AutoShape 555"/>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7" name="AutoShape 556"/>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8" name="AutoShape 557"/>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9" name="AutoShape 558"/>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70" name="AutoShape 559"/>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71" name="AutoShape 560"/>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72" name="AutoShape 561"/>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73" name="AutoShape 562"/>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74" name="AutoShape 563"/>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75" name="AutoShape 564"/>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76" name="AutoShape 565"/>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77" name="AutoShape 566"/>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78" name="AutoShape 567"/>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79" name="AutoShape 568"/>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80" name="AutoShape 569"/>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81" name="AutoShape 570"/>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82" name="AutoShape 571"/>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83" name="AutoShape 572"/>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100" name="Group 573"/>
                <p:cNvGrpSpPr>
                  <a:grpSpLocks/>
                </p:cNvGrpSpPr>
                <p:nvPr/>
              </p:nvGrpSpPr>
              <p:grpSpPr bwMode="auto">
                <a:xfrm>
                  <a:off x="4912" y="2304"/>
                  <a:ext cx="752" cy="664"/>
                  <a:chOff x="3880" y="3400"/>
                  <a:chExt cx="752" cy="664"/>
                </a:xfrm>
              </p:grpSpPr>
              <p:sp>
                <p:nvSpPr>
                  <p:cNvPr id="32212" name="AutoShape 574"/>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13" name="AutoShape 575"/>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14" name="AutoShape 576"/>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15" name="AutoShape 577"/>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16" name="AutoShape 578"/>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17" name="AutoShape 579"/>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18" name="AutoShape 580"/>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19" name="AutoShape 581"/>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20" name="AutoShape 582"/>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21" name="AutoShape 583"/>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22" name="AutoShape 584"/>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23" name="AutoShape 585"/>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24" name="AutoShape 586"/>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25" name="AutoShape 587"/>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26" name="AutoShape 588"/>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27" name="AutoShape 589"/>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28" name="AutoShape 590"/>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29" name="AutoShape 591"/>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30" name="AutoShape 592"/>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31" name="AutoShape 593"/>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32" name="AutoShape 594"/>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33" name="AutoShape 595"/>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34" name="AutoShape 596"/>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35" name="AutoShape 597"/>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36" name="AutoShape 598"/>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37" name="AutoShape 599"/>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38" name="AutoShape 600"/>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39" name="AutoShape 601"/>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40" name="AutoShape 602"/>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41" name="AutoShape 603"/>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42" name="AutoShape 604"/>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43" name="AutoShape 605"/>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44" name="AutoShape 606"/>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45" name="AutoShape 607"/>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46" name="AutoShape 608"/>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47" name="AutoShape 609"/>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101" name="Group 610"/>
                <p:cNvGrpSpPr>
                  <a:grpSpLocks/>
                </p:cNvGrpSpPr>
                <p:nvPr/>
              </p:nvGrpSpPr>
              <p:grpSpPr bwMode="auto">
                <a:xfrm>
                  <a:off x="3664" y="1728"/>
                  <a:ext cx="752" cy="664"/>
                  <a:chOff x="3880" y="3400"/>
                  <a:chExt cx="752" cy="664"/>
                </a:xfrm>
              </p:grpSpPr>
              <p:sp>
                <p:nvSpPr>
                  <p:cNvPr id="32176" name="AutoShape 611"/>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77" name="AutoShape 612"/>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78" name="AutoShape 613"/>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79" name="AutoShape 614"/>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80" name="AutoShape 615"/>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81" name="AutoShape 616"/>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82" name="AutoShape 617"/>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83" name="AutoShape 618"/>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84" name="AutoShape 619"/>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85" name="AutoShape 620"/>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86" name="AutoShape 621"/>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87" name="AutoShape 622"/>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88" name="AutoShape 623"/>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89" name="AutoShape 624"/>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90" name="AutoShape 625"/>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91" name="AutoShape 626"/>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92" name="AutoShape 627"/>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93" name="AutoShape 628"/>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94" name="AutoShape 629"/>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95" name="AutoShape 630"/>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96" name="AutoShape 631"/>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97" name="AutoShape 632"/>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98" name="AutoShape 633"/>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99" name="AutoShape 634"/>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00" name="AutoShape 635"/>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01" name="AutoShape 636"/>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02" name="AutoShape 637"/>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03" name="AutoShape 638"/>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04" name="AutoShape 639"/>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05" name="AutoShape 640"/>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06" name="AutoShape 641"/>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07" name="AutoShape 642"/>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08" name="AutoShape 643"/>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09" name="AutoShape 644"/>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10" name="AutoShape 645"/>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11" name="AutoShape 646"/>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102" name="Group 647"/>
                <p:cNvGrpSpPr>
                  <a:grpSpLocks/>
                </p:cNvGrpSpPr>
                <p:nvPr/>
              </p:nvGrpSpPr>
              <p:grpSpPr bwMode="auto">
                <a:xfrm>
                  <a:off x="4336" y="1728"/>
                  <a:ext cx="752" cy="664"/>
                  <a:chOff x="3880" y="3400"/>
                  <a:chExt cx="752" cy="664"/>
                </a:xfrm>
              </p:grpSpPr>
              <p:sp>
                <p:nvSpPr>
                  <p:cNvPr id="32140" name="AutoShape 648"/>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41" name="AutoShape 649"/>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42" name="AutoShape 650"/>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43" name="AutoShape 651"/>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44" name="AutoShape 652"/>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45" name="AutoShape 653"/>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46" name="AutoShape 654"/>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47" name="AutoShape 655"/>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48" name="AutoShape 656"/>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49" name="AutoShape 657"/>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50" name="AutoShape 658"/>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51" name="AutoShape 659"/>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52" name="AutoShape 660"/>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53" name="AutoShape 661"/>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54" name="AutoShape 662"/>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55" name="AutoShape 663"/>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56" name="AutoShape 664"/>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57" name="AutoShape 665"/>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58" name="AutoShape 666"/>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59" name="AutoShape 667"/>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60" name="AutoShape 668"/>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61" name="AutoShape 669"/>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62" name="AutoShape 670"/>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63" name="AutoShape 671"/>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64" name="AutoShape 672"/>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65" name="AutoShape 673"/>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66" name="AutoShape 674"/>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67" name="AutoShape 675"/>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68" name="AutoShape 676"/>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69" name="AutoShape 677"/>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70" name="AutoShape 678"/>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71" name="AutoShape 679"/>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72" name="AutoShape 680"/>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73" name="AutoShape 681"/>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74" name="AutoShape 682"/>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75" name="AutoShape 683"/>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103" name="Group 684"/>
                <p:cNvGrpSpPr>
                  <a:grpSpLocks/>
                </p:cNvGrpSpPr>
                <p:nvPr/>
              </p:nvGrpSpPr>
              <p:grpSpPr bwMode="auto">
                <a:xfrm>
                  <a:off x="5008" y="1728"/>
                  <a:ext cx="752" cy="664"/>
                  <a:chOff x="3880" y="3400"/>
                  <a:chExt cx="752" cy="664"/>
                </a:xfrm>
              </p:grpSpPr>
              <p:sp>
                <p:nvSpPr>
                  <p:cNvPr id="32104" name="AutoShape 685"/>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05" name="AutoShape 686"/>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06" name="AutoShape 687"/>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07" name="AutoShape 688"/>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08" name="AutoShape 689"/>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09" name="AutoShape 690"/>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10" name="AutoShape 691"/>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11" name="AutoShape 692"/>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12" name="AutoShape 693"/>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13" name="AutoShape 694"/>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14" name="AutoShape 695"/>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15" name="AutoShape 696"/>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16" name="AutoShape 697"/>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17" name="AutoShape 698"/>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18" name="AutoShape 699"/>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19" name="AutoShape 700"/>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20" name="AutoShape 701"/>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21" name="AutoShape 702"/>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22" name="AutoShape 703"/>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23" name="AutoShape 704"/>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24" name="AutoShape 705"/>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25" name="AutoShape 706"/>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26" name="AutoShape 707"/>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27" name="AutoShape 708"/>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28" name="AutoShape 709"/>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29" name="AutoShape 710"/>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30" name="AutoShape 711"/>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31" name="AutoShape 712"/>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32" name="AutoShape 713"/>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33" name="AutoShape 714"/>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34" name="AutoShape 715"/>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35" name="AutoShape 716"/>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36" name="AutoShape 717"/>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37" name="AutoShape 718"/>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38" name="AutoShape 719"/>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39" name="AutoShape 720"/>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761" name="Group 721"/>
              <p:cNvGrpSpPr>
                <a:grpSpLocks/>
              </p:cNvGrpSpPr>
              <p:nvPr/>
            </p:nvGrpSpPr>
            <p:grpSpPr bwMode="auto">
              <a:xfrm>
                <a:off x="3504" y="2976"/>
                <a:ext cx="848" cy="691"/>
                <a:chOff x="3520" y="1728"/>
                <a:chExt cx="2240" cy="1824"/>
              </a:xfrm>
            </p:grpSpPr>
            <p:grpSp>
              <p:nvGrpSpPr>
                <p:cNvPr id="31762" name="Group 722"/>
                <p:cNvGrpSpPr>
                  <a:grpSpLocks/>
                </p:cNvGrpSpPr>
                <p:nvPr/>
              </p:nvGrpSpPr>
              <p:grpSpPr bwMode="auto">
                <a:xfrm>
                  <a:off x="3520" y="2888"/>
                  <a:ext cx="752" cy="664"/>
                  <a:chOff x="3880" y="3400"/>
                  <a:chExt cx="752" cy="664"/>
                </a:xfrm>
              </p:grpSpPr>
              <p:sp>
                <p:nvSpPr>
                  <p:cNvPr id="32059" name="AutoShape 723"/>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0" name="AutoShape 724"/>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1" name="AutoShape 725"/>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2" name="AutoShape 726"/>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3" name="AutoShape 727"/>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4" name="AutoShape 728"/>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5" name="AutoShape 729"/>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6" name="AutoShape 730"/>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7" name="AutoShape 731"/>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8" name="AutoShape 732"/>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69" name="AutoShape 733"/>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70" name="AutoShape 734"/>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71" name="AutoShape 735"/>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72" name="AutoShape 736"/>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73" name="AutoShape 737"/>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74" name="AutoShape 738"/>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75" name="AutoShape 739"/>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76" name="AutoShape 740"/>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77" name="AutoShape 741"/>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78" name="AutoShape 742"/>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79" name="AutoShape 743"/>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80" name="AutoShape 744"/>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81" name="AutoShape 745"/>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82" name="AutoShape 746"/>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83" name="AutoShape 747"/>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84" name="AutoShape 748"/>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85" name="AutoShape 749"/>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86" name="AutoShape 750"/>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87" name="AutoShape 751"/>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88" name="AutoShape 752"/>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89" name="AutoShape 753"/>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90" name="AutoShape 754"/>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91" name="AutoShape 755"/>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92" name="AutoShape 756"/>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93" name="AutoShape 757"/>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94" name="AutoShape 758"/>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63" name="Group 759"/>
                <p:cNvGrpSpPr>
                  <a:grpSpLocks/>
                </p:cNvGrpSpPr>
                <p:nvPr/>
              </p:nvGrpSpPr>
              <p:grpSpPr bwMode="auto">
                <a:xfrm>
                  <a:off x="4192" y="2888"/>
                  <a:ext cx="752" cy="664"/>
                  <a:chOff x="3880" y="3400"/>
                  <a:chExt cx="752" cy="664"/>
                </a:xfrm>
              </p:grpSpPr>
              <p:sp>
                <p:nvSpPr>
                  <p:cNvPr id="32023" name="AutoShape 760"/>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24" name="AutoShape 761"/>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25" name="AutoShape 762"/>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26" name="AutoShape 763"/>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27" name="AutoShape 764"/>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28" name="AutoShape 765"/>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29" name="AutoShape 766"/>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30" name="AutoShape 767"/>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31" name="AutoShape 768"/>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32" name="AutoShape 769"/>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33" name="AutoShape 770"/>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34" name="AutoShape 771"/>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35" name="AutoShape 772"/>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36" name="AutoShape 773"/>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37" name="AutoShape 774"/>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38" name="AutoShape 775"/>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39" name="AutoShape 776"/>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40" name="AutoShape 777"/>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41" name="AutoShape 778"/>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42" name="AutoShape 779"/>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43" name="AutoShape 780"/>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44" name="AutoShape 781"/>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45" name="AutoShape 782"/>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46" name="AutoShape 783"/>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47" name="AutoShape 784"/>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48" name="AutoShape 785"/>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49" name="AutoShape 786"/>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0" name="AutoShape 787"/>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1" name="AutoShape 788"/>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2" name="AutoShape 789"/>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3" name="AutoShape 790"/>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4" name="AutoShape 791"/>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5" name="AutoShape 792"/>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6" name="AutoShape 793"/>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7" name="AutoShape 794"/>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58" name="AutoShape 795"/>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64" name="Group 796"/>
                <p:cNvGrpSpPr>
                  <a:grpSpLocks/>
                </p:cNvGrpSpPr>
                <p:nvPr/>
              </p:nvGrpSpPr>
              <p:grpSpPr bwMode="auto">
                <a:xfrm>
                  <a:off x="4864" y="2888"/>
                  <a:ext cx="752" cy="664"/>
                  <a:chOff x="3880" y="3400"/>
                  <a:chExt cx="752" cy="664"/>
                </a:xfrm>
              </p:grpSpPr>
              <p:sp>
                <p:nvSpPr>
                  <p:cNvPr id="31987" name="AutoShape 797"/>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88" name="AutoShape 798"/>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89" name="AutoShape 799"/>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0" name="AutoShape 800"/>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1" name="AutoShape 801"/>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2" name="AutoShape 802"/>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3" name="AutoShape 803"/>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4" name="AutoShape 804"/>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5" name="AutoShape 805"/>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6" name="AutoShape 806"/>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7" name="AutoShape 807"/>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8" name="AutoShape 808"/>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9" name="AutoShape 809"/>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00" name="AutoShape 810"/>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01" name="AutoShape 811"/>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02" name="AutoShape 812"/>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03" name="AutoShape 813"/>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04" name="AutoShape 814"/>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05" name="AutoShape 815"/>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06" name="AutoShape 816"/>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07" name="AutoShape 817"/>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08" name="AutoShape 818"/>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09" name="AutoShape 819"/>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10" name="AutoShape 820"/>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11" name="AutoShape 821"/>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12" name="AutoShape 822"/>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13" name="AutoShape 823"/>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14" name="AutoShape 824"/>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15" name="AutoShape 825"/>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16" name="AutoShape 826"/>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17" name="AutoShape 827"/>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18" name="AutoShape 828"/>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19" name="AutoShape 829"/>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20" name="AutoShape 830"/>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21" name="AutoShape 831"/>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22" name="AutoShape 832"/>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65" name="Group 833"/>
                <p:cNvGrpSpPr>
                  <a:grpSpLocks/>
                </p:cNvGrpSpPr>
                <p:nvPr/>
              </p:nvGrpSpPr>
              <p:grpSpPr bwMode="auto">
                <a:xfrm>
                  <a:off x="3568" y="2304"/>
                  <a:ext cx="752" cy="664"/>
                  <a:chOff x="3880" y="3400"/>
                  <a:chExt cx="752" cy="664"/>
                </a:xfrm>
              </p:grpSpPr>
              <p:sp>
                <p:nvSpPr>
                  <p:cNvPr id="31951" name="AutoShape 834"/>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2" name="AutoShape 835"/>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3" name="AutoShape 836"/>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4" name="AutoShape 837"/>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5" name="AutoShape 838"/>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6" name="AutoShape 839"/>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7" name="AutoShape 840"/>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8" name="AutoShape 841"/>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9" name="AutoShape 842"/>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60" name="AutoShape 843"/>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61" name="AutoShape 844"/>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62" name="AutoShape 845"/>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63" name="AutoShape 846"/>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64" name="AutoShape 847"/>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65" name="AutoShape 848"/>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66" name="AutoShape 849"/>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67" name="AutoShape 850"/>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68" name="AutoShape 851"/>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69" name="AutoShape 852"/>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70" name="AutoShape 853"/>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71" name="AutoShape 854"/>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72" name="AutoShape 855"/>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73" name="AutoShape 856"/>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74" name="AutoShape 857"/>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75" name="AutoShape 858"/>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76" name="AutoShape 859"/>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77" name="AutoShape 860"/>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78" name="AutoShape 861"/>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79" name="AutoShape 862"/>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80" name="AutoShape 863"/>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81" name="AutoShape 864"/>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82" name="AutoShape 865"/>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83" name="AutoShape 866"/>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84" name="AutoShape 867"/>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85" name="AutoShape 868"/>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86" name="AutoShape 869"/>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66" name="Group 870"/>
                <p:cNvGrpSpPr>
                  <a:grpSpLocks/>
                </p:cNvGrpSpPr>
                <p:nvPr/>
              </p:nvGrpSpPr>
              <p:grpSpPr bwMode="auto">
                <a:xfrm>
                  <a:off x="4240" y="2304"/>
                  <a:ext cx="752" cy="664"/>
                  <a:chOff x="3880" y="3400"/>
                  <a:chExt cx="752" cy="664"/>
                </a:xfrm>
              </p:grpSpPr>
              <p:sp>
                <p:nvSpPr>
                  <p:cNvPr id="31915" name="AutoShape 871"/>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16" name="AutoShape 872"/>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17" name="AutoShape 873"/>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18" name="AutoShape 874"/>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19" name="AutoShape 875"/>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20" name="AutoShape 876"/>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21" name="AutoShape 877"/>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22" name="AutoShape 878"/>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23" name="AutoShape 879"/>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24" name="AutoShape 880"/>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25" name="AutoShape 881"/>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26" name="AutoShape 882"/>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27" name="AutoShape 883"/>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28" name="AutoShape 884"/>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29" name="AutoShape 885"/>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30" name="AutoShape 886"/>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31" name="AutoShape 887"/>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32" name="AutoShape 888"/>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33" name="AutoShape 889"/>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34" name="AutoShape 890"/>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35" name="AutoShape 891"/>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36" name="AutoShape 892"/>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37" name="AutoShape 893"/>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38" name="AutoShape 894"/>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39" name="AutoShape 895"/>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0" name="AutoShape 896"/>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1" name="AutoShape 897"/>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2" name="AutoShape 898"/>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3" name="AutoShape 899"/>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4" name="AutoShape 900"/>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5" name="AutoShape 901"/>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6" name="AutoShape 902"/>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7" name="AutoShape 903"/>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8" name="AutoShape 904"/>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9" name="AutoShape 905"/>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0" name="AutoShape 906"/>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67" name="Group 907"/>
                <p:cNvGrpSpPr>
                  <a:grpSpLocks/>
                </p:cNvGrpSpPr>
                <p:nvPr/>
              </p:nvGrpSpPr>
              <p:grpSpPr bwMode="auto">
                <a:xfrm>
                  <a:off x="4912" y="2304"/>
                  <a:ext cx="752" cy="664"/>
                  <a:chOff x="3880" y="3400"/>
                  <a:chExt cx="752" cy="664"/>
                </a:xfrm>
              </p:grpSpPr>
              <p:sp>
                <p:nvSpPr>
                  <p:cNvPr id="31879" name="AutoShape 908"/>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80" name="AutoShape 909"/>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81" name="AutoShape 910"/>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82" name="AutoShape 911"/>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83" name="AutoShape 912"/>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84" name="AutoShape 913"/>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85" name="AutoShape 914"/>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86" name="AutoShape 915"/>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87" name="AutoShape 916"/>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88" name="AutoShape 917"/>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89" name="AutoShape 918"/>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90" name="AutoShape 919"/>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91" name="AutoShape 920"/>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92" name="AutoShape 921"/>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93" name="AutoShape 922"/>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94" name="AutoShape 923"/>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95" name="AutoShape 924"/>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96" name="AutoShape 925"/>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97" name="AutoShape 926"/>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98" name="AutoShape 927"/>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99" name="AutoShape 928"/>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00" name="AutoShape 929"/>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01" name="AutoShape 930"/>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02" name="AutoShape 931"/>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03" name="AutoShape 932"/>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04" name="AutoShape 933"/>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05" name="AutoShape 934"/>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06" name="AutoShape 935"/>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07" name="AutoShape 936"/>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08" name="AutoShape 937"/>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09" name="AutoShape 938"/>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10" name="AutoShape 939"/>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11" name="AutoShape 940"/>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12" name="AutoShape 941"/>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13" name="AutoShape 942"/>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14" name="AutoShape 943"/>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68" name="Group 944"/>
                <p:cNvGrpSpPr>
                  <a:grpSpLocks/>
                </p:cNvGrpSpPr>
                <p:nvPr/>
              </p:nvGrpSpPr>
              <p:grpSpPr bwMode="auto">
                <a:xfrm>
                  <a:off x="3664" y="1728"/>
                  <a:ext cx="752" cy="664"/>
                  <a:chOff x="3880" y="3400"/>
                  <a:chExt cx="752" cy="664"/>
                </a:xfrm>
              </p:grpSpPr>
              <p:sp>
                <p:nvSpPr>
                  <p:cNvPr id="31843" name="AutoShape 945"/>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4" name="AutoShape 946"/>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5" name="AutoShape 947"/>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6" name="AutoShape 948"/>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7" name="AutoShape 949"/>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8" name="AutoShape 950"/>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9" name="AutoShape 951"/>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0" name="AutoShape 952"/>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1" name="AutoShape 953"/>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2" name="AutoShape 954"/>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3" name="AutoShape 955"/>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4" name="AutoShape 956"/>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5" name="AutoShape 957"/>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6" name="AutoShape 958"/>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7" name="AutoShape 959"/>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8" name="AutoShape 960"/>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9" name="AutoShape 961"/>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0" name="AutoShape 962"/>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1" name="AutoShape 963"/>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2" name="AutoShape 964"/>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3" name="AutoShape 965"/>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4" name="AutoShape 966"/>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5" name="AutoShape 967"/>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6" name="AutoShape 968"/>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7" name="AutoShape 969"/>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8" name="AutoShape 970"/>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9" name="AutoShape 971"/>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70" name="AutoShape 972"/>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71" name="AutoShape 973"/>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72" name="AutoShape 974"/>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73" name="AutoShape 975"/>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74" name="AutoShape 976"/>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75" name="AutoShape 977"/>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76" name="AutoShape 978"/>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77" name="AutoShape 979"/>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78" name="AutoShape 980"/>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69" name="Group 981"/>
                <p:cNvGrpSpPr>
                  <a:grpSpLocks/>
                </p:cNvGrpSpPr>
                <p:nvPr/>
              </p:nvGrpSpPr>
              <p:grpSpPr bwMode="auto">
                <a:xfrm>
                  <a:off x="4336" y="1728"/>
                  <a:ext cx="752" cy="664"/>
                  <a:chOff x="3880" y="3400"/>
                  <a:chExt cx="752" cy="664"/>
                </a:xfrm>
              </p:grpSpPr>
              <p:sp>
                <p:nvSpPr>
                  <p:cNvPr id="31807" name="AutoShape 982"/>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8" name="AutoShape 983"/>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9" name="AutoShape 984"/>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0" name="AutoShape 985"/>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1" name="AutoShape 986"/>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2" name="AutoShape 987"/>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3" name="AutoShape 988"/>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4" name="AutoShape 989"/>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5" name="AutoShape 990"/>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6" name="AutoShape 991"/>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7" name="AutoShape 992"/>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8" name="AutoShape 993"/>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19" name="AutoShape 994"/>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20" name="AutoShape 995"/>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21" name="AutoShape 996"/>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22" name="AutoShape 997"/>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23" name="AutoShape 998"/>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24" name="AutoShape 999"/>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25" name="AutoShape 1000"/>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26" name="AutoShape 1001"/>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27" name="AutoShape 1002"/>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28" name="AutoShape 1003"/>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29" name="AutoShape 1004"/>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0" name="AutoShape 1005"/>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1" name="AutoShape 1006"/>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2" name="AutoShape 1007"/>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3" name="AutoShape 1008"/>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4" name="AutoShape 1009"/>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5" name="AutoShape 1010"/>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6" name="AutoShape 1011"/>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7" name="AutoShape 1012"/>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8" name="AutoShape 1013"/>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9" name="AutoShape 1014"/>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0" name="AutoShape 1015"/>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1" name="AutoShape 1016"/>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2" name="AutoShape 1017"/>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70" name="Group 1018"/>
                <p:cNvGrpSpPr>
                  <a:grpSpLocks/>
                </p:cNvGrpSpPr>
                <p:nvPr/>
              </p:nvGrpSpPr>
              <p:grpSpPr bwMode="auto">
                <a:xfrm>
                  <a:off x="5008" y="1728"/>
                  <a:ext cx="752" cy="664"/>
                  <a:chOff x="3880" y="3400"/>
                  <a:chExt cx="752" cy="664"/>
                </a:xfrm>
              </p:grpSpPr>
              <p:sp>
                <p:nvSpPr>
                  <p:cNvPr id="31771" name="AutoShape 1019"/>
                  <p:cNvSpPr>
                    <a:spLocks noChangeArrowheads="1"/>
                  </p:cNvSpPr>
                  <p:nvPr/>
                </p:nvSpPr>
                <p:spPr bwMode="auto">
                  <a:xfrm>
                    <a:off x="4008" y="376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2" name="AutoShape 1020"/>
                  <p:cNvSpPr>
                    <a:spLocks noChangeArrowheads="1"/>
                  </p:cNvSpPr>
                  <p:nvPr/>
                </p:nvSpPr>
                <p:spPr bwMode="auto">
                  <a:xfrm>
                    <a:off x="3944" y="383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3" name="AutoShape 1021"/>
                  <p:cNvSpPr>
                    <a:spLocks noChangeArrowheads="1"/>
                  </p:cNvSpPr>
                  <p:nvPr/>
                </p:nvSpPr>
                <p:spPr bwMode="auto">
                  <a:xfrm>
                    <a:off x="3880" y="389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4" name="AutoShape 1022"/>
                  <p:cNvSpPr>
                    <a:spLocks noChangeArrowheads="1"/>
                  </p:cNvSpPr>
                  <p:nvPr/>
                </p:nvSpPr>
                <p:spPr bwMode="auto">
                  <a:xfrm>
                    <a:off x="4208" y="376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5" name="AutoShape 1023"/>
                  <p:cNvSpPr>
                    <a:spLocks noChangeArrowheads="1"/>
                  </p:cNvSpPr>
                  <p:nvPr/>
                </p:nvSpPr>
                <p:spPr bwMode="auto">
                  <a:xfrm>
                    <a:off x="4144" y="382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6" name="AutoShape 1024"/>
                  <p:cNvSpPr>
                    <a:spLocks noChangeArrowheads="1"/>
                  </p:cNvSpPr>
                  <p:nvPr/>
                </p:nvSpPr>
                <p:spPr bwMode="auto">
                  <a:xfrm>
                    <a:off x="4080" y="38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7" name="AutoShape 1025"/>
                  <p:cNvSpPr>
                    <a:spLocks noChangeArrowheads="1"/>
                  </p:cNvSpPr>
                  <p:nvPr/>
                </p:nvSpPr>
                <p:spPr bwMode="auto">
                  <a:xfrm>
                    <a:off x="4408" y="37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8" name="AutoShape 1026"/>
                  <p:cNvSpPr>
                    <a:spLocks noChangeArrowheads="1"/>
                  </p:cNvSpPr>
                  <p:nvPr/>
                </p:nvSpPr>
                <p:spPr bwMode="auto">
                  <a:xfrm>
                    <a:off x="4344" y="38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9" name="AutoShape 1027"/>
                  <p:cNvSpPr>
                    <a:spLocks noChangeArrowheads="1"/>
                  </p:cNvSpPr>
                  <p:nvPr/>
                </p:nvSpPr>
                <p:spPr bwMode="auto">
                  <a:xfrm>
                    <a:off x="4280" y="38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0" name="AutoShape 1028"/>
                  <p:cNvSpPr>
                    <a:spLocks noChangeArrowheads="1"/>
                  </p:cNvSpPr>
                  <p:nvPr/>
                </p:nvSpPr>
                <p:spPr bwMode="auto">
                  <a:xfrm>
                    <a:off x="4032" y="358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1" name="AutoShape 1029"/>
                  <p:cNvSpPr>
                    <a:spLocks noChangeArrowheads="1"/>
                  </p:cNvSpPr>
                  <p:nvPr/>
                </p:nvSpPr>
                <p:spPr bwMode="auto">
                  <a:xfrm>
                    <a:off x="3968" y="365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2" name="AutoShape 1030"/>
                  <p:cNvSpPr>
                    <a:spLocks noChangeArrowheads="1"/>
                  </p:cNvSpPr>
                  <p:nvPr/>
                </p:nvSpPr>
                <p:spPr bwMode="auto">
                  <a:xfrm>
                    <a:off x="3904" y="371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3" name="AutoShape 1031"/>
                  <p:cNvSpPr>
                    <a:spLocks noChangeArrowheads="1"/>
                  </p:cNvSpPr>
                  <p:nvPr/>
                </p:nvSpPr>
                <p:spPr bwMode="auto">
                  <a:xfrm>
                    <a:off x="4224"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4" name="AutoShape 1032"/>
                  <p:cNvSpPr>
                    <a:spLocks noChangeArrowheads="1"/>
                  </p:cNvSpPr>
                  <p:nvPr/>
                </p:nvSpPr>
                <p:spPr bwMode="auto">
                  <a:xfrm>
                    <a:off x="4160"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5" name="AutoShape 1033"/>
                  <p:cNvSpPr>
                    <a:spLocks noChangeArrowheads="1"/>
                  </p:cNvSpPr>
                  <p:nvPr/>
                </p:nvSpPr>
                <p:spPr bwMode="auto">
                  <a:xfrm>
                    <a:off x="4096"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6" name="AutoShape 1034"/>
                  <p:cNvSpPr>
                    <a:spLocks noChangeArrowheads="1"/>
                  </p:cNvSpPr>
                  <p:nvPr/>
                </p:nvSpPr>
                <p:spPr bwMode="auto">
                  <a:xfrm>
                    <a:off x="4416" y="35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7" name="AutoShape 1035"/>
                  <p:cNvSpPr>
                    <a:spLocks noChangeArrowheads="1"/>
                  </p:cNvSpPr>
                  <p:nvPr/>
                </p:nvSpPr>
                <p:spPr bwMode="auto">
                  <a:xfrm>
                    <a:off x="4352" y="36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8" name="AutoShape 1036"/>
                  <p:cNvSpPr>
                    <a:spLocks noChangeArrowheads="1"/>
                  </p:cNvSpPr>
                  <p:nvPr/>
                </p:nvSpPr>
                <p:spPr bwMode="auto">
                  <a:xfrm>
                    <a:off x="4288" y="370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89" name="AutoShape 1037"/>
                  <p:cNvSpPr>
                    <a:spLocks noChangeArrowheads="1"/>
                  </p:cNvSpPr>
                  <p:nvPr/>
                </p:nvSpPr>
                <p:spPr bwMode="auto">
                  <a:xfrm>
                    <a:off x="4032" y="359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0" name="AutoShape 1038"/>
                  <p:cNvSpPr>
                    <a:spLocks noChangeArrowheads="1"/>
                  </p:cNvSpPr>
                  <p:nvPr/>
                </p:nvSpPr>
                <p:spPr bwMode="auto">
                  <a:xfrm>
                    <a:off x="3968" y="365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1" name="AutoShape 1039"/>
                  <p:cNvSpPr>
                    <a:spLocks noChangeArrowheads="1"/>
                  </p:cNvSpPr>
                  <p:nvPr/>
                </p:nvSpPr>
                <p:spPr bwMode="auto">
                  <a:xfrm>
                    <a:off x="3904" y="372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2" name="AutoShape 1040"/>
                  <p:cNvSpPr>
                    <a:spLocks noChangeArrowheads="1"/>
                  </p:cNvSpPr>
                  <p:nvPr/>
                </p:nvSpPr>
                <p:spPr bwMode="auto">
                  <a:xfrm>
                    <a:off x="4232" y="358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3" name="AutoShape 1041"/>
                  <p:cNvSpPr>
                    <a:spLocks noChangeArrowheads="1"/>
                  </p:cNvSpPr>
                  <p:nvPr/>
                </p:nvSpPr>
                <p:spPr bwMode="auto">
                  <a:xfrm>
                    <a:off x="4168" y="364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4" name="AutoShape 1042"/>
                  <p:cNvSpPr>
                    <a:spLocks noChangeArrowheads="1"/>
                  </p:cNvSpPr>
                  <p:nvPr/>
                </p:nvSpPr>
                <p:spPr bwMode="auto">
                  <a:xfrm>
                    <a:off x="4104" y="37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5" name="AutoShape 1043"/>
                  <p:cNvSpPr>
                    <a:spLocks noChangeArrowheads="1"/>
                  </p:cNvSpPr>
                  <p:nvPr/>
                </p:nvSpPr>
                <p:spPr bwMode="auto">
                  <a:xfrm>
                    <a:off x="4432" y="358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6" name="AutoShape 1044"/>
                  <p:cNvSpPr>
                    <a:spLocks noChangeArrowheads="1"/>
                  </p:cNvSpPr>
                  <p:nvPr/>
                </p:nvSpPr>
                <p:spPr bwMode="auto">
                  <a:xfrm>
                    <a:off x="4368" y="364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7" name="AutoShape 1045"/>
                  <p:cNvSpPr>
                    <a:spLocks noChangeArrowheads="1"/>
                  </p:cNvSpPr>
                  <p:nvPr/>
                </p:nvSpPr>
                <p:spPr bwMode="auto">
                  <a:xfrm>
                    <a:off x="4304" y="37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8" name="AutoShape 1046"/>
                  <p:cNvSpPr>
                    <a:spLocks noChangeArrowheads="1"/>
                  </p:cNvSpPr>
                  <p:nvPr/>
                </p:nvSpPr>
                <p:spPr bwMode="auto">
                  <a:xfrm>
                    <a:off x="4056" y="341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99" name="AutoShape 1047"/>
                  <p:cNvSpPr>
                    <a:spLocks noChangeArrowheads="1"/>
                  </p:cNvSpPr>
                  <p:nvPr/>
                </p:nvSpPr>
                <p:spPr bwMode="auto">
                  <a:xfrm>
                    <a:off x="3992" y="347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0" name="AutoShape 1048"/>
                  <p:cNvSpPr>
                    <a:spLocks noChangeArrowheads="1"/>
                  </p:cNvSpPr>
                  <p:nvPr/>
                </p:nvSpPr>
                <p:spPr bwMode="auto">
                  <a:xfrm>
                    <a:off x="3928" y="354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1" name="AutoShape 1049"/>
                  <p:cNvSpPr>
                    <a:spLocks noChangeArrowheads="1"/>
                  </p:cNvSpPr>
                  <p:nvPr/>
                </p:nvSpPr>
                <p:spPr bwMode="auto">
                  <a:xfrm>
                    <a:off x="4248" y="340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2" name="AutoShape 1050"/>
                  <p:cNvSpPr>
                    <a:spLocks noChangeArrowheads="1"/>
                  </p:cNvSpPr>
                  <p:nvPr/>
                </p:nvSpPr>
                <p:spPr bwMode="auto">
                  <a:xfrm>
                    <a:off x="4184" y="3472"/>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3" name="AutoShape 1051"/>
                  <p:cNvSpPr>
                    <a:spLocks noChangeArrowheads="1"/>
                  </p:cNvSpPr>
                  <p:nvPr/>
                </p:nvSpPr>
                <p:spPr bwMode="auto">
                  <a:xfrm>
                    <a:off x="4120" y="3536"/>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4" name="AutoShape 1052"/>
                  <p:cNvSpPr>
                    <a:spLocks noChangeArrowheads="1"/>
                  </p:cNvSpPr>
                  <p:nvPr/>
                </p:nvSpPr>
                <p:spPr bwMode="auto">
                  <a:xfrm>
                    <a:off x="4440" y="3400"/>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5" name="AutoShape 1053"/>
                  <p:cNvSpPr>
                    <a:spLocks noChangeArrowheads="1"/>
                  </p:cNvSpPr>
                  <p:nvPr/>
                </p:nvSpPr>
                <p:spPr bwMode="auto">
                  <a:xfrm>
                    <a:off x="4376" y="3464"/>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06" name="AutoShape 1054"/>
                  <p:cNvSpPr>
                    <a:spLocks noChangeArrowheads="1"/>
                  </p:cNvSpPr>
                  <p:nvPr/>
                </p:nvSpPr>
                <p:spPr bwMode="auto">
                  <a:xfrm>
                    <a:off x="4312" y="3528"/>
                    <a:ext cx="192" cy="168"/>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pic>
        <p:nvPicPr>
          <p:cNvPr id="31750" name="Picture 1055" descr="metal dus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93775"/>
            <a:ext cx="44958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76D271E-1717-4998-9C03-428036A6AEF8}" type="slidenum">
              <a:rPr lang="en-US" smtClean="0"/>
              <a:pPr/>
              <a:t>36</a:t>
            </a:fld>
            <a:endParaRPr lang="en-US" smtClean="0"/>
          </a:p>
        </p:txBody>
      </p:sp>
      <p:sp>
        <p:nvSpPr>
          <p:cNvPr id="135170" name="Rectangle 2"/>
          <p:cNvSpPr>
            <a:spLocks noGrp="1" noChangeArrowheads="1"/>
          </p:cNvSpPr>
          <p:nvPr>
            <p:ph type="title"/>
          </p:nvPr>
        </p:nvSpPr>
        <p:spPr/>
        <p:txBody>
          <a:bodyPr/>
          <a:lstStyle/>
          <a:p>
            <a:pPr eaLnBrk="1" hangingPunct="1">
              <a:defRPr/>
            </a:pPr>
            <a:r>
              <a:rPr lang="en-US" sz="3200" b="1" smtClean="0">
                <a:effectLst>
                  <a:outerShdw blurRad="38100" dist="38100" dir="2700000" algn="tl">
                    <a:srgbClr val="000000"/>
                  </a:outerShdw>
                </a:effectLst>
              </a:rPr>
              <a:t>Facility Dust Hazard Assessment</a:t>
            </a:r>
          </a:p>
        </p:txBody>
      </p:sp>
      <p:sp>
        <p:nvSpPr>
          <p:cNvPr id="33796" name="Rectangle 3"/>
          <p:cNvSpPr>
            <a:spLocks noGrp="1" noChangeArrowheads="1"/>
          </p:cNvSpPr>
          <p:nvPr>
            <p:ph type="body" idx="1"/>
          </p:nvPr>
        </p:nvSpPr>
        <p:spPr>
          <a:xfrm>
            <a:off x="304800" y="1752600"/>
            <a:ext cx="4953000" cy="5181600"/>
          </a:xfrm>
        </p:spPr>
        <p:txBody>
          <a:bodyPr/>
          <a:lstStyle/>
          <a:p>
            <a:pPr eaLnBrk="1" hangingPunct="1">
              <a:lnSpc>
                <a:spcPct val="90000"/>
              </a:lnSpc>
              <a:spcBef>
                <a:spcPct val="0"/>
              </a:spcBef>
              <a:buFontTx/>
              <a:buNone/>
            </a:pPr>
            <a:r>
              <a:rPr lang="en-US" sz="2400" smtClean="0"/>
              <a:t>In this section, the various</a:t>
            </a:r>
            <a:r>
              <a:rPr lang="en-US" sz="2400" smtClean="0">
                <a:solidFill>
                  <a:schemeClr val="tx1"/>
                </a:solidFill>
              </a:rPr>
              <a:t> </a:t>
            </a:r>
            <a:r>
              <a:rPr lang="en-US" sz="2400" smtClean="0">
                <a:solidFill>
                  <a:schemeClr val="tx1"/>
                </a:solidFill>
                <a:latin typeface="Arial Black" pitchFamily="34" charset="0"/>
              </a:rPr>
              <a:t>components of a facility dust hazard assessment</a:t>
            </a:r>
            <a:r>
              <a:rPr lang="en-US" sz="2400" smtClean="0">
                <a:solidFill>
                  <a:schemeClr val="tx1"/>
                </a:solidFill>
              </a:rPr>
              <a:t> </a:t>
            </a:r>
            <a:r>
              <a:rPr lang="en-US" sz="2400" smtClean="0"/>
              <a:t>are discussed.</a:t>
            </a:r>
          </a:p>
          <a:p>
            <a:pPr eaLnBrk="1" hangingPunct="1">
              <a:lnSpc>
                <a:spcPct val="90000"/>
              </a:lnSpc>
              <a:spcBef>
                <a:spcPct val="0"/>
              </a:spcBef>
              <a:buFontTx/>
              <a:buNone/>
            </a:pPr>
            <a:r>
              <a:rPr lang="en-US" sz="2400" smtClean="0">
                <a:solidFill>
                  <a:schemeClr val="tx1"/>
                </a:solidFill>
                <a:latin typeface="Arial Black" pitchFamily="34" charset="0"/>
              </a:rPr>
              <a:t>Several factors</a:t>
            </a:r>
            <a:r>
              <a:rPr lang="en-US" sz="2400" smtClean="0">
                <a:solidFill>
                  <a:schemeClr val="tx1"/>
                </a:solidFill>
              </a:rPr>
              <a:t> </a:t>
            </a:r>
            <a:r>
              <a:rPr lang="en-US" sz="2400" smtClean="0"/>
              <a:t>are identified as</a:t>
            </a:r>
            <a:r>
              <a:rPr lang="en-US" sz="2400" smtClean="0">
                <a:solidFill>
                  <a:schemeClr val="tx1"/>
                </a:solidFill>
              </a:rPr>
              <a:t> </a:t>
            </a:r>
            <a:r>
              <a:rPr lang="en-US" sz="2400" smtClean="0">
                <a:solidFill>
                  <a:schemeClr val="tx1"/>
                </a:solidFill>
                <a:latin typeface="Arial Black" pitchFamily="34" charset="0"/>
              </a:rPr>
              <a:t>critical</a:t>
            </a:r>
            <a:r>
              <a:rPr lang="en-US" sz="2400" smtClean="0">
                <a:solidFill>
                  <a:schemeClr val="tx1"/>
                </a:solidFill>
              </a:rPr>
              <a:t> </a:t>
            </a:r>
            <a:r>
              <a:rPr lang="en-US" sz="2400" smtClean="0"/>
              <a:t>to the assessment:</a:t>
            </a:r>
          </a:p>
          <a:p>
            <a:pPr lvl="1" eaLnBrk="1" hangingPunct="1">
              <a:lnSpc>
                <a:spcPct val="90000"/>
              </a:lnSpc>
              <a:spcBef>
                <a:spcPct val="0"/>
              </a:spcBef>
            </a:pPr>
            <a:r>
              <a:rPr lang="en-US" sz="2200" smtClean="0">
                <a:solidFill>
                  <a:schemeClr val="bg1"/>
                </a:solidFill>
              </a:rPr>
              <a:t>Facility hazard analysis to identify the potential for dust explosions</a:t>
            </a:r>
          </a:p>
          <a:p>
            <a:pPr lvl="1" eaLnBrk="1" hangingPunct="1">
              <a:lnSpc>
                <a:spcPct val="90000"/>
              </a:lnSpc>
              <a:spcBef>
                <a:spcPct val="0"/>
              </a:spcBef>
            </a:pPr>
            <a:r>
              <a:rPr lang="en-US" sz="2200" smtClean="0">
                <a:solidFill>
                  <a:schemeClr val="bg1"/>
                </a:solidFill>
              </a:rPr>
              <a:t>Measures to prevent dust explosions</a:t>
            </a:r>
          </a:p>
          <a:p>
            <a:pPr lvl="1" eaLnBrk="1" hangingPunct="1">
              <a:lnSpc>
                <a:spcPct val="90000"/>
              </a:lnSpc>
              <a:spcBef>
                <a:spcPct val="0"/>
              </a:spcBef>
            </a:pPr>
            <a:r>
              <a:rPr lang="en-US" sz="2200" smtClean="0">
                <a:solidFill>
                  <a:schemeClr val="bg1"/>
                </a:solidFill>
              </a:rPr>
              <a:t>Measures to mitigate the damage of dust explosions</a:t>
            </a:r>
          </a:p>
          <a:p>
            <a:pPr lvl="1" eaLnBrk="1" hangingPunct="1">
              <a:lnSpc>
                <a:spcPct val="90000"/>
              </a:lnSpc>
              <a:spcBef>
                <a:spcPct val="0"/>
              </a:spcBef>
            </a:pPr>
            <a:r>
              <a:rPr lang="en-US" sz="2200" smtClean="0">
                <a:solidFill>
                  <a:schemeClr val="bg1"/>
                </a:solidFill>
              </a:rPr>
              <a:t>Training—for both prevention and mitigation</a:t>
            </a:r>
          </a:p>
          <a:p>
            <a:pPr lvl="1" eaLnBrk="1" hangingPunct="1">
              <a:lnSpc>
                <a:spcPct val="90000"/>
              </a:lnSpc>
              <a:spcBef>
                <a:spcPct val="0"/>
              </a:spcBef>
            </a:pPr>
            <a:endParaRPr lang="en-US" sz="2400" smtClean="0">
              <a:solidFill>
                <a:schemeClr val="bg1"/>
              </a:solidFill>
            </a:endParaRPr>
          </a:p>
        </p:txBody>
      </p:sp>
      <p:grpSp>
        <p:nvGrpSpPr>
          <p:cNvPr id="33797" name="Group 4"/>
          <p:cNvGrpSpPr>
            <a:grpSpLocks/>
          </p:cNvGrpSpPr>
          <p:nvPr/>
        </p:nvGrpSpPr>
        <p:grpSpPr bwMode="auto">
          <a:xfrm>
            <a:off x="4724400" y="3124200"/>
            <a:ext cx="4229100" cy="3182938"/>
            <a:chOff x="2928" y="1787"/>
            <a:chExt cx="2856" cy="2053"/>
          </a:xfrm>
        </p:grpSpPr>
        <p:grpSp>
          <p:nvGrpSpPr>
            <p:cNvPr id="33798" name="Group 5"/>
            <p:cNvGrpSpPr>
              <a:grpSpLocks/>
            </p:cNvGrpSpPr>
            <p:nvPr/>
          </p:nvGrpSpPr>
          <p:grpSpPr bwMode="auto">
            <a:xfrm>
              <a:off x="2928" y="1787"/>
              <a:ext cx="2856" cy="2053"/>
              <a:chOff x="2904" y="1104"/>
              <a:chExt cx="2856" cy="2053"/>
            </a:xfrm>
          </p:grpSpPr>
          <p:sp>
            <p:nvSpPr>
              <p:cNvPr id="33802" name="Freeform 6"/>
              <p:cNvSpPr>
                <a:spLocks/>
              </p:cNvSpPr>
              <p:nvPr/>
            </p:nvSpPr>
            <p:spPr bwMode="auto">
              <a:xfrm>
                <a:off x="3997" y="1504"/>
                <a:ext cx="834" cy="635"/>
              </a:xfrm>
              <a:custGeom>
                <a:avLst/>
                <a:gdLst>
                  <a:gd name="T0" fmla="*/ 30 w 1668"/>
                  <a:gd name="T1" fmla="*/ 40 h 1270"/>
                  <a:gd name="T2" fmla="*/ 29 w 1668"/>
                  <a:gd name="T3" fmla="*/ 39 h 1270"/>
                  <a:gd name="T4" fmla="*/ 28 w 1668"/>
                  <a:gd name="T5" fmla="*/ 36 h 1270"/>
                  <a:gd name="T6" fmla="*/ 26 w 1668"/>
                  <a:gd name="T7" fmla="*/ 33 h 1270"/>
                  <a:gd name="T8" fmla="*/ 24 w 1668"/>
                  <a:gd name="T9" fmla="*/ 31 h 1270"/>
                  <a:gd name="T10" fmla="*/ 23 w 1668"/>
                  <a:gd name="T11" fmla="*/ 29 h 1270"/>
                  <a:gd name="T12" fmla="*/ 22 w 1668"/>
                  <a:gd name="T13" fmla="*/ 28 h 1270"/>
                  <a:gd name="T14" fmla="*/ 22 w 1668"/>
                  <a:gd name="T15" fmla="*/ 28 h 1270"/>
                  <a:gd name="T16" fmla="*/ 20 w 1668"/>
                  <a:gd name="T17" fmla="*/ 27 h 1270"/>
                  <a:gd name="T18" fmla="*/ 19 w 1668"/>
                  <a:gd name="T19" fmla="*/ 26 h 1270"/>
                  <a:gd name="T20" fmla="*/ 18 w 1668"/>
                  <a:gd name="T21" fmla="*/ 26 h 1270"/>
                  <a:gd name="T22" fmla="*/ 18 w 1668"/>
                  <a:gd name="T23" fmla="*/ 25 h 1270"/>
                  <a:gd name="T24" fmla="*/ 17 w 1668"/>
                  <a:gd name="T25" fmla="*/ 24 h 1270"/>
                  <a:gd name="T26" fmla="*/ 17 w 1668"/>
                  <a:gd name="T27" fmla="*/ 22 h 1270"/>
                  <a:gd name="T28" fmla="*/ 17 w 1668"/>
                  <a:gd name="T29" fmla="*/ 19 h 1270"/>
                  <a:gd name="T30" fmla="*/ 17 w 1668"/>
                  <a:gd name="T31" fmla="*/ 18 h 1270"/>
                  <a:gd name="T32" fmla="*/ 15 w 1668"/>
                  <a:gd name="T33" fmla="*/ 20 h 1270"/>
                  <a:gd name="T34" fmla="*/ 13 w 1668"/>
                  <a:gd name="T35" fmla="*/ 23 h 1270"/>
                  <a:gd name="T36" fmla="*/ 12 w 1668"/>
                  <a:gd name="T37" fmla="*/ 24 h 1270"/>
                  <a:gd name="T38" fmla="*/ 10 w 1668"/>
                  <a:gd name="T39" fmla="*/ 25 h 1270"/>
                  <a:gd name="T40" fmla="*/ 9 w 1668"/>
                  <a:gd name="T41" fmla="*/ 26 h 1270"/>
                  <a:gd name="T42" fmla="*/ 8 w 1668"/>
                  <a:gd name="T43" fmla="*/ 27 h 1270"/>
                  <a:gd name="T44" fmla="*/ 6 w 1668"/>
                  <a:gd name="T45" fmla="*/ 28 h 1270"/>
                  <a:gd name="T46" fmla="*/ 5 w 1668"/>
                  <a:gd name="T47" fmla="*/ 28 h 1270"/>
                  <a:gd name="T48" fmla="*/ 2 w 1668"/>
                  <a:gd name="T49" fmla="*/ 26 h 1270"/>
                  <a:gd name="T50" fmla="*/ 1 w 1668"/>
                  <a:gd name="T51" fmla="*/ 24 h 1270"/>
                  <a:gd name="T52" fmla="*/ 1 w 1668"/>
                  <a:gd name="T53" fmla="*/ 23 h 1270"/>
                  <a:gd name="T54" fmla="*/ 1 w 1668"/>
                  <a:gd name="T55" fmla="*/ 21 h 1270"/>
                  <a:gd name="T56" fmla="*/ 2 w 1668"/>
                  <a:gd name="T57" fmla="*/ 20 h 1270"/>
                  <a:gd name="T58" fmla="*/ 4 w 1668"/>
                  <a:gd name="T59" fmla="*/ 18 h 1270"/>
                  <a:gd name="T60" fmla="*/ 5 w 1668"/>
                  <a:gd name="T61" fmla="*/ 17 h 1270"/>
                  <a:gd name="T62" fmla="*/ 6 w 1668"/>
                  <a:gd name="T63" fmla="*/ 16 h 1270"/>
                  <a:gd name="T64" fmla="*/ 7 w 1668"/>
                  <a:gd name="T65" fmla="*/ 15 h 1270"/>
                  <a:gd name="T66" fmla="*/ 9 w 1668"/>
                  <a:gd name="T67" fmla="*/ 13 h 1270"/>
                  <a:gd name="T68" fmla="*/ 11 w 1668"/>
                  <a:gd name="T69" fmla="*/ 11 h 1270"/>
                  <a:gd name="T70" fmla="*/ 13 w 1668"/>
                  <a:gd name="T71" fmla="*/ 10 h 1270"/>
                  <a:gd name="T72" fmla="*/ 13 w 1668"/>
                  <a:gd name="T73" fmla="*/ 9 h 1270"/>
                  <a:gd name="T74" fmla="*/ 14 w 1668"/>
                  <a:gd name="T75" fmla="*/ 7 h 1270"/>
                  <a:gd name="T76" fmla="*/ 16 w 1668"/>
                  <a:gd name="T77" fmla="*/ 5 h 1270"/>
                  <a:gd name="T78" fmla="*/ 17 w 1668"/>
                  <a:gd name="T79" fmla="*/ 4 h 1270"/>
                  <a:gd name="T80" fmla="*/ 18 w 1668"/>
                  <a:gd name="T81" fmla="*/ 3 h 1270"/>
                  <a:gd name="T82" fmla="*/ 20 w 1668"/>
                  <a:gd name="T83" fmla="*/ 3 h 1270"/>
                  <a:gd name="T84" fmla="*/ 21 w 1668"/>
                  <a:gd name="T85" fmla="*/ 2 h 1270"/>
                  <a:gd name="T86" fmla="*/ 22 w 1668"/>
                  <a:gd name="T87" fmla="*/ 1 h 1270"/>
                  <a:gd name="T88" fmla="*/ 22 w 1668"/>
                  <a:gd name="T89" fmla="*/ 1 h 1270"/>
                  <a:gd name="T90" fmla="*/ 35 w 1668"/>
                  <a:gd name="T91" fmla="*/ 1 h 1270"/>
                  <a:gd name="T92" fmla="*/ 36 w 1668"/>
                  <a:gd name="T93" fmla="*/ 1 h 1270"/>
                  <a:gd name="T94" fmla="*/ 36 w 1668"/>
                  <a:gd name="T95" fmla="*/ 1 h 1270"/>
                  <a:gd name="T96" fmla="*/ 38 w 1668"/>
                  <a:gd name="T97" fmla="*/ 2 h 1270"/>
                  <a:gd name="T98" fmla="*/ 39 w 1668"/>
                  <a:gd name="T99" fmla="*/ 2 h 1270"/>
                  <a:gd name="T100" fmla="*/ 41 w 1668"/>
                  <a:gd name="T101" fmla="*/ 3 h 1270"/>
                  <a:gd name="T102" fmla="*/ 43 w 1668"/>
                  <a:gd name="T103" fmla="*/ 4 h 1270"/>
                  <a:gd name="T104" fmla="*/ 45 w 1668"/>
                  <a:gd name="T105" fmla="*/ 8 h 1270"/>
                  <a:gd name="T106" fmla="*/ 46 w 1668"/>
                  <a:gd name="T107" fmla="*/ 9 h 1270"/>
                  <a:gd name="T108" fmla="*/ 47 w 1668"/>
                  <a:gd name="T109" fmla="*/ 11 h 1270"/>
                  <a:gd name="T110" fmla="*/ 48 w 1668"/>
                  <a:gd name="T111" fmla="*/ 14 h 1270"/>
                  <a:gd name="T112" fmla="*/ 50 w 1668"/>
                  <a:gd name="T113" fmla="*/ 17 h 1270"/>
                  <a:gd name="T114" fmla="*/ 51 w 1668"/>
                  <a:gd name="T115" fmla="*/ 20 h 1270"/>
                  <a:gd name="T116" fmla="*/ 52 w 1668"/>
                  <a:gd name="T117" fmla="*/ 22 h 1270"/>
                  <a:gd name="T118" fmla="*/ 52 w 1668"/>
                  <a:gd name="T119" fmla="*/ 24 h 1270"/>
                  <a:gd name="T120" fmla="*/ 53 w 1668"/>
                  <a:gd name="T121" fmla="*/ 27 h 1270"/>
                  <a:gd name="T122" fmla="*/ 52 w 1668"/>
                  <a:gd name="T123" fmla="*/ 30 h 12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68" h="1270">
                    <a:moveTo>
                      <a:pt x="1439" y="1129"/>
                    </a:moveTo>
                    <a:lnTo>
                      <a:pt x="1459" y="1270"/>
                    </a:lnTo>
                    <a:lnTo>
                      <a:pt x="938" y="1251"/>
                    </a:lnTo>
                    <a:lnTo>
                      <a:pt x="936" y="1247"/>
                    </a:lnTo>
                    <a:lnTo>
                      <a:pt x="929" y="1237"/>
                    </a:lnTo>
                    <a:lnTo>
                      <a:pt x="918" y="1221"/>
                    </a:lnTo>
                    <a:lnTo>
                      <a:pt x="904" y="1199"/>
                    </a:lnTo>
                    <a:lnTo>
                      <a:pt x="887" y="1174"/>
                    </a:lnTo>
                    <a:lnTo>
                      <a:pt x="869" y="1146"/>
                    </a:lnTo>
                    <a:lnTo>
                      <a:pt x="849" y="1116"/>
                    </a:lnTo>
                    <a:lnTo>
                      <a:pt x="828" y="1084"/>
                    </a:lnTo>
                    <a:lnTo>
                      <a:pt x="808" y="1051"/>
                    </a:lnTo>
                    <a:lnTo>
                      <a:pt x="788" y="1020"/>
                    </a:lnTo>
                    <a:lnTo>
                      <a:pt x="769" y="990"/>
                    </a:lnTo>
                    <a:lnTo>
                      <a:pt x="751" y="964"/>
                    </a:lnTo>
                    <a:lnTo>
                      <a:pt x="735" y="940"/>
                    </a:lnTo>
                    <a:lnTo>
                      <a:pt x="722" y="920"/>
                    </a:lnTo>
                    <a:lnTo>
                      <a:pt x="713" y="905"/>
                    </a:lnTo>
                    <a:lnTo>
                      <a:pt x="709" y="897"/>
                    </a:lnTo>
                    <a:lnTo>
                      <a:pt x="704" y="889"/>
                    </a:lnTo>
                    <a:lnTo>
                      <a:pt x="699" y="882"/>
                    </a:lnTo>
                    <a:lnTo>
                      <a:pt x="695" y="876"/>
                    </a:lnTo>
                    <a:lnTo>
                      <a:pt x="690" y="872"/>
                    </a:lnTo>
                    <a:lnTo>
                      <a:pt x="683" y="868"/>
                    </a:lnTo>
                    <a:lnTo>
                      <a:pt x="673" y="865"/>
                    </a:lnTo>
                    <a:lnTo>
                      <a:pt x="658" y="860"/>
                    </a:lnTo>
                    <a:lnTo>
                      <a:pt x="640" y="857"/>
                    </a:lnTo>
                    <a:lnTo>
                      <a:pt x="619" y="851"/>
                    </a:lnTo>
                    <a:lnTo>
                      <a:pt x="600" y="842"/>
                    </a:lnTo>
                    <a:lnTo>
                      <a:pt x="584" y="832"/>
                    </a:lnTo>
                    <a:lnTo>
                      <a:pt x="573" y="821"/>
                    </a:lnTo>
                    <a:lnTo>
                      <a:pt x="562" y="811"/>
                    </a:lnTo>
                    <a:lnTo>
                      <a:pt x="555" y="802"/>
                    </a:lnTo>
                    <a:lnTo>
                      <a:pt x="551" y="796"/>
                    </a:lnTo>
                    <a:lnTo>
                      <a:pt x="550" y="794"/>
                    </a:lnTo>
                    <a:lnTo>
                      <a:pt x="547" y="790"/>
                    </a:lnTo>
                    <a:lnTo>
                      <a:pt x="543" y="780"/>
                    </a:lnTo>
                    <a:lnTo>
                      <a:pt x="537" y="765"/>
                    </a:lnTo>
                    <a:lnTo>
                      <a:pt x="529" y="747"/>
                    </a:lnTo>
                    <a:lnTo>
                      <a:pt x="522" y="729"/>
                    </a:lnTo>
                    <a:lnTo>
                      <a:pt x="516" y="712"/>
                    </a:lnTo>
                    <a:lnTo>
                      <a:pt x="514" y="696"/>
                    </a:lnTo>
                    <a:lnTo>
                      <a:pt x="514" y="685"/>
                    </a:lnTo>
                    <a:lnTo>
                      <a:pt x="520" y="653"/>
                    </a:lnTo>
                    <a:lnTo>
                      <a:pt x="526" y="605"/>
                    </a:lnTo>
                    <a:lnTo>
                      <a:pt x="530" y="561"/>
                    </a:lnTo>
                    <a:lnTo>
                      <a:pt x="531" y="541"/>
                    </a:lnTo>
                    <a:lnTo>
                      <a:pt x="524" y="548"/>
                    </a:lnTo>
                    <a:lnTo>
                      <a:pt x="508" y="567"/>
                    </a:lnTo>
                    <a:lnTo>
                      <a:pt x="484" y="593"/>
                    </a:lnTo>
                    <a:lnTo>
                      <a:pt x="456" y="623"/>
                    </a:lnTo>
                    <a:lnTo>
                      <a:pt x="428" y="655"/>
                    </a:lnTo>
                    <a:lnTo>
                      <a:pt x="403" y="684"/>
                    </a:lnTo>
                    <a:lnTo>
                      <a:pt x="385" y="707"/>
                    </a:lnTo>
                    <a:lnTo>
                      <a:pt x="376" y="720"/>
                    </a:lnTo>
                    <a:lnTo>
                      <a:pt x="369" y="729"/>
                    </a:lnTo>
                    <a:lnTo>
                      <a:pt x="354" y="743"/>
                    </a:lnTo>
                    <a:lnTo>
                      <a:pt x="335" y="759"/>
                    </a:lnTo>
                    <a:lnTo>
                      <a:pt x="315" y="775"/>
                    </a:lnTo>
                    <a:lnTo>
                      <a:pt x="295" y="791"/>
                    </a:lnTo>
                    <a:lnTo>
                      <a:pt x="278" y="804"/>
                    </a:lnTo>
                    <a:lnTo>
                      <a:pt x="265" y="813"/>
                    </a:lnTo>
                    <a:lnTo>
                      <a:pt x="261" y="817"/>
                    </a:lnTo>
                    <a:lnTo>
                      <a:pt x="257" y="820"/>
                    </a:lnTo>
                    <a:lnTo>
                      <a:pt x="248" y="828"/>
                    </a:lnTo>
                    <a:lnTo>
                      <a:pt x="234" y="840"/>
                    </a:lnTo>
                    <a:lnTo>
                      <a:pt x="217" y="853"/>
                    </a:lnTo>
                    <a:lnTo>
                      <a:pt x="198" y="867"/>
                    </a:lnTo>
                    <a:lnTo>
                      <a:pt x="180" y="879"/>
                    </a:lnTo>
                    <a:lnTo>
                      <a:pt x="163" y="887"/>
                    </a:lnTo>
                    <a:lnTo>
                      <a:pt x="149" y="890"/>
                    </a:lnTo>
                    <a:lnTo>
                      <a:pt x="133" y="883"/>
                    </a:lnTo>
                    <a:lnTo>
                      <a:pt x="112" y="866"/>
                    </a:lnTo>
                    <a:lnTo>
                      <a:pt x="88" y="841"/>
                    </a:lnTo>
                    <a:lnTo>
                      <a:pt x="64" y="812"/>
                    </a:lnTo>
                    <a:lnTo>
                      <a:pt x="41" y="784"/>
                    </a:lnTo>
                    <a:lnTo>
                      <a:pt x="22" y="759"/>
                    </a:lnTo>
                    <a:lnTo>
                      <a:pt x="8" y="742"/>
                    </a:lnTo>
                    <a:lnTo>
                      <a:pt x="4" y="735"/>
                    </a:lnTo>
                    <a:lnTo>
                      <a:pt x="0" y="724"/>
                    </a:lnTo>
                    <a:lnTo>
                      <a:pt x="1" y="712"/>
                    </a:lnTo>
                    <a:lnTo>
                      <a:pt x="5" y="698"/>
                    </a:lnTo>
                    <a:lnTo>
                      <a:pt x="13" y="683"/>
                    </a:lnTo>
                    <a:lnTo>
                      <a:pt x="22" y="666"/>
                    </a:lnTo>
                    <a:lnTo>
                      <a:pt x="35" y="648"/>
                    </a:lnTo>
                    <a:lnTo>
                      <a:pt x="49" y="631"/>
                    </a:lnTo>
                    <a:lnTo>
                      <a:pt x="64" y="614"/>
                    </a:lnTo>
                    <a:lnTo>
                      <a:pt x="79" y="597"/>
                    </a:lnTo>
                    <a:lnTo>
                      <a:pt x="95" y="579"/>
                    </a:lnTo>
                    <a:lnTo>
                      <a:pt x="110" y="563"/>
                    </a:lnTo>
                    <a:lnTo>
                      <a:pt x="125" y="549"/>
                    </a:lnTo>
                    <a:lnTo>
                      <a:pt x="138" y="537"/>
                    </a:lnTo>
                    <a:lnTo>
                      <a:pt x="150" y="525"/>
                    </a:lnTo>
                    <a:lnTo>
                      <a:pt x="160" y="517"/>
                    </a:lnTo>
                    <a:lnTo>
                      <a:pt x="167" y="511"/>
                    </a:lnTo>
                    <a:lnTo>
                      <a:pt x="175" y="506"/>
                    </a:lnTo>
                    <a:lnTo>
                      <a:pt x="186" y="495"/>
                    </a:lnTo>
                    <a:lnTo>
                      <a:pt x="200" y="481"/>
                    </a:lnTo>
                    <a:lnTo>
                      <a:pt x="216" y="466"/>
                    </a:lnTo>
                    <a:lnTo>
                      <a:pt x="234" y="448"/>
                    </a:lnTo>
                    <a:lnTo>
                      <a:pt x="254" y="428"/>
                    </a:lnTo>
                    <a:lnTo>
                      <a:pt x="274" y="408"/>
                    </a:lnTo>
                    <a:lnTo>
                      <a:pt x="295" y="386"/>
                    </a:lnTo>
                    <a:lnTo>
                      <a:pt x="316" y="364"/>
                    </a:lnTo>
                    <a:lnTo>
                      <a:pt x="335" y="343"/>
                    </a:lnTo>
                    <a:lnTo>
                      <a:pt x="354" y="324"/>
                    </a:lnTo>
                    <a:lnTo>
                      <a:pt x="371" y="305"/>
                    </a:lnTo>
                    <a:lnTo>
                      <a:pt x="385" y="290"/>
                    </a:lnTo>
                    <a:lnTo>
                      <a:pt x="396" y="276"/>
                    </a:lnTo>
                    <a:lnTo>
                      <a:pt x="405" y="266"/>
                    </a:lnTo>
                    <a:lnTo>
                      <a:pt x="409" y="260"/>
                    </a:lnTo>
                    <a:lnTo>
                      <a:pt x="414" y="249"/>
                    </a:lnTo>
                    <a:lnTo>
                      <a:pt x="422" y="233"/>
                    </a:lnTo>
                    <a:lnTo>
                      <a:pt x="432" y="212"/>
                    </a:lnTo>
                    <a:lnTo>
                      <a:pt x="445" y="190"/>
                    </a:lnTo>
                    <a:lnTo>
                      <a:pt x="461" y="168"/>
                    </a:lnTo>
                    <a:lnTo>
                      <a:pt x="481" y="146"/>
                    </a:lnTo>
                    <a:lnTo>
                      <a:pt x="504" y="127"/>
                    </a:lnTo>
                    <a:lnTo>
                      <a:pt x="531" y="112"/>
                    </a:lnTo>
                    <a:lnTo>
                      <a:pt x="538" y="108"/>
                    </a:lnTo>
                    <a:lnTo>
                      <a:pt x="547" y="105"/>
                    </a:lnTo>
                    <a:lnTo>
                      <a:pt x="559" y="101"/>
                    </a:lnTo>
                    <a:lnTo>
                      <a:pt x="573" y="96"/>
                    </a:lnTo>
                    <a:lnTo>
                      <a:pt x="585" y="91"/>
                    </a:lnTo>
                    <a:lnTo>
                      <a:pt x="599" y="84"/>
                    </a:lnTo>
                    <a:lnTo>
                      <a:pt x="613" y="78"/>
                    </a:lnTo>
                    <a:lnTo>
                      <a:pt x="625" y="71"/>
                    </a:lnTo>
                    <a:lnTo>
                      <a:pt x="636" y="63"/>
                    </a:lnTo>
                    <a:lnTo>
                      <a:pt x="648" y="53"/>
                    </a:lnTo>
                    <a:lnTo>
                      <a:pt x="659" y="41"/>
                    </a:lnTo>
                    <a:lnTo>
                      <a:pt x="670" y="30"/>
                    </a:lnTo>
                    <a:lnTo>
                      <a:pt x="680" y="20"/>
                    </a:lnTo>
                    <a:lnTo>
                      <a:pt x="687" y="12"/>
                    </a:lnTo>
                    <a:lnTo>
                      <a:pt x="691" y="6"/>
                    </a:lnTo>
                    <a:lnTo>
                      <a:pt x="694" y="3"/>
                    </a:lnTo>
                    <a:lnTo>
                      <a:pt x="921" y="0"/>
                    </a:lnTo>
                    <a:lnTo>
                      <a:pt x="1006" y="12"/>
                    </a:lnTo>
                    <a:lnTo>
                      <a:pt x="1110" y="18"/>
                    </a:lnTo>
                    <a:lnTo>
                      <a:pt x="1111" y="18"/>
                    </a:lnTo>
                    <a:lnTo>
                      <a:pt x="1115" y="20"/>
                    </a:lnTo>
                    <a:lnTo>
                      <a:pt x="1121" y="20"/>
                    </a:lnTo>
                    <a:lnTo>
                      <a:pt x="1129" y="22"/>
                    </a:lnTo>
                    <a:lnTo>
                      <a:pt x="1139" y="23"/>
                    </a:lnTo>
                    <a:lnTo>
                      <a:pt x="1151" y="25"/>
                    </a:lnTo>
                    <a:lnTo>
                      <a:pt x="1164" y="28"/>
                    </a:lnTo>
                    <a:lnTo>
                      <a:pt x="1179" y="31"/>
                    </a:lnTo>
                    <a:lnTo>
                      <a:pt x="1194" y="35"/>
                    </a:lnTo>
                    <a:lnTo>
                      <a:pt x="1209" y="39"/>
                    </a:lnTo>
                    <a:lnTo>
                      <a:pt x="1225" y="44"/>
                    </a:lnTo>
                    <a:lnTo>
                      <a:pt x="1241" y="48"/>
                    </a:lnTo>
                    <a:lnTo>
                      <a:pt x="1257" y="54"/>
                    </a:lnTo>
                    <a:lnTo>
                      <a:pt x="1273" y="61"/>
                    </a:lnTo>
                    <a:lnTo>
                      <a:pt x="1288" y="68"/>
                    </a:lnTo>
                    <a:lnTo>
                      <a:pt x="1303" y="75"/>
                    </a:lnTo>
                    <a:lnTo>
                      <a:pt x="1331" y="96"/>
                    </a:lnTo>
                    <a:lnTo>
                      <a:pt x="1357" y="124"/>
                    </a:lnTo>
                    <a:lnTo>
                      <a:pt x="1381" y="158"/>
                    </a:lnTo>
                    <a:lnTo>
                      <a:pt x="1403" y="193"/>
                    </a:lnTo>
                    <a:lnTo>
                      <a:pt x="1421" y="227"/>
                    </a:lnTo>
                    <a:lnTo>
                      <a:pt x="1434" y="256"/>
                    </a:lnTo>
                    <a:lnTo>
                      <a:pt x="1444" y="275"/>
                    </a:lnTo>
                    <a:lnTo>
                      <a:pt x="1447" y="282"/>
                    </a:lnTo>
                    <a:lnTo>
                      <a:pt x="1451" y="289"/>
                    </a:lnTo>
                    <a:lnTo>
                      <a:pt x="1461" y="307"/>
                    </a:lnTo>
                    <a:lnTo>
                      <a:pt x="1476" y="335"/>
                    </a:lnTo>
                    <a:lnTo>
                      <a:pt x="1493" y="369"/>
                    </a:lnTo>
                    <a:lnTo>
                      <a:pt x="1513" y="405"/>
                    </a:lnTo>
                    <a:lnTo>
                      <a:pt x="1531" y="441"/>
                    </a:lnTo>
                    <a:lnTo>
                      <a:pt x="1547" y="473"/>
                    </a:lnTo>
                    <a:lnTo>
                      <a:pt x="1559" y="500"/>
                    </a:lnTo>
                    <a:lnTo>
                      <a:pt x="1570" y="525"/>
                    </a:lnTo>
                    <a:lnTo>
                      <a:pt x="1583" y="556"/>
                    </a:lnTo>
                    <a:lnTo>
                      <a:pt x="1598" y="590"/>
                    </a:lnTo>
                    <a:lnTo>
                      <a:pt x="1613" y="623"/>
                    </a:lnTo>
                    <a:lnTo>
                      <a:pt x="1627" y="655"/>
                    </a:lnTo>
                    <a:lnTo>
                      <a:pt x="1639" y="682"/>
                    </a:lnTo>
                    <a:lnTo>
                      <a:pt x="1649" y="704"/>
                    </a:lnTo>
                    <a:lnTo>
                      <a:pt x="1656" y="715"/>
                    </a:lnTo>
                    <a:lnTo>
                      <a:pt x="1661" y="736"/>
                    </a:lnTo>
                    <a:lnTo>
                      <a:pt x="1662" y="765"/>
                    </a:lnTo>
                    <a:lnTo>
                      <a:pt x="1664" y="794"/>
                    </a:lnTo>
                    <a:lnTo>
                      <a:pt x="1667" y="812"/>
                    </a:lnTo>
                    <a:lnTo>
                      <a:pt x="1668" y="837"/>
                    </a:lnTo>
                    <a:lnTo>
                      <a:pt x="1662" y="876"/>
                    </a:lnTo>
                    <a:lnTo>
                      <a:pt x="1656" y="914"/>
                    </a:lnTo>
                    <a:lnTo>
                      <a:pt x="1652" y="931"/>
                    </a:lnTo>
                    <a:lnTo>
                      <a:pt x="1439" y="1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3" name="Freeform 7"/>
              <p:cNvSpPr>
                <a:spLocks/>
              </p:cNvSpPr>
              <p:nvPr/>
            </p:nvSpPr>
            <p:spPr bwMode="auto">
              <a:xfrm>
                <a:off x="4198" y="1152"/>
                <a:ext cx="404" cy="394"/>
              </a:xfrm>
              <a:custGeom>
                <a:avLst/>
                <a:gdLst>
                  <a:gd name="T0" fmla="*/ 15 w 809"/>
                  <a:gd name="T1" fmla="*/ 22 h 789"/>
                  <a:gd name="T2" fmla="*/ 12 w 809"/>
                  <a:gd name="T3" fmla="*/ 23 h 789"/>
                  <a:gd name="T4" fmla="*/ 10 w 809"/>
                  <a:gd name="T5" fmla="*/ 23 h 789"/>
                  <a:gd name="T6" fmla="*/ 9 w 809"/>
                  <a:gd name="T7" fmla="*/ 24 h 789"/>
                  <a:gd name="T8" fmla="*/ 9 w 809"/>
                  <a:gd name="T9" fmla="*/ 22 h 789"/>
                  <a:gd name="T10" fmla="*/ 8 w 809"/>
                  <a:gd name="T11" fmla="*/ 22 h 789"/>
                  <a:gd name="T12" fmla="*/ 8 w 809"/>
                  <a:gd name="T13" fmla="*/ 22 h 789"/>
                  <a:gd name="T14" fmla="*/ 7 w 809"/>
                  <a:gd name="T15" fmla="*/ 22 h 789"/>
                  <a:gd name="T16" fmla="*/ 5 w 809"/>
                  <a:gd name="T17" fmla="*/ 22 h 789"/>
                  <a:gd name="T18" fmla="*/ 5 w 809"/>
                  <a:gd name="T19" fmla="*/ 22 h 789"/>
                  <a:gd name="T20" fmla="*/ 5 w 809"/>
                  <a:gd name="T21" fmla="*/ 20 h 789"/>
                  <a:gd name="T22" fmla="*/ 4 w 809"/>
                  <a:gd name="T23" fmla="*/ 18 h 789"/>
                  <a:gd name="T24" fmla="*/ 2 w 809"/>
                  <a:gd name="T25" fmla="*/ 15 h 789"/>
                  <a:gd name="T26" fmla="*/ 3 w 809"/>
                  <a:gd name="T27" fmla="*/ 13 h 789"/>
                  <a:gd name="T28" fmla="*/ 2 w 809"/>
                  <a:gd name="T29" fmla="*/ 11 h 789"/>
                  <a:gd name="T30" fmla="*/ 2 w 809"/>
                  <a:gd name="T31" fmla="*/ 10 h 789"/>
                  <a:gd name="T32" fmla="*/ 2 w 809"/>
                  <a:gd name="T33" fmla="*/ 9 h 789"/>
                  <a:gd name="T34" fmla="*/ 2 w 809"/>
                  <a:gd name="T35" fmla="*/ 7 h 789"/>
                  <a:gd name="T36" fmla="*/ 3 w 809"/>
                  <a:gd name="T37" fmla="*/ 4 h 789"/>
                  <a:gd name="T38" fmla="*/ 5 w 809"/>
                  <a:gd name="T39" fmla="*/ 1 h 789"/>
                  <a:gd name="T40" fmla="*/ 8 w 809"/>
                  <a:gd name="T41" fmla="*/ 0 h 789"/>
                  <a:gd name="T42" fmla="*/ 8 w 809"/>
                  <a:gd name="T43" fmla="*/ 0 h 789"/>
                  <a:gd name="T44" fmla="*/ 10 w 809"/>
                  <a:gd name="T45" fmla="*/ 0 h 789"/>
                  <a:gd name="T46" fmla="*/ 12 w 809"/>
                  <a:gd name="T47" fmla="*/ 0 h 789"/>
                  <a:gd name="T48" fmla="*/ 15 w 809"/>
                  <a:gd name="T49" fmla="*/ 1 h 789"/>
                  <a:gd name="T50" fmla="*/ 18 w 809"/>
                  <a:gd name="T51" fmla="*/ 4 h 789"/>
                  <a:gd name="T52" fmla="*/ 19 w 809"/>
                  <a:gd name="T53" fmla="*/ 10 h 789"/>
                  <a:gd name="T54" fmla="*/ 19 w 809"/>
                  <a:gd name="T55" fmla="*/ 10 h 789"/>
                  <a:gd name="T56" fmla="*/ 19 w 809"/>
                  <a:gd name="T57" fmla="*/ 10 h 789"/>
                  <a:gd name="T58" fmla="*/ 19 w 809"/>
                  <a:gd name="T59" fmla="*/ 11 h 789"/>
                  <a:gd name="T60" fmla="*/ 19 w 809"/>
                  <a:gd name="T61" fmla="*/ 12 h 789"/>
                  <a:gd name="T62" fmla="*/ 19 w 809"/>
                  <a:gd name="T63" fmla="*/ 13 h 789"/>
                  <a:gd name="T64" fmla="*/ 21 w 809"/>
                  <a:gd name="T65" fmla="*/ 13 h 789"/>
                  <a:gd name="T66" fmla="*/ 24 w 809"/>
                  <a:gd name="T67" fmla="*/ 16 h 789"/>
                  <a:gd name="T68" fmla="*/ 24 w 809"/>
                  <a:gd name="T69" fmla="*/ 15 h 789"/>
                  <a:gd name="T70" fmla="*/ 22 w 809"/>
                  <a:gd name="T71" fmla="*/ 15 h 789"/>
                  <a:gd name="T72" fmla="*/ 23 w 809"/>
                  <a:gd name="T73" fmla="*/ 16 h 789"/>
                  <a:gd name="T74" fmla="*/ 25 w 809"/>
                  <a:gd name="T75" fmla="*/ 19 h 789"/>
                  <a:gd name="T76" fmla="*/ 24 w 809"/>
                  <a:gd name="T77" fmla="*/ 18 h 789"/>
                  <a:gd name="T78" fmla="*/ 22 w 809"/>
                  <a:gd name="T79" fmla="*/ 17 h 789"/>
                  <a:gd name="T80" fmla="*/ 23 w 809"/>
                  <a:gd name="T81" fmla="*/ 18 h 789"/>
                  <a:gd name="T82" fmla="*/ 24 w 809"/>
                  <a:gd name="T83" fmla="*/ 19 h 789"/>
                  <a:gd name="T84" fmla="*/ 24 w 809"/>
                  <a:gd name="T85" fmla="*/ 22 h 789"/>
                  <a:gd name="T86" fmla="*/ 25 w 809"/>
                  <a:gd name="T87" fmla="*/ 23 h 789"/>
                  <a:gd name="T88" fmla="*/ 24 w 809"/>
                  <a:gd name="T89" fmla="*/ 23 h 789"/>
                  <a:gd name="T90" fmla="*/ 22 w 809"/>
                  <a:gd name="T91" fmla="*/ 24 h 789"/>
                  <a:gd name="T92" fmla="*/ 20 w 809"/>
                  <a:gd name="T93" fmla="*/ 24 h 789"/>
                  <a:gd name="T94" fmla="*/ 19 w 809"/>
                  <a:gd name="T95" fmla="*/ 24 h 7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9" h="789">
                    <a:moveTo>
                      <a:pt x="543" y="722"/>
                    </a:moveTo>
                    <a:lnTo>
                      <a:pt x="527" y="720"/>
                    </a:lnTo>
                    <a:lnTo>
                      <a:pt x="508" y="720"/>
                    </a:lnTo>
                    <a:lnTo>
                      <a:pt x="490" y="721"/>
                    </a:lnTo>
                    <a:lnTo>
                      <a:pt x="470" y="725"/>
                    </a:lnTo>
                    <a:lnTo>
                      <a:pt x="451" y="728"/>
                    </a:lnTo>
                    <a:lnTo>
                      <a:pt x="432" y="733"/>
                    </a:lnTo>
                    <a:lnTo>
                      <a:pt x="412" y="737"/>
                    </a:lnTo>
                    <a:lnTo>
                      <a:pt x="394" y="743"/>
                    </a:lnTo>
                    <a:lnTo>
                      <a:pt x="377" y="749"/>
                    </a:lnTo>
                    <a:lnTo>
                      <a:pt x="361" y="755"/>
                    </a:lnTo>
                    <a:lnTo>
                      <a:pt x="347" y="760"/>
                    </a:lnTo>
                    <a:lnTo>
                      <a:pt x="334" y="765"/>
                    </a:lnTo>
                    <a:lnTo>
                      <a:pt x="324" y="769"/>
                    </a:lnTo>
                    <a:lnTo>
                      <a:pt x="317" y="772"/>
                    </a:lnTo>
                    <a:lnTo>
                      <a:pt x="311" y="774"/>
                    </a:lnTo>
                    <a:lnTo>
                      <a:pt x="310" y="775"/>
                    </a:lnTo>
                    <a:lnTo>
                      <a:pt x="309" y="766"/>
                    </a:lnTo>
                    <a:lnTo>
                      <a:pt x="303" y="751"/>
                    </a:lnTo>
                    <a:lnTo>
                      <a:pt x="296" y="735"/>
                    </a:lnTo>
                    <a:lnTo>
                      <a:pt x="289" y="721"/>
                    </a:lnTo>
                    <a:lnTo>
                      <a:pt x="288" y="718"/>
                    </a:lnTo>
                    <a:lnTo>
                      <a:pt x="286" y="715"/>
                    </a:lnTo>
                    <a:lnTo>
                      <a:pt x="285" y="714"/>
                    </a:lnTo>
                    <a:lnTo>
                      <a:pt x="285" y="713"/>
                    </a:lnTo>
                    <a:lnTo>
                      <a:pt x="279" y="717"/>
                    </a:lnTo>
                    <a:lnTo>
                      <a:pt x="274" y="719"/>
                    </a:lnTo>
                    <a:lnTo>
                      <a:pt x="271" y="721"/>
                    </a:lnTo>
                    <a:lnTo>
                      <a:pt x="266" y="723"/>
                    </a:lnTo>
                    <a:lnTo>
                      <a:pt x="260" y="725"/>
                    </a:lnTo>
                    <a:lnTo>
                      <a:pt x="250" y="728"/>
                    </a:lnTo>
                    <a:lnTo>
                      <a:pt x="235" y="730"/>
                    </a:lnTo>
                    <a:lnTo>
                      <a:pt x="213" y="734"/>
                    </a:lnTo>
                    <a:lnTo>
                      <a:pt x="205" y="731"/>
                    </a:lnTo>
                    <a:lnTo>
                      <a:pt x="197" y="728"/>
                    </a:lnTo>
                    <a:lnTo>
                      <a:pt x="190" y="725"/>
                    </a:lnTo>
                    <a:lnTo>
                      <a:pt x="183" y="720"/>
                    </a:lnTo>
                    <a:lnTo>
                      <a:pt x="177" y="717"/>
                    </a:lnTo>
                    <a:lnTo>
                      <a:pt x="173" y="714"/>
                    </a:lnTo>
                    <a:lnTo>
                      <a:pt x="169" y="712"/>
                    </a:lnTo>
                    <a:lnTo>
                      <a:pt x="168" y="711"/>
                    </a:lnTo>
                    <a:lnTo>
                      <a:pt x="167" y="705"/>
                    </a:lnTo>
                    <a:lnTo>
                      <a:pt x="165" y="690"/>
                    </a:lnTo>
                    <a:lnTo>
                      <a:pt x="160" y="668"/>
                    </a:lnTo>
                    <a:lnTo>
                      <a:pt x="152" y="642"/>
                    </a:lnTo>
                    <a:lnTo>
                      <a:pt x="146" y="624"/>
                    </a:lnTo>
                    <a:lnTo>
                      <a:pt x="138" y="602"/>
                    </a:lnTo>
                    <a:lnTo>
                      <a:pt x="128" y="578"/>
                    </a:lnTo>
                    <a:lnTo>
                      <a:pt x="118" y="553"/>
                    </a:lnTo>
                    <a:lnTo>
                      <a:pt x="107" y="530"/>
                    </a:lnTo>
                    <a:lnTo>
                      <a:pt x="99" y="512"/>
                    </a:lnTo>
                    <a:lnTo>
                      <a:pt x="93" y="498"/>
                    </a:lnTo>
                    <a:lnTo>
                      <a:pt x="91" y="493"/>
                    </a:lnTo>
                    <a:lnTo>
                      <a:pt x="93" y="465"/>
                    </a:lnTo>
                    <a:lnTo>
                      <a:pt x="103" y="441"/>
                    </a:lnTo>
                    <a:lnTo>
                      <a:pt x="112" y="423"/>
                    </a:lnTo>
                    <a:lnTo>
                      <a:pt x="116" y="416"/>
                    </a:lnTo>
                    <a:lnTo>
                      <a:pt x="107" y="407"/>
                    </a:lnTo>
                    <a:lnTo>
                      <a:pt x="99" y="394"/>
                    </a:lnTo>
                    <a:lnTo>
                      <a:pt x="92" y="381"/>
                    </a:lnTo>
                    <a:lnTo>
                      <a:pt x="90" y="377"/>
                    </a:lnTo>
                    <a:lnTo>
                      <a:pt x="89" y="362"/>
                    </a:lnTo>
                    <a:lnTo>
                      <a:pt x="89" y="351"/>
                    </a:lnTo>
                    <a:lnTo>
                      <a:pt x="89" y="340"/>
                    </a:lnTo>
                    <a:lnTo>
                      <a:pt x="90" y="324"/>
                    </a:lnTo>
                    <a:lnTo>
                      <a:pt x="16" y="320"/>
                    </a:lnTo>
                    <a:lnTo>
                      <a:pt x="0" y="308"/>
                    </a:lnTo>
                    <a:lnTo>
                      <a:pt x="68" y="293"/>
                    </a:lnTo>
                    <a:lnTo>
                      <a:pt x="68" y="289"/>
                    </a:lnTo>
                    <a:lnTo>
                      <a:pt x="70" y="281"/>
                    </a:lnTo>
                    <a:lnTo>
                      <a:pt x="74" y="268"/>
                    </a:lnTo>
                    <a:lnTo>
                      <a:pt x="78" y="251"/>
                    </a:lnTo>
                    <a:lnTo>
                      <a:pt x="84" y="230"/>
                    </a:lnTo>
                    <a:lnTo>
                      <a:pt x="91" y="207"/>
                    </a:lnTo>
                    <a:lnTo>
                      <a:pt x="100" y="183"/>
                    </a:lnTo>
                    <a:lnTo>
                      <a:pt x="112" y="157"/>
                    </a:lnTo>
                    <a:lnTo>
                      <a:pt x="125" y="131"/>
                    </a:lnTo>
                    <a:lnTo>
                      <a:pt x="138" y="105"/>
                    </a:lnTo>
                    <a:lnTo>
                      <a:pt x="156" y="81"/>
                    </a:lnTo>
                    <a:lnTo>
                      <a:pt x="174" y="59"/>
                    </a:lnTo>
                    <a:lnTo>
                      <a:pt x="196" y="38"/>
                    </a:lnTo>
                    <a:lnTo>
                      <a:pt x="219" y="22"/>
                    </a:lnTo>
                    <a:lnTo>
                      <a:pt x="244" y="9"/>
                    </a:lnTo>
                    <a:lnTo>
                      <a:pt x="273" y="2"/>
                    </a:lnTo>
                    <a:lnTo>
                      <a:pt x="274" y="2"/>
                    </a:lnTo>
                    <a:lnTo>
                      <a:pt x="277" y="2"/>
                    </a:lnTo>
                    <a:lnTo>
                      <a:pt x="280" y="1"/>
                    </a:lnTo>
                    <a:lnTo>
                      <a:pt x="286" y="1"/>
                    </a:lnTo>
                    <a:lnTo>
                      <a:pt x="293" y="0"/>
                    </a:lnTo>
                    <a:lnTo>
                      <a:pt x="301" y="0"/>
                    </a:lnTo>
                    <a:lnTo>
                      <a:pt x="310" y="0"/>
                    </a:lnTo>
                    <a:lnTo>
                      <a:pt x="320" y="1"/>
                    </a:lnTo>
                    <a:lnTo>
                      <a:pt x="338" y="2"/>
                    </a:lnTo>
                    <a:lnTo>
                      <a:pt x="356" y="5"/>
                    </a:lnTo>
                    <a:lnTo>
                      <a:pt x="377" y="9"/>
                    </a:lnTo>
                    <a:lnTo>
                      <a:pt x="399" y="15"/>
                    </a:lnTo>
                    <a:lnTo>
                      <a:pt x="421" y="23"/>
                    </a:lnTo>
                    <a:lnTo>
                      <a:pt x="444" y="34"/>
                    </a:lnTo>
                    <a:lnTo>
                      <a:pt x="467" y="46"/>
                    </a:lnTo>
                    <a:lnTo>
                      <a:pt x="490" y="61"/>
                    </a:lnTo>
                    <a:lnTo>
                      <a:pt x="513" y="80"/>
                    </a:lnTo>
                    <a:lnTo>
                      <a:pt x="536" y="103"/>
                    </a:lnTo>
                    <a:lnTo>
                      <a:pt x="556" y="129"/>
                    </a:lnTo>
                    <a:lnTo>
                      <a:pt x="576" y="159"/>
                    </a:lnTo>
                    <a:lnTo>
                      <a:pt x="595" y="195"/>
                    </a:lnTo>
                    <a:lnTo>
                      <a:pt x="611" y="234"/>
                    </a:lnTo>
                    <a:lnTo>
                      <a:pt x="623" y="279"/>
                    </a:lnTo>
                    <a:lnTo>
                      <a:pt x="634" y="328"/>
                    </a:lnTo>
                    <a:lnTo>
                      <a:pt x="634" y="330"/>
                    </a:lnTo>
                    <a:lnTo>
                      <a:pt x="634" y="332"/>
                    </a:lnTo>
                    <a:lnTo>
                      <a:pt x="631" y="334"/>
                    </a:lnTo>
                    <a:lnTo>
                      <a:pt x="626" y="336"/>
                    </a:lnTo>
                    <a:lnTo>
                      <a:pt x="620" y="338"/>
                    </a:lnTo>
                    <a:lnTo>
                      <a:pt x="623" y="339"/>
                    </a:lnTo>
                    <a:lnTo>
                      <a:pt x="624" y="339"/>
                    </a:lnTo>
                    <a:lnTo>
                      <a:pt x="623" y="342"/>
                    </a:lnTo>
                    <a:lnTo>
                      <a:pt x="621" y="351"/>
                    </a:lnTo>
                    <a:lnTo>
                      <a:pt x="618" y="362"/>
                    </a:lnTo>
                    <a:lnTo>
                      <a:pt x="615" y="371"/>
                    </a:lnTo>
                    <a:lnTo>
                      <a:pt x="616" y="372"/>
                    </a:lnTo>
                    <a:lnTo>
                      <a:pt x="621" y="374"/>
                    </a:lnTo>
                    <a:lnTo>
                      <a:pt x="626" y="378"/>
                    </a:lnTo>
                    <a:lnTo>
                      <a:pt x="631" y="384"/>
                    </a:lnTo>
                    <a:lnTo>
                      <a:pt x="636" y="392"/>
                    </a:lnTo>
                    <a:lnTo>
                      <a:pt x="639" y="400"/>
                    </a:lnTo>
                    <a:lnTo>
                      <a:pt x="639" y="409"/>
                    </a:lnTo>
                    <a:lnTo>
                      <a:pt x="636" y="421"/>
                    </a:lnTo>
                    <a:lnTo>
                      <a:pt x="642" y="421"/>
                    </a:lnTo>
                    <a:lnTo>
                      <a:pt x="656" y="421"/>
                    </a:lnTo>
                    <a:lnTo>
                      <a:pt x="675" y="423"/>
                    </a:lnTo>
                    <a:lnTo>
                      <a:pt x="700" y="429"/>
                    </a:lnTo>
                    <a:lnTo>
                      <a:pt x="726" y="439"/>
                    </a:lnTo>
                    <a:lnTo>
                      <a:pt x="751" y="455"/>
                    </a:lnTo>
                    <a:lnTo>
                      <a:pt x="774" y="479"/>
                    </a:lnTo>
                    <a:lnTo>
                      <a:pt x="790" y="513"/>
                    </a:lnTo>
                    <a:lnTo>
                      <a:pt x="789" y="512"/>
                    </a:lnTo>
                    <a:lnTo>
                      <a:pt x="785" y="507"/>
                    </a:lnTo>
                    <a:lnTo>
                      <a:pt x="779" y="501"/>
                    </a:lnTo>
                    <a:lnTo>
                      <a:pt x="770" y="494"/>
                    </a:lnTo>
                    <a:lnTo>
                      <a:pt x="758" y="488"/>
                    </a:lnTo>
                    <a:lnTo>
                      <a:pt x="744" y="485"/>
                    </a:lnTo>
                    <a:lnTo>
                      <a:pt x="727" y="484"/>
                    </a:lnTo>
                    <a:lnTo>
                      <a:pt x="709" y="486"/>
                    </a:lnTo>
                    <a:lnTo>
                      <a:pt x="713" y="488"/>
                    </a:lnTo>
                    <a:lnTo>
                      <a:pt x="725" y="495"/>
                    </a:lnTo>
                    <a:lnTo>
                      <a:pt x="742" y="506"/>
                    </a:lnTo>
                    <a:lnTo>
                      <a:pt x="760" y="521"/>
                    </a:lnTo>
                    <a:lnTo>
                      <a:pt x="779" y="541"/>
                    </a:lnTo>
                    <a:lnTo>
                      <a:pt x="794" y="566"/>
                    </a:lnTo>
                    <a:lnTo>
                      <a:pt x="803" y="596"/>
                    </a:lnTo>
                    <a:lnTo>
                      <a:pt x="804" y="629"/>
                    </a:lnTo>
                    <a:lnTo>
                      <a:pt x="802" y="626"/>
                    </a:lnTo>
                    <a:lnTo>
                      <a:pt x="796" y="617"/>
                    </a:lnTo>
                    <a:lnTo>
                      <a:pt x="786" y="605"/>
                    </a:lnTo>
                    <a:lnTo>
                      <a:pt x="774" y="591"/>
                    </a:lnTo>
                    <a:lnTo>
                      <a:pt x="759" y="577"/>
                    </a:lnTo>
                    <a:lnTo>
                      <a:pt x="744" y="566"/>
                    </a:lnTo>
                    <a:lnTo>
                      <a:pt x="727" y="558"/>
                    </a:lnTo>
                    <a:lnTo>
                      <a:pt x="711" y="555"/>
                    </a:lnTo>
                    <a:lnTo>
                      <a:pt x="713" y="556"/>
                    </a:lnTo>
                    <a:lnTo>
                      <a:pt x="720" y="561"/>
                    </a:lnTo>
                    <a:lnTo>
                      <a:pt x="730" y="567"/>
                    </a:lnTo>
                    <a:lnTo>
                      <a:pt x="742" y="576"/>
                    </a:lnTo>
                    <a:lnTo>
                      <a:pt x="753" y="588"/>
                    </a:lnTo>
                    <a:lnTo>
                      <a:pt x="764" y="601"/>
                    </a:lnTo>
                    <a:lnTo>
                      <a:pt x="771" y="619"/>
                    </a:lnTo>
                    <a:lnTo>
                      <a:pt x="774" y="637"/>
                    </a:lnTo>
                    <a:lnTo>
                      <a:pt x="775" y="657"/>
                    </a:lnTo>
                    <a:lnTo>
                      <a:pt x="779" y="674"/>
                    </a:lnTo>
                    <a:lnTo>
                      <a:pt x="783" y="691"/>
                    </a:lnTo>
                    <a:lnTo>
                      <a:pt x="788" y="705"/>
                    </a:lnTo>
                    <a:lnTo>
                      <a:pt x="794" y="718"/>
                    </a:lnTo>
                    <a:lnTo>
                      <a:pt x="800" y="728"/>
                    </a:lnTo>
                    <a:lnTo>
                      <a:pt x="804" y="736"/>
                    </a:lnTo>
                    <a:lnTo>
                      <a:pt x="809" y="742"/>
                    </a:lnTo>
                    <a:lnTo>
                      <a:pt x="808" y="744"/>
                    </a:lnTo>
                    <a:lnTo>
                      <a:pt x="803" y="746"/>
                    </a:lnTo>
                    <a:lnTo>
                      <a:pt x="795" y="750"/>
                    </a:lnTo>
                    <a:lnTo>
                      <a:pt x="783" y="753"/>
                    </a:lnTo>
                    <a:lnTo>
                      <a:pt x="768" y="757"/>
                    </a:lnTo>
                    <a:lnTo>
                      <a:pt x="752" y="760"/>
                    </a:lnTo>
                    <a:lnTo>
                      <a:pt x="735" y="765"/>
                    </a:lnTo>
                    <a:lnTo>
                      <a:pt x="718" y="768"/>
                    </a:lnTo>
                    <a:lnTo>
                      <a:pt x="699" y="773"/>
                    </a:lnTo>
                    <a:lnTo>
                      <a:pt x="681" y="776"/>
                    </a:lnTo>
                    <a:lnTo>
                      <a:pt x="665" y="780"/>
                    </a:lnTo>
                    <a:lnTo>
                      <a:pt x="650" y="783"/>
                    </a:lnTo>
                    <a:lnTo>
                      <a:pt x="637" y="786"/>
                    </a:lnTo>
                    <a:lnTo>
                      <a:pt x="627" y="788"/>
                    </a:lnTo>
                    <a:lnTo>
                      <a:pt x="621" y="789"/>
                    </a:lnTo>
                    <a:lnTo>
                      <a:pt x="619" y="789"/>
                    </a:lnTo>
                    <a:lnTo>
                      <a:pt x="543" y="7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4" name="Freeform 8"/>
              <p:cNvSpPr>
                <a:spLocks/>
              </p:cNvSpPr>
              <p:nvPr/>
            </p:nvSpPr>
            <p:spPr bwMode="auto">
              <a:xfrm>
                <a:off x="4256" y="1374"/>
                <a:ext cx="18" cy="38"/>
              </a:xfrm>
              <a:custGeom>
                <a:avLst/>
                <a:gdLst>
                  <a:gd name="T0" fmla="*/ 1 w 35"/>
                  <a:gd name="T1" fmla="*/ 0 h 76"/>
                  <a:gd name="T2" fmla="*/ 1 w 35"/>
                  <a:gd name="T3" fmla="*/ 1 h 76"/>
                  <a:gd name="T4" fmla="*/ 1 w 35"/>
                  <a:gd name="T5" fmla="*/ 1 h 76"/>
                  <a:gd name="T6" fmla="*/ 1 w 35"/>
                  <a:gd name="T7" fmla="*/ 1 h 76"/>
                  <a:gd name="T8" fmla="*/ 2 w 35"/>
                  <a:gd name="T9" fmla="*/ 1 h 76"/>
                  <a:gd name="T10" fmla="*/ 1 w 35"/>
                  <a:gd name="T11" fmla="*/ 3 h 76"/>
                  <a:gd name="T12" fmla="*/ 1 w 35"/>
                  <a:gd name="T13" fmla="*/ 3 h 76"/>
                  <a:gd name="T14" fmla="*/ 1 w 35"/>
                  <a:gd name="T15" fmla="*/ 3 h 76"/>
                  <a:gd name="T16" fmla="*/ 1 w 35"/>
                  <a:gd name="T17" fmla="*/ 2 h 76"/>
                  <a:gd name="T18" fmla="*/ 1 w 35"/>
                  <a:gd name="T19" fmla="*/ 2 h 76"/>
                  <a:gd name="T20" fmla="*/ 1 w 35"/>
                  <a:gd name="T21" fmla="*/ 2 h 76"/>
                  <a:gd name="T22" fmla="*/ 0 w 35"/>
                  <a:gd name="T23" fmla="*/ 1 h 76"/>
                  <a:gd name="T24" fmla="*/ 1 w 35"/>
                  <a:gd name="T25" fmla="*/ 1 h 76"/>
                  <a:gd name="T26" fmla="*/ 1 w 35"/>
                  <a:gd name="T27" fmla="*/ 0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76">
                    <a:moveTo>
                      <a:pt x="8" y="0"/>
                    </a:moveTo>
                    <a:lnTo>
                      <a:pt x="10" y="3"/>
                    </a:lnTo>
                    <a:lnTo>
                      <a:pt x="17" y="8"/>
                    </a:lnTo>
                    <a:lnTo>
                      <a:pt x="26" y="12"/>
                    </a:lnTo>
                    <a:lnTo>
                      <a:pt x="35" y="9"/>
                    </a:lnTo>
                    <a:lnTo>
                      <a:pt x="19" y="76"/>
                    </a:lnTo>
                    <a:lnTo>
                      <a:pt x="18" y="75"/>
                    </a:lnTo>
                    <a:lnTo>
                      <a:pt x="15" y="70"/>
                    </a:lnTo>
                    <a:lnTo>
                      <a:pt x="10" y="63"/>
                    </a:lnTo>
                    <a:lnTo>
                      <a:pt x="5" y="54"/>
                    </a:lnTo>
                    <a:lnTo>
                      <a:pt x="1" y="43"/>
                    </a:lnTo>
                    <a:lnTo>
                      <a:pt x="0" y="30"/>
                    </a:lnTo>
                    <a:lnTo>
                      <a:pt x="2" y="16"/>
                    </a:lnTo>
                    <a:lnTo>
                      <a:pt x="8" y="0"/>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5" name="Freeform 9"/>
              <p:cNvSpPr>
                <a:spLocks/>
              </p:cNvSpPr>
              <p:nvPr/>
            </p:nvSpPr>
            <p:spPr bwMode="auto">
              <a:xfrm>
                <a:off x="4251" y="1338"/>
                <a:ext cx="25" cy="19"/>
              </a:xfrm>
              <a:custGeom>
                <a:avLst/>
                <a:gdLst>
                  <a:gd name="T0" fmla="*/ 0 w 51"/>
                  <a:gd name="T1" fmla="*/ 2 h 38"/>
                  <a:gd name="T2" fmla="*/ 0 w 51"/>
                  <a:gd name="T3" fmla="*/ 2 h 38"/>
                  <a:gd name="T4" fmla="*/ 0 w 51"/>
                  <a:gd name="T5" fmla="*/ 2 h 38"/>
                  <a:gd name="T6" fmla="*/ 0 w 51"/>
                  <a:gd name="T7" fmla="*/ 2 h 38"/>
                  <a:gd name="T8" fmla="*/ 0 w 51"/>
                  <a:gd name="T9" fmla="*/ 1 h 38"/>
                  <a:gd name="T10" fmla="*/ 0 w 51"/>
                  <a:gd name="T11" fmla="*/ 1 h 38"/>
                  <a:gd name="T12" fmla="*/ 1 w 51"/>
                  <a:gd name="T13" fmla="*/ 1 h 38"/>
                  <a:gd name="T14" fmla="*/ 1 w 51"/>
                  <a:gd name="T15" fmla="*/ 1 h 38"/>
                  <a:gd name="T16" fmla="*/ 1 w 51"/>
                  <a:gd name="T17" fmla="*/ 2 h 38"/>
                  <a:gd name="T18" fmla="*/ 1 w 51"/>
                  <a:gd name="T19" fmla="*/ 1 h 38"/>
                  <a:gd name="T20" fmla="*/ 1 w 51"/>
                  <a:gd name="T21" fmla="*/ 1 h 38"/>
                  <a:gd name="T22" fmla="*/ 1 w 51"/>
                  <a:gd name="T23" fmla="*/ 1 h 38"/>
                  <a:gd name="T24" fmla="*/ 1 w 51"/>
                  <a:gd name="T25" fmla="*/ 1 h 38"/>
                  <a:gd name="T26" fmla="*/ 0 w 51"/>
                  <a:gd name="T27" fmla="*/ 1 h 38"/>
                  <a:gd name="T28" fmla="*/ 0 w 51"/>
                  <a:gd name="T29" fmla="*/ 0 h 38"/>
                  <a:gd name="T30" fmla="*/ 0 w 51"/>
                  <a:gd name="T31" fmla="*/ 1 h 38"/>
                  <a:gd name="T32" fmla="*/ 0 w 51"/>
                  <a:gd name="T33" fmla="*/ 1 h 38"/>
                  <a:gd name="T34" fmla="*/ 0 w 51"/>
                  <a:gd name="T35" fmla="*/ 1 h 38"/>
                  <a:gd name="T36" fmla="*/ 0 w 51"/>
                  <a:gd name="T37" fmla="*/ 2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 h="38">
                    <a:moveTo>
                      <a:pt x="16" y="38"/>
                    </a:moveTo>
                    <a:lnTo>
                      <a:pt x="16" y="37"/>
                    </a:lnTo>
                    <a:lnTo>
                      <a:pt x="18" y="36"/>
                    </a:lnTo>
                    <a:lnTo>
                      <a:pt x="20" y="34"/>
                    </a:lnTo>
                    <a:lnTo>
                      <a:pt x="22" y="31"/>
                    </a:lnTo>
                    <a:lnTo>
                      <a:pt x="27" y="30"/>
                    </a:lnTo>
                    <a:lnTo>
                      <a:pt x="32" y="29"/>
                    </a:lnTo>
                    <a:lnTo>
                      <a:pt x="41" y="30"/>
                    </a:lnTo>
                    <a:lnTo>
                      <a:pt x="51" y="34"/>
                    </a:lnTo>
                    <a:lnTo>
                      <a:pt x="43" y="14"/>
                    </a:lnTo>
                    <a:lnTo>
                      <a:pt x="42" y="13"/>
                    </a:lnTo>
                    <a:lnTo>
                      <a:pt x="38" y="9"/>
                    </a:lnTo>
                    <a:lnTo>
                      <a:pt x="32" y="6"/>
                    </a:lnTo>
                    <a:lnTo>
                      <a:pt x="26" y="2"/>
                    </a:lnTo>
                    <a:lnTo>
                      <a:pt x="19" y="0"/>
                    </a:lnTo>
                    <a:lnTo>
                      <a:pt x="12" y="1"/>
                    </a:lnTo>
                    <a:lnTo>
                      <a:pt x="5" y="6"/>
                    </a:lnTo>
                    <a:lnTo>
                      <a:pt x="0" y="15"/>
                    </a:lnTo>
                    <a:lnTo>
                      <a:pt x="16" y="38"/>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6" name="Freeform 10"/>
              <p:cNvSpPr>
                <a:spLocks/>
              </p:cNvSpPr>
              <p:nvPr/>
            </p:nvSpPr>
            <p:spPr bwMode="auto">
              <a:xfrm>
                <a:off x="4275" y="1330"/>
                <a:ext cx="179" cy="177"/>
              </a:xfrm>
              <a:custGeom>
                <a:avLst/>
                <a:gdLst>
                  <a:gd name="T0" fmla="*/ 11 w 358"/>
                  <a:gd name="T1" fmla="*/ 2 h 355"/>
                  <a:gd name="T2" fmla="*/ 10 w 358"/>
                  <a:gd name="T3" fmla="*/ 2 h 355"/>
                  <a:gd name="T4" fmla="*/ 10 w 358"/>
                  <a:gd name="T5" fmla="*/ 3 h 355"/>
                  <a:gd name="T6" fmla="*/ 10 w 358"/>
                  <a:gd name="T7" fmla="*/ 3 h 355"/>
                  <a:gd name="T8" fmla="*/ 9 w 358"/>
                  <a:gd name="T9" fmla="*/ 3 h 355"/>
                  <a:gd name="T10" fmla="*/ 6 w 358"/>
                  <a:gd name="T11" fmla="*/ 2 h 355"/>
                  <a:gd name="T12" fmla="*/ 8 w 358"/>
                  <a:gd name="T13" fmla="*/ 1 h 355"/>
                  <a:gd name="T14" fmla="*/ 6 w 358"/>
                  <a:gd name="T15" fmla="*/ 0 h 355"/>
                  <a:gd name="T16" fmla="*/ 4 w 358"/>
                  <a:gd name="T17" fmla="*/ 0 h 355"/>
                  <a:gd name="T18" fmla="*/ 3 w 358"/>
                  <a:gd name="T19" fmla="*/ 0 h 355"/>
                  <a:gd name="T20" fmla="*/ 3 w 358"/>
                  <a:gd name="T21" fmla="*/ 0 h 355"/>
                  <a:gd name="T22" fmla="*/ 2 w 358"/>
                  <a:gd name="T23" fmla="*/ 0 h 355"/>
                  <a:gd name="T24" fmla="*/ 4 w 358"/>
                  <a:gd name="T25" fmla="*/ 1 h 355"/>
                  <a:gd name="T26" fmla="*/ 5 w 358"/>
                  <a:gd name="T27" fmla="*/ 1 h 355"/>
                  <a:gd name="T28" fmla="*/ 6 w 358"/>
                  <a:gd name="T29" fmla="*/ 1 h 355"/>
                  <a:gd name="T30" fmla="*/ 6 w 358"/>
                  <a:gd name="T31" fmla="*/ 2 h 355"/>
                  <a:gd name="T32" fmla="*/ 6 w 358"/>
                  <a:gd name="T33" fmla="*/ 2 h 355"/>
                  <a:gd name="T34" fmla="*/ 5 w 358"/>
                  <a:gd name="T35" fmla="*/ 3 h 355"/>
                  <a:gd name="T36" fmla="*/ 4 w 358"/>
                  <a:gd name="T37" fmla="*/ 2 h 355"/>
                  <a:gd name="T38" fmla="*/ 3 w 358"/>
                  <a:gd name="T39" fmla="*/ 2 h 355"/>
                  <a:gd name="T40" fmla="*/ 4 w 358"/>
                  <a:gd name="T41" fmla="*/ 3 h 355"/>
                  <a:gd name="T42" fmla="*/ 3 w 358"/>
                  <a:gd name="T43" fmla="*/ 3 h 355"/>
                  <a:gd name="T44" fmla="*/ 3 w 358"/>
                  <a:gd name="T45" fmla="*/ 2 h 355"/>
                  <a:gd name="T46" fmla="*/ 2 w 358"/>
                  <a:gd name="T47" fmla="*/ 2 h 355"/>
                  <a:gd name="T48" fmla="*/ 2 w 358"/>
                  <a:gd name="T49" fmla="*/ 1 h 355"/>
                  <a:gd name="T50" fmla="*/ 1 w 358"/>
                  <a:gd name="T51" fmla="*/ 1 h 355"/>
                  <a:gd name="T52" fmla="*/ 1 w 358"/>
                  <a:gd name="T53" fmla="*/ 1 h 355"/>
                  <a:gd name="T54" fmla="*/ 1 w 358"/>
                  <a:gd name="T55" fmla="*/ 5 h 355"/>
                  <a:gd name="T56" fmla="*/ 1 w 358"/>
                  <a:gd name="T57" fmla="*/ 5 h 355"/>
                  <a:gd name="T58" fmla="*/ 2 w 358"/>
                  <a:gd name="T59" fmla="*/ 5 h 355"/>
                  <a:gd name="T60" fmla="*/ 2 w 358"/>
                  <a:gd name="T61" fmla="*/ 5 h 355"/>
                  <a:gd name="T62" fmla="*/ 2 w 358"/>
                  <a:gd name="T63" fmla="*/ 5 h 355"/>
                  <a:gd name="T64" fmla="*/ 2 w 358"/>
                  <a:gd name="T65" fmla="*/ 6 h 355"/>
                  <a:gd name="T66" fmla="*/ 2 w 358"/>
                  <a:gd name="T67" fmla="*/ 6 h 355"/>
                  <a:gd name="T68" fmla="*/ 2 w 358"/>
                  <a:gd name="T69" fmla="*/ 6 h 355"/>
                  <a:gd name="T70" fmla="*/ 2 w 358"/>
                  <a:gd name="T71" fmla="*/ 7 h 355"/>
                  <a:gd name="T72" fmla="*/ 3 w 358"/>
                  <a:gd name="T73" fmla="*/ 7 h 355"/>
                  <a:gd name="T74" fmla="*/ 3 w 358"/>
                  <a:gd name="T75" fmla="*/ 7 h 355"/>
                  <a:gd name="T76" fmla="*/ 4 w 358"/>
                  <a:gd name="T77" fmla="*/ 7 h 355"/>
                  <a:gd name="T78" fmla="*/ 4 w 358"/>
                  <a:gd name="T79" fmla="*/ 7 h 355"/>
                  <a:gd name="T80" fmla="*/ 4 w 358"/>
                  <a:gd name="T81" fmla="*/ 8 h 355"/>
                  <a:gd name="T82" fmla="*/ 3 w 358"/>
                  <a:gd name="T83" fmla="*/ 8 h 355"/>
                  <a:gd name="T84" fmla="*/ 2 w 358"/>
                  <a:gd name="T85" fmla="*/ 9 h 355"/>
                  <a:gd name="T86" fmla="*/ 3 w 358"/>
                  <a:gd name="T87" fmla="*/ 11 h 355"/>
                  <a:gd name="T88" fmla="*/ 3 w 358"/>
                  <a:gd name="T89" fmla="*/ 11 h 355"/>
                  <a:gd name="T90" fmla="*/ 3 w 358"/>
                  <a:gd name="T91" fmla="*/ 10 h 355"/>
                  <a:gd name="T92" fmla="*/ 4 w 358"/>
                  <a:gd name="T93" fmla="*/ 10 h 355"/>
                  <a:gd name="T94" fmla="*/ 4 w 358"/>
                  <a:gd name="T95" fmla="*/ 10 h 355"/>
                  <a:gd name="T96" fmla="*/ 5 w 358"/>
                  <a:gd name="T97" fmla="*/ 10 h 355"/>
                  <a:gd name="T98" fmla="*/ 6 w 358"/>
                  <a:gd name="T99" fmla="*/ 9 h 355"/>
                  <a:gd name="T100" fmla="*/ 7 w 358"/>
                  <a:gd name="T101" fmla="*/ 8 h 355"/>
                  <a:gd name="T102" fmla="*/ 8 w 358"/>
                  <a:gd name="T103" fmla="*/ 8 h 355"/>
                  <a:gd name="T104" fmla="*/ 9 w 358"/>
                  <a:gd name="T105" fmla="*/ 6 h 355"/>
                  <a:gd name="T106" fmla="*/ 9 w 358"/>
                  <a:gd name="T107" fmla="*/ 6 h 355"/>
                  <a:gd name="T108" fmla="*/ 10 w 358"/>
                  <a:gd name="T109" fmla="*/ 6 h 355"/>
                  <a:gd name="T110" fmla="*/ 10 w 358"/>
                  <a:gd name="T111" fmla="*/ 6 h 355"/>
                  <a:gd name="T112" fmla="*/ 10 w 358"/>
                  <a:gd name="T113" fmla="*/ 6 h 355"/>
                  <a:gd name="T114" fmla="*/ 11 w 358"/>
                  <a:gd name="T115" fmla="*/ 5 h 355"/>
                  <a:gd name="T116" fmla="*/ 11 w 358"/>
                  <a:gd name="T117" fmla="*/ 5 h 355"/>
                  <a:gd name="T118" fmla="*/ 12 w 358"/>
                  <a:gd name="T119" fmla="*/ 3 h 355"/>
                  <a:gd name="T120" fmla="*/ 12 w 358"/>
                  <a:gd name="T121" fmla="*/ 2 h 355"/>
                  <a:gd name="T122" fmla="*/ 11 w 358"/>
                  <a:gd name="T123" fmla="*/ 2 h 355"/>
                  <a:gd name="T124" fmla="*/ 11 w 358"/>
                  <a:gd name="T125" fmla="*/ 2 h 3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8" h="355">
                    <a:moveTo>
                      <a:pt x="334" y="74"/>
                    </a:moveTo>
                    <a:lnTo>
                      <a:pt x="323" y="74"/>
                    </a:lnTo>
                    <a:lnTo>
                      <a:pt x="314" y="77"/>
                    </a:lnTo>
                    <a:lnTo>
                      <a:pt x="306" y="83"/>
                    </a:lnTo>
                    <a:lnTo>
                      <a:pt x="300" y="91"/>
                    </a:lnTo>
                    <a:lnTo>
                      <a:pt x="296" y="99"/>
                    </a:lnTo>
                    <a:lnTo>
                      <a:pt x="292" y="106"/>
                    </a:lnTo>
                    <a:lnTo>
                      <a:pt x="291" y="111"/>
                    </a:lnTo>
                    <a:lnTo>
                      <a:pt x="290" y="113"/>
                    </a:lnTo>
                    <a:lnTo>
                      <a:pt x="277" y="114"/>
                    </a:lnTo>
                    <a:lnTo>
                      <a:pt x="262" y="98"/>
                    </a:lnTo>
                    <a:lnTo>
                      <a:pt x="189" y="83"/>
                    </a:lnTo>
                    <a:lnTo>
                      <a:pt x="252" y="80"/>
                    </a:lnTo>
                    <a:lnTo>
                      <a:pt x="252" y="40"/>
                    </a:lnTo>
                    <a:lnTo>
                      <a:pt x="212" y="2"/>
                    </a:lnTo>
                    <a:lnTo>
                      <a:pt x="177" y="16"/>
                    </a:lnTo>
                    <a:lnTo>
                      <a:pt x="151" y="5"/>
                    </a:lnTo>
                    <a:lnTo>
                      <a:pt x="127" y="0"/>
                    </a:lnTo>
                    <a:lnTo>
                      <a:pt x="107" y="1"/>
                    </a:lnTo>
                    <a:lnTo>
                      <a:pt x="91" y="6"/>
                    </a:lnTo>
                    <a:lnTo>
                      <a:pt x="78" y="12"/>
                    </a:lnTo>
                    <a:lnTo>
                      <a:pt x="69" y="19"/>
                    </a:lnTo>
                    <a:lnTo>
                      <a:pt x="64" y="24"/>
                    </a:lnTo>
                    <a:lnTo>
                      <a:pt x="62" y="27"/>
                    </a:lnTo>
                    <a:lnTo>
                      <a:pt x="86" y="57"/>
                    </a:lnTo>
                    <a:lnTo>
                      <a:pt x="103" y="47"/>
                    </a:lnTo>
                    <a:lnTo>
                      <a:pt x="121" y="45"/>
                    </a:lnTo>
                    <a:lnTo>
                      <a:pt x="137" y="46"/>
                    </a:lnTo>
                    <a:lnTo>
                      <a:pt x="152" y="50"/>
                    </a:lnTo>
                    <a:lnTo>
                      <a:pt x="164" y="55"/>
                    </a:lnTo>
                    <a:lnTo>
                      <a:pt x="175" y="61"/>
                    </a:lnTo>
                    <a:lnTo>
                      <a:pt x="182" y="65"/>
                    </a:lnTo>
                    <a:lnTo>
                      <a:pt x="184" y="67"/>
                    </a:lnTo>
                    <a:lnTo>
                      <a:pt x="169" y="84"/>
                    </a:lnTo>
                    <a:lnTo>
                      <a:pt x="152" y="93"/>
                    </a:lnTo>
                    <a:lnTo>
                      <a:pt x="134" y="96"/>
                    </a:lnTo>
                    <a:lnTo>
                      <a:pt x="118" y="95"/>
                    </a:lnTo>
                    <a:lnTo>
                      <a:pt x="102" y="90"/>
                    </a:lnTo>
                    <a:lnTo>
                      <a:pt x="91" y="84"/>
                    </a:lnTo>
                    <a:lnTo>
                      <a:pt x="83" y="80"/>
                    </a:lnTo>
                    <a:lnTo>
                      <a:pt x="79" y="77"/>
                    </a:lnTo>
                    <a:lnTo>
                      <a:pt x="100" y="107"/>
                    </a:lnTo>
                    <a:lnTo>
                      <a:pt x="95" y="104"/>
                    </a:lnTo>
                    <a:lnTo>
                      <a:pt x="86" y="97"/>
                    </a:lnTo>
                    <a:lnTo>
                      <a:pt x="76" y="89"/>
                    </a:lnTo>
                    <a:lnTo>
                      <a:pt x="69" y="82"/>
                    </a:lnTo>
                    <a:lnTo>
                      <a:pt x="64" y="76"/>
                    </a:lnTo>
                    <a:lnTo>
                      <a:pt x="57" y="69"/>
                    </a:lnTo>
                    <a:lnTo>
                      <a:pt x="49" y="64"/>
                    </a:lnTo>
                    <a:lnTo>
                      <a:pt x="42" y="60"/>
                    </a:lnTo>
                    <a:lnTo>
                      <a:pt x="35" y="58"/>
                    </a:lnTo>
                    <a:lnTo>
                      <a:pt x="28" y="55"/>
                    </a:lnTo>
                    <a:lnTo>
                      <a:pt x="24" y="54"/>
                    </a:lnTo>
                    <a:lnTo>
                      <a:pt x="21" y="53"/>
                    </a:lnTo>
                    <a:lnTo>
                      <a:pt x="0" y="179"/>
                    </a:lnTo>
                    <a:lnTo>
                      <a:pt x="2" y="179"/>
                    </a:lnTo>
                    <a:lnTo>
                      <a:pt x="8" y="179"/>
                    </a:lnTo>
                    <a:lnTo>
                      <a:pt x="17" y="180"/>
                    </a:lnTo>
                    <a:lnTo>
                      <a:pt x="26" y="180"/>
                    </a:lnTo>
                    <a:lnTo>
                      <a:pt x="36" y="181"/>
                    </a:lnTo>
                    <a:lnTo>
                      <a:pt x="47" y="182"/>
                    </a:lnTo>
                    <a:lnTo>
                      <a:pt x="54" y="183"/>
                    </a:lnTo>
                    <a:lnTo>
                      <a:pt x="58" y="184"/>
                    </a:lnTo>
                    <a:lnTo>
                      <a:pt x="55" y="190"/>
                    </a:lnTo>
                    <a:lnTo>
                      <a:pt x="47" y="204"/>
                    </a:lnTo>
                    <a:lnTo>
                      <a:pt x="36" y="219"/>
                    </a:lnTo>
                    <a:lnTo>
                      <a:pt x="30" y="229"/>
                    </a:lnTo>
                    <a:lnTo>
                      <a:pt x="42" y="221"/>
                    </a:lnTo>
                    <a:lnTo>
                      <a:pt x="43" y="221"/>
                    </a:lnTo>
                    <a:lnTo>
                      <a:pt x="47" y="222"/>
                    </a:lnTo>
                    <a:lnTo>
                      <a:pt x="51" y="224"/>
                    </a:lnTo>
                    <a:lnTo>
                      <a:pt x="58" y="225"/>
                    </a:lnTo>
                    <a:lnTo>
                      <a:pt x="65" y="227"/>
                    </a:lnTo>
                    <a:lnTo>
                      <a:pt x="73" y="228"/>
                    </a:lnTo>
                    <a:lnTo>
                      <a:pt x="81" y="231"/>
                    </a:lnTo>
                    <a:lnTo>
                      <a:pt x="88" y="233"/>
                    </a:lnTo>
                    <a:lnTo>
                      <a:pt x="121" y="236"/>
                    </a:lnTo>
                    <a:lnTo>
                      <a:pt x="121" y="239"/>
                    </a:lnTo>
                    <a:lnTo>
                      <a:pt x="118" y="243"/>
                    </a:lnTo>
                    <a:lnTo>
                      <a:pt x="116" y="250"/>
                    </a:lnTo>
                    <a:lnTo>
                      <a:pt x="110" y="258"/>
                    </a:lnTo>
                    <a:lnTo>
                      <a:pt x="101" y="266"/>
                    </a:lnTo>
                    <a:lnTo>
                      <a:pt x="87" y="274"/>
                    </a:lnTo>
                    <a:lnTo>
                      <a:pt x="70" y="280"/>
                    </a:lnTo>
                    <a:lnTo>
                      <a:pt x="47" y="282"/>
                    </a:lnTo>
                    <a:lnTo>
                      <a:pt x="56" y="308"/>
                    </a:lnTo>
                    <a:lnTo>
                      <a:pt x="46" y="336"/>
                    </a:lnTo>
                    <a:lnTo>
                      <a:pt x="71" y="355"/>
                    </a:lnTo>
                    <a:lnTo>
                      <a:pt x="72" y="355"/>
                    </a:lnTo>
                    <a:lnTo>
                      <a:pt x="74" y="354"/>
                    </a:lnTo>
                    <a:lnTo>
                      <a:pt x="79" y="353"/>
                    </a:lnTo>
                    <a:lnTo>
                      <a:pt x="86" y="350"/>
                    </a:lnTo>
                    <a:lnTo>
                      <a:pt x="94" y="347"/>
                    </a:lnTo>
                    <a:lnTo>
                      <a:pt x="103" y="343"/>
                    </a:lnTo>
                    <a:lnTo>
                      <a:pt x="114" y="340"/>
                    </a:lnTo>
                    <a:lnTo>
                      <a:pt x="126" y="334"/>
                    </a:lnTo>
                    <a:lnTo>
                      <a:pt x="139" y="328"/>
                    </a:lnTo>
                    <a:lnTo>
                      <a:pt x="154" y="322"/>
                    </a:lnTo>
                    <a:lnTo>
                      <a:pt x="169" y="313"/>
                    </a:lnTo>
                    <a:lnTo>
                      <a:pt x="185" y="305"/>
                    </a:lnTo>
                    <a:lnTo>
                      <a:pt x="201" y="296"/>
                    </a:lnTo>
                    <a:lnTo>
                      <a:pt x="218" y="285"/>
                    </a:lnTo>
                    <a:lnTo>
                      <a:pt x="237" y="273"/>
                    </a:lnTo>
                    <a:lnTo>
                      <a:pt x="255" y="260"/>
                    </a:lnTo>
                    <a:lnTo>
                      <a:pt x="270" y="210"/>
                    </a:lnTo>
                    <a:lnTo>
                      <a:pt x="274" y="202"/>
                    </a:lnTo>
                    <a:lnTo>
                      <a:pt x="278" y="211"/>
                    </a:lnTo>
                    <a:lnTo>
                      <a:pt x="284" y="214"/>
                    </a:lnTo>
                    <a:lnTo>
                      <a:pt x="289" y="214"/>
                    </a:lnTo>
                    <a:lnTo>
                      <a:pt x="291" y="213"/>
                    </a:lnTo>
                    <a:lnTo>
                      <a:pt x="298" y="213"/>
                    </a:lnTo>
                    <a:lnTo>
                      <a:pt x="305" y="211"/>
                    </a:lnTo>
                    <a:lnTo>
                      <a:pt x="312" y="205"/>
                    </a:lnTo>
                    <a:lnTo>
                      <a:pt x="318" y="198"/>
                    </a:lnTo>
                    <a:lnTo>
                      <a:pt x="322" y="191"/>
                    </a:lnTo>
                    <a:lnTo>
                      <a:pt x="326" y="186"/>
                    </a:lnTo>
                    <a:lnTo>
                      <a:pt x="328" y="181"/>
                    </a:lnTo>
                    <a:lnTo>
                      <a:pt x="329" y="180"/>
                    </a:lnTo>
                    <a:lnTo>
                      <a:pt x="347" y="151"/>
                    </a:lnTo>
                    <a:lnTo>
                      <a:pt x="356" y="127"/>
                    </a:lnTo>
                    <a:lnTo>
                      <a:pt x="358" y="108"/>
                    </a:lnTo>
                    <a:lnTo>
                      <a:pt x="354" y="95"/>
                    </a:lnTo>
                    <a:lnTo>
                      <a:pt x="349" y="84"/>
                    </a:lnTo>
                    <a:lnTo>
                      <a:pt x="342" y="78"/>
                    </a:lnTo>
                    <a:lnTo>
                      <a:pt x="336" y="75"/>
                    </a:lnTo>
                    <a:lnTo>
                      <a:pt x="334" y="74"/>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7" name="Freeform 11"/>
              <p:cNvSpPr>
                <a:spLocks/>
              </p:cNvSpPr>
              <p:nvPr/>
            </p:nvSpPr>
            <p:spPr bwMode="auto">
              <a:xfrm>
                <a:off x="4420" y="1375"/>
                <a:ext cx="25" cy="44"/>
              </a:xfrm>
              <a:custGeom>
                <a:avLst/>
                <a:gdLst>
                  <a:gd name="T0" fmla="*/ 0 w 49"/>
                  <a:gd name="T1" fmla="*/ 2 h 89"/>
                  <a:gd name="T2" fmla="*/ 1 w 49"/>
                  <a:gd name="T3" fmla="*/ 1 h 89"/>
                  <a:gd name="T4" fmla="*/ 1 w 49"/>
                  <a:gd name="T5" fmla="*/ 1 h 89"/>
                  <a:gd name="T6" fmla="*/ 1 w 49"/>
                  <a:gd name="T7" fmla="*/ 1 h 89"/>
                  <a:gd name="T8" fmla="*/ 1 w 49"/>
                  <a:gd name="T9" fmla="*/ 0 h 89"/>
                  <a:gd name="T10" fmla="*/ 1 w 49"/>
                  <a:gd name="T11" fmla="*/ 0 h 89"/>
                  <a:gd name="T12" fmla="*/ 1 w 49"/>
                  <a:gd name="T13" fmla="*/ 0 h 89"/>
                  <a:gd name="T14" fmla="*/ 1 w 49"/>
                  <a:gd name="T15" fmla="*/ 0 h 89"/>
                  <a:gd name="T16" fmla="*/ 2 w 49"/>
                  <a:gd name="T17" fmla="*/ 0 h 89"/>
                  <a:gd name="T18" fmla="*/ 2 w 49"/>
                  <a:gd name="T19" fmla="*/ 0 h 89"/>
                  <a:gd name="T20" fmla="*/ 2 w 49"/>
                  <a:gd name="T21" fmla="*/ 0 h 89"/>
                  <a:gd name="T22" fmla="*/ 2 w 49"/>
                  <a:gd name="T23" fmla="*/ 0 h 89"/>
                  <a:gd name="T24" fmla="*/ 2 w 49"/>
                  <a:gd name="T25" fmla="*/ 1 h 89"/>
                  <a:gd name="T26" fmla="*/ 2 w 49"/>
                  <a:gd name="T27" fmla="*/ 1 h 89"/>
                  <a:gd name="T28" fmla="*/ 2 w 49"/>
                  <a:gd name="T29" fmla="*/ 1 h 89"/>
                  <a:gd name="T30" fmla="*/ 2 w 49"/>
                  <a:gd name="T31" fmla="*/ 0 h 89"/>
                  <a:gd name="T32" fmla="*/ 2 w 49"/>
                  <a:gd name="T33" fmla="*/ 0 h 89"/>
                  <a:gd name="T34" fmla="*/ 2 w 49"/>
                  <a:gd name="T35" fmla="*/ 0 h 89"/>
                  <a:gd name="T36" fmla="*/ 2 w 49"/>
                  <a:gd name="T37" fmla="*/ 0 h 89"/>
                  <a:gd name="T38" fmla="*/ 1 w 49"/>
                  <a:gd name="T39" fmla="*/ 0 h 89"/>
                  <a:gd name="T40" fmla="*/ 1 w 49"/>
                  <a:gd name="T41" fmla="*/ 0 h 89"/>
                  <a:gd name="T42" fmla="*/ 1 w 49"/>
                  <a:gd name="T43" fmla="*/ 1 h 89"/>
                  <a:gd name="T44" fmla="*/ 1 w 49"/>
                  <a:gd name="T45" fmla="*/ 1 h 89"/>
                  <a:gd name="T46" fmla="*/ 1 w 49"/>
                  <a:gd name="T47" fmla="*/ 2 h 89"/>
                  <a:gd name="T48" fmla="*/ 1 w 49"/>
                  <a:gd name="T49" fmla="*/ 2 h 89"/>
                  <a:gd name="T50" fmla="*/ 1 w 49"/>
                  <a:gd name="T51" fmla="*/ 2 h 89"/>
                  <a:gd name="T52" fmla="*/ 1 w 49"/>
                  <a:gd name="T53" fmla="*/ 2 h 89"/>
                  <a:gd name="T54" fmla="*/ 1 w 49"/>
                  <a:gd name="T55" fmla="*/ 2 h 89"/>
                  <a:gd name="T56" fmla="*/ 1 w 49"/>
                  <a:gd name="T57" fmla="*/ 2 h 89"/>
                  <a:gd name="T58" fmla="*/ 1 w 49"/>
                  <a:gd name="T59" fmla="*/ 2 h 89"/>
                  <a:gd name="T60" fmla="*/ 0 w 49"/>
                  <a:gd name="T61" fmla="*/ 2 h 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 h="89">
                    <a:moveTo>
                      <a:pt x="0" y="67"/>
                    </a:moveTo>
                    <a:lnTo>
                      <a:pt x="1" y="63"/>
                    </a:lnTo>
                    <a:lnTo>
                      <a:pt x="2" y="55"/>
                    </a:lnTo>
                    <a:lnTo>
                      <a:pt x="6" y="43"/>
                    </a:lnTo>
                    <a:lnTo>
                      <a:pt x="10" y="30"/>
                    </a:lnTo>
                    <a:lnTo>
                      <a:pt x="16" y="16"/>
                    </a:lnTo>
                    <a:lnTo>
                      <a:pt x="23" y="6"/>
                    </a:lnTo>
                    <a:lnTo>
                      <a:pt x="31" y="0"/>
                    </a:lnTo>
                    <a:lnTo>
                      <a:pt x="40" y="0"/>
                    </a:lnTo>
                    <a:lnTo>
                      <a:pt x="43" y="2"/>
                    </a:lnTo>
                    <a:lnTo>
                      <a:pt x="48" y="9"/>
                    </a:lnTo>
                    <a:lnTo>
                      <a:pt x="49" y="23"/>
                    </a:lnTo>
                    <a:lnTo>
                      <a:pt x="45" y="45"/>
                    </a:lnTo>
                    <a:lnTo>
                      <a:pt x="41" y="45"/>
                    </a:lnTo>
                    <a:lnTo>
                      <a:pt x="43" y="40"/>
                    </a:lnTo>
                    <a:lnTo>
                      <a:pt x="44" y="29"/>
                    </a:lnTo>
                    <a:lnTo>
                      <a:pt x="43" y="16"/>
                    </a:lnTo>
                    <a:lnTo>
                      <a:pt x="36" y="9"/>
                    </a:lnTo>
                    <a:lnTo>
                      <a:pt x="33" y="9"/>
                    </a:lnTo>
                    <a:lnTo>
                      <a:pt x="28" y="14"/>
                    </a:lnTo>
                    <a:lnTo>
                      <a:pt x="21" y="28"/>
                    </a:lnTo>
                    <a:lnTo>
                      <a:pt x="14" y="55"/>
                    </a:lnTo>
                    <a:lnTo>
                      <a:pt x="23" y="59"/>
                    </a:lnTo>
                    <a:lnTo>
                      <a:pt x="28" y="73"/>
                    </a:lnTo>
                    <a:lnTo>
                      <a:pt x="17" y="89"/>
                    </a:lnTo>
                    <a:lnTo>
                      <a:pt x="10" y="89"/>
                    </a:lnTo>
                    <a:lnTo>
                      <a:pt x="16" y="73"/>
                    </a:lnTo>
                    <a:lnTo>
                      <a:pt x="14" y="71"/>
                    </a:lnTo>
                    <a:lnTo>
                      <a:pt x="9" y="70"/>
                    </a:lnTo>
                    <a:lnTo>
                      <a:pt x="3" y="69"/>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8" name="Freeform 12"/>
              <p:cNvSpPr>
                <a:spLocks/>
              </p:cNvSpPr>
              <p:nvPr/>
            </p:nvSpPr>
            <p:spPr bwMode="auto">
              <a:xfrm>
                <a:off x="4294" y="1457"/>
                <a:ext cx="26" cy="10"/>
              </a:xfrm>
              <a:custGeom>
                <a:avLst/>
                <a:gdLst>
                  <a:gd name="T0" fmla="*/ 0 w 53"/>
                  <a:gd name="T1" fmla="*/ 1 h 19"/>
                  <a:gd name="T2" fmla="*/ 0 w 53"/>
                  <a:gd name="T3" fmla="*/ 1 h 19"/>
                  <a:gd name="T4" fmla="*/ 0 w 53"/>
                  <a:gd name="T5" fmla="*/ 1 h 19"/>
                  <a:gd name="T6" fmla="*/ 0 w 53"/>
                  <a:gd name="T7" fmla="*/ 1 h 19"/>
                  <a:gd name="T8" fmla="*/ 0 w 53"/>
                  <a:gd name="T9" fmla="*/ 1 h 19"/>
                  <a:gd name="T10" fmla="*/ 0 w 53"/>
                  <a:gd name="T11" fmla="*/ 1 h 19"/>
                  <a:gd name="T12" fmla="*/ 1 w 53"/>
                  <a:gd name="T13" fmla="*/ 1 h 19"/>
                  <a:gd name="T14" fmla="*/ 1 w 53"/>
                  <a:gd name="T15" fmla="*/ 1 h 19"/>
                  <a:gd name="T16" fmla="*/ 1 w 53"/>
                  <a:gd name="T17" fmla="*/ 0 h 19"/>
                  <a:gd name="T18" fmla="*/ 1 w 53"/>
                  <a:gd name="T19" fmla="*/ 1 h 19"/>
                  <a:gd name="T20" fmla="*/ 1 w 53"/>
                  <a:gd name="T21" fmla="*/ 1 h 19"/>
                  <a:gd name="T22" fmla="*/ 1 w 53"/>
                  <a:gd name="T23" fmla="*/ 1 h 19"/>
                  <a:gd name="T24" fmla="*/ 1 w 53"/>
                  <a:gd name="T25" fmla="*/ 1 h 19"/>
                  <a:gd name="T26" fmla="*/ 1 w 53"/>
                  <a:gd name="T27" fmla="*/ 1 h 19"/>
                  <a:gd name="T28" fmla="*/ 1 w 53"/>
                  <a:gd name="T29" fmla="*/ 1 h 19"/>
                  <a:gd name="T30" fmla="*/ 1 w 53"/>
                  <a:gd name="T31" fmla="*/ 1 h 19"/>
                  <a:gd name="T32" fmla="*/ 1 w 53"/>
                  <a:gd name="T33" fmla="*/ 1 h 19"/>
                  <a:gd name="T34" fmla="*/ 0 w 53"/>
                  <a:gd name="T35" fmla="*/ 1 h 19"/>
                  <a:gd name="T36" fmla="*/ 0 w 53"/>
                  <a:gd name="T37" fmla="*/ 1 h 19"/>
                  <a:gd name="T38" fmla="*/ 0 w 53"/>
                  <a:gd name="T39" fmla="*/ 1 h 19"/>
                  <a:gd name="T40" fmla="*/ 0 w 53"/>
                  <a:gd name="T41" fmla="*/ 1 h 19"/>
                  <a:gd name="T42" fmla="*/ 0 w 53"/>
                  <a:gd name="T43" fmla="*/ 1 h 19"/>
                  <a:gd name="T44" fmla="*/ 0 w 53"/>
                  <a:gd name="T45" fmla="*/ 1 h 19"/>
                  <a:gd name="T46" fmla="*/ 0 w 53"/>
                  <a:gd name="T47" fmla="*/ 1 h 19"/>
                  <a:gd name="T48" fmla="*/ 0 w 53"/>
                  <a:gd name="T49" fmla="*/ 1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19">
                    <a:moveTo>
                      <a:pt x="7" y="2"/>
                    </a:moveTo>
                    <a:lnTo>
                      <a:pt x="9" y="2"/>
                    </a:lnTo>
                    <a:lnTo>
                      <a:pt x="12" y="2"/>
                    </a:lnTo>
                    <a:lnTo>
                      <a:pt x="17" y="2"/>
                    </a:lnTo>
                    <a:lnTo>
                      <a:pt x="22" y="2"/>
                    </a:lnTo>
                    <a:lnTo>
                      <a:pt x="28" y="2"/>
                    </a:lnTo>
                    <a:lnTo>
                      <a:pt x="35" y="2"/>
                    </a:lnTo>
                    <a:lnTo>
                      <a:pt x="42" y="1"/>
                    </a:lnTo>
                    <a:lnTo>
                      <a:pt x="49" y="0"/>
                    </a:lnTo>
                    <a:lnTo>
                      <a:pt x="50" y="1"/>
                    </a:lnTo>
                    <a:lnTo>
                      <a:pt x="52" y="2"/>
                    </a:lnTo>
                    <a:lnTo>
                      <a:pt x="53" y="5"/>
                    </a:lnTo>
                    <a:lnTo>
                      <a:pt x="49" y="9"/>
                    </a:lnTo>
                    <a:lnTo>
                      <a:pt x="48" y="9"/>
                    </a:lnTo>
                    <a:lnTo>
                      <a:pt x="45" y="11"/>
                    </a:lnTo>
                    <a:lnTo>
                      <a:pt x="41" y="12"/>
                    </a:lnTo>
                    <a:lnTo>
                      <a:pt x="35" y="15"/>
                    </a:lnTo>
                    <a:lnTo>
                      <a:pt x="28" y="17"/>
                    </a:lnTo>
                    <a:lnTo>
                      <a:pt x="20" y="18"/>
                    </a:lnTo>
                    <a:lnTo>
                      <a:pt x="12" y="19"/>
                    </a:lnTo>
                    <a:lnTo>
                      <a:pt x="3" y="18"/>
                    </a:lnTo>
                    <a:lnTo>
                      <a:pt x="2" y="17"/>
                    </a:lnTo>
                    <a:lnTo>
                      <a:pt x="0" y="12"/>
                    </a:lnTo>
                    <a:lnTo>
                      <a:pt x="2" y="8"/>
                    </a:lnTo>
                    <a:lnTo>
                      <a:pt x="7" y="2"/>
                    </a:lnTo>
                    <a:close/>
                  </a:path>
                </a:pathLst>
              </a:custGeom>
              <a:solidFill>
                <a:srgbClr val="D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9" name="Freeform 13"/>
              <p:cNvSpPr>
                <a:spLocks/>
              </p:cNvSpPr>
              <p:nvPr/>
            </p:nvSpPr>
            <p:spPr bwMode="auto">
              <a:xfrm>
                <a:off x="4254" y="1174"/>
                <a:ext cx="115" cy="132"/>
              </a:xfrm>
              <a:custGeom>
                <a:avLst/>
                <a:gdLst>
                  <a:gd name="T0" fmla="*/ 0 w 229"/>
                  <a:gd name="T1" fmla="*/ 7 h 265"/>
                  <a:gd name="T2" fmla="*/ 1 w 229"/>
                  <a:gd name="T3" fmla="*/ 7 h 265"/>
                  <a:gd name="T4" fmla="*/ 1 w 229"/>
                  <a:gd name="T5" fmla="*/ 6 h 265"/>
                  <a:gd name="T6" fmla="*/ 1 w 229"/>
                  <a:gd name="T7" fmla="*/ 5 h 265"/>
                  <a:gd name="T8" fmla="*/ 1 w 229"/>
                  <a:gd name="T9" fmla="*/ 4 h 265"/>
                  <a:gd name="T10" fmla="*/ 2 w 229"/>
                  <a:gd name="T11" fmla="*/ 3 h 265"/>
                  <a:gd name="T12" fmla="*/ 2 w 229"/>
                  <a:gd name="T13" fmla="*/ 1 h 265"/>
                  <a:gd name="T14" fmla="*/ 3 w 229"/>
                  <a:gd name="T15" fmla="*/ 0 h 265"/>
                  <a:gd name="T16" fmla="*/ 4 w 229"/>
                  <a:gd name="T17" fmla="*/ 0 h 265"/>
                  <a:gd name="T18" fmla="*/ 4 w 229"/>
                  <a:gd name="T19" fmla="*/ 0 h 265"/>
                  <a:gd name="T20" fmla="*/ 4 w 229"/>
                  <a:gd name="T21" fmla="*/ 0 h 265"/>
                  <a:gd name="T22" fmla="*/ 5 w 229"/>
                  <a:gd name="T23" fmla="*/ 0 h 265"/>
                  <a:gd name="T24" fmla="*/ 6 w 229"/>
                  <a:gd name="T25" fmla="*/ 0 h 265"/>
                  <a:gd name="T26" fmla="*/ 6 w 229"/>
                  <a:gd name="T27" fmla="*/ 1 h 265"/>
                  <a:gd name="T28" fmla="*/ 7 w 229"/>
                  <a:gd name="T29" fmla="*/ 3 h 265"/>
                  <a:gd name="T30" fmla="*/ 7 w 229"/>
                  <a:gd name="T31" fmla="*/ 5 h 265"/>
                  <a:gd name="T32" fmla="*/ 8 w 229"/>
                  <a:gd name="T33" fmla="*/ 8 h 265"/>
                  <a:gd name="T34" fmla="*/ 8 w 229"/>
                  <a:gd name="T35" fmla="*/ 8 h 265"/>
                  <a:gd name="T36" fmla="*/ 8 w 229"/>
                  <a:gd name="T37" fmla="*/ 8 h 265"/>
                  <a:gd name="T38" fmla="*/ 7 w 229"/>
                  <a:gd name="T39" fmla="*/ 8 h 265"/>
                  <a:gd name="T40" fmla="*/ 7 w 229"/>
                  <a:gd name="T41" fmla="*/ 8 h 265"/>
                  <a:gd name="T42" fmla="*/ 7 w 229"/>
                  <a:gd name="T43" fmla="*/ 8 h 265"/>
                  <a:gd name="T44" fmla="*/ 6 w 229"/>
                  <a:gd name="T45" fmla="*/ 7 h 265"/>
                  <a:gd name="T46" fmla="*/ 6 w 229"/>
                  <a:gd name="T47" fmla="*/ 7 h 265"/>
                  <a:gd name="T48" fmla="*/ 6 w 229"/>
                  <a:gd name="T49" fmla="*/ 7 h 265"/>
                  <a:gd name="T50" fmla="*/ 5 w 229"/>
                  <a:gd name="T51" fmla="*/ 7 h 265"/>
                  <a:gd name="T52" fmla="*/ 5 w 229"/>
                  <a:gd name="T53" fmla="*/ 7 h 265"/>
                  <a:gd name="T54" fmla="*/ 4 w 229"/>
                  <a:gd name="T55" fmla="*/ 7 h 265"/>
                  <a:gd name="T56" fmla="*/ 3 w 229"/>
                  <a:gd name="T57" fmla="*/ 7 h 265"/>
                  <a:gd name="T58" fmla="*/ 3 w 229"/>
                  <a:gd name="T59" fmla="*/ 7 h 265"/>
                  <a:gd name="T60" fmla="*/ 2 w 229"/>
                  <a:gd name="T61" fmla="*/ 7 h 265"/>
                  <a:gd name="T62" fmla="*/ 1 w 229"/>
                  <a:gd name="T63" fmla="*/ 7 h 265"/>
                  <a:gd name="T64" fmla="*/ 0 w 229"/>
                  <a:gd name="T65" fmla="*/ 7 h 2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265">
                    <a:moveTo>
                      <a:pt x="0" y="238"/>
                    </a:moveTo>
                    <a:lnTo>
                      <a:pt x="1" y="230"/>
                    </a:lnTo>
                    <a:lnTo>
                      <a:pt x="5" y="210"/>
                    </a:lnTo>
                    <a:lnTo>
                      <a:pt x="10" y="179"/>
                    </a:lnTo>
                    <a:lnTo>
                      <a:pt x="21" y="142"/>
                    </a:lnTo>
                    <a:lnTo>
                      <a:pt x="35" y="103"/>
                    </a:lnTo>
                    <a:lnTo>
                      <a:pt x="54" y="63"/>
                    </a:lnTo>
                    <a:lnTo>
                      <a:pt x="78" y="28"/>
                    </a:lnTo>
                    <a:lnTo>
                      <a:pt x="109" y="0"/>
                    </a:lnTo>
                    <a:lnTo>
                      <a:pt x="114" y="0"/>
                    </a:lnTo>
                    <a:lnTo>
                      <a:pt x="126" y="4"/>
                    </a:lnTo>
                    <a:lnTo>
                      <a:pt x="142" y="13"/>
                    </a:lnTo>
                    <a:lnTo>
                      <a:pt x="162" y="30"/>
                    </a:lnTo>
                    <a:lnTo>
                      <a:pt x="183" y="62"/>
                    </a:lnTo>
                    <a:lnTo>
                      <a:pt x="203" y="108"/>
                    </a:lnTo>
                    <a:lnTo>
                      <a:pt x="219" y="175"/>
                    </a:lnTo>
                    <a:lnTo>
                      <a:pt x="229" y="265"/>
                    </a:lnTo>
                    <a:lnTo>
                      <a:pt x="228" y="265"/>
                    </a:lnTo>
                    <a:lnTo>
                      <a:pt x="225" y="264"/>
                    </a:lnTo>
                    <a:lnTo>
                      <a:pt x="220" y="262"/>
                    </a:lnTo>
                    <a:lnTo>
                      <a:pt x="213" y="259"/>
                    </a:lnTo>
                    <a:lnTo>
                      <a:pt x="204" y="256"/>
                    </a:lnTo>
                    <a:lnTo>
                      <a:pt x="192" y="253"/>
                    </a:lnTo>
                    <a:lnTo>
                      <a:pt x="180" y="250"/>
                    </a:lnTo>
                    <a:lnTo>
                      <a:pt x="166" y="247"/>
                    </a:lnTo>
                    <a:lnTo>
                      <a:pt x="150" y="244"/>
                    </a:lnTo>
                    <a:lnTo>
                      <a:pt x="132" y="241"/>
                    </a:lnTo>
                    <a:lnTo>
                      <a:pt x="114" y="238"/>
                    </a:lnTo>
                    <a:lnTo>
                      <a:pt x="93" y="237"/>
                    </a:lnTo>
                    <a:lnTo>
                      <a:pt x="73" y="236"/>
                    </a:lnTo>
                    <a:lnTo>
                      <a:pt x="50" y="236"/>
                    </a:lnTo>
                    <a:lnTo>
                      <a:pt x="25" y="236"/>
                    </a:lnTo>
                    <a:lnTo>
                      <a:pt x="0" y="2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0" name="Freeform 14"/>
              <p:cNvSpPr>
                <a:spLocks/>
              </p:cNvSpPr>
              <p:nvPr/>
            </p:nvSpPr>
            <p:spPr bwMode="auto">
              <a:xfrm>
                <a:off x="4230" y="1301"/>
                <a:ext cx="132" cy="13"/>
              </a:xfrm>
              <a:custGeom>
                <a:avLst/>
                <a:gdLst>
                  <a:gd name="T0" fmla="*/ 0 w 265"/>
                  <a:gd name="T1" fmla="*/ 1 h 25"/>
                  <a:gd name="T2" fmla="*/ 0 w 265"/>
                  <a:gd name="T3" fmla="*/ 1 h 25"/>
                  <a:gd name="T4" fmla="*/ 0 w 265"/>
                  <a:gd name="T5" fmla="*/ 1 h 25"/>
                  <a:gd name="T6" fmla="*/ 0 w 265"/>
                  <a:gd name="T7" fmla="*/ 1 h 25"/>
                  <a:gd name="T8" fmla="*/ 1 w 265"/>
                  <a:gd name="T9" fmla="*/ 1 h 25"/>
                  <a:gd name="T10" fmla="*/ 2 w 265"/>
                  <a:gd name="T11" fmla="*/ 1 h 25"/>
                  <a:gd name="T12" fmla="*/ 3 w 265"/>
                  <a:gd name="T13" fmla="*/ 1 h 25"/>
                  <a:gd name="T14" fmla="*/ 4 w 265"/>
                  <a:gd name="T15" fmla="*/ 1 h 25"/>
                  <a:gd name="T16" fmla="*/ 4 w 265"/>
                  <a:gd name="T17" fmla="*/ 1 h 25"/>
                  <a:gd name="T18" fmla="*/ 5 w 265"/>
                  <a:gd name="T19" fmla="*/ 1 h 25"/>
                  <a:gd name="T20" fmla="*/ 6 w 265"/>
                  <a:gd name="T21" fmla="*/ 1 h 25"/>
                  <a:gd name="T22" fmla="*/ 6 w 265"/>
                  <a:gd name="T23" fmla="*/ 1 h 25"/>
                  <a:gd name="T24" fmla="*/ 6 w 265"/>
                  <a:gd name="T25" fmla="*/ 1 h 25"/>
                  <a:gd name="T26" fmla="*/ 7 w 265"/>
                  <a:gd name="T27" fmla="*/ 1 h 25"/>
                  <a:gd name="T28" fmla="*/ 7 w 265"/>
                  <a:gd name="T29" fmla="*/ 1 h 25"/>
                  <a:gd name="T30" fmla="*/ 8 w 265"/>
                  <a:gd name="T31" fmla="*/ 1 h 25"/>
                  <a:gd name="T32" fmla="*/ 8 w 265"/>
                  <a:gd name="T33" fmla="*/ 1 h 25"/>
                  <a:gd name="T34" fmla="*/ 8 w 265"/>
                  <a:gd name="T35" fmla="*/ 1 h 25"/>
                  <a:gd name="T36" fmla="*/ 8 w 265"/>
                  <a:gd name="T37" fmla="*/ 1 h 25"/>
                  <a:gd name="T38" fmla="*/ 7 w 265"/>
                  <a:gd name="T39" fmla="*/ 1 h 25"/>
                  <a:gd name="T40" fmla="*/ 7 w 265"/>
                  <a:gd name="T41" fmla="*/ 1 h 25"/>
                  <a:gd name="T42" fmla="*/ 7 w 265"/>
                  <a:gd name="T43" fmla="*/ 1 h 25"/>
                  <a:gd name="T44" fmla="*/ 6 w 265"/>
                  <a:gd name="T45" fmla="*/ 1 h 25"/>
                  <a:gd name="T46" fmla="*/ 6 w 265"/>
                  <a:gd name="T47" fmla="*/ 1 h 25"/>
                  <a:gd name="T48" fmla="*/ 5 w 265"/>
                  <a:gd name="T49" fmla="*/ 1 h 25"/>
                  <a:gd name="T50" fmla="*/ 5 w 265"/>
                  <a:gd name="T51" fmla="*/ 1 h 25"/>
                  <a:gd name="T52" fmla="*/ 5 w 265"/>
                  <a:gd name="T53" fmla="*/ 1 h 25"/>
                  <a:gd name="T54" fmla="*/ 4 w 265"/>
                  <a:gd name="T55" fmla="*/ 1 h 25"/>
                  <a:gd name="T56" fmla="*/ 4 w 265"/>
                  <a:gd name="T57" fmla="*/ 1 h 25"/>
                  <a:gd name="T58" fmla="*/ 3 w 265"/>
                  <a:gd name="T59" fmla="*/ 1 h 25"/>
                  <a:gd name="T60" fmla="*/ 2 w 265"/>
                  <a:gd name="T61" fmla="*/ 0 h 25"/>
                  <a:gd name="T62" fmla="*/ 1 w 265"/>
                  <a:gd name="T63" fmla="*/ 0 h 25"/>
                  <a:gd name="T64" fmla="*/ 0 w 265"/>
                  <a:gd name="T65" fmla="*/ 1 h 25"/>
                  <a:gd name="T66" fmla="*/ 0 w 265"/>
                  <a:gd name="T67" fmla="*/ 1 h 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5" h="25">
                    <a:moveTo>
                      <a:pt x="0" y="7"/>
                    </a:moveTo>
                    <a:lnTo>
                      <a:pt x="2" y="13"/>
                    </a:lnTo>
                    <a:lnTo>
                      <a:pt x="8" y="13"/>
                    </a:lnTo>
                    <a:lnTo>
                      <a:pt x="23" y="13"/>
                    </a:lnTo>
                    <a:lnTo>
                      <a:pt x="46" y="13"/>
                    </a:lnTo>
                    <a:lnTo>
                      <a:pt x="73" y="15"/>
                    </a:lnTo>
                    <a:lnTo>
                      <a:pt x="102" y="16"/>
                    </a:lnTo>
                    <a:lnTo>
                      <a:pt x="131" y="17"/>
                    </a:lnTo>
                    <a:lnTo>
                      <a:pt x="157" y="19"/>
                    </a:lnTo>
                    <a:lnTo>
                      <a:pt x="177" y="21"/>
                    </a:lnTo>
                    <a:lnTo>
                      <a:pt x="193" y="24"/>
                    </a:lnTo>
                    <a:lnTo>
                      <a:pt x="208" y="25"/>
                    </a:lnTo>
                    <a:lnTo>
                      <a:pt x="223" y="25"/>
                    </a:lnTo>
                    <a:lnTo>
                      <a:pt x="237" y="24"/>
                    </a:lnTo>
                    <a:lnTo>
                      <a:pt x="248" y="23"/>
                    </a:lnTo>
                    <a:lnTo>
                      <a:pt x="256" y="21"/>
                    </a:lnTo>
                    <a:lnTo>
                      <a:pt x="262" y="20"/>
                    </a:lnTo>
                    <a:lnTo>
                      <a:pt x="265" y="20"/>
                    </a:lnTo>
                    <a:lnTo>
                      <a:pt x="262" y="20"/>
                    </a:lnTo>
                    <a:lnTo>
                      <a:pt x="255" y="19"/>
                    </a:lnTo>
                    <a:lnTo>
                      <a:pt x="245" y="18"/>
                    </a:lnTo>
                    <a:lnTo>
                      <a:pt x="233" y="17"/>
                    </a:lnTo>
                    <a:lnTo>
                      <a:pt x="218" y="15"/>
                    </a:lnTo>
                    <a:lnTo>
                      <a:pt x="204" y="13"/>
                    </a:lnTo>
                    <a:lnTo>
                      <a:pt x="189" y="11"/>
                    </a:lnTo>
                    <a:lnTo>
                      <a:pt x="175" y="9"/>
                    </a:lnTo>
                    <a:lnTo>
                      <a:pt x="169" y="8"/>
                    </a:lnTo>
                    <a:lnTo>
                      <a:pt x="155" y="7"/>
                    </a:lnTo>
                    <a:lnTo>
                      <a:pt x="133" y="4"/>
                    </a:lnTo>
                    <a:lnTo>
                      <a:pt x="107" y="2"/>
                    </a:lnTo>
                    <a:lnTo>
                      <a:pt x="78" y="0"/>
                    </a:lnTo>
                    <a:lnTo>
                      <a:pt x="49" y="0"/>
                    </a:lnTo>
                    <a:lnTo>
                      <a:pt x="23" y="2"/>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1" name="Freeform 15"/>
              <p:cNvSpPr>
                <a:spLocks/>
              </p:cNvSpPr>
              <p:nvPr/>
            </p:nvSpPr>
            <p:spPr bwMode="auto">
              <a:xfrm>
                <a:off x="4365" y="1170"/>
                <a:ext cx="69" cy="135"/>
              </a:xfrm>
              <a:custGeom>
                <a:avLst/>
                <a:gdLst>
                  <a:gd name="T0" fmla="*/ 4 w 140"/>
                  <a:gd name="T1" fmla="*/ 8 h 271"/>
                  <a:gd name="T2" fmla="*/ 4 w 140"/>
                  <a:gd name="T3" fmla="*/ 7 h 271"/>
                  <a:gd name="T4" fmla="*/ 4 w 140"/>
                  <a:gd name="T5" fmla="*/ 7 h 271"/>
                  <a:gd name="T6" fmla="*/ 4 w 140"/>
                  <a:gd name="T7" fmla="*/ 6 h 271"/>
                  <a:gd name="T8" fmla="*/ 3 w 140"/>
                  <a:gd name="T9" fmla="*/ 4 h 271"/>
                  <a:gd name="T10" fmla="*/ 3 w 140"/>
                  <a:gd name="T11" fmla="*/ 3 h 271"/>
                  <a:gd name="T12" fmla="*/ 2 w 140"/>
                  <a:gd name="T13" fmla="*/ 2 h 271"/>
                  <a:gd name="T14" fmla="*/ 1 w 140"/>
                  <a:gd name="T15" fmla="*/ 0 h 271"/>
                  <a:gd name="T16" fmla="*/ 0 w 140"/>
                  <a:gd name="T17" fmla="*/ 0 h 271"/>
                  <a:gd name="T18" fmla="*/ 0 w 140"/>
                  <a:gd name="T19" fmla="*/ 0 h 271"/>
                  <a:gd name="T20" fmla="*/ 0 w 140"/>
                  <a:gd name="T21" fmla="*/ 0 h 271"/>
                  <a:gd name="T22" fmla="*/ 0 w 140"/>
                  <a:gd name="T23" fmla="*/ 1 h 271"/>
                  <a:gd name="T24" fmla="*/ 1 w 140"/>
                  <a:gd name="T25" fmla="*/ 1 h 271"/>
                  <a:gd name="T26" fmla="*/ 2 w 140"/>
                  <a:gd name="T27" fmla="*/ 3 h 271"/>
                  <a:gd name="T28" fmla="*/ 2 w 140"/>
                  <a:gd name="T29" fmla="*/ 4 h 271"/>
                  <a:gd name="T30" fmla="*/ 2 w 140"/>
                  <a:gd name="T31" fmla="*/ 6 h 271"/>
                  <a:gd name="T32" fmla="*/ 3 w 140"/>
                  <a:gd name="T33" fmla="*/ 8 h 271"/>
                  <a:gd name="T34" fmla="*/ 3 w 140"/>
                  <a:gd name="T35" fmla="*/ 8 h 271"/>
                  <a:gd name="T36" fmla="*/ 3 w 140"/>
                  <a:gd name="T37" fmla="*/ 8 h 271"/>
                  <a:gd name="T38" fmla="*/ 3 w 140"/>
                  <a:gd name="T39" fmla="*/ 8 h 271"/>
                  <a:gd name="T40" fmla="*/ 3 w 140"/>
                  <a:gd name="T41" fmla="*/ 8 h 271"/>
                  <a:gd name="T42" fmla="*/ 3 w 140"/>
                  <a:gd name="T43" fmla="*/ 8 h 271"/>
                  <a:gd name="T44" fmla="*/ 4 w 140"/>
                  <a:gd name="T45" fmla="*/ 8 h 271"/>
                  <a:gd name="T46" fmla="*/ 4 w 140"/>
                  <a:gd name="T47" fmla="*/ 8 h 271"/>
                  <a:gd name="T48" fmla="*/ 4 w 140"/>
                  <a:gd name="T49" fmla="*/ 8 h 2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0" h="271">
                    <a:moveTo>
                      <a:pt x="140" y="261"/>
                    </a:moveTo>
                    <a:lnTo>
                      <a:pt x="138" y="252"/>
                    </a:lnTo>
                    <a:lnTo>
                      <a:pt x="136" y="229"/>
                    </a:lnTo>
                    <a:lnTo>
                      <a:pt x="129" y="195"/>
                    </a:lnTo>
                    <a:lnTo>
                      <a:pt x="118" y="154"/>
                    </a:lnTo>
                    <a:lnTo>
                      <a:pt x="100" y="111"/>
                    </a:lnTo>
                    <a:lnTo>
                      <a:pt x="76" y="67"/>
                    </a:lnTo>
                    <a:lnTo>
                      <a:pt x="43" y="29"/>
                    </a:lnTo>
                    <a:lnTo>
                      <a:pt x="0" y="0"/>
                    </a:lnTo>
                    <a:lnTo>
                      <a:pt x="4" y="3"/>
                    </a:lnTo>
                    <a:lnTo>
                      <a:pt x="14" y="15"/>
                    </a:lnTo>
                    <a:lnTo>
                      <a:pt x="29" y="35"/>
                    </a:lnTo>
                    <a:lnTo>
                      <a:pt x="46" y="62"/>
                    </a:lnTo>
                    <a:lnTo>
                      <a:pt x="65" y="99"/>
                    </a:lnTo>
                    <a:lnTo>
                      <a:pt x="81" y="146"/>
                    </a:lnTo>
                    <a:lnTo>
                      <a:pt x="93" y="203"/>
                    </a:lnTo>
                    <a:lnTo>
                      <a:pt x="100" y="270"/>
                    </a:lnTo>
                    <a:lnTo>
                      <a:pt x="102" y="270"/>
                    </a:lnTo>
                    <a:lnTo>
                      <a:pt x="106" y="271"/>
                    </a:lnTo>
                    <a:lnTo>
                      <a:pt x="112" y="271"/>
                    </a:lnTo>
                    <a:lnTo>
                      <a:pt x="119" y="271"/>
                    </a:lnTo>
                    <a:lnTo>
                      <a:pt x="126" y="270"/>
                    </a:lnTo>
                    <a:lnTo>
                      <a:pt x="131" y="268"/>
                    </a:lnTo>
                    <a:lnTo>
                      <a:pt x="137" y="266"/>
                    </a:lnTo>
                    <a:lnTo>
                      <a:pt x="140" y="2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2" name="Freeform 16"/>
              <p:cNvSpPr>
                <a:spLocks/>
              </p:cNvSpPr>
              <p:nvPr/>
            </p:nvSpPr>
            <p:spPr bwMode="auto">
              <a:xfrm>
                <a:off x="4409" y="1179"/>
                <a:ext cx="76" cy="121"/>
              </a:xfrm>
              <a:custGeom>
                <a:avLst/>
                <a:gdLst>
                  <a:gd name="T0" fmla="*/ 0 w 152"/>
                  <a:gd name="T1" fmla="*/ 0 h 241"/>
                  <a:gd name="T2" fmla="*/ 1 w 152"/>
                  <a:gd name="T3" fmla="*/ 1 h 241"/>
                  <a:gd name="T4" fmla="*/ 1 w 152"/>
                  <a:gd name="T5" fmla="*/ 1 h 241"/>
                  <a:gd name="T6" fmla="*/ 1 w 152"/>
                  <a:gd name="T7" fmla="*/ 1 h 241"/>
                  <a:gd name="T8" fmla="*/ 2 w 152"/>
                  <a:gd name="T9" fmla="*/ 2 h 241"/>
                  <a:gd name="T10" fmla="*/ 2 w 152"/>
                  <a:gd name="T11" fmla="*/ 3 h 241"/>
                  <a:gd name="T12" fmla="*/ 3 w 152"/>
                  <a:gd name="T13" fmla="*/ 4 h 241"/>
                  <a:gd name="T14" fmla="*/ 4 w 152"/>
                  <a:gd name="T15" fmla="*/ 6 h 241"/>
                  <a:gd name="T16" fmla="*/ 4 w 152"/>
                  <a:gd name="T17" fmla="*/ 8 h 241"/>
                  <a:gd name="T18" fmla="*/ 4 w 152"/>
                  <a:gd name="T19" fmla="*/ 8 h 241"/>
                  <a:gd name="T20" fmla="*/ 4 w 152"/>
                  <a:gd name="T21" fmla="*/ 8 h 241"/>
                  <a:gd name="T22" fmla="*/ 4 w 152"/>
                  <a:gd name="T23" fmla="*/ 8 h 241"/>
                  <a:gd name="T24" fmla="*/ 5 w 152"/>
                  <a:gd name="T25" fmla="*/ 8 h 241"/>
                  <a:gd name="T26" fmla="*/ 5 w 152"/>
                  <a:gd name="T27" fmla="*/ 8 h 241"/>
                  <a:gd name="T28" fmla="*/ 5 w 152"/>
                  <a:gd name="T29" fmla="*/ 8 h 241"/>
                  <a:gd name="T30" fmla="*/ 5 w 152"/>
                  <a:gd name="T31" fmla="*/ 8 h 241"/>
                  <a:gd name="T32" fmla="*/ 5 w 152"/>
                  <a:gd name="T33" fmla="*/ 8 h 241"/>
                  <a:gd name="T34" fmla="*/ 5 w 152"/>
                  <a:gd name="T35" fmla="*/ 8 h 241"/>
                  <a:gd name="T36" fmla="*/ 5 w 152"/>
                  <a:gd name="T37" fmla="*/ 7 h 241"/>
                  <a:gd name="T38" fmla="*/ 5 w 152"/>
                  <a:gd name="T39" fmla="*/ 6 h 241"/>
                  <a:gd name="T40" fmla="*/ 4 w 152"/>
                  <a:gd name="T41" fmla="*/ 5 h 241"/>
                  <a:gd name="T42" fmla="*/ 4 w 152"/>
                  <a:gd name="T43" fmla="*/ 3 h 241"/>
                  <a:gd name="T44" fmla="*/ 3 w 152"/>
                  <a:gd name="T45" fmla="*/ 2 h 241"/>
                  <a:gd name="T46" fmla="*/ 2 w 152"/>
                  <a:gd name="T47" fmla="*/ 1 h 241"/>
                  <a:gd name="T48" fmla="*/ 0 w 152"/>
                  <a:gd name="T49" fmla="*/ 0 h 2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2" h="241">
                    <a:moveTo>
                      <a:pt x="0" y="0"/>
                    </a:moveTo>
                    <a:lnTo>
                      <a:pt x="3" y="3"/>
                    </a:lnTo>
                    <a:lnTo>
                      <a:pt x="13" y="10"/>
                    </a:lnTo>
                    <a:lnTo>
                      <a:pt x="26" y="23"/>
                    </a:lnTo>
                    <a:lnTo>
                      <a:pt x="44" y="45"/>
                    </a:lnTo>
                    <a:lnTo>
                      <a:pt x="62" y="76"/>
                    </a:lnTo>
                    <a:lnTo>
                      <a:pt x="82" y="119"/>
                    </a:lnTo>
                    <a:lnTo>
                      <a:pt x="101" y="173"/>
                    </a:lnTo>
                    <a:lnTo>
                      <a:pt x="117" y="241"/>
                    </a:lnTo>
                    <a:lnTo>
                      <a:pt x="119" y="241"/>
                    </a:lnTo>
                    <a:lnTo>
                      <a:pt x="121" y="241"/>
                    </a:lnTo>
                    <a:lnTo>
                      <a:pt x="125" y="241"/>
                    </a:lnTo>
                    <a:lnTo>
                      <a:pt x="130" y="240"/>
                    </a:lnTo>
                    <a:lnTo>
                      <a:pt x="136" y="240"/>
                    </a:lnTo>
                    <a:lnTo>
                      <a:pt x="142" y="238"/>
                    </a:lnTo>
                    <a:lnTo>
                      <a:pt x="147" y="237"/>
                    </a:lnTo>
                    <a:lnTo>
                      <a:pt x="152" y="233"/>
                    </a:lnTo>
                    <a:lnTo>
                      <a:pt x="151" y="225"/>
                    </a:lnTo>
                    <a:lnTo>
                      <a:pt x="145" y="202"/>
                    </a:lnTo>
                    <a:lnTo>
                      <a:pt x="136" y="171"/>
                    </a:lnTo>
                    <a:lnTo>
                      <a:pt x="121" y="132"/>
                    </a:lnTo>
                    <a:lnTo>
                      <a:pt x="101" y="93"/>
                    </a:lnTo>
                    <a:lnTo>
                      <a:pt x="75" y="55"/>
                    </a:lnTo>
                    <a:lnTo>
                      <a:pt x="41" y="2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3" name="Freeform 17"/>
              <p:cNvSpPr>
                <a:spLocks/>
              </p:cNvSpPr>
              <p:nvPr/>
            </p:nvSpPr>
            <p:spPr bwMode="auto">
              <a:xfrm>
                <a:off x="4395" y="1302"/>
                <a:ext cx="100" cy="14"/>
              </a:xfrm>
              <a:custGeom>
                <a:avLst/>
                <a:gdLst>
                  <a:gd name="T0" fmla="*/ 0 w 201"/>
                  <a:gd name="T1" fmla="*/ 1 h 27"/>
                  <a:gd name="T2" fmla="*/ 0 w 201"/>
                  <a:gd name="T3" fmla="*/ 1 h 27"/>
                  <a:gd name="T4" fmla="*/ 0 w 201"/>
                  <a:gd name="T5" fmla="*/ 1 h 27"/>
                  <a:gd name="T6" fmla="*/ 0 w 201"/>
                  <a:gd name="T7" fmla="*/ 1 h 27"/>
                  <a:gd name="T8" fmla="*/ 0 w 201"/>
                  <a:gd name="T9" fmla="*/ 1 h 27"/>
                  <a:gd name="T10" fmla="*/ 1 w 201"/>
                  <a:gd name="T11" fmla="*/ 1 h 27"/>
                  <a:gd name="T12" fmla="*/ 1 w 201"/>
                  <a:gd name="T13" fmla="*/ 1 h 27"/>
                  <a:gd name="T14" fmla="*/ 1 w 201"/>
                  <a:gd name="T15" fmla="*/ 1 h 27"/>
                  <a:gd name="T16" fmla="*/ 2 w 201"/>
                  <a:gd name="T17" fmla="*/ 1 h 27"/>
                  <a:gd name="T18" fmla="*/ 2 w 201"/>
                  <a:gd name="T19" fmla="*/ 1 h 27"/>
                  <a:gd name="T20" fmla="*/ 2 w 201"/>
                  <a:gd name="T21" fmla="*/ 1 h 27"/>
                  <a:gd name="T22" fmla="*/ 3 w 201"/>
                  <a:gd name="T23" fmla="*/ 1 h 27"/>
                  <a:gd name="T24" fmla="*/ 3 w 201"/>
                  <a:gd name="T25" fmla="*/ 1 h 27"/>
                  <a:gd name="T26" fmla="*/ 4 w 201"/>
                  <a:gd name="T27" fmla="*/ 1 h 27"/>
                  <a:gd name="T28" fmla="*/ 5 w 201"/>
                  <a:gd name="T29" fmla="*/ 1 h 27"/>
                  <a:gd name="T30" fmla="*/ 5 w 201"/>
                  <a:gd name="T31" fmla="*/ 1 h 27"/>
                  <a:gd name="T32" fmla="*/ 6 w 201"/>
                  <a:gd name="T33" fmla="*/ 0 h 27"/>
                  <a:gd name="T34" fmla="*/ 6 w 201"/>
                  <a:gd name="T35" fmla="*/ 1 h 27"/>
                  <a:gd name="T36" fmla="*/ 6 w 201"/>
                  <a:gd name="T37" fmla="*/ 1 h 27"/>
                  <a:gd name="T38" fmla="*/ 5 w 201"/>
                  <a:gd name="T39" fmla="*/ 1 h 27"/>
                  <a:gd name="T40" fmla="*/ 5 w 201"/>
                  <a:gd name="T41" fmla="*/ 1 h 27"/>
                  <a:gd name="T42" fmla="*/ 5 w 201"/>
                  <a:gd name="T43" fmla="*/ 1 h 27"/>
                  <a:gd name="T44" fmla="*/ 5 w 201"/>
                  <a:gd name="T45" fmla="*/ 1 h 27"/>
                  <a:gd name="T46" fmla="*/ 5 w 201"/>
                  <a:gd name="T47" fmla="*/ 1 h 27"/>
                  <a:gd name="T48" fmla="*/ 4 w 201"/>
                  <a:gd name="T49" fmla="*/ 1 h 27"/>
                  <a:gd name="T50" fmla="*/ 4 w 201"/>
                  <a:gd name="T51" fmla="*/ 1 h 27"/>
                  <a:gd name="T52" fmla="*/ 3 w 201"/>
                  <a:gd name="T53" fmla="*/ 1 h 27"/>
                  <a:gd name="T54" fmla="*/ 3 w 201"/>
                  <a:gd name="T55" fmla="*/ 1 h 27"/>
                  <a:gd name="T56" fmla="*/ 3 w 201"/>
                  <a:gd name="T57" fmla="*/ 1 h 27"/>
                  <a:gd name="T58" fmla="*/ 2 w 201"/>
                  <a:gd name="T59" fmla="*/ 1 h 27"/>
                  <a:gd name="T60" fmla="*/ 2 w 201"/>
                  <a:gd name="T61" fmla="*/ 1 h 27"/>
                  <a:gd name="T62" fmla="*/ 1 w 201"/>
                  <a:gd name="T63" fmla="*/ 1 h 27"/>
                  <a:gd name="T64" fmla="*/ 0 w 201"/>
                  <a:gd name="T65" fmla="*/ 1 h 27"/>
                  <a:gd name="T66" fmla="*/ 0 w 201"/>
                  <a:gd name="T67" fmla="*/ 1 h 27"/>
                  <a:gd name="T68" fmla="*/ 0 w 201"/>
                  <a:gd name="T69" fmla="*/ 1 h 27"/>
                  <a:gd name="T70" fmla="*/ 0 w 201"/>
                  <a:gd name="T71" fmla="*/ 1 h 27"/>
                  <a:gd name="T72" fmla="*/ 0 w 201"/>
                  <a:gd name="T73" fmla="*/ 1 h 27"/>
                  <a:gd name="T74" fmla="*/ 0 w 201"/>
                  <a:gd name="T75" fmla="*/ 1 h 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1" h="27">
                    <a:moveTo>
                      <a:pt x="11" y="14"/>
                    </a:moveTo>
                    <a:lnTo>
                      <a:pt x="12" y="14"/>
                    </a:lnTo>
                    <a:lnTo>
                      <a:pt x="14" y="14"/>
                    </a:lnTo>
                    <a:lnTo>
                      <a:pt x="19" y="15"/>
                    </a:lnTo>
                    <a:lnTo>
                      <a:pt x="26" y="15"/>
                    </a:lnTo>
                    <a:lnTo>
                      <a:pt x="34" y="16"/>
                    </a:lnTo>
                    <a:lnTo>
                      <a:pt x="43" y="16"/>
                    </a:lnTo>
                    <a:lnTo>
                      <a:pt x="53" y="17"/>
                    </a:lnTo>
                    <a:lnTo>
                      <a:pt x="66" y="17"/>
                    </a:lnTo>
                    <a:lnTo>
                      <a:pt x="80" y="16"/>
                    </a:lnTo>
                    <a:lnTo>
                      <a:pt x="94" y="16"/>
                    </a:lnTo>
                    <a:lnTo>
                      <a:pt x="110" y="15"/>
                    </a:lnTo>
                    <a:lnTo>
                      <a:pt x="126" y="14"/>
                    </a:lnTo>
                    <a:lnTo>
                      <a:pt x="144" y="11"/>
                    </a:lnTo>
                    <a:lnTo>
                      <a:pt x="161" y="8"/>
                    </a:lnTo>
                    <a:lnTo>
                      <a:pt x="181" y="4"/>
                    </a:lnTo>
                    <a:lnTo>
                      <a:pt x="201" y="0"/>
                    </a:lnTo>
                    <a:lnTo>
                      <a:pt x="194" y="12"/>
                    </a:lnTo>
                    <a:lnTo>
                      <a:pt x="193" y="12"/>
                    </a:lnTo>
                    <a:lnTo>
                      <a:pt x="190" y="14"/>
                    </a:lnTo>
                    <a:lnTo>
                      <a:pt x="186" y="15"/>
                    </a:lnTo>
                    <a:lnTo>
                      <a:pt x="180" y="16"/>
                    </a:lnTo>
                    <a:lnTo>
                      <a:pt x="172" y="17"/>
                    </a:lnTo>
                    <a:lnTo>
                      <a:pt x="163" y="18"/>
                    </a:lnTo>
                    <a:lnTo>
                      <a:pt x="152" y="20"/>
                    </a:lnTo>
                    <a:lnTo>
                      <a:pt x="141" y="22"/>
                    </a:lnTo>
                    <a:lnTo>
                      <a:pt x="127" y="23"/>
                    </a:lnTo>
                    <a:lnTo>
                      <a:pt x="113" y="25"/>
                    </a:lnTo>
                    <a:lnTo>
                      <a:pt x="97" y="26"/>
                    </a:lnTo>
                    <a:lnTo>
                      <a:pt x="81" y="26"/>
                    </a:lnTo>
                    <a:lnTo>
                      <a:pt x="64" y="27"/>
                    </a:lnTo>
                    <a:lnTo>
                      <a:pt x="45" y="27"/>
                    </a:lnTo>
                    <a:lnTo>
                      <a:pt x="26" y="26"/>
                    </a:lnTo>
                    <a:lnTo>
                      <a:pt x="6" y="25"/>
                    </a:lnTo>
                    <a:lnTo>
                      <a:pt x="4" y="24"/>
                    </a:lnTo>
                    <a:lnTo>
                      <a:pt x="0" y="20"/>
                    </a:lnTo>
                    <a:lnTo>
                      <a:pt x="1" y="16"/>
                    </a:lnTo>
                    <a:lnTo>
                      <a:pt x="11" y="1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4" name="Freeform 18"/>
              <p:cNvSpPr>
                <a:spLocks/>
              </p:cNvSpPr>
              <p:nvPr/>
            </p:nvSpPr>
            <p:spPr bwMode="auto">
              <a:xfrm>
                <a:off x="4411" y="1329"/>
                <a:ext cx="75" cy="36"/>
              </a:xfrm>
              <a:custGeom>
                <a:avLst/>
                <a:gdLst>
                  <a:gd name="T0" fmla="*/ 1 w 150"/>
                  <a:gd name="T1" fmla="*/ 1 h 71"/>
                  <a:gd name="T2" fmla="*/ 1 w 150"/>
                  <a:gd name="T3" fmla="*/ 1 h 71"/>
                  <a:gd name="T4" fmla="*/ 1 w 150"/>
                  <a:gd name="T5" fmla="*/ 1 h 71"/>
                  <a:gd name="T6" fmla="*/ 1 w 150"/>
                  <a:gd name="T7" fmla="*/ 1 h 71"/>
                  <a:gd name="T8" fmla="*/ 2 w 150"/>
                  <a:gd name="T9" fmla="*/ 1 h 71"/>
                  <a:gd name="T10" fmla="*/ 3 w 150"/>
                  <a:gd name="T11" fmla="*/ 0 h 71"/>
                  <a:gd name="T12" fmla="*/ 3 w 150"/>
                  <a:gd name="T13" fmla="*/ 1 h 71"/>
                  <a:gd name="T14" fmla="*/ 4 w 150"/>
                  <a:gd name="T15" fmla="*/ 1 h 71"/>
                  <a:gd name="T16" fmla="*/ 5 w 150"/>
                  <a:gd name="T17" fmla="*/ 2 h 71"/>
                  <a:gd name="T18" fmla="*/ 5 w 150"/>
                  <a:gd name="T19" fmla="*/ 2 h 71"/>
                  <a:gd name="T20" fmla="*/ 5 w 150"/>
                  <a:gd name="T21" fmla="*/ 2 h 71"/>
                  <a:gd name="T22" fmla="*/ 5 w 150"/>
                  <a:gd name="T23" fmla="*/ 1 h 71"/>
                  <a:gd name="T24" fmla="*/ 4 w 150"/>
                  <a:gd name="T25" fmla="*/ 1 h 71"/>
                  <a:gd name="T26" fmla="*/ 4 w 150"/>
                  <a:gd name="T27" fmla="*/ 1 h 71"/>
                  <a:gd name="T28" fmla="*/ 3 w 150"/>
                  <a:gd name="T29" fmla="*/ 1 h 71"/>
                  <a:gd name="T30" fmla="*/ 2 w 150"/>
                  <a:gd name="T31" fmla="*/ 1 h 71"/>
                  <a:gd name="T32" fmla="*/ 1 w 150"/>
                  <a:gd name="T33" fmla="*/ 1 h 71"/>
                  <a:gd name="T34" fmla="*/ 2 w 150"/>
                  <a:gd name="T35" fmla="*/ 1 h 71"/>
                  <a:gd name="T36" fmla="*/ 2 w 150"/>
                  <a:gd name="T37" fmla="*/ 1 h 71"/>
                  <a:gd name="T38" fmla="*/ 2 w 150"/>
                  <a:gd name="T39" fmla="*/ 1 h 71"/>
                  <a:gd name="T40" fmla="*/ 2 w 150"/>
                  <a:gd name="T41" fmla="*/ 1 h 71"/>
                  <a:gd name="T42" fmla="*/ 2 w 150"/>
                  <a:gd name="T43" fmla="*/ 2 h 71"/>
                  <a:gd name="T44" fmla="*/ 3 w 150"/>
                  <a:gd name="T45" fmla="*/ 2 h 71"/>
                  <a:gd name="T46" fmla="*/ 3 w 150"/>
                  <a:gd name="T47" fmla="*/ 2 h 71"/>
                  <a:gd name="T48" fmla="*/ 3 w 150"/>
                  <a:gd name="T49" fmla="*/ 2 h 71"/>
                  <a:gd name="T50" fmla="*/ 3 w 150"/>
                  <a:gd name="T51" fmla="*/ 2 h 71"/>
                  <a:gd name="T52" fmla="*/ 3 w 150"/>
                  <a:gd name="T53" fmla="*/ 2 h 71"/>
                  <a:gd name="T54" fmla="*/ 3 w 150"/>
                  <a:gd name="T55" fmla="*/ 2 h 71"/>
                  <a:gd name="T56" fmla="*/ 4 w 150"/>
                  <a:gd name="T57" fmla="*/ 2 h 71"/>
                  <a:gd name="T58" fmla="*/ 4 w 150"/>
                  <a:gd name="T59" fmla="*/ 3 h 71"/>
                  <a:gd name="T60" fmla="*/ 4 w 150"/>
                  <a:gd name="T61" fmla="*/ 3 h 71"/>
                  <a:gd name="T62" fmla="*/ 4 w 150"/>
                  <a:gd name="T63" fmla="*/ 3 h 71"/>
                  <a:gd name="T64" fmla="*/ 4 w 150"/>
                  <a:gd name="T65" fmla="*/ 3 h 71"/>
                  <a:gd name="T66" fmla="*/ 4 w 150"/>
                  <a:gd name="T67" fmla="*/ 3 h 71"/>
                  <a:gd name="T68" fmla="*/ 4 w 150"/>
                  <a:gd name="T69" fmla="*/ 3 h 71"/>
                  <a:gd name="T70" fmla="*/ 4 w 150"/>
                  <a:gd name="T71" fmla="*/ 3 h 71"/>
                  <a:gd name="T72" fmla="*/ 4 w 150"/>
                  <a:gd name="T73" fmla="*/ 3 h 71"/>
                  <a:gd name="T74" fmla="*/ 4 w 150"/>
                  <a:gd name="T75" fmla="*/ 3 h 71"/>
                  <a:gd name="T76" fmla="*/ 3 w 150"/>
                  <a:gd name="T77" fmla="*/ 3 h 71"/>
                  <a:gd name="T78" fmla="*/ 3 w 150"/>
                  <a:gd name="T79" fmla="*/ 2 h 71"/>
                  <a:gd name="T80" fmla="*/ 3 w 150"/>
                  <a:gd name="T81" fmla="*/ 2 h 71"/>
                  <a:gd name="T82" fmla="*/ 3 w 150"/>
                  <a:gd name="T83" fmla="*/ 2 h 71"/>
                  <a:gd name="T84" fmla="*/ 2 w 150"/>
                  <a:gd name="T85" fmla="*/ 2 h 71"/>
                  <a:gd name="T86" fmla="*/ 2 w 150"/>
                  <a:gd name="T87" fmla="*/ 2 h 71"/>
                  <a:gd name="T88" fmla="*/ 2 w 150"/>
                  <a:gd name="T89" fmla="*/ 2 h 71"/>
                  <a:gd name="T90" fmla="*/ 1 w 150"/>
                  <a:gd name="T91" fmla="*/ 2 h 71"/>
                  <a:gd name="T92" fmla="*/ 1 w 150"/>
                  <a:gd name="T93" fmla="*/ 2 h 71"/>
                  <a:gd name="T94" fmla="*/ 1 w 150"/>
                  <a:gd name="T95" fmla="*/ 2 h 71"/>
                  <a:gd name="T96" fmla="*/ 1 w 150"/>
                  <a:gd name="T97" fmla="*/ 2 h 71"/>
                  <a:gd name="T98" fmla="*/ 1 w 150"/>
                  <a:gd name="T99" fmla="*/ 2 h 71"/>
                  <a:gd name="T100" fmla="*/ 1 w 150"/>
                  <a:gd name="T101" fmla="*/ 2 h 71"/>
                  <a:gd name="T102" fmla="*/ 0 w 150"/>
                  <a:gd name="T103" fmla="*/ 2 h 71"/>
                  <a:gd name="T104" fmla="*/ 1 w 150"/>
                  <a:gd name="T105" fmla="*/ 1 h 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0" h="71">
                    <a:moveTo>
                      <a:pt x="1" y="26"/>
                    </a:moveTo>
                    <a:lnTo>
                      <a:pt x="5" y="24"/>
                    </a:lnTo>
                    <a:lnTo>
                      <a:pt x="14" y="17"/>
                    </a:lnTo>
                    <a:lnTo>
                      <a:pt x="29" y="9"/>
                    </a:lnTo>
                    <a:lnTo>
                      <a:pt x="48" y="2"/>
                    </a:lnTo>
                    <a:lnTo>
                      <a:pt x="71" y="0"/>
                    </a:lnTo>
                    <a:lnTo>
                      <a:pt x="95" y="4"/>
                    </a:lnTo>
                    <a:lnTo>
                      <a:pt x="122" y="17"/>
                    </a:lnTo>
                    <a:lnTo>
                      <a:pt x="150" y="41"/>
                    </a:lnTo>
                    <a:lnTo>
                      <a:pt x="148" y="39"/>
                    </a:lnTo>
                    <a:lnTo>
                      <a:pt x="142" y="36"/>
                    </a:lnTo>
                    <a:lnTo>
                      <a:pt x="132" y="30"/>
                    </a:lnTo>
                    <a:lnTo>
                      <a:pt x="119" y="24"/>
                    </a:lnTo>
                    <a:lnTo>
                      <a:pt x="102" y="19"/>
                    </a:lnTo>
                    <a:lnTo>
                      <a:pt x="81" y="18"/>
                    </a:lnTo>
                    <a:lnTo>
                      <a:pt x="58" y="22"/>
                    </a:lnTo>
                    <a:lnTo>
                      <a:pt x="31" y="30"/>
                    </a:lnTo>
                    <a:lnTo>
                      <a:pt x="33" y="30"/>
                    </a:lnTo>
                    <a:lnTo>
                      <a:pt x="37" y="30"/>
                    </a:lnTo>
                    <a:lnTo>
                      <a:pt x="43" y="31"/>
                    </a:lnTo>
                    <a:lnTo>
                      <a:pt x="50" y="31"/>
                    </a:lnTo>
                    <a:lnTo>
                      <a:pt x="58" y="33"/>
                    </a:lnTo>
                    <a:lnTo>
                      <a:pt x="65" y="36"/>
                    </a:lnTo>
                    <a:lnTo>
                      <a:pt x="72" y="39"/>
                    </a:lnTo>
                    <a:lnTo>
                      <a:pt x="76" y="44"/>
                    </a:lnTo>
                    <a:lnTo>
                      <a:pt x="81" y="48"/>
                    </a:lnTo>
                    <a:lnTo>
                      <a:pt x="88" y="54"/>
                    </a:lnTo>
                    <a:lnTo>
                      <a:pt x="94" y="59"/>
                    </a:lnTo>
                    <a:lnTo>
                      <a:pt x="101" y="62"/>
                    </a:lnTo>
                    <a:lnTo>
                      <a:pt x="107" y="67"/>
                    </a:lnTo>
                    <a:lnTo>
                      <a:pt x="112" y="69"/>
                    </a:lnTo>
                    <a:lnTo>
                      <a:pt x="116" y="70"/>
                    </a:lnTo>
                    <a:lnTo>
                      <a:pt x="117" y="71"/>
                    </a:lnTo>
                    <a:lnTo>
                      <a:pt x="116" y="71"/>
                    </a:lnTo>
                    <a:lnTo>
                      <a:pt x="113" y="71"/>
                    </a:lnTo>
                    <a:lnTo>
                      <a:pt x="109" y="71"/>
                    </a:lnTo>
                    <a:lnTo>
                      <a:pt x="104" y="70"/>
                    </a:lnTo>
                    <a:lnTo>
                      <a:pt x="97" y="69"/>
                    </a:lnTo>
                    <a:lnTo>
                      <a:pt x="90" y="67"/>
                    </a:lnTo>
                    <a:lnTo>
                      <a:pt x="83" y="63"/>
                    </a:lnTo>
                    <a:lnTo>
                      <a:pt x="76" y="59"/>
                    </a:lnTo>
                    <a:lnTo>
                      <a:pt x="68" y="54"/>
                    </a:lnTo>
                    <a:lnTo>
                      <a:pt x="59" y="51"/>
                    </a:lnTo>
                    <a:lnTo>
                      <a:pt x="50" y="48"/>
                    </a:lnTo>
                    <a:lnTo>
                      <a:pt x="39" y="48"/>
                    </a:lnTo>
                    <a:lnTo>
                      <a:pt x="30" y="49"/>
                    </a:lnTo>
                    <a:lnTo>
                      <a:pt x="21" y="52"/>
                    </a:lnTo>
                    <a:lnTo>
                      <a:pt x="14" y="55"/>
                    </a:lnTo>
                    <a:lnTo>
                      <a:pt x="10" y="61"/>
                    </a:lnTo>
                    <a:lnTo>
                      <a:pt x="7" y="57"/>
                    </a:lnTo>
                    <a:lnTo>
                      <a:pt x="4" y="48"/>
                    </a:lnTo>
                    <a:lnTo>
                      <a:pt x="0" y="37"/>
                    </a:lnTo>
                    <a:lnTo>
                      <a:pt x="1" y="26"/>
                    </a:lnTo>
                    <a:close/>
                  </a:path>
                </a:pathLst>
              </a:custGeom>
              <a:solidFill>
                <a:srgbClr val="FF3A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5" name="Freeform 19"/>
              <p:cNvSpPr>
                <a:spLocks/>
              </p:cNvSpPr>
              <p:nvPr/>
            </p:nvSpPr>
            <p:spPr bwMode="auto">
              <a:xfrm>
                <a:off x="4473" y="1368"/>
                <a:ext cx="103" cy="59"/>
              </a:xfrm>
              <a:custGeom>
                <a:avLst/>
                <a:gdLst>
                  <a:gd name="T0" fmla="*/ 1 w 206"/>
                  <a:gd name="T1" fmla="*/ 1 h 118"/>
                  <a:gd name="T2" fmla="*/ 1 w 206"/>
                  <a:gd name="T3" fmla="*/ 1 h 118"/>
                  <a:gd name="T4" fmla="*/ 3 w 206"/>
                  <a:gd name="T5" fmla="*/ 0 h 118"/>
                  <a:gd name="T6" fmla="*/ 5 w 206"/>
                  <a:gd name="T7" fmla="*/ 1 h 118"/>
                  <a:gd name="T8" fmla="*/ 6 w 206"/>
                  <a:gd name="T9" fmla="*/ 1 h 118"/>
                  <a:gd name="T10" fmla="*/ 5 w 206"/>
                  <a:gd name="T11" fmla="*/ 1 h 118"/>
                  <a:gd name="T12" fmla="*/ 4 w 206"/>
                  <a:gd name="T13" fmla="*/ 1 h 118"/>
                  <a:gd name="T14" fmla="*/ 3 w 206"/>
                  <a:gd name="T15" fmla="*/ 1 h 118"/>
                  <a:gd name="T16" fmla="*/ 2 w 206"/>
                  <a:gd name="T17" fmla="*/ 2 h 118"/>
                  <a:gd name="T18" fmla="*/ 3 w 206"/>
                  <a:gd name="T19" fmla="*/ 2 h 118"/>
                  <a:gd name="T20" fmla="*/ 4 w 206"/>
                  <a:gd name="T21" fmla="*/ 2 h 118"/>
                  <a:gd name="T22" fmla="*/ 5 w 206"/>
                  <a:gd name="T23" fmla="*/ 3 h 118"/>
                  <a:gd name="T24" fmla="*/ 7 w 206"/>
                  <a:gd name="T25" fmla="*/ 4 h 118"/>
                  <a:gd name="T26" fmla="*/ 7 w 206"/>
                  <a:gd name="T27" fmla="*/ 4 h 118"/>
                  <a:gd name="T28" fmla="*/ 6 w 206"/>
                  <a:gd name="T29" fmla="*/ 4 h 118"/>
                  <a:gd name="T30" fmla="*/ 6 w 206"/>
                  <a:gd name="T31" fmla="*/ 4 h 118"/>
                  <a:gd name="T32" fmla="*/ 5 w 206"/>
                  <a:gd name="T33" fmla="*/ 4 h 118"/>
                  <a:gd name="T34" fmla="*/ 5 w 206"/>
                  <a:gd name="T35" fmla="*/ 3 h 118"/>
                  <a:gd name="T36" fmla="*/ 4 w 206"/>
                  <a:gd name="T37" fmla="*/ 3 h 118"/>
                  <a:gd name="T38" fmla="*/ 4 w 206"/>
                  <a:gd name="T39" fmla="*/ 3 h 118"/>
                  <a:gd name="T40" fmla="*/ 3 w 206"/>
                  <a:gd name="T41" fmla="*/ 3 h 118"/>
                  <a:gd name="T42" fmla="*/ 3 w 206"/>
                  <a:gd name="T43" fmla="*/ 3 h 118"/>
                  <a:gd name="T44" fmla="*/ 2 w 206"/>
                  <a:gd name="T45" fmla="*/ 3 h 118"/>
                  <a:gd name="T46" fmla="*/ 1 w 206"/>
                  <a:gd name="T47" fmla="*/ 3 h 118"/>
                  <a:gd name="T48" fmla="*/ 1 w 206"/>
                  <a:gd name="T49" fmla="*/ 3 h 118"/>
                  <a:gd name="T50" fmla="*/ 1 w 206"/>
                  <a:gd name="T51" fmla="*/ 3 h 118"/>
                  <a:gd name="T52" fmla="*/ 1 w 206"/>
                  <a:gd name="T53" fmla="*/ 3 h 118"/>
                  <a:gd name="T54" fmla="*/ 2 w 206"/>
                  <a:gd name="T55" fmla="*/ 3 h 118"/>
                  <a:gd name="T56" fmla="*/ 2 w 206"/>
                  <a:gd name="T57" fmla="*/ 3 h 118"/>
                  <a:gd name="T58" fmla="*/ 2 w 206"/>
                  <a:gd name="T59" fmla="*/ 2 h 118"/>
                  <a:gd name="T60" fmla="*/ 1 w 206"/>
                  <a:gd name="T61" fmla="*/ 2 h 118"/>
                  <a:gd name="T62" fmla="*/ 1 w 206"/>
                  <a:gd name="T63" fmla="*/ 1 h 118"/>
                  <a:gd name="T64" fmla="*/ 0 w 206"/>
                  <a:gd name="T65" fmla="*/ 1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118">
                    <a:moveTo>
                      <a:pt x="0" y="12"/>
                    </a:moveTo>
                    <a:lnTo>
                      <a:pt x="3" y="11"/>
                    </a:lnTo>
                    <a:lnTo>
                      <a:pt x="15" y="7"/>
                    </a:lnTo>
                    <a:lnTo>
                      <a:pt x="31" y="4"/>
                    </a:lnTo>
                    <a:lnTo>
                      <a:pt x="53" y="0"/>
                    </a:lnTo>
                    <a:lnTo>
                      <a:pt x="78" y="0"/>
                    </a:lnTo>
                    <a:lnTo>
                      <a:pt x="107" y="4"/>
                    </a:lnTo>
                    <a:lnTo>
                      <a:pt x="137" y="13"/>
                    </a:lnTo>
                    <a:lnTo>
                      <a:pt x="167" y="28"/>
                    </a:lnTo>
                    <a:lnTo>
                      <a:pt x="164" y="27"/>
                    </a:lnTo>
                    <a:lnTo>
                      <a:pt x="158" y="24"/>
                    </a:lnTo>
                    <a:lnTo>
                      <a:pt x="146" y="21"/>
                    </a:lnTo>
                    <a:lnTo>
                      <a:pt x="132" y="20"/>
                    </a:lnTo>
                    <a:lnTo>
                      <a:pt x="115" y="20"/>
                    </a:lnTo>
                    <a:lnTo>
                      <a:pt x="96" y="23"/>
                    </a:lnTo>
                    <a:lnTo>
                      <a:pt x="77" y="31"/>
                    </a:lnTo>
                    <a:lnTo>
                      <a:pt x="56" y="45"/>
                    </a:lnTo>
                    <a:lnTo>
                      <a:pt x="58" y="45"/>
                    </a:lnTo>
                    <a:lnTo>
                      <a:pt x="67" y="44"/>
                    </a:lnTo>
                    <a:lnTo>
                      <a:pt x="78" y="45"/>
                    </a:lnTo>
                    <a:lnTo>
                      <a:pt x="93" y="47"/>
                    </a:lnTo>
                    <a:lnTo>
                      <a:pt x="110" y="52"/>
                    </a:lnTo>
                    <a:lnTo>
                      <a:pt x="129" y="60"/>
                    </a:lnTo>
                    <a:lnTo>
                      <a:pt x="149" y="72"/>
                    </a:lnTo>
                    <a:lnTo>
                      <a:pt x="169" y="89"/>
                    </a:lnTo>
                    <a:lnTo>
                      <a:pt x="206" y="118"/>
                    </a:lnTo>
                    <a:lnTo>
                      <a:pt x="205" y="118"/>
                    </a:lnTo>
                    <a:lnTo>
                      <a:pt x="201" y="117"/>
                    </a:lnTo>
                    <a:lnTo>
                      <a:pt x="197" y="114"/>
                    </a:lnTo>
                    <a:lnTo>
                      <a:pt x="190" y="112"/>
                    </a:lnTo>
                    <a:lnTo>
                      <a:pt x="183" y="110"/>
                    </a:lnTo>
                    <a:lnTo>
                      <a:pt x="175" y="106"/>
                    </a:lnTo>
                    <a:lnTo>
                      <a:pt x="167" y="103"/>
                    </a:lnTo>
                    <a:lnTo>
                      <a:pt x="160" y="99"/>
                    </a:lnTo>
                    <a:lnTo>
                      <a:pt x="153" y="96"/>
                    </a:lnTo>
                    <a:lnTo>
                      <a:pt x="144" y="92"/>
                    </a:lnTo>
                    <a:lnTo>
                      <a:pt x="133" y="89"/>
                    </a:lnTo>
                    <a:lnTo>
                      <a:pt x="122" y="87"/>
                    </a:lnTo>
                    <a:lnTo>
                      <a:pt x="110" y="85"/>
                    </a:lnTo>
                    <a:lnTo>
                      <a:pt x="98" y="84"/>
                    </a:lnTo>
                    <a:lnTo>
                      <a:pt x="86" y="85"/>
                    </a:lnTo>
                    <a:lnTo>
                      <a:pt x="75" y="89"/>
                    </a:lnTo>
                    <a:lnTo>
                      <a:pt x="73" y="89"/>
                    </a:lnTo>
                    <a:lnTo>
                      <a:pt x="68" y="88"/>
                    </a:lnTo>
                    <a:lnTo>
                      <a:pt x="61" y="87"/>
                    </a:lnTo>
                    <a:lnTo>
                      <a:pt x="53" y="84"/>
                    </a:lnTo>
                    <a:lnTo>
                      <a:pt x="42" y="81"/>
                    </a:lnTo>
                    <a:lnTo>
                      <a:pt x="32" y="76"/>
                    </a:lnTo>
                    <a:lnTo>
                      <a:pt x="23" y="72"/>
                    </a:lnTo>
                    <a:lnTo>
                      <a:pt x="14" y="65"/>
                    </a:lnTo>
                    <a:lnTo>
                      <a:pt x="15" y="65"/>
                    </a:lnTo>
                    <a:lnTo>
                      <a:pt x="18" y="65"/>
                    </a:lnTo>
                    <a:lnTo>
                      <a:pt x="23" y="65"/>
                    </a:lnTo>
                    <a:lnTo>
                      <a:pt x="29" y="65"/>
                    </a:lnTo>
                    <a:lnTo>
                      <a:pt x="34" y="65"/>
                    </a:lnTo>
                    <a:lnTo>
                      <a:pt x="40" y="65"/>
                    </a:lnTo>
                    <a:lnTo>
                      <a:pt x="45" y="65"/>
                    </a:lnTo>
                    <a:lnTo>
                      <a:pt x="49" y="65"/>
                    </a:lnTo>
                    <a:lnTo>
                      <a:pt x="47" y="62"/>
                    </a:lnTo>
                    <a:lnTo>
                      <a:pt x="41" y="58"/>
                    </a:lnTo>
                    <a:lnTo>
                      <a:pt x="32" y="51"/>
                    </a:lnTo>
                    <a:lnTo>
                      <a:pt x="23" y="43"/>
                    </a:lnTo>
                    <a:lnTo>
                      <a:pt x="14" y="34"/>
                    </a:lnTo>
                    <a:lnTo>
                      <a:pt x="5" y="26"/>
                    </a:lnTo>
                    <a:lnTo>
                      <a:pt x="1" y="17"/>
                    </a:lnTo>
                    <a:lnTo>
                      <a:pt x="0" y="12"/>
                    </a:lnTo>
                    <a:close/>
                  </a:path>
                </a:pathLst>
              </a:custGeom>
              <a:solidFill>
                <a:srgbClr val="FF3A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6" name="Freeform 20"/>
              <p:cNvSpPr>
                <a:spLocks/>
              </p:cNvSpPr>
              <p:nvPr/>
            </p:nvSpPr>
            <p:spPr bwMode="auto">
              <a:xfrm>
                <a:off x="4500" y="1442"/>
                <a:ext cx="81" cy="74"/>
              </a:xfrm>
              <a:custGeom>
                <a:avLst/>
                <a:gdLst>
                  <a:gd name="T0" fmla="*/ 0 w 162"/>
                  <a:gd name="T1" fmla="*/ 1 h 146"/>
                  <a:gd name="T2" fmla="*/ 1 w 162"/>
                  <a:gd name="T3" fmla="*/ 1 h 146"/>
                  <a:gd name="T4" fmla="*/ 1 w 162"/>
                  <a:gd name="T5" fmla="*/ 0 h 146"/>
                  <a:gd name="T6" fmla="*/ 1 w 162"/>
                  <a:gd name="T7" fmla="*/ 0 h 146"/>
                  <a:gd name="T8" fmla="*/ 2 w 162"/>
                  <a:gd name="T9" fmla="*/ 0 h 146"/>
                  <a:gd name="T10" fmla="*/ 2 w 162"/>
                  <a:gd name="T11" fmla="*/ 1 h 146"/>
                  <a:gd name="T12" fmla="*/ 2 w 162"/>
                  <a:gd name="T13" fmla="*/ 1 h 146"/>
                  <a:gd name="T14" fmla="*/ 3 w 162"/>
                  <a:gd name="T15" fmla="*/ 1 h 146"/>
                  <a:gd name="T16" fmla="*/ 3 w 162"/>
                  <a:gd name="T17" fmla="*/ 1 h 146"/>
                  <a:gd name="T18" fmla="*/ 3 w 162"/>
                  <a:gd name="T19" fmla="*/ 2 h 146"/>
                  <a:gd name="T20" fmla="*/ 3 w 162"/>
                  <a:gd name="T21" fmla="*/ 2 h 146"/>
                  <a:gd name="T22" fmla="*/ 4 w 162"/>
                  <a:gd name="T23" fmla="*/ 3 h 146"/>
                  <a:gd name="T24" fmla="*/ 4 w 162"/>
                  <a:gd name="T25" fmla="*/ 3 h 146"/>
                  <a:gd name="T26" fmla="*/ 4 w 162"/>
                  <a:gd name="T27" fmla="*/ 4 h 146"/>
                  <a:gd name="T28" fmla="*/ 4 w 162"/>
                  <a:gd name="T29" fmla="*/ 4 h 146"/>
                  <a:gd name="T30" fmla="*/ 4 w 162"/>
                  <a:gd name="T31" fmla="*/ 4 h 146"/>
                  <a:gd name="T32" fmla="*/ 4 w 162"/>
                  <a:gd name="T33" fmla="*/ 4 h 146"/>
                  <a:gd name="T34" fmla="*/ 5 w 162"/>
                  <a:gd name="T35" fmla="*/ 4 h 146"/>
                  <a:gd name="T36" fmla="*/ 5 w 162"/>
                  <a:gd name="T37" fmla="*/ 5 h 146"/>
                  <a:gd name="T38" fmla="*/ 5 w 162"/>
                  <a:gd name="T39" fmla="*/ 5 h 146"/>
                  <a:gd name="T40" fmla="*/ 5 w 162"/>
                  <a:gd name="T41" fmla="*/ 5 h 146"/>
                  <a:gd name="T42" fmla="*/ 5 w 162"/>
                  <a:gd name="T43" fmla="*/ 5 h 146"/>
                  <a:gd name="T44" fmla="*/ 5 w 162"/>
                  <a:gd name="T45" fmla="*/ 5 h 146"/>
                  <a:gd name="T46" fmla="*/ 6 w 162"/>
                  <a:gd name="T47" fmla="*/ 5 h 146"/>
                  <a:gd name="T48" fmla="*/ 6 w 162"/>
                  <a:gd name="T49" fmla="*/ 5 h 146"/>
                  <a:gd name="T50" fmla="*/ 6 w 162"/>
                  <a:gd name="T51" fmla="*/ 5 h 146"/>
                  <a:gd name="T52" fmla="*/ 5 w 162"/>
                  <a:gd name="T53" fmla="*/ 5 h 146"/>
                  <a:gd name="T54" fmla="*/ 5 w 162"/>
                  <a:gd name="T55" fmla="*/ 5 h 146"/>
                  <a:gd name="T56" fmla="*/ 5 w 162"/>
                  <a:gd name="T57" fmla="*/ 5 h 146"/>
                  <a:gd name="T58" fmla="*/ 5 w 162"/>
                  <a:gd name="T59" fmla="*/ 5 h 146"/>
                  <a:gd name="T60" fmla="*/ 4 w 162"/>
                  <a:gd name="T61" fmla="*/ 5 h 146"/>
                  <a:gd name="T62" fmla="*/ 4 w 162"/>
                  <a:gd name="T63" fmla="*/ 5 h 146"/>
                  <a:gd name="T64" fmla="*/ 4 w 162"/>
                  <a:gd name="T65" fmla="*/ 4 h 146"/>
                  <a:gd name="T66" fmla="*/ 3 w 162"/>
                  <a:gd name="T67" fmla="*/ 4 h 146"/>
                  <a:gd name="T68" fmla="*/ 3 w 162"/>
                  <a:gd name="T69" fmla="*/ 4 h 146"/>
                  <a:gd name="T70" fmla="*/ 3 w 162"/>
                  <a:gd name="T71" fmla="*/ 3 h 146"/>
                  <a:gd name="T72" fmla="*/ 3 w 162"/>
                  <a:gd name="T73" fmla="*/ 3 h 146"/>
                  <a:gd name="T74" fmla="*/ 2 w 162"/>
                  <a:gd name="T75" fmla="*/ 2 h 146"/>
                  <a:gd name="T76" fmla="*/ 2 w 162"/>
                  <a:gd name="T77" fmla="*/ 2 h 146"/>
                  <a:gd name="T78" fmla="*/ 2 w 162"/>
                  <a:gd name="T79" fmla="*/ 2 h 146"/>
                  <a:gd name="T80" fmla="*/ 2 w 162"/>
                  <a:gd name="T81" fmla="*/ 2 h 146"/>
                  <a:gd name="T82" fmla="*/ 2 w 162"/>
                  <a:gd name="T83" fmla="*/ 2 h 146"/>
                  <a:gd name="T84" fmla="*/ 2 w 162"/>
                  <a:gd name="T85" fmla="*/ 1 h 146"/>
                  <a:gd name="T86" fmla="*/ 2 w 162"/>
                  <a:gd name="T87" fmla="*/ 1 h 146"/>
                  <a:gd name="T88" fmla="*/ 2 w 162"/>
                  <a:gd name="T89" fmla="*/ 1 h 146"/>
                  <a:gd name="T90" fmla="*/ 1 w 162"/>
                  <a:gd name="T91" fmla="*/ 1 h 146"/>
                  <a:gd name="T92" fmla="*/ 1 w 162"/>
                  <a:gd name="T93" fmla="*/ 1 h 146"/>
                  <a:gd name="T94" fmla="*/ 1 w 162"/>
                  <a:gd name="T95" fmla="*/ 1 h 146"/>
                  <a:gd name="T96" fmla="*/ 0 w 162"/>
                  <a:gd name="T97" fmla="*/ 1 h 1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2" h="146">
                    <a:moveTo>
                      <a:pt x="0" y="1"/>
                    </a:moveTo>
                    <a:lnTo>
                      <a:pt x="2" y="1"/>
                    </a:lnTo>
                    <a:lnTo>
                      <a:pt x="10" y="0"/>
                    </a:lnTo>
                    <a:lnTo>
                      <a:pt x="21" y="0"/>
                    </a:lnTo>
                    <a:lnTo>
                      <a:pt x="33" y="0"/>
                    </a:lnTo>
                    <a:lnTo>
                      <a:pt x="47" y="2"/>
                    </a:lnTo>
                    <a:lnTo>
                      <a:pt x="60" y="7"/>
                    </a:lnTo>
                    <a:lnTo>
                      <a:pt x="72" y="15"/>
                    </a:lnTo>
                    <a:lnTo>
                      <a:pt x="82" y="26"/>
                    </a:lnTo>
                    <a:lnTo>
                      <a:pt x="89" y="40"/>
                    </a:lnTo>
                    <a:lnTo>
                      <a:pt x="95" y="55"/>
                    </a:lnTo>
                    <a:lnTo>
                      <a:pt x="102" y="70"/>
                    </a:lnTo>
                    <a:lnTo>
                      <a:pt x="107" y="84"/>
                    </a:lnTo>
                    <a:lnTo>
                      <a:pt x="113" y="98"/>
                    </a:lnTo>
                    <a:lnTo>
                      <a:pt x="116" y="108"/>
                    </a:lnTo>
                    <a:lnTo>
                      <a:pt x="121" y="117"/>
                    </a:lnTo>
                    <a:lnTo>
                      <a:pt x="124" y="122"/>
                    </a:lnTo>
                    <a:lnTo>
                      <a:pt x="129" y="125"/>
                    </a:lnTo>
                    <a:lnTo>
                      <a:pt x="135" y="129"/>
                    </a:lnTo>
                    <a:lnTo>
                      <a:pt x="140" y="133"/>
                    </a:lnTo>
                    <a:lnTo>
                      <a:pt x="147" y="137"/>
                    </a:lnTo>
                    <a:lnTo>
                      <a:pt x="153" y="140"/>
                    </a:lnTo>
                    <a:lnTo>
                      <a:pt x="158" y="144"/>
                    </a:lnTo>
                    <a:lnTo>
                      <a:pt x="161" y="145"/>
                    </a:lnTo>
                    <a:lnTo>
                      <a:pt x="162" y="146"/>
                    </a:lnTo>
                    <a:lnTo>
                      <a:pt x="161" y="146"/>
                    </a:lnTo>
                    <a:lnTo>
                      <a:pt x="157" y="146"/>
                    </a:lnTo>
                    <a:lnTo>
                      <a:pt x="151" y="145"/>
                    </a:lnTo>
                    <a:lnTo>
                      <a:pt x="143" y="143"/>
                    </a:lnTo>
                    <a:lnTo>
                      <a:pt x="133" y="140"/>
                    </a:lnTo>
                    <a:lnTo>
                      <a:pt x="123" y="136"/>
                    </a:lnTo>
                    <a:lnTo>
                      <a:pt x="113" y="129"/>
                    </a:lnTo>
                    <a:lnTo>
                      <a:pt x="102" y="120"/>
                    </a:lnTo>
                    <a:lnTo>
                      <a:pt x="93" y="109"/>
                    </a:lnTo>
                    <a:lnTo>
                      <a:pt x="84" y="97"/>
                    </a:lnTo>
                    <a:lnTo>
                      <a:pt x="75" y="85"/>
                    </a:lnTo>
                    <a:lnTo>
                      <a:pt x="68" y="72"/>
                    </a:lnTo>
                    <a:lnTo>
                      <a:pt x="61" y="61"/>
                    </a:lnTo>
                    <a:lnTo>
                      <a:pt x="56" y="52"/>
                    </a:lnTo>
                    <a:lnTo>
                      <a:pt x="53" y="44"/>
                    </a:lnTo>
                    <a:lnTo>
                      <a:pt x="51" y="39"/>
                    </a:lnTo>
                    <a:lnTo>
                      <a:pt x="48" y="35"/>
                    </a:lnTo>
                    <a:lnTo>
                      <a:pt x="46" y="31"/>
                    </a:lnTo>
                    <a:lnTo>
                      <a:pt x="42" y="26"/>
                    </a:lnTo>
                    <a:lnTo>
                      <a:pt x="38" y="22"/>
                    </a:lnTo>
                    <a:lnTo>
                      <a:pt x="31" y="16"/>
                    </a:lnTo>
                    <a:lnTo>
                      <a:pt x="23" y="11"/>
                    </a:lnTo>
                    <a:lnTo>
                      <a:pt x="13" y="6"/>
                    </a:lnTo>
                    <a:lnTo>
                      <a:pt x="0" y="1"/>
                    </a:lnTo>
                    <a:close/>
                  </a:path>
                </a:pathLst>
              </a:custGeom>
              <a:solidFill>
                <a:srgbClr val="FF3A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7" name="Freeform 21"/>
              <p:cNvSpPr>
                <a:spLocks/>
              </p:cNvSpPr>
              <p:nvPr/>
            </p:nvSpPr>
            <p:spPr bwMode="auto">
              <a:xfrm>
                <a:off x="4377" y="1446"/>
                <a:ext cx="84" cy="115"/>
              </a:xfrm>
              <a:custGeom>
                <a:avLst/>
                <a:gdLst>
                  <a:gd name="T0" fmla="*/ 6 w 168"/>
                  <a:gd name="T1" fmla="*/ 3 h 229"/>
                  <a:gd name="T2" fmla="*/ 6 w 168"/>
                  <a:gd name="T3" fmla="*/ 3 h 229"/>
                  <a:gd name="T4" fmla="*/ 6 w 168"/>
                  <a:gd name="T5" fmla="*/ 3 h 229"/>
                  <a:gd name="T6" fmla="*/ 5 w 168"/>
                  <a:gd name="T7" fmla="*/ 2 h 229"/>
                  <a:gd name="T8" fmla="*/ 5 w 168"/>
                  <a:gd name="T9" fmla="*/ 2 h 229"/>
                  <a:gd name="T10" fmla="*/ 5 w 168"/>
                  <a:gd name="T11" fmla="*/ 1 h 229"/>
                  <a:gd name="T12" fmla="*/ 4 w 168"/>
                  <a:gd name="T13" fmla="*/ 1 h 229"/>
                  <a:gd name="T14" fmla="*/ 4 w 168"/>
                  <a:gd name="T15" fmla="*/ 1 h 229"/>
                  <a:gd name="T16" fmla="*/ 4 w 168"/>
                  <a:gd name="T17" fmla="*/ 0 h 229"/>
                  <a:gd name="T18" fmla="*/ 4 w 168"/>
                  <a:gd name="T19" fmla="*/ 1 h 229"/>
                  <a:gd name="T20" fmla="*/ 4 w 168"/>
                  <a:gd name="T21" fmla="*/ 1 h 229"/>
                  <a:gd name="T22" fmla="*/ 3 w 168"/>
                  <a:gd name="T23" fmla="*/ 1 h 229"/>
                  <a:gd name="T24" fmla="*/ 3 w 168"/>
                  <a:gd name="T25" fmla="*/ 1 h 229"/>
                  <a:gd name="T26" fmla="*/ 3 w 168"/>
                  <a:gd name="T27" fmla="*/ 1 h 229"/>
                  <a:gd name="T28" fmla="*/ 3 w 168"/>
                  <a:gd name="T29" fmla="*/ 1 h 229"/>
                  <a:gd name="T30" fmla="*/ 3 w 168"/>
                  <a:gd name="T31" fmla="*/ 2 h 229"/>
                  <a:gd name="T32" fmla="*/ 3 w 168"/>
                  <a:gd name="T33" fmla="*/ 2 h 229"/>
                  <a:gd name="T34" fmla="*/ 2 w 168"/>
                  <a:gd name="T35" fmla="*/ 2 h 229"/>
                  <a:gd name="T36" fmla="*/ 2 w 168"/>
                  <a:gd name="T37" fmla="*/ 2 h 229"/>
                  <a:gd name="T38" fmla="*/ 2 w 168"/>
                  <a:gd name="T39" fmla="*/ 3 h 229"/>
                  <a:gd name="T40" fmla="*/ 2 w 168"/>
                  <a:gd name="T41" fmla="*/ 3 h 229"/>
                  <a:gd name="T42" fmla="*/ 1 w 168"/>
                  <a:gd name="T43" fmla="*/ 3 h 229"/>
                  <a:gd name="T44" fmla="*/ 1 w 168"/>
                  <a:gd name="T45" fmla="*/ 4 h 229"/>
                  <a:gd name="T46" fmla="*/ 1 w 168"/>
                  <a:gd name="T47" fmla="*/ 4 h 229"/>
                  <a:gd name="T48" fmla="*/ 1 w 168"/>
                  <a:gd name="T49" fmla="*/ 4 h 229"/>
                  <a:gd name="T50" fmla="*/ 0 w 168"/>
                  <a:gd name="T51" fmla="*/ 4 h 229"/>
                  <a:gd name="T52" fmla="*/ 0 w 168"/>
                  <a:gd name="T53" fmla="*/ 5 h 229"/>
                  <a:gd name="T54" fmla="*/ 1 w 168"/>
                  <a:gd name="T55" fmla="*/ 6 h 229"/>
                  <a:gd name="T56" fmla="*/ 1 w 168"/>
                  <a:gd name="T57" fmla="*/ 7 h 229"/>
                  <a:gd name="T58" fmla="*/ 1 w 168"/>
                  <a:gd name="T59" fmla="*/ 8 h 229"/>
                  <a:gd name="T60" fmla="*/ 1 w 168"/>
                  <a:gd name="T61" fmla="*/ 7 h 229"/>
                  <a:gd name="T62" fmla="*/ 2 w 168"/>
                  <a:gd name="T63" fmla="*/ 5 h 229"/>
                  <a:gd name="T64" fmla="*/ 4 w 168"/>
                  <a:gd name="T65" fmla="*/ 4 h 229"/>
                  <a:gd name="T66" fmla="*/ 4 w 168"/>
                  <a:gd name="T67" fmla="*/ 4 h 229"/>
                  <a:gd name="T68" fmla="*/ 4 w 168"/>
                  <a:gd name="T69" fmla="*/ 4 h 229"/>
                  <a:gd name="T70" fmla="*/ 4 w 168"/>
                  <a:gd name="T71" fmla="*/ 4 h 229"/>
                  <a:gd name="T72" fmla="*/ 5 w 168"/>
                  <a:gd name="T73" fmla="*/ 4 h 229"/>
                  <a:gd name="T74" fmla="*/ 5 w 168"/>
                  <a:gd name="T75" fmla="*/ 4 h 229"/>
                  <a:gd name="T76" fmla="*/ 5 w 168"/>
                  <a:gd name="T77" fmla="*/ 3 h 229"/>
                  <a:gd name="T78" fmla="*/ 6 w 168"/>
                  <a:gd name="T79" fmla="*/ 3 h 229"/>
                  <a:gd name="T80" fmla="*/ 6 w 168"/>
                  <a:gd name="T81" fmla="*/ 3 h 2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8" h="229">
                    <a:moveTo>
                      <a:pt x="168" y="76"/>
                    </a:moveTo>
                    <a:lnTo>
                      <a:pt x="165" y="72"/>
                    </a:lnTo>
                    <a:lnTo>
                      <a:pt x="161" y="65"/>
                    </a:lnTo>
                    <a:lnTo>
                      <a:pt x="153" y="54"/>
                    </a:lnTo>
                    <a:lnTo>
                      <a:pt x="145" y="40"/>
                    </a:lnTo>
                    <a:lnTo>
                      <a:pt x="135" y="27"/>
                    </a:lnTo>
                    <a:lnTo>
                      <a:pt x="127" y="15"/>
                    </a:lnTo>
                    <a:lnTo>
                      <a:pt x="122" y="6"/>
                    </a:lnTo>
                    <a:lnTo>
                      <a:pt x="119" y="0"/>
                    </a:lnTo>
                    <a:lnTo>
                      <a:pt x="116" y="2"/>
                    </a:lnTo>
                    <a:lnTo>
                      <a:pt x="107" y="8"/>
                    </a:lnTo>
                    <a:lnTo>
                      <a:pt x="95" y="14"/>
                    </a:lnTo>
                    <a:lnTo>
                      <a:pt x="87" y="14"/>
                    </a:lnTo>
                    <a:lnTo>
                      <a:pt x="87" y="24"/>
                    </a:lnTo>
                    <a:lnTo>
                      <a:pt x="86" y="26"/>
                    </a:lnTo>
                    <a:lnTo>
                      <a:pt x="81" y="33"/>
                    </a:lnTo>
                    <a:lnTo>
                      <a:pt x="74" y="42"/>
                    </a:lnTo>
                    <a:lnTo>
                      <a:pt x="62" y="50"/>
                    </a:lnTo>
                    <a:lnTo>
                      <a:pt x="54" y="57"/>
                    </a:lnTo>
                    <a:lnTo>
                      <a:pt x="43" y="68"/>
                    </a:lnTo>
                    <a:lnTo>
                      <a:pt x="33" y="79"/>
                    </a:lnTo>
                    <a:lnTo>
                      <a:pt x="23" y="93"/>
                    </a:lnTo>
                    <a:lnTo>
                      <a:pt x="13" y="106"/>
                    </a:lnTo>
                    <a:lnTo>
                      <a:pt x="6" y="116"/>
                    </a:lnTo>
                    <a:lnTo>
                      <a:pt x="2" y="124"/>
                    </a:lnTo>
                    <a:lnTo>
                      <a:pt x="0" y="127"/>
                    </a:lnTo>
                    <a:lnTo>
                      <a:pt x="0" y="135"/>
                    </a:lnTo>
                    <a:lnTo>
                      <a:pt x="8" y="175"/>
                    </a:lnTo>
                    <a:lnTo>
                      <a:pt x="8" y="219"/>
                    </a:lnTo>
                    <a:lnTo>
                      <a:pt x="17" y="229"/>
                    </a:lnTo>
                    <a:lnTo>
                      <a:pt x="31" y="205"/>
                    </a:lnTo>
                    <a:lnTo>
                      <a:pt x="54" y="154"/>
                    </a:lnTo>
                    <a:lnTo>
                      <a:pt x="104" y="128"/>
                    </a:lnTo>
                    <a:lnTo>
                      <a:pt x="107" y="127"/>
                    </a:lnTo>
                    <a:lnTo>
                      <a:pt x="112" y="123"/>
                    </a:lnTo>
                    <a:lnTo>
                      <a:pt x="122" y="117"/>
                    </a:lnTo>
                    <a:lnTo>
                      <a:pt x="132" y="110"/>
                    </a:lnTo>
                    <a:lnTo>
                      <a:pt x="142" y="102"/>
                    </a:lnTo>
                    <a:lnTo>
                      <a:pt x="153" y="93"/>
                    </a:lnTo>
                    <a:lnTo>
                      <a:pt x="162" y="85"/>
                    </a:lnTo>
                    <a:lnTo>
                      <a:pt x="168" y="76"/>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8" name="Freeform 22"/>
              <p:cNvSpPr>
                <a:spLocks/>
              </p:cNvSpPr>
              <p:nvPr/>
            </p:nvSpPr>
            <p:spPr bwMode="auto">
              <a:xfrm>
                <a:off x="4469" y="1415"/>
                <a:ext cx="94" cy="102"/>
              </a:xfrm>
              <a:custGeom>
                <a:avLst/>
                <a:gdLst>
                  <a:gd name="T0" fmla="*/ 1 w 186"/>
                  <a:gd name="T1" fmla="*/ 0 h 203"/>
                  <a:gd name="T2" fmla="*/ 1 w 186"/>
                  <a:gd name="T3" fmla="*/ 1 h 203"/>
                  <a:gd name="T4" fmla="*/ 1 w 186"/>
                  <a:gd name="T5" fmla="*/ 1 h 203"/>
                  <a:gd name="T6" fmla="*/ 1 w 186"/>
                  <a:gd name="T7" fmla="*/ 1 h 203"/>
                  <a:gd name="T8" fmla="*/ 1 w 186"/>
                  <a:gd name="T9" fmla="*/ 1 h 203"/>
                  <a:gd name="T10" fmla="*/ 0 w 186"/>
                  <a:gd name="T11" fmla="*/ 1 h 203"/>
                  <a:gd name="T12" fmla="*/ 1 w 186"/>
                  <a:gd name="T13" fmla="*/ 2 h 203"/>
                  <a:gd name="T14" fmla="*/ 1 w 186"/>
                  <a:gd name="T15" fmla="*/ 2 h 203"/>
                  <a:gd name="T16" fmla="*/ 1 w 186"/>
                  <a:gd name="T17" fmla="*/ 3 h 203"/>
                  <a:gd name="T18" fmla="*/ 2 w 186"/>
                  <a:gd name="T19" fmla="*/ 4 h 203"/>
                  <a:gd name="T20" fmla="*/ 2 w 186"/>
                  <a:gd name="T21" fmla="*/ 4 h 203"/>
                  <a:gd name="T22" fmla="*/ 3 w 186"/>
                  <a:gd name="T23" fmla="*/ 5 h 203"/>
                  <a:gd name="T24" fmla="*/ 3 w 186"/>
                  <a:gd name="T25" fmla="*/ 5 h 203"/>
                  <a:gd name="T26" fmla="*/ 3 w 186"/>
                  <a:gd name="T27" fmla="*/ 5 h 203"/>
                  <a:gd name="T28" fmla="*/ 3 w 186"/>
                  <a:gd name="T29" fmla="*/ 6 h 203"/>
                  <a:gd name="T30" fmla="*/ 4 w 186"/>
                  <a:gd name="T31" fmla="*/ 6 h 203"/>
                  <a:gd name="T32" fmla="*/ 4 w 186"/>
                  <a:gd name="T33" fmla="*/ 6 h 203"/>
                  <a:gd name="T34" fmla="*/ 4 w 186"/>
                  <a:gd name="T35" fmla="*/ 7 h 203"/>
                  <a:gd name="T36" fmla="*/ 4 w 186"/>
                  <a:gd name="T37" fmla="*/ 7 h 203"/>
                  <a:gd name="T38" fmla="*/ 4 w 186"/>
                  <a:gd name="T39" fmla="*/ 6 h 203"/>
                  <a:gd name="T40" fmla="*/ 4 w 186"/>
                  <a:gd name="T41" fmla="*/ 6 h 203"/>
                  <a:gd name="T42" fmla="*/ 4 w 186"/>
                  <a:gd name="T43" fmla="*/ 5 h 203"/>
                  <a:gd name="T44" fmla="*/ 4 w 186"/>
                  <a:gd name="T45" fmla="*/ 5 h 203"/>
                  <a:gd name="T46" fmla="*/ 4 w 186"/>
                  <a:gd name="T47" fmla="*/ 4 h 203"/>
                  <a:gd name="T48" fmla="*/ 3 w 186"/>
                  <a:gd name="T49" fmla="*/ 4 h 203"/>
                  <a:gd name="T50" fmla="*/ 3 w 186"/>
                  <a:gd name="T51" fmla="*/ 3 h 203"/>
                  <a:gd name="T52" fmla="*/ 3 w 186"/>
                  <a:gd name="T53" fmla="*/ 3 h 203"/>
                  <a:gd name="T54" fmla="*/ 3 w 186"/>
                  <a:gd name="T55" fmla="*/ 3 h 203"/>
                  <a:gd name="T56" fmla="*/ 3 w 186"/>
                  <a:gd name="T57" fmla="*/ 2 h 203"/>
                  <a:gd name="T58" fmla="*/ 3 w 186"/>
                  <a:gd name="T59" fmla="*/ 2 h 203"/>
                  <a:gd name="T60" fmla="*/ 6 w 186"/>
                  <a:gd name="T61" fmla="*/ 4 h 203"/>
                  <a:gd name="T62" fmla="*/ 6 w 186"/>
                  <a:gd name="T63" fmla="*/ 4 h 203"/>
                  <a:gd name="T64" fmla="*/ 6 w 186"/>
                  <a:gd name="T65" fmla="*/ 4 h 203"/>
                  <a:gd name="T66" fmla="*/ 6 w 186"/>
                  <a:gd name="T67" fmla="*/ 4 h 203"/>
                  <a:gd name="T68" fmla="*/ 6 w 186"/>
                  <a:gd name="T69" fmla="*/ 3 h 203"/>
                  <a:gd name="T70" fmla="*/ 5 w 186"/>
                  <a:gd name="T71" fmla="*/ 3 h 203"/>
                  <a:gd name="T72" fmla="*/ 5 w 186"/>
                  <a:gd name="T73" fmla="*/ 2 h 203"/>
                  <a:gd name="T74" fmla="*/ 4 w 186"/>
                  <a:gd name="T75" fmla="*/ 2 h 203"/>
                  <a:gd name="T76" fmla="*/ 4 w 186"/>
                  <a:gd name="T77" fmla="*/ 2 h 203"/>
                  <a:gd name="T78" fmla="*/ 3 w 186"/>
                  <a:gd name="T79" fmla="*/ 2 h 203"/>
                  <a:gd name="T80" fmla="*/ 3 w 186"/>
                  <a:gd name="T81" fmla="*/ 2 h 203"/>
                  <a:gd name="T82" fmla="*/ 2 w 186"/>
                  <a:gd name="T83" fmla="*/ 1 h 203"/>
                  <a:gd name="T84" fmla="*/ 2 w 186"/>
                  <a:gd name="T85" fmla="*/ 1 h 203"/>
                  <a:gd name="T86" fmla="*/ 2 w 186"/>
                  <a:gd name="T87" fmla="*/ 1 h 203"/>
                  <a:gd name="T88" fmla="*/ 1 w 186"/>
                  <a:gd name="T89" fmla="*/ 1 h 203"/>
                  <a:gd name="T90" fmla="*/ 1 w 186"/>
                  <a:gd name="T91" fmla="*/ 1 h 203"/>
                  <a:gd name="T92" fmla="*/ 1 w 186"/>
                  <a:gd name="T93" fmla="*/ 0 h 2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6" h="203">
                    <a:moveTo>
                      <a:pt x="16" y="0"/>
                    </a:moveTo>
                    <a:lnTo>
                      <a:pt x="15" y="1"/>
                    </a:lnTo>
                    <a:lnTo>
                      <a:pt x="10" y="3"/>
                    </a:lnTo>
                    <a:lnTo>
                      <a:pt x="6" y="9"/>
                    </a:lnTo>
                    <a:lnTo>
                      <a:pt x="2" y="16"/>
                    </a:lnTo>
                    <a:lnTo>
                      <a:pt x="0" y="26"/>
                    </a:lnTo>
                    <a:lnTo>
                      <a:pt x="2" y="40"/>
                    </a:lnTo>
                    <a:lnTo>
                      <a:pt x="9" y="56"/>
                    </a:lnTo>
                    <a:lnTo>
                      <a:pt x="23" y="77"/>
                    </a:lnTo>
                    <a:lnTo>
                      <a:pt x="40" y="99"/>
                    </a:lnTo>
                    <a:lnTo>
                      <a:pt x="55" y="117"/>
                    </a:lnTo>
                    <a:lnTo>
                      <a:pt x="68" y="133"/>
                    </a:lnTo>
                    <a:lnTo>
                      <a:pt x="78" y="147"/>
                    </a:lnTo>
                    <a:lnTo>
                      <a:pt x="87" y="159"/>
                    </a:lnTo>
                    <a:lnTo>
                      <a:pt x="93" y="167"/>
                    </a:lnTo>
                    <a:lnTo>
                      <a:pt x="97" y="172"/>
                    </a:lnTo>
                    <a:lnTo>
                      <a:pt x="98" y="174"/>
                    </a:lnTo>
                    <a:lnTo>
                      <a:pt x="109" y="203"/>
                    </a:lnTo>
                    <a:lnTo>
                      <a:pt x="112" y="199"/>
                    </a:lnTo>
                    <a:lnTo>
                      <a:pt x="115" y="185"/>
                    </a:lnTo>
                    <a:lnTo>
                      <a:pt x="117" y="165"/>
                    </a:lnTo>
                    <a:lnTo>
                      <a:pt x="113" y="144"/>
                    </a:lnTo>
                    <a:lnTo>
                      <a:pt x="108" y="131"/>
                    </a:lnTo>
                    <a:lnTo>
                      <a:pt x="102" y="118"/>
                    </a:lnTo>
                    <a:lnTo>
                      <a:pt x="95" y="104"/>
                    </a:lnTo>
                    <a:lnTo>
                      <a:pt x="90" y="92"/>
                    </a:lnTo>
                    <a:lnTo>
                      <a:pt x="84" y="80"/>
                    </a:lnTo>
                    <a:lnTo>
                      <a:pt x="80" y="70"/>
                    </a:lnTo>
                    <a:lnTo>
                      <a:pt x="77" y="64"/>
                    </a:lnTo>
                    <a:lnTo>
                      <a:pt x="76" y="62"/>
                    </a:lnTo>
                    <a:lnTo>
                      <a:pt x="186" y="125"/>
                    </a:lnTo>
                    <a:lnTo>
                      <a:pt x="185" y="122"/>
                    </a:lnTo>
                    <a:lnTo>
                      <a:pt x="181" y="111"/>
                    </a:lnTo>
                    <a:lnTo>
                      <a:pt x="175" y="99"/>
                    </a:lnTo>
                    <a:lnTo>
                      <a:pt x="166" y="83"/>
                    </a:lnTo>
                    <a:lnTo>
                      <a:pt x="155" y="66"/>
                    </a:lnTo>
                    <a:lnTo>
                      <a:pt x="142" y="54"/>
                    </a:lnTo>
                    <a:lnTo>
                      <a:pt x="127" y="43"/>
                    </a:lnTo>
                    <a:lnTo>
                      <a:pt x="109" y="40"/>
                    </a:lnTo>
                    <a:lnTo>
                      <a:pt x="91" y="38"/>
                    </a:lnTo>
                    <a:lnTo>
                      <a:pt x="75" y="34"/>
                    </a:lnTo>
                    <a:lnTo>
                      <a:pt x="59" y="27"/>
                    </a:lnTo>
                    <a:lnTo>
                      <a:pt x="45" y="19"/>
                    </a:lnTo>
                    <a:lnTo>
                      <a:pt x="33" y="12"/>
                    </a:lnTo>
                    <a:lnTo>
                      <a:pt x="24" y="5"/>
                    </a:lnTo>
                    <a:lnTo>
                      <a:pt x="18" y="2"/>
                    </a:lnTo>
                    <a:lnTo>
                      <a:pt x="16" y="0"/>
                    </a:lnTo>
                    <a:close/>
                  </a:path>
                </a:pathLst>
              </a:custGeom>
              <a:solidFill>
                <a:srgbClr val="FF3A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9" name="Freeform 23"/>
              <p:cNvSpPr>
                <a:spLocks/>
              </p:cNvSpPr>
              <p:nvPr/>
            </p:nvSpPr>
            <p:spPr bwMode="auto">
              <a:xfrm>
                <a:off x="4304" y="1976"/>
                <a:ext cx="393" cy="270"/>
              </a:xfrm>
              <a:custGeom>
                <a:avLst/>
                <a:gdLst>
                  <a:gd name="T0" fmla="*/ 20 w 787"/>
                  <a:gd name="T1" fmla="*/ 1 h 541"/>
                  <a:gd name="T2" fmla="*/ 23 w 787"/>
                  <a:gd name="T3" fmla="*/ 4 h 541"/>
                  <a:gd name="T4" fmla="*/ 24 w 787"/>
                  <a:gd name="T5" fmla="*/ 7 h 541"/>
                  <a:gd name="T6" fmla="*/ 23 w 787"/>
                  <a:gd name="T7" fmla="*/ 8 h 541"/>
                  <a:gd name="T8" fmla="*/ 21 w 787"/>
                  <a:gd name="T9" fmla="*/ 9 h 541"/>
                  <a:gd name="T10" fmla="*/ 17 w 787"/>
                  <a:gd name="T11" fmla="*/ 11 h 541"/>
                  <a:gd name="T12" fmla="*/ 14 w 787"/>
                  <a:gd name="T13" fmla="*/ 12 h 541"/>
                  <a:gd name="T14" fmla="*/ 12 w 787"/>
                  <a:gd name="T15" fmla="*/ 13 h 541"/>
                  <a:gd name="T16" fmla="*/ 11 w 787"/>
                  <a:gd name="T17" fmla="*/ 14 h 541"/>
                  <a:gd name="T18" fmla="*/ 10 w 787"/>
                  <a:gd name="T19" fmla="*/ 14 h 541"/>
                  <a:gd name="T20" fmla="*/ 9 w 787"/>
                  <a:gd name="T21" fmla="*/ 15 h 541"/>
                  <a:gd name="T22" fmla="*/ 7 w 787"/>
                  <a:gd name="T23" fmla="*/ 15 h 541"/>
                  <a:gd name="T24" fmla="*/ 6 w 787"/>
                  <a:gd name="T25" fmla="*/ 15 h 541"/>
                  <a:gd name="T26" fmla="*/ 5 w 787"/>
                  <a:gd name="T27" fmla="*/ 15 h 541"/>
                  <a:gd name="T28" fmla="*/ 5 w 787"/>
                  <a:gd name="T29" fmla="*/ 15 h 541"/>
                  <a:gd name="T30" fmla="*/ 4 w 787"/>
                  <a:gd name="T31" fmla="*/ 16 h 541"/>
                  <a:gd name="T32" fmla="*/ 4 w 787"/>
                  <a:gd name="T33" fmla="*/ 16 h 541"/>
                  <a:gd name="T34" fmla="*/ 4 w 787"/>
                  <a:gd name="T35" fmla="*/ 16 h 541"/>
                  <a:gd name="T36" fmla="*/ 3 w 787"/>
                  <a:gd name="T37" fmla="*/ 16 h 541"/>
                  <a:gd name="T38" fmla="*/ 2 w 787"/>
                  <a:gd name="T39" fmla="*/ 15 h 541"/>
                  <a:gd name="T40" fmla="*/ 2 w 787"/>
                  <a:gd name="T41" fmla="*/ 15 h 541"/>
                  <a:gd name="T42" fmla="*/ 2 w 787"/>
                  <a:gd name="T43" fmla="*/ 14 h 541"/>
                  <a:gd name="T44" fmla="*/ 1 w 787"/>
                  <a:gd name="T45" fmla="*/ 13 h 541"/>
                  <a:gd name="T46" fmla="*/ 1 w 787"/>
                  <a:gd name="T47" fmla="*/ 12 h 541"/>
                  <a:gd name="T48" fmla="*/ 0 w 787"/>
                  <a:gd name="T49" fmla="*/ 11 h 541"/>
                  <a:gd name="T50" fmla="*/ 0 w 787"/>
                  <a:gd name="T51" fmla="*/ 10 h 541"/>
                  <a:gd name="T52" fmla="*/ 0 w 787"/>
                  <a:gd name="T53" fmla="*/ 9 h 541"/>
                  <a:gd name="T54" fmla="*/ 0 w 787"/>
                  <a:gd name="T55" fmla="*/ 8 h 541"/>
                  <a:gd name="T56" fmla="*/ 0 w 787"/>
                  <a:gd name="T57" fmla="*/ 8 h 541"/>
                  <a:gd name="T58" fmla="*/ 1 w 787"/>
                  <a:gd name="T59" fmla="*/ 7 h 541"/>
                  <a:gd name="T60" fmla="*/ 1 w 787"/>
                  <a:gd name="T61" fmla="*/ 6 h 541"/>
                  <a:gd name="T62" fmla="*/ 2 w 787"/>
                  <a:gd name="T63" fmla="*/ 6 h 541"/>
                  <a:gd name="T64" fmla="*/ 3 w 787"/>
                  <a:gd name="T65" fmla="*/ 6 h 541"/>
                  <a:gd name="T66" fmla="*/ 4 w 787"/>
                  <a:gd name="T67" fmla="*/ 6 h 541"/>
                  <a:gd name="T68" fmla="*/ 5 w 787"/>
                  <a:gd name="T69" fmla="*/ 6 h 541"/>
                  <a:gd name="T70" fmla="*/ 6 w 787"/>
                  <a:gd name="T71" fmla="*/ 6 h 541"/>
                  <a:gd name="T72" fmla="*/ 8 w 787"/>
                  <a:gd name="T73" fmla="*/ 6 h 541"/>
                  <a:gd name="T74" fmla="*/ 9 w 787"/>
                  <a:gd name="T75" fmla="*/ 7 h 541"/>
                  <a:gd name="T76" fmla="*/ 10 w 787"/>
                  <a:gd name="T77" fmla="*/ 7 h 541"/>
                  <a:gd name="T78" fmla="*/ 11 w 787"/>
                  <a:gd name="T79" fmla="*/ 6 h 541"/>
                  <a:gd name="T80" fmla="*/ 12 w 787"/>
                  <a:gd name="T81" fmla="*/ 5 h 541"/>
                  <a:gd name="T82" fmla="*/ 14 w 787"/>
                  <a:gd name="T83" fmla="*/ 3 h 541"/>
                  <a:gd name="T84" fmla="*/ 15 w 787"/>
                  <a:gd name="T85" fmla="*/ 1 h 541"/>
                  <a:gd name="T86" fmla="*/ 16 w 787"/>
                  <a:gd name="T87" fmla="*/ 0 h 541"/>
                  <a:gd name="T88" fmla="*/ 16 w 787"/>
                  <a:gd name="T89" fmla="*/ 0 h 541"/>
                  <a:gd name="T90" fmla="*/ 18 w 787"/>
                  <a:gd name="T91" fmla="*/ 0 h 541"/>
                  <a:gd name="T92" fmla="*/ 19 w 787"/>
                  <a:gd name="T93" fmla="*/ 0 h 5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7" h="541">
                    <a:moveTo>
                      <a:pt x="618" y="20"/>
                    </a:moveTo>
                    <a:lnTo>
                      <a:pt x="626" y="26"/>
                    </a:lnTo>
                    <a:lnTo>
                      <a:pt x="645" y="42"/>
                    </a:lnTo>
                    <a:lnTo>
                      <a:pt x="674" y="66"/>
                    </a:lnTo>
                    <a:lnTo>
                      <a:pt x="706" y="97"/>
                    </a:lnTo>
                    <a:lnTo>
                      <a:pt x="737" y="133"/>
                    </a:lnTo>
                    <a:lnTo>
                      <a:pt x="765" y="172"/>
                    </a:lnTo>
                    <a:lnTo>
                      <a:pt x="782" y="211"/>
                    </a:lnTo>
                    <a:lnTo>
                      <a:pt x="787" y="249"/>
                    </a:lnTo>
                    <a:lnTo>
                      <a:pt x="784" y="251"/>
                    </a:lnTo>
                    <a:lnTo>
                      <a:pt x="772" y="257"/>
                    </a:lnTo>
                    <a:lnTo>
                      <a:pt x="755" y="265"/>
                    </a:lnTo>
                    <a:lnTo>
                      <a:pt x="732" y="277"/>
                    </a:lnTo>
                    <a:lnTo>
                      <a:pt x="704" y="291"/>
                    </a:lnTo>
                    <a:lnTo>
                      <a:pt x="674" y="307"/>
                    </a:lnTo>
                    <a:lnTo>
                      <a:pt x="641" y="323"/>
                    </a:lnTo>
                    <a:lnTo>
                      <a:pt x="606" y="340"/>
                    </a:lnTo>
                    <a:lnTo>
                      <a:pt x="572" y="357"/>
                    </a:lnTo>
                    <a:lnTo>
                      <a:pt x="536" y="375"/>
                    </a:lnTo>
                    <a:lnTo>
                      <a:pt x="504" y="391"/>
                    </a:lnTo>
                    <a:lnTo>
                      <a:pt x="473" y="405"/>
                    </a:lnTo>
                    <a:lnTo>
                      <a:pt x="445" y="418"/>
                    </a:lnTo>
                    <a:lnTo>
                      <a:pt x="421" y="429"/>
                    </a:lnTo>
                    <a:lnTo>
                      <a:pt x="402" y="436"/>
                    </a:lnTo>
                    <a:lnTo>
                      <a:pt x="391" y="440"/>
                    </a:lnTo>
                    <a:lnTo>
                      <a:pt x="375" y="446"/>
                    </a:lnTo>
                    <a:lnTo>
                      <a:pt x="361" y="452"/>
                    </a:lnTo>
                    <a:lnTo>
                      <a:pt x="349" y="459"/>
                    </a:lnTo>
                    <a:lnTo>
                      <a:pt x="339" y="467"/>
                    </a:lnTo>
                    <a:lnTo>
                      <a:pt x="330" y="474"/>
                    </a:lnTo>
                    <a:lnTo>
                      <a:pt x="320" y="479"/>
                    </a:lnTo>
                    <a:lnTo>
                      <a:pt x="311" y="484"/>
                    </a:lnTo>
                    <a:lnTo>
                      <a:pt x="301" y="488"/>
                    </a:lnTo>
                    <a:lnTo>
                      <a:pt x="288" y="489"/>
                    </a:lnTo>
                    <a:lnTo>
                      <a:pt x="272" y="490"/>
                    </a:lnTo>
                    <a:lnTo>
                      <a:pt x="255" y="489"/>
                    </a:lnTo>
                    <a:lnTo>
                      <a:pt x="235" y="488"/>
                    </a:lnTo>
                    <a:lnTo>
                      <a:pt x="218" y="486"/>
                    </a:lnTo>
                    <a:lnTo>
                      <a:pt x="204" y="485"/>
                    </a:lnTo>
                    <a:lnTo>
                      <a:pt x="194" y="484"/>
                    </a:lnTo>
                    <a:lnTo>
                      <a:pt x="190" y="484"/>
                    </a:lnTo>
                    <a:lnTo>
                      <a:pt x="188" y="485"/>
                    </a:lnTo>
                    <a:lnTo>
                      <a:pt x="183" y="488"/>
                    </a:lnTo>
                    <a:lnTo>
                      <a:pt x="178" y="491"/>
                    </a:lnTo>
                    <a:lnTo>
                      <a:pt x="171" y="496"/>
                    </a:lnTo>
                    <a:lnTo>
                      <a:pt x="164" y="501"/>
                    </a:lnTo>
                    <a:lnTo>
                      <a:pt x="158" y="507"/>
                    </a:lnTo>
                    <a:lnTo>
                      <a:pt x="156" y="513"/>
                    </a:lnTo>
                    <a:lnTo>
                      <a:pt x="156" y="520"/>
                    </a:lnTo>
                    <a:lnTo>
                      <a:pt x="157" y="528"/>
                    </a:lnTo>
                    <a:lnTo>
                      <a:pt x="153" y="535"/>
                    </a:lnTo>
                    <a:lnTo>
                      <a:pt x="147" y="539"/>
                    </a:lnTo>
                    <a:lnTo>
                      <a:pt x="138" y="541"/>
                    </a:lnTo>
                    <a:lnTo>
                      <a:pt x="129" y="541"/>
                    </a:lnTo>
                    <a:lnTo>
                      <a:pt x="120" y="538"/>
                    </a:lnTo>
                    <a:lnTo>
                      <a:pt x="112" y="532"/>
                    </a:lnTo>
                    <a:lnTo>
                      <a:pt x="106" y="523"/>
                    </a:lnTo>
                    <a:lnTo>
                      <a:pt x="103" y="514"/>
                    </a:lnTo>
                    <a:lnTo>
                      <a:pt x="98" y="507"/>
                    </a:lnTo>
                    <a:lnTo>
                      <a:pt x="95" y="503"/>
                    </a:lnTo>
                    <a:lnTo>
                      <a:pt x="90" y="498"/>
                    </a:lnTo>
                    <a:lnTo>
                      <a:pt x="87" y="494"/>
                    </a:lnTo>
                    <a:lnTo>
                      <a:pt x="81" y="490"/>
                    </a:lnTo>
                    <a:lnTo>
                      <a:pt x="76" y="485"/>
                    </a:lnTo>
                    <a:lnTo>
                      <a:pt x="70" y="479"/>
                    </a:lnTo>
                    <a:lnTo>
                      <a:pt x="64" y="470"/>
                    </a:lnTo>
                    <a:lnTo>
                      <a:pt x="61" y="465"/>
                    </a:lnTo>
                    <a:lnTo>
                      <a:pt x="58" y="456"/>
                    </a:lnTo>
                    <a:lnTo>
                      <a:pt x="50" y="437"/>
                    </a:lnTo>
                    <a:lnTo>
                      <a:pt x="44" y="418"/>
                    </a:lnTo>
                    <a:lnTo>
                      <a:pt x="45" y="413"/>
                    </a:lnTo>
                    <a:lnTo>
                      <a:pt x="44" y="410"/>
                    </a:lnTo>
                    <a:lnTo>
                      <a:pt x="32" y="399"/>
                    </a:lnTo>
                    <a:lnTo>
                      <a:pt x="16" y="382"/>
                    </a:lnTo>
                    <a:lnTo>
                      <a:pt x="7" y="368"/>
                    </a:lnTo>
                    <a:lnTo>
                      <a:pt x="3" y="357"/>
                    </a:lnTo>
                    <a:lnTo>
                      <a:pt x="3" y="347"/>
                    </a:lnTo>
                    <a:lnTo>
                      <a:pt x="4" y="336"/>
                    </a:lnTo>
                    <a:lnTo>
                      <a:pt x="4" y="323"/>
                    </a:lnTo>
                    <a:lnTo>
                      <a:pt x="3" y="314"/>
                    </a:lnTo>
                    <a:lnTo>
                      <a:pt x="3" y="310"/>
                    </a:lnTo>
                    <a:lnTo>
                      <a:pt x="1" y="306"/>
                    </a:lnTo>
                    <a:lnTo>
                      <a:pt x="0" y="295"/>
                    </a:lnTo>
                    <a:lnTo>
                      <a:pt x="0" y="283"/>
                    </a:lnTo>
                    <a:lnTo>
                      <a:pt x="3" y="271"/>
                    </a:lnTo>
                    <a:lnTo>
                      <a:pt x="6" y="265"/>
                    </a:lnTo>
                    <a:lnTo>
                      <a:pt x="12" y="258"/>
                    </a:lnTo>
                    <a:lnTo>
                      <a:pt x="19" y="251"/>
                    </a:lnTo>
                    <a:lnTo>
                      <a:pt x="27" y="243"/>
                    </a:lnTo>
                    <a:lnTo>
                      <a:pt x="36" y="236"/>
                    </a:lnTo>
                    <a:lnTo>
                      <a:pt x="45" y="230"/>
                    </a:lnTo>
                    <a:lnTo>
                      <a:pt x="53" y="224"/>
                    </a:lnTo>
                    <a:lnTo>
                      <a:pt x="60" y="220"/>
                    </a:lnTo>
                    <a:lnTo>
                      <a:pt x="68" y="217"/>
                    </a:lnTo>
                    <a:lnTo>
                      <a:pt x="79" y="213"/>
                    </a:lnTo>
                    <a:lnTo>
                      <a:pt x="90" y="209"/>
                    </a:lnTo>
                    <a:lnTo>
                      <a:pt x="103" y="203"/>
                    </a:lnTo>
                    <a:lnTo>
                      <a:pt x="114" y="200"/>
                    </a:lnTo>
                    <a:lnTo>
                      <a:pt x="126" y="196"/>
                    </a:lnTo>
                    <a:lnTo>
                      <a:pt x="135" y="194"/>
                    </a:lnTo>
                    <a:lnTo>
                      <a:pt x="143" y="194"/>
                    </a:lnTo>
                    <a:lnTo>
                      <a:pt x="148" y="195"/>
                    </a:lnTo>
                    <a:lnTo>
                      <a:pt x="155" y="196"/>
                    </a:lnTo>
                    <a:lnTo>
                      <a:pt x="164" y="198"/>
                    </a:lnTo>
                    <a:lnTo>
                      <a:pt x="175" y="201"/>
                    </a:lnTo>
                    <a:lnTo>
                      <a:pt x="188" y="204"/>
                    </a:lnTo>
                    <a:lnTo>
                      <a:pt x="201" y="208"/>
                    </a:lnTo>
                    <a:lnTo>
                      <a:pt x="216" y="211"/>
                    </a:lnTo>
                    <a:lnTo>
                      <a:pt x="231" y="215"/>
                    </a:lnTo>
                    <a:lnTo>
                      <a:pt x="246" y="219"/>
                    </a:lnTo>
                    <a:lnTo>
                      <a:pt x="261" y="223"/>
                    </a:lnTo>
                    <a:lnTo>
                      <a:pt x="274" y="226"/>
                    </a:lnTo>
                    <a:lnTo>
                      <a:pt x="288" y="230"/>
                    </a:lnTo>
                    <a:lnTo>
                      <a:pt x="301" y="232"/>
                    </a:lnTo>
                    <a:lnTo>
                      <a:pt x="312" y="234"/>
                    </a:lnTo>
                    <a:lnTo>
                      <a:pt x="322" y="236"/>
                    </a:lnTo>
                    <a:lnTo>
                      <a:pt x="330" y="238"/>
                    </a:lnTo>
                    <a:lnTo>
                      <a:pt x="338" y="235"/>
                    </a:lnTo>
                    <a:lnTo>
                      <a:pt x="348" y="228"/>
                    </a:lnTo>
                    <a:lnTo>
                      <a:pt x="361" y="217"/>
                    </a:lnTo>
                    <a:lnTo>
                      <a:pt x="376" y="202"/>
                    </a:lnTo>
                    <a:lnTo>
                      <a:pt x="391" y="185"/>
                    </a:lnTo>
                    <a:lnTo>
                      <a:pt x="407" y="164"/>
                    </a:lnTo>
                    <a:lnTo>
                      <a:pt x="424" y="142"/>
                    </a:lnTo>
                    <a:lnTo>
                      <a:pt x="441" y="120"/>
                    </a:lnTo>
                    <a:lnTo>
                      <a:pt x="458" y="98"/>
                    </a:lnTo>
                    <a:lnTo>
                      <a:pt x="473" y="76"/>
                    </a:lnTo>
                    <a:lnTo>
                      <a:pt x="487" y="56"/>
                    </a:lnTo>
                    <a:lnTo>
                      <a:pt x="500" y="38"/>
                    </a:lnTo>
                    <a:lnTo>
                      <a:pt x="511" y="22"/>
                    </a:lnTo>
                    <a:lnTo>
                      <a:pt x="519" y="11"/>
                    </a:lnTo>
                    <a:lnTo>
                      <a:pt x="523" y="3"/>
                    </a:lnTo>
                    <a:lnTo>
                      <a:pt x="525" y="0"/>
                    </a:lnTo>
                    <a:lnTo>
                      <a:pt x="529" y="0"/>
                    </a:lnTo>
                    <a:lnTo>
                      <a:pt x="536" y="0"/>
                    </a:lnTo>
                    <a:lnTo>
                      <a:pt x="549" y="0"/>
                    </a:lnTo>
                    <a:lnTo>
                      <a:pt x="562" y="2"/>
                    </a:lnTo>
                    <a:lnTo>
                      <a:pt x="577" y="4"/>
                    </a:lnTo>
                    <a:lnTo>
                      <a:pt x="592" y="7"/>
                    </a:lnTo>
                    <a:lnTo>
                      <a:pt x="606" y="13"/>
                    </a:lnTo>
                    <a:lnTo>
                      <a:pt x="61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0" name="Freeform 24"/>
              <p:cNvSpPr>
                <a:spLocks/>
              </p:cNvSpPr>
              <p:nvPr/>
            </p:nvSpPr>
            <p:spPr bwMode="auto">
              <a:xfrm>
                <a:off x="4023" y="1543"/>
                <a:ext cx="374" cy="405"/>
              </a:xfrm>
              <a:custGeom>
                <a:avLst/>
                <a:gdLst>
                  <a:gd name="T0" fmla="*/ 21 w 749"/>
                  <a:gd name="T1" fmla="*/ 19 h 810"/>
                  <a:gd name="T2" fmla="*/ 21 w 749"/>
                  <a:gd name="T3" fmla="*/ 17 h 810"/>
                  <a:gd name="T4" fmla="*/ 21 w 749"/>
                  <a:gd name="T5" fmla="*/ 12 h 810"/>
                  <a:gd name="T6" fmla="*/ 21 w 749"/>
                  <a:gd name="T7" fmla="*/ 11 h 810"/>
                  <a:gd name="T8" fmla="*/ 21 w 749"/>
                  <a:gd name="T9" fmla="*/ 11 h 810"/>
                  <a:gd name="T10" fmla="*/ 22 w 749"/>
                  <a:gd name="T11" fmla="*/ 10 h 810"/>
                  <a:gd name="T12" fmla="*/ 22 w 749"/>
                  <a:gd name="T13" fmla="*/ 6 h 810"/>
                  <a:gd name="T14" fmla="*/ 21 w 749"/>
                  <a:gd name="T15" fmla="*/ 3 h 810"/>
                  <a:gd name="T16" fmla="*/ 18 w 749"/>
                  <a:gd name="T17" fmla="*/ 1 h 810"/>
                  <a:gd name="T18" fmla="*/ 17 w 749"/>
                  <a:gd name="T19" fmla="*/ 2 h 810"/>
                  <a:gd name="T20" fmla="*/ 15 w 749"/>
                  <a:gd name="T21" fmla="*/ 2 h 810"/>
                  <a:gd name="T22" fmla="*/ 14 w 749"/>
                  <a:gd name="T23" fmla="*/ 3 h 810"/>
                  <a:gd name="T24" fmla="*/ 13 w 749"/>
                  <a:gd name="T25" fmla="*/ 4 h 810"/>
                  <a:gd name="T26" fmla="*/ 12 w 749"/>
                  <a:gd name="T27" fmla="*/ 6 h 810"/>
                  <a:gd name="T28" fmla="*/ 11 w 749"/>
                  <a:gd name="T29" fmla="*/ 8 h 810"/>
                  <a:gd name="T30" fmla="*/ 10 w 749"/>
                  <a:gd name="T31" fmla="*/ 9 h 810"/>
                  <a:gd name="T32" fmla="*/ 9 w 749"/>
                  <a:gd name="T33" fmla="*/ 10 h 810"/>
                  <a:gd name="T34" fmla="*/ 8 w 749"/>
                  <a:gd name="T35" fmla="*/ 11 h 810"/>
                  <a:gd name="T36" fmla="*/ 5 w 749"/>
                  <a:gd name="T37" fmla="*/ 14 h 810"/>
                  <a:gd name="T38" fmla="*/ 4 w 749"/>
                  <a:gd name="T39" fmla="*/ 15 h 810"/>
                  <a:gd name="T40" fmla="*/ 2 w 749"/>
                  <a:gd name="T41" fmla="*/ 17 h 810"/>
                  <a:gd name="T42" fmla="*/ 0 w 749"/>
                  <a:gd name="T43" fmla="*/ 18 h 810"/>
                  <a:gd name="T44" fmla="*/ 0 w 749"/>
                  <a:gd name="T45" fmla="*/ 20 h 810"/>
                  <a:gd name="T46" fmla="*/ 1 w 749"/>
                  <a:gd name="T47" fmla="*/ 21 h 810"/>
                  <a:gd name="T48" fmla="*/ 3 w 749"/>
                  <a:gd name="T49" fmla="*/ 24 h 810"/>
                  <a:gd name="T50" fmla="*/ 12 w 749"/>
                  <a:gd name="T51" fmla="*/ 16 h 810"/>
                  <a:gd name="T52" fmla="*/ 14 w 749"/>
                  <a:gd name="T53" fmla="*/ 12 h 810"/>
                  <a:gd name="T54" fmla="*/ 14 w 749"/>
                  <a:gd name="T55" fmla="*/ 10 h 810"/>
                  <a:gd name="T56" fmla="*/ 14 w 749"/>
                  <a:gd name="T57" fmla="*/ 7 h 810"/>
                  <a:gd name="T58" fmla="*/ 15 w 749"/>
                  <a:gd name="T59" fmla="*/ 4 h 810"/>
                  <a:gd name="T60" fmla="*/ 15 w 749"/>
                  <a:gd name="T61" fmla="*/ 7 h 810"/>
                  <a:gd name="T62" fmla="*/ 16 w 749"/>
                  <a:gd name="T63" fmla="*/ 13 h 810"/>
                  <a:gd name="T64" fmla="*/ 16 w 749"/>
                  <a:gd name="T65" fmla="*/ 18 h 810"/>
                  <a:gd name="T66" fmla="*/ 15 w 749"/>
                  <a:gd name="T67" fmla="*/ 21 h 810"/>
                  <a:gd name="T68" fmla="*/ 16 w 749"/>
                  <a:gd name="T69" fmla="*/ 22 h 810"/>
                  <a:gd name="T70" fmla="*/ 17 w 749"/>
                  <a:gd name="T71" fmla="*/ 23 h 810"/>
                  <a:gd name="T72" fmla="*/ 18 w 749"/>
                  <a:gd name="T73" fmla="*/ 24 h 810"/>
                  <a:gd name="T74" fmla="*/ 19 w 749"/>
                  <a:gd name="T75" fmla="*/ 24 h 810"/>
                  <a:gd name="T76" fmla="*/ 21 w 749"/>
                  <a:gd name="T77" fmla="*/ 24 h 810"/>
                  <a:gd name="T78" fmla="*/ 21 w 749"/>
                  <a:gd name="T79" fmla="*/ 24 h 810"/>
                  <a:gd name="T80" fmla="*/ 22 w 749"/>
                  <a:gd name="T81" fmla="*/ 24 h 810"/>
                  <a:gd name="T82" fmla="*/ 22 w 749"/>
                  <a:gd name="T83" fmla="*/ 23 h 810"/>
                  <a:gd name="T84" fmla="*/ 21 w 749"/>
                  <a:gd name="T85" fmla="*/ 22 h 810"/>
                  <a:gd name="T86" fmla="*/ 21 w 749"/>
                  <a:gd name="T87" fmla="*/ 20 h 8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49" h="810">
                    <a:moveTo>
                      <a:pt x="680" y="612"/>
                    </a:moveTo>
                    <a:lnTo>
                      <a:pt x="680" y="598"/>
                    </a:lnTo>
                    <a:lnTo>
                      <a:pt x="682" y="588"/>
                    </a:lnTo>
                    <a:lnTo>
                      <a:pt x="683" y="581"/>
                    </a:lnTo>
                    <a:lnTo>
                      <a:pt x="683" y="577"/>
                    </a:lnTo>
                    <a:lnTo>
                      <a:pt x="690" y="514"/>
                    </a:lnTo>
                    <a:lnTo>
                      <a:pt x="696" y="447"/>
                    </a:lnTo>
                    <a:lnTo>
                      <a:pt x="700" y="390"/>
                    </a:lnTo>
                    <a:lnTo>
                      <a:pt x="703" y="354"/>
                    </a:lnTo>
                    <a:lnTo>
                      <a:pt x="703" y="353"/>
                    </a:lnTo>
                    <a:lnTo>
                      <a:pt x="703" y="352"/>
                    </a:lnTo>
                    <a:lnTo>
                      <a:pt x="703" y="350"/>
                    </a:lnTo>
                    <a:lnTo>
                      <a:pt x="703" y="349"/>
                    </a:lnTo>
                    <a:lnTo>
                      <a:pt x="703" y="348"/>
                    </a:lnTo>
                    <a:lnTo>
                      <a:pt x="703" y="347"/>
                    </a:lnTo>
                    <a:lnTo>
                      <a:pt x="703" y="345"/>
                    </a:lnTo>
                    <a:lnTo>
                      <a:pt x="703" y="342"/>
                    </a:lnTo>
                    <a:lnTo>
                      <a:pt x="704" y="311"/>
                    </a:lnTo>
                    <a:lnTo>
                      <a:pt x="707" y="264"/>
                    </a:lnTo>
                    <a:lnTo>
                      <a:pt x="711" y="212"/>
                    </a:lnTo>
                    <a:lnTo>
                      <a:pt x="715" y="163"/>
                    </a:lnTo>
                    <a:lnTo>
                      <a:pt x="713" y="167"/>
                    </a:lnTo>
                    <a:lnTo>
                      <a:pt x="713" y="119"/>
                    </a:lnTo>
                    <a:lnTo>
                      <a:pt x="690" y="74"/>
                    </a:lnTo>
                    <a:lnTo>
                      <a:pt x="682" y="0"/>
                    </a:lnTo>
                    <a:lnTo>
                      <a:pt x="627" y="94"/>
                    </a:lnTo>
                    <a:lnTo>
                      <a:pt x="591" y="30"/>
                    </a:lnTo>
                    <a:lnTo>
                      <a:pt x="588" y="31"/>
                    </a:lnTo>
                    <a:lnTo>
                      <a:pt x="577" y="36"/>
                    </a:lnTo>
                    <a:lnTo>
                      <a:pt x="562" y="42"/>
                    </a:lnTo>
                    <a:lnTo>
                      <a:pt x="544" y="49"/>
                    </a:lnTo>
                    <a:lnTo>
                      <a:pt x="523" y="56"/>
                    </a:lnTo>
                    <a:lnTo>
                      <a:pt x="503" y="62"/>
                    </a:lnTo>
                    <a:lnTo>
                      <a:pt x="484" y="69"/>
                    </a:lnTo>
                    <a:lnTo>
                      <a:pt x="468" y="74"/>
                    </a:lnTo>
                    <a:lnTo>
                      <a:pt x="454" y="81"/>
                    </a:lnTo>
                    <a:lnTo>
                      <a:pt x="442" y="94"/>
                    </a:lnTo>
                    <a:lnTo>
                      <a:pt x="432" y="109"/>
                    </a:lnTo>
                    <a:lnTo>
                      <a:pt x="423" y="125"/>
                    </a:lnTo>
                    <a:lnTo>
                      <a:pt x="416" y="141"/>
                    </a:lnTo>
                    <a:lnTo>
                      <a:pt x="410" y="155"/>
                    </a:lnTo>
                    <a:lnTo>
                      <a:pt x="407" y="164"/>
                    </a:lnTo>
                    <a:lnTo>
                      <a:pt x="406" y="167"/>
                    </a:lnTo>
                    <a:lnTo>
                      <a:pt x="361" y="236"/>
                    </a:lnTo>
                    <a:lnTo>
                      <a:pt x="358" y="240"/>
                    </a:lnTo>
                    <a:lnTo>
                      <a:pt x="351" y="247"/>
                    </a:lnTo>
                    <a:lnTo>
                      <a:pt x="342" y="258"/>
                    </a:lnTo>
                    <a:lnTo>
                      <a:pt x="332" y="271"/>
                    </a:lnTo>
                    <a:lnTo>
                      <a:pt x="320" y="285"/>
                    </a:lnTo>
                    <a:lnTo>
                      <a:pt x="311" y="297"/>
                    </a:lnTo>
                    <a:lnTo>
                      <a:pt x="302" y="308"/>
                    </a:lnTo>
                    <a:lnTo>
                      <a:pt x="297" y="315"/>
                    </a:lnTo>
                    <a:lnTo>
                      <a:pt x="289" y="324"/>
                    </a:lnTo>
                    <a:lnTo>
                      <a:pt x="271" y="344"/>
                    </a:lnTo>
                    <a:lnTo>
                      <a:pt x="245" y="368"/>
                    </a:lnTo>
                    <a:lnTo>
                      <a:pt x="218" y="395"/>
                    </a:lnTo>
                    <a:lnTo>
                      <a:pt x="189" y="423"/>
                    </a:lnTo>
                    <a:lnTo>
                      <a:pt x="164" y="448"/>
                    </a:lnTo>
                    <a:lnTo>
                      <a:pt x="144" y="468"/>
                    </a:lnTo>
                    <a:lnTo>
                      <a:pt x="134" y="478"/>
                    </a:lnTo>
                    <a:lnTo>
                      <a:pt x="124" y="486"/>
                    </a:lnTo>
                    <a:lnTo>
                      <a:pt x="106" y="500"/>
                    </a:lnTo>
                    <a:lnTo>
                      <a:pt x="83" y="517"/>
                    </a:lnTo>
                    <a:lnTo>
                      <a:pt x="58" y="536"/>
                    </a:lnTo>
                    <a:lnTo>
                      <a:pt x="33" y="555"/>
                    </a:lnTo>
                    <a:lnTo>
                      <a:pt x="13" y="574"/>
                    </a:lnTo>
                    <a:lnTo>
                      <a:pt x="1" y="590"/>
                    </a:lnTo>
                    <a:lnTo>
                      <a:pt x="0" y="601"/>
                    </a:lnTo>
                    <a:lnTo>
                      <a:pt x="9" y="619"/>
                    </a:lnTo>
                    <a:lnTo>
                      <a:pt x="20" y="642"/>
                    </a:lnTo>
                    <a:lnTo>
                      <a:pt x="29" y="663"/>
                    </a:lnTo>
                    <a:lnTo>
                      <a:pt x="32" y="672"/>
                    </a:lnTo>
                    <a:lnTo>
                      <a:pt x="55" y="810"/>
                    </a:lnTo>
                    <a:lnTo>
                      <a:pt x="93" y="775"/>
                    </a:lnTo>
                    <a:lnTo>
                      <a:pt x="123" y="757"/>
                    </a:lnTo>
                    <a:lnTo>
                      <a:pt x="160" y="719"/>
                    </a:lnTo>
                    <a:lnTo>
                      <a:pt x="279" y="637"/>
                    </a:lnTo>
                    <a:lnTo>
                      <a:pt x="391" y="504"/>
                    </a:lnTo>
                    <a:lnTo>
                      <a:pt x="479" y="388"/>
                    </a:lnTo>
                    <a:lnTo>
                      <a:pt x="478" y="382"/>
                    </a:lnTo>
                    <a:lnTo>
                      <a:pt x="476" y="365"/>
                    </a:lnTo>
                    <a:lnTo>
                      <a:pt x="471" y="341"/>
                    </a:lnTo>
                    <a:lnTo>
                      <a:pt x="464" y="315"/>
                    </a:lnTo>
                    <a:lnTo>
                      <a:pt x="462" y="295"/>
                    </a:lnTo>
                    <a:lnTo>
                      <a:pt x="464" y="266"/>
                    </a:lnTo>
                    <a:lnTo>
                      <a:pt x="469" y="233"/>
                    </a:lnTo>
                    <a:lnTo>
                      <a:pt x="475" y="197"/>
                    </a:lnTo>
                    <a:lnTo>
                      <a:pt x="482" y="164"/>
                    </a:lnTo>
                    <a:lnTo>
                      <a:pt x="488" y="135"/>
                    </a:lnTo>
                    <a:lnTo>
                      <a:pt x="492" y="114"/>
                    </a:lnTo>
                    <a:lnTo>
                      <a:pt x="494" y="107"/>
                    </a:lnTo>
                    <a:lnTo>
                      <a:pt x="495" y="164"/>
                    </a:lnTo>
                    <a:lnTo>
                      <a:pt x="502" y="221"/>
                    </a:lnTo>
                    <a:lnTo>
                      <a:pt x="509" y="266"/>
                    </a:lnTo>
                    <a:lnTo>
                      <a:pt x="513" y="285"/>
                    </a:lnTo>
                    <a:lnTo>
                      <a:pt x="516" y="388"/>
                    </a:lnTo>
                    <a:lnTo>
                      <a:pt x="516" y="527"/>
                    </a:lnTo>
                    <a:lnTo>
                      <a:pt x="515" y="542"/>
                    </a:lnTo>
                    <a:lnTo>
                      <a:pt x="512" y="575"/>
                    </a:lnTo>
                    <a:lnTo>
                      <a:pt x="507" y="612"/>
                    </a:lnTo>
                    <a:lnTo>
                      <a:pt x="506" y="637"/>
                    </a:lnTo>
                    <a:lnTo>
                      <a:pt x="508" y="646"/>
                    </a:lnTo>
                    <a:lnTo>
                      <a:pt x="514" y="659"/>
                    </a:lnTo>
                    <a:lnTo>
                      <a:pt x="522" y="674"/>
                    </a:lnTo>
                    <a:lnTo>
                      <a:pt x="533" y="690"/>
                    </a:lnTo>
                    <a:lnTo>
                      <a:pt x="545" y="705"/>
                    </a:lnTo>
                    <a:lnTo>
                      <a:pt x="558" y="719"/>
                    </a:lnTo>
                    <a:lnTo>
                      <a:pt x="569" y="728"/>
                    </a:lnTo>
                    <a:lnTo>
                      <a:pt x="579" y="734"/>
                    </a:lnTo>
                    <a:lnTo>
                      <a:pt x="590" y="737"/>
                    </a:lnTo>
                    <a:lnTo>
                      <a:pt x="601" y="740"/>
                    </a:lnTo>
                    <a:lnTo>
                      <a:pt x="614" y="742"/>
                    </a:lnTo>
                    <a:lnTo>
                      <a:pt x="627" y="744"/>
                    </a:lnTo>
                    <a:lnTo>
                      <a:pt x="639" y="747"/>
                    </a:lnTo>
                    <a:lnTo>
                      <a:pt x="653" y="748"/>
                    </a:lnTo>
                    <a:lnTo>
                      <a:pt x="666" y="749"/>
                    </a:lnTo>
                    <a:lnTo>
                      <a:pt x="679" y="749"/>
                    </a:lnTo>
                    <a:lnTo>
                      <a:pt x="687" y="749"/>
                    </a:lnTo>
                    <a:lnTo>
                      <a:pt x="695" y="748"/>
                    </a:lnTo>
                    <a:lnTo>
                      <a:pt x="703" y="747"/>
                    </a:lnTo>
                    <a:lnTo>
                      <a:pt x="712" y="744"/>
                    </a:lnTo>
                    <a:lnTo>
                      <a:pt x="721" y="742"/>
                    </a:lnTo>
                    <a:lnTo>
                      <a:pt x="730" y="740"/>
                    </a:lnTo>
                    <a:lnTo>
                      <a:pt x="740" y="737"/>
                    </a:lnTo>
                    <a:lnTo>
                      <a:pt x="749" y="735"/>
                    </a:lnTo>
                    <a:lnTo>
                      <a:pt x="729" y="724"/>
                    </a:lnTo>
                    <a:lnTo>
                      <a:pt x="714" y="709"/>
                    </a:lnTo>
                    <a:lnTo>
                      <a:pt x="702" y="694"/>
                    </a:lnTo>
                    <a:lnTo>
                      <a:pt x="692" y="676"/>
                    </a:lnTo>
                    <a:lnTo>
                      <a:pt x="687" y="659"/>
                    </a:lnTo>
                    <a:lnTo>
                      <a:pt x="682" y="643"/>
                    </a:lnTo>
                    <a:lnTo>
                      <a:pt x="681" y="627"/>
                    </a:lnTo>
                    <a:lnTo>
                      <a:pt x="680" y="612"/>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1" name="Freeform 25"/>
              <p:cNvSpPr>
                <a:spLocks/>
              </p:cNvSpPr>
              <p:nvPr/>
            </p:nvSpPr>
            <p:spPr bwMode="auto">
              <a:xfrm>
                <a:off x="4373" y="1926"/>
                <a:ext cx="129" cy="153"/>
              </a:xfrm>
              <a:custGeom>
                <a:avLst/>
                <a:gdLst>
                  <a:gd name="T0" fmla="*/ 8 w 257"/>
                  <a:gd name="T1" fmla="*/ 6 h 307"/>
                  <a:gd name="T2" fmla="*/ 8 w 257"/>
                  <a:gd name="T3" fmla="*/ 6 h 307"/>
                  <a:gd name="T4" fmla="*/ 8 w 257"/>
                  <a:gd name="T5" fmla="*/ 5 h 307"/>
                  <a:gd name="T6" fmla="*/ 7 w 257"/>
                  <a:gd name="T7" fmla="*/ 5 h 307"/>
                  <a:gd name="T8" fmla="*/ 7 w 257"/>
                  <a:gd name="T9" fmla="*/ 4 h 307"/>
                  <a:gd name="T10" fmla="*/ 6 w 257"/>
                  <a:gd name="T11" fmla="*/ 4 h 307"/>
                  <a:gd name="T12" fmla="*/ 6 w 257"/>
                  <a:gd name="T13" fmla="*/ 3 h 307"/>
                  <a:gd name="T14" fmla="*/ 5 w 257"/>
                  <a:gd name="T15" fmla="*/ 2 h 307"/>
                  <a:gd name="T16" fmla="*/ 5 w 257"/>
                  <a:gd name="T17" fmla="*/ 2 h 307"/>
                  <a:gd name="T18" fmla="*/ 5 w 257"/>
                  <a:gd name="T19" fmla="*/ 2 h 307"/>
                  <a:gd name="T20" fmla="*/ 5 w 257"/>
                  <a:gd name="T21" fmla="*/ 1 h 307"/>
                  <a:gd name="T22" fmla="*/ 5 w 257"/>
                  <a:gd name="T23" fmla="*/ 1 h 307"/>
                  <a:gd name="T24" fmla="*/ 4 w 257"/>
                  <a:gd name="T25" fmla="*/ 1 h 307"/>
                  <a:gd name="T26" fmla="*/ 4 w 257"/>
                  <a:gd name="T27" fmla="*/ 0 h 307"/>
                  <a:gd name="T28" fmla="*/ 4 w 257"/>
                  <a:gd name="T29" fmla="*/ 0 h 307"/>
                  <a:gd name="T30" fmla="*/ 4 w 257"/>
                  <a:gd name="T31" fmla="*/ 0 h 307"/>
                  <a:gd name="T32" fmla="*/ 3 w 257"/>
                  <a:gd name="T33" fmla="*/ 0 h 307"/>
                  <a:gd name="T34" fmla="*/ 3 w 257"/>
                  <a:gd name="T35" fmla="*/ 0 h 307"/>
                  <a:gd name="T36" fmla="*/ 2 w 257"/>
                  <a:gd name="T37" fmla="*/ 0 h 307"/>
                  <a:gd name="T38" fmla="*/ 2 w 257"/>
                  <a:gd name="T39" fmla="*/ 0 h 307"/>
                  <a:gd name="T40" fmla="*/ 1 w 257"/>
                  <a:gd name="T41" fmla="*/ 0 h 307"/>
                  <a:gd name="T42" fmla="*/ 1 w 257"/>
                  <a:gd name="T43" fmla="*/ 0 h 307"/>
                  <a:gd name="T44" fmla="*/ 1 w 257"/>
                  <a:gd name="T45" fmla="*/ 1 h 307"/>
                  <a:gd name="T46" fmla="*/ 1 w 257"/>
                  <a:gd name="T47" fmla="*/ 1 h 307"/>
                  <a:gd name="T48" fmla="*/ 0 w 257"/>
                  <a:gd name="T49" fmla="*/ 1 h 307"/>
                  <a:gd name="T50" fmla="*/ 6 w 257"/>
                  <a:gd name="T51" fmla="*/ 9 h 307"/>
                  <a:gd name="T52" fmla="*/ 6 w 257"/>
                  <a:gd name="T53" fmla="*/ 9 h 307"/>
                  <a:gd name="T54" fmla="*/ 7 w 257"/>
                  <a:gd name="T55" fmla="*/ 8 h 307"/>
                  <a:gd name="T56" fmla="*/ 9 w 257"/>
                  <a:gd name="T57" fmla="*/ 7 h 307"/>
                  <a:gd name="T58" fmla="*/ 8 w 257"/>
                  <a:gd name="T59" fmla="*/ 7 h 307"/>
                  <a:gd name="T60" fmla="*/ 8 w 257"/>
                  <a:gd name="T61" fmla="*/ 7 h 307"/>
                  <a:gd name="T62" fmla="*/ 8 w 257"/>
                  <a:gd name="T63" fmla="*/ 6 h 307"/>
                  <a:gd name="T64" fmla="*/ 8 w 257"/>
                  <a:gd name="T65" fmla="*/ 6 h 3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307">
                    <a:moveTo>
                      <a:pt x="241" y="211"/>
                    </a:moveTo>
                    <a:lnTo>
                      <a:pt x="235" y="204"/>
                    </a:lnTo>
                    <a:lnTo>
                      <a:pt x="226" y="190"/>
                    </a:lnTo>
                    <a:lnTo>
                      <a:pt x="214" y="171"/>
                    </a:lnTo>
                    <a:lnTo>
                      <a:pt x="199" y="150"/>
                    </a:lnTo>
                    <a:lnTo>
                      <a:pt x="184" y="128"/>
                    </a:lnTo>
                    <a:lnTo>
                      <a:pt x="170" y="106"/>
                    </a:lnTo>
                    <a:lnTo>
                      <a:pt x="157" y="88"/>
                    </a:lnTo>
                    <a:lnTo>
                      <a:pt x="148" y="74"/>
                    </a:lnTo>
                    <a:lnTo>
                      <a:pt x="142" y="66"/>
                    </a:lnTo>
                    <a:lnTo>
                      <a:pt x="136" y="57"/>
                    </a:lnTo>
                    <a:lnTo>
                      <a:pt x="129" y="46"/>
                    </a:lnTo>
                    <a:lnTo>
                      <a:pt x="121" y="36"/>
                    </a:lnTo>
                    <a:lnTo>
                      <a:pt x="114" y="27"/>
                    </a:lnTo>
                    <a:lnTo>
                      <a:pt x="106" y="16"/>
                    </a:lnTo>
                    <a:lnTo>
                      <a:pt x="100" y="8"/>
                    </a:lnTo>
                    <a:lnTo>
                      <a:pt x="94" y="0"/>
                    </a:lnTo>
                    <a:lnTo>
                      <a:pt x="73" y="4"/>
                    </a:lnTo>
                    <a:lnTo>
                      <a:pt x="55" y="9"/>
                    </a:lnTo>
                    <a:lnTo>
                      <a:pt x="38" y="16"/>
                    </a:lnTo>
                    <a:lnTo>
                      <a:pt x="26" y="23"/>
                    </a:lnTo>
                    <a:lnTo>
                      <a:pt x="14" y="29"/>
                    </a:lnTo>
                    <a:lnTo>
                      <a:pt x="7" y="35"/>
                    </a:lnTo>
                    <a:lnTo>
                      <a:pt x="2" y="38"/>
                    </a:lnTo>
                    <a:lnTo>
                      <a:pt x="0" y="39"/>
                    </a:lnTo>
                    <a:lnTo>
                      <a:pt x="164" y="307"/>
                    </a:lnTo>
                    <a:lnTo>
                      <a:pt x="191" y="307"/>
                    </a:lnTo>
                    <a:lnTo>
                      <a:pt x="224" y="280"/>
                    </a:lnTo>
                    <a:lnTo>
                      <a:pt x="257" y="247"/>
                    </a:lnTo>
                    <a:lnTo>
                      <a:pt x="252" y="234"/>
                    </a:lnTo>
                    <a:lnTo>
                      <a:pt x="246" y="224"/>
                    </a:lnTo>
                    <a:lnTo>
                      <a:pt x="242" y="214"/>
                    </a:lnTo>
                    <a:lnTo>
                      <a:pt x="241" y="211"/>
                    </a:lnTo>
                    <a:close/>
                  </a:path>
                </a:pathLst>
              </a:custGeom>
              <a:solidFill>
                <a:srgbClr val="75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2" name="Freeform 26"/>
              <p:cNvSpPr>
                <a:spLocks/>
              </p:cNvSpPr>
              <p:nvPr/>
            </p:nvSpPr>
            <p:spPr bwMode="auto">
              <a:xfrm>
                <a:off x="4373" y="1526"/>
                <a:ext cx="437" cy="531"/>
              </a:xfrm>
              <a:custGeom>
                <a:avLst/>
                <a:gdLst>
                  <a:gd name="T0" fmla="*/ 25 w 875"/>
                  <a:gd name="T1" fmla="*/ 19 h 1061"/>
                  <a:gd name="T2" fmla="*/ 24 w 875"/>
                  <a:gd name="T3" fmla="*/ 16 h 1061"/>
                  <a:gd name="T4" fmla="*/ 21 w 875"/>
                  <a:gd name="T5" fmla="*/ 10 h 1061"/>
                  <a:gd name="T6" fmla="*/ 20 w 875"/>
                  <a:gd name="T7" fmla="*/ 8 h 1061"/>
                  <a:gd name="T8" fmla="*/ 18 w 875"/>
                  <a:gd name="T9" fmla="*/ 5 h 1061"/>
                  <a:gd name="T10" fmla="*/ 16 w 875"/>
                  <a:gd name="T11" fmla="*/ 3 h 1061"/>
                  <a:gd name="T12" fmla="*/ 14 w 875"/>
                  <a:gd name="T13" fmla="*/ 1 h 1061"/>
                  <a:gd name="T14" fmla="*/ 8 w 875"/>
                  <a:gd name="T15" fmla="*/ 0 h 1061"/>
                  <a:gd name="T16" fmla="*/ 7 w 875"/>
                  <a:gd name="T17" fmla="*/ 2 h 1061"/>
                  <a:gd name="T18" fmla="*/ 5 w 875"/>
                  <a:gd name="T19" fmla="*/ 4 h 1061"/>
                  <a:gd name="T20" fmla="*/ 4 w 875"/>
                  <a:gd name="T21" fmla="*/ 3 h 1061"/>
                  <a:gd name="T22" fmla="*/ 2 w 875"/>
                  <a:gd name="T23" fmla="*/ 1 h 1061"/>
                  <a:gd name="T24" fmla="*/ 0 w 875"/>
                  <a:gd name="T25" fmla="*/ 9 h 1061"/>
                  <a:gd name="T26" fmla="*/ 0 w 875"/>
                  <a:gd name="T27" fmla="*/ 18 h 1061"/>
                  <a:gd name="T28" fmla="*/ 0 w 875"/>
                  <a:gd name="T29" fmla="*/ 20 h 1061"/>
                  <a:gd name="T30" fmla="*/ 1 w 875"/>
                  <a:gd name="T31" fmla="*/ 24 h 1061"/>
                  <a:gd name="T32" fmla="*/ 2 w 875"/>
                  <a:gd name="T33" fmla="*/ 24 h 1061"/>
                  <a:gd name="T34" fmla="*/ 4 w 875"/>
                  <a:gd name="T35" fmla="*/ 24 h 1061"/>
                  <a:gd name="T36" fmla="*/ 7 w 875"/>
                  <a:gd name="T37" fmla="*/ 24 h 1061"/>
                  <a:gd name="T38" fmla="*/ 9 w 875"/>
                  <a:gd name="T39" fmla="*/ 24 h 1061"/>
                  <a:gd name="T40" fmla="*/ 9 w 875"/>
                  <a:gd name="T41" fmla="*/ 24 h 1061"/>
                  <a:gd name="T42" fmla="*/ 7 w 875"/>
                  <a:gd name="T43" fmla="*/ 25 h 1061"/>
                  <a:gd name="T44" fmla="*/ 4 w 875"/>
                  <a:gd name="T45" fmla="*/ 25 h 1061"/>
                  <a:gd name="T46" fmla="*/ 4 w 875"/>
                  <a:gd name="T47" fmla="*/ 25 h 1061"/>
                  <a:gd name="T48" fmla="*/ 4 w 875"/>
                  <a:gd name="T49" fmla="*/ 26 h 1061"/>
                  <a:gd name="T50" fmla="*/ 5 w 875"/>
                  <a:gd name="T51" fmla="*/ 27 h 1061"/>
                  <a:gd name="T52" fmla="*/ 6 w 875"/>
                  <a:gd name="T53" fmla="*/ 30 h 1061"/>
                  <a:gd name="T54" fmla="*/ 8 w 875"/>
                  <a:gd name="T55" fmla="*/ 32 h 1061"/>
                  <a:gd name="T56" fmla="*/ 17 w 875"/>
                  <a:gd name="T57" fmla="*/ 25 h 1061"/>
                  <a:gd name="T58" fmla="*/ 16 w 875"/>
                  <a:gd name="T59" fmla="*/ 22 h 1061"/>
                  <a:gd name="T60" fmla="*/ 14 w 875"/>
                  <a:gd name="T61" fmla="*/ 19 h 1061"/>
                  <a:gd name="T62" fmla="*/ 14 w 875"/>
                  <a:gd name="T63" fmla="*/ 17 h 1061"/>
                  <a:gd name="T64" fmla="*/ 12 w 875"/>
                  <a:gd name="T65" fmla="*/ 14 h 1061"/>
                  <a:gd name="T66" fmla="*/ 10 w 875"/>
                  <a:gd name="T67" fmla="*/ 11 h 1061"/>
                  <a:gd name="T68" fmla="*/ 10 w 875"/>
                  <a:gd name="T69" fmla="*/ 11 h 1061"/>
                  <a:gd name="T70" fmla="*/ 13 w 875"/>
                  <a:gd name="T71" fmla="*/ 14 h 1061"/>
                  <a:gd name="T72" fmla="*/ 15 w 875"/>
                  <a:gd name="T73" fmla="*/ 18 h 1061"/>
                  <a:gd name="T74" fmla="*/ 16 w 875"/>
                  <a:gd name="T75" fmla="*/ 20 h 1061"/>
                  <a:gd name="T76" fmla="*/ 18 w 875"/>
                  <a:gd name="T77" fmla="*/ 23 h 1061"/>
                  <a:gd name="T78" fmla="*/ 19 w 875"/>
                  <a:gd name="T79" fmla="*/ 23 h 1061"/>
                  <a:gd name="T80" fmla="*/ 22 w 875"/>
                  <a:gd name="T81" fmla="*/ 22 h 1061"/>
                  <a:gd name="T82" fmla="*/ 20 w 875"/>
                  <a:gd name="T83" fmla="*/ 23 h 1061"/>
                  <a:gd name="T84" fmla="*/ 21 w 875"/>
                  <a:gd name="T85" fmla="*/ 24 h 1061"/>
                  <a:gd name="T86" fmla="*/ 25 w 875"/>
                  <a:gd name="T87" fmla="*/ 25 h 1061"/>
                  <a:gd name="T88" fmla="*/ 24 w 875"/>
                  <a:gd name="T89" fmla="*/ 25 h 1061"/>
                  <a:gd name="T90" fmla="*/ 22 w 875"/>
                  <a:gd name="T91" fmla="*/ 25 h 1061"/>
                  <a:gd name="T92" fmla="*/ 20 w 875"/>
                  <a:gd name="T93" fmla="*/ 25 h 1061"/>
                  <a:gd name="T94" fmla="*/ 18 w 875"/>
                  <a:gd name="T95" fmla="*/ 26 h 1061"/>
                  <a:gd name="T96" fmla="*/ 14 w 875"/>
                  <a:gd name="T97" fmla="*/ 28 h 1061"/>
                  <a:gd name="T98" fmla="*/ 18 w 875"/>
                  <a:gd name="T99" fmla="*/ 32 h 1061"/>
                  <a:gd name="T100" fmla="*/ 21 w 875"/>
                  <a:gd name="T101" fmla="*/ 33 h 1061"/>
                  <a:gd name="T102" fmla="*/ 26 w 875"/>
                  <a:gd name="T103" fmla="*/ 28 h 1061"/>
                  <a:gd name="T104" fmla="*/ 27 w 875"/>
                  <a:gd name="T105" fmla="*/ 25 h 1061"/>
                  <a:gd name="T106" fmla="*/ 26 w 875"/>
                  <a:gd name="T107" fmla="*/ 22 h 10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75" h="1061">
                    <a:moveTo>
                      <a:pt x="852" y="663"/>
                    </a:moveTo>
                    <a:lnTo>
                      <a:pt x="848" y="653"/>
                    </a:lnTo>
                    <a:lnTo>
                      <a:pt x="844" y="636"/>
                    </a:lnTo>
                    <a:lnTo>
                      <a:pt x="836" y="614"/>
                    </a:lnTo>
                    <a:lnTo>
                      <a:pt x="828" y="590"/>
                    </a:lnTo>
                    <a:lnTo>
                      <a:pt x="819" y="564"/>
                    </a:lnTo>
                    <a:lnTo>
                      <a:pt x="811" y="541"/>
                    </a:lnTo>
                    <a:lnTo>
                      <a:pt x="807" y="522"/>
                    </a:lnTo>
                    <a:lnTo>
                      <a:pt x="803" y="508"/>
                    </a:lnTo>
                    <a:lnTo>
                      <a:pt x="796" y="489"/>
                    </a:lnTo>
                    <a:lnTo>
                      <a:pt x="781" y="459"/>
                    </a:lnTo>
                    <a:lnTo>
                      <a:pt x="761" y="423"/>
                    </a:lnTo>
                    <a:lnTo>
                      <a:pt x="737" y="383"/>
                    </a:lnTo>
                    <a:lnTo>
                      <a:pt x="713" y="344"/>
                    </a:lnTo>
                    <a:lnTo>
                      <a:pt x="693" y="312"/>
                    </a:lnTo>
                    <a:lnTo>
                      <a:pt x="679" y="289"/>
                    </a:lnTo>
                    <a:lnTo>
                      <a:pt x="673" y="281"/>
                    </a:lnTo>
                    <a:lnTo>
                      <a:pt x="640" y="311"/>
                    </a:lnTo>
                    <a:lnTo>
                      <a:pt x="655" y="242"/>
                    </a:lnTo>
                    <a:lnTo>
                      <a:pt x="652" y="238"/>
                    </a:lnTo>
                    <a:lnTo>
                      <a:pt x="646" y="229"/>
                    </a:lnTo>
                    <a:lnTo>
                      <a:pt x="636" y="214"/>
                    </a:lnTo>
                    <a:lnTo>
                      <a:pt x="625" y="197"/>
                    </a:lnTo>
                    <a:lnTo>
                      <a:pt x="613" y="177"/>
                    </a:lnTo>
                    <a:lnTo>
                      <a:pt x="602" y="157"/>
                    </a:lnTo>
                    <a:lnTo>
                      <a:pt x="591" y="137"/>
                    </a:lnTo>
                    <a:lnTo>
                      <a:pt x="584" y="119"/>
                    </a:lnTo>
                    <a:lnTo>
                      <a:pt x="575" y="101"/>
                    </a:lnTo>
                    <a:lnTo>
                      <a:pt x="559" y="83"/>
                    </a:lnTo>
                    <a:lnTo>
                      <a:pt x="538" y="66"/>
                    </a:lnTo>
                    <a:lnTo>
                      <a:pt x="518" y="49"/>
                    </a:lnTo>
                    <a:lnTo>
                      <a:pt x="496" y="36"/>
                    </a:lnTo>
                    <a:lnTo>
                      <a:pt x="479" y="25"/>
                    </a:lnTo>
                    <a:lnTo>
                      <a:pt x="466" y="17"/>
                    </a:lnTo>
                    <a:lnTo>
                      <a:pt x="461" y="15"/>
                    </a:lnTo>
                    <a:lnTo>
                      <a:pt x="391" y="3"/>
                    </a:lnTo>
                    <a:lnTo>
                      <a:pt x="343" y="3"/>
                    </a:lnTo>
                    <a:lnTo>
                      <a:pt x="346" y="45"/>
                    </a:lnTo>
                    <a:lnTo>
                      <a:pt x="317" y="33"/>
                    </a:lnTo>
                    <a:lnTo>
                      <a:pt x="269" y="0"/>
                    </a:lnTo>
                    <a:lnTo>
                      <a:pt x="267" y="2"/>
                    </a:lnTo>
                    <a:lnTo>
                      <a:pt x="262" y="10"/>
                    </a:lnTo>
                    <a:lnTo>
                      <a:pt x="254" y="24"/>
                    </a:lnTo>
                    <a:lnTo>
                      <a:pt x="246" y="45"/>
                    </a:lnTo>
                    <a:lnTo>
                      <a:pt x="240" y="59"/>
                    </a:lnTo>
                    <a:lnTo>
                      <a:pt x="231" y="72"/>
                    </a:lnTo>
                    <a:lnTo>
                      <a:pt x="220" y="87"/>
                    </a:lnTo>
                    <a:lnTo>
                      <a:pt x="209" y="101"/>
                    </a:lnTo>
                    <a:lnTo>
                      <a:pt x="197" y="114"/>
                    </a:lnTo>
                    <a:lnTo>
                      <a:pt x="188" y="124"/>
                    </a:lnTo>
                    <a:lnTo>
                      <a:pt x="181" y="131"/>
                    </a:lnTo>
                    <a:lnTo>
                      <a:pt x="179" y="134"/>
                    </a:lnTo>
                    <a:lnTo>
                      <a:pt x="176" y="115"/>
                    </a:lnTo>
                    <a:lnTo>
                      <a:pt x="165" y="95"/>
                    </a:lnTo>
                    <a:lnTo>
                      <a:pt x="151" y="76"/>
                    </a:lnTo>
                    <a:lnTo>
                      <a:pt x="135" y="57"/>
                    </a:lnTo>
                    <a:lnTo>
                      <a:pt x="118" y="40"/>
                    </a:lnTo>
                    <a:lnTo>
                      <a:pt x="104" y="28"/>
                    </a:lnTo>
                    <a:lnTo>
                      <a:pt x="94" y="18"/>
                    </a:lnTo>
                    <a:lnTo>
                      <a:pt x="90" y="15"/>
                    </a:lnTo>
                    <a:lnTo>
                      <a:pt x="79" y="60"/>
                    </a:lnTo>
                    <a:lnTo>
                      <a:pt x="42" y="137"/>
                    </a:lnTo>
                    <a:lnTo>
                      <a:pt x="41" y="139"/>
                    </a:lnTo>
                    <a:lnTo>
                      <a:pt x="34" y="212"/>
                    </a:lnTo>
                    <a:lnTo>
                      <a:pt x="28" y="287"/>
                    </a:lnTo>
                    <a:lnTo>
                      <a:pt x="25" y="349"/>
                    </a:lnTo>
                    <a:lnTo>
                      <a:pt x="23" y="380"/>
                    </a:lnTo>
                    <a:lnTo>
                      <a:pt x="22" y="419"/>
                    </a:lnTo>
                    <a:lnTo>
                      <a:pt x="15" y="489"/>
                    </a:lnTo>
                    <a:lnTo>
                      <a:pt x="9" y="564"/>
                    </a:lnTo>
                    <a:lnTo>
                      <a:pt x="4" y="613"/>
                    </a:lnTo>
                    <a:lnTo>
                      <a:pt x="4" y="614"/>
                    </a:lnTo>
                    <a:lnTo>
                      <a:pt x="3" y="620"/>
                    </a:lnTo>
                    <a:lnTo>
                      <a:pt x="2" y="633"/>
                    </a:lnTo>
                    <a:lnTo>
                      <a:pt x="0" y="652"/>
                    </a:lnTo>
                    <a:lnTo>
                      <a:pt x="3" y="674"/>
                    </a:lnTo>
                    <a:lnTo>
                      <a:pt x="10" y="697"/>
                    </a:lnTo>
                    <a:lnTo>
                      <a:pt x="21" y="719"/>
                    </a:lnTo>
                    <a:lnTo>
                      <a:pt x="41" y="739"/>
                    </a:lnTo>
                    <a:lnTo>
                      <a:pt x="68" y="754"/>
                    </a:lnTo>
                    <a:lnTo>
                      <a:pt x="81" y="761"/>
                    </a:lnTo>
                    <a:lnTo>
                      <a:pt x="87" y="760"/>
                    </a:lnTo>
                    <a:lnTo>
                      <a:pt x="91" y="760"/>
                    </a:lnTo>
                    <a:lnTo>
                      <a:pt x="97" y="760"/>
                    </a:lnTo>
                    <a:lnTo>
                      <a:pt x="102" y="760"/>
                    </a:lnTo>
                    <a:lnTo>
                      <a:pt x="110" y="760"/>
                    </a:lnTo>
                    <a:lnTo>
                      <a:pt x="121" y="760"/>
                    </a:lnTo>
                    <a:lnTo>
                      <a:pt x="135" y="759"/>
                    </a:lnTo>
                    <a:lnTo>
                      <a:pt x="151" y="758"/>
                    </a:lnTo>
                    <a:lnTo>
                      <a:pt x="169" y="758"/>
                    </a:lnTo>
                    <a:lnTo>
                      <a:pt x="187" y="757"/>
                    </a:lnTo>
                    <a:lnTo>
                      <a:pt x="207" y="755"/>
                    </a:lnTo>
                    <a:lnTo>
                      <a:pt x="225" y="754"/>
                    </a:lnTo>
                    <a:lnTo>
                      <a:pt x="244" y="753"/>
                    </a:lnTo>
                    <a:lnTo>
                      <a:pt x="261" y="752"/>
                    </a:lnTo>
                    <a:lnTo>
                      <a:pt x="277" y="751"/>
                    </a:lnTo>
                    <a:lnTo>
                      <a:pt x="292" y="751"/>
                    </a:lnTo>
                    <a:lnTo>
                      <a:pt x="303" y="750"/>
                    </a:lnTo>
                    <a:lnTo>
                      <a:pt x="313" y="749"/>
                    </a:lnTo>
                    <a:lnTo>
                      <a:pt x="318" y="749"/>
                    </a:lnTo>
                    <a:lnTo>
                      <a:pt x="321" y="749"/>
                    </a:lnTo>
                    <a:lnTo>
                      <a:pt x="314" y="752"/>
                    </a:lnTo>
                    <a:lnTo>
                      <a:pt x="305" y="755"/>
                    </a:lnTo>
                    <a:lnTo>
                      <a:pt x="293" y="760"/>
                    </a:lnTo>
                    <a:lnTo>
                      <a:pt x="280" y="763"/>
                    </a:lnTo>
                    <a:lnTo>
                      <a:pt x="265" y="768"/>
                    </a:lnTo>
                    <a:lnTo>
                      <a:pt x="249" y="772"/>
                    </a:lnTo>
                    <a:lnTo>
                      <a:pt x="232" y="776"/>
                    </a:lnTo>
                    <a:lnTo>
                      <a:pt x="216" y="780"/>
                    </a:lnTo>
                    <a:lnTo>
                      <a:pt x="200" y="783"/>
                    </a:lnTo>
                    <a:lnTo>
                      <a:pt x="184" y="787"/>
                    </a:lnTo>
                    <a:lnTo>
                      <a:pt x="170" y="789"/>
                    </a:lnTo>
                    <a:lnTo>
                      <a:pt x="157" y="792"/>
                    </a:lnTo>
                    <a:lnTo>
                      <a:pt x="146" y="793"/>
                    </a:lnTo>
                    <a:lnTo>
                      <a:pt x="138" y="796"/>
                    </a:lnTo>
                    <a:lnTo>
                      <a:pt x="133" y="797"/>
                    </a:lnTo>
                    <a:lnTo>
                      <a:pt x="131" y="797"/>
                    </a:lnTo>
                    <a:lnTo>
                      <a:pt x="128" y="797"/>
                    </a:lnTo>
                    <a:lnTo>
                      <a:pt x="125" y="797"/>
                    </a:lnTo>
                    <a:lnTo>
                      <a:pt x="121" y="797"/>
                    </a:lnTo>
                    <a:lnTo>
                      <a:pt x="118" y="797"/>
                    </a:lnTo>
                    <a:lnTo>
                      <a:pt x="124" y="805"/>
                    </a:lnTo>
                    <a:lnTo>
                      <a:pt x="131" y="813"/>
                    </a:lnTo>
                    <a:lnTo>
                      <a:pt x="138" y="821"/>
                    </a:lnTo>
                    <a:lnTo>
                      <a:pt x="144" y="830"/>
                    </a:lnTo>
                    <a:lnTo>
                      <a:pt x="150" y="838"/>
                    </a:lnTo>
                    <a:lnTo>
                      <a:pt x="156" y="848"/>
                    </a:lnTo>
                    <a:lnTo>
                      <a:pt x="162" y="856"/>
                    </a:lnTo>
                    <a:lnTo>
                      <a:pt x="166" y="863"/>
                    </a:lnTo>
                    <a:lnTo>
                      <a:pt x="176" y="876"/>
                    </a:lnTo>
                    <a:lnTo>
                      <a:pt x="188" y="896"/>
                    </a:lnTo>
                    <a:lnTo>
                      <a:pt x="203" y="918"/>
                    </a:lnTo>
                    <a:lnTo>
                      <a:pt x="218" y="941"/>
                    </a:lnTo>
                    <a:lnTo>
                      <a:pt x="233" y="963"/>
                    </a:lnTo>
                    <a:lnTo>
                      <a:pt x="246" y="981"/>
                    </a:lnTo>
                    <a:lnTo>
                      <a:pt x="255" y="995"/>
                    </a:lnTo>
                    <a:lnTo>
                      <a:pt x="258" y="1000"/>
                    </a:lnTo>
                    <a:lnTo>
                      <a:pt x="270" y="1025"/>
                    </a:lnTo>
                    <a:lnTo>
                      <a:pt x="376" y="852"/>
                    </a:lnTo>
                    <a:lnTo>
                      <a:pt x="421" y="872"/>
                    </a:lnTo>
                    <a:lnTo>
                      <a:pt x="543" y="812"/>
                    </a:lnTo>
                    <a:lnTo>
                      <a:pt x="570" y="772"/>
                    </a:lnTo>
                    <a:lnTo>
                      <a:pt x="566" y="767"/>
                    </a:lnTo>
                    <a:lnTo>
                      <a:pt x="558" y="757"/>
                    </a:lnTo>
                    <a:lnTo>
                      <a:pt x="545" y="740"/>
                    </a:lnTo>
                    <a:lnTo>
                      <a:pt x="530" y="721"/>
                    </a:lnTo>
                    <a:lnTo>
                      <a:pt x="515" y="700"/>
                    </a:lnTo>
                    <a:lnTo>
                      <a:pt x="502" y="681"/>
                    </a:lnTo>
                    <a:lnTo>
                      <a:pt x="491" y="662"/>
                    </a:lnTo>
                    <a:lnTo>
                      <a:pt x="484" y="648"/>
                    </a:lnTo>
                    <a:lnTo>
                      <a:pt x="480" y="624"/>
                    </a:lnTo>
                    <a:lnTo>
                      <a:pt x="479" y="600"/>
                    </a:lnTo>
                    <a:lnTo>
                      <a:pt x="477" y="577"/>
                    </a:lnTo>
                    <a:lnTo>
                      <a:pt x="473" y="560"/>
                    </a:lnTo>
                    <a:lnTo>
                      <a:pt x="467" y="550"/>
                    </a:lnTo>
                    <a:lnTo>
                      <a:pt x="460" y="535"/>
                    </a:lnTo>
                    <a:lnTo>
                      <a:pt x="451" y="518"/>
                    </a:lnTo>
                    <a:lnTo>
                      <a:pt x="440" y="500"/>
                    </a:lnTo>
                    <a:lnTo>
                      <a:pt x="429" y="480"/>
                    </a:lnTo>
                    <a:lnTo>
                      <a:pt x="417" y="462"/>
                    </a:lnTo>
                    <a:lnTo>
                      <a:pt x="406" y="446"/>
                    </a:lnTo>
                    <a:lnTo>
                      <a:pt x="394" y="433"/>
                    </a:lnTo>
                    <a:lnTo>
                      <a:pt x="383" y="420"/>
                    </a:lnTo>
                    <a:lnTo>
                      <a:pt x="371" y="403"/>
                    </a:lnTo>
                    <a:lnTo>
                      <a:pt x="360" y="382"/>
                    </a:lnTo>
                    <a:lnTo>
                      <a:pt x="349" y="363"/>
                    </a:lnTo>
                    <a:lnTo>
                      <a:pt x="340" y="344"/>
                    </a:lnTo>
                    <a:lnTo>
                      <a:pt x="333" y="329"/>
                    </a:lnTo>
                    <a:lnTo>
                      <a:pt x="331" y="321"/>
                    </a:lnTo>
                    <a:lnTo>
                      <a:pt x="338" y="330"/>
                    </a:lnTo>
                    <a:lnTo>
                      <a:pt x="351" y="345"/>
                    </a:lnTo>
                    <a:lnTo>
                      <a:pt x="368" y="364"/>
                    </a:lnTo>
                    <a:lnTo>
                      <a:pt x="386" y="385"/>
                    </a:lnTo>
                    <a:lnTo>
                      <a:pt x="405" y="404"/>
                    </a:lnTo>
                    <a:lnTo>
                      <a:pt x="421" y="420"/>
                    </a:lnTo>
                    <a:lnTo>
                      <a:pt x="431" y="432"/>
                    </a:lnTo>
                    <a:lnTo>
                      <a:pt x="436" y="436"/>
                    </a:lnTo>
                    <a:lnTo>
                      <a:pt x="488" y="526"/>
                    </a:lnTo>
                    <a:lnTo>
                      <a:pt x="489" y="530"/>
                    </a:lnTo>
                    <a:lnTo>
                      <a:pt x="492" y="539"/>
                    </a:lnTo>
                    <a:lnTo>
                      <a:pt x="497" y="553"/>
                    </a:lnTo>
                    <a:lnTo>
                      <a:pt x="503" y="570"/>
                    </a:lnTo>
                    <a:lnTo>
                      <a:pt x="510" y="587"/>
                    </a:lnTo>
                    <a:lnTo>
                      <a:pt x="518" y="605"/>
                    </a:lnTo>
                    <a:lnTo>
                      <a:pt x="525" y="620"/>
                    </a:lnTo>
                    <a:lnTo>
                      <a:pt x="533" y="630"/>
                    </a:lnTo>
                    <a:lnTo>
                      <a:pt x="542" y="641"/>
                    </a:lnTo>
                    <a:lnTo>
                      <a:pt x="553" y="658"/>
                    </a:lnTo>
                    <a:lnTo>
                      <a:pt x="567" y="676"/>
                    </a:lnTo>
                    <a:lnTo>
                      <a:pt x="582" y="696"/>
                    </a:lnTo>
                    <a:lnTo>
                      <a:pt x="596" y="714"/>
                    </a:lnTo>
                    <a:lnTo>
                      <a:pt x="608" y="730"/>
                    </a:lnTo>
                    <a:lnTo>
                      <a:pt x="614" y="740"/>
                    </a:lnTo>
                    <a:lnTo>
                      <a:pt x="618" y="745"/>
                    </a:lnTo>
                    <a:lnTo>
                      <a:pt x="626" y="730"/>
                    </a:lnTo>
                    <a:lnTo>
                      <a:pt x="639" y="719"/>
                    </a:lnTo>
                    <a:lnTo>
                      <a:pt x="655" y="712"/>
                    </a:lnTo>
                    <a:lnTo>
                      <a:pt x="671" y="706"/>
                    </a:lnTo>
                    <a:lnTo>
                      <a:pt x="687" y="702"/>
                    </a:lnTo>
                    <a:lnTo>
                      <a:pt x="701" y="701"/>
                    </a:lnTo>
                    <a:lnTo>
                      <a:pt x="710" y="700"/>
                    </a:lnTo>
                    <a:lnTo>
                      <a:pt x="713" y="700"/>
                    </a:lnTo>
                    <a:lnTo>
                      <a:pt x="699" y="708"/>
                    </a:lnTo>
                    <a:lnTo>
                      <a:pt x="686" y="716"/>
                    </a:lnTo>
                    <a:lnTo>
                      <a:pt x="674" y="724"/>
                    </a:lnTo>
                    <a:lnTo>
                      <a:pt x="666" y="732"/>
                    </a:lnTo>
                    <a:lnTo>
                      <a:pt x="659" y="740"/>
                    </a:lnTo>
                    <a:lnTo>
                      <a:pt x="655" y="746"/>
                    </a:lnTo>
                    <a:lnTo>
                      <a:pt x="652" y="751"/>
                    </a:lnTo>
                    <a:lnTo>
                      <a:pt x="651" y="752"/>
                    </a:lnTo>
                    <a:lnTo>
                      <a:pt x="699" y="744"/>
                    </a:lnTo>
                    <a:lnTo>
                      <a:pt x="737" y="742"/>
                    </a:lnTo>
                    <a:lnTo>
                      <a:pt x="766" y="746"/>
                    </a:lnTo>
                    <a:lnTo>
                      <a:pt x="790" y="753"/>
                    </a:lnTo>
                    <a:lnTo>
                      <a:pt x="807" y="761"/>
                    </a:lnTo>
                    <a:lnTo>
                      <a:pt x="817" y="769"/>
                    </a:lnTo>
                    <a:lnTo>
                      <a:pt x="823" y="776"/>
                    </a:lnTo>
                    <a:lnTo>
                      <a:pt x="825" y="778"/>
                    </a:lnTo>
                    <a:lnTo>
                      <a:pt x="811" y="775"/>
                    </a:lnTo>
                    <a:lnTo>
                      <a:pt x="796" y="773"/>
                    </a:lnTo>
                    <a:lnTo>
                      <a:pt x="780" y="772"/>
                    </a:lnTo>
                    <a:lnTo>
                      <a:pt x="765" y="772"/>
                    </a:lnTo>
                    <a:lnTo>
                      <a:pt x="749" y="773"/>
                    </a:lnTo>
                    <a:lnTo>
                      <a:pt x="734" y="775"/>
                    </a:lnTo>
                    <a:lnTo>
                      <a:pt x="719" y="777"/>
                    </a:lnTo>
                    <a:lnTo>
                      <a:pt x="705" y="780"/>
                    </a:lnTo>
                    <a:lnTo>
                      <a:pt x="692" y="782"/>
                    </a:lnTo>
                    <a:lnTo>
                      <a:pt x="679" y="785"/>
                    </a:lnTo>
                    <a:lnTo>
                      <a:pt x="667" y="788"/>
                    </a:lnTo>
                    <a:lnTo>
                      <a:pt x="658" y="791"/>
                    </a:lnTo>
                    <a:lnTo>
                      <a:pt x="650" y="793"/>
                    </a:lnTo>
                    <a:lnTo>
                      <a:pt x="644" y="796"/>
                    </a:lnTo>
                    <a:lnTo>
                      <a:pt x="641" y="797"/>
                    </a:lnTo>
                    <a:lnTo>
                      <a:pt x="640" y="797"/>
                    </a:lnTo>
                    <a:lnTo>
                      <a:pt x="618" y="803"/>
                    </a:lnTo>
                    <a:lnTo>
                      <a:pt x="590" y="814"/>
                    </a:lnTo>
                    <a:lnTo>
                      <a:pt x="561" y="831"/>
                    </a:lnTo>
                    <a:lnTo>
                      <a:pt x="533" y="850"/>
                    </a:lnTo>
                    <a:lnTo>
                      <a:pt x="506" y="868"/>
                    </a:lnTo>
                    <a:lnTo>
                      <a:pt x="484" y="884"/>
                    </a:lnTo>
                    <a:lnTo>
                      <a:pt x="470" y="896"/>
                    </a:lnTo>
                    <a:lnTo>
                      <a:pt x="465" y="901"/>
                    </a:lnTo>
                    <a:lnTo>
                      <a:pt x="499" y="919"/>
                    </a:lnTo>
                    <a:lnTo>
                      <a:pt x="533" y="943"/>
                    </a:lnTo>
                    <a:lnTo>
                      <a:pt x="564" y="970"/>
                    </a:lnTo>
                    <a:lnTo>
                      <a:pt x="590" y="996"/>
                    </a:lnTo>
                    <a:lnTo>
                      <a:pt x="613" y="1021"/>
                    </a:lnTo>
                    <a:lnTo>
                      <a:pt x="632" y="1041"/>
                    </a:lnTo>
                    <a:lnTo>
                      <a:pt x="643" y="1056"/>
                    </a:lnTo>
                    <a:lnTo>
                      <a:pt x="647" y="1061"/>
                    </a:lnTo>
                    <a:lnTo>
                      <a:pt x="680" y="1031"/>
                    </a:lnTo>
                    <a:lnTo>
                      <a:pt x="822" y="905"/>
                    </a:lnTo>
                    <a:lnTo>
                      <a:pt x="823" y="903"/>
                    </a:lnTo>
                    <a:lnTo>
                      <a:pt x="828" y="897"/>
                    </a:lnTo>
                    <a:lnTo>
                      <a:pt x="834" y="888"/>
                    </a:lnTo>
                    <a:lnTo>
                      <a:pt x="841" y="878"/>
                    </a:lnTo>
                    <a:lnTo>
                      <a:pt x="849" y="865"/>
                    </a:lnTo>
                    <a:lnTo>
                      <a:pt x="857" y="852"/>
                    </a:lnTo>
                    <a:lnTo>
                      <a:pt x="864" y="838"/>
                    </a:lnTo>
                    <a:lnTo>
                      <a:pt x="870" y="827"/>
                    </a:lnTo>
                    <a:lnTo>
                      <a:pt x="875" y="795"/>
                    </a:lnTo>
                    <a:lnTo>
                      <a:pt x="872" y="754"/>
                    </a:lnTo>
                    <a:lnTo>
                      <a:pt x="869" y="719"/>
                    </a:lnTo>
                    <a:lnTo>
                      <a:pt x="867" y="704"/>
                    </a:lnTo>
                    <a:lnTo>
                      <a:pt x="864" y="700"/>
                    </a:lnTo>
                    <a:lnTo>
                      <a:pt x="861" y="690"/>
                    </a:lnTo>
                    <a:lnTo>
                      <a:pt x="855" y="677"/>
                    </a:lnTo>
                    <a:lnTo>
                      <a:pt x="852" y="663"/>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3" name="Freeform 27"/>
              <p:cNvSpPr>
                <a:spLocks/>
              </p:cNvSpPr>
              <p:nvPr/>
            </p:nvSpPr>
            <p:spPr bwMode="auto">
              <a:xfrm>
                <a:off x="4441" y="1497"/>
                <a:ext cx="57" cy="72"/>
              </a:xfrm>
              <a:custGeom>
                <a:avLst/>
                <a:gdLst>
                  <a:gd name="T0" fmla="*/ 0 w 114"/>
                  <a:gd name="T1" fmla="*/ 1 h 145"/>
                  <a:gd name="T2" fmla="*/ 1 w 114"/>
                  <a:gd name="T3" fmla="*/ 1 h 145"/>
                  <a:gd name="T4" fmla="*/ 1 w 114"/>
                  <a:gd name="T5" fmla="*/ 2 h 145"/>
                  <a:gd name="T6" fmla="*/ 1 w 114"/>
                  <a:gd name="T7" fmla="*/ 2 h 145"/>
                  <a:gd name="T8" fmla="*/ 1 w 114"/>
                  <a:gd name="T9" fmla="*/ 2 h 145"/>
                  <a:gd name="T10" fmla="*/ 2 w 114"/>
                  <a:gd name="T11" fmla="*/ 3 h 145"/>
                  <a:gd name="T12" fmla="*/ 2 w 114"/>
                  <a:gd name="T13" fmla="*/ 3 h 145"/>
                  <a:gd name="T14" fmla="*/ 2 w 114"/>
                  <a:gd name="T15" fmla="*/ 4 h 145"/>
                  <a:gd name="T16" fmla="*/ 2 w 114"/>
                  <a:gd name="T17" fmla="*/ 4 h 145"/>
                  <a:gd name="T18" fmla="*/ 2 w 114"/>
                  <a:gd name="T19" fmla="*/ 4 h 145"/>
                  <a:gd name="T20" fmla="*/ 3 w 114"/>
                  <a:gd name="T21" fmla="*/ 4 h 145"/>
                  <a:gd name="T22" fmla="*/ 3 w 114"/>
                  <a:gd name="T23" fmla="*/ 3 h 145"/>
                  <a:gd name="T24" fmla="*/ 3 w 114"/>
                  <a:gd name="T25" fmla="*/ 3 h 145"/>
                  <a:gd name="T26" fmla="*/ 3 w 114"/>
                  <a:gd name="T27" fmla="*/ 2 h 145"/>
                  <a:gd name="T28" fmla="*/ 4 w 114"/>
                  <a:gd name="T29" fmla="*/ 2 h 145"/>
                  <a:gd name="T30" fmla="*/ 4 w 114"/>
                  <a:gd name="T31" fmla="*/ 1 h 145"/>
                  <a:gd name="T32" fmla="*/ 4 w 114"/>
                  <a:gd name="T33" fmla="*/ 1 h 145"/>
                  <a:gd name="T34" fmla="*/ 4 w 114"/>
                  <a:gd name="T35" fmla="*/ 1 h 145"/>
                  <a:gd name="T36" fmla="*/ 4 w 114"/>
                  <a:gd name="T37" fmla="*/ 1 h 145"/>
                  <a:gd name="T38" fmla="*/ 4 w 114"/>
                  <a:gd name="T39" fmla="*/ 0 h 145"/>
                  <a:gd name="T40" fmla="*/ 4 w 114"/>
                  <a:gd name="T41" fmla="*/ 0 h 145"/>
                  <a:gd name="T42" fmla="*/ 4 w 114"/>
                  <a:gd name="T43" fmla="*/ 0 h 145"/>
                  <a:gd name="T44" fmla="*/ 3 w 114"/>
                  <a:gd name="T45" fmla="*/ 0 h 145"/>
                  <a:gd name="T46" fmla="*/ 3 w 114"/>
                  <a:gd name="T47" fmla="*/ 0 h 145"/>
                  <a:gd name="T48" fmla="*/ 3 w 114"/>
                  <a:gd name="T49" fmla="*/ 0 h 145"/>
                  <a:gd name="T50" fmla="*/ 0 w 114"/>
                  <a:gd name="T51" fmla="*/ 1 h 1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4" h="145">
                    <a:moveTo>
                      <a:pt x="0" y="56"/>
                    </a:moveTo>
                    <a:lnTo>
                      <a:pt x="3" y="59"/>
                    </a:lnTo>
                    <a:lnTo>
                      <a:pt x="9" y="67"/>
                    </a:lnTo>
                    <a:lnTo>
                      <a:pt x="17" y="78"/>
                    </a:lnTo>
                    <a:lnTo>
                      <a:pt x="28" y="91"/>
                    </a:lnTo>
                    <a:lnTo>
                      <a:pt x="39" y="106"/>
                    </a:lnTo>
                    <a:lnTo>
                      <a:pt x="49" y="121"/>
                    </a:lnTo>
                    <a:lnTo>
                      <a:pt x="56" y="134"/>
                    </a:lnTo>
                    <a:lnTo>
                      <a:pt x="59" y="145"/>
                    </a:lnTo>
                    <a:lnTo>
                      <a:pt x="61" y="142"/>
                    </a:lnTo>
                    <a:lnTo>
                      <a:pt x="67" y="134"/>
                    </a:lnTo>
                    <a:lnTo>
                      <a:pt x="75" y="121"/>
                    </a:lnTo>
                    <a:lnTo>
                      <a:pt x="85" y="105"/>
                    </a:lnTo>
                    <a:lnTo>
                      <a:pt x="95" y="89"/>
                    </a:lnTo>
                    <a:lnTo>
                      <a:pt x="104" y="71"/>
                    </a:lnTo>
                    <a:lnTo>
                      <a:pt x="111" y="56"/>
                    </a:lnTo>
                    <a:lnTo>
                      <a:pt x="114" y="45"/>
                    </a:lnTo>
                    <a:lnTo>
                      <a:pt x="113" y="43"/>
                    </a:lnTo>
                    <a:lnTo>
                      <a:pt x="111" y="38"/>
                    </a:lnTo>
                    <a:lnTo>
                      <a:pt x="107" y="31"/>
                    </a:lnTo>
                    <a:lnTo>
                      <a:pt x="103" y="22"/>
                    </a:lnTo>
                    <a:lnTo>
                      <a:pt x="97" y="14"/>
                    </a:lnTo>
                    <a:lnTo>
                      <a:pt x="91" y="7"/>
                    </a:lnTo>
                    <a:lnTo>
                      <a:pt x="84" y="2"/>
                    </a:lnTo>
                    <a:lnTo>
                      <a:pt x="77" y="0"/>
                    </a:lnTo>
                    <a:lnTo>
                      <a:pt x="0" y="56"/>
                    </a:lnTo>
                    <a:close/>
                  </a:path>
                </a:pathLst>
              </a:custGeom>
              <a:solidFill>
                <a:srgbClr val="75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4" name="Freeform 28"/>
              <p:cNvSpPr>
                <a:spLocks/>
              </p:cNvSpPr>
              <p:nvPr/>
            </p:nvSpPr>
            <p:spPr bwMode="auto">
              <a:xfrm>
                <a:off x="4329" y="1522"/>
                <a:ext cx="24" cy="34"/>
              </a:xfrm>
              <a:custGeom>
                <a:avLst/>
                <a:gdLst>
                  <a:gd name="T0" fmla="*/ 2 w 47"/>
                  <a:gd name="T1" fmla="*/ 1 h 68"/>
                  <a:gd name="T2" fmla="*/ 1 w 47"/>
                  <a:gd name="T3" fmla="*/ 3 h 68"/>
                  <a:gd name="T4" fmla="*/ 0 w 47"/>
                  <a:gd name="T5" fmla="*/ 2 h 68"/>
                  <a:gd name="T6" fmla="*/ 2 w 47"/>
                  <a:gd name="T7" fmla="*/ 0 h 68"/>
                  <a:gd name="T8" fmla="*/ 2 w 47"/>
                  <a:gd name="T9" fmla="*/ 1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68">
                    <a:moveTo>
                      <a:pt x="47" y="19"/>
                    </a:moveTo>
                    <a:lnTo>
                      <a:pt x="17" y="68"/>
                    </a:lnTo>
                    <a:lnTo>
                      <a:pt x="0" y="45"/>
                    </a:lnTo>
                    <a:lnTo>
                      <a:pt x="40" y="0"/>
                    </a:lnTo>
                    <a:lnTo>
                      <a:pt x="47" y="19"/>
                    </a:lnTo>
                    <a:close/>
                  </a:path>
                </a:pathLst>
              </a:custGeom>
              <a:solidFill>
                <a:srgbClr val="75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5" name="Freeform 29"/>
              <p:cNvSpPr>
                <a:spLocks/>
              </p:cNvSpPr>
              <p:nvPr/>
            </p:nvSpPr>
            <p:spPr bwMode="auto">
              <a:xfrm>
                <a:off x="4546" y="1534"/>
                <a:ext cx="80" cy="93"/>
              </a:xfrm>
              <a:custGeom>
                <a:avLst/>
                <a:gdLst>
                  <a:gd name="T0" fmla="*/ 4 w 160"/>
                  <a:gd name="T1" fmla="*/ 0 h 185"/>
                  <a:gd name="T2" fmla="*/ 4 w 160"/>
                  <a:gd name="T3" fmla="*/ 1 h 185"/>
                  <a:gd name="T4" fmla="*/ 4 w 160"/>
                  <a:gd name="T5" fmla="*/ 1 h 185"/>
                  <a:gd name="T6" fmla="*/ 3 w 160"/>
                  <a:gd name="T7" fmla="*/ 1 h 185"/>
                  <a:gd name="T8" fmla="*/ 2 w 160"/>
                  <a:gd name="T9" fmla="*/ 2 h 185"/>
                  <a:gd name="T10" fmla="*/ 2 w 160"/>
                  <a:gd name="T11" fmla="*/ 3 h 185"/>
                  <a:gd name="T12" fmla="*/ 1 w 160"/>
                  <a:gd name="T13" fmla="*/ 4 h 185"/>
                  <a:gd name="T14" fmla="*/ 1 w 160"/>
                  <a:gd name="T15" fmla="*/ 5 h 185"/>
                  <a:gd name="T16" fmla="*/ 0 w 160"/>
                  <a:gd name="T17" fmla="*/ 6 h 185"/>
                  <a:gd name="T18" fmla="*/ 1 w 160"/>
                  <a:gd name="T19" fmla="*/ 6 h 185"/>
                  <a:gd name="T20" fmla="*/ 1 w 160"/>
                  <a:gd name="T21" fmla="*/ 5 h 185"/>
                  <a:gd name="T22" fmla="*/ 1 w 160"/>
                  <a:gd name="T23" fmla="*/ 5 h 185"/>
                  <a:gd name="T24" fmla="*/ 2 w 160"/>
                  <a:gd name="T25" fmla="*/ 4 h 185"/>
                  <a:gd name="T26" fmla="*/ 2 w 160"/>
                  <a:gd name="T27" fmla="*/ 3 h 185"/>
                  <a:gd name="T28" fmla="*/ 3 w 160"/>
                  <a:gd name="T29" fmla="*/ 2 h 185"/>
                  <a:gd name="T30" fmla="*/ 4 w 160"/>
                  <a:gd name="T31" fmla="*/ 1 h 185"/>
                  <a:gd name="T32" fmla="*/ 5 w 160"/>
                  <a:gd name="T33" fmla="*/ 1 h 185"/>
                  <a:gd name="T34" fmla="*/ 4 w 160"/>
                  <a:gd name="T35" fmla="*/ 0 h 1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0" h="185">
                    <a:moveTo>
                      <a:pt x="115" y="0"/>
                    </a:moveTo>
                    <a:lnTo>
                      <a:pt x="111" y="2"/>
                    </a:lnTo>
                    <a:lnTo>
                      <a:pt x="97" y="9"/>
                    </a:lnTo>
                    <a:lnTo>
                      <a:pt x="78" y="23"/>
                    </a:lnTo>
                    <a:lnTo>
                      <a:pt x="56" y="41"/>
                    </a:lnTo>
                    <a:lnTo>
                      <a:pt x="35" y="67"/>
                    </a:lnTo>
                    <a:lnTo>
                      <a:pt x="16" y="99"/>
                    </a:lnTo>
                    <a:lnTo>
                      <a:pt x="3" y="138"/>
                    </a:lnTo>
                    <a:lnTo>
                      <a:pt x="0" y="185"/>
                    </a:lnTo>
                    <a:lnTo>
                      <a:pt x="2" y="178"/>
                    </a:lnTo>
                    <a:lnTo>
                      <a:pt x="10" y="159"/>
                    </a:lnTo>
                    <a:lnTo>
                      <a:pt x="23" y="131"/>
                    </a:lnTo>
                    <a:lnTo>
                      <a:pt x="41" y="99"/>
                    </a:lnTo>
                    <a:lnTo>
                      <a:pt x="63" y="67"/>
                    </a:lnTo>
                    <a:lnTo>
                      <a:pt x="91" y="38"/>
                    </a:lnTo>
                    <a:lnTo>
                      <a:pt x="123" y="17"/>
                    </a:lnTo>
                    <a:lnTo>
                      <a:pt x="160" y="7"/>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6" name="Freeform 30"/>
              <p:cNvSpPr>
                <a:spLocks/>
              </p:cNvSpPr>
              <p:nvPr/>
            </p:nvSpPr>
            <p:spPr bwMode="auto">
              <a:xfrm>
                <a:off x="4391" y="2215"/>
                <a:ext cx="68" cy="42"/>
              </a:xfrm>
              <a:custGeom>
                <a:avLst/>
                <a:gdLst>
                  <a:gd name="T0" fmla="*/ 0 w 137"/>
                  <a:gd name="T1" fmla="*/ 2 h 84"/>
                  <a:gd name="T2" fmla="*/ 0 w 137"/>
                  <a:gd name="T3" fmla="*/ 2 h 84"/>
                  <a:gd name="T4" fmla="*/ 0 w 137"/>
                  <a:gd name="T5" fmla="*/ 2 h 84"/>
                  <a:gd name="T6" fmla="*/ 0 w 137"/>
                  <a:gd name="T7" fmla="*/ 3 h 84"/>
                  <a:gd name="T8" fmla="*/ 0 w 137"/>
                  <a:gd name="T9" fmla="*/ 3 h 84"/>
                  <a:gd name="T10" fmla="*/ 0 w 137"/>
                  <a:gd name="T11" fmla="*/ 3 h 84"/>
                  <a:gd name="T12" fmla="*/ 0 w 137"/>
                  <a:gd name="T13" fmla="*/ 3 h 84"/>
                  <a:gd name="T14" fmla="*/ 0 w 137"/>
                  <a:gd name="T15" fmla="*/ 3 h 84"/>
                  <a:gd name="T16" fmla="*/ 1 w 137"/>
                  <a:gd name="T17" fmla="*/ 2 h 84"/>
                  <a:gd name="T18" fmla="*/ 1 w 137"/>
                  <a:gd name="T19" fmla="*/ 2 h 84"/>
                  <a:gd name="T20" fmla="*/ 2 w 137"/>
                  <a:gd name="T21" fmla="*/ 2 h 84"/>
                  <a:gd name="T22" fmla="*/ 3 w 137"/>
                  <a:gd name="T23" fmla="*/ 2 h 84"/>
                  <a:gd name="T24" fmla="*/ 4 w 137"/>
                  <a:gd name="T25" fmla="*/ 2 h 84"/>
                  <a:gd name="T26" fmla="*/ 3 w 137"/>
                  <a:gd name="T27" fmla="*/ 1 h 84"/>
                  <a:gd name="T28" fmla="*/ 3 w 137"/>
                  <a:gd name="T29" fmla="*/ 1 h 84"/>
                  <a:gd name="T30" fmla="*/ 2 w 137"/>
                  <a:gd name="T31" fmla="*/ 1 h 84"/>
                  <a:gd name="T32" fmla="*/ 2 w 137"/>
                  <a:gd name="T33" fmla="*/ 1 h 84"/>
                  <a:gd name="T34" fmla="*/ 2 w 137"/>
                  <a:gd name="T35" fmla="*/ 1 h 84"/>
                  <a:gd name="T36" fmla="*/ 2 w 137"/>
                  <a:gd name="T37" fmla="*/ 1 h 84"/>
                  <a:gd name="T38" fmla="*/ 1 w 137"/>
                  <a:gd name="T39" fmla="*/ 1 h 84"/>
                  <a:gd name="T40" fmla="*/ 1 w 137"/>
                  <a:gd name="T41" fmla="*/ 1 h 84"/>
                  <a:gd name="T42" fmla="*/ 1 w 137"/>
                  <a:gd name="T43" fmla="*/ 0 h 84"/>
                  <a:gd name="T44" fmla="*/ 1 w 137"/>
                  <a:gd name="T45" fmla="*/ 1 h 84"/>
                  <a:gd name="T46" fmla="*/ 1 w 137"/>
                  <a:gd name="T47" fmla="*/ 1 h 84"/>
                  <a:gd name="T48" fmla="*/ 1 w 137"/>
                  <a:gd name="T49" fmla="*/ 1 h 84"/>
                  <a:gd name="T50" fmla="*/ 0 w 137"/>
                  <a:gd name="T51" fmla="*/ 1 h 84"/>
                  <a:gd name="T52" fmla="*/ 0 w 137"/>
                  <a:gd name="T53" fmla="*/ 1 h 84"/>
                  <a:gd name="T54" fmla="*/ 0 w 137"/>
                  <a:gd name="T55" fmla="*/ 1 h 84"/>
                  <a:gd name="T56" fmla="*/ 0 w 137"/>
                  <a:gd name="T57" fmla="*/ 2 h 84"/>
                  <a:gd name="T58" fmla="*/ 0 w 137"/>
                  <a:gd name="T59" fmla="*/ 2 h 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7" h="84">
                    <a:moveTo>
                      <a:pt x="0" y="49"/>
                    </a:moveTo>
                    <a:lnTo>
                      <a:pt x="1" y="52"/>
                    </a:lnTo>
                    <a:lnTo>
                      <a:pt x="6" y="61"/>
                    </a:lnTo>
                    <a:lnTo>
                      <a:pt x="9" y="74"/>
                    </a:lnTo>
                    <a:lnTo>
                      <a:pt x="10" y="84"/>
                    </a:lnTo>
                    <a:lnTo>
                      <a:pt x="13" y="82"/>
                    </a:lnTo>
                    <a:lnTo>
                      <a:pt x="18" y="76"/>
                    </a:lnTo>
                    <a:lnTo>
                      <a:pt x="28" y="67"/>
                    </a:lnTo>
                    <a:lnTo>
                      <a:pt x="41" y="59"/>
                    </a:lnTo>
                    <a:lnTo>
                      <a:pt x="59" y="51"/>
                    </a:lnTo>
                    <a:lnTo>
                      <a:pt x="81" y="45"/>
                    </a:lnTo>
                    <a:lnTo>
                      <a:pt x="106" y="43"/>
                    </a:lnTo>
                    <a:lnTo>
                      <a:pt x="137" y="47"/>
                    </a:lnTo>
                    <a:lnTo>
                      <a:pt x="103" y="9"/>
                    </a:lnTo>
                    <a:lnTo>
                      <a:pt x="100" y="9"/>
                    </a:lnTo>
                    <a:lnTo>
                      <a:pt x="94" y="8"/>
                    </a:lnTo>
                    <a:lnTo>
                      <a:pt x="86" y="8"/>
                    </a:lnTo>
                    <a:lnTo>
                      <a:pt x="76" y="7"/>
                    </a:lnTo>
                    <a:lnTo>
                      <a:pt x="66" y="6"/>
                    </a:lnTo>
                    <a:lnTo>
                      <a:pt x="55" y="4"/>
                    </a:lnTo>
                    <a:lnTo>
                      <a:pt x="45" y="2"/>
                    </a:lnTo>
                    <a:lnTo>
                      <a:pt x="38" y="0"/>
                    </a:lnTo>
                    <a:lnTo>
                      <a:pt x="37" y="1"/>
                    </a:lnTo>
                    <a:lnTo>
                      <a:pt x="36" y="4"/>
                    </a:lnTo>
                    <a:lnTo>
                      <a:pt x="32" y="8"/>
                    </a:lnTo>
                    <a:lnTo>
                      <a:pt x="29" y="14"/>
                    </a:lnTo>
                    <a:lnTo>
                      <a:pt x="23" y="22"/>
                    </a:lnTo>
                    <a:lnTo>
                      <a:pt x="16" y="30"/>
                    </a:lnTo>
                    <a:lnTo>
                      <a:pt x="9" y="39"/>
                    </a:lnTo>
                    <a:lnTo>
                      <a:pt x="0" y="49"/>
                    </a:lnTo>
                    <a:close/>
                  </a:path>
                </a:pathLst>
              </a:custGeom>
              <a:solidFill>
                <a:srgbClr val="AD72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7" name="Freeform 31"/>
              <p:cNvSpPr>
                <a:spLocks/>
              </p:cNvSpPr>
              <p:nvPr/>
            </p:nvSpPr>
            <p:spPr bwMode="auto">
              <a:xfrm>
                <a:off x="4316" y="1972"/>
                <a:ext cx="358" cy="260"/>
              </a:xfrm>
              <a:custGeom>
                <a:avLst/>
                <a:gdLst>
                  <a:gd name="T0" fmla="*/ 11 w 718"/>
                  <a:gd name="T1" fmla="*/ 6 h 521"/>
                  <a:gd name="T2" fmla="*/ 10 w 718"/>
                  <a:gd name="T3" fmla="*/ 8 h 521"/>
                  <a:gd name="T4" fmla="*/ 11 w 718"/>
                  <a:gd name="T5" fmla="*/ 9 h 521"/>
                  <a:gd name="T6" fmla="*/ 11 w 718"/>
                  <a:gd name="T7" fmla="*/ 10 h 521"/>
                  <a:gd name="T8" fmla="*/ 11 w 718"/>
                  <a:gd name="T9" fmla="*/ 10 h 521"/>
                  <a:gd name="T10" fmla="*/ 10 w 718"/>
                  <a:gd name="T11" fmla="*/ 8 h 521"/>
                  <a:gd name="T12" fmla="*/ 5 w 718"/>
                  <a:gd name="T13" fmla="*/ 7 h 521"/>
                  <a:gd name="T14" fmla="*/ 4 w 718"/>
                  <a:gd name="T15" fmla="*/ 7 h 521"/>
                  <a:gd name="T16" fmla="*/ 3 w 718"/>
                  <a:gd name="T17" fmla="*/ 7 h 521"/>
                  <a:gd name="T18" fmla="*/ 2 w 718"/>
                  <a:gd name="T19" fmla="*/ 7 h 521"/>
                  <a:gd name="T20" fmla="*/ 0 w 718"/>
                  <a:gd name="T21" fmla="*/ 8 h 521"/>
                  <a:gd name="T22" fmla="*/ 0 w 718"/>
                  <a:gd name="T23" fmla="*/ 8 h 521"/>
                  <a:gd name="T24" fmla="*/ 0 w 718"/>
                  <a:gd name="T25" fmla="*/ 8 h 521"/>
                  <a:gd name="T26" fmla="*/ 0 w 718"/>
                  <a:gd name="T27" fmla="*/ 9 h 521"/>
                  <a:gd name="T28" fmla="*/ 0 w 718"/>
                  <a:gd name="T29" fmla="*/ 10 h 521"/>
                  <a:gd name="T30" fmla="*/ 0 w 718"/>
                  <a:gd name="T31" fmla="*/ 12 h 521"/>
                  <a:gd name="T32" fmla="*/ 0 w 718"/>
                  <a:gd name="T33" fmla="*/ 11 h 521"/>
                  <a:gd name="T34" fmla="*/ 1 w 718"/>
                  <a:gd name="T35" fmla="*/ 10 h 521"/>
                  <a:gd name="T36" fmla="*/ 1 w 718"/>
                  <a:gd name="T37" fmla="*/ 9 h 521"/>
                  <a:gd name="T38" fmla="*/ 2 w 718"/>
                  <a:gd name="T39" fmla="*/ 9 h 521"/>
                  <a:gd name="T40" fmla="*/ 3 w 718"/>
                  <a:gd name="T41" fmla="*/ 8 h 521"/>
                  <a:gd name="T42" fmla="*/ 3 w 718"/>
                  <a:gd name="T43" fmla="*/ 8 h 521"/>
                  <a:gd name="T44" fmla="*/ 4 w 718"/>
                  <a:gd name="T45" fmla="*/ 8 h 521"/>
                  <a:gd name="T46" fmla="*/ 4 w 718"/>
                  <a:gd name="T47" fmla="*/ 8 h 521"/>
                  <a:gd name="T48" fmla="*/ 5 w 718"/>
                  <a:gd name="T49" fmla="*/ 8 h 521"/>
                  <a:gd name="T50" fmla="*/ 5 w 718"/>
                  <a:gd name="T51" fmla="*/ 8 h 521"/>
                  <a:gd name="T52" fmla="*/ 1 w 718"/>
                  <a:gd name="T53" fmla="*/ 10 h 521"/>
                  <a:gd name="T54" fmla="*/ 1 w 718"/>
                  <a:gd name="T55" fmla="*/ 12 h 521"/>
                  <a:gd name="T56" fmla="*/ 1 w 718"/>
                  <a:gd name="T57" fmla="*/ 14 h 521"/>
                  <a:gd name="T58" fmla="*/ 3 w 718"/>
                  <a:gd name="T59" fmla="*/ 10 h 521"/>
                  <a:gd name="T60" fmla="*/ 6 w 718"/>
                  <a:gd name="T61" fmla="*/ 10 h 521"/>
                  <a:gd name="T62" fmla="*/ 6 w 718"/>
                  <a:gd name="T63" fmla="*/ 10 h 521"/>
                  <a:gd name="T64" fmla="*/ 1 w 718"/>
                  <a:gd name="T65" fmla="*/ 14 h 521"/>
                  <a:gd name="T66" fmla="*/ 4 w 718"/>
                  <a:gd name="T67" fmla="*/ 13 h 521"/>
                  <a:gd name="T68" fmla="*/ 6 w 718"/>
                  <a:gd name="T69" fmla="*/ 12 h 521"/>
                  <a:gd name="T70" fmla="*/ 6 w 718"/>
                  <a:gd name="T71" fmla="*/ 12 h 521"/>
                  <a:gd name="T72" fmla="*/ 7 w 718"/>
                  <a:gd name="T73" fmla="*/ 12 h 521"/>
                  <a:gd name="T74" fmla="*/ 7 w 718"/>
                  <a:gd name="T75" fmla="*/ 12 h 521"/>
                  <a:gd name="T76" fmla="*/ 8 w 718"/>
                  <a:gd name="T77" fmla="*/ 12 h 521"/>
                  <a:gd name="T78" fmla="*/ 6 w 718"/>
                  <a:gd name="T79" fmla="*/ 13 h 521"/>
                  <a:gd name="T80" fmla="*/ 3 w 718"/>
                  <a:gd name="T81" fmla="*/ 15 h 521"/>
                  <a:gd name="T82" fmla="*/ 4 w 718"/>
                  <a:gd name="T83" fmla="*/ 15 h 521"/>
                  <a:gd name="T84" fmla="*/ 5 w 718"/>
                  <a:gd name="T85" fmla="*/ 15 h 521"/>
                  <a:gd name="T86" fmla="*/ 5 w 718"/>
                  <a:gd name="T87" fmla="*/ 14 h 521"/>
                  <a:gd name="T88" fmla="*/ 6 w 718"/>
                  <a:gd name="T89" fmla="*/ 14 h 521"/>
                  <a:gd name="T90" fmla="*/ 6 w 718"/>
                  <a:gd name="T91" fmla="*/ 14 h 521"/>
                  <a:gd name="T92" fmla="*/ 7 w 718"/>
                  <a:gd name="T93" fmla="*/ 14 h 521"/>
                  <a:gd name="T94" fmla="*/ 7 w 718"/>
                  <a:gd name="T95" fmla="*/ 14 h 521"/>
                  <a:gd name="T96" fmla="*/ 8 w 718"/>
                  <a:gd name="T97" fmla="*/ 14 h 521"/>
                  <a:gd name="T98" fmla="*/ 8 w 718"/>
                  <a:gd name="T99" fmla="*/ 14 h 521"/>
                  <a:gd name="T100" fmla="*/ 9 w 718"/>
                  <a:gd name="T101" fmla="*/ 13 h 521"/>
                  <a:gd name="T102" fmla="*/ 10 w 718"/>
                  <a:gd name="T103" fmla="*/ 13 h 521"/>
                  <a:gd name="T104" fmla="*/ 12 w 718"/>
                  <a:gd name="T105" fmla="*/ 12 h 521"/>
                  <a:gd name="T106" fmla="*/ 13 w 718"/>
                  <a:gd name="T107" fmla="*/ 12 h 521"/>
                  <a:gd name="T108" fmla="*/ 15 w 718"/>
                  <a:gd name="T109" fmla="*/ 11 h 521"/>
                  <a:gd name="T110" fmla="*/ 18 w 718"/>
                  <a:gd name="T111" fmla="*/ 9 h 521"/>
                  <a:gd name="T112" fmla="*/ 20 w 718"/>
                  <a:gd name="T113" fmla="*/ 8 h 521"/>
                  <a:gd name="T114" fmla="*/ 22 w 718"/>
                  <a:gd name="T115" fmla="*/ 7 h 521"/>
                  <a:gd name="T116" fmla="*/ 22 w 718"/>
                  <a:gd name="T117" fmla="*/ 7 h 521"/>
                  <a:gd name="T118" fmla="*/ 21 w 718"/>
                  <a:gd name="T119" fmla="*/ 6 h 521"/>
                  <a:gd name="T120" fmla="*/ 21 w 718"/>
                  <a:gd name="T121" fmla="*/ 4 h 521"/>
                  <a:gd name="T122" fmla="*/ 19 w 718"/>
                  <a:gd name="T123" fmla="*/ 2 h 521"/>
                  <a:gd name="T124" fmla="*/ 17 w 718"/>
                  <a:gd name="T125" fmla="*/ 0 h 5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8" h="521">
                    <a:moveTo>
                      <a:pt x="517" y="0"/>
                    </a:moveTo>
                    <a:lnTo>
                      <a:pt x="439" y="126"/>
                    </a:lnTo>
                    <a:lnTo>
                      <a:pt x="361" y="219"/>
                    </a:lnTo>
                    <a:lnTo>
                      <a:pt x="324" y="249"/>
                    </a:lnTo>
                    <a:lnTo>
                      <a:pt x="326" y="251"/>
                    </a:lnTo>
                    <a:lnTo>
                      <a:pt x="333" y="256"/>
                    </a:lnTo>
                    <a:lnTo>
                      <a:pt x="341" y="265"/>
                    </a:lnTo>
                    <a:lnTo>
                      <a:pt x="353" y="277"/>
                    </a:lnTo>
                    <a:lnTo>
                      <a:pt x="363" y="290"/>
                    </a:lnTo>
                    <a:lnTo>
                      <a:pt x="372" y="307"/>
                    </a:lnTo>
                    <a:lnTo>
                      <a:pt x="380" y="325"/>
                    </a:lnTo>
                    <a:lnTo>
                      <a:pt x="384" y="346"/>
                    </a:lnTo>
                    <a:lnTo>
                      <a:pt x="382" y="343"/>
                    </a:lnTo>
                    <a:lnTo>
                      <a:pt x="376" y="335"/>
                    </a:lnTo>
                    <a:lnTo>
                      <a:pt x="367" y="325"/>
                    </a:lnTo>
                    <a:lnTo>
                      <a:pt x="355" y="312"/>
                    </a:lnTo>
                    <a:lnTo>
                      <a:pt x="341" y="298"/>
                    </a:lnTo>
                    <a:lnTo>
                      <a:pt x="325" y="286"/>
                    </a:lnTo>
                    <a:lnTo>
                      <a:pt x="309" y="275"/>
                    </a:lnTo>
                    <a:lnTo>
                      <a:pt x="291" y="267"/>
                    </a:lnTo>
                    <a:lnTo>
                      <a:pt x="160" y="241"/>
                    </a:lnTo>
                    <a:lnTo>
                      <a:pt x="142" y="239"/>
                    </a:lnTo>
                    <a:lnTo>
                      <a:pt x="138" y="237"/>
                    </a:lnTo>
                    <a:lnTo>
                      <a:pt x="135" y="237"/>
                    </a:lnTo>
                    <a:lnTo>
                      <a:pt x="132" y="237"/>
                    </a:lnTo>
                    <a:lnTo>
                      <a:pt x="127" y="237"/>
                    </a:lnTo>
                    <a:lnTo>
                      <a:pt x="124" y="239"/>
                    </a:lnTo>
                    <a:lnTo>
                      <a:pt x="113" y="241"/>
                    </a:lnTo>
                    <a:lnTo>
                      <a:pt x="98" y="245"/>
                    </a:lnTo>
                    <a:lnTo>
                      <a:pt x="80" y="250"/>
                    </a:lnTo>
                    <a:lnTo>
                      <a:pt x="60" y="257"/>
                    </a:lnTo>
                    <a:lnTo>
                      <a:pt x="42" y="265"/>
                    </a:lnTo>
                    <a:lnTo>
                      <a:pt x="26" y="273"/>
                    </a:lnTo>
                    <a:lnTo>
                      <a:pt x="13" y="282"/>
                    </a:lnTo>
                    <a:lnTo>
                      <a:pt x="14" y="281"/>
                    </a:lnTo>
                    <a:lnTo>
                      <a:pt x="18" y="280"/>
                    </a:lnTo>
                    <a:lnTo>
                      <a:pt x="22" y="278"/>
                    </a:lnTo>
                    <a:lnTo>
                      <a:pt x="29" y="275"/>
                    </a:lnTo>
                    <a:lnTo>
                      <a:pt x="13" y="282"/>
                    </a:lnTo>
                    <a:lnTo>
                      <a:pt x="11" y="286"/>
                    </a:lnTo>
                    <a:lnTo>
                      <a:pt x="7" y="294"/>
                    </a:lnTo>
                    <a:lnTo>
                      <a:pt x="3" y="305"/>
                    </a:lnTo>
                    <a:lnTo>
                      <a:pt x="0" y="316"/>
                    </a:lnTo>
                    <a:lnTo>
                      <a:pt x="0" y="330"/>
                    </a:lnTo>
                    <a:lnTo>
                      <a:pt x="0" y="349"/>
                    </a:lnTo>
                    <a:lnTo>
                      <a:pt x="0" y="366"/>
                    </a:lnTo>
                    <a:lnTo>
                      <a:pt x="0" y="373"/>
                    </a:lnTo>
                    <a:lnTo>
                      <a:pt x="22" y="389"/>
                    </a:lnTo>
                    <a:lnTo>
                      <a:pt x="22" y="385"/>
                    </a:lnTo>
                    <a:lnTo>
                      <a:pt x="23" y="373"/>
                    </a:lnTo>
                    <a:lnTo>
                      <a:pt x="26" y="362"/>
                    </a:lnTo>
                    <a:lnTo>
                      <a:pt x="28" y="351"/>
                    </a:lnTo>
                    <a:lnTo>
                      <a:pt x="31" y="340"/>
                    </a:lnTo>
                    <a:lnTo>
                      <a:pt x="36" y="326"/>
                    </a:lnTo>
                    <a:lnTo>
                      <a:pt x="39" y="315"/>
                    </a:lnTo>
                    <a:lnTo>
                      <a:pt x="41" y="309"/>
                    </a:lnTo>
                    <a:lnTo>
                      <a:pt x="43" y="308"/>
                    </a:lnTo>
                    <a:lnTo>
                      <a:pt x="49" y="305"/>
                    </a:lnTo>
                    <a:lnTo>
                      <a:pt x="57" y="301"/>
                    </a:lnTo>
                    <a:lnTo>
                      <a:pt x="67" y="296"/>
                    </a:lnTo>
                    <a:lnTo>
                      <a:pt x="79" y="290"/>
                    </a:lnTo>
                    <a:lnTo>
                      <a:pt x="90" y="286"/>
                    </a:lnTo>
                    <a:lnTo>
                      <a:pt x="100" y="282"/>
                    </a:lnTo>
                    <a:lnTo>
                      <a:pt x="109" y="280"/>
                    </a:lnTo>
                    <a:lnTo>
                      <a:pt x="115" y="279"/>
                    </a:lnTo>
                    <a:lnTo>
                      <a:pt x="125" y="277"/>
                    </a:lnTo>
                    <a:lnTo>
                      <a:pt x="133" y="273"/>
                    </a:lnTo>
                    <a:lnTo>
                      <a:pt x="141" y="270"/>
                    </a:lnTo>
                    <a:lnTo>
                      <a:pt x="148" y="267"/>
                    </a:lnTo>
                    <a:lnTo>
                      <a:pt x="153" y="264"/>
                    </a:lnTo>
                    <a:lnTo>
                      <a:pt x="158" y="263"/>
                    </a:lnTo>
                    <a:lnTo>
                      <a:pt x="159" y="262"/>
                    </a:lnTo>
                    <a:lnTo>
                      <a:pt x="170" y="263"/>
                    </a:lnTo>
                    <a:lnTo>
                      <a:pt x="172" y="264"/>
                    </a:lnTo>
                    <a:lnTo>
                      <a:pt x="173" y="265"/>
                    </a:lnTo>
                    <a:lnTo>
                      <a:pt x="174" y="266"/>
                    </a:lnTo>
                    <a:lnTo>
                      <a:pt x="178" y="270"/>
                    </a:lnTo>
                    <a:lnTo>
                      <a:pt x="180" y="274"/>
                    </a:lnTo>
                    <a:lnTo>
                      <a:pt x="112" y="300"/>
                    </a:lnTo>
                    <a:lnTo>
                      <a:pt x="57" y="332"/>
                    </a:lnTo>
                    <a:lnTo>
                      <a:pt x="56" y="340"/>
                    </a:lnTo>
                    <a:lnTo>
                      <a:pt x="51" y="361"/>
                    </a:lnTo>
                    <a:lnTo>
                      <a:pt x="46" y="385"/>
                    </a:lnTo>
                    <a:lnTo>
                      <a:pt x="41" y="406"/>
                    </a:lnTo>
                    <a:lnTo>
                      <a:pt x="39" y="423"/>
                    </a:lnTo>
                    <a:lnTo>
                      <a:pt x="42" y="440"/>
                    </a:lnTo>
                    <a:lnTo>
                      <a:pt x="45" y="453"/>
                    </a:lnTo>
                    <a:lnTo>
                      <a:pt x="47" y="457"/>
                    </a:lnTo>
                    <a:lnTo>
                      <a:pt x="73" y="396"/>
                    </a:lnTo>
                    <a:lnTo>
                      <a:pt x="127" y="348"/>
                    </a:lnTo>
                    <a:lnTo>
                      <a:pt x="194" y="331"/>
                    </a:lnTo>
                    <a:lnTo>
                      <a:pt x="201" y="334"/>
                    </a:lnTo>
                    <a:lnTo>
                      <a:pt x="204" y="336"/>
                    </a:lnTo>
                    <a:lnTo>
                      <a:pt x="205" y="338"/>
                    </a:lnTo>
                    <a:lnTo>
                      <a:pt x="212" y="348"/>
                    </a:lnTo>
                    <a:lnTo>
                      <a:pt x="137" y="370"/>
                    </a:lnTo>
                    <a:lnTo>
                      <a:pt x="82" y="422"/>
                    </a:lnTo>
                    <a:lnTo>
                      <a:pt x="53" y="476"/>
                    </a:lnTo>
                    <a:lnTo>
                      <a:pt x="82" y="495"/>
                    </a:lnTo>
                    <a:lnTo>
                      <a:pt x="96" y="479"/>
                    </a:lnTo>
                    <a:lnTo>
                      <a:pt x="143" y="418"/>
                    </a:lnTo>
                    <a:lnTo>
                      <a:pt x="191" y="402"/>
                    </a:lnTo>
                    <a:lnTo>
                      <a:pt x="193" y="402"/>
                    </a:lnTo>
                    <a:lnTo>
                      <a:pt x="198" y="401"/>
                    </a:lnTo>
                    <a:lnTo>
                      <a:pt x="205" y="400"/>
                    </a:lnTo>
                    <a:lnTo>
                      <a:pt x="213" y="399"/>
                    </a:lnTo>
                    <a:lnTo>
                      <a:pt x="223" y="399"/>
                    </a:lnTo>
                    <a:lnTo>
                      <a:pt x="232" y="398"/>
                    </a:lnTo>
                    <a:lnTo>
                      <a:pt x="241" y="396"/>
                    </a:lnTo>
                    <a:lnTo>
                      <a:pt x="249" y="396"/>
                    </a:lnTo>
                    <a:lnTo>
                      <a:pt x="250" y="396"/>
                    </a:lnTo>
                    <a:lnTo>
                      <a:pt x="251" y="396"/>
                    </a:lnTo>
                    <a:lnTo>
                      <a:pt x="256" y="400"/>
                    </a:lnTo>
                    <a:lnTo>
                      <a:pt x="259" y="403"/>
                    </a:lnTo>
                    <a:lnTo>
                      <a:pt x="264" y="407"/>
                    </a:lnTo>
                    <a:lnTo>
                      <a:pt x="267" y="409"/>
                    </a:lnTo>
                    <a:lnTo>
                      <a:pt x="211" y="425"/>
                    </a:lnTo>
                    <a:lnTo>
                      <a:pt x="166" y="431"/>
                    </a:lnTo>
                    <a:lnTo>
                      <a:pt x="141" y="454"/>
                    </a:lnTo>
                    <a:lnTo>
                      <a:pt x="109" y="495"/>
                    </a:lnTo>
                    <a:lnTo>
                      <a:pt x="96" y="515"/>
                    </a:lnTo>
                    <a:lnTo>
                      <a:pt x="125" y="521"/>
                    </a:lnTo>
                    <a:lnTo>
                      <a:pt x="153" y="499"/>
                    </a:lnTo>
                    <a:lnTo>
                      <a:pt x="155" y="498"/>
                    </a:lnTo>
                    <a:lnTo>
                      <a:pt x="159" y="494"/>
                    </a:lnTo>
                    <a:lnTo>
                      <a:pt x="165" y="488"/>
                    </a:lnTo>
                    <a:lnTo>
                      <a:pt x="172" y="483"/>
                    </a:lnTo>
                    <a:lnTo>
                      <a:pt x="180" y="477"/>
                    </a:lnTo>
                    <a:lnTo>
                      <a:pt x="187" y="471"/>
                    </a:lnTo>
                    <a:lnTo>
                      <a:pt x="194" y="468"/>
                    </a:lnTo>
                    <a:lnTo>
                      <a:pt x="198" y="467"/>
                    </a:lnTo>
                    <a:lnTo>
                      <a:pt x="202" y="467"/>
                    </a:lnTo>
                    <a:lnTo>
                      <a:pt x="206" y="465"/>
                    </a:lnTo>
                    <a:lnTo>
                      <a:pt x="210" y="463"/>
                    </a:lnTo>
                    <a:lnTo>
                      <a:pt x="215" y="462"/>
                    </a:lnTo>
                    <a:lnTo>
                      <a:pt x="220" y="461"/>
                    </a:lnTo>
                    <a:lnTo>
                      <a:pt x="225" y="459"/>
                    </a:lnTo>
                    <a:lnTo>
                      <a:pt x="231" y="457"/>
                    </a:lnTo>
                    <a:lnTo>
                      <a:pt x="236" y="457"/>
                    </a:lnTo>
                    <a:lnTo>
                      <a:pt x="242" y="457"/>
                    </a:lnTo>
                    <a:lnTo>
                      <a:pt x="248" y="456"/>
                    </a:lnTo>
                    <a:lnTo>
                      <a:pt x="254" y="455"/>
                    </a:lnTo>
                    <a:lnTo>
                      <a:pt x="259" y="454"/>
                    </a:lnTo>
                    <a:lnTo>
                      <a:pt x="264" y="453"/>
                    </a:lnTo>
                    <a:lnTo>
                      <a:pt x="270" y="452"/>
                    </a:lnTo>
                    <a:lnTo>
                      <a:pt x="276" y="450"/>
                    </a:lnTo>
                    <a:lnTo>
                      <a:pt x="281" y="450"/>
                    </a:lnTo>
                    <a:lnTo>
                      <a:pt x="288" y="449"/>
                    </a:lnTo>
                    <a:lnTo>
                      <a:pt x="296" y="447"/>
                    </a:lnTo>
                    <a:lnTo>
                      <a:pt x="304" y="442"/>
                    </a:lnTo>
                    <a:lnTo>
                      <a:pt x="312" y="438"/>
                    </a:lnTo>
                    <a:lnTo>
                      <a:pt x="319" y="434"/>
                    </a:lnTo>
                    <a:lnTo>
                      <a:pt x="325" y="430"/>
                    </a:lnTo>
                    <a:lnTo>
                      <a:pt x="330" y="427"/>
                    </a:lnTo>
                    <a:lnTo>
                      <a:pt x="331" y="426"/>
                    </a:lnTo>
                    <a:lnTo>
                      <a:pt x="402" y="401"/>
                    </a:lnTo>
                    <a:lnTo>
                      <a:pt x="406" y="400"/>
                    </a:lnTo>
                    <a:lnTo>
                      <a:pt x="415" y="395"/>
                    </a:lnTo>
                    <a:lnTo>
                      <a:pt x="430" y="388"/>
                    </a:lnTo>
                    <a:lnTo>
                      <a:pt x="450" y="379"/>
                    </a:lnTo>
                    <a:lnTo>
                      <a:pt x="473" y="369"/>
                    </a:lnTo>
                    <a:lnTo>
                      <a:pt x="498" y="356"/>
                    </a:lnTo>
                    <a:lnTo>
                      <a:pt x="526" y="342"/>
                    </a:lnTo>
                    <a:lnTo>
                      <a:pt x="554" y="328"/>
                    </a:lnTo>
                    <a:lnTo>
                      <a:pt x="583" y="315"/>
                    </a:lnTo>
                    <a:lnTo>
                      <a:pt x="612" y="300"/>
                    </a:lnTo>
                    <a:lnTo>
                      <a:pt x="638" y="286"/>
                    </a:lnTo>
                    <a:lnTo>
                      <a:pt x="663" y="273"/>
                    </a:lnTo>
                    <a:lnTo>
                      <a:pt x="683" y="260"/>
                    </a:lnTo>
                    <a:lnTo>
                      <a:pt x="699" y="250"/>
                    </a:lnTo>
                    <a:lnTo>
                      <a:pt x="712" y="241"/>
                    </a:lnTo>
                    <a:lnTo>
                      <a:pt x="718" y="234"/>
                    </a:lnTo>
                    <a:lnTo>
                      <a:pt x="718" y="232"/>
                    </a:lnTo>
                    <a:lnTo>
                      <a:pt x="716" y="227"/>
                    </a:lnTo>
                    <a:lnTo>
                      <a:pt x="713" y="218"/>
                    </a:lnTo>
                    <a:lnTo>
                      <a:pt x="709" y="207"/>
                    </a:lnTo>
                    <a:lnTo>
                      <a:pt x="703" y="194"/>
                    </a:lnTo>
                    <a:lnTo>
                      <a:pt x="696" y="179"/>
                    </a:lnTo>
                    <a:lnTo>
                      <a:pt x="688" y="161"/>
                    </a:lnTo>
                    <a:lnTo>
                      <a:pt x="678" y="143"/>
                    </a:lnTo>
                    <a:lnTo>
                      <a:pt x="665" y="125"/>
                    </a:lnTo>
                    <a:lnTo>
                      <a:pt x="651" y="105"/>
                    </a:lnTo>
                    <a:lnTo>
                      <a:pt x="635" y="85"/>
                    </a:lnTo>
                    <a:lnTo>
                      <a:pt x="615" y="66"/>
                    </a:lnTo>
                    <a:lnTo>
                      <a:pt x="595" y="47"/>
                    </a:lnTo>
                    <a:lnTo>
                      <a:pt x="572" y="30"/>
                    </a:lnTo>
                    <a:lnTo>
                      <a:pt x="546" y="14"/>
                    </a:lnTo>
                    <a:lnTo>
                      <a:pt x="517" y="0"/>
                    </a:lnTo>
                    <a:close/>
                  </a:path>
                </a:pathLst>
              </a:custGeom>
              <a:solidFill>
                <a:srgbClr val="CCA5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8" name="Freeform 32"/>
              <p:cNvSpPr>
                <a:spLocks/>
              </p:cNvSpPr>
              <p:nvPr/>
            </p:nvSpPr>
            <p:spPr bwMode="auto">
              <a:xfrm>
                <a:off x="4661" y="2076"/>
                <a:ext cx="51" cy="44"/>
              </a:xfrm>
              <a:custGeom>
                <a:avLst/>
                <a:gdLst>
                  <a:gd name="T0" fmla="*/ 2 w 103"/>
                  <a:gd name="T1" fmla="*/ 0 h 86"/>
                  <a:gd name="T2" fmla="*/ 1 w 103"/>
                  <a:gd name="T3" fmla="*/ 1 h 86"/>
                  <a:gd name="T4" fmla="*/ 2 w 103"/>
                  <a:gd name="T5" fmla="*/ 2 h 86"/>
                  <a:gd name="T6" fmla="*/ 0 w 103"/>
                  <a:gd name="T7" fmla="*/ 3 h 86"/>
                  <a:gd name="T8" fmla="*/ 3 w 103"/>
                  <a:gd name="T9" fmla="*/ 3 h 86"/>
                  <a:gd name="T10" fmla="*/ 2 w 103"/>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86">
                    <a:moveTo>
                      <a:pt x="77" y="0"/>
                    </a:moveTo>
                    <a:lnTo>
                      <a:pt x="61" y="3"/>
                    </a:lnTo>
                    <a:lnTo>
                      <a:pt x="74" y="57"/>
                    </a:lnTo>
                    <a:lnTo>
                      <a:pt x="0" y="86"/>
                    </a:lnTo>
                    <a:lnTo>
                      <a:pt x="103" y="83"/>
                    </a:lnTo>
                    <a:lnTo>
                      <a:pt x="77" y="0"/>
                    </a:lnTo>
                    <a:close/>
                  </a:path>
                </a:pathLst>
              </a:custGeom>
              <a:solidFill>
                <a:srgbClr val="75D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9" name="AutoShape 33"/>
              <p:cNvSpPr>
                <a:spLocks noChangeAspect="1" noChangeArrowheads="1" noTextEdit="1"/>
              </p:cNvSpPr>
              <p:nvPr/>
            </p:nvSpPr>
            <p:spPr bwMode="auto">
              <a:xfrm flipH="1">
                <a:off x="3085" y="1104"/>
                <a:ext cx="864"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30" name="Freeform 34"/>
              <p:cNvSpPr>
                <a:spLocks/>
              </p:cNvSpPr>
              <p:nvPr/>
            </p:nvSpPr>
            <p:spPr bwMode="auto">
              <a:xfrm flipH="1">
                <a:off x="3144" y="1400"/>
                <a:ext cx="757" cy="768"/>
              </a:xfrm>
              <a:custGeom>
                <a:avLst/>
                <a:gdLst>
                  <a:gd name="T0" fmla="*/ 12 w 1811"/>
                  <a:gd name="T1" fmla="*/ 0 h 1604"/>
                  <a:gd name="T2" fmla="*/ 13 w 1811"/>
                  <a:gd name="T3" fmla="*/ 1 h 1604"/>
                  <a:gd name="T4" fmla="*/ 13 w 1811"/>
                  <a:gd name="T5" fmla="*/ 1 h 1604"/>
                  <a:gd name="T6" fmla="*/ 13 w 1811"/>
                  <a:gd name="T7" fmla="*/ 2 h 1604"/>
                  <a:gd name="T8" fmla="*/ 13 w 1811"/>
                  <a:gd name="T9" fmla="*/ 4 h 1604"/>
                  <a:gd name="T10" fmla="*/ 14 w 1811"/>
                  <a:gd name="T11" fmla="*/ 5 h 1604"/>
                  <a:gd name="T12" fmla="*/ 15 w 1811"/>
                  <a:gd name="T13" fmla="*/ 5 h 1604"/>
                  <a:gd name="T14" fmla="*/ 16 w 1811"/>
                  <a:gd name="T15" fmla="*/ 6 h 1604"/>
                  <a:gd name="T16" fmla="*/ 17 w 1811"/>
                  <a:gd name="T17" fmla="*/ 6 h 1604"/>
                  <a:gd name="T18" fmla="*/ 18 w 1811"/>
                  <a:gd name="T19" fmla="*/ 7 h 1604"/>
                  <a:gd name="T20" fmla="*/ 19 w 1811"/>
                  <a:gd name="T21" fmla="*/ 8 h 1604"/>
                  <a:gd name="T22" fmla="*/ 20 w 1811"/>
                  <a:gd name="T23" fmla="*/ 11 h 1604"/>
                  <a:gd name="T24" fmla="*/ 21 w 1811"/>
                  <a:gd name="T25" fmla="*/ 15 h 1604"/>
                  <a:gd name="T26" fmla="*/ 21 w 1811"/>
                  <a:gd name="T27" fmla="*/ 18 h 1604"/>
                  <a:gd name="T28" fmla="*/ 22 w 1811"/>
                  <a:gd name="T29" fmla="*/ 23 h 1604"/>
                  <a:gd name="T30" fmla="*/ 23 w 1811"/>
                  <a:gd name="T31" fmla="*/ 27 h 1604"/>
                  <a:gd name="T32" fmla="*/ 23 w 1811"/>
                  <a:gd name="T33" fmla="*/ 30 h 1604"/>
                  <a:gd name="T34" fmla="*/ 23 w 1811"/>
                  <a:gd name="T35" fmla="*/ 32 h 1604"/>
                  <a:gd name="T36" fmla="*/ 23 w 1811"/>
                  <a:gd name="T37" fmla="*/ 34 h 1604"/>
                  <a:gd name="T38" fmla="*/ 22 w 1811"/>
                  <a:gd name="T39" fmla="*/ 35 h 1604"/>
                  <a:gd name="T40" fmla="*/ 20 w 1811"/>
                  <a:gd name="T41" fmla="*/ 36 h 1604"/>
                  <a:gd name="T42" fmla="*/ 18 w 1811"/>
                  <a:gd name="T43" fmla="*/ 36 h 1604"/>
                  <a:gd name="T44" fmla="*/ 17 w 1811"/>
                  <a:gd name="T45" fmla="*/ 37 h 1604"/>
                  <a:gd name="T46" fmla="*/ 17 w 1811"/>
                  <a:gd name="T47" fmla="*/ 37 h 1604"/>
                  <a:gd name="T48" fmla="*/ 17 w 1811"/>
                  <a:gd name="T49" fmla="*/ 38 h 1604"/>
                  <a:gd name="T50" fmla="*/ 5 w 1811"/>
                  <a:gd name="T51" fmla="*/ 40 h 1604"/>
                  <a:gd name="T52" fmla="*/ 5 w 1811"/>
                  <a:gd name="T53" fmla="*/ 38 h 1604"/>
                  <a:gd name="T54" fmla="*/ 4 w 1811"/>
                  <a:gd name="T55" fmla="*/ 35 h 1604"/>
                  <a:gd name="T56" fmla="*/ 4 w 1811"/>
                  <a:gd name="T57" fmla="*/ 32 h 1604"/>
                  <a:gd name="T58" fmla="*/ 4 w 1811"/>
                  <a:gd name="T59" fmla="*/ 33 h 1604"/>
                  <a:gd name="T60" fmla="*/ 3 w 1811"/>
                  <a:gd name="T61" fmla="*/ 34 h 1604"/>
                  <a:gd name="T62" fmla="*/ 2 w 1811"/>
                  <a:gd name="T63" fmla="*/ 34 h 1604"/>
                  <a:gd name="T64" fmla="*/ 1 w 1811"/>
                  <a:gd name="T65" fmla="*/ 34 h 1604"/>
                  <a:gd name="T66" fmla="*/ 1 w 1811"/>
                  <a:gd name="T67" fmla="*/ 34 h 1604"/>
                  <a:gd name="T68" fmla="*/ 0 w 1811"/>
                  <a:gd name="T69" fmla="*/ 33 h 1604"/>
                  <a:gd name="T70" fmla="*/ 0 w 1811"/>
                  <a:gd name="T71" fmla="*/ 32 h 1604"/>
                  <a:gd name="T72" fmla="*/ 0 w 1811"/>
                  <a:gd name="T73" fmla="*/ 31 h 1604"/>
                  <a:gd name="T74" fmla="*/ 0 w 1811"/>
                  <a:gd name="T75" fmla="*/ 28 h 1604"/>
                  <a:gd name="T76" fmla="*/ 0 w 1811"/>
                  <a:gd name="T77" fmla="*/ 25 h 1604"/>
                  <a:gd name="T78" fmla="*/ 1 w 1811"/>
                  <a:gd name="T79" fmla="*/ 23 h 1604"/>
                  <a:gd name="T80" fmla="*/ 1 w 1811"/>
                  <a:gd name="T81" fmla="*/ 21 h 1604"/>
                  <a:gd name="T82" fmla="*/ 2 w 1811"/>
                  <a:gd name="T83" fmla="*/ 19 h 1604"/>
                  <a:gd name="T84" fmla="*/ 3 w 1811"/>
                  <a:gd name="T85" fmla="*/ 13 h 1604"/>
                  <a:gd name="T86" fmla="*/ 3 w 1811"/>
                  <a:gd name="T87" fmla="*/ 11 h 1604"/>
                  <a:gd name="T88" fmla="*/ 4 w 1811"/>
                  <a:gd name="T89" fmla="*/ 10 h 1604"/>
                  <a:gd name="T90" fmla="*/ 5 w 1811"/>
                  <a:gd name="T91" fmla="*/ 8 h 1604"/>
                  <a:gd name="T92" fmla="*/ 7 w 1811"/>
                  <a:gd name="T93" fmla="*/ 6 h 1604"/>
                  <a:gd name="T94" fmla="*/ 8 w 1811"/>
                  <a:gd name="T95" fmla="*/ 4 h 1604"/>
                  <a:gd name="T96" fmla="*/ 9 w 1811"/>
                  <a:gd name="T97" fmla="*/ 2 h 1604"/>
                  <a:gd name="T98" fmla="*/ 11 w 1811"/>
                  <a:gd name="T99" fmla="*/ 0 h 16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11" h="1604">
                    <a:moveTo>
                      <a:pt x="945" y="0"/>
                    </a:moveTo>
                    <a:lnTo>
                      <a:pt x="949" y="2"/>
                    </a:lnTo>
                    <a:lnTo>
                      <a:pt x="958" y="10"/>
                    </a:lnTo>
                    <a:lnTo>
                      <a:pt x="964" y="20"/>
                    </a:lnTo>
                    <a:lnTo>
                      <a:pt x="964" y="34"/>
                    </a:lnTo>
                    <a:lnTo>
                      <a:pt x="966" y="35"/>
                    </a:lnTo>
                    <a:lnTo>
                      <a:pt x="973" y="36"/>
                    </a:lnTo>
                    <a:lnTo>
                      <a:pt x="982" y="40"/>
                    </a:lnTo>
                    <a:lnTo>
                      <a:pt x="993" y="43"/>
                    </a:lnTo>
                    <a:lnTo>
                      <a:pt x="1002" y="49"/>
                    </a:lnTo>
                    <a:lnTo>
                      <a:pt x="1011" y="56"/>
                    </a:lnTo>
                    <a:lnTo>
                      <a:pt x="1016" y="63"/>
                    </a:lnTo>
                    <a:lnTo>
                      <a:pt x="1016" y="71"/>
                    </a:lnTo>
                    <a:lnTo>
                      <a:pt x="1017" y="74"/>
                    </a:lnTo>
                    <a:lnTo>
                      <a:pt x="1019" y="86"/>
                    </a:lnTo>
                    <a:lnTo>
                      <a:pt x="1024" y="101"/>
                    </a:lnTo>
                    <a:lnTo>
                      <a:pt x="1031" y="118"/>
                    </a:lnTo>
                    <a:lnTo>
                      <a:pt x="1038" y="137"/>
                    </a:lnTo>
                    <a:lnTo>
                      <a:pt x="1047" y="153"/>
                    </a:lnTo>
                    <a:lnTo>
                      <a:pt x="1056" y="167"/>
                    </a:lnTo>
                    <a:lnTo>
                      <a:pt x="1066" y="173"/>
                    </a:lnTo>
                    <a:lnTo>
                      <a:pt x="1081" y="178"/>
                    </a:lnTo>
                    <a:lnTo>
                      <a:pt x="1103" y="185"/>
                    </a:lnTo>
                    <a:lnTo>
                      <a:pt x="1129" y="192"/>
                    </a:lnTo>
                    <a:lnTo>
                      <a:pt x="1156" y="200"/>
                    </a:lnTo>
                    <a:lnTo>
                      <a:pt x="1182" y="207"/>
                    </a:lnTo>
                    <a:lnTo>
                      <a:pt x="1202" y="213"/>
                    </a:lnTo>
                    <a:lnTo>
                      <a:pt x="1217" y="217"/>
                    </a:lnTo>
                    <a:lnTo>
                      <a:pt x="1223" y="218"/>
                    </a:lnTo>
                    <a:lnTo>
                      <a:pt x="1229" y="220"/>
                    </a:lnTo>
                    <a:lnTo>
                      <a:pt x="1243" y="223"/>
                    </a:lnTo>
                    <a:lnTo>
                      <a:pt x="1262" y="228"/>
                    </a:lnTo>
                    <a:lnTo>
                      <a:pt x="1285" y="232"/>
                    </a:lnTo>
                    <a:lnTo>
                      <a:pt x="1309" y="238"/>
                    </a:lnTo>
                    <a:lnTo>
                      <a:pt x="1330" y="243"/>
                    </a:lnTo>
                    <a:lnTo>
                      <a:pt x="1346" y="246"/>
                    </a:lnTo>
                    <a:lnTo>
                      <a:pt x="1355" y="247"/>
                    </a:lnTo>
                    <a:lnTo>
                      <a:pt x="1363" y="249"/>
                    </a:lnTo>
                    <a:lnTo>
                      <a:pt x="1380" y="256"/>
                    </a:lnTo>
                    <a:lnTo>
                      <a:pt x="1400" y="267"/>
                    </a:lnTo>
                    <a:lnTo>
                      <a:pt x="1423" y="277"/>
                    </a:lnTo>
                    <a:lnTo>
                      <a:pt x="1446" y="290"/>
                    </a:lnTo>
                    <a:lnTo>
                      <a:pt x="1466" y="300"/>
                    </a:lnTo>
                    <a:lnTo>
                      <a:pt x="1480" y="309"/>
                    </a:lnTo>
                    <a:lnTo>
                      <a:pt x="1487" y="315"/>
                    </a:lnTo>
                    <a:lnTo>
                      <a:pt x="1545" y="383"/>
                    </a:lnTo>
                    <a:lnTo>
                      <a:pt x="1549" y="393"/>
                    </a:lnTo>
                    <a:lnTo>
                      <a:pt x="1559" y="420"/>
                    </a:lnTo>
                    <a:lnTo>
                      <a:pt x="1574" y="459"/>
                    </a:lnTo>
                    <a:lnTo>
                      <a:pt x="1593" y="505"/>
                    </a:lnTo>
                    <a:lnTo>
                      <a:pt x="1611" y="552"/>
                    </a:lnTo>
                    <a:lnTo>
                      <a:pt x="1628" y="596"/>
                    </a:lnTo>
                    <a:lnTo>
                      <a:pt x="1642" y="631"/>
                    </a:lnTo>
                    <a:lnTo>
                      <a:pt x="1651" y="651"/>
                    </a:lnTo>
                    <a:lnTo>
                      <a:pt x="1659" y="674"/>
                    </a:lnTo>
                    <a:lnTo>
                      <a:pt x="1671" y="717"/>
                    </a:lnTo>
                    <a:lnTo>
                      <a:pt x="1685" y="771"/>
                    </a:lnTo>
                    <a:lnTo>
                      <a:pt x="1701" y="831"/>
                    </a:lnTo>
                    <a:lnTo>
                      <a:pt x="1717" y="891"/>
                    </a:lnTo>
                    <a:lnTo>
                      <a:pt x="1733" y="945"/>
                    </a:lnTo>
                    <a:lnTo>
                      <a:pt x="1747" y="985"/>
                    </a:lnTo>
                    <a:lnTo>
                      <a:pt x="1757" y="1008"/>
                    </a:lnTo>
                    <a:lnTo>
                      <a:pt x="1766" y="1027"/>
                    </a:lnTo>
                    <a:lnTo>
                      <a:pt x="1777" y="1056"/>
                    </a:lnTo>
                    <a:lnTo>
                      <a:pt x="1786" y="1090"/>
                    </a:lnTo>
                    <a:lnTo>
                      <a:pt x="1794" y="1127"/>
                    </a:lnTo>
                    <a:lnTo>
                      <a:pt x="1801" y="1164"/>
                    </a:lnTo>
                    <a:lnTo>
                      <a:pt x="1807" y="1194"/>
                    </a:lnTo>
                    <a:lnTo>
                      <a:pt x="1810" y="1215"/>
                    </a:lnTo>
                    <a:lnTo>
                      <a:pt x="1811" y="1223"/>
                    </a:lnTo>
                    <a:lnTo>
                      <a:pt x="1810" y="1230"/>
                    </a:lnTo>
                    <a:lnTo>
                      <a:pt x="1807" y="1248"/>
                    </a:lnTo>
                    <a:lnTo>
                      <a:pt x="1801" y="1275"/>
                    </a:lnTo>
                    <a:lnTo>
                      <a:pt x="1792" y="1306"/>
                    </a:lnTo>
                    <a:lnTo>
                      <a:pt x="1780" y="1337"/>
                    </a:lnTo>
                    <a:lnTo>
                      <a:pt x="1766" y="1366"/>
                    </a:lnTo>
                    <a:lnTo>
                      <a:pt x="1748" y="1389"/>
                    </a:lnTo>
                    <a:lnTo>
                      <a:pt x="1727" y="1401"/>
                    </a:lnTo>
                    <a:lnTo>
                      <a:pt x="1713" y="1405"/>
                    </a:lnTo>
                    <a:lnTo>
                      <a:pt x="1694" y="1409"/>
                    </a:lnTo>
                    <a:lnTo>
                      <a:pt x="1670" y="1413"/>
                    </a:lnTo>
                    <a:lnTo>
                      <a:pt x="1642" y="1417"/>
                    </a:lnTo>
                    <a:lnTo>
                      <a:pt x="1611" y="1423"/>
                    </a:lnTo>
                    <a:lnTo>
                      <a:pt x="1580" y="1428"/>
                    </a:lnTo>
                    <a:lnTo>
                      <a:pt x="1547" y="1432"/>
                    </a:lnTo>
                    <a:lnTo>
                      <a:pt x="1513" y="1437"/>
                    </a:lnTo>
                    <a:lnTo>
                      <a:pt x="1480" y="1443"/>
                    </a:lnTo>
                    <a:lnTo>
                      <a:pt x="1449" y="1447"/>
                    </a:lnTo>
                    <a:lnTo>
                      <a:pt x="1419" y="1451"/>
                    </a:lnTo>
                    <a:lnTo>
                      <a:pt x="1392" y="1454"/>
                    </a:lnTo>
                    <a:lnTo>
                      <a:pt x="1370" y="1458"/>
                    </a:lnTo>
                    <a:lnTo>
                      <a:pt x="1353" y="1460"/>
                    </a:lnTo>
                    <a:lnTo>
                      <a:pt x="1342" y="1462"/>
                    </a:lnTo>
                    <a:lnTo>
                      <a:pt x="1336" y="1463"/>
                    </a:lnTo>
                    <a:lnTo>
                      <a:pt x="1334" y="1467"/>
                    </a:lnTo>
                    <a:lnTo>
                      <a:pt x="1330" y="1475"/>
                    </a:lnTo>
                    <a:lnTo>
                      <a:pt x="1327" y="1489"/>
                    </a:lnTo>
                    <a:lnTo>
                      <a:pt x="1324" y="1507"/>
                    </a:lnTo>
                    <a:lnTo>
                      <a:pt x="1323" y="1522"/>
                    </a:lnTo>
                    <a:lnTo>
                      <a:pt x="1320" y="1529"/>
                    </a:lnTo>
                    <a:lnTo>
                      <a:pt x="1316" y="1530"/>
                    </a:lnTo>
                    <a:lnTo>
                      <a:pt x="1315" y="1530"/>
                    </a:lnTo>
                    <a:lnTo>
                      <a:pt x="1294" y="1604"/>
                    </a:lnTo>
                    <a:lnTo>
                      <a:pt x="386" y="1602"/>
                    </a:lnTo>
                    <a:lnTo>
                      <a:pt x="385" y="1595"/>
                    </a:lnTo>
                    <a:lnTo>
                      <a:pt x="380" y="1575"/>
                    </a:lnTo>
                    <a:lnTo>
                      <a:pt x="374" y="1546"/>
                    </a:lnTo>
                    <a:lnTo>
                      <a:pt x="367" y="1512"/>
                    </a:lnTo>
                    <a:lnTo>
                      <a:pt x="361" y="1475"/>
                    </a:lnTo>
                    <a:lnTo>
                      <a:pt x="355" y="1439"/>
                    </a:lnTo>
                    <a:lnTo>
                      <a:pt x="350" y="1408"/>
                    </a:lnTo>
                    <a:lnTo>
                      <a:pt x="349" y="1384"/>
                    </a:lnTo>
                    <a:lnTo>
                      <a:pt x="349" y="1345"/>
                    </a:lnTo>
                    <a:lnTo>
                      <a:pt x="348" y="1308"/>
                    </a:lnTo>
                    <a:lnTo>
                      <a:pt x="346" y="1280"/>
                    </a:lnTo>
                    <a:lnTo>
                      <a:pt x="346" y="1269"/>
                    </a:lnTo>
                    <a:lnTo>
                      <a:pt x="342" y="1272"/>
                    </a:lnTo>
                    <a:lnTo>
                      <a:pt x="334" y="1279"/>
                    </a:lnTo>
                    <a:lnTo>
                      <a:pt x="323" y="1291"/>
                    </a:lnTo>
                    <a:lnTo>
                      <a:pt x="309" y="1303"/>
                    </a:lnTo>
                    <a:lnTo>
                      <a:pt x="293" y="1316"/>
                    </a:lnTo>
                    <a:lnTo>
                      <a:pt x="278" y="1328"/>
                    </a:lnTo>
                    <a:lnTo>
                      <a:pt x="263" y="1336"/>
                    </a:lnTo>
                    <a:lnTo>
                      <a:pt x="251" y="1340"/>
                    </a:lnTo>
                    <a:lnTo>
                      <a:pt x="238" y="1340"/>
                    </a:lnTo>
                    <a:lnTo>
                      <a:pt x="219" y="1340"/>
                    </a:lnTo>
                    <a:lnTo>
                      <a:pt x="197" y="1338"/>
                    </a:lnTo>
                    <a:lnTo>
                      <a:pt x="173" y="1337"/>
                    </a:lnTo>
                    <a:lnTo>
                      <a:pt x="151" y="1334"/>
                    </a:lnTo>
                    <a:lnTo>
                      <a:pt x="133" y="1333"/>
                    </a:lnTo>
                    <a:lnTo>
                      <a:pt x="119" y="1331"/>
                    </a:lnTo>
                    <a:lnTo>
                      <a:pt x="114" y="1331"/>
                    </a:lnTo>
                    <a:lnTo>
                      <a:pt x="112" y="1331"/>
                    </a:lnTo>
                    <a:lnTo>
                      <a:pt x="107" y="1331"/>
                    </a:lnTo>
                    <a:lnTo>
                      <a:pt x="99" y="1331"/>
                    </a:lnTo>
                    <a:lnTo>
                      <a:pt x="89" y="1331"/>
                    </a:lnTo>
                    <a:lnTo>
                      <a:pt x="77" y="1329"/>
                    </a:lnTo>
                    <a:lnTo>
                      <a:pt x="67" y="1325"/>
                    </a:lnTo>
                    <a:lnTo>
                      <a:pt x="55" y="1318"/>
                    </a:lnTo>
                    <a:lnTo>
                      <a:pt x="46" y="1310"/>
                    </a:lnTo>
                    <a:lnTo>
                      <a:pt x="38" y="1300"/>
                    </a:lnTo>
                    <a:lnTo>
                      <a:pt x="30" y="1290"/>
                    </a:lnTo>
                    <a:lnTo>
                      <a:pt x="23" y="1278"/>
                    </a:lnTo>
                    <a:lnTo>
                      <a:pt x="17" y="1266"/>
                    </a:lnTo>
                    <a:lnTo>
                      <a:pt x="13" y="1255"/>
                    </a:lnTo>
                    <a:lnTo>
                      <a:pt x="9" y="1242"/>
                    </a:lnTo>
                    <a:lnTo>
                      <a:pt x="8" y="1230"/>
                    </a:lnTo>
                    <a:lnTo>
                      <a:pt x="8" y="1217"/>
                    </a:lnTo>
                    <a:lnTo>
                      <a:pt x="8" y="1192"/>
                    </a:lnTo>
                    <a:lnTo>
                      <a:pt x="4" y="1166"/>
                    </a:lnTo>
                    <a:lnTo>
                      <a:pt x="0" y="1137"/>
                    </a:lnTo>
                    <a:lnTo>
                      <a:pt x="1" y="1103"/>
                    </a:lnTo>
                    <a:lnTo>
                      <a:pt x="6" y="1081"/>
                    </a:lnTo>
                    <a:lnTo>
                      <a:pt x="12" y="1055"/>
                    </a:lnTo>
                    <a:lnTo>
                      <a:pt x="21" y="1027"/>
                    </a:lnTo>
                    <a:lnTo>
                      <a:pt x="31" y="998"/>
                    </a:lnTo>
                    <a:lnTo>
                      <a:pt x="43" y="969"/>
                    </a:lnTo>
                    <a:lnTo>
                      <a:pt x="54" y="943"/>
                    </a:lnTo>
                    <a:lnTo>
                      <a:pt x="65" y="921"/>
                    </a:lnTo>
                    <a:lnTo>
                      <a:pt x="75" y="904"/>
                    </a:lnTo>
                    <a:lnTo>
                      <a:pt x="85" y="886"/>
                    </a:lnTo>
                    <a:lnTo>
                      <a:pt x="95" y="865"/>
                    </a:lnTo>
                    <a:lnTo>
                      <a:pt x="105" y="841"/>
                    </a:lnTo>
                    <a:lnTo>
                      <a:pt x="113" y="818"/>
                    </a:lnTo>
                    <a:lnTo>
                      <a:pt x="121" y="797"/>
                    </a:lnTo>
                    <a:lnTo>
                      <a:pt x="127" y="778"/>
                    </a:lnTo>
                    <a:lnTo>
                      <a:pt x="130" y="767"/>
                    </a:lnTo>
                    <a:lnTo>
                      <a:pt x="131" y="762"/>
                    </a:lnTo>
                    <a:lnTo>
                      <a:pt x="176" y="578"/>
                    </a:lnTo>
                    <a:lnTo>
                      <a:pt x="179" y="571"/>
                    </a:lnTo>
                    <a:lnTo>
                      <a:pt x="183" y="554"/>
                    </a:lnTo>
                    <a:lnTo>
                      <a:pt x="190" y="529"/>
                    </a:lnTo>
                    <a:lnTo>
                      <a:pt x="199" y="499"/>
                    </a:lnTo>
                    <a:lnTo>
                      <a:pt x="210" y="471"/>
                    </a:lnTo>
                    <a:lnTo>
                      <a:pt x="220" y="443"/>
                    </a:lnTo>
                    <a:lnTo>
                      <a:pt x="230" y="422"/>
                    </a:lnTo>
                    <a:lnTo>
                      <a:pt x="241" y="411"/>
                    </a:lnTo>
                    <a:lnTo>
                      <a:pt x="252" y="403"/>
                    </a:lnTo>
                    <a:lnTo>
                      <a:pt x="270" y="392"/>
                    </a:lnTo>
                    <a:lnTo>
                      <a:pt x="289" y="378"/>
                    </a:lnTo>
                    <a:lnTo>
                      <a:pt x="313" y="362"/>
                    </a:lnTo>
                    <a:lnTo>
                      <a:pt x="339" y="346"/>
                    </a:lnTo>
                    <a:lnTo>
                      <a:pt x="366" y="330"/>
                    </a:lnTo>
                    <a:lnTo>
                      <a:pt x="394" y="314"/>
                    </a:lnTo>
                    <a:lnTo>
                      <a:pt x="423" y="300"/>
                    </a:lnTo>
                    <a:lnTo>
                      <a:pt x="547" y="255"/>
                    </a:lnTo>
                    <a:lnTo>
                      <a:pt x="548" y="253"/>
                    </a:lnTo>
                    <a:lnTo>
                      <a:pt x="553" y="244"/>
                    </a:lnTo>
                    <a:lnTo>
                      <a:pt x="560" y="232"/>
                    </a:lnTo>
                    <a:lnTo>
                      <a:pt x="570" y="215"/>
                    </a:lnTo>
                    <a:lnTo>
                      <a:pt x="584" y="196"/>
                    </a:lnTo>
                    <a:lnTo>
                      <a:pt x="600" y="175"/>
                    </a:lnTo>
                    <a:lnTo>
                      <a:pt x="620" y="152"/>
                    </a:lnTo>
                    <a:lnTo>
                      <a:pt x="643" y="127"/>
                    </a:lnTo>
                    <a:lnTo>
                      <a:pt x="669" y="103"/>
                    </a:lnTo>
                    <a:lnTo>
                      <a:pt x="698" y="80"/>
                    </a:lnTo>
                    <a:lnTo>
                      <a:pt x="730" y="58"/>
                    </a:lnTo>
                    <a:lnTo>
                      <a:pt x="767" y="40"/>
                    </a:lnTo>
                    <a:lnTo>
                      <a:pt x="806" y="23"/>
                    </a:lnTo>
                    <a:lnTo>
                      <a:pt x="849" y="11"/>
                    </a:lnTo>
                    <a:lnTo>
                      <a:pt x="896" y="2"/>
                    </a:lnTo>
                    <a:lnTo>
                      <a:pt x="9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1" name="Freeform 35"/>
              <p:cNvSpPr>
                <a:spLocks/>
              </p:cNvSpPr>
              <p:nvPr/>
            </p:nvSpPr>
            <p:spPr bwMode="auto">
              <a:xfrm flipH="1">
                <a:off x="3474" y="1239"/>
                <a:ext cx="264" cy="285"/>
              </a:xfrm>
              <a:custGeom>
                <a:avLst/>
                <a:gdLst>
                  <a:gd name="T0" fmla="*/ 1 w 629"/>
                  <a:gd name="T1" fmla="*/ 9 h 596"/>
                  <a:gd name="T2" fmla="*/ 1 w 629"/>
                  <a:gd name="T3" fmla="*/ 10 h 596"/>
                  <a:gd name="T4" fmla="*/ 1 w 629"/>
                  <a:gd name="T5" fmla="*/ 10 h 596"/>
                  <a:gd name="T6" fmla="*/ 1 w 629"/>
                  <a:gd name="T7" fmla="*/ 10 h 596"/>
                  <a:gd name="T8" fmla="*/ 0 w 629"/>
                  <a:gd name="T9" fmla="*/ 11 h 596"/>
                  <a:gd name="T10" fmla="*/ 0 w 629"/>
                  <a:gd name="T11" fmla="*/ 11 h 596"/>
                  <a:gd name="T12" fmla="*/ 0 w 629"/>
                  <a:gd name="T13" fmla="*/ 13 h 596"/>
                  <a:gd name="T14" fmla="*/ 1 w 629"/>
                  <a:gd name="T15" fmla="*/ 14 h 596"/>
                  <a:gd name="T16" fmla="*/ 2 w 629"/>
                  <a:gd name="T17" fmla="*/ 14 h 596"/>
                  <a:gd name="T18" fmla="*/ 2 w 629"/>
                  <a:gd name="T19" fmla="*/ 14 h 596"/>
                  <a:gd name="T20" fmla="*/ 3 w 629"/>
                  <a:gd name="T21" fmla="*/ 14 h 596"/>
                  <a:gd name="T22" fmla="*/ 3 w 629"/>
                  <a:gd name="T23" fmla="*/ 14 h 596"/>
                  <a:gd name="T24" fmla="*/ 3 w 629"/>
                  <a:gd name="T25" fmla="*/ 14 h 596"/>
                  <a:gd name="T26" fmla="*/ 3 w 629"/>
                  <a:gd name="T27" fmla="*/ 15 h 596"/>
                  <a:gd name="T28" fmla="*/ 4 w 629"/>
                  <a:gd name="T29" fmla="*/ 15 h 596"/>
                  <a:gd name="T30" fmla="*/ 4 w 629"/>
                  <a:gd name="T31" fmla="*/ 14 h 596"/>
                  <a:gd name="T32" fmla="*/ 4 w 629"/>
                  <a:gd name="T33" fmla="*/ 14 h 596"/>
                  <a:gd name="T34" fmla="*/ 5 w 629"/>
                  <a:gd name="T35" fmla="*/ 13 h 596"/>
                  <a:gd name="T36" fmla="*/ 6 w 629"/>
                  <a:gd name="T37" fmla="*/ 13 h 596"/>
                  <a:gd name="T38" fmla="*/ 6 w 629"/>
                  <a:gd name="T39" fmla="*/ 12 h 596"/>
                  <a:gd name="T40" fmla="*/ 7 w 629"/>
                  <a:gd name="T41" fmla="*/ 12 h 596"/>
                  <a:gd name="T42" fmla="*/ 7 w 629"/>
                  <a:gd name="T43" fmla="*/ 11 h 596"/>
                  <a:gd name="T44" fmla="*/ 8 w 629"/>
                  <a:gd name="T45" fmla="*/ 10 h 596"/>
                  <a:gd name="T46" fmla="*/ 8 w 629"/>
                  <a:gd name="T47" fmla="*/ 9 h 596"/>
                  <a:gd name="T48" fmla="*/ 8 w 629"/>
                  <a:gd name="T49" fmla="*/ 8 h 596"/>
                  <a:gd name="T50" fmla="*/ 8 w 629"/>
                  <a:gd name="T51" fmla="*/ 7 h 596"/>
                  <a:gd name="T52" fmla="*/ 8 w 629"/>
                  <a:gd name="T53" fmla="*/ 6 h 596"/>
                  <a:gd name="T54" fmla="*/ 8 w 629"/>
                  <a:gd name="T55" fmla="*/ 5 h 596"/>
                  <a:gd name="T56" fmla="*/ 8 w 629"/>
                  <a:gd name="T57" fmla="*/ 3 h 596"/>
                  <a:gd name="T58" fmla="*/ 7 w 629"/>
                  <a:gd name="T59" fmla="*/ 2 h 596"/>
                  <a:gd name="T60" fmla="*/ 6 w 629"/>
                  <a:gd name="T61" fmla="*/ 1 h 596"/>
                  <a:gd name="T62" fmla="*/ 5 w 629"/>
                  <a:gd name="T63" fmla="*/ 0 h 596"/>
                  <a:gd name="T64" fmla="*/ 4 w 629"/>
                  <a:gd name="T65" fmla="*/ 0 h 596"/>
                  <a:gd name="T66" fmla="*/ 3 w 629"/>
                  <a:gd name="T67" fmla="*/ 0 h 596"/>
                  <a:gd name="T68" fmla="*/ 2 w 629"/>
                  <a:gd name="T69" fmla="*/ 0 h 596"/>
                  <a:gd name="T70" fmla="*/ 1 w 629"/>
                  <a:gd name="T71" fmla="*/ 1 h 596"/>
                  <a:gd name="T72" fmla="*/ 1 w 629"/>
                  <a:gd name="T73" fmla="*/ 2 h 5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9" h="596">
                    <a:moveTo>
                      <a:pt x="73" y="96"/>
                    </a:moveTo>
                    <a:lnTo>
                      <a:pt x="99" y="343"/>
                    </a:lnTo>
                    <a:lnTo>
                      <a:pt x="92" y="358"/>
                    </a:lnTo>
                    <a:lnTo>
                      <a:pt x="95" y="376"/>
                    </a:lnTo>
                    <a:lnTo>
                      <a:pt x="80" y="387"/>
                    </a:lnTo>
                    <a:lnTo>
                      <a:pt x="72" y="371"/>
                    </a:lnTo>
                    <a:lnTo>
                      <a:pt x="54" y="379"/>
                    </a:lnTo>
                    <a:lnTo>
                      <a:pt x="56" y="390"/>
                    </a:lnTo>
                    <a:lnTo>
                      <a:pt x="0" y="433"/>
                    </a:lnTo>
                    <a:lnTo>
                      <a:pt x="0" y="438"/>
                    </a:lnTo>
                    <a:lnTo>
                      <a:pt x="0" y="450"/>
                    </a:lnTo>
                    <a:lnTo>
                      <a:pt x="2" y="469"/>
                    </a:lnTo>
                    <a:lnTo>
                      <a:pt x="7" y="492"/>
                    </a:lnTo>
                    <a:lnTo>
                      <a:pt x="15" y="518"/>
                    </a:lnTo>
                    <a:lnTo>
                      <a:pt x="30" y="545"/>
                    </a:lnTo>
                    <a:lnTo>
                      <a:pt x="50" y="571"/>
                    </a:lnTo>
                    <a:lnTo>
                      <a:pt x="79" y="596"/>
                    </a:lnTo>
                    <a:lnTo>
                      <a:pt x="153" y="562"/>
                    </a:lnTo>
                    <a:lnTo>
                      <a:pt x="161" y="570"/>
                    </a:lnTo>
                    <a:lnTo>
                      <a:pt x="184" y="563"/>
                    </a:lnTo>
                    <a:lnTo>
                      <a:pt x="185" y="551"/>
                    </a:lnTo>
                    <a:lnTo>
                      <a:pt x="198" y="545"/>
                    </a:lnTo>
                    <a:lnTo>
                      <a:pt x="210" y="561"/>
                    </a:lnTo>
                    <a:lnTo>
                      <a:pt x="212" y="563"/>
                    </a:lnTo>
                    <a:lnTo>
                      <a:pt x="217" y="569"/>
                    </a:lnTo>
                    <a:lnTo>
                      <a:pt x="224" y="575"/>
                    </a:lnTo>
                    <a:lnTo>
                      <a:pt x="235" y="582"/>
                    </a:lnTo>
                    <a:lnTo>
                      <a:pt x="248" y="585"/>
                    </a:lnTo>
                    <a:lnTo>
                      <a:pt x="263" y="586"/>
                    </a:lnTo>
                    <a:lnTo>
                      <a:pt x="281" y="581"/>
                    </a:lnTo>
                    <a:lnTo>
                      <a:pt x="300" y="567"/>
                    </a:lnTo>
                    <a:lnTo>
                      <a:pt x="309" y="559"/>
                    </a:lnTo>
                    <a:lnTo>
                      <a:pt x="315" y="558"/>
                    </a:lnTo>
                    <a:lnTo>
                      <a:pt x="332" y="555"/>
                    </a:lnTo>
                    <a:lnTo>
                      <a:pt x="357" y="549"/>
                    </a:lnTo>
                    <a:lnTo>
                      <a:pt x="385" y="543"/>
                    </a:lnTo>
                    <a:lnTo>
                      <a:pt x="415" y="532"/>
                    </a:lnTo>
                    <a:lnTo>
                      <a:pt x="445" y="521"/>
                    </a:lnTo>
                    <a:lnTo>
                      <a:pt x="471" y="507"/>
                    </a:lnTo>
                    <a:lnTo>
                      <a:pt x="490" y="490"/>
                    </a:lnTo>
                    <a:lnTo>
                      <a:pt x="496" y="485"/>
                    </a:lnTo>
                    <a:lnTo>
                      <a:pt x="510" y="472"/>
                    </a:lnTo>
                    <a:lnTo>
                      <a:pt x="530" y="454"/>
                    </a:lnTo>
                    <a:lnTo>
                      <a:pt x="555" y="431"/>
                    </a:lnTo>
                    <a:lnTo>
                      <a:pt x="579" y="408"/>
                    </a:lnTo>
                    <a:lnTo>
                      <a:pt x="601" y="384"/>
                    </a:lnTo>
                    <a:lnTo>
                      <a:pt x="618" y="363"/>
                    </a:lnTo>
                    <a:lnTo>
                      <a:pt x="628" y="346"/>
                    </a:lnTo>
                    <a:lnTo>
                      <a:pt x="628" y="341"/>
                    </a:lnTo>
                    <a:lnTo>
                      <a:pt x="629" y="331"/>
                    </a:lnTo>
                    <a:lnTo>
                      <a:pt x="629" y="313"/>
                    </a:lnTo>
                    <a:lnTo>
                      <a:pt x="628" y="290"/>
                    </a:lnTo>
                    <a:lnTo>
                      <a:pt x="626" y="265"/>
                    </a:lnTo>
                    <a:lnTo>
                      <a:pt x="621" y="236"/>
                    </a:lnTo>
                    <a:lnTo>
                      <a:pt x="613" y="207"/>
                    </a:lnTo>
                    <a:lnTo>
                      <a:pt x="601" y="179"/>
                    </a:lnTo>
                    <a:lnTo>
                      <a:pt x="588" y="158"/>
                    </a:lnTo>
                    <a:lnTo>
                      <a:pt x="573" y="136"/>
                    </a:lnTo>
                    <a:lnTo>
                      <a:pt x="553" y="115"/>
                    </a:lnTo>
                    <a:lnTo>
                      <a:pt x="532" y="94"/>
                    </a:lnTo>
                    <a:lnTo>
                      <a:pt x="506" y="74"/>
                    </a:lnTo>
                    <a:lnTo>
                      <a:pt x="479" y="55"/>
                    </a:lnTo>
                    <a:lnTo>
                      <a:pt x="446" y="39"/>
                    </a:lnTo>
                    <a:lnTo>
                      <a:pt x="413" y="24"/>
                    </a:lnTo>
                    <a:lnTo>
                      <a:pt x="376" y="13"/>
                    </a:lnTo>
                    <a:lnTo>
                      <a:pt x="337" y="5"/>
                    </a:lnTo>
                    <a:lnTo>
                      <a:pt x="296" y="0"/>
                    </a:lnTo>
                    <a:lnTo>
                      <a:pt x="252" y="0"/>
                    </a:lnTo>
                    <a:lnTo>
                      <a:pt x="206" y="5"/>
                    </a:lnTo>
                    <a:lnTo>
                      <a:pt x="157" y="14"/>
                    </a:lnTo>
                    <a:lnTo>
                      <a:pt x="107" y="29"/>
                    </a:lnTo>
                    <a:lnTo>
                      <a:pt x="55" y="51"/>
                    </a:lnTo>
                    <a:lnTo>
                      <a:pt x="56" y="93"/>
                    </a:lnTo>
                    <a:lnTo>
                      <a:pt x="73"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2" name="Freeform 36"/>
              <p:cNvSpPr>
                <a:spLocks/>
              </p:cNvSpPr>
              <p:nvPr/>
            </p:nvSpPr>
            <p:spPr bwMode="auto">
              <a:xfrm flipH="1">
                <a:off x="3521" y="1422"/>
                <a:ext cx="88" cy="108"/>
              </a:xfrm>
              <a:custGeom>
                <a:avLst/>
                <a:gdLst>
                  <a:gd name="T0" fmla="*/ 3 w 210"/>
                  <a:gd name="T1" fmla="*/ 4 h 226"/>
                  <a:gd name="T2" fmla="*/ 3 w 210"/>
                  <a:gd name="T3" fmla="*/ 4 h 226"/>
                  <a:gd name="T4" fmla="*/ 2 w 210"/>
                  <a:gd name="T5" fmla="*/ 5 h 226"/>
                  <a:gd name="T6" fmla="*/ 2 w 210"/>
                  <a:gd name="T7" fmla="*/ 5 h 226"/>
                  <a:gd name="T8" fmla="*/ 2 w 210"/>
                  <a:gd name="T9" fmla="*/ 5 h 226"/>
                  <a:gd name="T10" fmla="*/ 2 w 210"/>
                  <a:gd name="T11" fmla="*/ 5 h 226"/>
                  <a:gd name="T12" fmla="*/ 1 w 210"/>
                  <a:gd name="T13" fmla="*/ 6 h 226"/>
                  <a:gd name="T14" fmla="*/ 1 w 210"/>
                  <a:gd name="T15" fmla="*/ 6 h 226"/>
                  <a:gd name="T16" fmla="*/ 1 w 210"/>
                  <a:gd name="T17" fmla="*/ 5 h 226"/>
                  <a:gd name="T18" fmla="*/ 0 w 210"/>
                  <a:gd name="T19" fmla="*/ 5 h 226"/>
                  <a:gd name="T20" fmla="*/ 0 w 210"/>
                  <a:gd name="T21" fmla="*/ 5 h 226"/>
                  <a:gd name="T22" fmla="*/ 0 w 210"/>
                  <a:gd name="T23" fmla="*/ 5 h 226"/>
                  <a:gd name="T24" fmla="*/ 0 w 210"/>
                  <a:gd name="T25" fmla="*/ 4 h 226"/>
                  <a:gd name="T26" fmla="*/ 0 w 210"/>
                  <a:gd name="T27" fmla="*/ 3 h 226"/>
                  <a:gd name="T28" fmla="*/ 0 w 210"/>
                  <a:gd name="T29" fmla="*/ 3 h 226"/>
                  <a:gd name="T30" fmla="*/ 0 w 210"/>
                  <a:gd name="T31" fmla="*/ 2 h 226"/>
                  <a:gd name="T32" fmla="*/ 0 w 210"/>
                  <a:gd name="T33" fmla="*/ 2 h 226"/>
                  <a:gd name="T34" fmla="*/ 0 w 210"/>
                  <a:gd name="T35" fmla="*/ 1 h 226"/>
                  <a:gd name="T36" fmla="*/ 0 w 210"/>
                  <a:gd name="T37" fmla="*/ 1 h 226"/>
                  <a:gd name="T38" fmla="*/ 0 w 210"/>
                  <a:gd name="T39" fmla="*/ 0 h 226"/>
                  <a:gd name="T40" fmla="*/ 1 w 210"/>
                  <a:gd name="T41" fmla="*/ 0 h 226"/>
                  <a:gd name="T42" fmla="*/ 1 w 210"/>
                  <a:gd name="T43" fmla="*/ 0 h 226"/>
                  <a:gd name="T44" fmla="*/ 1 w 210"/>
                  <a:gd name="T45" fmla="*/ 0 h 226"/>
                  <a:gd name="T46" fmla="*/ 2 w 210"/>
                  <a:gd name="T47" fmla="*/ 0 h 226"/>
                  <a:gd name="T48" fmla="*/ 2 w 210"/>
                  <a:gd name="T49" fmla="*/ 0 h 226"/>
                  <a:gd name="T50" fmla="*/ 2 w 210"/>
                  <a:gd name="T51" fmla="*/ 0 h 226"/>
                  <a:gd name="T52" fmla="*/ 2 w 210"/>
                  <a:gd name="T53" fmla="*/ 0 h 226"/>
                  <a:gd name="T54" fmla="*/ 3 w 210"/>
                  <a:gd name="T55" fmla="*/ 1 h 226"/>
                  <a:gd name="T56" fmla="*/ 3 w 210"/>
                  <a:gd name="T57" fmla="*/ 1 h 226"/>
                  <a:gd name="T58" fmla="*/ 3 w 210"/>
                  <a:gd name="T59" fmla="*/ 2 h 226"/>
                  <a:gd name="T60" fmla="*/ 3 w 210"/>
                  <a:gd name="T61" fmla="*/ 2 h 226"/>
                  <a:gd name="T62" fmla="*/ 3 w 210"/>
                  <a:gd name="T63" fmla="*/ 3 h 226"/>
                  <a:gd name="T64" fmla="*/ 3 w 210"/>
                  <a:gd name="T65" fmla="*/ 4 h 2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0" h="226">
                    <a:moveTo>
                      <a:pt x="202" y="150"/>
                    </a:moveTo>
                    <a:lnTo>
                      <a:pt x="191" y="171"/>
                    </a:lnTo>
                    <a:lnTo>
                      <a:pt x="177" y="188"/>
                    </a:lnTo>
                    <a:lnTo>
                      <a:pt x="162" y="203"/>
                    </a:lnTo>
                    <a:lnTo>
                      <a:pt x="144" y="215"/>
                    </a:lnTo>
                    <a:lnTo>
                      <a:pt x="126" y="223"/>
                    </a:lnTo>
                    <a:lnTo>
                      <a:pt x="105" y="226"/>
                    </a:lnTo>
                    <a:lnTo>
                      <a:pt x="85" y="225"/>
                    </a:lnTo>
                    <a:lnTo>
                      <a:pt x="65" y="220"/>
                    </a:lnTo>
                    <a:lnTo>
                      <a:pt x="46" y="211"/>
                    </a:lnTo>
                    <a:lnTo>
                      <a:pt x="30" y="197"/>
                    </a:lnTo>
                    <a:lnTo>
                      <a:pt x="17" y="181"/>
                    </a:lnTo>
                    <a:lnTo>
                      <a:pt x="8" y="163"/>
                    </a:lnTo>
                    <a:lnTo>
                      <a:pt x="2" y="142"/>
                    </a:lnTo>
                    <a:lnTo>
                      <a:pt x="0" y="120"/>
                    </a:lnTo>
                    <a:lnTo>
                      <a:pt x="2" y="98"/>
                    </a:lnTo>
                    <a:lnTo>
                      <a:pt x="8" y="75"/>
                    </a:lnTo>
                    <a:lnTo>
                      <a:pt x="18" y="55"/>
                    </a:lnTo>
                    <a:lnTo>
                      <a:pt x="32" y="37"/>
                    </a:lnTo>
                    <a:lnTo>
                      <a:pt x="47" y="22"/>
                    </a:lnTo>
                    <a:lnTo>
                      <a:pt x="66" y="11"/>
                    </a:lnTo>
                    <a:lnTo>
                      <a:pt x="84" y="4"/>
                    </a:lnTo>
                    <a:lnTo>
                      <a:pt x="105" y="0"/>
                    </a:lnTo>
                    <a:lnTo>
                      <a:pt x="126" y="0"/>
                    </a:lnTo>
                    <a:lnTo>
                      <a:pt x="145" y="6"/>
                    </a:lnTo>
                    <a:lnTo>
                      <a:pt x="164" y="15"/>
                    </a:lnTo>
                    <a:lnTo>
                      <a:pt x="180" y="28"/>
                    </a:lnTo>
                    <a:lnTo>
                      <a:pt x="192" y="44"/>
                    </a:lnTo>
                    <a:lnTo>
                      <a:pt x="202" y="63"/>
                    </a:lnTo>
                    <a:lnTo>
                      <a:pt x="207" y="83"/>
                    </a:lnTo>
                    <a:lnTo>
                      <a:pt x="210" y="105"/>
                    </a:lnTo>
                    <a:lnTo>
                      <a:pt x="207" y="127"/>
                    </a:lnTo>
                    <a:lnTo>
                      <a:pt x="202"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3" name="Freeform 37"/>
              <p:cNvSpPr>
                <a:spLocks/>
              </p:cNvSpPr>
              <p:nvPr/>
            </p:nvSpPr>
            <p:spPr bwMode="auto">
              <a:xfrm flipH="1">
                <a:off x="3525" y="1435"/>
                <a:ext cx="80" cy="99"/>
              </a:xfrm>
              <a:custGeom>
                <a:avLst/>
                <a:gdLst>
                  <a:gd name="T0" fmla="*/ 2 w 190"/>
                  <a:gd name="T1" fmla="*/ 3 h 205"/>
                  <a:gd name="T2" fmla="*/ 2 w 190"/>
                  <a:gd name="T3" fmla="*/ 4 h 205"/>
                  <a:gd name="T4" fmla="*/ 2 w 190"/>
                  <a:gd name="T5" fmla="*/ 4 h 205"/>
                  <a:gd name="T6" fmla="*/ 2 w 190"/>
                  <a:gd name="T7" fmla="*/ 5 h 205"/>
                  <a:gd name="T8" fmla="*/ 2 w 190"/>
                  <a:gd name="T9" fmla="*/ 5 h 205"/>
                  <a:gd name="T10" fmla="*/ 1 w 190"/>
                  <a:gd name="T11" fmla="*/ 5 h 205"/>
                  <a:gd name="T12" fmla="*/ 1 w 190"/>
                  <a:gd name="T13" fmla="*/ 5 h 205"/>
                  <a:gd name="T14" fmla="*/ 1 w 190"/>
                  <a:gd name="T15" fmla="*/ 5 h 205"/>
                  <a:gd name="T16" fmla="*/ 1 w 190"/>
                  <a:gd name="T17" fmla="*/ 5 h 205"/>
                  <a:gd name="T18" fmla="*/ 0 w 190"/>
                  <a:gd name="T19" fmla="*/ 5 h 205"/>
                  <a:gd name="T20" fmla="*/ 0 w 190"/>
                  <a:gd name="T21" fmla="*/ 5 h 205"/>
                  <a:gd name="T22" fmla="*/ 0 w 190"/>
                  <a:gd name="T23" fmla="*/ 4 h 205"/>
                  <a:gd name="T24" fmla="*/ 0 w 190"/>
                  <a:gd name="T25" fmla="*/ 4 h 205"/>
                  <a:gd name="T26" fmla="*/ 0 w 190"/>
                  <a:gd name="T27" fmla="*/ 3 h 205"/>
                  <a:gd name="T28" fmla="*/ 0 w 190"/>
                  <a:gd name="T29" fmla="*/ 3 h 205"/>
                  <a:gd name="T30" fmla="*/ 0 w 190"/>
                  <a:gd name="T31" fmla="*/ 2 h 205"/>
                  <a:gd name="T32" fmla="*/ 0 w 190"/>
                  <a:gd name="T33" fmla="*/ 2 h 205"/>
                  <a:gd name="T34" fmla="*/ 0 w 190"/>
                  <a:gd name="T35" fmla="*/ 1 h 205"/>
                  <a:gd name="T36" fmla="*/ 0 w 190"/>
                  <a:gd name="T37" fmla="*/ 1 h 205"/>
                  <a:gd name="T38" fmla="*/ 0 w 190"/>
                  <a:gd name="T39" fmla="*/ 0 h 205"/>
                  <a:gd name="T40" fmla="*/ 1 w 190"/>
                  <a:gd name="T41" fmla="*/ 0 h 205"/>
                  <a:gd name="T42" fmla="*/ 1 w 190"/>
                  <a:gd name="T43" fmla="*/ 0 h 205"/>
                  <a:gd name="T44" fmla="*/ 1 w 190"/>
                  <a:gd name="T45" fmla="*/ 0 h 205"/>
                  <a:gd name="T46" fmla="*/ 1 w 190"/>
                  <a:gd name="T47" fmla="*/ 0 h 205"/>
                  <a:gd name="T48" fmla="*/ 2 w 190"/>
                  <a:gd name="T49" fmla="*/ 0 h 205"/>
                  <a:gd name="T50" fmla="*/ 2 w 190"/>
                  <a:gd name="T51" fmla="*/ 0 h 205"/>
                  <a:gd name="T52" fmla="*/ 2 w 190"/>
                  <a:gd name="T53" fmla="*/ 0 h 205"/>
                  <a:gd name="T54" fmla="*/ 2 w 190"/>
                  <a:gd name="T55" fmla="*/ 1 h 205"/>
                  <a:gd name="T56" fmla="*/ 2 w 190"/>
                  <a:gd name="T57" fmla="*/ 1 h 205"/>
                  <a:gd name="T58" fmla="*/ 3 w 190"/>
                  <a:gd name="T59" fmla="*/ 2 h 205"/>
                  <a:gd name="T60" fmla="*/ 3 w 190"/>
                  <a:gd name="T61" fmla="*/ 2 h 205"/>
                  <a:gd name="T62" fmla="*/ 3 w 190"/>
                  <a:gd name="T63" fmla="*/ 3 h 205"/>
                  <a:gd name="T64" fmla="*/ 2 w 190"/>
                  <a:gd name="T65" fmla="*/ 3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0" h="205">
                    <a:moveTo>
                      <a:pt x="182" y="136"/>
                    </a:moveTo>
                    <a:lnTo>
                      <a:pt x="173" y="156"/>
                    </a:lnTo>
                    <a:lnTo>
                      <a:pt x="161" y="172"/>
                    </a:lnTo>
                    <a:lnTo>
                      <a:pt x="148" y="185"/>
                    </a:lnTo>
                    <a:lnTo>
                      <a:pt x="132" y="195"/>
                    </a:lnTo>
                    <a:lnTo>
                      <a:pt x="114" y="202"/>
                    </a:lnTo>
                    <a:lnTo>
                      <a:pt x="96" y="205"/>
                    </a:lnTo>
                    <a:lnTo>
                      <a:pt x="77" y="204"/>
                    </a:lnTo>
                    <a:lnTo>
                      <a:pt x="59" y="199"/>
                    </a:lnTo>
                    <a:lnTo>
                      <a:pt x="42" y="190"/>
                    </a:lnTo>
                    <a:lnTo>
                      <a:pt x="28" y="179"/>
                    </a:lnTo>
                    <a:lnTo>
                      <a:pt x="16" y="164"/>
                    </a:lnTo>
                    <a:lnTo>
                      <a:pt x="7" y="148"/>
                    </a:lnTo>
                    <a:lnTo>
                      <a:pt x="3" y="129"/>
                    </a:lnTo>
                    <a:lnTo>
                      <a:pt x="0" y="110"/>
                    </a:lnTo>
                    <a:lnTo>
                      <a:pt x="1" y="89"/>
                    </a:lnTo>
                    <a:lnTo>
                      <a:pt x="7" y="69"/>
                    </a:lnTo>
                    <a:lnTo>
                      <a:pt x="16" y="50"/>
                    </a:lnTo>
                    <a:lnTo>
                      <a:pt x="28" y="34"/>
                    </a:lnTo>
                    <a:lnTo>
                      <a:pt x="43" y="21"/>
                    </a:lnTo>
                    <a:lnTo>
                      <a:pt x="59" y="11"/>
                    </a:lnTo>
                    <a:lnTo>
                      <a:pt x="76" y="4"/>
                    </a:lnTo>
                    <a:lnTo>
                      <a:pt x="95" y="0"/>
                    </a:lnTo>
                    <a:lnTo>
                      <a:pt x="113" y="1"/>
                    </a:lnTo>
                    <a:lnTo>
                      <a:pt x="132" y="6"/>
                    </a:lnTo>
                    <a:lnTo>
                      <a:pt x="149" y="15"/>
                    </a:lnTo>
                    <a:lnTo>
                      <a:pt x="163" y="27"/>
                    </a:lnTo>
                    <a:lnTo>
                      <a:pt x="174" y="42"/>
                    </a:lnTo>
                    <a:lnTo>
                      <a:pt x="183" y="58"/>
                    </a:lnTo>
                    <a:lnTo>
                      <a:pt x="188" y="76"/>
                    </a:lnTo>
                    <a:lnTo>
                      <a:pt x="190" y="96"/>
                    </a:lnTo>
                    <a:lnTo>
                      <a:pt x="188" y="117"/>
                    </a:lnTo>
                    <a:lnTo>
                      <a:pt x="182" y="136"/>
                    </a:lnTo>
                    <a:close/>
                  </a:path>
                </a:pathLst>
              </a:custGeom>
              <a:solidFill>
                <a:srgbClr val="FF8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4" name="Freeform 38"/>
              <p:cNvSpPr>
                <a:spLocks/>
              </p:cNvSpPr>
              <p:nvPr/>
            </p:nvSpPr>
            <p:spPr bwMode="auto">
              <a:xfrm flipH="1">
                <a:off x="3520" y="1444"/>
                <a:ext cx="86" cy="108"/>
              </a:xfrm>
              <a:custGeom>
                <a:avLst/>
                <a:gdLst>
                  <a:gd name="T0" fmla="*/ 2 w 208"/>
                  <a:gd name="T1" fmla="*/ 4 h 225"/>
                  <a:gd name="T2" fmla="*/ 2 w 208"/>
                  <a:gd name="T3" fmla="*/ 4 h 225"/>
                  <a:gd name="T4" fmla="*/ 2 w 208"/>
                  <a:gd name="T5" fmla="*/ 5 h 225"/>
                  <a:gd name="T6" fmla="*/ 2 w 208"/>
                  <a:gd name="T7" fmla="*/ 5 h 225"/>
                  <a:gd name="T8" fmla="*/ 2 w 208"/>
                  <a:gd name="T9" fmla="*/ 6 h 225"/>
                  <a:gd name="T10" fmla="*/ 2 w 208"/>
                  <a:gd name="T11" fmla="*/ 6 h 225"/>
                  <a:gd name="T12" fmla="*/ 1 w 208"/>
                  <a:gd name="T13" fmla="*/ 6 h 225"/>
                  <a:gd name="T14" fmla="*/ 1 w 208"/>
                  <a:gd name="T15" fmla="*/ 6 h 225"/>
                  <a:gd name="T16" fmla="*/ 1 w 208"/>
                  <a:gd name="T17" fmla="*/ 6 h 225"/>
                  <a:gd name="T18" fmla="*/ 0 w 208"/>
                  <a:gd name="T19" fmla="*/ 5 h 225"/>
                  <a:gd name="T20" fmla="*/ 0 w 208"/>
                  <a:gd name="T21" fmla="*/ 5 h 225"/>
                  <a:gd name="T22" fmla="*/ 0 w 208"/>
                  <a:gd name="T23" fmla="*/ 5 h 225"/>
                  <a:gd name="T24" fmla="*/ 0 w 208"/>
                  <a:gd name="T25" fmla="*/ 4 h 225"/>
                  <a:gd name="T26" fmla="*/ 0 w 208"/>
                  <a:gd name="T27" fmla="*/ 4 h 225"/>
                  <a:gd name="T28" fmla="*/ 0 w 208"/>
                  <a:gd name="T29" fmla="*/ 3 h 225"/>
                  <a:gd name="T30" fmla="*/ 0 w 208"/>
                  <a:gd name="T31" fmla="*/ 2 h 225"/>
                  <a:gd name="T32" fmla="*/ 0 w 208"/>
                  <a:gd name="T33" fmla="*/ 2 h 225"/>
                  <a:gd name="T34" fmla="*/ 0 w 208"/>
                  <a:gd name="T35" fmla="*/ 1 h 225"/>
                  <a:gd name="T36" fmla="*/ 0 w 208"/>
                  <a:gd name="T37" fmla="*/ 1 h 225"/>
                  <a:gd name="T38" fmla="*/ 0 w 208"/>
                  <a:gd name="T39" fmla="*/ 0 h 225"/>
                  <a:gd name="T40" fmla="*/ 1 w 208"/>
                  <a:gd name="T41" fmla="*/ 0 h 225"/>
                  <a:gd name="T42" fmla="*/ 1 w 208"/>
                  <a:gd name="T43" fmla="*/ 0 h 225"/>
                  <a:gd name="T44" fmla="*/ 1 w 208"/>
                  <a:gd name="T45" fmla="*/ 0 h 225"/>
                  <a:gd name="T46" fmla="*/ 2 w 208"/>
                  <a:gd name="T47" fmla="*/ 0 h 225"/>
                  <a:gd name="T48" fmla="*/ 2 w 208"/>
                  <a:gd name="T49" fmla="*/ 0 h 225"/>
                  <a:gd name="T50" fmla="*/ 2 w 208"/>
                  <a:gd name="T51" fmla="*/ 0 h 225"/>
                  <a:gd name="T52" fmla="*/ 2 w 208"/>
                  <a:gd name="T53" fmla="*/ 0 h 225"/>
                  <a:gd name="T54" fmla="*/ 2 w 208"/>
                  <a:gd name="T55" fmla="*/ 1 h 225"/>
                  <a:gd name="T56" fmla="*/ 2 w 208"/>
                  <a:gd name="T57" fmla="*/ 1 h 225"/>
                  <a:gd name="T58" fmla="*/ 2 w 208"/>
                  <a:gd name="T59" fmla="*/ 2 h 225"/>
                  <a:gd name="T60" fmla="*/ 2 w 208"/>
                  <a:gd name="T61" fmla="*/ 3 h 225"/>
                  <a:gd name="T62" fmla="*/ 2 w 208"/>
                  <a:gd name="T63" fmla="*/ 3 h 225"/>
                  <a:gd name="T64" fmla="*/ 2 w 208"/>
                  <a:gd name="T65" fmla="*/ 4 h 2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8" h="225">
                    <a:moveTo>
                      <a:pt x="200" y="151"/>
                    </a:moveTo>
                    <a:lnTo>
                      <a:pt x="190" y="171"/>
                    </a:lnTo>
                    <a:lnTo>
                      <a:pt x="177" y="189"/>
                    </a:lnTo>
                    <a:lnTo>
                      <a:pt x="161" y="204"/>
                    </a:lnTo>
                    <a:lnTo>
                      <a:pt x="144" y="215"/>
                    </a:lnTo>
                    <a:lnTo>
                      <a:pt x="124" y="222"/>
                    </a:lnTo>
                    <a:lnTo>
                      <a:pt x="105" y="225"/>
                    </a:lnTo>
                    <a:lnTo>
                      <a:pt x="84" y="225"/>
                    </a:lnTo>
                    <a:lnTo>
                      <a:pt x="63" y="220"/>
                    </a:lnTo>
                    <a:lnTo>
                      <a:pt x="45" y="210"/>
                    </a:lnTo>
                    <a:lnTo>
                      <a:pt x="29" y="198"/>
                    </a:lnTo>
                    <a:lnTo>
                      <a:pt x="16" y="182"/>
                    </a:lnTo>
                    <a:lnTo>
                      <a:pt x="7" y="163"/>
                    </a:lnTo>
                    <a:lnTo>
                      <a:pt x="1" y="142"/>
                    </a:lnTo>
                    <a:lnTo>
                      <a:pt x="0" y="121"/>
                    </a:lnTo>
                    <a:lnTo>
                      <a:pt x="1" y="99"/>
                    </a:lnTo>
                    <a:lnTo>
                      <a:pt x="8" y="76"/>
                    </a:lnTo>
                    <a:lnTo>
                      <a:pt x="18" y="55"/>
                    </a:lnTo>
                    <a:lnTo>
                      <a:pt x="31" y="38"/>
                    </a:lnTo>
                    <a:lnTo>
                      <a:pt x="47" y="23"/>
                    </a:lnTo>
                    <a:lnTo>
                      <a:pt x="64" y="11"/>
                    </a:lnTo>
                    <a:lnTo>
                      <a:pt x="84" y="3"/>
                    </a:lnTo>
                    <a:lnTo>
                      <a:pt x="103" y="0"/>
                    </a:lnTo>
                    <a:lnTo>
                      <a:pt x="124" y="1"/>
                    </a:lnTo>
                    <a:lnTo>
                      <a:pt x="145" y="5"/>
                    </a:lnTo>
                    <a:lnTo>
                      <a:pt x="163" y="15"/>
                    </a:lnTo>
                    <a:lnTo>
                      <a:pt x="179" y="28"/>
                    </a:lnTo>
                    <a:lnTo>
                      <a:pt x="192" y="45"/>
                    </a:lnTo>
                    <a:lnTo>
                      <a:pt x="201" y="63"/>
                    </a:lnTo>
                    <a:lnTo>
                      <a:pt x="207" y="84"/>
                    </a:lnTo>
                    <a:lnTo>
                      <a:pt x="208" y="106"/>
                    </a:lnTo>
                    <a:lnTo>
                      <a:pt x="207" y="128"/>
                    </a:lnTo>
                    <a:lnTo>
                      <a:pt x="200"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5" name="Freeform 39"/>
              <p:cNvSpPr>
                <a:spLocks/>
              </p:cNvSpPr>
              <p:nvPr/>
            </p:nvSpPr>
            <p:spPr bwMode="auto">
              <a:xfrm flipH="1">
                <a:off x="3526" y="1454"/>
                <a:ext cx="74" cy="91"/>
              </a:xfrm>
              <a:custGeom>
                <a:avLst/>
                <a:gdLst>
                  <a:gd name="T0" fmla="*/ 2 w 176"/>
                  <a:gd name="T1" fmla="*/ 3 h 190"/>
                  <a:gd name="T2" fmla="*/ 2 w 176"/>
                  <a:gd name="T3" fmla="*/ 4 h 190"/>
                  <a:gd name="T4" fmla="*/ 2 w 176"/>
                  <a:gd name="T5" fmla="*/ 4 h 190"/>
                  <a:gd name="T6" fmla="*/ 2 w 176"/>
                  <a:gd name="T7" fmla="*/ 4 h 190"/>
                  <a:gd name="T8" fmla="*/ 2 w 176"/>
                  <a:gd name="T9" fmla="*/ 5 h 190"/>
                  <a:gd name="T10" fmla="*/ 1 w 176"/>
                  <a:gd name="T11" fmla="*/ 5 h 190"/>
                  <a:gd name="T12" fmla="*/ 1 w 176"/>
                  <a:gd name="T13" fmla="*/ 5 h 190"/>
                  <a:gd name="T14" fmla="*/ 1 w 176"/>
                  <a:gd name="T15" fmla="*/ 5 h 190"/>
                  <a:gd name="T16" fmla="*/ 1 w 176"/>
                  <a:gd name="T17" fmla="*/ 5 h 190"/>
                  <a:gd name="T18" fmla="*/ 0 w 176"/>
                  <a:gd name="T19" fmla="*/ 4 h 190"/>
                  <a:gd name="T20" fmla="*/ 0 w 176"/>
                  <a:gd name="T21" fmla="*/ 4 h 190"/>
                  <a:gd name="T22" fmla="*/ 0 w 176"/>
                  <a:gd name="T23" fmla="*/ 4 h 190"/>
                  <a:gd name="T24" fmla="*/ 0 w 176"/>
                  <a:gd name="T25" fmla="*/ 3 h 190"/>
                  <a:gd name="T26" fmla="*/ 0 w 176"/>
                  <a:gd name="T27" fmla="*/ 3 h 190"/>
                  <a:gd name="T28" fmla="*/ 0 w 176"/>
                  <a:gd name="T29" fmla="*/ 2 h 190"/>
                  <a:gd name="T30" fmla="*/ 0 w 176"/>
                  <a:gd name="T31" fmla="*/ 2 h 190"/>
                  <a:gd name="T32" fmla="*/ 0 w 176"/>
                  <a:gd name="T33" fmla="*/ 1 h 190"/>
                  <a:gd name="T34" fmla="*/ 0 w 176"/>
                  <a:gd name="T35" fmla="*/ 1 h 190"/>
                  <a:gd name="T36" fmla="*/ 0 w 176"/>
                  <a:gd name="T37" fmla="*/ 0 h 190"/>
                  <a:gd name="T38" fmla="*/ 0 w 176"/>
                  <a:gd name="T39" fmla="*/ 0 h 190"/>
                  <a:gd name="T40" fmla="*/ 1 w 176"/>
                  <a:gd name="T41" fmla="*/ 0 h 190"/>
                  <a:gd name="T42" fmla="*/ 1 w 176"/>
                  <a:gd name="T43" fmla="*/ 0 h 190"/>
                  <a:gd name="T44" fmla="*/ 1 w 176"/>
                  <a:gd name="T45" fmla="*/ 0 h 190"/>
                  <a:gd name="T46" fmla="*/ 1 w 176"/>
                  <a:gd name="T47" fmla="*/ 0 h 190"/>
                  <a:gd name="T48" fmla="*/ 2 w 176"/>
                  <a:gd name="T49" fmla="*/ 0 h 190"/>
                  <a:gd name="T50" fmla="*/ 2 w 176"/>
                  <a:gd name="T51" fmla="*/ 0 h 190"/>
                  <a:gd name="T52" fmla="*/ 2 w 176"/>
                  <a:gd name="T53" fmla="*/ 0 h 190"/>
                  <a:gd name="T54" fmla="*/ 2 w 176"/>
                  <a:gd name="T55" fmla="*/ 1 h 190"/>
                  <a:gd name="T56" fmla="*/ 2 w 176"/>
                  <a:gd name="T57" fmla="*/ 1 h 190"/>
                  <a:gd name="T58" fmla="*/ 2 w 176"/>
                  <a:gd name="T59" fmla="*/ 2 h 190"/>
                  <a:gd name="T60" fmla="*/ 2 w 176"/>
                  <a:gd name="T61" fmla="*/ 2 h 190"/>
                  <a:gd name="T62" fmla="*/ 2 w 176"/>
                  <a:gd name="T63" fmla="*/ 2 h 190"/>
                  <a:gd name="T64" fmla="*/ 2 w 176"/>
                  <a:gd name="T65" fmla="*/ 3 h 1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6" h="190">
                    <a:moveTo>
                      <a:pt x="169" y="126"/>
                    </a:moveTo>
                    <a:lnTo>
                      <a:pt x="161" y="143"/>
                    </a:lnTo>
                    <a:lnTo>
                      <a:pt x="150" y="159"/>
                    </a:lnTo>
                    <a:lnTo>
                      <a:pt x="137" y="171"/>
                    </a:lnTo>
                    <a:lnTo>
                      <a:pt x="122" y="181"/>
                    </a:lnTo>
                    <a:lnTo>
                      <a:pt x="106" y="187"/>
                    </a:lnTo>
                    <a:lnTo>
                      <a:pt x="89" y="190"/>
                    </a:lnTo>
                    <a:lnTo>
                      <a:pt x="71" y="189"/>
                    </a:lnTo>
                    <a:lnTo>
                      <a:pt x="54" y="184"/>
                    </a:lnTo>
                    <a:lnTo>
                      <a:pt x="38" y="176"/>
                    </a:lnTo>
                    <a:lnTo>
                      <a:pt x="25" y="166"/>
                    </a:lnTo>
                    <a:lnTo>
                      <a:pt x="15" y="152"/>
                    </a:lnTo>
                    <a:lnTo>
                      <a:pt x="7" y="136"/>
                    </a:lnTo>
                    <a:lnTo>
                      <a:pt x="2" y="119"/>
                    </a:lnTo>
                    <a:lnTo>
                      <a:pt x="0" y="101"/>
                    </a:lnTo>
                    <a:lnTo>
                      <a:pt x="2" y="82"/>
                    </a:lnTo>
                    <a:lnTo>
                      <a:pt x="7" y="63"/>
                    </a:lnTo>
                    <a:lnTo>
                      <a:pt x="16" y="46"/>
                    </a:lnTo>
                    <a:lnTo>
                      <a:pt x="26" y="31"/>
                    </a:lnTo>
                    <a:lnTo>
                      <a:pt x="40" y="19"/>
                    </a:lnTo>
                    <a:lnTo>
                      <a:pt x="55" y="9"/>
                    </a:lnTo>
                    <a:lnTo>
                      <a:pt x="71" y="4"/>
                    </a:lnTo>
                    <a:lnTo>
                      <a:pt x="87" y="0"/>
                    </a:lnTo>
                    <a:lnTo>
                      <a:pt x="105" y="0"/>
                    </a:lnTo>
                    <a:lnTo>
                      <a:pt x="122" y="5"/>
                    </a:lnTo>
                    <a:lnTo>
                      <a:pt x="138" y="13"/>
                    </a:lnTo>
                    <a:lnTo>
                      <a:pt x="151" y="24"/>
                    </a:lnTo>
                    <a:lnTo>
                      <a:pt x="161" y="37"/>
                    </a:lnTo>
                    <a:lnTo>
                      <a:pt x="169" y="53"/>
                    </a:lnTo>
                    <a:lnTo>
                      <a:pt x="174" y="70"/>
                    </a:lnTo>
                    <a:lnTo>
                      <a:pt x="176" y="89"/>
                    </a:lnTo>
                    <a:lnTo>
                      <a:pt x="174" y="107"/>
                    </a:lnTo>
                    <a:lnTo>
                      <a:pt x="169" y="1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6" name="Freeform 40"/>
              <p:cNvSpPr>
                <a:spLocks/>
              </p:cNvSpPr>
              <p:nvPr/>
            </p:nvSpPr>
            <p:spPr bwMode="auto">
              <a:xfrm flipH="1">
                <a:off x="3679" y="1435"/>
                <a:ext cx="50" cy="80"/>
              </a:xfrm>
              <a:custGeom>
                <a:avLst/>
                <a:gdLst>
                  <a:gd name="T0" fmla="*/ 0 w 120"/>
                  <a:gd name="T1" fmla="*/ 0 h 166"/>
                  <a:gd name="T2" fmla="*/ 0 w 120"/>
                  <a:gd name="T3" fmla="*/ 0 h 166"/>
                  <a:gd name="T4" fmla="*/ 0 w 120"/>
                  <a:gd name="T5" fmla="*/ 0 h 166"/>
                  <a:gd name="T6" fmla="*/ 0 w 120"/>
                  <a:gd name="T7" fmla="*/ 1 h 166"/>
                  <a:gd name="T8" fmla="*/ 0 w 120"/>
                  <a:gd name="T9" fmla="*/ 1 h 166"/>
                  <a:gd name="T10" fmla="*/ 0 w 120"/>
                  <a:gd name="T11" fmla="*/ 2 h 166"/>
                  <a:gd name="T12" fmla="*/ 0 w 120"/>
                  <a:gd name="T13" fmla="*/ 3 h 166"/>
                  <a:gd name="T14" fmla="*/ 0 w 120"/>
                  <a:gd name="T15" fmla="*/ 3 h 166"/>
                  <a:gd name="T16" fmla="*/ 0 w 120"/>
                  <a:gd name="T17" fmla="*/ 4 h 166"/>
                  <a:gd name="T18" fmla="*/ 1 w 120"/>
                  <a:gd name="T19" fmla="*/ 4 h 166"/>
                  <a:gd name="T20" fmla="*/ 2 w 120"/>
                  <a:gd name="T21" fmla="*/ 3 h 166"/>
                  <a:gd name="T22" fmla="*/ 1 w 120"/>
                  <a:gd name="T23" fmla="*/ 3 h 166"/>
                  <a:gd name="T24" fmla="*/ 1 w 120"/>
                  <a:gd name="T25" fmla="*/ 3 h 166"/>
                  <a:gd name="T26" fmla="*/ 1 w 120"/>
                  <a:gd name="T27" fmla="*/ 3 h 166"/>
                  <a:gd name="T28" fmla="*/ 1 w 120"/>
                  <a:gd name="T29" fmla="*/ 2 h 166"/>
                  <a:gd name="T30" fmla="*/ 1 w 120"/>
                  <a:gd name="T31" fmla="*/ 1 h 166"/>
                  <a:gd name="T32" fmla="*/ 1 w 120"/>
                  <a:gd name="T33" fmla="*/ 1 h 166"/>
                  <a:gd name="T34" fmla="*/ 1 w 120"/>
                  <a:gd name="T35" fmla="*/ 0 h 166"/>
                  <a:gd name="T36" fmla="*/ 0 w 120"/>
                  <a:gd name="T37" fmla="*/ 0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66">
                    <a:moveTo>
                      <a:pt x="45" y="0"/>
                    </a:moveTo>
                    <a:lnTo>
                      <a:pt x="0" y="27"/>
                    </a:lnTo>
                    <a:lnTo>
                      <a:pt x="0" y="31"/>
                    </a:lnTo>
                    <a:lnTo>
                      <a:pt x="0" y="43"/>
                    </a:lnTo>
                    <a:lnTo>
                      <a:pt x="1" y="59"/>
                    </a:lnTo>
                    <a:lnTo>
                      <a:pt x="5" y="80"/>
                    </a:lnTo>
                    <a:lnTo>
                      <a:pt x="13" y="103"/>
                    </a:lnTo>
                    <a:lnTo>
                      <a:pt x="26" y="126"/>
                    </a:lnTo>
                    <a:lnTo>
                      <a:pt x="43" y="148"/>
                    </a:lnTo>
                    <a:lnTo>
                      <a:pt x="68" y="166"/>
                    </a:lnTo>
                    <a:lnTo>
                      <a:pt x="120" y="137"/>
                    </a:lnTo>
                    <a:lnTo>
                      <a:pt x="117" y="133"/>
                    </a:lnTo>
                    <a:lnTo>
                      <a:pt x="110" y="120"/>
                    </a:lnTo>
                    <a:lnTo>
                      <a:pt x="98" y="102"/>
                    </a:lnTo>
                    <a:lnTo>
                      <a:pt x="84" y="81"/>
                    </a:lnTo>
                    <a:lnTo>
                      <a:pt x="72" y="58"/>
                    </a:lnTo>
                    <a:lnTo>
                      <a:pt x="59" y="35"/>
                    </a:lnTo>
                    <a:lnTo>
                      <a:pt x="50" y="15"/>
                    </a:lnTo>
                    <a:lnTo>
                      <a:pt x="45"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7" name="Freeform 41"/>
              <p:cNvSpPr>
                <a:spLocks/>
              </p:cNvSpPr>
              <p:nvPr/>
            </p:nvSpPr>
            <p:spPr bwMode="auto">
              <a:xfrm flipH="1">
                <a:off x="3667" y="1425"/>
                <a:ext cx="43" cy="80"/>
              </a:xfrm>
              <a:custGeom>
                <a:avLst/>
                <a:gdLst>
                  <a:gd name="T0" fmla="*/ 0 w 105"/>
                  <a:gd name="T1" fmla="*/ 0 h 169"/>
                  <a:gd name="T2" fmla="*/ 0 w 105"/>
                  <a:gd name="T3" fmla="*/ 0 h 169"/>
                  <a:gd name="T4" fmla="*/ 0 w 105"/>
                  <a:gd name="T5" fmla="*/ 0 h 169"/>
                  <a:gd name="T6" fmla="*/ 0 w 105"/>
                  <a:gd name="T7" fmla="*/ 0 h 169"/>
                  <a:gd name="T8" fmla="*/ 0 w 105"/>
                  <a:gd name="T9" fmla="*/ 1 h 169"/>
                  <a:gd name="T10" fmla="*/ 0 w 105"/>
                  <a:gd name="T11" fmla="*/ 2 h 169"/>
                  <a:gd name="T12" fmla="*/ 1 w 105"/>
                  <a:gd name="T13" fmla="*/ 2 h 169"/>
                  <a:gd name="T14" fmla="*/ 1 w 105"/>
                  <a:gd name="T15" fmla="*/ 3 h 169"/>
                  <a:gd name="T16" fmla="*/ 1 w 105"/>
                  <a:gd name="T17" fmla="*/ 4 h 169"/>
                  <a:gd name="T18" fmla="*/ 1 w 105"/>
                  <a:gd name="T19" fmla="*/ 4 h 169"/>
                  <a:gd name="T20" fmla="*/ 1 w 105"/>
                  <a:gd name="T21" fmla="*/ 4 h 169"/>
                  <a:gd name="T22" fmla="*/ 1 w 105"/>
                  <a:gd name="T23" fmla="*/ 4 h 169"/>
                  <a:gd name="T24" fmla="*/ 1 w 105"/>
                  <a:gd name="T25" fmla="*/ 4 h 169"/>
                  <a:gd name="T26" fmla="*/ 1 w 105"/>
                  <a:gd name="T27" fmla="*/ 4 h 169"/>
                  <a:gd name="T28" fmla="*/ 1 w 105"/>
                  <a:gd name="T29" fmla="*/ 3 h 169"/>
                  <a:gd name="T30" fmla="*/ 1 w 105"/>
                  <a:gd name="T31" fmla="*/ 3 h 169"/>
                  <a:gd name="T32" fmla="*/ 1 w 105"/>
                  <a:gd name="T33" fmla="*/ 2 h 169"/>
                  <a:gd name="T34" fmla="*/ 0 w 105"/>
                  <a:gd name="T35" fmla="*/ 1 h 169"/>
                  <a:gd name="T36" fmla="*/ 0 w 105"/>
                  <a:gd name="T37" fmla="*/ 0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5" h="169">
                    <a:moveTo>
                      <a:pt x="7" y="1"/>
                    </a:moveTo>
                    <a:lnTo>
                      <a:pt x="0" y="0"/>
                    </a:lnTo>
                    <a:lnTo>
                      <a:pt x="4" y="6"/>
                    </a:lnTo>
                    <a:lnTo>
                      <a:pt x="12" y="22"/>
                    </a:lnTo>
                    <a:lnTo>
                      <a:pt x="23" y="46"/>
                    </a:lnTo>
                    <a:lnTo>
                      <a:pt x="38" y="74"/>
                    </a:lnTo>
                    <a:lnTo>
                      <a:pt x="54" y="103"/>
                    </a:lnTo>
                    <a:lnTo>
                      <a:pt x="72" y="130"/>
                    </a:lnTo>
                    <a:lnTo>
                      <a:pt x="86" y="154"/>
                    </a:lnTo>
                    <a:lnTo>
                      <a:pt x="99" y="169"/>
                    </a:lnTo>
                    <a:lnTo>
                      <a:pt x="105" y="164"/>
                    </a:lnTo>
                    <a:lnTo>
                      <a:pt x="104" y="162"/>
                    </a:lnTo>
                    <a:lnTo>
                      <a:pt x="99" y="156"/>
                    </a:lnTo>
                    <a:lnTo>
                      <a:pt x="91" y="145"/>
                    </a:lnTo>
                    <a:lnTo>
                      <a:pt x="81" y="130"/>
                    </a:lnTo>
                    <a:lnTo>
                      <a:pt x="67" y="109"/>
                    </a:lnTo>
                    <a:lnTo>
                      <a:pt x="51" y="80"/>
                    </a:lnTo>
                    <a:lnTo>
                      <a:pt x="30" y="45"/>
                    </a:lnTo>
                    <a:lnTo>
                      <a:pt x="7" y="1"/>
                    </a:lnTo>
                    <a:close/>
                  </a:path>
                </a:pathLst>
              </a:custGeom>
              <a:solidFill>
                <a:srgbClr val="FF8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8" name="Freeform 42"/>
              <p:cNvSpPr>
                <a:spLocks/>
              </p:cNvSpPr>
              <p:nvPr/>
            </p:nvSpPr>
            <p:spPr bwMode="auto">
              <a:xfrm flipH="1">
                <a:off x="3511" y="1249"/>
                <a:ext cx="195" cy="196"/>
              </a:xfrm>
              <a:custGeom>
                <a:avLst/>
                <a:gdLst>
                  <a:gd name="T0" fmla="*/ 0 w 465"/>
                  <a:gd name="T1" fmla="*/ 1 h 410"/>
                  <a:gd name="T2" fmla="*/ 0 w 465"/>
                  <a:gd name="T3" fmla="*/ 1 h 410"/>
                  <a:gd name="T4" fmla="*/ 0 w 465"/>
                  <a:gd name="T5" fmla="*/ 1 h 410"/>
                  <a:gd name="T6" fmla="*/ 0 w 465"/>
                  <a:gd name="T7" fmla="*/ 0 h 410"/>
                  <a:gd name="T8" fmla="*/ 0 w 465"/>
                  <a:gd name="T9" fmla="*/ 0 h 410"/>
                  <a:gd name="T10" fmla="*/ 0 w 465"/>
                  <a:gd name="T11" fmla="*/ 0 h 410"/>
                  <a:gd name="T12" fmla="*/ 1 w 465"/>
                  <a:gd name="T13" fmla="*/ 0 h 410"/>
                  <a:gd name="T14" fmla="*/ 1 w 465"/>
                  <a:gd name="T15" fmla="*/ 0 h 410"/>
                  <a:gd name="T16" fmla="*/ 2 w 465"/>
                  <a:gd name="T17" fmla="*/ 0 h 410"/>
                  <a:gd name="T18" fmla="*/ 2 w 465"/>
                  <a:gd name="T19" fmla="*/ 0 h 410"/>
                  <a:gd name="T20" fmla="*/ 2 w 465"/>
                  <a:gd name="T21" fmla="*/ 0 h 410"/>
                  <a:gd name="T22" fmla="*/ 3 w 465"/>
                  <a:gd name="T23" fmla="*/ 0 h 410"/>
                  <a:gd name="T24" fmla="*/ 3 w 465"/>
                  <a:gd name="T25" fmla="*/ 0 h 410"/>
                  <a:gd name="T26" fmla="*/ 4 w 465"/>
                  <a:gd name="T27" fmla="*/ 0 h 410"/>
                  <a:gd name="T28" fmla="*/ 4 w 465"/>
                  <a:gd name="T29" fmla="*/ 0 h 410"/>
                  <a:gd name="T30" fmla="*/ 5 w 465"/>
                  <a:gd name="T31" fmla="*/ 1 h 410"/>
                  <a:gd name="T32" fmla="*/ 5 w 465"/>
                  <a:gd name="T33" fmla="*/ 2 h 410"/>
                  <a:gd name="T34" fmla="*/ 5 w 465"/>
                  <a:gd name="T35" fmla="*/ 2 h 410"/>
                  <a:gd name="T36" fmla="*/ 5 w 465"/>
                  <a:gd name="T37" fmla="*/ 2 h 410"/>
                  <a:gd name="T38" fmla="*/ 5 w 465"/>
                  <a:gd name="T39" fmla="*/ 3 h 410"/>
                  <a:gd name="T40" fmla="*/ 6 w 465"/>
                  <a:gd name="T41" fmla="*/ 4 h 410"/>
                  <a:gd name="T42" fmla="*/ 6 w 465"/>
                  <a:gd name="T43" fmla="*/ 6 h 410"/>
                  <a:gd name="T44" fmla="*/ 6 w 465"/>
                  <a:gd name="T45" fmla="*/ 7 h 410"/>
                  <a:gd name="T46" fmla="*/ 6 w 465"/>
                  <a:gd name="T47" fmla="*/ 9 h 410"/>
                  <a:gd name="T48" fmla="*/ 5 w 465"/>
                  <a:gd name="T49" fmla="*/ 11 h 410"/>
                  <a:gd name="T50" fmla="*/ 5 w 465"/>
                  <a:gd name="T51" fmla="*/ 11 h 410"/>
                  <a:gd name="T52" fmla="*/ 5 w 465"/>
                  <a:gd name="T53" fmla="*/ 10 h 410"/>
                  <a:gd name="T54" fmla="*/ 5 w 465"/>
                  <a:gd name="T55" fmla="*/ 10 h 410"/>
                  <a:gd name="T56" fmla="*/ 5 w 465"/>
                  <a:gd name="T57" fmla="*/ 10 h 410"/>
                  <a:gd name="T58" fmla="*/ 5 w 465"/>
                  <a:gd name="T59" fmla="*/ 10 h 410"/>
                  <a:gd name="T60" fmla="*/ 5 w 465"/>
                  <a:gd name="T61" fmla="*/ 10 h 410"/>
                  <a:gd name="T62" fmla="*/ 5 w 465"/>
                  <a:gd name="T63" fmla="*/ 10 h 410"/>
                  <a:gd name="T64" fmla="*/ 5 w 465"/>
                  <a:gd name="T65" fmla="*/ 10 h 410"/>
                  <a:gd name="T66" fmla="*/ 5 w 465"/>
                  <a:gd name="T67" fmla="*/ 10 h 410"/>
                  <a:gd name="T68" fmla="*/ 5 w 465"/>
                  <a:gd name="T69" fmla="*/ 9 h 410"/>
                  <a:gd name="T70" fmla="*/ 5 w 465"/>
                  <a:gd name="T71" fmla="*/ 8 h 410"/>
                  <a:gd name="T72" fmla="*/ 5 w 465"/>
                  <a:gd name="T73" fmla="*/ 7 h 410"/>
                  <a:gd name="T74" fmla="*/ 5 w 465"/>
                  <a:gd name="T75" fmla="*/ 6 h 410"/>
                  <a:gd name="T76" fmla="*/ 5 w 465"/>
                  <a:gd name="T77" fmla="*/ 5 h 410"/>
                  <a:gd name="T78" fmla="*/ 5 w 465"/>
                  <a:gd name="T79" fmla="*/ 3 h 410"/>
                  <a:gd name="T80" fmla="*/ 5 w 465"/>
                  <a:gd name="T81" fmla="*/ 2 h 410"/>
                  <a:gd name="T82" fmla="*/ 5 w 465"/>
                  <a:gd name="T83" fmla="*/ 2 h 410"/>
                  <a:gd name="T84" fmla="*/ 5 w 465"/>
                  <a:gd name="T85" fmla="*/ 2 h 410"/>
                  <a:gd name="T86" fmla="*/ 5 w 465"/>
                  <a:gd name="T87" fmla="*/ 2 h 410"/>
                  <a:gd name="T88" fmla="*/ 5 w 465"/>
                  <a:gd name="T89" fmla="*/ 2 h 410"/>
                  <a:gd name="T90" fmla="*/ 4 w 465"/>
                  <a:gd name="T91" fmla="*/ 2 h 410"/>
                  <a:gd name="T92" fmla="*/ 4 w 465"/>
                  <a:gd name="T93" fmla="*/ 1 h 410"/>
                  <a:gd name="T94" fmla="*/ 4 w 465"/>
                  <a:gd name="T95" fmla="*/ 1 h 410"/>
                  <a:gd name="T96" fmla="*/ 4 w 465"/>
                  <a:gd name="T97" fmla="*/ 1 h 410"/>
                  <a:gd name="T98" fmla="*/ 3 w 465"/>
                  <a:gd name="T99" fmla="*/ 1 h 410"/>
                  <a:gd name="T100" fmla="*/ 3 w 465"/>
                  <a:gd name="T101" fmla="*/ 1 h 410"/>
                  <a:gd name="T102" fmla="*/ 3 w 465"/>
                  <a:gd name="T103" fmla="*/ 1 h 410"/>
                  <a:gd name="T104" fmla="*/ 2 w 465"/>
                  <a:gd name="T105" fmla="*/ 1 h 410"/>
                  <a:gd name="T106" fmla="*/ 2 w 465"/>
                  <a:gd name="T107" fmla="*/ 1 h 410"/>
                  <a:gd name="T108" fmla="*/ 1 w 465"/>
                  <a:gd name="T109" fmla="*/ 1 h 410"/>
                  <a:gd name="T110" fmla="*/ 0 w 465"/>
                  <a:gd name="T111" fmla="*/ 1 h 410"/>
                  <a:gd name="T112" fmla="*/ 0 w 465"/>
                  <a:gd name="T113" fmla="*/ 1 h 410"/>
                  <a:gd name="T114" fmla="*/ 0 w 465"/>
                  <a:gd name="T115" fmla="*/ 1 h 4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65" h="410">
                    <a:moveTo>
                      <a:pt x="0" y="41"/>
                    </a:moveTo>
                    <a:lnTo>
                      <a:pt x="2" y="40"/>
                    </a:lnTo>
                    <a:lnTo>
                      <a:pt x="8" y="37"/>
                    </a:lnTo>
                    <a:lnTo>
                      <a:pt x="18" y="32"/>
                    </a:lnTo>
                    <a:lnTo>
                      <a:pt x="32" y="26"/>
                    </a:lnTo>
                    <a:lnTo>
                      <a:pt x="48" y="20"/>
                    </a:lnTo>
                    <a:lnTo>
                      <a:pt x="69" y="14"/>
                    </a:lnTo>
                    <a:lnTo>
                      <a:pt x="92" y="8"/>
                    </a:lnTo>
                    <a:lnTo>
                      <a:pt x="118" y="3"/>
                    </a:lnTo>
                    <a:lnTo>
                      <a:pt x="147" y="0"/>
                    </a:lnTo>
                    <a:lnTo>
                      <a:pt x="177" y="0"/>
                    </a:lnTo>
                    <a:lnTo>
                      <a:pt x="210" y="1"/>
                    </a:lnTo>
                    <a:lnTo>
                      <a:pt x="245" y="7"/>
                    </a:lnTo>
                    <a:lnTo>
                      <a:pt x="282" y="16"/>
                    </a:lnTo>
                    <a:lnTo>
                      <a:pt x="320" y="30"/>
                    </a:lnTo>
                    <a:lnTo>
                      <a:pt x="360" y="48"/>
                    </a:lnTo>
                    <a:lnTo>
                      <a:pt x="400" y="72"/>
                    </a:lnTo>
                    <a:lnTo>
                      <a:pt x="406" y="79"/>
                    </a:lnTo>
                    <a:lnTo>
                      <a:pt x="419" y="100"/>
                    </a:lnTo>
                    <a:lnTo>
                      <a:pt x="435" y="132"/>
                    </a:lnTo>
                    <a:lnTo>
                      <a:pt x="451" y="174"/>
                    </a:lnTo>
                    <a:lnTo>
                      <a:pt x="463" y="225"/>
                    </a:lnTo>
                    <a:lnTo>
                      <a:pt x="465" y="281"/>
                    </a:lnTo>
                    <a:lnTo>
                      <a:pt x="454" y="344"/>
                    </a:lnTo>
                    <a:lnTo>
                      <a:pt x="426" y="410"/>
                    </a:lnTo>
                    <a:lnTo>
                      <a:pt x="425" y="409"/>
                    </a:lnTo>
                    <a:lnTo>
                      <a:pt x="422" y="408"/>
                    </a:lnTo>
                    <a:lnTo>
                      <a:pt x="419" y="404"/>
                    </a:lnTo>
                    <a:lnTo>
                      <a:pt x="414" y="401"/>
                    </a:lnTo>
                    <a:lnTo>
                      <a:pt x="408" y="397"/>
                    </a:lnTo>
                    <a:lnTo>
                      <a:pt x="403" y="394"/>
                    </a:lnTo>
                    <a:lnTo>
                      <a:pt x="397" y="390"/>
                    </a:lnTo>
                    <a:lnTo>
                      <a:pt x="391" y="388"/>
                    </a:lnTo>
                    <a:lnTo>
                      <a:pt x="395" y="379"/>
                    </a:lnTo>
                    <a:lnTo>
                      <a:pt x="401" y="356"/>
                    </a:lnTo>
                    <a:lnTo>
                      <a:pt x="410" y="320"/>
                    </a:lnTo>
                    <a:lnTo>
                      <a:pt x="416" y="275"/>
                    </a:lnTo>
                    <a:lnTo>
                      <a:pt x="419" y="227"/>
                    </a:lnTo>
                    <a:lnTo>
                      <a:pt x="413" y="177"/>
                    </a:lnTo>
                    <a:lnTo>
                      <a:pt x="397" y="129"/>
                    </a:lnTo>
                    <a:lnTo>
                      <a:pt x="368" y="87"/>
                    </a:lnTo>
                    <a:lnTo>
                      <a:pt x="367" y="86"/>
                    </a:lnTo>
                    <a:lnTo>
                      <a:pt x="363" y="84"/>
                    </a:lnTo>
                    <a:lnTo>
                      <a:pt x="357" y="79"/>
                    </a:lnTo>
                    <a:lnTo>
                      <a:pt x="347" y="74"/>
                    </a:lnTo>
                    <a:lnTo>
                      <a:pt x="335" y="68"/>
                    </a:lnTo>
                    <a:lnTo>
                      <a:pt x="320" y="61"/>
                    </a:lnTo>
                    <a:lnTo>
                      <a:pt x="302" y="54"/>
                    </a:lnTo>
                    <a:lnTo>
                      <a:pt x="282" y="48"/>
                    </a:lnTo>
                    <a:lnTo>
                      <a:pt x="258" y="43"/>
                    </a:lnTo>
                    <a:lnTo>
                      <a:pt x="231" y="39"/>
                    </a:lnTo>
                    <a:lnTo>
                      <a:pt x="200" y="37"/>
                    </a:lnTo>
                    <a:lnTo>
                      <a:pt x="167" y="36"/>
                    </a:lnTo>
                    <a:lnTo>
                      <a:pt x="130" y="37"/>
                    </a:lnTo>
                    <a:lnTo>
                      <a:pt x="91" y="41"/>
                    </a:lnTo>
                    <a:lnTo>
                      <a:pt x="47" y="48"/>
                    </a:lnTo>
                    <a:lnTo>
                      <a:pt x="0" y="59"/>
                    </a:lnTo>
                    <a:lnTo>
                      <a:pt x="0" y="4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9" name="Freeform 43"/>
              <p:cNvSpPr>
                <a:spLocks/>
              </p:cNvSpPr>
              <p:nvPr/>
            </p:nvSpPr>
            <p:spPr bwMode="auto">
              <a:xfrm flipH="1">
                <a:off x="3621" y="1484"/>
                <a:ext cx="27" cy="26"/>
              </a:xfrm>
              <a:custGeom>
                <a:avLst/>
                <a:gdLst>
                  <a:gd name="T0" fmla="*/ 1 w 63"/>
                  <a:gd name="T1" fmla="*/ 1 h 54"/>
                  <a:gd name="T2" fmla="*/ 1 w 63"/>
                  <a:gd name="T3" fmla="*/ 1 h 54"/>
                  <a:gd name="T4" fmla="*/ 1 w 63"/>
                  <a:gd name="T5" fmla="*/ 1 h 54"/>
                  <a:gd name="T6" fmla="*/ 1 w 63"/>
                  <a:gd name="T7" fmla="*/ 1 h 54"/>
                  <a:gd name="T8" fmla="*/ 1 w 63"/>
                  <a:gd name="T9" fmla="*/ 1 h 54"/>
                  <a:gd name="T10" fmla="*/ 0 w 63"/>
                  <a:gd name="T11" fmla="*/ 1 h 54"/>
                  <a:gd name="T12" fmla="*/ 0 w 63"/>
                  <a:gd name="T13" fmla="*/ 1 h 54"/>
                  <a:gd name="T14" fmla="*/ 0 w 63"/>
                  <a:gd name="T15" fmla="*/ 1 h 54"/>
                  <a:gd name="T16" fmla="*/ 0 w 63"/>
                  <a:gd name="T17" fmla="*/ 1 h 54"/>
                  <a:gd name="T18" fmla="*/ 0 w 63"/>
                  <a:gd name="T19" fmla="*/ 1 h 54"/>
                  <a:gd name="T20" fmla="*/ 0 w 63"/>
                  <a:gd name="T21" fmla="*/ 1 h 54"/>
                  <a:gd name="T22" fmla="*/ 0 w 63"/>
                  <a:gd name="T23" fmla="*/ 0 h 54"/>
                  <a:gd name="T24" fmla="*/ 0 w 63"/>
                  <a:gd name="T25" fmla="*/ 0 h 54"/>
                  <a:gd name="T26" fmla="*/ 0 w 63"/>
                  <a:gd name="T27" fmla="*/ 0 h 54"/>
                  <a:gd name="T28" fmla="*/ 0 w 63"/>
                  <a:gd name="T29" fmla="*/ 0 h 54"/>
                  <a:gd name="T30" fmla="*/ 0 w 63"/>
                  <a:gd name="T31" fmla="*/ 0 h 54"/>
                  <a:gd name="T32" fmla="*/ 0 w 63"/>
                  <a:gd name="T33" fmla="*/ 0 h 54"/>
                  <a:gd name="T34" fmla="*/ 0 w 63"/>
                  <a:gd name="T35" fmla="*/ 0 h 54"/>
                  <a:gd name="T36" fmla="*/ 0 w 63"/>
                  <a:gd name="T37" fmla="*/ 0 h 54"/>
                  <a:gd name="T38" fmla="*/ 0 w 63"/>
                  <a:gd name="T39" fmla="*/ 0 h 54"/>
                  <a:gd name="T40" fmla="*/ 0 w 63"/>
                  <a:gd name="T41" fmla="*/ 0 h 54"/>
                  <a:gd name="T42" fmla="*/ 1 w 63"/>
                  <a:gd name="T43" fmla="*/ 0 h 54"/>
                  <a:gd name="T44" fmla="*/ 1 w 63"/>
                  <a:gd name="T45" fmla="*/ 0 h 54"/>
                  <a:gd name="T46" fmla="*/ 1 w 63"/>
                  <a:gd name="T47" fmla="*/ 0 h 54"/>
                  <a:gd name="T48" fmla="*/ 1 w 63"/>
                  <a:gd name="T49" fmla="*/ 1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54">
                    <a:moveTo>
                      <a:pt x="62" y="39"/>
                    </a:moveTo>
                    <a:lnTo>
                      <a:pt x="60" y="44"/>
                    </a:lnTo>
                    <a:lnTo>
                      <a:pt x="56" y="47"/>
                    </a:lnTo>
                    <a:lnTo>
                      <a:pt x="52" y="50"/>
                    </a:lnTo>
                    <a:lnTo>
                      <a:pt x="47" y="52"/>
                    </a:lnTo>
                    <a:lnTo>
                      <a:pt x="41" y="53"/>
                    </a:lnTo>
                    <a:lnTo>
                      <a:pt x="36" y="54"/>
                    </a:lnTo>
                    <a:lnTo>
                      <a:pt x="30" y="53"/>
                    </a:lnTo>
                    <a:lnTo>
                      <a:pt x="23" y="50"/>
                    </a:lnTo>
                    <a:lnTo>
                      <a:pt x="11" y="45"/>
                    </a:lnTo>
                    <a:lnTo>
                      <a:pt x="3" y="35"/>
                    </a:lnTo>
                    <a:lnTo>
                      <a:pt x="0" y="25"/>
                    </a:lnTo>
                    <a:lnTo>
                      <a:pt x="1" y="15"/>
                    </a:lnTo>
                    <a:lnTo>
                      <a:pt x="3" y="10"/>
                    </a:lnTo>
                    <a:lnTo>
                      <a:pt x="7" y="7"/>
                    </a:lnTo>
                    <a:lnTo>
                      <a:pt x="11" y="3"/>
                    </a:lnTo>
                    <a:lnTo>
                      <a:pt x="16" y="2"/>
                    </a:lnTo>
                    <a:lnTo>
                      <a:pt x="22" y="1"/>
                    </a:lnTo>
                    <a:lnTo>
                      <a:pt x="29" y="0"/>
                    </a:lnTo>
                    <a:lnTo>
                      <a:pt x="34" y="1"/>
                    </a:lnTo>
                    <a:lnTo>
                      <a:pt x="41" y="3"/>
                    </a:lnTo>
                    <a:lnTo>
                      <a:pt x="52" y="9"/>
                    </a:lnTo>
                    <a:lnTo>
                      <a:pt x="60" y="18"/>
                    </a:lnTo>
                    <a:lnTo>
                      <a:pt x="63" y="29"/>
                    </a:lnTo>
                    <a:lnTo>
                      <a:pt x="62" y="39"/>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0" name="Freeform 44"/>
              <p:cNvSpPr>
                <a:spLocks/>
              </p:cNvSpPr>
              <p:nvPr/>
            </p:nvSpPr>
            <p:spPr bwMode="auto">
              <a:xfrm flipH="1">
                <a:off x="3662" y="1423"/>
                <a:ext cx="35" cy="69"/>
              </a:xfrm>
              <a:custGeom>
                <a:avLst/>
                <a:gdLst>
                  <a:gd name="T0" fmla="*/ 0 w 88"/>
                  <a:gd name="T1" fmla="*/ 0 h 145"/>
                  <a:gd name="T2" fmla="*/ 0 w 88"/>
                  <a:gd name="T3" fmla="*/ 0 h 145"/>
                  <a:gd name="T4" fmla="*/ 0 w 88"/>
                  <a:gd name="T5" fmla="*/ 0 h 145"/>
                  <a:gd name="T6" fmla="*/ 0 w 88"/>
                  <a:gd name="T7" fmla="*/ 0 h 145"/>
                  <a:gd name="T8" fmla="*/ 0 w 88"/>
                  <a:gd name="T9" fmla="*/ 1 h 145"/>
                  <a:gd name="T10" fmla="*/ 0 w 88"/>
                  <a:gd name="T11" fmla="*/ 2 h 145"/>
                  <a:gd name="T12" fmla="*/ 0 w 88"/>
                  <a:gd name="T13" fmla="*/ 2 h 145"/>
                  <a:gd name="T14" fmla="*/ 1 w 88"/>
                  <a:gd name="T15" fmla="*/ 3 h 145"/>
                  <a:gd name="T16" fmla="*/ 1 w 88"/>
                  <a:gd name="T17" fmla="*/ 3 h 145"/>
                  <a:gd name="T18" fmla="*/ 1 w 88"/>
                  <a:gd name="T19" fmla="*/ 4 h 145"/>
                  <a:gd name="T20" fmla="*/ 1 w 88"/>
                  <a:gd name="T21" fmla="*/ 3 h 145"/>
                  <a:gd name="T22" fmla="*/ 1 w 88"/>
                  <a:gd name="T23" fmla="*/ 3 h 145"/>
                  <a:gd name="T24" fmla="*/ 1 w 88"/>
                  <a:gd name="T25" fmla="*/ 3 h 145"/>
                  <a:gd name="T26" fmla="*/ 1 w 88"/>
                  <a:gd name="T27" fmla="*/ 2 h 145"/>
                  <a:gd name="T28" fmla="*/ 0 w 88"/>
                  <a:gd name="T29" fmla="*/ 2 h 145"/>
                  <a:gd name="T30" fmla="*/ 0 w 88"/>
                  <a:gd name="T31" fmla="*/ 1 h 145"/>
                  <a:gd name="T32" fmla="*/ 0 w 88"/>
                  <a:gd name="T33" fmla="*/ 0 h 145"/>
                  <a:gd name="T34" fmla="*/ 0 w 88"/>
                  <a:gd name="T35" fmla="*/ 0 h 145"/>
                  <a:gd name="T36" fmla="*/ 0 w 88"/>
                  <a:gd name="T37" fmla="*/ 0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 h="145">
                    <a:moveTo>
                      <a:pt x="20" y="0"/>
                    </a:moveTo>
                    <a:lnTo>
                      <a:pt x="0" y="10"/>
                    </a:lnTo>
                    <a:lnTo>
                      <a:pt x="2" y="16"/>
                    </a:lnTo>
                    <a:lnTo>
                      <a:pt x="10" y="31"/>
                    </a:lnTo>
                    <a:lnTo>
                      <a:pt x="21" y="52"/>
                    </a:lnTo>
                    <a:lnTo>
                      <a:pt x="33" y="76"/>
                    </a:lnTo>
                    <a:lnTo>
                      <a:pt x="46" y="100"/>
                    </a:lnTo>
                    <a:lnTo>
                      <a:pt x="59" y="122"/>
                    </a:lnTo>
                    <a:lnTo>
                      <a:pt x="69" y="138"/>
                    </a:lnTo>
                    <a:lnTo>
                      <a:pt x="77" y="145"/>
                    </a:lnTo>
                    <a:lnTo>
                      <a:pt x="88" y="136"/>
                    </a:lnTo>
                    <a:lnTo>
                      <a:pt x="84" y="131"/>
                    </a:lnTo>
                    <a:lnTo>
                      <a:pt x="77" y="118"/>
                    </a:lnTo>
                    <a:lnTo>
                      <a:pt x="66" y="99"/>
                    </a:lnTo>
                    <a:lnTo>
                      <a:pt x="53" y="77"/>
                    </a:lnTo>
                    <a:lnTo>
                      <a:pt x="40" y="54"/>
                    </a:lnTo>
                    <a:lnTo>
                      <a:pt x="30" y="31"/>
                    </a:lnTo>
                    <a:lnTo>
                      <a:pt x="22" y="12"/>
                    </a:lnTo>
                    <a:lnTo>
                      <a:pt x="20" y="0"/>
                    </a:lnTo>
                    <a:close/>
                  </a:path>
                </a:pathLst>
              </a:custGeom>
              <a:solidFill>
                <a:srgbClr val="FF8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1" name="Freeform 45"/>
              <p:cNvSpPr>
                <a:spLocks/>
              </p:cNvSpPr>
              <p:nvPr/>
            </p:nvSpPr>
            <p:spPr bwMode="auto">
              <a:xfrm flipH="1">
                <a:off x="3540" y="1276"/>
                <a:ext cx="152" cy="182"/>
              </a:xfrm>
              <a:custGeom>
                <a:avLst/>
                <a:gdLst>
                  <a:gd name="T0" fmla="*/ 0 w 365"/>
                  <a:gd name="T1" fmla="*/ 0 h 378"/>
                  <a:gd name="T2" fmla="*/ 0 w 365"/>
                  <a:gd name="T3" fmla="*/ 1 h 378"/>
                  <a:gd name="T4" fmla="*/ 0 w 365"/>
                  <a:gd name="T5" fmla="*/ 2 h 378"/>
                  <a:gd name="T6" fmla="*/ 0 w 365"/>
                  <a:gd name="T7" fmla="*/ 3 h 378"/>
                  <a:gd name="T8" fmla="*/ 0 w 365"/>
                  <a:gd name="T9" fmla="*/ 5 h 378"/>
                  <a:gd name="T10" fmla="*/ 0 w 365"/>
                  <a:gd name="T11" fmla="*/ 6 h 378"/>
                  <a:gd name="T12" fmla="*/ 0 w 365"/>
                  <a:gd name="T13" fmla="*/ 8 h 378"/>
                  <a:gd name="T14" fmla="*/ 1 w 365"/>
                  <a:gd name="T15" fmla="*/ 9 h 378"/>
                  <a:gd name="T16" fmla="*/ 1 w 365"/>
                  <a:gd name="T17" fmla="*/ 10 h 378"/>
                  <a:gd name="T18" fmla="*/ 1 w 365"/>
                  <a:gd name="T19" fmla="*/ 10 h 378"/>
                  <a:gd name="T20" fmla="*/ 1 w 365"/>
                  <a:gd name="T21" fmla="*/ 10 h 378"/>
                  <a:gd name="T22" fmla="*/ 1 w 365"/>
                  <a:gd name="T23" fmla="*/ 10 h 378"/>
                  <a:gd name="T24" fmla="*/ 1 w 365"/>
                  <a:gd name="T25" fmla="*/ 10 h 378"/>
                  <a:gd name="T26" fmla="*/ 2 w 365"/>
                  <a:gd name="T27" fmla="*/ 9 h 378"/>
                  <a:gd name="T28" fmla="*/ 2 w 365"/>
                  <a:gd name="T29" fmla="*/ 9 h 378"/>
                  <a:gd name="T30" fmla="*/ 2 w 365"/>
                  <a:gd name="T31" fmla="*/ 10 h 378"/>
                  <a:gd name="T32" fmla="*/ 2 w 365"/>
                  <a:gd name="T33" fmla="*/ 10 h 378"/>
                  <a:gd name="T34" fmla="*/ 2 w 365"/>
                  <a:gd name="T35" fmla="*/ 10 h 378"/>
                  <a:gd name="T36" fmla="*/ 2 w 365"/>
                  <a:gd name="T37" fmla="*/ 9 h 378"/>
                  <a:gd name="T38" fmla="*/ 3 w 365"/>
                  <a:gd name="T39" fmla="*/ 9 h 378"/>
                  <a:gd name="T40" fmla="*/ 3 w 365"/>
                  <a:gd name="T41" fmla="*/ 9 h 378"/>
                  <a:gd name="T42" fmla="*/ 3 w 365"/>
                  <a:gd name="T43" fmla="*/ 8 h 378"/>
                  <a:gd name="T44" fmla="*/ 4 w 365"/>
                  <a:gd name="T45" fmla="*/ 8 h 378"/>
                  <a:gd name="T46" fmla="*/ 4 w 365"/>
                  <a:gd name="T47" fmla="*/ 8 h 378"/>
                  <a:gd name="T48" fmla="*/ 4 w 365"/>
                  <a:gd name="T49" fmla="*/ 8 h 378"/>
                  <a:gd name="T50" fmla="*/ 4 w 365"/>
                  <a:gd name="T51" fmla="*/ 8 h 378"/>
                  <a:gd name="T52" fmla="*/ 4 w 365"/>
                  <a:gd name="T53" fmla="*/ 7 h 378"/>
                  <a:gd name="T54" fmla="*/ 5 w 365"/>
                  <a:gd name="T55" fmla="*/ 6 h 378"/>
                  <a:gd name="T56" fmla="*/ 5 w 365"/>
                  <a:gd name="T57" fmla="*/ 5 h 378"/>
                  <a:gd name="T58" fmla="*/ 5 w 365"/>
                  <a:gd name="T59" fmla="*/ 4 h 378"/>
                  <a:gd name="T60" fmla="*/ 4 w 365"/>
                  <a:gd name="T61" fmla="*/ 3 h 378"/>
                  <a:gd name="T62" fmla="*/ 4 w 365"/>
                  <a:gd name="T63" fmla="*/ 2 h 378"/>
                  <a:gd name="T64" fmla="*/ 4 w 365"/>
                  <a:gd name="T65" fmla="*/ 0 h 378"/>
                  <a:gd name="T66" fmla="*/ 4 w 365"/>
                  <a:gd name="T67" fmla="*/ 0 h 378"/>
                  <a:gd name="T68" fmla="*/ 4 w 365"/>
                  <a:gd name="T69" fmla="*/ 0 h 378"/>
                  <a:gd name="T70" fmla="*/ 3 w 365"/>
                  <a:gd name="T71" fmla="*/ 0 h 378"/>
                  <a:gd name="T72" fmla="*/ 3 w 365"/>
                  <a:gd name="T73" fmla="*/ 0 h 378"/>
                  <a:gd name="T74" fmla="*/ 3 w 365"/>
                  <a:gd name="T75" fmla="*/ 0 h 378"/>
                  <a:gd name="T76" fmla="*/ 3 w 365"/>
                  <a:gd name="T77" fmla="*/ 0 h 378"/>
                  <a:gd name="T78" fmla="*/ 3 w 365"/>
                  <a:gd name="T79" fmla="*/ 0 h 378"/>
                  <a:gd name="T80" fmla="*/ 2 w 365"/>
                  <a:gd name="T81" fmla="*/ 0 h 378"/>
                  <a:gd name="T82" fmla="*/ 2 w 365"/>
                  <a:gd name="T83" fmla="*/ 0 h 378"/>
                  <a:gd name="T84" fmla="*/ 2 w 365"/>
                  <a:gd name="T85" fmla="*/ 0 h 378"/>
                  <a:gd name="T86" fmla="*/ 2 w 365"/>
                  <a:gd name="T87" fmla="*/ 0 h 378"/>
                  <a:gd name="T88" fmla="*/ 1 w 365"/>
                  <a:gd name="T89" fmla="*/ 0 h 378"/>
                  <a:gd name="T90" fmla="*/ 1 w 365"/>
                  <a:gd name="T91" fmla="*/ 0 h 378"/>
                  <a:gd name="T92" fmla="*/ 1 w 365"/>
                  <a:gd name="T93" fmla="*/ 0 h 378"/>
                  <a:gd name="T94" fmla="*/ 0 w 365"/>
                  <a:gd name="T95" fmla="*/ 0 h 378"/>
                  <a:gd name="T96" fmla="*/ 0 w 365"/>
                  <a:gd name="T97" fmla="*/ 0 h 3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5" h="378">
                    <a:moveTo>
                      <a:pt x="0" y="28"/>
                    </a:moveTo>
                    <a:lnTo>
                      <a:pt x="1" y="40"/>
                    </a:lnTo>
                    <a:lnTo>
                      <a:pt x="3" y="72"/>
                    </a:lnTo>
                    <a:lnTo>
                      <a:pt x="8" y="119"/>
                    </a:lnTo>
                    <a:lnTo>
                      <a:pt x="15" y="176"/>
                    </a:lnTo>
                    <a:lnTo>
                      <a:pt x="25" y="234"/>
                    </a:lnTo>
                    <a:lnTo>
                      <a:pt x="37" y="292"/>
                    </a:lnTo>
                    <a:lnTo>
                      <a:pt x="53" y="342"/>
                    </a:lnTo>
                    <a:lnTo>
                      <a:pt x="71" y="378"/>
                    </a:lnTo>
                    <a:lnTo>
                      <a:pt x="73" y="377"/>
                    </a:lnTo>
                    <a:lnTo>
                      <a:pt x="81" y="373"/>
                    </a:lnTo>
                    <a:lnTo>
                      <a:pt x="94" y="368"/>
                    </a:lnTo>
                    <a:lnTo>
                      <a:pt x="110" y="365"/>
                    </a:lnTo>
                    <a:lnTo>
                      <a:pt x="129" y="361"/>
                    </a:lnTo>
                    <a:lnTo>
                      <a:pt x="149" y="362"/>
                    </a:lnTo>
                    <a:lnTo>
                      <a:pt x="171" y="366"/>
                    </a:lnTo>
                    <a:lnTo>
                      <a:pt x="194" y="376"/>
                    </a:lnTo>
                    <a:lnTo>
                      <a:pt x="198" y="372"/>
                    </a:lnTo>
                    <a:lnTo>
                      <a:pt x="208" y="361"/>
                    </a:lnTo>
                    <a:lnTo>
                      <a:pt x="223" y="347"/>
                    </a:lnTo>
                    <a:lnTo>
                      <a:pt x="244" y="331"/>
                    </a:lnTo>
                    <a:lnTo>
                      <a:pt x="267" y="317"/>
                    </a:lnTo>
                    <a:lnTo>
                      <a:pt x="292" y="307"/>
                    </a:lnTo>
                    <a:lnTo>
                      <a:pt x="319" y="304"/>
                    </a:lnTo>
                    <a:lnTo>
                      <a:pt x="345" y="308"/>
                    </a:lnTo>
                    <a:lnTo>
                      <a:pt x="347" y="300"/>
                    </a:lnTo>
                    <a:lnTo>
                      <a:pt x="354" y="278"/>
                    </a:lnTo>
                    <a:lnTo>
                      <a:pt x="361" y="246"/>
                    </a:lnTo>
                    <a:lnTo>
                      <a:pt x="365" y="205"/>
                    </a:lnTo>
                    <a:lnTo>
                      <a:pt x="364" y="160"/>
                    </a:lnTo>
                    <a:lnTo>
                      <a:pt x="353" y="114"/>
                    </a:lnTo>
                    <a:lnTo>
                      <a:pt x="331" y="70"/>
                    </a:lnTo>
                    <a:lnTo>
                      <a:pt x="294" y="29"/>
                    </a:lnTo>
                    <a:lnTo>
                      <a:pt x="293" y="28"/>
                    </a:lnTo>
                    <a:lnTo>
                      <a:pt x="289" y="27"/>
                    </a:lnTo>
                    <a:lnTo>
                      <a:pt x="281" y="24"/>
                    </a:lnTo>
                    <a:lnTo>
                      <a:pt x="271" y="20"/>
                    </a:lnTo>
                    <a:lnTo>
                      <a:pt x="259" y="16"/>
                    </a:lnTo>
                    <a:lnTo>
                      <a:pt x="244" y="12"/>
                    </a:lnTo>
                    <a:lnTo>
                      <a:pt x="227" y="9"/>
                    </a:lnTo>
                    <a:lnTo>
                      <a:pt x="208" y="4"/>
                    </a:lnTo>
                    <a:lnTo>
                      <a:pt x="186" y="2"/>
                    </a:lnTo>
                    <a:lnTo>
                      <a:pt x="164" y="1"/>
                    </a:lnTo>
                    <a:lnTo>
                      <a:pt x="139" y="0"/>
                    </a:lnTo>
                    <a:lnTo>
                      <a:pt x="114" y="2"/>
                    </a:lnTo>
                    <a:lnTo>
                      <a:pt x="87" y="4"/>
                    </a:lnTo>
                    <a:lnTo>
                      <a:pt x="58" y="10"/>
                    </a:lnTo>
                    <a:lnTo>
                      <a:pt x="30" y="18"/>
                    </a:lnTo>
                    <a:lnTo>
                      <a:pt x="0" y="28"/>
                    </a:lnTo>
                    <a:close/>
                  </a:path>
                </a:pathLst>
              </a:custGeom>
              <a:solidFill>
                <a:srgbClr val="6BBA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2" name="Freeform 46"/>
              <p:cNvSpPr>
                <a:spLocks/>
              </p:cNvSpPr>
              <p:nvPr/>
            </p:nvSpPr>
            <p:spPr bwMode="auto">
              <a:xfrm flipH="1">
                <a:off x="3538" y="1270"/>
                <a:ext cx="148" cy="216"/>
              </a:xfrm>
              <a:custGeom>
                <a:avLst/>
                <a:gdLst>
                  <a:gd name="T0" fmla="*/ 0 w 353"/>
                  <a:gd name="T1" fmla="*/ 0 h 451"/>
                  <a:gd name="T2" fmla="*/ 0 w 353"/>
                  <a:gd name="T3" fmla="*/ 1 h 451"/>
                  <a:gd name="T4" fmla="*/ 0 w 353"/>
                  <a:gd name="T5" fmla="*/ 2 h 451"/>
                  <a:gd name="T6" fmla="*/ 0 w 353"/>
                  <a:gd name="T7" fmla="*/ 2 h 451"/>
                  <a:gd name="T8" fmla="*/ 0 w 353"/>
                  <a:gd name="T9" fmla="*/ 3 h 451"/>
                  <a:gd name="T10" fmla="*/ 0 w 353"/>
                  <a:gd name="T11" fmla="*/ 3 h 451"/>
                  <a:gd name="T12" fmla="*/ 0 w 353"/>
                  <a:gd name="T13" fmla="*/ 3 h 451"/>
                  <a:gd name="T14" fmla="*/ 0 w 353"/>
                  <a:gd name="T15" fmla="*/ 4 h 451"/>
                  <a:gd name="T16" fmla="*/ 0 w 353"/>
                  <a:gd name="T17" fmla="*/ 4 h 451"/>
                  <a:gd name="T18" fmla="*/ 0 w 353"/>
                  <a:gd name="T19" fmla="*/ 4 h 451"/>
                  <a:gd name="T20" fmla="*/ 0 w 353"/>
                  <a:gd name="T21" fmla="*/ 5 h 451"/>
                  <a:gd name="T22" fmla="*/ 0 w 353"/>
                  <a:gd name="T23" fmla="*/ 5 h 451"/>
                  <a:gd name="T24" fmla="*/ 0 w 353"/>
                  <a:gd name="T25" fmla="*/ 6 h 451"/>
                  <a:gd name="T26" fmla="*/ 0 w 353"/>
                  <a:gd name="T27" fmla="*/ 6 h 451"/>
                  <a:gd name="T28" fmla="*/ 0 w 353"/>
                  <a:gd name="T29" fmla="*/ 7 h 451"/>
                  <a:gd name="T30" fmla="*/ 0 w 353"/>
                  <a:gd name="T31" fmla="*/ 7 h 451"/>
                  <a:gd name="T32" fmla="*/ 0 w 353"/>
                  <a:gd name="T33" fmla="*/ 8 h 451"/>
                  <a:gd name="T34" fmla="*/ 0 w 353"/>
                  <a:gd name="T35" fmla="*/ 8 h 451"/>
                  <a:gd name="T36" fmla="*/ 0 w 353"/>
                  <a:gd name="T37" fmla="*/ 9 h 451"/>
                  <a:gd name="T38" fmla="*/ 1 w 353"/>
                  <a:gd name="T39" fmla="*/ 10 h 451"/>
                  <a:gd name="T40" fmla="*/ 1 w 353"/>
                  <a:gd name="T41" fmla="*/ 10 h 451"/>
                  <a:gd name="T42" fmla="*/ 1 w 353"/>
                  <a:gd name="T43" fmla="*/ 11 h 451"/>
                  <a:gd name="T44" fmla="*/ 2 w 353"/>
                  <a:gd name="T45" fmla="*/ 11 h 451"/>
                  <a:gd name="T46" fmla="*/ 2 w 353"/>
                  <a:gd name="T47" fmla="*/ 11 h 451"/>
                  <a:gd name="T48" fmla="*/ 2 w 353"/>
                  <a:gd name="T49" fmla="*/ 11 h 451"/>
                  <a:gd name="T50" fmla="*/ 2 w 353"/>
                  <a:gd name="T51" fmla="*/ 11 h 451"/>
                  <a:gd name="T52" fmla="*/ 2 w 353"/>
                  <a:gd name="T53" fmla="*/ 11 h 451"/>
                  <a:gd name="T54" fmla="*/ 2 w 353"/>
                  <a:gd name="T55" fmla="*/ 11 h 451"/>
                  <a:gd name="T56" fmla="*/ 2 w 353"/>
                  <a:gd name="T57" fmla="*/ 11 h 451"/>
                  <a:gd name="T58" fmla="*/ 2 w 353"/>
                  <a:gd name="T59" fmla="*/ 10 h 451"/>
                  <a:gd name="T60" fmla="*/ 3 w 353"/>
                  <a:gd name="T61" fmla="*/ 10 h 451"/>
                  <a:gd name="T62" fmla="*/ 3 w 353"/>
                  <a:gd name="T63" fmla="*/ 10 h 451"/>
                  <a:gd name="T64" fmla="*/ 3 w 353"/>
                  <a:gd name="T65" fmla="*/ 9 h 451"/>
                  <a:gd name="T66" fmla="*/ 3 w 353"/>
                  <a:gd name="T67" fmla="*/ 9 h 451"/>
                  <a:gd name="T68" fmla="*/ 3 w 353"/>
                  <a:gd name="T69" fmla="*/ 9 h 451"/>
                  <a:gd name="T70" fmla="*/ 3 w 353"/>
                  <a:gd name="T71" fmla="*/ 9 h 451"/>
                  <a:gd name="T72" fmla="*/ 4 w 353"/>
                  <a:gd name="T73" fmla="*/ 9 h 451"/>
                  <a:gd name="T74" fmla="*/ 4 w 353"/>
                  <a:gd name="T75" fmla="*/ 9 h 451"/>
                  <a:gd name="T76" fmla="*/ 4 w 353"/>
                  <a:gd name="T77" fmla="*/ 9 h 451"/>
                  <a:gd name="T78" fmla="*/ 4 w 353"/>
                  <a:gd name="T79" fmla="*/ 8 h 451"/>
                  <a:gd name="T80" fmla="*/ 5 w 353"/>
                  <a:gd name="T81" fmla="*/ 4 h 451"/>
                  <a:gd name="T82" fmla="*/ 4 w 353"/>
                  <a:gd name="T83" fmla="*/ 1 h 451"/>
                  <a:gd name="T84" fmla="*/ 3 w 353"/>
                  <a:gd name="T85" fmla="*/ 0 h 451"/>
                  <a:gd name="T86" fmla="*/ 3 w 353"/>
                  <a:gd name="T87" fmla="*/ 0 h 451"/>
                  <a:gd name="T88" fmla="*/ 3 w 353"/>
                  <a:gd name="T89" fmla="*/ 0 h 451"/>
                  <a:gd name="T90" fmla="*/ 3 w 353"/>
                  <a:gd name="T91" fmla="*/ 0 h 451"/>
                  <a:gd name="T92" fmla="*/ 3 w 353"/>
                  <a:gd name="T93" fmla="*/ 0 h 451"/>
                  <a:gd name="T94" fmla="*/ 3 w 353"/>
                  <a:gd name="T95" fmla="*/ 0 h 451"/>
                  <a:gd name="T96" fmla="*/ 3 w 353"/>
                  <a:gd name="T97" fmla="*/ 0 h 451"/>
                  <a:gd name="T98" fmla="*/ 2 w 353"/>
                  <a:gd name="T99" fmla="*/ 0 h 451"/>
                  <a:gd name="T100" fmla="*/ 2 w 353"/>
                  <a:gd name="T101" fmla="*/ 0 h 451"/>
                  <a:gd name="T102" fmla="*/ 2 w 353"/>
                  <a:gd name="T103" fmla="*/ 0 h 451"/>
                  <a:gd name="T104" fmla="*/ 2 w 353"/>
                  <a:gd name="T105" fmla="*/ 0 h 451"/>
                  <a:gd name="T106" fmla="*/ 1 w 353"/>
                  <a:gd name="T107" fmla="*/ 0 h 451"/>
                  <a:gd name="T108" fmla="*/ 1 w 353"/>
                  <a:gd name="T109" fmla="*/ 0 h 451"/>
                  <a:gd name="T110" fmla="*/ 1 w 353"/>
                  <a:gd name="T111" fmla="*/ 0 h 451"/>
                  <a:gd name="T112" fmla="*/ 1 w 353"/>
                  <a:gd name="T113" fmla="*/ 0 h 451"/>
                  <a:gd name="T114" fmla="*/ 0 w 353"/>
                  <a:gd name="T115" fmla="*/ 0 h 451"/>
                  <a:gd name="T116" fmla="*/ 0 w 353"/>
                  <a:gd name="T117" fmla="*/ 0 h 451"/>
                  <a:gd name="T118" fmla="*/ 0 w 353"/>
                  <a:gd name="T119" fmla="*/ 0 h 4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3" h="451">
                    <a:moveTo>
                      <a:pt x="8" y="27"/>
                    </a:moveTo>
                    <a:lnTo>
                      <a:pt x="7" y="40"/>
                    </a:lnTo>
                    <a:lnTo>
                      <a:pt x="5" y="70"/>
                    </a:lnTo>
                    <a:lnTo>
                      <a:pt x="1" y="101"/>
                    </a:lnTo>
                    <a:lnTo>
                      <a:pt x="0" y="120"/>
                    </a:lnTo>
                    <a:lnTo>
                      <a:pt x="1" y="125"/>
                    </a:lnTo>
                    <a:lnTo>
                      <a:pt x="7" y="137"/>
                    </a:lnTo>
                    <a:lnTo>
                      <a:pt x="15" y="152"/>
                    </a:lnTo>
                    <a:lnTo>
                      <a:pt x="25" y="167"/>
                    </a:lnTo>
                    <a:lnTo>
                      <a:pt x="22" y="170"/>
                    </a:lnTo>
                    <a:lnTo>
                      <a:pt x="15" y="183"/>
                    </a:lnTo>
                    <a:lnTo>
                      <a:pt x="12" y="209"/>
                    </a:lnTo>
                    <a:lnTo>
                      <a:pt x="17" y="252"/>
                    </a:lnTo>
                    <a:lnTo>
                      <a:pt x="18" y="256"/>
                    </a:lnTo>
                    <a:lnTo>
                      <a:pt x="23" y="268"/>
                    </a:lnTo>
                    <a:lnTo>
                      <a:pt x="29" y="286"/>
                    </a:lnTo>
                    <a:lnTo>
                      <a:pt x="36" y="307"/>
                    </a:lnTo>
                    <a:lnTo>
                      <a:pt x="41" y="331"/>
                    </a:lnTo>
                    <a:lnTo>
                      <a:pt x="47" y="354"/>
                    </a:lnTo>
                    <a:lnTo>
                      <a:pt x="52" y="375"/>
                    </a:lnTo>
                    <a:lnTo>
                      <a:pt x="53" y="391"/>
                    </a:lnTo>
                    <a:lnTo>
                      <a:pt x="56" y="431"/>
                    </a:lnTo>
                    <a:lnTo>
                      <a:pt x="131" y="451"/>
                    </a:lnTo>
                    <a:lnTo>
                      <a:pt x="132" y="450"/>
                    </a:lnTo>
                    <a:lnTo>
                      <a:pt x="136" y="445"/>
                    </a:lnTo>
                    <a:lnTo>
                      <a:pt x="142" y="438"/>
                    </a:lnTo>
                    <a:lnTo>
                      <a:pt x="150" y="429"/>
                    </a:lnTo>
                    <a:lnTo>
                      <a:pt x="159" y="420"/>
                    </a:lnTo>
                    <a:lnTo>
                      <a:pt x="170" y="408"/>
                    </a:lnTo>
                    <a:lnTo>
                      <a:pt x="182" y="397"/>
                    </a:lnTo>
                    <a:lnTo>
                      <a:pt x="196" y="384"/>
                    </a:lnTo>
                    <a:lnTo>
                      <a:pt x="211" y="373"/>
                    </a:lnTo>
                    <a:lnTo>
                      <a:pt x="226" y="361"/>
                    </a:lnTo>
                    <a:lnTo>
                      <a:pt x="242" y="352"/>
                    </a:lnTo>
                    <a:lnTo>
                      <a:pt x="258" y="344"/>
                    </a:lnTo>
                    <a:lnTo>
                      <a:pt x="274" y="337"/>
                    </a:lnTo>
                    <a:lnTo>
                      <a:pt x="290" y="334"/>
                    </a:lnTo>
                    <a:lnTo>
                      <a:pt x="306" y="334"/>
                    </a:lnTo>
                    <a:lnTo>
                      <a:pt x="322" y="336"/>
                    </a:lnTo>
                    <a:lnTo>
                      <a:pt x="344" y="313"/>
                    </a:lnTo>
                    <a:lnTo>
                      <a:pt x="353" y="157"/>
                    </a:lnTo>
                    <a:lnTo>
                      <a:pt x="315" y="59"/>
                    </a:lnTo>
                    <a:lnTo>
                      <a:pt x="233" y="24"/>
                    </a:lnTo>
                    <a:lnTo>
                      <a:pt x="231" y="24"/>
                    </a:lnTo>
                    <a:lnTo>
                      <a:pt x="227" y="23"/>
                    </a:lnTo>
                    <a:lnTo>
                      <a:pt x="220" y="20"/>
                    </a:lnTo>
                    <a:lnTo>
                      <a:pt x="212" y="19"/>
                    </a:lnTo>
                    <a:lnTo>
                      <a:pt x="200" y="17"/>
                    </a:lnTo>
                    <a:lnTo>
                      <a:pt x="188" y="13"/>
                    </a:lnTo>
                    <a:lnTo>
                      <a:pt x="174" y="11"/>
                    </a:lnTo>
                    <a:lnTo>
                      <a:pt x="159" y="9"/>
                    </a:lnTo>
                    <a:lnTo>
                      <a:pt x="142" y="6"/>
                    </a:lnTo>
                    <a:lnTo>
                      <a:pt x="124" y="4"/>
                    </a:lnTo>
                    <a:lnTo>
                      <a:pt x="107" y="2"/>
                    </a:lnTo>
                    <a:lnTo>
                      <a:pt x="89" y="1"/>
                    </a:lnTo>
                    <a:lnTo>
                      <a:pt x="70" y="0"/>
                    </a:lnTo>
                    <a:lnTo>
                      <a:pt x="52" y="0"/>
                    </a:lnTo>
                    <a:lnTo>
                      <a:pt x="35" y="1"/>
                    </a:lnTo>
                    <a:lnTo>
                      <a:pt x="17" y="2"/>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3" name="Freeform 47"/>
              <p:cNvSpPr>
                <a:spLocks/>
              </p:cNvSpPr>
              <p:nvPr/>
            </p:nvSpPr>
            <p:spPr bwMode="auto">
              <a:xfrm flipH="1">
                <a:off x="3543" y="1276"/>
                <a:ext cx="130" cy="188"/>
              </a:xfrm>
              <a:custGeom>
                <a:avLst/>
                <a:gdLst>
                  <a:gd name="T0" fmla="*/ 0 w 312"/>
                  <a:gd name="T1" fmla="*/ 0 h 391"/>
                  <a:gd name="T2" fmla="*/ 0 w 312"/>
                  <a:gd name="T3" fmla="*/ 0 h 391"/>
                  <a:gd name="T4" fmla="*/ 0 w 312"/>
                  <a:gd name="T5" fmla="*/ 1 h 391"/>
                  <a:gd name="T6" fmla="*/ 0 w 312"/>
                  <a:gd name="T7" fmla="*/ 2 h 391"/>
                  <a:gd name="T8" fmla="*/ 0 w 312"/>
                  <a:gd name="T9" fmla="*/ 2 h 391"/>
                  <a:gd name="T10" fmla="*/ 0 w 312"/>
                  <a:gd name="T11" fmla="*/ 2 h 391"/>
                  <a:gd name="T12" fmla="*/ 0 w 312"/>
                  <a:gd name="T13" fmla="*/ 2 h 391"/>
                  <a:gd name="T14" fmla="*/ 0 w 312"/>
                  <a:gd name="T15" fmla="*/ 2 h 391"/>
                  <a:gd name="T16" fmla="*/ 0 w 312"/>
                  <a:gd name="T17" fmla="*/ 2 h 391"/>
                  <a:gd name="T18" fmla="*/ 0 w 312"/>
                  <a:gd name="T19" fmla="*/ 2 h 391"/>
                  <a:gd name="T20" fmla="*/ 1 w 312"/>
                  <a:gd name="T21" fmla="*/ 2 h 391"/>
                  <a:gd name="T22" fmla="*/ 1 w 312"/>
                  <a:gd name="T23" fmla="*/ 3 h 391"/>
                  <a:gd name="T24" fmla="*/ 1 w 312"/>
                  <a:gd name="T25" fmla="*/ 3 h 391"/>
                  <a:gd name="T26" fmla="*/ 1 w 312"/>
                  <a:gd name="T27" fmla="*/ 6 h 391"/>
                  <a:gd name="T28" fmla="*/ 1 w 312"/>
                  <a:gd name="T29" fmla="*/ 7 h 391"/>
                  <a:gd name="T30" fmla="*/ 1 w 312"/>
                  <a:gd name="T31" fmla="*/ 8 h 391"/>
                  <a:gd name="T32" fmla="*/ 1 w 312"/>
                  <a:gd name="T33" fmla="*/ 8 h 391"/>
                  <a:gd name="T34" fmla="*/ 2 w 312"/>
                  <a:gd name="T35" fmla="*/ 9 h 391"/>
                  <a:gd name="T36" fmla="*/ 1 w 312"/>
                  <a:gd name="T37" fmla="*/ 9 h 391"/>
                  <a:gd name="T38" fmla="*/ 1 w 312"/>
                  <a:gd name="T39" fmla="*/ 9 h 391"/>
                  <a:gd name="T40" fmla="*/ 1 w 312"/>
                  <a:gd name="T41" fmla="*/ 9 h 391"/>
                  <a:gd name="T42" fmla="*/ 1 w 312"/>
                  <a:gd name="T43" fmla="*/ 9 h 391"/>
                  <a:gd name="T44" fmla="*/ 1 w 312"/>
                  <a:gd name="T45" fmla="*/ 9 h 391"/>
                  <a:gd name="T46" fmla="*/ 1 w 312"/>
                  <a:gd name="T47" fmla="*/ 10 h 391"/>
                  <a:gd name="T48" fmla="*/ 1 w 312"/>
                  <a:gd name="T49" fmla="*/ 10 h 391"/>
                  <a:gd name="T50" fmla="*/ 1 w 312"/>
                  <a:gd name="T51" fmla="*/ 10 h 391"/>
                  <a:gd name="T52" fmla="*/ 2 w 312"/>
                  <a:gd name="T53" fmla="*/ 10 h 391"/>
                  <a:gd name="T54" fmla="*/ 2 w 312"/>
                  <a:gd name="T55" fmla="*/ 10 h 391"/>
                  <a:gd name="T56" fmla="*/ 2 w 312"/>
                  <a:gd name="T57" fmla="*/ 10 h 391"/>
                  <a:gd name="T58" fmla="*/ 2 w 312"/>
                  <a:gd name="T59" fmla="*/ 10 h 391"/>
                  <a:gd name="T60" fmla="*/ 2 w 312"/>
                  <a:gd name="T61" fmla="*/ 9 h 391"/>
                  <a:gd name="T62" fmla="*/ 2 w 312"/>
                  <a:gd name="T63" fmla="*/ 9 h 391"/>
                  <a:gd name="T64" fmla="*/ 3 w 312"/>
                  <a:gd name="T65" fmla="*/ 8 h 391"/>
                  <a:gd name="T66" fmla="*/ 3 w 312"/>
                  <a:gd name="T67" fmla="*/ 8 h 391"/>
                  <a:gd name="T68" fmla="*/ 3 w 312"/>
                  <a:gd name="T69" fmla="*/ 8 h 391"/>
                  <a:gd name="T70" fmla="*/ 4 w 312"/>
                  <a:gd name="T71" fmla="*/ 8 h 391"/>
                  <a:gd name="T72" fmla="*/ 4 w 312"/>
                  <a:gd name="T73" fmla="*/ 8 h 391"/>
                  <a:gd name="T74" fmla="*/ 4 w 312"/>
                  <a:gd name="T75" fmla="*/ 7 h 391"/>
                  <a:gd name="T76" fmla="*/ 4 w 312"/>
                  <a:gd name="T77" fmla="*/ 6 h 391"/>
                  <a:gd name="T78" fmla="*/ 4 w 312"/>
                  <a:gd name="T79" fmla="*/ 5 h 391"/>
                  <a:gd name="T80" fmla="*/ 4 w 312"/>
                  <a:gd name="T81" fmla="*/ 4 h 391"/>
                  <a:gd name="T82" fmla="*/ 4 w 312"/>
                  <a:gd name="T83" fmla="*/ 3 h 391"/>
                  <a:gd name="T84" fmla="*/ 3 w 312"/>
                  <a:gd name="T85" fmla="*/ 1 h 391"/>
                  <a:gd name="T86" fmla="*/ 3 w 312"/>
                  <a:gd name="T87" fmla="*/ 1 h 391"/>
                  <a:gd name="T88" fmla="*/ 3 w 312"/>
                  <a:gd name="T89" fmla="*/ 1 h 391"/>
                  <a:gd name="T90" fmla="*/ 3 w 312"/>
                  <a:gd name="T91" fmla="*/ 1 h 391"/>
                  <a:gd name="T92" fmla="*/ 3 w 312"/>
                  <a:gd name="T93" fmla="*/ 1 h 391"/>
                  <a:gd name="T94" fmla="*/ 3 w 312"/>
                  <a:gd name="T95" fmla="*/ 0 h 391"/>
                  <a:gd name="T96" fmla="*/ 3 w 312"/>
                  <a:gd name="T97" fmla="*/ 0 h 391"/>
                  <a:gd name="T98" fmla="*/ 3 w 312"/>
                  <a:gd name="T99" fmla="*/ 0 h 391"/>
                  <a:gd name="T100" fmla="*/ 3 w 312"/>
                  <a:gd name="T101" fmla="*/ 0 h 391"/>
                  <a:gd name="T102" fmla="*/ 2 w 312"/>
                  <a:gd name="T103" fmla="*/ 0 h 391"/>
                  <a:gd name="T104" fmla="*/ 2 w 312"/>
                  <a:gd name="T105" fmla="*/ 0 h 391"/>
                  <a:gd name="T106" fmla="*/ 2 w 312"/>
                  <a:gd name="T107" fmla="*/ 0 h 391"/>
                  <a:gd name="T108" fmla="*/ 2 w 312"/>
                  <a:gd name="T109" fmla="*/ 0 h 391"/>
                  <a:gd name="T110" fmla="*/ 1 w 312"/>
                  <a:gd name="T111" fmla="*/ 0 h 391"/>
                  <a:gd name="T112" fmla="*/ 1 w 312"/>
                  <a:gd name="T113" fmla="*/ 0 h 391"/>
                  <a:gd name="T114" fmla="*/ 0 w 312"/>
                  <a:gd name="T115" fmla="*/ 0 h 391"/>
                  <a:gd name="T116" fmla="*/ 0 w 312"/>
                  <a:gd name="T117" fmla="*/ 0 h 3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2" h="391">
                    <a:moveTo>
                      <a:pt x="12" y="9"/>
                    </a:moveTo>
                    <a:lnTo>
                      <a:pt x="10" y="19"/>
                    </a:lnTo>
                    <a:lnTo>
                      <a:pt x="4" y="46"/>
                    </a:lnTo>
                    <a:lnTo>
                      <a:pt x="0" y="74"/>
                    </a:lnTo>
                    <a:lnTo>
                      <a:pt x="0" y="97"/>
                    </a:lnTo>
                    <a:lnTo>
                      <a:pt x="2" y="96"/>
                    </a:lnTo>
                    <a:lnTo>
                      <a:pt x="9" y="94"/>
                    </a:lnTo>
                    <a:lnTo>
                      <a:pt x="19" y="92"/>
                    </a:lnTo>
                    <a:lnTo>
                      <a:pt x="32" y="91"/>
                    </a:lnTo>
                    <a:lnTo>
                      <a:pt x="46" y="92"/>
                    </a:lnTo>
                    <a:lnTo>
                      <a:pt x="61" y="96"/>
                    </a:lnTo>
                    <a:lnTo>
                      <a:pt x="75" y="105"/>
                    </a:lnTo>
                    <a:lnTo>
                      <a:pt x="88" y="120"/>
                    </a:lnTo>
                    <a:lnTo>
                      <a:pt x="52" y="251"/>
                    </a:lnTo>
                    <a:lnTo>
                      <a:pt x="114" y="266"/>
                    </a:lnTo>
                    <a:lnTo>
                      <a:pt x="72" y="316"/>
                    </a:lnTo>
                    <a:lnTo>
                      <a:pt x="103" y="308"/>
                    </a:lnTo>
                    <a:lnTo>
                      <a:pt x="163" y="330"/>
                    </a:lnTo>
                    <a:lnTo>
                      <a:pt x="110" y="331"/>
                    </a:lnTo>
                    <a:lnTo>
                      <a:pt x="88" y="338"/>
                    </a:lnTo>
                    <a:lnTo>
                      <a:pt x="85" y="340"/>
                    </a:lnTo>
                    <a:lnTo>
                      <a:pt x="77" y="347"/>
                    </a:lnTo>
                    <a:lnTo>
                      <a:pt x="70" y="358"/>
                    </a:lnTo>
                    <a:lnTo>
                      <a:pt x="71" y="370"/>
                    </a:lnTo>
                    <a:lnTo>
                      <a:pt x="100" y="374"/>
                    </a:lnTo>
                    <a:lnTo>
                      <a:pt x="115" y="384"/>
                    </a:lnTo>
                    <a:lnTo>
                      <a:pt x="141" y="391"/>
                    </a:lnTo>
                    <a:lnTo>
                      <a:pt x="143" y="388"/>
                    </a:lnTo>
                    <a:lnTo>
                      <a:pt x="146" y="380"/>
                    </a:lnTo>
                    <a:lnTo>
                      <a:pt x="154" y="367"/>
                    </a:lnTo>
                    <a:lnTo>
                      <a:pt x="167" y="353"/>
                    </a:lnTo>
                    <a:lnTo>
                      <a:pt x="185" y="339"/>
                    </a:lnTo>
                    <a:lnTo>
                      <a:pt x="209" y="327"/>
                    </a:lnTo>
                    <a:lnTo>
                      <a:pt x="243" y="317"/>
                    </a:lnTo>
                    <a:lnTo>
                      <a:pt x="283" y="313"/>
                    </a:lnTo>
                    <a:lnTo>
                      <a:pt x="286" y="308"/>
                    </a:lnTo>
                    <a:lnTo>
                      <a:pt x="293" y="294"/>
                    </a:lnTo>
                    <a:lnTo>
                      <a:pt x="301" y="271"/>
                    </a:lnTo>
                    <a:lnTo>
                      <a:pt x="310" y="241"/>
                    </a:lnTo>
                    <a:lnTo>
                      <a:pt x="312" y="202"/>
                    </a:lnTo>
                    <a:lnTo>
                      <a:pt x="306" y="156"/>
                    </a:lnTo>
                    <a:lnTo>
                      <a:pt x="291" y="103"/>
                    </a:lnTo>
                    <a:lnTo>
                      <a:pt x="262" y="43"/>
                    </a:lnTo>
                    <a:lnTo>
                      <a:pt x="261" y="42"/>
                    </a:lnTo>
                    <a:lnTo>
                      <a:pt x="258" y="41"/>
                    </a:lnTo>
                    <a:lnTo>
                      <a:pt x="253" y="38"/>
                    </a:lnTo>
                    <a:lnTo>
                      <a:pt x="246" y="33"/>
                    </a:lnTo>
                    <a:lnTo>
                      <a:pt x="237" y="28"/>
                    </a:lnTo>
                    <a:lnTo>
                      <a:pt x="225" y="24"/>
                    </a:lnTo>
                    <a:lnTo>
                      <a:pt x="213" y="18"/>
                    </a:lnTo>
                    <a:lnTo>
                      <a:pt x="198" y="13"/>
                    </a:lnTo>
                    <a:lnTo>
                      <a:pt x="181" y="9"/>
                    </a:lnTo>
                    <a:lnTo>
                      <a:pt x="162" y="5"/>
                    </a:lnTo>
                    <a:lnTo>
                      <a:pt x="141" y="2"/>
                    </a:lnTo>
                    <a:lnTo>
                      <a:pt x="120" y="0"/>
                    </a:lnTo>
                    <a:lnTo>
                      <a:pt x="95" y="0"/>
                    </a:lnTo>
                    <a:lnTo>
                      <a:pt x="70" y="1"/>
                    </a:lnTo>
                    <a:lnTo>
                      <a:pt x="42" y="4"/>
                    </a:lnTo>
                    <a:lnTo>
                      <a:pt x="12" y="9"/>
                    </a:lnTo>
                    <a:close/>
                  </a:path>
                </a:pathLst>
              </a:custGeom>
              <a:solidFill>
                <a:srgbClr val="E0A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4" name="Freeform 48"/>
              <p:cNvSpPr>
                <a:spLocks/>
              </p:cNvSpPr>
              <p:nvPr/>
            </p:nvSpPr>
            <p:spPr bwMode="auto">
              <a:xfrm flipH="1">
                <a:off x="3656" y="1358"/>
                <a:ext cx="16" cy="32"/>
              </a:xfrm>
              <a:custGeom>
                <a:avLst/>
                <a:gdLst>
                  <a:gd name="T0" fmla="*/ 0 w 40"/>
                  <a:gd name="T1" fmla="*/ 0 h 68"/>
                  <a:gd name="T2" fmla="*/ 0 w 40"/>
                  <a:gd name="T3" fmla="*/ 0 h 68"/>
                  <a:gd name="T4" fmla="*/ 0 w 40"/>
                  <a:gd name="T5" fmla="*/ 0 h 68"/>
                  <a:gd name="T6" fmla="*/ 0 w 40"/>
                  <a:gd name="T7" fmla="*/ 0 h 68"/>
                  <a:gd name="T8" fmla="*/ 0 w 40"/>
                  <a:gd name="T9" fmla="*/ 0 h 68"/>
                  <a:gd name="T10" fmla="*/ 0 w 40"/>
                  <a:gd name="T11" fmla="*/ 0 h 68"/>
                  <a:gd name="T12" fmla="*/ 0 w 40"/>
                  <a:gd name="T13" fmla="*/ 0 h 68"/>
                  <a:gd name="T14" fmla="*/ 0 w 40"/>
                  <a:gd name="T15" fmla="*/ 0 h 68"/>
                  <a:gd name="T16" fmla="*/ 0 w 40"/>
                  <a:gd name="T17" fmla="*/ 0 h 68"/>
                  <a:gd name="T18" fmla="*/ 0 w 40"/>
                  <a:gd name="T19" fmla="*/ 0 h 68"/>
                  <a:gd name="T20" fmla="*/ 0 w 40"/>
                  <a:gd name="T21" fmla="*/ 1 h 68"/>
                  <a:gd name="T22" fmla="*/ 0 w 40"/>
                  <a:gd name="T23" fmla="*/ 1 h 68"/>
                  <a:gd name="T24" fmla="*/ 0 w 40"/>
                  <a:gd name="T25" fmla="*/ 1 h 68"/>
                  <a:gd name="T26" fmla="*/ 0 w 40"/>
                  <a:gd name="T27" fmla="*/ 0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 h="68">
                    <a:moveTo>
                      <a:pt x="40" y="13"/>
                    </a:moveTo>
                    <a:lnTo>
                      <a:pt x="37" y="13"/>
                    </a:lnTo>
                    <a:lnTo>
                      <a:pt x="29" y="13"/>
                    </a:lnTo>
                    <a:lnTo>
                      <a:pt x="19" y="9"/>
                    </a:lnTo>
                    <a:lnTo>
                      <a:pt x="7" y="0"/>
                    </a:lnTo>
                    <a:lnTo>
                      <a:pt x="6" y="1"/>
                    </a:lnTo>
                    <a:lnTo>
                      <a:pt x="5" y="5"/>
                    </a:lnTo>
                    <a:lnTo>
                      <a:pt x="2" y="9"/>
                    </a:lnTo>
                    <a:lnTo>
                      <a:pt x="0" y="17"/>
                    </a:lnTo>
                    <a:lnTo>
                      <a:pt x="0" y="26"/>
                    </a:lnTo>
                    <a:lnTo>
                      <a:pt x="4" y="38"/>
                    </a:lnTo>
                    <a:lnTo>
                      <a:pt x="9" y="52"/>
                    </a:lnTo>
                    <a:lnTo>
                      <a:pt x="20" y="68"/>
                    </a:lnTo>
                    <a:lnTo>
                      <a:pt x="40" y="13"/>
                    </a:lnTo>
                    <a:close/>
                  </a:path>
                </a:pathLst>
              </a:custGeom>
              <a:solidFill>
                <a:srgbClr val="E0A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5" name="Freeform 49"/>
              <p:cNvSpPr>
                <a:spLocks/>
              </p:cNvSpPr>
              <p:nvPr/>
            </p:nvSpPr>
            <p:spPr bwMode="auto">
              <a:xfrm flipH="1">
                <a:off x="3646" y="1332"/>
                <a:ext cx="25" cy="14"/>
              </a:xfrm>
              <a:custGeom>
                <a:avLst/>
                <a:gdLst>
                  <a:gd name="T0" fmla="*/ 0 w 60"/>
                  <a:gd name="T1" fmla="*/ 0 h 30"/>
                  <a:gd name="T2" fmla="*/ 0 w 60"/>
                  <a:gd name="T3" fmla="*/ 0 h 30"/>
                  <a:gd name="T4" fmla="*/ 0 w 60"/>
                  <a:gd name="T5" fmla="*/ 0 h 30"/>
                  <a:gd name="T6" fmla="*/ 0 w 60"/>
                  <a:gd name="T7" fmla="*/ 0 h 30"/>
                  <a:gd name="T8" fmla="*/ 0 w 60"/>
                  <a:gd name="T9" fmla="*/ 0 h 30"/>
                  <a:gd name="T10" fmla="*/ 0 w 60"/>
                  <a:gd name="T11" fmla="*/ 0 h 30"/>
                  <a:gd name="T12" fmla="*/ 0 w 60"/>
                  <a:gd name="T13" fmla="*/ 0 h 30"/>
                  <a:gd name="T14" fmla="*/ 0 w 60"/>
                  <a:gd name="T15" fmla="*/ 0 h 30"/>
                  <a:gd name="T16" fmla="*/ 1 w 60"/>
                  <a:gd name="T17" fmla="*/ 0 h 30"/>
                  <a:gd name="T18" fmla="*/ 1 w 60"/>
                  <a:gd name="T19" fmla="*/ 0 h 30"/>
                  <a:gd name="T20" fmla="*/ 1 w 60"/>
                  <a:gd name="T21" fmla="*/ 0 h 30"/>
                  <a:gd name="T22" fmla="*/ 1 w 60"/>
                  <a:gd name="T23" fmla="*/ 0 h 30"/>
                  <a:gd name="T24" fmla="*/ 0 w 60"/>
                  <a:gd name="T25" fmla="*/ 0 h 30"/>
                  <a:gd name="T26" fmla="*/ 0 w 60"/>
                  <a:gd name="T27" fmla="*/ 0 h 30"/>
                  <a:gd name="T28" fmla="*/ 0 w 60"/>
                  <a:gd name="T29" fmla="*/ 0 h 30"/>
                  <a:gd name="T30" fmla="*/ 0 w 60"/>
                  <a:gd name="T31" fmla="*/ 0 h 30"/>
                  <a:gd name="T32" fmla="*/ 0 w 60"/>
                  <a:gd name="T33" fmla="*/ 0 h 30"/>
                  <a:gd name="T34" fmla="*/ 0 w 60"/>
                  <a:gd name="T35" fmla="*/ 0 h 30"/>
                  <a:gd name="T36" fmla="*/ 0 w 60"/>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30">
                    <a:moveTo>
                      <a:pt x="9" y="22"/>
                    </a:moveTo>
                    <a:lnTo>
                      <a:pt x="10" y="21"/>
                    </a:lnTo>
                    <a:lnTo>
                      <a:pt x="14" y="19"/>
                    </a:lnTo>
                    <a:lnTo>
                      <a:pt x="18" y="17"/>
                    </a:lnTo>
                    <a:lnTo>
                      <a:pt x="24" y="16"/>
                    </a:lnTo>
                    <a:lnTo>
                      <a:pt x="31" y="16"/>
                    </a:lnTo>
                    <a:lnTo>
                      <a:pt x="39" y="17"/>
                    </a:lnTo>
                    <a:lnTo>
                      <a:pt x="47" y="22"/>
                    </a:lnTo>
                    <a:lnTo>
                      <a:pt x="55" y="30"/>
                    </a:lnTo>
                    <a:lnTo>
                      <a:pt x="60" y="11"/>
                    </a:lnTo>
                    <a:lnTo>
                      <a:pt x="58" y="10"/>
                    </a:lnTo>
                    <a:lnTo>
                      <a:pt x="54" y="8"/>
                    </a:lnTo>
                    <a:lnTo>
                      <a:pt x="48" y="4"/>
                    </a:lnTo>
                    <a:lnTo>
                      <a:pt x="40" y="1"/>
                    </a:lnTo>
                    <a:lnTo>
                      <a:pt x="31" y="0"/>
                    </a:lnTo>
                    <a:lnTo>
                      <a:pt x="22" y="0"/>
                    </a:lnTo>
                    <a:lnTo>
                      <a:pt x="10" y="3"/>
                    </a:lnTo>
                    <a:lnTo>
                      <a:pt x="0" y="11"/>
                    </a:lnTo>
                    <a:lnTo>
                      <a:pt x="9" y="22"/>
                    </a:lnTo>
                    <a:close/>
                  </a:path>
                </a:pathLst>
              </a:custGeom>
              <a:solidFill>
                <a:srgbClr val="E0A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6" name="Freeform 50"/>
              <p:cNvSpPr>
                <a:spLocks/>
              </p:cNvSpPr>
              <p:nvPr/>
            </p:nvSpPr>
            <p:spPr bwMode="auto">
              <a:xfrm flipH="1">
                <a:off x="3561" y="1321"/>
                <a:ext cx="62" cy="23"/>
              </a:xfrm>
              <a:custGeom>
                <a:avLst/>
                <a:gdLst>
                  <a:gd name="T0" fmla="*/ 0 w 148"/>
                  <a:gd name="T1" fmla="*/ 1 h 47"/>
                  <a:gd name="T2" fmla="*/ 0 w 148"/>
                  <a:gd name="T3" fmla="*/ 1 h 47"/>
                  <a:gd name="T4" fmla="*/ 0 w 148"/>
                  <a:gd name="T5" fmla="*/ 1 h 47"/>
                  <a:gd name="T6" fmla="*/ 0 w 148"/>
                  <a:gd name="T7" fmla="*/ 1 h 47"/>
                  <a:gd name="T8" fmla="*/ 0 w 148"/>
                  <a:gd name="T9" fmla="*/ 0 h 47"/>
                  <a:gd name="T10" fmla="*/ 0 w 148"/>
                  <a:gd name="T11" fmla="*/ 0 h 47"/>
                  <a:gd name="T12" fmla="*/ 0 w 148"/>
                  <a:gd name="T13" fmla="*/ 0 h 47"/>
                  <a:gd name="T14" fmla="*/ 1 w 148"/>
                  <a:gd name="T15" fmla="*/ 0 h 47"/>
                  <a:gd name="T16" fmla="*/ 1 w 148"/>
                  <a:gd name="T17" fmla="*/ 0 h 47"/>
                  <a:gd name="T18" fmla="*/ 1 w 148"/>
                  <a:gd name="T19" fmla="*/ 0 h 47"/>
                  <a:gd name="T20" fmla="*/ 1 w 148"/>
                  <a:gd name="T21" fmla="*/ 0 h 47"/>
                  <a:gd name="T22" fmla="*/ 1 w 148"/>
                  <a:gd name="T23" fmla="*/ 0 h 47"/>
                  <a:gd name="T24" fmla="*/ 1 w 148"/>
                  <a:gd name="T25" fmla="*/ 0 h 47"/>
                  <a:gd name="T26" fmla="*/ 1 w 148"/>
                  <a:gd name="T27" fmla="*/ 0 h 47"/>
                  <a:gd name="T28" fmla="*/ 2 w 148"/>
                  <a:gd name="T29" fmla="*/ 0 h 47"/>
                  <a:gd name="T30" fmla="*/ 2 w 148"/>
                  <a:gd name="T31" fmla="*/ 1 h 47"/>
                  <a:gd name="T32" fmla="*/ 2 w 148"/>
                  <a:gd name="T33" fmla="*/ 1 h 47"/>
                  <a:gd name="T34" fmla="*/ 2 w 148"/>
                  <a:gd name="T35" fmla="*/ 1 h 47"/>
                  <a:gd name="T36" fmla="*/ 2 w 148"/>
                  <a:gd name="T37" fmla="*/ 1 h 47"/>
                  <a:gd name="T38" fmla="*/ 2 w 148"/>
                  <a:gd name="T39" fmla="*/ 1 h 47"/>
                  <a:gd name="T40" fmla="*/ 2 w 148"/>
                  <a:gd name="T41" fmla="*/ 1 h 47"/>
                  <a:gd name="T42" fmla="*/ 2 w 148"/>
                  <a:gd name="T43" fmla="*/ 0 h 47"/>
                  <a:gd name="T44" fmla="*/ 2 w 148"/>
                  <a:gd name="T45" fmla="*/ 0 h 47"/>
                  <a:gd name="T46" fmla="*/ 1 w 148"/>
                  <a:gd name="T47" fmla="*/ 0 h 47"/>
                  <a:gd name="T48" fmla="*/ 1 w 148"/>
                  <a:gd name="T49" fmla="*/ 0 h 47"/>
                  <a:gd name="T50" fmla="*/ 1 w 148"/>
                  <a:gd name="T51" fmla="*/ 0 h 47"/>
                  <a:gd name="T52" fmla="*/ 1 w 148"/>
                  <a:gd name="T53" fmla="*/ 0 h 47"/>
                  <a:gd name="T54" fmla="*/ 1 w 148"/>
                  <a:gd name="T55" fmla="*/ 0 h 47"/>
                  <a:gd name="T56" fmla="*/ 1 w 148"/>
                  <a:gd name="T57" fmla="*/ 0 h 47"/>
                  <a:gd name="T58" fmla="*/ 0 w 148"/>
                  <a:gd name="T59" fmla="*/ 0 h 47"/>
                  <a:gd name="T60" fmla="*/ 0 w 148"/>
                  <a:gd name="T61" fmla="*/ 0 h 47"/>
                  <a:gd name="T62" fmla="*/ 0 w 148"/>
                  <a:gd name="T63" fmla="*/ 0 h 47"/>
                  <a:gd name="T64" fmla="*/ 0 w 148"/>
                  <a:gd name="T65" fmla="*/ 0 h 47"/>
                  <a:gd name="T66" fmla="*/ 0 w 148"/>
                  <a:gd name="T67" fmla="*/ 1 h 47"/>
                  <a:gd name="T68" fmla="*/ 0 w 148"/>
                  <a:gd name="T69" fmla="*/ 1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47">
                    <a:moveTo>
                      <a:pt x="11" y="46"/>
                    </a:moveTo>
                    <a:lnTo>
                      <a:pt x="12" y="45"/>
                    </a:lnTo>
                    <a:lnTo>
                      <a:pt x="13" y="40"/>
                    </a:lnTo>
                    <a:lnTo>
                      <a:pt x="18" y="35"/>
                    </a:lnTo>
                    <a:lnTo>
                      <a:pt x="24" y="28"/>
                    </a:lnTo>
                    <a:lnTo>
                      <a:pt x="32" y="21"/>
                    </a:lnTo>
                    <a:lnTo>
                      <a:pt x="43" y="15"/>
                    </a:lnTo>
                    <a:lnTo>
                      <a:pt x="57" y="11"/>
                    </a:lnTo>
                    <a:lnTo>
                      <a:pt x="74" y="10"/>
                    </a:lnTo>
                    <a:lnTo>
                      <a:pt x="77" y="10"/>
                    </a:lnTo>
                    <a:lnTo>
                      <a:pt x="82" y="11"/>
                    </a:lnTo>
                    <a:lnTo>
                      <a:pt x="90" y="13"/>
                    </a:lnTo>
                    <a:lnTo>
                      <a:pt x="101" y="15"/>
                    </a:lnTo>
                    <a:lnTo>
                      <a:pt x="112" y="20"/>
                    </a:lnTo>
                    <a:lnTo>
                      <a:pt x="122" y="26"/>
                    </a:lnTo>
                    <a:lnTo>
                      <a:pt x="131" y="36"/>
                    </a:lnTo>
                    <a:lnTo>
                      <a:pt x="137" y="47"/>
                    </a:lnTo>
                    <a:lnTo>
                      <a:pt x="148" y="45"/>
                    </a:lnTo>
                    <a:lnTo>
                      <a:pt x="147" y="43"/>
                    </a:lnTo>
                    <a:lnTo>
                      <a:pt x="146" y="38"/>
                    </a:lnTo>
                    <a:lnTo>
                      <a:pt x="141" y="32"/>
                    </a:lnTo>
                    <a:lnTo>
                      <a:pt x="134" y="24"/>
                    </a:lnTo>
                    <a:lnTo>
                      <a:pt x="124" y="16"/>
                    </a:lnTo>
                    <a:lnTo>
                      <a:pt x="110" y="9"/>
                    </a:lnTo>
                    <a:lnTo>
                      <a:pt x="93" y="3"/>
                    </a:lnTo>
                    <a:lnTo>
                      <a:pt x="70" y="1"/>
                    </a:lnTo>
                    <a:lnTo>
                      <a:pt x="67" y="1"/>
                    </a:lnTo>
                    <a:lnTo>
                      <a:pt x="62" y="0"/>
                    </a:lnTo>
                    <a:lnTo>
                      <a:pt x="54" y="1"/>
                    </a:lnTo>
                    <a:lnTo>
                      <a:pt x="43" y="2"/>
                    </a:lnTo>
                    <a:lnTo>
                      <a:pt x="32" y="7"/>
                    </a:lnTo>
                    <a:lnTo>
                      <a:pt x="20" y="15"/>
                    </a:lnTo>
                    <a:lnTo>
                      <a:pt x="9" y="26"/>
                    </a:lnTo>
                    <a:lnTo>
                      <a:pt x="0" y="44"/>
                    </a:lnTo>
                    <a:lnTo>
                      <a:pt x="11"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7" name="Freeform 51"/>
              <p:cNvSpPr>
                <a:spLocks/>
              </p:cNvSpPr>
              <p:nvPr/>
            </p:nvSpPr>
            <p:spPr bwMode="auto">
              <a:xfrm flipH="1">
                <a:off x="3578" y="1340"/>
                <a:ext cx="37" cy="23"/>
              </a:xfrm>
              <a:custGeom>
                <a:avLst/>
                <a:gdLst>
                  <a:gd name="T0" fmla="*/ 0 w 90"/>
                  <a:gd name="T1" fmla="*/ 0 h 47"/>
                  <a:gd name="T2" fmla="*/ 0 w 90"/>
                  <a:gd name="T3" fmla="*/ 0 h 47"/>
                  <a:gd name="T4" fmla="*/ 0 w 90"/>
                  <a:gd name="T5" fmla="*/ 0 h 47"/>
                  <a:gd name="T6" fmla="*/ 0 w 90"/>
                  <a:gd name="T7" fmla="*/ 0 h 47"/>
                  <a:gd name="T8" fmla="*/ 0 w 90"/>
                  <a:gd name="T9" fmla="*/ 0 h 47"/>
                  <a:gd name="T10" fmla="*/ 0 w 90"/>
                  <a:gd name="T11" fmla="*/ 0 h 47"/>
                  <a:gd name="T12" fmla="*/ 0 w 90"/>
                  <a:gd name="T13" fmla="*/ 0 h 47"/>
                  <a:gd name="T14" fmla="*/ 1 w 90"/>
                  <a:gd name="T15" fmla="*/ 0 h 47"/>
                  <a:gd name="T16" fmla="*/ 1 w 90"/>
                  <a:gd name="T17" fmla="*/ 0 h 47"/>
                  <a:gd name="T18" fmla="*/ 1 w 90"/>
                  <a:gd name="T19" fmla="*/ 0 h 47"/>
                  <a:gd name="T20" fmla="*/ 1 w 90"/>
                  <a:gd name="T21" fmla="*/ 1 h 47"/>
                  <a:gd name="T22" fmla="*/ 1 w 90"/>
                  <a:gd name="T23" fmla="*/ 1 h 47"/>
                  <a:gd name="T24" fmla="*/ 1 w 90"/>
                  <a:gd name="T25" fmla="*/ 1 h 47"/>
                  <a:gd name="T26" fmla="*/ 0 w 90"/>
                  <a:gd name="T27" fmla="*/ 1 h 47"/>
                  <a:gd name="T28" fmla="*/ 0 w 90"/>
                  <a:gd name="T29" fmla="*/ 1 h 47"/>
                  <a:gd name="T30" fmla="*/ 0 w 90"/>
                  <a:gd name="T31" fmla="*/ 1 h 47"/>
                  <a:gd name="T32" fmla="*/ 0 w 90"/>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47">
                    <a:moveTo>
                      <a:pt x="0" y="30"/>
                    </a:moveTo>
                    <a:lnTo>
                      <a:pt x="1" y="27"/>
                    </a:lnTo>
                    <a:lnTo>
                      <a:pt x="4" y="21"/>
                    </a:lnTo>
                    <a:lnTo>
                      <a:pt x="8" y="12"/>
                    </a:lnTo>
                    <a:lnTo>
                      <a:pt x="16" y="4"/>
                    </a:lnTo>
                    <a:lnTo>
                      <a:pt x="28" y="0"/>
                    </a:lnTo>
                    <a:lnTo>
                      <a:pt x="44" y="1"/>
                    </a:lnTo>
                    <a:lnTo>
                      <a:pt x="63" y="8"/>
                    </a:lnTo>
                    <a:lnTo>
                      <a:pt x="90" y="25"/>
                    </a:lnTo>
                    <a:lnTo>
                      <a:pt x="88" y="27"/>
                    </a:lnTo>
                    <a:lnTo>
                      <a:pt x="82" y="32"/>
                    </a:lnTo>
                    <a:lnTo>
                      <a:pt x="73" y="38"/>
                    </a:lnTo>
                    <a:lnTo>
                      <a:pt x="60" y="44"/>
                    </a:lnTo>
                    <a:lnTo>
                      <a:pt x="46" y="47"/>
                    </a:lnTo>
                    <a:lnTo>
                      <a:pt x="31" y="47"/>
                    </a:lnTo>
                    <a:lnTo>
                      <a:pt x="15" y="42"/>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8" name="Freeform 52"/>
              <p:cNvSpPr>
                <a:spLocks/>
              </p:cNvSpPr>
              <p:nvPr/>
            </p:nvSpPr>
            <p:spPr bwMode="auto">
              <a:xfrm flipH="1">
                <a:off x="3617" y="1462"/>
                <a:ext cx="38" cy="28"/>
              </a:xfrm>
              <a:custGeom>
                <a:avLst/>
                <a:gdLst>
                  <a:gd name="T0" fmla="*/ 0 w 89"/>
                  <a:gd name="T1" fmla="*/ 1 h 56"/>
                  <a:gd name="T2" fmla="*/ 0 w 89"/>
                  <a:gd name="T3" fmla="*/ 1 h 56"/>
                  <a:gd name="T4" fmla="*/ 0 w 89"/>
                  <a:gd name="T5" fmla="*/ 1 h 56"/>
                  <a:gd name="T6" fmla="*/ 0 w 89"/>
                  <a:gd name="T7" fmla="*/ 0 h 56"/>
                  <a:gd name="T8" fmla="*/ 0 w 89"/>
                  <a:gd name="T9" fmla="*/ 0 h 56"/>
                  <a:gd name="T10" fmla="*/ 1 w 89"/>
                  <a:gd name="T11" fmla="*/ 0 h 56"/>
                  <a:gd name="T12" fmla="*/ 1 w 89"/>
                  <a:gd name="T13" fmla="*/ 1 h 56"/>
                  <a:gd name="T14" fmla="*/ 1 w 89"/>
                  <a:gd name="T15" fmla="*/ 1 h 56"/>
                  <a:gd name="T16" fmla="*/ 1 w 89"/>
                  <a:gd name="T17" fmla="*/ 1 h 56"/>
                  <a:gd name="T18" fmla="*/ 1 w 89"/>
                  <a:gd name="T19" fmla="*/ 2 h 56"/>
                  <a:gd name="T20" fmla="*/ 1 w 89"/>
                  <a:gd name="T21" fmla="*/ 2 h 56"/>
                  <a:gd name="T22" fmla="*/ 1 w 89"/>
                  <a:gd name="T23" fmla="*/ 2 h 56"/>
                  <a:gd name="T24" fmla="*/ 1 w 89"/>
                  <a:gd name="T25" fmla="*/ 2 h 56"/>
                  <a:gd name="T26" fmla="*/ 1 w 89"/>
                  <a:gd name="T27" fmla="*/ 1 h 56"/>
                  <a:gd name="T28" fmla="*/ 1 w 89"/>
                  <a:gd name="T29" fmla="*/ 1 h 56"/>
                  <a:gd name="T30" fmla="*/ 0 w 89"/>
                  <a:gd name="T31" fmla="*/ 1 h 56"/>
                  <a:gd name="T32" fmla="*/ 0 w 89"/>
                  <a:gd name="T33" fmla="*/ 1 h 56"/>
                  <a:gd name="T34" fmla="*/ 0 w 89"/>
                  <a:gd name="T35" fmla="*/ 2 h 56"/>
                  <a:gd name="T36" fmla="*/ 0 w 89"/>
                  <a:gd name="T37" fmla="*/ 1 h 56"/>
                  <a:gd name="T38" fmla="*/ 0 w 89"/>
                  <a:gd name="T39" fmla="*/ 1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9" h="56">
                    <a:moveTo>
                      <a:pt x="12" y="4"/>
                    </a:moveTo>
                    <a:lnTo>
                      <a:pt x="14" y="3"/>
                    </a:lnTo>
                    <a:lnTo>
                      <a:pt x="18" y="2"/>
                    </a:lnTo>
                    <a:lnTo>
                      <a:pt x="26" y="0"/>
                    </a:lnTo>
                    <a:lnTo>
                      <a:pt x="35" y="0"/>
                    </a:lnTo>
                    <a:lnTo>
                      <a:pt x="46" y="0"/>
                    </a:lnTo>
                    <a:lnTo>
                      <a:pt x="60" y="3"/>
                    </a:lnTo>
                    <a:lnTo>
                      <a:pt x="72" y="9"/>
                    </a:lnTo>
                    <a:lnTo>
                      <a:pt x="87" y="19"/>
                    </a:lnTo>
                    <a:lnTo>
                      <a:pt x="89" y="56"/>
                    </a:lnTo>
                    <a:lnTo>
                      <a:pt x="87" y="54"/>
                    </a:lnTo>
                    <a:lnTo>
                      <a:pt x="81" y="48"/>
                    </a:lnTo>
                    <a:lnTo>
                      <a:pt x="73" y="40"/>
                    </a:lnTo>
                    <a:lnTo>
                      <a:pt x="62" y="32"/>
                    </a:lnTo>
                    <a:lnTo>
                      <a:pt x="49" y="27"/>
                    </a:lnTo>
                    <a:lnTo>
                      <a:pt x="35" y="25"/>
                    </a:lnTo>
                    <a:lnTo>
                      <a:pt x="22" y="28"/>
                    </a:lnTo>
                    <a:lnTo>
                      <a:pt x="8" y="40"/>
                    </a:lnTo>
                    <a:lnTo>
                      <a:pt x="0" y="12"/>
                    </a:lnTo>
                    <a:lnTo>
                      <a:pt x="12" y="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9" name="Freeform 53"/>
              <p:cNvSpPr>
                <a:spLocks/>
              </p:cNvSpPr>
              <p:nvPr/>
            </p:nvSpPr>
            <p:spPr bwMode="auto">
              <a:xfrm flipH="1">
                <a:off x="3453" y="1106"/>
                <a:ext cx="284" cy="199"/>
              </a:xfrm>
              <a:custGeom>
                <a:avLst/>
                <a:gdLst>
                  <a:gd name="T0" fmla="*/ 8 w 678"/>
                  <a:gd name="T1" fmla="*/ 10 h 414"/>
                  <a:gd name="T2" fmla="*/ 9 w 678"/>
                  <a:gd name="T3" fmla="*/ 10 h 414"/>
                  <a:gd name="T4" fmla="*/ 9 w 678"/>
                  <a:gd name="T5" fmla="*/ 9 h 414"/>
                  <a:gd name="T6" fmla="*/ 9 w 678"/>
                  <a:gd name="T7" fmla="*/ 7 h 414"/>
                  <a:gd name="T8" fmla="*/ 8 w 678"/>
                  <a:gd name="T9" fmla="*/ 5 h 414"/>
                  <a:gd name="T10" fmla="*/ 8 w 678"/>
                  <a:gd name="T11" fmla="*/ 4 h 414"/>
                  <a:gd name="T12" fmla="*/ 8 w 678"/>
                  <a:gd name="T13" fmla="*/ 3 h 414"/>
                  <a:gd name="T14" fmla="*/ 7 w 678"/>
                  <a:gd name="T15" fmla="*/ 1 h 414"/>
                  <a:gd name="T16" fmla="*/ 6 w 678"/>
                  <a:gd name="T17" fmla="*/ 1 h 414"/>
                  <a:gd name="T18" fmla="*/ 6 w 678"/>
                  <a:gd name="T19" fmla="*/ 0 h 414"/>
                  <a:gd name="T20" fmla="*/ 5 w 678"/>
                  <a:gd name="T21" fmla="*/ 0 h 414"/>
                  <a:gd name="T22" fmla="*/ 5 w 678"/>
                  <a:gd name="T23" fmla="*/ 0 h 414"/>
                  <a:gd name="T24" fmla="*/ 5 w 678"/>
                  <a:gd name="T25" fmla="*/ 0 h 414"/>
                  <a:gd name="T26" fmla="*/ 4 w 678"/>
                  <a:gd name="T27" fmla="*/ 0 h 414"/>
                  <a:gd name="T28" fmla="*/ 4 w 678"/>
                  <a:gd name="T29" fmla="*/ 0 h 414"/>
                  <a:gd name="T30" fmla="*/ 4 w 678"/>
                  <a:gd name="T31" fmla="*/ 0 h 414"/>
                  <a:gd name="T32" fmla="*/ 4 w 678"/>
                  <a:gd name="T33" fmla="*/ 0 h 414"/>
                  <a:gd name="T34" fmla="*/ 3 w 678"/>
                  <a:gd name="T35" fmla="*/ 0 h 414"/>
                  <a:gd name="T36" fmla="*/ 3 w 678"/>
                  <a:gd name="T37" fmla="*/ 0 h 414"/>
                  <a:gd name="T38" fmla="*/ 3 w 678"/>
                  <a:gd name="T39" fmla="*/ 0 h 414"/>
                  <a:gd name="T40" fmla="*/ 3 w 678"/>
                  <a:gd name="T41" fmla="*/ 1 h 414"/>
                  <a:gd name="T42" fmla="*/ 2 w 678"/>
                  <a:gd name="T43" fmla="*/ 4 h 414"/>
                  <a:gd name="T44" fmla="*/ 1 w 678"/>
                  <a:gd name="T45" fmla="*/ 6 h 414"/>
                  <a:gd name="T46" fmla="*/ 1 w 678"/>
                  <a:gd name="T47" fmla="*/ 7 h 414"/>
                  <a:gd name="T48" fmla="*/ 0 w 678"/>
                  <a:gd name="T49" fmla="*/ 8 h 414"/>
                  <a:gd name="T50" fmla="*/ 1 w 678"/>
                  <a:gd name="T51" fmla="*/ 10 h 414"/>
                  <a:gd name="T52" fmla="*/ 2 w 678"/>
                  <a:gd name="T53" fmla="*/ 10 h 414"/>
                  <a:gd name="T54" fmla="*/ 3 w 678"/>
                  <a:gd name="T55" fmla="*/ 10 h 414"/>
                  <a:gd name="T56" fmla="*/ 3 w 678"/>
                  <a:gd name="T57" fmla="*/ 10 h 414"/>
                  <a:gd name="T58" fmla="*/ 4 w 678"/>
                  <a:gd name="T59" fmla="*/ 11 h 414"/>
                  <a:gd name="T60" fmla="*/ 5 w 678"/>
                  <a:gd name="T61" fmla="*/ 11 h 414"/>
                  <a:gd name="T62" fmla="*/ 6 w 678"/>
                  <a:gd name="T63" fmla="*/ 11 h 414"/>
                  <a:gd name="T64" fmla="*/ 7 w 678"/>
                  <a:gd name="T65" fmla="*/ 11 h 414"/>
                  <a:gd name="T66" fmla="*/ 8 w 678"/>
                  <a:gd name="T67" fmla="*/ 11 h 414"/>
                  <a:gd name="T68" fmla="*/ 8 w 678"/>
                  <a:gd name="T69" fmla="*/ 11 h 414"/>
                  <a:gd name="T70" fmla="*/ 8 w 678"/>
                  <a:gd name="T71" fmla="*/ 11 h 4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78" h="414">
                    <a:moveTo>
                      <a:pt x="650" y="402"/>
                    </a:moveTo>
                    <a:lnTo>
                      <a:pt x="657" y="398"/>
                    </a:lnTo>
                    <a:lnTo>
                      <a:pt x="666" y="389"/>
                    </a:lnTo>
                    <a:lnTo>
                      <a:pt x="673" y="380"/>
                    </a:lnTo>
                    <a:lnTo>
                      <a:pt x="676" y="376"/>
                    </a:lnTo>
                    <a:lnTo>
                      <a:pt x="678" y="343"/>
                    </a:lnTo>
                    <a:lnTo>
                      <a:pt x="673" y="298"/>
                    </a:lnTo>
                    <a:lnTo>
                      <a:pt x="665" y="259"/>
                    </a:lnTo>
                    <a:lnTo>
                      <a:pt x="662" y="241"/>
                    </a:lnTo>
                    <a:lnTo>
                      <a:pt x="649" y="207"/>
                    </a:lnTo>
                    <a:lnTo>
                      <a:pt x="634" y="176"/>
                    </a:lnTo>
                    <a:lnTo>
                      <a:pt x="618" y="148"/>
                    </a:lnTo>
                    <a:lnTo>
                      <a:pt x="601" y="123"/>
                    </a:lnTo>
                    <a:lnTo>
                      <a:pt x="582" y="101"/>
                    </a:lnTo>
                    <a:lnTo>
                      <a:pt x="564" y="81"/>
                    </a:lnTo>
                    <a:lnTo>
                      <a:pt x="544" y="65"/>
                    </a:lnTo>
                    <a:lnTo>
                      <a:pt x="524" y="50"/>
                    </a:lnTo>
                    <a:lnTo>
                      <a:pt x="506" y="40"/>
                    </a:lnTo>
                    <a:lnTo>
                      <a:pt x="488" y="31"/>
                    </a:lnTo>
                    <a:lnTo>
                      <a:pt x="470" y="23"/>
                    </a:lnTo>
                    <a:lnTo>
                      <a:pt x="452" y="16"/>
                    </a:lnTo>
                    <a:lnTo>
                      <a:pt x="434" y="11"/>
                    </a:lnTo>
                    <a:lnTo>
                      <a:pt x="417" y="7"/>
                    </a:lnTo>
                    <a:lnTo>
                      <a:pt x="400" y="4"/>
                    </a:lnTo>
                    <a:lnTo>
                      <a:pt x="384" y="2"/>
                    </a:lnTo>
                    <a:lnTo>
                      <a:pt x="365" y="0"/>
                    </a:lnTo>
                    <a:lnTo>
                      <a:pt x="346" y="0"/>
                    </a:lnTo>
                    <a:lnTo>
                      <a:pt x="330" y="0"/>
                    </a:lnTo>
                    <a:lnTo>
                      <a:pt x="316" y="0"/>
                    </a:lnTo>
                    <a:lnTo>
                      <a:pt x="305" y="1"/>
                    </a:lnTo>
                    <a:lnTo>
                      <a:pt x="296" y="2"/>
                    </a:lnTo>
                    <a:lnTo>
                      <a:pt x="291" y="3"/>
                    </a:lnTo>
                    <a:lnTo>
                      <a:pt x="289" y="3"/>
                    </a:lnTo>
                    <a:lnTo>
                      <a:pt x="281" y="4"/>
                    </a:lnTo>
                    <a:lnTo>
                      <a:pt x="272" y="5"/>
                    </a:lnTo>
                    <a:lnTo>
                      <a:pt x="263" y="8"/>
                    </a:lnTo>
                    <a:lnTo>
                      <a:pt x="257" y="11"/>
                    </a:lnTo>
                    <a:lnTo>
                      <a:pt x="249" y="13"/>
                    </a:lnTo>
                    <a:lnTo>
                      <a:pt x="240" y="18"/>
                    </a:lnTo>
                    <a:lnTo>
                      <a:pt x="234" y="21"/>
                    </a:lnTo>
                    <a:lnTo>
                      <a:pt x="227" y="26"/>
                    </a:lnTo>
                    <a:lnTo>
                      <a:pt x="191" y="58"/>
                    </a:lnTo>
                    <a:lnTo>
                      <a:pt x="162" y="99"/>
                    </a:lnTo>
                    <a:lnTo>
                      <a:pt x="138" y="144"/>
                    </a:lnTo>
                    <a:lnTo>
                      <a:pt x="118" y="190"/>
                    </a:lnTo>
                    <a:lnTo>
                      <a:pt x="103" y="232"/>
                    </a:lnTo>
                    <a:lnTo>
                      <a:pt x="94" y="267"/>
                    </a:lnTo>
                    <a:lnTo>
                      <a:pt x="88" y="291"/>
                    </a:lnTo>
                    <a:lnTo>
                      <a:pt x="86" y="300"/>
                    </a:lnTo>
                    <a:lnTo>
                      <a:pt x="0" y="326"/>
                    </a:lnTo>
                    <a:lnTo>
                      <a:pt x="17" y="370"/>
                    </a:lnTo>
                    <a:lnTo>
                      <a:pt x="95" y="376"/>
                    </a:lnTo>
                    <a:lnTo>
                      <a:pt x="94" y="384"/>
                    </a:lnTo>
                    <a:lnTo>
                      <a:pt x="129" y="385"/>
                    </a:lnTo>
                    <a:lnTo>
                      <a:pt x="163" y="387"/>
                    </a:lnTo>
                    <a:lnTo>
                      <a:pt x="198" y="390"/>
                    </a:lnTo>
                    <a:lnTo>
                      <a:pt x="232" y="392"/>
                    </a:lnTo>
                    <a:lnTo>
                      <a:pt x="267" y="396"/>
                    </a:lnTo>
                    <a:lnTo>
                      <a:pt x="301" y="399"/>
                    </a:lnTo>
                    <a:lnTo>
                      <a:pt x="336" y="404"/>
                    </a:lnTo>
                    <a:lnTo>
                      <a:pt x="372" y="406"/>
                    </a:lnTo>
                    <a:lnTo>
                      <a:pt x="406" y="410"/>
                    </a:lnTo>
                    <a:lnTo>
                      <a:pt x="441" y="412"/>
                    </a:lnTo>
                    <a:lnTo>
                      <a:pt x="475" y="414"/>
                    </a:lnTo>
                    <a:lnTo>
                      <a:pt x="510" y="414"/>
                    </a:lnTo>
                    <a:lnTo>
                      <a:pt x="544" y="414"/>
                    </a:lnTo>
                    <a:lnTo>
                      <a:pt x="579" y="413"/>
                    </a:lnTo>
                    <a:lnTo>
                      <a:pt x="614" y="410"/>
                    </a:lnTo>
                    <a:lnTo>
                      <a:pt x="648" y="405"/>
                    </a:lnTo>
                    <a:lnTo>
                      <a:pt x="649" y="404"/>
                    </a:lnTo>
                    <a:lnTo>
                      <a:pt x="649" y="403"/>
                    </a:lnTo>
                    <a:lnTo>
                      <a:pt x="649" y="402"/>
                    </a:lnTo>
                    <a:lnTo>
                      <a:pt x="650" y="4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0" name="Freeform 54"/>
              <p:cNvSpPr>
                <a:spLocks/>
              </p:cNvSpPr>
              <p:nvPr/>
            </p:nvSpPr>
            <p:spPr bwMode="auto">
              <a:xfrm flipH="1">
                <a:off x="3584" y="1126"/>
                <a:ext cx="100" cy="151"/>
              </a:xfrm>
              <a:custGeom>
                <a:avLst/>
                <a:gdLst>
                  <a:gd name="T0" fmla="*/ 3 w 240"/>
                  <a:gd name="T1" fmla="*/ 8 h 317"/>
                  <a:gd name="T2" fmla="*/ 3 w 240"/>
                  <a:gd name="T3" fmla="*/ 5 h 317"/>
                  <a:gd name="T4" fmla="*/ 3 w 240"/>
                  <a:gd name="T5" fmla="*/ 3 h 317"/>
                  <a:gd name="T6" fmla="*/ 3 w 240"/>
                  <a:gd name="T7" fmla="*/ 2 h 317"/>
                  <a:gd name="T8" fmla="*/ 3 w 240"/>
                  <a:gd name="T9" fmla="*/ 1 h 317"/>
                  <a:gd name="T10" fmla="*/ 2 w 240"/>
                  <a:gd name="T11" fmla="*/ 0 h 317"/>
                  <a:gd name="T12" fmla="*/ 2 w 240"/>
                  <a:gd name="T13" fmla="*/ 0 h 317"/>
                  <a:gd name="T14" fmla="*/ 2 w 240"/>
                  <a:gd name="T15" fmla="*/ 0 h 317"/>
                  <a:gd name="T16" fmla="*/ 2 w 240"/>
                  <a:gd name="T17" fmla="*/ 0 h 317"/>
                  <a:gd name="T18" fmla="*/ 1 w 240"/>
                  <a:gd name="T19" fmla="*/ 0 h 317"/>
                  <a:gd name="T20" fmla="*/ 1 w 240"/>
                  <a:gd name="T21" fmla="*/ 1 h 317"/>
                  <a:gd name="T22" fmla="*/ 0 w 240"/>
                  <a:gd name="T23" fmla="*/ 3 h 317"/>
                  <a:gd name="T24" fmla="*/ 0 w 240"/>
                  <a:gd name="T25" fmla="*/ 4 h 317"/>
                  <a:gd name="T26" fmla="*/ 0 w 240"/>
                  <a:gd name="T27" fmla="*/ 5 h 317"/>
                  <a:gd name="T28" fmla="*/ 0 w 240"/>
                  <a:gd name="T29" fmla="*/ 6 h 317"/>
                  <a:gd name="T30" fmla="*/ 0 w 240"/>
                  <a:gd name="T31" fmla="*/ 6 h 317"/>
                  <a:gd name="T32" fmla="*/ 0 w 240"/>
                  <a:gd name="T33" fmla="*/ 7 h 317"/>
                  <a:gd name="T34" fmla="*/ 0 w 240"/>
                  <a:gd name="T35" fmla="*/ 7 h 317"/>
                  <a:gd name="T36" fmla="*/ 1 w 240"/>
                  <a:gd name="T37" fmla="*/ 7 h 317"/>
                  <a:gd name="T38" fmla="*/ 1 w 240"/>
                  <a:gd name="T39" fmla="*/ 7 h 317"/>
                  <a:gd name="T40" fmla="*/ 1 w 240"/>
                  <a:gd name="T41" fmla="*/ 7 h 317"/>
                  <a:gd name="T42" fmla="*/ 2 w 240"/>
                  <a:gd name="T43" fmla="*/ 7 h 317"/>
                  <a:gd name="T44" fmla="*/ 2 w 240"/>
                  <a:gd name="T45" fmla="*/ 7 h 317"/>
                  <a:gd name="T46" fmla="*/ 2 w 240"/>
                  <a:gd name="T47" fmla="*/ 7 h 317"/>
                  <a:gd name="T48" fmla="*/ 2 w 240"/>
                  <a:gd name="T49" fmla="*/ 7 h 317"/>
                  <a:gd name="T50" fmla="*/ 3 w 240"/>
                  <a:gd name="T51" fmla="*/ 7 h 317"/>
                  <a:gd name="T52" fmla="*/ 3 w 240"/>
                  <a:gd name="T53" fmla="*/ 7 h 317"/>
                  <a:gd name="T54" fmla="*/ 3 w 240"/>
                  <a:gd name="T55" fmla="*/ 8 h 317"/>
                  <a:gd name="T56" fmla="*/ 3 w 240"/>
                  <a:gd name="T57" fmla="*/ 8 h 317"/>
                  <a:gd name="T58" fmla="*/ 3 w 240"/>
                  <a:gd name="T59" fmla="*/ 8 h 317"/>
                  <a:gd name="T60" fmla="*/ 3 w 240"/>
                  <a:gd name="T61" fmla="*/ 8 h 317"/>
                  <a:gd name="T62" fmla="*/ 3 w 240"/>
                  <a:gd name="T63" fmla="*/ 8 h 317"/>
                  <a:gd name="T64" fmla="*/ 3 w 240"/>
                  <a:gd name="T65" fmla="*/ 8 h 3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0" h="317">
                    <a:moveTo>
                      <a:pt x="238" y="317"/>
                    </a:moveTo>
                    <a:lnTo>
                      <a:pt x="240" y="213"/>
                    </a:lnTo>
                    <a:lnTo>
                      <a:pt x="232" y="134"/>
                    </a:lnTo>
                    <a:lnTo>
                      <a:pt x="218" y="78"/>
                    </a:lnTo>
                    <a:lnTo>
                      <a:pt x="200" y="40"/>
                    </a:lnTo>
                    <a:lnTo>
                      <a:pt x="180" y="17"/>
                    </a:lnTo>
                    <a:lnTo>
                      <a:pt x="162" y="5"/>
                    </a:lnTo>
                    <a:lnTo>
                      <a:pt x="149" y="1"/>
                    </a:lnTo>
                    <a:lnTo>
                      <a:pt x="144" y="0"/>
                    </a:lnTo>
                    <a:lnTo>
                      <a:pt x="105" y="30"/>
                    </a:lnTo>
                    <a:lnTo>
                      <a:pt x="74" y="68"/>
                    </a:lnTo>
                    <a:lnTo>
                      <a:pt x="49" y="112"/>
                    </a:lnTo>
                    <a:lnTo>
                      <a:pt x="30" y="157"/>
                    </a:lnTo>
                    <a:lnTo>
                      <a:pt x="17" y="198"/>
                    </a:lnTo>
                    <a:lnTo>
                      <a:pt x="7" y="234"/>
                    </a:lnTo>
                    <a:lnTo>
                      <a:pt x="2" y="257"/>
                    </a:lnTo>
                    <a:lnTo>
                      <a:pt x="0" y="266"/>
                    </a:lnTo>
                    <a:lnTo>
                      <a:pt x="29" y="266"/>
                    </a:lnTo>
                    <a:lnTo>
                      <a:pt x="56" y="267"/>
                    </a:lnTo>
                    <a:lnTo>
                      <a:pt x="81" y="270"/>
                    </a:lnTo>
                    <a:lnTo>
                      <a:pt x="104" y="273"/>
                    </a:lnTo>
                    <a:lnTo>
                      <a:pt x="125" y="277"/>
                    </a:lnTo>
                    <a:lnTo>
                      <a:pt x="144" y="281"/>
                    </a:lnTo>
                    <a:lnTo>
                      <a:pt x="163" y="286"/>
                    </a:lnTo>
                    <a:lnTo>
                      <a:pt x="178" y="290"/>
                    </a:lnTo>
                    <a:lnTo>
                      <a:pt x="192" y="295"/>
                    </a:lnTo>
                    <a:lnTo>
                      <a:pt x="204" y="301"/>
                    </a:lnTo>
                    <a:lnTo>
                      <a:pt x="215" y="304"/>
                    </a:lnTo>
                    <a:lnTo>
                      <a:pt x="223" y="309"/>
                    </a:lnTo>
                    <a:lnTo>
                      <a:pt x="230" y="312"/>
                    </a:lnTo>
                    <a:lnTo>
                      <a:pt x="234" y="315"/>
                    </a:lnTo>
                    <a:lnTo>
                      <a:pt x="236" y="316"/>
                    </a:lnTo>
                    <a:lnTo>
                      <a:pt x="238" y="31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1" name="Freeform 55"/>
              <p:cNvSpPr>
                <a:spLocks/>
              </p:cNvSpPr>
              <p:nvPr/>
            </p:nvSpPr>
            <p:spPr bwMode="auto">
              <a:xfrm flipH="1">
                <a:off x="3591" y="1266"/>
                <a:ext cx="126" cy="22"/>
              </a:xfrm>
              <a:custGeom>
                <a:avLst/>
                <a:gdLst>
                  <a:gd name="T0" fmla="*/ 3 w 300"/>
                  <a:gd name="T1" fmla="*/ 1 h 45"/>
                  <a:gd name="T2" fmla="*/ 3 w 300"/>
                  <a:gd name="T3" fmla="*/ 1 h 45"/>
                  <a:gd name="T4" fmla="*/ 3 w 300"/>
                  <a:gd name="T5" fmla="*/ 1 h 45"/>
                  <a:gd name="T6" fmla="*/ 3 w 300"/>
                  <a:gd name="T7" fmla="*/ 1 h 45"/>
                  <a:gd name="T8" fmla="*/ 3 w 300"/>
                  <a:gd name="T9" fmla="*/ 1 h 45"/>
                  <a:gd name="T10" fmla="*/ 4 w 300"/>
                  <a:gd name="T11" fmla="*/ 1 h 45"/>
                  <a:gd name="T12" fmla="*/ 4 w 300"/>
                  <a:gd name="T13" fmla="*/ 1 h 45"/>
                  <a:gd name="T14" fmla="*/ 4 w 300"/>
                  <a:gd name="T15" fmla="*/ 1 h 45"/>
                  <a:gd name="T16" fmla="*/ 4 w 300"/>
                  <a:gd name="T17" fmla="*/ 1 h 45"/>
                  <a:gd name="T18" fmla="*/ 4 w 300"/>
                  <a:gd name="T19" fmla="*/ 1 h 45"/>
                  <a:gd name="T20" fmla="*/ 4 w 300"/>
                  <a:gd name="T21" fmla="*/ 1 h 45"/>
                  <a:gd name="T22" fmla="*/ 4 w 300"/>
                  <a:gd name="T23" fmla="*/ 1 h 45"/>
                  <a:gd name="T24" fmla="*/ 3 w 300"/>
                  <a:gd name="T25" fmla="*/ 1 h 45"/>
                  <a:gd name="T26" fmla="*/ 3 w 300"/>
                  <a:gd name="T27" fmla="*/ 1 h 45"/>
                  <a:gd name="T28" fmla="*/ 3 w 300"/>
                  <a:gd name="T29" fmla="*/ 0 h 45"/>
                  <a:gd name="T30" fmla="*/ 3 w 300"/>
                  <a:gd name="T31" fmla="*/ 0 h 45"/>
                  <a:gd name="T32" fmla="*/ 3 w 300"/>
                  <a:gd name="T33" fmla="*/ 0 h 45"/>
                  <a:gd name="T34" fmla="*/ 3 w 300"/>
                  <a:gd name="T35" fmla="*/ 0 h 45"/>
                  <a:gd name="T36" fmla="*/ 3 w 300"/>
                  <a:gd name="T37" fmla="*/ 0 h 45"/>
                  <a:gd name="T38" fmla="*/ 3 w 300"/>
                  <a:gd name="T39" fmla="*/ 0 h 45"/>
                  <a:gd name="T40" fmla="*/ 2 w 300"/>
                  <a:gd name="T41" fmla="*/ 0 h 45"/>
                  <a:gd name="T42" fmla="*/ 2 w 300"/>
                  <a:gd name="T43" fmla="*/ 0 h 45"/>
                  <a:gd name="T44" fmla="*/ 2 w 300"/>
                  <a:gd name="T45" fmla="*/ 0 h 45"/>
                  <a:gd name="T46" fmla="*/ 2 w 300"/>
                  <a:gd name="T47" fmla="*/ 0 h 45"/>
                  <a:gd name="T48" fmla="*/ 2 w 300"/>
                  <a:gd name="T49" fmla="*/ 0 h 45"/>
                  <a:gd name="T50" fmla="*/ 1 w 300"/>
                  <a:gd name="T51" fmla="*/ 0 h 45"/>
                  <a:gd name="T52" fmla="*/ 1 w 300"/>
                  <a:gd name="T53" fmla="*/ 0 h 45"/>
                  <a:gd name="T54" fmla="*/ 1 w 300"/>
                  <a:gd name="T55" fmla="*/ 0 h 45"/>
                  <a:gd name="T56" fmla="*/ 1 w 300"/>
                  <a:gd name="T57" fmla="*/ 0 h 45"/>
                  <a:gd name="T58" fmla="*/ 0 w 300"/>
                  <a:gd name="T59" fmla="*/ 0 h 45"/>
                  <a:gd name="T60" fmla="*/ 0 w 300"/>
                  <a:gd name="T61" fmla="*/ 0 h 45"/>
                  <a:gd name="T62" fmla="*/ 0 w 300"/>
                  <a:gd name="T63" fmla="*/ 0 h 45"/>
                  <a:gd name="T64" fmla="*/ 0 w 300"/>
                  <a:gd name="T65" fmla="*/ 0 h 45"/>
                  <a:gd name="T66" fmla="*/ 0 w 300"/>
                  <a:gd name="T67" fmla="*/ 0 h 45"/>
                  <a:gd name="T68" fmla="*/ 0 w 300"/>
                  <a:gd name="T69" fmla="*/ 0 h 45"/>
                  <a:gd name="T70" fmla="*/ 0 w 300"/>
                  <a:gd name="T71" fmla="*/ 0 h 45"/>
                  <a:gd name="T72" fmla="*/ 0 w 300"/>
                  <a:gd name="T73" fmla="*/ 0 h 45"/>
                  <a:gd name="T74" fmla="*/ 0 w 300"/>
                  <a:gd name="T75" fmla="*/ 0 h 45"/>
                  <a:gd name="T76" fmla="*/ 0 w 300"/>
                  <a:gd name="T77" fmla="*/ 0 h 45"/>
                  <a:gd name="T78" fmla="*/ 1 w 300"/>
                  <a:gd name="T79" fmla="*/ 0 h 45"/>
                  <a:gd name="T80" fmla="*/ 1 w 300"/>
                  <a:gd name="T81" fmla="*/ 0 h 45"/>
                  <a:gd name="T82" fmla="*/ 1 w 300"/>
                  <a:gd name="T83" fmla="*/ 0 h 45"/>
                  <a:gd name="T84" fmla="*/ 1 w 300"/>
                  <a:gd name="T85" fmla="*/ 0 h 45"/>
                  <a:gd name="T86" fmla="*/ 1 w 300"/>
                  <a:gd name="T87" fmla="*/ 0 h 45"/>
                  <a:gd name="T88" fmla="*/ 2 w 300"/>
                  <a:gd name="T89" fmla="*/ 0 h 45"/>
                  <a:gd name="T90" fmla="*/ 2 w 300"/>
                  <a:gd name="T91" fmla="*/ 0 h 45"/>
                  <a:gd name="T92" fmla="*/ 2 w 300"/>
                  <a:gd name="T93" fmla="*/ 0 h 45"/>
                  <a:gd name="T94" fmla="*/ 2 w 300"/>
                  <a:gd name="T95" fmla="*/ 1 h 45"/>
                  <a:gd name="T96" fmla="*/ 3 w 300"/>
                  <a:gd name="T97" fmla="*/ 1 h 45"/>
                  <a:gd name="T98" fmla="*/ 3 w 300"/>
                  <a:gd name="T99" fmla="*/ 1 h 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0" h="45">
                    <a:moveTo>
                      <a:pt x="199" y="36"/>
                    </a:moveTo>
                    <a:lnTo>
                      <a:pt x="218" y="41"/>
                    </a:lnTo>
                    <a:lnTo>
                      <a:pt x="235" y="43"/>
                    </a:lnTo>
                    <a:lnTo>
                      <a:pt x="252" y="45"/>
                    </a:lnTo>
                    <a:lnTo>
                      <a:pt x="267" y="45"/>
                    </a:lnTo>
                    <a:lnTo>
                      <a:pt x="281" y="45"/>
                    </a:lnTo>
                    <a:lnTo>
                      <a:pt x="290" y="45"/>
                    </a:lnTo>
                    <a:lnTo>
                      <a:pt x="297" y="43"/>
                    </a:lnTo>
                    <a:lnTo>
                      <a:pt x="300" y="43"/>
                    </a:lnTo>
                    <a:lnTo>
                      <a:pt x="297" y="43"/>
                    </a:lnTo>
                    <a:lnTo>
                      <a:pt x="289" y="41"/>
                    </a:lnTo>
                    <a:lnTo>
                      <a:pt x="279" y="39"/>
                    </a:lnTo>
                    <a:lnTo>
                      <a:pt x="265" y="36"/>
                    </a:lnTo>
                    <a:lnTo>
                      <a:pt x="249" y="33"/>
                    </a:lnTo>
                    <a:lnTo>
                      <a:pt x="232" y="30"/>
                    </a:lnTo>
                    <a:lnTo>
                      <a:pt x="214" y="26"/>
                    </a:lnTo>
                    <a:lnTo>
                      <a:pt x="198" y="23"/>
                    </a:lnTo>
                    <a:lnTo>
                      <a:pt x="197" y="23"/>
                    </a:lnTo>
                    <a:lnTo>
                      <a:pt x="192" y="22"/>
                    </a:lnTo>
                    <a:lnTo>
                      <a:pt x="186" y="19"/>
                    </a:lnTo>
                    <a:lnTo>
                      <a:pt x="176" y="18"/>
                    </a:lnTo>
                    <a:lnTo>
                      <a:pt x="165" y="16"/>
                    </a:lnTo>
                    <a:lnTo>
                      <a:pt x="152" y="12"/>
                    </a:lnTo>
                    <a:lnTo>
                      <a:pt x="138" y="10"/>
                    </a:lnTo>
                    <a:lnTo>
                      <a:pt x="123" y="8"/>
                    </a:lnTo>
                    <a:lnTo>
                      <a:pt x="107" y="5"/>
                    </a:lnTo>
                    <a:lnTo>
                      <a:pt x="91" y="3"/>
                    </a:lnTo>
                    <a:lnTo>
                      <a:pt x="74" y="2"/>
                    </a:lnTo>
                    <a:lnTo>
                      <a:pt x="58" y="1"/>
                    </a:lnTo>
                    <a:lnTo>
                      <a:pt x="42" y="0"/>
                    </a:lnTo>
                    <a:lnTo>
                      <a:pt x="27" y="0"/>
                    </a:lnTo>
                    <a:lnTo>
                      <a:pt x="13" y="1"/>
                    </a:lnTo>
                    <a:lnTo>
                      <a:pt x="0" y="3"/>
                    </a:lnTo>
                    <a:lnTo>
                      <a:pt x="2" y="12"/>
                    </a:lnTo>
                    <a:lnTo>
                      <a:pt x="4" y="12"/>
                    </a:lnTo>
                    <a:lnTo>
                      <a:pt x="9" y="12"/>
                    </a:lnTo>
                    <a:lnTo>
                      <a:pt x="16" y="13"/>
                    </a:lnTo>
                    <a:lnTo>
                      <a:pt x="27" y="15"/>
                    </a:lnTo>
                    <a:lnTo>
                      <a:pt x="38" y="16"/>
                    </a:lnTo>
                    <a:lnTo>
                      <a:pt x="52" y="17"/>
                    </a:lnTo>
                    <a:lnTo>
                      <a:pt x="67" y="18"/>
                    </a:lnTo>
                    <a:lnTo>
                      <a:pt x="83" y="19"/>
                    </a:lnTo>
                    <a:lnTo>
                      <a:pt x="99" y="22"/>
                    </a:lnTo>
                    <a:lnTo>
                      <a:pt x="115" y="24"/>
                    </a:lnTo>
                    <a:lnTo>
                      <a:pt x="133" y="25"/>
                    </a:lnTo>
                    <a:lnTo>
                      <a:pt x="149" y="27"/>
                    </a:lnTo>
                    <a:lnTo>
                      <a:pt x="164" y="30"/>
                    </a:lnTo>
                    <a:lnTo>
                      <a:pt x="177" y="32"/>
                    </a:lnTo>
                    <a:lnTo>
                      <a:pt x="189" y="34"/>
                    </a:lnTo>
                    <a:lnTo>
                      <a:pt x="199" y="3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2" name="Freeform 56"/>
              <p:cNvSpPr>
                <a:spLocks/>
              </p:cNvSpPr>
              <p:nvPr/>
            </p:nvSpPr>
            <p:spPr bwMode="auto">
              <a:xfrm flipH="1">
                <a:off x="3521" y="1127"/>
                <a:ext cx="49" cy="154"/>
              </a:xfrm>
              <a:custGeom>
                <a:avLst/>
                <a:gdLst>
                  <a:gd name="T0" fmla="*/ 1 w 117"/>
                  <a:gd name="T1" fmla="*/ 8 h 323"/>
                  <a:gd name="T2" fmla="*/ 1 w 117"/>
                  <a:gd name="T3" fmla="*/ 8 h 323"/>
                  <a:gd name="T4" fmla="*/ 1 w 117"/>
                  <a:gd name="T5" fmla="*/ 8 h 323"/>
                  <a:gd name="T6" fmla="*/ 1 w 117"/>
                  <a:gd name="T7" fmla="*/ 8 h 323"/>
                  <a:gd name="T8" fmla="*/ 1 w 117"/>
                  <a:gd name="T9" fmla="*/ 8 h 323"/>
                  <a:gd name="T10" fmla="*/ 1 w 117"/>
                  <a:gd name="T11" fmla="*/ 8 h 323"/>
                  <a:gd name="T12" fmla="*/ 1 w 117"/>
                  <a:gd name="T13" fmla="*/ 8 h 323"/>
                  <a:gd name="T14" fmla="*/ 1 w 117"/>
                  <a:gd name="T15" fmla="*/ 8 h 323"/>
                  <a:gd name="T16" fmla="*/ 1 w 117"/>
                  <a:gd name="T17" fmla="*/ 8 h 323"/>
                  <a:gd name="T18" fmla="*/ 2 w 117"/>
                  <a:gd name="T19" fmla="*/ 8 h 323"/>
                  <a:gd name="T20" fmla="*/ 2 w 117"/>
                  <a:gd name="T21" fmla="*/ 7 h 323"/>
                  <a:gd name="T22" fmla="*/ 1 w 117"/>
                  <a:gd name="T23" fmla="*/ 6 h 323"/>
                  <a:gd name="T24" fmla="*/ 1 w 117"/>
                  <a:gd name="T25" fmla="*/ 5 h 323"/>
                  <a:gd name="T26" fmla="*/ 1 w 117"/>
                  <a:gd name="T27" fmla="*/ 3 h 323"/>
                  <a:gd name="T28" fmla="*/ 1 w 117"/>
                  <a:gd name="T29" fmla="*/ 2 h 323"/>
                  <a:gd name="T30" fmla="*/ 0 w 117"/>
                  <a:gd name="T31" fmla="*/ 1 h 323"/>
                  <a:gd name="T32" fmla="*/ 0 w 117"/>
                  <a:gd name="T33" fmla="*/ 0 h 323"/>
                  <a:gd name="T34" fmla="*/ 0 w 117"/>
                  <a:gd name="T35" fmla="*/ 0 h 323"/>
                  <a:gd name="T36" fmla="*/ 0 w 117"/>
                  <a:gd name="T37" fmla="*/ 0 h 323"/>
                  <a:gd name="T38" fmla="*/ 0 w 117"/>
                  <a:gd name="T39" fmla="*/ 1 h 323"/>
                  <a:gd name="T40" fmla="*/ 0 w 117"/>
                  <a:gd name="T41" fmla="*/ 2 h 323"/>
                  <a:gd name="T42" fmla="*/ 1 w 117"/>
                  <a:gd name="T43" fmla="*/ 3 h 323"/>
                  <a:gd name="T44" fmla="*/ 1 w 117"/>
                  <a:gd name="T45" fmla="*/ 4 h 323"/>
                  <a:gd name="T46" fmla="*/ 1 w 117"/>
                  <a:gd name="T47" fmla="*/ 6 h 323"/>
                  <a:gd name="T48" fmla="*/ 1 w 117"/>
                  <a:gd name="T49" fmla="*/ 8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7" h="323">
                    <a:moveTo>
                      <a:pt x="71" y="320"/>
                    </a:moveTo>
                    <a:lnTo>
                      <a:pt x="72" y="320"/>
                    </a:lnTo>
                    <a:lnTo>
                      <a:pt x="76" y="322"/>
                    </a:lnTo>
                    <a:lnTo>
                      <a:pt x="83" y="323"/>
                    </a:lnTo>
                    <a:lnTo>
                      <a:pt x="91" y="323"/>
                    </a:lnTo>
                    <a:lnTo>
                      <a:pt x="98" y="323"/>
                    </a:lnTo>
                    <a:lnTo>
                      <a:pt x="106" y="322"/>
                    </a:lnTo>
                    <a:lnTo>
                      <a:pt x="112" y="319"/>
                    </a:lnTo>
                    <a:lnTo>
                      <a:pt x="115" y="315"/>
                    </a:lnTo>
                    <a:lnTo>
                      <a:pt x="117" y="304"/>
                    </a:lnTo>
                    <a:lnTo>
                      <a:pt x="117" y="277"/>
                    </a:lnTo>
                    <a:lnTo>
                      <a:pt x="114" y="237"/>
                    </a:lnTo>
                    <a:lnTo>
                      <a:pt x="109" y="188"/>
                    </a:lnTo>
                    <a:lnTo>
                      <a:pt x="96" y="136"/>
                    </a:lnTo>
                    <a:lnTo>
                      <a:pt x="75" y="84"/>
                    </a:lnTo>
                    <a:lnTo>
                      <a:pt x="44" y="37"/>
                    </a:lnTo>
                    <a:lnTo>
                      <a:pt x="0" y="0"/>
                    </a:lnTo>
                    <a:lnTo>
                      <a:pt x="4" y="5"/>
                    </a:lnTo>
                    <a:lnTo>
                      <a:pt x="14" y="19"/>
                    </a:lnTo>
                    <a:lnTo>
                      <a:pt x="28" y="43"/>
                    </a:lnTo>
                    <a:lnTo>
                      <a:pt x="43" y="76"/>
                    </a:lnTo>
                    <a:lnTo>
                      <a:pt x="57" y="120"/>
                    </a:lnTo>
                    <a:lnTo>
                      <a:pt x="68" y="175"/>
                    </a:lnTo>
                    <a:lnTo>
                      <a:pt x="73" y="242"/>
                    </a:lnTo>
                    <a:lnTo>
                      <a:pt x="71" y="3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3" name="Freeform 57"/>
              <p:cNvSpPr>
                <a:spLocks/>
              </p:cNvSpPr>
              <p:nvPr/>
            </p:nvSpPr>
            <p:spPr bwMode="auto">
              <a:xfrm flipH="1">
                <a:off x="3474" y="1140"/>
                <a:ext cx="56" cy="139"/>
              </a:xfrm>
              <a:custGeom>
                <a:avLst/>
                <a:gdLst>
                  <a:gd name="T0" fmla="*/ 0 w 134"/>
                  <a:gd name="T1" fmla="*/ 0 h 289"/>
                  <a:gd name="T2" fmla="*/ 0 w 134"/>
                  <a:gd name="T3" fmla="*/ 0 h 289"/>
                  <a:gd name="T4" fmla="*/ 0 w 134"/>
                  <a:gd name="T5" fmla="*/ 0 h 289"/>
                  <a:gd name="T6" fmla="*/ 0 w 134"/>
                  <a:gd name="T7" fmla="*/ 0 h 289"/>
                  <a:gd name="T8" fmla="*/ 0 w 134"/>
                  <a:gd name="T9" fmla="*/ 1 h 289"/>
                  <a:gd name="T10" fmla="*/ 1 w 134"/>
                  <a:gd name="T11" fmla="*/ 2 h 289"/>
                  <a:gd name="T12" fmla="*/ 1 w 134"/>
                  <a:gd name="T13" fmla="*/ 4 h 289"/>
                  <a:gd name="T14" fmla="*/ 1 w 134"/>
                  <a:gd name="T15" fmla="*/ 5 h 289"/>
                  <a:gd name="T16" fmla="*/ 1 w 134"/>
                  <a:gd name="T17" fmla="*/ 7 h 289"/>
                  <a:gd name="T18" fmla="*/ 1 w 134"/>
                  <a:gd name="T19" fmla="*/ 7 h 289"/>
                  <a:gd name="T20" fmla="*/ 1 w 134"/>
                  <a:gd name="T21" fmla="*/ 7 h 289"/>
                  <a:gd name="T22" fmla="*/ 1 w 134"/>
                  <a:gd name="T23" fmla="*/ 7 h 289"/>
                  <a:gd name="T24" fmla="*/ 1 w 134"/>
                  <a:gd name="T25" fmla="*/ 7 h 289"/>
                  <a:gd name="T26" fmla="*/ 1 w 134"/>
                  <a:gd name="T27" fmla="*/ 7 h 289"/>
                  <a:gd name="T28" fmla="*/ 2 w 134"/>
                  <a:gd name="T29" fmla="*/ 7 h 289"/>
                  <a:gd name="T30" fmla="*/ 2 w 134"/>
                  <a:gd name="T31" fmla="*/ 7 h 289"/>
                  <a:gd name="T32" fmla="*/ 2 w 134"/>
                  <a:gd name="T33" fmla="*/ 7 h 289"/>
                  <a:gd name="T34" fmla="*/ 2 w 134"/>
                  <a:gd name="T35" fmla="*/ 7 h 289"/>
                  <a:gd name="T36" fmla="*/ 2 w 134"/>
                  <a:gd name="T37" fmla="*/ 6 h 289"/>
                  <a:gd name="T38" fmla="*/ 2 w 134"/>
                  <a:gd name="T39" fmla="*/ 5 h 289"/>
                  <a:gd name="T40" fmla="*/ 1 w 134"/>
                  <a:gd name="T41" fmla="*/ 4 h 289"/>
                  <a:gd name="T42" fmla="*/ 1 w 134"/>
                  <a:gd name="T43" fmla="*/ 3 h 289"/>
                  <a:gd name="T44" fmla="*/ 1 w 134"/>
                  <a:gd name="T45" fmla="*/ 2 h 289"/>
                  <a:gd name="T46" fmla="*/ 0 w 134"/>
                  <a:gd name="T47" fmla="*/ 0 h 289"/>
                  <a:gd name="T48" fmla="*/ 0 w 134"/>
                  <a:gd name="T49" fmla="*/ 0 h 2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4" h="289">
                    <a:moveTo>
                      <a:pt x="0" y="0"/>
                    </a:moveTo>
                    <a:lnTo>
                      <a:pt x="4" y="2"/>
                    </a:lnTo>
                    <a:lnTo>
                      <a:pt x="13" y="12"/>
                    </a:lnTo>
                    <a:lnTo>
                      <a:pt x="27" y="29"/>
                    </a:lnTo>
                    <a:lnTo>
                      <a:pt x="42" y="55"/>
                    </a:lnTo>
                    <a:lnTo>
                      <a:pt x="59" y="93"/>
                    </a:lnTo>
                    <a:lnTo>
                      <a:pt x="74" y="144"/>
                    </a:lnTo>
                    <a:lnTo>
                      <a:pt x="85" y="208"/>
                    </a:lnTo>
                    <a:lnTo>
                      <a:pt x="93" y="289"/>
                    </a:lnTo>
                    <a:lnTo>
                      <a:pt x="94" y="289"/>
                    </a:lnTo>
                    <a:lnTo>
                      <a:pt x="98" y="289"/>
                    </a:lnTo>
                    <a:lnTo>
                      <a:pt x="103" y="289"/>
                    </a:lnTo>
                    <a:lnTo>
                      <a:pt x="108" y="289"/>
                    </a:lnTo>
                    <a:lnTo>
                      <a:pt x="114" y="289"/>
                    </a:lnTo>
                    <a:lnTo>
                      <a:pt x="121" y="288"/>
                    </a:lnTo>
                    <a:lnTo>
                      <a:pt x="128" y="286"/>
                    </a:lnTo>
                    <a:lnTo>
                      <a:pt x="134" y="282"/>
                    </a:lnTo>
                    <a:lnTo>
                      <a:pt x="134" y="273"/>
                    </a:lnTo>
                    <a:lnTo>
                      <a:pt x="131" y="247"/>
                    </a:lnTo>
                    <a:lnTo>
                      <a:pt x="126" y="208"/>
                    </a:lnTo>
                    <a:lnTo>
                      <a:pt x="115" y="164"/>
                    </a:lnTo>
                    <a:lnTo>
                      <a:pt x="99" y="115"/>
                    </a:lnTo>
                    <a:lnTo>
                      <a:pt x="75" y="69"/>
                    </a:lnTo>
                    <a:lnTo>
                      <a:pt x="43" y="29"/>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4" name="Freeform 58"/>
              <p:cNvSpPr>
                <a:spLocks/>
              </p:cNvSpPr>
              <p:nvPr/>
            </p:nvSpPr>
            <p:spPr bwMode="auto">
              <a:xfrm flipH="1">
                <a:off x="3465" y="1283"/>
                <a:ext cx="95" cy="11"/>
              </a:xfrm>
              <a:custGeom>
                <a:avLst/>
                <a:gdLst>
                  <a:gd name="T0" fmla="*/ 0 w 228"/>
                  <a:gd name="T1" fmla="*/ 1 h 22"/>
                  <a:gd name="T2" fmla="*/ 0 w 228"/>
                  <a:gd name="T3" fmla="*/ 1 h 22"/>
                  <a:gd name="T4" fmla="*/ 0 w 228"/>
                  <a:gd name="T5" fmla="*/ 1 h 22"/>
                  <a:gd name="T6" fmla="*/ 1 w 228"/>
                  <a:gd name="T7" fmla="*/ 1 h 22"/>
                  <a:gd name="T8" fmla="*/ 1 w 228"/>
                  <a:gd name="T9" fmla="*/ 1 h 22"/>
                  <a:gd name="T10" fmla="*/ 1 w 228"/>
                  <a:gd name="T11" fmla="*/ 1 h 22"/>
                  <a:gd name="T12" fmla="*/ 2 w 228"/>
                  <a:gd name="T13" fmla="*/ 1 h 22"/>
                  <a:gd name="T14" fmla="*/ 2 w 228"/>
                  <a:gd name="T15" fmla="*/ 1 h 22"/>
                  <a:gd name="T16" fmla="*/ 2 w 228"/>
                  <a:gd name="T17" fmla="*/ 1 h 22"/>
                  <a:gd name="T18" fmla="*/ 2 w 228"/>
                  <a:gd name="T19" fmla="*/ 1 h 22"/>
                  <a:gd name="T20" fmla="*/ 2 w 228"/>
                  <a:gd name="T21" fmla="*/ 1 h 22"/>
                  <a:gd name="T22" fmla="*/ 3 w 228"/>
                  <a:gd name="T23" fmla="*/ 1 h 22"/>
                  <a:gd name="T24" fmla="*/ 3 w 228"/>
                  <a:gd name="T25" fmla="*/ 1 h 22"/>
                  <a:gd name="T26" fmla="*/ 3 w 228"/>
                  <a:gd name="T27" fmla="*/ 1 h 22"/>
                  <a:gd name="T28" fmla="*/ 3 w 228"/>
                  <a:gd name="T29" fmla="*/ 1 h 22"/>
                  <a:gd name="T30" fmla="*/ 3 w 228"/>
                  <a:gd name="T31" fmla="*/ 1 h 22"/>
                  <a:gd name="T32" fmla="*/ 3 w 228"/>
                  <a:gd name="T33" fmla="*/ 1 h 22"/>
                  <a:gd name="T34" fmla="*/ 3 w 228"/>
                  <a:gd name="T35" fmla="*/ 0 h 22"/>
                  <a:gd name="T36" fmla="*/ 3 w 228"/>
                  <a:gd name="T37" fmla="*/ 1 h 22"/>
                  <a:gd name="T38" fmla="*/ 2 w 228"/>
                  <a:gd name="T39" fmla="*/ 1 h 22"/>
                  <a:gd name="T40" fmla="*/ 2 w 228"/>
                  <a:gd name="T41" fmla="*/ 1 h 22"/>
                  <a:gd name="T42" fmla="*/ 2 w 228"/>
                  <a:gd name="T43" fmla="*/ 1 h 22"/>
                  <a:gd name="T44" fmla="*/ 2 w 228"/>
                  <a:gd name="T45" fmla="*/ 1 h 22"/>
                  <a:gd name="T46" fmla="*/ 1 w 228"/>
                  <a:gd name="T47" fmla="*/ 1 h 22"/>
                  <a:gd name="T48" fmla="*/ 1 w 228"/>
                  <a:gd name="T49" fmla="*/ 1 h 22"/>
                  <a:gd name="T50" fmla="*/ 1 w 228"/>
                  <a:gd name="T51" fmla="*/ 1 h 22"/>
                  <a:gd name="T52" fmla="*/ 1 w 228"/>
                  <a:gd name="T53" fmla="*/ 1 h 22"/>
                  <a:gd name="T54" fmla="*/ 0 w 228"/>
                  <a:gd name="T55" fmla="*/ 1 h 22"/>
                  <a:gd name="T56" fmla="*/ 0 w 228"/>
                  <a:gd name="T57" fmla="*/ 1 h 22"/>
                  <a:gd name="T58" fmla="*/ 0 w 228"/>
                  <a:gd name="T59" fmla="*/ 1 h 22"/>
                  <a:gd name="T60" fmla="*/ 0 w 228"/>
                  <a:gd name="T61" fmla="*/ 1 h 22"/>
                  <a:gd name="T62" fmla="*/ 0 w 228"/>
                  <a:gd name="T63" fmla="*/ 1 h 22"/>
                  <a:gd name="T64" fmla="*/ 0 w 228"/>
                  <a:gd name="T65" fmla="*/ 0 h 22"/>
                  <a:gd name="T66" fmla="*/ 0 w 228"/>
                  <a:gd name="T67" fmla="*/ 0 h 22"/>
                  <a:gd name="T68" fmla="*/ 0 w 228"/>
                  <a:gd name="T69" fmla="*/ 1 h 22"/>
                  <a:gd name="T70" fmla="*/ 0 w 228"/>
                  <a:gd name="T71" fmla="*/ 1 h 22"/>
                  <a:gd name="T72" fmla="*/ 0 w 228"/>
                  <a:gd name="T73" fmla="*/ 1 h 22"/>
                  <a:gd name="T74" fmla="*/ 0 w 228"/>
                  <a:gd name="T75" fmla="*/ 1 h 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8" h="22">
                    <a:moveTo>
                      <a:pt x="5" y="13"/>
                    </a:moveTo>
                    <a:lnTo>
                      <a:pt x="27" y="16"/>
                    </a:lnTo>
                    <a:lnTo>
                      <a:pt x="49" y="19"/>
                    </a:lnTo>
                    <a:lnTo>
                      <a:pt x="69" y="20"/>
                    </a:lnTo>
                    <a:lnTo>
                      <a:pt x="89" y="21"/>
                    </a:lnTo>
                    <a:lnTo>
                      <a:pt x="109" y="22"/>
                    </a:lnTo>
                    <a:lnTo>
                      <a:pt x="126" y="22"/>
                    </a:lnTo>
                    <a:lnTo>
                      <a:pt x="142" y="22"/>
                    </a:lnTo>
                    <a:lnTo>
                      <a:pt x="157" y="21"/>
                    </a:lnTo>
                    <a:lnTo>
                      <a:pt x="171" y="21"/>
                    </a:lnTo>
                    <a:lnTo>
                      <a:pt x="183" y="20"/>
                    </a:lnTo>
                    <a:lnTo>
                      <a:pt x="194" y="19"/>
                    </a:lnTo>
                    <a:lnTo>
                      <a:pt x="203" y="18"/>
                    </a:lnTo>
                    <a:lnTo>
                      <a:pt x="210" y="16"/>
                    </a:lnTo>
                    <a:lnTo>
                      <a:pt x="215" y="16"/>
                    </a:lnTo>
                    <a:lnTo>
                      <a:pt x="218" y="15"/>
                    </a:lnTo>
                    <a:lnTo>
                      <a:pt x="219" y="15"/>
                    </a:lnTo>
                    <a:lnTo>
                      <a:pt x="228" y="0"/>
                    </a:lnTo>
                    <a:lnTo>
                      <a:pt x="205" y="4"/>
                    </a:lnTo>
                    <a:lnTo>
                      <a:pt x="183" y="6"/>
                    </a:lnTo>
                    <a:lnTo>
                      <a:pt x="163" y="8"/>
                    </a:lnTo>
                    <a:lnTo>
                      <a:pt x="143" y="10"/>
                    </a:lnTo>
                    <a:lnTo>
                      <a:pt x="124" y="10"/>
                    </a:lnTo>
                    <a:lnTo>
                      <a:pt x="106" y="10"/>
                    </a:lnTo>
                    <a:lnTo>
                      <a:pt x="90" y="8"/>
                    </a:lnTo>
                    <a:lnTo>
                      <a:pt x="74" y="8"/>
                    </a:lnTo>
                    <a:lnTo>
                      <a:pt x="60" y="7"/>
                    </a:lnTo>
                    <a:lnTo>
                      <a:pt x="49" y="6"/>
                    </a:lnTo>
                    <a:lnTo>
                      <a:pt x="37" y="5"/>
                    </a:lnTo>
                    <a:lnTo>
                      <a:pt x="28" y="4"/>
                    </a:lnTo>
                    <a:lnTo>
                      <a:pt x="21" y="3"/>
                    </a:lnTo>
                    <a:lnTo>
                      <a:pt x="16" y="1"/>
                    </a:lnTo>
                    <a:lnTo>
                      <a:pt x="13" y="0"/>
                    </a:lnTo>
                    <a:lnTo>
                      <a:pt x="12" y="0"/>
                    </a:lnTo>
                    <a:lnTo>
                      <a:pt x="2" y="3"/>
                    </a:lnTo>
                    <a:lnTo>
                      <a:pt x="0" y="6"/>
                    </a:lnTo>
                    <a:lnTo>
                      <a:pt x="3" y="11"/>
                    </a:lnTo>
                    <a:lnTo>
                      <a:pt x="5" y="13"/>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5" name="Freeform 59"/>
              <p:cNvSpPr>
                <a:spLocks/>
              </p:cNvSpPr>
              <p:nvPr/>
            </p:nvSpPr>
            <p:spPr bwMode="auto">
              <a:xfrm flipH="1">
                <a:off x="3460" y="1295"/>
                <a:ext cx="60" cy="162"/>
              </a:xfrm>
              <a:custGeom>
                <a:avLst/>
                <a:gdLst>
                  <a:gd name="T0" fmla="*/ 2 w 142"/>
                  <a:gd name="T1" fmla="*/ 0 h 337"/>
                  <a:gd name="T2" fmla="*/ 2 w 142"/>
                  <a:gd name="T3" fmla="*/ 0 h 337"/>
                  <a:gd name="T4" fmla="*/ 2 w 142"/>
                  <a:gd name="T5" fmla="*/ 1 h 337"/>
                  <a:gd name="T6" fmla="*/ 2 w 142"/>
                  <a:gd name="T7" fmla="*/ 1 h 337"/>
                  <a:gd name="T8" fmla="*/ 2 w 142"/>
                  <a:gd name="T9" fmla="*/ 2 h 337"/>
                  <a:gd name="T10" fmla="*/ 2 w 142"/>
                  <a:gd name="T11" fmla="*/ 2 h 337"/>
                  <a:gd name="T12" fmla="*/ 2 w 142"/>
                  <a:gd name="T13" fmla="*/ 3 h 337"/>
                  <a:gd name="T14" fmla="*/ 2 w 142"/>
                  <a:gd name="T15" fmla="*/ 3 h 337"/>
                  <a:gd name="T16" fmla="*/ 2 w 142"/>
                  <a:gd name="T17" fmla="*/ 3 h 337"/>
                  <a:gd name="T18" fmla="*/ 2 w 142"/>
                  <a:gd name="T19" fmla="*/ 4 h 337"/>
                  <a:gd name="T20" fmla="*/ 2 w 142"/>
                  <a:gd name="T21" fmla="*/ 5 h 337"/>
                  <a:gd name="T22" fmla="*/ 2 w 142"/>
                  <a:gd name="T23" fmla="*/ 5 h 337"/>
                  <a:gd name="T24" fmla="*/ 2 w 142"/>
                  <a:gd name="T25" fmla="*/ 6 h 337"/>
                  <a:gd name="T26" fmla="*/ 2 w 142"/>
                  <a:gd name="T27" fmla="*/ 6 h 337"/>
                  <a:gd name="T28" fmla="*/ 1 w 142"/>
                  <a:gd name="T29" fmla="*/ 6 h 337"/>
                  <a:gd name="T30" fmla="*/ 1 w 142"/>
                  <a:gd name="T31" fmla="*/ 7 h 337"/>
                  <a:gd name="T32" fmla="*/ 1 w 142"/>
                  <a:gd name="T33" fmla="*/ 7 h 337"/>
                  <a:gd name="T34" fmla="*/ 1 w 142"/>
                  <a:gd name="T35" fmla="*/ 8 h 337"/>
                  <a:gd name="T36" fmla="*/ 0 w 142"/>
                  <a:gd name="T37" fmla="*/ 9 h 337"/>
                  <a:gd name="T38" fmla="*/ 0 w 142"/>
                  <a:gd name="T39" fmla="*/ 6 h 337"/>
                  <a:gd name="T40" fmla="*/ 1 w 142"/>
                  <a:gd name="T41" fmla="*/ 2 h 337"/>
                  <a:gd name="T42" fmla="*/ 1 w 142"/>
                  <a:gd name="T43" fmla="*/ 0 h 337"/>
                  <a:gd name="T44" fmla="*/ 2 w 142"/>
                  <a:gd name="T45" fmla="*/ 0 h 3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 h="337">
                    <a:moveTo>
                      <a:pt x="132" y="0"/>
                    </a:moveTo>
                    <a:lnTo>
                      <a:pt x="132" y="11"/>
                    </a:lnTo>
                    <a:lnTo>
                      <a:pt x="133" y="38"/>
                    </a:lnTo>
                    <a:lnTo>
                      <a:pt x="135" y="65"/>
                    </a:lnTo>
                    <a:lnTo>
                      <a:pt x="136" y="82"/>
                    </a:lnTo>
                    <a:lnTo>
                      <a:pt x="138" y="91"/>
                    </a:lnTo>
                    <a:lnTo>
                      <a:pt x="141" y="101"/>
                    </a:lnTo>
                    <a:lnTo>
                      <a:pt x="142" y="115"/>
                    </a:lnTo>
                    <a:lnTo>
                      <a:pt x="141" y="133"/>
                    </a:lnTo>
                    <a:lnTo>
                      <a:pt x="135" y="156"/>
                    </a:lnTo>
                    <a:lnTo>
                      <a:pt x="127" y="182"/>
                    </a:lnTo>
                    <a:lnTo>
                      <a:pt x="120" y="203"/>
                    </a:lnTo>
                    <a:lnTo>
                      <a:pt x="117" y="216"/>
                    </a:lnTo>
                    <a:lnTo>
                      <a:pt x="115" y="229"/>
                    </a:lnTo>
                    <a:lnTo>
                      <a:pt x="112" y="248"/>
                    </a:lnTo>
                    <a:lnTo>
                      <a:pt x="107" y="266"/>
                    </a:lnTo>
                    <a:lnTo>
                      <a:pt x="106" y="274"/>
                    </a:lnTo>
                    <a:lnTo>
                      <a:pt x="75" y="302"/>
                    </a:lnTo>
                    <a:lnTo>
                      <a:pt x="0" y="337"/>
                    </a:lnTo>
                    <a:lnTo>
                      <a:pt x="45" y="230"/>
                    </a:lnTo>
                    <a:lnTo>
                      <a:pt x="65" y="84"/>
                    </a:lnTo>
                    <a:lnTo>
                      <a:pt x="49" y="12"/>
                    </a:lnTo>
                    <a:lnTo>
                      <a:pt x="1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6" name="Freeform 60"/>
              <p:cNvSpPr>
                <a:spLocks/>
              </p:cNvSpPr>
              <p:nvPr/>
            </p:nvSpPr>
            <p:spPr bwMode="auto">
              <a:xfrm flipH="1">
                <a:off x="3477" y="1338"/>
                <a:ext cx="26" cy="11"/>
              </a:xfrm>
              <a:custGeom>
                <a:avLst/>
                <a:gdLst>
                  <a:gd name="T0" fmla="*/ 0 w 62"/>
                  <a:gd name="T1" fmla="*/ 0 h 23"/>
                  <a:gd name="T2" fmla="*/ 0 w 62"/>
                  <a:gd name="T3" fmla="*/ 0 h 23"/>
                  <a:gd name="T4" fmla="*/ 0 w 62"/>
                  <a:gd name="T5" fmla="*/ 0 h 23"/>
                  <a:gd name="T6" fmla="*/ 0 w 62"/>
                  <a:gd name="T7" fmla="*/ 0 h 23"/>
                  <a:gd name="T8" fmla="*/ 0 w 62"/>
                  <a:gd name="T9" fmla="*/ 0 h 23"/>
                  <a:gd name="T10" fmla="*/ 0 w 62"/>
                  <a:gd name="T11" fmla="*/ 0 h 23"/>
                  <a:gd name="T12" fmla="*/ 0 w 62"/>
                  <a:gd name="T13" fmla="*/ 0 h 23"/>
                  <a:gd name="T14" fmla="*/ 1 w 62"/>
                  <a:gd name="T15" fmla="*/ 0 h 23"/>
                  <a:gd name="T16" fmla="*/ 1 w 62"/>
                  <a:gd name="T17" fmla="*/ 0 h 23"/>
                  <a:gd name="T18" fmla="*/ 1 w 62"/>
                  <a:gd name="T19" fmla="*/ 0 h 23"/>
                  <a:gd name="T20" fmla="*/ 1 w 62"/>
                  <a:gd name="T21" fmla="*/ 0 h 23"/>
                  <a:gd name="T22" fmla="*/ 0 w 62"/>
                  <a:gd name="T23" fmla="*/ 0 h 23"/>
                  <a:gd name="T24" fmla="*/ 0 w 62"/>
                  <a:gd name="T25" fmla="*/ 0 h 23"/>
                  <a:gd name="T26" fmla="*/ 0 w 62"/>
                  <a:gd name="T27" fmla="*/ 0 h 23"/>
                  <a:gd name="T28" fmla="*/ 0 w 62"/>
                  <a:gd name="T29" fmla="*/ 0 h 23"/>
                  <a:gd name="T30" fmla="*/ 0 w 62"/>
                  <a:gd name="T31" fmla="*/ 0 h 23"/>
                  <a:gd name="T32" fmla="*/ 0 w 62"/>
                  <a:gd name="T33" fmla="*/ 0 h 23"/>
                  <a:gd name="T34" fmla="*/ 0 w 62"/>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2" h="23">
                    <a:moveTo>
                      <a:pt x="0" y="10"/>
                    </a:moveTo>
                    <a:lnTo>
                      <a:pt x="2" y="10"/>
                    </a:lnTo>
                    <a:lnTo>
                      <a:pt x="6" y="10"/>
                    </a:lnTo>
                    <a:lnTo>
                      <a:pt x="15" y="8"/>
                    </a:lnTo>
                    <a:lnTo>
                      <a:pt x="24" y="8"/>
                    </a:lnTo>
                    <a:lnTo>
                      <a:pt x="34" y="7"/>
                    </a:lnTo>
                    <a:lnTo>
                      <a:pt x="44" y="5"/>
                    </a:lnTo>
                    <a:lnTo>
                      <a:pt x="54" y="3"/>
                    </a:lnTo>
                    <a:lnTo>
                      <a:pt x="62" y="0"/>
                    </a:lnTo>
                    <a:lnTo>
                      <a:pt x="59" y="2"/>
                    </a:lnTo>
                    <a:lnTo>
                      <a:pt x="55" y="3"/>
                    </a:lnTo>
                    <a:lnTo>
                      <a:pt x="47" y="6"/>
                    </a:lnTo>
                    <a:lnTo>
                      <a:pt x="38" y="10"/>
                    </a:lnTo>
                    <a:lnTo>
                      <a:pt x="27" y="13"/>
                    </a:lnTo>
                    <a:lnTo>
                      <a:pt x="17" y="18"/>
                    </a:lnTo>
                    <a:lnTo>
                      <a:pt x="8" y="21"/>
                    </a:lnTo>
                    <a:lnTo>
                      <a:pt x="0" y="2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7" name="Freeform 61"/>
              <p:cNvSpPr>
                <a:spLocks/>
              </p:cNvSpPr>
              <p:nvPr/>
            </p:nvSpPr>
            <p:spPr bwMode="auto">
              <a:xfrm flipH="1">
                <a:off x="3479" y="1365"/>
                <a:ext cx="23" cy="21"/>
              </a:xfrm>
              <a:custGeom>
                <a:avLst/>
                <a:gdLst>
                  <a:gd name="T0" fmla="*/ 0 w 55"/>
                  <a:gd name="T1" fmla="*/ 1 h 43"/>
                  <a:gd name="T2" fmla="*/ 0 w 55"/>
                  <a:gd name="T3" fmla="*/ 1 h 43"/>
                  <a:gd name="T4" fmla="*/ 0 w 55"/>
                  <a:gd name="T5" fmla="*/ 1 h 43"/>
                  <a:gd name="T6" fmla="*/ 0 w 55"/>
                  <a:gd name="T7" fmla="*/ 1 h 43"/>
                  <a:gd name="T8" fmla="*/ 0 w 55"/>
                  <a:gd name="T9" fmla="*/ 0 h 43"/>
                  <a:gd name="T10" fmla="*/ 0 w 55"/>
                  <a:gd name="T11" fmla="*/ 0 h 43"/>
                  <a:gd name="T12" fmla="*/ 0 w 55"/>
                  <a:gd name="T13" fmla="*/ 0 h 43"/>
                  <a:gd name="T14" fmla="*/ 0 w 55"/>
                  <a:gd name="T15" fmla="*/ 0 h 43"/>
                  <a:gd name="T16" fmla="*/ 1 w 55"/>
                  <a:gd name="T17" fmla="*/ 0 h 43"/>
                  <a:gd name="T18" fmla="*/ 1 w 55"/>
                  <a:gd name="T19" fmla="*/ 0 h 43"/>
                  <a:gd name="T20" fmla="*/ 1 w 55"/>
                  <a:gd name="T21" fmla="*/ 0 h 43"/>
                  <a:gd name="T22" fmla="*/ 0 w 55"/>
                  <a:gd name="T23" fmla="*/ 0 h 43"/>
                  <a:gd name="T24" fmla="*/ 0 w 55"/>
                  <a:gd name="T25" fmla="*/ 0 h 43"/>
                  <a:gd name="T26" fmla="*/ 0 w 55"/>
                  <a:gd name="T27" fmla="*/ 1 h 43"/>
                  <a:gd name="T28" fmla="*/ 0 w 55"/>
                  <a:gd name="T29" fmla="*/ 1 h 43"/>
                  <a:gd name="T30" fmla="*/ 0 w 55"/>
                  <a:gd name="T31" fmla="*/ 1 h 43"/>
                  <a:gd name="T32" fmla="*/ 0 w 55"/>
                  <a:gd name="T33" fmla="*/ 1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43">
                    <a:moveTo>
                      <a:pt x="0" y="41"/>
                    </a:moveTo>
                    <a:lnTo>
                      <a:pt x="2" y="40"/>
                    </a:lnTo>
                    <a:lnTo>
                      <a:pt x="7" y="38"/>
                    </a:lnTo>
                    <a:lnTo>
                      <a:pt x="14" y="33"/>
                    </a:lnTo>
                    <a:lnTo>
                      <a:pt x="23" y="27"/>
                    </a:lnTo>
                    <a:lnTo>
                      <a:pt x="32" y="22"/>
                    </a:lnTo>
                    <a:lnTo>
                      <a:pt x="41" y="15"/>
                    </a:lnTo>
                    <a:lnTo>
                      <a:pt x="49" y="7"/>
                    </a:lnTo>
                    <a:lnTo>
                      <a:pt x="55" y="0"/>
                    </a:lnTo>
                    <a:lnTo>
                      <a:pt x="54" y="2"/>
                    </a:lnTo>
                    <a:lnTo>
                      <a:pt x="52" y="8"/>
                    </a:lnTo>
                    <a:lnTo>
                      <a:pt x="48" y="16"/>
                    </a:lnTo>
                    <a:lnTo>
                      <a:pt x="41" y="25"/>
                    </a:lnTo>
                    <a:lnTo>
                      <a:pt x="34" y="33"/>
                    </a:lnTo>
                    <a:lnTo>
                      <a:pt x="24" y="40"/>
                    </a:lnTo>
                    <a:lnTo>
                      <a:pt x="14" y="43"/>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8" name="Freeform 62"/>
              <p:cNvSpPr>
                <a:spLocks/>
              </p:cNvSpPr>
              <p:nvPr/>
            </p:nvSpPr>
            <p:spPr bwMode="auto">
              <a:xfrm flipH="1">
                <a:off x="3465" y="1473"/>
                <a:ext cx="49" cy="53"/>
              </a:xfrm>
              <a:custGeom>
                <a:avLst/>
                <a:gdLst>
                  <a:gd name="T0" fmla="*/ 1 w 116"/>
                  <a:gd name="T1" fmla="*/ 0 h 109"/>
                  <a:gd name="T2" fmla="*/ 1 w 116"/>
                  <a:gd name="T3" fmla="*/ 0 h 109"/>
                  <a:gd name="T4" fmla="*/ 1 w 116"/>
                  <a:gd name="T5" fmla="*/ 0 h 109"/>
                  <a:gd name="T6" fmla="*/ 1 w 116"/>
                  <a:gd name="T7" fmla="*/ 0 h 109"/>
                  <a:gd name="T8" fmla="*/ 1 w 116"/>
                  <a:gd name="T9" fmla="*/ 0 h 109"/>
                  <a:gd name="T10" fmla="*/ 1 w 116"/>
                  <a:gd name="T11" fmla="*/ 0 h 109"/>
                  <a:gd name="T12" fmla="*/ 1 w 116"/>
                  <a:gd name="T13" fmla="*/ 0 h 109"/>
                  <a:gd name="T14" fmla="*/ 1 w 116"/>
                  <a:gd name="T15" fmla="*/ 0 h 109"/>
                  <a:gd name="T16" fmla="*/ 1 w 116"/>
                  <a:gd name="T17" fmla="*/ 0 h 109"/>
                  <a:gd name="T18" fmla="*/ 1 w 116"/>
                  <a:gd name="T19" fmla="*/ 0 h 109"/>
                  <a:gd name="T20" fmla="*/ 1 w 116"/>
                  <a:gd name="T21" fmla="*/ 0 h 109"/>
                  <a:gd name="T22" fmla="*/ 0 w 116"/>
                  <a:gd name="T23" fmla="*/ 1 h 109"/>
                  <a:gd name="T24" fmla="*/ 0 w 116"/>
                  <a:gd name="T25" fmla="*/ 1 h 109"/>
                  <a:gd name="T26" fmla="*/ 0 w 116"/>
                  <a:gd name="T27" fmla="*/ 1 h 109"/>
                  <a:gd name="T28" fmla="*/ 0 w 116"/>
                  <a:gd name="T29" fmla="*/ 1 h 109"/>
                  <a:gd name="T30" fmla="*/ 0 w 116"/>
                  <a:gd name="T31" fmla="*/ 1 h 109"/>
                  <a:gd name="T32" fmla="*/ 0 w 116"/>
                  <a:gd name="T33" fmla="*/ 1 h 109"/>
                  <a:gd name="T34" fmla="*/ 0 w 116"/>
                  <a:gd name="T35" fmla="*/ 2 h 109"/>
                  <a:gd name="T36" fmla="*/ 0 w 116"/>
                  <a:gd name="T37" fmla="*/ 3 h 109"/>
                  <a:gd name="T38" fmla="*/ 0 w 116"/>
                  <a:gd name="T39" fmla="*/ 3 h 109"/>
                  <a:gd name="T40" fmla="*/ 0 w 116"/>
                  <a:gd name="T41" fmla="*/ 3 h 109"/>
                  <a:gd name="T42" fmla="*/ 0 w 116"/>
                  <a:gd name="T43" fmla="*/ 2 h 109"/>
                  <a:gd name="T44" fmla="*/ 1 w 116"/>
                  <a:gd name="T45" fmla="*/ 2 h 109"/>
                  <a:gd name="T46" fmla="*/ 1 w 116"/>
                  <a:gd name="T47" fmla="*/ 2 h 109"/>
                  <a:gd name="T48" fmla="*/ 1 w 116"/>
                  <a:gd name="T49" fmla="*/ 1 h 109"/>
                  <a:gd name="T50" fmla="*/ 1 w 116"/>
                  <a:gd name="T51" fmla="*/ 1 h 109"/>
                  <a:gd name="T52" fmla="*/ 2 w 116"/>
                  <a:gd name="T53" fmla="*/ 1 h 109"/>
                  <a:gd name="T54" fmla="*/ 1 w 116"/>
                  <a:gd name="T55" fmla="*/ 0 h 109"/>
                  <a:gd name="T56" fmla="*/ 1 w 116"/>
                  <a:gd name="T57" fmla="*/ 0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6" h="109">
                    <a:moveTo>
                      <a:pt x="99" y="0"/>
                    </a:moveTo>
                    <a:lnTo>
                      <a:pt x="98" y="0"/>
                    </a:lnTo>
                    <a:lnTo>
                      <a:pt x="94" y="1"/>
                    </a:lnTo>
                    <a:lnTo>
                      <a:pt x="90" y="2"/>
                    </a:lnTo>
                    <a:lnTo>
                      <a:pt x="85" y="3"/>
                    </a:lnTo>
                    <a:lnTo>
                      <a:pt x="79" y="5"/>
                    </a:lnTo>
                    <a:lnTo>
                      <a:pt x="74" y="9"/>
                    </a:lnTo>
                    <a:lnTo>
                      <a:pt x="68" y="13"/>
                    </a:lnTo>
                    <a:lnTo>
                      <a:pt x="64" y="18"/>
                    </a:lnTo>
                    <a:lnTo>
                      <a:pt x="60" y="24"/>
                    </a:lnTo>
                    <a:lnTo>
                      <a:pt x="54" y="29"/>
                    </a:lnTo>
                    <a:lnTo>
                      <a:pt x="47" y="35"/>
                    </a:lnTo>
                    <a:lnTo>
                      <a:pt x="39" y="40"/>
                    </a:lnTo>
                    <a:lnTo>
                      <a:pt x="31" y="44"/>
                    </a:lnTo>
                    <a:lnTo>
                      <a:pt x="25" y="48"/>
                    </a:lnTo>
                    <a:lnTo>
                      <a:pt x="21" y="50"/>
                    </a:lnTo>
                    <a:lnTo>
                      <a:pt x="19" y="51"/>
                    </a:lnTo>
                    <a:lnTo>
                      <a:pt x="2" y="76"/>
                    </a:lnTo>
                    <a:lnTo>
                      <a:pt x="0" y="109"/>
                    </a:lnTo>
                    <a:lnTo>
                      <a:pt x="5" y="107"/>
                    </a:lnTo>
                    <a:lnTo>
                      <a:pt x="15" y="101"/>
                    </a:lnTo>
                    <a:lnTo>
                      <a:pt x="31" y="92"/>
                    </a:lnTo>
                    <a:lnTo>
                      <a:pt x="51" y="81"/>
                    </a:lnTo>
                    <a:lnTo>
                      <a:pt x="71" y="71"/>
                    </a:lnTo>
                    <a:lnTo>
                      <a:pt x="90" y="59"/>
                    </a:lnTo>
                    <a:lnTo>
                      <a:pt x="106" y="50"/>
                    </a:lnTo>
                    <a:lnTo>
                      <a:pt x="116" y="43"/>
                    </a:lnTo>
                    <a:lnTo>
                      <a:pt x="110" y="23"/>
                    </a:lnTo>
                    <a:lnTo>
                      <a:pt x="9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9" name="Freeform 63"/>
              <p:cNvSpPr>
                <a:spLocks/>
              </p:cNvSpPr>
              <p:nvPr/>
            </p:nvSpPr>
            <p:spPr bwMode="auto">
              <a:xfrm flipH="1">
                <a:off x="3384" y="1941"/>
                <a:ext cx="260" cy="161"/>
              </a:xfrm>
              <a:custGeom>
                <a:avLst/>
                <a:gdLst>
                  <a:gd name="T0" fmla="*/ 8 w 622"/>
                  <a:gd name="T1" fmla="*/ 0 h 338"/>
                  <a:gd name="T2" fmla="*/ 7 w 622"/>
                  <a:gd name="T3" fmla="*/ 0 h 338"/>
                  <a:gd name="T4" fmla="*/ 7 w 622"/>
                  <a:gd name="T5" fmla="*/ 0 h 338"/>
                  <a:gd name="T6" fmla="*/ 6 w 622"/>
                  <a:gd name="T7" fmla="*/ 0 h 338"/>
                  <a:gd name="T8" fmla="*/ 6 w 622"/>
                  <a:gd name="T9" fmla="*/ 1 h 338"/>
                  <a:gd name="T10" fmla="*/ 6 w 622"/>
                  <a:gd name="T11" fmla="*/ 1 h 338"/>
                  <a:gd name="T12" fmla="*/ 5 w 622"/>
                  <a:gd name="T13" fmla="*/ 1 h 338"/>
                  <a:gd name="T14" fmla="*/ 5 w 622"/>
                  <a:gd name="T15" fmla="*/ 1 h 338"/>
                  <a:gd name="T16" fmla="*/ 5 w 622"/>
                  <a:gd name="T17" fmla="*/ 1 h 338"/>
                  <a:gd name="T18" fmla="*/ 5 w 622"/>
                  <a:gd name="T19" fmla="*/ 1 h 338"/>
                  <a:gd name="T20" fmla="*/ 4 w 622"/>
                  <a:gd name="T21" fmla="*/ 1 h 338"/>
                  <a:gd name="T22" fmla="*/ 4 w 622"/>
                  <a:gd name="T23" fmla="*/ 1 h 338"/>
                  <a:gd name="T24" fmla="*/ 4 w 622"/>
                  <a:gd name="T25" fmla="*/ 1 h 338"/>
                  <a:gd name="T26" fmla="*/ 4 w 622"/>
                  <a:gd name="T27" fmla="*/ 1 h 338"/>
                  <a:gd name="T28" fmla="*/ 3 w 622"/>
                  <a:gd name="T29" fmla="*/ 1 h 338"/>
                  <a:gd name="T30" fmla="*/ 3 w 622"/>
                  <a:gd name="T31" fmla="*/ 1 h 338"/>
                  <a:gd name="T32" fmla="*/ 3 w 622"/>
                  <a:gd name="T33" fmla="*/ 2 h 338"/>
                  <a:gd name="T34" fmla="*/ 4 w 622"/>
                  <a:gd name="T35" fmla="*/ 2 h 338"/>
                  <a:gd name="T36" fmla="*/ 3 w 622"/>
                  <a:gd name="T37" fmla="*/ 4 h 338"/>
                  <a:gd name="T38" fmla="*/ 1 w 622"/>
                  <a:gd name="T39" fmla="*/ 4 h 338"/>
                  <a:gd name="T40" fmla="*/ 1 w 622"/>
                  <a:gd name="T41" fmla="*/ 4 h 338"/>
                  <a:gd name="T42" fmla="*/ 1 w 622"/>
                  <a:gd name="T43" fmla="*/ 5 h 338"/>
                  <a:gd name="T44" fmla="*/ 1 w 622"/>
                  <a:gd name="T45" fmla="*/ 5 h 338"/>
                  <a:gd name="T46" fmla="*/ 1 w 622"/>
                  <a:gd name="T47" fmla="*/ 5 h 338"/>
                  <a:gd name="T48" fmla="*/ 1 w 622"/>
                  <a:gd name="T49" fmla="*/ 5 h 338"/>
                  <a:gd name="T50" fmla="*/ 1 w 622"/>
                  <a:gd name="T51" fmla="*/ 5 h 338"/>
                  <a:gd name="T52" fmla="*/ 1 w 622"/>
                  <a:gd name="T53" fmla="*/ 5 h 338"/>
                  <a:gd name="T54" fmla="*/ 2 w 622"/>
                  <a:gd name="T55" fmla="*/ 5 h 338"/>
                  <a:gd name="T56" fmla="*/ 2 w 622"/>
                  <a:gd name="T57" fmla="*/ 5 h 338"/>
                  <a:gd name="T58" fmla="*/ 2 w 622"/>
                  <a:gd name="T59" fmla="*/ 5 h 338"/>
                  <a:gd name="T60" fmla="*/ 4 w 622"/>
                  <a:gd name="T61" fmla="*/ 5 h 338"/>
                  <a:gd name="T62" fmla="*/ 3 w 622"/>
                  <a:gd name="T63" fmla="*/ 6 h 338"/>
                  <a:gd name="T64" fmla="*/ 1 w 622"/>
                  <a:gd name="T65" fmla="*/ 6 h 338"/>
                  <a:gd name="T66" fmla="*/ 0 w 622"/>
                  <a:gd name="T67" fmla="*/ 5 h 338"/>
                  <a:gd name="T68" fmla="*/ 0 w 622"/>
                  <a:gd name="T69" fmla="*/ 5 h 338"/>
                  <a:gd name="T70" fmla="*/ 0 w 622"/>
                  <a:gd name="T71" fmla="*/ 6 h 338"/>
                  <a:gd name="T72" fmla="*/ 0 w 622"/>
                  <a:gd name="T73" fmla="*/ 6 h 338"/>
                  <a:gd name="T74" fmla="*/ 0 w 622"/>
                  <a:gd name="T75" fmla="*/ 6 h 338"/>
                  <a:gd name="T76" fmla="*/ 1 w 622"/>
                  <a:gd name="T77" fmla="*/ 6 h 338"/>
                  <a:gd name="T78" fmla="*/ 1 w 622"/>
                  <a:gd name="T79" fmla="*/ 6 h 338"/>
                  <a:gd name="T80" fmla="*/ 1 w 622"/>
                  <a:gd name="T81" fmla="*/ 7 h 338"/>
                  <a:gd name="T82" fmla="*/ 2 w 622"/>
                  <a:gd name="T83" fmla="*/ 7 h 338"/>
                  <a:gd name="T84" fmla="*/ 3 w 622"/>
                  <a:gd name="T85" fmla="*/ 7 h 338"/>
                  <a:gd name="T86" fmla="*/ 3 w 622"/>
                  <a:gd name="T87" fmla="*/ 7 h 338"/>
                  <a:gd name="T88" fmla="*/ 3 w 622"/>
                  <a:gd name="T89" fmla="*/ 7 h 338"/>
                  <a:gd name="T90" fmla="*/ 1 w 622"/>
                  <a:gd name="T91" fmla="*/ 7 h 338"/>
                  <a:gd name="T92" fmla="*/ 3 w 622"/>
                  <a:gd name="T93" fmla="*/ 8 h 338"/>
                  <a:gd name="T94" fmla="*/ 4 w 622"/>
                  <a:gd name="T95" fmla="*/ 8 h 338"/>
                  <a:gd name="T96" fmla="*/ 4 w 622"/>
                  <a:gd name="T97" fmla="*/ 9 h 338"/>
                  <a:gd name="T98" fmla="*/ 5 w 622"/>
                  <a:gd name="T99" fmla="*/ 8 h 338"/>
                  <a:gd name="T100" fmla="*/ 6 w 622"/>
                  <a:gd name="T101" fmla="*/ 6 h 338"/>
                  <a:gd name="T102" fmla="*/ 8 w 622"/>
                  <a:gd name="T103" fmla="*/ 7 h 338"/>
                  <a:gd name="T104" fmla="*/ 8 w 622"/>
                  <a:gd name="T105" fmla="*/ 6 h 338"/>
                  <a:gd name="T106" fmla="*/ 8 w 622"/>
                  <a:gd name="T107" fmla="*/ 5 h 338"/>
                  <a:gd name="T108" fmla="*/ 8 w 622"/>
                  <a:gd name="T109" fmla="*/ 2 h 338"/>
                  <a:gd name="T110" fmla="*/ 8 w 622"/>
                  <a:gd name="T111" fmla="*/ 0 h 3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22" h="338">
                    <a:moveTo>
                      <a:pt x="587" y="0"/>
                    </a:moveTo>
                    <a:lnTo>
                      <a:pt x="585" y="1"/>
                    </a:lnTo>
                    <a:lnTo>
                      <a:pt x="577" y="4"/>
                    </a:lnTo>
                    <a:lnTo>
                      <a:pt x="567" y="8"/>
                    </a:lnTo>
                    <a:lnTo>
                      <a:pt x="554" y="13"/>
                    </a:lnTo>
                    <a:lnTo>
                      <a:pt x="540" y="19"/>
                    </a:lnTo>
                    <a:lnTo>
                      <a:pt x="525" y="24"/>
                    </a:lnTo>
                    <a:lnTo>
                      <a:pt x="512" y="29"/>
                    </a:lnTo>
                    <a:lnTo>
                      <a:pt x="502" y="33"/>
                    </a:lnTo>
                    <a:lnTo>
                      <a:pt x="492" y="36"/>
                    </a:lnTo>
                    <a:lnTo>
                      <a:pt x="479" y="39"/>
                    </a:lnTo>
                    <a:lnTo>
                      <a:pt x="464" y="43"/>
                    </a:lnTo>
                    <a:lnTo>
                      <a:pt x="448" y="46"/>
                    </a:lnTo>
                    <a:lnTo>
                      <a:pt x="431" y="50"/>
                    </a:lnTo>
                    <a:lnTo>
                      <a:pt x="416" y="53"/>
                    </a:lnTo>
                    <a:lnTo>
                      <a:pt x="401" y="56"/>
                    </a:lnTo>
                    <a:lnTo>
                      <a:pt x="388" y="57"/>
                    </a:lnTo>
                    <a:lnTo>
                      <a:pt x="378" y="57"/>
                    </a:lnTo>
                    <a:lnTo>
                      <a:pt x="367" y="57"/>
                    </a:lnTo>
                    <a:lnTo>
                      <a:pt x="357" y="56"/>
                    </a:lnTo>
                    <a:lnTo>
                      <a:pt x="347" y="54"/>
                    </a:lnTo>
                    <a:lnTo>
                      <a:pt x="336" y="53"/>
                    </a:lnTo>
                    <a:lnTo>
                      <a:pt x="327" y="52"/>
                    </a:lnTo>
                    <a:lnTo>
                      <a:pt x="320" y="51"/>
                    </a:lnTo>
                    <a:lnTo>
                      <a:pt x="313" y="51"/>
                    </a:lnTo>
                    <a:lnTo>
                      <a:pt x="307" y="51"/>
                    </a:lnTo>
                    <a:lnTo>
                      <a:pt x="299" y="50"/>
                    </a:lnTo>
                    <a:lnTo>
                      <a:pt x="291" y="49"/>
                    </a:lnTo>
                    <a:lnTo>
                      <a:pt x="284" y="47"/>
                    </a:lnTo>
                    <a:lnTo>
                      <a:pt x="278" y="47"/>
                    </a:lnTo>
                    <a:lnTo>
                      <a:pt x="272" y="46"/>
                    </a:lnTo>
                    <a:lnTo>
                      <a:pt x="267" y="45"/>
                    </a:lnTo>
                    <a:lnTo>
                      <a:pt x="266" y="45"/>
                    </a:lnTo>
                    <a:lnTo>
                      <a:pt x="275" y="74"/>
                    </a:lnTo>
                    <a:lnTo>
                      <a:pt x="284" y="89"/>
                    </a:lnTo>
                    <a:lnTo>
                      <a:pt x="302" y="97"/>
                    </a:lnTo>
                    <a:lnTo>
                      <a:pt x="296" y="121"/>
                    </a:lnTo>
                    <a:lnTo>
                      <a:pt x="260" y="148"/>
                    </a:lnTo>
                    <a:lnTo>
                      <a:pt x="155" y="165"/>
                    </a:lnTo>
                    <a:lnTo>
                      <a:pt x="64" y="162"/>
                    </a:lnTo>
                    <a:lnTo>
                      <a:pt x="62" y="164"/>
                    </a:lnTo>
                    <a:lnTo>
                      <a:pt x="58" y="172"/>
                    </a:lnTo>
                    <a:lnTo>
                      <a:pt x="54" y="183"/>
                    </a:lnTo>
                    <a:lnTo>
                      <a:pt x="55" y="197"/>
                    </a:lnTo>
                    <a:lnTo>
                      <a:pt x="58" y="204"/>
                    </a:lnTo>
                    <a:lnTo>
                      <a:pt x="62" y="209"/>
                    </a:lnTo>
                    <a:lnTo>
                      <a:pt x="67" y="211"/>
                    </a:lnTo>
                    <a:lnTo>
                      <a:pt x="73" y="213"/>
                    </a:lnTo>
                    <a:lnTo>
                      <a:pt x="77" y="214"/>
                    </a:lnTo>
                    <a:lnTo>
                      <a:pt x="83" y="216"/>
                    </a:lnTo>
                    <a:lnTo>
                      <a:pt x="89" y="217"/>
                    </a:lnTo>
                    <a:lnTo>
                      <a:pt x="93" y="218"/>
                    </a:lnTo>
                    <a:lnTo>
                      <a:pt x="99" y="220"/>
                    </a:lnTo>
                    <a:lnTo>
                      <a:pt x="108" y="220"/>
                    </a:lnTo>
                    <a:lnTo>
                      <a:pt x="120" y="221"/>
                    </a:lnTo>
                    <a:lnTo>
                      <a:pt x="131" y="221"/>
                    </a:lnTo>
                    <a:lnTo>
                      <a:pt x="143" y="221"/>
                    </a:lnTo>
                    <a:lnTo>
                      <a:pt x="152" y="220"/>
                    </a:lnTo>
                    <a:lnTo>
                      <a:pt x="159" y="220"/>
                    </a:lnTo>
                    <a:lnTo>
                      <a:pt x="161" y="220"/>
                    </a:lnTo>
                    <a:lnTo>
                      <a:pt x="281" y="214"/>
                    </a:lnTo>
                    <a:lnTo>
                      <a:pt x="313" y="203"/>
                    </a:lnTo>
                    <a:lnTo>
                      <a:pt x="278" y="235"/>
                    </a:lnTo>
                    <a:lnTo>
                      <a:pt x="211" y="244"/>
                    </a:lnTo>
                    <a:lnTo>
                      <a:pt x="158" y="244"/>
                    </a:lnTo>
                    <a:lnTo>
                      <a:pt x="82" y="232"/>
                    </a:lnTo>
                    <a:lnTo>
                      <a:pt x="55" y="224"/>
                    </a:lnTo>
                    <a:lnTo>
                      <a:pt x="40" y="194"/>
                    </a:lnTo>
                    <a:lnTo>
                      <a:pt x="17" y="194"/>
                    </a:lnTo>
                    <a:lnTo>
                      <a:pt x="0" y="212"/>
                    </a:lnTo>
                    <a:lnTo>
                      <a:pt x="14" y="235"/>
                    </a:lnTo>
                    <a:lnTo>
                      <a:pt x="16" y="236"/>
                    </a:lnTo>
                    <a:lnTo>
                      <a:pt x="21" y="238"/>
                    </a:lnTo>
                    <a:lnTo>
                      <a:pt x="28" y="240"/>
                    </a:lnTo>
                    <a:lnTo>
                      <a:pt x="37" y="243"/>
                    </a:lnTo>
                    <a:lnTo>
                      <a:pt x="46" y="246"/>
                    </a:lnTo>
                    <a:lnTo>
                      <a:pt x="55" y="249"/>
                    </a:lnTo>
                    <a:lnTo>
                      <a:pt x="63" y="251"/>
                    </a:lnTo>
                    <a:lnTo>
                      <a:pt x="70" y="253"/>
                    </a:lnTo>
                    <a:lnTo>
                      <a:pt x="79" y="255"/>
                    </a:lnTo>
                    <a:lnTo>
                      <a:pt x="96" y="258"/>
                    </a:lnTo>
                    <a:lnTo>
                      <a:pt x="116" y="262"/>
                    </a:lnTo>
                    <a:lnTo>
                      <a:pt x="137" y="266"/>
                    </a:lnTo>
                    <a:lnTo>
                      <a:pt x="159" y="270"/>
                    </a:lnTo>
                    <a:lnTo>
                      <a:pt x="176" y="273"/>
                    </a:lnTo>
                    <a:lnTo>
                      <a:pt x="189" y="276"/>
                    </a:lnTo>
                    <a:lnTo>
                      <a:pt x="193" y="277"/>
                    </a:lnTo>
                    <a:lnTo>
                      <a:pt x="275" y="267"/>
                    </a:lnTo>
                    <a:lnTo>
                      <a:pt x="296" y="258"/>
                    </a:lnTo>
                    <a:lnTo>
                      <a:pt x="275" y="285"/>
                    </a:lnTo>
                    <a:lnTo>
                      <a:pt x="184" y="291"/>
                    </a:lnTo>
                    <a:lnTo>
                      <a:pt x="93" y="270"/>
                    </a:lnTo>
                    <a:lnTo>
                      <a:pt x="178" y="315"/>
                    </a:lnTo>
                    <a:lnTo>
                      <a:pt x="272" y="311"/>
                    </a:lnTo>
                    <a:lnTo>
                      <a:pt x="310" y="305"/>
                    </a:lnTo>
                    <a:lnTo>
                      <a:pt x="284" y="323"/>
                    </a:lnTo>
                    <a:lnTo>
                      <a:pt x="240" y="323"/>
                    </a:lnTo>
                    <a:lnTo>
                      <a:pt x="298" y="338"/>
                    </a:lnTo>
                    <a:lnTo>
                      <a:pt x="334" y="326"/>
                    </a:lnTo>
                    <a:lnTo>
                      <a:pt x="362" y="305"/>
                    </a:lnTo>
                    <a:lnTo>
                      <a:pt x="420" y="262"/>
                    </a:lnTo>
                    <a:lnTo>
                      <a:pt x="470" y="247"/>
                    </a:lnTo>
                    <a:lnTo>
                      <a:pt x="567" y="267"/>
                    </a:lnTo>
                    <a:lnTo>
                      <a:pt x="614" y="288"/>
                    </a:lnTo>
                    <a:lnTo>
                      <a:pt x="615" y="280"/>
                    </a:lnTo>
                    <a:lnTo>
                      <a:pt x="617" y="257"/>
                    </a:lnTo>
                    <a:lnTo>
                      <a:pt x="619" y="224"/>
                    </a:lnTo>
                    <a:lnTo>
                      <a:pt x="622" y="182"/>
                    </a:lnTo>
                    <a:lnTo>
                      <a:pt x="619" y="136"/>
                    </a:lnTo>
                    <a:lnTo>
                      <a:pt x="615" y="89"/>
                    </a:lnTo>
                    <a:lnTo>
                      <a:pt x="605" y="42"/>
                    </a:lnTo>
                    <a:lnTo>
                      <a:pt x="587" y="0"/>
                    </a:lnTo>
                    <a:close/>
                  </a:path>
                </a:pathLst>
              </a:custGeom>
              <a:solidFill>
                <a:srgbClr val="63F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0" name="Freeform 64"/>
              <p:cNvSpPr>
                <a:spLocks/>
              </p:cNvSpPr>
              <p:nvPr/>
            </p:nvSpPr>
            <p:spPr bwMode="auto">
              <a:xfrm flipH="1">
                <a:off x="3546" y="1822"/>
                <a:ext cx="258" cy="282"/>
              </a:xfrm>
              <a:custGeom>
                <a:avLst/>
                <a:gdLst>
                  <a:gd name="T0" fmla="*/ 8 w 619"/>
                  <a:gd name="T1" fmla="*/ 10 h 590"/>
                  <a:gd name="T2" fmla="*/ 7 w 619"/>
                  <a:gd name="T3" fmla="*/ 0 h 590"/>
                  <a:gd name="T4" fmla="*/ 7 w 619"/>
                  <a:gd name="T5" fmla="*/ 0 h 590"/>
                  <a:gd name="T6" fmla="*/ 7 w 619"/>
                  <a:gd name="T7" fmla="*/ 0 h 590"/>
                  <a:gd name="T8" fmla="*/ 7 w 619"/>
                  <a:gd name="T9" fmla="*/ 0 h 590"/>
                  <a:gd name="T10" fmla="*/ 6 w 619"/>
                  <a:gd name="T11" fmla="*/ 0 h 590"/>
                  <a:gd name="T12" fmla="*/ 6 w 619"/>
                  <a:gd name="T13" fmla="*/ 0 h 590"/>
                  <a:gd name="T14" fmla="*/ 6 w 619"/>
                  <a:gd name="T15" fmla="*/ 0 h 590"/>
                  <a:gd name="T16" fmla="*/ 6 w 619"/>
                  <a:gd name="T17" fmla="*/ 0 h 590"/>
                  <a:gd name="T18" fmla="*/ 6 w 619"/>
                  <a:gd name="T19" fmla="*/ 0 h 590"/>
                  <a:gd name="T20" fmla="*/ 0 w 619"/>
                  <a:gd name="T21" fmla="*/ 0 h 590"/>
                  <a:gd name="T22" fmla="*/ 0 w 619"/>
                  <a:gd name="T23" fmla="*/ 0 h 590"/>
                  <a:gd name="T24" fmla="*/ 0 w 619"/>
                  <a:gd name="T25" fmla="*/ 0 h 590"/>
                  <a:gd name="T26" fmla="*/ 0 w 619"/>
                  <a:gd name="T27" fmla="*/ 1 h 590"/>
                  <a:gd name="T28" fmla="*/ 0 w 619"/>
                  <a:gd name="T29" fmla="*/ 2 h 590"/>
                  <a:gd name="T30" fmla="*/ 3 w 619"/>
                  <a:gd name="T31" fmla="*/ 13 h 590"/>
                  <a:gd name="T32" fmla="*/ 3 w 619"/>
                  <a:gd name="T33" fmla="*/ 14 h 590"/>
                  <a:gd name="T34" fmla="*/ 3 w 619"/>
                  <a:gd name="T35" fmla="*/ 14 h 590"/>
                  <a:gd name="T36" fmla="*/ 3 w 619"/>
                  <a:gd name="T37" fmla="*/ 14 h 590"/>
                  <a:gd name="T38" fmla="*/ 3 w 619"/>
                  <a:gd name="T39" fmla="*/ 14 h 590"/>
                  <a:gd name="T40" fmla="*/ 3 w 619"/>
                  <a:gd name="T41" fmla="*/ 14 h 590"/>
                  <a:gd name="T42" fmla="*/ 3 w 619"/>
                  <a:gd name="T43" fmla="*/ 14 h 590"/>
                  <a:gd name="T44" fmla="*/ 3 w 619"/>
                  <a:gd name="T45" fmla="*/ 15 h 590"/>
                  <a:gd name="T46" fmla="*/ 3 w 619"/>
                  <a:gd name="T47" fmla="*/ 15 h 590"/>
                  <a:gd name="T48" fmla="*/ 8 w 619"/>
                  <a:gd name="T49" fmla="*/ 15 h 590"/>
                  <a:gd name="T50" fmla="*/ 7 w 619"/>
                  <a:gd name="T51" fmla="*/ 15 h 590"/>
                  <a:gd name="T52" fmla="*/ 6 w 619"/>
                  <a:gd name="T53" fmla="*/ 14 h 590"/>
                  <a:gd name="T54" fmla="*/ 6 w 619"/>
                  <a:gd name="T55" fmla="*/ 13 h 590"/>
                  <a:gd name="T56" fmla="*/ 5 w 619"/>
                  <a:gd name="T57" fmla="*/ 12 h 590"/>
                  <a:gd name="T58" fmla="*/ 5 w 619"/>
                  <a:gd name="T59" fmla="*/ 11 h 590"/>
                  <a:gd name="T60" fmla="*/ 5 w 619"/>
                  <a:gd name="T61" fmla="*/ 11 h 590"/>
                  <a:gd name="T62" fmla="*/ 5 w 619"/>
                  <a:gd name="T63" fmla="*/ 11 h 590"/>
                  <a:gd name="T64" fmla="*/ 5 w 619"/>
                  <a:gd name="T65" fmla="*/ 10 h 590"/>
                  <a:gd name="T66" fmla="*/ 6 w 619"/>
                  <a:gd name="T67" fmla="*/ 10 h 590"/>
                  <a:gd name="T68" fmla="*/ 7 w 619"/>
                  <a:gd name="T69" fmla="*/ 10 h 590"/>
                  <a:gd name="T70" fmla="*/ 8 w 619"/>
                  <a:gd name="T71" fmla="*/ 10 h 590"/>
                  <a:gd name="T72" fmla="*/ 8 w 619"/>
                  <a:gd name="T73" fmla="*/ 10 h 5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19" h="590">
                    <a:moveTo>
                      <a:pt x="619" y="370"/>
                    </a:moveTo>
                    <a:lnTo>
                      <a:pt x="525" y="30"/>
                    </a:lnTo>
                    <a:lnTo>
                      <a:pt x="524" y="29"/>
                    </a:lnTo>
                    <a:lnTo>
                      <a:pt x="522" y="26"/>
                    </a:lnTo>
                    <a:lnTo>
                      <a:pt x="517" y="21"/>
                    </a:lnTo>
                    <a:lnTo>
                      <a:pt x="512" y="15"/>
                    </a:lnTo>
                    <a:lnTo>
                      <a:pt x="505" y="10"/>
                    </a:lnTo>
                    <a:lnTo>
                      <a:pt x="497" y="5"/>
                    </a:lnTo>
                    <a:lnTo>
                      <a:pt x="487" y="2"/>
                    </a:lnTo>
                    <a:lnTo>
                      <a:pt x="478" y="0"/>
                    </a:lnTo>
                    <a:lnTo>
                      <a:pt x="15" y="0"/>
                    </a:lnTo>
                    <a:lnTo>
                      <a:pt x="11" y="6"/>
                    </a:lnTo>
                    <a:lnTo>
                      <a:pt x="3" y="22"/>
                    </a:lnTo>
                    <a:lnTo>
                      <a:pt x="0" y="47"/>
                    </a:lnTo>
                    <a:lnTo>
                      <a:pt x="13" y="76"/>
                    </a:lnTo>
                    <a:lnTo>
                      <a:pt x="212" y="545"/>
                    </a:lnTo>
                    <a:lnTo>
                      <a:pt x="212" y="546"/>
                    </a:lnTo>
                    <a:lnTo>
                      <a:pt x="213" y="551"/>
                    </a:lnTo>
                    <a:lnTo>
                      <a:pt x="216" y="557"/>
                    </a:lnTo>
                    <a:lnTo>
                      <a:pt x="220" y="564"/>
                    </a:lnTo>
                    <a:lnTo>
                      <a:pt x="227" y="572"/>
                    </a:lnTo>
                    <a:lnTo>
                      <a:pt x="238" y="578"/>
                    </a:lnTo>
                    <a:lnTo>
                      <a:pt x="253" y="582"/>
                    </a:lnTo>
                    <a:lnTo>
                      <a:pt x="271" y="583"/>
                    </a:lnTo>
                    <a:lnTo>
                      <a:pt x="616" y="590"/>
                    </a:lnTo>
                    <a:lnTo>
                      <a:pt x="560" y="581"/>
                    </a:lnTo>
                    <a:lnTo>
                      <a:pt x="505" y="554"/>
                    </a:lnTo>
                    <a:lnTo>
                      <a:pt x="455" y="526"/>
                    </a:lnTo>
                    <a:lnTo>
                      <a:pt x="399" y="507"/>
                    </a:lnTo>
                    <a:lnTo>
                      <a:pt x="364" y="467"/>
                    </a:lnTo>
                    <a:lnTo>
                      <a:pt x="379" y="425"/>
                    </a:lnTo>
                    <a:lnTo>
                      <a:pt x="406" y="420"/>
                    </a:lnTo>
                    <a:lnTo>
                      <a:pt x="435" y="387"/>
                    </a:lnTo>
                    <a:lnTo>
                      <a:pt x="493" y="387"/>
                    </a:lnTo>
                    <a:lnTo>
                      <a:pt x="540" y="384"/>
                    </a:lnTo>
                    <a:lnTo>
                      <a:pt x="575" y="378"/>
                    </a:lnTo>
                    <a:lnTo>
                      <a:pt x="619" y="370"/>
                    </a:lnTo>
                    <a:close/>
                  </a:path>
                </a:pathLst>
              </a:custGeom>
              <a:solidFill>
                <a:srgbClr val="BF7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1" name="Freeform 65"/>
              <p:cNvSpPr>
                <a:spLocks/>
              </p:cNvSpPr>
              <p:nvPr/>
            </p:nvSpPr>
            <p:spPr bwMode="auto">
              <a:xfrm flipH="1">
                <a:off x="3538" y="1806"/>
                <a:ext cx="251" cy="186"/>
              </a:xfrm>
              <a:custGeom>
                <a:avLst/>
                <a:gdLst>
                  <a:gd name="T0" fmla="*/ 0 w 603"/>
                  <a:gd name="T1" fmla="*/ 0 h 387"/>
                  <a:gd name="T2" fmla="*/ 5 w 603"/>
                  <a:gd name="T3" fmla="*/ 0 h 387"/>
                  <a:gd name="T4" fmla="*/ 5 w 603"/>
                  <a:gd name="T5" fmla="*/ 0 h 387"/>
                  <a:gd name="T6" fmla="*/ 5 w 603"/>
                  <a:gd name="T7" fmla="*/ 0 h 387"/>
                  <a:gd name="T8" fmla="*/ 6 w 603"/>
                  <a:gd name="T9" fmla="*/ 0 h 387"/>
                  <a:gd name="T10" fmla="*/ 6 w 603"/>
                  <a:gd name="T11" fmla="*/ 0 h 387"/>
                  <a:gd name="T12" fmla="*/ 6 w 603"/>
                  <a:gd name="T13" fmla="*/ 0 h 387"/>
                  <a:gd name="T14" fmla="*/ 6 w 603"/>
                  <a:gd name="T15" fmla="*/ 0 h 387"/>
                  <a:gd name="T16" fmla="*/ 6 w 603"/>
                  <a:gd name="T17" fmla="*/ 1 h 387"/>
                  <a:gd name="T18" fmla="*/ 6 w 603"/>
                  <a:gd name="T19" fmla="*/ 1 h 387"/>
                  <a:gd name="T20" fmla="*/ 7 w 603"/>
                  <a:gd name="T21" fmla="*/ 10 h 387"/>
                  <a:gd name="T22" fmla="*/ 7 w 603"/>
                  <a:gd name="T23" fmla="*/ 10 h 387"/>
                  <a:gd name="T24" fmla="*/ 6 w 603"/>
                  <a:gd name="T25" fmla="*/ 1 h 387"/>
                  <a:gd name="T26" fmla="*/ 6 w 603"/>
                  <a:gd name="T27" fmla="*/ 1 h 387"/>
                  <a:gd name="T28" fmla="*/ 6 w 603"/>
                  <a:gd name="T29" fmla="*/ 1 h 387"/>
                  <a:gd name="T30" fmla="*/ 6 w 603"/>
                  <a:gd name="T31" fmla="*/ 1 h 387"/>
                  <a:gd name="T32" fmla="*/ 6 w 603"/>
                  <a:gd name="T33" fmla="*/ 0 h 387"/>
                  <a:gd name="T34" fmla="*/ 6 w 603"/>
                  <a:gd name="T35" fmla="*/ 0 h 387"/>
                  <a:gd name="T36" fmla="*/ 6 w 603"/>
                  <a:gd name="T37" fmla="*/ 0 h 387"/>
                  <a:gd name="T38" fmla="*/ 6 w 603"/>
                  <a:gd name="T39" fmla="*/ 0 h 387"/>
                  <a:gd name="T40" fmla="*/ 5 w 603"/>
                  <a:gd name="T41" fmla="*/ 0 h 387"/>
                  <a:gd name="T42" fmla="*/ 0 w 603"/>
                  <a:gd name="T43" fmla="*/ 0 h 387"/>
                  <a:gd name="T44" fmla="*/ 0 w 603"/>
                  <a:gd name="T45" fmla="*/ 0 h 3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3" h="387">
                    <a:moveTo>
                      <a:pt x="0" y="15"/>
                    </a:moveTo>
                    <a:lnTo>
                      <a:pt x="440" y="15"/>
                    </a:lnTo>
                    <a:lnTo>
                      <a:pt x="441" y="15"/>
                    </a:lnTo>
                    <a:lnTo>
                      <a:pt x="446" y="15"/>
                    </a:lnTo>
                    <a:lnTo>
                      <a:pt x="453" y="16"/>
                    </a:lnTo>
                    <a:lnTo>
                      <a:pt x="462" y="19"/>
                    </a:lnTo>
                    <a:lnTo>
                      <a:pt x="471" y="22"/>
                    </a:lnTo>
                    <a:lnTo>
                      <a:pt x="481" y="28"/>
                    </a:lnTo>
                    <a:lnTo>
                      <a:pt x="492" y="37"/>
                    </a:lnTo>
                    <a:lnTo>
                      <a:pt x="501" y="50"/>
                    </a:lnTo>
                    <a:lnTo>
                      <a:pt x="598" y="387"/>
                    </a:lnTo>
                    <a:lnTo>
                      <a:pt x="603" y="381"/>
                    </a:lnTo>
                    <a:lnTo>
                      <a:pt x="513" y="47"/>
                    </a:lnTo>
                    <a:lnTo>
                      <a:pt x="511" y="45"/>
                    </a:lnTo>
                    <a:lnTo>
                      <a:pt x="508" y="41"/>
                    </a:lnTo>
                    <a:lnTo>
                      <a:pt x="503" y="34"/>
                    </a:lnTo>
                    <a:lnTo>
                      <a:pt x="495" y="26"/>
                    </a:lnTo>
                    <a:lnTo>
                      <a:pt x="485" y="16"/>
                    </a:lnTo>
                    <a:lnTo>
                      <a:pt x="472" y="9"/>
                    </a:lnTo>
                    <a:lnTo>
                      <a:pt x="456" y="4"/>
                    </a:lnTo>
                    <a:lnTo>
                      <a:pt x="437" y="0"/>
                    </a:lnTo>
                    <a:lnTo>
                      <a:pt x="17" y="0"/>
                    </a:lnTo>
                    <a:lnTo>
                      <a:pt x="0" y="15"/>
                    </a:lnTo>
                    <a:close/>
                  </a:path>
                </a:pathLst>
              </a:custGeom>
              <a:solidFill>
                <a:srgbClr val="CC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2" name="Freeform 66"/>
              <p:cNvSpPr>
                <a:spLocks/>
              </p:cNvSpPr>
              <p:nvPr/>
            </p:nvSpPr>
            <p:spPr bwMode="auto">
              <a:xfrm flipH="1">
                <a:off x="3591" y="1536"/>
                <a:ext cx="295" cy="381"/>
              </a:xfrm>
              <a:custGeom>
                <a:avLst/>
                <a:gdLst>
                  <a:gd name="T0" fmla="*/ 9 w 706"/>
                  <a:gd name="T1" fmla="*/ 11 h 796"/>
                  <a:gd name="T2" fmla="*/ 9 w 706"/>
                  <a:gd name="T3" fmla="*/ 7 h 796"/>
                  <a:gd name="T4" fmla="*/ 9 w 706"/>
                  <a:gd name="T5" fmla="*/ 1 h 796"/>
                  <a:gd name="T6" fmla="*/ 7 w 706"/>
                  <a:gd name="T7" fmla="*/ 0 h 796"/>
                  <a:gd name="T8" fmla="*/ 7 w 706"/>
                  <a:gd name="T9" fmla="*/ 0 h 796"/>
                  <a:gd name="T10" fmla="*/ 6 w 706"/>
                  <a:gd name="T11" fmla="*/ 0 h 796"/>
                  <a:gd name="T12" fmla="*/ 6 w 706"/>
                  <a:gd name="T13" fmla="*/ 0 h 796"/>
                  <a:gd name="T14" fmla="*/ 6 w 706"/>
                  <a:gd name="T15" fmla="*/ 0 h 796"/>
                  <a:gd name="T16" fmla="*/ 5 w 706"/>
                  <a:gd name="T17" fmla="*/ 1 h 796"/>
                  <a:gd name="T18" fmla="*/ 5 w 706"/>
                  <a:gd name="T19" fmla="*/ 1 h 796"/>
                  <a:gd name="T20" fmla="*/ 4 w 706"/>
                  <a:gd name="T21" fmla="*/ 1 h 796"/>
                  <a:gd name="T22" fmla="*/ 4 w 706"/>
                  <a:gd name="T23" fmla="*/ 2 h 796"/>
                  <a:gd name="T24" fmla="*/ 4 w 706"/>
                  <a:gd name="T25" fmla="*/ 2 h 796"/>
                  <a:gd name="T26" fmla="*/ 4 w 706"/>
                  <a:gd name="T27" fmla="*/ 2 h 796"/>
                  <a:gd name="T28" fmla="*/ 3 w 706"/>
                  <a:gd name="T29" fmla="*/ 4 h 796"/>
                  <a:gd name="T30" fmla="*/ 3 w 706"/>
                  <a:gd name="T31" fmla="*/ 9 h 796"/>
                  <a:gd name="T32" fmla="*/ 3 w 706"/>
                  <a:gd name="T33" fmla="*/ 8 h 796"/>
                  <a:gd name="T34" fmla="*/ 3 w 706"/>
                  <a:gd name="T35" fmla="*/ 6 h 796"/>
                  <a:gd name="T36" fmla="*/ 3 w 706"/>
                  <a:gd name="T37" fmla="*/ 4 h 796"/>
                  <a:gd name="T38" fmla="*/ 3 w 706"/>
                  <a:gd name="T39" fmla="*/ 5 h 796"/>
                  <a:gd name="T40" fmla="*/ 2 w 706"/>
                  <a:gd name="T41" fmla="*/ 7 h 796"/>
                  <a:gd name="T42" fmla="*/ 2 w 706"/>
                  <a:gd name="T43" fmla="*/ 10 h 796"/>
                  <a:gd name="T44" fmla="*/ 2 w 706"/>
                  <a:gd name="T45" fmla="*/ 11 h 796"/>
                  <a:gd name="T46" fmla="*/ 2 w 706"/>
                  <a:gd name="T47" fmla="*/ 13 h 796"/>
                  <a:gd name="T48" fmla="*/ 1 w 706"/>
                  <a:gd name="T49" fmla="*/ 15 h 796"/>
                  <a:gd name="T50" fmla="*/ 0 w 706"/>
                  <a:gd name="T51" fmla="*/ 18 h 796"/>
                  <a:gd name="T52" fmla="*/ 0 w 706"/>
                  <a:gd name="T53" fmla="*/ 20 h 796"/>
                  <a:gd name="T54" fmla="*/ 0 w 706"/>
                  <a:gd name="T55" fmla="*/ 20 h 796"/>
                  <a:gd name="T56" fmla="*/ 1 w 706"/>
                  <a:gd name="T57" fmla="*/ 18 h 796"/>
                  <a:gd name="T58" fmla="*/ 1 w 706"/>
                  <a:gd name="T59" fmla="*/ 17 h 796"/>
                  <a:gd name="T60" fmla="*/ 2 w 706"/>
                  <a:gd name="T61" fmla="*/ 16 h 796"/>
                  <a:gd name="T62" fmla="*/ 2 w 706"/>
                  <a:gd name="T63" fmla="*/ 15 h 796"/>
                  <a:gd name="T64" fmla="*/ 5 w 706"/>
                  <a:gd name="T65" fmla="*/ 13 h 796"/>
                  <a:gd name="T66" fmla="*/ 5 w 706"/>
                  <a:gd name="T67" fmla="*/ 13 h 796"/>
                  <a:gd name="T68" fmla="*/ 5 w 706"/>
                  <a:gd name="T69" fmla="*/ 12 h 796"/>
                  <a:gd name="T70" fmla="*/ 5 w 706"/>
                  <a:gd name="T71" fmla="*/ 12 h 796"/>
                  <a:gd name="T72" fmla="*/ 5 w 706"/>
                  <a:gd name="T73" fmla="*/ 12 h 796"/>
                  <a:gd name="T74" fmla="*/ 6 w 706"/>
                  <a:gd name="T75" fmla="*/ 12 h 796"/>
                  <a:gd name="T76" fmla="*/ 6 w 706"/>
                  <a:gd name="T77" fmla="*/ 11 h 796"/>
                  <a:gd name="T78" fmla="*/ 7 w 706"/>
                  <a:gd name="T79" fmla="*/ 11 h 796"/>
                  <a:gd name="T80" fmla="*/ 7 w 706"/>
                  <a:gd name="T81" fmla="*/ 12 h 796"/>
                  <a:gd name="T82" fmla="*/ 7 w 706"/>
                  <a:gd name="T83" fmla="*/ 12 h 796"/>
                  <a:gd name="T84" fmla="*/ 8 w 706"/>
                  <a:gd name="T85" fmla="*/ 12 h 796"/>
                  <a:gd name="T86" fmla="*/ 8 w 706"/>
                  <a:gd name="T87" fmla="*/ 12 h 796"/>
                  <a:gd name="T88" fmla="*/ 8 w 706"/>
                  <a:gd name="T89" fmla="*/ 13 h 796"/>
                  <a:gd name="T90" fmla="*/ 8 w 706"/>
                  <a:gd name="T91" fmla="*/ 13 h 796"/>
                  <a:gd name="T92" fmla="*/ 8 w 706"/>
                  <a:gd name="T93" fmla="*/ 13 h 796"/>
                  <a:gd name="T94" fmla="*/ 8 w 706"/>
                  <a:gd name="T95" fmla="*/ 13 h 796"/>
                  <a:gd name="T96" fmla="*/ 9 w 706"/>
                  <a:gd name="T97" fmla="*/ 14 h 796"/>
                  <a:gd name="T98" fmla="*/ 9 w 706"/>
                  <a:gd name="T99" fmla="*/ 12 h 7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06" h="796">
                    <a:moveTo>
                      <a:pt x="688" y="493"/>
                    </a:moveTo>
                    <a:lnTo>
                      <a:pt x="686" y="458"/>
                    </a:lnTo>
                    <a:lnTo>
                      <a:pt x="685" y="408"/>
                    </a:lnTo>
                    <a:lnTo>
                      <a:pt x="685" y="359"/>
                    </a:lnTo>
                    <a:lnTo>
                      <a:pt x="685" y="336"/>
                    </a:lnTo>
                    <a:lnTo>
                      <a:pt x="686" y="261"/>
                    </a:lnTo>
                    <a:lnTo>
                      <a:pt x="691" y="183"/>
                    </a:lnTo>
                    <a:lnTo>
                      <a:pt x="697" y="113"/>
                    </a:lnTo>
                    <a:lnTo>
                      <a:pt x="706" y="59"/>
                    </a:lnTo>
                    <a:lnTo>
                      <a:pt x="650" y="23"/>
                    </a:lnTo>
                    <a:lnTo>
                      <a:pt x="594" y="0"/>
                    </a:lnTo>
                    <a:lnTo>
                      <a:pt x="548" y="3"/>
                    </a:lnTo>
                    <a:lnTo>
                      <a:pt x="545" y="3"/>
                    </a:lnTo>
                    <a:lnTo>
                      <a:pt x="541" y="3"/>
                    </a:lnTo>
                    <a:lnTo>
                      <a:pt x="533" y="4"/>
                    </a:lnTo>
                    <a:lnTo>
                      <a:pt x="525" y="4"/>
                    </a:lnTo>
                    <a:lnTo>
                      <a:pt x="514" y="6"/>
                    </a:lnTo>
                    <a:lnTo>
                      <a:pt x="505" y="7"/>
                    </a:lnTo>
                    <a:lnTo>
                      <a:pt x="497" y="8"/>
                    </a:lnTo>
                    <a:lnTo>
                      <a:pt x="491" y="9"/>
                    </a:lnTo>
                    <a:lnTo>
                      <a:pt x="486" y="11"/>
                    </a:lnTo>
                    <a:lnTo>
                      <a:pt x="476" y="16"/>
                    </a:lnTo>
                    <a:lnTo>
                      <a:pt x="465" y="22"/>
                    </a:lnTo>
                    <a:lnTo>
                      <a:pt x="452" y="29"/>
                    </a:lnTo>
                    <a:lnTo>
                      <a:pt x="440" y="36"/>
                    </a:lnTo>
                    <a:lnTo>
                      <a:pt x="427" y="41"/>
                    </a:lnTo>
                    <a:lnTo>
                      <a:pt x="417" y="46"/>
                    </a:lnTo>
                    <a:lnTo>
                      <a:pt x="407" y="47"/>
                    </a:lnTo>
                    <a:lnTo>
                      <a:pt x="398" y="48"/>
                    </a:lnTo>
                    <a:lnTo>
                      <a:pt x="388" y="51"/>
                    </a:lnTo>
                    <a:lnTo>
                      <a:pt x="376" y="54"/>
                    </a:lnTo>
                    <a:lnTo>
                      <a:pt x="364" y="59"/>
                    </a:lnTo>
                    <a:lnTo>
                      <a:pt x="352" y="63"/>
                    </a:lnTo>
                    <a:lnTo>
                      <a:pt x="341" y="67"/>
                    </a:lnTo>
                    <a:lnTo>
                      <a:pt x="331" y="71"/>
                    </a:lnTo>
                    <a:lnTo>
                      <a:pt x="324" y="74"/>
                    </a:lnTo>
                    <a:lnTo>
                      <a:pt x="319" y="77"/>
                    </a:lnTo>
                    <a:lnTo>
                      <a:pt x="312" y="82"/>
                    </a:lnTo>
                    <a:lnTo>
                      <a:pt x="305" y="87"/>
                    </a:lnTo>
                    <a:lnTo>
                      <a:pt x="298" y="94"/>
                    </a:lnTo>
                    <a:lnTo>
                      <a:pt x="291" y="100"/>
                    </a:lnTo>
                    <a:lnTo>
                      <a:pt x="285" y="106"/>
                    </a:lnTo>
                    <a:lnTo>
                      <a:pt x="282" y="109"/>
                    </a:lnTo>
                    <a:lnTo>
                      <a:pt x="281" y="110"/>
                    </a:lnTo>
                    <a:lnTo>
                      <a:pt x="277" y="142"/>
                    </a:lnTo>
                    <a:lnTo>
                      <a:pt x="273" y="213"/>
                    </a:lnTo>
                    <a:lnTo>
                      <a:pt x="271" y="295"/>
                    </a:lnTo>
                    <a:lnTo>
                      <a:pt x="278" y="357"/>
                    </a:lnTo>
                    <a:lnTo>
                      <a:pt x="276" y="355"/>
                    </a:lnTo>
                    <a:lnTo>
                      <a:pt x="271" y="345"/>
                    </a:lnTo>
                    <a:lnTo>
                      <a:pt x="265" y="332"/>
                    </a:lnTo>
                    <a:lnTo>
                      <a:pt x="256" y="311"/>
                    </a:lnTo>
                    <a:lnTo>
                      <a:pt x="250" y="283"/>
                    </a:lnTo>
                    <a:lnTo>
                      <a:pt x="245" y="249"/>
                    </a:lnTo>
                    <a:lnTo>
                      <a:pt x="243" y="207"/>
                    </a:lnTo>
                    <a:lnTo>
                      <a:pt x="246" y="158"/>
                    </a:lnTo>
                    <a:lnTo>
                      <a:pt x="243" y="162"/>
                    </a:lnTo>
                    <a:lnTo>
                      <a:pt x="236" y="175"/>
                    </a:lnTo>
                    <a:lnTo>
                      <a:pt x="224" y="192"/>
                    </a:lnTo>
                    <a:lnTo>
                      <a:pt x="212" y="214"/>
                    </a:lnTo>
                    <a:lnTo>
                      <a:pt x="199" y="237"/>
                    </a:lnTo>
                    <a:lnTo>
                      <a:pt x="187" y="260"/>
                    </a:lnTo>
                    <a:lnTo>
                      <a:pt x="179" y="280"/>
                    </a:lnTo>
                    <a:lnTo>
                      <a:pt x="176" y="295"/>
                    </a:lnTo>
                    <a:lnTo>
                      <a:pt x="170" y="330"/>
                    </a:lnTo>
                    <a:lnTo>
                      <a:pt x="160" y="379"/>
                    </a:lnTo>
                    <a:lnTo>
                      <a:pt x="151" y="423"/>
                    </a:lnTo>
                    <a:lnTo>
                      <a:pt x="147" y="446"/>
                    </a:lnTo>
                    <a:lnTo>
                      <a:pt x="144" y="464"/>
                    </a:lnTo>
                    <a:lnTo>
                      <a:pt x="136" y="495"/>
                    </a:lnTo>
                    <a:lnTo>
                      <a:pt x="126" y="525"/>
                    </a:lnTo>
                    <a:lnTo>
                      <a:pt x="123" y="539"/>
                    </a:lnTo>
                    <a:lnTo>
                      <a:pt x="118" y="547"/>
                    </a:lnTo>
                    <a:lnTo>
                      <a:pt x="104" y="568"/>
                    </a:lnTo>
                    <a:lnTo>
                      <a:pt x="86" y="599"/>
                    </a:lnTo>
                    <a:lnTo>
                      <a:pt x="65" y="638"/>
                    </a:lnTo>
                    <a:lnTo>
                      <a:pt x="42" y="679"/>
                    </a:lnTo>
                    <a:lnTo>
                      <a:pt x="23" y="722"/>
                    </a:lnTo>
                    <a:lnTo>
                      <a:pt x="8" y="762"/>
                    </a:lnTo>
                    <a:lnTo>
                      <a:pt x="0" y="796"/>
                    </a:lnTo>
                    <a:lnTo>
                      <a:pt x="1" y="793"/>
                    </a:lnTo>
                    <a:lnTo>
                      <a:pt x="4" y="789"/>
                    </a:lnTo>
                    <a:lnTo>
                      <a:pt x="10" y="781"/>
                    </a:lnTo>
                    <a:lnTo>
                      <a:pt x="18" y="770"/>
                    </a:lnTo>
                    <a:lnTo>
                      <a:pt x="27" y="759"/>
                    </a:lnTo>
                    <a:lnTo>
                      <a:pt x="38" y="745"/>
                    </a:lnTo>
                    <a:lnTo>
                      <a:pt x="50" y="730"/>
                    </a:lnTo>
                    <a:lnTo>
                      <a:pt x="63" y="714"/>
                    </a:lnTo>
                    <a:lnTo>
                      <a:pt x="78" y="698"/>
                    </a:lnTo>
                    <a:lnTo>
                      <a:pt x="92" y="681"/>
                    </a:lnTo>
                    <a:lnTo>
                      <a:pt x="108" y="666"/>
                    </a:lnTo>
                    <a:lnTo>
                      <a:pt x="123" y="649"/>
                    </a:lnTo>
                    <a:lnTo>
                      <a:pt x="139" y="636"/>
                    </a:lnTo>
                    <a:lnTo>
                      <a:pt x="154" y="624"/>
                    </a:lnTo>
                    <a:lnTo>
                      <a:pt x="169" y="614"/>
                    </a:lnTo>
                    <a:lnTo>
                      <a:pt x="184" y="606"/>
                    </a:lnTo>
                    <a:lnTo>
                      <a:pt x="214" y="556"/>
                    </a:lnTo>
                    <a:lnTo>
                      <a:pt x="240" y="532"/>
                    </a:lnTo>
                    <a:lnTo>
                      <a:pt x="366" y="532"/>
                    </a:lnTo>
                    <a:lnTo>
                      <a:pt x="366" y="531"/>
                    </a:lnTo>
                    <a:lnTo>
                      <a:pt x="367" y="526"/>
                    </a:lnTo>
                    <a:lnTo>
                      <a:pt x="368" y="520"/>
                    </a:lnTo>
                    <a:lnTo>
                      <a:pt x="372" y="514"/>
                    </a:lnTo>
                    <a:lnTo>
                      <a:pt x="376" y="507"/>
                    </a:lnTo>
                    <a:lnTo>
                      <a:pt x="384" y="501"/>
                    </a:lnTo>
                    <a:lnTo>
                      <a:pt x="395" y="495"/>
                    </a:lnTo>
                    <a:lnTo>
                      <a:pt x="410" y="492"/>
                    </a:lnTo>
                    <a:lnTo>
                      <a:pt x="411" y="492"/>
                    </a:lnTo>
                    <a:lnTo>
                      <a:pt x="415" y="491"/>
                    </a:lnTo>
                    <a:lnTo>
                      <a:pt x="421" y="488"/>
                    </a:lnTo>
                    <a:lnTo>
                      <a:pt x="428" y="485"/>
                    </a:lnTo>
                    <a:lnTo>
                      <a:pt x="436" y="481"/>
                    </a:lnTo>
                    <a:lnTo>
                      <a:pt x="443" y="478"/>
                    </a:lnTo>
                    <a:lnTo>
                      <a:pt x="449" y="473"/>
                    </a:lnTo>
                    <a:lnTo>
                      <a:pt x="453" y="467"/>
                    </a:lnTo>
                    <a:lnTo>
                      <a:pt x="459" y="461"/>
                    </a:lnTo>
                    <a:lnTo>
                      <a:pt x="469" y="453"/>
                    </a:lnTo>
                    <a:lnTo>
                      <a:pt x="483" y="446"/>
                    </a:lnTo>
                    <a:lnTo>
                      <a:pt x="499" y="441"/>
                    </a:lnTo>
                    <a:lnTo>
                      <a:pt x="516" y="439"/>
                    </a:lnTo>
                    <a:lnTo>
                      <a:pt x="531" y="443"/>
                    </a:lnTo>
                    <a:lnTo>
                      <a:pt x="543" y="454"/>
                    </a:lnTo>
                    <a:lnTo>
                      <a:pt x="554" y="473"/>
                    </a:lnTo>
                    <a:lnTo>
                      <a:pt x="555" y="474"/>
                    </a:lnTo>
                    <a:lnTo>
                      <a:pt x="557" y="479"/>
                    </a:lnTo>
                    <a:lnTo>
                      <a:pt x="560" y="484"/>
                    </a:lnTo>
                    <a:lnTo>
                      <a:pt x="566" y="489"/>
                    </a:lnTo>
                    <a:lnTo>
                      <a:pt x="573" y="495"/>
                    </a:lnTo>
                    <a:lnTo>
                      <a:pt x="582" y="500"/>
                    </a:lnTo>
                    <a:lnTo>
                      <a:pt x="594" y="501"/>
                    </a:lnTo>
                    <a:lnTo>
                      <a:pt x="607" y="500"/>
                    </a:lnTo>
                    <a:lnTo>
                      <a:pt x="608" y="501"/>
                    </a:lnTo>
                    <a:lnTo>
                      <a:pt x="611" y="503"/>
                    </a:lnTo>
                    <a:lnTo>
                      <a:pt x="617" y="507"/>
                    </a:lnTo>
                    <a:lnTo>
                      <a:pt x="624" y="511"/>
                    </a:lnTo>
                    <a:lnTo>
                      <a:pt x="631" y="518"/>
                    </a:lnTo>
                    <a:lnTo>
                      <a:pt x="638" y="525"/>
                    </a:lnTo>
                    <a:lnTo>
                      <a:pt x="642" y="534"/>
                    </a:lnTo>
                    <a:lnTo>
                      <a:pt x="647" y="543"/>
                    </a:lnTo>
                    <a:lnTo>
                      <a:pt x="648" y="543"/>
                    </a:lnTo>
                    <a:lnTo>
                      <a:pt x="650" y="543"/>
                    </a:lnTo>
                    <a:lnTo>
                      <a:pt x="655" y="542"/>
                    </a:lnTo>
                    <a:lnTo>
                      <a:pt x="661" y="542"/>
                    </a:lnTo>
                    <a:lnTo>
                      <a:pt x="668" y="542"/>
                    </a:lnTo>
                    <a:lnTo>
                      <a:pt x="674" y="543"/>
                    </a:lnTo>
                    <a:lnTo>
                      <a:pt x="684" y="543"/>
                    </a:lnTo>
                    <a:lnTo>
                      <a:pt x="693" y="546"/>
                    </a:lnTo>
                    <a:lnTo>
                      <a:pt x="692" y="532"/>
                    </a:lnTo>
                    <a:lnTo>
                      <a:pt x="691" y="517"/>
                    </a:lnTo>
                    <a:lnTo>
                      <a:pt x="689" y="504"/>
                    </a:lnTo>
                    <a:lnTo>
                      <a:pt x="688" y="493"/>
                    </a:lnTo>
                    <a:close/>
                  </a:path>
                </a:pathLst>
              </a:cu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3" name="Freeform 67"/>
              <p:cNvSpPr>
                <a:spLocks/>
              </p:cNvSpPr>
              <p:nvPr/>
            </p:nvSpPr>
            <p:spPr bwMode="auto">
              <a:xfrm flipH="1">
                <a:off x="3161" y="1504"/>
                <a:ext cx="431" cy="573"/>
              </a:xfrm>
              <a:custGeom>
                <a:avLst/>
                <a:gdLst>
                  <a:gd name="T0" fmla="*/ 13 w 1033"/>
                  <a:gd name="T1" fmla="*/ 21 h 1197"/>
                  <a:gd name="T2" fmla="*/ 12 w 1033"/>
                  <a:gd name="T3" fmla="*/ 19 h 1197"/>
                  <a:gd name="T4" fmla="*/ 12 w 1033"/>
                  <a:gd name="T5" fmla="*/ 14 h 1197"/>
                  <a:gd name="T6" fmla="*/ 11 w 1033"/>
                  <a:gd name="T7" fmla="*/ 11 h 1197"/>
                  <a:gd name="T8" fmla="*/ 10 w 1033"/>
                  <a:gd name="T9" fmla="*/ 12 h 1197"/>
                  <a:gd name="T10" fmla="*/ 10 w 1033"/>
                  <a:gd name="T11" fmla="*/ 10 h 1197"/>
                  <a:gd name="T12" fmla="*/ 10 w 1033"/>
                  <a:gd name="T13" fmla="*/ 6 h 1197"/>
                  <a:gd name="T14" fmla="*/ 10 w 1033"/>
                  <a:gd name="T15" fmla="*/ 3 h 1197"/>
                  <a:gd name="T16" fmla="*/ 8 w 1033"/>
                  <a:gd name="T17" fmla="*/ 2 h 1197"/>
                  <a:gd name="T18" fmla="*/ 8 w 1033"/>
                  <a:gd name="T19" fmla="*/ 4 h 1197"/>
                  <a:gd name="T20" fmla="*/ 7 w 1033"/>
                  <a:gd name="T21" fmla="*/ 6 h 1197"/>
                  <a:gd name="T22" fmla="*/ 8 w 1033"/>
                  <a:gd name="T23" fmla="*/ 1 h 1197"/>
                  <a:gd name="T24" fmla="*/ 7 w 1033"/>
                  <a:gd name="T25" fmla="*/ 1 h 1197"/>
                  <a:gd name="T26" fmla="*/ 6 w 1033"/>
                  <a:gd name="T27" fmla="*/ 1 h 1197"/>
                  <a:gd name="T28" fmla="*/ 4 w 1033"/>
                  <a:gd name="T29" fmla="*/ 0 h 1197"/>
                  <a:gd name="T30" fmla="*/ 3 w 1033"/>
                  <a:gd name="T31" fmla="*/ 2 h 1197"/>
                  <a:gd name="T32" fmla="*/ 1 w 1033"/>
                  <a:gd name="T33" fmla="*/ 3 h 1197"/>
                  <a:gd name="T34" fmla="*/ 0 w 1033"/>
                  <a:gd name="T35" fmla="*/ 8 h 1197"/>
                  <a:gd name="T36" fmla="*/ 0 w 1033"/>
                  <a:gd name="T37" fmla="*/ 14 h 1197"/>
                  <a:gd name="T38" fmla="*/ 0 w 1033"/>
                  <a:gd name="T39" fmla="*/ 16 h 1197"/>
                  <a:gd name="T40" fmla="*/ 2 w 1033"/>
                  <a:gd name="T41" fmla="*/ 23 h 1197"/>
                  <a:gd name="T42" fmla="*/ 2 w 1033"/>
                  <a:gd name="T43" fmla="*/ 23 h 1197"/>
                  <a:gd name="T44" fmla="*/ 3 w 1033"/>
                  <a:gd name="T45" fmla="*/ 23 h 1197"/>
                  <a:gd name="T46" fmla="*/ 3 w 1033"/>
                  <a:gd name="T47" fmla="*/ 23 h 1197"/>
                  <a:gd name="T48" fmla="*/ 5 w 1033"/>
                  <a:gd name="T49" fmla="*/ 22 h 1197"/>
                  <a:gd name="T50" fmla="*/ 6 w 1033"/>
                  <a:gd name="T51" fmla="*/ 22 h 1197"/>
                  <a:gd name="T52" fmla="*/ 8 w 1033"/>
                  <a:gd name="T53" fmla="*/ 18 h 1197"/>
                  <a:gd name="T54" fmla="*/ 7 w 1033"/>
                  <a:gd name="T55" fmla="*/ 13 h 1197"/>
                  <a:gd name="T56" fmla="*/ 7 w 1033"/>
                  <a:gd name="T57" fmla="*/ 10 h 1197"/>
                  <a:gd name="T58" fmla="*/ 7 w 1033"/>
                  <a:gd name="T59" fmla="*/ 11 h 1197"/>
                  <a:gd name="T60" fmla="*/ 8 w 1033"/>
                  <a:gd name="T61" fmla="*/ 13 h 1197"/>
                  <a:gd name="T62" fmla="*/ 8 w 1033"/>
                  <a:gd name="T63" fmla="*/ 21 h 1197"/>
                  <a:gd name="T64" fmla="*/ 10 w 1033"/>
                  <a:gd name="T65" fmla="*/ 20 h 1197"/>
                  <a:gd name="T66" fmla="*/ 11 w 1033"/>
                  <a:gd name="T67" fmla="*/ 19 h 1197"/>
                  <a:gd name="T68" fmla="*/ 11 w 1033"/>
                  <a:gd name="T69" fmla="*/ 19 h 1197"/>
                  <a:gd name="T70" fmla="*/ 10 w 1033"/>
                  <a:gd name="T71" fmla="*/ 20 h 1197"/>
                  <a:gd name="T72" fmla="*/ 10 w 1033"/>
                  <a:gd name="T73" fmla="*/ 21 h 1197"/>
                  <a:gd name="T74" fmla="*/ 12 w 1033"/>
                  <a:gd name="T75" fmla="*/ 22 h 1197"/>
                  <a:gd name="T76" fmla="*/ 12 w 1033"/>
                  <a:gd name="T77" fmla="*/ 22 h 1197"/>
                  <a:gd name="T78" fmla="*/ 11 w 1033"/>
                  <a:gd name="T79" fmla="*/ 22 h 1197"/>
                  <a:gd name="T80" fmla="*/ 10 w 1033"/>
                  <a:gd name="T81" fmla="*/ 22 h 1197"/>
                  <a:gd name="T82" fmla="*/ 9 w 1033"/>
                  <a:gd name="T83" fmla="*/ 22 h 1197"/>
                  <a:gd name="T84" fmla="*/ 7 w 1033"/>
                  <a:gd name="T85" fmla="*/ 23 h 1197"/>
                  <a:gd name="T86" fmla="*/ 7 w 1033"/>
                  <a:gd name="T87" fmla="*/ 24 h 1197"/>
                  <a:gd name="T88" fmla="*/ 8 w 1033"/>
                  <a:gd name="T89" fmla="*/ 30 h 1197"/>
                  <a:gd name="T90" fmla="*/ 10 w 1033"/>
                  <a:gd name="T91" fmla="*/ 30 h 1197"/>
                  <a:gd name="T92" fmla="*/ 12 w 1033"/>
                  <a:gd name="T93" fmla="*/ 29 h 1197"/>
                  <a:gd name="T94" fmla="*/ 13 w 1033"/>
                  <a:gd name="T95" fmla="*/ 28 h 1197"/>
                  <a:gd name="T96" fmla="*/ 13 w 1033"/>
                  <a:gd name="T97" fmla="*/ 27 h 1197"/>
                  <a:gd name="T98" fmla="*/ 12 w 1033"/>
                  <a:gd name="T99" fmla="*/ 27 h 1197"/>
                  <a:gd name="T100" fmla="*/ 10 w 1033"/>
                  <a:gd name="T101" fmla="*/ 27 h 1197"/>
                  <a:gd name="T102" fmla="*/ 11 w 1033"/>
                  <a:gd name="T103" fmla="*/ 27 h 1197"/>
                  <a:gd name="T104" fmla="*/ 12 w 1033"/>
                  <a:gd name="T105" fmla="*/ 26 h 1197"/>
                  <a:gd name="T106" fmla="*/ 13 w 1033"/>
                  <a:gd name="T107" fmla="*/ 26 h 11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33" h="1197">
                    <a:moveTo>
                      <a:pt x="1030" y="925"/>
                    </a:moveTo>
                    <a:lnTo>
                      <a:pt x="1025" y="907"/>
                    </a:lnTo>
                    <a:lnTo>
                      <a:pt x="1019" y="885"/>
                    </a:lnTo>
                    <a:lnTo>
                      <a:pt x="1011" y="863"/>
                    </a:lnTo>
                    <a:lnTo>
                      <a:pt x="1003" y="841"/>
                    </a:lnTo>
                    <a:lnTo>
                      <a:pt x="995" y="821"/>
                    </a:lnTo>
                    <a:lnTo>
                      <a:pt x="988" y="805"/>
                    </a:lnTo>
                    <a:lnTo>
                      <a:pt x="984" y="794"/>
                    </a:lnTo>
                    <a:lnTo>
                      <a:pt x="982" y="790"/>
                    </a:lnTo>
                    <a:lnTo>
                      <a:pt x="980" y="783"/>
                    </a:lnTo>
                    <a:lnTo>
                      <a:pt x="974" y="766"/>
                    </a:lnTo>
                    <a:lnTo>
                      <a:pt x="966" y="739"/>
                    </a:lnTo>
                    <a:lnTo>
                      <a:pt x="956" y="708"/>
                    </a:lnTo>
                    <a:lnTo>
                      <a:pt x="944" y="674"/>
                    </a:lnTo>
                    <a:lnTo>
                      <a:pt x="934" y="639"/>
                    </a:lnTo>
                    <a:lnTo>
                      <a:pt x="925" y="607"/>
                    </a:lnTo>
                    <a:lnTo>
                      <a:pt x="918" y="582"/>
                    </a:lnTo>
                    <a:lnTo>
                      <a:pt x="911" y="558"/>
                    </a:lnTo>
                    <a:lnTo>
                      <a:pt x="903" y="530"/>
                    </a:lnTo>
                    <a:lnTo>
                      <a:pt x="895" y="500"/>
                    </a:lnTo>
                    <a:lnTo>
                      <a:pt x="886" y="471"/>
                    </a:lnTo>
                    <a:lnTo>
                      <a:pt x="876" y="446"/>
                    </a:lnTo>
                    <a:lnTo>
                      <a:pt x="870" y="425"/>
                    </a:lnTo>
                    <a:lnTo>
                      <a:pt x="865" y="410"/>
                    </a:lnTo>
                    <a:lnTo>
                      <a:pt x="863" y="405"/>
                    </a:lnTo>
                    <a:lnTo>
                      <a:pt x="860" y="423"/>
                    </a:lnTo>
                    <a:lnTo>
                      <a:pt x="856" y="439"/>
                    </a:lnTo>
                    <a:lnTo>
                      <a:pt x="851" y="452"/>
                    </a:lnTo>
                    <a:lnTo>
                      <a:pt x="844" y="462"/>
                    </a:lnTo>
                    <a:lnTo>
                      <a:pt x="838" y="471"/>
                    </a:lnTo>
                    <a:lnTo>
                      <a:pt x="833" y="477"/>
                    </a:lnTo>
                    <a:lnTo>
                      <a:pt x="829" y="480"/>
                    </a:lnTo>
                    <a:lnTo>
                      <a:pt x="828" y="481"/>
                    </a:lnTo>
                    <a:lnTo>
                      <a:pt x="832" y="453"/>
                    </a:lnTo>
                    <a:lnTo>
                      <a:pt x="834" y="414"/>
                    </a:lnTo>
                    <a:lnTo>
                      <a:pt x="834" y="376"/>
                    </a:lnTo>
                    <a:lnTo>
                      <a:pt x="830" y="350"/>
                    </a:lnTo>
                    <a:lnTo>
                      <a:pt x="824" y="325"/>
                    </a:lnTo>
                    <a:lnTo>
                      <a:pt x="813" y="290"/>
                    </a:lnTo>
                    <a:lnTo>
                      <a:pt x="804" y="257"/>
                    </a:lnTo>
                    <a:lnTo>
                      <a:pt x="798" y="238"/>
                    </a:lnTo>
                    <a:lnTo>
                      <a:pt x="796" y="233"/>
                    </a:lnTo>
                    <a:lnTo>
                      <a:pt x="789" y="220"/>
                    </a:lnTo>
                    <a:lnTo>
                      <a:pt x="781" y="205"/>
                    </a:lnTo>
                    <a:lnTo>
                      <a:pt x="772" y="187"/>
                    </a:lnTo>
                    <a:lnTo>
                      <a:pt x="760" y="169"/>
                    </a:lnTo>
                    <a:lnTo>
                      <a:pt x="750" y="152"/>
                    </a:lnTo>
                    <a:lnTo>
                      <a:pt x="739" y="138"/>
                    </a:lnTo>
                    <a:lnTo>
                      <a:pt x="731" y="129"/>
                    </a:lnTo>
                    <a:lnTo>
                      <a:pt x="720" y="121"/>
                    </a:lnTo>
                    <a:lnTo>
                      <a:pt x="704" y="111"/>
                    </a:lnTo>
                    <a:lnTo>
                      <a:pt x="684" y="100"/>
                    </a:lnTo>
                    <a:lnTo>
                      <a:pt x="665" y="91"/>
                    </a:lnTo>
                    <a:lnTo>
                      <a:pt x="645" y="82"/>
                    </a:lnTo>
                    <a:lnTo>
                      <a:pt x="629" y="74"/>
                    </a:lnTo>
                    <a:lnTo>
                      <a:pt x="619" y="69"/>
                    </a:lnTo>
                    <a:lnTo>
                      <a:pt x="614" y="67"/>
                    </a:lnTo>
                    <a:lnTo>
                      <a:pt x="601" y="85"/>
                    </a:lnTo>
                    <a:lnTo>
                      <a:pt x="587" y="114"/>
                    </a:lnTo>
                    <a:lnTo>
                      <a:pt x="572" y="150"/>
                    </a:lnTo>
                    <a:lnTo>
                      <a:pt x="558" y="189"/>
                    </a:lnTo>
                    <a:lnTo>
                      <a:pt x="544" y="227"/>
                    </a:lnTo>
                    <a:lnTo>
                      <a:pt x="533" y="258"/>
                    </a:lnTo>
                    <a:lnTo>
                      <a:pt x="525" y="281"/>
                    </a:lnTo>
                    <a:lnTo>
                      <a:pt x="523" y="289"/>
                    </a:lnTo>
                    <a:lnTo>
                      <a:pt x="528" y="244"/>
                    </a:lnTo>
                    <a:lnTo>
                      <a:pt x="534" y="202"/>
                    </a:lnTo>
                    <a:lnTo>
                      <a:pt x="545" y="164"/>
                    </a:lnTo>
                    <a:lnTo>
                      <a:pt x="555" y="129"/>
                    </a:lnTo>
                    <a:lnTo>
                      <a:pt x="567" y="101"/>
                    </a:lnTo>
                    <a:lnTo>
                      <a:pt x="575" y="80"/>
                    </a:lnTo>
                    <a:lnTo>
                      <a:pt x="582" y="66"/>
                    </a:lnTo>
                    <a:lnTo>
                      <a:pt x="584" y="61"/>
                    </a:lnTo>
                    <a:lnTo>
                      <a:pt x="582" y="61"/>
                    </a:lnTo>
                    <a:lnTo>
                      <a:pt x="576" y="60"/>
                    </a:lnTo>
                    <a:lnTo>
                      <a:pt x="567" y="59"/>
                    </a:lnTo>
                    <a:lnTo>
                      <a:pt x="555" y="58"/>
                    </a:lnTo>
                    <a:lnTo>
                      <a:pt x="544" y="58"/>
                    </a:lnTo>
                    <a:lnTo>
                      <a:pt x="531" y="56"/>
                    </a:lnTo>
                    <a:lnTo>
                      <a:pt x="521" y="55"/>
                    </a:lnTo>
                    <a:lnTo>
                      <a:pt x="511" y="55"/>
                    </a:lnTo>
                    <a:lnTo>
                      <a:pt x="498" y="53"/>
                    </a:lnTo>
                    <a:lnTo>
                      <a:pt x="476" y="46"/>
                    </a:lnTo>
                    <a:lnTo>
                      <a:pt x="447" y="38"/>
                    </a:lnTo>
                    <a:lnTo>
                      <a:pt x="416" y="28"/>
                    </a:lnTo>
                    <a:lnTo>
                      <a:pt x="386" y="17"/>
                    </a:lnTo>
                    <a:lnTo>
                      <a:pt x="359" y="8"/>
                    </a:lnTo>
                    <a:lnTo>
                      <a:pt x="342" y="2"/>
                    </a:lnTo>
                    <a:lnTo>
                      <a:pt x="335" y="0"/>
                    </a:lnTo>
                    <a:lnTo>
                      <a:pt x="333" y="4"/>
                    </a:lnTo>
                    <a:lnTo>
                      <a:pt x="327" y="14"/>
                    </a:lnTo>
                    <a:lnTo>
                      <a:pt x="316" y="29"/>
                    </a:lnTo>
                    <a:lnTo>
                      <a:pt x="298" y="46"/>
                    </a:lnTo>
                    <a:lnTo>
                      <a:pt x="275" y="63"/>
                    </a:lnTo>
                    <a:lnTo>
                      <a:pt x="245" y="81"/>
                    </a:lnTo>
                    <a:lnTo>
                      <a:pt x="209" y="93"/>
                    </a:lnTo>
                    <a:lnTo>
                      <a:pt x="164" y="103"/>
                    </a:lnTo>
                    <a:lnTo>
                      <a:pt x="161" y="103"/>
                    </a:lnTo>
                    <a:lnTo>
                      <a:pt x="153" y="104"/>
                    </a:lnTo>
                    <a:lnTo>
                      <a:pt x="141" y="105"/>
                    </a:lnTo>
                    <a:lnTo>
                      <a:pt x="125" y="107"/>
                    </a:lnTo>
                    <a:lnTo>
                      <a:pt x="104" y="109"/>
                    </a:lnTo>
                    <a:lnTo>
                      <a:pt x="81" y="111"/>
                    </a:lnTo>
                    <a:lnTo>
                      <a:pt x="55" y="113"/>
                    </a:lnTo>
                    <a:lnTo>
                      <a:pt x="29" y="114"/>
                    </a:lnTo>
                    <a:lnTo>
                      <a:pt x="20" y="172"/>
                    </a:lnTo>
                    <a:lnTo>
                      <a:pt x="9" y="247"/>
                    </a:lnTo>
                    <a:lnTo>
                      <a:pt x="3" y="328"/>
                    </a:lnTo>
                    <a:lnTo>
                      <a:pt x="0" y="403"/>
                    </a:lnTo>
                    <a:lnTo>
                      <a:pt x="0" y="425"/>
                    </a:lnTo>
                    <a:lnTo>
                      <a:pt x="0" y="472"/>
                    </a:lnTo>
                    <a:lnTo>
                      <a:pt x="1" y="524"/>
                    </a:lnTo>
                    <a:lnTo>
                      <a:pt x="3" y="558"/>
                    </a:lnTo>
                    <a:lnTo>
                      <a:pt x="4" y="571"/>
                    </a:lnTo>
                    <a:lnTo>
                      <a:pt x="6" y="589"/>
                    </a:lnTo>
                    <a:lnTo>
                      <a:pt x="7" y="605"/>
                    </a:lnTo>
                    <a:lnTo>
                      <a:pt x="7" y="620"/>
                    </a:lnTo>
                    <a:lnTo>
                      <a:pt x="15" y="624"/>
                    </a:lnTo>
                    <a:lnTo>
                      <a:pt x="24" y="629"/>
                    </a:lnTo>
                    <a:lnTo>
                      <a:pt x="32" y="636"/>
                    </a:lnTo>
                    <a:lnTo>
                      <a:pt x="39" y="644"/>
                    </a:lnTo>
                    <a:lnTo>
                      <a:pt x="46" y="653"/>
                    </a:lnTo>
                    <a:lnTo>
                      <a:pt x="52" y="663"/>
                    </a:lnTo>
                    <a:lnTo>
                      <a:pt x="58" y="676"/>
                    </a:lnTo>
                    <a:lnTo>
                      <a:pt x="61" y="690"/>
                    </a:lnTo>
                    <a:lnTo>
                      <a:pt x="137" y="933"/>
                    </a:lnTo>
                    <a:lnTo>
                      <a:pt x="138" y="933"/>
                    </a:lnTo>
                    <a:lnTo>
                      <a:pt x="141" y="932"/>
                    </a:lnTo>
                    <a:lnTo>
                      <a:pt x="145" y="931"/>
                    </a:lnTo>
                    <a:lnTo>
                      <a:pt x="150" y="930"/>
                    </a:lnTo>
                    <a:lnTo>
                      <a:pt x="157" y="928"/>
                    </a:lnTo>
                    <a:lnTo>
                      <a:pt x="164" y="928"/>
                    </a:lnTo>
                    <a:lnTo>
                      <a:pt x="171" y="930"/>
                    </a:lnTo>
                    <a:lnTo>
                      <a:pt x="179" y="931"/>
                    </a:lnTo>
                    <a:lnTo>
                      <a:pt x="187" y="933"/>
                    </a:lnTo>
                    <a:lnTo>
                      <a:pt x="196" y="933"/>
                    </a:lnTo>
                    <a:lnTo>
                      <a:pt x="206" y="934"/>
                    </a:lnTo>
                    <a:lnTo>
                      <a:pt x="216" y="934"/>
                    </a:lnTo>
                    <a:lnTo>
                      <a:pt x="224" y="934"/>
                    </a:lnTo>
                    <a:lnTo>
                      <a:pt x="231" y="933"/>
                    </a:lnTo>
                    <a:lnTo>
                      <a:pt x="235" y="933"/>
                    </a:lnTo>
                    <a:lnTo>
                      <a:pt x="236" y="933"/>
                    </a:lnTo>
                    <a:lnTo>
                      <a:pt x="241" y="933"/>
                    </a:lnTo>
                    <a:lnTo>
                      <a:pt x="252" y="934"/>
                    </a:lnTo>
                    <a:lnTo>
                      <a:pt x="270" y="935"/>
                    </a:lnTo>
                    <a:lnTo>
                      <a:pt x="292" y="935"/>
                    </a:lnTo>
                    <a:lnTo>
                      <a:pt x="316" y="933"/>
                    </a:lnTo>
                    <a:lnTo>
                      <a:pt x="341" y="927"/>
                    </a:lnTo>
                    <a:lnTo>
                      <a:pt x="364" y="918"/>
                    </a:lnTo>
                    <a:lnTo>
                      <a:pt x="385" y="904"/>
                    </a:lnTo>
                    <a:lnTo>
                      <a:pt x="395" y="896"/>
                    </a:lnTo>
                    <a:lnTo>
                      <a:pt x="408" y="890"/>
                    </a:lnTo>
                    <a:lnTo>
                      <a:pt x="422" y="885"/>
                    </a:lnTo>
                    <a:lnTo>
                      <a:pt x="434" y="880"/>
                    </a:lnTo>
                    <a:lnTo>
                      <a:pt x="446" y="877"/>
                    </a:lnTo>
                    <a:lnTo>
                      <a:pt x="455" y="874"/>
                    </a:lnTo>
                    <a:lnTo>
                      <a:pt x="462" y="872"/>
                    </a:lnTo>
                    <a:lnTo>
                      <a:pt x="464" y="872"/>
                    </a:lnTo>
                    <a:lnTo>
                      <a:pt x="567" y="863"/>
                    </a:lnTo>
                    <a:lnTo>
                      <a:pt x="569" y="836"/>
                    </a:lnTo>
                    <a:lnTo>
                      <a:pt x="574" y="776"/>
                    </a:lnTo>
                    <a:lnTo>
                      <a:pt x="577" y="713"/>
                    </a:lnTo>
                    <a:lnTo>
                      <a:pt x="576" y="678"/>
                    </a:lnTo>
                    <a:lnTo>
                      <a:pt x="572" y="655"/>
                    </a:lnTo>
                    <a:lnTo>
                      <a:pt x="570" y="616"/>
                    </a:lnTo>
                    <a:lnTo>
                      <a:pt x="568" y="577"/>
                    </a:lnTo>
                    <a:lnTo>
                      <a:pt x="564" y="552"/>
                    </a:lnTo>
                    <a:lnTo>
                      <a:pt x="561" y="539"/>
                    </a:lnTo>
                    <a:lnTo>
                      <a:pt x="556" y="517"/>
                    </a:lnTo>
                    <a:lnTo>
                      <a:pt x="549" y="490"/>
                    </a:lnTo>
                    <a:lnTo>
                      <a:pt x="544" y="458"/>
                    </a:lnTo>
                    <a:lnTo>
                      <a:pt x="537" y="430"/>
                    </a:lnTo>
                    <a:lnTo>
                      <a:pt x="531" y="403"/>
                    </a:lnTo>
                    <a:lnTo>
                      <a:pt x="528" y="386"/>
                    </a:lnTo>
                    <a:lnTo>
                      <a:pt x="526" y="379"/>
                    </a:lnTo>
                    <a:lnTo>
                      <a:pt x="528" y="381"/>
                    </a:lnTo>
                    <a:lnTo>
                      <a:pt x="532" y="387"/>
                    </a:lnTo>
                    <a:lnTo>
                      <a:pt x="539" y="396"/>
                    </a:lnTo>
                    <a:lnTo>
                      <a:pt x="546" y="408"/>
                    </a:lnTo>
                    <a:lnTo>
                      <a:pt x="553" y="422"/>
                    </a:lnTo>
                    <a:lnTo>
                      <a:pt x="560" y="435"/>
                    </a:lnTo>
                    <a:lnTo>
                      <a:pt x="564" y="449"/>
                    </a:lnTo>
                    <a:lnTo>
                      <a:pt x="567" y="462"/>
                    </a:lnTo>
                    <a:lnTo>
                      <a:pt x="572" y="485"/>
                    </a:lnTo>
                    <a:lnTo>
                      <a:pt x="583" y="505"/>
                    </a:lnTo>
                    <a:lnTo>
                      <a:pt x="592" y="524"/>
                    </a:lnTo>
                    <a:lnTo>
                      <a:pt x="597" y="544"/>
                    </a:lnTo>
                    <a:lnTo>
                      <a:pt x="601" y="624"/>
                    </a:lnTo>
                    <a:lnTo>
                      <a:pt x="610" y="691"/>
                    </a:lnTo>
                    <a:lnTo>
                      <a:pt x="620" y="743"/>
                    </a:lnTo>
                    <a:lnTo>
                      <a:pt x="631" y="783"/>
                    </a:lnTo>
                    <a:lnTo>
                      <a:pt x="642" y="812"/>
                    </a:lnTo>
                    <a:lnTo>
                      <a:pt x="651" y="832"/>
                    </a:lnTo>
                    <a:lnTo>
                      <a:pt x="658" y="842"/>
                    </a:lnTo>
                    <a:lnTo>
                      <a:pt x="660" y="845"/>
                    </a:lnTo>
                    <a:lnTo>
                      <a:pt x="728" y="836"/>
                    </a:lnTo>
                    <a:lnTo>
                      <a:pt x="743" y="825"/>
                    </a:lnTo>
                    <a:lnTo>
                      <a:pt x="764" y="790"/>
                    </a:lnTo>
                    <a:lnTo>
                      <a:pt x="786" y="768"/>
                    </a:lnTo>
                    <a:lnTo>
                      <a:pt x="807" y="757"/>
                    </a:lnTo>
                    <a:lnTo>
                      <a:pt x="828" y="753"/>
                    </a:lnTo>
                    <a:lnTo>
                      <a:pt x="847" y="756"/>
                    </a:lnTo>
                    <a:lnTo>
                      <a:pt x="862" y="759"/>
                    </a:lnTo>
                    <a:lnTo>
                      <a:pt x="871" y="764"/>
                    </a:lnTo>
                    <a:lnTo>
                      <a:pt x="874" y="766"/>
                    </a:lnTo>
                    <a:lnTo>
                      <a:pt x="873" y="766"/>
                    </a:lnTo>
                    <a:lnTo>
                      <a:pt x="872" y="766"/>
                    </a:lnTo>
                    <a:lnTo>
                      <a:pt x="870" y="767"/>
                    </a:lnTo>
                    <a:lnTo>
                      <a:pt x="865" y="767"/>
                    </a:lnTo>
                    <a:lnTo>
                      <a:pt x="858" y="768"/>
                    </a:lnTo>
                    <a:lnTo>
                      <a:pt x="849" y="769"/>
                    </a:lnTo>
                    <a:lnTo>
                      <a:pt x="836" y="772"/>
                    </a:lnTo>
                    <a:lnTo>
                      <a:pt x="822" y="776"/>
                    </a:lnTo>
                    <a:lnTo>
                      <a:pt x="807" y="787"/>
                    </a:lnTo>
                    <a:lnTo>
                      <a:pt x="795" y="799"/>
                    </a:lnTo>
                    <a:lnTo>
                      <a:pt x="783" y="813"/>
                    </a:lnTo>
                    <a:lnTo>
                      <a:pt x="773" y="827"/>
                    </a:lnTo>
                    <a:lnTo>
                      <a:pt x="765" y="840"/>
                    </a:lnTo>
                    <a:lnTo>
                      <a:pt x="760" y="848"/>
                    </a:lnTo>
                    <a:lnTo>
                      <a:pt x="758" y="851"/>
                    </a:lnTo>
                    <a:lnTo>
                      <a:pt x="807" y="842"/>
                    </a:lnTo>
                    <a:lnTo>
                      <a:pt x="878" y="855"/>
                    </a:lnTo>
                    <a:lnTo>
                      <a:pt x="900" y="859"/>
                    </a:lnTo>
                    <a:lnTo>
                      <a:pt x="917" y="864"/>
                    </a:lnTo>
                    <a:lnTo>
                      <a:pt x="931" y="871"/>
                    </a:lnTo>
                    <a:lnTo>
                      <a:pt x="941" y="878"/>
                    </a:lnTo>
                    <a:lnTo>
                      <a:pt x="949" y="883"/>
                    </a:lnTo>
                    <a:lnTo>
                      <a:pt x="954" y="890"/>
                    </a:lnTo>
                    <a:lnTo>
                      <a:pt x="957" y="896"/>
                    </a:lnTo>
                    <a:lnTo>
                      <a:pt x="958" y="901"/>
                    </a:lnTo>
                    <a:lnTo>
                      <a:pt x="957" y="900"/>
                    </a:lnTo>
                    <a:lnTo>
                      <a:pt x="955" y="897"/>
                    </a:lnTo>
                    <a:lnTo>
                      <a:pt x="950" y="896"/>
                    </a:lnTo>
                    <a:lnTo>
                      <a:pt x="946" y="894"/>
                    </a:lnTo>
                    <a:lnTo>
                      <a:pt x="938" y="892"/>
                    </a:lnTo>
                    <a:lnTo>
                      <a:pt x="928" y="888"/>
                    </a:lnTo>
                    <a:lnTo>
                      <a:pt x="918" y="886"/>
                    </a:lnTo>
                    <a:lnTo>
                      <a:pt x="904" y="883"/>
                    </a:lnTo>
                    <a:lnTo>
                      <a:pt x="881" y="880"/>
                    </a:lnTo>
                    <a:lnTo>
                      <a:pt x="862" y="877"/>
                    </a:lnTo>
                    <a:lnTo>
                      <a:pt x="844" y="874"/>
                    </a:lnTo>
                    <a:lnTo>
                      <a:pt x="828" y="873"/>
                    </a:lnTo>
                    <a:lnTo>
                      <a:pt x="814" y="873"/>
                    </a:lnTo>
                    <a:lnTo>
                      <a:pt x="803" y="872"/>
                    </a:lnTo>
                    <a:lnTo>
                      <a:pt x="791" y="872"/>
                    </a:lnTo>
                    <a:lnTo>
                      <a:pt x="781" y="872"/>
                    </a:lnTo>
                    <a:lnTo>
                      <a:pt x="769" y="872"/>
                    </a:lnTo>
                    <a:lnTo>
                      <a:pt x="757" y="872"/>
                    </a:lnTo>
                    <a:lnTo>
                      <a:pt x="741" y="873"/>
                    </a:lnTo>
                    <a:lnTo>
                      <a:pt x="723" y="875"/>
                    </a:lnTo>
                    <a:lnTo>
                      <a:pt x="704" y="878"/>
                    </a:lnTo>
                    <a:lnTo>
                      <a:pt x="683" y="882"/>
                    </a:lnTo>
                    <a:lnTo>
                      <a:pt x="659" y="888"/>
                    </a:lnTo>
                    <a:lnTo>
                      <a:pt x="635" y="895"/>
                    </a:lnTo>
                    <a:lnTo>
                      <a:pt x="608" y="903"/>
                    </a:lnTo>
                    <a:lnTo>
                      <a:pt x="585" y="909"/>
                    </a:lnTo>
                    <a:lnTo>
                      <a:pt x="564" y="913"/>
                    </a:lnTo>
                    <a:lnTo>
                      <a:pt x="547" y="917"/>
                    </a:lnTo>
                    <a:lnTo>
                      <a:pt x="533" y="919"/>
                    </a:lnTo>
                    <a:lnTo>
                      <a:pt x="523" y="920"/>
                    </a:lnTo>
                    <a:lnTo>
                      <a:pt x="516" y="921"/>
                    </a:lnTo>
                    <a:lnTo>
                      <a:pt x="514" y="921"/>
                    </a:lnTo>
                    <a:lnTo>
                      <a:pt x="523" y="957"/>
                    </a:lnTo>
                    <a:lnTo>
                      <a:pt x="528" y="1030"/>
                    </a:lnTo>
                    <a:lnTo>
                      <a:pt x="525" y="1106"/>
                    </a:lnTo>
                    <a:lnTo>
                      <a:pt x="522" y="1167"/>
                    </a:lnTo>
                    <a:lnTo>
                      <a:pt x="520" y="1191"/>
                    </a:lnTo>
                    <a:lnTo>
                      <a:pt x="558" y="1194"/>
                    </a:lnTo>
                    <a:lnTo>
                      <a:pt x="596" y="1197"/>
                    </a:lnTo>
                    <a:lnTo>
                      <a:pt x="632" y="1197"/>
                    </a:lnTo>
                    <a:lnTo>
                      <a:pt x="670" y="1196"/>
                    </a:lnTo>
                    <a:lnTo>
                      <a:pt x="707" y="1193"/>
                    </a:lnTo>
                    <a:lnTo>
                      <a:pt x="743" y="1190"/>
                    </a:lnTo>
                    <a:lnTo>
                      <a:pt x="777" y="1185"/>
                    </a:lnTo>
                    <a:lnTo>
                      <a:pt x="810" y="1179"/>
                    </a:lnTo>
                    <a:lnTo>
                      <a:pt x="840" y="1175"/>
                    </a:lnTo>
                    <a:lnTo>
                      <a:pt x="868" y="1169"/>
                    </a:lnTo>
                    <a:lnTo>
                      <a:pt x="894" y="1163"/>
                    </a:lnTo>
                    <a:lnTo>
                      <a:pt x="916" y="1158"/>
                    </a:lnTo>
                    <a:lnTo>
                      <a:pt x="934" y="1153"/>
                    </a:lnTo>
                    <a:lnTo>
                      <a:pt x="949" y="1148"/>
                    </a:lnTo>
                    <a:lnTo>
                      <a:pt x="959" y="1146"/>
                    </a:lnTo>
                    <a:lnTo>
                      <a:pt x="965" y="1144"/>
                    </a:lnTo>
                    <a:lnTo>
                      <a:pt x="978" y="1137"/>
                    </a:lnTo>
                    <a:lnTo>
                      <a:pt x="989" y="1126"/>
                    </a:lnTo>
                    <a:lnTo>
                      <a:pt x="999" y="1114"/>
                    </a:lnTo>
                    <a:lnTo>
                      <a:pt x="1005" y="1100"/>
                    </a:lnTo>
                    <a:lnTo>
                      <a:pt x="1011" y="1087"/>
                    </a:lnTo>
                    <a:lnTo>
                      <a:pt x="1015" y="1076"/>
                    </a:lnTo>
                    <a:lnTo>
                      <a:pt x="1017" y="1069"/>
                    </a:lnTo>
                    <a:lnTo>
                      <a:pt x="1018" y="1065"/>
                    </a:lnTo>
                    <a:lnTo>
                      <a:pt x="1011" y="1068"/>
                    </a:lnTo>
                    <a:lnTo>
                      <a:pt x="1002" y="1069"/>
                    </a:lnTo>
                    <a:lnTo>
                      <a:pt x="989" y="1070"/>
                    </a:lnTo>
                    <a:lnTo>
                      <a:pt x="975" y="1071"/>
                    </a:lnTo>
                    <a:lnTo>
                      <a:pt x="961" y="1072"/>
                    </a:lnTo>
                    <a:lnTo>
                      <a:pt x="944" y="1072"/>
                    </a:lnTo>
                    <a:lnTo>
                      <a:pt x="927" y="1072"/>
                    </a:lnTo>
                    <a:lnTo>
                      <a:pt x="911" y="1072"/>
                    </a:lnTo>
                    <a:lnTo>
                      <a:pt x="894" y="1072"/>
                    </a:lnTo>
                    <a:lnTo>
                      <a:pt x="879" y="1072"/>
                    </a:lnTo>
                    <a:lnTo>
                      <a:pt x="864" y="1072"/>
                    </a:lnTo>
                    <a:lnTo>
                      <a:pt x="851" y="1072"/>
                    </a:lnTo>
                    <a:lnTo>
                      <a:pt x="840" y="1071"/>
                    </a:lnTo>
                    <a:lnTo>
                      <a:pt x="832" y="1071"/>
                    </a:lnTo>
                    <a:lnTo>
                      <a:pt x="827" y="1071"/>
                    </a:lnTo>
                    <a:lnTo>
                      <a:pt x="825" y="1071"/>
                    </a:lnTo>
                    <a:lnTo>
                      <a:pt x="827" y="1071"/>
                    </a:lnTo>
                    <a:lnTo>
                      <a:pt x="833" y="1070"/>
                    </a:lnTo>
                    <a:lnTo>
                      <a:pt x="843" y="1069"/>
                    </a:lnTo>
                    <a:lnTo>
                      <a:pt x="855" y="1068"/>
                    </a:lnTo>
                    <a:lnTo>
                      <a:pt x="870" y="1065"/>
                    </a:lnTo>
                    <a:lnTo>
                      <a:pt x="886" y="1063"/>
                    </a:lnTo>
                    <a:lnTo>
                      <a:pt x="904" y="1061"/>
                    </a:lnTo>
                    <a:lnTo>
                      <a:pt x="923" y="1059"/>
                    </a:lnTo>
                    <a:lnTo>
                      <a:pt x="941" y="1055"/>
                    </a:lnTo>
                    <a:lnTo>
                      <a:pt x="958" y="1052"/>
                    </a:lnTo>
                    <a:lnTo>
                      <a:pt x="975" y="1048"/>
                    </a:lnTo>
                    <a:lnTo>
                      <a:pt x="990" y="1045"/>
                    </a:lnTo>
                    <a:lnTo>
                      <a:pt x="1003" y="1041"/>
                    </a:lnTo>
                    <a:lnTo>
                      <a:pt x="1013" y="1038"/>
                    </a:lnTo>
                    <a:lnTo>
                      <a:pt x="1020" y="1033"/>
                    </a:lnTo>
                    <a:lnTo>
                      <a:pt x="1024" y="1030"/>
                    </a:lnTo>
                    <a:lnTo>
                      <a:pt x="1028" y="1011"/>
                    </a:lnTo>
                    <a:lnTo>
                      <a:pt x="1032" y="986"/>
                    </a:lnTo>
                    <a:lnTo>
                      <a:pt x="1033" y="957"/>
                    </a:lnTo>
                    <a:lnTo>
                      <a:pt x="1030" y="925"/>
                    </a:lnTo>
                    <a:close/>
                  </a:path>
                </a:pathLst>
              </a:cu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4" name="Freeform 68"/>
              <p:cNvSpPr>
                <a:spLocks/>
              </p:cNvSpPr>
              <p:nvPr/>
            </p:nvSpPr>
            <p:spPr bwMode="auto">
              <a:xfrm flipH="1">
                <a:off x="3765" y="1851"/>
                <a:ext cx="121" cy="176"/>
              </a:xfrm>
              <a:custGeom>
                <a:avLst/>
                <a:gdLst>
                  <a:gd name="T0" fmla="*/ 2 w 289"/>
                  <a:gd name="T1" fmla="*/ 0 h 367"/>
                  <a:gd name="T2" fmla="*/ 2 w 289"/>
                  <a:gd name="T3" fmla="*/ 0 h 367"/>
                  <a:gd name="T4" fmla="*/ 2 w 289"/>
                  <a:gd name="T5" fmla="*/ 0 h 367"/>
                  <a:gd name="T6" fmla="*/ 2 w 289"/>
                  <a:gd name="T7" fmla="*/ 0 h 367"/>
                  <a:gd name="T8" fmla="*/ 1 w 289"/>
                  <a:gd name="T9" fmla="*/ 1 h 367"/>
                  <a:gd name="T10" fmla="*/ 1 w 289"/>
                  <a:gd name="T11" fmla="*/ 1 h 367"/>
                  <a:gd name="T12" fmla="*/ 1 w 289"/>
                  <a:gd name="T13" fmla="*/ 2 h 367"/>
                  <a:gd name="T14" fmla="*/ 0 w 289"/>
                  <a:gd name="T15" fmla="*/ 3 h 367"/>
                  <a:gd name="T16" fmla="*/ 0 w 289"/>
                  <a:gd name="T17" fmla="*/ 3 h 367"/>
                  <a:gd name="T18" fmla="*/ 0 w 289"/>
                  <a:gd name="T19" fmla="*/ 3 h 367"/>
                  <a:gd name="T20" fmla="*/ 0 w 289"/>
                  <a:gd name="T21" fmla="*/ 4 h 367"/>
                  <a:gd name="T22" fmla="*/ 0 w 289"/>
                  <a:gd name="T23" fmla="*/ 4 h 367"/>
                  <a:gd name="T24" fmla="*/ 0 w 289"/>
                  <a:gd name="T25" fmla="*/ 4 h 367"/>
                  <a:gd name="T26" fmla="*/ 0 w 289"/>
                  <a:gd name="T27" fmla="*/ 5 h 367"/>
                  <a:gd name="T28" fmla="*/ 0 w 289"/>
                  <a:gd name="T29" fmla="*/ 5 h 367"/>
                  <a:gd name="T30" fmla="*/ 0 w 289"/>
                  <a:gd name="T31" fmla="*/ 6 h 367"/>
                  <a:gd name="T32" fmla="*/ 0 w 289"/>
                  <a:gd name="T33" fmla="*/ 6 h 367"/>
                  <a:gd name="T34" fmla="*/ 0 w 289"/>
                  <a:gd name="T35" fmla="*/ 7 h 367"/>
                  <a:gd name="T36" fmla="*/ 0 w 289"/>
                  <a:gd name="T37" fmla="*/ 7 h 367"/>
                  <a:gd name="T38" fmla="*/ 0 w 289"/>
                  <a:gd name="T39" fmla="*/ 8 h 367"/>
                  <a:gd name="T40" fmla="*/ 0 w 289"/>
                  <a:gd name="T41" fmla="*/ 8 h 367"/>
                  <a:gd name="T42" fmla="*/ 0 w 289"/>
                  <a:gd name="T43" fmla="*/ 8 h 367"/>
                  <a:gd name="T44" fmla="*/ 0 w 289"/>
                  <a:gd name="T45" fmla="*/ 9 h 367"/>
                  <a:gd name="T46" fmla="*/ 0 w 289"/>
                  <a:gd name="T47" fmla="*/ 9 h 367"/>
                  <a:gd name="T48" fmla="*/ 0 w 289"/>
                  <a:gd name="T49" fmla="*/ 9 h 367"/>
                  <a:gd name="T50" fmla="*/ 1 w 289"/>
                  <a:gd name="T51" fmla="*/ 9 h 367"/>
                  <a:gd name="T52" fmla="*/ 1 w 289"/>
                  <a:gd name="T53" fmla="*/ 9 h 367"/>
                  <a:gd name="T54" fmla="*/ 1 w 289"/>
                  <a:gd name="T55" fmla="*/ 9 h 367"/>
                  <a:gd name="T56" fmla="*/ 1 w 289"/>
                  <a:gd name="T57" fmla="*/ 9 h 367"/>
                  <a:gd name="T58" fmla="*/ 1 w 289"/>
                  <a:gd name="T59" fmla="*/ 9 h 367"/>
                  <a:gd name="T60" fmla="*/ 2 w 289"/>
                  <a:gd name="T61" fmla="*/ 9 h 367"/>
                  <a:gd name="T62" fmla="*/ 2 w 289"/>
                  <a:gd name="T63" fmla="*/ 9 h 367"/>
                  <a:gd name="T64" fmla="*/ 2 w 289"/>
                  <a:gd name="T65" fmla="*/ 9 h 367"/>
                  <a:gd name="T66" fmla="*/ 2 w 289"/>
                  <a:gd name="T67" fmla="*/ 9 h 367"/>
                  <a:gd name="T68" fmla="*/ 2 w 289"/>
                  <a:gd name="T69" fmla="*/ 9 h 367"/>
                  <a:gd name="T70" fmla="*/ 2 w 289"/>
                  <a:gd name="T71" fmla="*/ 9 h 367"/>
                  <a:gd name="T72" fmla="*/ 2 w 289"/>
                  <a:gd name="T73" fmla="*/ 8 h 367"/>
                  <a:gd name="T74" fmla="*/ 3 w 289"/>
                  <a:gd name="T75" fmla="*/ 8 h 367"/>
                  <a:gd name="T76" fmla="*/ 3 w 289"/>
                  <a:gd name="T77" fmla="*/ 8 h 367"/>
                  <a:gd name="T78" fmla="*/ 3 w 289"/>
                  <a:gd name="T79" fmla="*/ 7 h 367"/>
                  <a:gd name="T80" fmla="*/ 3 w 289"/>
                  <a:gd name="T81" fmla="*/ 7 h 367"/>
                  <a:gd name="T82" fmla="*/ 2 w 289"/>
                  <a:gd name="T83" fmla="*/ 9 h 367"/>
                  <a:gd name="T84" fmla="*/ 2 w 289"/>
                  <a:gd name="T85" fmla="*/ 9 h 367"/>
                  <a:gd name="T86" fmla="*/ 2 w 289"/>
                  <a:gd name="T87" fmla="*/ 9 h 367"/>
                  <a:gd name="T88" fmla="*/ 2 w 289"/>
                  <a:gd name="T89" fmla="*/ 9 h 367"/>
                  <a:gd name="T90" fmla="*/ 2 w 289"/>
                  <a:gd name="T91" fmla="*/ 9 h 367"/>
                  <a:gd name="T92" fmla="*/ 3 w 289"/>
                  <a:gd name="T93" fmla="*/ 9 h 367"/>
                  <a:gd name="T94" fmla="*/ 3 w 289"/>
                  <a:gd name="T95" fmla="*/ 9 h 367"/>
                  <a:gd name="T96" fmla="*/ 3 w 289"/>
                  <a:gd name="T97" fmla="*/ 9 h 367"/>
                  <a:gd name="T98" fmla="*/ 3 w 289"/>
                  <a:gd name="T99" fmla="*/ 9 h 367"/>
                  <a:gd name="T100" fmla="*/ 3 w 289"/>
                  <a:gd name="T101" fmla="*/ 9 h 367"/>
                  <a:gd name="T102" fmla="*/ 3 w 289"/>
                  <a:gd name="T103" fmla="*/ 9 h 367"/>
                  <a:gd name="T104" fmla="*/ 3 w 289"/>
                  <a:gd name="T105" fmla="*/ 9 h 367"/>
                  <a:gd name="T106" fmla="*/ 3 w 289"/>
                  <a:gd name="T107" fmla="*/ 9 h 367"/>
                  <a:gd name="T108" fmla="*/ 3 w 289"/>
                  <a:gd name="T109" fmla="*/ 9 h 367"/>
                  <a:gd name="T110" fmla="*/ 3 w 289"/>
                  <a:gd name="T111" fmla="*/ 9 h 367"/>
                  <a:gd name="T112" fmla="*/ 3 w 289"/>
                  <a:gd name="T113" fmla="*/ 8 h 367"/>
                  <a:gd name="T114" fmla="*/ 3 w 289"/>
                  <a:gd name="T115" fmla="*/ 8 h 367"/>
                  <a:gd name="T116" fmla="*/ 4 w 289"/>
                  <a:gd name="T117" fmla="*/ 7 h 367"/>
                  <a:gd name="T118" fmla="*/ 2 w 289"/>
                  <a:gd name="T119" fmla="*/ 0 h 3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9" h="367">
                    <a:moveTo>
                      <a:pt x="171" y="0"/>
                    </a:moveTo>
                    <a:lnTo>
                      <a:pt x="167" y="3"/>
                    </a:lnTo>
                    <a:lnTo>
                      <a:pt x="153" y="11"/>
                    </a:lnTo>
                    <a:lnTo>
                      <a:pt x="133" y="24"/>
                    </a:lnTo>
                    <a:lnTo>
                      <a:pt x="110" y="40"/>
                    </a:lnTo>
                    <a:lnTo>
                      <a:pt x="85" y="60"/>
                    </a:lnTo>
                    <a:lnTo>
                      <a:pt x="60" y="83"/>
                    </a:lnTo>
                    <a:lnTo>
                      <a:pt x="38" y="106"/>
                    </a:lnTo>
                    <a:lnTo>
                      <a:pt x="22" y="131"/>
                    </a:lnTo>
                    <a:lnTo>
                      <a:pt x="21" y="134"/>
                    </a:lnTo>
                    <a:lnTo>
                      <a:pt x="17" y="145"/>
                    </a:lnTo>
                    <a:lnTo>
                      <a:pt x="11" y="159"/>
                    </a:lnTo>
                    <a:lnTo>
                      <a:pt x="7" y="176"/>
                    </a:lnTo>
                    <a:lnTo>
                      <a:pt x="2" y="194"/>
                    </a:lnTo>
                    <a:lnTo>
                      <a:pt x="0" y="214"/>
                    </a:lnTo>
                    <a:lnTo>
                      <a:pt x="0" y="231"/>
                    </a:lnTo>
                    <a:lnTo>
                      <a:pt x="4" y="245"/>
                    </a:lnTo>
                    <a:lnTo>
                      <a:pt x="15" y="269"/>
                    </a:lnTo>
                    <a:lnTo>
                      <a:pt x="23" y="291"/>
                    </a:lnTo>
                    <a:lnTo>
                      <a:pt x="26" y="307"/>
                    </a:lnTo>
                    <a:lnTo>
                      <a:pt x="27" y="313"/>
                    </a:lnTo>
                    <a:lnTo>
                      <a:pt x="27" y="319"/>
                    </a:lnTo>
                    <a:lnTo>
                      <a:pt x="30" y="333"/>
                    </a:lnTo>
                    <a:lnTo>
                      <a:pt x="37" y="349"/>
                    </a:lnTo>
                    <a:lnTo>
                      <a:pt x="48" y="360"/>
                    </a:lnTo>
                    <a:lnTo>
                      <a:pt x="57" y="362"/>
                    </a:lnTo>
                    <a:lnTo>
                      <a:pt x="69" y="364"/>
                    </a:lnTo>
                    <a:lnTo>
                      <a:pt x="82" y="365"/>
                    </a:lnTo>
                    <a:lnTo>
                      <a:pt x="94" y="365"/>
                    </a:lnTo>
                    <a:lnTo>
                      <a:pt x="106" y="364"/>
                    </a:lnTo>
                    <a:lnTo>
                      <a:pt x="116" y="364"/>
                    </a:lnTo>
                    <a:lnTo>
                      <a:pt x="125" y="362"/>
                    </a:lnTo>
                    <a:lnTo>
                      <a:pt x="130" y="362"/>
                    </a:lnTo>
                    <a:lnTo>
                      <a:pt x="137" y="359"/>
                    </a:lnTo>
                    <a:lnTo>
                      <a:pt x="147" y="350"/>
                    </a:lnTo>
                    <a:lnTo>
                      <a:pt x="162" y="337"/>
                    </a:lnTo>
                    <a:lnTo>
                      <a:pt x="178" y="322"/>
                    </a:lnTo>
                    <a:lnTo>
                      <a:pt x="193" y="308"/>
                    </a:lnTo>
                    <a:lnTo>
                      <a:pt x="206" y="296"/>
                    </a:lnTo>
                    <a:lnTo>
                      <a:pt x="215" y="286"/>
                    </a:lnTo>
                    <a:lnTo>
                      <a:pt x="219" y="283"/>
                    </a:lnTo>
                    <a:lnTo>
                      <a:pt x="166" y="366"/>
                    </a:lnTo>
                    <a:lnTo>
                      <a:pt x="167" y="366"/>
                    </a:lnTo>
                    <a:lnTo>
                      <a:pt x="171" y="366"/>
                    </a:lnTo>
                    <a:lnTo>
                      <a:pt x="178" y="367"/>
                    </a:lnTo>
                    <a:lnTo>
                      <a:pt x="185" y="367"/>
                    </a:lnTo>
                    <a:lnTo>
                      <a:pt x="194" y="367"/>
                    </a:lnTo>
                    <a:lnTo>
                      <a:pt x="202" y="367"/>
                    </a:lnTo>
                    <a:lnTo>
                      <a:pt x="212" y="367"/>
                    </a:lnTo>
                    <a:lnTo>
                      <a:pt x="219" y="366"/>
                    </a:lnTo>
                    <a:lnTo>
                      <a:pt x="226" y="364"/>
                    </a:lnTo>
                    <a:lnTo>
                      <a:pt x="234" y="359"/>
                    </a:lnTo>
                    <a:lnTo>
                      <a:pt x="242" y="352"/>
                    </a:lnTo>
                    <a:lnTo>
                      <a:pt x="249" y="345"/>
                    </a:lnTo>
                    <a:lnTo>
                      <a:pt x="255" y="339"/>
                    </a:lnTo>
                    <a:lnTo>
                      <a:pt x="261" y="334"/>
                    </a:lnTo>
                    <a:lnTo>
                      <a:pt x="265" y="329"/>
                    </a:lnTo>
                    <a:lnTo>
                      <a:pt x="266" y="328"/>
                    </a:lnTo>
                    <a:lnTo>
                      <a:pt x="289" y="286"/>
                    </a:lnTo>
                    <a:lnTo>
                      <a:pt x="171" y="0"/>
                    </a:lnTo>
                    <a:close/>
                  </a:path>
                </a:pathLst>
              </a:custGeom>
              <a:solidFill>
                <a:srgbClr val="FFE2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5" name="Freeform 69"/>
              <p:cNvSpPr>
                <a:spLocks/>
              </p:cNvSpPr>
              <p:nvPr/>
            </p:nvSpPr>
            <p:spPr bwMode="auto">
              <a:xfrm flipH="1">
                <a:off x="3627" y="1759"/>
                <a:ext cx="93" cy="37"/>
              </a:xfrm>
              <a:custGeom>
                <a:avLst/>
                <a:gdLst>
                  <a:gd name="T0" fmla="*/ 0 w 222"/>
                  <a:gd name="T1" fmla="*/ 2 h 75"/>
                  <a:gd name="T2" fmla="*/ 3 w 222"/>
                  <a:gd name="T3" fmla="*/ 2 h 75"/>
                  <a:gd name="T4" fmla="*/ 3 w 222"/>
                  <a:gd name="T5" fmla="*/ 2 h 75"/>
                  <a:gd name="T6" fmla="*/ 3 w 222"/>
                  <a:gd name="T7" fmla="*/ 2 h 75"/>
                  <a:gd name="T8" fmla="*/ 3 w 222"/>
                  <a:gd name="T9" fmla="*/ 2 h 75"/>
                  <a:gd name="T10" fmla="*/ 3 w 222"/>
                  <a:gd name="T11" fmla="*/ 1 h 75"/>
                  <a:gd name="T12" fmla="*/ 3 w 222"/>
                  <a:gd name="T13" fmla="*/ 1 h 75"/>
                  <a:gd name="T14" fmla="*/ 3 w 222"/>
                  <a:gd name="T15" fmla="*/ 1 h 75"/>
                  <a:gd name="T16" fmla="*/ 3 w 222"/>
                  <a:gd name="T17" fmla="*/ 1 h 75"/>
                  <a:gd name="T18" fmla="*/ 2 w 222"/>
                  <a:gd name="T19" fmla="*/ 1 h 75"/>
                  <a:gd name="T20" fmla="*/ 2 w 222"/>
                  <a:gd name="T21" fmla="*/ 1 h 75"/>
                  <a:gd name="T22" fmla="*/ 2 w 222"/>
                  <a:gd name="T23" fmla="*/ 1 h 75"/>
                  <a:gd name="T24" fmla="*/ 2 w 222"/>
                  <a:gd name="T25" fmla="*/ 0 h 75"/>
                  <a:gd name="T26" fmla="*/ 2 w 222"/>
                  <a:gd name="T27" fmla="*/ 0 h 75"/>
                  <a:gd name="T28" fmla="*/ 2 w 222"/>
                  <a:gd name="T29" fmla="*/ 0 h 75"/>
                  <a:gd name="T30" fmla="*/ 2 w 222"/>
                  <a:gd name="T31" fmla="*/ 0 h 75"/>
                  <a:gd name="T32" fmla="*/ 2 w 222"/>
                  <a:gd name="T33" fmla="*/ 0 h 75"/>
                  <a:gd name="T34" fmla="*/ 2 w 222"/>
                  <a:gd name="T35" fmla="*/ 0 h 75"/>
                  <a:gd name="T36" fmla="*/ 1 w 222"/>
                  <a:gd name="T37" fmla="*/ 0 h 75"/>
                  <a:gd name="T38" fmla="*/ 1 w 222"/>
                  <a:gd name="T39" fmla="*/ 0 h 75"/>
                  <a:gd name="T40" fmla="*/ 1 w 222"/>
                  <a:gd name="T41" fmla="*/ 0 h 75"/>
                  <a:gd name="T42" fmla="*/ 1 w 222"/>
                  <a:gd name="T43" fmla="*/ 0 h 75"/>
                  <a:gd name="T44" fmla="*/ 1 w 222"/>
                  <a:gd name="T45" fmla="*/ 0 h 75"/>
                  <a:gd name="T46" fmla="*/ 1 w 222"/>
                  <a:gd name="T47" fmla="*/ 0 h 75"/>
                  <a:gd name="T48" fmla="*/ 1 w 222"/>
                  <a:gd name="T49" fmla="*/ 0 h 75"/>
                  <a:gd name="T50" fmla="*/ 1 w 222"/>
                  <a:gd name="T51" fmla="*/ 0 h 75"/>
                  <a:gd name="T52" fmla="*/ 1 w 222"/>
                  <a:gd name="T53" fmla="*/ 1 h 75"/>
                  <a:gd name="T54" fmla="*/ 0 w 222"/>
                  <a:gd name="T55" fmla="*/ 1 h 75"/>
                  <a:gd name="T56" fmla="*/ 0 w 222"/>
                  <a:gd name="T57" fmla="*/ 1 h 75"/>
                  <a:gd name="T58" fmla="*/ 0 w 222"/>
                  <a:gd name="T59" fmla="*/ 1 h 75"/>
                  <a:gd name="T60" fmla="*/ 0 w 222"/>
                  <a:gd name="T61" fmla="*/ 1 h 75"/>
                  <a:gd name="T62" fmla="*/ 0 w 222"/>
                  <a:gd name="T63" fmla="*/ 1 h 75"/>
                  <a:gd name="T64" fmla="*/ 0 w 222"/>
                  <a:gd name="T65" fmla="*/ 1 h 75"/>
                  <a:gd name="T66" fmla="*/ 0 w 222"/>
                  <a:gd name="T67" fmla="*/ 2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2" h="75">
                    <a:moveTo>
                      <a:pt x="0" y="75"/>
                    </a:moveTo>
                    <a:lnTo>
                      <a:pt x="222" y="72"/>
                    </a:lnTo>
                    <a:lnTo>
                      <a:pt x="221" y="71"/>
                    </a:lnTo>
                    <a:lnTo>
                      <a:pt x="219" y="68"/>
                    </a:lnTo>
                    <a:lnTo>
                      <a:pt x="214" y="65"/>
                    </a:lnTo>
                    <a:lnTo>
                      <a:pt x="210" y="60"/>
                    </a:lnTo>
                    <a:lnTo>
                      <a:pt x="203" y="56"/>
                    </a:lnTo>
                    <a:lnTo>
                      <a:pt x="195" y="52"/>
                    </a:lnTo>
                    <a:lnTo>
                      <a:pt x="185" y="50"/>
                    </a:lnTo>
                    <a:lnTo>
                      <a:pt x="176" y="49"/>
                    </a:lnTo>
                    <a:lnTo>
                      <a:pt x="160" y="45"/>
                    </a:lnTo>
                    <a:lnTo>
                      <a:pt x="150" y="38"/>
                    </a:lnTo>
                    <a:lnTo>
                      <a:pt x="145" y="31"/>
                    </a:lnTo>
                    <a:lnTo>
                      <a:pt x="144" y="28"/>
                    </a:lnTo>
                    <a:lnTo>
                      <a:pt x="143" y="26"/>
                    </a:lnTo>
                    <a:lnTo>
                      <a:pt x="139" y="20"/>
                    </a:lnTo>
                    <a:lnTo>
                      <a:pt x="134" y="13"/>
                    </a:lnTo>
                    <a:lnTo>
                      <a:pt x="124" y="6"/>
                    </a:lnTo>
                    <a:lnTo>
                      <a:pt x="114" y="1"/>
                    </a:lnTo>
                    <a:lnTo>
                      <a:pt x="101" y="0"/>
                    </a:lnTo>
                    <a:lnTo>
                      <a:pt x="88" y="6"/>
                    </a:lnTo>
                    <a:lnTo>
                      <a:pt x="70" y="19"/>
                    </a:lnTo>
                    <a:lnTo>
                      <a:pt x="69" y="20"/>
                    </a:lnTo>
                    <a:lnTo>
                      <a:pt x="67" y="23"/>
                    </a:lnTo>
                    <a:lnTo>
                      <a:pt x="62" y="27"/>
                    </a:lnTo>
                    <a:lnTo>
                      <a:pt x="58" y="31"/>
                    </a:lnTo>
                    <a:lnTo>
                      <a:pt x="51" y="37"/>
                    </a:lnTo>
                    <a:lnTo>
                      <a:pt x="44" y="41"/>
                    </a:lnTo>
                    <a:lnTo>
                      <a:pt x="37" y="44"/>
                    </a:lnTo>
                    <a:lnTo>
                      <a:pt x="29" y="45"/>
                    </a:lnTo>
                    <a:lnTo>
                      <a:pt x="25" y="46"/>
                    </a:lnTo>
                    <a:lnTo>
                      <a:pt x="16" y="51"/>
                    </a:lnTo>
                    <a:lnTo>
                      <a:pt x="7" y="60"/>
                    </a:lnTo>
                    <a:lnTo>
                      <a:pt x="0" y="75"/>
                    </a:lnTo>
                    <a:close/>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6" name="Freeform 70"/>
              <p:cNvSpPr>
                <a:spLocks/>
              </p:cNvSpPr>
              <p:nvPr/>
            </p:nvSpPr>
            <p:spPr bwMode="auto">
              <a:xfrm flipH="1">
                <a:off x="3670" y="1767"/>
                <a:ext cx="17" cy="18"/>
              </a:xfrm>
              <a:custGeom>
                <a:avLst/>
                <a:gdLst>
                  <a:gd name="T0" fmla="*/ 0 w 43"/>
                  <a:gd name="T1" fmla="*/ 0 h 38"/>
                  <a:gd name="T2" fmla="*/ 0 w 43"/>
                  <a:gd name="T3" fmla="*/ 0 h 38"/>
                  <a:gd name="T4" fmla="*/ 0 w 43"/>
                  <a:gd name="T5" fmla="*/ 1 h 38"/>
                  <a:gd name="T6" fmla="*/ 0 w 43"/>
                  <a:gd name="T7" fmla="*/ 1 h 38"/>
                  <a:gd name="T8" fmla="*/ 0 w 43"/>
                  <a:gd name="T9" fmla="*/ 1 h 38"/>
                  <a:gd name="T10" fmla="*/ 0 w 43"/>
                  <a:gd name="T11" fmla="*/ 1 h 38"/>
                  <a:gd name="T12" fmla="*/ 0 w 43"/>
                  <a:gd name="T13" fmla="*/ 1 h 38"/>
                  <a:gd name="T14" fmla="*/ 0 w 43"/>
                  <a:gd name="T15" fmla="*/ 0 h 38"/>
                  <a:gd name="T16" fmla="*/ 0 w 43"/>
                  <a:gd name="T17" fmla="*/ 0 h 38"/>
                  <a:gd name="T18" fmla="*/ 0 w 43"/>
                  <a:gd name="T19" fmla="*/ 0 h 38"/>
                  <a:gd name="T20" fmla="*/ 0 w 43"/>
                  <a:gd name="T21" fmla="*/ 0 h 38"/>
                  <a:gd name="T22" fmla="*/ 0 w 43"/>
                  <a:gd name="T23" fmla="*/ 0 h 38"/>
                  <a:gd name="T24" fmla="*/ 0 w 43"/>
                  <a:gd name="T25" fmla="*/ 0 h 38"/>
                  <a:gd name="T26" fmla="*/ 0 w 43"/>
                  <a:gd name="T27" fmla="*/ 0 h 38"/>
                  <a:gd name="T28" fmla="*/ 0 w 43"/>
                  <a:gd name="T29" fmla="*/ 0 h 38"/>
                  <a:gd name="T30" fmla="*/ 0 w 43"/>
                  <a:gd name="T31" fmla="*/ 0 h 38"/>
                  <a:gd name="T32" fmla="*/ 0 w 43"/>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38">
                    <a:moveTo>
                      <a:pt x="43" y="19"/>
                    </a:moveTo>
                    <a:lnTo>
                      <a:pt x="42" y="26"/>
                    </a:lnTo>
                    <a:lnTo>
                      <a:pt x="37" y="33"/>
                    </a:lnTo>
                    <a:lnTo>
                      <a:pt x="30" y="37"/>
                    </a:lnTo>
                    <a:lnTo>
                      <a:pt x="21" y="38"/>
                    </a:lnTo>
                    <a:lnTo>
                      <a:pt x="13" y="37"/>
                    </a:lnTo>
                    <a:lnTo>
                      <a:pt x="6" y="33"/>
                    </a:lnTo>
                    <a:lnTo>
                      <a:pt x="2" y="26"/>
                    </a:lnTo>
                    <a:lnTo>
                      <a:pt x="0" y="19"/>
                    </a:lnTo>
                    <a:lnTo>
                      <a:pt x="2" y="12"/>
                    </a:lnTo>
                    <a:lnTo>
                      <a:pt x="6" y="6"/>
                    </a:lnTo>
                    <a:lnTo>
                      <a:pt x="13" y="1"/>
                    </a:lnTo>
                    <a:lnTo>
                      <a:pt x="21" y="0"/>
                    </a:lnTo>
                    <a:lnTo>
                      <a:pt x="30" y="1"/>
                    </a:lnTo>
                    <a:lnTo>
                      <a:pt x="37" y="6"/>
                    </a:lnTo>
                    <a:lnTo>
                      <a:pt x="42" y="12"/>
                    </a:lnTo>
                    <a:lnTo>
                      <a:pt x="4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7" name="Freeform 71"/>
              <p:cNvSpPr>
                <a:spLocks/>
              </p:cNvSpPr>
              <p:nvPr/>
            </p:nvSpPr>
            <p:spPr bwMode="auto">
              <a:xfrm flipH="1">
                <a:off x="3466" y="1958"/>
                <a:ext cx="30" cy="26"/>
              </a:xfrm>
              <a:custGeom>
                <a:avLst/>
                <a:gdLst>
                  <a:gd name="T0" fmla="*/ 0 w 72"/>
                  <a:gd name="T1" fmla="*/ 0 h 55"/>
                  <a:gd name="T2" fmla="*/ 0 w 72"/>
                  <a:gd name="T3" fmla="*/ 0 h 55"/>
                  <a:gd name="T4" fmla="*/ 0 w 72"/>
                  <a:gd name="T5" fmla="*/ 0 h 55"/>
                  <a:gd name="T6" fmla="*/ 0 w 72"/>
                  <a:gd name="T7" fmla="*/ 0 h 55"/>
                  <a:gd name="T8" fmla="*/ 0 w 72"/>
                  <a:gd name="T9" fmla="*/ 0 h 55"/>
                  <a:gd name="T10" fmla="*/ 0 w 72"/>
                  <a:gd name="T11" fmla="*/ 0 h 55"/>
                  <a:gd name="T12" fmla="*/ 1 w 72"/>
                  <a:gd name="T13" fmla="*/ 1 h 55"/>
                  <a:gd name="T14" fmla="*/ 1 w 72"/>
                  <a:gd name="T15" fmla="*/ 1 h 55"/>
                  <a:gd name="T16" fmla="*/ 1 w 72"/>
                  <a:gd name="T17" fmla="*/ 1 h 55"/>
                  <a:gd name="T18" fmla="*/ 1 w 72"/>
                  <a:gd name="T19" fmla="*/ 1 h 55"/>
                  <a:gd name="T20" fmla="*/ 1 w 72"/>
                  <a:gd name="T21" fmla="*/ 1 h 55"/>
                  <a:gd name="T22" fmla="*/ 1 w 72"/>
                  <a:gd name="T23" fmla="*/ 1 h 55"/>
                  <a:gd name="T24" fmla="*/ 1 w 72"/>
                  <a:gd name="T25" fmla="*/ 0 h 55"/>
                  <a:gd name="T26" fmla="*/ 1 w 72"/>
                  <a:gd name="T27" fmla="*/ 0 h 55"/>
                  <a:gd name="T28" fmla="*/ 1 w 72"/>
                  <a:gd name="T29" fmla="*/ 0 h 55"/>
                  <a:gd name="T30" fmla="*/ 0 w 72"/>
                  <a:gd name="T31" fmla="*/ 0 h 55"/>
                  <a:gd name="T32" fmla="*/ 0 w 72"/>
                  <a:gd name="T33" fmla="*/ 0 h 55"/>
                  <a:gd name="T34" fmla="*/ 0 w 72"/>
                  <a:gd name="T35" fmla="*/ 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55">
                    <a:moveTo>
                      <a:pt x="0" y="11"/>
                    </a:moveTo>
                    <a:lnTo>
                      <a:pt x="2" y="13"/>
                    </a:lnTo>
                    <a:lnTo>
                      <a:pt x="9" y="15"/>
                    </a:lnTo>
                    <a:lnTo>
                      <a:pt x="19" y="20"/>
                    </a:lnTo>
                    <a:lnTo>
                      <a:pt x="31" y="25"/>
                    </a:lnTo>
                    <a:lnTo>
                      <a:pt x="42" y="32"/>
                    </a:lnTo>
                    <a:lnTo>
                      <a:pt x="55" y="39"/>
                    </a:lnTo>
                    <a:lnTo>
                      <a:pt x="65" y="47"/>
                    </a:lnTo>
                    <a:lnTo>
                      <a:pt x="72" y="55"/>
                    </a:lnTo>
                    <a:lnTo>
                      <a:pt x="72" y="53"/>
                    </a:lnTo>
                    <a:lnTo>
                      <a:pt x="71" y="48"/>
                    </a:lnTo>
                    <a:lnTo>
                      <a:pt x="70" y="40"/>
                    </a:lnTo>
                    <a:lnTo>
                      <a:pt x="66" y="31"/>
                    </a:lnTo>
                    <a:lnTo>
                      <a:pt x="62" y="22"/>
                    </a:lnTo>
                    <a:lnTo>
                      <a:pt x="54" y="13"/>
                    </a:lnTo>
                    <a:lnTo>
                      <a:pt x="44" y="5"/>
                    </a:lnTo>
                    <a:lnTo>
                      <a:pt x="32"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8" name="Freeform 72"/>
              <p:cNvSpPr>
                <a:spLocks/>
              </p:cNvSpPr>
              <p:nvPr/>
            </p:nvSpPr>
            <p:spPr bwMode="auto">
              <a:xfrm flipH="1">
                <a:off x="3591" y="2035"/>
                <a:ext cx="152" cy="133"/>
              </a:xfrm>
              <a:custGeom>
                <a:avLst/>
                <a:gdLst>
                  <a:gd name="T0" fmla="*/ 0 w 363"/>
                  <a:gd name="T1" fmla="*/ 1 h 279"/>
                  <a:gd name="T2" fmla="*/ 0 w 363"/>
                  <a:gd name="T3" fmla="*/ 2 h 279"/>
                  <a:gd name="T4" fmla="*/ 0 w 363"/>
                  <a:gd name="T5" fmla="*/ 3 h 279"/>
                  <a:gd name="T6" fmla="*/ 0 w 363"/>
                  <a:gd name="T7" fmla="*/ 4 h 279"/>
                  <a:gd name="T8" fmla="*/ 0 w 363"/>
                  <a:gd name="T9" fmla="*/ 5 h 279"/>
                  <a:gd name="T10" fmla="*/ 0 w 363"/>
                  <a:gd name="T11" fmla="*/ 5 h 279"/>
                  <a:gd name="T12" fmla="*/ 0 w 363"/>
                  <a:gd name="T13" fmla="*/ 6 h 279"/>
                  <a:gd name="T14" fmla="*/ 0 w 363"/>
                  <a:gd name="T15" fmla="*/ 6 h 279"/>
                  <a:gd name="T16" fmla="*/ 0 w 363"/>
                  <a:gd name="T17" fmla="*/ 6 h 279"/>
                  <a:gd name="T18" fmla="*/ 1 w 363"/>
                  <a:gd name="T19" fmla="*/ 7 h 279"/>
                  <a:gd name="T20" fmla="*/ 5 w 363"/>
                  <a:gd name="T21" fmla="*/ 7 h 279"/>
                  <a:gd name="T22" fmla="*/ 5 w 363"/>
                  <a:gd name="T23" fmla="*/ 6 h 279"/>
                  <a:gd name="T24" fmla="*/ 4 w 363"/>
                  <a:gd name="T25" fmla="*/ 4 h 279"/>
                  <a:gd name="T26" fmla="*/ 1 w 363"/>
                  <a:gd name="T27" fmla="*/ 4 h 279"/>
                  <a:gd name="T28" fmla="*/ 1 w 363"/>
                  <a:gd name="T29" fmla="*/ 4 h 279"/>
                  <a:gd name="T30" fmla="*/ 1 w 363"/>
                  <a:gd name="T31" fmla="*/ 4 h 279"/>
                  <a:gd name="T32" fmla="*/ 1 w 363"/>
                  <a:gd name="T33" fmla="*/ 4 h 279"/>
                  <a:gd name="T34" fmla="*/ 1 w 363"/>
                  <a:gd name="T35" fmla="*/ 4 h 279"/>
                  <a:gd name="T36" fmla="*/ 1 w 363"/>
                  <a:gd name="T37" fmla="*/ 4 h 279"/>
                  <a:gd name="T38" fmla="*/ 1 w 363"/>
                  <a:gd name="T39" fmla="*/ 4 h 279"/>
                  <a:gd name="T40" fmla="*/ 1 w 363"/>
                  <a:gd name="T41" fmla="*/ 3 h 279"/>
                  <a:gd name="T42" fmla="*/ 1 w 363"/>
                  <a:gd name="T43" fmla="*/ 3 h 279"/>
                  <a:gd name="T44" fmla="*/ 0 w 363"/>
                  <a:gd name="T45" fmla="*/ 0 h 279"/>
                  <a:gd name="T46" fmla="*/ 0 w 363"/>
                  <a:gd name="T47" fmla="*/ 1 h 27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3" h="279">
                    <a:moveTo>
                      <a:pt x="4" y="58"/>
                    </a:moveTo>
                    <a:lnTo>
                      <a:pt x="8" y="76"/>
                    </a:lnTo>
                    <a:lnTo>
                      <a:pt x="16" y="118"/>
                    </a:lnTo>
                    <a:lnTo>
                      <a:pt x="25" y="164"/>
                    </a:lnTo>
                    <a:lnTo>
                      <a:pt x="32" y="197"/>
                    </a:lnTo>
                    <a:lnTo>
                      <a:pt x="37" y="218"/>
                    </a:lnTo>
                    <a:lnTo>
                      <a:pt x="40" y="236"/>
                    </a:lnTo>
                    <a:lnTo>
                      <a:pt x="44" y="250"/>
                    </a:lnTo>
                    <a:lnTo>
                      <a:pt x="45" y="256"/>
                    </a:lnTo>
                    <a:lnTo>
                      <a:pt x="50" y="279"/>
                    </a:lnTo>
                    <a:lnTo>
                      <a:pt x="363" y="274"/>
                    </a:lnTo>
                    <a:lnTo>
                      <a:pt x="357" y="234"/>
                    </a:lnTo>
                    <a:lnTo>
                      <a:pt x="345" y="167"/>
                    </a:lnTo>
                    <a:lnTo>
                      <a:pt x="105" y="167"/>
                    </a:lnTo>
                    <a:lnTo>
                      <a:pt x="102" y="167"/>
                    </a:lnTo>
                    <a:lnTo>
                      <a:pt x="98" y="166"/>
                    </a:lnTo>
                    <a:lnTo>
                      <a:pt x="90" y="163"/>
                    </a:lnTo>
                    <a:lnTo>
                      <a:pt x="82" y="159"/>
                    </a:lnTo>
                    <a:lnTo>
                      <a:pt x="72" y="152"/>
                    </a:lnTo>
                    <a:lnTo>
                      <a:pt x="63" y="144"/>
                    </a:lnTo>
                    <a:lnTo>
                      <a:pt x="55" y="133"/>
                    </a:lnTo>
                    <a:lnTo>
                      <a:pt x="49" y="118"/>
                    </a:lnTo>
                    <a:lnTo>
                      <a:pt x="0" y="0"/>
                    </a:lnTo>
                    <a:lnTo>
                      <a:pt x="4" y="58"/>
                    </a:lnTo>
                    <a:close/>
                  </a:path>
                </a:pathLst>
              </a:custGeom>
              <a:solidFill>
                <a:srgbClr val="FFE2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9" name="Freeform 73"/>
              <p:cNvSpPr>
                <a:spLocks/>
              </p:cNvSpPr>
              <p:nvPr/>
            </p:nvSpPr>
            <p:spPr bwMode="auto">
              <a:xfrm flipH="1">
                <a:off x="3365" y="2083"/>
                <a:ext cx="221" cy="86"/>
              </a:xfrm>
              <a:custGeom>
                <a:avLst/>
                <a:gdLst>
                  <a:gd name="T0" fmla="*/ 0 w 530"/>
                  <a:gd name="T1" fmla="*/ 1 h 181"/>
                  <a:gd name="T2" fmla="*/ 0 w 530"/>
                  <a:gd name="T3" fmla="*/ 4 h 181"/>
                  <a:gd name="T4" fmla="*/ 0 w 530"/>
                  <a:gd name="T5" fmla="*/ 4 h 181"/>
                  <a:gd name="T6" fmla="*/ 0 w 530"/>
                  <a:gd name="T7" fmla="*/ 4 h 181"/>
                  <a:gd name="T8" fmla="*/ 1 w 530"/>
                  <a:gd name="T9" fmla="*/ 4 h 181"/>
                  <a:gd name="T10" fmla="*/ 1 w 530"/>
                  <a:gd name="T11" fmla="*/ 4 h 181"/>
                  <a:gd name="T12" fmla="*/ 2 w 530"/>
                  <a:gd name="T13" fmla="*/ 4 h 181"/>
                  <a:gd name="T14" fmla="*/ 2 w 530"/>
                  <a:gd name="T15" fmla="*/ 4 h 181"/>
                  <a:gd name="T16" fmla="*/ 3 w 530"/>
                  <a:gd name="T17" fmla="*/ 4 h 181"/>
                  <a:gd name="T18" fmla="*/ 3 w 530"/>
                  <a:gd name="T19" fmla="*/ 4 h 181"/>
                  <a:gd name="T20" fmla="*/ 3 w 530"/>
                  <a:gd name="T21" fmla="*/ 4 h 181"/>
                  <a:gd name="T22" fmla="*/ 4 w 530"/>
                  <a:gd name="T23" fmla="*/ 4 h 181"/>
                  <a:gd name="T24" fmla="*/ 4 w 530"/>
                  <a:gd name="T25" fmla="*/ 4 h 181"/>
                  <a:gd name="T26" fmla="*/ 5 w 530"/>
                  <a:gd name="T27" fmla="*/ 4 h 181"/>
                  <a:gd name="T28" fmla="*/ 5 w 530"/>
                  <a:gd name="T29" fmla="*/ 4 h 181"/>
                  <a:gd name="T30" fmla="*/ 6 w 530"/>
                  <a:gd name="T31" fmla="*/ 4 h 181"/>
                  <a:gd name="T32" fmla="*/ 6 w 530"/>
                  <a:gd name="T33" fmla="*/ 4 h 181"/>
                  <a:gd name="T34" fmla="*/ 6 w 530"/>
                  <a:gd name="T35" fmla="*/ 4 h 181"/>
                  <a:gd name="T36" fmla="*/ 6 w 530"/>
                  <a:gd name="T37" fmla="*/ 4 h 181"/>
                  <a:gd name="T38" fmla="*/ 6 w 530"/>
                  <a:gd name="T39" fmla="*/ 3 h 181"/>
                  <a:gd name="T40" fmla="*/ 7 w 530"/>
                  <a:gd name="T41" fmla="*/ 3 h 181"/>
                  <a:gd name="T42" fmla="*/ 7 w 530"/>
                  <a:gd name="T43" fmla="*/ 2 h 181"/>
                  <a:gd name="T44" fmla="*/ 7 w 530"/>
                  <a:gd name="T45" fmla="*/ 2 h 181"/>
                  <a:gd name="T46" fmla="*/ 7 w 530"/>
                  <a:gd name="T47" fmla="*/ 1 h 181"/>
                  <a:gd name="T48" fmla="*/ 7 w 530"/>
                  <a:gd name="T49" fmla="*/ 1 h 181"/>
                  <a:gd name="T50" fmla="*/ 7 w 530"/>
                  <a:gd name="T51" fmla="*/ 1 h 181"/>
                  <a:gd name="T52" fmla="*/ 6 w 530"/>
                  <a:gd name="T53" fmla="*/ 1 h 181"/>
                  <a:gd name="T54" fmla="*/ 6 w 530"/>
                  <a:gd name="T55" fmla="*/ 1 h 181"/>
                  <a:gd name="T56" fmla="*/ 6 w 530"/>
                  <a:gd name="T57" fmla="*/ 1 h 181"/>
                  <a:gd name="T58" fmla="*/ 6 w 530"/>
                  <a:gd name="T59" fmla="*/ 1 h 181"/>
                  <a:gd name="T60" fmla="*/ 6 w 530"/>
                  <a:gd name="T61" fmla="*/ 1 h 181"/>
                  <a:gd name="T62" fmla="*/ 6 w 530"/>
                  <a:gd name="T63" fmla="*/ 1 h 181"/>
                  <a:gd name="T64" fmla="*/ 5 w 530"/>
                  <a:gd name="T65" fmla="*/ 0 h 181"/>
                  <a:gd name="T66" fmla="*/ 5 w 530"/>
                  <a:gd name="T67" fmla="*/ 0 h 181"/>
                  <a:gd name="T68" fmla="*/ 5 w 530"/>
                  <a:gd name="T69" fmla="*/ 0 h 181"/>
                  <a:gd name="T70" fmla="*/ 5 w 530"/>
                  <a:gd name="T71" fmla="*/ 0 h 181"/>
                  <a:gd name="T72" fmla="*/ 5 w 530"/>
                  <a:gd name="T73" fmla="*/ 0 h 181"/>
                  <a:gd name="T74" fmla="*/ 5 w 530"/>
                  <a:gd name="T75" fmla="*/ 0 h 181"/>
                  <a:gd name="T76" fmla="*/ 5 w 530"/>
                  <a:gd name="T77" fmla="*/ 0 h 181"/>
                  <a:gd name="T78" fmla="*/ 4 w 530"/>
                  <a:gd name="T79" fmla="*/ 0 h 181"/>
                  <a:gd name="T80" fmla="*/ 4 w 530"/>
                  <a:gd name="T81" fmla="*/ 0 h 181"/>
                  <a:gd name="T82" fmla="*/ 4 w 530"/>
                  <a:gd name="T83" fmla="*/ 0 h 181"/>
                  <a:gd name="T84" fmla="*/ 4 w 530"/>
                  <a:gd name="T85" fmla="*/ 0 h 181"/>
                  <a:gd name="T86" fmla="*/ 4 w 530"/>
                  <a:gd name="T87" fmla="*/ 0 h 181"/>
                  <a:gd name="T88" fmla="*/ 4 w 530"/>
                  <a:gd name="T89" fmla="*/ 0 h 181"/>
                  <a:gd name="T90" fmla="*/ 3 w 530"/>
                  <a:gd name="T91" fmla="*/ 1 h 181"/>
                  <a:gd name="T92" fmla="*/ 3 w 530"/>
                  <a:gd name="T93" fmla="*/ 1 h 181"/>
                  <a:gd name="T94" fmla="*/ 0 w 530"/>
                  <a:gd name="T95" fmla="*/ 1 h 1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30" h="181">
                    <a:moveTo>
                      <a:pt x="0" y="67"/>
                    </a:moveTo>
                    <a:lnTo>
                      <a:pt x="22" y="181"/>
                    </a:lnTo>
                    <a:lnTo>
                      <a:pt x="31" y="181"/>
                    </a:lnTo>
                    <a:lnTo>
                      <a:pt x="46" y="181"/>
                    </a:lnTo>
                    <a:lnTo>
                      <a:pt x="67" y="181"/>
                    </a:lnTo>
                    <a:lnTo>
                      <a:pt x="92" y="181"/>
                    </a:lnTo>
                    <a:lnTo>
                      <a:pt x="121" y="180"/>
                    </a:lnTo>
                    <a:lnTo>
                      <a:pt x="153" y="180"/>
                    </a:lnTo>
                    <a:lnTo>
                      <a:pt x="188" y="179"/>
                    </a:lnTo>
                    <a:lnTo>
                      <a:pt x="225" y="179"/>
                    </a:lnTo>
                    <a:lnTo>
                      <a:pt x="263" y="178"/>
                    </a:lnTo>
                    <a:lnTo>
                      <a:pt x="302" y="176"/>
                    </a:lnTo>
                    <a:lnTo>
                      <a:pt x="340" y="175"/>
                    </a:lnTo>
                    <a:lnTo>
                      <a:pt x="378" y="173"/>
                    </a:lnTo>
                    <a:lnTo>
                      <a:pt x="414" y="172"/>
                    </a:lnTo>
                    <a:lnTo>
                      <a:pt x="447" y="170"/>
                    </a:lnTo>
                    <a:lnTo>
                      <a:pt x="478" y="168"/>
                    </a:lnTo>
                    <a:lnTo>
                      <a:pt x="506" y="166"/>
                    </a:lnTo>
                    <a:lnTo>
                      <a:pt x="508" y="159"/>
                    </a:lnTo>
                    <a:lnTo>
                      <a:pt x="513" y="141"/>
                    </a:lnTo>
                    <a:lnTo>
                      <a:pt x="518" y="120"/>
                    </a:lnTo>
                    <a:lnTo>
                      <a:pt x="524" y="104"/>
                    </a:lnTo>
                    <a:lnTo>
                      <a:pt x="529" y="86"/>
                    </a:lnTo>
                    <a:lnTo>
                      <a:pt x="530" y="68"/>
                    </a:lnTo>
                    <a:lnTo>
                      <a:pt x="529" y="54"/>
                    </a:lnTo>
                    <a:lnTo>
                      <a:pt x="528" y="49"/>
                    </a:lnTo>
                    <a:lnTo>
                      <a:pt x="508" y="38"/>
                    </a:lnTo>
                    <a:lnTo>
                      <a:pt x="499" y="59"/>
                    </a:lnTo>
                    <a:lnTo>
                      <a:pt x="494" y="57"/>
                    </a:lnTo>
                    <a:lnTo>
                      <a:pt x="484" y="51"/>
                    </a:lnTo>
                    <a:lnTo>
                      <a:pt x="468" y="42"/>
                    </a:lnTo>
                    <a:lnTo>
                      <a:pt x="449" y="33"/>
                    </a:lnTo>
                    <a:lnTo>
                      <a:pt x="430" y="22"/>
                    </a:lnTo>
                    <a:lnTo>
                      <a:pt x="411" y="13"/>
                    </a:lnTo>
                    <a:lnTo>
                      <a:pt x="395" y="7"/>
                    </a:lnTo>
                    <a:lnTo>
                      <a:pt x="385" y="4"/>
                    </a:lnTo>
                    <a:lnTo>
                      <a:pt x="376" y="3"/>
                    </a:lnTo>
                    <a:lnTo>
                      <a:pt x="366" y="1"/>
                    </a:lnTo>
                    <a:lnTo>
                      <a:pt x="355" y="1"/>
                    </a:lnTo>
                    <a:lnTo>
                      <a:pt x="344" y="0"/>
                    </a:lnTo>
                    <a:lnTo>
                      <a:pt x="335" y="0"/>
                    </a:lnTo>
                    <a:lnTo>
                      <a:pt x="327" y="0"/>
                    </a:lnTo>
                    <a:lnTo>
                      <a:pt x="323" y="0"/>
                    </a:lnTo>
                    <a:lnTo>
                      <a:pt x="320" y="0"/>
                    </a:lnTo>
                    <a:lnTo>
                      <a:pt x="292" y="13"/>
                    </a:lnTo>
                    <a:lnTo>
                      <a:pt x="250" y="36"/>
                    </a:lnTo>
                    <a:lnTo>
                      <a:pt x="196" y="62"/>
                    </a:lnTo>
                    <a:lnTo>
                      <a:pt x="0" y="67"/>
                    </a:lnTo>
                    <a:close/>
                  </a:path>
                </a:pathLst>
              </a:custGeom>
              <a:solidFill>
                <a:srgbClr val="FFE2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0" name="Freeform 74"/>
              <p:cNvSpPr>
                <a:spLocks/>
              </p:cNvSpPr>
              <p:nvPr/>
            </p:nvSpPr>
            <p:spPr bwMode="auto">
              <a:xfrm flipH="1">
                <a:off x="3724" y="1775"/>
                <a:ext cx="37" cy="17"/>
              </a:xfrm>
              <a:custGeom>
                <a:avLst/>
                <a:gdLst>
                  <a:gd name="T0" fmla="*/ 0 w 88"/>
                  <a:gd name="T1" fmla="*/ 2 h 34"/>
                  <a:gd name="T2" fmla="*/ 0 w 88"/>
                  <a:gd name="T3" fmla="*/ 1 h 34"/>
                  <a:gd name="T4" fmla="*/ 0 w 88"/>
                  <a:gd name="T5" fmla="*/ 1 h 34"/>
                  <a:gd name="T6" fmla="*/ 0 w 88"/>
                  <a:gd name="T7" fmla="*/ 1 h 34"/>
                  <a:gd name="T8" fmla="*/ 0 w 88"/>
                  <a:gd name="T9" fmla="*/ 1 h 34"/>
                  <a:gd name="T10" fmla="*/ 0 w 88"/>
                  <a:gd name="T11" fmla="*/ 1 h 34"/>
                  <a:gd name="T12" fmla="*/ 0 w 88"/>
                  <a:gd name="T13" fmla="*/ 0 h 34"/>
                  <a:gd name="T14" fmla="*/ 1 w 88"/>
                  <a:gd name="T15" fmla="*/ 0 h 34"/>
                  <a:gd name="T16" fmla="*/ 1 w 88"/>
                  <a:gd name="T17" fmla="*/ 0 h 34"/>
                  <a:gd name="T18" fmla="*/ 1 w 88"/>
                  <a:gd name="T19" fmla="*/ 1 h 34"/>
                  <a:gd name="T20" fmla="*/ 1 w 88"/>
                  <a:gd name="T21" fmla="*/ 1 h 34"/>
                  <a:gd name="T22" fmla="*/ 1 w 88"/>
                  <a:gd name="T23" fmla="*/ 1 h 34"/>
                  <a:gd name="T24" fmla="*/ 1 w 88"/>
                  <a:gd name="T25" fmla="*/ 1 h 34"/>
                  <a:gd name="T26" fmla="*/ 1 w 88"/>
                  <a:gd name="T27" fmla="*/ 1 h 34"/>
                  <a:gd name="T28" fmla="*/ 1 w 88"/>
                  <a:gd name="T29" fmla="*/ 2 h 34"/>
                  <a:gd name="T30" fmla="*/ 0 w 88"/>
                  <a:gd name="T31" fmla="*/ 2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8" h="34">
                    <a:moveTo>
                      <a:pt x="0" y="34"/>
                    </a:moveTo>
                    <a:lnTo>
                      <a:pt x="1" y="30"/>
                    </a:lnTo>
                    <a:lnTo>
                      <a:pt x="7" y="20"/>
                    </a:lnTo>
                    <a:lnTo>
                      <a:pt x="15" y="9"/>
                    </a:lnTo>
                    <a:lnTo>
                      <a:pt x="27" y="2"/>
                    </a:lnTo>
                    <a:lnTo>
                      <a:pt x="34" y="1"/>
                    </a:lnTo>
                    <a:lnTo>
                      <a:pt x="42" y="0"/>
                    </a:lnTo>
                    <a:lnTo>
                      <a:pt x="50" y="0"/>
                    </a:lnTo>
                    <a:lnTo>
                      <a:pt x="58" y="0"/>
                    </a:lnTo>
                    <a:lnTo>
                      <a:pt x="65" y="1"/>
                    </a:lnTo>
                    <a:lnTo>
                      <a:pt x="70" y="1"/>
                    </a:lnTo>
                    <a:lnTo>
                      <a:pt x="75" y="2"/>
                    </a:lnTo>
                    <a:lnTo>
                      <a:pt x="76" y="2"/>
                    </a:lnTo>
                    <a:lnTo>
                      <a:pt x="88" y="17"/>
                    </a:lnTo>
                    <a:lnTo>
                      <a:pt x="82" y="34"/>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1" name="Freeform 75"/>
              <p:cNvSpPr>
                <a:spLocks/>
              </p:cNvSpPr>
              <p:nvPr/>
            </p:nvSpPr>
            <p:spPr bwMode="auto">
              <a:xfrm flipH="1">
                <a:off x="3733" y="1783"/>
                <a:ext cx="18" cy="9"/>
              </a:xfrm>
              <a:custGeom>
                <a:avLst/>
                <a:gdLst>
                  <a:gd name="T0" fmla="*/ 0 w 44"/>
                  <a:gd name="T1" fmla="*/ 1 h 17"/>
                  <a:gd name="T2" fmla="*/ 0 w 44"/>
                  <a:gd name="T3" fmla="*/ 1 h 17"/>
                  <a:gd name="T4" fmla="*/ 0 w 44"/>
                  <a:gd name="T5" fmla="*/ 1 h 17"/>
                  <a:gd name="T6" fmla="*/ 0 w 44"/>
                  <a:gd name="T7" fmla="*/ 1 h 17"/>
                  <a:gd name="T8" fmla="*/ 0 w 44"/>
                  <a:gd name="T9" fmla="*/ 0 h 17"/>
                  <a:gd name="T10" fmla="*/ 0 w 44"/>
                  <a:gd name="T11" fmla="*/ 1 h 17"/>
                  <a:gd name="T12" fmla="*/ 0 w 44"/>
                  <a:gd name="T13" fmla="*/ 1 h 17"/>
                  <a:gd name="T14" fmla="*/ 0 w 44"/>
                  <a:gd name="T15" fmla="*/ 1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7">
                    <a:moveTo>
                      <a:pt x="0" y="17"/>
                    </a:moveTo>
                    <a:lnTo>
                      <a:pt x="0" y="15"/>
                    </a:lnTo>
                    <a:lnTo>
                      <a:pt x="1" y="8"/>
                    </a:lnTo>
                    <a:lnTo>
                      <a:pt x="7" y="2"/>
                    </a:lnTo>
                    <a:lnTo>
                      <a:pt x="21" y="0"/>
                    </a:lnTo>
                    <a:lnTo>
                      <a:pt x="44" y="6"/>
                    </a:lnTo>
                    <a:lnTo>
                      <a:pt x="43" y="16"/>
                    </a:lnTo>
                    <a:lnTo>
                      <a:pt x="0" y="17"/>
                    </a:lnTo>
                    <a:close/>
                  </a:path>
                </a:pathLst>
              </a:custGeom>
              <a:solidFill>
                <a:srgbClr val="63FF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2" name="Freeform 76"/>
              <p:cNvSpPr>
                <a:spLocks/>
              </p:cNvSpPr>
              <p:nvPr/>
            </p:nvSpPr>
            <p:spPr bwMode="auto">
              <a:xfrm flipH="1">
                <a:off x="3709" y="1649"/>
                <a:ext cx="49" cy="134"/>
              </a:xfrm>
              <a:custGeom>
                <a:avLst/>
                <a:gdLst>
                  <a:gd name="T0" fmla="*/ 1 w 119"/>
                  <a:gd name="T1" fmla="*/ 7 h 280"/>
                  <a:gd name="T2" fmla="*/ 0 w 119"/>
                  <a:gd name="T3" fmla="*/ 0 h 280"/>
                  <a:gd name="T4" fmla="*/ 0 w 119"/>
                  <a:gd name="T5" fmla="*/ 0 h 280"/>
                  <a:gd name="T6" fmla="*/ 0 w 119"/>
                  <a:gd name="T7" fmla="*/ 0 h 280"/>
                  <a:gd name="T8" fmla="*/ 0 w 119"/>
                  <a:gd name="T9" fmla="*/ 0 h 280"/>
                  <a:gd name="T10" fmla="*/ 0 w 119"/>
                  <a:gd name="T11" fmla="*/ 0 h 280"/>
                  <a:gd name="T12" fmla="*/ 1 w 119"/>
                  <a:gd name="T13" fmla="*/ 6 h 280"/>
                  <a:gd name="T14" fmla="*/ 1 w 119"/>
                  <a:gd name="T15" fmla="*/ 7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 h="280">
                    <a:moveTo>
                      <a:pt x="82" y="280"/>
                    </a:moveTo>
                    <a:lnTo>
                      <a:pt x="0" y="21"/>
                    </a:lnTo>
                    <a:lnTo>
                      <a:pt x="1" y="16"/>
                    </a:lnTo>
                    <a:lnTo>
                      <a:pt x="5" y="7"/>
                    </a:lnTo>
                    <a:lnTo>
                      <a:pt x="13" y="0"/>
                    </a:lnTo>
                    <a:lnTo>
                      <a:pt x="29" y="3"/>
                    </a:lnTo>
                    <a:lnTo>
                      <a:pt x="119" y="257"/>
                    </a:lnTo>
                    <a:lnTo>
                      <a:pt x="82" y="2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3" name="Freeform 77"/>
              <p:cNvSpPr>
                <a:spLocks/>
              </p:cNvSpPr>
              <p:nvPr/>
            </p:nvSpPr>
            <p:spPr bwMode="auto">
              <a:xfrm flipH="1">
                <a:off x="3714" y="1676"/>
                <a:ext cx="31" cy="95"/>
              </a:xfrm>
              <a:custGeom>
                <a:avLst/>
                <a:gdLst>
                  <a:gd name="T0" fmla="*/ 0 w 74"/>
                  <a:gd name="T1" fmla="*/ 0 h 197"/>
                  <a:gd name="T2" fmla="*/ 1 w 74"/>
                  <a:gd name="T3" fmla="*/ 5 h 197"/>
                  <a:gd name="T4" fmla="*/ 1 w 74"/>
                  <a:gd name="T5" fmla="*/ 5 h 197"/>
                  <a:gd name="T6" fmla="*/ 0 w 74"/>
                  <a:gd name="T7" fmla="*/ 0 h 197"/>
                  <a:gd name="T8" fmla="*/ 0 w 74"/>
                  <a:gd name="T9" fmla="*/ 0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97">
                    <a:moveTo>
                      <a:pt x="0" y="8"/>
                    </a:moveTo>
                    <a:lnTo>
                      <a:pt x="65" y="197"/>
                    </a:lnTo>
                    <a:lnTo>
                      <a:pt x="74" y="192"/>
                    </a:lnTo>
                    <a:lnTo>
                      <a:pt x="6" y="0"/>
                    </a:lnTo>
                    <a:lnTo>
                      <a:pt x="0" y="8"/>
                    </a:lnTo>
                    <a:close/>
                  </a:path>
                </a:pathLst>
              </a:custGeom>
              <a:solidFill>
                <a:srgbClr val="21F9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4" name="Freeform 78"/>
              <p:cNvSpPr>
                <a:spLocks/>
              </p:cNvSpPr>
              <p:nvPr/>
            </p:nvSpPr>
            <p:spPr bwMode="auto">
              <a:xfrm>
                <a:off x="3277" y="2708"/>
                <a:ext cx="2134" cy="290"/>
              </a:xfrm>
              <a:custGeom>
                <a:avLst/>
                <a:gdLst>
                  <a:gd name="T0" fmla="*/ 44 w 2134"/>
                  <a:gd name="T1" fmla="*/ 0 h 580"/>
                  <a:gd name="T2" fmla="*/ 32 w 2134"/>
                  <a:gd name="T3" fmla="*/ 1 h 580"/>
                  <a:gd name="T4" fmla="*/ 21 w 2134"/>
                  <a:gd name="T5" fmla="*/ 2 h 580"/>
                  <a:gd name="T6" fmla="*/ 12 w 2134"/>
                  <a:gd name="T7" fmla="*/ 2 h 580"/>
                  <a:gd name="T8" fmla="*/ 6 w 2134"/>
                  <a:gd name="T9" fmla="*/ 3 h 580"/>
                  <a:gd name="T10" fmla="*/ 2 w 2134"/>
                  <a:gd name="T11" fmla="*/ 3 h 580"/>
                  <a:gd name="T12" fmla="*/ 2 w 2134"/>
                  <a:gd name="T13" fmla="*/ 4 h 580"/>
                  <a:gd name="T14" fmla="*/ 1 w 2134"/>
                  <a:gd name="T15" fmla="*/ 4 h 580"/>
                  <a:gd name="T16" fmla="*/ 0 w 2134"/>
                  <a:gd name="T17" fmla="*/ 5 h 580"/>
                  <a:gd name="T18" fmla="*/ 0 w 2134"/>
                  <a:gd name="T19" fmla="*/ 6 h 580"/>
                  <a:gd name="T20" fmla="*/ 0 w 2134"/>
                  <a:gd name="T21" fmla="*/ 7 h 580"/>
                  <a:gd name="T22" fmla="*/ 0 w 2134"/>
                  <a:gd name="T23" fmla="*/ 7 h 580"/>
                  <a:gd name="T24" fmla="*/ 0 w 2134"/>
                  <a:gd name="T25" fmla="*/ 8 h 580"/>
                  <a:gd name="T26" fmla="*/ 0 w 2134"/>
                  <a:gd name="T27" fmla="*/ 9 h 580"/>
                  <a:gd name="T28" fmla="*/ 0 w 2134"/>
                  <a:gd name="T29" fmla="*/ 9 h 580"/>
                  <a:gd name="T30" fmla="*/ 0 w 2134"/>
                  <a:gd name="T31" fmla="*/ 10 h 580"/>
                  <a:gd name="T32" fmla="*/ 0 w 2134"/>
                  <a:gd name="T33" fmla="*/ 10 h 580"/>
                  <a:gd name="T34" fmla="*/ 0 w 2134"/>
                  <a:gd name="T35" fmla="*/ 11 h 580"/>
                  <a:gd name="T36" fmla="*/ 0 w 2134"/>
                  <a:gd name="T37" fmla="*/ 11 h 580"/>
                  <a:gd name="T38" fmla="*/ 0 w 2134"/>
                  <a:gd name="T39" fmla="*/ 12 h 580"/>
                  <a:gd name="T40" fmla="*/ 1 w 2134"/>
                  <a:gd name="T41" fmla="*/ 13 h 580"/>
                  <a:gd name="T42" fmla="*/ 1 w 2134"/>
                  <a:gd name="T43" fmla="*/ 13 h 580"/>
                  <a:gd name="T44" fmla="*/ 1 w 2134"/>
                  <a:gd name="T45" fmla="*/ 14 h 580"/>
                  <a:gd name="T46" fmla="*/ 1 w 2134"/>
                  <a:gd name="T47" fmla="*/ 14 h 580"/>
                  <a:gd name="T48" fmla="*/ 1 w 2134"/>
                  <a:gd name="T49" fmla="*/ 15 h 580"/>
                  <a:gd name="T50" fmla="*/ 1 w 2134"/>
                  <a:gd name="T51" fmla="*/ 15 h 580"/>
                  <a:gd name="T52" fmla="*/ 1 w 2134"/>
                  <a:gd name="T53" fmla="*/ 16 h 580"/>
                  <a:gd name="T54" fmla="*/ 2 w 2134"/>
                  <a:gd name="T55" fmla="*/ 17 h 580"/>
                  <a:gd name="T56" fmla="*/ 2 w 2134"/>
                  <a:gd name="T57" fmla="*/ 18 h 580"/>
                  <a:gd name="T58" fmla="*/ 4 w 2134"/>
                  <a:gd name="T59" fmla="*/ 18 h 580"/>
                  <a:gd name="T60" fmla="*/ 2131 w 2134"/>
                  <a:gd name="T61" fmla="*/ 19 h 580"/>
                  <a:gd name="T62" fmla="*/ 47 w 2134"/>
                  <a:gd name="T63" fmla="*/ 0 h 5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34" h="580">
                    <a:moveTo>
                      <a:pt x="47" y="0"/>
                    </a:moveTo>
                    <a:lnTo>
                      <a:pt x="44" y="0"/>
                    </a:lnTo>
                    <a:lnTo>
                      <a:pt x="40" y="6"/>
                    </a:lnTo>
                    <a:lnTo>
                      <a:pt x="32" y="14"/>
                    </a:lnTo>
                    <a:lnTo>
                      <a:pt x="25" y="27"/>
                    </a:lnTo>
                    <a:lnTo>
                      <a:pt x="21" y="33"/>
                    </a:lnTo>
                    <a:lnTo>
                      <a:pt x="16" y="42"/>
                    </a:lnTo>
                    <a:lnTo>
                      <a:pt x="12" y="50"/>
                    </a:lnTo>
                    <a:lnTo>
                      <a:pt x="9" y="63"/>
                    </a:lnTo>
                    <a:lnTo>
                      <a:pt x="6" y="75"/>
                    </a:lnTo>
                    <a:lnTo>
                      <a:pt x="4" y="88"/>
                    </a:lnTo>
                    <a:lnTo>
                      <a:pt x="2" y="96"/>
                    </a:lnTo>
                    <a:lnTo>
                      <a:pt x="2" y="103"/>
                    </a:lnTo>
                    <a:lnTo>
                      <a:pt x="2" y="113"/>
                    </a:lnTo>
                    <a:lnTo>
                      <a:pt x="2" y="120"/>
                    </a:lnTo>
                    <a:lnTo>
                      <a:pt x="1" y="128"/>
                    </a:lnTo>
                    <a:lnTo>
                      <a:pt x="1" y="139"/>
                    </a:lnTo>
                    <a:lnTo>
                      <a:pt x="0" y="153"/>
                    </a:lnTo>
                    <a:lnTo>
                      <a:pt x="0" y="166"/>
                    </a:lnTo>
                    <a:lnTo>
                      <a:pt x="0" y="179"/>
                    </a:lnTo>
                    <a:lnTo>
                      <a:pt x="0" y="194"/>
                    </a:lnTo>
                    <a:lnTo>
                      <a:pt x="0" y="204"/>
                    </a:lnTo>
                    <a:lnTo>
                      <a:pt x="0" y="212"/>
                    </a:lnTo>
                    <a:lnTo>
                      <a:pt x="0" y="221"/>
                    </a:lnTo>
                    <a:lnTo>
                      <a:pt x="0" y="231"/>
                    </a:lnTo>
                    <a:lnTo>
                      <a:pt x="0" y="238"/>
                    </a:lnTo>
                    <a:lnTo>
                      <a:pt x="0" y="248"/>
                    </a:lnTo>
                    <a:lnTo>
                      <a:pt x="0" y="257"/>
                    </a:lnTo>
                    <a:lnTo>
                      <a:pt x="0" y="265"/>
                    </a:lnTo>
                    <a:lnTo>
                      <a:pt x="0" y="274"/>
                    </a:lnTo>
                    <a:lnTo>
                      <a:pt x="0" y="284"/>
                    </a:lnTo>
                    <a:lnTo>
                      <a:pt x="0" y="293"/>
                    </a:lnTo>
                    <a:lnTo>
                      <a:pt x="0" y="303"/>
                    </a:lnTo>
                    <a:lnTo>
                      <a:pt x="0" y="312"/>
                    </a:lnTo>
                    <a:lnTo>
                      <a:pt x="0" y="322"/>
                    </a:lnTo>
                    <a:lnTo>
                      <a:pt x="0" y="333"/>
                    </a:lnTo>
                    <a:lnTo>
                      <a:pt x="0" y="343"/>
                    </a:lnTo>
                    <a:lnTo>
                      <a:pt x="0" y="352"/>
                    </a:lnTo>
                    <a:lnTo>
                      <a:pt x="0" y="362"/>
                    </a:lnTo>
                    <a:lnTo>
                      <a:pt x="0" y="373"/>
                    </a:lnTo>
                    <a:lnTo>
                      <a:pt x="1" y="383"/>
                    </a:lnTo>
                    <a:lnTo>
                      <a:pt x="1" y="392"/>
                    </a:lnTo>
                    <a:lnTo>
                      <a:pt x="1" y="400"/>
                    </a:lnTo>
                    <a:lnTo>
                      <a:pt x="1" y="409"/>
                    </a:lnTo>
                    <a:lnTo>
                      <a:pt x="1" y="419"/>
                    </a:lnTo>
                    <a:lnTo>
                      <a:pt x="1" y="428"/>
                    </a:lnTo>
                    <a:lnTo>
                      <a:pt x="1" y="438"/>
                    </a:lnTo>
                    <a:lnTo>
                      <a:pt x="1" y="445"/>
                    </a:lnTo>
                    <a:lnTo>
                      <a:pt x="1" y="457"/>
                    </a:lnTo>
                    <a:lnTo>
                      <a:pt x="1" y="464"/>
                    </a:lnTo>
                    <a:lnTo>
                      <a:pt x="1" y="472"/>
                    </a:lnTo>
                    <a:lnTo>
                      <a:pt x="1" y="480"/>
                    </a:lnTo>
                    <a:lnTo>
                      <a:pt x="1" y="489"/>
                    </a:lnTo>
                    <a:lnTo>
                      <a:pt x="1" y="502"/>
                    </a:lnTo>
                    <a:lnTo>
                      <a:pt x="2" y="518"/>
                    </a:lnTo>
                    <a:lnTo>
                      <a:pt x="2" y="529"/>
                    </a:lnTo>
                    <a:lnTo>
                      <a:pt x="2" y="542"/>
                    </a:lnTo>
                    <a:lnTo>
                      <a:pt x="2" y="550"/>
                    </a:lnTo>
                    <a:lnTo>
                      <a:pt x="4" y="561"/>
                    </a:lnTo>
                    <a:lnTo>
                      <a:pt x="4" y="573"/>
                    </a:lnTo>
                    <a:lnTo>
                      <a:pt x="4" y="577"/>
                    </a:lnTo>
                    <a:lnTo>
                      <a:pt x="2131" y="580"/>
                    </a:lnTo>
                    <a:lnTo>
                      <a:pt x="2134" y="57"/>
                    </a:lnTo>
                    <a:lnTo>
                      <a:pt x="47" y="0"/>
                    </a:lnTo>
                    <a:close/>
                  </a:path>
                </a:pathLst>
              </a:custGeom>
              <a:solidFill>
                <a:srgbClr val="FFC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5" name="AutoShape 79"/>
              <p:cNvSpPr>
                <a:spLocks noChangeAspect="1" noChangeArrowheads="1" noTextEdit="1"/>
              </p:cNvSpPr>
              <p:nvPr/>
            </p:nvSpPr>
            <p:spPr bwMode="auto">
              <a:xfrm>
                <a:off x="3289" y="2736"/>
                <a:ext cx="2112" cy="24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76" name="Freeform 80"/>
              <p:cNvSpPr>
                <a:spLocks/>
              </p:cNvSpPr>
              <p:nvPr/>
            </p:nvSpPr>
            <p:spPr bwMode="auto">
              <a:xfrm>
                <a:off x="3203" y="1954"/>
                <a:ext cx="2192" cy="537"/>
              </a:xfrm>
              <a:custGeom>
                <a:avLst/>
                <a:gdLst>
                  <a:gd name="T0" fmla="*/ 6 w 2192"/>
                  <a:gd name="T1" fmla="*/ 13 h 1075"/>
                  <a:gd name="T2" fmla="*/ 30 w 2192"/>
                  <a:gd name="T3" fmla="*/ 12 h 1075"/>
                  <a:gd name="T4" fmla="*/ 69 w 2192"/>
                  <a:gd name="T5" fmla="*/ 10 h 1075"/>
                  <a:gd name="T6" fmla="*/ 97 w 2192"/>
                  <a:gd name="T7" fmla="*/ 9 h 1075"/>
                  <a:gd name="T8" fmla="*/ 129 w 2192"/>
                  <a:gd name="T9" fmla="*/ 8 h 1075"/>
                  <a:gd name="T10" fmla="*/ 170 w 2192"/>
                  <a:gd name="T11" fmla="*/ 8 h 1075"/>
                  <a:gd name="T12" fmla="*/ 214 w 2192"/>
                  <a:gd name="T13" fmla="*/ 7 h 1075"/>
                  <a:gd name="T14" fmla="*/ 263 w 2192"/>
                  <a:gd name="T15" fmla="*/ 6 h 1075"/>
                  <a:gd name="T16" fmla="*/ 321 w 2192"/>
                  <a:gd name="T17" fmla="*/ 6 h 1075"/>
                  <a:gd name="T18" fmla="*/ 386 w 2192"/>
                  <a:gd name="T19" fmla="*/ 6 h 1075"/>
                  <a:gd name="T20" fmla="*/ 411 w 2192"/>
                  <a:gd name="T21" fmla="*/ 5 h 1075"/>
                  <a:gd name="T22" fmla="*/ 448 w 2192"/>
                  <a:gd name="T23" fmla="*/ 4 h 1075"/>
                  <a:gd name="T24" fmla="*/ 477 w 2192"/>
                  <a:gd name="T25" fmla="*/ 4 h 1075"/>
                  <a:gd name="T26" fmla="*/ 513 w 2192"/>
                  <a:gd name="T27" fmla="*/ 3 h 1075"/>
                  <a:gd name="T28" fmla="*/ 552 w 2192"/>
                  <a:gd name="T29" fmla="*/ 3 h 1075"/>
                  <a:gd name="T30" fmla="*/ 595 w 2192"/>
                  <a:gd name="T31" fmla="*/ 2 h 1075"/>
                  <a:gd name="T32" fmla="*/ 641 w 2192"/>
                  <a:gd name="T33" fmla="*/ 2 h 1075"/>
                  <a:gd name="T34" fmla="*/ 690 w 2192"/>
                  <a:gd name="T35" fmla="*/ 2 h 1075"/>
                  <a:gd name="T36" fmla="*/ 742 w 2192"/>
                  <a:gd name="T37" fmla="*/ 2 h 1075"/>
                  <a:gd name="T38" fmla="*/ 797 w 2192"/>
                  <a:gd name="T39" fmla="*/ 2 h 1075"/>
                  <a:gd name="T40" fmla="*/ 829 w 2192"/>
                  <a:gd name="T41" fmla="*/ 2 h 1075"/>
                  <a:gd name="T42" fmla="*/ 860 w 2192"/>
                  <a:gd name="T43" fmla="*/ 1 h 1075"/>
                  <a:gd name="T44" fmla="*/ 898 w 2192"/>
                  <a:gd name="T45" fmla="*/ 1 h 1075"/>
                  <a:gd name="T46" fmla="*/ 927 w 2192"/>
                  <a:gd name="T47" fmla="*/ 0 h 1075"/>
                  <a:gd name="T48" fmla="*/ 956 w 2192"/>
                  <a:gd name="T49" fmla="*/ 0 h 1075"/>
                  <a:gd name="T50" fmla="*/ 994 w 2192"/>
                  <a:gd name="T51" fmla="*/ 0 h 1075"/>
                  <a:gd name="T52" fmla="*/ 1034 w 2192"/>
                  <a:gd name="T53" fmla="*/ 0 h 1075"/>
                  <a:gd name="T54" fmla="*/ 1079 w 2192"/>
                  <a:gd name="T55" fmla="*/ 0 h 1075"/>
                  <a:gd name="T56" fmla="*/ 1129 w 2192"/>
                  <a:gd name="T57" fmla="*/ 0 h 1075"/>
                  <a:gd name="T58" fmla="*/ 1179 w 2192"/>
                  <a:gd name="T59" fmla="*/ 0 h 1075"/>
                  <a:gd name="T60" fmla="*/ 1224 w 2192"/>
                  <a:gd name="T61" fmla="*/ 0 h 1075"/>
                  <a:gd name="T62" fmla="*/ 1265 w 2192"/>
                  <a:gd name="T63" fmla="*/ 0 h 1075"/>
                  <a:gd name="T64" fmla="*/ 1299 w 2192"/>
                  <a:gd name="T65" fmla="*/ 0 h 1075"/>
                  <a:gd name="T66" fmla="*/ 1330 w 2192"/>
                  <a:gd name="T67" fmla="*/ 1 h 1075"/>
                  <a:gd name="T68" fmla="*/ 1361 w 2192"/>
                  <a:gd name="T69" fmla="*/ 1 h 1075"/>
                  <a:gd name="T70" fmla="*/ 1400 w 2192"/>
                  <a:gd name="T71" fmla="*/ 1 h 1075"/>
                  <a:gd name="T72" fmla="*/ 1426 w 2192"/>
                  <a:gd name="T73" fmla="*/ 2 h 1075"/>
                  <a:gd name="T74" fmla="*/ 1446 w 2192"/>
                  <a:gd name="T75" fmla="*/ 2 h 1075"/>
                  <a:gd name="T76" fmla="*/ 1475 w 2192"/>
                  <a:gd name="T77" fmla="*/ 2 h 1075"/>
                  <a:gd name="T78" fmla="*/ 1501 w 2192"/>
                  <a:gd name="T79" fmla="*/ 2 h 1075"/>
                  <a:gd name="T80" fmla="*/ 1533 w 2192"/>
                  <a:gd name="T81" fmla="*/ 2 h 1075"/>
                  <a:gd name="T82" fmla="*/ 1571 w 2192"/>
                  <a:gd name="T83" fmla="*/ 2 h 1075"/>
                  <a:gd name="T84" fmla="*/ 1609 w 2192"/>
                  <a:gd name="T85" fmla="*/ 2 h 1075"/>
                  <a:gd name="T86" fmla="*/ 1652 w 2192"/>
                  <a:gd name="T87" fmla="*/ 2 h 1075"/>
                  <a:gd name="T88" fmla="*/ 1698 w 2192"/>
                  <a:gd name="T89" fmla="*/ 3 h 1075"/>
                  <a:gd name="T90" fmla="*/ 1745 w 2192"/>
                  <a:gd name="T91" fmla="*/ 3 h 1075"/>
                  <a:gd name="T92" fmla="*/ 1795 w 2192"/>
                  <a:gd name="T93" fmla="*/ 4 h 1075"/>
                  <a:gd name="T94" fmla="*/ 1845 w 2192"/>
                  <a:gd name="T95" fmla="*/ 5 h 1075"/>
                  <a:gd name="T96" fmla="*/ 1876 w 2192"/>
                  <a:gd name="T97" fmla="*/ 6 h 1075"/>
                  <a:gd name="T98" fmla="*/ 1911 w 2192"/>
                  <a:gd name="T99" fmla="*/ 6 h 1075"/>
                  <a:gd name="T100" fmla="*/ 1956 w 2192"/>
                  <a:gd name="T101" fmla="*/ 6 h 1075"/>
                  <a:gd name="T102" fmla="*/ 1985 w 2192"/>
                  <a:gd name="T103" fmla="*/ 6 h 1075"/>
                  <a:gd name="T104" fmla="*/ 2017 w 2192"/>
                  <a:gd name="T105" fmla="*/ 7 h 1075"/>
                  <a:gd name="T106" fmla="*/ 2051 w 2192"/>
                  <a:gd name="T107" fmla="*/ 8 h 1075"/>
                  <a:gd name="T108" fmla="*/ 2084 w 2192"/>
                  <a:gd name="T109" fmla="*/ 9 h 1075"/>
                  <a:gd name="T110" fmla="*/ 2121 w 2192"/>
                  <a:gd name="T111" fmla="*/ 10 h 1075"/>
                  <a:gd name="T112" fmla="*/ 2155 w 2192"/>
                  <a:gd name="T113" fmla="*/ 11 h 1075"/>
                  <a:gd name="T114" fmla="*/ 2192 w 2192"/>
                  <a:gd name="T115" fmla="*/ 13 h 10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92" h="1075">
                    <a:moveTo>
                      <a:pt x="198" y="1075"/>
                    </a:moveTo>
                    <a:lnTo>
                      <a:pt x="0" y="447"/>
                    </a:lnTo>
                    <a:lnTo>
                      <a:pt x="0" y="444"/>
                    </a:lnTo>
                    <a:lnTo>
                      <a:pt x="3" y="436"/>
                    </a:lnTo>
                    <a:lnTo>
                      <a:pt x="6" y="430"/>
                    </a:lnTo>
                    <a:lnTo>
                      <a:pt x="9" y="425"/>
                    </a:lnTo>
                    <a:lnTo>
                      <a:pt x="13" y="417"/>
                    </a:lnTo>
                    <a:lnTo>
                      <a:pt x="19" y="409"/>
                    </a:lnTo>
                    <a:lnTo>
                      <a:pt x="24" y="398"/>
                    </a:lnTo>
                    <a:lnTo>
                      <a:pt x="30" y="390"/>
                    </a:lnTo>
                    <a:lnTo>
                      <a:pt x="38" y="379"/>
                    </a:lnTo>
                    <a:lnTo>
                      <a:pt x="45" y="369"/>
                    </a:lnTo>
                    <a:lnTo>
                      <a:pt x="54" y="358"/>
                    </a:lnTo>
                    <a:lnTo>
                      <a:pt x="64" y="347"/>
                    </a:lnTo>
                    <a:lnTo>
                      <a:pt x="69" y="341"/>
                    </a:lnTo>
                    <a:lnTo>
                      <a:pt x="75" y="337"/>
                    </a:lnTo>
                    <a:lnTo>
                      <a:pt x="80" y="331"/>
                    </a:lnTo>
                    <a:lnTo>
                      <a:pt x="86" y="328"/>
                    </a:lnTo>
                    <a:lnTo>
                      <a:pt x="92" y="320"/>
                    </a:lnTo>
                    <a:lnTo>
                      <a:pt x="97" y="314"/>
                    </a:lnTo>
                    <a:lnTo>
                      <a:pt x="103" y="307"/>
                    </a:lnTo>
                    <a:lnTo>
                      <a:pt x="110" y="303"/>
                    </a:lnTo>
                    <a:lnTo>
                      <a:pt x="116" y="297"/>
                    </a:lnTo>
                    <a:lnTo>
                      <a:pt x="123" y="291"/>
                    </a:lnTo>
                    <a:lnTo>
                      <a:pt x="129" y="286"/>
                    </a:lnTo>
                    <a:lnTo>
                      <a:pt x="138" y="280"/>
                    </a:lnTo>
                    <a:lnTo>
                      <a:pt x="146" y="274"/>
                    </a:lnTo>
                    <a:lnTo>
                      <a:pt x="153" y="270"/>
                    </a:lnTo>
                    <a:lnTo>
                      <a:pt x="162" y="265"/>
                    </a:lnTo>
                    <a:lnTo>
                      <a:pt x="170" y="261"/>
                    </a:lnTo>
                    <a:lnTo>
                      <a:pt x="178" y="255"/>
                    </a:lnTo>
                    <a:lnTo>
                      <a:pt x="186" y="251"/>
                    </a:lnTo>
                    <a:lnTo>
                      <a:pt x="196" y="248"/>
                    </a:lnTo>
                    <a:lnTo>
                      <a:pt x="205" y="242"/>
                    </a:lnTo>
                    <a:lnTo>
                      <a:pt x="214" y="238"/>
                    </a:lnTo>
                    <a:lnTo>
                      <a:pt x="224" y="234"/>
                    </a:lnTo>
                    <a:lnTo>
                      <a:pt x="233" y="231"/>
                    </a:lnTo>
                    <a:lnTo>
                      <a:pt x="243" y="227"/>
                    </a:lnTo>
                    <a:lnTo>
                      <a:pt x="253" y="223"/>
                    </a:lnTo>
                    <a:lnTo>
                      <a:pt x="263" y="219"/>
                    </a:lnTo>
                    <a:lnTo>
                      <a:pt x="276" y="217"/>
                    </a:lnTo>
                    <a:lnTo>
                      <a:pt x="287" y="215"/>
                    </a:lnTo>
                    <a:lnTo>
                      <a:pt x="298" y="212"/>
                    </a:lnTo>
                    <a:lnTo>
                      <a:pt x="310" y="210"/>
                    </a:lnTo>
                    <a:lnTo>
                      <a:pt x="321" y="208"/>
                    </a:lnTo>
                    <a:lnTo>
                      <a:pt x="334" y="208"/>
                    </a:lnTo>
                    <a:lnTo>
                      <a:pt x="345" y="206"/>
                    </a:lnTo>
                    <a:lnTo>
                      <a:pt x="359" y="206"/>
                    </a:lnTo>
                    <a:lnTo>
                      <a:pt x="371" y="206"/>
                    </a:lnTo>
                    <a:lnTo>
                      <a:pt x="386" y="206"/>
                    </a:lnTo>
                    <a:lnTo>
                      <a:pt x="387" y="204"/>
                    </a:lnTo>
                    <a:lnTo>
                      <a:pt x="393" y="196"/>
                    </a:lnTo>
                    <a:lnTo>
                      <a:pt x="397" y="191"/>
                    </a:lnTo>
                    <a:lnTo>
                      <a:pt x="403" y="187"/>
                    </a:lnTo>
                    <a:lnTo>
                      <a:pt x="411" y="181"/>
                    </a:lnTo>
                    <a:lnTo>
                      <a:pt x="419" y="175"/>
                    </a:lnTo>
                    <a:lnTo>
                      <a:pt x="428" y="168"/>
                    </a:lnTo>
                    <a:lnTo>
                      <a:pt x="437" y="160"/>
                    </a:lnTo>
                    <a:lnTo>
                      <a:pt x="441" y="156"/>
                    </a:lnTo>
                    <a:lnTo>
                      <a:pt x="448" y="153"/>
                    </a:lnTo>
                    <a:lnTo>
                      <a:pt x="453" y="149"/>
                    </a:lnTo>
                    <a:lnTo>
                      <a:pt x="459" y="145"/>
                    </a:lnTo>
                    <a:lnTo>
                      <a:pt x="465" y="141"/>
                    </a:lnTo>
                    <a:lnTo>
                      <a:pt x="470" y="137"/>
                    </a:lnTo>
                    <a:lnTo>
                      <a:pt x="477" y="132"/>
                    </a:lnTo>
                    <a:lnTo>
                      <a:pt x="485" y="130"/>
                    </a:lnTo>
                    <a:lnTo>
                      <a:pt x="490" y="126"/>
                    </a:lnTo>
                    <a:lnTo>
                      <a:pt x="498" y="122"/>
                    </a:lnTo>
                    <a:lnTo>
                      <a:pt x="505" y="118"/>
                    </a:lnTo>
                    <a:lnTo>
                      <a:pt x="513" y="116"/>
                    </a:lnTo>
                    <a:lnTo>
                      <a:pt x="519" y="113"/>
                    </a:lnTo>
                    <a:lnTo>
                      <a:pt x="528" y="107"/>
                    </a:lnTo>
                    <a:lnTo>
                      <a:pt x="536" y="103"/>
                    </a:lnTo>
                    <a:lnTo>
                      <a:pt x="544" y="99"/>
                    </a:lnTo>
                    <a:lnTo>
                      <a:pt x="552" y="96"/>
                    </a:lnTo>
                    <a:lnTo>
                      <a:pt x="560" y="94"/>
                    </a:lnTo>
                    <a:lnTo>
                      <a:pt x="569" y="90"/>
                    </a:lnTo>
                    <a:lnTo>
                      <a:pt x="578" y="88"/>
                    </a:lnTo>
                    <a:lnTo>
                      <a:pt x="586" y="84"/>
                    </a:lnTo>
                    <a:lnTo>
                      <a:pt x="595" y="82"/>
                    </a:lnTo>
                    <a:lnTo>
                      <a:pt x="604" y="80"/>
                    </a:lnTo>
                    <a:lnTo>
                      <a:pt x="612" y="78"/>
                    </a:lnTo>
                    <a:lnTo>
                      <a:pt x="621" y="75"/>
                    </a:lnTo>
                    <a:lnTo>
                      <a:pt x="631" y="75"/>
                    </a:lnTo>
                    <a:lnTo>
                      <a:pt x="641" y="73"/>
                    </a:lnTo>
                    <a:lnTo>
                      <a:pt x="651" y="73"/>
                    </a:lnTo>
                    <a:lnTo>
                      <a:pt x="659" y="69"/>
                    </a:lnTo>
                    <a:lnTo>
                      <a:pt x="671" y="67"/>
                    </a:lnTo>
                    <a:lnTo>
                      <a:pt x="679" y="67"/>
                    </a:lnTo>
                    <a:lnTo>
                      <a:pt x="690" y="67"/>
                    </a:lnTo>
                    <a:lnTo>
                      <a:pt x="700" y="67"/>
                    </a:lnTo>
                    <a:lnTo>
                      <a:pt x="710" y="67"/>
                    </a:lnTo>
                    <a:lnTo>
                      <a:pt x="721" y="67"/>
                    </a:lnTo>
                    <a:lnTo>
                      <a:pt x="732" y="69"/>
                    </a:lnTo>
                    <a:lnTo>
                      <a:pt x="742" y="69"/>
                    </a:lnTo>
                    <a:lnTo>
                      <a:pt x="752" y="71"/>
                    </a:lnTo>
                    <a:lnTo>
                      <a:pt x="763" y="73"/>
                    </a:lnTo>
                    <a:lnTo>
                      <a:pt x="775" y="77"/>
                    </a:lnTo>
                    <a:lnTo>
                      <a:pt x="784" y="78"/>
                    </a:lnTo>
                    <a:lnTo>
                      <a:pt x="797" y="80"/>
                    </a:lnTo>
                    <a:lnTo>
                      <a:pt x="808" y="86"/>
                    </a:lnTo>
                    <a:lnTo>
                      <a:pt x="819" y="90"/>
                    </a:lnTo>
                    <a:lnTo>
                      <a:pt x="819" y="86"/>
                    </a:lnTo>
                    <a:lnTo>
                      <a:pt x="823" y="84"/>
                    </a:lnTo>
                    <a:lnTo>
                      <a:pt x="829" y="78"/>
                    </a:lnTo>
                    <a:lnTo>
                      <a:pt x="838" y="75"/>
                    </a:lnTo>
                    <a:lnTo>
                      <a:pt x="841" y="69"/>
                    </a:lnTo>
                    <a:lnTo>
                      <a:pt x="846" y="65"/>
                    </a:lnTo>
                    <a:lnTo>
                      <a:pt x="852" y="61"/>
                    </a:lnTo>
                    <a:lnTo>
                      <a:pt x="860" y="58"/>
                    </a:lnTo>
                    <a:lnTo>
                      <a:pt x="867" y="54"/>
                    </a:lnTo>
                    <a:lnTo>
                      <a:pt x="876" y="48"/>
                    </a:lnTo>
                    <a:lnTo>
                      <a:pt x="885" y="44"/>
                    </a:lnTo>
                    <a:lnTo>
                      <a:pt x="895" y="42"/>
                    </a:lnTo>
                    <a:lnTo>
                      <a:pt x="898" y="38"/>
                    </a:lnTo>
                    <a:lnTo>
                      <a:pt x="903" y="37"/>
                    </a:lnTo>
                    <a:lnTo>
                      <a:pt x="909" y="35"/>
                    </a:lnTo>
                    <a:lnTo>
                      <a:pt x="914" y="33"/>
                    </a:lnTo>
                    <a:lnTo>
                      <a:pt x="921" y="29"/>
                    </a:lnTo>
                    <a:lnTo>
                      <a:pt x="927" y="29"/>
                    </a:lnTo>
                    <a:lnTo>
                      <a:pt x="932" y="25"/>
                    </a:lnTo>
                    <a:lnTo>
                      <a:pt x="939" y="23"/>
                    </a:lnTo>
                    <a:lnTo>
                      <a:pt x="944" y="21"/>
                    </a:lnTo>
                    <a:lnTo>
                      <a:pt x="950" y="19"/>
                    </a:lnTo>
                    <a:lnTo>
                      <a:pt x="956" y="16"/>
                    </a:lnTo>
                    <a:lnTo>
                      <a:pt x="964" y="16"/>
                    </a:lnTo>
                    <a:lnTo>
                      <a:pt x="971" y="14"/>
                    </a:lnTo>
                    <a:lnTo>
                      <a:pt x="979" y="12"/>
                    </a:lnTo>
                    <a:lnTo>
                      <a:pt x="985" y="10"/>
                    </a:lnTo>
                    <a:lnTo>
                      <a:pt x="994" y="10"/>
                    </a:lnTo>
                    <a:lnTo>
                      <a:pt x="1001" y="8"/>
                    </a:lnTo>
                    <a:lnTo>
                      <a:pt x="1008" y="6"/>
                    </a:lnTo>
                    <a:lnTo>
                      <a:pt x="1017" y="4"/>
                    </a:lnTo>
                    <a:lnTo>
                      <a:pt x="1026" y="4"/>
                    </a:lnTo>
                    <a:lnTo>
                      <a:pt x="1034" y="2"/>
                    </a:lnTo>
                    <a:lnTo>
                      <a:pt x="1043" y="2"/>
                    </a:lnTo>
                    <a:lnTo>
                      <a:pt x="1052" y="2"/>
                    </a:lnTo>
                    <a:lnTo>
                      <a:pt x="1060" y="2"/>
                    </a:lnTo>
                    <a:lnTo>
                      <a:pt x="1069" y="0"/>
                    </a:lnTo>
                    <a:lnTo>
                      <a:pt x="1079" y="0"/>
                    </a:lnTo>
                    <a:lnTo>
                      <a:pt x="1089" y="0"/>
                    </a:lnTo>
                    <a:lnTo>
                      <a:pt x="1099" y="0"/>
                    </a:lnTo>
                    <a:lnTo>
                      <a:pt x="1108" y="0"/>
                    </a:lnTo>
                    <a:lnTo>
                      <a:pt x="1119" y="0"/>
                    </a:lnTo>
                    <a:lnTo>
                      <a:pt x="1129" y="0"/>
                    </a:lnTo>
                    <a:lnTo>
                      <a:pt x="1140" y="2"/>
                    </a:lnTo>
                    <a:lnTo>
                      <a:pt x="1150" y="2"/>
                    </a:lnTo>
                    <a:lnTo>
                      <a:pt x="1160" y="2"/>
                    </a:lnTo>
                    <a:lnTo>
                      <a:pt x="1169" y="2"/>
                    </a:lnTo>
                    <a:lnTo>
                      <a:pt x="1179" y="2"/>
                    </a:lnTo>
                    <a:lnTo>
                      <a:pt x="1188" y="2"/>
                    </a:lnTo>
                    <a:lnTo>
                      <a:pt x="1198" y="4"/>
                    </a:lnTo>
                    <a:lnTo>
                      <a:pt x="1207" y="6"/>
                    </a:lnTo>
                    <a:lnTo>
                      <a:pt x="1216" y="8"/>
                    </a:lnTo>
                    <a:lnTo>
                      <a:pt x="1224" y="8"/>
                    </a:lnTo>
                    <a:lnTo>
                      <a:pt x="1233" y="10"/>
                    </a:lnTo>
                    <a:lnTo>
                      <a:pt x="1241" y="12"/>
                    </a:lnTo>
                    <a:lnTo>
                      <a:pt x="1250" y="14"/>
                    </a:lnTo>
                    <a:lnTo>
                      <a:pt x="1257" y="16"/>
                    </a:lnTo>
                    <a:lnTo>
                      <a:pt x="1265" y="16"/>
                    </a:lnTo>
                    <a:lnTo>
                      <a:pt x="1272" y="18"/>
                    </a:lnTo>
                    <a:lnTo>
                      <a:pt x="1280" y="21"/>
                    </a:lnTo>
                    <a:lnTo>
                      <a:pt x="1286" y="21"/>
                    </a:lnTo>
                    <a:lnTo>
                      <a:pt x="1292" y="21"/>
                    </a:lnTo>
                    <a:lnTo>
                      <a:pt x="1299" y="23"/>
                    </a:lnTo>
                    <a:lnTo>
                      <a:pt x="1306" y="25"/>
                    </a:lnTo>
                    <a:lnTo>
                      <a:pt x="1312" y="27"/>
                    </a:lnTo>
                    <a:lnTo>
                      <a:pt x="1318" y="29"/>
                    </a:lnTo>
                    <a:lnTo>
                      <a:pt x="1324" y="29"/>
                    </a:lnTo>
                    <a:lnTo>
                      <a:pt x="1330" y="33"/>
                    </a:lnTo>
                    <a:lnTo>
                      <a:pt x="1335" y="35"/>
                    </a:lnTo>
                    <a:lnTo>
                      <a:pt x="1342" y="35"/>
                    </a:lnTo>
                    <a:lnTo>
                      <a:pt x="1346" y="37"/>
                    </a:lnTo>
                    <a:lnTo>
                      <a:pt x="1351" y="40"/>
                    </a:lnTo>
                    <a:lnTo>
                      <a:pt x="1361" y="44"/>
                    </a:lnTo>
                    <a:lnTo>
                      <a:pt x="1371" y="48"/>
                    </a:lnTo>
                    <a:lnTo>
                      <a:pt x="1379" y="52"/>
                    </a:lnTo>
                    <a:lnTo>
                      <a:pt x="1386" y="56"/>
                    </a:lnTo>
                    <a:lnTo>
                      <a:pt x="1392" y="58"/>
                    </a:lnTo>
                    <a:lnTo>
                      <a:pt x="1400" y="61"/>
                    </a:lnTo>
                    <a:lnTo>
                      <a:pt x="1405" y="63"/>
                    </a:lnTo>
                    <a:lnTo>
                      <a:pt x="1411" y="67"/>
                    </a:lnTo>
                    <a:lnTo>
                      <a:pt x="1416" y="69"/>
                    </a:lnTo>
                    <a:lnTo>
                      <a:pt x="1421" y="73"/>
                    </a:lnTo>
                    <a:lnTo>
                      <a:pt x="1426" y="75"/>
                    </a:lnTo>
                    <a:lnTo>
                      <a:pt x="1432" y="80"/>
                    </a:lnTo>
                    <a:lnTo>
                      <a:pt x="1434" y="82"/>
                    </a:lnTo>
                    <a:lnTo>
                      <a:pt x="1436" y="84"/>
                    </a:lnTo>
                    <a:lnTo>
                      <a:pt x="1438" y="82"/>
                    </a:lnTo>
                    <a:lnTo>
                      <a:pt x="1446" y="80"/>
                    </a:lnTo>
                    <a:lnTo>
                      <a:pt x="1450" y="80"/>
                    </a:lnTo>
                    <a:lnTo>
                      <a:pt x="1455" y="78"/>
                    </a:lnTo>
                    <a:lnTo>
                      <a:pt x="1463" y="77"/>
                    </a:lnTo>
                    <a:lnTo>
                      <a:pt x="1472" y="77"/>
                    </a:lnTo>
                    <a:lnTo>
                      <a:pt x="1475" y="75"/>
                    </a:lnTo>
                    <a:lnTo>
                      <a:pt x="1480" y="75"/>
                    </a:lnTo>
                    <a:lnTo>
                      <a:pt x="1485" y="75"/>
                    </a:lnTo>
                    <a:lnTo>
                      <a:pt x="1491" y="75"/>
                    </a:lnTo>
                    <a:lnTo>
                      <a:pt x="1496" y="73"/>
                    </a:lnTo>
                    <a:lnTo>
                      <a:pt x="1501" y="73"/>
                    </a:lnTo>
                    <a:lnTo>
                      <a:pt x="1507" y="73"/>
                    </a:lnTo>
                    <a:lnTo>
                      <a:pt x="1514" y="73"/>
                    </a:lnTo>
                    <a:lnTo>
                      <a:pt x="1520" y="73"/>
                    </a:lnTo>
                    <a:lnTo>
                      <a:pt x="1526" y="73"/>
                    </a:lnTo>
                    <a:lnTo>
                      <a:pt x="1533" y="73"/>
                    </a:lnTo>
                    <a:lnTo>
                      <a:pt x="1541" y="73"/>
                    </a:lnTo>
                    <a:lnTo>
                      <a:pt x="1547" y="73"/>
                    </a:lnTo>
                    <a:lnTo>
                      <a:pt x="1554" y="73"/>
                    </a:lnTo>
                    <a:lnTo>
                      <a:pt x="1562" y="75"/>
                    </a:lnTo>
                    <a:lnTo>
                      <a:pt x="1571" y="75"/>
                    </a:lnTo>
                    <a:lnTo>
                      <a:pt x="1577" y="75"/>
                    </a:lnTo>
                    <a:lnTo>
                      <a:pt x="1585" y="75"/>
                    </a:lnTo>
                    <a:lnTo>
                      <a:pt x="1593" y="77"/>
                    </a:lnTo>
                    <a:lnTo>
                      <a:pt x="1601" y="78"/>
                    </a:lnTo>
                    <a:lnTo>
                      <a:pt x="1609" y="78"/>
                    </a:lnTo>
                    <a:lnTo>
                      <a:pt x="1618" y="80"/>
                    </a:lnTo>
                    <a:lnTo>
                      <a:pt x="1626" y="80"/>
                    </a:lnTo>
                    <a:lnTo>
                      <a:pt x="1635" y="84"/>
                    </a:lnTo>
                    <a:lnTo>
                      <a:pt x="1644" y="86"/>
                    </a:lnTo>
                    <a:lnTo>
                      <a:pt x="1652" y="88"/>
                    </a:lnTo>
                    <a:lnTo>
                      <a:pt x="1661" y="90"/>
                    </a:lnTo>
                    <a:lnTo>
                      <a:pt x="1670" y="94"/>
                    </a:lnTo>
                    <a:lnTo>
                      <a:pt x="1678" y="96"/>
                    </a:lnTo>
                    <a:lnTo>
                      <a:pt x="1688" y="99"/>
                    </a:lnTo>
                    <a:lnTo>
                      <a:pt x="1698" y="103"/>
                    </a:lnTo>
                    <a:lnTo>
                      <a:pt x="1708" y="107"/>
                    </a:lnTo>
                    <a:lnTo>
                      <a:pt x="1717" y="111"/>
                    </a:lnTo>
                    <a:lnTo>
                      <a:pt x="1727" y="115"/>
                    </a:lnTo>
                    <a:lnTo>
                      <a:pt x="1736" y="118"/>
                    </a:lnTo>
                    <a:lnTo>
                      <a:pt x="1745" y="124"/>
                    </a:lnTo>
                    <a:lnTo>
                      <a:pt x="1755" y="128"/>
                    </a:lnTo>
                    <a:lnTo>
                      <a:pt x="1765" y="132"/>
                    </a:lnTo>
                    <a:lnTo>
                      <a:pt x="1775" y="139"/>
                    </a:lnTo>
                    <a:lnTo>
                      <a:pt x="1786" y="145"/>
                    </a:lnTo>
                    <a:lnTo>
                      <a:pt x="1795" y="151"/>
                    </a:lnTo>
                    <a:lnTo>
                      <a:pt x="1805" y="158"/>
                    </a:lnTo>
                    <a:lnTo>
                      <a:pt x="1814" y="164"/>
                    </a:lnTo>
                    <a:lnTo>
                      <a:pt x="1824" y="172"/>
                    </a:lnTo>
                    <a:lnTo>
                      <a:pt x="1834" y="179"/>
                    </a:lnTo>
                    <a:lnTo>
                      <a:pt x="1845" y="189"/>
                    </a:lnTo>
                    <a:lnTo>
                      <a:pt x="1855" y="196"/>
                    </a:lnTo>
                    <a:lnTo>
                      <a:pt x="1865" y="206"/>
                    </a:lnTo>
                    <a:lnTo>
                      <a:pt x="1866" y="204"/>
                    </a:lnTo>
                    <a:lnTo>
                      <a:pt x="1874" y="204"/>
                    </a:lnTo>
                    <a:lnTo>
                      <a:pt x="1876" y="202"/>
                    </a:lnTo>
                    <a:lnTo>
                      <a:pt x="1883" y="202"/>
                    </a:lnTo>
                    <a:lnTo>
                      <a:pt x="1887" y="202"/>
                    </a:lnTo>
                    <a:lnTo>
                      <a:pt x="1895" y="202"/>
                    </a:lnTo>
                    <a:lnTo>
                      <a:pt x="1902" y="202"/>
                    </a:lnTo>
                    <a:lnTo>
                      <a:pt x="1911" y="202"/>
                    </a:lnTo>
                    <a:lnTo>
                      <a:pt x="1920" y="202"/>
                    </a:lnTo>
                    <a:lnTo>
                      <a:pt x="1930" y="204"/>
                    </a:lnTo>
                    <a:lnTo>
                      <a:pt x="1939" y="204"/>
                    </a:lnTo>
                    <a:lnTo>
                      <a:pt x="1949" y="208"/>
                    </a:lnTo>
                    <a:lnTo>
                      <a:pt x="1956" y="210"/>
                    </a:lnTo>
                    <a:lnTo>
                      <a:pt x="1962" y="212"/>
                    </a:lnTo>
                    <a:lnTo>
                      <a:pt x="1967" y="213"/>
                    </a:lnTo>
                    <a:lnTo>
                      <a:pt x="1974" y="217"/>
                    </a:lnTo>
                    <a:lnTo>
                      <a:pt x="1979" y="217"/>
                    </a:lnTo>
                    <a:lnTo>
                      <a:pt x="1985" y="221"/>
                    </a:lnTo>
                    <a:lnTo>
                      <a:pt x="1991" y="223"/>
                    </a:lnTo>
                    <a:lnTo>
                      <a:pt x="1998" y="227"/>
                    </a:lnTo>
                    <a:lnTo>
                      <a:pt x="2004" y="229"/>
                    </a:lnTo>
                    <a:lnTo>
                      <a:pt x="2010" y="232"/>
                    </a:lnTo>
                    <a:lnTo>
                      <a:pt x="2017" y="236"/>
                    </a:lnTo>
                    <a:lnTo>
                      <a:pt x="2024" y="242"/>
                    </a:lnTo>
                    <a:lnTo>
                      <a:pt x="2030" y="244"/>
                    </a:lnTo>
                    <a:lnTo>
                      <a:pt x="2037" y="250"/>
                    </a:lnTo>
                    <a:lnTo>
                      <a:pt x="2042" y="253"/>
                    </a:lnTo>
                    <a:lnTo>
                      <a:pt x="2051" y="259"/>
                    </a:lnTo>
                    <a:lnTo>
                      <a:pt x="2057" y="263"/>
                    </a:lnTo>
                    <a:lnTo>
                      <a:pt x="2065" y="270"/>
                    </a:lnTo>
                    <a:lnTo>
                      <a:pt x="2072" y="276"/>
                    </a:lnTo>
                    <a:lnTo>
                      <a:pt x="2079" y="284"/>
                    </a:lnTo>
                    <a:lnTo>
                      <a:pt x="2084" y="289"/>
                    </a:lnTo>
                    <a:lnTo>
                      <a:pt x="2093" y="297"/>
                    </a:lnTo>
                    <a:lnTo>
                      <a:pt x="2099" y="305"/>
                    </a:lnTo>
                    <a:lnTo>
                      <a:pt x="2107" y="314"/>
                    </a:lnTo>
                    <a:lnTo>
                      <a:pt x="2113" y="320"/>
                    </a:lnTo>
                    <a:lnTo>
                      <a:pt x="2121" y="329"/>
                    </a:lnTo>
                    <a:lnTo>
                      <a:pt x="2128" y="339"/>
                    </a:lnTo>
                    <a:lnTo>
                      <a:pt x="2135" y="350"/>
                    </a:lnTo>
                    <a:lnTo>
                      <a:pt x="2143" y="358"/>
                    </a:lnTo>
                    <a:lnTo>
                      <a:pt x="2149" y="369"/>
                    </a:lnTo>
                    <a:lnTo>
                      <a:pt x="2155" y="379"/>
                    </a:lnTo>
                    <a:lnTo>
                      <a:pt x="2164" y="392"/>
                    </a:lnTo>
                    <a:lnTo>
                      <a:pt x="2170" y="404"/>
                    </a:lnTo>
                    <a:lnTo>
                      <a:pt x="2177" y="417"/>
                    </a:lnTo>
                    <a:lnTo>
                      <a:pt x="2185" y="430"/>
                    </a:lnTo>
                    <a:lnTo>
                      <a:pt x="2192" y="444"/>
                    </a:lnTo>
                    <a:lnTo>
                      <a:pt x="2043" y="1071"/>
                    </a:lnTo>
                    <a:lnTo>
                      <a:pt x="198" y="10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7" name="Freeform 81"/>
              <p:cNvSpPr>
                <a:spLocks/>
              </p:cNvSpPr>
              <p:nvPr/>
            </p:nvSpPr>
            <p:spPr bwMode="auto">
              <a:xfrm>
                <a:off x="3287" y="2465"/>
                <a:ext cx="2087" cy="286"/>
              </a:xfrm>
              <a:custGeom>
                <a:avLst/>
                <a:gdLst>
                  <a:gd name="T0" fmla="*/ 6 w 2087"/>
                  <a:gd name="T1" fmla="*/ 11 h 572"/>
                  <a:gd name="T2" fmla="*/ 2 w 2087"/>
                  <a:gd name="T3" fmla="*/ 12 h 572"/>
                  <a:gd name="T4" fmla="*/ 1 w 2087"/>
                  <a:gd name="T5" fmla="*/ 14 h 572"/>
                  <a:gd name="T6" fmla="*/ 0 w 2087"/>
                  <a:gd name="T7" fmla="*/ 15 h 572"/>
                  <a:gd name="T8" fmla="*/ 3 w 2087"/>
                  <a:gd name="T9" fmla="*/ 16 h 572"/>
                  <a:gd name="T10" fmla="*/ 12 w 2087"/>
                  <a:gd name="T11" fmla="*/ 17 h 572"/>
                  <a:gd name="T12" fmla="*/ 33 w 2087"/>
                  <a:gd name="T13" fmla="*/ 18 h 572"/>
                  <a:gd name="T14" fmla="*/ 74 w 2087"/>
                  <a:gd name="T15" fmla="*/ 18 h 572"/>
                  <a:gd name="T16" fmla="*/ 153 w 2087"/>
                  <a:gd name="T17" fmla="*/ 18 h 572"/>
                  <a:gd name="T18" fmla="*/ 266 w 2087"/>
                  <a:gd name="T19" fmla="*/ 18 h 572"/>
                  <a:gd name="T20" fmla="*/ 406 w 2087"/>
                  <a:gd name="T21" fmla="*/ 18 h 572"/>
                  <a:gd name="T22" fmla="*/ 565 w 2087"/>
                  <a:gd name="T23" fmla="*/ 18 h 572"/>
                  <a:gd name="T24" fmla="*/ 741 w 2087"/>
                  <a:gd name="T25" fmla="*/ 18 h 572"/>
                  <a:gd name="T26" fmla="*/ 926 w 2087"/>
                  <a:gd name="T27" fmla="*/ 18 h 572"/>
                  <a:gd name="T28" fmla="*/ 1115 w 2087"/>
                  <a:gd name="T29" fmla="*/ 18 h 572"/>
                  <a:gd name="T30" fmla="*/ 1302 w 2087"/>
                  <a:gd name="T31" fmla="*/ 18 h 572"/>
                  <a:gd name="T32" fmla="*/ 1480 w 2087"/>
                  <a:gd name="T33" fmla="*/ 18 h 572"/>
                  <a:gd name="T34" fmla="*/ 1646 w 2087"/>
                  <a:gd name="T35" fmla="*/ 18 h 572"/>
                  <a:gd name="T36" fmla="*/ 1792 w 2087"/>
                  <a:gd name="T37" fmla="*/ 18 h 572"/>
                  <a:gd name="T38" fmla="*/ 1912 w 2087"/>
                  <a:gd name="T39" fmla="*/ 18 h 572"/>
                  <a:gd name="T40" fmla="*/ 2004 w 2087"/>
                  <a:gd name="T41" fmla="*/ 18 h 572"/>
                  <a:gd name="T42" fmla="*/ 2057 w 2087"/>
                  <a:gd name="T43" fmla="*/ 18 h 572"/>
                  <a:gd name="T44" fmla="*/ 2087 w 2087"/>
                  <a:gd name="T45" fmla="*/ 12 h 572"/>
                  <a:gd name="T46" fmla="*/ 1915 w 2087"/>
                  <a:gd name="T47" fmla="*/ 2 h 572"/>
                  <a:gd name="T48" fmla="*/ 1893 w 2087"/>
                  <a:gd name="T49" fmla="*/ 2 h 572"/>
                  <a:gd name="T50" fmla="*/ 1862 w 2087"/>
                  <a:gd name="T51" fmla="*/ 2 h 572"/>
                  <a:gd name="T52" fmla="*/ 1820 w 2087"/>
                  <a:gd name="T53" fmla="*/ 1 h 572"/>
                  <a:gd name="T54" fmla="*/ 1768 w 2087"/>
                  <a:gd name="T55" fmla="*/ 1 h 572"/>
                  <a:gd name="T56" fmla="*/ 1708 w 2087"/>
                  <a:gd name="T57" fmla="*/ 1 h 572"/>
                  <a:gd name="T58" fmla="*/ 1643 w 2087"/>
                  <a:gd name="T59" fmla="*/ 1 h 572"/>
                  <a:gd name="T60" fmla="*/ 1569 w 2087"/>
                  <a:gd name="T61" fmla="*/ 1 h 572"/>
                  <a:gd name="T62" fmla="*/ 1490 w 2087"/>
                  <a:gd name="T63" fmla="*/ 1 h 572"/>
                  <a:gd name="T64" fmla="*/ 1407 w 2087"/>
                  <a:gd name="T65" fmla="*/ 1 h 572"/>
                  <a:gd name="T66" fmla="*/ 1321 w 2087"/>
                  <a:gd name="T67" fmla="*/ 1 h 572"/>
                  <a:gd name="T68" fmla="*/ 1233 w 2087"/>
                  <a:gd name="T69" fmla="*/ 1 h 572"/>
                  <a:gd name="T70" fmla="*/ 1140 w 2087"/>
                  <a:gd name="T71" fmla="*/ 1 h 572"/>
                  <a:gd name="T72" fmla="*/ 1050 w 2087"/>
                  <a:gd name="T73" fmla="*/ 1 h 572"/>
                  <a:gd name="T74" fmla="*/ 958 w 2087"/>
                  <a:gd name="T75" fmla="*/ 1 h 572"/>
                  <a:gd name="T76" fmla="*/ 868 w 2087"/>
                  <a:gd name="T77" fmla="*/ 0 h 572"/>
                  <a:gd name="T78" fmla="*/ 780 w 2087"/>
                  <a:gd name="T79" fmla="*/ 0 h 572"/>
                  <a:gd name="T80" fmla="*/ 698 w 2087"/>
                  <a:gd name="T81" fmla="*/ 1 h 572"/>
                  <a:gd name="T82" fmla="*/ 620 w 2087"/>
                  <a:gd name="T83" fmla="*/ 1 h 572"/>
                  <a:gd name="T84" fmla="*/ 549 w 2087"/>
                  <a:gd name="T85" fmla="*/ 1 h 572"/>
                  <a:gd name="T86" fmla="*/ 483 w 2087"/>
                  <a:gd name="T87" fmla="*/ 1 h 572"/>
                  <a:gd name="T88" fmla="*/ 421 w 2087"/>
                  <a:gd name="T89" fmla="*/ 1 h 572"/>
                  <a:gd name="T90" fmla="*/ 365 w 2087"/>
                  <a:gd name="T91" fmla="*/ 1 h 572"/>
                  <a:gd name="T92" fmla="*/ 314 w 2087"/>
                  <a:gd name="T93" fmla="*/ 1 h 572"/>
                  <a:gd name="T94" fmla="*/ 270 w 2087"/>
                  <a:gd name="T95" fmla="*/ 1 h 572"/>
                  <a:gd name="T96" fmla="*/ 231 w 2087"/>
                  <a:gd name="T97" fmla="*/ 1 h 572"/>
                  <a:gd name="T98" fmla="*/ 198 w 2087"/>
                  <a:gd name="T99" fmla="*/ 1 h 572"/>
                  <a:gd name="T100" fmla="*/ 172 w 2087"/>
                  <a:gd name="T101" fmla="*/ 2 h 572"/>
                  <a:gd name="T102" fmla="*/ 146 w 2087"/>
                  <a:gd name="T103" fmla="*/ 2 h 572"/>
                  <a:gd name="T104" fmla="*/ 127 w 2087"/>
                  <a:gd name="T105" fmla="*/ 2 h 5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7" h="572">
                    <a:moveTo>
                      <a:pt x="8" y="315"/>
                    </a:moveTo>
                    <a:lnTo>
                      <a:pt x="8" y="317"/>
                    </a:lnTo>
                    <a:lnTo>
                      <a:pt x="7" y="325"/>
                    </a:lnTo>
                    <a:lnTo>
                      <a:pt x="6" y="334"/>
                    </a:lnTo>
                    <a:lnTo>
                      <a:pt x="5" y="350"/>
                    </a:lnTo>
                    <a:lnTo>
                      <a:pt x="3" y="357"/>
                    </a:lnTo>
                    <a:lnTo>
                      <a:pt x="3" y="367"/>
                    </a:lnTo>
                    <a:lnTo>
                      <a:pt x="2" y="374"/>
                    </a:lnTo>
                    <a:lnTo>
                      <a:pt x="2" y="386"/>
                    </a:lnTo>
                    <a:lnTo>
                      <a:pt x="1" y="395"/>
                    </a:lnTo>
                    <a:lnTo>
                      <a:pt x="1" y="407"/>
                    </a:lnTo>
                    <a:lnTo>
                      <a:pt x="1" y="418"/>
                    </a:lnTo>
                    <a:lnTo>
                      <a:pt x="1" y="429"/>
                    </a:lnTo>
                    <a:lnTo>
                      <a:pt x="0" y="439"/>
                    </a:lnTo>
                    <a:lnTo>
                      <a:pt x="0" y="450"/>
                    </a:lnTo>
                    <a:lnTo>
                      <a:pt x="0" y="458"/>
                    </a:lnTo>
                    <a:lnTo>
                      <a:pt x="1" y="469"/>
                    </a:lnTo>
                    <a:lnTo>
                      <a:pt x="1" y="481"/>
                    </a:lnTo>
                    <a:lnTo>
                      <a:pt x="2" y="490"/>
                    </a:lnTo>
                    <a:lnTo>
                      <a:pt x="3" y="502"/>
                    </a:lnTo>
                    <a:lnTo>
                      <a:pt x="6" y="511"/>
                    </a:lnTo>
                    <a:lnTo>
                      <a:pt x="7" y="519"/>
                    </a:lnTo>
                    <a:lnTo>
                      <a:pt x="8" y="528"/>
                    </a:lnTo>
                    <a:lnTo>
                      <a:pt x="12" y="536"/>
                    </a:lnTo>
                    <a:lnTo>
                      <a:pt x="16" y="542"/>
                    </a:lnTo>
                    <a:lnTo>
                      <a:pt x="21" y="553"/>
                    </a:lnTo>
                    <a:lnTo>
                      <a:pt x="31" y="561"/>
                    </a:lnTo>
                    <a:lnTo>
                      <a:pt x="33" y="561"/>
                    </a:lnTo>
                    <a:lnTo>
                      <a:pt x="41" y="561"/>
                    </a:lnTo>
                    <a:lnTo>
                      <a:pt x="49" y="561"/>
                    </a:lnTo>
                    <a:lnTo>
                      <a:pt x="60" y="561"/>
                    </a:lnTo>
                    <a:lnTo>
                      <a:pt x="74" y="561"/>
                    </a:lnTo>
                    <a:lnTo>
                      <a:pt x="91" y="562"/>
                    </a:lnTo>
                    <a:lnTo>
                      <a:pt x="109" y="562"/>
                    </a:lnTo>
                    <a:lnTo>
                      <a:pt x="131" y="564"/>
                    </a:lnTo>
                    <a:lnTo>
                      <a:pt x="153" y="564"/>
                    </a:lnTo>
                    <a:lnTo>
                      <a:pt x="179" y="564"/>
                    </a:lnTo>
                    <a:lnTo>
                      <a:pt x="205" y="564"/>
                    </a:lnTo>
                    <a:lnTo>
                      <a:pt x="235" y="566"/>
                    </a:lnTo>
                    <a:lnTo>
                      <a:pt x="266" y="566"/>
                    </a:lnTo>
                    <a:lnTo>
                      <a:pt x="298" y="568"/>
                    </a:lnTo>
                    <a:lnTo>
                      <a:pt x="333" y="568"/>
                    </a:lnTo>
                    <a:lnTo>
                      <a:pt x="369" y="568"/>
                    </a:lnTo>
                    <a:lnTo>
                      <a:pt x="406" y="568"/>
                    </a:lnTo>
                    <a:lnTo>
                      <a:pt x="444" y="568"/>
                    </a:lnTo>
                    <a:lnTo>
                      <a:pt x="483" y="568"/>
                    </a:lnTo>
                    <a:lnTo>
                      <a:pt x="523" y="568"/>
                    </a:lnTo>
                    <a:lnTo>
                      <a:pt x="565" y="568"/>
                    </a:lnTo>
                    <a:lnTo>
                      <a:pt x="608" y="568"/>
                    </a:lnTo>
                    <a:lnTo>
                      <a:pt x="651" y="568"/>
                    </a:lnTo>
                    <a:lnTo>
                      <a:pt x="697" y="570"/>
                    </a:lnTo>
                    <a:lnTo>
                      <a:pt x="741" y="570"/>
                    </a:lnTo>
                    <a:lnTo>
                      <a:pt x="787" y="570"/>
                    </a:lnTo>
                    <a:lnTo>
                      <a:pt x="833" y="570"/>
                    </a:lnTo>
                    <a:lnTo>
                      <a:pt x="880" y="570"/>
                    </a:lnTo>
                    <a:lnTo>
                      <a:pt x="926" y="570"/>
                    </a:lnTo>
                    <a:lnTo>
                      <a:pt x="973" y="570"/>
                    </a:lnTo>
                    <a:lnTo>
                      <a:pt x="1021" y="570"/>
                    </a:lnTo>
                    <a:lnTo>
                      <a:pt x="1069" y="572"/>
                    </a:lnTo>
                    <a:lnTo>
                      <a:pt x="1115" y="570"/>
                    </a:lnTo>
                    <a:lnTo>
                      <a:pt x="1162" y="570"/>
                    </a:lnTo>
                    <a:lnTo>
                      <a:pt x="1209" y="570"/>
                    </a:lnTo>
                    <a:lnTo>
                      <a:pt x="1256" y="570"/>
                    </a:lnTo>
                    <a:lnTo>
                      <a:pt x="1302" y="570"/>
                    </a:lnTo>
                    <a:lnTo>
                      <a:pt x="1348" y="570"/>
                    </a:lnTo>
                    <a:lnTo>
                      <a:pt x="1392" y="570"/>
                    </a:lnTo>
                    <a:lnTo>
                      <a:pt x="1438" y="570"/>
                    </a:lnTo>
                    <a:lnTo>
                      <a:pt x="1480" y="570"/>
                    </a:lnTo>
                    <a:lnTo>
                      <a:pt x="1524" y="570"/>
                    </a:lnTo>
                    <a:lnTo>
                      <a:pt x="1566" y="570"/>
                    </a:lnTo>
                    <a:lnTo>
                      <a:pt x="1607" y="570"/>
                    </a:lnTo>
                    <a:lnTo>
                      <a:pt x="1646" y="570"/>
                    </a:lnTo>
                    <a:lnTo>
                      <a:pt x="1686" y="570"/>
                    </a:lnTo>
                    <a:lnTo>
                      <a:pt x="1722" y="570"/>
                    </a:lnTo>
                    <a:lnTo>
                      <a:pt x="1759" y="570"/>
                    </a:lnTo>
                    <a:lnTo>
                      <a:pt x="1792" y="570"/>
                    </a:lnTo>
                    <a:lnTo>
                      <a:pt x="1825" y="570"/>
                    </a:lnTo>
                    <a:lnTo>
                      <a:pt x="1857" y="570"/>
                    </a:lnTo>
                    <a:lnTo>
                      <a:pt x="1886" y="570"/>
                    </a:lnTo>
                    <a:lnTo>
                      <a:pt x="1912" y="570"/>
                    </a:lnTo>
                    <a:lnTo>
                      <a:pt x="1940" y="570"/>
                    </a:lnTo>
                    <a:lnTo>
                      <a:pt x="1962" y="570"/>
                    </a:lnTo>
                    <a:lnTo>
                      <a:pt x="1985" y="570"/>
                    </a:lnTo>
                    <a:lnTo>
                      <a:pt x="2004" y="570"/>
                    </a:lnTo>
                    <a:lnTo>
                      <a:pt x="2021" y="570"/>
                    </a:lnTo>
                    <a:lnTo>
                      <a:pt x="2036" y="570"/>
                    </a:lnTo>
                    <a:lnTo>
                      <a:pt x="2049" y="570"/>
                    </a:lnTo>
                    <a:lnTo>
                      <a:pt x="2057" y="570"/>
                    </a:lnTo>
                    <a:lnTo>
                      <a:pt x="2065" y="570"/>
                    </a:lnTo>
                    <a:lnTo>
                      <a:pt x="2070" y="570"/>
                    </a:lnTo>
                    <a:lnTo>
                      <a:pt x="2071" y="570"/>
                    </a:lnTo>
                    <a:lnTo>
                      <a:pt x="2087" y="367"/>
                    </a:lnTo>
                    <a:lnTo>
                      <a:pt x="1926" y="40"/>
                    </a:lnTo>
                    <a:lnTo>
                      <a:pt x="1924" y="38"/>
                    </a:lnTo>
                    <a:lnTo>
                      <a:pt x="1919" y="38"/>
                    </a:lnTo>
                    <a:lnTo>
                      <a:pt x="1915" y="36"/>
                    </a:lnTo>
                    <a:lnTo>
                      <a:pt x="1911" y="36"/>
                    </a:lnTo>
                    <a:lnTo>
                      <a:pt x="1905" y="36"/>
                    </a:lnTo>
                    <a:lnTo>
                      <a:pt x="1900" y="36"/>
                    </a:lnTo>
                    <a:lnTo>
                      <a:pt x="1893" y="36"/>
                    </a:lnTo>
                    <a:lnTo>
                      <a:pt x="1886" y="36"/>
                    </a:lnTo>
                    <a:lnTo>
                      <a:pt x="1878" y="36"/>
                    </a:lnTo>
                    <a:lnTo>
                      <a:pt x="1870" y="36"/>
                    </a:lnTo>
                    <a:lnTo>
                      <a:pt x="1862" y="34"/>
                    </a:lnTo>
                    <a:lnTo>
                      <a:pt x="1852" y="34"/>
                    </a:lnTo>
                    <a:lnTo>
                      <a:pt x="1841" y="34"/>
                    </a:lnTo>
                    <a:lnTo>
                      <a:pt x="1832" y="34"/>
                    </a:lnTo>
                    <a:lnTo>
                      <a:pt x="1820" y="32"/>
                    </a:lnTo>
                    <a:lnTo>
                      <a:pt x="1807" y="30"/>
                    </a:lnTo>
                    <a:lnTo>
                      <a:pt x="1795" y="30"/>
                    </a:lnTo>
                    <a:lnTo>
                      <a:pt x="1781" y="30"/>
                    </a:lnTo>
                    <a:lnTo>
                      <a:pt x="1768" y="30"/>
                    </a:lnTo>
                    <a:lnTo>
                      <a:pt x="1753" y="28"/>
                    </a:lnTo>
                    <a:lnTo>
                      <a:pt x="1739" y="28"/>
                    </a:lnTo>
                    <a:lnTo>
                      <a:pt x="1724" y="28"/>
                    </a:lnTo>
                    <a:lnTo>
                      <a:pt x="1708" y="26"/>
                    </a:lnTo>
                    <a:lnTo>
                      <a:pt x="1693" y="24"/>
                    </a:lnTo>
                    <a:lnTo>
                      <a:pt x="1676" y="24"/>
                    </a:lnTo>
                    <a:lnTo>
                      <a:pt x="1660" y="24"/>
                    </a:lnTo>
                    <a:lnTo>
                      <a:pt x="1643" y="24"/>
                    </a:lnTo>
                    <a:lnTo>
                      <a:pt x="1625" y="22"/>
                    </a:lnTo>
                    <a:lnTo>
                      <a:pt x="1607" y="22"/>
                    </a:lnTo>
                    <a:lnTo>
                      <a:pt x="1589" y="22"/>
                    </a:lnTo>
                    <a:lnTo>
                      <a:pt x="1569" y="21"/>
                    </a:lnTo>
                    <a:lnTo>
                      <a:pt x="1551" y="19"/>
                    </a:lnTo>
                    <a:lnTo>
                      <a:pt x="1530" y="17"/>
                    </a:lnTo>
                    <a:lnTo>
                      <a:pt x="1511" y="17"/>
                    </a:lnTo>
                    <a:lnTo>
                      <a:pt x="1490" y="17"/>
                    </a:lnTo>
                    <a:lnTo>
                      <a:pt x="1470" y="17"/>
                    </a:lnTo>
                    <a:lnTo>
                      <a:pt x="1449" y="15"/>
                    </a:lnTo>
                    <a:lnTo>
                      <a:pt x="1430" y="15"/>
                    </a:lnTo>
                    <a:lnTo>
                      <a:pt x="1407" y="13"/>
                    </a:lnTo>
                    <a:lnTo>
                      <a:pt x="1386" y="11"/>
                    </a:lnTo>
                    <a:lnTo>
                      <a:pt x="1364" y="11"/>
                    </a:lnTo>
                    <a:lnTo>
                      <a:pt x="1343" y="11"/>
                    </a:lnTo>
                    <a:lnTo>
                      <a:pt x="1321" y="11"/>
                    </a:lnTo>
                    <a:lnTo>
                      <a:pt x="1300" y="9"/>
                    </a:lnTo>
                    <a:lnTo>
                      <a:pt x="1276" y="9"/>
                    </a:lnTo>
                    <a:lnTo>
                      <a:pt x="1255" y="9"/>
                    </a:lnTo>
                    <a:lnTo>
                      <a:pt x="1233" y="7"/>
                    </a:lnTo>
                    <a:lnTo>
                      <a:pt x="1209" y="7"/>
                    </a:lnTo>
                    <a:lnTo>
                      <a:pt x="1187" y="5"/>
                    </a:lnTo>
                    <a:lnTo>
                      <a:pt x="1163" y="5"/>
                    </a:lnTo>
                    <a:lnTo>
                      <a:pt x="1140" y="3"/>
                    </a:lnTo>
                    <a:lnTo>
                      <a:pt x="1118" y="3"/>
                    </a:lnTo>
                    <a:lnTo>
                      <a:pt x="1094" y="3"/>
                    </a:lnTo>
                    <a:lnTo>
                      <a:pt x="1073" y="3"/>
                    </a:lnTo>
                    <a:lnTo>
                      <a:pt x="1050" y="3"/>
                    </a:lnTo>
                    <a:lnTo>
                      <a:pt x="1027" y="3"/>
                    </a:lnTo>
                    <a:lnTo>
                      <a:pt x="1004" y="2"/>
                    </a:lnTo>
                    <a:lnTo>
                      <a:pt x="981" y="2"/>
                    </a:lnTo>
                    <a:lnTo>
                      <a:pt x="958" y="2"/>
                    </a:lnTo>
                    <a:lnTo>
                      <a:pt x="934" y="2"/>
                    </a:lnTo>
                    <a:lnTo>
                      <a:pt x="912" y="2"/>
                    </a:lnTo>
                    <a:lnTo>
                      <a:pt x="890" y="2"/>
                    </a:lnTo>
                    <a:lnTo>
                      <a:pt x="868" y="0"/>
                    </a:lnTo>
                    <a:lnTo>
                      <a:pt x="844" y="0"/>
                    </a:lnTo>
                    <a:lnTo>
                      <a:pt x="822" y="0"/>
                    </a:lnTo>
                    <a:lnTo>
                      <a:pt x="801" y="0"/>
                    </a:lnTo>
                    <a:lnTo>
                      <a:pt x="780" y="0"/>
                    </a:lnTo>
                    <a:lnTo>
                      <a:pt x="759" y="0"/>
                    </a:lnTo>
                    <a:lnTo>
                      <a:pt x="738" y="0"/>
                    </a:lnTo>
                    <a:lnTo>
                      <a:pt x="718" y="2"/>
                    </a:lnTo>
                    <a:lnTo>
                      <a:pt x="698" y="2"/>
                    </a:lnTo>
                    <a:lnTo>
                      <a:pt x="678" y="2"/>
                    </a:lnTo>
                    <a:lnTo>
                      <a:pt x="658" y="2"/>
                    </a:lnTo>
                    <a:lnTo>
                      <a:pt x="640" y="3"/>
                    </a:lnTo>
                    <a:lnTo>
                      <a:pt x="620" y="3"/>
                    </a:lnTo>
                    <a:lnTo>
                      <a:pt x="603" y="3"/>
                    </a:lnTo>
                    <a:lnTo>
                      <a:pt x="584" y="3"/>
                    </a:lnTo>
                    <a:lnTo>
                      <a:pt x="567" y="5"/>
                    </a:lnTo>
                    <a:lnTo>
                      <a:pt x="549" y="5"/>
                    </a:lnTo>
                    <a:lnTo>
                      <a:pt x="532" y="5"/>
                    </a:lnTo>
                    <a:lnTo>
                      <a:pt x="515" y="7"/>
                    </a:lnTo>
                    <a:lnTo>
                      <a:pt x="499" y="9"/>
                    </a:lnTo>
                    <a:lnTo>
                      <a:pt x="483" y="9"/>
                    </a:lnTo>
                    <a:lnTo>
                      <a:pt x="466" y="9"/>
                    </a:lnTo>
                    <a:lnTo>
                      <a:pt x="450" y="11"/>
                    </a:lnTo>
                    <a:lnTo>
                      <a:pt x="435" y="11"/>
                    </a:lnTo>
                    <a:lnTo>
                      <a:pt x="421" y="11"/>
                    </a:lnTo>
                    <a:lnTo>
                      <a:pt x="406" y="13"/>
                    </a:lnTo>
                    <a:lnTo>
                      <a:pt x="392" y="15"/>
                    </a:lnTo>
                    <a:lnTo>
                      <a:pt x="379" y="17"/>
                    </a:lnTo>
                    <a:lnTo>
                      <a:pt x="365" y="17"/>
                    </a:lnTo>
                    <a:lnTo>
                      <a:pt x="353" y="17"/>
                    </a:lnTo>
                    <a:lnTo>
                      <a:pt x="339" y="19"/>
                    </a:lnTo>
                    <a:lnTo>
                      <a:pt x="328" y="21"/>
                    </a:lnTo>
                    <a:lnTo>
                      <a:pt x="314" y="21"/>
                    </a:lnTo>
                    <a:lnTo>
                      <a:pt x="303" y="21"/>
                    </a:lnTo>
                    <a:lnTo>
                      <a:pt x="292" y="22"/>
                    </a:lnTo>
                    <a:lnTo>
                      <a:pt x="281" y="24"/>
                    </a:lnTo>
                    <a:lnTo>
                      <a:pt x="270" y="24"/>
                    </a:lnTo>
                    <a:lnTo>
                      <a:pt x="260" y="24"/>
                    </a:lnTo>
                    <a:lnTo>
                      <a:pt x="250" y="26"/>
                    </a:lnTo>
                    <a:lnTo>
                      <a:pt x="241" y="28"/>
                    </a:lnTo>
                    <a:lnTo>
                      <a:pt x="231" y="28"/>
                    </a:lnTo>
                    <a:lnTo>
                      <a:pt x="223" y="28"/>
                    </a:lnTo>
                    <a:lnTo>
                      <a:pt x="214" y="30"/>
                    </a:lnTo>
                    <a:lnTo>
                      <a:pt x="206" y="30"/>
                    </a:lnTo>
                    <a:lnTo>
                      <a:pt x="198" y="30"/>
                    </a:lnTo>
                    <a:lnTo>
                      <a:pt x="192" y="32"/>
                    </a:lnTo>
                    <a:lnTo>
                      <a:pt x="184" y="34"/>
                    </a:lnTo>
                    <a:lnTo>
                      <a:pt x="178" y="36"/>
                    </a:lnTo>
                    <a:lnTo>
                      <a:pt x="172" y="36"/>
                    </a:lnTo>
                    <a:lnTo>
                      <a:pt x="166" y="36"/>
                    </a:lnTo>
                    <a:lnTo>
                      <a:pt x="159" y="36"/>
                    </a:lnTo>
                    <a:lnTo>
                      <a:pt x="154" y="36"/>
                    </a:lnTo>
                    <a:lnTo>
                      <a:pt x="146" y="38"/>
                    </a:lnTo>
                    <a:lnTo>
                      <a:pt x="140" y="40"/>
                    </a:lnTo>
                    <a:lnTo>
                      <a:pt x="133" y="40"/>
                    </a:lnTo>
                    <a:lnTo>
                      <a:pt x="130" y="41"/>
                    </a:lnTo>
                    <a:lnTo>
                      <a:pt x="127" y="41"/>
                    </a:lnTo>
                    <a:lnTo>
                      <a:pt x="127" y="43"/>
                    </a:lnTo>
                    <a:lnTo>
                      <a:pt x="8" y="3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8" name="Freeform 82"/>
              <p:cNvSpPr>
                <a:spLocks/>
              </p:cNvSpPr>
              <p:nvPr/>
            </p:nvSpPr>
            <p:spPr bwMode="auto">
              <a:xfrm>
                <a:off x="5229" y="2180"/>
                <a:ext cx="511" cy="963"/>
              </a:xfrm>
              <a:custGeom>
                <a:avLst/>
                <a:gdLst>
                  <a:gd name="T0" fmla="*/ 0 w 511"/>
                  <a:gd name="T1" fmla="*/ 21 h 1926"/>
                  <a:gd name="T2" fmla="*/ 0 w 511"/>
                  <a:gd name="T3" fmla="*/ 21 h 1926"/>
                  <a:gd name="T4" fmla="*/ 0 w 511"/>
                  <a:gd name="T5" fmla="*/ 20 h 1926"/>
                  <a:gd name="T6" fmla="*/ 0 w 511"/>
                  <a:gd name="T7" fmla="*/ 19 h 1926"/>
                  <a:gd name="T8" fmla="*/ 0 w 511"/>
                  <a:gd name="T9" fmla="*/ 19 h 1926"/>
                  <a:gd name="T10" fmla="*/ 1 w 511"/>
                  <a:gd name="T11" fmla="*/ 18 h 1926"/>
                  <a:gd name="T12" fmla="*/ 1 w 511"/>
                  <a:gd name="T13" fmla="*/ 17 h 1926"/>
                  <a:gd name="T14" fmla="*/ 3 w 511"/>
                  <a:gd name="T15" fmla="*/ 17 h 1926"/>
                  <a:gd name="T16" fmla="*/ 4 w 511"/>
                  <a:gd name="T17" fmla="*/ 16 h 1926"/>
                  <a:gd name="T18" fmla="*/ 4 w 511"/>
                  <a:gd name="T19" fmla="*/ 15 h 1926"/>
                  <a:gd name="T20" fmla="*/ 5 w 511"/>
                  <a:gd name="T21" fmla="*/ 14 h 1926"/>
                  <a:gd name="T22" fmla="*/ 6 w 511"/>
                  <a:gd name="T23" fmla="*/ 14 h 1926"/>
                  <a:gd name="T24" fmla="*/ 8 w 511"/>
                  <a:gd name="T25" fmla="*/ 13 h 1926"/>
                  <a:gd name="T26" fmla="*/ 10 w 511"/>
                  <a:gd name="T27" fmla="*/ 12 h 1926"/>
                  <a:gd name="T28" fmla="*/ 13 w 511"/>
                  <a:gd name="T29" fmla="*/ 11 h 1926"/>
                  <a:gd name="T30" fmla="*/ 13 w 511"/>
                  <a:gd name="T31" fmla="*/ 10 h 1926"/>
                  <a:gd name="T32" fmla="*/ 16 w 511"/>
                  <a:gd name="T33" fmla="*/ 10 h 1926"/>
                  <a:gd name="T34" fmla="*/ 17 w 511"/>
                  <a:gd name="T35" fmla="*/ 9 h 1926"/>
                  <a:gd name="T36" fmla="*/ 20 w 511"/>
                  <a:gd name="T37" fmla="*/ 8 h 1926"/>
                  <a:gd name="T38" fmla="*/ 24 w 511"/>
                  <a:gd name="T39" fmla="*/ 7 h 1926"/>
                  <a:gd name="T40" fmla="*/ 26 w 511"/>
                  <a:gd name="T41" fmla="*/ 6 h 1926"/>
                  <a:gd name="T42" fmla="*/ 30 w 511"/>
                  <a:gd name="T43" fmla="*/ 6 h 1926"/>
                  <a:gd name="T44" fmla="*/ 32 w 511"/>
                  <a:gd name="T45" fmla="*/ 5 h 1926"/>
                  <a:gd name="T46" fmla="*/ 37 w 511"/>
                  <a:gd name="T47" fmla="*/ 4 h 1926"/>
                  <a:gd name="T48" fmla="*/ 41 w 511"/>
                  <a:gd name="T49" fmla="*/ 4 h 1926"/>
                  <a:gd name="T50" fmla="*/ 46 w 511"/>
                  <a:gd name="T51" fmla="*/ 3 h 1926"/>
                  <a:gd name="T52" fmla="*/ 50 w 511"/>
                  <a:gd name="T53" fmla="*/ 3 h 1926"/>
                  <a:gd name="T54" fmla="*/ 58 w 511"/>
                  <a:gd name="T55" fmla="*/ 2 h 1926"/>
                  <a:gd name="T56" fmla="*/ 69 w 511"/>
                  <a:gd name="T57" fmla="*/ 2 h 1926"/>
                  <a:gd name="T58" fmla="*/ 81 w 511"/>
                  <a:gd name="T59" fmla="*/ 1 h 1926"/>
                  <a:gd name="T60" fmla="*/ 93 w 511"/>
                  <a:gd name="T61" fmla="*/ 1 h 1926"/>
                  <a:gd name="T62" fmla="*/ 108 w 511"/>
                  <a:gd name="T63" fmla="*/ 1 h 1926"/>
                  <a:gd name="T64" fmla="*/ 121 w 511"/>
                  <a:gd name="T65" fmla="*/ 1 h 1926"/>
                  <a:gd name="T66" fmla="*/ 135 w 511"/>
                  <a:gd name="T67" fmla="*/ 1 h 1926"/>
                  <a:gd name="T68" fmla="*/ 150 w 511"/>
                  <a:gd name="T69" fmla="*/ 0 h 1926"/>
                  <a:gd name="T70" fmla="*/ 164 w 511"/>
                  <a:gd name="T71" fmla="*/ 0 h 1926"/>
                  <a:gd name="T72" fmla="*/ 176 w 511"/>
                  <a:gd name="T73" fmla="*/ 0 h 1926"/>
                  <a:gd name="T74" fmla="*/ 188 w 511"/>
                  <a:gd name="T75" fmla="*/ 0 h 1926"/>
                  <a:gd name="T76" fmla="*/ 199 w 511"/>
                  <a:gd name="T77" fmla="*/ 1 h 1926"/>
                  <a:gd name="T78" fmla="*/ 209 w 511"/>
                  <a:gd name="T79" fmla="*/ 1 h 1926"/>
                  <a:gd name="T80" fmla="*/ 223 w 511"/>
                  <a:gd name="T81" fmla="*/ 1 h 1926"/>
                  <a:gd name="T82" fmla="*/ 233 w 511"/>
                  <a:gd name="T83" fmla="*/ 1 h 1926"/>
                  <a:gd name="T84" fmla="*/ 348 w 511"/>
                  <a:gd name="T85" fmla="*/ 4 h 1926"/>
                  <a:gd name="T86" fmla="*/ 484 w 511"/>
                  <a:gd name="T87" fmla="*/ 25 h 1926"/>
                  <a:gd name="T88" fmla="*/ 365 w 511"/>
                  <a:gd name="T89" fmla="*/ 59 h 1926"/>
                  <a:gd name="T90" fmla="*/ 171 w 511"/>
                  <a:gd name="T91" fmla="*/ 60 h 1926"/>
                  <a:gd name="T92" fmla="*/ 145 w 511"/>
                  <a:gd name="T93" fmla="*/ 52 h 1926"/>
                  <a:gd name="T94" fmla="*/ 145 w 511"/>
                  <a:gd name="T95" fmla="*/ 35 h 1926"/>
                  <a:gd name="T96" fmla="*/ 0 w 511"/>
                  <a:gd name="T97" fmla="*/ 21 h 19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1" h="1926">
                    <a:moveTo>
                      <a:pt x="0" y="654"/>
                    </a:moveTo>
                    <a:lnTo>
                      <a:pt x="0" y="652"/>
                    </a:lnTo>
                    <a:lnTo>
                      <a:pt x="0" y="647"/>
                    </a:lnTo>
                    <a:lnTo>
                      <a:pt x="0" y="641"/>
                    </a:lnTo>
                    <a:lnTo>
                      <a:pt x="0" y="631"/>
                    </a:lnTo>
                    <a:lnTo>
                      <a:pt x="0" y="618"/>
                    </a:lnTo>
                    <a:lnTo>
                      <a:pt x="0" y="607"/>
                    </a:lnTo>
                    <a:lnTo>
                      <a:pt x="0" y="597"/>
                    </a:lnTo>
                    <a:lnTo>
                      <a:pt x="0" y="588"/>
                    </a:lnTo>
                    <a:lnTo>
                      <a:pt x="0" y="580"/>
                    </a:lnTo>
                    <a:lnTo>
                      <a:pt x="1" y="573"/>
                    </a:lnTo>
                    <a:lnTo>
                      <a:pt x="1" y="563"/>
                    </a:lnTo>
                    <a:lnTo>
                      <a:pt x="1" y="552"/>
                    </a:lnTo>
                    <a:lnTo>
                      <a:pt x="1" y="542"/>
                    </a:lnTo>
                    <a:lnTo>
                      <a:pt x="3" y="531"/>
                    </a:lnTo>
                    <a:lnTo>
                      <a:pt x="3" y="519"/>
                    </a:lnTo>
                    <a:lnTo>
                      <a:pt x="4" y="508"/>
                    </a:lnTo>
                    <a:lnTo>
                      <a:pt x="4" y="496"/>
                    </a:lnTo>
                    <a:lnTo>
                      <a:pt x="4" y="485"/>
                    </a:lnTo>
                    <a:lnTo>
                      <a:pt x="4" y="472"/>
                    </a:lnTo>
                    <a:lnTo>
                      <a:pt x="4" y="460"/>
                    </a:lnTo>
                    <a:lnTo>
                      <a:pt x="5" y="447"/>
                    </a:lnTo>
                    <a:lnTo>
                      <a:pt x="6" y="436"/>
                    </a:lnTo>
                    <a:lnTo>
                      <a:pt x="6" y="422"/>
                    </a:lnTo>
                    <a:lnTo>
                      <a:pt x="8" y="411"/>
                    </a:lnTo>
                    <a:lnTo>
                      <a:pt x="8" y="398"/>
                    </a:lnTo>
                    <a:lnTo>
                      <a:pt x="10" y="386"/>
                    </a:lnTo>
                    <a:lnTo>
                      <a:pt x="10" y="371"/>
                    </a:lnTo>
                    <a:lnTo>
                      <a:pt x="11" y="358"/>
                    </a:lnTo>
                    <a:lnTo>
                      <a:pt x="13" y="344"/>
                    </a:lnTo>
                    <a:lnTo>
                      <a:pt x="13" y="331"/>
                    </a:lnTo>
                    <a:lnTo>
                      <a:pt x="13" y="318"/>
                    </a:lnTo>
                    <a:lnTo>
                      <a:pt x="15" y="304"/>
                    </a:lnTo>
                    <a:lnTo>
                      <a:pt x="16" y="291"/>
                    </a:lnTo>
                    <a:lnTo>
                      <a:pt x="17" y="280"/>
                    </a:lnTo>
                    <a:lnTo>
                      <a:pt x="17" y="266"/>
                    </a:lnTo>
                    <a:lnTo>
                      <a:pt x="20" y="253"/>
                    </a:lnTo>
                    <a:lnTo>
                      <a:pt x="20" y="240"/>
                    </a:lnTo>
                    <a:lnTo>
                      <a:pt x="22" y="228"/>
                    </a:lnTo>
                    <a:lnTo>
                      <a:pt x="24" y="215"/>
                    </a:lnTo>
                    <a:lnTo>
                      <a:pt x="25" y="206"/>
                    </a:lnTo>
                    <a:lnTo>
                      <a:pt x="26" y="192"/>
                    </a:lnTo>
                    <a:lnTo>
                      <a:pt x="29" y="183"/>
                    </a:lnTo>
                    <a:lnTo>
                      <a:pt x="30" y="169"/>
                    </a:lnTo>
                    <a:lnTo>
                      <a:pt x="32" y="160"/>
                    </a:lnTo>
                    <a:lnTo>
                      <a:pt x="32" y="148"/>
                    </a:lnTo>
                    <a:lnTo>
                      <a:pt x="35" y="139"/>
                    </a:lnTo>
                    <a:lnTo>
                      <a:pt x="37" y="128"/>
                    </a:lnTo>
                    <a:lnTo>
                      <a:pt x="39" y="120"/>
                    </a:lnTo>
                    <a:lnTo>
                      <a:pt x="41" y="110"/>
                    </a:lnTo>
                    <a:lnTo>
                      <a:pt x="43" y="103"/>
                    </a:lnTo>
                    <a:lnTo>
                      <a:pt x="46" y="93"/>
                    </a:lnTo>
                    <a:lnTo>
                      <a:pt x="48" y="86"/>
                    </a:lnTo>
                    <a:lnTo>
                      <a:pt x="50" y="78"/>
                    </a:lnTo>
                    <a:lnTo>
                      <a:pt x="53" y="72"/>
                    </a:lnTo>
                    <a:lnTo>
                      <a:pt x="58" y="61"/>
                    </a:lnTo>
                    <a:lnTo>
                      <a:pt x="65" y="53"/>
                    </a:lnTo>
                    <a:lnTo>
                      <a:pt x="69" y="44"/>
                    </a:lnTo>
                    <a:lnTo>
                      <a:pt x="74" y="38"/>
                    </a:lnTo>
                    <a:lnTo>
                      <a:pt x="81" y="31"/>
                    </a:lnTo>
                    <a:lnTo>
                      <a:pt x="87" y="25"/>
                    </a:lnTo>
                    <a:lnTo>
                      <a:pt x="93" y="21"/>
                    </a:lnTo>
                    <a:lnTo>
                      <a:pt x="100" y="17"/>
                    </a:lnTo>
                    <a:lnTo>
                      <a:pt x="108" y="12"/>
                    </a:lnTo>
                    <a:lnTo>
                      <a:pt x="115" y="12"/>
                    </a:lnTo>
                    <a:lnTo>
                      <a:pt x="121" y="6"/>
                    </a:lnTo>
                    <a:lnTo>
                      <a:pt x="129" y="4"/>
                    </a:lnTo>
                    <a:lnTo>
                      <a:pt x="135" y="2"/>
                    </a:lnTo>
                    <a:lnTo>
                      <a:pt x="143" y="2"/>
                    </a:lnTo>
                    <a:lnTo>
                      <a:pt x="150" y="0"/>
                    </a:lnTo>
                    <a:lnTo>
                      <a:pt x="156" y="0"/>
                    </a:lnTo>
                    <a:lnTo>
                      <a:pt x="164" y="0"/>
                    </a:lnTo>
                    <a:lnTo>
                      <a:pt x="171" y="0"/>
                    </a:lnTo>
                    <a:lnTo>
                      <a:pt x="176" y="0"/>
                    </a:lnTo>
                    <a:lnTo>
                      <a:pt x="182" y="0"/>
                    </a:lnTo>
                    <a:lnTo>
                      <a:pt x="188" y="0"/>
                    </a:lnTo>
                    <a:lnTo>
                      <a:pt x="195" y="2"/>
                    </a:lnTo>
                    <a:lnTo>
                      <a:pt x="199" y="2"/>
                    </a:lnTo>
                    <a:lnTo>
                      <a:pt x="206" y="4"/>
                    </a:lnTo>
                    <a:lnTo>
                      <a:pt x="209" y="4"/>
                    </a:lnTo>
                    <a:lnTo>
                      <a:pt x="216" y="6"/>
                    </a:lnTo>
                    <a:lnTo>
                      <a:pt x="223" y="8"/>
                    </a:lnTo>
                    <a:lnTo>
                      <a:pt x="229" y="10"/>
                    </a:lnTo>
                    <a:lnTo>
                      <a:pt x="233" y="12"/>
                    </a:lnTo>
                    <a:lnTo>
                      <a:pt x="234" y="12"/>
                    </a:lnTo>
                    <a:lnTo>
                      <a:pt x="348" y="103"/>
                    </a:lnTo>
                    <a:lnTo>
                      <a:pt x="511" y="523"/>
                    </a:lnTo>
                    <a:lnTo>
                      <a:pt x="484" y="776"/>
                    </a:lnTo>
                    <a:lnTo>
                      <a:pt x="350" y="905"/>
                    </a:lnTo>
                    <a:lnTo>
                      <a:pt x="365" y="1887"/>
                    </a:lnTo>
                    <a:lnTo>
                      <a:pt x="248" y="1926"/>
                    </a:lnTo>
                    <a:lnTo>
                      <a:pt x="171" y="1909"/>
                    </a:lnTo>
                    <a:lnTo>
                      <a:pt x="69" y="1660"/>
                    </a:lnTo>
                    <a:lnTo>
                      <a:pt x="145" y="1637"/>
                    </a:lnTo>
                    <a:lnTo>
                      <a:pt x="164" y="1166"/>
                    </a:lnTo>
                    <a:lnTo>
                      <a:pt x="145" y="1107"/>
                    </a:lnTo>
                    <a:lnTo>
                      <a:pt x="139" y="919"/>
                    </a:lnTo>
                    <a:lnTo>
                      <a:pt x="0" y="6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9" name="Freeform 83"/>
              <p:cNvSpPr>
                <a:spLocks/>
              </p:cNvSpPr>
              <p:nvPr/>
            </p:nvSpPr>
            <p:spPr bwMode="auto">
              <a:xfrm>
                <a:off x="2929" y="2177"/>
                <a:ext cx="485" cy="956"/>
              </a:xfrm>
              <a:custGeom>
                <a:avLst/>
                <a:gdLst>
                  <a:gd name="T0" fmla="*/ 157 w 485"/>
                  <a:gd name="T1" fmla="*/ 59 h 1913"/>
                  <a:gd name="T2" fmla="*/ 148 w 485"/>
                  <a:gd name="T3" fmla="*/ 58 h 1913"/>
                  <a:gd name="T4" fmla="*/ 144 w 485"/>
                  <a:gd name="T5" fmla="*/ 57 h 1913"/>
                  <a:gd name="T6" fmla="*/ 136 w 485"/>
                  <a:gd name="T7" fmla="*/ 54 h 1913"/>
                  <a:gd name="T8" fmla="*/ 134 w 485"/>
                  <a:gd name="T9" fmla="*/ 53 h 1913"/>
                  <a:gd name="T10" fmla="*/ 131 w 485"/>
                  <a:gd name="T11" fmla="*/ 51 h 1913"/>
                  <a:gd name="T12" fmla="*/ 131 w 485"/>
                  <a:gd name="T13" fmla="*/ 50 h 1913"/>
                  <a:gd name="T14" fmla="*/ 130 w 485"/>
                  <a:gd name="T15" fmla="*/ 48 h 1913"/>
                  <a:gd name="T16" fmla="*/ 131 w 485"/>
                  <a:gd name="T17" fmla="*/ 45 h 1913"/>
                  <a:gd name="T18" fmla="*/ 131 w 485"/>
                  <a:gd name="T19" fmla="*/ 43 h 1913"/>
                  <a:gd name="T20" fmla="*/ 131 w 485"/>
                  <a:gd name="T21" fmla="*/ 41 h 1913"/>
                  <a:gd name="T22" fmla="*/ 131 w 485"/>
                  <a:gd name="T23" fmla="*/ 39 h 1913"/>
                  <a:gd name="T24" fmla="*/ 131 w 485"/>
                  <a:gd name="T25" fmla="*/ 37 h 1913"/>
                  <a:gd name="T26" fmla="*/ 131 w 485"/>
                  <a:gd name="T27" fmla="*/ 35 h 1913"/>
                  <a:gd name="T28" fmla="*/ 131 w 485"/>
                  <a:gd name="T29" fmla="*/ 33 h 1913"/>
                  <a:gd name="T30" fmla="*/ 131 w 485"/>
                  <a:gd name="T31" fmla="*/ 32 h 1913"/>
                  <a:gd name="T32" fmla="*/ 131 w 485"/>
                  <a:gd name="T33" fmla="*/ 30 h 1913"/>
                  <a:gd name="T34" fmla="*/ 131 w 485"/>
                  <a:gd name="T35" fmla="*/ 29 h 1913"/>
                  <a:gd name="T36" fmla="*/ 132 w 485"/>
                  <a:gd name="T37" fmla="*/ 28 h 1913"/>
                  <a:gd name="T38" fmla="*/ 110 w 485"/>
                  <a:gd name="T39" fmla="*/ 27 h 1913"/>
                  <a:gd name="T40" fmla="*/ 80 w 485"/>
                  <a:gd name="T41" fmla="*/ 26 h 1913"/>
                  <a:gd name="T42" fmla="*/ 44 w 485"/>
                  <a:gd name="T43" fmla="*/ 24 h 1913"/>
                  <a:gd name="T44" fmla="*/ 20 w 485"/>
                  <a:gd name="T45" fmla="*/ 22 h 1913"/>
                  <a:gd name="T46" fmla="*/ 9 w 485"/>
                  <a:gd name="T47" fmla="*/ 21 h 1913"/>
                  <a:gd name="T48" fmla="*/ 1 w 485"/>
                  <a:gd name="T49" fmla="*/ 19 h 1913"/>
                  <a:gd name="T50" fmla="*/ 0 w 485"/>
                  <a:gd name="T51" fmla="*/ 18 h 1913"/>
                  <a:gd name="T52" fmla="*/ 5 w 485"/>
                  <a:gd name="T53" fmla="*/ 16 h 1913"/>
                  <a:gd name="T54" fmla="*/ 15 w 485"/>
                  <a:gd name="T55" fmla="*/ 14 h 1913"/>
                  <a:gd name="T56" fmla="*/ 30 w 485"/>
                  <a:gd name="T57" fmla="*/ 12 h 1913"/>
                  <a:gd name="T58" fmla="*/ 47 w 485"/>
                  <a:gd name="T59" fmla="*/ 10 h 1913"/>
                  <a:gd name="T60" fmla="*/ 67 w 485"/>
                  <a:gd name="T61" fmla="*/ 9 h 1913"/>
                  <a:gd name="T62" fmla="*/ 88 w 485"/>
                  <a:gd name="T63" fmla="*/ 7 h 1913"/>
                  <a:gd name="T64" fmla="*/ 113 w 485"/>
                  <a:gd name="T65" fmla="*/ 5 h 1913"/>
                  <a:gd name="T66" fmla="*/ 137 w 485"/>
                  <a:gd name="T67" fmla="*/ 4 h 1913"/>
                  <a:gd name="T68" fmla="*/ 162 w 485"/>
                  <a:gd name="T69" fmla="*/ 3 h 1913"/>
                  <a:gd name="T70" fmla="*/ 189 w 485"/>
                  <a:gd name="T71" fmla="*/ 2 h 1913"/>
                  <a:gd name="T72" fmla="*/ 217 w 485"/>
                  <a:gd name="T73" fmla="*/ 1 h 1913"/>
                  <a:gd name="T74" fmla="*/ 244 w 485"/>
                  <a:gd name="T75" fmla="*/ 0 h 1913"/>
                  <a:gd name="T76" fmla="*/ 271 w 485"/>
                  <a:gd name="T77" fmla="*/ 0 h 1913"/>
                  <a:gd name="T78" fmla="*/ 298 w 485"/>
                  <a:gd name="T79" fmla="*/ 0 h 1913"/>
                  <a:gd name="T80" fmla="*/ 340 w 485"/>
                  <a:gd name="T81" fmla="*/ 0 h 1913"/>
                  <a:gd name="T82" fmla="*/ 380 w 485"/>
                  <a:gd name="T83" fmla="*/ 0 h 1913"/>
                  <a:gd name="T84" fmla="*/ 412 w 485"/>
                  <a:gd name="T85" fmla="*/ 1 h 1913"/>
                  <a:gd name="T86" fmla="*/ 447 w 485"/>
                  <a:gd name="T87" fmla="*/ 2 h 1913"/>
                  <a:gd name="T88" fmla="*/ 483 w 485"/>
                  <a:gd name="T89" fmla="*/ 19 h 1913"/>
                  <a:gd name="T90" fmla="*/ 467 w 485"/>
                  <a:gd name="T91" fmla="*/ 20 h 1913"/>
                  <a:gd name="T92" fmla="*/ 443 w 485"/>
                  <a:gd name="T93" fmla="*/ 21 h 1913"/>
                  <a:gd name="T94" fmla="*/ 416 w 485"/>
                  <a:gd name="T95" fmla="*/ 23 h 1913"/>
                  <a:gd name="T96" fmla="*/ 391 w 485"/>
                  <a:gd name="T97" fmla="*/ 25 h 1913"/>
                  <a:gd name="T98" fmla="*/ 373 w 485"/>
                  <a:gd name="T99" fmla="*/ 26 h 1913"/>
                  <a:gd name="T100" fmla="*/ 361 w 485"/>
                  <a:gd name="T101" fmla="*/ 28 h 1913"/>
                  <a:gd name="T102" fmla="*/ 358 w 485"/>
                  <a:gd name="T103" fmla="*/ 29 h 1913"/>
                  <a:gd name="T104" fmla="*/ 356 w 485"/>
                  <a:gd name="T105" fmla="*/ 31 h 1913"/>
                  <a:gd name="T106" fmla="*/ 354 w 485"/>
                  <a:gd name="T107" fmla="*/ 32 h 1913"/>
                  <a:gd name="T108" fmla="*/ 354 w 485"/>
                  <a:gd name="T109" fmla="*/ 34 h 1913"/>
                  <a:gd name="T110" fmla="*/ 354 w 485"/>
                  <a:gd name="T111" fmla="*/ 51 h 19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5" h="1913">
                    <a:moveTo>
                      <a:pt x="437" y="1643"/>
                    </a:moveTo>
                    <a:lnTo>
                      <a:pt x="344" y="1913"/>
                    </a:lnTo>
                    <a:lnTo>
                      <a:pt x="160" y="1913"/>
                    </a:lnTo>
                    <a:lnTo>
                      <a:pt x="158" y="1912"/>
                    </a:lnTo>
                    <a:lnTo>
                      <a:pt x="157" y="1908"/>
                    </a:lnTo>
                    <a:lnTo>
                      <a:pt x="156" y="1902"/>
                    </a:lnTo>
                    <a:lnTo>
                      <a:pt x="153" y="1893"/>
                    </a:lnTo>
                    <a:lnTo>
                      <a:pt x="152" y="1885"/>
                    </a:lnTo>
                    <a:lnTo>
                      <a:pt x="151" y="1879"/>
                    </a:lnTo>
                    <a:lnTo>
                      <a:pt x="148" y="1872"/>
                    </a:lnTo>
                    <a:lnTo>
                      <a:pt x="147" y="1864"/>
                    </a:lnTo>
                    <a:lnTo>
                      <a:pt x="146" y="1856"/>
                    </a:lnTo>
                    <a:lnTo>
                      <a:pt x="145" y="1847"/>
                    </a:lnTo>
                    <a:lnTo>
                      <a:pt x="144" y="1835"/>
                    </a:lnTo>
                    <a:lnTo>
                      <a:pt x="144" y="1824"/>
                    </a:lnTo>
                    <a:lnTo>
                      <a:pt x="141" y="1813"/>
                    </a:lnTo>
                    <a:lnTo>
                      <a:pt x="140" y="1799"/>
                    </a:lnTo>
                    <a:lnTo>
                      <a:pt x="139" y="1784"/>
                    </a:lnTo>
                    <a:lnTo>
                      <a:pt x="137" y="1769"/>
                    </a:lnTo>
                    <a:lnTo>
                      <a:pt x="136" y="1759"/>
                    </a:lnTo>
                    <a:lnTo>
                      <a:pt x="135" y="1752"/>
                    </a:lnTo>
                    <a:lnTo>
                      <a:pt x="135" y="1742"/>
                    </a:lnTo>
                    <a:lnTo>
                      <a:pt x="135" y="1735"/>
                    </a:lnTo>
                    <a:lnTo>
                      <a:pt x="134" y="1723"/>
                    </a:lnTo>
                    <a:lnTo>
                      <a:pt x="134" y="1716"/>
                    </a:lnTo>
                    <a:lnTo>
                      <a:pt x="134" y="1706"/>
                    </a:lnTo>
                    <a:lnTo>
                      <a:pt x="134" y="1697"/>
                    </a:lnTo>
                    <a:lnTo>
                      <a:pt x="132" y="1685"/>
                    </a:lnTo>
                    <a:lnTo>
                      <a:pt x="131" y="1676"/>
                    </a:lnTo>
                    <a:lnTo>
                      <a:pt x="131" y="1662"/>
                    </a:lnTo>
                    <a:lnTo>
                      <a:pt x="131" y="1653"/>
                    </a:lnTo>
                    <a:lnTo>
                      <a:pt x="131" y="1642"/>
                    </a:lnTo>
                    <a:lnTo>
                      <a:pt x="131" y="1630"/>
                    </a:lnTo>
                    <a:lnTo>
                      <a:pt x="131" y="1617"/>
                    </a:lnTo>
                    <a:lnTo>
                      <a:pt x="131" y="1605"/>
                    </a:lnTo>
                    <a:lnTo>
                      <a:pt x="130" y="1592"/>
                    </a:lnTo>
                    <a:lnTo>
                      <a:pt x="130" y="1579"/>
                    </a:lnTo>
                    <a:lnTo>
                      <a:pt x="130" y="1565"/>
                    </a:lnTo>
                    <a:lnTo>
                      <a:pt x="130" y="1552"/>
                    </a:lnTo>
                    <a:lnTo>
                      <a:pt x="130" y="1539"/>
                    </a:lnTo>
                    <a:lnTo>
                      <a:pt x="130" y="1526"/>
                    </a:lnTo>
                    <a:lnTo>
                      <a:pt x="130" y="1510"/>
                    </a:lnTo>
                    <a:lnTo>
                      <a:pt x="131" y="1497"/>
                    </a:lnTo>
                    <a:lnTo>
                      <a:pt x="131" y="1482"/>
                    </a:lnTo>
                    <a:lnTo>
                      <a:pt x="131" y="1467"/>
                    </a:lnTo>
                    <a:lnTo>
                      <a:pt x="131" y="1449"/>
                    </a:lnTo>
                    <a:lnTo>
                      <a:pt x="131" y="1436"/>
                    </a:lnTo>
                    <a:lnTo>
                      <a:pt x="131" y="1421"/>
                    </a:lnTo>
                    <a:lnTo>
                      <a:pt x="131" y="1406"/>
                    </a:lnTo>
                    <a:lnTo>
                      <a:pt x="131" y="1390"/>
                    </a:lnTo>
                    <a:lnTo>
                      <a:pt x="131" y="1377"/>
                    </a:lnTo>
                    <a:lnTo>
                      <a:pt x="131" y="1364"/>
                    </a:lnTo>
                    <a:lnTo>
                      <a:pt x="131" y="1349"/>
                    </a:lnTo>
                    <a:lnTo>
                      <a:pt x="131" y="1333"/>
                    </a:lnTo>
                    <a:lnTo>
                      <a:pt x="131" y="1320"/>
                    </a:lnTo>
                    <a:lnTo>
                      <a:pt x="131" y="1307"/>
                    </a:lnTo>
                    <a:lnTo>
                      <a:pt x="131" y="1294"/>
                    </a:lnTo>
                    <a:lnTo>
                      <a:pt x="131" y="1280"/>
                    </a:lnTo>
                    <a:lnTo>
                      <a:pt x="131" y="1269"/>
                    </a:lnTo>
                    <a:lnTo>
                      <a:pt x="131" y="1255"/>
                    </a:lnTo>
                    <a:lnTo>
                      <a:pt x="131" y="1242"/>
                    </a:lnTo>
                    <a:lnTo>
                      <a:pt x="131" y="1229"/>
                    </a:lnTo>
                    <a:lnTo>
                      <a:pt x="131" y="1216"/>
                    </a:lnTo>
                    <a:lnTo>
                      <a:pt x="131" y="1202"/>
                    </a:lnTo>
                    <a:lnTo>
                      <a:pt x="131" y="1191"/>
                    </a:lnTo>
                    <a:lnTo>
                      <a:pt x="131" y="1178"/>
                    </a:lnTo>
                    <a:lnTo>
                      <a:pt x="131" y="1166"/>
                    </a:lnTo>
                    <a:lnTo>
                      <a:pt x="131" y="1153"/>
                    </a:lnTo>
                    <a:lnTo>
                      <a:pt x="131" y="1143"/>
                    </a:lnTo>
                    <a:lnTo>
                      <a:pt x="131" y="1132"/>
                    </a:lnTo>
                    <a:lnTo>
                      <a:pt x="131" y="1120"/>
                    </a:lnTo>
                    <a:lnTo>
                      <a:pt x="131" y="1109"/>
                    </a:lnTo>
                    <a:lnTo>
                      <a:pt x="131" y="1100"/>
                    </a:lnTo>
                    <a:lnTo>
                      <a:pt x="131" y="1088"/>
                    </a:lnTo>
                    <a:lnTo>
                      <a:pt x="131" y="1081"/>
                    </a:lnTo>
                    <a:lnTo>
                      <a:pt x="131" y="1067"/>
                    </a:lnTo>
                    <a:lnTo>
                      <a:pt x="131" y="1058"/>
                    </a:lnTo>
                    <a:lnTo>
                      <a:pt x="131" y="1048"/>
                    </a:lnTo>
                    <a:lnTo>
                      <a:pt x="131" y="1041"/>
                    </a:lnTo>
                    <a:lnTo>
                      <a:pt x="131" y="1029"/>
                    </a:lnTo>
                    <a:lnTo>
                      <a:pt x="131" y="1022"/>
                    </a:lnTo>
                    <a:lnTo>
                      <a:pt x="131" y="1014"/>
                    </a:lnTo>
                    <a:lnTo>
                      <a:pt x="131" y="1006"/>
                    </a:lnTo>
                    <a:lnTo>
                      <a:pt x="131" y="997"/>
                    </a:lnTo>
                    <a:lnTo>
                      <a:pt x="131" y="989"/>
                    </a:lnTo>
                    <a:lnTo>
                      <a:pt x="131" y="982"/>
                    </a:lnTo>
                    <a:lnTo>
                      <a:pt x="131" y="976"/>
                    </a:lnTo>
                    <a:lnTo>
                      <a:pt x="131" y="961"/>
                    </a:lnTo>
                    <a:lnTo>
                      <a:pt x="131" y="949"/>
                    </a:lnTo>
                    <a:lnTo>
                      <a:pt x="131" y="938"/>
                    </a:lnTo>
                    <a:lnTo>
                      <a:pt x="131" y="928"/>
                    </a:lnTo>
                    <a:lnTo>
                      <a:pt x="131" y="919"/>
                    </a:lnTo>
                    <a:lnTo>
                      <a:pt x="131" y="915"/>
                    </a:lnTo>
                    <a:lnTo>
                      <a:pt x="131" y="906"/>
                    </a:lnTo>
                    <a:lnTo>
                      <a:pt x="132" y="904"/>
                    </a:lnTo>
                    <a:lnTo>
                      <a:pt x="130" y="900"/>
                    </a:lnTo>
                    <a:lnTo>
                      <a:pt x="125" y="896"/>
                    </a:lnTo>
                    <a:lnTo>
                      <a:pt x="120" y="892"/>
                    </a:lnTo>
                    <a:lnTo>
                      <a:pt x="116" y="887"/>
                    </a:lnTo>
                    <a:lnTo>
                      <a:pt x="110" y="883"/>
                    </a:lnTo>
                    <a:lnTo>
                      <a:pt x="106" y="879"/>
                    </a:lnTo>
                    <a:lnTo>
                      <a:pt x="99" y="871"/>
                    </a:lnTo>
                    <a:lnTo>
                      <a:pt x="93" y="864"/>
                    </a:lnTo>
                    <a:lnTo>
                      <a:pt x="85" y="854"/>
                    </a:lnTo>
                    <a:lnTo>
                      <a:pt x="80" y="847"/>
                    </a:lnTo>
                    <a:lnTo>
                      <a:pt x="72" y="837"/>
                    </a:lnTo>
                    <a:lnTo>
                      <a:pt x="66" y="828"/>
                    </a:lnTo>
                    <a:lnTo>
                      <a:pt x="58" y="814"/>
                    </a:lnTo>
                    <a:lnTo>
                      <a:pt x="52" y="805"/>
                    </a:lnTo>
                    <a:lnTo>
                      <a:pt x="44" y="790"/>
                    </a:lnTo>
                    <a:lnTo>
                      <a:pt x="38" y="776"/>
                    </a:lnTo>
                    <a:lnTo>
                      <a:pt x="31" y="763"/>
                    </a:lnTo>
                    <a:lnTo>
                      <a:pt x="26" y="748"/>
                    </a:lnTo>
                    <a:lnTo>
                      <a:pt x="22" y="738"/>
                    </a:lnTo>
                    <a:lnTo>
                      <a:pt x="20" y="731"/>
                    </a:lnTo>
                    <a:lnTo>
                      <a:pt x="17" y="723"/>
                    </a:lnTo>
                    <a:lnTo>
                      <a:pt x="15" y="715"/>
                    </a:lnTo>
                    <a:lnTo>
                      <a:pt x="12" y="706"/>
                    </a:lnTo>
                    <a:lnTo>
                      <a:pt x="10" y="698"/>
                    </a:lnTo>
                    <a:lnTo>
                      <a:pt x="9" y="689"/>
                    </a:lnTo>
                    <a:lnTo>
                      <a:pt x="7" y="679"/>
                    </a:lnTo>
                    <a:lnTo>
                      <a:pt x="5" y="670"/>
                    </a:lnTo>
                    <a:lnTo>
                      <a:pt x="4" y="658"/>
                    </a:lnTo>
                    <a:lnTo>
                      <a:pt x="1" y="649"/>
                    </a:lnTo>
                    <a:lnTo>
                      <a:pt x="1" y="639"/>
                    </a:lnTo>
                    <a:lnTo>
                      <a:pt x="0" y="630"/>
                    </a:lnTo>
                    <a:lnTo>
                      <a:pt x="0" y="620"/>
                    </a:lnTo>
                    <a:lnTo>
                      <a:pt x="0" y="609"/>
                    </a:lnTo>
                    <a:lnTo>
                      <a:pt x="0" y="599"/>
                    </a:lnTo>
                    <a:lnTo>
                      <a:pt x="0" y="588"/>
                    </a:lnTo>
                    <a:lnTo>
                      <a:pt x="0" y="575"/>
                    </a:lnTo>
                    <a:lnTo>
                      <a:pt x="0" y="563"/>
                    </a:lnTo>
                    <a:lnTo>
                      <a:pt x="1" y="554"/>
                    </a:lnTo>
                    <a:lnTo>
                      <a:pt x="2" y="540"/>
                    </a:lnTo>
                    <a:lnTo>
                      <a:pt x="5" y="529"/>
                    </a:lnTo>
                    <a:lnTo>
                      <a:pt x="6" y="516"/>
                    </a:lnTo>
                    <a:lnTo>
                      <a:pt x="10" y="506"/>
                    </a:lnTo>
                    <a:lnTo>
                      <a:pt x="11" y="493"/>
                    </a:lnTo>
                    <a:lnTo>
                      <a:pt x="14" y="480"/>
                    </a:lnTo>
                    <a:lnTo>
                      <a:pt x="15" y="468"/>
                    </a:lnTo>
                    <a:lnTo>
                      <a:pt x="17" y="457"/>
                    </a:lnTo>
                    <a:lnTo>
                      <a:pt x="21" y="443"/>
                    </a:lnTo>
                    <a:lnTo>
                      <a:pt x="23" y="432"/>
                    </a:lnTo>
                    <a:lnTo>
                      <a:pt x="26" y="419"/>
                    </a:lnTo>
                    <a:lnTo>
                      <a:pt x="30" y="407"/>
                    </a:lnTo>
                    <a:lnTo>
                      <a:pt x="33" y="394"/>
                    </a:lnTo>
                    <a:lnTo>
                      <a:pt x="36" y="383"/>
                    </a:lnTo>
                    <a:lnTo>
                      <a:pt x="40" y="371"/>
                    </a:lnTo>
                    <a:lnTo>
                      <a:pt x="43" y="360"/>
                    </a:lnTo>
                    <a:lnTo>
                      <a:pt x="47" y="347"/>
                    </a:lnTo>
                    <a:lnTo>
                      <a:pt x="51" y="335"/>
                    </a:lnTo>
                    <a:lnTo>
                      <a:pt x="54" y="324"/>
                    </a:lnTo>
                    <a:lnTo>
                      <a:pt x="59" y="314"/>
                    </a:lnTo>
                    <a:lnTo>
                      <a:pt x="62" y="303"/>
                    </a:lnTo>
                    <a:lnTo>
                      <a:pt x="67" y="291"/>
                    </a:lnTo>
                    <a:lnTo>
                      <a:pt x="70" y="280"/>
                    </a:lnTo>
                    <a:lnTo>
                      <a:pt x="75" y="270"/>
                    </a:lnTo>
                    <a:lnTo>
                      <a:pt x="79" y="257"/>
                    </a:lnTo>
                    <a:lnTo>
                      <a:pt x="84" y="248"/>
                    </a:lnTo>
                    <a:lnTo>
                      <a:pt x="88" y="238"/>
                    </a:lnTo>
                    <a:lnTo>
                      <a:pt x="93" y="229"/>
                    </a:lnTo>
                    <a:lnTo>
                      <a:pt x="98" y="217"/>
                    </a:lnTo>
                    <a:lnTo>
                      <a:pt x="101" y="206"/>
                    </a:lnTo>
                    <a:lnTo>
                      <a:pt x="106" y="198"/>
                    </a:lnTo>
                    <a:lnTo>
                      <a:pt x="113" y="189"/>
                    </a:lnTo>
                    <a:lnTo>
                      <a:pt x="118" y="179"/>
                    </a:lnTo>
                    <a:lnTo>
                      <a:pt x="122" y="170"/>
                    </a:lnTo>
                    <a:lnTo>
                      <a:pt x="126" y="160"/>
                    </a:lnTo>
                    <a:lnTo>
                      <a:pt x="132" y="154"/>
                    </a:lnTo>
                    <a:lnTo>
                      <a:pt x="137" y="145"/>
                    </a:lnTo>
                    <a:lnTo>
                      <a:pt x="142" y="135"/>
                    </a:lnTo>
                    <a:lnTo>
                      <a:pt x="147" y="128"/>
                    </a:lnTo>
                    <a:lnTo>
                      <a:pt x="152" y="118"/>
                    </a:lnTo>
                    <a:lnTo>
                      <a:pt x="157" y="109"/>
                    </a:lnTo>
                    <a:lnTo>
                      <a:pt x="162" y="101"/>
                    </a:lnTo>
                    <a:lnTo>
                      <a:pt x="168" y="96"/>
                    </a:lnTo>
                    <a:lnTo>
                      <a:pt x="173" y="88"/>
                    </a:lnTo>
                    <a:lnTo>
                      <a:pt x="178" y="82"/>
                    </a:lnTo>
                    <a:lnTo>
                      <a:pt x="184" y="76"/>
                    </a:lnTo>
                    <a:lnTo>
                      <a:pt x="189" y="69"/>
                    </a:lnTo>
                    <a:lnTo>
                      <a:pt x="194" y="63"/>
                    </a:lnTo>
                    <a:lnTo>
                      <a:pt x="199" y="57"/>
                    </a:lnTo>
                    <a:lnTo>
                      <a:pt x="205" y="50"/>
                    </a:lnTo>
                    <a:lnTo>
                      <a:pt x="210" y="46"/>
                    </a:lnTo>
                    <a:lnTo>
                      <a:pt x="217" y="42"/>
                    </a:lnTo>
                    <a:lnTo>
                      <a:pt x="222" y="37"/>
                    </a:lnTo>
                    <a:lnTo>
                      <a:pt x="228" y="31"/>
                    </a:lnTo>
                    <a:lnTo>
                      <a:pt x="233" y="27"/>
                    </a:lnTo>
                    <a:lnTo>
                      <a:pt x="239" y="23"/>
                    </a:lnTo>
                    <a:lnTo>
                      <a:pt x="244" y="19"/>
                    </a:lnTo>
                    <a:lnTo>
                      <a:pt x="249" y="16"/>
                    </a:lnTo>
                    <a:lnTo>
                      <a:pt x="255" y="12"/>
                    </a:lnTo>
                    <a:lnTo>
                      <a:pt x="261" y="10"/>
                    </a:lnTo>
                    <a:lnTo>
                      <a:pt x="265" y="6"/>
                    </a:lnTo>
                    <a:lnTo>
                      <a:pt x="271" y="4"/>
                    </a:lnTo>
                    <a:lnTo>
                      <a:pt x="276" y="2"/>
                    </a:lnTo>
                    <a:lnTo>
                      <a:pt x="282" y="2"/>
                    </a:lnTo>
                    <a:lnTo>
                      <a:pt x="286" y="0"/>
                    </a:lnTo>
                    <a:lnTo>
                      <a:pt x="292" y="0"/>
                    </a:lnTo>
                    <a:lnTo>
                      <a:pt x="298" y="0"/>
                    </a:lnTo>
                    <a:lnTo>
                      <a:pt x="303" y="2"/>
                    </a:lnTo>
                    <a:lnTo>
                      <a:pt x="313" y="2"/>
                    </a:lnTo>
                    <a:lnTo>
                      <a:pt x="323" y="2"/>
                    </a:lnTo>
                    <a:lnTo>
                      <a:pt x="332" y="4"/>
                    </a:lnTo>
                    <a:lnTo>
                      <a:pt x="340" y="6"/>
                    </a:lnTo>
                    <a:lnTo>
                      <a:pt x="349" y="8"/>
                    </a:lnTo>
                    <a:lnTo>
                      <a:pt x="358" y="10"/>
                    </a:lnTo>
                    <a:lnTo>
                      <a:pt x="365" y="14"/>
                    </a:lnTo>
                    <a:lnTo>
                      <a:pt x="374" y="18"/>
                    </a:lnTo>
                    <a:lnTo>
                      <a:pt x="380" y="21"/>
                    </a:lnTo>
                    <a:lnTo>
                      <a:pt x="386" y="23"/>
                    </a:lnTo>
                    <a:lnTo>
                      <a:pt x="394" y="27"/>
                    </a:lnTo>
                    <a:lnTo>
                      <a:pt x="401" y="31"/>
                    </a:lnTo>
                    <a:lnTo>
                      <a:pt x="407" y="37"/>
                    </a:lnTo>
                    <a:lnTo>
                      <a:pt x="412" y="40"/>
                    </a:lnTo>
                    <a:lnTo>
                      <a:pt x="418" y="44"/>
                    </a:lnTo>
                    <a:lnTo>
                      <a:pt x="425" y="50"/>
                    </a:lnTo>
                    <a:lnTo>
                      <a:pt x="433" y="57"/>
                    </a:lnTo>
                    <a:lnTo>
                      <a:pt x="441" y="63"/>
                    </a:lnTo>
                    <a:lnTo>
                      <a:pt x="447" y="69"/>
                    </a:lnTo>
                    <a:lnTo>
                      <a:pt x="454" y="76"/>
                    </a:lnTo>
                    <a:lnTo>
                      <a:pt x="462" y="88"/>
                    </a:lnTo>
                    <a:lnTo>
                      <a:pt x="464" y="92"/>
                    </a:lnTo>
                    <a:lnTo>
                      <a:pt x="485" y="620"/>
                    </a:lnTo>
                    <a:lnTo>
                      <a:pt x="483" y="620"/>
                    </a:lnTo>
                    <a:lnTo>
                      <a:pt x="479" y="628"/>
                    </a:lnTo>
                    <a:lnTo>
                      <a:pt x="477" y="634"/>
                    </a:lnTo>
                    <a:lnTo>
                      <a:pt x="474" y="639"/>
                    </a:lnTo>
                    <a:lnTo>
                      <a:pt x="470" y="647"/>
                    </a:lnTo>
                    <a:lnTo>
                      <a:pt x="467" y="655"/>
                    </a:lnTo>
                    <a:lnTo>
                      <a:pt x="463" y="662"/>
                    </a:lnTo>
                    <a:lnTo>
                      <a:pt x="458" y="672"/>
                    </a:lnTo>
                    <a:lnTo>
                      <a:pt x="453" y="679"/>
                    </a:lnTo>
                    <a:lnTo>
                      <a:pt x="449" y="691"/>
                    </a:lnTo>
                    <a:lnTo>
                      <a:pt x="443" y="700"/>
                    </a:lnTo>
                    <a:lnTo>
                      <a:pt x="438" y="712"/>
                    </a:lnTo>
                    <a:lnTo>
                      <a:pt x="433" y="723"/>
                    </a:lnTo>
                    <a:lnTo>
                      <a:pt x="428" y="736"/>
                    </a:lnTo>
                    <a:lnTo>
                      <a:pt x="422" y="746"/>
                    </a:lnTo>
                    <a:lnTo>
                      <a:pt x="416" y="757"/>
                    </a:lnTo>
                    <a:lnTo>
                      <a:pt x="411" y="769"/>
                    </a:lnTo>
                    <a:lnTo>
                      <a:pt x="406" y="780"/>
                    </a:lnTo>
                    <a:lnTo>
                      <a:pt x="400" y="790"/>
                    </a:lnTo>
                    <a:lnTo>
                      <a:pt x="395" y="801"/>
                    </a:lnTo>
                    <a:lnTo>
                      <a:pt x="391" y="812"/>
                    </a:lnTo>
                    <a:lnTo>
                      <a:pt x="386" y="824"/>
                    </a:lnTo>
                    <a:lnTo>
                      <a:pt x="382" y="833"/>
                    </a:lnTo>
                    <a:lnTo>
                      <a:pt x="379" y="841"/>
                    </a:lnTo>
                    <a:lnTo>
                      <a:pt x="375" y="850"/>
                    </a:lnTo>
                    <a:lnTo>
                      <a:pt x="373" y="860"/>
                    </a:lnTo>
                    <a:lnTo>
                      <a:pt x="368" y="873"/>
                    </a:lnTo>
                    <a:lnTo>
                      <a:pt x="366" y="883"/>
                    </a:lnTo>
                    <a:lnTo>
                      <a:pt x="364" y="890"/>
                    </a:lnTo>
                    <a:lnTo>
                      <a:pt x="363" y="902"/>
                    </a:lnTo>
                    <a:lnTo>
                      <a:pt x="361" y="907"/>
                    </a:lnTo>
                    <a:lnTo>
                      <a:pt x="361" y="917"/>
                    </a:lnTo>
                    <a:lnTo>
                      <a:pt x="360" y="925"/>
                    </a:lnTo>
                    <a:lnTo>
                      <a:pt x="360" y="934"/>
                    </a:lnTo>
                    <a:lnTo>
                      <a:pt x="359" y="944"/>
                    </a:lnTo>
                    <a:lnTo>
                      <a:pt x="358" y="951"/>
                    </a:lnTo>
                    <a:lnTo>
                      <a:pt x="358" y="963"/>
                    </a:lnTo>
                    <a:lnTo>
                      <a:pt x="358" y="972"/>
                    </a:lnTo>
                    <a:lnTo>
                      <a:pt x="358" y="982"/>
                    </a:lnTo>
                    <a:lnTo>
                      <a:pt x="356" y="993"/>
                    </a:lnTo>
                    <a:lnTo>
                      <a:pt x="356" y="1003"/>
                    </a:lnTo>
                    <a:lnTo>
                      <a:pt x="356" y="1016"/>
                    </a:lnTo>
                    <a:lnTo>
                      <a:pt x="355" y="1023"/>
                    </a:lnTo>
                    <a:lnTo>
                      <a:pt x="355" y="1035"/>
                    </a:lnTo>
                    <a:lnTo>
                      <a:pt x="354" y="1043"/>
                    </a:lnTo>
                    <a:lnTo>
                      <a:pt x="354" y="1054"/>
                    </a:lnTo>
                    <a:lnTo>
                      <a:pt x="354" y="1060"/>
                    </a:lnTo>
                    <a:lnTo>
                      <a:pt x="354" y="1069"/>
                    </a:lnTo>
                    <a:lnTo>
                      <a:pt x="354" y="1079"/>
                    </a:lnTo>
                    <a:lnTo>
                      <a:pt x="354" y="1086"/>
                    </a:lnTo>
                    <a:lnTo>
                      <a:pt x="354" y="1100"/>
                    </a:lnTo>
                    <a:lnTo>
                      <a:pt x="354" y="1111"/>
                    </a:lnTo>
                    <a:lnTo>
                      <a:pt x="354" y="1119"/>
                    </a:lnTo>
                    <a:lnTo>
                      <a:pt x="354" y="1120"/>
                    </a:lnTo>
                    <a:lnTo>
                      <a:pt x="342" y="1206"/>
                    </a:lnTo>
                    <a:lnTo>
                      <a:pt x="354" y="1643"/>
                    </a:lnTo>
                    <a:lnTo>
                      <a:pt x="437" y="164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0" name="Freeform 84"/>
              <p:cNvSpPr>
                <a:spLocks/>
              </p:cNvSpPr>
              <p:nvPr/>
            </p:nvSpPr>
            <p:spPr bwMode="auto">
              <a:xfrm>
                <a:off x="3557" y="2735"/>
                <a:ext cx="399" cy="34"/>
              </a:xfrm>
              <a:custGeom>
                <a:avLst/>
                <a:gdLst>
                  <a:gd name="T0" fmla="*/ 18 w 399"/>
                  <a:gd name="T1" fmla="*/ 3 h 68"/>
                  <a:gd name="T2" fmla="*/ 399 w 399"/>
                  <a:gd name="T3" fmla="*/ 3 h 68"/>
                  <a:gd name="T4" fmla="*/ 351 w 399"/>
                  <a:gd name="T5" fmla="*/ 0 h 68"/>
                  <a:gd name="T6" fmla="*/ 0 w 399"/>
                  <a:gd name="T7" fmla="*/ 0 h 68"/>
                  <a:gd name="T8" fmla="*/ 18 w 399"/>
                  <a:gd name="T9" fmla="*/ 3 h 68"/>
                  <a:gd name="T10" fmla="*/ 18 w 399"/>
                  <a:gd name="T11" fmla="*/ 3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9" h="68">
                    <a:moveTo>
                      <a:pt x="18" y="68"/>
                    </a:moveTo>
                    <a:lnTo>
                      <a:pt x="399" y="66"/>
                    </a:lnTo>
                    <a:lnTo>
                      <a:pt x="351" y="0"/>
                    </a:lnTo>
                    <a:lnTo>
                      <a:pt x="0" y="0"/>
                    </a:lnTo>
                    <a:lnTo>
                      <a:pt x="1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1" name="Freeform 85"/>
              <p:cNvSpPr>
                <a:spLocks/>
              </p:cNvSpPr>
              <p:nvPr/>
            </p:nvSpPr>
            <p:spPr bwMode="auto">
              <a:xfrm>
                <a:off x="3023" y="2456"/>
                <a:ext cx="201" cy="635"/>
              </a:xfrm>
              <a:custGeom>
                <a:avLst/>
                <a:gdLst>
                  <a:gd name="T0" fmla="*/ 196 w 201"/>
                  <a:gd name="T1" fmla="*/ 38 h 1271"/>
                  <a:gd name="T2" fmla="*/ 196 w 201"/>
                  <a:gd name="T3" fmla="*/ 36 h 1271"/>
                  <a:gd name="T4" fmla="*/ 198 w 201"/>
                  <a:gd name="T5" fmla="*/ 34 h 1271"/>
                  <a:gd name="T6" fmla="*/ 198 w 201"/>
                  <a:gd name="T7" fmla="*/ 32 h 1271"/>
                  <a:gd name="T8" fmla="*/ 198 w 201"/>
                  <a:gd name="T9" fmla="*/ 31 h 1271"/>
                  <a:gd name="T10" fmla="*/ 198 w 201"/>
                  <a:gd name="T11" fmla="*/ 29 h 1271"/>
                  <a:gd name="T12" fmla="*/ 198 w 201"/>
                  <a:gd name="T13" fmla="*/ 28 h 1271"/>
                  <a:gd name="T14" fmla="*/ 198 w 201"/>
                  <a:gd name="T15" fmla="*/ 26 h 1271"/>
                  <a:gd name="T16" fmla="*/ 199 w 201"/>
                  <a:gd name="T17" fmla="*/ 24 h 1271"/>
                  <a:gd name="T18" fmla="*/ 199 w 201"/>
                  <a:gd name="T19" fmla="*/ 22 h 1271"/>
                  <a:gd name="T20" fmla="*/ 199 w 201"/>
                  <a:gd name="T21" fmla="*/ 21 h 1271"/>
                  <a:gd name="T22" fmla="*/ 199 w 201"/>
                  <a:gd name="T23" fmla="*/ 19 h 1271"/>
                  <a:gd name="T24" fmla="*/ 199 w 201"/>
                  <a:gd name="T25" fmla="*/ 17 h 1271"/>
                  <a:gd name="T26" fmla="*/ 199 w 201"/>
                  <a:gd name="T27" fmla="*/ 15 h 1271"/>
                  <a:gd name="T28" fmla="*/ 201 w 201"/>
                  <a:gd name="T29" fmla="*/ 13 h 1271"/>
                  <a:gd name="T30" fmla="*/ 201 w 201"/>
                  <a:gd name="T31" fmla="*/ 11 h 1271"/>
                  <a:gd name="T32" fmla="*/ 201 w 201"/>
                  <a:gd name="T33" fmla="*/ 10 h 1271"/>
                  <a:gd name="T34" fmla="*/ 201 w 201"/>
                  <a:gd name="T35" fmla="*/ 8 h 1271"/>
                  <a:gd name="T36" fmla="*/ 201 w 201"/>
                  <a:gd name="T37" fmla="*/ 7 h 1271"/>
                  <a:gd name="T38" fmla="*/ 201 w 201"/>
                  <a:gd name="T39" fmla="*/ 5 h 1271"/>
                  <a:gd name="T40" fmla="*/ 192 w 201"/>
                  <a:gd name="T41" fmla="*/ 3 h 1271"/>
                  <a:gd name="T42" fmla="*/ 176 w 201"/>
                  <a:gd name="T43" fmla="*/ 1 h 1271"/>
                  <a:gd name="T44" fmla="*/ 140 w 201"/>
                  <a:gd name="T45" fmla="*/ 0 h 1271"/>
                  <a:gd name="T46" fmla="*/ 108 w 201"/>
                  <a:gd name="T47" fmla="*/ 0 h 1271"/>
                  <a:gd name="T48" fmla="*/ 76 w 201"/>
                  <a:gd name="T49" fmla="*/ 0 h 1271"/>
                  <a:gd name="T50" fmla="*/ 42 w 201"/>
                  <a:gd name="T51" fmla="*/ 0 h 1271"/>
                  <a:gd name="T52" fmla="*/ 12 w 201"/>
                  <a:gd name="T53" fmla="*/ 1 h 1271"/>
                  <a:gd name="T54" fmla="*/ 0 w 201"/>
                  <a:gd name="T55" fmla="*/ 3 h 1271"/>
                  <a:gd name="T56" fmla="*/ 20 w 201"/>
                  <a:gd name="T57" fmla="*/ 4 h 1271"/>
                  <a:gd name="T58" fmla="*/ 57 w 201"/>
                  <a:gd name="T59" fmla="*/ 6 h 1271"/>
                  <a:gd name="T60" fmla="*/ 83 w 201"/>
                  <a:gd name="T61" fmla="*/ 7 h 1271"/>
                  <a:gd name="T62" fmla="*/ 95 w 201"/>
                  <a:gd name="T63" fmla="*/ 9 h 1271"/>
                  <a:gd name="T64" fmla="*/ 98 w 201"/>
                  <a:gd name="T65" fmla="*/ 10 h 1271"/>
                  <a:gd name="T66" fmla="*/ 95 w 201"/>
                  <a:gd name="T67" fmla="*/ 12 h 1271"/>
                  <a:gd name="T68" fmla="*/ 95 w 201"/>
                  <a:gd name="T69" fmla="*/ 13 h 1271"/>
                  <a:gd name="T70" fmla="*/ 95 w 201"/>
                  <a:gd name="T71" fmla="*/ 15 h 1271"/>
                  <a:gd name="T72" fmla="*/ 95 w 201"/>
                  <a:gd name="T73" fmla="*/ 16 h 1271"/>
                  <a:gd name="T74" fmla="*/ 95 w 201"/>
                  <a:gd name="T75" fmla="*/ 18 h 1271"/>
                  <a:gd name="T76" fmla="*/ 95 w 201"/>
                  <a:gd name="T77" fmla="*/ 20 h 1271"/>
                  <a:gd name="T78" fmla="*/ 95 w 201"/>
                  <a:gd name="T79" fmla="*/ 22 h 1271"/>
                  <a:gd name="T80" fmla="*/ 95 w 201"/>
                  <a:gd name="T81" fmla="*/ 24 h 1271"/>
                  <a:gd name="T82" fmla="*/ 95 w 201"/>
                  <a:gd name="T83" fmla="*/ 25 h 1271"/>
                  <a:gd name="T84" fmla="*/ 95 w 201"/>
                  <a:gd name="T85" fmla="*/ 27 h 1271"/>
                  <a:gd name="T86" fmla="*/ 95 w 201"/>
                  <a:gd name="T87" fmla="*/ 28 h 1271"/>
                  <a:gd name="T88" fmla="*/ 95 w 201"/>
                  <a:gd name="T89" fmla="*/ 30 h 1271"/>
                  <a:gd name="T90" fmla="*/ 95 w 201"/>
                  <a:gd name="T91" fmla="*/ 32 h 1271"/>
                  <a:gd name="T92" fmla="*/ 94 w 201"/>
                  <a:gd name="T93" fmla="*/ 34 h 1271"/>
                  <a:gd name="T94" fmla="*/ 94 w 201"/>
                  <a:gd name="T95" fmla="*/ 36 h 1271"/>
                  <a:gd name="T96" fmla="*/ 94 w 201"/>
                  <a:gd name="T97" fmla="*/ 37 h 1271"/>
                  <a:gd name="T98" fmla="*/ 98 w 201"/>
                  <a:gd name="T99" fmla="*/ 39 h 1271"/>
                  <a:gd name="T100" fmla="*/ 118 w 201"/>
                  <a:gd name="T101" fmla="*/ 39 h 1271"/>
                  <a:gd name="T102" fmla="*/ 154 w 201"/>
                  <a:gd name="T103" fmla="*/ 39 h 1271"/>
                  <a:gd name="T104" fmla="*/ 184 w 201"/>
                  <a:gd name="T105" fmla="*/ 39 h 12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1" h="1271">
                    <a:moveTo>
                      <a:pt x="191" y="1265"/>
                    </a:moveTo>
                    <a:lnTo>
                      <a:pt x="192" y="1259"/>
                    </a:lnTo>
                    <a:lnTo>
                      <a:pt x="192" y="1250"/>
                    </a:lnTo>
                    <a:lnTo>
                      <a:pt x="193" y="1237"/>
                    </a:lnTo>
                    <a:lnTo>
                      <a:pt x="196" y="1223"/>
                    </a:lnTo>
                    <a:lnTo>
                      <a:pt x="196" y="1214"/>
                    </a:lnTo>
                    <a:lnTo>
                      <a:pt x="196" y="1204"/>
                    </a:lnTo>
                    <a:lnTo>
                      <a:pt x="196" y="1195"/>
                    </a:lnTo>
                    <a:lnTo>
                      <a:pt x="196" y="1183"/>
                    </a:lnTo>
                    <a:lnTo>
                      <a:pt x="196" y="1170"/>
                    </a:lnTo>
                    <a:lnTo>
                      <a:pt x="197" y="1159"/>
                    </a:lnTo>
                    <a:lnTo>
                      <a:pt x="197" y="1145"/>
                    </a:lnTo>
                    <a:lnTo>
                      <a:pt x="198" y="1134"/>
                    </a:lnTo>
                    <a:lnTo>
                      <a:pt x="198" y="1117"/>
                    </a:lnTo>
                    <a:lnTo>
                      <a:pt x="198" y="1103"/>
                    </a:lnTo>
                    <a:lnTo>
                      <a:pt x="198" y="1086"/>
                    </a:lnTo>
                    <a:lnTo>
                      <a:pt x="198" y="1071"/>
                    </a:lnTo>
                    <a:lnTo>
                      <a:pt x="198" y="1063"/>
                    </a:lnTo>
                    <a:lnTo>
                      <a:pt x="198" y="1054"/>
                    </a:lnTo>
                    <a:lnTo>
                      <a:pt x="198" y="1046"/>
                    </a:lnTo>
                    <a:lnTo>
                      <a:pt x="198" y="1039"/>
                    </a:lnTo>
                    <a:lnTo>
                      <a:pt x="198" y="1029"/>
                    </a:lnTo>
                    <a:lnTo>
                      <a:pt x="198" y="1020"/>
                    </a:lnTo>
                    <a:lnTo>
                      <a:pt x="198" y="1012"/>
                    </a:lnTo>
                    <a:lnTo>
                      <a:pt x="198" y="1005"/>
                    </a:lnTo>
                    <a:lnTo>
                      <a:pt x="198" y="993"/>
                    </a:lnTo>
                    <a:lnTo>
                      <a:pt x="198" y="986"/>
                    </a:lnTo>
                    <a:lnTo>
                      <a:pt x="198" y="974"/>
                    </a:lnTo>
                    <a:lnTo>
                      <a:pt x="198" y="967"/>
                    </a:lnTo>
                    <a:lnTo>
                      <a:pt x="198" y="955"/>
                    </a:lnTo>
                    <a:lnTo>
                      <a:pt x="198" y="947"/>
                    </a:lnTo>
                    <a:lnTo>
                      <a:pt x="198" y="938"/>
                    </a:lnTo>
                    <a:lnTo>
                      <a:pt x="198" y="928"/>
                    </a:lnTo>
                    <a:lnTo>
                      <a:pt x="198" y="919"/>
                    </a:lnTo>
                    <a:lnTo>
                      <a:pt x="198" y="909"/>
                    </a:lnTo>
                    <a:lnTo>
                      <a:pt x="198" y="898"/>
                    </a:lnTo>
                    <a:lnTo>
                      <a:pt x="198" y="890"/>
                    </a:lnTo>
                    <a:lnTo>
                      <a:pt x="198" y="879"/>
                    </a:lnTo>
                    <a:lnTo>
                      <a:pt x="198" y="870"/>
                    </a:lnTo>
                    <a:lnTo>
                      <a:pt x="198" y="858"/>
                    </a:lnTo>
                    <a:lnTo>
                      <a:pt x="199" y="851"/>
                    </a:lnTo>
                    <a:lnTo>
                      <a:pt x="199" y="837"/>
                    </a:lnTo>
                    <a:lnTo>
                      <a:pt x="199" y="824"/>
                    </a:lnTo>
                    <a:lnTo>
                      <a:pt x="199" y="811"/>
                    </a:lnTo>
                    <a:lnTo>
                      <a:pt x="199" y="799"/>
                    </a:lnTo>
                    <a:lnTo>
                      <a:pt x="199" y="786"/>
                    </a:lnTo>
                    <a:lnTo>
                      <a:pt x="199" y="773"/>
                    </a:lnTo>
                    <a:lnTo>
                      <a:pt x="199" y="759"/>
                    </a:lnTo>
                    <a:lnTo>
                      <a:pt x="199" y="748"/>
                    </a:lnTo>
                    <a:lnTo>
                      <a:pt x="199" y="735"/>
                    </a:lnTo>
                    <a:lnTo>
                      <a:pt x="199" y="723"/>
                    </a:lnTo>
                    <a:lnTo>
                      <a:pt x="199" y="710"/>
                    </a:lnTo>
                    <a:lnTo>
                      <a:pt x="199" y="698"/>
                    </a:lnTo>
                    <a:lnTo>
                      <a:pt x="199" y="685"/>
                    </a:lnTo>
                    <a:lnTo>
                      <a:pt x="199" y="674"/>
                    </a:lnTo>
                    <a:lnTo>
                      <a:pt x="199" y="660"/>
                    </a:lnTo>
                    <a:lnTo>
                      <a:pt x="199" y="649"/>
                    </a:lnTo>
                    <a:lnTo>
                      <a:pt x="199" y="636"/>
                    </a:lnTo>
                    <a:lnTo>
                      <a:pt x="199" y="622"/>
                    </a:lnTo>
                    <a:lnTo>
                      <a:pt x="199" y="609"/>
                    </a:lnTo>
                    <a:lnTo>
                      <a:pt x="199" y="598"/>
                    </a:lnTo>
                    <a:lnTo>
                      <a:pt x="199" y="584"/>
                    </a:lnTo>
                    <a:lnTo>
                      <a:pt x="199" y="573"/>
                    </a:lnTo>
                    <a:lnTo>
                      <a:pt x="199" y="560"/>
                    </a:lnTo>
                    <a:lnTo>
                      <a:pt x="199" y="548"/>
                    </a:lnTo>
                    <a:lnTo>
                      <a:pt x="199" y="535"/>
                    </a:lnTo>
                    <a:lnTo>
                      <a:pt x="199" y="523"/>
                    </a:lnTo>
                    <a:lnTo>
                      <a:pt x="199" y="512"/>
                    </a:lnTo>
                    <a:lnTo>
                      <a:pt x="199" y="501"/>
                    </a:lnTo>
                    <a:lnTo>
                      <a:pt x="199" y="487"/>
                    </a:lnTo>
                    <a:lnTo>
                      <a:pt x="199" y="476"/>
                    </a:lnTo>
                    <a:lnTo>
                      <a:pt x="199" y="464"/>
                    </a:lnTo>
                    <a:lnTo>
                      <a:pt x="201" y="455"/>
                    </a:lnTo>
                    <a:lnTo>
                      <a:pt x="201" y="442"/>
                    </a:lnTo>
                    <a:lnTo>
                      <a:pt x="201" y="430"/>
                    </a:lnTo>
                    <a:lnTo>
                      <a:pt x="201" y="419"/>
                    </a:lnTo>
                    <a:lnTo>
                      <a:pt x="201" y="409"/>
                    </a:lnTo>
                    <a:lnTo>
                      <a:pt x="201" y="398"/>
                    </a:lnTo>
                    <a:lnTo>
                      <a:pt x="201" y="387"/>
                    </a:lnTo>
                    <a:lnTo>
                      <a:pt x="201" y="377"/>
                    </a:lnTo>
                    <a:lnTo>
                      <a:pt x="201" y="368"/>
                    </a:lnTo>
                    <a:lnTo>
                      <a:pt x="201" y="358"/>
                    </a:lnTo>
                    <a:lnTo>
                      <a:pt x="201" y="347"/>
                    </a:lnTo>
                    <a:lnTo>
                      <a:pt x="201" y="337"/>
                    </a:lnTo>
                    <a:lnTo>
                      <a:pt x="201" y="328"/>
                    </a:lnTo>
                    <a:lnTo>
                      <a:pt x="201" y="320"/>
                    </a:lnTo>
                    <a:lnTo>
                      <a:pt x="201" y="310"/>
                    </a:lnTo>
                    <a:lnTo>
                      <a:pt x="201" y="301"/>
                    </a:lnTo>
                    <a:lnTo>
                      <a:pt x="201" y="293"/>
                    </a:lnTo>
                    <a:lnTo>
                      <a:pt x="201" y="286"/>
                    </a:lnTo>
                    <a:lnTo>
                      <a:pt x="201" y="276"/>
                    </a:lnTo>
                    <a:lnTo>
                      <a:pt x="201" y="269"/>
                    </a:lnTo>
                    <a:lnTo>
                      <a:pt x="201" y="261"/>
                    </a:lnTo>
                    <a:lnTo>
                      <a:pt x="201" y="246"/>
                    </a:lnTo>
                    <a:lnTo>
                      <a:pt x="201" y="234"/>
                    </a:lnTo>
                    <a:lnTo>
                      <a:pt x="201" y="221"/>
                    </a:lnTo>
                    <a:lnTo>
                      <a:pt x="201" y="210"/>
                    </a:lnTo>
                    <a:lnTo>
                      <a:pt x="201" y="198"/>
                    </a:lnTo>
                    <a:lnTo>
                      <a:pt x="201" y="191"/>
                    </a:lnTo>
                    <a:lnTo>
                      <a:pt x="201" y="175"/>
                    </a:lnTo>
                    <a:lnTo>
                      <a:pt x="199" y="160"/>
                    </a:lnTo>
                    <a:lnTo>
                      <a:pt x="198" y="147"/>
                    </a:lnTo>
                    <a:lnTo>
                      <a:pt x="197" y="134"/>
                    </a:lnTo>
                    <a:lnTo>
                      <a:pt x="194" y="120"/>
                    </a:lnTo>
                    <a:lnTo>
                      <a:pt x="192" y="109"/>
                    </a:lnTo>
                    <a:lnTo>
                      <a:pt x="189" y="97"/>
                    </a:lnTo>
                    <a:lnTo>
                      <a:pt x="188" y="88"/>
                    </a:lnTo>
                    <a:lnTo>
                      <a:pt x="183" y="77"/>
                    </a:lnTo>
                    <a:lnTo>
                      <a:pt x="180" y="67"/>
                    </a:lnTo>
                    <a:lnTo>
                      <a:pt x="176" y="59"/>
                    </a:lnTo>
                    <a:lnTo>
                      <a:pt x="171" y="52"/>
                    </a:lnTo>
                    <a:lnTo>
                      <a:pt x="162" y="37"/>
                    </a:lnTo>
                    <a:lnTo>
                      <a:pt x="152" y="27"/>
                    </a:lnTo>
                    <a:lnTo>
                      <a:pt x="146" y="21"/>
                    </a:lnTo>
                    <a:lnTo>
                      <a:pt x="140" y="16"/>
                    </a:lnTo>
                    <a:lnTo>
                      <a:pt x="134" y="12"/>
                    </a:lnTo>
                    <a:lnTo>
                      <a:pt x="129" y="10"/>
                    </a:lnTo>
                    <a:lnTo>
                      <a:pt x="121" y="4"/>
                    </a:lnTo>
                    <a:lnTo>
                      <a:pt x="115" y="2"/>
                    </a:lnTo>
                    <a:lnTo>
                      <a:pt x="108" y="2"/>
                    </a:lnTo>
                    <a:lnTo>
                      <a:pt x="103" y="2"/>
                    </a:lnTo>
                    <a:lnTo>
                      <a:pt x="95" y="0"/>
                    </a:lnTo>
                    <a:lnTo>
                      <a:pt x="89" y="0"/>
                    </a:lnTo>
                    <a:lnTo>
                      <a:pt x="82" y="0"/>
                    </a:lnTo>
                    <a:lnTo>
                      <a:pt x="76" y="2"/>
                    </a:lnTo>
                    <a:lnTo>
                      <a:pt x="68" y="2"/>
                    </a:lnTo>
                    <a:lnTo>
                      <a:pt x="62" y="4"/>
                    </a:lnTo>
                    <a:lnTo>
                      <a:pt x="54" y="8"/>
                    </a:lnTo>
                    <a:lnTo>
                      <a:pt x="50" y="12"/>
                    </a:lnTo>
                    <a:lnTo>
                      <a:pt x="42" y="14"/>
                    </a:lnTo>
                    <a:lnTo>
                      <a:pt x="37" y="16"/>
                    </a:lnTo>
                    <a:lnTo>
                      <a:pt x="31" y="20"/>
                    </a:lnTo>
                    <a:lnTo>
                      <a:pt x="27" y="23"/>
                    </a:lnTo>
                    <a:lnTo>
                      <a:pt x="17" y="31"/>
                    </a:lnTo>
                    <a:lnTo>
                      <a:pt x="12" y="42"/>
                    </a:lnTo>
                    <a:lnTo>
                      <a:pt x="6" y="50"/>
                    </a:lnTo>
                    <a:lnTo>
                      <a:pt x="4" y="61"/>
                    </a:lnTo>
                    <a:lnTo>
                      <a:pt x="0" y="75"/>
                    </a:lnTo>
                    <a:lnTo>
                      <a:pt x="0" y="88"/>
                    </a:lnTo>
                    <a:lnTo>
                      <a:pt x="0" y="97"/>
                    </a:lnTo>
                    <a:lnTo>
                      <a:pt x="2" y="109"/>
                    </a:lnTo>
                    <a:lnTo>
                      <a:pt x="4" y="120"/>
                    </a:lnTo>
                    <a:lnTo>
                      <a:pt x="9" y="134"/>
                    </a:lnTo>
                    <a:lnTo>
                      <a:pt x="14" y="145"/>
                    </a:lnTo>
                    <a:lnTo>
                      <a:pt x="20" y="156"/>
                    </a:lnTo>
                    <a:lnTo>
                      <a:pt x="27" y="166"/>
                    </a:lnTo>
                    <a:lnTo>
                      <a:pt x="36" y="177"/>
                    </a:lnTo>
                    <a:lnTo>
                      <a:pt x="42" y="185"/>
                    </a:lnTo>
                    <a:lnTo>
                      <a:pt x="50" y="193"/>
                    </a:lnTo>
                    <a:lnTo>
                      <a:pt x="57" y="200"/>
                    </a:lnTo>
                    <a:lnTo>
                      <a:pt x="63" y="210"/>
                    </a:lnTo>
                    <a:lnTo>
                      <a:pt x="68" y="215"/>
                    </a:lnTo>
                    <a:lnTo>
                      <a:pt x="74" y="225"/>
                    </a:lnTo>
                    <a:lnTo>
                      <a:pt x="79" y="234"/>
                    </a:lnTo>
                    <a:lnTo>
                      <a:pt x="83" y="242"/>
                    </a:lnTo>
                    <a:lnTo>
                      <a:pt x="87" y="252"/>
                    </a:lnTo>
                    <a:lnTo>
                      <a:pt x="89" y="261"/>
                    </a:lnTo>
                    <a:lnTo>
                      <a:pt x="92" y="269"/>
                    </a:lnTo>
                    <a:lnTo>
                      <a:pt x="95" y="282"/>
                    </a:lnTo>
                    <a:lnTo>
                      <a:pt x="95" y="291"/>
                    </a:lnTo>
                    <a:lnTo>
                      <a:pt x="98" y="303"/>
                    </a:lnTo>
                    <a:lnTo>
                      <a:pt x="98" y="316"/>
                    </a:lnTo>
                    <a:lnTo>
                      <a:pt x="99" y="331"/>
                    </a:lnTo>
                    <a:lnTo>
                      <a:pt x="98" y="337"/>
                    </a:lnTo>
                    <a:lnTo>
                      <a:pt x="98" y="347"/>
                    </a:lnTo>
                    <a:lnTo>
                      <a:pt x="97" y="358"/>
                    </a:lnTo>
                    <a:lnTo>
                      <a:pt x="97" y="371"/>
                    </a:lnTo>
                    <a:lnTo>
                      <a:pt x="95" y="377"/>
                    </a:lnTo>
                    <a:lnTo>
                      <a:pt x="95" y="385"/>
                    </a:lnTo>
                    <a:lnTo>
                      <a:pt x="95" y="392"/>
                    </a:lnTo>
                    <a:lnTo>
                      <a:pt x="95" y="402"/>
                    </a:lnTo>
                    <a:lnTo>
                      <a:pt x="95" y="409"/>
                    </a:lnTo>
                    <a:lnTo>
                      <a:pt x="95" y="417"/>
                    </a:lnTo>
                    <a:lnTo>
                      <a:pt x="95" y="426"/>
                    </a:lnTo>
                    <a:lnTo>
                      <a:pt x="95" y="438"/>
                    </a:lnTo>
                    <a:lnTo>
                      <a:pt x="95" y="445"/>
                    </a:lnTo>
                    <a:lnTo>
                      <a:pt x="95" y="455"/>
                    </a:lnTo>
                    <a:lnTo>
                      <a:pt x="95" y="463"/>
                    </a:lnTo>
                    <a:lnTo>
                      <a:pt x="95" y="474"/>
                    </a:lnTo>
                    <a:lnTo>
                      <a:pt x="95" y="484"/>
                    </a:lnTo>
                    <a:lnTo>
                      <a:pt x="95" y="495"/>
                    </a:lnTo>
                    <a:lnTo>
                      <a:pt x="95" y="504"/>
                    </a:lnTo>
                    <a:lnTo>
                      <a:pt x="95" y="516"/>
                    </a:lnTo>
                    <a:lnTo>
                      <a:pt x="95" y="527"/>
                    </a:lnTo>
                    <a:lnTo>
                      <a:pt x="95" y="539"/>
                    </a:lnTo>
                    <a:lnTo>
                      <a:pt x="95" y="548"/>
                    </a:lnTo>
                    <a:lnTo>
                      <a:pt x="95" y="560"/>
                    </a:lnTo>
                    <a:lnTo>
                      <a:pt x="95" y="573"/>
                    </a:lnTo>
                    <a:lnTo>
                      <a:pt x="95" y="584"/>
                    </a:lnTo>
                    <a:lnTo>
                      <a:pt x="95" y="596"/>
                    </a:lnTo>
                    <a:lnTo>
                      <a:pt x="95" y="609"/>
                    </a:lnTo>
                    <a:lnTo>
                      <a:pt x="95" y="619"/>
                    </a:lnTo>
                    <a:lnTo>
                      <a:pt x="95" y="632"/>
                    </a:lnTo>
                    <a:lnTo>
                      <a:pt x="95" y="643"/>
                    </a:lnTo>
                    <a:lnTo>
                      <a:pt x="95" y="657"/>
                    </a:lnTo>
                    <a:lnTo>
                      <a:pt x="95" y="666"/>
                    </a:lnTo>
                    <a:lnTo>
                      <a:pt x="95" y="677"/>
                    </a:lnTo>
                    <a:lnTo>
                      <a:pt x="95" y="689"/>
                    </a:lnTo>
                    <a:lnTo>
                      <a:pt x="95" y="702"/>
                    </a:lnTo>
                    <a:lnTo>
                      <a:pt x="95" y="714"/>
                    </a:lnTo>
                    <a:lnTo>
                      <a:pt x="95" y="727"/>
                    </a:lnTo>
                    <a:lnTo>
                      <a:pt x="95" y="736"/>
                    </a:lnTo>
                    <a:lnTo>
                      <a:pt x="95" y="750"/>
                    </a:lnTo>
                    <a:lnTo>
                      <a:pt x="95" y="759"/>
                    </a:lnTo>
                    <a:lnTo>
                      <a:pt x="95" y="773"/>
                    </a:lnTo>
                    <a:lnTo>
                      <a:pt x="95" y="784"/>
                    </a:lnTo>
                    <a:lnTo>
                      <a:pt x="95" y="795"/>
                    </a:lnTo>
                    <a:lnTo>
                      <a:pt x="95" y="807"/>
                    </a:lnTo>
                    <a:lnTo>
                      <a:pt x="95" y="816"/>
                    </a:lnTo>
                    <a:lnTo>
                      <a:pt x="95" y="826"/>
                    </a:lnTo>
                    <a:lnTo>
                      <a:pt x="95" y="837"/>
                    </a:lnTo>
                    <a:lnTo>
                      <a:pt x="95" y="847"/>
                    </a:lnTo>
                    <a:lnTo>
                      <a:pt x="95" y="858"/>
                    </a:lnTo>
                    <a:lnTo>
                      <a:pt x="95" y="868"/>
                    </a:lnTo>
                    <a:lnTo>
                      <a:pt x="95" y="879"/>
                    </a:lnTo>
                    <a:lnTo>
                      <a:pt x="95" y="889"/>
                    </a:lnTo>
                    <a:lnTo>
                      <a:pt x="95" y="896"/>
                    </a:lnTo>
                    <a:lnTo>
                      <a:pt x="95" y="906"/>
                    </a:lnTo>
                    <a:lnTo>
                      <a:pt x="95" y="915"/>
                    </a:lnTo>
                    <a:lnTo>
                      <a:pt x="95" y="923"/>
                    </a:lnTo>
                    <a:lnTo>
                      <a:pt x="95" y="930"/>
                    </a:lnTo>
                    <a:lnTo>
                      <a:pt x="95" y="940"/>
                    </a:lnTo>
                    <a:lnTo>
                      <a:pt x="95" y="947"/>
                    </a:lnTo>
                    <a:lnTo>
                      <a:pt x="95" y="961"/>
                    </a:lnTo>
                    <a:lnTo>
                      <a:pt x="95" y="974"/>
                    </a:lnTo>
                    <a:lnTo>
                      <a:pt x="95" y="987"/>
                    </a:lnTo>
                    <a:lnTo>
                      <a:pt x="95" y="1003"/>
                    </a:lnTo>
                    <a:lnTo>
                      <a:pt x="95" y="1016"/>
                    </a:lnTo>
                    <a:lnTo>
                      <a:pt x="95" y="1029"/>
                    </a:lnTo>
                    <a:lnTo>
                      <a:pt x="95" y="1043"/>
                    </a:lnTo>
                    <a:lnTo>
                      <a:pt x="95" y="1058"/>
                    </a:lnTo>
                    <a:lnTo>
                      <a:pt x="94" y="1069"/>
                    </a:lnTo>
                    <a:lnTo>
                      <a:pt x="94" y="1083"/>
                    </a:lnTo>
                    <a:lnTo>
                      <a:pt x="94" y="1094"/>
                    </a:lnTo>
                    <a:lnTo>
                      <a:pt x="94" y="1107"/>
                    </a:lnTo>
                    <a:lnTo>
                      <a:pt x="94" y="1117"/>
                    </a:lnTo>
                    <a:lnTo>
                      <a:pt x="94" y="1130"/>
                    </a:lnTo>
                    <a:lnTo>
                      <a:pt x="94" y="1141"/>
                    </a:lnTo>
                    <a:lnTo>
                      <a:pt x="94" y="1153"/>
                    </a:lnTo>
                    <a:lnTo>
                      <a:pt x="94" y="1162"/>
                    </a:lnTo>
                    <a:lnTo>
                      <a:pt x="94" y="1172"/>
                    </a:lnTo>
                    <a:lnTo>
                      <a:pt x="94" y="1181"/>
                    </a:lnTo>
                    <a:lnTo>
                      <a:pt x="94" y="1191"/>
                    </a:lnTo>
                    <a:lnTo>
                      <a:pt x="94" y="1198"/>
                    </a:lnTo>
                    <a:lnTo>
                      <a:pt x="94" y="1208"/>
                    </a:lnTo>
                    <a:lnTo>
                      <a:pt x="94" y="1214"/>
                    </a:lnTo>
                    <a:lnTo>
                      <a:pt x="95" y="1221"/>
                    </a:lnTo>
                    <a:lnTo>
                      <a:pt x="95" y="1233"/>
                    </a:lnTo>
                    <a:lnTo>
                      <a:pt x="97" y="1244"/>
                    </a:lnTo>
                    <a:lnTo>
                      <a:pt x="98" y="1252"/>
                    </a:lnTo>
                    <a:lnTo>
                      <a:pt x="100" y="1257"/>
                    </a:lnTo>
                    <a:lnTo>
                      <a:pt x="103" y="1259"/>
                    </a:lnTo>
                    <a:lnTo>
                      <a:pt x="106" y="1261"/>
                    </a:lnTo>
                    <a:lnTo>
                      <a:pt x="111" y="1265"/>
                    </a:lnTo>
                    <a:lnTo>
                      <a:pt x="118" y="1267"/>
                    </a:lnTo>
                    <a:lnTo>
                      <a:pt x="124" y="1267"/>
                    </a:lnTo>
                    <a:lnTo>
                      <a:pt x="130" y="1269"/>
                    </a:lnTo>
                    <a:lnTo>
                      <a:pt x="137" y="1269"/>
                    </a:lnTo>
                    <a:lnTo>
                      <a:pt x="146" y="1271"/>
                    </a:lnTo>
                    <a:lnTo>
                      <a:pt x="154" y="1269"/>
                    </a:lnTo>
                    <a:lnTo>
                      <a:pt x="161" y="1269"/>
                    </a:lnTo>
                    <a:lnTo>
                      <a:pt x="167" y="1267"/>
                    </a:lnTo>
                    <a:lnTo>
                      <a:pt x="176" y="1267"/>
                    </a:lnTo>
                    <a:lnTo>
                      <a:pt x="180" y="1265"/>
                    </a:lnTo>
                    <a:lnTo>
                      <a:pt x="184" y="1265"/>
                    </a:lnTo>
                    <a:lnTo>
                      <a:pt x="188" y="1265"/>
                    </a:lnTo>
                    <a:lnTo>
                      <a:pt x="191" y="1265"/>
                    </a:ln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2" name="Freeform 86"/>
              <p:cNvSpPr>
                <a:spLocks/>
              </p:cNvSpPr>
              <p:nvPr/>
            </p:nvSpPr>
            <p:spPr bwMode="auto">
              <a:xfrm>
                <a:off x="3267" y="2451"/>
                <a:ext cx="2124" cy="320"/>
              </a:xfrm>
              <a:custGeom>
                <a:avLst/>
                <a:gdLst>
                  <a:gd name="T0" fmla="*/ 384 w 2124"/>
                  <a:gd name="T1" fmla="*/ 20 h 639"/>
                  <a:gd name="T2" fmla="*/ 271 w 2124"/>
                  <a:gd name="T3" fmla="*/ 20 h 639"/>
                  <a:gd name="T4" fmla="*/ 147 w 2124"/>
                  <a:gd name="T5" fmla="*/ 20 h 639"/>
                  <a:gd name="T6" fmla="*/ 49 w 2124"/>
                  <a:gd name="T7" fmla="*/ 20 h 639"/>
                  <a:gd name="T8" fmla="*/ 2 w 2124"/>
                  <a:gd name="T9" fmla="*/ 17 h 639"/>
                  <a:gd name="T10" fmla="*/ 0 w 2124"/>
                  <a:gd name="T11" fmla="*/ 13 h 639"/>
                  <a:gd name="T12" fmla="*/ 21 w 2124"/>
                  <a:gd name="T13" fmla="*/ 10 h 639"/>
                  <a:gd name="T14" fmla="*/ 80 w 2124"/>
                  <a:gd name="T15" fmla="*/ 5 h 639"/>
                  <a:gd name="T16" fmla="*/ 145 w 2124"/>
                  <a:gd name="T17" fmla="*/ 2 h 639"/>
                  <a:gd name="T18" fmla="*/ 292 w 2124"/>
                  <a:gd name="T19" fmla="*/ 1 h 639"/>
                  <a:gd name="T20" fmla="*/ 548 w 2124"/>
                  <a:gd name="T21" fmla="*/ 1 h 639"/>
                  <a:gd name="T22" fmla="*/ 858 w 2124"/>
                  <a:gd name="T23" fmla="*/ 0 h 639"/>
                  <a:gd name="T24" fmla="*/ 1171 w 2124"/>
                  <a:gd name="T25" fmla="*/ 1 h 639"/>
                  <a:gd name="T26" fmla="*/ 1434 w 2124"/>
                  <a:gd name="T27" fmla="*/ 1 h 639"/>
                  <a:gd name="T28" fmla="*/ 1634 w 2124"/>
                  <a:gd name="T29" fmla="*/ 1 h 639"/>
                  <a:gd name="T30" fmla="*/ 1783 w 2124"/>
                  <a:gd name="T31" fmla="*/ 1 h 639"/>
                  <a:gd name="T32" fmla="*/ 1883 w 2124"/>
                  <a:gd name="T33" fmla="*/ 2 h 639"/>
                  <a:gd name="T34" fmla="*/ 1967 w 2124"/>
                  <a:gd name="T35" fmla="*/ 3 h 639"/>
                  <a:gd name="T36" fmla="*/ 2054 w 2124"/>
                  <a:gd name="T37" fmla="*/ 7 h 639"/>
                  <a:gd name="T38" fmla="*/ 2117 w 2124"/>
                  <a:gd name="T39" fmla="*/ 12 h 639"/>
                  <a:gd name="T40" fmla="*/ 2123 w 2124"/>
                  <a:gd name="T41" fmla="*/ 16 h 639"/>
                  <a:gd name="T42" fmla="*/ 2116 w 2124"/>
                  <a:gd name="T43" fmla="*/ 20 h 639"/>
                  <a:gd name="T44" fmla="*/ 2049 w 2124"/>
                  <a:gd name="T45" fmla="*/ 20 h 639"/>
                  <a:gd name="T46" fmla="*/ 1923 w 2124"/>
                  <a:gd name="T47" fmla="*/ 20 h 639"/>
                  <a:gd name="T48" fmla="*/ 1748 w 2124"/>
                  <a:gd name="T49" fmla="*/ 20 h 639"/>
                  <a:gd name="T50" fmla="*/ 1536 w 2124"/>
                  <a:gd name="T51" fmla="*/ 20 h 639"/>
                  <a:gd name="T52" fmla="*/ 1328 w 2124"/>
                  <a:gd name="T53" fmla="*/ 20 h 639"/>
                  <a:gd name="T54" fmla="*/ 1172 w 2124"/>
                  <a:gd name="T55" fmla="*/ 20 h 639"/>
                  <a:gd name="T56" fmla="*/ 1015 w 2124"/>
                  <a:gd name="T57" fmla="*/ 20 h 639"/>
                  <a:gd name="T58" fmla="*/ 854 w 2124"/>
                  <a:gd name="T59" fmla="*/ 20 h 639"/>
                  <a:gd name="T60" fmla="*/ 691 w 2124"/>
                  <a:gd name="T61" fmla="*/ 20 h 639"/>
                  <a:gd name="T62" fmla="*/ 623 w 2124"/>
                  <a:gd name="T63" fmla="*/ 18 h 639"/>
                  <a:gd name="T64" fmla="*/ 720 w 2124"/>
                  <a:gd name="T65" fmla="*/ 18 h 639"/>
                  <a:gd name="T66" fmla="*/ 871 w 2124"/>
                  <a:gd name="T67" fmla="*/ 18 h 639"/>
                  <a:gd name="T68" fmla="*/ 1072 w 2124"/>
                  <a:gd name="T69" fmla="*/ 18 h 639"/>
                  <a:gd name="T70" fmla="*/ 1315 w 2124"/>
                  <a:gd name="T71" fmla="*/ 18 h 639"/>
                  <a:gd name="T72" fmla="*/ 1561 w 2124"/>
                  <a:gd name="T73" fmla="*/ 18 h 639"/>
                  <a:gd name="T74" fmla="*/ 1768 w 2124"/>
                  <a:gd name="T75" fmla="*/ 18 h 639"/>
                  <a:gd name="T76" fmla="*/ 1927 w 2124"/>
                  <a:gd name="T77" fmla="*/ 18 h 639"/>
                  <a:gd name="T78" fmla="*/ 2034 w 2124"/>
                  <a:gd name="T79" fmla="*/ 18 h 639"/>
                  <a:gd name="T80" fmla="*/ 2082 w 2124"/>
                  <a:gd name="T81" fmla="*/ 17 h 639"/>
                  <a:gd name="T82" fmla="*/ 2067 w 2124"/>
                  <a:gd name="T83" fmla="*/ 12 h 639"/>
                  <a:gd name="T84" fmla="*/ 2003 w 2124"/>
                  <a:gd name="T85" fmla="*/ 7 h 639"/>
                  <a:gd name="T86" fmla="*/ 1909 w 2124"/>
                  <a:gd name="T87" fmla="*/ 4 h 639"/>
                  <a:gd name="T88" fmla="*/ 1686 w 2124"/>
                  <a:gd name="T89" fmla="*/ 3 h 639"/>
                  <a:gd name="T90" fmla="*/ 1390 w 2124"/>
                  <a:gd name="T91" fmla="*/ 3 h 639"/>
                  <a:gd name="T92" fmla="*/ 1072 w 2124"/>
                  <a:gd name="T93" fmla="*/ 3 h 639"/>
                  <a:gd name="T94" fmla="*/ 787 w 2124"/>
                  <a:gd name="T95" fmla="*/ 3 h 639"/>
                  <a:gd name="T96" fmla="*/ 588 w 2124"/>
                  <a:gd name="T97" fmla="*/ 3 h 639"/>
                  <a:gd name="T98" fmla="*/ 446 w 2124"/>
                  <a:gd name="T99" fmla="*/ 3 h 639"/>
                  <a:gd name="T100" fmla="*/ 332 w 2124"/>
                  <a:gd name="T101" fmla="*/ 3 h 639"/>
                  <a:gd name="T102" fmla="*/ 244 w 2124"/>
                  <a:gd name="T103" fmla="*/ 3 h 639"/>
                  <a:gd name="T104" fmla="*/ 162 w 2124"/>
                  <a:gd name="T105" fmla="*/ 4 h 639"/>
                  <a:gd name="T106" fmla="*/ 99 w 2124"/>
                  <a:gd name="T107" fmla="*/ 7 h 639"/>
                  <a:gd name="T108" fmla="*/ 54 w 2124"/>
                  <a:gd name="T109" fmla="*/ 11 h 639"/>
                  <a:gd name="T110" fmla="*/ 44 w 2124"/>
                  <a:gd name="T111" fmla="*/ 16 h 639"/>
                  <a:gd name="T112" fmla="*/ 93 w 2124"/>
                  <a:gd name="T113" fmla="*/ 18 h 639"/>
                  <a:gd name="T114" fmla="*/ 179 w 2124"/>
                  <a:gd name="T115" fmla="*/ 18 h 639"/>
                  <a:gd name="T116" fmla="*/ 301 w 2124"/>
                  <a:gd name="T117" fmla="*/ 18 h 639"/>
                  <a:gd name="T118" fmla="*/ 407 w 2124"/>
                  <a:gd name="T119" fmla="*/ 18 h 6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24" h="639">
                    <a:moveTo>
                      <a:pt x="448" y="633"/>
                    </a:moveTo>
                    <a:lnTo>
                      <a:pt x="447" y="633"/>
                    </a:lnTo>
                    <a:lnTo>
                      <a:pt x="443" y="633"/>
                    </a:lnTo>
                    <a:lnTo>
                      <a:pt x="437" y="633"/>
                    </a:lnTo>
                    <a:lnTo>
                      <a:pt x="431" y="633"/>
                    </a:lnTo>
                    <a:lnTo>
                      <a:pt x="426" y="633"/>
                    </a:lnTo>
                    <a:lnTo>
                      <a:pt x="421" y="633"/>
                    </a:lnTo>
                    <a:lnTo>
                      <a:pt x="415" y="633"/>
                    </a:lnTo>
                    <a:lnTo>
                      <a:pt x="410" y="633"/>
                    </a:lnTo>
                    <a:lnTo>
                      <a:pt x="403" y="633"/>
                    </a:lnTo>
                    <a:lnTo>
                      <a:pt x="397" y="633"/>
                    </a:lnTo>
                    <a:lnTo>
                      <a:pt x="391" y="633"/>
                    </a:lnTo>
                    <a:lnTo>
                      <a:pt x="384" y="633"/>
                    </a:lnTo>
                    <a:lnTo>
                      <a:pt x="376" y="633"/>
                    </a:lnTo>
                    <a:lnTo>
                      <a:pt x="369" y="633"/>
                    </a:lnTo>
                    <a:lnTo>
                      <a:pt x="360" y="633"/>
                    </a:lnTo>
                    <a:lnTo>
                      <a:pt x="353" y="633"/>
                    </a:lnTo>
                    <a:lnTo>
                      <a:pt x="344" y="633"/>
                    </a:lnTo>
                    <a:lnTo>
                      <a:pt x="335" y="633"/>
                    </a:lnTo>
                    <a:lnTo>
                      <a:pt x="327" y="633"/>
                    </a:lnTo>
                    <a:lnTo>
                      <a:pt x="318" y="633"/>
                    </a:lnTo>
                    <a:lnTo>
                      <a:pt x="309" y="633"/>
                    </a:lnTo>
                    <a:lnTo>
                      <a:pt x="299" y="633"/>
                    </a:lnTo>
                    <a:lnTo>
                      <a:pt x="290" y="633"/>
                    </a:lnTo>
                    <a:lnTo>
                      <a:pt x="281" y="633"/>
                    </a:lnTo>
                    <a:lnTo>
                      <a:pt x="271" y="633"/>
                    </a:lnTo>
                    <a:lnTo>
                      <a:pt x="262" y="633"/>
                    </a:lnTo>
                    <a:lnTo>
                      <a:pt x="252" y="633"/>
                    </a:lnTo>
                    <a:lnTo>
                      <a:pt x="244" y="633"/>
                    </a:lnTo>
                    <a:lnTo>
                      <a:pt x="233" y="633"/>
                    </a:lnTo>
                    <a:lnTo>
                      <a:pt x="224" y="633"/>
                    </a:lnTo>
                    <a:lnTo>
                      <a:pt x="213" y="633"/>
                    </a:lnTo>
                    <a:lnTo>
                      <a:pt x="204" y="633"/>
                    </a:lnTo>
                    <a:lnTo>
                      <a:pt x="194" y="631"/>
                    </a:lnTo>
                    <a:lnTo>
                      <a:pt x="184" y="631"/>
                    </a:lnTo>
                    <a:lnTo>
                      <a:pt x="174" y="631"/>
                    </a:lnTo>
                    <a:lnTo>
                      <a:pt x="166" y="631"/>
                    </a:lnTo>
                    <a:lnTo>
                      <a:pt x="157" y="629"/>
                    </a:lnTo>
                    <a:lnTo>
                      <a:pt x="147" y="629"/>
                    </a:lnTo>
                    <a:lnTo>
                      <a:pt x="139" y="629"/>
                    </a:lnTo>
                    <a:lnTo>
                      <a:pt x="130" y="629"/>
                    </a:lnTo>
                    <a:lnTo>
                      <a:pt x="121" y="628"/>
                    </a:lnTo>
                    <a:lnTo>
                      <a:pt x="113" y="628"/>
                    </a:lnTo>
                    <a:lnTo>
                      <a:pt x="104" y="628"/>
                    </a:lnTo>
                    <a:lnTo>
                      <a:pt x="98" y="628"/>
                    </a:lnTo>
                    <a:lnTo>
                      <a:pt x="89" y="628"/>
                    </a:lnTo>
                    <a:lnTo>
                      <a:pt x="82" y="626"/>
                    </a:lnTo>
                    <a:lnTo>
                      <a:pt x="74" y="626"/>
                    </a:lnTo>
                    <a:lnTo>
                      <a:pt x="68" y="626"/>
                    </a:lnTo>
                    <a:lnTo>
                      <a:pt x="62" y="624"/>
                    </a:lnTo>
                    <a:lnTo>
                      <a:pt x="56" y="622"/>
                    </a:lnTo>
                    <a:lnTo>
                      <a:pt x="49" y="622"/>
                    </a:lnTo>
                    <a:lnTo>
                      <a:pt x="44" y="622"/>
                    </a:lnTo>
                    <a:lnTo>
                      <a:pt x="36" y="620"/>
                    </a:lnTo>
                    <a:lnTo>
                      <a:pt x="28" y="618"/>
                    </a:lnTo>
                    <a:lnTo>
                      <a:pt x="22" y="616"/>
                    </a:lnTo>
                    <a:lnTo>
                      <a:pt x="20" y="614"/>
                    </a:lnTo>
                    <a:lnTo>
                      <a:pt x="15" y="607"/>
                    </a:lnTo>
                    <a:lnTo>
                      <a:pt x="11" y="597"/>
                    </a:lnTo>
                    <a:lnTo>
                      <a:pt x="7" y="584"/>
                    </a:lnTo>
                    <a:lnTo>
                      <a:pt x="6" y="570"/>
                    </a:lnTo>
                    <a:lnTo>
                      <a:pt x="4" y="563"/>
                    </a:lnTo>
                    <a:lnTo>
                      <a:pt x="2" y="553"/>
                    </a:lnTo>
                    <a:lnTo>
                      <a:pt x="2" y="544"/>
                    </a:lnTo>
                    <a:lnTo>
                      <a:pt x="2" y="536"/>
                    </a:lnTo>
                    <a:lnTo>
                      <a:pt x="1" y="527"/>
                    </a:lnTo>
                    <a:lnTo>
                      <a:pt x="1" y="517"/>
                    </a:lnTo>
                    <a:lnTo>
                      <a:pt x="1" y="510"/>
                    </a:lnTo>
                    <a:lnTo>
                      <a:pt x="1" y="500"/>
                    </a:lnTo>
                    <a:lnTo>
                      <a:pt x="0" y="491"/>
                    </a:lnTo>
                    <a:lnTo>
                      <a:pt x="0" y="479"/>
                    </a:lnTo>
                    <a:lnTo>
                      <a:pt x="0" y="470"/>
                    </a:lnTo>
                    <a:lnTo>
                      <a:pt x="0" y="460"/>
                    </a:lnTo>
                    <a:lnTo>
                      <a:pt x="0" y="451"/>
                    </a:lnTo>
                    <a:lnTo>
                      <a:pt x="0" y="441"/>
                    </a:lnTo>
                    <a:lnTo>
                      <a:pt x="0" y="432"/>
                    </a:lnTo>
                    <a:lnTo>
                      <a:pt x="0" y="424"/>
                    </a:lnTo>
                    <a:lnTo>
                      <a:pt x="0" y="415"/>
                    </a:lnTo>
                    <a:lnTo>
                      <a:pt x="0" y="407"/>
                    </a:lnTo>
                    <a:lnTo>
                      <a:pt x="0" y="399"/>
                    </a:lnTo>
                    <a:lnTo>
                      <a:pt x="0" y="394"/>
                    </a:lnTo>
                    <a:lnTo>
                      <a:pt x="1" y="380"/>
                    </a:lnTo>
                    <a:lnTo>
                      <a:pt x="2" y="371"/>
                    </a:lnTo>
                    <a:lnTo>
                      <a:pt x="2" y="359"/>
                    </a:lnTo>
                    <a:lnTo>
                      <a:pt x="6" y="346"/>
                    </a:lnTo>
                    <a:lnTo>
                      <a:pt x="7" y="337"/>
                    </a:lnTo>
                    <a:lnTo>
                      <a:pt x="10" y="329"/>
                    </a:lnTo>
                    <a:lnTo>
                      <a:pt x="12" y="319"/>
                    </a:lnTo>
                    <a:lnTo>
                      <a:pt x="16" y="312"/>
                    </a:lnTo>
                    <a:lnTo>
                      <a:pt x="18" y="300"/>
                    </a:lnTo>
                    <a:lnTo>
                      <a:pt x="21" y="291"/>
                    </a:lnTo>
                    <a:lnTo>
                      <a:pt x="23" y="280"/>
                    </a:lnTo>
                    <a:lnTo>
                      <a:pt x="28" y="270"/>
                    </a:lnTo>
                    <a:lnTo>
                      <a:pt x="32" y="259"/>
                    </a:lnTo>
                    <a:lnTo>
                      <a:pt x="36" y="245"/>
                    </a:lnTo>
                    <a:lnTo>
                      <a:pt x="41" y="234"/>
                    </a:lnTo>
                    <a:lnTo>
                      <a:pt x="46" y="224"/>
                    </a:lnTo>
                    <a:lnTo>
                      <a:pt x="49" y="211"/>
                    </a:lnTo>
                    <a:lnTo>
                      <a:pt x="54" y="200"/>
                    </a:lnTo>
                    <a:lnTo>
                      <a:pt x="58" y="186"/>
                    </a:lnTo>
                    <a:lnTo>
                      <a:pt x="64" y="175"/>
                    </a:lnTo>
                    <a:lnTo>
                      <a:pt x="69" y="162"/>
                    </a:lnTo>
                    <a:lnTo>
                      <a:pt x="74" y="152"/>
                    </a:lnTo>
                    <a:lnTo>
                      <a:pt x="80" y="141"/>
                    </a:lnTo>
                    <a:lnTo>
                      <a:pt x="87" y="129"/>
                    </a:lnTo>
                    <a:lnTo>
                      <a:pt x="90" y="118"/>
                    </a:lnTo>
                    <a:lnTo>
                      <a:pt x="96" y="108"/>
                    </a:lnTo>
                    <a:lnTo>
                      <a:pt x="101" y="97"/>
                    </a:lnTo>
                    <a:lnTo>
                      <a:pt x="108" y="89"/>
                    </a:lnTo>
                    <a:lnTo>
                      <a:pt x="111" y="78"/>
                    </a:lnTo>
                    <a:lnTo>
                      <a:pt x="117" y="70"/>
                    </a:lnTo>
                    <a:lnTo>
                      <a:pt x="124" y="63"/>
                    </a:lnTo>
                    <a:lnTo>
                      <a:pt x="129" y="57"/>
                    </a:lnTo>
                    <a:lnTo>
                      <a:pt x="131" y="51"/>
                    </a:lnTo>
                    <a:lnTo>
                      <a:pt x="134" y="51"/>
                    </a:lnTo>
                    <a:lnTo>
                      <a:pt x="139" y="48"/>
                    </a:lnTo>
                    <a:lnTo>
                      <a:pt x="145" y="46"/>
                    </a:lnTo>
                    <a:lnTo>
                      <a:pt x="150" y="44"/>
                    </a:lnTo>
                    <a:lnTo>
                      <a:pt x="158" y="42"/>
                    </a:lnTo>
                    <a:lnTo>
                      <a:pt x="166" y="38"/>
                    </a:lnTo>
                    <a:lnTo>
                      <a:pt x="176" y="38"/>
                    </a:lnTo>
                    <a:lnTo>
                      <a:pt x="184" y="34"/>
                    </a:lnTo>
                    <a:lnTo>
                      <a:pt x="195" y="32"/>
                    </a:lnTo>
                    <a:lnTo>
                      <a:pt x="207" y="30"/>
                    </a:lnTo>
                    <a:lnTo>
                      <a:pt x="220" y="29"/>
                    </a:lnTo>
                    <a:lnTo>
                      <a:pt x="233" y="27"/>
                    </a:lnTo>
                    <a:lnTo>
                      <a:pt x="246" y="25"/>
                    </a:lnTo>
                    <a:lnTo>
                      <a:pt x="261" y="25"/>
                    </a:lnTo>
                    <a:lnTo>
                      <a:pt x="277" y="25"/>
                    </a:lnTo>
                    <a:lnTo>
                      <a:pt x="292" y="21"/>
                    </a:lnTo>
                    <a:lnTo>
                      <a:pt x="309" y="19"/>
                    </a:lnTo>
                    <a:lnTo>
                      <a:pt x="325" y="19"/>
                    </a:lnTo>
                    <a:lnTo>
                      <a:pt x="344" y="17"/>
                    </a:lnTo>
                    <a:lnTo>
                      <a:pt x="361" y="15"/>
                    </a:lnTo>
                    <a:lnTo>
                      <a:pt x="380" y="13"/>
                    </a:lnTo>
                    <a:lnTo>
                      <a:pt x="401" y="11"/>
                    </a:lnTo>
                    <a:lnTo>
                      <a:pt x="421" y="11"/>
                    </a:lnTo>
                    <a:lnTo>
                      <a:pt x="441" y="11"/>
                    </a:lnTo>
                    <a:lnTo>
                      <a:pt x="460" y="9"/>
                    </a:lnTo>
                    <a:lnTo>
                      <a:pt x="481" y="8"/>
                    </a:lnTo>
                    <a:lnTo>
                      <a:pt x="504" y="8"/>
                    </a:lnTo>
                    <a:lnTo>
                      <a:pt x="526" y="6"/>
                    </a:lnTo>
                    <a:lnTo>
                      <a:pt x="548" y="6"/>
                    </a:lnTo>
                    <a:lnTo>
                      <a:pt x="571" y="6"/>
                    </a:lnTo>
                    <a:lnTo>
                      <a:pt x="594" y="6"/>
                    </a:lnTo>
                    <a:lnTo>
                      <a:pt x="618" y="6"/>
                    </a:lnTo>
                    <a:lnTo>
                      <a:pt x="640" y="4"/>
                    </a:lnTo>
                    <a:lnTo>
                      <a:pt x="663" y="2"/>
                    </a:lnTo>
                    <a:lnTo>
                      <a:pt x="688" y="2"/>
                    </a:lnTo>
                    <a:lnTo>
                      <a:pt x="712" y="0"/>
                    </a:lnTo>
                    <a:lnTo>
                      <a:pt x="736" y="0"/>
                    </a:lnTo>
                    <a:lnTo>
                      <a:pt x="760" y="0"/>
                    </a:lnTo>
                    <a:lnTo>
                      <a:pt x="785" y="0"/>
                    </a:lnTo>
                    <a:lnTo>
                      <a:pt x="808" y="0"/>
                    </a:lnTo>
                    <a:lnTo>
                      <a:pt x="833" y="0"/>
                    </a:lnTo>
                    <a:lnTo>
                      <a:pt x="858" y="0"/>
                    </a:lnTo>
                    <a:lnTo>
                      <a:pt x="884" y="0"/>
                    </a:lnTo>
                    <a:lnTo>
                      <a:pt x="907" y="0"/>
                    </a:lnTo>
                    <a:lnTo>
                      <a:pt x="932" y="0"/>
                    </a:lnTo>
                    <a:lnTo>
                      <a:pt x="957" y="0"/>
                    </a:lnTo>
                    <a:lnTo>
                      <a:pt x="982" y="0"/>
                    </a:lnTo>
                    <a:lnTo>
                      <a:pt x="1005" y="0"/>
                    </a:lnTo>
                    <a:lnTo>
                      <a:pt x="1030" y="0"/>
                    </a:lnTo>
                    <a:lnTo>
                      <a:pt x="1053" y="0"/>
                    </a:lnTo>
                    <a:lnTo>
                      <a:pt x="1077" y="0"/>
                    </a:lnTo>
                    <a:lnTo>
                      <a:pt x="1100" y="0"/>
                    </a:lnTo>
                    <a:lnTo>
                      <a:pt x="1124" y="0"/>
                    </a:lnTo>
                    <a:lnTo>
                      <a:pt x="1148" y="0"/>
                    </a:lnTo>
                    <a:lnTo>
                      <a:pt x="1171" y="2"/>
                    </a:lnTo>
                    <a:lnTo>
                      <a:pt x="1193" y="2"/>
                    </a:lnTo>
                    <a:lnTo>
                      <a:pt x="1216" y="2"/>
                    </a:lnTo>
                    <a:lnTo>
                      <a:pt x="1237" y="2"/>
                    </a:lnTo>
                    <a:lnTo>
                      <a:pt x="1259" y="4"/>
                    </a:lnTo>
                    <a:lnTo>
                      <a:pt x="1280" y="4"/>
                    </a:lnTo>
                    <a:lnTo>
                      <a:pt x="1301" y="6"/>
                    </a:lnTo>
                    <a:lnTo>
                      <a:pt x="1321" y="6"/>
                    </a:lnTo>
                    <a:lnTo>
                      <a:pt x="1342" y="8"/>
                    </a:lnTo>
                    <a:lnTo>
                      <a:pt x="1360" y="8"/>
                    </a:lnTo>
                    <a:lnTo>
                      <a:pt x="1379" y="8"/>
                    </a:lnTo>
                    <a:lnTo>
                      <a:pt x="1398" y="8"/>
                    </a:lnTo>
                    <a:lnTo>
                      <a:pt x="1416" y="9"/>
                    </a:lnTo>
                    <a:lnTo>
                      <a:pt x="1434" y="9"/>
                    </a:lnTo>
                    <a:lnTo>
                      <a:pt x="1451" y="11"/>
                    </a:lnTo>
                    <a:lnTo>
                      <a:pt x="1468" y="11"/>
                    </a:lnTo>
                    <a:lnTo>
                      <a:pt x="1485" y="11"/>
                    </a:lnTo>
                    <a:lnTo>
                      <a:pt x="1500" y="11"/>
                    </a:lnTo>
                    <a:lnTo>
                      <a:pt x="1516" y="11"/>
                    </a:lnTo>
                    <a:lnTo>
                      <a:pt x="1533" y="11"/>
                    </a:lnTo>
                    <a:lnTo>
                      <a:pt x="1549" y="13"/>
                    </a:lnTo>
                    <a:lnTo>
                      <a:pt x="1562" y="13"/>
                    </a:lnTo>
                    <a:lnTo>
                      <a:pt x="1578" y="15"/>
                    </a:lnTo>
                    <a:lnTo>
                      <a:pt x="1592" y="17"/>
                    </a:lnTo>
                    <a:lnTo>
                      <a:pt x="1608" y="19"/>
                    </a:lnTo>
                    <a:lnTo>
                      <a:pt x="1622" y="19"/>
                    </a:lnTo>
                    <a:lnTo>
                      <a:pt x="1634" y="19"/>
                    </a:lnTo>
                    <a:lnTo>
                      <a:pt x="1646" y="19"/>
                    </a:lnTo>
                    <a:lnTo>
                      <a:pt x="1660" y="19"/>
                    </a:lnTo>
                    <a:lnTo>
                      <a:pt x="1672" y="19"/>
                    </a:lnTo>
                    <a:lnTo>
                      <a:pt x="1685" y="21"/>
                    </a:lnTo>
                    <a:lnTo>
                      <a:pt x="1697" y="21"/>
                    </a:lnTo>
                    <a:lnTo>
                      <a:pt x="1710" y="23"/>
                    </a:lnTo>
                    <a:lnTo>
                      <a:pt x="1719" y="23"/>
                    </a:lnTo>
                    <a:lnTo>
                      <a:pt x="1731" y="23"/>
                    </a:lnTo>
                    <a:lnTo>
                      <a:pt x="1742" y="23"/>
                    </a:lnTo>
                    <a:lnTo>
                      <a:pt x="1753" y="25"/>
                    </a:lnTo>
                    <a:lnTo>
                      <a:pt x="1763" y="25"/>
                    </a:lnTo>
                    <a:lnTo>
                      <a:pt x="1773" y="25"/>
                    </a:lnTo>
                    <a:lnTo>
                      <a:pt x="1783" y="27"/>
                    </a:lnTo>
                    <a:lnTo>
                      <a:pt x="1794" y="29"/>
                    </a:lnTo>
                    <a:lnTo>
                      <a:pt x="1801" y="29"/>
                    </a:lnTo>
                    <a:lnTo>
                      <a:pt x="1810" y="29"/>
                    </a:lnTo>
                    <a:lnTo>
                      <a:pt x="1819" y="29"/>
                    </a:lnTo>
                    <a:lnTo>
                      <a:pt x="1827" y="30"/>
                    </a:lnTo>
                    <a:lnTo>
                      <a:pt x="1835" y="30"/>
                    </a:lnTo>
                    <a:lnTo>
                      <a:pt x="1842" y="30"/>
                    </a:lnTo>
                    <a:lnTo>
                      <a:pt x="1849" y="30"/>
                    </a:lnTo>
                    <a:lnTo>
                      <a:pt x="1857" y="32"/>
                    </a:lnTo>
                    <a:lnTo>
                      <a:pt x="1864" y="32"/>
                    </a:lnTo>
                    <a:lnTo>
                      <a:pt x="1871" y="34"/>
                    </a:lnTo>
                    <a:lnTo>
                      <a:pt x="1877" y="34"/>
                    </a:lnTo>
                    <a:lnTo>
                      <a:pt x="1883" y="36"/>
                    </a:lnTo>
                    <a:lnTo>
                      <a:pt x="1889" y="36"/>
                    </a:lnTo>
                    <a:lnTo>
                      <a:pt x="1894" y="38"/>
                    </a:lnTo>
                    <a:lnTo>
                      <a:pt x="1900" y="38"/>
                    </a:lnTo>
                    <a:lnTo>
                      <a:pt x="1906" y="40"/>
                    </a:lnTo>
                    <a:lnTo>
                      <a:pt x="1915" y="42"/>
                    </a:lnTo>
                    <a:lnTo>
                      <a:pt x="1924" y="44"/>
                    </a:lnTo>
                    <a:lnTo>
                      <a:pt x="1932" y="46"/>
                    </a:lnTo>
                    <a:lnTo>
                      <a:pt x="1940" y="49"/>
                    </a:lnTo>
                    <a:lnTo>
                      <a:pt x="1945" y="51"/>
                    </a:lnTo>
                    <a:lnTo>
                      <a:pt x="1951" y="53"/>
                    </a:lnTo>
                    <a:lnTo>
                      <a:pt x="1956" y="55"/>
                    </a:lnTo>
                    <a:lnTo>
                      <a:pt x="1961" y="59"/>
                    </a:lnTo>
                    <a:lnTo>
                      <a:pt x="1967" y="67"/>
                    </a:lnTo>
                    <a:lnTo>
                      <a:pt x="1977" y="80"/>
                    </a:lnTo>
                    <a:lnTo>
                      <a:pt x="1982" y="87"/>
                    </a:lnTo>
                    <a:lnTo>
                      <a:pt x="1987" y="97"/>
                    </a:lnTo>
                    <a:lnTo>
                      <a:pt x="1994" y="106"/>
                    </a:lnTo>
                    <a:lnTo>
                      <a:pt x="2001" y="118"/>
                    </a:lnTo>
                    <a:lnTo>
                      <a:pt x="2007" y="127"/>
                    </a:lnTo>
                    <a:lnTo>
                      <a:pt x="2012" y="141"/>
                    </a:lnTo>
                    <a:lnTo>
                      <a:pt x="2019" y="154"/>
                    </a:lnTo>
                    <a:lnTo>
                      <a:pt x="2027" y="167"/>
                    </a:lnTo>
                    <a:lnTo>
                      <a:pt x="2033" y="181"/>
                    </a:lnTo>
                    <a:lnTo>
                      <a:pt x="2040" y="194"/>
                    </a:lnTo>
                    <a:lnTo>
                      <a:pt x="2046" y="205"/>
                    </a:lnTo>
                    <a:lnTo>
                      <a:pt x="2054" y="221"/>
                    </a:lnTo>
                    <a:lnTo>
                      <a:pt x="2060" y="234"/>
                    </a:lnTo>
                    <a:lnTo>
                      <a:pt x="2066" y="247"/>
                    </a:lnTo>
                    <a:lnTo>
                      <a:pt x="2071" y="261"/>
                    </a:lnTo>
                    <a:lnTo>
                      <a:pt x="2079" y="276"/>
                    </a:lnTo>
                    <a:lnTo>
                      <a:pt x="2083" y="287"/>
                    </a:lnTo>
                    <a:lnTo>
                      <a:pt x="2090" y="300"/>
                    </a:lnTo>
                    <a:lnTo>
                      <a:pt x="2095" y="314"/>
                    </a:lnTo>
                    <a:lnTo>
                      <a:pt x="2100" y="327"/>
                    </a:lnTo>
                    <a:lnTo>
                      <a:pt x="2105" y="337"/>
                    </a:lnTo>
                    <a:lnTo>
                      <a:pt x="2108" y="348"/>
                    </a:lnTo>
                    <a:lnTo>
                      <a:pt x="2111" y="357"/>
                    </a:lnTo>
                    <a:lnTo>
                      <a:pt x="2114" y="369"/>
                    </a:lnTo>
                    <a:lnTo>
                      <a:pt x="2117" y="375"/>
                    </a:lnTo>
                    <a:lnTo>
                      <a:pt x="2118" y="384"/>
                    </a:lnTo>
                    <a:lnTo>
                      <a:pt x="2119" y="390"/>
                    </a:lnTo>
                    <a:lnTo>
                      <a:pt x="2121" y="396"/>
                    </a:lnTo>
                    <a:lnTo>
                      <a:pt x="2121" y="403"/>
                    </a:lnTo>
                    <a:lnTo>
                      <a:pt x="2122" y="416"/>
                    </a:lnTo>
                    <a:lnTo>
                      <a:pt x="2122" y="430"/>
                    </a:lnTo>
                    <a:lnTo>
                      <a:pt x="2123" y="447"/>
                    </a:lnTo>
                    <a:lnTo>
                      <a:pt x="2123" y="453"/>
                    </a:lnTo>
                    <a:lnTo>
                      <a:pt x="2123" y="462"/>
                    </a:lnTo>
                    <a:lnTo>
                      <a:pt x="2123" y="472"/>
                    </a:lnTo>
                    <a:lnTo>
                      <a:pt x="2123" y="481"/>
                    </a:lnTo>
                    <a:lnTo>
                      <a:pt x="2123" y="491"/>
                    </a:lnTo>
                    <a:lnTo>
                      <a:pt x="2123" y="498"/>
                    </a:lnTo>
                    <a:lnTo>
                      <a:pt x="2123" y="510"/>
                    </a:lnTo>
                    <a:lnTo>
                      <a:pt x="2124" y="519"/>
                    </a:lnTo>
                    <a:lnTo>
                      <a:pt x="2123" y="529"/>
                    </a:lnTo>
                    <a:lnTo>
                      <a:pt x="2123" y="536"/>
                    </a:lnTo>
                    <a:lnTo>
                      <a:pt x="2123" y="546"/>
                    </a:lnTo>
                    <a:lnTo>
                      <a:pt x="2123" y="555"/>
                    </a:lnTo>
                    <a:lnTo>
                      <a:pt x="2122" y="563"/>
                    </a:lnTo>
                    <a:lnTo>
                      <a:pt x="2122" y="570"/>
                    </a:lnTo>
                    <a:lnTo>
                      <a:pt x="2121" y="580"/>
                    </a:lnTo>
                    <a:lnTo>
                      <a:pt x="2121" y="588"/>
                    </a:lnTo>
                    <a:lnTo>
                      <a:pt x="2119" y="601"/>
                    </a:lnTo>
                    <a:lnTo>
                      <a:pt x="2117" y="614"/>
                    </a:lnTo>
                    <a:lnTo>
                      <a:pt x="2116" y="622"/>
                    </a:lnTo>
                    <a:lnTo>
                      <a:pt x="2113" y="631"/>
                    </a:lnTo>
                    <a:lnTo>
                      <a:pt x="2111" y="631"/>
                    </a:lnTo>
                    <a:lnTo>
                      <a:pt x="2107" y="633"/>
                    </a:lnTo>
                    <a:lnTo>
                      <a:pt x="2101" y="633"/>
                    </a:lnTo>
                    <a:lnTo>
                      <a:pt x="2095" y="633"/>
                    </a:lnTo>
                    <a:lnTo>
                      <a:pt x="2090" y="633"/>
                    </a:lnTo>
                    <a:lnTo>
                      <a:pt x="2085" y="633"/>
                    </a:lnTo>
                    <a:lnTo>
                      <a:pt x="2079" y="633"/>
                    </a:lnTo>
                    <a:lnTo>
                      <a:pt x="2075" y="635"/>
                    </a:lnTo>
                    <a:lnTo>
                      <a:pt x="2067" y="635"/>
                    </a:lnTo>
                    <a:lnTo>
                      <a:pt x="2062" y="635"/>
                    </a:lnTo>
                    <a:lnTo>
                      <a:pt x="2055" y="635"/>
                    </a:lnTo>
                    <a:lnTo>
                      <a:pt x="2049" y="637"/>
                    </a:lnTo>
                    <a:lnTo>
                      <a:pt x="2040" y="637"/>
                    </a:lnTo>
                    <a:lnTo>
                      <a:pt x="2033" y="637"/>
                    </a:lnTo>
                    <a:lnTo>
                      <a:pt x="2024" y="637"/>
                    </a:lnTo>
                    <a:lnTo>
                      <a:pt x="2015" y="637"/>
                    </a:lnTo>
                    <a:lnTo>
                      <a:pt x="2005" y="637"/>
                    </a:lnTo>
                    <a:lnTo>
                      <a:pt x="1997" y="637"/>
                    </a:lnTo>
                    <a:lnTo>
                      <a:pt x="1987" y="637"/>
                    </a:lnTo>
                    <a:lnTo>
                      <a:pt x="1978" y="637"/>
                    </a:lnTo>
                    <a:lnTo>
                      <a:pt x="1967" y="637"/>
                    </a:lnTo>
                    <a:lnTo>
                      <a:pt x="1957" y="637"/>
                    </a:lnTo>
                    <a:lnTo>
                      <a:pt x="1945" y="637"/>
                    </a:lnTo>
                    <a:lnTo>
                      <a:pt x="1935" y="637"/>
                    </a:lnTo>
                    <a:lnTo>
                      <a:pt x="1923" y="637"/>
                    </a:lnTo>
                    <a:lnTo>
                      <a:pt x="1911" y="637"/>
                    </a:lnTo>
                    <a:lnTo>
                      <a:pt x="1898" y="637"/>
                    </a:lnTo>
                    <a:lnTo>
                      <a:pt x="1887" y="639"/>
                    </a:lnTo>
                    <a:lnTo>
                      <a:pt x="1873" y="639"/>
                    </a:lnTo>
                    <a:lnTo>
                      <a:pt x="1861" y="639"/>
                    </a:lnTo>
                    <a:lnTo>
                      <a:pt x="1847" y="639"/>
                    </a:lnTo>
                    <a:lnTo>
                      <a:pt x="1833" y="639"/>
                    </a:lnTo>
                    <a:lnTo>
                      <a:pt x="1819" y="639"/>
                    </a:lnTo>
                    <a:lnTo>
                      <a:pt x="1806" y="639"/>
                    </a:lnTo>
                    <a:lnTo>
                      <a:pt x="1791" y="639"/>
                    </a:lnTo>
                    <a:lnTo>
                      <a:pt x="1778" y="639"/>
                    </a:lnTo>
                    <a:lnTo>
                      <a:pt x="1763" y="639"/>
                    </a:lnTo>
                    <a:lnTo>
                      <a:pt x="1748" y="639"/>
                    </a:lnTo>
                    <a:lnTo>
                      <a:pt x="1732" y="639"/>
                    </a:lnTo>
                    <a:lnTo>
                      <a:pt x="1718" y="639"/>
                    </a:lnTo>
                    <a:lnTo>
                      <a:pt x="1701" y="639"/>
                    </a:lnTo>
                    <a:lnTo>
                      <a:pt x="1686" y="639"/>
                    </a:lnTo>
                    <a:lnTo>
                      <a:pt x="1670" y="639"/>
                    </a:lnTo>
                    <a:lnTo>
                      <a:pt x="1655" y="639"/>
                    </a:lnTo>
                    <a:lnTo>
                      <a:pt x="1638" y="639"/>
                    </a:lnTo>
                    <a:lnTo>
                      <a:pt x="1622" y="639"/>
                    </a:lnTo>
                    <a:lnTo>
                      <a:pt x="1604" y="639"/>
                    </a:lnTo>
                    <a:lnTo>
                      <a:pt x="1588" y="639"/>
                    </a:lnTo>
                    <a:lnTo>
                      <a:pt x="1571" y="639"/>
                    </a:lnTo>
                    <a:lnTo>
                      <a:pt x="1554" y="639"/>
                    </a:lnTo>
                    <a:lnTo>
                      <a:pt x="1536" y="639"/>
                    </a:lnTo>
                    <a:lnTo>
                      <a:pt x="1519" y="639"/>
                    </a:lnTo>
                    <a:lnTo>
                      <a:pt x="1500" y="639"/>
                    </a:lnTo>
                    <a:lnTo>
                      <a:pt x="1483" y="639"/>
                    </a:lnTo>
                    <a:lnTo>
                      <a:pt x="1466" y="639"/>
                    </a:lnTo>
                    <a:lnTo>
                      <a:pt x="1448" y="639"/>
                    </a:lnTo>
                    <a:lnTo>
                      <a:pt x="1430" y="639"/>
                    </a:lnTo>
                    <a:lnTo>
                      <a:pt x="1412" y="639"/>
                    </a:lnTo>
                    <a:lnTo>
                      <a:pt x="1395" y="639"/>
                    </a:lnTo>
                    <a:lnTo>
                      <a:pt x="1378" y="639"/>
                    </a:lnTo>
                    <a:lnTo>
                      <a:pt x="1365" y="637"/>
                    </a:lnTo>
                    <a:lnTo>
                      <a:pt x="1353" y="637"/>
                    </a:lnTo>
                    <a:lnTo>
                      <a:pt x="1341" y="637"/>
                    </a:lnTo>
                    <a:lnTo>
                      <a:pt x="1328" y="637"/>
                    </a:lnTo>
                    <a:lnTo>
                      <a:pt x="1316" y="637"/>
                    </a:lnTo>
                    <a:lnTo>
                      <a:pt x="1305" y="637"/>
                    </a:lnTo>
                    <a:lnTo>
                      <a:pt x="1292" y="637"/>
                    </a:lnTo>
                    <a:lnTo>
                      <a:pt x="1281" y="637"/>
                    </a:lnTo>
                    <a:lnTo>
                      <a:pt x="1269" y="637"/>
                    </a:lnTo>
                    <a:lnTo>
                      <a:pt x="1256" y="637"/>
                    </a:lnTo>
                    <a:lnTo>
                      <a:pt x="1244" y="637"/>
                    </a:lnTo>
                    <a:lnTo>
                      <a:pt x="1233" y="637"/>
                    </a:lnTo>
                    <a:lnTo>
                      <a:pt x="1221" y="637"/>
                    </a:lnTo>
                    <a:lnTo>
                      <a:pt x="1208" y="637"/>
                    </a:lnTo>
                    <a:lnTo>
                      <a:pt x="1197" y="637"/>
                    </a:lnTo>
                    <a:lnTo>
                      <a:pt x="1186" y="637"/>
                    </a:lnTo>
                    <a:lnTo>
                      <a:pt x="1172" y="637"/>
                    </a:lnTo>
                    <a:lnTo>
                      <a:pt x="1160" y="637"/>
                    </a:lnTo>
                    <a:lnTo>
                      <a:pt x="1148" y="637"/>
                    </a:lnTo>
                    <a:lnTo>
                      <a:pt x="1136" y="637"/>
                    </a:lnTo>
                    <a:lnTo>
                      <a:pt x="1124" y="637"/>
                    </a:lnTo>
                    <a:lnTo>
                      <a:pt x="1112" y="637"/>
                    </a:lnTo>
                    <a:lnTo>
                      <a:pt x="1099" y="637"/>
                    </a:lnTo>
                    <a:lnTo>
                      <a:pt x="1088" y="637"/>
                    </a:lnTo>
                    <a:lnTo>
                      <a:pt x="1076" y="637"/>
                    </a:lnTo>
                    <a:lnTo>
                      <a:pt x="1063" y="637"/>
                    </a:lnTo>
                    <a:lnTo>
                      <a:pt x="1051" y="637"/>
                    </a:lnTo>
                    <a:lnTo>
                      <a:pt x="1039" y="637"/>
                    </a:lnTo>
                    <a:lnTo>
                      <a:pt x="1026" y="637"/>
                    </a:lnTo>
                    <a:lnTo>
                      <a:pt x="1015" y="637"/>
                    </a:lnTo>
                    <a:lnTo>
                      <a:pt x="1003" y="637"/>
                    </a:lnTo>
                    <a:lnTo>
                      <a:pt x="992" y="637"/>
                    </a:lnTo>
                    <a:lnTo>
                      <a:pt x="978" y="635"/>
                    </a:lnTo>
                    <a:lnTo>
                      <a:pt x="967" y="635"/>
                    </a:lnTo>
                    <a:lnTo>
                      <a:pt x="953" y="635"/>
                    </a:lnTo>
                    <a:lnTo>
                      <a:pt x="942" y="635"/>
                    </a:lnTo>
                    <a:lnTo>
                      <a:pt x="930" y="635"/>
                    </a:lnTo>
                    <a:lnTo>
                      <a:pt x="917" y="635"/>
                    </a:lnTo>
                    <a:lnTo>
                      <a:pt x="905" y="635"/>
                    </a:lnTo>
                    <a:lnTo>
                      <a:pt x="892" y="635"/>
                    </a:lnTo>
                    <a:lnTo>
                      <a:pt x="879" y="635"/>
                    </a:lnTo>
                    <a:lnTo>
                      <a:pt x="866" y="635"/>
                    </a:lnTo>
                    <a:lnTo>
                      <a:pt x="854" y="635"/>
                    </a:lnTo>
                    <a:lnTo>
                      <a:pt x="842" y="635"/>
                    </a:lnTo>
                    <a:lnTo>
                      <a:pt x="828" y="635"/>
                    </a:lnTo>
                    <a:lnTo>
                      <a:pt x="817" y="635"/>
                    </a:lnTo>
                    <a:lnTo>
                      <a:pt x="803" y="635"/>
                    </a:lnTo>
                    <a:lnTo>
                      <a:pt x="792" y="635"/>
                    </a:lnTo>
                    <a:lnTo>
                      <a:pt x="779" y="635"/>
                    </a:lnTo>
                    <a:lnTo>
                      <a:pt x="766" y="635"/>
                    </a:lnTo>
                    <a:lnTo>
                      <a:pt x="754" y="635"/>
                    </a:lnTo>
                    <a:lnTo>
                      <a:pt x="741" y="635"/>
                    </a:lnTo>
                    <a:lnTo>
                      <a:pt x="728" y="635"/>
                    </a:lnTo>
                    <a:lnTo>
                      <a:pt x="715" y="635"/>
                    </a:lnTo>
                    <a:lnTo>
                      <a:pt x="703" y="635"/>
                    </a:lnTo>
                    <a:lnTo>
                      <a:pt x="691" y="635"/>
                    </a:lnTo>
                    <a:lnTo>
                      <a:pt x="678" y="635"/>
                    </a:lnTo>
                    <a:lnTo>
                      <a:pt x="666" y="635"/>
                    </a:lnTo>
                    <a:lnTo>
                      <a:pt x="652" y="635"/>
                    </a:lnTo>
                    <a:lnTo>
                      <a:pt x="640" y="635"/>
                    </a:lnTo>
                    <a:lnTo>
                      <a:pt x="626" y="635"/>
                    </a:lnTo>
                    <a:lnTo>
                      <a:pt x="614" y="635"/>
                    </a:lnTo>
                    <a:lnTo>
                      <a:pt x="602" y="635"/>
                    </a:lnTo>
                    <a:lnTo>
                      <a:pt x="589" y="635"/>
                    </a:lnTo>
                    <a:lnTo>
                      <a:pt x="602" y="563"/>
                    </a:lnTo>
                    <a:lnTo>
                      <a:pt x="604" y="563"/>
                    </a:lnTo>
                    <a:lnTo>
                      <a:pt x="608" y="563"/>
                    </a:lnTo>
                    <a:lnTo>
                      <a:pt x="615" y="563"/>
                    </a:lnTo>
                    <a:lnTo>
                      <a:pt x="623" y="563"/>
                    </a:lnTo>
                    <a:lnTo>
                      <a:pt x="631" y="563"/>
                    </a:lnTo>
                    <a:lnTo>
                      <a:pt x="636" y="563"/>
                    </a:lnTo>
                    <a:lnTo>
                      <a:pt x="642" y="563"/>
                    </a:lnTo>
                    <a:lnTo>
                      <a:pt x="649" y="563"/>
                    </a:lnTo>
                    <a:lnTo>
                      <a:pt x="656" y="563"/>
                    </a:lnTo>
                    <a:lnTo>
                      <a:pt x="661" y="563"/>
                    </a:lnTo>
                    <a:lnTo>
                      <a:pt x="670" y="563"/>
                    </a:lnTo>
                    <a:lnTo>
                      <a:pt x="676" y="563"/>
                    </a:lnTo>
                    <a:lnTo>
                      <a:pt x="685" y="563"/>
                    </a:lnTo>
                    <a:lnTo>
                      <a:pt x="692" y="563"/>
                    </a:lnTo>
                    <a:lnTo>
                      <a:pt x="701" y="563"/>
                    </a:lnTo>
                    <a:lnTo>
                      <a:pt x="711" y="563"/>
                    </a:lnTo>
                    <a:lnTo>
                      <a:pt x="720" y="565"/>
                    </a:lnTo>
                    <a:lnTo>
                      <a:pt x="728" y="565"/>
                    </a:lnTo>
                    <a:lnTo>
                      <a:pt x="739" y="565"/>
                    </a:lnTo>
                    <a:lnTo>
                      <a:pt x="749" y="565"/>
                    </a:lnTo>
                    <a:lnTo>
                      <a:pt x="761" y="565"/>
                    </a:lnTo>
                    <a:lnTo>
                      <a:pt x="771" y="565"/>
                    </a:lnTo>
                    <a:lnTo>
                      <a:pt x="782" y="565"/>
                    </a:lnTo>
                    <a:lnTo>
                      <a:pt x="796" y="565"/>
                    </a:lnTo>
                    <a:lnTo>
                      <a:pt x="808" y="567"/>
                    </a:lnTo>
                    <a:lnTo>
                      <a:pt x="819" y="567"/>
                    </a:lnTo>
                    <a:lnTo>
                      <a:pt x="832" y="567"/>
                    </a:lnTo>
                    <a:lnTo>
                      <a:pt x="844" y="567"/>
                    </a:lnTo>
                    <a:lnTo>
                      <a:pt x="858" y="567"/>
                    </a:lnTo>
                    <a:lnTo>
                      <a:pt x="871" y="567"/>
                    </a:lnTo>
                    <a:lnTo>
                      <a:pt x="885" y="567"/>
                    </a:lnTo>
                    <a:lnTo>
                      <a:pt x="900" y="567"/>
                    </a:lnTo>
                    <a:lnTo>
                      <a:pt x="915" y="567"/>
                    </a:lnTo>
                    <a:lnTo>
                      <a:pt x="930" y="567"/>
                    </a:lnTo>
                    <a:lnTo>
                      <a:pt x="943" y="567"/>
                    </a:lnTo>
                    <a:lnTo>
                      <a:pt x="959" y="567"/>
                    </a:lnTo>
                    <a:lnTo>
                      <a:pt x="974" y="567"/>
                    </a:lnTo>
                    <a:lnTo>
                      <a:pt x="989" y="567"/>
                    </a:lnTo>
                    <a:lnTo>
                      <a:pt x="1005" y="567"/>
                    </a:lnTo>
                    <a:lnTo>
                      <a:pt x="1022" y="567"/>
                    </a:lnTo>
                    <a:lnTo>
                      <a:pt x="1040" y="569"/>
                    </a:lnTo>
                    <a:lnTo>
                      <a:pt x="1056" y="569"/>
                    </a:lnTo>
                    <a:lnTo>
                      <a:pt x="1072" y="569"/>
                    </a:lnTo>
                    <a:lnTo>
                      <a:pt x="1089" y="569"/>
                    </a:lnTo>
                    <a:lnTo>
                      <a:pt x="1108" y="569"/>
                    </a:lnTo>
                    <a:lnTo>
                      <a:pt x="1125" y="569"/>
                    </a:lnTo>
                    <a:lnTo>
                      <a:pt x="1144" y="569"/>
                    </a:lnTo>
                    <a:lnTo>
                      <a:pt x="1161" y="569"/>
                    </a:lnTo>
                    <a:lnTo>
                      <a:pt x="1181" y="569"/>
                    </a:lnTo>
                    <a:lnTo>
                      <a:pt x="1198" y="569"/>
                    </a:lnTo>
                    <a:lnTo>
                      <a:pt x="1218" y="569"/>
                    </a:lnTo>
                    <a:lnTo>
                      <a:pt x="1235" y="569"/>
                    </a:lnTo>
                    <a:lnTo>
                      <a:pt x="1256" y="569"/>
                    </a:lnTo>
                    <a:lnTo>
                      <a:pt x="1275" y="569"/>
                    </a:lnTo>
                    <a:lnTo>
                      <a:pt x="1295" y="569"/>
                    </a:lnTo>
                    <a:lnTo>
                      <a:pt x="1315" y="569"/>
                    </a:lnTo>
                    <a:lnTo>
                      <a:pt x="1336" y="569"/>
                    </a:lnTo>
                    <a:lnTo>
                      <a:pt x="1354" y="569"/>
                    </a:lnTo>
                    <a:lnTo>
                      <a:pt x="1374" y="569"/>
                    </a:lnTo>
                    <a:lnTo>
                      <a:pt x="1394" y="569"/>
                    </a:lnTo>
                    <a:lnTo>
                      <a:pt x="1414" y="569"/>
                    </a:lnTo>
                    <a:lnTo>
                      <a:pt x="1432" y="569"/>
                    </a:lnTo>
                    <a:lnTo>
                      <a:pt x="1451" y="569"/>
                    </a:lnTo>
                    <a:lnTo>
                      <a:pt x="1471" y="569"/>
                    </a:lnTo>
                    <a:lnTo>
                      <a:pt x="1489" y="569"/>
                    </a:lnTo>
                    <a:lnTo>
                      <a:pt x="1507" y="569"/>
                    </a:lnTo>
                    <a:lnTo>
                      <a:pt x="1525" y="569"/>
                    </a:lnTo>
                    <a:lnTo>
                      <a:pt x="1542" y="569"/>
                    </a:lnTo>
                    <a:lnTo>
                      <a:pt x="1561" y="569"/>
                    </a:lnTo>
                    <a:lnTo>
                      <a:pt x="1578" y="569"/>
                    </a:lnTo>
                    <a:lnTo>
                      <a:pt x="1596" y="569"/>
                    </a:lnTo>
                    <a:lnTo>
                      <a:pt x="1613" y="569"/>
                    </a:lnTo>
                    <a:lnTo>
                      <a:pt x="1630" y="569"/>
                    </a:lnTo>
                    <a:lnTo>
                      <a:pt x="1645" y="569"/>
                    </a:lnTo>
                    <a:lnTo>
                      <a:pt x="1661" y="569"/>
                    </a:lnTo>
                    <a:lnTo>
                      <a:pt x="1677" y="569"/>
                    </a:lnTo>
                    <a:lnTo>
                      <a:pt x="1693" y="569"/>
                    </a:lnTo>
                    <a:lnTo>
                      <a:pt x="1710" y="569"/>
                    </a:lnTo>
                    <a:lnTo>
                      <a:pt x="1724" y="569"/>
                    </a:lnTo>
                    <a:lnTo>
                      <a:pt x="1739" y="569"/>
                    </a:lnTo>
                    <a:lnTo>
                      <a:pt x="1754" y="570"/>
                    </a:lnTo>
                    <a:lnTo>
                      <a:pt x="1768" y="570"/>
                    </a:lnTo>
                    <a:lnTo>
                      <a:pt x="1781" y="570"/>
                    </a:lnTo>
                    <a:lnTo>
                      <a:pt x="1796" y="570"/>
                    </a:lnTo>
                    <a:lnTo>
                      <a:pt x="1810" y="570"/>
                    </a:lnTo>
                    <a:lnTo>
                      <a:pt x="1823" y="570"/>
                    </a:lnTo>
                    <a:lnTo>
                      <a:pt x="1836" y="570"/>
                    </a:lnTo>
                    <a:lnTo>
                      <a:pt x="1848" y="570"/>
                    </a:lnTo>
                    <a:lnTo>
                      <a:pt x="1862" y="572"/>
                    </a:lnTo>
                    <a:lnTo>
                      <a:pt x="1873" y="570"/>
                    </a:lnTo>
                    <a:lnTo>
                      <a:pt x="1885" y="570"/>
                    </a:lnTo>
                    <a:lnTo>
                      <a:pt x="1897" y="570"/>
                    </a:lnTo>
                    <a:lnTo>
                      <a:pt x="1908" y="570"/>
                    </a:lnTo>
                    <a:lnTo>
                      <a:pt x="1918" y="570"/>
                    </a:lnTo>
                    <a:lnTo>
                      <a:pt x="1927" y="570"/>
                    </a:lnTo>
                    <a:lnTo>
                      <a:pt x="1939" y="570"/>
                    </a:lnTo>
                    <a:lnTo>
                      <a:pt x="1949" y="570"/>
                    </a:lnTo>
                    <a:lnTo>
                      <a:pt x="1957" y="570"/>
                    </a:lnTo>
                    <a:lnTo>
                      <a:pt x="1967" y="570"/>
                    </a:lnTo>
                    <a:lnTo>
                      <a:pt x="1976" y="570"/>
                    </a:lnTo>
                    <a:lnTo>
                      <a:pt x="1986" y="570"/>
                    </a:lnTo>
                    <a:lnTo>
                      <a:pt x="1993" y="570"/>
                    </a:lnTo>
                    <a:lnTo>
                      <a:pt x="2001" y="570"/>
                    </a:lnTo>
                    <a:lnTo>
                      <a:pt x="2008" y="570"/>
                    </a:lnTo>
                    <a:lnTo>
                      <a:pt x="2017" y="570"/>
                    </a:lnTo>
                    <a:lnTo>
                      <a:pt x="2022" y="569"/>
                    </a:lnTo>
                    <a:lnTo>
                      <a:pt x="2029" y="569"/>
                    </a:lnTo>
                    <a:lnTo>
                      <a:pt x="2034" y="569"/>
                    </a:lnTo>
                    <a:lnTo>
                      <a:pt x="2040" y="569"/>
                    </a:lnTo>
                    <a:lnTo>
                      <a:pt x="2049" y="569"/>
                    </a:lnTo>
                    <a:lnTo>
                      <a:pt x="2057" y="569"/>
                    </a:lnTo>
                    <a:lnTo>
                      <a:pt x="2064" y="569"/>
                    </a:lnTo>
                    <a:lnTo>
                      <a:pt x="2070" y="569"/>
                    </a:lnTo>
                    <a:lnTo>
                      <a:pt x="2074" y="567"/>
                    </a:lnTo>
                    <a:lnTo>
                      <a:pt x="2076" y="567"/>
                    </a:lnTo>
                    <a:lnTo>
                      <a:pt x="2077" y="563"/>
                    </a:lnTo>
                    <a:lnTo>
                      <a:pt x="2079" y="555"/>
                    </a:lnTo>
                    <a:lnTo>
                      <a:pt x="2079" y="548"/>
                    </a:lnTo>
                    <a:lnTo>
                      <a:pt x="2081" y="540"/>
                    </a:lnTo>
                    <a:lnTo>
                      <a:pt x="2081" y="529"/>
                    </a:lnTo>
                    <a:lnTo>
                      <a:pt x="2082" y="517"/>
                    </a:lnTo>
                    <a:lnTo>
                      <a:pt x="2082" y="506"/>
                    </a:lnTo>
                    <a:lnTo>
                      <a:pt x="2083" y="494"/>
                    </a:lnTo>
                    <a:lnTo>
                      <a:pt x="2082" y="481"/>
                    </a:lnTo>
                    <a:lnTo>
                      <a:pt x="2082" y="468"/>
                    </a:lnTo>
                    <a:lnTo>
                      <a:pt x="2081" y="454"/>
                    </a:lnTo>
                    <a:lnTo>
                      <a:pt x="2081" y="445"/>
                    </a:lnTo>
                    <a:lnTo>
                      <a:pt x="2080" y="432"/>
                    </a:lnTo>
                    <a:lnTo>
                      <a:pt x="2079" y="424"/>
                    </a:lnTo>
                    <a:lnTo>
                      <a:pt x="2079" y="416"/>
                    </a:lnTo>
                    <a:lnTo>
                      <a:pt x="2079" y="413"/>
                    </a:lnTo>
                    <a:lnTo>
                      <a:pt x="2075" y="403"/>
                    </a:lnTo>
                    <a:lnTo>
                      <a:pt x="2071" y="390"/>
                    </a:lnTo>
                    <a:lnTo>
                      <a:pt x="2067" y="380"/>
                    </a:lnTo>
                    <a:lnTo>
                      <a:pt x="2065" y="373"/>
                    </a:lnTo>
                    <a:lnTo>
                      <a:pt x="2061" y="361"/>
                    </a:lnTo>
                    <a:lnTo>
                      <a:pt x="2057" y="354"/>
                    </a:lnTo>
                    <a:lnTo>
                      <a:pt x="2053" y="342"/>
                    </a:lnTo>
                    <a:lnTo>
                      <a:pt x="2048" y="329"/>
                    </a:lnTo>
                    <a:lnTo>
                      <a:pt x="2043" y="316"/>
                    </a:lnTo>
                    <a:lnTo>
                      <a:pt x="2038" y="304"/>
                    </a:lnTo>
                    <a:lnTo>
                      <a:pt x="2033" y="291"/>
                    </a:lnTo>
                    <a:lnTo>
                      <a:pt x="2027" y="278"/>
                    </a:lnTo>
                    <a:lnTo>
                      <a:pt x="2020" y="264"/>
                    </a:lnTo>
                    <a:lnTo>
                      <a:pt x="2017" y="253"/>
                    </a:lnTo>
                    <a:lnTo>
                      <a:pt x="2009" y="238"/>
                    </a:lnTo>
                    <a:lnTo>
                      <a:pt x="2003" y="224"/>
                    </a:lnTo>
                    <a:lnTo>
                      <a:pt x="1996" y="213"/>
                    </a:lnTo>
                    <a:lnTo>
                      <a:pt x="1991" y="200"/>
                    </a:lnTo>
                    <a:lnTo>
                      <a:pt x="1983" y="186"/>
                    </a:lnTo>
                    <a:lnTo>
                      <a:pt x="1977" y="175"/>
                    </a:lnTo>
                    <a:lnTo>
                      <a:pt x="1971" y="164"/>
                    </a:lnTo>
                    <a:lnTo>
                      <a:pt x="1966" y="154"/>
                    </a:lnTo>
                    <a:lnTo>
                      <a:pt x="1958" y="145"/>
                    </a:lnTo>
                    <a:lnTo>
                      <a:pt x="1953" y="135"/>
                    </a:lnTo>
                    <a:lnTo>
                      <a:pt x="1947" y="127"/>
                    </a:lnTo>
                    <a:lnTo>
                      <a:pt x="1941" y="122"/>
                    </a:lnTo>
                    <a:lnTo>
                      <a:pt x="1931" y="110"/>
                    </a:lnTo>
                    <a:lnTo>
                      <a:pt x="1923" y="108"/>
                    </a:lnTo>
                    <a:lnTo>
                      <a:pt x="1909" y="105"/>
                    </a:lnTo>
                    <a:lnTo>
                      <a:pt x="1897" y="103"/>
                    </a:lnTo>
                    <a:lnTo>
                      <a:pt x="1882" y="101"/>
                    </a:lnTo>
                    <a:lnTo>
                      <a:pt x="1868" y="99"/>
                    </a:lnTo>
                    <a:lnTo>
                      <a:pt x="1852" y="97"/>
                    </a:lnTo>
                    <a:lnTo>
                      <a:pt x="1836" y="95"/>
                    </a:lnTo>
                    <a:lnTo>
                      <a:pt x="1819" y="91"/>
                    </a:lnTo>
                    <a:lnTo>
                      <a:pt x="1801" y="91"/>
                    </a:lnTo>
                    <a:lnTo>
                      <a:pt x="1783" y="89"/>
                    </a:lnTo>
                    <a:lnTo>
                      <a:pt x="1764" y="87"/>
                    </a:lnTo>
                    <a:lnTo>
                      <a:pt x="1745" y="86"/>
                    </a:lnTo>
                    <a:lnTo>
                      <a:pt x="1727" y="84"/>
                    </a:lnTo>
                    <a:lnTo>
                      <a:pt x="1706" y="84"/>
                    </a:lnTo>
                    <a:lnTo>
                      <a:pt x="1686" y="82"/>
                    </a:lnTo>
                    <a:lnTo>
                      <a:pt x="1665" y="80"/>
                    </a:lnTo>
                    <a:lnTo>
                      <a:pt x="1645" y="80"/>
                    </a:lnTo>
                    <a:lnTo>
                      <a:pt x="1623" y="78"/>
                    </a:lnTo>
                    <a:lnTo>
                      <a:pt x="1601" y="76"/>
                    </a:lnTo>
                    <a:lnTo>
                      <a:pt x="1578" y="76"/>
                    </a:lnTo>
                    <a:lnTo>
                      <a:pt x="1556" y="76"/>
                    </a:lnTo>
                    <a:lnTo>
                      <a:pt x="1533" y="74"/>
                    </a:lnTo>
                    <a:lnTo>
                      <a:pt x="1509" y="72"/>
                    </a:lnTo>
                    <a:lnTo>
                      <a:pt x="1485" y="70"/>
                    </a:lnTo>
                    <a:lnTo>
                      <a:pt x="1462" y="70"/>
                    </a:lnTo>
                    <a:lnTo>
                      <a:pt x="1437" y="70"/>
                    </a:lnTo>
                    <a:lnTo>
                      <a:pt x="1414" y="70"/>
                    </a:lnTo>
                    <a:lnTo>
                      <a:pt x="1390" y="68"/>
                    </a:lnTo>
                    <a:lnTo>
                      <a:pt x="1365" y="68"/>
                    </a:lnTo>
                    <a:lnTo>
                      <a:pt x="1341" y="68"/>
                    </a:lnTo>
                    <a:lnTo>
                      <a:pt x="1317" y="68"/>
                    </a:lnTo>
                    <a:lnTo>
                      <a:pt x="1292" y="68"/>
                    </a:lnTo>
                    <a:lnTo>
                      <a:pt x="1269" y="68"/>
                    </a:lnTo>
                    <a:lnTo>
                      <a:pt x="1243" y="67"/>
                    </a:lnTo>
                    <a:lnTo>
                      <a:pt x="1219" y="67"/>
                    </a:lnTo>
                    <a:lnTo>
                      <a:pt x="1193" y="65"/>
                    </a:lnTo>
                    <a:lnTo>
                      <a:pt x="1169" y="65"/>
                    </a:lnTo>
                    <a:lnTo>
                      <a:pt x="1144" y="65"/>
                    </a:lnTo>
                    <a:lnTo>
                      <a:pt x="1120" y="65"/>
                    </a:lnTo>
                    <a:lnTo>
                      <a:pt x="1096" y="65"/>
                    </a:lnTo>
                    <a:lnTo>
                      <a:pt x="1072" y="65"/>
                    </a:lnTo>
                    <a:lnTo>
                      <a:pt x="1047" y="65"/>
                    </a:lnTo>
                    <a:lnTo>
                      <a:pt x="1024" y="65"/>
                    </a:lnTo>
                    <a:lnTo>
                      <a:pt x="1001" y="65"/>
                    </a:lnTo>
                    <a:lnTo>
                      <a:pt x="978" y="65"/>
                    </a:lnTo>
                    <a:lnTo>
                      <a:pt x="954" y="65"/>
                    </a:lnTo>
                    <a:lnTo>
                      <a:pt x="933" y="65"/>
                    </a:lnTo>
                    <a:lnTo>
                      <a:pt x="911" y="65"/>
                    </a:lnTo>
                    <a:lnTo>
                      <a:pt x="890" y="65"/>
                    </a:lnTo>
                    <a:lnTo>
                      <a:pt x="868" y="65"/>
                    </a:lnTo>
                    <a:lnTo>
                      <a:pt x="847" y="65"/>
                    </a:lnTo>
                    <a:lnTo>
                      <a:pt x="827" y="65"/>
                    </a:lnTo>
                    <a:lnTo>
                      <a:pt x="807" y="65"/>
                    </a:lnTo>
                    <a:lnTo>
                      <a:pt x="787" y="65"/>
                    </a:lnTo>
                    <a:lnTo>
                      <a:pt x="767" y="65"/>
                    </a:lnTo>
                    <a:lnTo>
                      <a:pt x="749" y="65"/>
                    </a:lnTo>
                    <a:lnTo>
                      <a:pt x="733" y="65"/>
                    </a:lnTo>
                    <a:lnTo>
                      <a:pt x="714" y="65"/>
                    </a:lnTo>
                    <a:lnTo>
                      <a:pt x="698" y="65"/>
                    </a:lnTo>
                    <a:lnTo>
                      <a:pt x="681" y="65"/>
                    </a:lnTo>
                    <a:lnTo>
                      <a:pt x="666" y="67"/>
                    </a:lnTo>
                    <a:lnTo>
                      <a:pt x="651" y="67"/>
                    </a:lnTo>
                    <a:lnTo>
                      <a:pt x="637" y="68"/>
                    </a:lnTo>
                    <a:lnTo>
                      <a:pt x="624" y="68"/>
                    </a:lnTo>
                    <a:lnTo>
                      <a:pt x="613" y="70"/>
                    </a:lnTo>
                    <a:lnTo>
                      <a:pt x="600" y="70"/>
                    </a:lnTo>
                    <a:lnTo>
                      <a:pt x="588" y="70"/>
                    </a:lnTo>
                    <a:lnTo>
                      <a:pt x="576" y="70"/>
                    </a:lnTo>
                    <a:lnTo>
                      <a:pt x="564" y="70"/>
                    </a:lnTo>
                    <a:lnTo>
                      <a:pt x="552" y="70"/>
                    </a:lnTo>
                    <a:lnTo>
                      <a:pt x="541" y="70"/>
                    </a:lnTo>
                    <a:lnTo>
                      <a:pt x="530" y="70"/>
                    </a:lnTo>
                    <a:lnTo>
                      <a:pt x="519" y="70"/>
                    </a:lnTo>
                    <a:lnTo>
                      <a:pt x="507" y="70"/>
                    </a:lnTo>
                    <a:lnTo>
                      <a:pt x="498" y="70"/>
                    </a:lnTo>
                    <a:lnTo>
                      <a:pt x="486" y="70"/>
                    </a:lnTo>
                    <a:lnTo>
                      <a:pt x="477" y="72"/>
                    </a:lnTo>
                    <a:lnTo>
                      <a:pt x="465" y="72"/>
                    </a:lnTo>
                    <a:lnTo>
                      <a:pt x="455" y="72"/>
                    </a:lnTo>
                    <a:lnTo>
                      <a:pt x="446" y="72"/>
                    </a:lnTo>
                    <a:lnTo>
                      <a:pt x="437" y="74"/>
                    </a:lnTo>
                    <a:lnTo>
                      <a:pt x="426" y="74"/>
                    </a:lnTo>
                    <a:lnTo>
                      <a:pt x="417" y="74"/>
                    </a:lnTo>
                    <a:lnTo>
                      <a:pt x="407" y="74"/>
                    </a:lnTo>
                    <a:lnTo>
                      <a:pt x="399" y="76"/>
                    </a:lnTo>
                    <a:lnTo>
                      <a:pt x="389" y="76"/>
                    </a:lnTo>
                    <a:lnTo>
                      <a:pt x="380" y="76"/>
                    </a:lnTo>
                    <a:lnTo>
                      <a:pt x="371" y="76"/>
                    </a:lnTo>
                    <a:lnTo>
                      <a:pt x="364" y="78"/>
                    </a:lnTo>
                    <a:lnTo>
                      <a:pt x="355" y="78"/>
                    </a:lnTo>
                    <a:lnTo>
                      <a:pt x="347" y="78"/>
                    </a:lnTo>
                    <a:lnTo>
                      <a:pt x="338" y="78"/>
                    </a:lnTo>
                    <a:lnTo>
                      <a:pt x="332" y="80"/>
                    </a:lnTo>
                    <a:lnTo>
                      <a:pt x="323" y="80"/>
                    </a:lnTo>
                    <a:lnTo>
                      <a:pt x="317" y="82"/>
                    </a:lnTo>
                    <a:lnTo>
                      <a:pt x="309" y="82"/>
                    </a:lnTo>
                    <a:lnTo>
                      <a:pt x="302" y="84"/>
                    </a:lnTo>
                    <a:lnTo>
                      <a:pt x="295" y="84"/>
                    </a:lnTo>
                    <a:lnTo>
                      <a:pt x="287" y="84"/>
                    </a:lnTo>
                    <a:lnTo>
                      <a:pt x="280" y="84"/>
                    </a:lnTo>
                    <a:lnTo>
                      <a:pt x="275" y="84"/>
                    </a:lnTo>
                    <a:lnTo>
                      <a:pt x="267" y="84"/>
                    </a:lnTo>
                    <a:lnTo>
                      <a:pt x="261" y="86"/>
                    </a:lnTo>
                    <a:lnTo>
                      <a:pt x="255" y="86"/>
                    </a:lnTo>
                    <a:lnTo>
                      <a:pt x="250" y="87"/>
                    </a:lnTo>
                    <a:lnTo>
                      <a:pt x="244" y="87"/>
                    </a:lnTo>
                    <a:lnTo>
                      <a:pt x="238" y="87"/>
                    </a:lnTo>
                    <a:lnTo>
                      <a:pt x="233" y="87"/>
                    </a:lnTo>
                    <a:lnTo>
                      <a:pt x="228" y="89"/>
                    </a:lnTo>
                    <a:lnTo>
                      <a:pt x="218" y="89"/>
                    </a:lnTo>
                    <a:lnTo>
                      <a:pt x="209" y="93"/>
                    </a:lnTo>
                    <a:lnTo>
                      <a:pt x="199" y="93"/>
                    </a:lnTo>
                    <a:lnTo>
                      <a:pt x="192" y="95"/>
                    </a:lnTo>
                    <a:lnTo>
                      <a:pt x="186" y="97"/>
                    </a:lnTo>
                    <a:lnTo>
                      <a:pt x="179" y="99"/>
                    </a:lnTo>
                    <a:lnTo>
                      <a:pt x="174" y="101"/>
                    </a:lnTo>
                    <a:lnTo>
                      <a:pt x="169" y="103"/>
                    </a:lnTo>
                    <a:lnTo>
                      <a:pt x="166" y="105"/>
                    </a:lnTo>
                    <a:lnTo>
                      <a:pt x="162" y="108"/>
                    </a:lnTo>
                    <a:lnTo>
                      <a:pt x="155" y="114"/>
                    </a:lnTo>
                    <a:lnTo>
                      <a:pt x="148" y="124"/>
                    </a:lnTo>
                    <a:lnTo>
                      <a:pt x="143" y="127"/>
                    </a:lnTo>
                    <a:lnTo>
                      <a:pt x="140" y="135"/>
                    </a:lnTo>
                    <a:lnTo>
                      <a:pt x="135" y="145"/>
                    </a:lnTo>
                    <a:lnTo>
                      <a:pt x="131" y="154"/>
                    </a:lnTo>
                    <a:lnTo>
                      <a:pt x="126" y="162"/>
                    </a:lnTo>
                    <a:lnTo>
                      <a:pt x="121" y="171"/>
                    </a:lnTo>
                    <a:lnTo>
                      <a:pt x="116" y="181"/>
                    </a:lnTo>
                    <a:lnTo>
                      <a:pt x="113" y="192"/>
                    </a:lnTo>
                    <a:lnTo>
                      <a:pt x="108" y="202"/>
                    </a:lnTo>
                    <a:lnTo>
                      <a:pt x="103" y="213"/>
                    </a:lnTo>
                    <a:lnTo>
                      <a:pt x="99" y="224"/>
                    </a:lnTo>
                    <a:lnTo>
                      <a:pt x="95" y="236"/>
                    </a:lnTo>
                    <a:lnTo>
                      <a:pt x="90" y="245"/>
                    </a:lnTo>
                    <a:lnTo>
                      <a:pt x="87" y="257"/>
                    </a:lnTo>
                    <a:lnTo>
                      <a:pt x="82" y="266"/>
                    </a:lnTo>
                    <a:lnTo>
                      <a:pt x="78" y="278"/>
                    </a:lnTo>
                    <a:lnTo>
                      <a:pt x="74" y="289"/>
                    </a:lnTo>
                    <a:lnTo>
                      <a:pt x="70" y="299"/>
                    </a:lnTo>
                    <a:lnTo>
                      <a:pt x="67" y="308"/>
                    </a:lnTo>
                    <a:lnTo>
                      <a:pt x="64" y="318"/>
                    </a:lnTo>
                    <a:lnTo>
                      <a:pt x="62" y="325"/>
                    </a:lnTo>
                    <a:lnTo>
                      <a:pt x="58" y="335"/>
                    </a:lnTo>
                    <a:lnTo>
                      <a:pt x="56" y="342"/>
                    </a:lnTo>
                    <a:lnTo>
                      <a:pt x="54" y="348"/>
                    </a:lnTo>
                    <a:lnTo>
                      <a:pt x="51" y="359"/>
                    </a:lnTo>
                    <a:lnTo>
                      <a:pt x="51" y="369"/>
                    </a:lnTo>
                    <a:lnTo>
                      <a:pt x="49" y="373"/>
                    </a:lnTo>
                    <a:lnTo>
                      <a:pt x="48" y="380"/>
                    </a:lnTo>
                    <a:lnTo>
                      <a:pt x="48" y="388"/>
                    </a:lnTo>
                    <a:lnTo>
                      <a:pt x="48" y="399"/>
                    </a:lnTo>
                    <a:lnTo>
                      <a:pt x="47" y="411"/>
                    </a:lnTo>
                    <a:lnTo>
                      <a:pt x="46" y="424"/>
                    </a:lnTo>
                    <a:lnTo>
                      <a:pt x="46" y="437"/>
                    </a:lnTo>
                    <a:lnTo>
                      <a:pt x="46" y="453"/>
                    </a:lnTo>
                    <a:lnTo>
                      <a:pt x="44" y="466"/>
                    </a:lnTo>
                    <a:lnTo>
                      <a:pt x="44" y="477"/>
                    </a:lnTo>
                    <a:lnTo>
                      <a:pt x="44" y="491"/>
                    </a:lnTo>
                    <a:lnTo>
                      <a:pt x="44" y="504"/>
                    </a:lnTo>
                    <a:lnTo>
                      <a:pt x="44" y="515"/>
                    </a:lnTo>
                    <a:lnTo>
                      <a:pt x="47" y="527"/>
                    </a:lnTo>
                    <a:lnTo>
                      <a:pt x="48" y="536"/>
                    </a:lnTo>
                    <a:lnTo>
                      <a:pt x="51" y="546"/>
                    </a:lnTo>
                    <a:lnTo>
                      <a:pt x="51" y="548"/>
                    </a:lnTo>
                    <a:lnTo>
                      <a:pt x="54" y="550"/>
                    </a:lnTo>
                    <a:lnTo>
                      <a:pt x="59" y="551"/>
                    </a:lnTo>
                    <a:lnTo>
                      <a:pt x="65" y="555"/>
                    </a:lnTo>
                    <a:lnTo>
                      <a:pt x="74" y="555"/>
                    </a:lnTo>
                    <a:lnTo>
                      <a:pt x="83" y="557"/>
                    </a:lnTo>
                    <a:lnTo>
                      <a:pt x="87" y="557"/>
                    </a:lnTo>
                    <a:lnTo>
                      <a:pt x="93" y="559"/>
                    </a:lnTo>
                    <a:lnTo>
                      <a:pt x="99" y="559"/>
                    </a:lnTo>
                    <a:lnTo>
                      <a:pt x="105" y="561"/>
                    </a:lnTo>
                    <a:lnTo>
                      <a:pt x="111" y="561"/>
                    </a:lnTo>
                    <a:lnTo>
                      <a:pt x="116" y="561"/>
                    </a:lnTo>
                    <a:lnTo>
                      <a:pt x="122" y="561"/>
                    </a:lnTo>
                    <a:lnTo>
                      <a:pt x="130" y="561"/>
                    </a:lnTo>
                    <a:lnTo>
                      <a:pt x="136" y="561"/>
                    </a:lnTo>
                    <a:lnTo>
                      <a:pt x="143" y="561"/>
                    </a:lnTo>
                    <a:lnTo>
                      <a:pt x="150" y="561"/>
                    </a:lnTo>
                    <a:lnTo>
                      <a:pt x="158" y="563"/>
                    </a:lnTo>
                    <a:lnTo>
                      <a:pt x="166" y="563"/>
                    </a:lnTo>
                    <a:lnTo>
                      <a:pt x="173" y="563"/>
                    </a:lnTo>
                    <a:lnTo>
                      <a:pt x="179" y="563"/>
                    </a:lnTo>
                    <a:lnTo>
                      <a:pt x="188" y="563"/>
                    </a:lnTo>
                    <a:lnTo>
                      <a:pt x="195" y="563"/>
                    </a:lnTo>
                    <a:lnTo>
                      <a:pt x="204" y="563"/>
                    </a:lnTo>
                    <a:lnTo>
                      <a:pt x="212" y="563"/>
                    </a:lnTo>
                    <a:lnTo>
                      <a:pt x="220" y="563"/>
                    </a:lnTo>
                    <a:lnTo>
                      <a:pt x="229" y="563"/>
                    </a:lnTo>
                    <a:lnTo>
                      <a:pt x="240" y="563"/>
                    </a:lnTo>
                    <a:lnTo>
                      <a:pt x="250" y="563"/>
                    </a:lnTo>
                    <a:lnTo>
                      <a:pt x="260" y="563"/>
                    </a:lnTo>
                    <a:lnTo>
                      <a:pt x="270" y="563"/>
                    </a:lnTo>
                    <a:lnTo>
                      <a:pt x="280" y="563"/>
                    </a:lnTo>
                    <a:lnTo>
                      <a:pt x="290" y="563"/>
                    </a:lnTo>
                    <a:lnTo>
                      <a:pt x="301" y="563"/>
                    </a:lnTo>
                    <a:lnTo>
                      <a:pt x="309" y="563"/>
                    </a:lnTo>
                    <a:lnTo>
                      <a:pt x="318" y="563"/>
                    </a:lnTo>
                    <a:lnTo>
                      <a:pt x="328" y="563"/>
                    </a:lnTo>
                    <a:lnTo>
                      <a:pt x="338" y="563"/>
                    </a:lnTo>
                    <a:lnTo>
                      <a:pt x="347" y="563"/>
                    </a:lnTo>
                    <a:lnTo>
                      <a:pt x="355" y="563"/>
                    </a:lnTo>
                    <a:lnTo>
                      <a:pt x="364" y="563"/>
                    </a:lnTo>
                    <a:lnTo>
                      <a:pt x="373" y="565"/>
                    </a:lnTo>
                    <a:lnTo>
                      <a:pt x="380" y="565"/>
                    </a:lnTo>
                    <a:lnTo>
                      <a:pt x="387" y="565"/>
                    </a:lnTo>
                    <a:lnTo>
                      <a:pt x="394" y="565"/>
                    </a:lnTo>
                    <a:lnTo>
                      <a:pt x="401" y="565"/>
                    </a:lnTo>
                    <a:lnTo>
                      <a:pt x="407" y="565"/>
                    </a:lnTo>
                    <a:lnTo>
                      <a:pt x="413" y="565"/>
                    </a:lnTo>
                    <a:lnTo>
                      <a:pt x="418" y="565"/>
                    </a:lnTo>
                    <a:lnTo>
                      <a:pt x="425" y="565"/>
                    </a:lnTo>
                    <a:lnTo>
                      <a:pt x="433" y="565"/>
                    </a:lnTo>
                    <a:lnTo>
                      <a:pt x="439" y="565"/>
                    </a:lnTo>
                    <a:lnTo>
                      <a:pt x="443" y="565"/>
                    </a:lnTo>
                    <a:lnTo>
                      <a:pt x="446" y="567"/>
                    </a:lnTo>
                    <a:lnTo>
                      <a:pt x="448" y="6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3" name="Freeform 87"/>
              <p:cNvSpPr>
                <a:spLocks/>
              </p:cNvSpPr>
              <p:nvPr/>
            </p:nvSpPr>
            <p:spPr bwMode="auto">
              <a:xfrm>
                <a:off x="3068" y="2487"/>
                <a:ext cx="118" cy="576"/>
              </a:xfrm>
              <a:custGeom>
                <a:avLst/>
                <a:gdLst>
                  <a:gd name="T0" fmla="*/ 90 w 118"/>
                  <a:gd name="T1" fmla="*/ 9 h 1153"/>
                  <a:gd name="T2" fmla="*/ 90 w 118"/>
                  <a:gd name="T3" fmla="*/ 10 h 1153"/>
                  <a:gd name="T4" fmla="*/ 90 w 118"/>
                  <a:gd name="T5" fmla="*/ 11 h 1153"/>
                  <a:gd name="T6" fmla="*/ 90 w 118"/>
                  <a:gd name="T7" fmla="*/ 13 h 1153"/>
                  <a:gd name="T8" fmla="*/ 90 w 118"/>
                  <a:gd name="T9" fmla="*/ 14 h 1153"/>
                  <a:gd name="T10" fmla="*/ 90 w 118"/>
                  <a:gd name="T11" fmla="*/ 16 h 1153"/>
                  <a:gd name="T12" fmla="*/ 90 w 118"/>
                  <a:gd name="T13" fmla="*/ 18 h 1153"/>
                  <a:gd name="T14" fmla="*/ 89 w 118"/>
                  <a:gd name="T15" fmla="*/ 20 h 1153"/>
                  <a:gd name="T16" fmla="*/ 89 w 118"/>
                  <a:gd name="T17" fmla="*/ 22 h 1153"/>
                  <a:gd name="T18" fmla="*/ 89 w 118"/>
                  <a:gd name="T19" fmla="*/ 24 h 1153"/>
                  <a:gd name="T20" fmla="*/ 89 w 118"/>
                  <a:gd name="T21" fmla="*/ 26 h 1153"/>
                  <a:gd name="T22" fmla="*/ 89 w 118"/>
                  <a:gd name="T23" fmla="*/ 27 h 1153"/>
                  <a:gd name="T24" fmla="*/ 89 w 118"/>
                  <a:gd name="T25" fmla="*/ 29 h 1153"/>
                  <a:gd name="T26" fmla="*/ 89 w 118"/>
                  <a:gd name="T27" fmla="*/ 30 h 1153"/>
                  <a:gd name="T28" fmla="*/ 89 w 118"/>
                  <a:gd name="T29" fmla="*/ 31 h 1153"/>
                  <a:gd name="T30" fmla="*/ 87 w 118"/>
                  <a:gd name="T31" fmla="*/ 33 h 1153"/>
                  <a:gd name="T32" fmla="*/ 87 w 118"/>
                  <a:gd name="T33" fmla="*/ 34 h 1153"/>
                  <a:gd name="T34" fmla="*/ 87 w 118"/>
                  <a:gd name="T35" fmla="*/ 35 h 1153"/>
                  <a:gd name="T36" fmla="*/ 110 w 118"/>
                  <a:gd name="T37" fmla="*/ 35 h 1153"/>
                  <a:gd name="T38" fmla="*/ 116 w 118"/>
                  <a:gd name="T39" fmla="*/ 35 h 1153"/>
                  <a:gd name="T40" fmla="*/ 116 w 118"/>
                  <a:gd name="T41" fmla="*/ 34 h 1153"/>
                  <a:gd name="T42" fmla="*/ 116 w 118"/>
                  <a:gd name="T43" fmla="*/ 32 h 1153"/>
                  <a:gd name="T44" fmla="*/ 116 w 118"/>
                  <a:gd name="T45" fmla="*/ 31 h 1153"/>
                  <a:gd name="T46" fmla="*/ 116 w 118"/>
                  <a:gd name="T47" fmla="*/ 28 h 1153"/>
                  <a:gd name="T48" fmla="*/ 116 w 118"/>
                  <a:gd name="T49" fmla="*/ 26 h 1153"/>
                  <a:gd name="T50" fmla="*/ 116 w 118"/>
                  <a:gd name="T51" fmla="*/ 24 h 1153"/>
                  <a:gd name="T52" fmla="*/ 117 w 118"/>
                  <a:gd name="T53" fmla="*/ 21 h 1153"/>
                  <a:gd name="T54" fmla="*/ 117 w 118"/>
                  <a:gd name="T55" fmla="*/ 19 h 1153"/>
                  <a:gd name="T56" fmla="*/ 117 w 118"/>
                  <a:gd name="T57" fmla="*/ 16 h 1153"/>
                  <a:gd name="T58" fmla="*/ 117 w 118"/>
                  <a:gd name="T59" fmla="*/ 14 h 1153"/>
                  <a:gd name="T60" fmla="*/ 117 w 118"/>
                  <a:gd name="T61" fmla="*/ 12 h 1153"/>
                  <a:gd name="T62" fmla="*/ 117 w 118"/>
                  <a:gd name="T63" fmla="*/ 10 h 1153"/>
                  <a:gd name="T64" fmla="*/ 117 w 118"/>
                  <a:gd name="T65" fmla="*/ 8 h 1153"/>
                  <a:gd name="T66" fmla="*/ 117 w 118"/>
                  <a:gd name="T67" fmla="*/ 7 h 1153"/>
                  <a:gd name="T68" fmla="*/ 117 w 118"/>
                  <a:gd name="T69" fmla="*/ 6 h 1153"/>
                  <a:gd name="T70" fmla="*/ 117 w 118"/>
                  <a:gd name="T71" fmla="*/ 5 h 1153"/>
                  <a:gd name="T72" fmla="*/ 116 w 118"/>
                  <a:gd name="T73" fmla="*/ 4 h 1153"/>
                  <a:gd name="T74" fmla="*/ 113 w 118"/>
                  <a:gd name="T75" fmla="*/ 3 h 1153"/>
                  <a:gd name="T76" fmla="*/ 110 w 118"/>
                  <a:gd name="T77" fmla="*/ 2 h 1153"/>
                  <a:gd name="T78" fmla="*/ 94 w 118"/>
                  <a:gd name="T79" fmla="*/ 1 h 1153"/>
                  <a:gd name="T80" fmla="*/ 60 w 118"/>
                  <a:gd name="T81" fmla="*/ 0 h 1153"/>
                  <a:gd name="T82" fmla="*/ 29 w 118"/>
                  <a:gd name="T83" fmla="*/ 0 h 1153"/>
                  <a:gd name="T84" fmla="*/ 6 w 118"/>
                  <a:gd name="T85" fmla="*/ 0 h 1153"/>
                  <a:gd name="T86" fmla="*/ 3 w 118"/>
                  <a:gd name="T87" fmla="*/ 1 h 1153"/>
                  <a:gd name="T88" fmla="*/ 26 w 118"/>
                  <a:gd name="T89" fmla="*/ 2 h 1153"/>
                  <a:gd name="T90" fmla="*/ 47 w 118"/>
                  <a:gd name="T91" fmla="*/ 3 h 1153"/>
                  <a:gd name="T92" fmla="*/ 75 w 118"/>
                  <a:gd name="T93" fmla="*/ 4 h 1153"/>
                  <a:gd name="T94" fmla="*/ 84 w 118"/>
                  <a:gd name="T95" fmla="*/ 6 h 1153"/>
                  <a:gd name="T96" fmla="*/ 90 w 118"/>
                  <a:gd name="T97" fmla="*/ 7 h 11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8" h="1153">
                    <a:moveTo>
                      <a:pt x="91" y="265"/>
                    </a:moveTo>
                    <a:lnTo>
                      <a:pt x="90" y="268"/>
                    </a:lnTo>
                    <a:lnTo>
                      <a:pt x="90" y="278"/>
                    </a:lnTo>
                    <a:lnTo>
                      <a:pt x="90" y="289"/>
                    </a:lnTo>
                    <a:lnTo>
                      <a:pt x="90" y="305"/>
                    </a:lnTo>
                    <a:lnTo>
                      <a:pt x="90" y="310"/>
                    </a:lnTo>
                    <a:lnTo>
                      <a:pt x="90" y="320"/>
                    </a:lnTo>
                    <a:lnTo>
                      <a:pt x="90" y="329"/>
                    </a:lnTo>
                    <a:lnTo>
                      <a:pt x="90" y="339"/>
                    </a:lnTo>
                    <a:lnTo>
                      <a:pt x="90" y="348"/>
                    </a:lnTo>
                    <a:lnTo>
                      <a:pt x="90" y="360"/>
                    </a:lnTo>
                    <a:lnTo>
                      <a:pt x="90" y="371"/>
                    </a:lnTo>
                    <a:lnTo>
                      <a:pt x="90" y="384"/>
                    </a:lnTo>
                    <a:lnTo>
                      <a:pt x="90" y="396"/>
                    </a:lnTo>
                    <a:lnTo>
                      <a:pt x="90" y="407"/>
                    </a:lnTo>
                    <a:lnTo>
                      <a:pt x="90" y="421"/>
                    </a:lnTo>
                    <a:lnTo>
                      <a:pt x="90" y="434"/>
                    </a:lnTo>
                    <a:lnTo>
                      <a:pt x="90" y="447"/>
                    </a:lnTo>
                    <a:lnTo>
                      <a:pt x="90" y="461"/>
                    </a:lnTo>
                    <a:lnTo>
                      <a:pt x="90" y="476"/>
                    </a:lnTo>
                    <a:lnTo>
                      <a:pt x="90" y="493"/>
                    </a:lnTo>
                    <a:lnTo>
                      <a:pt x="90" y="504"/>
                    </a:lnTo>
                    <a:lnTo>
                      <a:pt x="90" y="521"/>
                    </a:lnTo>
                    <a:lnTo>
                      <a:pt x="90" y="537"/>
                    </a:lnTo>
                    <a:lnTo>
                      <a:pt x="90" y="552"/>
                    </a:lnTo>
                    <a:lnTo>
                      <a:pt x="90" y="567"/>
                    </a:lnTo>
                    <a:lnTo>
                      <a:pt x="90" y="582"/>
                    </a:lnTo>
                    <a:lnTo>
                      <a:pt x="90" y="597"/>
                    </a:lnTo>
                    <a:lnTo>
                      <a:pt x="90" y="615"/>
                    </a:lnTo>
                    <a:lnTo>
                      <a:pt x="89" y="630"/>
                    </a:lnTo>
                    <a:lnTo>
                      <a:pt x="89" y="647"/>
                    </a:lnTo>
                    <a:lnTo>
                      <a:pt x="89" y="660"/>
                    </a:lnTo>
                    <a:lnTo>
                      <a:pt x="89" y="677"/>
                    </a:lnTo>
                    <a:lnTo>
                      <a:pt x="89" y="693"/>
                    </a:lnTo>
                    <a:lnTo>
                      <a:pt x="89" y="708"/>
                    </a:lnTo>
                    <a:lnTo>
                      <a:pt x="89" y="723"/>
                    </a:lnTo>
                    <a:lnTo>
                      <a:pt x="89" y="738"/>
                    </a:lnTo>
                    <a:lnTo>
                      <a:pt x="89" y="753"/>
                    </a:lnTo>
                    <a:lnTo>
                      <a:pt x="89" y="769"/>
                    </a:lnTo>
                    <a:lnTo>
                      <a:pt x="89" y="784"/>
                    </a:lnTo>
                    <a:lnTo>
                      <a:pt x="89" y="797"/>
                    </a:lnTo>
                    <a:lnTo>
                      <a:pt x="89" y="810"/>
                    </a:lnTo>
                    <a:lnTo>
                      <a:pt x="89" y="826"/>
                    </a:lnTo>
                    <a:lnTo>
                      <a:pt x="89" y="839"/>
                    </a:lnTo>
                    <a:lnTo>
                      <a:pt x="89" y="854"/>
                    </a:lnTo>
                    <a:lnTo>
                      <a:pt x="89" y="866"/>
                    </a:lnTo>
                    <a:lnTo>
                      <a:pt x="89" y="877"/>
                    </a:lnTo>
                    <a:lnTo>
                      <a:pt x="89" y="888"/>
                    </a:lnTo>
                    <a:lnTo>
                      <a:pt x="89" y="900"/>
                    </a:lnTo>
                    <a:lnTo>
                      <a:pt x="89" y="911"/>
                    </a:lnTo>
                    <a:lnTo>
                      <a:pt x="89" y="921"/>
                    </a:lnTo>
                    <a:lnTo>
                      <a:pt x="89" y="932"/>
                    </a:lnTo>
                    <a:lnTo>
                      <a:pt x="89" y="942"/>
                    </a:lnTo>
                    <a:lnTo>
                      <a:pt x="89" y="949"/>
                    </a:lnTo>
                    <a:lnTo>
                      <a:pt x="89" y="959"/>
                    </a:lnTo>
                    <a:lnTo>
                      <a:pt x="89" y="964"/>
                    </a:lnTo>
                    <a:lnTo>
                      <a:pt x="89" y="972"/>
                    </a:lnTo>
                    <a:lnTo>
                      <a:pt x="89" y="985"/>
                    </a:lnTo>
                    <a:lnTo>
                      <a:pt x="89" y="995"/>
                    </a:lnTo>
                    <a:lnTo>
                      <a:pt x="89" y="1008"/>
                    </a:lnTo>
                    <a:lnTo>
                      <a:pt x="89" y="1023"/>
                    </a:lnTo>
                    <a:lnTo>
                      <a:pt x="87" y="1037"/>
                    </a:lnTo>
                    <a:lnTo>
                      <a:pt x="87" y="1050"/>
                    </a:lnTo>
                    <a:lnTo>
                      <a:pt x="87" y="1061"/>
                    </a:lnTo>
                    <a:lnTo>
                      <a:pt x="87" y="1075"/>
                    </a:lnTo>
                    <a:lnTo>
                      <a:pt x="87" y="1086"/>
                    </a:lnTo>
                    <a:lnTo>
                      <a:pt x="87" y="1098"/>
                    </a:lnTo>
                    <a:lnTo>
                      <a:pt x="87" y="1107"/>
                    </a:lnTo>
                    <a:lnTo>
                      <a:pt x="87" y="1115"/>
                    </a:lnTo>
                    <a:lnTo>
                      <a:pt x="87" y="1122"/>
                    </a:lnTo>
                    <a:lnTo>
                      <a:pt x="87" y="1130"/>
                    </a:lnTo>
                    <a:lnTo>
                      <a:pt x="87" y="1139"/>
                    </a:lnTo>
                    <a:lnTo>
                      <a:pt x="87" y="1147"/>
                    </a:lnTo>
                    <a:lnTo>
                      <a:pt x="91" y="1151"/>
                    </a:lnTo>
                    <a:lnTo>
                      <a:pt x="101" y="1153"/>
                    </a:lnTo>
                    <a:lnTo>
                      <a:pt x="110" y="1151"/>
                    </a:lnTo>
                    <a:lnTo>
                      <a:pt x="116" y="1145"/>
                    </a:lnTo>
                    <a:lnTo>
                      <a:pt x="116" y="1139"/>
                    </a:lnTo>
                    <a:lnTo>
                      <a:pt x="116" y="1134"/>
                    </a:lnTo>
                    <a:lnTo>
                      <a:pt x="116" y="1126"/>
                    </a:lnTo>
                    <a:lnTo>
                      <a:pt x="116" y="1120"/>
                    </a:lnTo>
                    <a:lnTo>
                      <a:pt x="116" y="1113"/>
                    </a:lnTo>
                    <a:lnTo>
                      <a:pt x="116" y="1105"/>
                    </a:lnTo>
                    <a:lnTo>
                      <a:pt x="116" y="1096"/>
                    </a:lnTo>
                    <a:lnTo>
                      <a:pt x="116" y="1084"/>
                    </a:lnTo>
                    <a:lnTo>
                      <a:pt x="116" y="1073"/>
                    </a:lnTo>
                    <a:lnTo>
                      <a:pt x="116" y="1061"/>
                    </a:lnTo>
                    <a:lnTo>
                      <a:pt x="116" y="1048"/>
                    </a:lnTo>
                    <a:lnTo>
                      <a:pt x="116" y="1037"/>
                    </a:lnTo>
                    <a:lnTo>
                      <a:pt x="116" y="1023"/>
                    </a:lnTo>
                    <a:lnTo>
                      <a:pt x="116" y="1010"/>
                    </a:lnTo>
                    <a:lnTo>
                      <a:pt x="116" y="993"/>
                    </a:lnTo>
                    <a:lnTo>
                      <a:pt x="116" y="978"/>
                    </a:lnTo>
                    <a:lnTo>
                      <a:pt x="116" y="961"/>
                    </a:lnTo>
                    <a:lnTo>
                      <a:pt x="116" y="945"/>
                    </a:lnTo>
                    <a:lnTo>
                      <a:pt x="116" y="926"/>
                    </a:lnTo>
                    <a:lnTo>
                      <a:pt x="116" y="907"/>
                    </a:lnTo>
                    <a:lnTo>
                      <a:pt x="116" y="890"/>
                    </a:lnTo>
                    <a:lnTo>
                      <a:pt x="116" y="873"/>
                    </a:lnTo>
                    <a:lnTo>
                      <a:pt x="116" y="852"/>
                    </a:lnTo>
                    <a:lnTo>
                      <a:pt x="116" y="833"/>
                    </a:lnTo>
                    <a:lnTo>
                      <a:pt x="116" y="814"/>
                    </a:lnTo>
                    <a:lnTo>
                      <a:pt x="116" y="795"/>
                    </a:lnTo>
                    <a:lnTo>
                      <a:pt x="116" y="774"/>
                    </a:lnTo>
                    <a:lnTo>
                      <a:pt x="116" y="755"/>
                    </a:lnTo>
                    <a:lnTo>
                      <a:pt x="116" y="736"/>
                    </a:lnTo>
                    <a:lnTo>
                      <a:pt x="117" y="717"/>
                    </a:lnTo>
                    <a:lnTo>
                      <a:pt x="117" y="694"/>
                    </a:lnTo>
                    <a:lnTo>
                      <a:pt x="117" y="675"/>
                    </a:lnTo>
                    <a:lnTo>
                      <a:pt x="117" y="654"/>
                    </a:lnTo>
                    <a:lnTo>
                      <a:pt x="117" y="635"/>
                    </a:lnTo>
                    <a:lnTo>
                      <a:pt x="117" y="615"/>
                    </a:lnTo>
                    <a:lnTo>
                      <a:pt x="117" y="596"/>
                    </a:lnTo>
                    <a:lnTo>
                      <a:pt x="117" y="575"/>
                    </a:lnTo>
                    <a:lnTo>
                      <a:pt x="117" y="558"/>
                    </a:lnTo>
                    <a:lnTo>
                      <a:pt x="117" y="537"/>
                    </a:lnTo>
                    <a:lnTo>
                      <a:pt x="117" y="518"/>
                    </a:lnTo>
                    <a:lnTo>
                      <a:pt x="117" y="499"/>
                    </a:lnTo>
                    <a:lnTo>
                      <a:pt x="117" y="480"/>
                    </a:lnTo>
                    <a:lnTo>
                      <a:pt x="117" y="461"/>
                    </a:lnTo>
                    <a:lnTo>
                      <a:pt x="117" y="443"/>
                    </a:lnTo>
                    <a:lnTo>
                      <a:pt x="117" y="426"/>
                    </a:lnTo>
                    <a:lnTo>
                      <a:pt x="117" y="411"/>
                    </a:lnTo>
                    <a:lnTo>
                      <a:pt x="117" y="394"/>
                    </a:lnTo>
                    <a:lnTo>
                      <a:pt x="117" y="379"/>
                    </a:lnTo>
                    <a:lnTo>
                      <a:pt x="117" y="362"/>
                    </a:lnTo>
                    <a:lnTo>
                      <a:pt x="117" y="350"/>
                    </a:lnTo>
                    <a:lnTo>
                      <a:pt x="117" y="335"/>
                    </a:lnTo>
                    <a:lnTo>
                      <a:pt x="117" y="322"/>
                    </a:lnTo>
                    <a:lnTo>
                      <a:pt x="117" y="310"/>
                    </a:lnTo>
                    <a:lnTo>
                      <a:pt x="117" y="299"/>
                    </a:lnTo>
                    <a:lnTo>
                      <a:pt x="117" y="287"/>
                    </a:lnTo>
                    <a:lnTo>
                      <a:pt x="117" y="278"/>
                    </a:lnTo>
                    <a:lnTo>
                      <a:pt x="117" y="268"/>
                    </a:lnTo>
                    <a:lnTo>
                      <a:pt x="117" y="261"/>
                    </a:lnTo>
                    <a:lnTo>
                      <a:pt x="117" y="248"/>
                    </a:lnTo>
                    <a:lnTo>
                      <a:pt x="118" y="240"/>
                    </a:lnTo>
                    <a:lnTo>
                      <a:pt x="117" y="230"/>
                    </a:lnTo>
                    <a:lnTo>
                      <a:pt x="117" y="223"/>
                    </a:lnTo>
                    <a:lnTo>
                      <a:pt x="117" y="213"/>
                    </a:lnTo>
                    <a:lnTo>
                      <a:pt x="117" y="208"/>
                    </a:lnTo>
                    <a:lnTo>
                      <a:pt x="117" y="198"/>
                    </a:lnTo>
                    <a:lnTo>
                      <a:pt x="117" y="189"/>
                    </a:lnTo>
                    <a:lnTo>
                      <a:pt x="117" y="181"/>
                    </a:lnTo>
                    <a:lnTo>
                      <a:pt x="117" y="173"/>
                    </a:lnTo>
                    <a:lnTo>
                      <a:pt x="116" y="164"/>
                    </a:lnTo>
                    <a:lnTo>
                      <a:pt x="116" y="154"/>
                    </a:lnTo>
                    <a:lnTo>
                      <a:pt x="116" y="147"/>
                    </a:lnTo>
                    <a:lnTo>
                      <a:pt x="116" y="137"/>
                    </a:lnTo>
                    <a:lnTo>
                      <a:pt x="115" y="130"/>
                    </a:lnTo>
                    <a:lnTo>
                      <a:pt x="115" y="120"/>
                    </a:lnTo>
                    <a:lnTo>
                      <a:pt x="113" y="111"/>
                    </a:lnTo>
                    <a:lnTo>
                      <a:pt x="113" y="103"/>
                    </a:lnTo>
                    <a:lnTo>
                      <a:pt x="112" y="95"/>
                    </a:lnTo>
                    <a:lnTo>
                      <a:pt x="111" y="86"/>
                    </a:lnTo>
                    <a:lnTo>
                      <a:pt x="110" y="78"/>
                    </a:lnTo>
                    <a:lnTo>
                      <a:pt x="109" y="71"/>
                    </a:lnTo>
                    <a:lnTo>
                      <a:pt x="105" y="57"/>
                    </a:lnTo>
                    <a:lnTo>
                      <a:pt x="101" y="46"/>
                    </a:lnTo>
                    <a:lnTo>
                      <a:pt x="94" y="33"/>
                    </a:lnTo>
                    <a:lnTo>
                      <a:pt x="89" y="23"/>
                    </a:lnTo>
                    <a:lnTo>
                      <a:pt x="80" y="14"/>
                    </a:lnTo>
                    <a:lnTo>
                      <a:pt x="71" y="10"/>
                    </a:lnTo>
                    <a:lnTo>
                      <a:pt x="60" y="4"/>
                    </a:lnTo>
                    <a:lnTo>
                      <a:pt x="52" y="2"/>
                    </a:lnTo>
                    <a:lnTo>
                      <a:pt x="43" y="0"/>
                    </a:lnTo>
                    <a:lnTo>
                      <a:pt x="37" y="0"/>
                    </a:lnTo>
                    <a:lnTo>
                      <a:pt x="29" y="0"/>
                    </a:lnTo>
                    <a:lnTo>
                      <a:pt x="23" y="2"/>
                    </a:lnTo>
                    <a:lnTo>
                      <a:pt x="17" y="6"/>
                    </a:lnTo>
                    <a:lnTo>
                      <a:pt x="13" y="10"/>
                    </a:lnTo>
                    <a:lnTo>
                      <a:pt x="6" y="17"/>
                    </a:lnTo>
                    <a:lnTo>
                      <a:pt x="1" y="27"/>
                    </a:lnTo>
                    <a:lnTo>
                      <a:pt x="0" y="36"/>
                    </a:lnTo>
                    <a:lnTo>
                      <a:pt x="0" y="46"/>
                    </a:lnTo>
                    <a:lnTo>
                      <a:pt x="3" y="54"/>
                    </a:lnTo>
                    <a:lnTo>
                      <a:pt x="9" y="65"/>
                    </a:lnTo>
                    <a:lnTo>
                      <a:pt x="13" y="69"/>
                    </a:lnTo>
                    <a:lnTo>
                      <a:pt x="19" y="73"/>
                    </a:lnTo>
                    <a:lnTo>
                      <a:pt x="26" y="78"/>
                    </a:lnTo>
                    <a:lnTo>
                      <a:pt x="31" y="86"/>
                    </a:lnTo>
                    <a:lnTo>
                      <a:pt x="35" y="90"/>
                    </a:lnTo>
                    <a:lnTo>
                      <a:pt x="42" y="97"/>
                    </a:lnTo>
                    <a:lnTo>
                      <a:pt x="47" y="103"/>
                    </a:lnTo>
                    <a:lnTo>
                      <a:pt x="53" y="111"/>
                    </a:lnTo>
                    <a:lnTo>
                      <a:pt x="63" y="126"/>
                    </a:lnTo>
                    <a:lnTo>
                      <a:pt x="71" y="141"/>
                    </a:lnTo>
                    <a:lnTo>
                      <a:pt x="75" y="154"/>
                    </a:lnTo>
                    <a:lnTo>
                      <a:pt x="80" y="171"/>
                    </a:lnTo>
                    <a:lnTo>
                      <a:pt x="80" y="179"/>
                    </a:lnTo>
                    <a:lnTo>
                      <a:pt x="83" y="189"/>
                    </a:lnTo>
                    <a:lnTo>
                      <a:pt x="84" y="196"/>
                    </a:lnTo>
                    <a:lnTo>
                      <a:pt x="86" y="206"/>
                    </a:lnTo>
                    <a:lnTo>
                      <a:pt x="87" y="221"/>
                    </a:lnTo>
                    <a:lnTo>
                      <a:pt x="89" y="236"/>
                    </a:lnTo>
                    <a:lnTo>
                      <a:pt x="90" y="249"/>
                    </a:lnTo>
                    <a:lnTo>
                      <a:pt x="91" y="26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4" name="Freeform 88"/>
              <p:cNvSpPr>
                <a:spLocks/>
              </p:cNvSpPr>
              <p:nvPr/>
            </p:nvSpPr>
            <p:spPr bwMode="auto">
              <a:xfrm>
                <a:off x="3248" y="2700"/>
                <a:ext cx="2166" cy="325"/>
              </a:xfrm>
              <a:custGeom>
                <a:avLst/>
                <a:gdLst>
                  <a:gd name="T0" fmla="*/ 13 w 2166"/>
                  <a:gd name="T1" fmla="*/ 1 h 651"/>
                  <a:gd name="T2" fmla="*/ 0 w 2166"/>
                  <a:gd name="T3" fmla="*/ 3 h 651"/>
                  <a:gd name="T4" fmla="*/ 0 w 2166"/>
                  <a:gd name="T5" fmla="*/ 5 h 651"/>
                  <a:gd name="T6" fmla="*/ 0 w 2166"/>
                  <a:gd name="T7" fmla="*/ 8 h 651"/>
                  <a:gd name="T8" fmla="*/ 0 w 2166"/>
                  <a:gd name="T9" fmla="*/ 10 h 651"/>
                  <a:gd name="T10" fmla="*/ 0 w 2166"/>
                  <a:gd name="T11" fmla="*/ 13 h 651"/>
                  <a:gd name="T12" fmla="*/ 0 w 2166"/>
                  <a:gd name="T13" fmla="*/ 15 h 651"/>
                  <a:gd name="T14" fmla="*/ 2 w 2166"/>
                  <a:gd name="T15" fmla="*/ 17 h 651"/>
                  <a:gd name="T16" fmla="*/ 13 w 2166"/>
                  <a:gd name="T17" fmla="*/ 19 h 651"/>
                  <a:gd name="T18" fmla="*/ 67 w 2166"/>
                  <a:gd name="T19" fmla="*/ 20 h 651"/>
                  <a:gd name="T20" fmla="*/ 207 w 2166"/>
                  <a:gd name="T21" fmla="*/ 20 h 651"/>
                  <a:gd name="T22" fmla="*/ 421 w 2166"/>
                  <a:gd name="T23" fmla="*/ 20 h 651"/>
                  <a:gd name="T24" fmla="*/ 689 w 2166"/>
                  <a:gd name="T25" fmla="*/ 20 h 651"/>
                  <a:gd name="T26" fmla="*/ 980 w 2166"/>
                  <a:gd name="T27" fmla="*/ 20 h 651"/>
                  <a:gd name="T28" fmla="*/ 1269 w 2166"/>
                  <a:gd name="T29" fmla="*/ 20 h 651"/>
                  <a:gd name="T30" fmla="*/ 1532 w 2166"/>
                  <a:gd name="T31" fmla="*/ 20 h 651"/>
                  <a:gd name="T32" fmla="*/ 1743 w 2166"/>
                  <a:gd name="T33" fmla="*/ 20 h 651"/>
                  <a:gd name="T34" fmla="*/ 1876 w 2166"/>
                  <a:gd name="T35" fmla="*/ 20 h 651"/>
                  <a:gd name="T36" fmla="*/ 1927 w 2166"/>
                  <a:gd name="T37" fmla="*/ 20 h 651"/>
                  <a:gd name="T38" fmla="*/ 1965 w 2166"/>
                  <a:gd name="T39" fmla="*/ 20 h 651"/>
                  <a:gd name="T40" fmla="*/ 2012 w 2166"/>
                  <a:gd name="T41" fmla="*/ 20 h 651"/>
                  <a:gd name="T42" fmla="*/ 2076 w 2166"/>
                  <a:gd name="T43" fmla="*/ 20 h 651"/>
                  <a:gd name="T44" fmla="*/ 2126 w 2166"/>
                  <a:gd name="T45" fmla="*/ 20 h 651"/>
                  <a:gd name="T46" fmla="*/ 2157 w 2166"/>
                  <a:gd name="T47" fmla="*/ 19 h 651"/>
                  <a:gd name="T48" fmla="*/ 2162 w 2166"/>
                  <a:gd name="T49" fmla="*/ 17 h 651"/>
                  <a:gd name="T50" fmla="*/ 2163 w 2166"/>
                  <a:gd name="T51" fmla="*/ 14 h 651"/>
                  <a:gd name="T52" fmla="*/ 2164 w 2166"/>
                  <a:gd name="T53" fmla="*/ 12 h 651"/>
                  <a:gd name="T54" fmla="*/ 2166 w 2166"/>
                  <a:gd name="T55" fmla="*/ 10 h 651"/>
                  <a:gd name="T56" fmla="*/ 2166 w 2166"/>
                  <a:gd name="T57" fmla="*/ 7 h 651"/>
                  <a:gd name="T58" fmla="*/ 2164 w 2166"/>
                  <a:gd name="T59" fmla="*/ 4 h 651"/>
                  <a:gd name="T60" fmla="*/ 2163 w 2166"/>
                  <a:gd name="T61" fmla="*/ 2 h 651"/>
                  <a:gd name="T62" fmla="*/ 2143 w 2166"/>
                  <a:gd name="T63" fmla="*/ 1 h 651"/>
                  <a:gd name="T64" fmla="*/ 2116 w 2166"/>
                  <a:gd name="T65" fmla="*/ 3 h 651"/>
                  <a:gd name="T66" fmla="*/ 2124 w 2166"/>
                  <a:gd name="T67" fmla="*/ 5 h 651"/>
                  <a:gd name="T68" fmla="*/ 2126 w 2166"/>
                  <a:gd name="T69" fmla="*/ 7 h 651"/>
                  <a:gd name="T70" fmla="*/ 2124 w 2166"/>
                  <a:gd name="T71" fmla="*/ 10 h 651"/>
                  <a:gd name="T72" fmla="*/ 2122 w 2166"/>
                  <a:gd name="T73" fmla="*/ 13 h 651"/>
                  <a:gd name="T74" fmla="*/ 2120 w 2166"/>
                  <a:gd name="T75" fmla="*/ 15 h 651"/>
                  <a:gd name="T76" fmla="*/ 2111 w 2166"/>
                  <a:gd name="T77" fmla="*/ 17 h 651"/>
                  <a:gd name="T78" fmla="*/ 2064 w 2166"/>
                  <a:gd name="T79" fmla="*/ 18 h 651"/>
                  <a:gd name="T80" fmla="*/ 1911 w 2166"/>
                  <a:gd name="T81" fmla="*/ 18 h 651"/>
                  <a:gd name="T82" fmla="*/ 1665 w 2166"/>
                  <a:gd name="T83" fmla="*/ 18 h 651"/>
                  <a:gd name="T84" fmla="*/ 1365 w 2166"/>
                  <a:gd name="T85" fmla="*/ 18 h 651"/>
                  <a:gd name="T86" fmla="*/ 1037 w 2166"/>
                  <a:gd name="T87" fmla="*/ 17 h 651"/>
                  <a:gd name="T88" fmla="*/ 713 w 2166"/>
                  <a:gd name="T89" fmla="*/ 17 h 651"/>
                  <a:gd name="T90" fmla="*/ 424 w 2166"/>
                  <a:gd name="T91" fmla="*/ 17 h 651"/>
                  <a:gd name="T92" fmla="*/ 198 w 2166"/>
                  <a:gd name="T93" fmla="*/ 17 h 651"/>
                  <a:gd name="T94" fmla="*/ 71 w 2166"/>
                  <a:gd name="T95" fmla="*/ 17 h 651"/>
                  <a:gd name="T96" fmla="*/ 47 w 2166"/>
                  <a:gd name="T97" fmla="*/ 17 h 651"/>
                  <a:gd name="T98" fmla="*/ 45 w 2166"/>
                  <a:gd name="T99" fmla="*/ 15 h 651"/>
                  <a:gd name="T100" fmla="*/ 42 w 2166"/>
                  <a:gd name="T101" fmla="*/ 13 h 651"/>
                  <a:gd name="T102" fmla="*/ 42 w 2166"/>
                  <a:gd name="T103" fmla="*/ 10 h 651"/>
                  <a:gd name="T104" fmla="*/ 42 w 2166"/>
                  <a:gd name="T105" fmla="*/ 7 h 651"/>
                  <a:gd name="T106" fmla="*/ 42 w 2166"/>
                  <a:gd name="T107" fmla="*/ 5 h 651"/>
                  <a:gd name="T108" fmla="*/ 44 w 2166"/>
                  <a:gd name="T109" fmla="*/ 3 h 651"/>
                  <a:gd name="T110" fmla="*/ 56 w 2166"/>
                  <a:gd name="T111" fmla="*/ 1 h 651"/>
                  <a:gd name="T112" fmla="*/ 39 w 2166"/>
                  <a:gd name="T113" fmla="*/ 0 h 6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6" h="651">
                    <a:moveTo>
                      <a:pt x="39" y="0"/>
                    </a:moveTo>
                    <a:lnTo>
                      <a:pt x="37" y="0"/>
                    </a:lnTo>
                    <a:lnTo>
                      <a:pt x="32" y="6"/>
                    </a:lnTo>
                    <a:lnTo>
                      <a:pt x="26" y="14"/>
                    </a:lnTo>
                    <a:lnTo>
                      <a:pt x="20" y="27"/>
                    </a:lnTo>
                    <a:lnTo>
                      <a:pt x="16" y="35"/>
                    </a:lnTo>
                    <a:lnTo>
                      <a:pt x="13" y="44"/>
                    </a:lnTo>
                    <a:lnTo>
                      <a:pt x="9" y="55"/>
                    </a:lnTo>
                    <a:lnTo>
                      <a:pt x="7" y="71"/>
                    </a:lnTo>
                    <a:lnTo>
                      <a:pt x="5" y="76"/>
                    </a:lnTo>
                    <a:lnTo>
                      <a:pt x="4" y="86"/>
                    </a:lnTo>
                    <a:lnTo>
                      <a:pt x="2" y="93"/>
                    </a:lnTo>
                    <a:lnTo>
                      <a:pt x="2" y="103"/>
                    </a:lnTo>
                    <a:lnTo>
                      <a:pt x="0" y="111"/>
                    </a:lnTo>
                    <a:lnTo>
                      <a:pt x="0" y="124"/>
                    </a:lnTo>
                    <a:lnTo>
                      <a:pt x="0" y="133"/>
                    </a:lnTo>
                    <a:lnTo>
                      <a:pt x="0" y="147"/>
                    </a:lnTo>
                    <a:lnTo>
                      <a:pt x="0" y="158"/>
                    </a:lnTo>
                    <a:lnTo>
                      <a:pt x="0" y="173"/>
                    </a:lnTo>
                    <a:lnTo>
                      <a:pt x="0" y="181"/>
                    </a:lnTo>
                    <a:lnTo>
                      <a:pt x="0" y="189"/>
                    </a:lnTo>
                    <a:lnTo>
                      <a:pt x="0" y="198"/>
                    </a:lnTo>
                    <a:lnTo>
                      <a:pt x="0" y="209"/>
                    </a:lnTo>
                    <a:lnTo>
                      <a:pt x="0" y="217"/>
                    </a:lnTo>
                    <a:lnTo>
                      <a:pt x="0" y="227"/>
                    </a:lnTo>
                    <a:lnTo>
                      <a:pt x="0" y="236"/>
                    </a:lnTo>
                    <a:lnTo>
                      <a:pt x="0" y="248"/>
                    </a:lnTo>
                    <a:lnTo>
                      <a:pt x="0" y="257"/>
                    </a:lnTo>
                    <a:lnTo>
                      <a:pt x="0" y="268"/>
                    </a:lnTo>
                    <a:lnTo>
                      <a:pt x="0" y="280"/>
                    </a:lnTo>
                    <a:lnTo>
                      <a:pt x="0" y="293"/>
                    </a:lnTo>
                    <a:lnTo>
                      <a:pt x="0" y="303"/>
                    </a:lnTo>
                    <a:lnTo>
                      <a:pt x="0" y="314"/>
                    </a:lnTo>
                    <a:lnTo>
                      <a:pt x="0" y="325"/>
                    </a:lnTo>
                    <a:lnTo>
                      <a:pt x="0" y="337"/>
                    </a:lnTo>
                    <a:lnTo>
                      <a:pt x="0" y="346"/>
                    </a:lnTo>
                    <a:lnTo>
                      <a:pt x="0" y="360"/>
                    </a:lnTo>
                    <a:lnTo>
                      <a:pt x="0" y="371"/>
                    </a:lnTo>
                    <a:lnTo>
                      <a:pt x="0" y="384"/>
                    </a:lnTo>
                    <a:lnTo>
                      <a:pt x="0" y="394"/>
                    </a:lnTo>
                    <a:lnTo>
                      <a:pt x="0" y="405"/>
                    </a:lnTo>
                    <a:lnTo>
                      <a:pt x="0" y="417"/>
                    </a:lnTo>
                    <a:lnTo>
                      <a:pt x="0" y="428"/>
                    </a:lnTo>
                    <a:lnTo>
                      <a:pt x="0" y="438"/>
                    </a:lnTo>
                    <a:lnTo>
                      <a:pt x="0" y="449"/>
                    </a:lnTo>
                    <a:lnTo>
                      <a:pt x="0" y="460"/>
                    </a:lnTo>
                    <a:lnTo>
                      <a:pt x="0" y="472"/>
                    </a:lnTo>
                    <a:lnTo>
                      <a:pt x="0" y="481"/>
                    </a:lnTo>
                    <a:lnTo>
                      <a:pt x="0" y="491"/>
                    </a:lnTo>
                    <a:lnTo>
                      <a:pt x="0" y="500"/>
                    </a:lnTo>
                    <a:lnTo>
                      <a:pt x="0" y="512"/>
                    </a:lnTo>
                    <a:lnTo>
                      <a:pt x="0" y="519"/>
                    </a:lnTo>
                    <a:lnTo>
                      <a:pt x="0" y="529"/>
                    </a:lnTo>
                    <a:lnTo>
                      <a:pt x="0" y="538"/>
                    </a:lnTo>
                    <a:lnTo>
                      <a:pt x="2" y="546"/>
                    </a:lnTo>
                    <a:lnTo>
                      <a:pt x="2" y="561"/>
                    </a:lnTo>
                    <a:lnTo>
                      <a:pt x="3" y="576"/>
                    </a:lnTo>
                    <a:lnTo>
                      <a:pt x="4" y="590"/>
                    </a:lnTo>
                    <a:lnTo>
                      <a:pt x="5" y="603"/>
                    </a:lnTo>
                    <a:lnTo>
                      <a:pt x="7" y="611"/>
                    </a:lnTo>
                    <a:lnTo>
                      <a:pt x="9" y="622"/>
                    </a:lnTo>
                    <a:lnTo>
                      <a:pt x="10" y="630"/>
                    </a:lnTo>
                    <a:lnTo>
                      <a:pt x="13" y="635"/>
                    </a:lnTo>
                    <a:lnTo>
                      <a:pt x="20" y="645"/>
                    </a:lnTo>
                    <a:lnTo>
                      <a:pt x="30" y="649"/>
                    </a:lnTo>
                    <a:lnTo>
                      <a:pt x="31" y="649"/>
                    </a:lnTo>
                    <a:lnTo>
                      <a:pt x="37" y="649"/>
                    </a:lnTo>
                    <a:lnTo>
                      <a:pt x="45" y="649"/>
                    </a:lnTo>
                    <a:lnTo>
                      <a:pt x="55" y="649"/>
                    </a:lnTo>
                    <a:lnTo>
                      <a:pt x="67" y="649"/>
                    </a:lnTo>
                    <a:lnTo>
                      <a:pt x="81" y="649"/>
                    </a:lnTo>
                    <a:lnTo>
                      <a:pt x="97" y="649"/>
                    </a:lnTo>
                    <a:lnTo>
                      <a:pt x="117" y="649"/>
                    </a:lnTo>
                    <a:lnTo>
                      <a:pt x="135" y="649"/>
                    </a:lnTo>
                    <a:lnTo>
                      <a:pt x="159" y="649"/>
                    </a:lnTo>
                    <a:lnTo>
                      <a:pt x="181" y="649"/>
                    </a:lnTo>
                    <a:lnTo>
                      <a:pt x="207" y="649"/>
                    </a:lnTo>
                    <a:lnTo>
                      <a:pt x="233" y="649"/>
                    </a:lnTo>
                    <a:lnTo>
                      <a:pt x="262" y="649"/>
                    </a:lnTo>
                    <a:lnTo>
                      <a:pt x="291" y="649"/>
                    </a:lnTo>
                    <a:lnTo>
                      <a:pt x="323" y="649"/>
                    </a:lnTo>
                    <a:lnTo>
                      <a:pt x="354" y="649"/>
                    </a:lnTo>
                    <a:lnTo>
                      <a:pt x="388" y="649"/>
                    </a:lnTo>
                    <a:lnTo>
                      <a:pt x="421" y="649"/>
                    </a:lnTo>
                    <a:lnTo>
                      <a:pt x="457" y="649"/>
                    </a:lnTo>
                    <a:lnTo>
                      <a:pt x="493" y="649"/>
                    </a:lnTo>
                    <a:lnTo>
                      <a:pt x="531" y="649"/>
                    </a:lnTo>
                    <a:lnTo>
                      <a:pt x="569" y="649"/>
                    </a:lnTo>
                    <a:lnTo>
                      <a:pt x="608" y="649"/>
                    </a:lnTo>
                    <a:lnTo>
                      <a:pt x="648" y="649"/>
                    </a:lnTo>
                    <a:lnTo>
                      <a:pt x="689" y="649"/>
                    </a:lnTo>
                    <a:lnTo>
                      <a:pt x="728" y="649"/>
                    </a:lnTo>
                    <a:lnTo>
                      <a:pt x="770" y="649"/>
                    </a:lnTo>
                    <a:lnTo>
                      <a:pt x="811" y="649"/>
                    </a:lnTo>
                    <a:lnTo>
                      <a:pt x="853" y="649"/>
                    </a:lnTo>
                    <a:lnTo>
                      <a:pt x="895" y="649"/>
                    </a:lnTo>
                    <a:lnTo>
                      <a:pt x="939" y="649"/>
                    </a:lnTo>
                    <a:lnTo>
                      <a:pt x="980" y="649"/>
                    </a:lnTo>
                    <a:lnTo>
                      <a:pt x="1022" y="649"/>
                    </a:lnTo>
                    <a:lnTo>
                      <a:pt x="1063" y="649"/>
                    </a:lnTo>
                    <a:lnTo>
                      <a:pt x="1105" y="649"/>
                    </a:lnTo>
                    <a:lnTo>
                      <a:pt x="1145" y="649"/>
                    </a:lnTo>
                    <a:lnTo>
                      <a:pt x="1188" y="649"/>
                    </a:lnTo>
                    <a:lnTo>
                      <a:pt x="1228" y="649"/>
                    </a:lnTo>
                    <a:lnTo>
                      <a:pt x="1269" y="649"/>
                    </a:lnTo>
                    <a:lnTo>
                      <a:pt x="1309" y="649"/>
                    </a:lnTo>
                    <a:lnTo>
                      <a:pt x="1347" y="649"/>
                    </a:lnTo>
                    <a:lnTo>
                      <a:pt x="1386" y="649"/>
                    </a:lnTo>
                    <a:lnTo>
                      <a:pt x="1424" y="649"/>
                    </a:lnTo>
                    <a:lnTo>
                      <a:pt x="1460" y="649"/>
                    </a:lnTo>
                    <a:lnTo>
                      <a:pt x="1497" y="649"/>
                    </a:lnTo>
                    <a:lnTo>
                      <a:pt x="1532" y="649"/>
                    </a:lnTo>
                    <a:lnTo>
                      <a:pt x="1566" y="649"/>
                    </a:lnTo>
                    <a:lnTo>
                      <a:pt x="1599" y="649"/>
                    </a:lnTo>
                    <a:lnTo>
                      <a:pt x="1631" y="649"/>
                    </a:lnTo>
                    <a:lnTo>
                      <a:pt x="1660" y="649"/>
                    </a:lnTo>
                    <a:lnTo>
                      <a:pt x="1690" y="649"/>
                    </a:lnTo>
                    <a:lnTo>
                      <a:pt x="1716" y="649"/>
                    </a:lnTo>
                    <a:lnTo>
                      <a:pt x="1743" y="649"/>
                    </a:lnTo>
                    <a:lnTo>
                      <a:pt x="1767" y="649"/>
                    </a:lnTo>
                    <a:lnTo>
                      <a:pt x="1792" y="649"/>
                    </a:lnTo>
                    <a:lnTo>
                      <a:pt x="1812" y="649"/>
                    </a:lnTo>
                    <a:lnTo>
                      <a:pt x="1830" y="649"/>
                    </a:lnTo>
                    <a:lnTo>
                      <a:pt x="1847" y="649"/>
                    </a:lnTo>
                    <a:lnTo>
                      <a:pt x="1864" y="649"/>
                    </a:lnTo>
                    <a:lnTo>
                      <a:pt x="1876" y="649"/>
                    </a:lnTo>
                    <a:lnTo>
                      <a:pt x="1888" y="649"/>
                    </a:lnTo>
                    <a:lnTo>
                      <a:pt x="1897" y="649"/>
                    </a:lnTo>
                    <a:lnTo>
                      <a:pt x="1904" y="651"/>
                    </a:lnTo>
                    <a:lnTo>
                      <a:pt x="1909" y="651"/>
                    </a:lnTo>
                    <a:lnTo>
                      <a:pt x="1916" y="651"/>
                    </a:lnTo>
                    <a:lnTo>
                      <a:pt x="1922" y="651"/>
                    </a:lnTo>
                    <a:lnTo>
                      <a:pt x="1927" y="651"/>
                    </a:lnTo>
                    <a:lnTo>
                      <a:pt x="1932" y="651"/>
                    </a:lnTo>
                    <a:lnTo>
                      <a:pt x="1938" y="651"/>
                    </a:lnTo>
                    <a:lnTo>
                      <a:pt x="1943" y="651"/>
                    </a:lnTo>
                    <a:lnTo>
                      <a:pt x="1949" y="651"/>
                    </a:lnTo>
                    <a:lnTo>
                      <a:pt x="1954" y="651"/>
                    </a:lnTo>
                    <a:lnTo>
                      <a:pt x="1959" y="651"/>
                    </a:lnTo>
                    <a:lnTo>
                      <a:pt x="1965" y="651"/>
                    </a:lnTo>
                    <a:lnTo>
                      <a:pt x="1971" y="651"/>
                    </a:lnTo>
                    <a:lnTo>
                      <a:pt x="1976" y="651"/>
                    </a:lnTo>
                    <a:lnTo>
                      <a:pt x="1981" y="651"/>
                    </a:lnTo>
                    <a:lnTo>
                      <a:pt x="1987" y="651"/>
                    </a:lnTo>
                    <a:lnTo>
                      <a:pt x="1994" y="651"/>
                    </a:lnTo>
                    <a:lnTo>
                      <a:pt x="2002" y="651"/>
                    </a:lnTo>
                    <a:lnTo>
                      <a:pt x="2012" y="651"/>
                    </a:lnTo>
                    <a:lnTo>
                      <a:pt x="2022" y="651"/>
                    </a:lnTo>
                    <a:lnTo>
                      <a:pt x="2032" y="651"/>
                    </a:lnTo>
                    <a:lnTo>
                      <a:pt x="2042" y="651"/>
                    </a:lnTo>
                    <a:lnTo>
                      <a:pt x="2052" y="651"/>
                    </a:lnTo>
                    <a:lnTo>
                      <a:pt x="2060" y="651"/>
                    </a:lnTo>
                    <a:lnTo>
                      <a:pt x="2069" y="651"/>
                    </a:lnTo>
                    <a:lnTo>
                      <a:pt x="2076" y="649"/>
                    </a:lnTo>
                    <a:lnTo>
                      <a:pt x="2085" y="649"/>
                    </a:lnTo>
                    <a:lnTo>
                      <a:pt x="2093" y="649"/>
                    </a:lnTo>
                    <a:lnTo>
                      <a:pt x="2100" y="649"/>
                    </a:lnTo>
                    <a:lnTo>
                      <a:pt x="2106" y="647"/>
                    </a:lnTo>
                    <a:lnTo>
                      <a:pt x="2114" y="647"/>
                    </a:lnTo>
                    <a:lnTo>
                      <a:pt x="2119" y="647"/>
                    </a:lnTo>
                    <a:lnTo>
                      <a:pt x="2126" y="647"/>
                    </a:lnTo>
                    <a:lnTo>
                      <a:pt x="2135" y="643"/>
                    </a:lnTo>
                    <a:lnTo>
                      <a:pt x="2143" y="641"/>
                    </a:lnTo>
                    <a:lnTo>
                      <a:pt x="2148" y="637"/>
                    </a:lnTo>
                    <a:lnTo>
                      <a:pt x="2152" y="635"/>
                    </a:lnTo>
                    <a:lnTo>
                      <a:pt x="2154" y="628"/>
                    </a:lnTo>
                    <a:lnTo>
                      <a:pt x="2157" y="618"/>
                    </a:lnTo>
                    <a:lnTo>
                      <a:pt x="2157" y="611"/>
                    </a:lnTo>
                    <a:lnTo>
                      <a:pt x="2159" y="603"/>
                    </a:lnTo>
                    <a:lnTo>
                      <a:pt x="2159" y="594"/>
                    </a:lnTo>
                    <a:lnTo>
                      <a:pt x="2161" y="584"/>
                    </a:lnTo>
                    <a:lnTo>
                      <a:pt x="2161" y="576"/>
                    </a:lnTo>
                    <a:lnTo>
                      <a:pt x="2161" y="569"/>
                    </a:lnTo>
                    <a:lnTo>
                      <a:pt x="2161" y="559"/>
                    </a:lnTo>
                    <a:lnTo>
                      <a:pt x="2162" y="552"/>
                    </a:lnTo>
                    <a:lnTo>
                      <a:pt x="2162" y="540"/>
                    </a:lnTo>
                    <a:lnTo>
                      <a:pt x="2162" y="531"/>
                    </a:lnTo>
                    <a:lnTo>
                      <a:pt x="2162" y="519"/>
                    </a:lnTo>
                    <a:lnTo>
                      <a:pt x="2163" y="508"/>
                    </a:lnTo>
                    <a:lnTo>
                      <a:pt x="2163" y="495"/>
                    </a:lnTo>
                    <a:lnTo>
                      <a:pt x="2163" y="481"/>
                    </a:lnTo>
                    <a:lnTo>
                      <a:pt x="2163" y="464"/>
                    </a:lnTo>
                    <a:lnTo>
                      <a:pt x="2164" y="449"/>
                    </a:lnTo>
                    <a:lnTo>
                      <a:pt x="2164" y="441"/>
                    </a:lnTo>
                    <a:lnTo>
                      <a:pt x="2164" y="432"/>
                    </a:lnTo>
                    <a:lnTo>
                      <a:pt x="2164" y="422"/>
                    </a:lnTo>
                    <a:lnTo>
                      <a:pt x="2164" y="415"/>
                    </a:lnTo>
                    <a:lnTo>
                      <a:pt x="2164" y="403"/>
                    </a:lnTo>
                    <a:lnTo>
                      <a:pt x="2164" y="396"/>
                    </a:lnTo>
                    <a:lnTo>
                      <a:pt x="2164" y="384"/>
                    </a:lnTo>
                    <a:lnTo>
                      <a:pt x="2166" y="377"/>
                    </a:lnTo>
                    <a:lnTo>
                      <a:pt x="2166" y="365"/>
                    </a:lnTo>
                    <a:lnTo>
                      <a:pt x="2166" y="358"/>
                    </a:lnTo>
                    <a:lnTo>
                      <a:pt x="2166" y="348"/>
                    </a:lnTo>
                    <a:lnTo>
                      <a:pt x="2166" y="339"/>
                    </a:lnTo>
                    <a:lnTo>
                      <a:pt x="2166" y="324"/>
                    </a:lnTo>
                    <a:lnTo>
                      <a:pt x="2166" y="308"/>
                    </a:lnTo>
                    <a:lnTo>
                      <a:pt x="2166" y="293"/>
                    </a:lnTo>
                    <a:lnTo>
                      <a:pt x="2166" y="280"/>
                    </a:lnTo>
                    <a:lnTo>
                      <a:pt x="2166" y="267"/>
                    </a:lnTo>
                    <a:lnTo>
                      <a:pt x="2166" y="253"/>
                    </a:lnTo>
                    <a:lnTo>
                      <a:pt x="2166" y="240"/>
                    </a:lnTo>
                    <a:lnTo>
                      <a:pt x="2166" y="228"/>
                    </a:lnTo>
                    <a:lnTo>
                      <a:pt x="2166" y="215"/>
                    </a:lnTo>
                    <a:lnTo>
                      <a:pt x="2166" y="206"/>
                    </a:lnTo>
                    <a:lnTo>
                      <a:pt x="2166" y="194"/>
                    </a:lnTo>
                    <a:lnTo>
                      <a:pt x="2166" y="185"/>
                    </a:lnTo>
                    <a:lnTo>
                      <a:pt x="2166" y="175"/>
                    </a:lnTo>
                    <a:lnTo>
                      <a:pt x="2166" y="168"/>
                    </a:lnTo>
                    <a:lnTo>
                      <a:pt x="2164" y="158"/>
                    </a:lnTo>
                    <a:lnTo>
                      <a:pt x="2164" y="151"/>
                    </a:lnTo>
                    <a:lnTo>
                      <a:pt x="2164" y="141"/>
                    </a:lnTo>
                    <a:lnTo>
                      <a:pt x="2164" y="135"/>
                    </a:lnTo>
                    <a:lnTo>
                      <a:pt x="2164" y="120"/>
                    </a:lnTo>
                    <a:lnTo>
                      <a:pt x="2164" y="111"/>
                    </a:lnTo>
                    <a:lnTo>
                      <a:pt x="2163" y="99"/>
                    </a:lnTo>
                    <a:lnTo>
                      <a:pt x="2163" y="92"/>
                    </a:lnTo>
                    <a:lnTo>
                      <a:pt x="2162" y="86"/>
                    </a:lnTo>
                    <a:lnTo>
                      <a:pt x="2162" y="80"/>
                    </a:lnTo>
                    <a:lnTo>
                      <a:pt x="2159" y="71"/>
                    </a:lnTo>
                    <a:lnTo>
                      <a:pt x="2157" y="61"/>
                    </a:lnTo>
                    <a:lnTo>
                      <a:pt x="2153" y="54"/>
                    </a:lnTo>
                    <a:lnTo>
                      <a:pt x="2151" y="48"/>
                    </a:lnTo>
                    <a:lnTo>
                      <a:pt x="2143" y="33"/>
                    </a:lnTo>
                    <a:lnTo>
                      <a:pt x="2136" y="21"/>
                    </a:lnTo>
                    <a:lnTo>
                      <a:pt x="2127" y="12"/>
                    </a:lnTo>
                    <a:lnTo>
                      <a:pt x="2104" y="86"/>
                    </a:lnTo>
                    <a:lnTo>
                      <a:pt x="2104" y="84"/>
                    </a:lnTo>
                    <a:lnTo>
                      <a:pt x="2107" y="82"/>
                    </a:lnTo>
                    <a:lnTo>
                      <a:pt x="2111" y="86"/>
                    </a:lnTo>
                    <a:lnTo>
                      <a:pt x="2116" y="97"/>
                    </a:lnTo>
                    <a:lnTo>
                      <a:pt x="2119" y="105"/>
                    </a:lnTo>
                    <a:lnTo>
                      <a:pt x="2120" y="118"/>
                    </a:lnTo>
                    <a:lnTo>
                      <a:pt x="2120" y="124"/>
                    </a:lnTo>
                    <a:lnTo>
                      <a:pt x="2122" y="133"/>
                    </a:lnTo>
                    <a:lnTo>
                      <a:pt x="2122" y="143"/>
                    </a:lnTo>
                    <a:lnTo>
                      <a:pt x="2124" y="154"/>
                    </a:lnTo>
                    <a:lnTo>
                      <a:pt x="2124" y="164"/>
                    </a:lnTo>
                    <a:lnTo>
                      <a:pt x="2125" y="177"/>
                    </a:lnTo>
                    <a:lnTo>
                      <a:pt x="2125" y="190"/>
                    </a:lnTo>
                    <a:lnTo>
                      <a:pt x="2126" y="208"/>
                    </a:lnTo>
                    <a:lnTo>
                      <a:pt x="2126" y="215"/>
                    </a:lnTo>
                    <a:lnTo>
                      <a:pt x="2126" y="223"/>
                    </a:lnTo>
                    <a:lnTo>
                      <a:pt x="2126" y="232"/>
                    </a:lnTo>
                    <a:lnTo>
                      <a:pt x="2126" y="242"/>
                    </a:lnTo>
                    <a:lnTo>
                      <a:pt x="2126" y="251"/>
                    </a:lnTo>
                    <a:lnTo>
                      <a:pt x="2126" y="261"/>
                    </a:lnTo>
                    <a:lnTo>
                      <a:pt x="2126" y="272"/>
                    </a:lnTo>
                    <a:lnTo>
                      <a:pt x="2126" y="284"/>
                    </a:lnTo>
                    <a:lnTo>
                      <a:pt x="2125" y="299"/>
                    </a:lnTo>
                    <a:lnTo>
                      <a:pt x="2124" y="312"/>
                    </a:lnTo>
                    <a:lnTo>
                      <a:pt x="2124" y="327"/>
                    </a:lnTo>
                    <a:lnTo>
                      <a:pt x="2124" y="343"/>
                    </a:lnTo>
                    <a:lnTo>
                      <a:pt x="2124" y="356"/>
                    </a:lnTo>
                    <a:lnTo>
                      <a:pt x="2124" y="371"/>
                    </a:lnTo>
                    <a:lnTo>
                      <a:pt x="2124" y="384"/>
                    </a:lnTo>
                    <a:lnTo>
                      <a:pt x="2124" y="398"/>
                    </a:lnTo>
                    <a:lnTo>
                      <a:pt x="2122" y="409"/>
                    </a:lnTo>
                    <a:lnTo>
                      <a:pt x="2122" y="422"/>
                    </a:lnTo>
                    <a:lnTo>
                      <a:pt x="2122" y="436"/>
                    </a:lnTo>
                    <a:lnTo>
                      <a:pt x="2122" y="447"/>
                    </a:lnTo>
                    <a:lnTo>
                      <a:pt x="2121" y="459"/>
                    </a:lnTo>
                    <a:lnTo>
                      <a:pt x="2121" y="470"/>
                    </a:lnTo>
                    <a:lnTo>
                      <a:pt x="2121" y="481"/>
                    </a:lnTo>
                    <a:lnTo>
                      <a:pt x="2121" y="493"/>
                    </a:lnTo>
                    <a:lnTo>
                      <a:pt x="2120" y="500"/>
                    </a:lnTo>
                    <a:lnTo>
                      <a:pt x="2119" y="508"/>
                    </a:lnTo>
                    <a:lnTo>
                      <a:pt x="2119" y="518"/>
                    </a:lnTo>
                    <a:lnTo>
                      <a:pt x="2119" y="525"/>
                    </a:lnTo>
                    <a:lnTo>
                      <a:pt x="2117" y="538"/>
                    </a:lnTo>
                    <a:lnTo>
                      <a:pt x="2116" y="552"/>
                    </a:lnTo>
                    <a:lnTo>
                      <a:pt x="2114" y="561"/>
                    </a:lnTo>
                    <a:lnTo>
                      <a:pt x="2111" y="569"/>
                    </a:lnTo>
                    <a:lnTo>
                      <a:pt x="2109" y="573"/>
                    </a:lnTo>
                    <a:lnTo>
                      <a:pt x="2106" y="578"/>
                    </a:lnTo>
                    <a:lnTo>
                      <a:pt x="2102" y="576"/>
                    </a:lnTo>
                    <a:lnTo>
                      <a:pt x="2098" y="576"/>
                    </a:lnTo>
                    <a:lnTo>
                      <a:pt x="2089" y="576"/>
                    </a:lnTo>
                    <a:lnTo>
                      <a:pt x="2079" y="576"/>
                    </a:lnTo>
                    <a:lnTo>
                      <a:pt x="2064" y="576"/>
                    </a:lnTo>
                    <a:lnTo>
                      <a:pt x="2049" y="576"/>
                    </a:lnTo>
                    <a:lnTo>
                      <a:pt x="2031" y="576"/>
                    </a:lnTo>
                    <a:lnTo>
                      <a:pt x="2012" y="576"/>
                    </a:lnTo>
                    <a:lnTo>
                      <a:pt x="1989" y="576"/>
                    </a:lnTo>
                    <a:lnTo>
                      <a:pt x="1964" y="576"/>
                    </a:lnTo>
                    <a:lnTo>
                      <a:pt x="1939" y="576"/>
                    </a:lnTo>
                    <a:lnTo>
                      <a:pt x="1911" y="576"/>
                    </a:lnTo>
                    <a:lnTo>
                      <a:pt x="1880" y="576"/>
                    </a:lnTo>
                    <a:lnTo>
                      <a:pt x="1849" y="576"/>
                    </a:lnTo>
                    <a:lnTo>
                      <a:pt x="1814" y="576"/>
                    </a:lnTo>
                    <a:lnTo>
                      <a:pt x="1781" y="576"/>
                    </a:lnTo>
                    <a:lnTo>
                      <a:pt x="1743" y="576"/>
                    </a:lnTo>
                    <a:lnTo>
                      <a:pt x="1706" y="576"/>
                    </a:lnTo>
                    <a:lnTo>
                      <a:pt x="1665" y="576"/>
                    </a:lnTo>
                    <a:lnTo>
                      <a:pt x="1627" y="576"/>
                    </a:lnTo>
                    <a:lnTo>
                      <a:pt x="1585" y="576"/>
                    </a:lnTo>
                    <a:lnTo>
                      <a:pt x="1543" y="576"/>
                    </a:lnTo>
                    <a:lnTo>
                      <a:pt x="1498" y="576"/>
                    </a:lnTo>
                    <a:lnTo>
                      <a:pt x="1456" y="576"/>
                    </a:lnTo>
                    <a:lnTo>
                      <a:pt x="1410" y="576"/>
                    </a:lnTo>
                    <a:lnTo>
                      <a:pt x="1365" y="576"/>
                    </a:lnTo>
                    <a:lnTo>
                      <a:pt x="1319" y="576"/>
                    </a:lnTo>
                    <a:lnTo>
                      <a:pt x="1273" y="576"/>
                    </a:lnTo>
                    <a:lnTo>
                      <a:pt x="1226" y="576"/>
                    </a:lnTo>
                    <a:lnTo>
                      <a:pt x="1179" y="576"/>
                    </a:lnTo>
                    <a:lnTo>
                      <a:pt x="1133" y="576"/>
                    </a:lnTo>
                    <a:lnTo>
                      <a:pt x="1086" y="576"/>
                    </a:lnTo>
                    <a:lnTo>
                      <a:pt x="1037" y="575"/>
                    </a:lnTo>
                    <a:lnTo>
                      <a:pt x="991" y="575"/>
                    </a:lnTo>
                    <a:lnTo>
                      <a:pt x="942" y="575"/>
                    </a:lnTo>
                    <a:lnTo>
                      <a:pt x="897" y="575"/>
                    </a:lnTo>
                    <a:lnTo>
                      <a:pt x="848" y="575"/>
                    </a:lnTo>
                    <a:lnTo>
                      <a:pt x="803" y="575"/>
                    </a:lnTo>
                    <a:lnTo>
                      <a:pt x="757" y="575"/>
                    </a:lnTo>
                    <a:lnTo>
                      <a:pt x="713" y="575"/>
                    </a:lnTo>
                    <a:lnTo>
                      <a:pt x="668" y="575"/>
                    </a:lnTo>
                    <a:lnTo>
                      <a:pt x="626" y="575"/>
                    </a:lnTo>
                    <a:lnTo>
                      <a:pt x="582" y="575"/>
                    </a:lnTo>
                    <a:lnTo>
                      <a:pt x="541" y="575"/>
                    </a:lnTo>
                    <a:lnTo>
                      <a:pt x="499" y="575"/>
                    </a:lnTo>
                    <a:lnTo>
                      <a:pt x="461" y="575"/>
                    </a:lnTo>
                    <a:lnTo>
                      <a:pt x="424" y="575"/>
                    </a:lnTo>
                    <a:lnTo>
                      <a:pt x="387" y="575"/>
                    </a:lnTo>
                    <a:lnTo>
                      <a:pt x="351" y="575"/>
                    </a:lnTo>
                    <a:lnTo>
                      <a:pt x="317" y="575"/>
                    </a:lnTo>
                    <a:lnTo>
                      <a:pt x="285" y="575"/>
                    </a:lnTo>
                    <a:lnTo>
                      <a:pt x="254" y="575"/>
                    </a:lnTo>
                    <a:lnTo>
                      <a:pt x="224" y="575"/>
                    </a:lnTo>
                    <a:lnTo>
                      <a:pt x="198" y="575"/>
                    </a:lnTo>
                    <a:lnTo>
                      <a:pt x="174" y="575"/>
                    </a:lnTo>
                    <a:lnTo>
                      <a:pt x="151" y="575"/>
                    </a:lnTo>
                    <a:lnTo>
                      <a:pt x="130" y="575"/>
                    </a:lnTo>
                    <a:lnTo>
                      <a:pt x="112" y="575"/>
                    </a:lnTo>
                    <a:lnTo>
                      <a:pt x="96" y="575"/>
                    </a:lnTo>
                    <a:lnTo>
                      <a:pt x="82" y="575"/>
                    </a:lnTo>
                    <a:lnTo>
                      <a:pt x="71" y="575"/>
                    </a:lnTo>
                    <a:lnTo>
                      <a:pt x="62" y="575"/>
                    </a:lnTo>
                    <a:lnTo>
                      <a:pt x="56" y="575"/>
                    </a:lnTo>
                    <a:lnTo>
                      <a:pt x="55" y="575"/>
                    </a:lnTo>
                    <a:lnTo>
                      <a:pt x="51" y="573"/>
                    </a:lnTo>
                    <a:lnTo>
                      <a:pt x="50" y="569"/>
                    </a:lnTo>
                    <a:lnTo>
                      <a:pt x="47" y="563"/>
                    </a:lnTo>
                    <a:lnTo>
                      <a:pt x="47" y="556"/>
                    </a:lnTo>
                    <a:lnTo>
                      <a:pt x="47" y="544"/>
                    </a:lnTo>
                    <a:lnTo>
                      <a:pt x="47" y="531"/>
                    </a:lnTo>
                    <a:lnTo>
                      <a:pt x="46" y="521"/>
                    </a:lnTo>
                    <a:lnTo>
                      <a:pt x="46" y="514"/>
                    </a:lnTo>
                    <a:lnTo>
                      <a:pt x="46" y="506"/>
                    </a:lnTo>
                    <a:lnTo>
                      <a:pt x="46" y="497"/>
                    </a:lnTo>
                    <a:lnTo>
                      <a:pt x="45" y="487"/>
                    </a:lnTo>
                    <a:lnTo>
                      <a:pt x="45" y="478"/>
                    </a:lnTo>
                    <a:lnTo>
                      <a:pt x="44" y="468"/>
                    </a:lnTo>
                    <a:lnTo>
                      <a:pt x="44" y="459"/>
                    </a:lnTo>
                    <a:lnTo>
                      <a:pt x="42" y="447"/>
                    </a:lnTo>
                    <a:lnTo>
                      <a:pt x="42" y="436"/>
                    </a:lnTo>
                    <a:lnTo>
                      <a:pt x="42" y="426"/>
                    </a:lnTo>
                    <a:lnTo>
                      <a:pt x="42" y="417"/>
                    </a:lnTo>
                    <a:lnTo>
                      <a:pt x="42" y="403"/>
                    </a:lnTo>
                    <a:lnTo>
                      <a:pt x="42" y="392"/>
                    </a:lnTo>
                    <a:lnTo>
                      <a:pt x="42" y="381"/>
                    </a:lnTo>
                    <a:lnTo>
                      <a:pt x="42" y="369"/>
                    </a:lnTo>
                    <a:lnTo>
                      <a:pt x="42" y="358"/>
                    </a:lnTo>
                    <a:lnTo>
                      <a:pt x="42" y="344"/>
                    </a:lnTo>
                    <a:lnTo>
                      <a:pt x="42" y="333"/>
                    </a:lnTo>
                    <a:lnTo>
                      <a:pt x="42" y="324"/>
                    </a:lnTo>
                    <a:lnTo>
                      <a:pt x="42" y="310"/>
                    </a:lnTo>
                    <a:lnTo>
                      <a:pt x="42" y="299"/>
                    </a:lnTo>
                    <a:lnTo>
                      <a:pt x="42" y="286"/>
                    </a:lnTo>
                    <a:lnTo>
                      <a:pt x="42" y="274"/>
                    </a:lnTo>
                    <a:lnTo>
                      <a:pt x="42" y="263"/>
                    </a:lnTo>
                    <a:lnTo>
                      <a:pt x="42" y="253"/>
                    </a:lnTo>
                    <a:lnTo>
                      <a:pt x="42" y="242"/>
                    </a:lnTo>
                    <a:lnTo>
                      <a:pt x="42" y="230"/>
                    </a:lnTo>
                    <a:lnTo>
                      <a:pt x="42" y="219"/>
                    </a:lnTo>
                    <a:lnTo>
                      <a:pt x="42" y="209"/>
                    </a:lnTo>
                    <a:lnTo>
                      <a:pt x="42" y="198"/>
                    </a:lnTo>
                    <a:lnTo>
                      <a:pt x="42" y="189"/>
                    </a:lnTo>
                    <a:lnTo>
                      <a:pt x="42" y="179"/>
                    </a:lnTo>
                    <a:lnTo>
                      <a:pt x="42" y="170"/>
                    </a:lnTo>
                    <a:lnTo>
                      <a:pt x="42" y="164"/>
                    </a:lnTo>
                    <a:lnTo>
                      <a:pt x="42" y="156"/>
                    </a:lnTo>
                    <a:lnTo>
                      <a:pt x="42" y="141"/>
                    </a:lnTo>
                    <a:lnTo>
                      <a:pt x="42" y="132"/>
                    </a:lnTo>
                    <a:lnTo>
                      <a:pt x="42" y="120"/>
                    </a:lnTo>
                    <a:lnTo>
                      <a:pt x="44" y="114"/>
                    </a:lnTo>
                    <a:lnTo>
                      <a:pt x="45" y="101"/>
                    </a:lnTo>
                    <a:lnTo>
                      <a:pt x="47" y="93"/>
                    </a:lnTo>
                    <a:lnTo>
                      <a:pt x="47" y="86"/>
                    </a:lnTo>
                    <a:lnTo>
                      <a:pt x="50" y="82"/>
                    </a:lnTo>
                    <a:lnTo>
                      <a:pt x="52" y="74"/>
                    </a:lnTo>
                    <a:lnTo>
                      <a:pt x="56" y="67"/>
                    </a:lnTo>
                    <a:lnTo>
                      <a:pt x="56" y="59"/>
                    </a:lnTo>
                    <a:lnTo>
                      <a:pt x="55" y="52"/>
                    </a:lnTo>
                    <a:lnTo>
                      <a:pt x="51" y="40"/>
                    </a:lnTo>
                    <a:lnTo>
                      <a:pt x="49" y="29"/>
                    </a:lnTo>
                    <a:lnTo>
                      <a:pt x="45" y="17"/>
                    </a:lnTo>
                    <a:lnTo>
                      <a:pt x="42" y="8"/>
                    </a:lnTo>
                    <a:lnTo>
                      <a:pt x="39" y="2"/>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5" name="Freeform 89"/>
              <p:cNvSpPr>
                <a:spLocks/>
              </p:cNvSpPr>
              <p:nvPr/>
            </p:nvSpPr>
            <p:spPr bwMode="auto">
              <a:xfrm>
                <a:off x="2904" y="2159"/>
                <a:ext cx="534" cy="991"/>
              </a:xfrm>
              <a:custGeom>
                <a:avLst/>
                <a:gdLst>
                  <a:gd name="T0" fmla="*/ 420 w 534"/>
                  <a:gd name="T1" fmla="*/ 54 h 1984"/>
                  <a:gd name="T2" fmla="*/ 374 w 534"/>
                  <a:gd name="T3" fmla="*/ 57 h 1984"/>
                  <a:gd name="T4" fmla="*/ 339 w 534"/>
                  <a:gd name="T5" fmla="*/ 59 h 1984"/>
                  <a:gd name="T6" fmla="*/ 273 w 534"/>
                  <a:gd name="T7" fmla="*/ 59 h 1984"/>
                  <a:gd name="T8" fmla="*/ 213 w 534"/>
                  <a:gd name="T9" fmla="*/ 59 h 1984"/>
                  <a:gd name="T10" fmla="*/ 190 w 534"/>
                  <a:gd name="T11" fmla="*/ 57 h 1984"/>
                  <a:gd name="T12" fmla="*/ 190 w 534"/>
                  <a:gd name="T13" fmla="*/ 54 h 1984"/>
                  <a:gd name="T14" fmla="*/ 190 w 534"/>
                  <a:gd name="T15" fmla="*/ 50 h 1984"/>
                  <a:gd name="T16" fmla="*/ 188 w 534"/>
                  <a:gd name="T17" fmla="*/ 47 h 1984"/>
                  <a:gd name="T18" fmla="*/ 188 w 534"/>
                  <a:gd name="T19" fmla="*/ 43 h 1984"/>
                  <a:gd name="T20" fmla="*/ 188 w 534"/>
                  <a:gd name="T21" fmla="*/ 38 h 1984"/>
                  <a:gd name="T22" fmla="*/ 188 w 534"/>
                  <a:gd name="T23" fmla="*/ 34 h 1984"/>
                  <a:gd name="T24" fmla="*/ 188 w 534"/>
                  <a:gd name="T25" fmla="*/ 30 h 1984"/>
                  <a:gd name="T26" fmla="*/ 187 w 534"/>
                  <a:gd name="T27" fmla="*/ 28 h 1984"/>
                  <a:gd name="T28" fmla="*/ 121 w 534"/>
                  <a:gd name="T29" fmla="*/ 26 h 1984"/>
                  <a:gd name="T30" fmla="*/ 61 w 534"/>
                  <a:gd name="T31" fmla="*/ 23 h 1984"/>
                  <a:gd name="T32" fmla="*/ 47 w 534"/>
                  <a:gd name="T33" fmla="*/ 20 h 1984"/>
                  <a:gd name="T34" fmla="*/ 55 w 534"/>
                  <a:gd name="T35" fmla="*/ 16 h 1984"/>
                  <a:gd name="T36" fmla="*/ 84 w 534"/>
                  <a:gd name="T37" fmla="*/ 13 h 1984"/>
                  <a:gd name="T38" fmla="*/ 126 w 534"/>
                  <a:gd name="T39" fmla="*/ 10 h 1984"/>
                  <a:gd name="T40" fmla="*/ 177 w 534"/>
                  <a:gd name="T41" fmla="*/ 6 h 1984"/>
                  <a:gd name="T42" fmla="*/ 229 w 534"/>
                  <a:gd name="T43" fmla="*/ 4 h 1984"/>
                  <a:gd name="T44" fmla="*/ 307 w 534"/>
                  <a:gd name="T45" fmla="*/ 2 h 1984"/>
                  <a:gd name="T46" fmla="*/ 378 w 534"/>
                  <a:gd name="T47" fmla="*/ 2 h 1984"/>
                  <a:gd name="T48" fmla="*/ 441 w 534"/>
                  <a:gd name="T49" fmla="*/ 3 h 1984"/>
                  <a:gd name="T50" fmla="*/ 474 w 534"/>
                  <a:gd name="T51" fmla="*/ 6 h 1984"/>
                  <a:gd name="T52" fmla="*/ 482 w 534"/>
                  <a:gd name="T53" fmla="*/ 10 h 1984"/>
                  <a:gd name="T54" fmla="*/ 487 w 534"/>
                  <a:gd name="T55" fmla="*/ 13 h 1984"/>
                  <a:gd name="T56" fmla="*/ 488 w 534"/>
                  <a:gd name="T57" fmla="*/ 18 h 1984"/>
                  <a:gd name="T58" fmla="*/ 529 w 534"/>
                  <a:gd name="T59" fmla="*/ 20 h 1984"/>
                  <a:gd name="T60" fmla="*/ 531 w 534"/>
                  <a:gd name="T61" fmla="*/ 17 h 1984"/>
                  <a:gd name="T62" fmla="*/ 534 w 534"/>
                  <a:gd name="T63" fmla="*/ 14 h 1984"/>
                  <a:gd name="T64" fmla="*/ 531 w 534"/>
                  <a:gd name="T65" fmla="*/ 11 h 1984"/>
                  <a:gd name="T66" fmla="*/ 525 w 534"/>
                  <a:gd name="T67" fmla="*/ 8 h 1984"/>
                  <a:gd name="T68" fmla="*/ 513 w 534"/>
                  <a:gd name="T69" fmla="*/ 5 h 1984"/>
                  <a:gd name="T70" fmla="*/ 474 w 534"/>
                  <a:gd name="T71" fmla="*/ 1 h 1984"/>
                  <a:gd name="T72" fmla="*/ 388 w 534"/>
                  <a:gd name="T73" fmla="*/ 0 h 1984"/>
                  <a:gd name="T74" fmla="*/ 295 w 534"/>
                  <a:gd name="T75" fmla="*/ 0 h 1984"/>
                  <a:gd name="T76" fmla="*/ 222 w 534"/>
                  <a:gd name="T77" fmla="*/ 1 h 1984"/>
                  <a:gd name="T78" fmla="*/ 155 w 534"/>
                  <a:gd name="T79" fmla="*/ 4 h 1984"/>
                  <a:gd name="T80" fmla="*/ 105 w 534"/>
                  <a:gd name="T81" fmla="*/ 7 h 1984"/>
                  <a:gd name="T82" fmla="*/ 57 w 534"/>
                  <a:gd name="T83" fmla="*/ 11 h 1984"/>
                  <a:gd name="T84" fmla="*/ 21 w 534"/>
                  <a:gd name="T85" fmla="*/ 14 h 1984"/>
                  <a:gd name="T86" fmla="*/ 1 w 534"/>
                  <a:gd name="T87" fmla="*/ 17 h 1984"/>
                  <a:gd name="T88" fmla="*/ 5 w 534"/>
                  <a:gd name="T89" fmla="*/ 22 h 1984"/>
                  <a:gd name="T90" fmla="*/ 31 w 534"/>
                  <a:gd name="T91" fmla="*/ 25 h 1984"/>
                  <a:gd name="T92" fmla="*/ 93 w 534"/>
                  <a:gd name="T93" fmla="*/ 28 h 1984"/>
                  <a:gd name="T94" fmla="*/ 144 w 534"/>
                  <a:gd name="T95" fmla="*/ 29 h 1984"/>
                  <a:gd name="T96" fmla="*/ 144 w 534"/>
                  <a:gd name="T97" fmla="*/ 32 h 1984"/>
                  <a:gd name="T98" fmla="*/ 144 w 534"/>
                  <a:gd name="T99" fmla="*/ 37 h 1984"/>
                  <a:gd name="T100" fmla="*/ 147 w 534"/>
                  <a:gd name="T101" fmla="*/ 44 h 1984"/>
                  <a:gd name="T102" fmla="*/ 147 w 534"/>
                  <a:gd name="T103" fmla="*/ 51 h 1984"/>
                  <a:gd name="T104" fmla="*/ 149 w 534"/>
                  <a:gd name="T105" fmla="*/ 57 h 1984"/>
                  <a:gd name="T106" fmla="*/ 151 w 534"/>
                  <a:gd name="T107" fmla="*/ 60 h 1984"/>
                  <a:gd name="T108" fmla="*/ 198 w 534"/>
                  <a:gd name="T109" fmla="*/ 61 h 1984"/>
                  <a:gd name="T110" fmla="*/ 264 w 534"/>
                  <a:gd name="T111" fmla="*/ 61 h 1984"/>
                  <a:gd name="T112" fmla="*/ 323 w 534"/>
                  <a:gd name="T113" fmla="*/ 61 h 1984"/>
                  <a:gd name="T114" fmla="*/ 383 w 534"/>
                  <a:gd name="T115" fmla="*/ 61 h 1984"/>
                  <a:gd name="T116" fmla="*/ 420 w 534"/>
                  <a:gd name="T117" fmla="*/ 58 h 1984"/>
                  <a:gd name="T118" fmla="*/ 469 w 534"/>
                  <a:gd name="T119" fmla="*/ 54 h 1984"/>
                  <a:gd name="T120" fmla="*/ 450 w 534"/>
                  <a:gd name="T121" fmla="*/ 52 h 1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4" h="1984">
                    <a:moveTo>
                      <a:pt x="450" y="1666"/>
                    </a:moveTo>
                    <a:lnTo>
                      <a:pt x="447" y="1668"/>
                    </a:lnTo>
                    <a:lnTo>
                      <a:pt x="445" y="1676"/>
                    </a:lnTo>
                    <a:lnTo>
                      <a:pt x="441" y="1679"/>
                    </a:lnTo>
                    <a:lnTo>
                      <a:pt x="438" y="1687"/>
                    </a:lnTo>
                    <a:lnTo>
                      <a:pt x="436" y="1695"/>
                    </a:lnTo>
                    <a:lnTo>
                      <a:pt x="433" y="1704"/>
                    </a:lnTo>
                    <a:lnTo>
                      <a:pt x="428" y="1712"/>
                    </a:lnTo>
                    <a:lnTo>
                      <a:pt x="425" y="1721"/>
                    </a:lnTo>
                    <a:lnTo>
                      <a:pt x="420" y="1731"/>
                    </a:lnTo>
                    <a:lnTo>
                      <a:pt x="416" y="1744"/>
                    </a:lnTo>
                    <a:lnTo>
                      <a:pt x="411" y="1754"/>
                    </a:lnTo>
                    <a:lnTo>
                      <a:pt x="407" y="1765"/>
                    </a:lnTo>
                    <a:lnTo>
                      <a:pt x="402" y="1776"/>
                    </a:lnTo>
                    <a:lnTo>
                      <a:pt x="399" y="1790"/>
                    </a:lnTo>
                    <a:lnTo>
                      <a:pt x="393" y="1799"/>
                    </a:lnTo>
                    <a:lnTo>
                      <a:pt x="388" y="1811"/>
                    </a:lnTo>
                    <a:lnTo>
                      <a:pt x="383" y="1822"/>
                    </a:lnTo>
                    <a:lnTo>
                      <a:pt x="379" y="1833"/>
                    </a:lnTo>
                    <a:lnTo>
                      <a:pt x="374" y="1843"/>
                    </a:lnTo>
                    <a:lnTo>
                      <a:pt x="370" y="1854"/>
                    </a:lnTo>
                    <a:lnTo>
                      <a:pt x="365" y="1862"/>
                    </a:lnTo>
                    <a:lnTo>
                      <a:pt x="362" y="1873"/>
                    </a:lnTo>
                    <a:lnTo>
                      <a:pt x="357" y="1879"/>
                    </a:lnTo>
                    <a:lnTo>
                      <a:pt x="353" y="1887"/>
                    </a:lnTo>
                    <a:lnTo>
                      <a:pt x="351" y="1892"/>
                    </a:lnTo>
                    <a:lnTo>
                      <a:pt x="349" y="1900"/>
                    </a:lnTo>
                    <a:lnTo>
                      <a:pt x="344" y="1909"/>
                    </a:lnTo>
                    <a:lnTo>
                      <a:pt x="342" y="1913"/>
                    </a:lnTo>
                    <a:lnTo>
                      <a:pt x="339" y="1913"/>
                    </a:lnTo>
                    <a:lnTo>
                      <a:pt x="336" y="1913"/>
                    </a:lnTo>
                    <a:lnTo>
                      <a:pt x="329" y="1915"/>
                    </a:lnTo>
                    <a:lnTo>
                      <a:pt x="323" y="1917"/>
                    </a:lnTo>
                    <a:lnTo>
                      <a:pt x="316" y="1917"/>
                    </a:lnTo>
                    <a:lnTo>
                      <a:pt x="307" y="1919"/>
                    </a:lnTo>
                    <a:lnTo>
                      <a:pt x="299" y="1919"/>
                    </a:lnTo>
                    <a:lnTo>
                      <a:pt x="290" y="1919"/>
                    </a:lnTo>
                    <a:lnTo>
                      <a:pt x="284" y="1919"/>
                    </a:lnTo>
                    <a:lnTo>
                      <a:pt x="277" y="1919"/>
                    </a:lnTo>
                    <a:lnTo>
                      <a:pt x="273" y="1919"/>
                    </a:lnTo>
                    <a:lnTo>
                      <a:pt x="266" y="1919"/>
                    </a:lnTo>
                    <a:lnTo>
                      <a:pt x="260" y="1917"/>
                    </a:lnTo>
                    <a:lnTo>
                      <a:pt x="255" y="1917"/>
                    </a:lnTo>
                    <a:lnTo>
                      <a:pt x="249" y="1917"/>
                    </a:lnTo>
                    <a:lnTo>
                      <a:pt x="244" y="1917"/>
                    </a:lnTo>
                    <a:lnTo>
                      <a:pt x="237" y="1915"/>
                    </a:lnTo>
                    <a:lnTo>
                      <a:pt x="232" y="1913"/>
                    </a:lnTo>
                    <a:lnTo>
                      <a:pt x="224" y="1913"/>
                    </a:lnTo>
                    <a:lnTo>
                      <a:pt x="218" y="1913"/>
                    </a:lnTo>
                    <a:lnTo>
                      <a:pt x="213" y="1911"/>
                    </a:lnTo>
                    <a:lnTo>
                      <a:pt x="207" y="1909"/>
                    </a:lnTo>
                    <a:lnTo>
                      <a:pt x="202" y="1908"/>
                    </a:lnTo>
                    <a:lnTo>
                      <a:pt x="196" y="1906"/>
                    </a:lnTo>
                    <a:lnTo>
                      <a:pt x="193" y="1902"/>
                    </a:lnTo>
                    <a:lnTo>
                      <a:pt x="193" y="1894"/>
                    </a:lnTo>
                    <a:lnTo>
                      <a:pt x="191" y="1885"/>
                    </a:lnTo>
                    <a:lnTo>
                      <a:pt x="191" y="1871"/>
                    </a:lnTo>
                    <a:lnTo>
                      <a:pt x="190" y="1862"/>
                    </a:lnTo>
                    <a:lnTo>
                      <a:pt x="190" y="1854"/>
                    </a:lnTo>
                    <a:lnTo>
                      <a:pt x="190" y="1845"/>
                    </a:lnTo>
                    <a:lnTo>
                      <a:pt x="190" y="1835"/>
                    </a:lnTo>
                    <a:lnTo>
                      <a:pt x="190" y="1824"/>
                    </a:lnTo>
                    <a:lnTo>
                      <a:pt x="190" y="1814"/>
                    </a:lnTo>
                    <a:lnTo>
                      <a:pt x="190" y="1803"/>
                    </a:lnTo>
                    <a:lnTo>
                      <a:pt x="190" y="1793"/>
                    </a:lnTo>
                    <a:lnTo>
                      <a:pt x="190" y="1780"/>
                    </a:lnTo>
                    <a:lnTo>
                      <a:pt x="190" y="1769"/>
                    </a:lnTo>
                    <a:lnTo>
                      <a:pt x="190" y="1757"/>
                    </a:lnTo>
                    <a:lnTo>
                      <a:pt x="190" y="1744"/>
                    </a:lnTo>
                    <a:lnTo>
                      <a:pt x="190" y="1733"/>
                    </a:lnTo>
                    <a:lnTo>
                      <a:pt x="190" y="1721"/>
                    </a:lnTo>
                    <a:lnTo>
                      <a:pt x="190" y="1710"/>
                    </a:lnTo>
                    <a:lnTo>
                      <a:pt x="190" y="1698"/>
                    </a:lnTo>
                    <a:lnTo>
                      <a:pt x="190" y="1685"/>
                    </a:lnTo>
                    <a:lnTo>
                      <a:pt x="190" y="1674"/>
                    </a:lnTo>
                    <a:lnTo>
                      <a:pt x="190" y="1662"/>
                    </a:lnTo>
                    <a:lnTo>
                      <a:pt x="190" y="1653"/>
                    </a:lnTo>
                    <a:lnTo>
                      <a:pt x="190" y="1641"/>
                    </a:lnTo>
                    <a:lnTo>
                      <a:pt x="190" y="1632"/>
                    </a:lnTo>
                    <a:lnTo>
                      <a:pt x="190" y="1622"/>
                    </a:lnTo>
                    <a:lnTo>
                      <a:pt x="190" y="1615"/>
                    </a:lnTo>
                    <a:lnTo>
                      <a:pt x="188" y="1603"/>
                    </a:lnTo>
                    <a:lnTo>
                      <a:pt x="188" y="1590"/>
                    </a:lnTo>
                    <a:lnTo>
                      <a:pt x="188" y="1582"/>
                    </a:lnTo>
                    <a:lnTo>
                      <a:pt x="188" y="1575"/>
                    </a:lnTo>
                    <a:lnTo>
                      <a:pt x="188" y="1565"/>
                    </a:lnTo>
                    <a:lnTo>
                      <a:pt x="188" y="1558"/>
                    </a:lnTo>
                    <a:lnTo>
                      <a:pt x="188" y="1546"/>
                    </a:lnTo>
                    <a:lnTo>
                      <a:pt x="188" y="1537"/>
                    </a:lnTo>
                    <a:lnTo>
                      <a:pt x="188" y="1523"/>
                    </a:lnTo>
                    <a:lnTo>
                      <a:pt x="188" y="1514"/>
                    </a:lnTo>
                    <a:lnTo>
                      <a:pt x="188" y="1503"/>
                    </a:lnTo>
                    <a:lnTo>
                      <a:pt x="188" y="1491"/>
                    </a:lnTo>
                    <a:lnTo>
                      <a:pt x="188" y="1478"/>
                    </a:lnTo>
                    <a:lnTo>
                      <a:pt x="188" y="1466"/>
                    </a:lnTo>
                    <a:lnTo>
                      <a:pt x="188" y="1451"/>
                    </a:lnTo>
                    <a:lnTo>
                      <a:pt x="188" y="1438"/>
                    </a:lnTo>
                    <a:lnTo>
                      <a:pt x="188" y="1423"/>
                    </a:lnTo>
                    <a:lnTo>
                      <a:pt x="188" y="1409"/>
                    </a:lnTo>
                    <a:lnTo>
                      <a:pt x="188" y="1394"/>
                    </a:lnTo>
                    <a:lnTo>
                      <a:pt x="188" y="1381"/>
                    </a:lnTo>
                    <a:lnTo>
                      <a:pt x="188" y="1366"/>
                    </a:lnTo>
                    <a:lnTo>
                      <a:pt x="188" y="1352"/>
                    </a:lnTo>
                    <a:lnTo>
                      <a:pt x="188" y="1335"/>
                    </a:lnTo>
                    <a:lnTo>
                      <a:pt x="188" y="1322"/>
                    </a:lnTo>
                    <a:lnTo>
                      <a:pt x="188" y="1305"/>
                    </a:lnTo>
                    <a:lnTo>
                      <a:pt x="188" y="1291"/>
                    </a:lnTo>
                    <a:lnTo>
                      <a:pt x="188" y="1274"/>
                    </a:lnTo>
                    <a:lnTo>
                      <a:pt x="188" y="1259"/>
                    </a:lnTo>
                    <a:lnTo>
                      <a:pt x="188" y="1244"/>
                    </a:lnTo>
                    <a:lnTo>
                      <a:pt x="188" y="1231"/>
                    </a:lnTo>
                    <a:lnTo>
                      <a:pt x="188" y="1214"/>
                    </a:lnTo>
                    <a:lnTo>
                      <a:pt x="188" y="1200"/>
                    </a:lnTo>
                    <a:lnTo>
                      <a:pt x="188" y="1183"/>
                    </a:lnTo>
                    <a:lnTo>
                      <a:pt x="188" y="1168"/>
                    </a:lnTo>
                    <a:lnTo>
                      <a:pt x="188" y="1153"/>
                    </a:lnTo>
                    <a:lnTo>
                      <a:pt x="188" y="1137"/>
                    </a:lnTo>
                    <a:lnTo>
                      <a:pt x="188" y="1124"/>
                    </a:lnTo>
                    <a:lnTo>
                      <a:pt x="188" y="1111"/>
                    </a:lnTo>
                    <a:lnTo>
                      <a:pt x="188" y="1096"/>
                    </a:lnTo>
                    <a:lnTo>
                      <a:pt x="188" y="1082"/>
                    </a:lnTo>
                    <a:lnTo>
                      <a:pt x="188" y="1071"/>
                    </a:lnTo>
                    <a:lnTo>
                      <a:pt x="188" y="1058"/>
                    </a:lnTo>
                    <a:lnTo>
                      <a:pt x="188" y="1044"/>
                    </a:lnTo>
                    <a:lnTo>
                      <a:pt x="188" y="1033"/>
                    </a:lnTo>
                    <a:lnTo>
                      <a:pt x="188" y="1021"/>
                    </a:lnTo>
                    <a:lnTo>
                      <a:pt x="188" y="1012"/>
                    </a:lnTo>
                    <a:lnTo>
                      <a:pt x="188" y="999"/>
                    </a:lnTo>
                    <a:lnTo>
                      <a:pt x="188" y="989"/>
                    </a:lnTo>
                    <a:lnTo>
                      <a:pt x="188" y="980"/>
                    </a:lnTo>
                    <a:lnTo>
                      <a:pt x="188" y="970"/>
                    </a:lnTo>
                    <a:lnTo>
                      <a:pt x="188" y="961"/>
                    </a:lnTo>
                    <a:lnTo>
                      <a:pt x="188" y="953"/>
                    </a:lnTo>
                    <a:lnTo>
                      <a:pt x="188" y="945"/>
                    </a:lnTo>
                    <a:lnTo>
                      <a:pt x="188" y="942"/>
                    </a:lnTo>
                    <a:lnTo>
                      <a:pt x="188" y="928"/>
                    </a:lnTo>
                    <a:lnTo>
                      <a:pt x="188" y="921"/>
                    </a:lnTo>
                    <a:lnTo>
                      <a:pt x="188" y="915"/>
                    </a:lnTo>
                    <a:lnTo>
                      <a:pt x="190" y="915"/>
                    </a:lnTo>
                    <a:lnTo>
                      <a:pt x="187" y="915"/>
                    </a:lnTo>
                    <a:lnTo>
                      <a:pt x="182" y="911"/>
                    </a:lnTo>
                    <a:lnTo>
                      <a:pt x="173" y="907"/>
                    </a:lnTo>
                    <a:lnTo>
                      <a:pt x="165" y="902"/>
                    </a:lnTo>
                    <a:lnTo>
                      <a:pt x="160" y="896"/>
                    </a:lnTo>
                    <a:lnTo>
                      <a:pt x="154" y="892"/>
                    </a:lnTo>
                    <a:lnTo>
                      <a:pt x="147" y="886"/>
                    </a:lnTo>
                    <a:lnTo>
                      <a:pt x="141" y="883"/>
                    </a:lnTo>
                    <a:lnTo>
                      <a:pt x="135" y="875"/>
                    </a:lnTo>
                    <a:lnTo>
                      <a:pt x="128" y="869"/>
                    </a:lnTo>
                    <a:lnTo>
                      <a:pt x="121" y="862"/>
                    </a:lnTo>
                    <a:lnTo>
                      <a:pt x="115" y="856"/>
                    </a:lnTo>
                    <a:lnTo>
                      <a:pt x="108" y="845"/>
                    </a:lnTo>
                    <a:lnTo>
                      <a:pt x="102" y="837"/>
                    </a:lnTo>
                    <a:lnTo>
                      <a:pt x="94" y="826"/>
                    </a:lnTo>
                    <a:lnTo>
                      <a:pt x="89" y="816"/>
                    </a:lnTo>
                    <a:lnTo>
                      <a:pt x="82" y="803"/>
                    </a:lnTo>
                    <a:lnTo>
                      <a:pt x="76" y="791"/>
                    </a:lnTo>
                    <a:lnTo>
                      <a:pt x="71" y="778"/>
                    </a:lnTo>
                    <a:lnTo>
                      <a:pt x="67" y="765"/>
                    </a:lnTo>
                    <a:lnTo>
                      <a:pt x="61" y="748"/>
                    </a:lnTo>
                    <a:lnTo>
                      <a:pt x="57" y="734"/>
                    </a:lnTo>
                    <a:lnTo>
                      <a:pt x="55" y="725"/>
                    </a:lnTo>
                    <a:lnTo>
                      <a:pt x="55" y="715"/>
                    </a:lnTo>
                    <a:lnTo>
                      <a:pt x="52" y="708"/>
                    </a:lnTo>
                    <a:lnTo>
                      <a:pt x="51" y="700"/>
                    </a:lnTo>
                    <a:lnTo>
                      <a:pt x="50" y="689"/>
                    </a:lnTo>
                    <a:lnTo>
                      <a:pt x="48" y="681"/>
                    </a:lnTo>
                    <a:lnTo>
                      <a:pt x="48" y="670"/>
                    </a:lnTo>
                    <a:lnTo>
                      <a:pt x="48" y="662"/>
                    </a:lnTo>
                    <a:lnTo>
                      <a:pt x="47" y="651"/>
                    </a:lnTo>
                    <a:lnTo>
                      <a:pt x="47" y="641"/>
                    </a:lnTo>
                    <a:lnTo>
                      <a:pt x="47" y="630"/>
                    </a:lnTo>
                    <a:lnTo>
                      <a:pt x="48" y="622"/>
                    </a:lnTo>
                    <a:lnTo>
                      <a:pt x="48" y="611"/>
                    </a:lnTo>
                    <a:lnTo>
                      <a:pt x="48" y="597"/>
                    </a:lnTo>
                    <a:lnTo>
                      <a:pt x="50" y="586"/>
                    </a:lnTo>
                    <a:lnTo>
                      <a:pt x="51" y="576"/>
                    </a:lnTo>
                    <a:lnTo>
                      <a:pt x="51" y="565"/>
                    </a:lnTo>
                    <a:lnTo>
                      <a:pt x="53" y="554"/>
                    </a:lnTo>
                    <a:lnTo>
                      <a:pt x="55" y="542"/>
                    </a:lnTo>
                    <a:lnTo>
                      <a:pt x="57" y="533"/>
                    </a:lnTo>
                    <a:lnTo>
                      <a:pt x="60" y="519"/>
                    </a:lnTo>
                    <a:lnTo>
                      <a:pt x="61" y="508"/>
                    </a:lnTo>
                    <a:lnTo>
                      <a:pt x="63" y="497"/>
                    </a:lnTo>
                    <a:lnTo>
                      <a:pt x="68" y="487"/>
                    </a:lnTo>
                    <a:lnTo>
                      <a:pt x="71" y="474"/>
                    </a:lnTo>
                    <a:lnTo>
                      <a:pt x="73" y="464"/>
                    </a:lnTo>
                    <a:lnTo>
                      <a:pt x="77" y="453"/>
                    </a:lnTo>
                    <a:lnTo>
                      <a:pt x="81" y="441"/>
                    </a:lnTo>
                    <a:lnTo>
                      <a:pt x="84" y="430"/>
                    </a:lnTo>
                    <a:lnTo>
                      <a:pt x="88" y="419"/>
                    </a:lnTo>
                    <a:lnTo>
                      <a:pt x="92" y="407"/>
                    </a:lnTo>
                    <a:lnTo>
                      <a:pt x="95" y="396"/>
                    </a:lnTo>
                    <a:lnTo>
                      <a:pt x="99" y="384"/>
                    </a:lnTo>
                    <a:lnTo>
                      <a:pt x="104" y="375"/>
                    </a:lnTo>
                    <a:lnTo>
                      <a:pt x="108" y="364"/>
                    </a:lnTo>
                    <a:lnTo>
                      <a:pt x="114" y="352"/>
                    </a:lnTo>
                    <a:lnTo>
                      <a:pt x="118" y="341"/>
                    </a:lnTo>
                    <a:lnTo>
                      <a:pt x="123" y="331"/>
                    </a:lnTo>
                    <a:lnTo>
                      <a:pt x="126" y="320"/>
                    </a:lnTo>
                    <a:lnTo>
                      <a:pt x="131" y="310"/>
                    </a:lnTo>
                    <a:lnTo>
                      <a:pt x="136" y="299"/>
                    </a:lnTo>
                    <a:lnTo>
                      <a:pt x="141" y="289"/>
                    </a:lnTo>
                    <a:lnTo>
                      <a:pt x="147" y="280"/>
                    </a:lnTo>
                    <a:lnTo>
                      <a:pt x="152" y="272"/>
                    </a:lnTo>
                    <a:lnTo>
                      <a:pt x="157" y="261"/>
                    </a:lnTo>
                    <a:lnTo>
                      <a:pt x="162" y="251"/>
                    </a:lnTo>
                    <a:lnTo>
                      <a:pt x="167" y="242"/>
                    </a:lnTo>
                    <a:lnTo>
                      <a:pt x="172" y="232"/>
                    </a:lnTo>
                    <a:lnTo>
                      <a:pt x="177" y="223"/>
                    </a:lnTo>
                    <a:lnTo>
                      <a:pt x="182" y="215"/>
                    </a:lnTo>
                    <a:lnTo>
                      <a:pt x="188" y="206"/>
                    </a:lnTo>
                    <a:lnTo>
                      <a:pt x="193" y="198"/>
                    </a:lnTo>
                    <a:lnTo>
                      <a:pt x="198" y="190"/>
                    </a:lnTo>
                    <a:lnTo>
                      <a:pt x="203" y="181"/>
                    </a:lnTo>
                    <a:lnTo>
                      <a:pt x="208" y="171"/>
                    </a:lnTo>
                    <a:lnTo>
                      <a:pt x="214" y="166"/>
                    </a:lnTo>
                    <a:lnTo>
                      <a:pt x="218" y="158"/>
                    </a:lnTo>
                    <a:lnTo>
                      <a:pt x="224" y="151"/>
                    </a:lnTo>
                    <a:lnTo>
                      <a:pt x="229" y="145"/>
                    </a:lnTo>
                    <a:lnTo>
                      <a:pt x="235" y="137"/>
                    </a:lnTo>
                    <a:lnTo>
                      <a:pt x="244" y="124"/>
                    </a:lnTo>
                    <a:lnTo>
                      <a:pt x="253" y="112"/>
                    </a:lnTo>
                    <a:lnTo>
                      <a:pt x="261" y="103"/>
                    </a:lnTo>
                    <a:lnTo>
                      <a:pt x="271" y="95"/>
                    </a:lnTo>
                    <a:lnTo>
                      <a:pt x="279" y="86"/>
                    </a:lnTo>
                    <a:lnTo>
                      <a:pt x="287" y="82"/>
                    </a:lnTo>
                    <a:lnTo>
                      <a:pt x="295" y="76"/>
                    </a:lnTo>
                    <a:lnTo>
                      <a:pt x="302" y="74"/>
                    </a:lnTo>
                    <a:lnTo>
                      <a:pt x="307" y="71"/>
                    </a:lnTo>
                    <a:lnTo>
                      <a:pt x="315" y="69"/>
                    </a:lnTo>
                    <a:lnTo>
                      <a:pt x="321" y="67"/>
                    </a:lnTo>
                    <a:lnTo>
                      <a:pt x="328" y="67"/>
                    </a:lnTo>
                    <a:lnTo>
                      <a:pt x="336" y="65"/>
                    </a:lnTo>
                    <a:lnTo>
                      <a:pt x="343" y="63"/>
                    </a:lnTo>
                    <a:lnTo>
                      <a:pt x="349" y="63"/>
                    </a:lnTo>
                    <a:lnTo>
                      <a:pt x="357" y="65"/>
                    </a:lnTo>
                    <a:lnTo>
                      <a:pt x="364" y="65"/>
                    </a:lnTo>
                    <a:lnTo>
                      <a:pt x="370" y="65"/>
                    </a:lnTo>
                    <a:lnTo>
                      <a:pt x="378" y="67"/>
                    </a:lnTo>
                    <a:lnTo>
                      <a:pt x="385" y="69"/>
                    </a:lnTo>
                    <a:lnTo>
                      <a:pt x="391" y="73"/>
                    </a:lnTo>
                    <a:lnTo>
                      <a:pt x="399" y="74"/>
                    </a:lnTo>
                    <a:lnTo>
                      <a:pt x="405" y="80"/>
                    </a:lnTo>
                    <a:lnTo>
                      <a:pt x="412" y="84"/>
                    </a:lnTo>
                    <a:lnTo>
                      <a:pt x="419" y="88"/>
                    </a:lnTo>
                    <a:lnTo>
                      <a:pt x="425" y="93"/>
                    </a:lnTo>
                    <a:lnTo>
                      <a:pt x="430" y="99"/>
                    </a:lnTo>
                    <a:lnTo>
                      <a:pt x="436" y="105"/>
                    </a:lnTo>
                    <a:lnTo>
                      <a:pt x="441" y="112"/>
                    </a:lnTo>
                    <a:lnTo>
                      <a:pt x="446" y="120"/>
                    </a:lnTo>
                    <a:lnTo>
                      <a:pt x="451" y="130"/>
                    </a:lnTo>
                    <a:lnTo>
                      <a:pt x="456" y="139"/>
                    </a:lnTo>
                    <a:lnTo>
                      <a:pt x="459" y="149"/>
                    </a:lnTo>
                    <a:lnTo>
                      <a:pt x="463" y="160"/>
                    </a:lnTo>
                    <a:lnTo>
                      <a:pt x="466" y="170"/>
                    </a:lnTo>
                    <a:lnTo>
                      <a:pt x="471" y="183"/>
                    </a:lnTo>
                    <a:lnTo>
                      <a:pt x="472" y="196"/>
                    </a:lnTo>
                    <a:lnTo>
                      <a:pt x="474" y="209"/>
                    </a:lnTo>
                    <a:lnTo>
                      <a:pt x="474" y="215"/>
                    </a:lnTo>
                    <a:lnTo>
                      <a:pt x="477" y="223"/>
                    </a:lnTo>
                    <a:lnTo>
                      <a:pt x="477" y="232"/>
                    </a:lnTo>
                    <a:lnTo>
                      <a:pt x="479" y="242"/>
                    </a:lnTo>
                    <a:lnTo>
                      <a:pt x="479" y="255"/>
                    </a:lnTo>
                    <a:lnTo>
                      <a:pt x="479" y="272"/>
                    </a:lnTo>
                    <a:lnTo>
                      <a:pt x="479" y="280"/>
                    </a:lnTo>
                    <a:lnTo>
                      <a:pt x="480" y="287"/>
                    </a:lnTo>
                    <a:lnTo>
                      <a:pt x="480" y="295"/>
                    </a:lnTo>
                    <a:lnTo>
                      <a:pt x="482" y="305"/>
                    </a:lnTo>
                    <a:lnTo>
                      <a:pt x="482" y="320"/>
                    </a:lnTo>
                    <a:lnTo>
                      <a:pt x="483" y="335"/>
                    </a:lnTo>
                    <a:lnTo>
                      <a:pt x="483" y="343"/>
                    </a:lnTo>
                    <a:lnTo>
                      <a:pt x="483" y="350"/>
                    </a:lnTo>
                    <a:lnTo>
                      <a:pt x="483" y="358"/>
                    </a:lnTo>
                    <a:lnTo>
                      <a:pt x="484" y="367"/>
                    </a:lnTo>
                    <a:lnTo>
                      <a:pt x="484" y="383"/>
                    </a:lnTo>
                    <a:lnTo>
                      <a:pt x="485" y="396"/>
                    </a:lnTo>
                    <a:lnTo>
                      <a:pt x="485" y="411"/>
                    </a:lnTo>
                    <a:lnTo>
                      <a:pt x="487" y="428"/>
                    </a:lnTo>
                    <a:lnTo>
                      <a:pt x="487" y="441"/>
                    </a:lnTo>
                    <a:lnTo>
                      <a:pt x="488" y="459"/>
                    </a:lnTo>
                    <a:lnTo>
                      <a:pt x="488" y="474"/>
                    </a:lnTo>
                    <a:lnTo>
                      <a:pt x="488" y="489"/>
                    </a:lnTo>
                    <a:lnTo>
                      <a:pt x="488" y="502"/>
                    </a:lnTo>
                    <a:lnTo>
                      <a:pt x="488" y="518"/>
                    </a:lnTo>
                    <a:lnTo>
                      <a:pt x="488" y="533"/>
                    </a:lnTo>
                    <a:lnTo>
                      <a:pt x="488" y="546"/>
                    </a:lnTo>
                    <a:lnTo>
                      <a:pt x="488" y="559"/>
                    </a:lnTo>
                    <a:lnTo>
                      <a:pt x="488" y="575"/>
                    </a:lnTo>
                    <a:lnTo>
                      <a:pt x="488" y="588"/>
                    </a:lnTo>
                    <a:lnTo>
                      <a:pt x="488" y="603"/>
                    </a:lnTo>
                    <a:lnTo>
                      <a:pt x="487" y="616"/>
                    </a:lnTo>
                    <a:lnTo>
                      <a:pt x="487" y="630"/>
                    </a:lnTo>
                    <a:lnTo>
                      <a:pt x="485" y="643"/>
                    </a:lnTo>
                    <a:lnTo>
                      <a:pt x="485" y="656"/>
                    </a:lnTo>
                    <a:lnTo>
                      <a:pt x="484" y="668"/>
                    </a:lnTo>
                    <a:lnTo>
                      <a:pt x="484" y="679"/>
                    </a:lnTo>
                    <a:lnTo>
                      <a:pt x="483" y="691"/>
                    </a:lnTo>
                    <a:lnTo>
                      <a:pt x="483" y="704"/>
                    </a:lnTo>
                    <a:lnTo>
                      <a:pt x="529" y="662"/>
                    </a:lnTo>
                    <a:lnTo>
                      <a:pt x="529" y="658"/>
                    </a:lnTo>
                    <a:lnTo>
                      <a:pt x="529" y="649"/>
                    </a:lnTo>
                    <a:lnTo>
                      <a:pt x="529" y="639"/>
                    </a:lnTo>
                    <a:lnTo>
                      <a:pt x="530" y="630"/>
                    </a:lnTo>
                    <a:lnTo>
                      <a:pt x="530" y="618"/>
                    </a:lnTo>
                    <a:lnTo>
                      <a:pt x="531" y="609"/>
                    </a:lnTo>
                    <a:lnTo>
                      <a:pt x="531" y="594"/>
                    </a:lnTo>
                    <a:lnTo>
                      <a:pt x="531" y="580"/>
                    </a:lnTo>
                    <a:lnTo>
                      <a:pt x="531" y="571"/>
                    </a:lnTo>
                    <a:lnTo>
                      <a:pt x="531" y="565"/>
                    </a:lnTo>
                    <a:lnTo>
                      <a:pt x="531" y="556"/>
                    </a:lnTo>
                    <a:lnTo>
                      <a:pt x="532" y="548"/>
                    </a:lnTo>
                    <a:lnTo>
                      <a:pt x="532" y="538"/>
                    </a:lnTo>
                    <a:lnTo>
                      <a:pt x="532" y="531"/>
                    </a:lnTo>
                    <a:lnTo>
                      <a:pt x="532" y="521"/>
                    </a:lnTo>
                    <a:lnTo>
                      <a:pt x="534" y="514"/>
                    </a:lnTo>
                    <a:lnTo>
                      <a:pt x="534" y="502"/>
                    </a:lnTo>
                    <a:lnTo>
                      <a:pt x="534" y="495"/>
                    </a:lnTo>
                    <a:lnTo>
                      <a:pt x="534" y="485"/>
                    </a:lnTo>
                    <a:lnTo>
                      <a:pt x="534" y="476"/>
                    </a:lnTo>
                    <a:lnTo>
                      <a:pt x="534" y="464"/>
                    </a:lnTo>
                    <a:lnTo>
                      <a:pt x="534" y="455"/>
                    </a:lnTo>
                    <a:lnTo>
                      <a:pt x="534" y="443"/>
                    </a:lnTo>
                    <a:lnTo>
                      <a:pt x="534" y="436"/>
                    </a:lnTo>
                    <a:lnTo>
                      <a:pt x="532" y="422"/>
                    </a:lnTo>
                    <a:lnTo>
                      <a:pt x="532" y="415"/>
                    </a:lnTo>
                    <a:lnTo>
                      <a:pt x="532" y="403"/>
                    </a:lnTo>
                    <a:lnTo>
                      <a:pt x="532" y="394"/>
                    </a:lnTo>
                    <a:lnTo>
                      <a:pt x="531" y="383"/>
                    </a:lnTo>
                    <a:lnTo>
                      <a:pt x="531" y="371"/>
                    </a:lnTo>
                    <a:lnTo>
                      <a:pt x="530" y="360"/>
                    </a:lnTo>
                    <a:lnTo>
                      <a:pt x="530" y="352"/>
                    </a:lnTo>
                    <a:lnTo>
                      <a:pt x="529" y="339"/>
                    </a:lnTo>
                    <a:lnTo>
                      <a:pt x="529" y="329"/>
                    </a:lnTo>
                    <a:lnTo>
                      <a:pt x="529" y="318"/>
                    </a:lnTo>
                    <a:lnTo>
                      <a:pt x="529" y="308"/>
                    </a:lnTo>
                    <a:lnTo>
                      <a:pt x="528" y="297"/>
                    </a:lnTo>
                    <a:lnTo>
                      <a:pt x="526" y="287"/>
                    </a:lnTo>
                    <a:lnTo>
                      <a:pt x="525" y="274"/>
                    </a:lnTo>
                    <a:lnTo>
                      <a:pt x="525" y="265"/>
                    </a:lnTo>
                    <a:lnTo>
                      <a:pt x="524" y="253"/>
                    </a:lnTo>
                    <a:lnTo>
                      <a:pt x="523" y="244"/>
                    </a:lnTo>
                    <a:lnTo>
                      <a:pt x="521" y="232"/>
                    </a:lnTo>
                    <a:lnTo>
                      <a:pt x="521" y="223"/>
                    </a:lnTo>
                    <a:lnTo>
                      <a:pt x="519" y="213"/>
                    </a:lnTo>
                    <a:lnTo>
                      <a:pt x="518" y="202"/>
                    </a:lnTo>
                    <a:lnTo>
                      <a:pt x="516" y="192"/>
                    </a:lnTo>
                    <a:lnTo>
                      <a:pt x="515" y="183"/>
                    </a:lnTo>
                    <a:lnTo>
                      <a:pt x="513" y="175"/>
                    </a:lnTo>
                    <a:lnTo>
                      <a:pt x="513" y="166"/>
                    </a:lnTo>
                    <a:lnTo>
                      <a:pt x="510" y="158"/>
                    </a:lnTo>
                    <a:lnTo>
                      <a:pt x="509" y="149"/>
                    </a:lnTo>
                    <a:lnTo>
                      <a:pt x="506" y="137"/>
                    </a:lnTo>
                    <a:lnTo>
                      <a:pt x="504" y="130"/>
                    </a:lnTo>
                    <a:lnTo>
                      <a:pt x="502" y="120"/>
                    </a:lnTo>
                    <a:lnTo>
                      <a:pt x="500" y="112"/>
                    </a:lnTo>
                    <a:lnTo>
                      <a:pt x="494" y="99"/>
                    </a:lnTo>
                    <a:lnTo>
                      <a:pt x="488" y="86"/>
                    </a:lnTo>
                    <a:lnTo>
                      <a:pt x="480" y="73"/>
                    </a:lnTo>
                    <a:lnTo>
                      <a:pt x="474" y="61"/>
                    </a:lnTo>
                    <a:lnTo>
                      <a:pt x="466" y="52"/>
                    </a:lnTo>
                    <a:lnTo>
                      <a:pt x="459" y="44"/>
                    </a:lnTo>
                    <a:lnTo>
                      <a:pt x="451" y="35"/>
                    </a:lnTo>
                    <a:lnTo>
                      <a:pt x="442" y="27"/>
                    </a:lnTo>
                    <a:lnTo>
                      <a:pt x="433" y="21"/>
                    </a:lnTo>
                    <a:lnTo>
                      <a:pt x="425" y="16"/>
                    </a:lnTo>
                    <a:lnTo>
                      <a:pt x="416" y="12"/>
                    </a:lnTo>
                    <a:lnTo>
                      <a:pt x="406" y="8"/>
                    </a:lnTo>
                    <a:lnTo>
                      <a:pt x="396" y="4"/>
                    </a:lnTo>
                    <a:lnTo>
                      <a:pt x="388" y="4"/>
                    </a:lnTo>
                    <a:lnTo>
                      <a:pt x="378" y="2"/>
                    </a:lnTo>
                    <a:lnTo>
                      <a:pt x="368" y="0"/>
                    </a:lnTo>
                    <a:lnTo>
                      <a:pt x="358" y="0"/>
                    </a:lnTo>
                    <a:lnTo>
                      <a:pt x="349" y="2"/>
                    </a:lnTo>
                    <a:lnTo>
                      <a:pt x="339" y="2"/>
                    </a:lnTo>
                    <a:lnTo>
                      <a:pt x="329" y="2"/>
                    </a:lnTo>
                    <a:lnTo>
                      <a:pt x="321" y="4"/>
                    </a:lnTo>
                    <a:lnTo>
                      <a:pt x="312" y="8"/>
                    </a:lnTo>
                    <a:lnTo>
                      <a:pt x="302" y="8"/>
                    </a:lnTo>
                    <a:lnTo>
                      <a:pt x="295" y="12"/>
                    </a:lnTo>
                    <a:lnTo>
                      <a:pt x="286" y="14"/>
                    </a:lnTo>
                    <a:lnTo>
                      <a:pt x="277" y="17"/>
                    </a:lnTo>
                    <a:lnTo>
                      <a:pt x="269" y="21"/>
                    </a:lnTo>
                    <a:lnTo>
                      <a:pt x="263" y="25"/>
                    </a:lnTo>
                    <a:lnTo>
                      <a:pt x="256" y="29"/>
                    </a:lnTo>
                    <a:lnTo>
                      <a:pt x="251" y="35"/>
                    </a:lnTo>
                    <a:lnTo>
                      <a:pt x="244" y="36"/>
                    </a:lnTo>
                    <a:lnTo>
                      <a:pt x="237" y="42"/>
                    </a:lnTo>
                    <a:lnTo>
                      <a:pt x="229" y="50"/>
                    </a:lnTo>
                    <a:lnTo>
                      <a:pt x="222" y="59"/>
                    </a:lnTo>
                    <a:lnTo>
                      <a:pt x="213" y="67"/>
                    </a:lnTo>
                    <a:lnTo>
                      <a:pt x="204" y="80"/>
                    </a:lnTo>
                    <a:lnTo>
                      <a:pt x="195" y="93"/>
                    </a:lnTo>
                    <a:lnTo>
                      <a:pt x="186" y="107"/>
                    </a:lnTo>
                    <a:lnTo>
                      <a:pt x="181" y="112"/>
                    </a:lnTo>
                    <a:lnTo>
                      <a:pt x="176" y="120"/>
                    </a:lnTo>
                    <a:lnTo>
                      <a:pt x="170" y="128"/>
                    </a:lnTo>
                    <a:lnTo>
                      <a:pt x="165" y="137"/>
                    </a:lnTo>
                    <a:lnTo>
                      <a:pt x="160" y="145"/>
                    </a:lnTo>
                    <a:lnTo>
                      <a:pt x="155" y="154"/>
                    </a:lnTo>
                    <a:lnTo>
                      <a:pt x="150" y="164"/>
                    </a:lnTo>
                    <a:lnTo>
                      <a:pt x="145" y="171"/>
                    </a:lnTo>
                    <a:lnTo>
                      <a:pt x="139" y="181"/>
                    </a:lnTo>
                    <a:lnTo>
                      <a:pt x="135" y="190"/>
                    </a:lnTo>
                    <a:lnTo>
                      <a:pt x="130" y="198"/>
                    </a:lnTo>
                    <a:lnTo>
                      <a:pt x="125" y="209"/>
                    </a:lnTo>
                    <a:lnTo>
                      <a:pt x="119" y="217"/>
                    </a:lnTo>
                    <a:lnTo>
                      <a:pt x="114" y="228"/>
                    </a:lnTo>
                    <a:lnTo>
                      <a:pt x="109" y="238"/>
                    </a:lnTo>
                    <a:lnTo>
                      <a:pt x="105" y="249"/>
                    </a:lnTo>
                    <a:lnTo>
                      <a:pt x="99" y="259"/>
                    </a:lnTo>
                    <a:lnTo>
                      <a:pt x="94" y="268"/>
                    </a:lnTo>
                    <a:lnTo>
                      <a:pt x="89" y="280"/>
                    </a:lnTo>
                    <a:lnTo>
                      <a:pt x="84" y="291"/>
                    </a:lnTo>
                    <a:lnTo>
                      <a:pt x="79" y="299"/>
                    </a:lnTo>
                    <a:lnTo>
                      <a:pt x="74" y="312"/>
                    </a:lnTo>
                    <a:lnTo>
                      <a:pt x="69" y="322"/>
                    </a:lnTo>
                    <a:lnTo>
                      <a:pt x="66" y="333"/>
                    </a:lnTo>
                    <a:lnTo>
                      <a:pt x="61" y="344"/>
                    </a:lnTo>
                    <a:lnTo>
                      <a:pt x="57" y="356"/>
                    </a:lnTo>
                    <a:lnTo>
                      <a:pt x="52" y="365"/>
                    </a:lnTo>
                    <a:lnTo>
                      <a:pt x="48" y="377"/>
                    </a:lnTo>
                    <a:lnTo>
                      <a:pt x="43" y="388"/>
                    </a:lnTo>
                    <a:lnTo>
                      <a:pt x="40" y="400"/>
                    </a:lnTo>
                    <a:lnTo>
                      <a:pt x="37" y="411"/>
                    </a:lnTo>
                    <a:lnTo>
                      <a:pt x="35" y="422"/>
                    </a:lnTo>
                    <a:lnTo>
                      <a:pt x="30" y="434"/>
                    </a:lnTo>
                    <a:lnTo>
                      <a:pt x="26" y="445"/>
                    </a:lnTo>
                    <a:lnTo>
                      <a:pt x="24" y="455"/>
                    </a:lnTo>
                    <a:lnTo>
                      <a:pt x="21" y="468"/>
                    </a:lnTo>
                    <a:lnTo>
                      <a:pt x="17" y="478"/>
                    </a:lnTo>
                    <a:lnTo>
                      <a:pt x="14" y="489"/>
                    </a:lnTo>
                    <a:lnTo>
                      <a:pt x="13" y="500"/>
                    </a:lnTo>
                    <a:lnTo>
                      <a:pt x="10" y="512"/>
                    </a:lnTo>
                    <a:lnTo>
                      <a:pt x="8" y="519"/>
                    </a:lnTo>
                    <a:lnTo>
                      <a:pt x="6" y="533"/>
                    </a:lnTo>
                    <a:lnTo>
                      <a:pt x="5" y="540"/>
                    </a:lnTo>
                    <a:lnTo>
                      <a:pt x="4" y="552"/>
                    </a:lnTo>
                    <a:lnTo>
                      <a:pt x="3" y="561"/>
                    </a:lnTo>
                    <a:lnTo>
                      <a:pt x="1" y="573"/>
                    </a:lnTo>
                    <a:lnTo>
                      <a:pt x="1" y="582"/>
                    </a:lnTo>
                    <a:lnTo>
                      <a:pt x="1" y="594"/>
                    </a:lnTo>
                    <a:lnTo>
                      <a:pt x="1" y="609"/>
                    </a:lnTo>
                    <a:lnTo>
                      <a:pt x="0" y="624"/>
                    </a:lnTo>
                    <a:lnTo>
                      <a:pt x="0" y="637"/>
                    </a:lnTo>
                    <a:lnTo>
                      <a:pt x="1" y="653"/>
                    </a:lnTo>
                    <a:lnTo>
                      <a:pt x="1" y="666"/>
                    </a:lnTo>
                    <a:lnTo>
                      <a:pt x="1" y="679"/>
                    </a:lnTo>
                    <a:lnTo>
                      <a:pt x="3" y="692"/>
                    </a:lnTo>
                    <a:lnTo>
                      <a:pt x="5" y="706"/>
                    </a:lnTo>
                    <a:lnTo>
                      <a:pt x="5" y="715"/>
                    </a:lnTo>
                    <a:lnTo>
                      <a:pt x="8" y="727"/>
                    </a:lnTo>
                    <a:lnTo>
                      <a:pt x="9" y="738"/>
                    </a:lnTo>
                    <a:lnTo>
                      <a:pt x="11" y="750"/>
                    </a:lnTo>
                    <a:lnTo>
                      <a:pt x="14" y="759"/>
                    </a:lnTo>
                    <a:lnTo>
                      <a:pt x="15" y="769"/>
                    </a:lnTo>
                    <a:lnTo>
                      <a:pt x="17" y="778"/>
                    </a:lnTo>
                    <a:lnTo>
                      <a:pt x="21" y="788"/>
                    </a:lnTo>
                    <a:lnTo>
                      <a:pt x="26" y="803"/>
                    </a:lnTo>
                    <a:lnTo>
                      <a:pt x="31" y="818"/>
                    </a:lnTo>
                    <a:lnTo>
                      <a:pt x="37" y="831"/>
                    </a:lnTo>
                    <a:lnTo>
                      <a:pt x="43" y="845"/>
                    </a:lnTo>
                    <a:lnTo>
                      <a:pt x="50" y="856"/>
                    </a:lnTo>
                    <a:lnTo>
                      <a:pt x="56" y="866"/>
                    </a:lnTo>
                    <a:lnTo>
                      <a:pt x="62" y="875"/>
                    </a:lnTo>
                    <a:lnTo>
                      <a:pt x="68" y="885"/>
                    </a:lnTo>
                    <a:lnTo>
                      <a:pt x="74" y="892"/>
                    </a:lnTo>
                    <a:lnTo>
                      <a:pt x="81" y="900"/>
                    </a:lnTo>
                    <a:lnTo>
                      <a:pt x="86" y="907"/>
                    </a:lnTo>
                    <a:lnTo>
                      <a:pt x="93" y="915"/>
                    </a:lnTo>
                    <a:lnTo>
                      <a:pt x="98" y="921"/>
                    </a:lnTo>
                    <a:lnTo>
                      <a:pt x="105" y="926"/>
                    </a:lnTo>
                    <a:lnTo>
                      <a:pt x="110" y="930"/>
                    </a:lnTo>
                    <a:lnTo>
                      <a:pt x="118" y="936"/>
                    </a:lnTo>
                    <a:lnTo>
                      <a:pt x="123" y="940"/>
                    </a:lnTo>
                    <a:lnTo>
                      <a:pt x="128" y="943"/>
                    </a:lnTo>
                    <a:lnTo>
                      <a:pt x="131" y="947"/>
                    </a:lnTo>
                    <a:lnTo>
                      <a:pt x="136" y="951"/>
                    </a:lnTo>
                    <a:lnTo>
                      <a:pt x="141" y="955"/>
                    </a:lnTo>
                    <a:lnTo>
                      <a:pt x="144" y="957"/>
                    </a:lnTo>
                    <a:lnTo>
                      <a:pt x="144" y="959"/>
                    </a:lnTo>
                    <a:lnTo>
                      <a:pt x="144" y="966"/>
                    </a:lnTo>
                    <a:lnTo>
                      <a:pt x="144" y="972"/>
                    </a:lnTo>
                    <a:lnTo>
                      <a:pt x="144" y="980"/>
                    </a:lnTo>
                    <a:lnTo>
                      <a:pt x="144" y="985"/>
                    </a:lnTo>
                    <a:lnTo>
                      <a:pt x="144" y="997"/>
                    </a:lnTo>
                    <a:lnTo>
                      <a:pt x="144" y="1006"/>
                    </a:lnTo>
                    <a:lnTo>
                      <a:pt x="144" y="1018"/>
                    </a:lnTo>
                    <a:lnTo>
                      <a:pt x="144" y="1029"/>
                    </a:lnTo>
                    <a:lnTo>
                      <a:pt x="144" y="1044"/>
                    </a:lnTo>
                    <a:lnTo>
                      <a:pt x="144" y="1058"/>
                    </a:lnTo>
                    <a:lnTo>
                      <a:pt x="144" y="1071"/>
                    </a:lnTo>
                    <a:lnTo>
                      <a:pt x="144" y="1088"/>
                    </a:lnTo>
                    <a:lnTo>
                      <a:pt x="144" y="1105"/>
                    </a:lnTo>
                    <a:lnTo>
                      <a:pt x="144" y="1122"/>
                    </a:lnTo>
                    <a:lnTo>
                      <a:pt x="144" y="1139"/>
                    </a:lnTo>
                    <a:lnTo>
                      <a:pt x="144" y="1156"/>
                    </a:lnTo>
                    <a:lnTo>
                      <a:pt x="144" y="1175"/>
                    </a:lnTo>
                    <a:lnTo>
                      <a:pt x="144" y="1193"/>
                    </a:lnTo>
                    <a:lnTo>
                      <a:pt x="144" y="1214"/>
                    </a:lnTo>
                    <a:lnTo>
                      <a:pt x="144" y="1234"/>
                    </a:lnTo>
                    <a:lnTo>
                      <a:pt x="145" y="1257"/>
                    </a:lnTo>
                    <a:lnTo>
                      <a:pt x="145" y="1278"/>
                    </a:lnTo>
                    <a:lnTo>
                      <a:pt x="145" y="1299"/>
                    </a:lnTo>
                    <a:lnTo>
                      <a:pt x="145" y="1322"/>
                    </a:lnTo>
                    <a:lnTo>
                      <a:pt x="146" y="1343"/>
                    </a:lnTo>
                    <a:lnTo>
                      <a:pt x="146" y="1366"/>
                    </a:lnTo>
                    <a:lnTo>
                      <a:pt x="146" y="1388"/>
                    </a:lnTo>
                    <a:lnTo>
                      <a:pt x="146" y="1411"/>
                    </a:lnTo>
                    <a:lnTo>
                      <a:pt x="147" y="1434"/>
                    </a:lnTo>
                    <a:lnTo>
                      <a:pt x="147" y="1457"/>
                    </a:lnTo>
                    <a:lnTo>
                      <a:pt x="147" y="1480"/>
                    </a:lnTo>
                    <a:lnTo>
                      <a:pt x="147" y="1501"/>
                    </a:lnTo>
                    <a:lnTo>
                      <a:pt x="147" y="1523"/>
                    </a:lnTo>
                    <a:lnTo>
                      <a:pt x="147" y="1544"/>
                    </a:lnTo>
                    <a:lnTo>
                      <a:pt x="147" y="1567"/>
                    </a:lnTo>
                    <a:lnTo>
                      <a:pt x="147" y="1588"/>
                    </a:lnTo>
                    <a:lnTo>
                      <a:pt x="147" y="1611"/>
                    </a:lnTo>
                    <a:lnTo>
                      <a:pt x="147" y="1632"/>
                    </a:lnTo>
                    <a:lnTo>
                      <a:pt x="147" y="1653"/>
                    </a:lnTo>
                    <a:lnTo>
                      <a:pt x="147" y="1674"/>
                    </a:lnTo>
                    <a:lnTo>
                      <a:pt x="147" y="1693"/>
                    </a:lnTo>
                    <a:lnTo>
                      <a:pt x="147" y="1712"/>
                    </a:lnTo>
                    <a:lnTo>
                      <a:pt x="147" y="1731"/>
                    </a:lnTo>
                    <a:lnTo>
                      <a:pt x="147" y="1752"/>
                    </a:lnTo>
                    <a:lnTo>
                      <a:pt x="149" y="1771"/>
                    </a:lnTo>
                    <a:lnTo>
                      <a:pt x="149" y="1786"/>
                    </a:lnTo>
                    <a:lnTo>
                      <a:pt x="149" y="1803"/>
                    </a:lnTo>
                    <a:lnTo>
                      <a:pt x="149" y="1816"/>
                    </a:lnTo>
                    <a:lnTo>
                      <a:pt x="149" y="1833"/>
                    </a:lnTo>
                    <a:lnTo>
                      <a:pt x="149" y="1847"/>
                    </a:lnTo>
                    <a:lnTo>
                      <a:pt x="149" y="1860"/>
                    </a:lnTo>
                    <a:lnTo>
                      <a:pt x="149" y="1873"/>
                    </a:lnTo>
                    <a:lnTo>
                      <a:pt x="150" y="1885"/>
                    </a:lnTo>
                    <a:lnTo>
                      <a:pt x="150" y="1892"/>
                    </a:lnTo>
                    <a:lnTo>
                      <a:pt x="150" y="1904"/>
                    </a:lnTo>
                    <a:lnTo>
                      <a:pt x="150" y="1911"/>
                    </a:lnTo>
                    <a:lnTo>
                      <a:pt x="150" y="1919"/>
                    </a:lnTo>
                    <a:lnTo>
                      <a:pt x="150" y="1930"/>
                    </a:lnTo>
                    <a:lnTo>
                      <a:pt x="151" y="1938"/>
                    </a:lnTo>
                    <a:lnTo>
                      <a:pt x="151" y="1946"/>
                    </a:lnTo>
                    <a:lnTo>
                      <a:pt x="152" y="1955"/>
                    </a:lnTo>
                    <a:lnTo>
                      <a:pt x="156" y="1963"/>
                    </a:lnTo>
                    <a:lnTo>
                      <a:pt x="165" y="1968"/>
                    </a:lnTo>
                    <a:lnTo>
                      <a:pt x="169" y="1970"/>
                    </a:lnTo>
                    <a:lnTo>
                      <a:pt x="175" y="1970"/>
                    </a:lnTo>
                    <a:lnTo>
                      <a:pt x="181" y="1972"/>
                    </a:lnTo>
                    <a:lnTo>
                      <a:pt x="190" y="1976"/>
                    </a:lnTo>
                    <a:lnTo>
                      <a:pt x="193" y="1976"/>
                    </a:lnTo>
                    <a:lnTo>
                      <a:pt x="198" y="1978"/>
                    </a:lnTo>
                    <a:lnTo>
                      <a:pt x="204" y="1978"/>
                    </a:lnTo>
                    <a:lnTo>
                      <a:pt x="211" y="1978"/>
                    </a:lnTo>
                    <a:lnTo>
                      <a:pt x="216" y="1978"/>
                    </a:lnTo>
                    <a:lnTo>
                      <a:pt x="222" y="1980"/>
                    </a:lnTo>
                    <a:lnTo>
                      <a:pt x="228" y="1982"/>
                    </a:lnTo>
                    <a:lnTo>
                      <a:pt x="235" y="1984"/>
                    </a:lnTo>
                    <a:lnTo>
                      <a:pt x="243" y="1984"/>
                    </a:lnTo>
                    <a:lnTo>
                      <a:pt x="249" y="1984"/>
                    </a:lnTo>
                    <a:lnTo>
                      <a:pt x="256" y="1984"/>
                    </a:lnTo>
                    <a:lnTo>
                      <a:pt x="264" y="1984"/>
                    </a:lnTo>
                    <a:lnTo>
                      <a:pt x="269" y="1984"/>
                    </a:lnTo>
                    <a:lnTo>
                      <a:pt x="276" y="1984"/>
                    </a:lnTo>
                    <a:lnTo>
                      <a:pt x="282" y="1984"/>
                    </a:lnTo>
                    <a:lnTo>
                      <a:pt x="290" y="1984"/>
                    </a:lnTo>
                    <a:lnTo>
                      <a:pt x="295" y="1984"/>
                    </a:lnTo>
                    <a:lnTo>
                      <a:pt x="301" y="1984"/>
                    </a:lnTo>
                    <a:lnTo>
                      <a:pt x="307" y="1984"/>
                    </a:lnTo>
                    <a:lnTo>
                      <a:pt x="313" y="1984"/>
                    </a:lnTo>
                    <a:lnTo>
                      <a:pt x="318" y="1984"/>
                    </a:lnTo>
                    <a:lnTo>
                      <a:pt x="323" y="1984"/>
                    </a:lnTo>
                    <a:lnTo>
                      <a:pt x="329" y="1984"/>
                    </a:lnTo>
                    <a:lnTo>
                      <a:pt x="336" y="1984"/>
                    </a:lnTo>
                    <a:lnTo>
                      <a:pt x="344" y="1980"/>
                    </a:lnTo>
                    <a:lnTo>
                      <a:pt x="353" y="1978"/>
                    </a:lnTo>
                    <a:lnTo>
                      <a:pt x="360" y="1978"/>
                    </a:lnTo>
                    <a:lnTo>
                      <a:pt x="368" y="1976"/>
                    </a:lnTo>
                    <a:lnTo>
                      <a:pt x="373" y="1972"/>
                    </a:lnTo>
                    <a:lnTo>
                      <a:pt x="378" y="1970"/>
                    </a:lnTo>
                    <a:lnTo>
                      <a:pt x="380" y="1967"/>
                    </a:lnTo>
                    <a:lnTo>
                      <a:pt x="383" y="1965"/>
                    </a:lnTo>
                    <a:lnTo>
                      <a:pt x="385" y="1957"/>
                    </a:lnTo>
                    <a:lnTo>
                      <a:pt x="390" y="1948"/>
                    </a:lnTo>
                    <a:lnTo>
                      <a:pt x="391" y="1940"/>
                    </a:lnTo>
                    <a:lnTo>
                      <a:pt x="395" y="1932"/>
                    </a:lnTo>
                    <a:lnTo>
                      <a:pt x="399" y="1925"/>
                    </a:lnTo>
                    <a:lnTo>
                      <a:pt x="404" y="1915"/>
                    </a:lnTo>
                    <a:lnTo>
                      <a:pt x="406" y="1904"/>
                    </a:lnTo>
                    <a:lnTo>
                      <a:pt x="411" y="1892"/>
                    </a:lnTo>
                    <a:lnTo>
                      <a:pt x="416" y="1881"/>
                    </a:lnTo>
                    <a:lnTo>
                      <a:pt x="420" y="1871"/>
                    </a:lnTo>
                    <a:lnTo>
                      <a:pt x="425" y="1858"/>
                    </a:lnTo>
                    <a:lnTo>
                      <a:pt x="431" y="1847"/>
                    </a:lnTo>
                    <a:lnTo>
                      <a:pt x="436" y="1835"/>
                    </a:lnTo>
                    <a:lnTo>
                      <a:pt x="441" y="1822"/>
                    </a:lnTo>
                    <a:lnTo>
                      <a:pt x="446" y="1809"/>
                    </a:lnTo>
                    <a:lnTo>
                      <a:pt x="451" y="1797"/>
                    </a:lnTo>
                    <a:lnTo>
                      <a:pt x="454" y="1786"/>
                    </a:lnTo>
                    <a:lnTo>
                      <a:pt x="461" y="1774"/>
                    </a:lnTo>
                    <a:lnTo>
                      <a:pt x="464" y="1763"/>
                    </a:lnTo>
                    <a:lnTo>
                      <a:pt x="469" y="1752"/>
                    </a:lnTo>
                    <a:lnTo>
                      <a:pt x="473" y="1744"/>
                    </a:lnTo>
                    <a:lnTo>
                      <a:pt x="478" y="1735"/>
                    </a:lnTo>
                    <a:lnTo>
                      <a:pt x="480" y="1725"/>
                    </a:lnTo>
                    <a:lnTo>
                      <a:pt x="483" y="1717"/>
                    </a:lnTo>
                    <a:lnTo>
                      <a:pt x="487" y="1710"/>
                    </a:lnTo>
                    <a:lnTo>
                      <a:pt x="489" y="1704"/>
                    </a:lnTo>
                    <a:lnTo>
                      <a:pt x="492" y="1697"/>
                    </a:lnTo>
                    <a:lnTo>
                      <a:pt x="494" y="1695"/>
                    </a:lnTo>
                    <a:lnTo>
                      <a:pt x="450" y="16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6" name="Freeform 90"/>
              <p:cNvSpPr>
                <a:spLocks/>
              </p:cNvSpPr>
              <p:nvPr/>
            </p:nvSpPr>
            <p:spPr bwMode="auto">
              <a:xfrm>
                <a:off x="3543" y="2046"/>
                <a:ext cx="209" cy="433"/>
              </a:xfrm>
              <a:custGeom>
                <a:avLst/>
                <a:gdLst>
                  <a:gd name="T0" fmla="*/ 6 w 209"/>
                  <a:gd name="T1" fmla="*/ 0 h 867"/>
                  <a:gd name="T2" fmla="*/ 25 w 209"/>
                  <a:gd name="T3" fmla="*/ 1 h 867"/>
                  <a:gd name="T4" fmla="*/ 37 w 209"/>
                  <a:gd name="T5" fmla="*/ 1 h 867"/>
                  <a:gd name="T6" fmla="*/ 51 w 209"/>
                  <a:gd name="T7" fmla="*/ 2 h 867"/>
                  <a:gd name="T8" fmla="*/ 66 w 209"/>
                  <a:gd name="T9" fmla="*/ 3 h 867"/>
                  <a:gd name="T10" fmla="*/ 75 w 209"/>
                  <a:gd name="T11" fmla="*/ 4 h 867"/>
                  <a:gd name="T12" fmla="*/ 83 w 209"/>
                  <a:gd name="T13" fmla="*/ 5 h 867"/>
                  <a:gd name="T14" fmla="*/ 92 w 209"/>
                  <a:gd name="T15" fmla="*/ 6 h 867"/>
                  <a:gd name="T16" fmla="*/ 98 w 209"/>
                  <a:gd name="T17" fmla="*/ 6 h 867"/>
                  <a:gd name="T18" fmla="*/ 105 w 209"/>
                  <a:gd name="T19" fmla="*/ 7 h 867"/>
                  <a:gd name="T20" fmla="*/ 113 w 209"/>
                  <a:gd name="T21" fmla="*/ 8 h 867"/>
                  <a:gd name="T22" fmla="*/ 121 w 209"/>
                  <a:gd name="T23" fmla="*/ 10 h 867"/>
                  <a:gd name="T24" fmla="*/ 125 w 209"/>
                  <a:gd name="T25" fmla="*/ 11 h 867"/>
                  <a:gd name="T26" fmla="*/ 131 w 209"/>
                  <a:gd name="T27" fmla="*/ 12 h 867"/>
                  <a:gd name="T28" fmla="*/ 136 w 209"/>
                  <a:gd name="T29" fmla="*/ 13 h 867"/>
                  <a:gd name="T30" fmla="*/ 141 w 209"/>
                  <a:gd name="T31" fmla="*/ 14 h 867"/>
                  <a:gd name="T32" fmla="*/ 145 w 209"/>
                  <a:gd name="T33" fmla="*/ 15 h 867"/>
                  <a:gd name="T34" fmla="*/ 149 w 209"/>
                  <a:gd name="T35" fmla="*/ 17 h 867"/>
                  <a:gd name="T36" fmla="*/ 151 w 209"/>
                  <a:gd name="T37" fmla="*/ 18 h 867"/>
                  <a:gd name="T38" fmla="*/ 155 w 209"/>
                  <a:gd name="T39" fmla="*/ 19 h 867"/>
                  <a:gd name="T40" fmla="*/ 157 w 209"/>
                  <a:gd name="T41" fmla="*/ 20 h 867"/>
                  <a:gd name="T42" fmla="*/ 160 w 209"/>
                  <a:gd name="T43" fmla="*/ 21 h 867"/>
                  <a:gd name="T44" fmla="*/ 162 w 209"/>
                  <a:gd name="T45" fmla="*/ 22 h 867"/>
                  <a:gd name="T46" fmla="*/ 162 w 209"/>
                  <a:gd name="T47" fmla="*/ 22 h 867"/>
                  <a:gd name="T48" fmla="*/ 163 w 209"/>
                  <a:gd name="T49" fmla="*/ 23 h 867"/>
                  <a:gd name="T50" fmla="*/ 166 w 209"/>
                  <a:gd name="T51" fmla="*/ 24 h 867"/>
                  <a:gd name="T52" fmla="*/ 167 w 209"/>
                  <a:gd name="T53" fmla="*/ 25 h 867"/>
                  <a:gd name="T54" fmla="*/ 168 w 209"/>
                  <a:gd name="T55" fmla="*/ 26 h 867"/>
                  <a:gd name="T56" fmla="*/ 209 w 209"/>
                  <a:gd name="T57" fmla="*/ 27 h 867"/>
                  <a:gd name="T58" fmla="*/ 209 w 209"/>
                  <a:gd name="T59" fmla="*/ 26 h 867"/>
                  <a:gd name="T60" fmla="*/ 208 w 209"/>
                  <a:gd name="T61" fmla="*/ 25 h 867"/>
                  <a:gd name="T62" fmla="*/ 205 w 209"/>
                  <a:gd name="T63" fmla="*/ 24 h 867"/>
                  <a:gd name="T64" fmla="*/ 204 w 209"/>
                  <a:gd name="T65" fmla="*/ 23 h 867"/>
                  <a:gd name="T66" fmla="*/ 201 w 209"/>
                  <a:gd name="T67" fmla="*/ 22 h 867"/>
                  <a:gd name="T68" fmla="*/ 198 w 209"/>
                  <a:gd name="T69" fmla="*/ 20 h 867"/>
                  <a:gd name="T70" fmla="*/ 194 w 209"/>
                  <a:gd name="T71" fmla="*/ 19 h 867"/>
                  <a:gd name="T72" fmla="*/ 191 w 209"/>
                  <a:gd name="T73" fmla="*/ 17 h 867"/>
                  <a:gd name="T74" fmla="*/ 184 w 209"/>
                  <a:gd name="T75" fmla="*/ 15 h 867"/>
                  <a:gd name="T76" fmla="*/ 179 w 209"/>
                  <a:gd name="T77" fmla="*/ 14 h 867"/>
                  <a:gd name="T78" fmla="*/ 171 w 209"/>
                  <a:gd name="T79" fmla="*/ 12 h 867"/>
                  <a:gd name="T80" fmla="*/ 163 w 209"/>
                  <a:gd name="T81" fmla="*/ 10 h 867"/>
                  <a:gd name="T82" fmla="*/ 155 w 209"/>
                  <a:gd name="T83" fmla="*/ 8 h 867"/>
                  <a:gd name="T84" fmla="*/ 144 w 209"/>
                  <a:gd name="T85" fmla="*/ 7 h 867"/>
                  <a:gd name="T86" fmla="*/ 132 w 209"/>
                  <a:gd name="T87" fmla="*/ 5 h 867"/>
                  <a:gd name="T88" fmla="*/ 120 w 209"/>
                  <a:gd name="T89" fmla="*/ 4 h 867"/>
                  <a:gd name="T90" fmla="*/ 104 w 209"/>
                  <a:gd name="T91" fmla="*/ 2 h 867"/>
                  <a:gd name="T92" fmla="*/ 88 w 209"/>
                  <a:gd name="T93" fmla="*/ 1 h 867"/>
                  <a:gd name="T94" fmla="*/ 71 w 209"/>
                  <a:gd name="T95" fmla="*/ 0 h 867"/>
                  <a:gd name="T96" fmla="*/ 53 w 209"/>
                  <a:gd name="T97" fmla="*/ 0 h 8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9" h="867">
                    <a:moveTo>
                      <a:pt x="0" y="10"/>
                    </a:moveTo>
                    <a:lnTo>
                      <a:pt x="4" y="11"/>
                    </a:lnTo>
                    <a:lnTo>
                      <a:pt x="6" y="13"/>
                    </a:lnTo>
                    <a:lnTo>
                      <a:pt x="11" y="21"/>
                    </a:lnTo>
                    <a:lnTo>
                      <a:pt x="17" y="27"/>
                    </a:lnTo>
                    <a:lnTo>
                      <a:pt x="25" y="36"/>
                    </a:lnTo>
                    <a:lnTo>
                      <a:pt x="28" y="40"/>
                    </a:lnTo>
                    <a:lnTo>
                      <a:pt x="33" y="48"/>
                    </a:lnTo>
                    <a:lnTo>
                      <a:pt x="37" y="57"/>
                    </a:lnTo>
                    <a:lnTo>
                      <a:pt x="42" y="67"/>
                    </a:lnTo>
                    <a:lnTo>
                      <a:pt x="46" y="72"/>
                    </a:lnTo>
                    <a:lnTo>
                      <a:pt x="51" y="84"/>
                    </a:lnTo>
                    <a:lnTo>
                      <a:pt x="56" y="91"/>
                    </a:lnTo>
                    <a:lnTo>
                      <a:pt x="62" y="105"/>
                    </a:lnTo>
                    <a:lnTo>
                      <a:pt x="66" y="118"/>
                    </a:lnTo>
                    <a:lnTo>
                      <a:pt x="71" y="131"/>
                    </a:lnTo>
                    <a:lnTo>
                      <a:pt x="73" y="137"/>
                    </a:lnTo>
                    <a:lnTo>
                      <a:pt x="75" y="145"/>
                    </a:lnTo>
                    <a:lnTo>
                      <a:pt x="79" y="152"/>
                    </a:lnTo>
                    <a:lnTo>
                      <a:pt x="82" y="162"/>
                    </a:lnTo>
                    <a:lnTo>
                      <a:pt x="83" y="169"/>
                    </a:lnTo>
                    <a:lnTo>
                      <a:pt x="87" y="175"/>
                    </a:lnTo>
                    <a:lnTo>
                      <a:pt x="88" y="184"/>
                    </a:lnTo>
                    <a:lnTo>
                      <a:pt x="92" y="196"/>
                    </a:lnTo>
                    <a:lnTo>
                      <a:pt x="93" y="203"/>
                    </a:lnTo>
                    <a:lnTo>
                      <a:pt x="95" y="213"/>
                    </a:lnTo>
                    <a:lnTo>
                      <a:pt x="98" y="222"/>
                    </a:lnTo>
                    <a:lnTo>
                      <a:pt x="100" y="234"/>
                    </a:lnTo>
                    <a:lnTo>
                      <a:pt x="103" y="242"/>
                    </a:lnTo>
                    <a:lnTo>
                      <a:pt x="105" y="253"/>
                    </a:lnTo>
                    <a:lnTo>
                      <a:pt x="108" y="264"/>
                    </a:lnTo>
                    <a:lnTo>
                      <a:pt x="110" y="278"/>
                    </a:lnTo>
                    <a:lnTo>
                      <a:pt x="113" y="287"/>
                    </a:lnTo>
                    <a:lnTo>
                      <a:pt x="115" y="299"/>
                    </a:lnTo>
                    <a:lnTo>
                      <a:pt x="118" y="312"/>
                    </a:lnTo>
                    <a:lnTo>
                      <a:pt x="121" y="325"/>
                    </a:lnTo>
                    <a:lnTo>
                      <a:pt x="121" y="338"/>
                    </a:lnTo>
                    <a:lnTo>
                      <a:pt x="124" y="350"/>
                    </a:lnTo>
                    <a:lnTo>
                      <a:pt x="125" y="361"/>
                    </a:lnTo>
                    <a:lnTo>
                      <a:pt x="127" y="375"/>
                    </a:lnTo>
                    <a:lnTo>
                      <a:pt x="129" y="386"/>
                    </a:lnTo>
                    <a:lnTo>
                      <a:pt x="131" y="399"/>
                    </a:lnTo>
                    <a:lnTo>
                      <a:pt x="132" y="411"/>
                    </a:lnTo>
                    <a:lnTo>
                      <a:pt x="135" y="424"/>
                    </a:lnTo>
                    <a:lnTo>
                      <a:pt x="136" y="435"/>
                    </a:lnTo>
                    <a:lnTo>
                      <a:pt x="137" y="447"/>
                    </a:lnTo>
                    <a:lnTo>
                      <a:pt x="139" y="460"/>
                    </a:lnTo>
                    <a:lnTo>
                      <a:pt x="141" y="474"/>
                    </a:lnTo>
                    <a:lnTo>
                      <a:pt x="142" y="485"/>
                    </a:lnTo>
                    <a:lnTo>
                      <a:pt x="144" y="498"/>
                    </a:lnTo>
                    <a:lnTo>
                      <a:pt x="145" y="510"/>
                    </a:lnTo>
                    <a:lnTo>
                      <a:pt x="146" y="523"/>
                    </a:lnTo>
                    <a:lnTo>
                      <a:pt x="146" y="532"/>
                    </a:lnTo>
                    <a:lnTo>
                      <a:pt x="149" y="546"/>
                    </a:lnTo>
                    <a:lnTo>
                      <a:pt x="149" y="557"/>
                    </a:lnTo>
                    <a:lnTo>
                      <a:pt x="150" y="569"/>
                    </a:lnTo>
                    <a:lnTo>
                      <a:pt x="151" y="578"/>
                    </a:lnTo>
                    <a:lnTo>
                      <a:pt x="152" y="591"/>
                    </a:lnTo>
                    <a:lnTo>
                      <a:pt x="153" y="603"/>
                    </a:lnTo>
                    <a:lnTo>
                      <a:pt x="155" y="614"/>
                    </a:lnTo>
                    <a:lnTo>
                      <a:pt x="155" y="622"/>
                    </a:lnTo>
                    <a:lnTo>
                      <a:pt x="156" y="635"/>
                    </a:lnTo>
                    <a:lnTo>
                      <a:pt x="157" y="643"/>
                    </a:lnTo>
                    <a:lnTo>
                      <a:pt x="158" y="656"/>
                    </a:lnTo>
                    <a:lnTo>
                      <a:pt x="158" y="664"/>
                    </a:lnTo>
                    <a:lnTo>
                      <a:pt x="160" y="675"/>
                    </a:lnTo>
                    <a:lnTo>
                      <a:pt x="160" y="685"/>
                    </a:lnTo>
                    <a:lnTo>
                      <a:pt x="162" y="696"/>
                    </a:lnTo>
                    <a:lnTo>
                      <a:pt x="162" y="705"/>
                    </a:lnTo>
                    <a:lnTo>
                      <a:pt x="162" y="713"/>
                    </a:lnTo>
                    <a:lnTo>
                      <a:pt x="162" y="723"/>
                    </a:lnTo>
                    <a:lnTo>
                      <a:pt x="162" y="732"/>
                    </a:lnTo>
                    <a:lnTo>
                      <a:pt x="162" y="740"/>
                    </a:lnTo>
                    <a:lnTo>
                      <a:pt x="163" y="747"/>
                    </a:lnTo>
                    <a:lnTo>
                      <a:pt x="163" y="755"/>
                    </a:lnTo>
                    <a:lnTo>
                      <a:pt x="165" y="764"/>
                    </a:lnTo>
                    <a:lnTo>
                      <a:pt x="165" y="778"/>
                    </a:lnTo>
                    <a:lnTo>
                      <a:pt x="166" y="793"/>
                    </a:lnTo>
                    <a:lnTo>
                      <a:pt x="167" y="804"/>
                    </a:lnTo>
                    <a:lnTo>
                      <a:pt x="167" y="818"/>
                    </a:lnTo>
                    <a:lnTo>
                      <a:pt x="167" y="827"/>
                    </a:lnTo>
                    <a:lnTo>
                      <a:pt x="167" y="837"/>
                    </a:lnTo>
                    <a:lnTo>
                      <a:pt x="167" y="844"/>
                    </a:lnTo>
                    <a:lnTo>
                      <a:pt x="168" y="854"/>
                    </a:lnTo>
                    <a:lnTo>
                      <a:pt x="168" y="863"/>
                    </a:lnTo>
                    <a:lnTo>
                      <a:pt x="170" y="867"/>
                    </a:lnTo>
                    <a:lnTo>
                      <a:pt x="209" y="867"/>
                    </a:lnTo>
                    <a:lnTo>
                      <a:pt x="209" y="863"/>
                    </a:lnTo>
                    <a:lnTo>
                      <a:pt x="209" y="858"/>
                    </a:lnTo>
                    <a:lnTo>
                      <a:pt x="209" y="848"/>
                    </a:lnTo>
                    <a:lnTo>
                      <a:pt x="209" y="835"/>
                    </a:lnTo>
                    <a:lnTo>
                      <a:pt x="208" y="825"/>
                    </a:lnTo>
                    <a:lnTo>
                      <a:pt x="208" y="818"/>
                    </a:lnTo>
                    <a:lnTo>
                      <a:pt x="207" y="806"/>
                    </a:lnTo>
                    <a:lnTo>
                      <a:pt x="207" y="797"/>
                    </a:lnTo>
                    <a:lnTo>
                      <a:pt x="205" y="785"/>
                    </a:lnTo>
                    <a:lnTo>
                      <a:pt x="205" y="776"/>
                    </a:lnTo>
                    <a:lnTo>
                      <a:pt x="204" y="764"/>
                    </a:lnTo>
                    <a:lnTo>
                      <a:pt x="204" y="753"/>
                    </a:lnTo>
                    <a:lnTo>
                      <a:pt x="203" y="738"/>
                    </a:lnTo>
                    <a:lnTo>
                      <a:pt x="203" y="725"/>
                    </a:lnTo>
                    <a:lnTo>
                      <a:pt x="201" y="709"/>
                    </a:lnTo>
                    <a:lnTo>
                      <a:pt x="201" y="694"/>
                    </a:lnTo>
                    <a:lnTo>
                      <a:pt x="199" y="679"/>
                    </a:lnTo>
                    <a:lnTo>
                      <a:pt x="198" y="662"/>
                    </a:lnTo>
                    <a:lnTo>
                      <a:pt x="197" y="647"/>
                    </a:lnTo>
                    <a:lnTo>
                      <a:pt x="197" y="631"/>
                    </a:lnTo>
                    <a:lnTo>
                      <a:pt x="194" y="614"/>
                    </a:lnTo>
                    <a:lnTo>
                      <a:pt x="193" y="597"/>
                    </a:lnTo>
                    <a:lnTo>
                      <a:pt x="192" y="578"/>
                    </a:lnTo>
                    <a:lnTo>
                      <a:pt x="191" y="563"/>
                    </a:lnTo>
                    <a:lnTo>
                      <a:pt x="188" y="544"/>
                    </a:lnTo>
                    <a:lnTo>
                      <a:pt x="187" y="525"/>
                    </a:lnTo>
                    <a:lnTo>
                      <a:pt x="184" y="508"/>
                    </a:lnTo>
                    <a:lnTo>
                      <a:pt x="184" y="491"/>
                    </a:lnTo>
                    <a:lnTo>
                      <a:pt x="181" y="472"/>
                    </a:lnTo>
                    <a:lnTo>
                      <a:pt x="179" y="453"/>
                    </a:lnTo>
                    <a:lnTo>
                      <a:pt x="176" y="434"/>
                    </a:lnTo>
                    <a:lnTo>
                      <a:pt x="175" y="416"/>
                    </a:lnTo>
                    <a:lnTo>
                      <a:pt x="171" y="396"/>
                    </a:lnTo>
                    <a:lnTo>
                      <a:pt x="168" y="377"/>
                    </a:lnTo>
                    <a:lnTo>
                      <a:pt x="166" y="358"/>
                    </a:lnTo>
                    <a:lnTo>
                      <a:pt x="163" y="340"/>
                    </a:lnTo>
                    <a:lnTo>
                      <a:pt x="160" y="321"/>
                    </a:lnTo>
                    <a:lnTo>
                      <a:pt x="157" y="302"/>
                    </a:lnTo>
                    <a:lnTo>
                      <a:pt x="155" y="285"/>
                    </a:lnTo>
                    <a:lnTo>
                      <a:pt x="151" y="266"/>
                    </a:lnTo>
                    <a:lnTo>
                      <a:pt x="147" y="249"/>
                    </a:lnTo>
                    <a:lnTo>
                      <a:pt x="144" y="232"/>
                    </a:lnTo>
                    <a:lnTo>
                      <a:pt x="140" y="215"/>
                    </a:lnTo>
                    <a:lnTo>
                      <a:pt x="137" y="200"/>
                    </a:lnTo>
                    <a:lnTo>
                      <a:pt x="132" y="183"/>
                    </a:lnTo>
                    <a:lnTo>
                      <a:pt x="129" y="165"/>
                    </a:lnTo>
                    <a:lnTo>
                      <a:pt x="124" y="150"/>
                    </a:lnTo>
                    <a:lnTo>
                      <a:pt x="120" y="135"/>
                    </a:lnTo>
                    <a:lnTo>
                      <a:pt x="114" y="120"/>
                    </a:lnTo>
                    <a:lnTo>
                      <a:pt x="109" y="105"/>
                    </a:lnTo>
                    <a:lnTo>
                      <a:pt x="104" y="91"/>
                    </a:lnTo>
                    <a:lnTo>
                      <a:pt x="100" y="80"/>
                    </a:lnTo>
                    <a:lnTo>
                      <a:pt x="94" y="67"/>
                    </a:lnTo>
                    <a:lnTo>
                      <a:pt x="88" y="55"/>
                    </a:lnTo>
                    <a:lnTo>
                      <a:pt x="83" y="44"/>
                    </a:lnTo>
                    <a:lnTo>
                      <a:pt x="78" y="34"/>
                    </a:lnTo>
                    <a:lnTo>
                      <a:pt x="71" y="23"/>
                    </a:lnTo>
                    <a:lnTo>
                      <a:pt x="66" y="13"/>
                    </a:lnTo>
                    <a:lnTo>
                      <a:pt x="59" y="6"/>
                    </a:lnTo>
                    <a:lnTo>
                      <a:pt x="53"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7" name="Freeform 91"/>
              <p:cNvSpPr>
                <a:spLocks/>
              </p:cNvSpPr>
              <p:nvPr/>
            </p:nvSpPr>
            <p:spPr bwMode="auto">
              <a:xfrm>
                <a:off x="5441" y="2462"/>
                <a:ext cx="200" cy="635"/>
              </a:xfrm>
              <a:custGeom>
                <a:avLst/>
                <a:gdLst>
                  <a:gd name="T0" fmla="*/ 6 w 200"/>
                  <a:gd name="T1" fmla="*/ 39 h 1270"/>
                  <a:gd name="T2" fmla="*/ 2 w 200"/>
                  <a:gd name="T3" fmla="*/ 38 h 1270"/>
                  <a:gd name="T4" fmla="*/ 2 w 200"/>
                  <a:gd name="T5" fmla="*/ 36 h 1270"/>
                  <a:gd name="T6" fmla="*/ 1 w 200"/>
                  <a:gd name="T7" fmla="*/ 34 h 1270"/>
                  <a:gd name="T8" fmla="*/ 1 w 200"/>
                  <a:gd name="T9" fmla="*/ 32 h 1270"/>
                  <a:gd name="T10" fmla="*/ 1 w 200"/>
                  <a:gd name="T11" fmla="*/ 31 h 1270"/>
                  <a:gd name="T12" fmla="*/ 1 w 200"/>
                  <a:gd name="T13" fmla="*/ 30 h 1270"/>
                  <a:gd name="T14" fmla="*/ 1 w 200"/>
                  <a:gd name="T15" fmla="*/ 28 h 1270"/>
                  <a:gd name="T16" fmla="*/ 1 w 200"/>
                  <a:gd name="T17" fmla="*/ 26 h 1270"/>
                  <a:gd name="T18" fmla="*/ 1 w 200"/>
                  <a:gd name="T19" fmla="*/ 24 h 1270"/>
                  <a:gd name="T20" fmla="*/ 1 w 200"/>
                  <a:gd name="T21" fmla="*/ 22 h 1270"/>
                  <a:gd name="T22" fmla="*/ 1 w 200"/>
                  <a:gd name="T23" fmla="*/ 20 h 1270"/>
                  <a:gd name="T24" fmla="*/ 1 w 200"/>
                  <a:gd name="T25" fmla="*/ 18 h 1270"/>
                  <a:gd name="T26" fmla="*/ 1 w 200"/>
                  <a:gd name="T27" fmla="*/ 17 h 1270"/>
                  <a:gd name="T28" fmla="*/ 1 w 200"/>
                  <a:gd name="T29" fmla="*/ 15 h 1270"/>
                  <a:gd name="T30" fmla="*/ 1 w 200"/>
                  <a:gd name="T31" fmla="*/ 13 h 1270"/>
                  <a:gd name="T32" fmla="*/ 1 w 200"/>
                  <a:gd name="T33" fmla="*/ 11 h 1270"/>
                  <a:gd name="T34" fmla="*/ 1 w 200"/>
                  <a:gd name="T35" fmla="*/ 10 h 1270"/>
                  <a:gd name="T36" fmla="*/ 1 w 200"/>
                  <a:gd name="T37" fmla="*/ 9 h 1270"/>
                  <a:gd name="T38" fmla="*/ 1 w 200"/>
                  <a:gd name="T39" fmla="*/ 7 h 1270"/>
                  <a:gd name="T40" fmla="*/ 2 w 200"/>
                  <a:gd name="T41" fmla="*/ 5 h 1270"/>
                  <a:gd name="T42" fmla="*/ 15 w 200"/>
                  <a:gd name="T43" fmla="*/ 3 h 1270"/>
                  <a:gd name="T44" fmla="*/ 37 w 200"/>
                  <a:gd name="T45" fmla="*/ 2 h 1270"/>
                  <a:gd name="T46" fmla="*/ 64 w 200"/>
                  <a:gd name="T47" fmla="*/ 1 h 1270"/>
                  <a:gd name="T48" fmla="*/ 98 w 200"/>
                  <a:gd name="T49" fmla="*/ 1 h 1270"/>
                  <a:gd name="T50" fmla="*/ 131 w 200"/>
                  <a:gd name="T51" fmla="*/ 1 h 1270"/>
                  <a:gd name="T52" fmla="*/ 164 w 200"/>
                  <a:gd name="T53" fmla="*/ 1 h 1270"/>
                  <a:gd name="T54" fmla="*/ 193 w 200"/>
                  <a:gd name="T55" fmla="*/ 2 h 1270"/>
                  <a:gd name="T56" fmla="*/ 198 w 200"/>
                  <a:gd name="T57" fmla="*/ 4 h 1270"/>
                  <a:gd name="T58" fmla="*/ 173 w 200"/>
                  <a:gd name="T59" fmla="*/ 6 h 1270"/>
                  <a:gd name="T60" fmla="*/ 137 w 200"/>
                  <a:gd name="T61" fmla="*/ 7 h 1270"/>
                  <a:gd name="T62" fmla="*/ 112 w 200"/>
                  <a:gd name="T63" fmla="*/ 8 h 1270"/>
                  <a:gd name="T64" fmla="*/ 103 w 200"/>
                  <a:gd name="T65" fmla="*/ 10 h 1270"/>
                  <a:gd name="T66" fmla="*/ 103 w 200"/>
                  <a:gd name="T67" fmla="*/ 12 h 1270"/>
                  <a:gd name="T68" fmla="*/ 104 w 200"/>
                  <a:gd name="T69" fmla="*/ 13 h 1270"/>
                  <a:gd name="T70" fmla="*/ 105 w 200"/>
                  <a:gd name="T71" fmla="*/ 14 h 1270"/>
                  <a:gd name="T72" fmla="*/ 105 w 200"/>
                  <a:gd name="T73" fmla="*/ 16 h 1270"/>
                  <a:gd name="T74" fmla="*/ 105 w 200"/>
                  <a:gd name="T75" fmla="*/ 18 h 1270"/>
                  <a:gd name="T76" fmla="*/ 106 w 200"/>
                  <a:gd name="T77" fmla="*/ 20 h 1270"/>
                  <a:gd name="T78" fmla="*/ 106 w 200"/>
                  <a:gd name="T79" fmla="*/ 21 h 1270"/>
                  <a:gd name="T80" fmla="*/ 106 w 200"/>
                  <a:gd name="T81" fmla="*/ 23 h 1270"/>
                  <a:gd name="T82" fmla="*/ 106 w 200"/>
                  <a:gd name="T83" fmla="*/ 25 h 1270"/>
                  <a:gd name="T84" fmla="*/ 106 w 200"/>
                  <a:gd name="T85" fmla="*/ 27 h 1270"/>
                  <a:gd name="T86" fmla="*/ 106 w 200"/>
                  <a:gd name="T87" fmla="*/ 28 h 1270"/>
                  <a:gd name="T88" fmla="*/ 106 w 200"/>
                  <a:gd name="T89" fmla="*/ 30 h 1270"/>
                  <a:gd name="T90" fmla="*/ 106 w 200"/>
                  <a:gd name="T91" fmla="*/ 31 h 1270"/>
                  <a:gd name="T92" fmla="*/ 106 w 200"/>
                  <a:gd name="T93" fmla="*/ 34 h 1270"/>
                  <a:gd name="T94" fmla="*/ 106 w 200"/>
                  <a:gd name="T95" fmla="*/ 35 h 1270"/>
                  <a:gd name="T96" fmla="*/ 106 w 200"/>
                  <a:gd name="T97" fmla="*/ 37 h 1270"/>
                  <a:gd name="T98" fmla="*/ 106 w 200"/>
                  <a:gd name="T99" fmla="*/ 38 h 1270"/>
                  <a:gd name="T100" fmla="*/ 101 w 200"/>
                  <a:gd name="T101" fmla="*/ 40 h 1270"/>
                  <a:gd name="T102" fmla="*/ 77 w 200"/>
                  <a:gd name="T103" fmla="*/ 40 h 1270"/>
                  <a:gd name="T104" fmla="*/ 39 w 200"/>
                  <a:gd name="T105" fmla="*/ 40 h 1270"/>
                  <a:gd name="T106" fmla="*/ 13 w 200"/>
                  <a:gd name="T107" fmla="*/ 40 h 12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0" h="1270">
                    <a:moveTo>
                      <a:pt x="13" y="1266"/>
                    </a:moveTo>
                    <a:lnTo>
                      <a:pt x="10" y="1261"/>
                    </a:lnTo>
                    <a:lnTo>
                      <a:pt x="8" y="1251"/>
                    </a:lnTo>
                    <a:lnTo>
                      <a:pt x="7" y="1244"/>
                    </a:lnTo>
                    <a:lnTo>
                      <a:pt x="6" y="1238"/>
                    </a:lnTo>
                    <a:lnTo>
                      <a:pt x="6" y="1230"/>
                    </a:lnTo>
                    <a:lnTo>
                      <a:pt x="6" y="1223"/>
                    </a:lnTo>
                    <a:lnTo>
                      <a:pt x="5" y="1213"/>
                    </a:lnTo>
                    <a:lnTo>
                      <a:pt x="4" y="1202"/>
                    </a:lnTo>
                    <a:lnTo>
                      <a:pt x="2" y="1192"/>
                    </a:lnTo>
                    <a:lnTo>
                      <a:pt x="2" y="1183"/>
                    </a:lnTo>
                    <a:lnTo>
                      <a:pt x="2" y="1169"/>
                    </a:lnTo>
                    <a:lnTo>
                      <a:pt x="2" y="1156"/>
                    </a:lnTo>
                    <a:lnTo>
                      <a:pt x="2" y="1145"/>
                    </a:lnTo>
                    <a:lnTo>
                      <a:pt x="2" y="1131"/>
                    </a:lnTo>
                    <a:lnTo>
                      <a:pt x="1" y="1116"/>
                    </a:lnTo>
                    <a:lnTo>
                      <a:pt x="1" y="1101"/>
                    </a:lnTo>
                    <a:lnTo>
                      <a:pt x="1" y="1086"/>
                    </a:lnTo>
                    <a:lnTo>
                      <a:pt x="1" y="1072"/>
                    </a:lnTo>
                    <a:lnTo>
                      <a:pt x="1" y="1063"/>
                    </a:lnTo>
                    <a:lnTo>
                      <a:pt x="1" y="1053"/>
                    </a:lnTo>
                    <a:lnTo>
                      <a:pt x="1" y="1046"/>
                    </a:lnTo>
                    <a:lnTo>
                      <a:pt x="1" y="1038"/>
                    </a:lnTo>
                    <a:lnTo>
                      <a:pt x="1" y="1029"/>
                    </a:lnTo>
                    <a:lnTo>
                      <a:pt x="1" y="1021"/>
                    </a:lnTo>
                    <a:lnTo>
                      <a:pt x="1" y="1012"/>
                    </a:lnTo>
                    <a:lnTo>
                      <a:pt x="1" y="1004"/>
                    </a:lnTo>
                    <a:lnTo>
                      <a:pt x="1" y="994"/>
                    </a:lnTo>
                    <a:lnTo>
                      <a:pt x="1" y="985"/>
                    </a:lnTo>
                    <a:lnTo>
                      <a:pt x="1" y="975"/>
                    </a:lnTo>
                    <a:lnTo>
                      <a:pt x="1" y="966"/>
                    </a:lnTo>
                    <a:lnTo>
                      <a:pt x="1" y="956"/>
                    </a:lnTo>
                    <a:lnTo>
                      <a:pt x="1" y="947"/>
                    </a:lnTo>
                    <a:lnTo>
                      <a:pt x="1" y="937"/>
                    </a:lnTo>
                    <a:lnTo>
                      <a:pt x="1" y="930"/>
                    </a:lnTo>
                    <a:lnTo>
                      <a:pt x="1" y="918"/>
                    </a:lnTo>
                    <a:lnTo>
                      <a:pt x="1" y="909"/>
                    </a:lnTo>
                    <a:lnTo>
                      <a:pt x="1" y="897"/>
                    </a:lnTo>
                    <a:lnTo>
                      <a:pt x="1" y="890"/>
                    </a:lnTo>
                    <a:lnTo>
                      <a:pt x="1" y="878"/>
                    </a:lnTo>
                    <a:lnTo>
                      <a:pt x="1" y="871"/>
                    </a:lnTo>
                    <a:lnTo>
                      <a:pt x="1" y="859"/>
                    </a:lnTo>
                    <a:lnTo>
                      <a:pt x="2" y="852"/>
                    </a:lnTo>
                    <a:lnTo>
                      <a:pt x="1" y="839"/>
                    </a:lnTo>
                    <a:lnTo>
                      <a:pt x="1" y="825"/>
                    </a:lnTo>
                    <a:lnTo>
                      <a:pt x="1" y="812"/>
                    </a:lnTo>
                    <a:lnTo>
                      <a:pt x="1" y="800"/>
                    </a:lnTo>
                    <a:lnTo>
                      <a:pt x="1" y="787"/>
                    </a:lnTo>
                    <a:lnTo>
                      <a:pt x="1" y="774"/>
                    </a:lnTo>
                    <a:lnTo>
                      <a:pt x="1" y="761"/>
                    </a:lnTo>
                    <a:lnTo>
                      <a:pt x="1" y="749"/>
                    </a:lnTo>
                    <a:lnTo>
                      <a:pt x="1" y="736"/>
                    </a:lnTo>
                    <a:lnTo>
                      <a:pt x="1" y="724"/>
                    </a:lnTo>
                    <a:lnTo>
                      <a:pt x="1" y="711"/>
                    </a:lnTo>
                    <a:lnTo>
                      <a:pt x="1" y="700"/>
                    </a:lnTo>
                    <a:lnTo>
                      <a:pt x="1" y="686"/>
                    </a:lnTo>
                    <a:lnTo>
                      <a:pt x="1" y="675"/>
                    </a:lnTo>
                    <a:lnTo>
                      <a:pt x="1" y="662"/>
                    </a:lnTo>
                    <a:lnTo>
                      <a:pt x="1" y="650"/>
                    </a:lnTo>
                    <a:lnTo>
                      <a:pt x="1" y="637"/>
                    </a:lnTo>
                    <a:lnTo>
                      <a:pt x="1" y="624"/>
                    </a:lnTo>
                    <a:lnTo>
                      <a:pt x="1" y="610"/>
                    </a:lnTo>
                    <a:lnTo>
                      <a:pt x="1" y="599"/>
                    </a:lnTo>
                    <a:lnTo>
                      <a:pt x="1" y="586"/>
                    </a:lnTo>
                    <a:lnTo>
                      <a:pt x="1" y="574"/>
                    </a:lnTo>
                    <a:lnTo>
                      <a:pt x="1" y="561"/>
                    </a:lnTo>
                    <a:lnTo>
                      <a:pt x="1" y="549"/>
                    </a:lnTo>
                    <a:lnTo>
                      <a:pt x="1" y="536"/>
                    </a:lnTo>
                    <a:lnTo>
                      <a:pt x="1" y="525"/>
                    </a:lnTo>
                    <a:lnTo>
                      <a:pt x="1" y="513"/>
                    </a:lnTo>
                    <a:lnTo>
                      <a:pt x="1" y="502"/>
                    </a:lnTo>
                    <a:lnTo>
                      <a:pt x="1" y="489"/>
                    </a:lnTo>
                    <a:lnTo>
                      <a:pt x="1" y="477"/>
                    </a:lnTo>
                    <a:lnTo>
                      <a:pt x="1" y="466"/>
                    </a:lnTo>
                    <a:lnTo>
                      <a:pt x="1" y="456"/>
                    </a:lnTo>
                    <a:lnTo>
                      <a:pt x="1" y="443"/>
                    </a:lnTo>
                    <a:lnTo>
                      <a:pt x="1" y="432"/>
                    </a:lnTo>
                    <a:lnTo>
                      <a:pt x="1" y="420"/>
                    </a:lnTo>
                    <a:lnTo>
                      <a:pt x="1" y="411"/>
                    </a:lnTo>
                    <a:lnTo>
                      <a:pt x="1" y="399"/>
                    </a:lnTo>
                    <a:lnTo>
                      <a:pt x="1" y="388"/>
                    </a:lnTo>
                    <a:lnTo>
                      <a:pt x="1" y="378"/>
                    </a:lnTo>
                    <a:lnTo>
                      <a:pt x="1" y="369"/>
                    </a:lnTo>
                    <a:lnTo>
                      <a:pt x="1" y="357"/>
                    </a:lnTo>
                    <a:lnTo>
                      <a:pt x="1" y="348"/>
                    </a:lnTo>
                    <a:lnTo>
                      <a:pt x="1" y="338"/>
                    </a:lnTo>
                    <a:lnTo>
                      <a:pt x="1" y="329"/>
                    </a:lnTo>
                    <a:lnTo>
                      <a:pt x="1" y="319"/>
                    </a:lnTo>
                    <a:lnTo>
                      <a:pt x="1" y="310"/>
                    </a:lnTo>
                    <a:lnTo>
                      <a:pt x="1" y="302"/>
                    </a:lnTo>
                    <a:lnTo>
                      <a:pt x="1" y="295"/>
                    </a:lnTo>
                    <a:lnTo>
                      <a:pt x="1" y="285"/>
                    </a:lnTo>
                    <a:lnTo>
                      <a:pt x="1" y="276"/>
                    </a:lnTo>
                    <a:lnTo>
                      <a:pt x="1" y="268"/>
                    </a:lnTo>
                    <a:lnTo>
                      <a:pt x="1" y="260"/>
                    </a:lnTo>
                    <a:lnTo>
                      <a:pt x="1" y="245"/>
                    </a:lnTo>
                    <a:lnTo>
                      <a:pt x="1" y="232"/>
                    </a:lnTo>
                    <a:lnTo>
                      <a:pt x="1" y="219"/>
                    </a:lnTo>
                    <a:lnTo>
                      <a:pt x="1" y="207"/>
                    </a:lnTo>
                    <a:lnTo>
                      <a:pt x="1" y="198"/>
                    </a:lnTo>
                    <a:lnTo>
                      <a:pt x="1" y="190"/>
                    </a:lnTo>
                    <a:lnTo>
                      <a:pt x="0" y="173"/>
                    </a:lnTo>
                    <a:lnTo>
                      <a:pt x="0" y="160"/>
                    </a:lnTo>
                    <a:lnTo>
                      <a:pt x="1" y="146"/>
                    </a:lnTo>
                    <a:lnTo>
                      <a:pt x="2" y="133"/>
                    </a:lnTo>
                    <a:lnTo>
                      <a:pt x="4" y="120"/>
                    </a:lnTo>
                    <a:lnTo>
                      <a:pt x="6" y="106"/>
                    </a:lnTo>
                    <a:lnTo>
                      <a:pt x="8" y="95"/>
                    </a:lnTo>
                    <a:lnTo>
                      <a:pt x="12" y="87"/>
                    </a:lnTo>
                    <a:lnTo>
                      <a:pt x="15" y="76"/>
                    </a:lnTo>
                    <a:lnTo>
                      <a:pt x="18" y="68"/>
                    </a:lnTo>
                    <a:lnTo>
                      <a:pt x="22" y="59"/>
                    </a:lnTo>
                    <a:lnTo>
                      <a:pt x="27" y="51"/>
                    </a:lnTo>
                    <a:lnTo>
                      <a:pt x="31" y="42"/>
                    </a:lnTo>
                    <a:lnTo>
                      <a:pt x="37" y="36"/>
                    </a:lnTo>
                    <a:lnTo>
                      <a:pt x="43" y="30"/>
                    </a:lnTo>
                    <a:lnTo>
                      <a:pt x="48" y="27"/>
                    </a:lnTo>
                    <a:lnTo>
                      <a:pt x="53" y="21"/>
                    </a:lnTo>
                    <a:lnTo>
                      <a:pt x="59" y="17"/>
                    </a:lnTo>
                    <a:lnTo>
                      <a:pt x="64" y="11"/>
                    </a:lnTo>
                    <a:lnTo>
                      <a:pt x="72" y="9"/>
                    </a:lnTo>
                    <a:lnTo>
                      <a:pt x="77" y="4"/>
                    </a:lnTo>
                    <a:lnTo>
                      <a:pt x="84" y="4"/>
                    </a:lnTo>
                    <a:lnTo>
                      <a:pt x="90" y="2"/>
                    </a:lnTo>
                    <a:lnTo>
                      <a:pt x="98" y="2"/>
                    </a:lnTo>
                    <a:lnTo>
                      <a:pt x="104" y="0"/>
                    </a:lnTo>
                    <a:lnTo>
                      <a:pt x="111" y="0"/>
                    </a:lnTo>
                    <a:lnTo>
                      <a:pt x="119" y="0"/>
                    </a:lnTo>
                    <a:lnTo>
                      <a:pt x="126" y="2"/>
                    </a:lnTo>
                    <a:lnTo>
                      <a:pt x="131" y="2"/>
                    </a:lnTo>
                    <a:lnTo>
                      <a:pt x="140" y="4"/>
                    </a:lnTo>
                    <a:lnTo>
                      <a:pt x="146" y="6"/>
                    </a:lnTo>
                    <a:lnTo>
                      <a:pt x="153" y="9"/>
                    </a:lnTo>
                    <a:lnTo>
                      <a:pt x="158" y="11"/>
                    </a:lnTo>
                    <a:lnTo>
                      <a:pt x="164" y="15"/>
                    </a:lnTo>
                    <a:lnTo>
                      <a:pt x="169" y="19"/>
                    </a:lnTo>
                    <a:lnTo>
                      <a:pt x="173" y="23"/>
                    </a:lnTo>
                    <a:lnTo>
                      <a:pt x="182" y="30"/>
                    </a:lnTo>
                    <a:lnTo>
                      <a:pt x="188" y="42"/>
                    </a:lnTo>
                    <a:lnTo>
                      <a:pt x="193" y="49"/>
                    </a:lnTo>
                    <a:lnTo>
                      <a:pt x="197" y="63"/>
                    </a:lnTo>
                    <a:lnTo>
                      <a:pt x="198" y="74"/>
                    </a:lnTo>
                    <a:lnTo>
                      <a:pt x="200" y="87"/>
                    </a:lnTo>
                    <a:lnTo>
                      <a:pt x="199" y="97"/>
                    </a:lnTo>
                    <a:lnTo>
                      <a:pt x="198" y="108"/>
                    </a:lnTo>
                    <a:lnTo>
                      <a:pt x="194" y="120"/>
                    </a:lnTo>
                    <a:lnTo>
                      <a:pt x="192" y="133"/>
                    </a:lnTo>
                    <a:lnTo>
                      <a:pt x="186" y="144"/>
                    </a:lnTo>
                    <a:lnTo>
                      <a:pt x="181" y="156"/>
                    </a:lnTo>
                    <a:lnTo>
                      <a:pt x="173" y="165"/>
                    </a:lnTo>
                    <a:lnTo>
                      <a:pt x="167" y="179"/>
                    </a:lnTo>
                    <a:lnTo>
                      <a:pt x="158" y="184"/>
                    </a:lnTo>
                    <a:lnTo>
                      <a:pt x="151" y="194"/>
                    </a:lnTo>
                    <a:lnTo>
                      <a:pt x="143" y="201"/>
                    </a:lnTo>
                    <a:lnTo>
                      <a:pt x="137" y="211"/>
                    </a:lnTo>
                    <a:lnTo>
                      <a:pt x="131" y="217"/>
                    </a:lnTo>
                    <a:lnTo>
                      <a:pt x="126" y="226"/>
                    </a:lnTo>
                    <a:lnTo>
                      <a:pt x="120" y="236"/>
                    </a:lnTo>
                    <a:lnTo>
                      <a:pt x="117" y="243"/>
                    </a:lnTo>
                    <a:lnTo>
                      <a:pt x="112" y="253"/>
                    </a:lnTo>
                    <a:lnTo>
                      <a:pt x="110" y="262"/>
                    </a:lnTo>
                    <a:lnTo>
                      <a:pt x="106" y="270"/>
                    </a:lnTo>
                    <a:lnTo>
                      <a:pt x="106" y="281"/>
                    </a:lnTo>
                    <a:lnTo>
                      <a:pt x="103" y="293"/>
                    </a:lnTo>
                    <a:lnTo>
                      <a:pt x="103" y="304"/>
                    </a:lnTo>
                    <a:lnTo>
                      <a:pt x="101" y="317"/>
                    </a:lnTo>
                    <a:lnTo>
                      <a:pt x="103" y="333"/>
                    </a:lnTo>
                    <a:lnTo>
                      <a:pt x="103" y="338"/>
                    </a:lnTo>
                    <a:lnTo>
                      <a:pt x="103" y="348"/>
                    </a:lnTo>
                    <a:lnTo>
                      <a:pt x="103" y="359"/>
                    </a:lnTo>
                    <a:lnTo>
                      <a:pt x="104" y="373"/>
                    </a:lnTo>
                    <a:lnTo>
                      <a:pt x="104" y="378"/>
                    </a:lnTo>
                    <a:lnTo>
                      <a:pt x="104" y="386"/>
                    </a:lnTo>
                    <a:lnTo>
                      <a:pt x="104" y="392"/>
                    </a:lnTo>
                    <a:lnTo>
                      <a:pt x="104" y="401"/>
                    </a:lnTo>
                    <a:lnTo>
                      <a:pt x="104" y="409"/>
                    </a:lnTo>
                    <a:lnTo>
                      <a:pt x="104" y="418"/>
                    </a:lnTo>
                    <a:lnTo>
                      <a:pt x="104" y="426"/>
                    </a:lnTo>
                    <a:lnTo>
                      <a:pt x="105" y="437"/>
                    </a:lnTo>
                    <a:lnTo>
                      <a:pt x="105" y="445"/>
                    </a:lnTo>
                    <a:lnTo>
                      <a:pt x="105" y="454"/>
                    </a:lnTo>
                    <a:lnTo>
                      <a:pt x="105" y="464"/>
                    </a:lnTo>
                    <a:lnTo>
                      <a:pt x="105" y="475"/>
                    </a:lnTo>
                    <a:lnTo>
                      <a:pt x="105" y="483"/>
                    </a:lnTo>
                    <a:lnTo>
                      <a:pt x="105" y="496"/>
                    </a:lnTo>
                    <a:lnTo>
                      <a:pt x="105" y="506"/>
                    </a:lnTo>
                    <a:lnTo>
                      <a:pt x="105" y="517"/>
                    </a:lnTo>
                    <a:lnTo>
                      <a:pt x="105" y="529"/>
                    </a:lnTo>
                    <a:lnTo>
                      <a:pt x="105" y="540"/>
                    </a:lnTo>
                    <a:lnTo>
                      <a:pt x="105" y="549"/>
                    </a:lnTo>
                    <a:lnTo>
                      <a:pt x="105" y="561"/>
                    </a:lnTo>
                    <a:lnTo>
                      <a:pt x="105" y="574"/>
                    </a:lnTo>
                    <a:lnTo>
                      <a:pt x="105" y="586"/>
                    </a:lnTo>
                    <a:lnTo>
                      <a:pt x="105" y="597"/>
                    </a:lnTo>
                    <a:lnTo>
                      <a:pt x="106" y="610"/>
                    </a:lnTo>
                    <a:lnTo>
                      <a:pt x="106" y="620"/>
                    </a:lnTo>
                    <a:lnTo>
                      <a:pt x="106" y="631"/>
                    </a:lnTo>
                    <a:lnTo>
                      <a:pt x="106" y="645"/>
                    </a:lnTo>
                    <a:lnTo>
                      <a:pt x="106" y="656"/>
                    </a:lnTo>
                    <a:lnTo>
                      <a:pt x="106" y="665"/>
                    </a:lnTo>
                    <a:lnTo>
                      <a:pt x="106" y="679"/>
                    </a:lnTo>
                    <a:lnTo>
                      <a:pt x="106" y="690"/>
                    </a:lnTo>
                    <a:lnTo>
                      <a:pt x="106" y="703"/>
                    </a:lnTo>
                    <a:lnTo>
                      <a:pt x="106" y="713"/>
                    </a:lnTo>
                    <a:lnTo>
                      <a:pt x="106" y="726"/>
                    </a:lnTo>
                    <a:lnTo>
                      <a:pt x="106" y="736"/>
                    </a:lnTo>
                    <a:lnTo>
                      <a:pt x="106" y="749"/>
                    </a:lnTo>
                    <a:lnTo>
                      <a:pt x="106" y="761"/>
                    </a:lnTo>
                    <a:lnTo>
                      <a:pt x="106" y="772"/>
                    </a:lnTo>
                    <a:lnTo>
                      <a:pt x="106" y="783"/>
                    </a:lnTo>
                    <a:lnTo>
                      <a:pt x="106" y="795"/>
                    </a:lnTo>
                    <a:lnTo>
                      <a:pt x="106" y="806"/>
                    </a:lnTo>
                    <a:lnTo>
                      <a:pt x="106" y="816"/>
                    </a:lnTo>
                    <a:lnTo>
                      <a:pt x="106" y="825"/>
                    </a:lnTo>
                    <a:lnTo>
                      <a:pt x="106" y="839"/>
                    </a:lnTo>
                    <a:lnTo>
                      <a:pt x="106" y="846"/>
                    </a:lnTo>
                    <a:lnTo>
                      <a:pt x="106" y="859"/>
                    </a:lnTo>
                    <a:lnTo>
                      <a:pt x="106" y="867"/>
                    </a:lnTo>
                    <a:lnTo>
                      <a:pt x="106" y="878"/>
                    </a:lnTo>
                    <a:lnTo>
                      <a:pt x="106" y="888"/>
                    </a:lnTo>
                    <a:lnTo>
                      <a:pt x="106" y="897"/>
                    </a:lnTo>
                    <a:lnTo>
                      <a:pt x="106" y="905"/>
                    </a:lnTo>
                    <a:lnTo>
                      <a:pt x="106" y="915"/>
                    </a:lnTo>
                    <a:lnTo>
                      <a:pt x="106" y="922"/>
                    </a:lnTo>
                    <a:lnTo>
                      <a:pt x="106" y="930"/>
                    </a:lnTo>
                    <a:lnTo>
                      <a:pt x="106" y="937"/>
                    </a:lnTo>
                    <a:lnTo>
                      <a:pt x="106" y="947"/>
                    </a:lnTo>
                    <a:lnTo>
                      <a:pt x="106" y="960"/>
                    </a:lnTo>
                    <a:lnTo>
                      <a:pt x="106" y="975"/>
                    </a:lnTo>
                    <a:lnTo>
                      <a:pt x="106" y="989"/>
                    </a:lnTo>
                    <a:lnTo>
                      <a:pt x="106" y="1002"/>
                    </a:lnTo>
                    <a:lnTo>
                      <a:pt x="106" y="1015"/>
                    </a:lnTo>
                    <a:lnTo>
                      <a:pt x="106" y="1029"/>
                    </a:lnTo>
                    <a:lnTo>
                      <a:pt x="106" y="1042"/>
                    </a:lnTo>
                    <a:lnTo>
                      <a:pt x="106" y="1057"/>
                    </a:lnTo>
                    <a:lnTo>
                      <a:pt x="106" y="1069"/>
                    </a:lnTo>
                    <a:lnTo>
                      <a:pt x="106" y="1082"/>
                    </a:lnTo>
                    <a:lnTo>
                      <a:pt x="106" y="1093"/>
                    </a:lnTo>
                    <a:lnTo>
                      <a:pt x="106" y="1107"/>
                    </a:lnTo>
                    <a:lnTo>
                      <a:pt x="106" y="1118"/>
                    </a:lnTo>
                    <a:lnTo>
                      <a:pt x="106" y="1129"/>
                    </a:lnTo>
                    <a:lnTo>
                      <a:pt x="106" y="1141"/>
                    </a:lnTo>
                    <a:lnTo>
                      <a:pt x="108" y="1152"/>
                    </a:lnTo>
                    <a:lnTo>
                      <a:pt x="106" y="1162"/>
                    </a:lnTo>
                    <a:lnTo>
                      <a:pt x="106" y="1171"/>
                    </a:lnTo>
                    <a:lnTo>
                      <a:pt x="106" y="1181"/>
                    </a:lnTo>
                    <a:lnTo>
                      <a:pt x="106" y="1190"/>
                    </a:lnTo>
                    <a:lnTo>
                      <a:pt x="106" y="1198"/>
                    </a:lnTo>
                    <a:lnTo>
                      <a:pt x="106" y="1207"/>
                    </a:lnTo>
                    <a:lnTo>
                      <a:pt x="106" y="1215"/>
                    </a:lnTo>
                    <a:lnTo>
                      <a:pt x="106" y="1221"/>
                    </a:lnTo>
                    <a:lnTo>
                      <a:pt x="104" y="1234"/>
                    </a:lnTo>
                    <a:lnTo>
                      <a:pt x="103" y="1244"/>
                    </a:lnTo>
                    <a:lnTo>
                      <a:pt x="101" y="1253"/>
                    </a:lnTo>
                    <a:lnTo>
                      <a:pt x="101" y="1259"/>
                    </a:lnTo>
                    <a:lnTo>
                      <a:pt x="98" y="1261"/>
                    </a:lnTo>
                    <a:lnTo>
                      <a:pt x="94" y="1263"/>
                    </a:lnTo>
                    <a:lnTo>
                      <a:pt x="89" y="1264"/>
                    </a:lnTo>
                    <a:lnTo>
                      <a:pt x="84" y="1266"/>
                    </a:lnTo>
                    <a:lnTo>
                      <a:pt x="77" y="1266"/>
                    </a:lnTo>
                    <a:lnTo>
                      <a:pt x="69" y="1268"/>
                    </a:lnTo>
                    <a:lnTo>
                      <a:pt x="62" y="1268"/>
                    </a:lnTo>
                    <a:lnTo>
                      <a:pt x="56" y="1270"/>
                    </a:lnTo>
                    <a:lnTo>
                      <a:pt x="47" y="1268"/>
                    </a:lnTo>
                    <a:lnTo>
                      <a:pt x="39" y="1268"/>
                    </a:lnTo>
                    <a:lnTo>
                      <a:pt x="32" y="1268"/>
                    </a:lnTo>
                    <a:lnTo>
                      <a:pt x="27" y="1268"/>
                    </a:lnTo>
                    <a:lnTo>
                      <a:pt x="21" y="1266"/>
                    </a:lnTo>
                    <a:lnTo>
                      <a:pt x="17" y="1266"/>
                    </a:lnTo>
                    <a:lnTo>
                      <a:pt x="13" y="126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8" name="Freeform 92"/>
              <p:cNvSpPr>
                <a:spLocks/>
              </p:cNvSpPr>
              <p:nvPr/>
            </p:nvSpPr>
            <p:spPr bwMode="auto">
              <a:xfrm>
                <a:off x="5480" y="2493"/>
                <a:ext cx="117" cy="577"/>
              </a:xfrm>
              <a:custGeom>
                <a:avLst/>
                <a:gdLst>
                  <a:gd name="T0" fmla="*/ 28 w 117"/>
                  <a:gd name="T1" fmla="*/ 9 h 1152"/>
                  <a:gd name="T2" fmla="*/ 28 w 117"/>
                  <a:gd name="T3" fmla="*/ 11 h 1152"/>
                  <a:gd name="T4" fmla="*/ 28 w 117"/>
                  <a:gd name="T5" fmla="*/ 12 h 1152"/>
                  <a:gd name="T6" fmla="*/ 28 w 117"/>
                  <a:gd name="T7" fmla="*/ 14 h 1152"/>
                  <a:gd name="T8" fmla="*/ 28 w 117"/>
                  <a:gd name="T9" fmla="*/ 15 h 1152"/>
                  <a:gd name="T10" fmla="*/ 28 w 117"/>
                  <a:gd name="T11" fmla="*/ 17 h 1152"/>
                  <a:gd name="T12" fmla="*/ 28 w 117"/>
                  <a:gd name="T13" fmla="*/ 19 h 1152"/>
                  <a:gd name="T14" fmla="*/ 28 w 117"/>
                  <a:gd name="T15" fmla="*/ 21 h 1152"/>
                  <a:gd name="T16" fmla="*/ 28 w 117"/>
                  <a:gd name="T17" fmla="*/ 23 h 1152"/>
                  <a:gd name="T18" fmla="*/ 28 w 117"/>
                  <a:gd name="T19" fmla="*/ 25 h 1152"/>
                  <a:gd name="T20" fmla="*/ 28 w 117"/>
                  <a:gd name="T21" fmla="*/ 27 h 1152"/>
                  <a:gd name="T22" fmla="*/ 28 w 117"/>
                  <a:gd name="T23" fmla="*/ 28 h 1152"/>
                  <a:gd name="T24" fmla="*/ 28 w 117"/>
                  <a:gd name="T25" fmla="*/ 30 h 1152"/>
                  <a:gd name="T26" fmla="*/ 28 w 117"/>
                  <a:gd name="T27" fmla="*/ 31 h 1152"/>
                  <a:gd name="T28" fmla="*/ 29 w 117"/>
                  <a:gd name="T29" fmla="*/ 32 h 1152"/>
                  <a:gd name="T30" fmla="*/ 29 w 117"/>
                  <a:gd name="T31" fmla="*/ 34 h 1152"/>
                  <a:gd name="T32" fmla="*/ 29 w 117"/>
                  <a:gd name="T33" fmla="*/ 35 h 1152"/>
                  <a:gd name="T34" fmla="*/ 29 w 117"/>
                  <a:gd name="T35" fmla="*/ 36 h 1152"/>
                  <a:gd name="T36" fmla="*/ 8 w 117"/>
                  <a:gd name="T37" fmla="*/ 36 h 1152"/>
                  <a:gd name="T38" fmla="*/ 0 w 117"/>
                  <a:gd name="T39" fmla="*/ 36 h 1152"/>
                  <a:gd name="T40" fmla="*/ 0 w 117"/>
                  <a:gd name="T41" fmla="*/ 35 h 1152"/>
                  <a:gd name="T42" fmla="*/ 0 w 117"/>
                  <a:gd name="T43" fmla="*/ 33 h 1152"/>
                  <a:gd name="T44" fmla="*/ 0 w 117"/>
                  <a:gd name="T45" fmla="*/ 32 h 1152"/>
                  <a:gd name="T46" fmla="*/ 0 w 117"/>
                  <a:gd name="T47" fmla="*/ 29 h 1152"/>
                  <a:gd name="T48" fmla="*/ 0 w 117"/>
                  <a:gd name="T49" fmla="*/ 27 h 1152"/>
                  <a:gd name="T50" fmla="*/ 0 w 117"/>
                  <a:gd name="T51" fmla="*/ 25 h 1152"/>
                  <a:gd name="T52" fmla="*/ 0 w 117"/>
                  <a:gd name="T53" fmla="*/ 22 h 1152"/>
                  <a:gd name="T54" fmla="*/ 0 w 117"/>
                  <a:gd name="T55" fmla="*/ 20 h 1152"/>
                  <a:gd name="T56" fmla="*/ 0 w 117"/>
                  <a:gd name="T57" fmla="*/ 17 h 1152"/>
                  <a:gd name="T58" fmla="*/ 0 w 117"/>
                  <a:gd name="T59" fmla="*/ 15 h 1152"/>
                  <a:gd name="T60" fmla="*/ 0 w 117"/>
                  <a:gd name="T61" fmla="*/ 13 h 1152"/>
                  <a:gd name="T62" fmla="*/ 0 w 117"/>
                  <a:gd name="T63" fmla="*/ 11 h 1152"/>
                  <a:gd name="T64" fmla="*/ 0 w 117"/>
                  <a:gd name="T65" fmla="*/ 9 h 1152"/>
                  <a:gd name="T66" fmla="*/ 0 w 117"/>
                  <a:gd name="T67" fmla="*/ 8 h 1152"/>
                  <a:gd name="T68" fmla="*/ 0 w 117"/>
                  <a:gd name="T69" fmla="*/ 7 h 1152"/>
                  <a:gd name="T70" fmla="*/ 0 w 117"/>
                  <a:gd name="T71" fmla="*/ 6 h 1152"/>
                  <a:gd name="T72" fmla="*/ 0 w 117"/>
                  <a:gd name="T73" fmla="*/ 5 h 1152"/>
                  <a:gd name="T74" fmla="*/ 2 w 117"/>
                  <a:gd name="T75" fmla="*/ 4 h 1152"/>
                  <a:gd name="T76" fmla="*/ 5 w 117"/>
                  <a:gd name="T77" fmla="*/ 3 h 1152"/>
                  <a:gd name="T78" fmla="*/ 21 w 117"/>
                  <a:gd name="T79" fmla="*/ 1 h 1152"/>
                  <a:gd name="T80" fmla="*/ 56 w 117"/>
                  <a:gd name="T81" fmla="*/ 1 h 1152"/>
                  <a:gd name="T82" fmla="*/ 87 w 117"/>
                  <a:gd name="T83" fmla="*/ 0 h 1152"/>
                  <a:gd name="T84" fmla="*/ 111 w 117"/>
                  <a:gd name="T85" fmla="*/ 1 h 1152"/>
                  <a:gd name="T86" fmla="*/ 113 w 117"/>
                  <a:gd name="T87" fmla="*/ 2 h 1152"/>
                  <a:gd name="T88" fmla="*/ 92 w 117"/>
                  <a:gd name="T89" fmla="*/ 3 h 1152"/>
                  <a:gd name="T90" fmla="*/ 70 w 117"/>
                  <a:gd name="T91" fmla="*/ 4 h 1152"/>
                  <a:gd name="T92" fmla="*/ 43 w 117"/>
                  <a:gd name="T93" fmla="*/ 5 h 1152"/>
                  <a:gd name="T94" fmla="*/ 31 w 117"/>
                  <a:gd name="T95" fmla="*/ 7 h 1152"/>
                  <a:gd name="T96" fmla="*/ 28 w 117"/>
                  <a:gd name="T97" fmla="*/ 8 h 1152"/>
                  <a:gd name="T98" fmla="*/ 28 w 117"/>
                  <a:gd name="T99" fmla="*/ 9 h 11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7" h="1152">
                    <a:moveTo>
                      <a:pt x="28" y="264"/>
                    </a:moveTo>
                    <a:lnTo>
                      <a:pt x="28" y="266"/>
                    </a:lnTo>
                    <a:lnTo>
                      <a:pt x="28" y="275"/>
                    </a:lnTo>
                    <a:lnTo>
                      <a:pt x="28" y="287"/>
                    </a:lnTo>
                    <a:lnTo>
                      <a:pt x="28" y="302"/>
                    </a:lnTo>
                    <a:lnTo>
                      <a:pt x="28" y="310"/>
                    </a:lnTo>
                    <a:lnTo>
                      <a:pt x="28" y="317"/>
                    </a:lnTo>
                    <a:lnTo>
                      <a:pt x="28" y="327"/>
                    </a:lnTo>
                    <a:lnTo>
                      <a:pt x="28" y="336"/>
                    </a:lnTo>
                    <a:lnTo>
                      <a:pt x="28" y="346"/>
                    </a:lnTo>
                    <a:lnTo>
                      <a:pt x="28" y="357"/>
                    </a:lnTo>
                    <a:lnTo>
                      <a:pt x="28" y="369"/>
                    </a:lnTo>
                    <a:lnTo>
                      <a:pt x="28" y="382"/>
                    </a:lnTo>
                    <a:lnTo>
                      <a:pt x="28" y="393"/>
                    </a:lnTo>
                    <a:lnTo>
                      <a:pt x="28" y="405"/>
                    </a:lnTo>
                    <a:lnTo>
                      <a:pt x="28" y="418"/>
                    </a:lnTo>
                    <a:lnTo>
                      <a:pt x="28" y="433"/>
                    </a:lnTo>
                    <a:lnTo>
                      <a:pt x="28" y="447"/>
                    </a:lnTo>
                    <a:lnTo>
                      <a:pt x="28" y="460"/>
                    </a:lnTo>
                    <a:lnTo>
                      <a:pt x="28" y="473"/>
                    </a:lnTo>
                    <a:lnTo>
                      <a:pt x="28" y="488"/>
                    </a:lnTo>
                    <a:lnTo>
                      <a:pt x="28" y="502"/>
                    </a:lnTo>
                    <a:lnTo>
                      <a:pt x="28" y="517"/>
                    </a:lnTo>
                    <a:lnTo>
                      <a:pt x="28" y="532"/>
                    </a:lnTo>
                    <a:lnTo>
                      <a:pt x="28" y="549"/>
                    </a:lnTo>
                    <a:lnTo>
                      <a:pt x="28" y="563"/>
                    </a:lnTo>
                    <a:lnTo>
                      <a:pt x="28" y="582"/>
                    </a:lnTo>
                    <a:lnTo>
                      <a:pt x="28" y="595"/>
                    </a:lnTo>
                    <a:lnTo>
                      <a:pt x="28" y="614"/>
                    </a:lnTo>
                    <a:lnTo>
                      <a:pt x="28" y="627"/>
                    </a:lnTo>
                    <a:lnTo>
                      <a:pt x="28" y="644"/>
                    </a:lnTo>
                    <a:lnTo>
                      <a:pt x="28" y="660"/>
                    </a:lnTo>
                    <a:lnTo>
                      <a:pt x="28" y="675"/>
                    </a:lnTo>
                    <a:lnTo>
                      <a:pt x="28" y="690"/>
                    </a:lnTo>
                    <a:lnTo>
                      <a:pt x="28" y="705"/>
                    </a:lnTo>
                    <a:lnTo>
                      <a:pt x="28" y="720"/>
                    </a:lnTo>
                    <a:lnTo>
                      <a:pt x="28" y="737"/>
                    </a:lnTo>
                    <a:lnTo>
                      <a:pt x="28" y="751"/>
                    </a:lnTo>
                    <a:lnTo>
                      <a:pt x="28" y="766"/>
                    </a:lnTo>
                    <a:lnTo>
                      <a:pt x="28" y="781"/>
                    </a:lnTo>
                    <a:lnTo>
                      <a:pt x="28" y="796"/>
                    </a:lnTo>
                    <a:lnTo>
                      <a:pt x="28" y="810"/>
                    </a:lnTo>
                    <a:lnTo>
                      <a:pt x="28" y="823"/>
                    </a:lnTo>
                    <a:lnTo>
                      <a:pt x="28" y="836"/>
                    </a:lnTo>
                    <a:lnTo>
                      <a:pt x="28" y="852"/>
                    </a:lnTo>
                    <a:lnTo>
                      <a:pt x="28" y="863"/>
                    </a:lnTo>
                    <a:lnTo>
                      <a:pt x="28" y="874"/>
                    </a:lnTo>
                    <a:lnTo>
                      <a:pt x="28" y="886"/>
                    </a:lnTo>
                    <a:lnTo>
                      <a:pt x="28" y="899"/>
                    </a:lnTo>
                    <a:lnTo>
                      <a:pt x="28" y="909"/>
                    </a:lnTo>
                    <a:lnTo>
                      <a:pt x="28" y="918"/>
                    </a:lnTo>
                    <a:lnTo>
                      <a:pt x="28" y="930"/>
                    </a:lnTo>
                    <a:lnTo>
                      <a:pt x="28" y="939"/>
                    </a:lnTo>
                    <a:lnTo>
                      <a:pt x="28" y="947"/>
                    </a:lnTo>
                    <a:lnTo>
                      <a:pt x="28" y="956"/>
                    </a:lnTo>
                    <a:lnTo>
                      <a:pt x="28" y="964"/>
                    </a:lnTo>
                    <a:lnTo>
                      <a:pt x="28" y="971"/>
                    </a:lnTo>
                    <a:lnTo>
                      <a:pt x="28" y="983"/>
                    </a:lnTo>
                    <a:lnTo>
                      <a:pt x="29" y="994"/>
                    </a:lnTo>
                    <a:lnTo>
                      <a:pt x="29" y="1008"/>
                    </a:lnTo>
                    <a:lnTo>
                      <a:pt x="29" y="1021"/>
                    </a:lnTo>
                    <a:lnTo>
                      <a:pt x="29" y="1034"/>
                    </a:lnTo>
                    <a:lnTo>
                      <a:pt x="29" y="1047"/>
                    </a:lnTo>
                    <a:lnTo>
                      <a:pt x="29" y="1061"/>
                    </a:lnTo>
                    <a:lnTo>
                      <a:pt x="29" y="1074"/>
                    </a:lnTo>
                    <a:lnTo>
                      <a:pt x="29" y="1084"/>
                    </a:lnTo>
                    <a:lnTo>
                      <a:pt x="29" y="1095"/>
                    </a:lnTo>
                    <a:lnTo>
                      <a:pt x="29" y="1104"/>
                    </a:lnTo>
                    <a:lnTo>
                      <a:pt x="29" y="1112"/>
                    </a:lnTo>
                    <a:lnTo>
                      <a:pt x="29" y="1120"/>
                    </a:lnTo>
                    <a:lnTo>
                      <a:pt x="29" y="1129"/>
                    </a:lnTo>
                    <a:lnTo>
                      <a:pt x="29" y="1139"/>
                    </a:lnTo>
                    <a:lnTo>
                      <a:pt x="30" y="1146"/>
                    </a:lnTo>
                    <a:lnTo>
                      <a:pt x="25" y="1150"/>
                    </a:lnTo>
                    <a:lnTo>
                      <a:pt x="17" y="1152"/>
                    </a:lnTo>
                    <a:lnTo>
                      <a:pt x="8" y="1148"/>
                    </a:lnTo>
                    <a:lnTo>
                      <a:pt x="2" y="1144"/>
                    </a:lnTo>
                    <a:lnTo>
                      <a:pt x="0" y="1139"/>
                    </a:lnTo>
                    <a:lnTo>
                      <a:pt x="0" y="1133"/>
                    </a:lnTo>
                    <a:lnTo>
                      <a:pt x="0" y="1125"/>
                    </a:lnTo>
                    <a:lnTo>
                      <a:pt x="0" y="1120"/>
                    </a:lnTo>
                    <a:lnTo>
                      <a:pt x="0" y="1112"/>
                    </a:lnTo>
                    <a:lnTo>
                      <a:pt x="0" y="1104"/>
                    </a:lnTo>
                    <a:lnTo>
                      <a:pt x="0" y="1093"/>
                    </a:lnTo>
                    <a:lnTo>
                      <a:pt x="0" y="1084"/>
                    </a:lnTo>
                    <a:lnTo>
                      <a:pt x="0" y="1072"/>
                    </a:lnTo>
                    <a:lnTo>
                      <a:pt x="0" y="1061"/>
                    </a:lnTo>
                    <a:lnTo>
                      <a:pt x="0" y="1047"/>
                    </a:lnTo>
                    <a:lnTo>
                      <a:pt x="0" y="1034"/>
                    </a:lnTo>
                    <a:lnTo>
                      <a:pt x="0" y="1023"/>
                    </a:lnTo>
                    <a:lnTo>
                      <a:pt x="0" y="1009"/>
                    </a:lnTo>
                    <a:lnTo>
                      <a:pt x="0" y="992"/>
                    </a:lnTo>
                    <a:lnTo>
                      <a:pt x="0" y="977"/>
                    </a:lnTo>
                    <a:lnTo>
                      <a:pt x="0" y="960"/>
                    </a:lnTo>
                    <a:lnTo>
                      <a:pt x="0" y="945"/>
                    </a:lnTo>
                    <a:lnTo>
                      <a:pt x="0" y="926"/>
                    </a:lnTo>
                    <a:lnTo>
                      <a:pt x="0" y="907"/>
                    </a:lnTo>
                    <a:lnTo>
                      <a:pt x="0" y="890"/>
                    </a:lnTo>
                    <a:lnTo>
                      <a:pt x="0" y="872"/>
                    </a:lnTo>
                    <a:lnTo>
                      <a:pt x="0" y="852"/>
                    </a:lnTo>
                    <a:lnTo>
                      <a:pt x="0" y="833"/>
                    </a:lnTo>
                    <a:lnTo>
                      <a:pt x="0" y="814"/>
                    </a:lnTo>
                    <a:lnTo>
                      <a:pt x="0" y="795"/>
                    </a:lnTo>
                    <a:lnTo>
                      <a:pt x="0" y="774"/>
                    </a:lnTo>
                    <a:lnTo>
                      <a:pt x="0" y="755"/>
                    </a:lnTo>
                    <a:lnTo>
                      <a:pt x="0" y="736"/>
                    </a:lnTo>
                    <a:lnTo>
                      <a:pt x="0" y="717"/>
                    </a:lnTo>
                    <a:lnTo>
                      <a:pt x="0" y="694"/>
                    </a:lnTo>
                    <a:lnTo>
                      <a:pt x="0" y="675"/>
                    </a:lnTo>
                    <a:lnTo>
                      <a:pt x="0" y="654"/>
                    </a:lnTo>
                    <a:lnTo>
                      <a:pt x="0" y="635"/>
                    </a:lnTo>
                    <a:lnTo>
                      <a:pt x="0" y="614"/>
                    </a:lnTo>
                    <a:lnTo>
                      <a:pt x="0" y="595"/>
                    </a:lnTo>
                    <a:lnTo>
                      <a:pt x="0" y="574"/>
                    </a:lnTo>
                    <a:lnTo>
                      <a:pt x="0" y="557"/>
                    </a:lnTo>
                    <a:lnTo>
                      <a:pt x="0" y="536"/>
                    </a:lnTo>
                    <a:lnTo>
                      <a:pt x="0" y="517"/>
                    </a:lnTo>
                    <a:lnTo>
                      <a:pt x="0" y="498"/>
                    </a:lnTo>
                    <a:lnTo>
                      <a:pt x="0" y="479"/>
                    </a:lnTo>
                    <a:lnTo>
                      <a:pt x="0" y="460"/>
                    </a:lnTo>
                    <a:lnTo>
                      <a:pt x="0" y="443"/>
                    </a:lnTo>
                    <a:lnTo>
                      <a:pt x="0" y="426"/>
                    </a:lnTo>
                    <a:lnTo>
                      <a:pt x="0" y="410"/>
                    </a:lnTo>
                    <a:lnTo>
                      <a:pt x="0" y="393"/>
                    </a:lnTo>
                    <a:lnTo>
                      <a:pt x="0" y="378"/>
                    </a:lnTo>
                    <a:lnTo>
                      <a:pt x="0" y="363"/>
                    </a:lnTo>
                    <a:lnTo>
                      <a:pt x="0" y="348"/>
                    </a:lnTo>
                    <a:lnTo>
                      <a:pt x="0" y="334"/>
                    </a:lnTo>
                    <a:lnTo>
                      <a:pt x="0" y="321"/>
                    </a:lnTo>
                    <a:lnTo>
                      <a:pt x="0" y="310"/>
                    </a:lnTo>
                    <a:lnTo>
                      <a:pt x="0" y="298"/>
                    </a:lnTo>
                    <a:lnTo>
                      <a:pt x="0" y="287"/>
                    </a:lnTo>
                    <a:lnTo>
                      <a:pt x="0" y="277"/>
                    </a:lnTo>
                    <a:lnTo>
                      <a:pt x="0" y="268"/>
                    </a:lnTo>
                    <a:lnTo>
                      <a:pt x="0" y="260"/>
                    </a:lnTo>
                    <a:lnTo>
                      <a:pt x="0" y="247"/>
                    </a:lnTo>
                    <a:lnTo>
                      <a:pt x="0" y="239"/>
                    </a:lnTo>
                    <a:lnTo>
                      <a:pt x="0" y="230"/>
                    </a:lnTo>
                    <a:lnTo>
                      <a:pt x="0" y="220"/>
                    </a:lnTo>
                    <a:lnTo>
                      <a:pt x="0" y="213"/>
                    </a:lnTo>
                    <a:lnTo>
                      <a:pt x="0" y="205"/>
                    </a:lnTo>
                    <a:lnTo>
                      <a:pt x="0" y="196"/>
                    </a:lnTo>
                    <a:lnTo>
                      <a:pt x="0" y="188"/>
                    </a:lnTo>
                    <a:lnTo>
                      <a:pt x="0" y="178"/>
                    </a:lnTo>
                    <a:lnTo>
                      <a:pt x="0" y="171"/>
                    </a:lnTo>
                    <a:lnTo>
                      <a:pt x="0" y="161"/>
                    </a:lnTo>
                    <a:lnTo>
                      <a:pt x="0" y="154"/>
                    </a:lnTo>
                    <a:lnTo>
                      <a:pt x="0" y="144"/>
                    </a:lnTo>
                    <a:lnTo>
                      <a:pt x="0" y="135"/>
                    </a:lnTo>
                    <a:lnTo>
                      <a:pt x="0" y="127"/>
                    </a:lnTo>
                    <a:lnTo>
                      <a:pt x="0" y="118"/>
                    </a:lnTo>
                    <a:lnTo>
                      <a:pt x="2" y="110"/>
                    </a:lnTo>
                    <a:lnTo>
                      <a:pt x="4" y="102"/>
                    </a:lnTo>
                    <a:lnTo>
                      <a:pt x="4" y="93"/>
                    </a:lnTo>
                    <a:lnTo>
                      <a:pt x="4" y="83"/>
                    </a:lnTo>
                    <a:lnTo>
                      <a:pt x="5" y="76"/>
                    </a:lnTo>
                    <a:lnTo>
                      <a:pt x="9" y="70"/>
                    </a:lnTo>
                    <a:lnTo>
                      <a:pt x="12" y="55"/>
                    </a:lnTo>
                    <a:lnTo>
                      <a:pt x="17" y="43"/>
                    </a:lnTo>
                    <a:lnTo>
                      <a:pt x="21" y="30"/>
                    </a:lnTo>
                    <a:lnTo>
                      <a:pt x="29" y="21"/>
                    </a:lnTo>
                    <a:lnTo>
                      <a:pt x="38" y="13"/>
                    </a:lnTo>
                    <a:lnTo>
                      <a:pt x="47" y="9"/>
                    </a:lnTo>
                    <a:lnTo>
                      <a:pt x="56" y="3"/>
                    </a:lnTo>
                    <a:lnTo>
                      <a:pt x="66" y="0"/>
                    </a:lnTo>
                    <a:lnTo>
                      <a:pt x="73" y="0"/>
                    </a:lnTo>
                    <a:lnTo>
                      <a:pt x="81" y="0"/>
                    </a:lnTo>
                    <a:lnTo>
                      <a:pt x="87" y="0"/>
                    </a:lnTo>
                    <a:lnTo>
                      <a:pt x="93" y="2"/>
                    </a:lnTo>
                    <a:lnTo>
                      <a:pt x="98" y="5"/>
                    </a:lnTo>
                    <a:lnTo>
                      <a:pt x="104" y="9"/>
                    </a:lnTo>
                    <a:lnTo>
                      <a:pt x="111" y="17"/>
                    </a:lnTo>
                    <a:lnTo>
                      <a:pt x="116" y="24"/>
                    </a:lnTo>
                    <a:lnTo>
                      <a:pt x="117" y="34"/>
                    </a:lnTo>
                    <a:lnTo>
                      <a:pt x="117" y="43"/>
                    </a:lnTo>
                    <a:lnTo>
                      <a:pt x="113" y="51"/>
                    </a:lnTo>
                    <a:lnTo>
                      <a:pt x="107" y="62"/>
                    </a:lnTo>
                    <a:lnTo>
                      <a:pt x="102" y="66"/>
                    </a:lnTo>
                    <a:lnTo>
                      <a:pt x="97" y="72"/>
                    </a:lnTo>
                    <a:lnTo>
                      <a:pt x="92" y="78"/>
                    </a:lnTo>
                    <a:lnTo>
                      <a:pt x="87" y="85"/>
                    </a:lnTo>
                    <a:lnTo>
                      <a:pt x="81" y="89"/>
                    </a:lnTo>
                    <a:lnTo>
                      <a:pt x="75" y="97"/>
                    </a:lnTo>
                    <a:lnTo>
                      <a:pt x="70" y="102"/>
                    </a:lnTo>
                    <a:lnTo>
                      <a:pt x="64" y="110"/>
                    </a:lnTo>
                    <a:lnTo>
                      <a:pt x="55" y="125"/>
                    </a:lnTo>
                    <a:lnTo>
                      <a:pt x="47" y="140"/>
                    </a:lnTo>
                    <a:lnTo>
                      <a:pt x="43" y="154"/>
                    </a:lnTo>
                    <a:lnTo>
                      <a:pt x="38" y="169"/>
                    </a:lnTo>
                    <a:lnTo>
                      <a:pt x="34" y="177"/>
                    </a:lnTo>
                    <a:lnTo>
                      <a:pt x="34" y="186"/>
                    </a:lnTo>
                    <a:lnTo>
                      <a:pt x="31" y="194"/>
                    </a:lnTo>
                    <a:lnTo>
                      <a:pt x="31" y="203"/>
                    </a:lnTo>
                    <a:lnTo>
                      <a:pt x="29" y="211"/>
                    </a:lnTo>
                    <a:lnTo>
                      <a:pt x="29" y="218"/>
                    </a:lnTo>
                    <a:lnTo>
                      <a:pt x="28" y="226"/>
                    </a:lnTo>
                    <a:lnTo>
                      <a:pt x="28" y="235"/>
                    </a:lnTo>
                    <a:lnTo>
                      <a:pt x="28" y="249"/>
                    </a:lnTo>
                    <a:lnTo>
                      <a:pt x="28" y="264"/>
                    </a:ln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9" name="Freeform 93"/>
              <p:cNvSpPr>
                <a:spLocks/>
              </p:cNvSpPr>
              <p:nvPr/>
            </p:nvSpPr>
            <p:spPr bwMode="auto">
              <a:xfrm>
                <a:off x="5220" y="2164"/>
                <a:ext cx="540" cy="993"/>
              </a:xfrm>
              <a:custGeom>
                <a:avLst/>
                <a:gdLst>
                  <a:gd name="T0" fmla="*/ 118 w 540"/>
                  <a:gd name="T1" fmla="*/ 55 h 1985"/>
                  <a:gd name="T2" fmla="*/ 164 w 540"/>
                  <a:gd name="T3" fmla="*/ 58 h 1985"/>
                  <a:gd name="T4" fmla="*/ 201 w 540"/>
                  <a:gd name="T5" fmla="*/ 60 h 1985"/>
                  <a:gd name="T6" fmla="*/ 257 w 540"/>
                  <a:gd name="T7" fmla="*/ 60 h 1985"/>
                  <a:gd name="T8" fmla="*/ 315 w 540"/>
                  <a:gd name="T9" fmla="*/ 60 h 1985"/>
                  <a:gd name="T10" fmla="*/ 348 w 540"/>
                  <a:gd name="T11" fmla="*/ 59 h 1985"/>
                  <a:gd name="T12" fmla="*/ 351 w 540"/>
                  <a:gd name="T13" fmla="*/ 55 h 1985"/>
                  <a:gd name="T14" fmla="*/ 352 w 540"/>
                  <a:gd name="T15" fmla="*/ 52 h 1985"/>
                  <a:gd name="T16" fmla="*/ 352 w 540"/>
                  <a:gd name="T17" fmla="*/ 49 h 1985"/>
                  <a:gd name="T18" fmla="*/ 352 w 540"/>
                  <a:gd name="T19" fmla="*/ 45 h 1985"/>
                  <a:gd name="T20" fmla="*/ 352 w 540"/>
                  <a:gd name="T21" fmla="*/ 40 h 1985"/>
                  <a:gd name="T22" fmla="*/ 352 w 540"/>
                  <a:gd name="T23" fmla="*/ 36 h 1985"/>
                  <a:gd name="T24" fmla="*/ 352 w 540"/>
                  <a:gd name="T25" fmla="*/ 32 h 1985"/>
                  <a:gd name="T26" fmla="*/ 352 w 540"/>
                  <a:gd name="T27" fmla="*/ 29 h 1985"/>
                  <a:gd name="T28" fmla="*/ 399 w 540"/>
                  <a:gd name="T29" fmla="*/ 28 h 1985"/>
                  <a:gd name="T30" fmla="*/ 462 w 540"/>
                  <a:gd name="T31" fmla="*/ 25 h 1985"/>
                  <a:gd name="T32" fmla="*/ 491 w 540"/>
                  <a:gd name="T33" fmla="*/ 22 h 1985"/>
                  <a:gd name="T34" fmla="*/ 489 w 540"/>
                  <a:gd name="T35" fmla="*/ 19 h 1985"/>
                  <a:gd name="T36" fmla="*/ 465 w 540"/>
                  <a:gd name="T37" fmla="*/ 15 h 1985"/>
                  <a:gd name="T38" fmla="*/ 426 w 540"/>
                  <a:gd name="T39" fmla="*/ 12 h 1985"/>
                  <a:gd name="T40" fmla="*/ 377 w 540"/>
                  <a:gd name="T41" fmla="*/ 8 h 1985"/>
                  <a:gd name="T42" fmla="*/ 326 w 540"/>
                  <a:gd name="T43" fmla="*/ 6 h 1985"/>
                  <a:gd name="T44" fmla="*/ 241 w 540"/>
                  <a:gd name="T45" fmla="*/ 3 h 1985"/>
                  <a:gd name="T46" fmla="*/ 170 w 540"/>
                  <a:gd name="T47" fmla="*/ 2 h 1985"/>
                  <a:gd name="T48" fmla="*/ 104 w 540"/>
                  <a:gd name="T49" fmla="*/ 4 h 1985"/>
                  <a:gd name="T50" fmla="*/ 65 w 540"/>
                  <a:gd name="T51" fmla="*/ 7 h 1985"/>
                  <a:gd name="T52" fmla="*/ 56 w 540"/>
                  <a:gd name="T53" fmla="*/ 11 h 1985"/>
                  <a:gd name="T54" fmla="*/ 49 w 540"/>
                  <a:gd name="T55" fmla="*/ 15 h 1985"/>
                  <a:gd name="T56" fmla="*/ 46 w 540"/>
                  <a:gd name="T57" fmla="*/ 19 h 1985"/>
                  <a:gd name="T58" fmla="*/ 46 w 540"/>
                  <a:gd name="T59" fmla="*/ 22 h 1985"/>
                  <a:gd name="T60" fmla="*/ 0 w 540"/>
                  <a:gd name="T61" fmla="*/ 19 h 1985"/>
                  <a:gd name="T62" fmla="*/ 0 w 540"/>
                  <a:gd name="T63" fmla="*/ 17 h 1985"/>
                  <a:gd name="T64" fmla="*/ 4 w 540"/>
                  <a:gd name="T65" fmla="*/ 13 h 1985"/>
                  <a:gd name="T66" fmla="*/ 12 w 540"/>
                  <a:gd name="T67" fmla="*/ 10 h 1985"/>
                  <a:gd name="T68" fmla="*/ 22 w 540"/>
                  <a:gd name="T69" fmla="*/ 7 h 1985"/>
                  <a:gd name="T70" fmla="*/ 48 w 540"/>
                  <a:gd name="T71" fmla="*/ 4 h 1985"/>
                  <a:gd name="T72" fmla="*/ 126 w 540"/>
                  <a:gd name="T73" fmla="*/ 1 h 1985"/>
                  <a:gd name="T74" fmla="*/ 221 w 540"/>
                  <a:gd name="T75" fmla="*/ 1 h 1985"/>
                  <a:gd name="T76" fmla="*/ 296 w 540"/>
                  <a:gd name="T77" fmla="*/ 2 h 1985"/>
                  <a:gd name="T78" fmla="*/ 379 w 540"/>
                  <a:gd name="T79" fmla="*/ 5 h 1985"/>
                  <a:gd name="T80" fmla="*/ 431 w 540"/>
                  <a:gd name="T81" fmla="*/ 8 h 1985"/>
                  <a:gd name="T82" fmla="*/ 478 w 540"/>
                  <a:gd name="T83" fmla="*/ 11 h 1985"/>
                  <a:gd name="T84" fmla="*/ 515 w 540"/>
                  <a:gd name="T85" fmla="*/ 15 h 1985"/>
                  <a:gd name="T86" fmla="*/ 537 w 540"/>
                  <a:gd name="T87" fmla="*/ 18 h 1985"/>
                  <a:gd name="T88" fmla="*/ 537 w 540"/>
                  <a:gd name="T89" fmla="*/ 22 h 1985"/>
                  <a:gd name="T90" fmla="*/ 513 w 540"/>
                  <a:gd name="T91" fmla="*/ 26 h 1985"/>
                  <a:gd name="T92" fmla="*/ 454 w 540"/>
                  <a:gd name="T93" fmla="*/ 29 h 1985"/>
                  <a:gd name="T94" fmla="*/ 399 w 540"/>
                  <a:gd name="T95" fmla="*/ 30 h 1985"/>
                  <a:gd name="T96" fmla="*/ 395 w 540"/>
                  <a:gd name="T97" fmla="*/ 33 h 1985"/>
                  <a:gd name="T98" fmla="*/ 394 w 540"/>
                  <a:gd name="T99" fmla="*/ 38 h 1985"/>
                  <a:gd name="T100" fmla="*/ 394 w 540"/>
                  <a:gd name="T101" fmla="*/ 45 h 1985"/>
                  <a:gd name="T102" fmla="*/ 390 w 540"/>
                  <a:gd name="T103" fmla="*/ 52 h 1985"/>
                  <a:gd name="T104" fmla="*/ 390 w 540"/>
                  <a:gd name="T105" fmla="*/ 57 h 1985"/>
                  <a:gd name="T106" fmla="*/ 390 w 540"/>
                  <a:gd name="T107" fmla="*/ 61 h 1985"/>
                  <a:gd name="T108" fmla="*/ 346 w 540"/>
                  <a:gd name="T109" fmla="*/ 62 h 1985"/>
                  <a:gd name="T110" fmla="*/ 283 w 540"/>
                  <a:gd name="T111" fmla="*/ 63 h 1985"/>
                  <a:gd name="T112" fmla="*/ 220 w 540"/>
                  <a:gd name="T113" fmla="*/ 63 h 1985"/>
                  <a:gd name="T114" fmla="*/ 160 w 540"/>
                  <a:gd name="T115" fmla="*/ 62 h 1985"/>
                  <a:gd name="T116" fmla="*/ 124 w 540"/>
                  <a:gd name="T117" fmla="*/ 59 h 1985"/>
                  <a:gd name="T118" fmla="*/ 76 w 540"/>
                  <a:gd name="T119" fmla="*/ 56 h 1985"/>
                  <a:gd name="T120" fmla="*/ 93 w 540"/>
                  <a:gd name="T121" fmla="*/ 53 h 19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0" h="1985">
                    <a:moveTo>
                      <a:pt x="93" y="1667"/>
                    </a:moveTo>
                    <a:lnTo>
                      <a:pt x="93" y="1669"/>
                    </a:lnTo>
                    <a:lnTo>
                      <a:pt x="97" y="1677"/>
                    </a:lnTo>
                    <a:lnTo>
                      <a:pt x="98" y="1681"/>
                    </a:lnTo>
                    <a:lnTo>
                      <a:pt x="101" y="1688"/>
                    </a:lnTo>
                    <a:lnTo>
                      <a:pt x="104" y="1696"/>
                    </a:lnTo>
                    <a:lnTo>
                      <a:pt x="108" y="1705"/>
                    </a:lnTo>
                    <a:lnTo>
                      <a:pt x="111" y="1713"/>
                    </a:lnTo>
                    <a:lnTo>
                      <a:pt x="114" y="1723"/>
                    </a:lnTo>
                    <a:lnTo>
                      <a:pt x="118" y="1732"/>
                    </a:lnTo>
                    <a:lnTo>
                      <a:pt x="123" y="1745"/>
                    </a:lnTo>
                    <a:lnTo>
                      <a:pt x="127" y="1755"/>
                    </a:lnTo>
                    <a:lnTo>
                      <a:pt x="133" y="1766"/>
                    </a:lnTo>
                    <a:lnTo>
                      <a:pt x="137" y="1778"/>
                    </a:lnTo>
                    <a:lnTo>
                      <a:pt x="143" y="1791"/>
                    </a:lnTo>
                    <a:lnTo>
                      <a:pt x="147" y="1801"/>
                    </a:lnTo>
                    <a:lnTo>
                      <a:pt x="152" y="1812"/>
                    </a:lnTo>
                    <a:lnTo>
                      <a:pt x="155" y="1823"/>
                    </a:lnTo>
                    <a:lnTo>
                      <a:pt x="160" y="1835"/>
                    </a:lnTo>
                    <a:lnTo>
                      <a:pt x="164" y="1844"/>
                    </a:lnTo>
                    <a:lnTo>
                      <a:pt x="169" y="1856"/>
                    </a:lnTo>
                    <a:lnTo>
                      <a:pt x="174" y="1863"/>
                    </a:lnTo>
                    <a:lnTo>
                      <a:pt x="179" y="1875"/>
                    </a:lnTo>
                    <a:lnTo>
                      <a:pt x="181" y="1880"/>
                    </a:lnTo>
                    <a:lnTo>
                      <a:pt x="185" y="1888"/>
                    </a:lnTo>
                    <a:lnTo>
                      <a:pt x="189" y="1894"/>
                    </a:lnTo>
                    <a:lnTo>
                      <a:pt x="192" y="1901"/>
                    </a:lnTo>
                    <a:lnTo>
                      <a:pt x="197" y="1911"/>
                    </a:lnTo>
                    <a:lnTo>
                      <a:pt x="201" y="1915"/>
                    </a:lnTo>
                    <a:lnTo>
                      <a:pt x="206" y="1915"/>
                    </a:lnTo>
                    <a:lnTo>
                      <a:pt x="210" y="1915"/>
                    </a:lnTo>
                    <a:lnTo>
                      <a:pt x="217" y="1917"/>
                    </a:lnTo>
                    <a:lnTo>
                      <a:pt x="223" y="1917"/>
                    </a:lnTo>
                    <a:lnTo>
                      <a:pt x="232" y="1918"/>
                    </a:lnTo>
                    <a:lnTo>
                      <a:pt x="236" y="1918"/>
                    </a:lnTo>
                    <a:lnTo>
                      <a:pt x="241" y="1920"/>
                    </a:lnTo>
                    <a:lnTo>
                      <a:pt x="247" y="1920"/>
                    </a:lnTo>
                    <a:lnTo>
                      <a:pt x="252" y="1920"/>
                    </a:lnTo>
                    <a:lnTo>
                      <a:pt x="257" y="1920"/>
                    </a:lnTo>
                    <a:lnTo>
                      <a:pt x="262" y="1920"/>
                    </a:lnTo>
                    <a:lnTo>
                      <a:pt x="268" y="1920"/>
                    </a:lnTo>
                    <a:lnTo>
                      <a:pt x="273" y="1920"/>
                    </a:lnTo>
                    <a:lnTo>
                      <a:pt x="279" y="1918"/>
                    </a:lnTo>
                    <a:lnTo>
                      <a:pt x="285" y="1918"/>
                    </a:lnTo>
                    <a:lnTo>
                      <a:pt x="290" y="1918"/>
                    </a:lnTo>
                    <a:lnTo>
                      <a:pt x="298" y="1918"/>
                    </a:lnTo>
                    <a:lnTo>
                      <a:pt x="303" y="1917"/>
                    </a:lnTo>
                    <a:lnTo>
                      <a:pt x="309" y="1915"/>
                    </a:lnTo>
                    <a:lnTo>
                      <a:pt x="315" y="1913"/>
                    </a:lnTo>
                    <a:lnTo>
                      <a:pt x="321" y="1913"/>
                    </a:lnTo>
                    <a:lnTo>
                      <a:pt x="327" y="1911"/>
                    </a:lnTo>
                    <a:lnTo>
                      <a:pt x="333" y="1909"/>
                    </a:lnTo>
                    <a:lnTo>
                      <a:pt x="340" y="1907"/>
                    </a:lnTo>
                    <a:lnTo>
                      <a:pt x="346" y="1907"/>
                    </a:lnTo>
                    <a:lnTo>
                      <a:pt x="346" y="1901"/>
                    </a:lnTo>
                    <a:lnTo>
                      <a:pt x="347" y="1896"/>
                    </a:lnTo>
                    <a:lnTo>
                      <a:pt x="348" y="1886"/>
                    </a:lnTo>
                    <a:lnTo>
                      <a:pt x="348" y="1873"/>
                    </a:lnTo>
                    <a:lnTo>
                      <a:pt x="348" y="1863"/>
                    </a:lnTo>
                    <a:lnTo>
                      <a:pt x="348" y="1856"/>
                    </a:lnTo>
                    <a:lnTo>
                      <a:pt x="348" y="1846"/>
                    </a:lnTo>
                    <a:lnTo>
                      <a:pt x="350" y="1837"/>
                    </a:lnTo>
                    <a:lnTo>
                      <a:pt x="350" y="1825"/>
                    </a:lnTo>
                    <a:lnTo>
                      <a:pt x="350" y="1816"/>
                    </a:lnTo>
                    <a:lnTo>
                      <a:pt x="350" y="1804"/>
                    </a:lnTo>
                    <a:lnTo>
                      <a:pt x="351" y="1795"/>
                    </a:lnTo>
                    <a:lnTo>
                      <a:pt x="351" y="1781"/>
                    </a:lnTo>
                    <a:lnTo>
                      <a:pt x="351" y="1770"/>
                    </a:lnTo>
                    <a:lnTo>
                      <a:pt x="351" y="1759"/>
                    </a:lnTo>
                    <a:lnTo>
                      <a:pt x="351" y="1745"/>
                    </a:lnTo>
                    <a:lnTo>
                      <a:pt x="351" y="1734"/>
                    </a:lnTo>
                    <a:lnTo>
                      <a:pt x="351" y="1723"/>
                    </a:lnTo>
                    <a:lnTo>
                      <a:pt x="351" y="1711"/>
                    </a:lnTo>
                    <a:lnTo>
                      <a:pt x="352" y="1700"/>
                    </a:lnTo>
                    <a:lnTo>
                      <a:pt x="352" y="1686"/>
                    </a:lnTo>
                    <a:lnTo>
                      <a:pt x="352" y="1675"/>
                    </a:lnTo>
                    <a:lnTo>
                      <a:pt x="352" y="1664"/>
                    </a:lnTo>
                    <a:lnTo>
                      <a:pt x="352" y="1654"/>
                    </a:lnTo>
                    <a:lnTo>
                      <a:pt x="352" y="1643"/>
                    </a:lnTo>
                    <a:lnTo>
                      <a:pt x="352" y="1633"/>
                    </a:lnTo>
                    <a:lnTo>
                      <a:pt x="352" y="1624"/>
                    </a:lnTo>
                    <a:lnTo>
                      <a:pt x="352" y="1616"/>
                    </a:lnTo>
                    <a:lnTo>
                      <a:pt x="352" y="1603"/>
                    </a:lnTo>
                    <a:lnTo>
                      <a:pt x="352" y="1591"/>
                    </a:lnTo>
                    <a:lnTo>
                      <a:pt x="352" y="1584"/>
                    </a:lnTo>
                    <a:lnTo>
                      <a:pt x="352" y="1574"/>
                    </a:lnTo>
                    <a:lnTo>
                      <a:pt x="352" y="1565"/>
                    </a:lnTo>
                    <a:lnTo>
                      <a:pt x="352" y="1557"/>
                    </a:lnTo>
                    <a:lnTo>
                      <a:pt x="352" y="1546"/>
                    </a:lnTo>
                    <a:lnTo>
                      <a:pt x="352" y="1536"/>
                    </a:lnTo>
                    <a:lnTo>
                      <a:pt x="352" y="1525"/>
                    </a:lnTo>
                    <a:lnTo>
                      <a:pt x="352" y="1513"/>
                    </a:lnTo>
                    <a:lnTo>
                      <a:pt x="352" y="1502"/>
                    </a:lnTo>
                    <a:lnTo>
                      <a:pt x="352" y="1491"/>
                    </a:lnTo>
                    <a:lnTo>
                      <a:pt x="352" y="1477"/>
                    </a:lnTo>
                    <a:lnTo>
                      <a:pt x="352" y="1466"/>
                    </a:lnTo>
                    <a:lnTo>
                      <a:pt x="352" y="1451"/>
                    </a:lnTo>
                    <a:lnTo>
                      <a:pt x="352" y="1437"/>
                    </a:lnTo>
                    <a:lnTo>
                      <a:pt x="352" y="1422"/>
                    </a:lnTo>
                    <a:lnTo>
                      <a:pt x="352" y="1409"/>
                    </a:lnTo>
                    <a:lnTo>
                      <a:pt x="352" y="1394"/>
                    </a:lnTo>
                    <a:lnTo>
                      <a:pt x="352" y="1380"/>
                    </a:lnTo>
                    <a:lnTo>
                      <a:pt x="352" y="1363"/>
                    </a:lnTo>
                    <a:lnTo>
                      <a:pt x="352" y="1350"/>
                    </a:lnTo>
                    <a:lnTo>
                      <a:pt x="352" y="1335"/>
                    </a:lnTo>
                    <a:lnTo>
                      <a:pt x="352" y="1319"/>
                    </a:lnTo>
                    <a:lnTo>
                      <a:pt x="352" y="1304"/>
                    </a:lnTo>
                    <a:lnTo>
                      <a:pt x="352" y="1289"/>
                    </a:lnTo>
                    <a:lnTo>
                      <a:pt x="352" y="1272"/>
                    </a:lnTo>
                    <a:lnTo>
                      <a:pt x="352" y="1259"/>
                    </a:lnTo>
                    <a:lnTo>
                      <a:pt x="352" y="1243"/>
                    </a:lnTo>
                    <a:lnTo>
                      <a:pt x="353" y="1228"/>
                    </a:lnTo>
                    <a:lnTo>
                      <a:pt x="352" y="1213"/>
                    </a:lnTo>
                    <a:lnTo>
                      <a:pt x="352" y="1198"/>
                    </a:lnTo>
                    <a:lnTo>
                      <a:pt x="352" y="1181"/>
                    </a:lnTo>
                    <a:lnTo>
                      <a:pt x="352" y="1167"/>
                    </a:lnTo>
                    <a:lnTo>
                      <a:pt x="352" y="1150"/>
                    </a:lnTo>
                    <a:lnTo>
                      <a:pt x="352" y="1137"/>
                    </a:lnTo>
                    <a:lnTo>
                      <a:pt x="352" y="1124"/>
                    </a:lnTo>
                    <a:lnTo>
                      <a:pt x="352" y="1110"/>
                    </a:lnTo>
                    <a:lnTo>
                      <a:pt x="352" y="1095"/>
                    </a:lnTo>
                    <a:lnTo>
                      <a:pt x="352" y="1082"/>
                    </a:lnTo>
                    <a:lnTo>
                      <a:pt x="352" y="1068"/>
                    </a:lnTo>
                    <a:lnTo>
                      <a:pt x="352" y="1057"/>
                    </a:lnTo>
                    <a:lnTo>
                      <a:pt x="352" y="1044"/>
                    </a:lnTo>
                    <a:lnTo>
                      <a:pt x="352" y="1032"/>
                    </a:lnTo>
                    <a:lnTo>
                      <a:pt x="352" y="1021"/>
                    </a:lnTo>
                    <a:lnTo>
                      <a:pt x="352" y="1009"/>
                    </a:lnTo>
                    <a:lnTo>
                      <a:pt x="352" y="998"/>
                    </a:lnTo>
                    <a:lnTo>
                      <a:pt x="352" y="987"/>
                    </a:lnTo>
                    <a:lnTo>
                      <a:pt x="352" y="977"/>
                    </a:lnTo>
                    <a:lnTo>
                      <a:pt x="352" y="968"/>
                    </a:lnTo>
                    <a:lnTo>
                      <a:pt x="352" y="960"/>
                    </a:lnTo>
                    <a:lnTo>
                      <a:pt x="352" y="951"/>
                    </a:lnTo>
                    <a:lnTo>
                      <a:pt x="352" y="943"/>
                    </a:lnTo>
                    <a:lnTo>
                      <a:pt x="352" y="939"/>
                    </a:lnTo>
                    <a:lnTo>
                      <a:pt x="352" y="928"/>
                    </a:lnTo>
                    <a:lnTo>
                      <a:pt x="352" y="920"/>
                    </a:lnTo>
                    <a:lnTo>
                      <a:pt x="352" y="914"/>
                    </a:lnTo>
                    <a:lnTo>
                      <a:pt x="353" y="912"/>
                    </a:lnTo>
                    <a:lnTo>
                      <a:pt x="358" y="909"/>
                    </a:lnTo>
                    <a:lnTo>
                      <a:pt x="361" y="907"/>
                    </a:lnTo>
                    <a:lnTo>
                      <a:pt x="364" y="905"/>
                    </a:lnTo>
                    <a:lnTo>
                      <a:pt x="369" y="903"/>
                    </a:lnTo>
                    <a:lnTo>
                      <a:pt x="376" y="901"/>
                    </a:lnTo>
                    <a:lnTo>
                      <a:pt x="381" y="897"/>
                    </a:lnTo>
                    <a:lnTo>
                      <a:pt x="385" y="892"/>
                    </a:lnTo>
                    <a:lnTo>
                      <a:pt x="392" y="886"/>
                    </a:lnTo>
                    <a:lnTo>
                      <a:pt x="399" y="882"/>
                    </a:lnTo>
                    <a:lnTo>
                      <a:pt x="404" y="874"/>
                    </a:lnTo>
                    <a:lnTo>
                      <a:pt x="411" y="869"/>
                    </a:lnTo>
                    <a:lnTo>
                      <a:pt x="418" y="861"/>
                    </a:lnTo>
                    <a:lnTo>
                      <a:pt x="425" y="855"/>
                    </a:lnTo>
                    <a:lnTo>
                      <a:pt x="431" y="846"/>
                    </a:lnTo>
                    <a:lnTo>
                      <a:pt x="437" y="836"/>
                    </a:lnTo>
                    <a:lnTo>
                      <a:pt x="445" y="825"/>
                    </a:lnTo>
                    <a:lnTo>
                      <a:pt x="451" y="815"/>
                    </a:lnTo>
                    <a:lnTo>
                      <a:pt x="457" y="804"/>
                    </a:lnTo>
                    <a:lnTo>
                      <a:pt x="462" y="793"/>
                    </a:lnTo>
                    <a:lnTo>
                      <a:pt x="468" y="779"/>
                    </a:lnTo>
                    <a:lnTo>
                      <a:pt x="473" y="766"/>
                    </a:lnTo>
                    <a:lnTo>
                      <a:pt x="478" y="749"/>
                    </a:lnTo>
                    <a:lnTo>
                      <a:pt x="482" y="734"/>
                    </a:lnTo>
                    <a:lnTo>
                      <a:pt x="482" y="726"/>
                    </a:lnTo>
                    <a:lnTo>
                      <a:pt x="485" y="717"/>
                    </a:lnTo>
                    <a:lnTo>
                      <a:pt x="487" y="709"/>
                    </a:lnTo>
                    <a:lnTo>
                      <a:pt x="488" y="701"/>
                    </a:lnTo>
                    <a:lnTo>
                      <a:pt x="489" y="690"/>
                    </a:lnTo>
                    <a:lnTo>
                      <a:pt x="491" y="682"/>
                    </a:lnTo>
                    <a:lnTo>
                      <a:pt x="491" y="671"/>
                    </a:lnTo>
                    <a:lnTo>
                      <a:pt x="492" y="663"/>
                    </a:lnTo>
                    <a:lnTo>
                      <a:pt x="492" y="652"/>
                    </a:lnTo>
                    <a:lnTo>
                      <a:pt x="492" y="642"/>
                    </a:lnTo>
                    <a:lnTo>
                      <a:pt x="492" y="631"/>
                    </a:lnTo>
                    <a:lnTo>
                      <a:pt x="493" y="623"/>
                    </a:lnTo>
                    <a:lnTo>
                      <a:pt x="492" y="612"/>
                    </a:lnTo>
                    <a:lnTo>
                      <a:pt x="491" y="599"/>
                    </a:lnTo>
                    <a:lnTo>
                      <a:pt x="491" y="587"/>
                    </a:lnTo>
                    <a:lnTo>
                      <a:pt x="489" y="578"/>
                    </a:lnTo>
                    <a:lnTo>
                      <a:pt x="487" y="566"/>
                    </a:lnTo>
                    <a:lnTo>
                      <a:pt x="486" y="553"/>
                    </a:lnTo>
                    <a:lnTo>
                      <a:pt x="483" y="542"/>
                    </a:lnTo>
                    <a:lnTo>
                      <a:pt x="482" y="532"/>
                    </a:lnTo>
                    <a:lnTo>
                      <a:pt x="478" y="521"/>
                    </a:lnTo>
                    <a:lnTo>
                      <a:pt x="476" y="507"/>
                    </a:lnTo>
                    <a:lnTo>
                      <a:pt x="473" y="496"/>
                    </a:lnTo>
                    <a:lnTo>
                      <a:pt x="471" y="487"/>
                    </a:lnTo>
                    <a:lnTo>
                      <a:pt x="467" y="475"/>
                    </a:lnTo>
                    <a:lnTo>
                      <a:pt x="465" y="464"/>
                    </a:lnTo>
                    <a:lnTo>
                      <a:pt x="461" y="452"/>
                    </a:lnTo>
                    <a:lnTo>
                      <a:pt x="459" y="443"/>
                    </a:lnTo>
                    <a:lnTo>
                      <a:pt x="454" y="429"/>
                    </a:lnTo>
                    <a:lnTo>
                      <a:pt x="451" y="418"/>
                    </a:lnTo>
                    <a:lnTo>
                      <a:pt x="446" y="407"/>
                    </a:lnTo>
                    <a:lnTo>
                      <a:pt x="444" y="397"/>
                    </a:lnTo>
                    <a:lnTo>
                      <a:pt x="439" y="384"/>
                    </a:lnTo>
                    <a:lnTo>
                      <a:pt x="435" y="374"/>
                    </a:lnTo>
                    <a:lnTo>
                      <a:pt x="430" y="363"/>
                    </a:lnTo>
                    <a:lnTo>
                      <a:pt x="426" y="353"/>
                    </a:lnTo>
                    <a:lnTo>
                      <a:pt x="420" y="340"/>
                    </a:lnTo>
                    <a:lnTo>
                      <a:pt x="416" y="331"/>
                    </a:lnTo>
                    <a:lnTo>
                      <a:pt x="411" y="321"/>
                    </a:lnTo>
                    <a:lnTo>
                      <a:pt x="407" y="310"/>
                    </a:lnTo>
                    <a:lnTo>
                      <a:pt x="402" y="300"/>
                    </a:lnTo>
                    <a:lnTo>
                      <a:pt x="398" y="289"/>
                    </a:lnTo>
                    <a:lnTo>
                      <a:pt x="392" y="281"/>
                    </a:lnTo>
                    <a:lnTo>
                      <a:pt x="388" y="272"/>
                    </a:lnTo>
                    <a:lnTo>
                      <a:pt x="382" y="262"/>
                    </a:lnTo>
                    <a:lnTo>
                      <a:pt x="377" y="251"/>
                    </a:lnTo>
                    <a:lnTo>
                      <a:pt x="372" y="241"/>
                    </a:lnTo>
                    <a:lnTo>
                      <a:pt x="367" y="232"/>
                    </a:lnTo>
                    <a:lnTo>
                      <a:pt x="361" y="222"/>
                    </a:lnTo>
                    <a:lnTo>
                      <a:pt x="357" y="215"/>
                    </a:lnTo>
                    <a:lnTo>
                      <a:pt x="352" y="205"/>
                    </a:lnTo>
                    <a:lnTo>
                      <a:pt x="347" y="197"/>
                    </a:lnTo>
                    <a:lnTo>
                      <a:pt x="341" y="190"/>
                    </a:lnTo>
                    <a:lnTo>
                      <a:pt x="335" y="180"/>
                    </a:lnTo>
                    <a:lnTo>
                      <a:pt x="331" y="171"/>
                    </a:lnTo>
                    <a:lnTo>
                      <a:pt x="326" y="165"/>
                    </a:lnTo>
                    <a:lnTo>
                      <a:pt x="315" y="152"/>
                    </a:lnTo>
                    <a:lnTo>
                      <a:pt x="306" y="139"/>
                    </a:lnTo>
                    <a:lnTo>
                      <a:pt x="295" y="125"/>
                    </a:lnTo>
                    <a:lnTo>
                      <a:pt x="285" y="112"/>
                    </a:lnTo>
                    <a:lnTo>
                      <a:pt x="277" y="102"/>
                    </a:lnTo>
                    <a:lnTo>
                      <a:pt x="269" y="95"/>
                    </a:lnTo>
                    <a:lnTo>
                      <a:pt x="260" y="87"/>
                    </a:lnTo>
                    <a:lnTo>
                      <a:pt x="253" y="81"/>
                    </a:lnTo>
                    <a:lnTo>
                      <a:pt x="247" y="76"/>
                    </a:lnTo>
                    <a:lnTo>
                      <a:pt x="241" y="74"/>
                    </a:lnTo>
                    <a:lnTo>
                      <a:pt x="233" y="70"/>
                    </a:lnTo>
                    <a:lnTo>
                      <a:pt x="227" y="68"/>
                    </a:lnTo>
                    <a:lnTo>
                      <a:pt x="218" y="66"/>
                    </a:lnTo>
                    <a:lnTo>
                      <a:pt x="212" y="66"/>
                    </a:lnTo>
                    <a:lnTo>
                      <a:pt x="205" y="64"/>
                    </a:lnTo>
                    <a:lnTo>
                      <a:pt x="197" y="62"/>
                    </a:lnTo>
                    <a:lnTo>
                      <a:pt x="191" y="62"/>
                    </a:lnTo>
                    <a:lnTo>
                      <a:pt x="185" y="64"/>
                    </a:lnTo>
                    <a:lnTo>
                      <a:pt x="176" y="64"/>
                    </a:lnTo>
                    <a:lnTo>
                      <a:pt x="170" y="64"/>
                    </a:lnTo>
                    <a:lnTo>
                      <a:pt x="163" y="66"/>
                    </a:lnTo>
                    <a:lnTo>
                      <a:pt x="155" y="68"/>
                    </a:lnTo>
                    <a:lnTo>
                      <a:pt x="149" y="72"/>
                    </a:lnTo>
                    <a:lnTo>
                      <a:pt x="143" y="74"/>
                    </a:lnTo>
                    <a:lnTo>
                      <a:pt x="135" y="80"/>
                    </a:lnTo>
                    <a:lnTo>
                      <a:pt x="130" y="83"/>
                    </a:lnTo>
                    <a:lnTo>
                      <a:pt x="123" y="87"/>
                    </a:lnTo>
                    <a:lnTo>
                      <a:pt x="117" y="93"/>
                    </a:lnTo>
                    <a:lnTo>
                      <a:pt x="111" y="99"/>
                    </a:lnTo>
                    <a:lnTo>
                      <a:pt x="104" y="106"/>
                    </a:lnTo>
                    <a:lnTo>
                      <a:pt x="100" y="112"/>
                    </a:lnTo>
                    <a:lnTo>
                      <a:pt x="95" y="120"/>
                    </a:lnTo>
                    <a:lnTo>
                      <a:pt x="90" y="129"/>
                    </a:lnTo>
                    <a:lnTo>
                      <a:pt x="86" y="139"/>
                    </a:lnTo>
                    <a:lnTo>
                      <a:pt x="81" y="148"/>
                    </a:lnTo>
                    <a:lnTo>
                      <a:pt x="77" y="159"/>
                    </a:lnTo>
                    <a:lnTo>
                      <a:pt x="74" y="171"/>
                    </a:lnTo>
                    <a:lnTo>
                      <a:pt x="71" y="184"/>
                    </a:lnTo>
                    <a:lnTo>
                      <a:pt x="67" y="197"/>
                    </a:lnTo>
                    <a:lnTo>
                      <a:pt x="65" y="209"/>
                    </a:lnTo>
                    <a:lnTo>
                      <a:pt x="64" y="216"/>
                    </a:lnTo>
                    <a:lnTo>
                      <a:pt x="64" y="224"/>
                    </a:lnTo>
                    <a:lnTo>
                      <a:pt x="64" y="234"/>
                    </a:lnTo>
                    <a:lnTo>
                      <a:pt x="64" y="243"/>
                    </a:lnTo>
                    <a:lnTo>
                      <a:pt x="61" y="256"/>
                    </a:lnTo>
                    <a:lnTo>
                      <a:pt x="60" y="272"/>
                    </a:lnTo>
                    <a:lnTo>
                      <a:pt x="59" y="287"/>
                    </a:lnTo>
                    <a:lnTo>
                      <a:pt x="59" y="300"/>
                    </a:lnTo>
                    <a:lnTo>
                      <a:pt x="56" y="313"/>
                    </a:lnTo>
                    <a:lnTo>
                      <a:pt x="56" y="327"/>
                    </a:lnTo>
                    <a:lnTo>
                      <a:pt x="55" y="340"/>
                    </a:lnTo>
                    <a:lnTo>
                      <a:pt x="55" y="355"/>
                    </a:lnTo>
                    <a:lnTo>
                      <a:pt x="52" y="367"/>
                    </a:lnTo>
                    <a:lnTo>
                      <a:pt x="51" y="380"/>
                    </a:lnTo>
                    <a:lnTo>
                      <a:pt x="50" y="393"/>
                    </a:lnTo>
                    <a:lnTo>
                      <a:pt x="50" y="407"/>
                    </a:lnTo>
                    <a:lnTo>
                      <a:pt x="50" y="420"/>
                    </a:lnTo>
                    <a:lnTo>
                      <a:pt x="49" y="433"/>
                    </a:lnTo>
                    <a:lnTo>
                      <a:pt x="49" y="447"/>
                    </a:lnTo>
                    <a:lnTo>
                      <a:pt x="49" y="460"/>
                    </a:lnTo>
                    <a:lnTo>
                      <a:pt x="48" y="473"/>
                    </a:lnTo>
                    <a:lnTo>
                      <a:pt x="46" y="487"/>
                    </a:lnTo>
                    <a:lnTo>
                      <a:pt x="46" y="500"/>
                    </a:lnTo>
                    <a:lnTo>
                      <a:pt x="46" y="515"/>
                    </a:lnTo>
                    <a:lnTo>
                      <a:pt x="46" y="526"/>
                    </a:lnTo>
                    <a:lnTo>
                      <a:pt x="46" y="542"/>
                    </a:lnTo>
                    <a:lnTo>
                      <a:pt x="46" y="557"/>
                    </a:lnTo>
                    <a:lnTo>
                      <a:pt x="46" y="572"/>
                    </a:lnTo>
                    <a:lnTo>
                      <a:pt x="46" y="587"/>
                    </a:lnTo>
                    <a:lnTo>
                      <a:pt x="46" y="604"/>
                    </a:lnTo>
                    <a:lnTo>
                      <a:pt x="46" y="612"/>
                    </a:lnTo>
                    <a:lnTo>
                      <a:pt x="46" y="622"/>
                    </a:lnTo>
                    <a:lnTo>
                      <a:pt x="46" y="631"/>
                    </a:lnTo>
                    <a:lnTo>
                      <a:pt x="46" y="639"/>
                    </a:lnTo>
                    <a:lnTo>
                      <a:pt x="46" y="648"/>
                    </a:lnTo>
                    <a:lnTo>
                      <a:pt x="46" y="658"/>
                    </a:lnTo>
                    <a:lnTo>
                      <a:pt x="46" y="665"/>
                    </a:lnTo>
                    <a:lnTo>
                      <a:pt x="46" y="675"/>
                    </a:lnTo>
                    <a:lnTo>
                      <a:pt x="46" y="682"/>
                    </a:lnTo>
                    <a:lnTo>
                      <a:pt x="46" y="694"/>
                    </a:lnTo>
                    <a:lnTo>
                      <a:pt x="46" y="703"/>
                    </a:lnTo>
                    <a:lnTo>
                      <a:pt x="48" y="715"/>
                    </a:lnTo>
                    <a:lnTo>
                      <a:pt x="0" y="682"/>
                    </a:lnTo>
                    <a:lnTo>
                      <a:pt x="0" y="677"/>
                    </a:lnTo>
                    <a:lnTo>
                      <a:pt x="0" y="663"/>
                    </a:lnTo>
                    <a:lnTo>
                      <a:pt x="0" y="654"/>
                    </a:lnTo>
                    <a:lnTo>
                      <a:pt x="0" y="642"/>
                    </a:lnTo>
                    <a:lnTo>
                      <a:pt x="0" y="629"/>
                    </a:lnTo>
                    <a:lnTo>
                      <a:pt x="0" y="618"/>
                    </a:lnTo>
                    <a:lnTo>
                      <a:pt x="0" y="608"/>
                    </a:lnTo>
                    <a:lnTo>
                      <a:pt x="0" y="599"/>
                    </a:lnTo>
                    <a:lnTo>
                      <a:pt x="0" y="591"/>
                    </a:lnTo>
                    <a:lnTo>
                      <a:pt x="0" y="583"/>
                    </a:lnTo>
                    <a:lnTo>
                      <a:pt x="0" y="574"/>
                    </a:lnTo>
                    <a:lnTo>
                      <a:pt x="0" y="566"/>
                    </a:lnTo>
                    <a:lnTo>
                      <a:pt x="0" y="557"/>
                    </a:lnTo>
                    <a:lnTo>
                      <a:pt x="0" y="547"/>
                    </a:lnTo>
                    <a:lnTo>
                      <a:pt x="0" y="536"/>
                    </a:lnTo>
                    <a:lnTo>
                      <a:pt x="0" y="526"/>
                    </a:lnTo>
                    <a:lnTo>
                      <a:pt x="0" y="515"/>
                    </a:lnTo>
                    <a:lnTo>
                      <a:pt x="2" y="507"/>
                    </a:lnTo>
                    <a:lnTo>
                      <a:pt x="2" y="496"/>
                    </a:lnTo>
                    <a:lnTo>
                      <a:pt x="3" y="487"/>
                    </a:lnTo>
                    <a:lnTo>
                      <a:pt x="3" y="475"/>
                    </a:lnTo>
                    <a:lnTo>
                      <a:pt x="4" y="466"/>
                    </a:lnTo>
                    <a:lnTo>
                      <a:pt x="4" y="454"/>
                    </a:lnTo>
                    <a:lnTo>
                      <a:pt x="4" y="443"/>
                    </a:lnTo>
                    <a:lnTo>
                      <a:pt x="4" y="429"/>
                    </a:lnTo>
                    <a:lnTo>
                      <a:pt x="4" y="420"/>
                    </a:lnTo>
                    <a:lnTo>
                      <a:pt x="4" y="409"/>
                    </a:lnTo>
                    <a:lnTo>
                      <a:pt x="5" y="397"/>
                    </a:lnTo>
                    <a:lnTo>
                      <a:pt x="5" y="386"/>
                    </a:lnTo>
                    <a:lnTo>
                      <a:pt x="7" y="376"/>
                    </a:lnTo>
                    <a:lnTo>
                      <a:pt x="7" y="365"/>
                    </a:lnTo>
                    <a:lnTo>
                      <a:pt x="8" y="353"/>
                    </a:lnTo>
                    <a:lnTo>
                      <a:pt x="9" y="342"/>
                    </a:lnTo>
                    <a:lnTo>
                      <a:pt x="9" y="332"/>
                    </a:lnTo>
                    <a:lnTo>
                      <a:pt x="9" y="321"/>
                    </a:lnTo>
                    <a:lnTo>
                      <a:pt x="10" y="310"/>
                    </a:lnTo>
                    <a:lnTo>
                      <a:pt x="12" y="298"/>
                    </a:lnTo>
                    <a:lnTo>
                      <a:pt x="13" y="289"/>
                    </a:lnTo>
                    <a:lnTo>
                      <a:pt x="13" y="277"/>
                    </a:lnTo>
                    <a:lnTo>
                      <a:pt x="14" y="268"/>
                    </a:lnTo>
                    <a:lnTo>
                      <a:pt x="15" y="256"/>
                    </a:lnTo>
                    <a:lnTo>
                      <a:pt x="17" y="249"/>
                    </a:lnTo>
                    <a:lnTo>
                      <a:pt x="17" y="237"/>
                    </a:lnTo>
                    <a:lnTo>
                      <a:pt x="19" y="228"/>
                    </a:lnTo>
                    <a:lnTo>
                      <a:pt x="20" y="218"/>
                    </a:lnTo>
                    <a:lnTo>
                      <a:pt x="22" y="209"/>
                    </a:lnTo>
                    <a:lnTo>
                      <a:pt x="22" y="201"/>
                    </a:lnTo>
                    <a:lnTo>
                      <a:pt x="24" y="192"/>
                    </a:lnTo>
                    <a:lnTo>
                      <a:pt x="25" y="184"/>
                    </a:lnTo>
                    <a:lnTo>
                      <a:pt x="26" y="177"/>
                    </a:lnTo>
                    <a:lnTo>
                      <a:pt x="29" y="161"/>
                    </a:lnTo>
                    <a:lnTo>
                      <a:pt x="34" y="150"/>
                    </a:lnTo>
                    <a:lnTo>
                      <a:pt x="35" y="140"/>
                    </a:lnTo>
                    <a:lnTo>
                      <a:pt x="38" y="133"/>
                    </a:lnTo>
                    <a:lnTo>
                      <a:pt x="39" y="123"/>
                    </a:lnTo>
                    <a:lnTo>
                      <a:pt x="41" y="116"/>
                    </a:lnTo>
                    <a:lnTo>
                      <a:pt x="48" y="100"/>
                    </a:lnTo>
                    <a:lnTo>
                      <a:pt x="55" y="87"/>
                    </a:lnTo>
                    <a:lnTo>
                      <a:pt x="60" y="74"/>
                    </a:lnTo>
                    <a:lnTo>
                      <a:pt x="67" y="64"/>
                    </a:lnTo>
                    <a:lnTo>
                      <a:pt x="76" y="55"/>
                    </a:lnTo>
                    <a:lnTo>
                      <a:pt x="83" y="45"/>
                    </a:lnTo>
                    <a:lnTo>
                      <a:pt x="92" y="36"/>
                    </a:lnTo>
                    <a:lnTo>
                      <a:pt x="101" y="28"/>
                    </a:lnTo>
                    <a:lnTo>
                      <a:pt x="109" y="23"/>
                    </a:lnTo>
                    <a:lnTo>
                      <a:pt x="118" y="17"/>
                    </a:lnTo>
                    <a:lnTo>
                      <a:pt x="126" y="13"/>
                    </a:lnTo>
                    <a:lnTo>
                      <a:pt x="135" y="9"/>
                    </a:lnTo>
                    <a:lnTo>
                      <a:pt x="145" y="5"/>
                    </a:lnTo>
                    <a:lnTo>
                      <a:pt x="155" y="4"/>
                    </a:lnTo>
                    <a:lnTo>
                      <a:pt x="164" y="2"/>
                    </a:lnTo>
                    <a:lnTo>
                      <a:pt x="174" y="0"/>
                    </a:lnTo>
                    <a:lnTo>
                      <a:pt x="184" y="0"/>
                    </a:lnTo>
                    <a:lnTo>
                      <a:pt x="192" y="0"/>
                    </a:lnTo>
                    <a:lnTo>
                      <a:pt x="201" y="0"/>
                    </a:lnTo>
                    <a:lnTo>
                      <a:pt x="211" y="2"/>
                    </a:lnTo>
                    <a:lnTo>
                      <a:pt x="221" y="4"/>
                    </a:lnTo>
                    <a:lnTo>
                      <a:pt x="231" y="5"/>
                    </a:lnTo>
                    <a:lnTo>
                      <a:pt x="238" y="7"/>
                    </a:lnTo>
                    <a:lnTo>
                      <a:pt x="247" y="9"/>
                    </a:lnTo>
                    <a:lnTo>
                      <a:pt x="254" y="11"/>
                    </a:lnTo>
                    <a:lnTo>
                      <a:pt x="263" y="15"/>
                    </a:lnTo>
                    <a:lnTo>
                      <a:pt x="269" y="19"/>
                    </a:lnTo>
                    <a:lnTo>
                      <a:pt x="277" y="23"/>
                    </a:lnTo>
                    <a:lnTo>
                      <a:pt x="283" y="28"/>
                    </a:lnTo>
                    <a:lnTo>
                      <a:pt x="290" y="32"/>
                    </a:lnTo>
                    <a:lnTo>
                      <a:pt x="296" y="34"/>
                    </a:lnTo>
                    <a:lnTo>
                      <a:pt x="303" y="42"/>
                    </a:lnTo>
                    <a:lnTo>
                      <a:pt x="310" y="47"/>
                    </a:lnTo>
                    <a:lnTo>
                      <a:pt x="319" y="59"/>
                    </a:lnTo>
                    <a:lnTo>
                      <a:pt x="326" y="68"/>
                    </a:lnTo>
                    <a:lnTo>
                      <a:pt x="335" y="81"/>
                    </a:lnTo>
                    <a:lnTo>
                      <a:pt x="343" y="93"/>
                    </a:lnTo>
                    <a:lnTo>
                      <a:pt x="355" y="106"/>
                    </a:lnTo>
                    <a:lnTo>
                      <a:pt x="364" y="120"/>
                    </a:lnTo>
                    <a:lnTo>
                      <a:pt x="374" y="137"/>
                    </a:lnTo>
                    <a:lnTo>
                      <a:pt x="379" y="146"/>
                    </a:lnTo>
                    <a:lnTo>
                      <a:pt x="384" y="154"/>
                    </a:lnTo>
                    <a:lnTo>
                      <a:pt x="390" y="163"/>
                    </a:lnTo>
                    <a:lnTo>
                      <a:pt x="395" y="171"/>
                    </a:lnTo>
                    <a:lnTo>
                      <a:pt x="400" y="180"/>
                    </a:lnTo>
                    <a:lnTo>
                      <a:pt x="405" y="190"/>
                    </a:lnTo>
                    <a:lnTo>
                      <a:pt x="410" y="199"/>
                    </a:lnTo>
                    <a:lnTo>
                      <a:pt x="415" y="209"/>
                    </a:lnTo>
                    <a:lnTo>
                      <a:pt x="420" y="218"/>
                    </a:lnTo>
                    <a:lnTo>
                      <a:pt x="426" y="230"/>
                    </a:lnTo>
                    <a:lnTo>
                      <a:pt x="431" y="239"/>
                    </a:lnTo>
                    <a:lnTo>
                      <a:pt x="436" y="251"/>
                    </a:lnTo>
                    <a:lnTo>
                      <a:pt x="440" y="260"/>
                    </a:lnTo>
                    <a:lnTo>
                      <a:pt x="446" y="270"/>
                    </a:lnTo>
                    <a:lnTo>
                      <a:pt x="450" y="281"/>
                    </a:lnTo>
                    <a:lnTo>
                      <a:pt x="456" y="291"/>
                    </a:lnTo>
                    <a:lnTo>
                      <a:pt x="460" y="300"/>
                    </a:lnTo>
                    <a:lnTo>
                      <a:pt x="465" y="313"/>
                    </a:lnTo>
                    <a:lnTo>
                      <a:pt x="470" y="323"/>
                    </a:lnTo>
                    <a:lnTo>
                      <a:pt x="473" y="334"/>
                    </a:lnTo>
                    <a:lnTo>
                      <a:pt x="478" y="346"/>
                    </a:lnTo>
                    <a:lnTo>
                      <a:pt x="482" y="357"/>
                    </a:lnTo>
                    <a:lnTo>
                      <a:pt x="487" y="367"/>
                    </a:lnTo>
                    <a:lnTo>
                      <a:pt x="491" y="378"/>
                    </a:lnTo>
                    <a:lnTo>
                      <a:pt x="494" y="390"/>
                    </a:lnTo>
                    <a:lnTo>
                      <a:pt x="499" y="401"/>
                    </a:lnTo>
                    <a:lnTo>
                      <a:pt x="502" y="410"/>
                    </a:lnTo>
                    <a:lnTo>
                      <a:pt x="507" y="424"/>
                    </a:lnTo>
                    <a:lnTo>
                      <a:pt x="509" y="433"/>
                    </a:lnTo>
                    <a:lnTo>
                      <a:pt x="512" y="443"/>
                    </a:lnTo>
                    <a:lnTo>
                      <a:pt x="515" y="454"/>
                    </a:lnTo>
                    <a:lnTo>
                      <a:pt x="519" y="466"/>
                    </a:lnTo>
                    <a:lnTo>
                      <a:pt x="520" y="475"/>
                    </a:lnTo>
                    <a:lnTo>
                      <a:pt x="524" y="488"/>
                    </a:lnTo>
                    <a:lnTo>
                      <a:pt x="527" y="498"/>
                    </a:lnTo>
                    <a:lnTo>
                      <a:pt x="529" y="509"/>
                    </a:lnTo>
                    <a:lnTo>
                      <a:pt x="530" y="521"/>
                    </a:lnTo>
                    <a:lnTo>
                      <a:pt x="533" y="530"/>
                    </a:lnTo>
                    <a:lnTo>
                      <a:pt x="534" y="540"/>
                    </a:lnTo>
                    <a:lnTo>
                      <a:pt x="537" y="551"/>
                    </a:lnTo>
                    <a:lnTo>
                      <a:pt x="537" y="561"/>
                    </a:lnTo>
                    <a:lnTo>
                      <a:pt x="538" y="572"/>
                    </a:lnTo>
                    <a:lnTo>
                      <a:pt x="539" y="582"/>
                    </a:lnTo>
                    <a:lnTo>
                      <a:pt x="540" y="593"/>
                    </a:lnTo>
                    <a:lnTo>
                      <a:pt x="539" y="606"/>
                    </a:lnTo>
                    <a:lnTo>
                      <a:pt x="539" y="623"/>
                    </a:lnTo>
                    <a:lnTo>
                      <a:pt x="539" y="637"/>
                    </a:lnTo>
                    <a:lnTo>
                      <a:pt x="539" y="652"/>
                    </a:lnTo>
                    <a:lnTo>
                      <a:pt x="538" y="665"/>
                    </a:lnTo>
                    <a:lnTo>
                      <a:pt x="537" y="679"/>
                    </a:lnTo>
                    <a:lnTo>
                      <a:pt x="537" y="692"/>
                    </a:lnTo>
                    <a:lnTo>
                      <a:pt x="535" y="705"/>
                    </a:lnTo>
                    <a:lnTo>
                      <a:pt x="533" y="715"/>
                    </a:lnTo>
                    <a:lnTo>
                      <a:pt x="532" y="728"/>
                    </a:lnTo>
                    <a:lnTo>
                      <a:pt x="529" y="739"/>
                    </a:lnTo>
                    <a:lnTo>
                      <a:pt x="528" y="751"/>
                    </a:lnTo>
                    <a:lnTo>
                      <a:pt x="525" y="760"/>
                    </a:lnTo>
                    <a:lnTo>
                      <a:pt x="524" y="770"/>
                    </a:lnTo>
                    <a:lnTo>
                      <a:pt x="522" y="779"/>
                    </a:lnTo>
                    <a:lnTo>
                      <a:pt x="520" y="789"/>
                    </a:lnTo>
                    <a:lnTo>
                      <a:pt x="513" y="804"/>
                    </a:lnTo>
                    <a:lnTo>
                      <a:pt x="508" y="819"/>
                    </a:lnTo>
                    <a:lnTo>
                      <a:pt x="502" y="833"/>
                    </a:lnTo>
                    <a:lnTo>
                      <a:pt x="496" y="846"/>
                    </a:lnTo>
                    <a:lnTo>
                      <a:pt x="489" y="857"/>
                    </a:lnTo>
                    <a:lnTo>
                      <a:pt x="483" y="867"/>
                    </a:lnTo>
                    <a:lnTo>
                      <a:pt x="478" y="876"/>
                    </a:lnTo>
                    <a:lnTo>
                      <a:pt x="473" y="886"/>
                    </a:lnTo>
                    <a:lnTo>
                      <a:pt x="466" y="892"/>
                    </a:lnTo>
                    <a:lnTo>
                      <a:pt x="461" y="899"/>
                    </a:lnTo>
                    <a:lnTo>
                      <a:pt x="454" y="907"/>
                    </a:lnTo>
                    <a:lnTo>
                      <a:pt x="449" y="914"/>
                    </a:lnTo>
                    <a:lnTo>
                      <a:pt x="441" y="920"/>
                    </a:lnTo>
                    <a:lnTo>
                      <a:pt x="435" y="926"/>
                    </a:lnTo>
                    <a:lnTo>
                      <a:pt x="429" y="931"/>
                    </a:lnTo>
                    <a:lnTo>
                      <a:pt x="424" y="937"/>
                    </a:lnTo>
                    <a:lnTo>
                      <a:pt x="418" y="941"/>
                    </a:lnTo>
                    <a:lnTo>
                      <a:pt x="411" y="945"/>
                    </a:lnTo>
                    <a:lnTo>
                      <a:pt x="407" y="949"/>
                    </a:lnTo>
                    <a:lnTo>
                      <a:pt x="404" y="952"/>
                    </a:lnTo>
                    <a:lnTo>
                      <a:pt x="399" y="954"/>
                    </a:lnTo>
                    <a:lnTo>
                      <a:pt x="398" y="958"/>
                    </a:lnTo>
                    <a:lnTo>
                      <a:pt x="397" y="960"/>
                    </a:lnTo>
                    <a:lnTo>
                      <a:pt x="397" y="968"/>
                    </a:lnTo>
                    <a:lnTo>
                      <a:pt x="397" y="973"/>
                    </a:lnTo>
                    <a:lnTo>
                      <a:pt x="397" y="981"/>
                    </a:lnTo>
                    <a:lnTo>
                      <a:pt x="397" y="987"/>
                    </a:lnTo>
                    <a:lnTo>
                      <a:pt x="397" y="998"/>
                    </a:lnTo>
                    <a:lnTo>
                      <a:pt x="395" y="1006"/>
                    </a:lnTo>
                    <a:lnTo>
                      <a:pt x="395" y="1019"/>
                    </a:lnTo>
                    <a:lnTo>
                      <a:pt x="395" y="1030"/>
                    </a:lnTo>
                    <a:lnTo>
                      <a:pt x="395" y="1046"/>
                    </a:lnTo>
                    <a:lnTo>
                      <a:pt x="395" y="1059"/>
                    </a:lnTo>
                    <a:lnTo>
                      <a:pt x="395" y="1072"/>
                    </a:lnTo>
                    <a:lnTo>
                      <a:pt x="395" y="1089"/>
                    </a:lnTo>
                    <a:lnTo>
                      <a:pt x="395" y="1106"/>
                    </a:lnTo>
                    <a:lnTo>
                      <a:pt x="394" y="1124"/>
                    </a:lnTo>
                    <a:lnTo>
                      <a:pt x="394" y="1141"/>
                    </a:lnTo>
                    <a:lnTo>
                      <a:pt x="394" y="1158"/>
                    </a:lnTo>
                    <a:lnTo>
                      <a:pt x="394" y="1177"/>
                    </a:lnTo>
                    <a:lnTo>
                      <a:pt x="394" y="1194"/>
                    </a:lnTo>
                    <a:lnTo>
                      <a:pt x="394" y="1215"/>
                    </a:lnTo>
                    <a:lnTo>
                      <a:pt x="394" y="1236"/>
                    </a:lnTo>
                    <a:lnTo>
                      <a:pt x="394" y="1259"/>
                    </a:lnTo>
                    <a:lnTo>
                      <a:pt x="394" y="1279"/>
                    </a:lnTo>
                    <a:lnTo>
                      <a:pt x="394" y="1300"/>
                    </a:lnTo>
                    <a:lnTo>
                      <a:pt x="394" y="1323"/>
                    </a:lnTo>
                    <a:lnTo>
                      <a:pt x="394" y="1344"/>
                    </a:lnTo>
                    <a:lnTo>
                      <a:pt x="394" y="1367"/>
                    </a:lnTo>
                    <a:lnTo>
                      <a:pt x="394" y="1390"/>
                    </a:lnTo>
                    <a:lnTo>
                      <a:pt x="394" y="1413"/>
                    </a:lnTo>
                    <a:lnTo>
                      <a:pt x="394" y="1435"/>
                    </a:lnTo>
                    <a:lnTo>
                      <a:pt x="393" y="1458"/>
                    </a:lnTo>
                    <a:lnTo>
                      <a:pt x="393" y="1479"/>
                    </a:lnTo>
                    <a:lnTo>
                      <a:pt x="393" y="1502"/>
                    </a:lnTo>
                    <a:lnTo>
                      <a:pt x="393" y="1525"/>
                    </a:lnTo>
                    <a:lnTo>
                      <a:pt x="392" y="1546"/>
                    </a:lnTo>
                    <a:lnTo>
                      <a:pt x="392" y="1569"/>
                    </a:lnTo>
                    <a:lnTo>
                      <a:pt x="392" y="1589"/>
                    </a:lnTo>
                    <a:lnTo>
                      <a:pt x="392" y="1612"/>
                    </a:lnTo>
                    <a:lnTo>
                      <a:pt x="390" y="1633"/>
                    </a:lnTo>
                    <a:lnTo>
                      <a:pt x="390" y="1654"/>
                    </a:lnTo>
                    <a:lnTo>
                      <a:pt x="390" y="1673"/>
                    </a:lnTo>
                    <a:lnTo>
                      <a:pt x="390" y="1694"/>
                    </a:lnTo>
                    <a:lnTo>
                      <a:pt x="390" y="1713"/>
                    </a:lnTo>
                    <a:lnTo>
                      <a:pt x="390" y="1732"/>
                    </a:lnTo>
                    <a:lnTo>
                      <a:pt x="390" y="1751"/>
                    </a:lnTo>
                    <a:lnTo>
                      <a:pt x="390" y="1770"/>
                    </a:lnTo>
                    <a:lnTo>
                      <a:pt x="390" y="1785"/>
                    </a:lnTo>
                    <a:lnTo>
                      <a:pt x="390" y="1802"/>
                    </a:lnTo>
                    <a:lnTo>
                      <a:pt x="390" y="1816"/>
                    </a:lnTo>
                    <a:lnTo>
                      <a:pt x="390" y="1833"/>
                    </a:lnTo>
                    <a:lnTo>
                      <a:pt x="390" y="1846"/>
                    </a:lnTo>
                    <a:lnTo>
                      <a:pt x="390" y="1861"/>
                    </a:lnTo>
                    <a:lnTo>
                      <a:pt x="390" y="1873"/>
                    </a:lnTo>
                    <a:lnTo>
                      <a:pt x="390" y="1884"/>
                    </a:lnTo>
                    <a:lnTo>
                      <a:pt x="390" y="1894"/>
                    </a:lnTo>
                    <a:lnTo>
                      <a:pt x="390" y="1903"/>
                    </a:lnTo>
                    <a:lnTo>
                      <a:pt x="390" y="1911"/>
                    </a:lnTo>
                    <a:lnTo>
                      <a:pt x="390" y="1920"/>
                    </a:lnTo>
                    <a:lnTo>
                      <a:pt x="390" y="1930"/>
                    </a:lnTo>
                    <a:lnTo>
                      <a:pt x="390" y="1937"/>
                    </a:lnTo>
                    <a:lnTo>
                      <a:pt x="390" y="1945"/>
                    </a:lnTo>
                    <a:lnTo>
                      <a:pt x="388" y="1955"/>
                    </a:lnTo>
                    <a:lnTo>
                      <a:pt x="383" y="1960"/>
                    </a:lnTo>
                    <a:lnTo>
                      <a:pt x="377" y="1968"/>
                    </a:lnTo>
                    <a:lnTo>
                      <a:pt x="371" y="1970"/>
                    </a:lnTo>
                    <a:lnTo>
                      <a:pt x="364" y="1972"/>
                    </a:lnTo>
                    <a:lnTo>
                      <a:pt x="358" y="1974"/>
                    </a:lnTo>
                    <a:lnTo>
                      <a:pt x="351" y="1977"/>
                    </a:lnTo>
                    <a:lnTo>
                      <a:pt x="346" y="1977"/>
                    </a:lnTo>
                    <a:lnTo>
                      <a:pt x="341" y="1979"/>
                    </a:lnTo>
                    <a:lnTo>
                      <a:pt x="335" y="1979"/>
                    </a:lnTo>
                    <a:lnTo>
                      <a:pt x="331" y="1979"/>
                    </a:lnTo>
                    <a:lnTo>
                      <a:pt x="324" y="1979"/>
                    </a:lnTo>
                    <a:lnTo>
                      <a:pt x="319" y="1981"/>
                    </a:lnTo>
                    <a:lnTo>
                      <a:pt x="311" y="1983"/>
                    </a:lnTo>
                    <a:lnTo>
                      <a:pt x="306" y="1985"/>
                    </a:lnTo>
                    <a:lnTo>
                      <a:pt x="298" y="1985"/>
                    </a:lnTo>
                    <a:lnTo>
                      <a:pt x="290" y="1985"/>
                    </a:lnTo>
                    <a:lnTo>
                      <a:pt x="283" y="1985"/>
                    </a:lnTo>
                    <a:lnTo>
                      <a:pt x="277" y="1985"/>
                    </a:lnTo>
                    <a:lnTo>
                      <a:pt x="269" y="1985"/>
                    </a:lnTo>
                    <a:lnTo>
                      <a:pt x="263" y="1985"/>
                    </a:lnTo>
                    <a:lnTo>
                      <a:pt x="255" y="1985"/>
                    </a:lnTo>
                    <a:lnTo>
                      <a:pt x="251" y="1985"/>
                    </a:lnTo>
                    <a:lnTo>
                      <a:pt x="243" y="1985"/>
                    </a:lnTo>
                    <a:lnTo>
                      <a:pt x="237" y="1985"/>
                    </a:lnTo>
                    <a:lnTo>
                      <a:pt x="231" y="1985"/>
                    </a:lnTo>
                    <a:lnTo>
                      <a:pt x="226" y="1985"/>
                    </a:lnTo>
                    <a:lnTo>
                      <a:pt x="220" y="1985"/>
                    </a:lnTo>
                    <a:lnTo>
                      <a:pt x="215" y="1985"/>
                    </a:lnTo>
                    <a:lnTo>
                      <a:pt x="210" y="1985"/>
                    </a:lnTo>
                    <a:lnTo>
                      <a:pt x="206" y="1985"/>
                    </a:lnTo>
                    <a:lnTo>
                      <a:pt x="195" y="1981"/>
                    </a:lnTo>
                    <a:lnTo>
                      <a:pt x="186" y="1979"/>
                    </a:lnTo>
                    <a:lnTo>
                      <a:pt x="179" y="1979"/>
                    </a:lnTo>
                    <a:lnTo>
                      <a:pt x="173" y="1977"/>
                    </a:lnTo>
                    <a:lnTo>
                      <a:pt x="166" y="1974"/>
                    </a:lnTo>
                    <a:lnTo>
                      <a:pt x="163" y="1972"/>
                    </a:lnTo>
                    <a:lnTo>
                      <a:pt x="160" y="1968"/>
                    </a:lnTo>
                    <a:lnTo>
                      <a:pt x="159" y="1966"/>
                    </a:lnTo>
                    <a:lnTo>
                      <a:pt x="155" y="1958"/>
                    </a:lnTo>
                    <a:lnTo>
                      <a:pt x="152" y="1947"/>
                    </a:lnTo>
                    <a:lnTo>
                      <a:pt x="148" y="1939"/>
                    </a:lnTo>
                    <a:lnTo>
                      <a:pt x="145" y="1932"/>
                    </a:lnTo>
                    <a:lnTo>
                      <a:pt x="142" y="1922"/>
                    </a:lnTo>
                    <a:lnTo>
                      <a:pt x="138" y="1913"/>
                    </a:lnTo>
                    <a:lnTo>
                      <a:pt x="134" y="1901"/>
                    </a:lnTo>
                    <a:lnTo>
                      <a:pt x="129" y="1892"/>
                    </a:lnTo>
                    <a:lnTo>
                      <a:pt x="124" y="1880"/>
                    </a:lnTo>
                    <a:lnTo>
                      <a:pt x="121" y="1869"/>
                    </a:lnTo>
                    <a:lnTo>
                      <a:pt x="116" y="1856"/>
                    </a:lnTo>
                    <a:lnTo>
                      <a:pt x="111" y="1844"/>
                    </a:lnTo>
                    <a:lnTo>
                      <a:pt x="106" y="1833"/>
                    </a:lnTo>
                    <a:lnTo>
                      <a:pt x="101" y="1821"/>
                    </a:lnTo>
                    <a:lnTo>
                      <a:pt x="96" y="1808"/>
                    </a:lnTo>
                    <a:lnTo>
                      <a:pt x="91" y="1797"/>
                    </a:lnTo>
                    <a:lnTo>
                      <a:pt x="86" y="1783"/>
                    </a:lnTo>
                    <a:lnTo>
                      <a:pt x="81" y="1772"/>
                    </a:lnTo>
                    <a:lnTo>
                      <a:pt x="76" y="1761"/>
                    </a:lnTo>
                    <a:lnTo>
                      <a:pt x="72" y="1751"/>
                    </a:lnTo>
                    <a:lnTo>
                      <a:pt x="67" y="1742"/>
                    </a:lnTo>
                    <a:lnTo>
                      <a:pt x="65" y="1732"/>
                    </a:lnTo>
                    <a:lnTo>
                      <a:pt x="61" y="1723"/>
                    </a:lnTo>
                    <a:lnTo>
                      <a:pt x="59" y="1715"/>
                    </a:lnTo>
                    <a:lnTo>
                      <a:pt x="55" y="1707"/>
                    </a:lnTo>
                    <a:lnTo>
                      <a:pt x="54" y="1704"/>
                    </a:lnTo>
                    <a:lnTo>
                      <a:pt x="50" y="1694"/>
                    </a:lnTo>
                    <a:lnTo>
                      <a:pt x="50" y="1692"/>
                    </a:lnTo>
                    <a:lnTo>
                      <a:pt x="93" y="16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0" name="Freeform 94"/>
              <p:cNvSpPr>
                <a:spLocks/>
              </p:cNvSpPr>
              <p:nvPr/>
            </p:nvSpPr>
            <p:spPr bwMode="auto">
              <a:xfrm>
                <a:off x="3184" y="1938"/>
                <a:ext cx="2242" cy="243"/>
              </a:xfrm>
              <a:custGeom>
                <a:avLst/>
                <a:gdLst>
                  <a:gd name="T0" fmla="*/ 114 w 2242"/>
                  <a:gd name="T1" fmla="*/ 13 h 485"/>
                  <a:gd name="T2" fmla="*/ 199 w 2242"/>
                  <a:gd name="T3" fmla="*/ 11 h 485"/>
                  <a:gd name="T4" fmla="*/ 300 w 2242"/>
                  <a:gd name="T5" fmla="*/ 9 h 485"/>
                  <a:gd name="T6" fmla="*/ 379 w 2242"/>
                  <a:gd name="T7" fmla="*/ 9 h 485"/>
                  <a:gd name="T8" fmla="*/ 442 w 2242"/>
                  <a:gd name="T9" fmla="*/ 9 h 485"/>
                  <a:gd name="T10" fmla="*/ 516 w 2242"/>
                  <a:gd name="T11" fmla="*/ 7 h 485"/>
                  <a:gd name="T12" fmla="*/ 598 w 2242"/>
                  <a:gd name="T13" fmla="*/ 5 h 485"/>
                  <a:gd name="T14" fmla="*/ 659 w 2242"/>
                  <a:gd name="T15" fmla="*/ 5 h 485"/>
                  <a:gd name="T16" fmla="*/ 753 w 2242"/>
                  <a:gd name="T17" fmla="*/ 5 h 485"/>
                  <a:gd name="T18" fmla="*/ 823 w 2242"/>
                  <a:gd name="T19" fmla="*/ 5 h 485"/>
                  <a:gd name="T20" fmla="*/ 874 w 2242"/>
                  <a:gd name="T21" fmla="*/ 4 h 485"/>
                  <a:gd name="T22" fmla="*/ 948 w 2242"/>
                  <a:gd name="T23" fmla="*/ 3 h 485"/>
                  <a:gd name="T24" fmla="*/ 1021 w 2242"/>
                  <a:gd name="T25" fmla="*/ 3 h 485"/>
                  <a:gd name="T26" fmla="*/ 1118 w 2242"/>
                  <a:gd name="T27" fmla="*/ 3 h 485"/>
                  <a:gd name="T28" fmla="*/ 1218 w 2242"/>
                  <a:gd name="T29" fmla="*/ 3 h 485"/>
                  <a:gd name="T30" fmla="*/ 1297 w 2242"/>
                  <a:gd name="T31" fmla="*/ 3 h 485"/>
                  <a:gd name="T32" fmla="*/ 1377 w 2242"/>
                  <a:gd name="T33" fmla="*/ 4 h 485"/>
                  <a:gd name="T34" fmla="*/ 1445 w 2242"/>
                  <a:gd name="T35" fmla="*/ 5 h 485"/>
                  <a:gd name="T36" fmla="*/ 1508 w 2242"/>
                  <a:gd name="T37" fmla="*/ 5 h 485"/>
                  <a:gd name="T38" fmla="*/ 1585 w 2242"/>
                  <a:gd name="T39" fmla="*/ 5 h 485"/>
                  <a:gd name="T40" fmla="*/ 1649 w 2242"/>
                  <a:gd name="T41" fmla="*/ 5 h 485"/>
                  <a:gd name="T42" fmla="*/ 1718 w 2242"/>
                  <a:gd name="T43" fmla="*/ 5 h 485"/>
                  <a:gd name="T44" fmla="*/ 1800 w 2242"/>
                  <a:gd name="T45" fmla="*/ 7 h 485"/>
                  <a:gd name="T46" fmla="*/ 1864 w 2242"/>
                  <a:gd name="T47" fmla="*/ 9 h 485"/>
                  <a:gd name="T48" fmla="*/ 1925 w 2242"/>
                  <a:gd name="T49" fmla="*/ 9 h 485"/>
                  <a:gd name="T50" fmla="*/ 2017 w 2242"/>
                  <a:gd name="T51" fmla="*/ 10 h 485"/>
                  <a:gd name="T52" fmla="*/ 2103 w 2242"/>
                  <a:gd name="T53" fmla="*/ 12 h 485"/>
                  <a:gd name="T54" fmla="*/ 2173 w 2242"/>
                  <a:gd name="T55" fmla="*/ 15 h 485"/>
                  <a:gd name="T56" fmla="*/ 2214 w 2242"/>
                  <a:gd name="T57" fmla="*/ 13 h 485"/>
                  <a:gd name="T58" fmla="*/ 2137 w 2242"/>
                  <a:gd name="T59" fmla="*/ 10 h 485"/>
                  <a:gd name="T60" fmla="*/ 2067 w 2242"/>
                  <a:gd name="T61" fmla="*/ 8 h 485"/>
                  <a:gd name="T62" fmla="*/ 1989 w 2242"/>
                  <a:gd name="T63" fmla="*/ 7 h 485"/>
                  <a:gd name="T64" fmla="*/ 1915 w 2242"/>
                  <a:gd name="T65" fmla="*/ 7 h 485"/>
                  <a:gd name="T66" fmla="*/ 1863 w 2242"/>
                  <a:gd name="T67" fmla="*/ 6 h 485"/>
                  <a:gd name="T68" fmla="*/ 1788 w 2242"/>
                  <a:gd name="T69" fmla="*/ 4 h 485"/>
                  <a:gd name="T70" fmla="*/ 1721 w 2242"/>
                  <a:gd name="T71" fmla="*/ 4 h 485"/>
                  <a:gd name="T72" fmla="*/ 1645 w 2242"/>
                  <a:gd name="T73" fmla="*/ 3 h 485"/>
                  <a:gd name="T74" fmla="*/ 1581 w 2242"/>
                  <a:gd name="T75" fmla="*/ 3 h 485"/>
                  <a:gd name="T76" fmla="*/ 1508 w 2242"/>
                  <a:gd name="T77" fmla="*/ 3 h 485"/>
                  <a:gd name="T78" fmla="*/ 1460 w 2242"/>
                  <a:gd name="T79" fmla="*/ 3 h 485"/>
                  <a:gd name="T80" fmla="*/ 1387 w 2242"/>
                  <a:gd name="T81" fmla="*/ 2 h 485"/>
                  <a:gd name="T82" fmla="*/ 1315 w 2242"/>
                  <a:gd name="T83" fmla="*/ 1 h 485"/>
                  <a:gd name="T84" fmla="*/ 1227 w 2242"/>
                  <a:gd name="T85" fmla="*/ 1 h 485"/>
                  <a:gd name="T86" fmla="*/ 1124 w 2242"/>
                  <a:gd name="T87" fmla="*/ 1 h 485"/>
                  <a:gd name="T88" fmla="*/ 1021 w 2242"/>
                  <a:gd name="T89" fmla="*/ 1 h 485"/>
                  <a:gd name="T90" fmla="*/ 943 w 2242"/>
                  <a:gd name="T91" fmla="*/ 1 h 485"/>
                  <a:gd name="T92" fmla="*/ 867 w 2242"/>
                  <a:gd name="T93" fmla="*/ 2 h 485"/>
                  <a:gd name="T94" fmla="*/ 819 w 2242"/>
                  <a:gd name="T95" fmla="*/ 3 h 485"/>
                  <a:gd name="T96" fmla="*/ 740 w 2242"/>
                  <a:gd name="T97" fmla="*/ 3 h 485"/>
                  <a:gd name="T98" fmla="*/ 667 w 2242"/>
                  <a:gd name="T99" fmla="*/ 3 h 485"/>
                  <a:gd name="T100" fmla="*/ 598 w 2242"/>
                  <a:gd name="T101" fmla="*/ 3 h 485"/>
                  <a:gd name="T102" fmla="*/ 531 w 2242"/>
                  <a:gd name="T103" fmla="*/ 4 h 485"/>
                  <a:gd name="T104" fmla="*/ 454 w 2242"/>
                  <a:gd name="T105" fmla="*/ 6 h 485"/>
                  <a:gd name="T106" fmla="*/ 406 w 2242"/>
                  <a:gd name="T107" fmla="*/ 7 h 485"/>
                  <a:gd name="T108" fmla="*/ 342 w 2242"/>
                  <a:gd name="T109" fmla="*/ 7 h 485"/>
                  <a:gd name="T110" fmla="*/ 260 w 2242"/>
                  <a:gd name="T111" fmla="*/ 8 h 485"/>
                  <a:gd name="T112" fmla="*/ 198 w 2242"/>
                  <a:gd name="T113" fmla="*/ 9 h 485"/>
                  <a:gd name="T114" fmla="*/ 134 w 2242"/>
                  <a:gd name="T115" fmla="*/ 10 h 485"/>
                  <a:gd name="T116" fmla="*/ 56 w 2242"/>
                  <a:gd name="T117" fmla="*/ 12 h 485"/>
                  <a:gd name="T118" fmla="*/ 0 w 2242"/>
                  <a:gd name="T119" fmla="*/ 15 h 4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42" h="485">
                    <a:moveTo>
                      <a:pt x="52" y="468"/>
                    </a:moveTo>
                    <a:lnTo>
                      <a:pt x="53" y="464"/>
                    </a:lnTo>
                    <a:lnTo>
                      <a:pt x="61" y="455"/>
                    </a:lnTo>
                    <a:lnTo>
                      <a:pt x="66" y="445"/>
                    </a:lnTo>
                    <a:lnTo>
                      <a:pt x="73" y="436"/>
                    </a:lnTo>
                    <a:lnTo>
                      <a:pt x="82" y="426"/>
                    </a:lnTo>
                    <a:lnTo>
                      <a:pt x="92" y="417"/>
                    </a:lnTo>
                    <a:lnTo>
                      <a:pt x="96" y="411"/>
                    </a:lnTo>
                    <a:lnTo>
                      <a:pt x="101" y="405"/>
                    </a:lnTo>
                    <a:lnTo>
                      <a:pt x="106" y="398"/>
                    </a:lnTo>
                    <a:lnTo>
                      <a:pt x="114" y="394"/>
                    </a:lnTo>
                    <a:lnTo>
                      <a:pt x="119" y="386"/>
                    </a:lnTo>
                    <a:lnTo>
                      <a:pt x="126" y="382"/>
                    </a:lnTo>
                    <a:lnTo>
                      <a:pt x="132" y="375"/>
                    </a:lnTo>
                    <a:lnTo>
                      <a:pt x="140" y="371"/>
                    </a:lnTo>
                    <a:lnTo>
                      <a:pt x="147" y="363"/>
                    </a:lnTo>
                    <a:lnTo>
                      <a:pt x="155" y="358"/>
                    </a:lnTo>
                    <a:lnTo>
                      <a:pt x="163" y="350"/>
                    </a:lnTo>
                    <a:lnTo>
                      <a:pt x="172" y="346"/>
                    </a:lnTo>
                    <a:lnTo>
                      <a:pt x="181" y="339"/>
                    </a:lnTo>
                    <a:lnTo>
                      <a:pt x="189" y="333"/>
                    </a:lnTo>
                    <a:lnTo>
                      <a:pt x="199" y="325"/>
                    </a:lnTo>
                    <a:lnTo>
                      <a:pt x="209" y="321"/>
                    </a:lnTo>
                    <a:lnTo>
                      <a:pt x="218" y="316"/>
                    </a:lnTo>
                    <a:lnTo>
                      <a:pt x="228" y="310"/>
                    </a:lnTo>
                    <a:lnTo>
                      <a:pt x="236" y="306"/>
                    </a:lnTo>
                    <a:lnTo>
                      <a:pt x="246" y="301"/>
                    </a:lnTo>
                    <a:lnTo>
                      <a:pt x="255" y="297"/>
                    </a:lnTo>
                    <a:lnTo>
                      <a:pt x="265" y="293"/>
                    </a:lnTo>
                    <a:lnTo>
                      <a:pt x="274" y="289"/>
                    </a:lnTo>
                    <a:lnTo>
                      <a:pt x="282" y="287"/>
                    </a:lnTo>
                    <a:lnTo>
                      <a:pt x="291" y="283"/>
                    </a:lnTo>
                    <a:lnTo>
                      <a:pt x="300" y="282"/>
                    </a:lnTo>
                    <a:lnTo>
                      <a:pt x="308" y="278"/>
                    </a:lnTo>
                    <a:lnTo>
                      <a:pt x="316" y="278"/>
                    </a:lnTo>
                    <a:lnTo>
                      <a:pt x="324" y="274"/>
                    </a:lnTo>
                    <a:lnTo>
                      <a:pt x="332" y="274"/>
                    </a:lnTo>
                    <a:lnTo>
                      <a:pt x="339" y="274"/>
                    </a:lnTo>
                    <a:lnTo>
                      <a:pt x="347" y="274"/>
                    </a:lnTo>
                    <a:lnTo>
                      <a:pt x="354" y="272"/>
                    </a:lnTo>
                    <a:lnTo>
                      <a:pt x="360" y="270"/>
                    </a:lnTo>
                    <a:lnTo>
                      <a:pt x="366" y="270"/>
                    </a:lnTo>
                    <a:lnTo>
                      <a:pt x="373" y="270"/>
                    </a:lnTo>
                    <a:lnTo>
                      <a:pt x="379" y="270"/>
                    </a:lnTo>
                    <a:lnTo>
                      <a:pt x="384" y="270"/>
                    </a:lnTo>
                    <a:lnTo>
                      <a:pt x="389" y="270"/>
                    </a:lnTo>
                    <a:lnTo>
                      <a:pt x="395" y="272"/>
                    </a:lnTo>
                    <a:lnTo>
                      <a:pt x="404" y="272"/>
                    </a:lnTo>
                    <a:lnTo>
                      <a:pt x="412" y="274"/>
                    </a:lnTo>
                    <a:lnTo>
                      <a:pt x="417" y="276"/>
                    </a:lnTo>
                    <a:lnTo>
                      <a:pt x="423" y="282"/>
                    </a:lnTo>
                    <a:lnTo>
                      <a:pt x="425" y="276"/>
                    </a:lnTo>
                    <a:lnTo>
                      <a:pt x="431" y="268"/>
                    </a:lnTo>
                    <a:lnTo>
                      <a:pt x="434" y="263"/>
                    </a:lnTo>
                    <a:lnTo>
                      <a:pt x="442" y="257"/>
                    </a:lnTo>
                    <a:lnTo>
                      <a:pt x="449" y="249"/>
                    </a:lnTo>
                    <a:lnTo>
                      <a:pt x="459" y="242"/>
                    </a:lnTo>
                    <a:lnTo>
                      <a:pt x="463" y="236"/>
                    </a:lnTo>
                    <a:lnTo>
                      <a:pt x="468" y="232"/>
                    </a:lnTo>
                    <a:lnTo>
                      <a:pt x="474" y="228"/>
                    </a:lnTo>
                    <a:lnTo>
                      <a:pt x="480" y="223"/>
                    </a:lnTo>
                    <a:lnTo>
                      <a:pt x="485" y="219"/>
                    </a:lnTo>
                    <a:lnTo>
                      <a:pt x="493" y="215"/>
                    </a:lnTo>
                    <a:lnTo>
                      <a:pt x="500" y="209"/>
                    </a:lnTo>
                    <a:lnTo>
                      <a:pt x="509" y="206"/>
                    </a:lnTo>
                    <a:lnTo>
                      <a:pt x="516" y="200"/>
                    </a:lnTo>
                    <a:lnTo>
                      <a:pt x="525" y="196"/>
                    </a:lnTo>
                    <a:lnTo>
                      <a:pt x="534" y="190"/>
                    </a:lnTo>
                    <a:lnTo>
                      <a:pt x="543" y="185"/>
                    </a:lnTo>
                    <a:lnTo>
                      <a:pt x="552" y="179"/>
                    </a:lnTo>
                    <a:lnTo>
                      <a:pt x="563" y="175"/>
                    </a:lnTo>
                    <a:lnTo>
                      <a:pt x="568" y="171"/>
                    </a:lnTo>
                    <a:lnTo>
                      <a:pt x="574" y="171"/>
                    </a:lnTo>
                    <a:lnTo>
                      <a:pt x="581" y="167"/>
                    </a:lnTo>
                    <a:lnTo>
                      <a:pt x="587" y="166"/>
                    </a:lnTo>
                    <a:lnTo>
                      <a:pt x="592" y="162"/>
                    </a:lnTo>
                    <a:lnTo>
                      <a:pt x="598" y="160"/>
                    </a:lnTo>
                    <a:lnTo>
                      <a:pt x="603" y="156"/>
                    </a:lnTo>
                    <a:lnTo>
                      <a:pt x="609" y="154"/>
                    </a:lnTo>
                    <a:lnTo>
                      <a:pt x="614" y="150"/>
                    </a:lnTo>
                    <a:lnTo>
                      <a:pt x="620" y="150"/>
                    </a:lnTo>
                    <a:lnTo>
                      <a:pt x="626" y="147"/>
                    </a:lnTo>
                    <a:lnTo>
                      <a:pt x="631" y="147"/>
                    </a:lnTo>
                    <a:lnTo>
                      <a:pt x="636" y="145"/>
                    </a:lnTo>
                    <a:lnTo>
                      <a:pt x="642" y="143"/>
                    </a:lnTo>
                    <a:lnTo>
                      <a:pt x="647" y="139"/>
                    </a:lnTo>
                    <a:lnTo>
                      <a:pt x="654" y="139"/>
                    </a:lnTo>
                    <a:lnTo>
                      <a:pt x="659" y="137"/>
                    </a:lnTo>
                    <a:lnTo>
                      <a:pt x="665" y="137"/>
                    </a:lnTo>
                    <a:lnTo>
                      <a:pt x="670" y="135"/>
                    </a:lnTo>
                    <a:lnTo>
                      <a:pt x="676" y="135"/>
                    </a:lnTo>
                    <a:lnTo>
                      <a:pt x="686" y="131"/>
                    </a:lnTo>
                    <a:lnTo>
                      <a:pt x="694" y="131"/>
                    </a:lnTo>
                    <a:lnTo>
                      <a:pt x="704" y="129"/>
                    </a:lnTo>
                    <a:lnTo>
                      <a:pt x="714" y="129"/>
                    </a:lnTo>
                    <a:lnTo>
                      <a:pt x="724" y="128"/>
                    </a:lnTo>
                    <a:lnTo>
                      <a:pt x="734" y="128"/>
                    </a:lnTo>
                    <a:lnTo>
                      <a:pt x="743" y="128"/>
                    </a:lnTo>
                    <a:lnTo>
                      <a:pt x="753" y="129"/>
                    </a:lnTo>
                    <a:lnTo>
                      <a:pt x="760" y="129"/>
                    </a:lnTo>
                    <a:lnTo>
                      <a:pt x="769" y="129"/>
                    </a:lnTo>
                    <a:lnTo>
                      <a:pt x="775" y="131"/>
                    </a:lnTo>
                    <a:lnTo>
                      <a:pt x="782" y="131"/>
                    </a:lnTo>
                    <a:lnTo>
                      <a:pt x="790" y="131"/>
                    </a:lnTo>
                    <a:lnTo>
                      <a:pt x="796" y="133"/>
                    </a:lnTo>
                    <a:lnTo>
                      <a:pt x="802" y="135"/>
                    </a:lnTo>
                    <a:lnTo>
                      <a:pt x="808" y="137"/>
                    </a:lnTo>
                    <a:lnTo>
                      <a:pt x="813" y="139"/>
                    </a:lnTo>
                    <a:lnTo>
                      <a:pt x="818" y="143"/>
                    </a:lnTo>
                    <a:lnTo>
                      <a:pt x="823" y="145"/>
                    </a:lnTo>
                    <a:lnTo>
                      <a:pt x="828" y="147"/>
                    </a:lnTo>
                    <a:lnTo>
                      <a:pt x="833" y="150"/>
                    </a:lnTo>
                    <a:lnTo>
                      <a:pt x="839" y="156"/>
                    </a:lnTo>
                    <a:lnTo>
                      <a:pt x="839" y="154"/>
                    </a:lnTo>
                    <a:lnTo>
                      <a:pt x="842" y="150"/>
                    </a:lnTo>
                    <a:lnTo>
                      <a:pt x="847" y="145"/>
                    </a:lnTo>
                    <a:lnTo>
                      <a:pt x="854" y="141"/>
                    </a:lnTo>
                    <a:lnTo>
                      <a:pt x="857" y="137"/>
                    </a:lnTo>
                    <a:lnTo>
                      <a:pt x="863" y="133"/>
                    </a:lnTo>
                    <a:lnTo>
                      <a:pt x="868" y="129"/>
                    </a:lnTo>
                    <a:lnTo>
                      <a:pt x="874" y="126"/>
                    </a:lnTo>
                    <a:lnTo>
                      <a:pt x="880" y="122"/>
                    </a:lnTo>
                    <a:lnTo>
                      <a:pt x="888" y="118"/>
                    </a:lnTo>
                    <a:lnTo>
                      <a:pt x="895" y="112"/>
                    </a:lnTo>
                    <a:lnTo>
                      <a:pt x="904" y="110"/>
                    </a:lnTo>
                    <a:lnTo>
                      <a:pt x="912" y="107"/>
                    </a:lnTo>
                    <a:lnTo>
                      <a:pt x="922" y="101"/>
                    </a:lnTo>
                    <a:lnTo>
                      <a:pt x="926" y="99"/>
                    </a:lnTo>
                    <a:lnTo>
                      <a:pt x="932" y="97"/>
                    </a:lnTo>
                    <a:lnTo>
                      <a:pt x="937" y="93"/>
                    </a:lnTo>
                    <a:lnTo>
                      <a:pt x="943" y="93"/>
                    </a:lnTo>
                    <a:lnTo>
                      <a:pt x="948" y="90"/>
                    </a:lnTo>
                    <a:lnTo>
                      <a:pt x="953" y="88"/>
                    </a:lnTo>
                    <a:lnTo>
                      <a:pt x="959" y="88"/>
                    </a:lnTo>
                    <a:lnTo>
                      <a:pt x="967" y="86"/>
                    </a:lnTo>
                    <a:lnTo>
                      <a:pt x="972" y="82"/>
                    </a:lnTo>
                    <a:lnTo>
                      <a:pt x="979" y="82"/>
                    </a:lnTo>
                    <a:lnTo>
                      <a:pt x="985" y="80"/>
                    </a:lnTo>
                    <a:lnTo>
                      <a:pt x="993" y="80"/>
                    </a:lnTo>
                    <a:lnTo>
                      <a:pt x="999" y="76"/>
                    </a:lnTo>
                    <a:lnTo>
                      <a:pt x="1006" y="74"/>
                    </a:lnTo>
                    <a:lnTo>
                      <a:pt x="1013" y="74"/>
                    </a:lnTo>
                    <a:lnTo>
                      <a:pt x="1021" y="72"/>
                    </a:lnTo>
                    <a:lnTo>
                      <a:pt x="1030" y="70"/>
                    </a:lnTo>
                    <a:lnTo>
                      <a:pt x="1037" y="69"/>
                    </a:lnTo>
                    <a:lnTo>
                      <a:pt x="1046" y="67"/>
                    </a:lnTo>
                    <a:lnTo>
                      <a:pt x="1055" y="67"/>
                    </a:lnTo>
                    <a:lnTo>
                      <a:pt x="1063" y="67"/>
                    </a:lnTo>
                    <a:lnTo>
                      <a:pt x="1072" y="67"/>
                    </a:lnTo>
                    <a:lnTo>
                      <a:pt x="1079" y="65"/>
                    </a:lnTo>
                    <a:lnTo>
                      <a:pt x="1089" y="65"/>
                    </a:lnTo>
                    <a:lnTo>
                      <a:pt x="1098" y="65"/>
                    </a:lnTo>
                    <a:lnTo>
                      <a:pt x="1109" y="65"/>
                    </a:lnTo>
                    <a:lnTo>
                      <a:pt x="1118" y="65"/>
                    </a:lnTo>
                    <a:lnTo>
                      <a:pt x="1129" y="65"/>
                    </a:lnTo>
                    <a:lnTo>
                      <a:pt x="1138" y="63"/>
                    </a:lnTo>
                    <a:lnTo>
                      <a:pt x="1146" y="63"/>
                    </a:lnTo>
                    <a:lnTo>
                      <a:pt x="1156" y="63"/>
                    </a:lnTo>
                    <a:lnTo>
                      <a:pt x="1166" y="63"/>
                    </a:lnTo>
                    <a:lnTo>
                      <a:pt x="1175" y="63"/>
                    </a:lnTo>
                    <a:lnTo>
                      <a:pt x="1183" y="65"/>
                    </a:lnTo>
                    <a:lnTo>
                      <a:pt x="1192" y="65"/>
                    </a:lnTo>
                    <a:lnTo>
                      <a:pt x="1201" y="67"/>
                    </a:lnTo>
                    <a:lnTo>
                      <a:pt x="1209" y="67"/>
                    </a:lnTo>
                    <a:lnTo>
                      <a:pt x="1218" y="67"/>
                    </a:lnTo>
                    <a:lnTo>
                      <a:pt x="1226" y="67"/>
                    </a:lnTo>
                    <a:lnTo>
                      <a:pt x="1234" y="69"/>
                    </a:lnTo>
                    <a:lnTo>
                      <a:pt x="1242" y="69"/>
                    </a:lnTo>
                    <a:lnTo>
                      <a:pt x="1249" y="70"/>
                    </a:lnTo>
                    <a:lnTo>
                      <a:pt x="1257" y="72"/>
                    </a:lnTo>
                    <a:lnTo>
                      <a:pt x="1264" y="74"/>
                    </a:lnTo>
                    <a:lnTo>
                      <a:pt x="1271" y="74"/>
                    </a:lnTo>
                    <a:lnTo>
                      <a:pt x="1278" y="74"/>
                    </a:lnTo>
                    <a:lnTo>
                      <a:pt x="1285" y="76"/>
                    </a:lnTo>
                    <a:lnTo>
                      <a:pt x="1291" y="78"/>
                    </a:lnTo>
                    <a:lnTo>
                      <a:pt x="1297" y="80"/>
                    </a:lnTo>
                    <a:lnTo>
                      <a:pt x="1304" y="80"/>
                    </a:lnTo>
                    <a:lnTo>
                      <a:pt x="1310" y="82"/>
                    </a:lnTo>
                    <a:lnTo>
                      <a:pt x="1316" y="86"/>
                    </a:lnTo>
                    <a:lnTo>
                      <a:pt x="1322" y="86"/>
                    </a:lnTo>
                    <a:lnTo>
                      <a:pt x="1327" y="88"/>
                    </a:lnTo>
                    <a:lnTo>
                      <a:pt x="1333" y="88"/>
                    </a:lnTo>
                    <a:lnTo>
                      <a:pt x="1339" y="91"/>
                    </a:lnTo>
                    <a:lnTo>
                      <a:pt x="1348" y="93"/>
                    </a:lnTo>
                    <a:lnTo>
                      <a:pt x="1359" y="99"/>
                    </a:lnTo>
                    <a:lnTo>
                      <a:pt x="1368" y="101"/>
                    </a:lnTo>
                    <a:lnTo>
                      <a:pt x="1377" y="105"/>
                    </a:lnTo>
                    <a:lnTo>
                      <a:pt x="1384" y="107"/>
                    </a:lnTo>
                    <a:lnTo>
                      <a:pt x="1391" y="112"/>
                    </a:lnTo>
                    <a:lnTo>
                      <a:pt x="1398" y="114"/>
                    </a:lnTo>
                    <a:lnTo>
                      <a:pt x="1405" y="118"/>
                    </a:lnTo>
                    <a:lnTo>
                      <a:pt x="1411" y="122"/>
                    </a:lnTo>
                    <a:lnTo>
                      <a:pt x="1417" y="126"/>
                    </a:lnTo>
                    <a:lnTo>
                      <a:pt x="1426" y="131"/>
                    </a:lnTo>
                    <a:lnTo>
                      <a:pt x="1434" y="137"/>
                    </a:lnTo>
                    <a:lnTo>
                      <a:pt x="1440" y="143"/>
                    </a:lnTo>
                    <a:lnTo>
                      <a:pt x="1445" y="147"/>
                    </a:lnTo>
                    <a:lnTo>
                      <a:pt x="1445" y="145"/>
                    </a:lnTo>
                    <a:lnTo>
                      <a:pt x="1448" y="145"/>
                    </a:lnTo>
                    <a:lnTo>
                      <a:pt x="1453" y="143"/>
                    </a:lnTo>
                    <a:lnTo>
                      <a:pt x="1462" y="141"/>
                    </a:lnTo>
                    <a:lnTo>
                      <a:pt x="1465" y="137"/>
                    </a:lnTo>
                    <a:lnTo>
                      <a:pt x="1469" y="137"/>
                    </a:lnTo>
                    <a:lnTo>
                      <a:pt x="1474" y="135"/>
                    </a:lnTo>
                    <a:lnTo>
                      <a:pt x="1481" y="135"/>
                    </a:lnTo>
                    <a:lnTo>
                      <a:pt x="1487" y="133"/>
                    </a:lnTo>
                    <a:lnTo>
                      <a:pt x="1493" y="131"/>
                    </a:lnTo>
                    <a:lnTo>
                      <a:pt x="1499" y="131"/>
                    </a:lnTo>
                    <a:lnTo>
                      <a:pt x="1508" y="131"/>
                    </a:lnTo>
                    <a:lnTo>
                      <a:pt x="1515" y="131"/>
                    </a:lnTo>
                    <a:lnTo>
                      <a:pt x="1524" y="129"/>
                    </a:lnTo>
                    <a:lnTo>
                      <a:pt x="1533" y="129"/>
                    </a:lnTo>
                    <a:lnTo>
                      <a:pt x="1541" y="129"/>
                    </a:lnTo>
                    <a:lnTo>
                      <a:pt x="1550" y="128"/>
                    </a:lnTo>
                    <a:lnTo>
                      <a:pt x="1559" y="128"/>
                    </a:lnTo>
                    <a:lnTo>
                      <a:pt x="1564" y="128"/>
                    </a:lnTo>
                    <a:lnTo>
                      <a:pt x="1568" y="129"/>
                    </a:lnTo>
                    <a:lnTo>
                      <a:pt x="1575" y="129"/>
                    </a:lnTo>
                    <a:lnTo>
                      <a:pt x="1580" y="131"/>
                    </a:lnTo>
                    <a:lnTo>
                      <a:pt x="1585" y="131"/>
                    </a:lnTo>
                    <a:lnTo>
                      <a:pt x="1591" y="131"/>
                    </a:lnTo>
                    <a:lnTo>
                      <a:pt x="1596" y="131"/>
                    </a:lnTo>
                    <a:lnTo>
                      <a:pt x="1601" y="131"/>
                    </a:lnTo>
                    <a:lnTo>
                      <a:pt x="1607" y="131"/>
                    </a:lnTo>
                    <a:lnTo>
                      <a:pt x="1613" y="131"/>
                    </a:lnTo>
                    <a:lnTo>
                      <a:pt x="1618" y="133"/>
                    </a:lnTo>
                    <a:lnTo>
                      <a:pt x="1625" y="135"/>
                    </a:lnTo>
                    <a:lnTo>
                      <a:pt x="1630" y="135"/>
                    </a:lnTo>
                    <a:lnTo>
                      <a:pt x="1637" y="137"/>
                    </a:lnTo>
                    <a:lnTo>
                      <a:pt x="1642" y="137"/>
                    </a:lnTo>
                    <a:lnTo>
                      <a:pt x="1649" y="139"/>
                    </a:lnTo>
                    <a:lnTo>
                      <a:pt x="1654" y="139"/>
                    </a:lnTo>
                    <a:lnTo>
                      <a:pt x="1661" y="143"/>
                    </a:lnTo>
                    <a:lnTo>
                      <a:pt x="1668" y="145"/>
                    </a:lnTo>
                    <a:lnTo>
                      <a:pt x="1675" y="147"/>
                    </a:lnTo>
                    <a:lnTo>
                      <a:pt x="1680" y="147"/>
                    </a:lnTo>
                    <a:lnTo>
                      <a:pt x="1687" y="150"/>
                    </a:lnTo>
                    <a:lnTo>
                      <a:pt x="1694" y="150"/>
                    </a:lnTo>
                    <a:lnTo>
                      <a:pt x="1701" y="154"/>
                    </a:lnTo>
                    <a:lnTo>
                      <a:pt x="1706" y="156"/>
                    </a:lnTo>
                    <a:lnTo>
                      <a:pt x="1713" y="158"/>
                    </a:lnTo>
                    <a:lnTo>
                      <a:pt x="1718" y="160"/>
                    </a:lnTo>
                    <a:lnTo>
                      <a:pt x="1726" y="164"/>
                    </a:lnTo>
                    <a:lnTo>
                      <a:pt x="1729" y="164"/>
                    </a:lnTo>
                    <a:lnTo>
                      <a:pt x="1736" y="167"/>
                    </a:lnTo>
                    <a:lnTo>
                      <a:pt x="1742" y="169"/>
                    </a:lnTo>
                    <a:lnTo>
                      <a:pt x="1747" y="171"/>
                    </a:lnTo>
                    <a:lnTo>
                      <a:pt x="1757" y="177"/>
                    </a:lnTo>
                    <a:lnTo>
                      <a:pt x="1768" y="183"/>
                    </a:lnTo>
                    <a:lnTo>
                      <a:pt x="1776" y="186"/>
                    </a:lnTo>
                    <a:lnTo>
                      <a:pt x="1784" y="190"/>
                    </a:lnTo>
                    <a:lnTo>
                      <a:pt x="1793" y="196"/>
                    </a:lnTo>
                    <a:lnTo>
                      <a:pt x="1800" y="204"/>
                    </a:lnTo>
                    <a:lnTo>
                      <a:pt x="1806" y="207"/>
                    </a:lnTo>
                    <a:lnTo>
                      <a:pt x="1814" y="211"/>
                    </a:lnTo>
                    <a:lnTo>
                      <a:pt x="1819" y="217"/>
                    </a:lnTo>
                    <a:lnTo>
                      <a:pt x="1826" y="223"/>
                    </a:lnTo>
                    <a:lnTo>
                      <a:pt x="1835" y="230"/>
                    </a:lnTo>
                    <a:lnTo>
                      <a:pt x="1843" y="240"/>
                    </a:lnTo>
                    <a:lnTo>
                      <a:pt x="1850" y="247"/>
                    </a:lnTo>
                    <a:lnTo>
                      <a:pt x="1856" y="255"/>
                    </a:lnTo>
                    <a:lnTo>
                      <a:pt x="1862" y="264"/>
                    </a:lnTo>
                    <a:lnTo>
                      <a:pt x="1864" y="268"/>
                    </a:lnTo>
                    <a:lnTo>
                      <a:pt x="1868" y="266"/>
                    </a:lnTo>
                    <a:lnTo>
                      <a:pt x="1871" y="264"/>
                    </a:lnTo>
                    <a:lnTo>
                      <a:pt x="1877" y="264"/>
                    </a:lnTo>
                    <a:lnTo>
                      <a:pt x="1883" y="263"/>
                    </a:lnTo>
                    <a:lnTo>
                      <a:pt x="1892" y="263"/>
                    </a:lnTo>
                    <a:lnTo>
                      <a:pt x="1897" y="263"/>
                    </a:lnTo>
                    <a:lnTo>
                      <a:pt x="1902" y="263"/>
                    </a:lnTo>
                    <a:lnTo>
                      <a:pt x="1906" y="263"/>
                    </a:lnTo>
                    <a:lnTo>
                      <a:pt x="1914" y="263"/>
                    </a:lnTo>
                    <a:lnTo>
                      <a:pt x="1919" y="263"/>
                    </a:lnTo>
                    <a:lnTo>
                      <a:pt x="1925" y="263"/>
                    </a:lnTo>
                    <a:lnTo>
                      <a:pt x="1931" y="264"/>
                    </a:lnTo>
                    <a:lnTo>
                      <a:pt x="1940" y="266"/>
                    </a:lnTo>
                    <a:lnTo>
                      <a:pt x="1947" y="268"/>
                    </a:lnTo>
                    <a:lnTo>
                      <a:pt x="1955" y="270"/>
                    </a:lnTo>
                    <a:lnTo>
                      <a:pt x="1963" y="272"/>
                    </a:lnTo>
                    <a:lnTo>
                      <a:pt x="1972" y="276"/>
                    </a:lnTo>
                    <a:lnTo>
                      <a:pt x="1981" y="278"/>
                    </a:lnTo>
                    <a:lnTo>
                      <a:pt x="1989" y="282"/>
                    </a:lnTo>
                    <a:lnTo>
                      <a:pt x="1998" y="287"/>
                    </a:lnTo>
                    <a:lnTo>
                      <a:pt x="2008" y="291"/>
                    </a:lnTo>
                    <a:lnTo>
                      <a:pt x="2017" y="295"/>
                    </a:lnTo>
                    <a:lnTo>
                      <a:pt x="2028" y="302"/>
                    </a:lnTo>
                    <a:lnTo>
                      <a:pt x="2032" y="306"/>
                    </a:lnTo>
                    <a:lnTo>
                      <a:pt x="2038" y="308"/>
                    </a:lnTo>
                    <a:lnTo>
                      <a:pt x="2044" y="312"/>
                    </a:lnTo>
                    <a:lnTo>
                      <a:pt x="2049" y="318"/>
                    </a:lnTo>
                    <a:lnTo>
                      <a:pt x="2059" y="323"/>
                    </a:lnTo>
                    <a:lnTo>
                      <a:pt x="2070" y="331"/>
                    </a:lnTo>
                    <a:lnTo>
                      <a:pt x="2077" y="339"/>
                    </a:lnTo>
                    <a:lnTo>
                      <a:pt x="2087" y="346"/>
                    </a:lnTo>
                    <a:lnTo>
                      <a:pt x="2095" y="352"/>
                    </a:lnTo>
                    <a:lnTo>
                      <a:pt x="2103" y="360"/>
                    </a:lnTo>
                    <a:lnTo>
                      <a:pt x="2111" y="367"/>
                    </a:lnTo>
                    <a:lnTo>
                      <a:pt x="2118" y="377"/>
                    </a:lnTo>
                    <a:lnTo>
                      <a:pt x="2124" y="382"/>
                    </a:lnTo>
                    <a:lnTo>
                      <a:pt x="2129" y="390"/>
                    </a:lnTo>
                    <a:lnTo>
                      <a:pt x="2136" y="398"/>
                    </a:lnTo>
                    <a:lnTo>
                      <a:pt x="2140" y="403"/>
                    </a:lnTo>
                    <a:lnTo>
                      <a:pt x="2149" y="417"/>
                    </a:lnTo>
                    <a:lnTo>
                      <a:pt x="2158" y="430"/>
                    </a:lnTo>
                    <a:lnTo>
                      <a:pt x="2164" y="441"/>
                    </a:lnTo>
                    <a:lnTo>
                      <a:pt x="2170" y="451"/>
                    </a:lnTo>
                    <a:lnTo>
                      <a:pt x="2173" y="460"/>
                    </a:lnTo>
                    <a:lnTo>
                      <a:pt x="2176" y="468"/>
                    </a:lnTo>
                    <a:lnTo>
                      <a:pt x="2180" y="481"/>
                    </a:lnTo>
                    <a:lnTo>
                      <a:pt x="2181" y="485"/>
                    </a:lnTo>
                    <a:lnTo>
                      <a:pt x="2242" y="476"/>
                    </a:lnTo>
                    <a:lnTo>
                      <a:pt x="2241" y="474"/>
                    </a:lnTo>
                    <a:lnTo>
                      <a:pt x="2238" y="468"/>
                    </a:lnTo>
                    <a:lnTo>
                      <a:pt x="2236" y="462"/>
                    </a:lnTo>
                    <a:lnTo>
                      <a:pt x="2233" y="453"/>
                    </a:lnTo>
                    <a:lnTo>
                      <a:pt x="2227" y="441"/>
                    </a:lnTo>
                    <a:lnTo>
                      <a:pt x="2221" y="428"/>
                    </a:lnTo>
                    <a:lnTo>
                      <a:pt x="2214" y="413"/>
                    </a:lnTo>
                    <a:lnTo>
                      <a:pt x="2206" y="398"/>
                    </a:lnTo>
                    <a:lnTo>
                      <a:pt x="2200" y="390"/>
                    </a:lnTo>
                    <a:lnTo>
                      <a:pt x="2195" y="380"/>
                    </a:lnTo>
                    <a:lnTo>
                      <a:pt x="2189" y="371"/>
                    </a:lnTo>
                    <a:lnTo>
                      <a:pt x="2183" y="363"/>
                    </a:lnTo>
                    <a:lnTo>
                      <a:pt x="2175" y="352"/>
                    </a:lnTo>
                    <a:lnTo>
                      <a:pt x="2169" y="344"/>
                    </a:lnTo>
                    <a:lnTo>
                      <a:pt x="2162" y="335"/>
                    </a:lnTo>
                    <a:lnTo>
                      <a:pt x="2154" y="325"/>
                    </a:lnTo>
                    <a:lnTo>
                      <a:pt x="2145" y="318"/>
                    </a:lnTo>
                    <a:lnTo>
                      <a:pt x="2137" y="308"/>
                    </a:lnTo>
                    <a:lnTo>
                      <a:pt x="2127" y="301"/>
                    </a:lnTo>
                    <a:lnTo>
                      <a:pt x="2117" y="291"/>
                    </a:lnTo>
                    <a:lnTo>
                      <a:pt x="2112" y="287"/>
                    </a:lnTo>
                    <a:lnTo>
                      <a:pt x="2107" y="282"/>
                    </a:lnTo>
                    <a:lnTo>
                      <a:pt x="2101" y="278"/>
                    </a:lnTo>
                    <a:lnTo>
                      <a:pt x="2096" y="274"/>
                    </a:lnTo>
                    <a:lnTo>
                      <a:pt x="2091" y="268"/>
                    </a:lnTo>
                    <a:lnTo>
                      <a:pt x="2085" y="266"/>
                    </a:lnTo>
                    <a:lnTo>
                      <a:pt x="2079" y="263"/>
                    </a:lnTo>
                    <a:lnTo>
                      <a:pt x="2074" y="261"/>
                    </a:lnTo>
                    <a:lnTo>
                      <a:pt x="2067" y="255"/>
                    </a:lnTo>
                    <a:lnTo>
                      <a:pt x="2061" y="251"/>
                    </a:lnTo>
                    <a:lnTo>
                      <a:pt x="2055" y="249"/>
                    </a:lnTo>
                    <a:lnTo>
                      <a:pt x="2049" y="245"/>
                    </a:lnTo>
                    <a:lnTo>
                      <a:pt x="2044" y="242"/>
                    </a:lnTo>
                    <a:lnTo>
                      <a:pt x="2038" y="238"/>
                    </a:lnTo>
                    <a:lnTo>
                      <a:pt x="2032" y="236"/>
                    </a:lnTo>
                    <a:lnTo>
                      <a:pt x="2028" y="234"/>
                    </a:lnTo>
                    <a:lnTo>
                      <a:pt x="2017" y="228"/>
                    </a:lnTo>
                    <a:lnTo>
                      <a:pt x="2007" y="225"/>
                    </a:lnTo>
                    <a:lnTo>
                      <a:pt x="1998" y="221"/>
                    </a:lnTo>
                    <a:lnTo>
                      <a:pt x="1989" y="217"/>
                    </a:lnTo>
                    <a:lnTo>
                      <a:pt x="1981" y="213"/>
                    </a:lnTo>
                    <a:lnTo>
                      <a:pt x="1972" y="209"/>
                    </a:lnTo>
                    <a:lnTo>
                      <a:pt x="1965" y="207"/>
                    </a:lnTo>
                    <a:lnTo>
                      <a:pt x="1957" y="206"/>
                    </a:lnTo>
                    <a:lnTo>
                      <a:pt x="1950" y="204"/>
                    </a:lnTo>
                    <a:lnTo>
                      <a:pt x="1944" y="202"/>
                    </a:lnTo>
                    <a:lnTo>
                      <a:pt x="1937" y="200"/>
                    </a:lnTo>
                    <a:lnTo>
                      <a:pt x="1931" y="200"/>
                    </a:lnTo>
                    <a:lnTo>
                      <a:pt x="1926" y="198"/>
                    </a:lnTo>
                    <a:lnTo>
                      <a:pt x="1920" y="196"/>
                    </a:lnTo>
                    <a:lnTo>
                      <a:pt x="1915" y="196"/>
                    </a:lnTo>
                    <a:lnTo>
                      <a:pt x="1911" y="196"/>
                    </a:lnTo>
                    <a:lnTo>
                      <a:pt x="1904" y="196"/>
                    </a:lnTo>
                    <a:lnTo>
                      <a:pt x="1898" y="196"/>
                    </a:lnTo>
                    <a:lnTo>
                      <a:pt x="1890" y="196"/>
                    </a:lnTo>
                    <a:lnTo>
                      <a:pt x="1889" y="198"/>
                    </a:lnTo>
                    <a:lnTo>
                      <a:pt x="1888" y="196"/>
                    </a:lnTo>
                    <a:lnTo>
                      <a:pt x="1885" y="194"/>
                    </a:lnTo>
                    <a:lnTo>
                      <a:pt x="1882" y="190"/>
                    </a:lnTo>
                    <a:lnTo>
                      <a:pt x="1877" y="186"/>
                    </a:lnTo>
                    <a:lnTo>
                      <a:pt x="1871" y="179"/>
                    </a:lnTo>
                    <a:lnTo>
                      <a:pt x="1863" y="173"/>
                    </a:lnTo>
                    <a:lnTo>
                      <a:pt x="1858" y="169"/>
                    </a:lnTo>
                    <a:lnTo>
                      <a:pt x="1853" y="166"/>
                    </a:lnTo>
                    <a:lnTo>
                      <a:pt x="1847" y="162"/>
                    </a:lnTo>
                    <a:lnTo>
                      <a:pt x="1843" y="158"/>
                    </a:lnTo>
                    <a:lnTo>
                      <a:pt x="1835" y="152"/>
                    </a:lnTo>
                    <a:lnTo>
                      <a:pt x="1828" y="148"/>
                    </a:lnTo>
                    <a:lnTo>
                      <a:pt x="1821" y="145"/>
                    </a:lnTo>
                    <a:lnTo>
                      <a:pt x="1814" y="139"/>
                    </a:lnTo>
                    <a:lnTo>
                      <a:pt x="1805" y="135"/>
                    </a:lnTo>
                    <a:lnTo>
                      <a:pt x="1798" y="131"/>
                    </a:lnTo>
                    <a:lnTo>
                      <a:pt x="1788" y="126"/>
                    </a:lnTo>
                    <a:lnTo>
                      <a:pt x="1779" y="122"/>
                    </a:lnTo>
                    <a:lnTo>
                      <a:pt x="1773" y="118"/>
                    </a:lnTo>
                    <a:lnTo>
                      <a:pt x="1768" y="118"/>
                    </a:lnTo>
                    <a:lnTo>
                      <a:pt x="1762" y="114"/>
                    </a:lnTo>
                    <a:lnTo>
                      <a:pt x="1757" y="112"/>
                    </a:lnTo>
                    <a:lnTo>
                      <a:pt x="1750" y="110"/>
                    </a:lnTo>
                    <a:lnTo>
                      <a:pt x="1746" y="109"/>
                    </a:lnTo>
                    <a:lnTo>
                      <a:pt x="1739" y="107"/>
                    </a:lnTo>
                    <a:lnTo>
                      <a:pt x="1734" y="105"/>
                    </a:lnTo>
                    <a:lnTo>
                      <a:pt x="1727" y="101"/>
                    </a:lnTo>
                    <a:lnTo>
                      <a:pt x="1721" y="99"/>
                    </a:lnTo>
                    <a:lnTo>
                      <a:pt x="1713" y="97"/>
                    </a:lnTo>
                    <a:lnTo>
                      <a:pt x="1708" y="95"/>
                    </a:lnTo>
                    <a:lnTo>
                      <a:pt x="1701" y="93"/>
                    </a:lnTo>
                    <a:lnTo>
                      <a:pt x="1695" y="91"/>
                    </a:lnTo>
                    <a:lnTo>
                      <a:pt x="1687" y="88"/>
                    </a:lnTo>
                    <a:lnTo>
                      <a:pt x="1681" y="88"/>
                    </a:lnTo>
                    <a:lnTo>
                      <a:pt x="1672" y="86"/>
                    </a:lnTo>
                    <a:lnTo>
                      <a:pt x="1666" y="84"/>
                    </a:lnTo>
                    <a:lnTo>
                      <a:pt x="1659" y="80"/>
                    </a:lnTo>
                    <a:lnTo>
                      <a:pt x="1653" y="80"/>
                    </a:lnTo>
                    <a:lnTo>
                      <a:pt x="1645" y="78"/>
                    </a:lnTo>
                    <a:lnTo>
                      <a:pt x="1638" y="76"/>
                    </a:lnTo>
                    <a:lnTo>
                      <a:pt x="1633" y="74"/>
                    </a:lnTo>
                    <a:lnTo>
                      <a:pt x="1627" y="74"/>
                    </a:lnTo>
                    <a:lnTo>
                      <a:pt x="1620" y="74"/>
                    </a:lnTo>
                    <a:lnTo>
                      <a:pt x="1613" y="72"/>
                    </a:lnTo>
                    <a:lnTo>
                      <a:pt x="1608" y="70"/>
                    </a:lnTo>
                    <a:lnTo>
                      <a:pt x="1602" y="70"/>
                    </a:lnTo>
                    <a:lnTo>
                      <a:pt x="1596" y="69"/>
                    </a:lnTo>
                    <a:lnTo>
                      <a:pt x="1591" y="69"/>
                    </a:lnTo>
                    <a:lnTo>
                      <a:pt x="1586" y="69"/>
                    </a:lnTo>
                    <a:lnTo>
                      <a:pt x="1581" y="69"/>
                    </a:lnTo>
                    <a:lnTo>
                      <a:pt x="1575" y="67"/>
                    </a:lnTo>
                    <a:lnTo>
                      <a:pt x="1570" y="67"/>
                    </a:lnTo>
                    <a:lnTo>
                      <a:pt x="1565" y="67"/>
                    </a:lnTo>
                    <a:lnTo>
                      <a:pt x="1560" y="67"/>
                    </a:lnTo>
                    <a:lnTo>
                      <a:pt x="1551" y="67"/>
                    </a:lnTo>
                    <a:lnTo>
                      <a:pt x="1542" y="67"/>
                    </a:lnTo>
                    <a:lnTo>
                      <a:pt x="1534" y="67"/>
                    </a:lnTo>
                    <a:lnTo>
                      <a:pt x="1528" y="67"/>
                    </a:lnTo>
                    <a:lnTo>
                      <a:pt x="1520" y="69"/>
                    </a:lnTo>
                    <a:lnTo>
                      <a:pt x="1514" y="70"/>
                    </a:lnTo>
                    <a:lnTo>
                      <a:pt x="1508" y="70"/>
                    </a:lnTo>
                    <a:lnTo>
                      <a:pt x="1502" y="70"/>
                    </a:lnTo>
                    <a:lnTo>
                      <a:pt x="1495" y="72"/>
                    </a:lnTo>
                    <a:lnTo>
                      <a:pt x="1491" y="74"/>
                    </a:lnTo>
                    <a:lnTo>
                      <a:pt x="1482" y="76"/>
                    </a:lnTo>
                    <a:lnTo>
                      <a:pt x="1477" y="80"/>
                    </a:lnTo>
                    <a:lnTo>
                      <a:pt x="1469" y="80"/>
                    </a:lnTo>
                    <a:lnTo>
                      <a:pt x="1467" y="82"/>
                    </a:lnTo>
                    <a:lnTo>
                      <a:pt x="1466" y="84"/>
                    </a:lnTo>
                    <a:lnTo>
                      <a:pt x="1466" y="86"/>
                    </a:lnTo>
                    <a:lnTo>
                      <a:pt x="1463" y="84"/>
                    </a:lnTo>
                    <a:lnTo>
                      <a:pt x="1460" y="80"/>
                    </a:lnTo>
                    <a:lnTo>
                      <a:pt x="1456" y="78"/>
                    </a:lnTo>
                    <a:lnTo>
                      <a:pt x="1452" y="74"/>
                    </a:lnTo>
                    <a:lnTo>
                      <a:pt x="1447" y="72"/>
                    </a:lnTo>
                    <a:lnTo>
                      <a:pt x="1442" y="70"/>
                    </a:lnTo>
                    <a:lnTo>
                      <a:pt x="1436" y="67"/>
                    </a:lnTo>
                    <a:lnTo>
                      <a:pt x="1430" y="61"/>
                    </a:lnTo>
                    <a:lnTo>
                      <a:pt x="1422" y="57"/>
                    </a:lnTo>
                    <a:lnTo>
                      <a:pt x="1415" y="53"/>
                    </a:lnTo>
                    <a:lnTo>
                      <a:pt x="1406" y="50"/>
                    </a:lnTo>
                    <a:lnTo>
                      <a:pt x="1398" y="46"/>
                    </a:lnTo>
                    <a:lnTo>
                      <a:pt x="1387" y="40"/>
                    </a:lnTo>
                    <a:lnTo>
                      <a:pt x="1378" y="38"/>
                    </a:lnTo>
                    <a:lnTo>
                      <a:pt x="1372" y="34"/>
                    </a:lnTo>
                    <a:lnTo>
                      <a:pt x="1365" y="34"/>
                    </a:lnTo>
                    <a:lnTo>
                      <a:pt x="1361" y="31"/>
                    </a:lnTo>
                    <a:lnTo>
                      <a:pt x="1354" y="29"/>
                    </a:lnTo>
                    <a:lnTo>
                      <a:pt x="1348" y="27"/>
                    </a:lnTo>
                    <a:lnTo>
                      <a:pt x="1341" y="25"/>
                    </a:lnTo>
                    <a:lnTo>
                      <a:pt x="1335" y="21"/>
                    </a:lnTo>
                    <a:lnTo>
                      <a:pt x="1328" y="21"/>
                    </a:lnTo>
                    <a:lnTo>
                      <a:pt x="1321" y="17"/>
                    </a:lnTo>
                    <a:lnTo>
                      <a:pt x="1315" y="15"/>
                    </a:lnTo>
                    <a:lnTo>
                      <a:pt x="1306" y="15"/>
                    </a:lnTo>
                    <a:lnTo>
                      <a:pt x="1300" y="13"/>
                    </a:lnTo>
                    <a:lnTo>
                      <a:pt x="1292" y="12"/>
                    </a:lnTo>
                    <a:lnTo>
                      <a:pt x="1285" y="10"/>
                    </a:lnTo>
                    <a:lnTo>
                      <a:pt x="1276" y="10"/>
                    </a:lnTo>
                    <a:lnTo>
                      <a:pt x="1270" y="10"/>
                    </a:lnTo>
                    <a:lnTo>
                      <a:pt x="1261" y="6"/>
                    </a:lnTo>
                    <a:lnTo>
                      <a:pt x="1253" y="4"/>
                    </a:lnTo>
                    <a:lnTo>
                      <a:pt x="1244" y="2"/>
                    </a:lnTo>
                    <a:lnTo>
                      <a:pt x="1237" y="2"/>
                    </a:lnTo>
                    <a:lnTo>
                      <a:pt x="1227" y="2"/>
                    </a:lnTo>
                    <a:lnTo>
                      <a:pt x="1218" y="0"/>
                    </a:lnTo>
                    <a:lnTo>
                      <a:pt x="1209" y="0"/>
                    </a:lnTo>
                    <a:lnTo>
                      <a:pt x="1201" y="0"/>
                    </a:lnTo>
                    <a:lnTo>
                      <a:pt x="1192" y="0"/>
                    </a:lnTo>
                    <a:lnTo>
                      <a:pt x="1182" y="0"/>
                    </a:lnTo>
                    <a:lnTo>
                      <a:pt x="1172" y="0"/>
                    </a:lnTo>
                    <a:lnTo>
                      <a:pt x="1164" y="0"/>
                    </a:lnTo>
                    <a:lnTo>
                      <a:pt x="1154" y="0"/>
                    </a:lnTo>
                    <a:lnTo>
                      <a:pt x="1144" y="0"/>
                    </a:lnTo>
                    <a:lnTo>
                      <a:pt x="1134" y="0"/>
                    </a:lnTo>
                    <a:lnTo>
                      <a:pt x="1124" y="2"/>
                    </a:lnTo>
                    <a:lnTo>
                      <a:pt x="1113" y="2"/>
                    </a:lnTo>
                    <a:lnTo>
                      <a:pt x="1103" y="2"/>
                    </a:lnTo>
                    <a:lnTo>
                      <a:pt x="1092" y="2"/>
                    </a:lnTo>
                    <a:lnTo>
                      <a:pt x="1084" y="2"/>
                    </a:lnTo>
                    <a:lnTo>
                      <a:pt x="1073" y="2"/>
                    </a:lnTo>
                    <a:lnTo>
                      <a:pt x="1063" y="4"/>
                    </a:lnTo>
                    <a:lnTo>
                      <a:pt x="1055" y="6"/>
                    </a:lnTo>
                    <a:lnTo>
                      <a:pt x="1046" y="8"/>
                    </a:lnTo>
                    <a:lnTo>
                      <a:pt x="1037" y="8"/>
                    </a:lnTo>
                    <a:lnTo>
                      <a:pt x="1030" y="10"/>
                    </a:lnTo>
                    <a:lnTo>
                      <a:pt x="1021" y="10"/>
                    </a:lnTo>
                    <a:lnTo>
                      <a:pt x="1013" y="12"/>
                    </a:lnTo>
                    <a:lnTo>
                      <a:pt x="1004" y="13"/>
                    </a:lnTo>
                    <a:lnTo>
                      <a:pt x="998" y="15"/>
                    </a:lnTo>
                    <a:lnTo>
                      <a:pt x="990" y="15"/>
                    </a:lnTo>
                    <a:lnTo>
                      <a:pt x="983" y="19"/>
                    </a:lnTo>
                    <a:lnTo>
                      <a:pt x="975" y="19"/>
                    </a:lnTo>
                    <a:lnTo>
                      <a:pt x="969" y="21"/>
                    </a:lnTo>
                    <a:lnTo>
                      <a:pt x="962" y="21"/>
                    </a:lnTo>
                    <a:lnTo>
                      <a:pt x="956" y="25"/>
                    </a:lnTo>
                    <a:lnTo>
                      <a:pt x="949" y="27"/>
                    </a:lnTo>
                    <a:lnTo>
                      <a:pt x="943" y="29"/>
                    </a:lnTo>
                    <a:lnTo>
                      <a:pt x="937" y="29"/>
                    </a:lnTo>
                    <a:lnTo>
                      <a:pt x="932" y="32"/>
                    </a:lnTo>
                    <a:lnTo>
                      <a:pt x="926" y="34"/>
                    </a:lnTo>
                    <a:lnTo>
                      <a:pt x="920" y="34"/>
                    </a:lnTo>
                    <a:lnTo>
                      <a:pt x="915" y="36"/>
                    </a:lnTo>
                    <a:lnTo>
                      <a:pt x="910" y="40"/>
                    </a:lnTo>
                    <a:lnTo>
                      <a:pt x="900" y="44"/>
                    </a:lnTo>
                    <a:lnTo>
                      <a:pt x="891" y="48"/>
                    </a:lnTo>
                    <a:lnTo>
                      <a:pt x="883" y="51"/>
                    </a:lnTo>
                    <a:lnTo>
                      <a:pt x="874" y="53"/>
                    </a:lnTo>
                    <a:lnTo>
                      <a:pt x="867" y="57"/>
                    </a:lnTo>
                    <a:lnTo>
                      <a:pt x="862" y="61"/>
                    </a:lnTo>
                    <a:lnTo>
                      <a:pt x="854" y="65"/>
                    </a:lnTo>
                    <a:lnTo>
                      <a:pt x="849" y="67"/>
                    </a:lnTo>
                    <a:lnTo>
                      <a:pt x="844" y="70"/>
                    </a:lnTo>
                    <a:lnTo>
                      <a:pt x="841" y="74"/>
                    </a:lnTo>
                    <a:lnTo>
                      <a:pt x="833" y="80"/>
                    </a:lnTo>
                    <a:lnTo>
                      <a:pt x="828" y="84"/>
                    </a:lnTo>
                    <a:lnTo>
                      <a:pt x="826" y="88"/>
                    </a:lnTo>
                    <a:lnTo>
                      <a:pt x="824" y="88"/>
                    </a:lnTo>
                    <a:lnTo>
                      <a:pt x="819" y="86"/>
                    </a:lnTo>
                    <a:lnTo>
                      <a:pt x="813" y="82"/>
                    </a:lnTo>
                    <a:lnTo>
                      <a:pt x="805" y="80"/>
                    </a:lnTo>
                    <a:lnTo>
                      <a:pt x="798" y="78"/>
                    </a:lnTo>
                    <a:lnTo>
                      <a:pt x="794" y="78"/>
                    </a:lnTo>
                    <a:lnTo>
                      <a:pt x="786" y="74"/>
                    </a:lnTo>
                    <a:lnTo>
                      <a:pt x="781" y="74"/>
                    </a:lnTo>
                    <a:lnTo>
                      <a:pt x="774" y="74"/>
                    </a:lnTo>
                    <a:lnTo>
                      <a:pt x="766" y="72"/>
                    </a:lnTo>
                    <a:lnTo>
                      <a:pt x="758" y="72"/>
                    </a:lnTo>
                    <a:lnTo>
                      <a:pt x="750" y="72"/>
                    </a:lnTo>
                    <a:lnTo>
                      <a:pt x="740" y="70"/>
                    </a:lnTo>
                    <a:lnTo>
                      <a:pt x="732" y="70"/>
                    </a:lnTo>
                    <a:lnTo>
                      <a:pt x="720" y="70"/>
                    </a:lnTo>
                    <a:lnTo>
                      <a:pt x="711" y="70"/>
                    </a:lnTo>
                    <a:lnTo>
                      <a:pt x="706" y="70"/>
                    </a:lnTo>
                    <a:lnTo>
                      <a:pt x="699" y="70"/>
                    </a:lnTo>
                    <a:lnTo>
                      <a:pt x="694" y="70"/>
                    </a:lnTo>
                    <a:lnTo>
                      <a:pt x="690" y="70"/>
                    </a:lnTo>
                    <a:lnTo>
                      <a:pt x="683" y="70"/>
                    </a:lnTo>
                    <a:lnTo>
                      <a:pt x="677" y="72"/>
                    </a:lnTo>
                    <a:lnTo>
                      <a:pt x="672" y="74"/>
                    </a:lnTo>
                    <a:lnTo>
                      <a:pt x="667" y="74"/>
                    </a:lnTo>
                    <a:lnTo>
                      <a:pt x="660" y="74"/>
                    </a:lnTo>
                    <a:lnTo>
                      <a:pt x="655" y="74"/>
                    </a:lnTo>
                    <a:lnTo>
                      <a:pt x="649" y="76"/>
                    </a:lnTo>
                    <a:lnTo>
                      <a:pt x="644" y="78"/>
                    </a:lnTo>
                    <a:lnTo>
                      <a:pt x="636" y="78"/>
                    </a:lnTo>
                    <a:lnTo>
                      <a:pt x="631" y="80"/>
                    </a:lnTo>
                    <a:lnTo>
                      <a:pt x="624" y="82"/>
                    </a:lnTo>
                    <a:lnTo>
                      <a:pt x="618" y="86"/>
                    </a:lnTo>
                    <a:lnTo>
                      <a:pt x="612" y="86"/>
                    </a:lnTo>
                    <a:lnTo>
                      <a:pt x="605" y="88"/>
                    </a:lnTo>
                    <a:lnTo>
                      <a:pt x="598" y="90"/>
                    </a:lnTo>
                    <a:lnTo>
                      <a:pt x="593" y="93"/>
                    </a:lnTo>
                    <a:lnTo>
                      <a:pt x="586" y="93"/>
                    </a:lnTo>
                    <a:lnTo>
                      <a:pt x="579" y="97"/>
                    </a:lnTo>
                    <a:lnTo>
                      <a:pt x="572" y="99"/>
                    </a:lnTo>
                    <a:lnTo>
                      <a:pt x="567" y="105"/>
                    </a:lnTo>
                    <a:lnTo>
                      <a:pt x="560" y="107"/>
                    </a:lnTo>
                    <a:lnTo>
                      <a:pt x="555" y="109"/>
                    </a:lnTo>
                    <a:lnTo>
                      <a:pt x="548" y="110"/>
                    </a:lnTo>
                    <a:lnTo>
                      <a:pt x="543" y="112"/>
                    </a:lnTo>
                    <a:lnTo>
                      <a:pt x="537" y="114"/>
                    </a:lnTo>
                    <a:lnTo>
                      <a:pt x="531" y="118"/>
                    </a:lnTo>
                    <a:lnTo>
                      <a:pt x="526" y="118"/>
                    </a:lnTo>
                    <a:lnTo>
                      <a:pt x="521" y="122"/>
                    </a:lnTo>
                    <a:lnTo>
                      <a:pt x="511" y="126"/>
                    </a:lnTo>
                    <a:lnTo>
                      <a:pt x="503" y="131"/>
                    </a:lnTo>
                    <a:lnTo>
                      <a:pt x="494" y="135"/>
                    </a:lnTo>
                    <a:lnTo>
                      <a:pt x="488" y="141"/>
                    </a:lnTo>
                    <a:lnTo>
                      <a:pt x="479" y="145"/>
                    </a:lnTo>
                    <a:lnTo>
                      <a:pt x="472" y="150"/>
                    </a:lnTo>
                    <a:lnTo>
                      <a:pt x="465" y="154"/>
                    </a:lnTo>
                    <a:lnTo>
                      <a:pt x="459" y="158"/>
                    </a:lnTo>
                    <a:lnTo>
                      <a:pt x="454" y="162"/>
                    </a:lnTo>
                    <a:lnTo>
                      <a:pt x="448" y="166"/>
                    </a:lnTo>
                    <a:lnTo>
                      <a:pt x="443" y="171"/>
                    </a:lnTo>
                    <a:lnTo>
                      <a:pt x="439" y="175"/>
                    </a:lnTo>
                    <a:lnTo>
                      <a:pt x="431" y="181"/>
                    </a:lnTo>
                    <a:lnTo>
                      <a:pt x="425" y="186"/>
                    </a:lnTo>
                    <a:lnTo>
                      <a:pt x="420" y="190"/>
                    </a:lnTo>
                    <a:lnTo>
                      <a:pt x="417" y="196"/>
                    </a:lnTo>
                    <a:lnTo>
                      <a:pt x="412" y="204"/>
                    </a:lnTo>
                    <a:lnTo>
                      <a:pt x="411" y="207"/>
                    </a:lnTo>
                    <a:lnTo>
                      <a:pt x="408" y="206"/>
                    </a:lnTo>
                    <a:lnTo>
                      <a:pt x="406" y="206"/>
                    </a:lnTo>
                    <a:lnTo>
                      <a:pt x="400" y="204"/>
                    </a:lnTo>
                    <a:lnTo>
                      <a:pt x="395" y="204"/>
                    </a:lnTo>
                    <a:lnTo>
                      <a:pt x="390" y="204"/>
                    </a:lnTo>
                    <a:lnTo>
                      <a:pt x="385" y="204"/>
                    </a:lnTo>
                    <a:lnTo>
                      <a:pt x="380" y="204"/>
                    </a:lnTo>
                    <a:lnTo>
                      <a:pt x="375" y="204"/>
                    </a:lnTo>
                    <a:lnTo>
                      <a:pt x="369" y="204"/>
                    </a:lnTo>
                    <a:lnTo>
                      <a:pt x="363" y="204"/>
                    </a:lnTo>
                    <a:lnTo>
                      <a:pt x="356" y="206"/>
                    </a:lnTo>
                    <a:lnTo>
                      <a:pt x="350" y="207"/>
                    </a:lnTo>
                    <a:lnTo>
                      <a:pt x="342" y="207"/>
                    </a:lnTo>
                    <a:lnTo>
                      <a:pt x="334" y="207"/>
                    </a:lnTo>
                    <a:lnTo>
                      <a:pt x="326" y="209"/>
                    </a:lnTo>
                    <a:lnTo>
                      <a:pt x="318" y="211"/>
                    </a:lnTo>
                    <a:lnTo>
                      <a:pt x="308" y="213"/>
                    </a:lnTo>
                    <a:lnTo>
                      <a:pt x="300" y="215"/>
                    </a:lnTo>
                    <a:lnTo>
                      <a:pt x="291" y="219"/>
                    </a:lnTo>
                    <a:lnTo>
                      <a:pt x="281" y="223"/>
                    </a:lnTo>
                    <a:lnTo>
                      <a:pt x="275" y="223"/>
                    </a:lnTo>
                    <a:lnTo>
                      <a:pt x="270" y="226"/>
                    </a:lnTo>
                    <a:lnTo>
                      <a:pt x="265" y="226"/>
                    </a:lnTo>
                    <a:lnTo>
                      <a:pt x="260" y="228"/>
                    </a:lnTo>
                    <a:lnTo>
                      <a:pt x="254" y="230"/>
                    </a:lnTo>
                    <a:lnTo>
                      <a:pt x="249" y="234"/>
                    </a:lnTo>
                    <a:lnTo>
                      <a:pt x="244" y="236"/>
                    </a:lnTo>
                    <a:lnTo>
                      <a:pt x="239" y="240"/>
                    </a:lnTo>
                    <a:lnTo>
                      <a:pt x="233" y="242"/>
                    </a:lnTo>
                    <a:lnTo>
                      <a:pt x="226" y="244"/>
                    </a:lnTo>
                    <a:lnTo>
                      <a:pt x="220" y="247"/>
                    </a:lnTo>
                    <a:lnTo>
                      <a:pt x="215" y="251"/>
                    </a:lnTo>
                    <a:lnTo>
                      <a:pt x="209" y="255"/>
                    </a:lnTo>
                    <a:lnTo>
                      <a:pt x="203" y="257"/>
                    </a:lnTo>
                    <a:lnTo>
                      <a:pt x="198" y="263"/>
                    </a:lnTo>
                    <a:lnTo>
                      <a:pt x="192" y="266"/>
                    </a:lnTo>
                    <a:lnTo>
                      <a:pt x="186" y="268"/>
                    </a:lnTo>
                    <a:lnTo>
                      <a:pt x="178" y="272"/>
                    </a:lnTo>
                    <a:lnTo>
                      <a:pt x="173" y="274"/>
                    </a:lnTo>
                    <a:lnTo>
                      <a:pt x="167" y="280"/>
                    </a:lnTo>
                    <a:lnTo>
                      <a:pt x="161" y="282"/>
                    </a:lnTo>
                    <a:lnTo>
                      <a:pt x="156" y="287"/>
                    </a:lnTo>
                    <a:lnTo>
                      <a:pt x="150" y="289"/>
                    </a:lnTo>
                    <a:lnTo>
                      <a:pt x="145" y="293"/>
                    </a:lnTo>
                    <a:lnTo>
                      <a:pt x="140" y="297"/>
                    </a:lnTo>
                    <a:lnTo>
                      <a:pt x="134" y="301"/>
                    </a:lnTo>
                    <a:lnTo>
                      <a:pt x="129" y="304"/>
                    </a:lnTo>
                    <a:lnTo>
                      <a:pt x="124" y="308"/>
                    </a:lnTo>
                    <a:lnTo>
                      <a:pt x="115" y="314"/>
                    </a:lnTo>
                    <a:lnTo>
                      <a:pt x="106" y="323"/>
                    </a:lnTo>
                    <a:lnTo>
                      <a:pt x="99" y="329"/>
                    </a:lnTo>
                    <a:lnTo>
                      <a:pt x="90" y="337"/>
                    </a:lnTo>
                    <a:lnTo>
                      <a:pt x="82" y="344"/>
                    </a:lnTo>
                    <a:lnTo>
                      <a:pt x="75" y="352"/>
                    </a:lnTo>
                    <a:lnTo>
                      <a:pt x="68" y="358"/>
                    </a:lnTo>
                    <a:lnTo>
                      <a:pt x="61" y="365"/>
                    </a:lnTo>
                    <a:lnTo>
                      <a:pt x="56" y="371"/>
                    </a:lnTo>
                    <a:lnTo>
                      <a:pt x="51" y="380"/>
                    </a:lnTo>
                    <a:lnTo>
                      <a:pt x="45" y="386"/>
                    </a:lnTo>
                    <a:lnTo>
                      <a:pt x="40" y="392"/>
                    </a:lnTo>
                    <a:lnTo>
                      <a:pt x="35" y="398"/>
                    </a:lnTo>
                    <a:lnTo>
                      <a:pt x="31" y="405"/>
                    </a:lnTo>
                    <a:lnTo>
                      <a:pt x="22" y="418"/>
                    </a:lnTo>
                    <a:lnTo>
                      <a:pt x="16" y="432"/>
                    </a:lnTo>
                    <a:lnTo>
                      <a:pt x="10" y="443"/>
                    </a:lnTo>
                    <a:lnTo>
                      <a:pt x="6" y="455"/>
                    </a:lnTo>
                    <a:lnTo>
                      <a:pt x="2" y="464"/>
                    </a:lnTo>
                    <a:lnTo>
                      <a:pt x="0" y="476"/>
                    </a:lnTo>
                    <a:lnTo>
                      <a:pt x="52" y="4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1" name="Freeform 95"/>
              <p:cNvSpPr>
                <a:spLocks/>
              </p:cNvSpPr>
              <p:nvPr/>
            </p:nvSpPr>
            <p:spPr bwMode="auto">
              <a:xfrm>
                <a:off x="4908" y="2044"/>
                <a:ext cx="211" cy="433"/>
              </a:xfrm>
              <a:custGeom>
                <a:avLst/>
                <a:gdLst>
                  <a:gd name="T0" fmla="*/ 207 w 211"/>
                  <a:gd name="T1" fmla="*/ 0 h 867"/>
                  <a:gd name="T2" fmla="*/ 191 w 211"/>
                  <a:gd name="T3" fmla="*/ 0 h 867"/>
                  <a:gd name="T4" fmla="*/ 175 w 211"/>
                  <a:gd name="T5" fmla="*/ 1 h 867"/>
                  <a:gd name="T6" fmla="*/ 161 w 211"/>
                  <a:gd name="T7" fmla="*/ 2 h 867"/>
                  <a:gd name="T8" fmla="*/ 148 w 211"/>
                  <a:gd name="T9" fmla="*/ 3 h 867"/>
                  <a:gd name="T10" fmla="*/ 135 w 211"/>
                  <a:gd name="T11" fmla="*/ 4 h 867"/>
                  <a:gd name="T12" fmla="*/ 128 w 211"/>
                  <a:gd name="T13" fmla="*/ 5 h 867"/>
                  <a:gd name="T14" fmla="*/ 119 w 211"/>
                  <a:gd name="T15" fmla="*/ 5 h 867"/>
                  <a:gd name="T16" fmla="*/ 113 w 211"/>
                  <a:gd name="T17" fmla="*/ 6 h 867"/>
                  <a:gd name="T18" fmla="*/ 106 w 211"/>
                  <a:gd name="T19" fmla="*/ 7 h 867"/>
                  <a:gd name="T20" fmla="*/ 98 w 211"/>
                  <a:gd name="T21" fmla="*/ 8 h 867"/>
                  <a:gd name="T22" fmla="*/ 92 w 211"/>
                  <a:gd name="T23" fmla="*/ 9 h 867"/>
                  <a:gd name="T24" fmla="*/ 86 w 211"/>
                  <a:gd name="T25" fmla="*/ 10 h 867"/>
                  <a:gd name="T26" fmla="*/ 80 w 211"/>
                  <a:gd name="T27" fmla="*/ 12 h 867"/>
                  <a:gd name="T28" fmla="*/ 75 w 211"/>
                  <a:gd name="T29" fmla="*/ 13 h 867"/>
                  <a:gd name="T30" fmla="*/ 69 w 211"/>
                  <a:gd name="T31" fmla="*/ 14 h 867"/>
                  <a:gd name="T32" fmla="*/ 65 w 211"/>
                  <a:gd name="T33" fmla="*/ 15 h 867"/>
                  <a:gd name="T34" fmla="*/ 60 w 211"/>
                  <a:gd name="T35" fmla="*/ 16 h 867"/>
                  <a:gd name="T36" fmla="*/ 56 w 211"/>
                  <a:gd name="T37" fmla="*/ 17 h 867"/>
                  <a:gd name="T38" fmla="*/ 54 w 211"/>
                  <a:gd name="T39" fmla="*/ 18 h 867"/>
                  <a:gd name="T40" fmla="*/ 52 w 211"/>
                  <a:gd name="T41" fmla="*/ 19 h 867"/>
                  <a:gd name="T42" fmla="*/ 50 w 211"/>
                  <a:gd name="T43" fmla="*/ 20 h 867"/>
                  <a:gd name="T44" fmla="*/ 49 w 211"/>
                  <a:gd name="T45" fmla="*/ 21 h 867"/>
                  <a:gd name="T46" fmla="*/ 46 w 211"/>
                  <a:gd name="T47" fmla="*/ 22 h 867"/>
                  <a:gd name="T48" fmla="*/ 44 w 211"/>
                  <a:gd name="T49" fmla="*/ 23 h 867"/>
                  <a:gd name="T50" fmla="*/ 44 w 211"/>
                  <a:gd name="T51" fmla="*/ 24 h 867"/>
                  <a:gd name="T52" fmla="*/ 43 w 211"/>
                  <a:gd name="T53" fmla="*/ 25 h 867"/>
                  <a:gd name="T54" fmla="*/ 43 w 211"/>
                  <a:gd name="T55" fmla="*/ 26 h 867"/>
                  <a:gd name="T56" fmla="*/ 43 w 211"/>
                  <a:gd name="T57" fmla="*/ 27 h 867"/>
                  <a:gd name="T58" fmla="*/ 0 w 211"/>
                  <a:gd name="T59" fmla="*/ 26 h 867"/>
                  <a:gd name="T60" fmla="*/ 0 w 211"/>
                  <a:gd name="T61" fmla="*/ 25 h 867"/>
                  <a:gd name="T62" fmla="*/ 2 w 211"/>
                  <a:gd name="T63" fmla="*/ 24 h 867"/>
                  <a:gd name="T64" fmla="*/ 3 w 211"/>
                  <a:gd name="T65" fmla="*/ 23 h 867"/>
                  <a:gd name="T66" fmla="*/ 5 w 211"/>
                  <a:gd name="T67" fmla="*/ 22 h 867"/>
                  <a:gd name="T68" fmla="*/ 7 w 211"/>
                  <a:gd name="T69" fmla="*/ 21 h 867"/>
                  <a:gd name="T70" fmla="*/ 12 w 211"/>
                  <a:gd name="T71" fmla="*/ 19 h 867"/>
                  <a:gd name="T72" fmla="*/ 15 w 211"/>
                  <a:gd name="T73" fmla="*/ 18 h 867"/>
                  <a:gd name="T74" fmla="*/ 20 w 211"/>
                  <a:gd name="T75" fmla="*/ 16 h 867"/>
                  <a:gd name="T76" fmla="*/ 26 w 211"/>
                  <a:gd name="T77" fmla="*/ 14 h 867"/>
                  <a:gd name="T78" fmla="*/ 33 w 211"/>
                  <a:gd name="T79" fmla="*/ 13 h 867"/>
                  <a:gd name="T80" fmla="*/ 41 w 211"/>
                  <a:gd name="T81" fmla="*/ 11 h 867"/>
                  <a:gd name="T82" fmla="*/ 50 w 211"/>
                  <a:gd name="T83" fmla="*/ 9 h 867"/>
                  <a:gd name="T84" fmla="*/ 60 w 211"/>
                  <a:gd name="T85" fmla="*/ 7 h 867"/>
                  <a:gd name="T86" fmla="*/ 72 w 211"/>
                  <a:gd name="T87" fmla="*/ 6 h 867"/>
                  <a:gd name="T88" fmla="*/ 83 w 211"/>
                  <a:gd name="T89" fmla="*/ 4 h 867"/>
                  <a:gd name="T90" fmla="*/ 97 w 211"/>
                  <a:gd name="T91" fmla="*/ 3 h 867"/>
                  <a:gd name="T92" fmla="*/ 113 w 211"/>
                  <a:gd name="T93" fmla="*/ 2 h 867"/>
                  <a:gd name="T94" fmla="*/ 130 w 211"/>
                  <a:gd name="T95" fmla="*/ 1 h 867"/>
                  <a:gd name="T96" fmla="*/ 148 w 211"/>
                  <a:gd name="T97" fmla="*/ 0 h 867"/>
                  <a:gd name="T98" fmla="*/ 211 w 211"/>
                  <a:gd name="T99" fmla="*/ 0 h 8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 h="867">
                    <a:moveTo>
                      <a:pt x="211" y="12"/>
                    </a:moveTo>
                    <a:lnTo>
                      <a:pt x="210" y="12"/>
                    </a:lnTo>
                    <a:lnTo>
                      <a:pt x="207" y="12"/>
                    </a:lnTo>
                    <a:lnTo>
                      <a:pt x="202" y="15"/>
                    </a:lnTo>
                    <a:lnTo>
                      <a:pt x="199" y="21"/>
                    </a:lnTo>
                    <a:lnTo>
                      <a:pt x="191" y="29"/>
                    </a:lnTo>
                    <a:lnTo>
                      <a:pt x="184" y="38"/>
                    </a:lnTo>
                    <a:lnTo>
                      <a:pt x="179" y="44"/>
                    </a:lnTo>
                    <a:lnTo>
                      <a:pt x="175" y="52"/>
                    </a:lnTo>
                    <a:lnTo>
                      <a:pt x="171" y="57"/>
                    </a:lnTo>
                    <a:lnTo>
                      <a:pt x="168" y="67"/>
                    </a:lnTo>
                    <a:lnTo>
                      <a:pt x="161" y="74"/>
                    </a:lnTo>
                    <a:lnTo>
                      <a:pt x="156" y="84"/>
                    </a:lnTo>
                    <a:lnTo>
                      <a:pt x="153" y="93"/>
                    </a:lnTo>
                    <a:lnTo>
                      <a:pt x="148" y="107"/>
                    </a:lnTo>
                    <a:lnTo>
                      <a:pt x="143" y="118"/>
                    </a:lnTo>
                    <a:lnTo>
                      <a:pt x="138" y="131"/>
                    </a:lnTo>
                    <a:lnTo>
                      <a:pt x="135" y="137"/>
                    </a:lnTo>
                    <a:lnTo>
                      <a:pt x="133" y="145"/>
                    </a:lnTo>
                    <a:lnTo>
                      <a:pt x="130" y="154"/>
                    </a:lnTo>
                    <a:lnTo>
                      <a:pt x="128" y="162"/>
                    </a:lnTo>
                    <a:lnTo>
                      <a:pt x="126" y="169"/>
                    </a:lnTo>
                    <a:lnTo>
                      <a:pt x="123" y="177"/>
                    </a:lnTo>
                    <a:lnTo>
                      <a:pt x="119" y="187"/>
                    </a:lnTo>
                    <a:lnTo>
                      <a:pt x="118" y="194"/>
                    </a:lnTo>
                    <a:lnTo>
                      <a:pt x="114" y="204"/>
                    </a:lnTo>
                    <a:lnTo>
                      <a:pt x="113" y="213"/>
                    </a:lnTo>
                    <a:lnTo>
                      <a:pt x="111" y="223"/>
                    </a:lnTo>
                    <a:lnTo>
                      <a:pt x="108" y="234"/>
                    </a:lnTo>
                    <a:lnTo>
                      <a:pt x="106" y="244"/>
                    </a:lnTo>
                    <a:lnTo>
                      <a:pt x="102" y="253"/>
                    </a:lnTo>
                    <a:lnTo>
                      <a:pt x="101" y="265"/>
                    </a:lnTo>
                    <a:lnTo>
                      <a:pt x="98" y="276"/>
                    </a:lnTo>
                    <a:lnTo>
                      <a:pt x="96" y="287"/>
                    </a:lnTo>
                    <a:lnTo>
                      <a:pt x="93" y="299"/>
                    </a:lnTo>
                    <a:lnTo>
                      <a:pt x="92" y="312"/>
                    </a:lnTo>
                    <a:lnTo>
                      <a:pt x="91" y="325"/>
                    </a:lnTo>
                    <a:lnTo>
                      <a:pt x="88" y="337"/>
                    </a:lnTo>
                    <a:lnTo>
                      <a:pt x="86" y="348"/>
                    </a:lnTo>
                    <a:lnTo>
                      <a:pt x="83" y="362"/>
                    </a:lnTo>
                    <a:lnTo>
                      <a:pt x="81" y="375"/>
                    </a:lnTo>
                    <a:lnTo>
                      <a:pt x="80" y="386"/>
                    </a:lnTo>
                    <a:lnTo>
                      <a:pt x="77" y="400"/>
                    </a:lnTo>
                    <a:lnTo>
                      <a:pt x="76" y="411"/>
                    </a:lnTo>
                    <a:lnTo>
                      <a:pt x="75" y="424"/>
                    </a:lnTo>
                    <a:lnTo>
                      <a:pt x="72" y="436"/>
                    </a:lnTo>
                    <a:lnTo>
                      <a:pt x="71" y="447"/>
                    </a:lnTo>
                    <a:lnTo>
                      <a:pt x="69" y="458"/>
                    </a:lnTo>
                    <a:lnTo>
                      <a:pt x="69" y="472"/>
                    </a:lnTo>
                    <a:lnTo>
                      <a:pt x="66" y="485"/>
                    </a:lnTo>
                    <a:lnTo>
                      <a:pt x="65" y="497"/>
                    </a:lnTo>
                    <a:lnTo>
                      <a:pt x="64" y="510"/>
                    </a:lnTo>
                    <a:lnTo>
                      <a:pt x="62" y="523"/>
                    </a:lnTo>
                    <a:lnTo>
                      <a:pt x="60" y="533"/>
                    </a:lnTo>
                    <a:lnTo>
                      <a:pt x="60" y="544"/>
                    </a:lnTo>
                    <a:lnTo>
                      <a:pt x="57" y="555"/>
                    </a:lnTo>
                    <a:lnTo>
                      <a:pt x="56" y="569"/>
                    </a:lnTo>
                    <a:lnTo>
                      <a:pt x="56" y="578"/>
                    </a:lnTo>
                    <a:lnTo>
                      <a:pt x="55" y="590"/>
                    </a:lnTo>
                    <a:lnTo>
                      <a:pt x="54" y="601"/>
                    </a:lnTo>
                    <a:lnTo>
                      <a:pt x="54" y="614"/>
                    </a:lnTo>
                    <a:lnTo>
                      <a:pt x="52" y="624"/>
                    </a:lnTo>
                    <a:lnTo>
                      <a:pt x="52" y="633"/>
                    </a:lnTo>
                    <a:lnTo>
                      <a:pt x="51" y="645"/>
                    </a:lnTo>
                    <a:lnTo>
                      <a:pt x="51" y="656"/>
                    </a:lnTo>
                    <a:lnTo>
                      <a:pt x="50" y="666"/>
                    </a:lnTo>
                    <a:lnTo>
                      <a:pt x="49" y="677"/>
                    </a:lnTo>
                    <a:lnTo>
                      <a:pt x="49" y="685"/>
                    </a:lnTo>
                    <a:lnTo>
                      <a:pt x="49" y="698"/>
                    </a:lnTo>
                    <a:lnTo>
                      <a:pt x="48" y="706"/>
                    </a:lnTo>
                    <a:lnTo>
                      <a:pt x="48" y="715"/>
                    </a:lnTo>
                    <a:lnTo>
                      <a:pt x="46" y="725"/>
                    </a:lnTo>
                    <a:lnTo>
                      <a:pt x="46" y="732"/>
                    </a:lnTo>
                    <a:lnTo>
                      <a:pt x="45" y="740"/>
                    </a:lnTo>
                    <a:lnTo>
                      <a:pt x="44" y="749"/>
                    </a:lnTo>
                    <a:lnTo>
                      <a:pt x="44" y="757"/>
                    </a:lnTo>
                    <a:lnTo>
                      <a:pt x="44" y="765"/>
                    </a:lnTo>
                    <a:lnTo>
                      <a:pt x="44" y="780"/>
                    </a:lnTo>
                    <a:lnTo>
                      <a:pt x="43" y="795"/>
                    </a:lnTo>
                    <a:lnTo>
                      <a:pt x="43" y="806"/>
                    </a:lnTo>
                    <a:lnTo>
                      <a:pt x="43" y="820"/>
                    </a:lnTo>
                    <a:lnTo>
                      <a:pt x="43" y="827"/>
                    </a:lnTo>
                    <a:lnTo>
                      <a:pt x="43" y="839"/>
                    </a:lnTo>
                    <a:lnTo>
                      <a:pt x="43" y="846"/>
                    </a:lnTo>
                    <a:lnTo>
                      <a:pt x="43" y="854"/>
                    </a:lnTo>
                    <a:lnTo>
                      <a:pt x="43" y="864"/>
                    </a:lnTo>
                    <a:lnTo>
                      <a:pt x="43" y="867"/>
                    </a:lnTo>
                    <a:lnTo>
                      <a:pt x="0" y="867"/>
                    </a:lnTo>
                    <a:lnTo>
                      <a:pt x="0" y="865"/>
                    </a:lnTo>
                    <a:lnTo>
                      <a:pt x="0" y="860"/>
                    </a:lnTo>
                    <a:lnTo>
                      <a:pt x="0" y="848"/>
                    </a:lnTo>
                    <a:lnTo>
                      <a:pt x="0" y="835"/>
                    </a:lnTo>
                    <a:lnTo>
                      <a:pt x="0" y="827"/>
                    </a:lnTo>
                    <a:lnTo>
                      <a:pt x="0" y="818"/>
                    </a:lnTo>
                    <a:lnTo>
                      <a:pt x="0" y="808"/>
                    </a:lnTo>
                    <a:lnTo>
                      <a:pt x="2" y="799"/>
                    </a:lnTo>
                    <a:lnTo>
                      <a:pt x="2" y="787"/>
                    </a:lnTo>
                    <a:lnTo>
                      <a:pt x="2" y="776"/>
                    </a:lnTo>
                    <a:lnTo>
                      <a:pt x="3" y="765"/>
                    </a:lnTo>
                    <a:lnTo>
                      <a:pt x="4" y="753"/>
                    </a:lnTo>
                    <a:lnTo>
                      <a:pt x="4" y="738"/>
                    </a:lnTo>
                    <a:lnTo>
                      <a:pt x="5" y="725"/>
                    </a:lnTo>
                    <a:lnTo>
                      <a:pt x="5" y="711"/>
                    </a:lnTo>
                    <a:lnTo>
                      <a:pt x="7" y="696"/>
                    </a:lnTo>
                    <a:lnTo>
                      <a:pt x="7" y="679"/>
                    </a:lnTo>
                    <a:lnTo>
                      <a:pt x="9" y="664"/>
                    </a:lnTo>
                    <a:lnTo>
                      <a:pt x="10" y="647"/>
                    </a:lnTo>
                    <a:lnTo>
                      <a:pt x="12" y="633"/>
                    </a:lnTo>
                    <a:lnTo>
                      <a:pt x="13" y="614"/>
                    </a:lnTo>
                    <a:lnTo>
                      <a:pt x="14" y="597"/>
                    </a:lnTo>
                    <a:lnTo>
                      <a:pt x="15" y="580"/>
                    </a:lnTo>
                    <a:lnTo>
                      <a:pt x="18" y="563"/>
                    </a:lnTo>
                    <a:lnTo>
                      <a:pt x="18" y="544"/>
                    </a:lnTo>
                    <a:lnTo>
                      <a:pt x="20" y="527"/>
                    </a:lnTo>
                    <a:lnTo>
                      <a:pt x="23" y="510"/>
                    </a:lnTo>
                    <a:lnTo>
                      <a:pt x="25" y="491"/>
                    </a:lnTo>
                    <a:lnTo>
                      <a:pt x="26" y="472"/>
                    </a:lnTo>
                    <a:lnTo>
                      <a:pt x="28" y="453"/>
                    </a:lnTo>
                    <a:lnTo>
                      <a:pt x="30" y="434"/>
                    </a:lnTo>
                    <a:lnTo>
                      <a:pt x="33" y="417"/>
                    </a:lnTo>
                    <a:lnTo>
                      <a:pt x="35" y="398"/>
                    </a:lnTo>
                    <a:lnTo>
                      <a:pt x="39" y="379"/>
                    </a:lnTo>
                    <a:lnTo>
                      <a:pt x="41" y="360"/>
                    </a:lnTo>
                    <a:lnTo>
                      <a:pt x="44" y="342"/>
                    </a:lnTo>
                    <a:lnTo>
                      <a:pt x="48" y="323"/>
                    </a:lnTo>
                    <a:lnTo>
                      <a:pt x="50" y="303"/>
                    </a:lnTo>
                    <a:lnTo>
                      <a:pt x="52" y="285"/>
                    </a:lnTo>
                    <a:lnTo>
                      <a:pt x="56" y="268"/>
                    </a:lnTo>
                    <a:lnTo>
                      <a:pt x="60" y="251"/>
                    </a:lnTo>
                    <a:lnTo>
                      <a:pt x="64" y="232"/>
                    </a:lnTo>
                    <a:lnTo>
                      <a:pt x="67" y="217"/>
                    </a:lnTo>
                    <a:lnTo>
                      <a:pt x="72" y="200"/>
                    </a:lnTo>
                    <a:lnTo>
                      <a:pt x="75" y="183"/>
                    </a:lnTo>
                    <a:lnTo>
                      <a:pt x="80" y="168"/>
                    </a:lnTo>
                    <a:lnTo>
                      <a:pt x="83" y="150"/>
                    </a:lnTo>
                    <a:lnTo>
                      <a:pt x="88" y="135"/>
                    </a:lnTo>
                    <a:lnTo>
                      <a:pt x="92" y="122"/>
                    </a:lnTo>
                    <a:lnTo>
                      <a:pt x="97" y="107"/>
                    </a:lnTo>
                    <a:lnTo>
                      <a:pt x="102" y="93"/>
                    </a:lnTo>
                    <a:lnTo>
                      <a:pt x="108" y="82"/>
                    </a:lnTo>
                    <a:lnTo>
                      <a:pt x="113" y="69"/>
                    </a:lnTo>
                    <a:lnTo>
                      <a:pt x="119" y="57"/>
                    </a:lnTo>
                    <a:lnTo>
                      <a:pt x="124" y="44"/>
                    </a:lnTo>
                    <a:lnTo>
                      <a:pt x="130" y="34"/>
                    </a:lnTo>
                    <a:lnTo>
                      <a:pt x="135" y="25"/>
                    </a:lnTo>
                    <a:lnTo>
                      <a:pt x="142" y="15"/>
                    </a:lnTo>
                    <a:lnTo>
                      <a:pt x="148" y="6"/>
                    </a:lnTo>
                    <a:lnTo>
                      <a:pt x="156" y="0"/>
                    </a:lnTo>
                    <a:lnTo>
                      <a:pt x="21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2" name="Freeform 96"/>
              <p:cNvSpPr>
                <a:spLocks/>
              </p:cNvSpPr>
              <p:nvPr/>
            </p:nvSpPr>
            <p:spPr bwMode="auto">
              <a:xfrm>
                <a:off x="4496" y="1984"/>
                <a:ext cx="212" cy="488"/>
              </a:xfrm>
              <a:custGeom>
                <a:avLst/>
                <a:gdLst>
                  <a:gd name="T0" fmla="*/ 201 w 212"/>
                  <a:gd name="T1" fmla="*/ 0 h 978"/>
                  <a:gd name="T2" fmla="*/ 182 w 212"/>
                  <a:gd name="T3" fmla="*/ 0 h 978"/>
                  <a:gd name="T4" fmla="*/ 166 w 212"/>
                  <a:gd name="T5" fmla="*/ 1 h 978"/>
                  <a:gd name="T6" fmla="*/ 153 w 212"/>
                  <a:gd name="T7" fmla="*/ 2 h 978"/>
                  <a:gd name="T8" fmla="*/ 139 w 212"/>
                  <a:gd name="T9" fmla="*/ 3 h 978"/>
                  <a:gd name="T10" fmla="*/ 130 w 212"/>
                  <a:gd name="T11" fmla="*/ 4 h 978"/>
                  <a:gd name="T12" fmla="*/ 123 w 212"/>
                  <a:gd name="T13" fmla="*/ 5 h 978"/>
                  <a:gd name="T14" fmla="*/ 115 w 212"/>
                  <a:gd name="T15" fmla="*/ 6 h 978"/>
                  <a:gd name="T16" fmla="*/ 108 w 212"/>
                  <a:gd name="T17" fmla="*/ 7 h 978"/>
                  <a:gd name="T18" fmla="*/ 99 w 212"/>
                  <a:gd name="T19" fmla="*/ 8 h 978"/>
                  <a:gd name="T20" fmla="*/ 92 w 212"/>
                  <a:gd name="T21" fmla="*/ 9 h 978"/>
                  <a:gd name="T22" fmla="*/ 83 w 212"/>
                  <a:gd name="T23" fmla="*/ 10 h 978"/>
                  <a:gd name="T24" fmla="*/ 78 w 212"/>
                  <a:gd name="T25" fmla="*/ 11 h 978"/>
                  <a:gd name="T26" fmla="*/ 71 w 212"/>
                  <a:gd name="T27" fmla="*/ 13 h 978"/>
                  <a:gd name="T28" fmla="*/ 67 w 212"/>
                  <a:gd name="T29" fmla="*/ 14 h 978"/>
                  <a:gd name="T30" fmla="*/ 62 w 212"/>
                  <a:gd name="T31" fmla="*/ 15 h 978"/>
                  <a:gd name="T32" fmla="*/ 58 w 212"/>
                  <a:gd name="T33" fmla="*/ 17 h 978"/>
                  <a:gd name="T34" fmla="*/ 53 w 212"/>
                  <a:gd name="T35" fmla="*/ 18 h 978"/>
                  <a:gd name="T36" fmla="*/ 51 w 212"/>
                  <a:gd name="T37" fmla="*/ 19 h 978"/>
                  <a:gd name="T38" fmla="*/ 49 w 212"/>
                  <a:gd name="T39" fmla="*/ 21 h 978"/>
                  <a:gd name="T40" fmla="*/ 49 w 212"/>
                  <a:gd name="T41" fmla="*/ 22 h 978"/>
                  <a:gd name="T42" fmla="*/ 45 w 212"/>
                  <a:gd name="T43" fmla="*/ 23 h 978"/>
                  <a:gd name="T44" fmla="*/ 44 w 212"/>
                  <a:gd name="T45" fmla="*/ 24 h 978"/>
                  <a:gd name="T46" fmla="*/ 42 w 212"/>
                  <a:gd name="T47" fmla="*/ 25 h 978"/>
                  <a:gd name="T48" fmla="*/ 41 w 212"/>
                  <a:gd name="T49" fmla="*/ 26 h 978"/>
                  <a:gd name="T50" fmla="*/ 41 w 212"/>
                  <a:gd name="T51" fmla="*/ 27 h 978"/>
                  <a:gd name="T52" fmla="*/ 41 w 212"/>
                  <a:gd name="T53" fmla="*/ 28 h 978"/>
                  <a:gd name="T54" fmla="*/ 41 w 212"/>
                  <a:gd name="T55" fmla="*/ 29 h 978"/>
                  <a:gd name="T56" fmla="*/ 41 w 212"/>
                  <a:gd name="T57" fmla="*/ 30 h 978"/>
                  <a:gd name="T58" fmla="*/ 0 w 212"/>
                  <a:gd name="T59" fmla="*/ 30 h 978"/>
                  <a:gd name="T60" fmla="*/ 0 w 212"/>
                  <a:gd name="T61" fmla="*/ 29 h 978"/>
                  <a:gd name="T62" fmla="*/ 0 w 212"/>
                  <a:gd name="T63" fmla="*/ 28 h 978"/>
                  <a:gd name="T64" fmla="*/ 0 w 212"/>
                  <a:gd name="T65" fmla="*/ 27 h 978"/>
                  <a:gd name="T66" fmla="*/ 1 w 212"/>
                  <a:gd name="T67" fmla="*/ 25 h 978"/>
                  <a:gd name="T68" fmla="*/ 1 w 212"/>
                  <a:gd name="T69" fmla="*/ 24 h 978"/>
                  <a:gd name="T70" fmla="*/ 5 w 212"/>
                  <a:gd name="T71" fmla="*/ 22 h 978"/>
                  <a:gd name="T72" fmla="*/ 6 w 212"/>
                  <a:gd name="T73" fmla="*/ 20 h 978"/>
                  <a:gd name="T74" fmla="*/ 11 w 212"/>
                  <a:gd name="T75" fmla="*/ 18 h 978"/>
                  <a:gd name="T76" fmla="*/ 15 w 212"/>
                  <a:gd name="T77" fmla="*/ 16 h 978"/>
                  <a:gd name="T78" fmla="*/ 21 w 212"/>
                  <a:gd name="T79" fmla="*/ 15 h 978"/>
                  <a:gd name="T80" fmla="*/ 27 w 212"/>
                  <a:gd name="T81" fmla="*/ 13 h 978"/>
                  <a:gd name="T82" fmla="*/ 36 w 212"/>
                  <a:gd name="T83" fmla="*/ 11 h 978"/>
                  <a:gd name="T84" fmla="*/ 46 w 212"/>
                  <a:gd name="T85" fmla="*/ 9 h 978"/>
                  <a:gd name="T86" fmla="*/ 58 w 212"/>
                  <a:gd name="T87" fmla="*/ 7 h 978"/>
                  <a:gd name="T88" fmla="*/ 70 w 212"/>
                  <a:gd name="T89" fmla="*/ 5 h 978"/>
                  <a:gd name="T90" fmla="*/ 86 w 212"/>
                  <a:gd name="T91" fmla="*/ 4 h 978"/>
                  <a:gd name="T92" fmla="*/ 103 w 212"/>
                  <a:gd name="T93" fmla="*/ 2 h 978"/>
                  <a:gd name="T94" fmla="*/ 122 w 212"/>
                  <a:gd name="T95" fmla="*/ 1 h 978"/>
                  <a:gd name="T96" fmla="*/ 143 w 212"/>
                  <a:gd name="T97" fmla="*/ 0 h 978"/>
                  <a:gd name="T98" fmla="*/ 212 w 212"/>
                  <a:gd name="T99" fmla="*/ 0 h 9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2" h="978">
                    <a:moveTo>
                      <a:pt x="212" y="0"/>
                    </a:moveTo>
                    <a:lnTo>
                      <a:pt x="208" y="2"/>
                    </a:lnTo>
                    <a:lnTo>
                      <a:pt x="201" y="8"/>
                    </a:lnTo>
                    <a:lnTo>
                      <a:pt x="196" y="12"/>
                    </a:lnTo>
                    <a:lnTo>
                      <a:pt x="190" y="19"/>
                    </a:lnTo>
                    <a:lnTo>
                      <a:pt x="182" y="27"/>
                    </a:lnTo>
                    <a:lnTo>
                      <a:pt x="176" y="42"/>
                    </a:lnTo>
                    <a:lnTo>
                      <a:pt x="171" y="48"/>
                    </a:lnTo>
                    <a:lnTo>
                      <a:pt x="166" y="56"/>
                    </a:lnTo>
                    <a:lnTo>
                      <a:pt x="162" y="65"/>
                    </a:lnTo>
                    <a:lnTo>
                      <a:pt x="157" y="75"/>
                    </a:lnTo>
                    <a:lnTo>
                      <a:pt x="153" y="86"/>
                    </a:lnTo>
                    <a:lnTo>
                      <a:pt x="149" y="97"/>
                    </a:lnTo>
                    <a:lnTo>
                      <a:pt x="143" y="111"/>
                    </a:lnTo>
                    <a:lnTo>
                      <a:pt x="139" y="124"/>
                    </a:lnTo>
                    <a:lnTo>
                      <a:pt x="136" y="132"/>
                    </a:lnTo>
                    <a:lnTo>
                      <a:pt x="133" y="137"/>
                    </a:lnTo>
                    <a:lnTo>
                      <a:pt x="130" y="145"/>
                    </a:lnTo>
                    <a:lnTo>
                      <a:pt x="128" y="154"/>
                    </a:lnTo>
                    <a:lnTo>
                      <a:pt x="125" y="162"/>
                    </a:lnTo>
                    <a:lnTo>
                      <a:pt x="123" y="172"/>
                    </a:lnTo>
                    <a:lnTo>
                      <a:pt x="120" y="179"/>
                    </a:lnTo>
                    <a:lnTo>
                      <a:pt x="118" y="191"/>
                    </a:lnTo>
                    <a:lnTo>
                      <a:pt x="115" y="198"/>
                    </a:lnTo>
                    <a:lnTo>
                      <a:pt x="112" y="208"/>
                    </a:lnTo>
                    <a:lnTo>
                      <a:pt x="109" y="217"/>
                    </a:lnTo>
                    <a:lnTo>
                      <a:pt x="108" y="229"/>
                    </a:lnTo>
                    <a:lnTo>
                      <a:pt x="104" y="238"/>
                    </a:lnTo>
                    <a:lnTo>
                      <a:pt x="103" y="250"/>
                    </a:lnTo>
                    <a:lnTo>
                      <a:pt x="99" y="261"/>
                    </a:lnTo>
                    <a:lnTo>
                      <a:pt x="98" y="274"/>
                    </a:lnTo>
                    <a:lnTo>
                      <a:pt x="94" y="286"/>
                    </a:lnTo>
                    <a:lnTo>
                      <a:pt x="92" y="297"/>
                    </a:lnTo>
                    <a:lnTo>
                      <a:pt x="89" y="310"/>
                    </a:lnTo>
                    <a:lnTo>
                      <a:pt x="86" y="324"/>
                    </a:lnTo>
                    <a:lnTo>
                      <a:pt x="83" y="337"/>
                    </a:lnTo>
                    <a:lnTo>
                      <a:pt x="82" y="350"/>
                    </a:lnTo>
                    <a:lnTo>
                      <a:pt x="79" y="364"/>
                    </a:lnTo>
                    <a:lnTo>
                      <a:pt x="78" y="377"/>
                    </a:lnTo>
                    <a:lnTo>
                      <a:pt x="75" y="390"/>
                    </a:lnTo>
                    <a:lnTo>
                      <a:pt x="73" y="404"/>
                    </a:lnTo>
                    <a:lnTo>
                      <a:pt x="71" y="417"/>
                    </a:lnTo>
                    <a:lnTo>
                      <a:pt x="70" y="432"/>
                    </a:lnTo>
                    <a:lnTo>
                      <a:pt x="68" y="445"/>
                    </a:lnTo>
                    <a:lnTo>
                      <a:pt x="67" y="461"/>
                    </a:lnTo>
                    <a:lnTo>
                      <a:pt x="66" y="474"/>
                    </a:lnTo>
                    <a:lnTo>
                      <a:pt x="65" y="489"/>
                    </a:lnTo>
                    <a:lnTo>
                      <a:pt x="62" y="502"/>
                    </a:lnTo>
                    <a:lnTo>
                      <a:pt x="61" y="518"/>
                    </a:lnTo>
                    <a:lnTo>
                      <a:pt x="60" y="533"/>
                    </a:lnTo>
                    <a:lnTo>
                      <a:pt x="58" y="546"/>
                    </a:lnTo>
                    <a:lnTo>
                      <a:pt x="57" y="559"/>
                    </a:lnTo>
                    <a:lnTo>
                      <a:pt x="56" y="575"/>
                    </a:lnTo>
                    <a:lnTo>
                      <a:pt x="53" y="590"/>
                    </a:lnTo>
                    <a:lnTo>
                      <a:pt x="53" y="605"/>
                    </a:lnTo>
                    <a:lnTo>
                      <a:pt x="52" y="617"/>
                    </a:lnTo>
                    <a:lnTo>
                      <a:pt x="51" y="632"/>
                    </a:lnTo>
                    <a:lnTo>
                      <a:pt x="50" y="645"/>
                    </a:lnTo>
                    <a:lnTo>
                      <a:pt x="50" y="660"/>
                    </a:lnTo>
                    <a:lnTo>
                      <a:pt x="49" y="674"/>
                    </a:lnTo>
                    <a:lnTo>
                      <a:pt x="49" y="689"/>
                    </a:lnTo>
                    <a:lnTo>
                      <a:pt x="49" y="702"/>
                    </a:lnTo>
                    <a:lnTo>
                      <a:pt x="49" y="717"/>
                    </a:lnTo>
                    <a:lnTo>
                      <a:pt x="47" y="729"/>
                    </a:lnTo>
                    <a:lnTo>
                      <a:pt x="46" y="742"/>
                    </a:lnTo>
                    <a:lnTo>
                      <a:pt x="45" y="753"/>
                    </a:lnTo>
                    <a:lnTo>
                      <a:pt x="45" y="767"/>
                    </a:lnTo>
                    <a:lnTo>
                      <a:pt x="45" y="780"/>
                    </a:lnTo>
                    <a:lnTo>
                      <a:pt x="44" y="791"/>
                    </a:lnTo>
                    <a:lnTo>
                      <a:pt x="44" y="803"/>
                    </a:lnTo>
                    <a:lnTo>
                      <a:pt x="44" y="816"/>
                    </a:lnTo>
                    <a:lnTo>
                      <a:pt x="42" y="826"/>
                    </a:lnTo>
                    <a:lnTo>
                      <a:pt x="42" y="837"/>
                    </a:lnTo>
                    <a:lnTo>
                      <a:pt x="41" y="847"/>
                    </a:lnTo>
                    <a:lnTo>
                      <a:pt x="41" y="858"/>
                    </a:lnTo>
                    <a:lnTo>
                      <a:pt x="41" y="868"/>
                    </a:lnTo>
                    <a:lnTo>
                      <a:pt x="41" y="877"/>
                    </a:lnTo>
                    <a:lnTo>
                      <a:pt x="41" y="887"/>
                    </a:lnTo>
                    <a:lnTo>
                      <a:pt x="41" y="896"/>
                    </a:lnTo>
                    <a:lnTo>
                      <a:pt x="41" y="911"/>
                    </a:lnTo>
                    <a:lnTo>
                      <a:pt x="41" y="926"/>
                    </a:lnTo>
                    <a:lnTo>
                      <a:pt x="41" y="938"/>
                    </a:lnTo>
                    <a:lnTo>
                      <a:pt x="41" y="949"/>
                    </a:lnTo>
                    <a:lnTo>
                      <a:pt x="41" y="957"/>
                    </a:lnTo>
                    <a:lnTo>
                      <a:pt x="41" y="965"/>
                    </a:lnTo>
                    <a:lnTo>
                      <a:pt x="41" y="966"/>
                    </a:lnTo>
                    <a:lnTo>
                      <a:pt x="41" y="970"/>
                    </a:lnTo>
                    <a:lnTo>
                      <a:pt x="1" y="978"/>
                    </a:lnTo>
                    <a:lnTo>
                      <a:pt x="0" y="974"/>
                    </a:lnTo>
                    <a:lnTo>
                      <a:pt x="0" y="966"/>
                    </a:lnTo>
                    <a:lnTo>
                      <a:pt x="0" y="957"/>
                    </a:lnTo>
                    <a:lnTo>
                      <a:pt x="0" y="944"/>
                    </a:lnTo>
                    <a:lnTo>
                      <a:pt x="0" y="934"/>
                    </a:lnTo>
                    <a:lnTo>
                      <a:pt x="0" y="925"/>
                    </a:lnTo>
                    <a:lnTo>
                      <a:pt x="0" y="915"/>
                    </a:lnTo>
                    <a:lnTo>
                      <a:pt x="0" y="904"/>
                    </a:lnTo>
                    <a:lnTo>
                      <a:pt x="0" y="890"/>
                    </a:lnTo>
                    <a:lnTo>
                      <a:pt x="0" y="879"/>
                    </a:lnTo>
                    <a:lnTo>
                      <a:pt x="0" y="866"/>
                    </a:lnTo>
                    <a:lnTo>
                      <a:pt x="1" y="852"/>
                    </a:lnTo>
                    <a:lnTo>
                      <a:pt x="1" y="837"/>
                    </a:lnTo>
                    <a:lnTo>
                      <a:pt x="1" y="822"/>
                    </a:lnTo>
                    <a:lnTo>
                      <a:pt x="1" y="805"/>
                    </a:lnTo>
                    <a:lnTo>
                      <a:pt x="1" y="791"/>
                    </a:lnTo>
                    <a:lnTo>
                      <a:pt x="1" y="772"/>
                    </a:lnTo>
                    <a:lnTo>
                      <a:pt x="3" y="755"/>
                    </a:lnTo>
                    <a:lnTo>
                      <a:pt x="3" y="738"/>
                    </a:lnTo>
                    <a:lnTo>
                      <a:pt x="5" y="721"/>
                    </a:lnTo>
                    <a:lnTo>
                      <a:pt x="5" y="702"/>
                    </a:lnTo>
                    <a:lnTo>
                      <a:pt x="6" y="683"/>
                    </a:lnTo>
                    <a:lnTo>
                      <a:pt x="6" y="664"/>
                    </a:lnTo>
                    <a:lnTo>
                      <a:pt x="8" y="645"/>
                    </a:lnTo>
                    <a:lnTo>
                      <a:pt x="9" y="624"/>
                    </a:lnTo>
                    <a:lnTo>
                      <a:pt x="11" y="605"/>
                    </a:lnTo>
                    <a:lnTo>
                      <a:pt x="11" y="584"/>
                    </a:lnTo>
                    <a:lnTo>
                      <a:pt x="15" y="565"/>
                    </a:lnTo>
                    <a:lnTo>
                      <a:pt x="15" y="544"/>
                    </a:lnTo>
                    <a:lnTo>
                      <a:pt x="18" y="523"/>
                    </a:lnTo>
                    <a:lnTo>
                      <a:pt x="19" y="502"/>
                    </a:lnTo>
                    <a:lnTo>
                      <a:pt x="21" y="482"/>
                    </a:lnTo>
                    <a:lnTo>
                      <a:pt x="24" y="461"/>
                    </a:lnTo>
                    <a:lnTo>
                      <a:pt x="25" y="440"/>
                    </a:lnTo>
                    <a:lnTo>
                      <a:pt x="27" y="419"/>
                    </a:lnTo>
                    <a:lnTo>
                      <a:pt x="31" y="400"/>
                    </a:lnTo>
                    <a:lnTo>
                      <a:pt x="34" y="377"/>
                    </a:lnTo>
                    <a:lnTo>
                      <a:pt x="36" y="358"/>
                    </a:lnTo>
                    <a:lnTo>
                      <a:pt x="40" y="337"/>
                    </a:lnTo>
                    <a:lnTo>
                      <a:pt x="44" y="318"/>
                    </a:lnTo>
                    <a:lnTo>
                      <a:pt x="46" y="297"/>
                    </a:lnTo>
                    <a:lnTo>
                      <a:pt x="50" y="278"/>
                    </a:lnTo>
                    <a:lnTo>
                      <a:pt x="53" y="259"/>
                    </a:lnTo>
                    <a:lnTo>
                      <a:pt x="58" y="242"/>
                    </a:lnTo>
                    <a:lnTo>
                      <a:pt x="61" y="221"/>
                    </a:lnTo>
                    <a:lnTo>
                      <a:pt x="66" y="202"/>
                    </a:lnTo>
                    <a:lnTo>
                      <a:pt x="70" y="183"/>
                    </a:lnTo>
                    <a:lnTo>
                      <a:pt x="76" y="168"/>
                    </a:lnTo>
                    <a:lnTo>
                      <a:pt x="79" y="151"/>
                    </a:lnTo>
                    <a:lnTo>
                      <a:pt x="86" y="132"/>
                    </a:lnTo>
                    <a:lnTo>
                      <a:pt x="91" y="116"/>
                    </a:lnTo>
                    <a:lnTo>
                      <a:pt x="97" y="103"/>
                    </a:lnTo>
                    <a:lnTo>
                      <a:pt x="103" y="86"/>
                    </a:lnTo>
                    <a:lnTo>
                      <a:pt x="108" y="73"/>
                    </a:lnTo>
                    <a:lnTo>
                      <a:pt x="114" y="59"/>
                    </a:lnTo>
                    <a:lnTo>
                      <a:pt x="122" y="46"/>
                    </a:lnTo>
                    <a:lnTo>
                      <a:pt x="128" y="35"/>
                    </a:lnTo>
                    <a:lnTo>
                      <a:pt x="135" y="23"/>
                    </a:lnTo>
                    <a:lnTo>
                      <a:pt x="143" y="14"/>
                    </a:lnTo>
                    <a:lnTo>
                      <a:pt x="151" y="4"/>
                    </a:lnTo>
                    <a:lnTo>
                      <a:pt x="2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3" name="Freeform 97"/>
              <p:cNvSpPr>
                <a:spLocks/>
              </p:cNvSpPr>
              <p:nvPr/>
            </p:nvSpPr>
            <p:spPr bwMode="auto">
              <a:xfrm>
                <a:off x="4545" y="2407"/>
                <a:ext cx="78" cy="41"/>
              </a:xfrm>
              <a:custGeom>
                <a:avLst/>
                <a:gdLst>
                  <a:gd name="T0" fmla="*/ 0 w 78"/>
                  <a:gd name="T1" fmla="*/ 3 h 81"/>
                  <a:gd name="T2" fmla="*/ 0 w 78"/>
                  <a:gd name="T3" fmla="*/ 3 h 81"/>
                  <a:gd name="T4" fmla="*/ 4 w 78"/>
                  <a:gd name="T5" fmla="*/ 3 h 81"/>
                  <a:gd name="T6" fmla="*/ 9 w 78"/>
                  <a:gd name="T7" fmla="*/ 3 h 81"/>
                  <a:gd name="T8" fmla="*/ 18 w 78"/>
                  <a:gd name="T9" fmla="*/ 3 h 81"/>
                  <a:gd name="T10" fmla="*/ 23 w 78"/>
                  <a:gd name="T11" fmla="*/ 3 h 81"/>
                  <a:gd name="T12" fmla="*/ 29 w 78"/>
                  <a:gd name="T13" fmla="*/ 3 h 81"/>
                  <a:gd name="T14" fmla="*/ 34 w 78"/>
                  <a:gd name="T15" fmla="*/ 3 h 81"/>
                  <a:gd name="T16" fmla="*/ 42 w 78"/>
                  <a:gd name="T17" fmla="*/ 3 h 81"/>
                  <a:gd name="T18" fmla="*/ 48 w 78"/>
                  <a:gd name="T19" fmla="*/ 3 h 81"/>
                  <a:gd name="T20" fmla="*/ 55 w 78"/>
                  <a:gd name="T21" fmla="*/ 3 h 81"/>
                  <a:gd name="T22" fmla="*/ 64 w 78"/>
                  <a:gd name="T23" fmla="*/ 3 h 81"/>
                  <a:gd name="T24" fmla="*/ 74 w 78"/>
                  <a:gd name="T25" fmla="*/ 3 h 81"/>
                  <a:gd name="T26" fmla="*/ 78 w 78"/>
                  <a:gd name="T27" fmla="*/ 1 h 81"/>
                  <a:gd name="T28" fmla="*/ 75 w 78"/>
                  <a:gd name="T29" fmla="*/ 1 h 81"/>
                  <a:gd name="T30" fmla="*/ 71 w 78"/>
                  <a:gd name="T31" fmla="*/ 1 h 81"/>
                  <a:gd name="T32" fmla="*/ 66 w 78"/>
                  <a:gd name="T33" fmla="*/ 1 h 81"/>
                  <a:gd name="T34" fmla="*/ 58 w 78"/>
                  <a:gd name="T35" fmla="*/ 1 h 81"/>
                  <a:gd name="T36" fmla="*/ 52 w 78"/>
                  <a:gd name="T37" fmla="*/ 0 h 81"/>
                  <a:gd name="T38" fmla="*/ 45 w 78"/>
                  <a:gd name="T39" fmla="*/ 0 h 81"/>
                  <a:gd name="T40" fmla="*/ 39 w 78"/>
                  <a:gd name="T41" fmla="*/ 0 h 81"/>
                  <a:gd name="T42" fmla="*/ 33 w 78"/>
                  <a:gd name="T43" fmla="*/ 0 h 81"/>
                  <a:gd name="T44" fmla="*/ 26 w 78"/>
                  <a:gd name="T45" fmla="*/ 0 h 81"/>
                  <a:gd name="T46" fmla="*/ 18 w 78"/>
                  <a:gd name="T47" fmla="*/ 0 h 81"/>
                  <a:gd name="T48" fmla="*/ 9 w 78"/>
                  <a:gd name="T49" fmla="*/ 1 h 81"/>
                  <a:gd name="T50" fmla="*/ 2 w 78"/>
                  <a:gd name="T51" fmla="*/ 1 h 81"/>
                  <a:gd name="T52" fmla="*/ 0 w 78"/>
                  <a:gd name="T53" fmla="*/ 3 h 81"/>
                  <a:gd name="T54" fmla="*/ 0 w 78"/>
                  <a:gd name="T55" fmla="*/ 3 h 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81">
                    <a:moveTo>
                      <a:pt x="0" y="76"/>
                    </a:moveTo>
                    <a:lnTo>
                      <a:pt x="0" y="74"/>
                    </a:lnTo>
                    <a:lnTo>
                      <a:pt x="4" y="74"/>
                    </a:lnTo>
                    <a:lnTo>
                      <a:pt x="9" y="74"/>
                    </a:lnTo>
                    <a:lnTo>
                      <a:pt x="18" y="74"/>
                    </a:lnTo>
                    <a:lnTo>
                      <a:pt x="23" y="74"/>
                    </a:lnTo>
                    <a:lnTo>
                      <a:pt x="29" y="74"/>
                    </a:lnTo>
                    <a:lnTo>
                      <a:pt x="34" y="74"/>
                    </a:lnTo>
                    <a:lnTo>
                      <a:pt x="42" y="76"/>
                    </a:lnTo>
                    <a:lnTo>
                      <a:pt x="48" y="76"/>
                    </a:lnTo>
                    <a:lnTo>
                      <a:pt x="55" y="78"/>
                    </a:lnTo>
                    <a:lnTo>
                      <a:pt x="64" y="79"/>
                    </a:lnTo>
                    <a:lnTo>
                      <a:pt x="74" y="81"/>
                    </a:lnTo>
                    <a:lnTo>
                      <a:pt x="78" y="7"/>
                    </a:lnTo>
                    <a:lnTo>
                      <a:pt x="75" y="5"/>
                    </a:lnTo>
                    <a:lnTo>
                      <a:pt x="71" y="3"/>
                    </a:lnTo>
                    <a:lnTo>
                      <a:pt x="66" y="2"/>
                    </a:lnTo>
                    <a:lnTo>
                      <a:pt x="58" y="2"/>
                    </a:lnTo>
                    <a:lnTo>
                      <a:pt x="52" y="0"/>
                    </a:lnTo>
                    <a:lnTo>
                      <a:pt x="45" y="0"/>
                    </a:lnTo>
                    <a:lnTo>
                      <a:pt x="39" y="0"/>
                    </a:lnTo>
                    <a:lnTo>
                      <a:pt x="33" y="0"/>
                    </a:lnTo>
                    <a:lnTo>
                      <a:pt x="26" y="0"/>
                    </a:lnTo>
                    <a:lnTo>
                      <a:pt x="18" y="0"/>
                    </a:lnTo>
                    <a:lnTo>
                      <a:pt x="9" y="2"/>
                    </a:lnTo>
                    <a:lnTo>
                      <a:pt x="2" y="3"/>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4" name="Freeform 98"/>
              <p:cNvSpPr>
                <a:spLocks/>
              </p:cNvSpPr>
              <p:nvPr/>
            </p:nvSpPr>
            <p:spPr bwMode="auto">
              <a:xfrm>
                <a:off x="4562" y="2215"/>
                <a:ext cx="100" cy="44"/>
              </a:xfrm>
              <a:custGeom>
                <a:avLst/>
                <a:gdLst>
                  <a:gd name="T0" fmla="*/ 0 w 100"/>
                  <a:gd name="T1" fmla="*/ 2 h 90"/>
                  <a:gd name="T2" fmla="*/ 1 w 100"/>
                  <a:gd name="T3" fmla="*/ 2 h 90"/>
                  <a:gd name="T4" fmla="*/ 7 w 100"/>
                  <a:gd name="T5" fmla="*/ 2 h 90"/>
                  <a:gd name="T6" fmla="*/ 10 w 100"/>
                  <a:gd name="T7" fmla="*/ 2 h 90"/>
                  <a:gd name="T8" fmla="*/ 16 w 100"/>
                  <a:gd name="T9" fmla="*/ 2 h 90"/>
                  <a:gd name="T10" fmla="*/ 20 w 100"/>
                  <a:gd name="T11" fmla="*/ 2 h 90"/>
                  <a:gd name="T12" fmla="*/ 27 w 100"/>
                  <a:gd name="T13" fmla="*/ 2 h 90"/>
                  <a:gd name="T14" fmla="*/ 33 w 100"/>
                  <a:gd name="T15" fmla="*/ 2 h 90"/>
                  <a:gd name="T16" fmla="*/ 39 w 100"/>
                  <a:gd name="T17" fmla="*/ 2 h 90"/>
                  <a:gd name="T18" fmla="*/ 46 w 100"/>
                  <a:gd name="T19" fmla="*/ 2 h 90"/>
                  <a:gd name="T20" fmla="*/ 54 w 100"/>
                  <a:gd name="T21" fmla="*/ 2 h 90"/>
                  <a:gd name="T22" fmla="*/ 63 w 100"/>
                  <a:gd name="T23" fmla="*/ 2 h 90"/>
                  <a:gd name="T24" fmla="*/ 72 w 100"/>
                  <a:gd name="T25" fmla="*/ 2 h 90"/>
                  <a:gd name="T26" fmla="*/ 80 w 100"/>
                  <a:gd name="T27" fmla="*/ 2 h 90"/>
                  <a:gd name="T28" fmla="*/ 89 w 100"/>
                  <a:gd name="T29" fmla="*/ 2 h 90"/>
                  <a:gd name="T30" fmla="*/ 100 w 100"/>
                  <a:gd name="T31" fmla="*/ 0 h 90"/>
                  <a:gd name="T32" fmla="*/ 98 w 100"/>
                  <a:gd name="T33" fmla="*/ 0 h 90"/>
                  <a:gd name="T34" fmla="*/ 91 w 100"/>
                  <a:gd name="T35" fmla="*/ 0 h 90"/>
                  <a:gd name="T36" fmla="*/ 88 w 100"/>
                  <a:gd name="T37" fmla="*/ 0 h 90"/>
                  <a:gd name="T38" fmla="*/ 83 w 100"/>
                  <a:gd name="T39" fmla="*/ 0 h 90"/>
                  <a:gd name="T40" fmla="*/ 77 w 100"/>
                  <a:gd name="T41" fmla="*/ 0 h 90"/>
                  <a:gd name="T42" fmla="*/ 70 w 100"/>
                  <a:gd name="T43" fmla="*/ 0 h 90"/>
                  <a:gd name="T44" fmla="*/ 63 w 100"/>
                  <a:gd name="T45" fmla="*/ 0 h 90"/>
                  <a:gd name="T46" fmla="*/ 57 w 100"/>
                  <a:gd name="T47" fmla="*/ 0 h 90"/>
                  <a:gd name="T48" fmla="*/ 49 w 100"/>
                  <a:gd name="T49" fmla="*/ 0 h 90"/>
                  <a:gd name="T50" fmla="*/ 42 w 100"/>
                  <a:gd name="T51" fmla="*/ 0 h 90"/>
                  <a:gd name="T52" fmla="*/ 33 w 100"/>
                  <a:gd name="T53" fmla="*/ 0 h 90"/>
                  <a:gd name="T54" fmla="*/ 25 w 100"/>
                  <a:gd name="T55" fmla="*/ 0 h 90"/>
                  <a:gd name="T56" fmla="*/ 16 w 100"/>
                  <a:gd name="T57" fmla="*/ 0 h 90"/>
                  <a:gd name="T58" fmla="*/ 9 w 100"/>
                  <a:gd name="T59" fmla="*/ 0 h 90"/>
                  <a:gd name="T60" fmla="*/ 0 w 100"/>
                  <a:gd name="T61" fmla="*/ 2 h 90"/>
                  <a:gd name="T62" fmla="*/ 0 w 100"/>
                  <a:gd name="T63" fmla="*/ 2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0" h="90">
                    <a:moveTo>
                      <a:pt x="0" y="90"/>
                    </a:moveTo>
                    <a:lnTo>
                      <a:pt x="1" y="90"/>
                    </a:lnTo>
                    <a:lnTo>
                      <a:pt x="7" y="88"/>
                    </a:lnTo>
                    <a:lnTo>
                      <a:pt x="10" y="86"/>
                    </a:lnTo>
                    <a:lnTo>
                      <a:pt x="16" y="84"/>
                    </a:lnTo>
                    <a:lnTo>
                      <a:pt x="20" y="84"/>
                    </a:lnTo>
                    <a:lnTo>
                      <a:pt x="27" y="84"/>
                    </a:lnTo>
                    <a:lnTo>
                      <a:pt x="33" y="84"/>
                    </a:lnTo>
                    <a:lnTo>
                      <a:pt x="39" y="84"/>
                    </a:lnTo>
                    <a:lnTo>
                      <a:pt x="46" y="84"/>
                    </a:lnTo>
                    <a:lnTo>
                      <a:pt x="54" y="84"/>
                    </a:lnTo>
                    <a:lnTo>
                      <a:pt x="63" y="84"/>
                    </a:lnTo>
                    <a:lnTo>
                      <a:pt x="72" y="84"/>
                    </a:lnTo>
                    <a:lnTo>
                      <a:pt x="80" y="86"/>
                    </a:lnTo>
                    <a:lnTo>
                      <a:pt x="89" y="90"/>
                    </a:lnTo>
                    <a:lnTo>
                      <a:pt x="100" y="8"/>
                    </a:lnTo>
                    <a:lnTo>
                      <a:pt x="98" y="6"/>
                    </a:lnTo>
                    <a:lnTo>
                      <a:pt x="91" y="6"/>
                    </a:lnTo>
                    <a:lnTo>
                      <a:pt x="88" y="4"/>
                    </a:lnTo>
                    <a:lnTo>
                      <a:pt x="83" y="2"/>
                    </a:lnTo>
                    <a:lnTo>
                      <a:pt x="77" y="2"/>
                    </a:lnTo>
                    <a:lnTo>
                      <a:pt x="70" y="2"/>
                    </a:lnTo>
                    <a:lnTo>
                      <a:pt x="63" y="0"/>
                    </a:lnTo>
                    <a:lnTo>
                      <a:pt x="57" y="0"/>
                    </a:lnTo>
                    <a:lnTo>
                      <a:pt x="49" y="0"/>
                    </a:lnTo>
                    <a:lnTo>
                      <a:pt x="42" y="2"/>
                    </a:lnTo>
                    <a:lnTo>
                      <a:pt x="33" y="2"/>
                    </a:lnTo>
                    <a:lnTo>
                      <a:pt x="25" y="6"/>
                    </a:lnTo>
                    <a:lnTo>
                      <a:pt x="16" y="6"/>
                    </a:lnTo>
                    <a:lnTo>
                      <a:pt x="9" y="12"/>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5" name="Freeform 99"/>
              <p:cNvSpPr>
                <a:spLocks/>
              </p:cNvSpPr>
              <p:nvPr/>
            </p:nvSpPr>
            <p:spPr bwMode="auto">
              <a:xfrm>
                <a:off x="4549" y="2344"/>
                <a:ext cx="82" cy="41"/>
              </a:xfrm>
              <a:custGeom>
                <a:avLst/>
                <a:gdLst>
                  <a:gd name="T0" fmla="*/ 0 w 82"/>
                  <a:gd name="T1" fmla="*/ 3 h 82"/>
                  <a:gd name="T2" fmla="*/ 0 w 82"/>
                  <a:gd name="T3" fmla="*/ 3 h 82"/>
                  <a:gd name="T4" fmla="*/ 5 w 82"/>
                  <a:gd name="T5" fmla="*/ 3 h 82"/>
                  <a:gd name="T6" fmla="*/ 13 w 82"/>
                  <a:gd name="T7" fmla="*/ 3 h 82"/>
                  <a:gd name="T8" fmla="*/ 22 w 82"/>
                  <a:gd name="T9" fmla="*/ 3 h 82"/>
                  <a:gd name="T10" fmla="*/ 26 w 82"/>
                  <a:gd name="T11" fmla="*/ 3 h 82"/>
                  <a:gd name="T12" fmla="*/ 33 w 82"/>
                  <a:gd name="T13" fmla="*/ 3 h 82"/>
                  <a:gd name="T14" fmla="*/ 39 w 82"/>
                  <a:gd name="T15" fmla="*/ 3 h 82"/>
                  <a:gd name="T16" fmla="*/ 46 w 82"/>
                  <a:gd name="T17" fmla="*/ 3 h 82"/>
                  <a:gd name="T18" fmla="*/ 52 w 82"/>
                  <a:gd name="T19" fmla="*/ 3 h 82"/>
                  <a:gd name="T20" fmla="*/ 60 w 82"/>
                  <a:gd name="T21" fmla="*/ 3 h 82"/>
                  <a:gd name="T22" fmla="*/ 67 w 82"/>
                  <a:gd name="T23" fmla="*/ 3 h 82"/>
                  <a:gd name="T24" fmla="*/ 76 w 82"/>
                  <a:gd name="T25" fmla="*/ 3 h 82"/>
                  <a:gd name="T26" fmla="*/ 82 w 82"/>
                  <a:gd name="T27" fmla="*/ 1 h 82"/>
                  <a:gd name="T28" fmla="*/ 80 w 82"/>
                  <a:gd name="T29" fmla="*/ 1 h 82"/>
                  <a:gd name="T30" fmla="*/ 76 w 82"/>
                  <a:gd name="T31" fmla="*/ 1 h 82"/>
                  <a:gd name="T32" fmla="*/ 69 w 82"/>
                  <a:gd name="T33" fmla="*/ 0 h 82"/>
                  <a:gd name="T34" fmla="*/ 60 w 82"/>
                  <a:gd name="T35" fmla="*/ 0 h 82"/>
                  <a:gd name="T36" fmla="*/ 55 w 82"/>
                  <a:gd name="T37" fmla="*/ 0 h 82"/>
                  <a:gd name="T38" fmla="*/ 49 w 82"/>
                  <a:gd name="T39" fmla="*/ 0 h 82"/>
                  <a:gd name="T40" fmla="*/ 41 w 82"/>
                  <a:gd name="T41" fmla="*/ 0 h 82"/>
                  <a:gd name="T42" fmla="*/ 35 w 82"/>
                  <a:gd name="T43" fmla="*/ 0 h 82"/>
                  <a:gd name="T44" fmla="*/ 26 w 82"/>
                  <a:gd name="T45" fmla="*/ 0 h 82"/>
                  <a:gd name="T46" fmla="*/ 19 w 82"/>
                  <a:gd name="T47" fmla="*/ 0 h 82"/>
                  <a:gd name="T48" fmla="*/ 10 w 82"/>
                  <a:gd name="T49" fmla="*/ 1 h 82"/>
                  <a:gd name="T50" fmla="*/ 2 w 82"/>
                  <a:gd name="T51" fmla="*/ 1 h 82"/>
                  <a:gd name="T52" fmla="*/ 0 w 82"/>
                  <a:gd name="T53" fmla="*/ 3 h 82"/>
                  <a:gd name="T54" fmla="*/ 0 w 82"/>
                  <a:gd name="T55" fmla="*/ 3 h 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2" h="82">
                    <a:moveTo>
                      <a:pt x="0" y="82"/>
                    </a:moveTo>
                    <a:lnTo>
                      <a:pt x="0" y="80"/>
                    </a:lnTo>
                    <a:lnTo>
                      <a:pt x="5" y="78"/>
                    </a:lnTo>
                    <a:lnTo>
                      <a:pt x="13" y="76"/>
                    </a:lnTo>
                    <a:lnTo>
                      <a:pt x="22" y="76"/>
                    </a:lnTo>
                    <a:lnTo>
                      <a:pt x="26" y="74"/>
                    </a:lnTo>
                    <a:lnTo>
                      <a:pt x="33" y="74"/>
                    </a:lnTo>
                    <a:lnTo>
                      <a:pt x="39" y="74"/>
                    </a:lnTo>
                    <a:lnTo>
                      <a:pt x="46" y="74"/>
                    </a:lnTo>
                    <a:lnTo>
                      <a:pt x="52" y="74"/>
                    </a:lnTo>
                    <a:lnTo>
                      <a:pt x="60" y="76"/>
                    </a:lnTo>
                    <a:lnTo>
                      <a:pt x="67" y="78"/>
                    </a:lnTo>
                    <a:lnTo>
                      <a:pt x="76" y="82"/>
                    </a:lnTo>
                    <a:lnTo>
                      <a:pt x="82" y="6"/>
                    </a:lnTo>
                    <a:lnTo>
                      <a:pt x="80" y="6"/>
                    </a:lnTo>
                    <a:lnTo>
                      <a:pt x="76" y="4"/>
                    </a:lnTo>
                    <a:lnTo>
                      <a:pt x="69" y="0"/>
                    </a:lnTo>
                    <a:lnTo>
                      <a:pt x="60" y="0"/>
                    </a:lnTo>
                    <a:lnTo>
                      <a:pt x="55" y="0"/>
                    </a:lnTo>
                    <a:lnTo>
                      <a:pt x="49" y="0"/>
                    </a:lnTo>
                    <a:lnTo>
                      <a:pt x="41" y="0"/>
                    </a:lnTo>
                    <a:lnTo>
                      <a:pt x="35" y="0"/>
                    </a:lnTo>
                    <a:lnTo>
                      <a:pt x="26" y="0"/>
                    </a:lnTo>
                    <a:lnTo>
                      <a:pt x="19" y="0"/>
                    </a:lnTo>
                    <a:lnTo>
                      <a:pt x="10" y="2"/>
                    </a:lnTo>
                    <a:lnTo>
                      <a:pt x="2" y="6"/>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6" name="Freeform 100"/>
              <p:cNvSpPr>
                <a:spLocks/>
              </p:cNvSpPr>
              <p:nvPr/>
            </p:nvSpPr>
            <p:spPr bwMode="auto">
              <a:xfrm>
                <a:off x="4553" y="2282"/>
                <a:ext cx="92" cy="41"/>
              </a:xfrm>
              <a:custGeom>
                <a:avLst/>
                <a:gdLst>
                  <a:gd name="T0" fmla="*/ 0 w 92"/>
                  <a:gd name="T1" fmla="*/ 3 h 81"/>
                  <a:gd name="T2" fmla="*/ 1 w 92"/>
                  <a:gd name="T3" fmla="*/ 3 h 81"/>
                  <a:gd name="T4" fmla="*/ 5 w 92"/>
                  <a:gd name="T5" fmla="*/ 3 h 81"/>
                  <a:gd name="T6" fmla="*/ 9 w 92"/>
                  <a:gd name="T7" fmla="*/ 3 h 81"/>
                  <a:gd name="T8" fmla="*/ 13 w 92"/>
                  <a:gd name="T9" fmla="*/ 3 h 81"/>
                  <a:gd name="T10" fmla="*/ 16 w 92"/>
                  <a:gd name="T11" fmla="*/ 3 h 81"/>
                  <a:gd name="T12" fmla="*/ 22 w 92"/>
                  <a:gd name="T13" fmla="*/ 3 h 81"/>
                  <a:gd name="T14" fmla="*/ 29 w 92"/>
                  <a:gd name="T15" fmla="*/ 3 h 81"/>
                  <a:gd name="T16" fmla="*/ 34 w 92"/>
                  <a:gd name="T17" fmla="*/ 3 h 81"/>
                  <a:gd name="T18" fmla="*/ 41 w 92"/>
                  <a:gd name="T19" fmla="*/ 3 h 81"/>
                  <a:gd name="T20" fmla="*/ 48 w 92"/>
                  <a:gd name="T21" fmla="*/ 3 h 81"/>
                  <a:gd name="T22" fmla="*/ 56 w 92"/>
                  <a:gd name="T23" fmla="*/ 3 h 81"/>
                  <a:gd name="T24" fmla="*/ 65 w 92"/>
                  <a:gd name="T25" fmla="*/ 3 h 81"/>
                  <a:gd name="T26" fmla="*/ 73 w 92"/>
                  <a:gd name="T27" fmla="*/ 3 h 81"/>
                  <a:gd name="T28" fmla="*/ 83 w 92"/>
                  <a:gd name="T29" fmla="*/ 3 h 81"/>
                  <a:gd name="T30" fmla="*/ 92 w 92"/>
                  <a:gd name="T31" fmla="*/ 1 h 81"/>
                  <a:gd name="T32" fmla="*/ 89 w 92"/>
                  <a:gd name="T33" fmla="*/ 1 h 81"/>
                  <a:gd name="T34" fmla="*/ 84 w 92"/>
                  <a:gd name="T35" fmla="*/ 1 h 81"/>
                  <a:gd name="T36" fmla="*/ 79 w 92"/>
                  <a:gd name="T37" fmla="*/ 1 h 81"/>
                  <a:gd name="T38" fmla="*/ 76 w 92"/>
                  <a:gd name="T39" fmla="*/ 0 h 81"/>
                  <a:gd name="T40" fmla="*/ 71 w 92"/>
                  <a:gd name="T41" fmla="*/ 0 h 81"/>
                  <a:gd name="T42" fmla="*/ 67 w 92"/>
                  <a:gd name="T43" fmla="*/ 0 h 81"/>
                  <a:gd name="T44" fmla="*/ 60 w 92"/>
                  <a:gd name="T45" fmla="*/ 0 h 81"/>
                  <a:gd name="T46" fmla="*/ 55 w 92"/>
                  <a:gd name="T47" fmla="*/ 0 h 81"/>
                  <a:gd name="T48" fmla="*/ 46 w 92"/>
                  <a:gd name="T49" fmla="*/ 0 h 81"/>
                  <a:gd name="T50" fmla="*/ 40 w 92"/>
                  <a:gd name="T51" fmla="*/ 0 h 81"/>
                  <a:gd name="T52" fmla="*/ 31 w 92"/>
                  <a:gd name="T53" fmla="*/ 0 h 81"/>
                  <a:gd name="T54" fmla="*/ 22 w 92"/>
                  <a:gd name="T55" fmla="*/ 0 h 81"/>
                  <a:gd name="T56" fmla="*/ 14 w 92"/>
                  <a:gd name="T57" fmla="*/ 1 h 81"/>
                  <a:gd name="T58" fmla="*/ 5 w 92"/>
                  <a:gd name="T59" fmla="*/ 1 h 81"/>
                  <a:gd name="T60" fmla="*/ 0 w 92"/>
                  <a:gd name="T61" fmla="*/ 3 h 81"/>
                  <a:gd name="T62" fmla="*/ 0 w 92"/>
                  <a:gd name="T63" fmla="*/ 3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2" h="81">
                    <a:moveTo>
                      <a:pt x="0" y="81"/>
                    </a:moveTo>
                    <a:lnTo>
                      <a:pt x="1" y="79"/>
                    </a:lnTo>
                    <a:lnTo>
                      <a:pt x="5" y="77"/>
                    </a:lnTo>
                    <a:lnTo>
                      <a:pt x="9" y="77"/>
                    </a:lnTo>
                    <a:lnTo>
                      <a:pt x="13" y="76"/>
                    </a:lnTo>
                    <a:lnTo>
                      <a:pt x="16" y="76"/>
                    </a:lnTo>
                    <a:lnTo>
                      <a:pt x="22" y="76"/>
                    </a:lnTo>
                    <a:lnTo>
                      <a:pt x="29" y="74"/>
                    </a:lnTo>
                    <a:lnTo>
                      <a:pt x="34" y="74"/>
                    </a:lnTo>
                    <a:lnTo>
                      <a:pt x="41" y="74"/>
                    </a:lnTo>
                    <a:lnTo>
                      <a:pt x="48" y="74"/>
                    </a:lnTo>
                    <a:lnTo>
                      <a:pt x="56" y="74"/>
                    </a:lnTo>
                    <a:lnTo>
                      <a:pt x="65" y="76"/>
                    </a:lnTo>
                    <a:lnTo>
                      <a:pt x="73" y="77"/>
                    </a:lnTo>
                    <a:lnTo>
                      <a:pt x="83" y="81"/>
                    </a:lnTo>
                    <a:lnTo>
                      <a:pt x="92" y="7"/>
                    </a:lnTo>
                    <a:lnTo>
                      <a:pt x="89" y="5"/>
                    </a:lnTo>
                    <a:lnTo>
                      <a:pt x="84" y="3"/>
                    </a:lnTo>
                    <a:lnTo>
                      <a:pt x="79" y="1"/>
                    </a:lnTo>
                    <a:lnTo>
                      <a:pt x="76" y="0"/>
                    </a:lnTo>
                    <a:lnTo>
                      <a:pt x="71" y="0"/>
                    </a:lnTo>
                    <a:lnTo>
                      <a:pt x="67" y="0"/>
                    </a:lnTo>
                    <a:lnTo>
                      <a:pt x="60" y="0"/>
                    </a:lnTo>
                    <a:lnTo>
                      <a:pt x="55" y="0"/>
                    </a:lnTo>
                    <a:lnTo>
                      <a:pt x="46" y="0"/>
                    </a:lnTo>
                    <a:lnTo>
                      <a:pt x="40" y="0"/>
                    </a:lnTo>
                    <a:lnTo>
                      <a:pt x="31" y="0"/>
                    </a:lnTo>
                    <a:lnTo>
                      <a:pt x="22" y="0"/>
                    </a:lnTo>
                    <a:lnTo>
                      <a:pt x="14" y="1"/>
                    </a:lnTo>
                    <a:lnTo>
                      <a:pt x="5" y="7"/>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7" name="Freeform 101"/>
              <p:cNvSpPr>
                <a:spLocks/>
              </p:cNvSpPr>
              <p:nvPr/>
            </p:nvSpPr>
            <p:spPr bwMode="auto">
              <a:xfrm>
                <a:off x="4578" y="2142"/>
                <a:ext cx="114" cy="51"/>
              </a:xfrm>
              <a:custGeom>
                <a:avLst/>
                <a:gdLst>
                  <a:gd name="T0" fmla="*/ 0 w 114"/>
                  <a:gd name="T1" fmla="*/ 3 h 103"/>
                  <a:gd name="T2" fmla="*/ 1 w 114"/>
                  <a:gd name="T3" fmla="*/ 3 h 103"/>
                  <a:gd name="T4" fmla="*/ 6 w 114"/>
                  <a:gd name="T5" fmla="*/ 3 h 103"/>
                  <a:gd name="T6" fmla="*/ 9 w 114"/>
                  <a:gd name="T7" fmla="*/ 3 h 103"/>
                  <a:gd name="T8" fmla="*/ 12 w 114"/>
                  <a:gd name="T9" fmla="*/ 3 h 103"/>
                  <a:gd name="T10" fmla="*/ 17 w 114"/>
                  <a:gd name="T11" fmla="*/ 2 h 103"/>
                  <a:gd name="T12" fmla="*/ 25 w 114"/>
                  <a:gd name="T13" fmla="*/ 2 h 103"/>
                  <a:gd name="T14" fmla="*/ 30 w 114"/>
                  <a:gd name="T15" fmla="*/ 2 h 103"/>
                  <a:gd name="T16" fmla="*/ 38 w 114"/>
                  <a:gd name="T17" fmla="*/ 2 h 103"/>
                  <a:gd name="T18" fmla="*/ 46 w 114"/>
                  <a:gd name="T19" fmla="*/ 2 h 103"/>
                  <a:gd name="T20" fmla="*/ 54 w 114"/>
                  <a:gd name="T21" fmla="*/ 2 h 103"/>
                  <a:gd name="T22" fmla="*/ 63 w 114"/>
                  <a:gd name="T23" fmla="*/ 2 h 103"/>
                  <a:gd name="T24" fmla="*/ 73 w 114"/>
                  <a:gd name="T25" fmla="*/ 2 h 103"/>
                  <a:gd name="T26" fmla="*/ 78 w 114"/>
                  <a:gd name="T27" fmla="*/ 2 h 103"/>
                  <a:gd name="T28" fmla="*/ 84 w 114"/>
                  <a:gd name="T29" fmla="*/ 2 h 103"/>
                  <a:gd name="T30" fmla="*/ 89 w 114"/>
                  <a:gd name="T31" fmla="*/ 2 h 103"/>
                  <a:gd name="T32" fmla="*/ 97 w 114"/>
                  <a:gd name="T33" fmla="*/ 2 h 103"/>
                  <a:gd name="T34" fmla="*/ 114 w 114"/>
                  <a:gd name="T35" fmla="*/ 0 h 103"/>
                  <a:gd name="T36" fmla="*/ 110 w 114"/>
                  <a:gd name="T37" fmla="*/ 0 h 103"/>
                  <a:gd name="T38" fmla="*/ 105 w 114"/>
                  <a:gd name="T39" fmla="*/ 0 h 103"/>
                  <a:gd name="T40" fmla="*/ 100 w 114"/>
                  <a:gd name="T41" fmla="*/ 0 h 103"/>
                  <a:gd name="T42" fmla="*/ 95 w 114"/>
                  <a:gd name="T43" fmla="*/ 0 h 103"/>
                  <a:gd name="T44" fmla="*/ 89 w 114"/>
                  <a:gd name="T45" fmla="*/ 0 h 103"/>
                  <a:gd name="T46" fmla="*/ 84 w 114"/>
                  <a:gd name="T47" fmla="*/ 0 h 103"/>
                  <a:gd name="T48" fmla="*/ 75 w 114"/>
                  <a:gd name="T49" fmla="*/ 0 h 103"/>
                  <a:gd name="T50" fmla="*/ 68 w 114"/>
                  <a:gd name="T51" fmla="*/ 0 h 103"/>
                  <a:gd name="T52" fmla="*/ 59 w 114"/>
                  <a:gd name="T53" fmla="*/ 0 h 103"/>
                  <a:gd name="T54" fmla="*/ 51 w 114"/>
                  <a:gd name="T55" fmla="*/ 0 h 103"/>
                  <a:gd name="T56" fmla="*/ 42 w 114"/>
                  <a:gd name="T57" fmla="*/ 0 h 103"/>
                  <a:gd name="T58" fmla="*/ 32 w 114"/>
                  <a:gd name="T59" fmla="*/ 0 h 103"/>
                  <a:gd name="T60" fmla="*/ 22 w 114"/>
                  <a:gd name="T61" fmla="*/ 0 h 103"/>
                  <a:gd name="T62" fmla="*/ 12 w 114"/>
                  <a:gd name="T63" fmla="*/ 0 h 103"/>
                  <a:gd name="T64" fmla="*/ 0 w 114"/>
                  <a:gd name="T65" fmla="*/ 3 h 103"/>
                  <a:gd name="T66" fmla="*/ 0 w 114"/>
                  <a:gd name="T67" fmla="*/ 3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4" h="103">
                    <a:moveTo>
                      <a:pt x="0" y="103"/>
                    </a:moveTo>
                    <a:lnTo>
                      <a:pt x="1" y="101"/>
                    </a:lnTo>
                    <a:lnTo>
                      <a:pt x="6" y="101"/>
                    </a:lnTo>
                    <a:lnTo>
                      <a:pt x="9" y="97"/>
                    </a:lnTo>
                    <a:lnTo>
                      <a:pt x="12" y="97"/>
                    </a:lnTo>
                    <a:lnTo>
                      <a:pt x="17" y="93"/>
                    </a:lnTo>
                    <a:lnTo>
                      <a:pt x="25" y="93"/>
                    </a:lnTo>
                    <a:lnTo>
                      <a:pt x="30" y="93"/>
                    </a:lnTo>
                    <a:lnTo>
                      <a:pt x="38" y="91"/>
                    </a:lnTo>
                    <a:lnTo>
                      <a:pt x="46" y="89"/>
                    </a:lnTo>
                    <a:lnTo>
                      <a:pt x="54" y="89"/>
                    </a:lnTo>
                    <a:lnTo>
                      <a:pt x="63" y="89"/>
                    </a:lnTo>
                    <a:lnTo>
                      <a:pt x="73" y="89"/>
                    </a:lnTo>
                    <a:lnTo>
                      <a:pt x="78" y="89"/>
                    </a:lnTo>
                    <a:lnTo>
                      <a:pt x="84" y="89"/>
                    </a:lnTo>
                    <a:lnTo>
                      <a:pt x="89" y="91"/>
                    </a:lnTo>
                    <a:lnTo>
                      <a:pt x="97" y="93"/>
                    </a:lnTo>
                    <a:lnTo>
                      <a:pt x="114" y="8"/>
                    </a:lnTo>
                    <a:lnTo>
                      <a:pt x="110" y="6"/>
                    </a:lnTo>
                    <a:lnTo>
                      <a:pt x="105" y="4"/>
                    </a:lnTo>
                    <a:lnTo>
                      <a:pt x="100" y="4"/>
                    </a:lnTo>
                    <a:lnTo>
                      <a:pt x="95" y="2"/>
                    </a:lnTo>
                    <a:lnTo>
                      <a:pt x="89" y="2"/>
                    </a:lnTo>
                    <a:lnTo>
                      <a:pt x="84" y="2"/>
                    </a:lnTo>
                    <a:lnTo>
                      <a:pt x="75" y="0"/>
                    </a:lnTo>
                    <a:lnTo>
                      <a:pt x="68" y="0"/>
                    </a:lnTo>
                    <a:lnTo>
                      <a:pt x="59" y="0"/>
                    </a:lnTo>
                    <a:lnTo>
                      <a:pt x="51" y="4"/>
                    </a:lnTo>
                    <a:lnTo>
                      <a:pt x="42" y="4"/>
                    </a:lnTo>
                    <a:lnTo>
                      <a:pt x="32" y="8"/>
                    </a:lnTo>
                    <a:lnTo>
                      <a:pt x="22" y="11"/>
                    </a:lnTo>
                    <a:lnTo>
                      <a:pt x="12" y="17"/>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8" name="Freeform 102"/>
              <p:cNvSpPr>
                <a:spLocks/>
              </p:cNvSpPr>
              <p:nvPr/>
            </p:nvSpPr>
            <p:spPr bwMode="auto">
              <a:xfrm>
                <a:off x="4603" y="2072"/>
                <a:ext cx="126" cy="51"/>
              </a:xfrm>
              <a:custGeom>
                <a:avLst/>
                <a:gdLst>
                  <a:gd name="T0" fmla="*/ 0 w 126"/>
                  <a:gd name="T1" fmla="*/ 3 h 103"/>
                  <a:gd name="T2" fmla="*/ 1 w 126"/>
                  <a:gd name="T3" fmla="*/ 3 h 103"/>
                  <a:gd name="T4" fmla="*/ 6 w 126"/>
                  <a:gd name="T5" fmla="*/ 3 h 103"/>
                  <a:gd name="T6" fmla="*/ 10 w 126"/>
                  <a:gd name="T7" fmla="*/ 3 h 103"/>
                  <a:gd name="T8" fmla="*/ 16 w 126"/>
                  <a:gd name="T9" fmla="*/ 3 h 103"/>
                  <a:gd name="T10" fmla="*/ 21 w 126"/>
                  <a:gd name="T11" fmla="*/ 2 h 103"/>
                  <a:gd name="T12" fmla="*/ 28 w 126"/>
                  <a:gd name="T13" fmla="*/ 2 h 103"/>
                  <a:gd name="T14" fmla="*/ 34 w 126"/>
                  <a:gd name="T15" fmla="*/ 2 h 103"/>
                  <a:gd name="T16" fmla="*/ 43 w 126"/>
                  <a:gd name="T17" fmla="*/ 2 h 103"/>
                  <a:gd name="T18" fmla="*/ 50 w 126"/>
                  <a:gd name="T19" fmla="*/ 2 h 103"/>
                  <a:gd name="T20" fmla="*/ 60 w 126"/>
                  <a:gd name="T21" fmla="*/ 2 h 103"/>
                  <a:gd name="T22" fmla="*/ 69 w 126"/>
                  <a:gd name="T23" fmla="*/ 2 h 103"/>
                  <a:gd name="T24" fmla="*/ 80 w 126"/>
                  <a:gd name="T25" fmla="*/ 2 h 103"/>
                  <a:gd name="T26" fmla="*/ 85 w 126"/>
                  <a:gd name="T27" fmla="*/ 2 h 103"/>
                  <a:gd name="T28" fmla="*/ 91 w 126"/>
                  <a:gd name="T29" fmla="*/ 2 h 103"/>
                  <a:gd name="T30" fmla="*/ 98 w 126"/>
                  <a:gd name="T31" fmla="*/ 2 h 103"/>
                  <a:gd name="T32" fmla="*/ 102 w 126"/>
                  <a:gd name="T33" fmla="*/ 2 h 103"/>
                  <a:gd name="T34" fmla="*/ 126 w 126"/>
                  <a:gd name="T35" fmla="*/ 0 h 103"/>
                  <a:gd name="T36" fmla="*/ 123 w 126"/>
                  <a:gd name="T37" fmla="*/ 0 h 103"/>
                  <a:gd name="T38" fmla="*/ 117 w 126"/>
                  <a:gd name="T39" fmla="*/ 0 h 103"/>
                  <a:gd name="T40" fmla="*/ 111 w 126"/>
                  <a:gd name="T41" fmla="*/ 0 h 103"/>
                  <a:gd name="T42" fmla="*/ 106 w 126"/>
                  <a:gd name="T43" fmla="*/ 0 h 103"/>
                  <a:gd name="T44" fmla="*/ 100 w 126"/>
                  <a:gd name="T45" fmla="*/ 0 h 103"/>
                  <a:gd name="T46" fmla="*/ 93 w 126"/>
                  <a:gd name="T47" fmla="*/ 0 h 103"/>
                  <a:gd name="T48" fmla="*/ 84 w 126"/>
                  <a:gd name="T49" fmla="*/ 0 h 103"/>
                  <a:gd name="T50" fmla="*/ 75 w 126"/>
                  <a:gd name="T51" fmla="*/ 0 h 103"/>
                  <a:gd name="T52" fmla="*/ 67 w 126"/>
                  <a:gd name="T53" fmla="*/ 0 h 103"/>
                  <a:gd name="T54" fmla="*/ 58 w 126"/>
                  <a:gd name="T55" fmla="*/ 0 h 103"/>
                  <a:gd name="T56" fmla="*/ 47 w 126"/>
                  <a:gd name="T57" fmla="*/ 0 h 103"/>
                  <a:gd name="T58" fmla="*/ 38 w 126"/>
                  <a:gd name="T59" fmla="*/ 0 h 103"/>
                  <a:gd name="T60" fmla="*/ 27 w 126"/>
                  <a:gd name="T61" fmla="*/ 0 h 103"/>
                  <a:gd name="T62" fmla="*/ 17 w 126"/>
                  <a:gd name="T63" fmla="*/ 0 h 103"/>
                  <a:gd name="T64" fmla="*/ 0 w 126"/>
                  <a:gd name="T65" fmla="*/ 3 h 103"/>
                  <a:gd name="T66" fmla="*/ 0 w 126"/>
                  <a:gd name="T67" fmla="*/ 3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6" h="103">
                    <a:moveTo>
                      <a:pt x="0" y="103"/>
                    </a:moveTo>
                    <a:lnTo>
                      <a:pt x="1" y="103"/>
                    </a:lnTo>
                    <a:lnTo>
                      <a:pt x="6" y="99"/>
                    </a:lnTo>
                    <a:lnTo>
                      <a:pt x="10" y="97"/>
                    </a:lnTo>
                    <a:lnTo>
                      <a:pt x="16" y="97"/>
                    </a:lnTo>
                    <a:lnTo>
                      <a:pt x="21" y="93"/>
                    </a:lnTo>
                    <a:lnTo>
                      <a:pt x="28" y="93"/>
                    </a:lnTo>
                    <a:lnTo>
                      <a:pt x="34" y="92"/>
                    </a:lnTo>
                    <a:lnTo>
                      <a:pt x="43" y="90"/>
                    </a:lnTo>
                    <a:lnTo>
                      <a:pt x="50" y="88"/>
                    </a:lnTo>
                    <a:lnTo>
                      <a:pt x="60" y="88"/>
                    </a:lnTo>
                    <a:lnTo>
                      <a:pt x="69" y="88"/>
                    </a:lnTo>
                    <a:lnTo>
                      <a:pt x="80" y="88"/>
                    </a:lnTo>
                    <a:lnTo>
                      <a:pt x="85" y="88"/>
                    </a:lnTo>
                    <a:lnTo>
                      <a:pt x="91" y="88"/>
                    </a:lnTo>
                    <a:lnTo>
                      <a:pt x="98" y="90"/>
                    </a:lnTo>
                    <a:lnTo>
                      <a:pt x="102" y="92"/>
                    </a:lnTo>
                    <a:lnTo>
                      <a:pt x="126" y="6"/>
                    </a:lnTo>
                    <a:lnTo>
                      <a:pt x="123" y="4"/>
                    </a:lnTo>
                    <a:lnTo>
                      <a:pt x="117" y="2"/>
                    </a:lnTo>
                    <a:lnTo>
                      <a:pt x="111" y="0"/>
                    </a:lnTo>
                    <a:lnTo>
                      <a:pt x="106" y="0"/>
                    </a:lnTo>
                    <a:lnTo>
                      <a:pt x="100" y="0"/>
                    </a:lnTo>
                    <a:lnTo>
                      <a:pt x="93" y="2"/>
                    </a:lnTo>
                    <a:lnTo>
                      <a:pt x="84" y="2"/>
                    </a:lnTo>
                    <a:lnTo>
                      <a:pt x="75" y="2"/>
                    </a:lnTo>
                    <a:lnTo>
                      <a:pt x="67" y="2"/>
                    </a:lnTo>
                    <a:lnTo>
                      <a:pt x="58" y="6"/>
                    </a:lnTo>
                    <a:lnTo>
                      <a:pt x="47" y="6"/>
                    </a:lnTo>
                    <a:lnTo>
                      <a:pt x="38" y="12"/>
                    </a:lnTo>
                    <a:lnTo>
                      <a:pt x="27" y="15"/>
                    </a:lnTo>
                    <a:lnTo>
                      <a:pt x="17" y="21"/>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9" name="Freeform 103"/>
              <p:cNvSpPr>
                <a:spLocks/>
              </p:cNvSpPr>
              <p:nvPr/>
            </p:nvSpPr>
            <p:spPr bwMode="auto">
              <a:xfrm>
                <a:off x="4641" y="2010"/>
                <a:ext cx="134" cy="46"/>
              </a:xfrm>
              <a:custGeom>
                <a:avLst/>
                <a:gdLst>
                  <a:gd name="T0" fmla="*/ 0 w 134"/>
                  <a:gd name="T1" fmla="*/ 3 h 91"/>
                  <a:gd name="T2" fmla="*/ 0 w 134"/>
                  <a:gd name="T3" fmla="*/ 3 h 91"/>
                  <a:gd name="T4" fmla="*/ 5 w 134"/>
                  <a:gd name="T5" fmla="*/ 3 h 91"/>
                  <a:gd name="T6" fmla="*/ 9 w 134"/>
                  <a:gd name="T7" fmla="*/ 3 h 91"/>
                  <a:gd name="T8" fmla="*/ 14 w 134"/>
                  <a:gd name="T9" fmla="*/ 3 h 91"/>
                  <a:gd name="T10" fmla="*/ 19 w 134"/>
                  <a:gd name="T11" fmla="*/ 3 h 91"/>
                  <a:gd name="T12" fmla="*/ 26 w 134"/>
                  <a:gd name="T13" fmla="*/ 3 h 91"/>
                  <a:gd name="T14" fmla="*/ 32 w 134"/>
                  <a:gd name="T15" fmla="*/ 3 h 91"/>
                  <a:gd name="T16" fmla="*/ 41 w 134"/>
                  <a:gd name="T17" fmla="*/ 3 h 91"/>
                  <a:gd name="T18" fmla="*/ 50 w 134"/>
                  <a:gd name="T19" fmla="*/ 3 h 91"/>
                  <a:gd name="T20" fmla="*/ 60 w 134"/>
                  <a:gd name="T21" fmla="*/ 3 h 91"/>
                  <a:gd name="T22" fmla="*/ 63 w 134"/>
                  <a:gd name="T23" fmla="*/ 3 h 91"/>
                  <a:gd name="T24" fmla="*/ 68 w 134"/>
                  <a:gd name="T25" fmla="*/ 3 h 91"/>
                  <a:gd name="T26" fmla="*/ 74 w 134"/>
                  <a:gd name="T27" fmla="*/ 3 h 91"/>
                  <a:gd name="T28" fmla="*/ 79 w 134"/>
                  <a:gd name="T29" fmla="*/ 3 h 91"/>
                  <a:gd name="T30" fmla="*/ 85 w 134"/>
                  <a:gd name="T31" fmla="*/ 3 h 91"/>
                  <a:gd name="T32" fmla="*/ 92 w 134"/>
                  <a:gd name="T33" fmla="*/ 3 h 91"/>
                  <a:gd name="T34" fmla="*/ 98 w 134"/>
                  <a:gd name="T35" fmla="*/ 3 h 91"/>
                  <a:gd name="T36" fmla="*/ 105 w 134"/>
                  <a:gd name="T37" fmla="*/ 3 h 91"/>
                  <a:gd name="T38" fmla="*/ 134 w 134"/>
                  <a:gd name="T39" fmla="*/ 1 h 91"/>
                  <a:gd name="T40" fmla="*/ 130 w 134"/>
                  <a:gd name="T41" fmla="*/ 0 h 91"/>
                  <a:gd name="T42" fmla="*/ 125 w 134"/>
                  <a:gd name="T43" fmla="*/ 0 h 91"/>
                  <a:gd name="T44" fmla="*/ 119 w 134"/>
                  <a:gd name="T45" fmla="*/ 0 h 91"/>
                  <a:gd name="T46" fmla="*/ 114 w 134"/>
                  <a:gd name="T47" fmla="*/ 0 h 91"/>
                  <a:gd name="T48" fmla="*/ 109 w 134"/>
                  <a:gd name="T49" fmla="*/ 0 h 91"/>
                  <a:gd name="T50" fmla="*/ 103 w 134"/>
                  <a:gd name="T51" fmla="*/ 0 h 91"/>
                  <a:gd name="T52" fmla="*/ 94 w 134"/>
                  <a:gd name="T53" fmla="*/ 0 h 91"/>
                  <a:gd name="T54" fmla="*/ 87 w 134"/>
                  <a:gd name="T55" fmla="*/ 0 h 91"/>
                  <a:gd name="T56" fmla="*/ 78 w 134"/>
                  <a:gd name="T57" fmla="*/ 0 h 91"/>
                  <a:gd name="T58" fmla="*/ 69 w 134"/>
                  <a:gd name="T59" fmla="*/ 1 h 91"/>
                  <a:gd name="T60" fmla="*/ 60 w 134"/>
                  <a:gd name="T61" fmla="*/ 1 h 91"/>
                  <a:gd name="T62" fmla="*/ 50 w 134"/>
                  <a:gd name="T63" fmla="*/ 1 h 91"/>
                  <a:gd name="T64" fmla="*/ 40 w 134"/>
                  <a:gd name="T65" fmla="*/ 1 h 91"/>
                  <a:gd name="T66" fmla="*/ 30 w 134"/>
                  <a:gd name="T67" fmla="*/ 1 h 91"/>
                  <a:gd name="T68" fmla="*/ 0 w 134"/>
                  <a:gd name="T69" fmla="*/ 3 h 91"/>
                  <a:gd name="T70" fmla="*/ 0 w 134"/>
                  <a:gd name="T71" fmla="*/ 3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4" h="91">
                    <a:moveTo>
                      <a:pt x="0" y="91"/>
                    </a:moveTo>
                    <a:lnTo>
                      <a:pt x="0" y="89"/>
                    </a:lnTo>
                    <a:lnTo>
                      <a:pt x="5" y="87"/>
                    </a:lnTo>
                    <a:lnTo>
                      <a:pt x="9" y="83"/>
                    </a:lnTo>
                    <a:lnTo>
                      <a:pt x="14" y="83"/>
                    </a:lnTo>
                    <a:lnTo>
                      <a:pt x="19" y="81"/>
                    </a:lnTo>
                    <a:lnTo>
                      <a:pt x="26" y="81"/>
                    </a:lnTo>
                    <a:lnTo>
                      <a:pt x="32" y="80"/>
                    </a:lnTo>
                    <a:lnTo>
                      <a:pt x="41" y="78"/>
                    </a:lnTo>
                    <a:lnTo>
                      <a:pt x="50" y="78"/>
                    </a:lnTo>
                    <a:lnTo>
                      <a:pt x="60" y="78"/>
                    </a:lnTo>
                    <a:lnTo>
                      <a:pt x="63" y="78"/>
                    </a:lnTo>
                    <a:lnTo>
                      <a:pt x="68" y="78"/>
                    </a:lnTo>
                    <a:lnTo>
                      <a:pt x="74" y="78"/>
                    </a:lnTo>
                    <a:lnTo>
                      <a:pt x="79" y="78"/>
                    </a:lnTo>
                    <a:lnTo>
                      <a:pt x="85" y="78"/>
                    </a:lnTo>
                    <a:lnTo>
                      <a:pt x="92" y="78"/>
                    </a:lnTo>
                    <a:lnTo>
                      <a:pt x="98" y="78"/>
                    </a:lnTo>
                    <a:lnTo>
                      <a:pt x="105" y="80"/>
                    </a:lnTo>
                    <a:lnTo>
                      <a:pt x="134" y="2"/>
                    </a:lnTo>
                    <a:lnTo>
                      <a:pt x="130" y="0"/>
                    </a:lnTo>
                    <a:lnTo>
                      <a:pt x="125" y="0"/>
                    </a:lnTo>
                    <a:lnTo>
                      <a:pt x="119" y="0"/>
                    </a:lnTo>
                    <a:lnTo>
                      <a:pt x="114" y="0"/>
                    </a:lnTo>
                    <a:lnTo>
                      <a:pt x="109" y="0"/>
                    </a:lnTo>
                    <a:lnTo>
                      <a:pt x="103" y="0"/>
                    </a:lnTo>
                    <a:lnTo>
                      <a:pt x="94" y="0"/>
                    </a:lnTo>
                    <a:lnTo>
                      <a:pt x="87" y="0"/>
                    </a:lnTo>
                    <a:lnTo>
                      <a:pt x="78" y="0"/>
                    </a:lnTo>
                    <a:lnTo>
                      <a:pt x="69" y="2"/>
                    </a:lnTo>
                    <a:lnTo>
                      <a:pt x="60" y="2"/>
                    </a:lnTo>
                    <a:lnTo>
                      <a:pt x="50" y="5"/>
                    </a:lnTo>
                    <a:lnTo>
                      <a:pt x="40" y="9"/>
                    </a:lnTo>
                    <a:lnTo>
                      <a:pt x="30" y="15"/>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0" name="Freeform 104"/>
              <p:cNvSpPr>
                <a:spLocks/>
              </p:cNvSpPr>
              <p:nvPr/>
            </p:nvSpPr>
            <p:spPr bwMode="auto">
              <a:xfrm>
                <a:off x="4957" y="2414"/>
                <a:ext cx="77" cy="41"/>
              </a:xfrm>
              <a:custGeom>
                <a:avLst/>
                <a:gdLst>
                  <a:gd name="T0" fmla="*/ 0 w 77"/>
                  <a:gd name="T1" fmla="*/ 3 h 82"/>
                  <a:gd name="T2" fmla="*/ 1 w 77"/>
                  <a:gd name="T3" fmla="*/ 3 h 82"/>
                  <a:gd name="T4" fmla="*/ 5 w 77"/>
                  <a:gd name="T5" fmla="*/ 3 h 82"/>
                  <a:gd name="T6" fmla="*/ 11 w 77"/>
                  <a:gd name="T7" fmla="*/ 3 h 82"/>
                  <a:gd name="T8" fmla="*/ 20 w 77"/>
                  <a:gd name="T9" fmla="*/ 3 h 82"/>
                  <a:gd name="T10" fmla="*/ 23 w 77"/>
                  <a:gd name="T11" fmla="*/ 3 h 82"/>
                  <a:gd name="T12" fmla="*/ 28 w 77"/>
                  <a:gd name="T13" fmla="*/ 3 h 82"/>
                  <a:gd name="T14" fmla="*/ 34 w 77"/>
                  <a:gd name="T15" fmla="*/ 3 h 82"/>
                  <a:gd name="T16" fmla="*/ 41 w 77"/>
                  <a:gd name="T17" fmla="*/ 3 h 82"/>
                  <a:gd name="T18" fmla="*/ 48 w 77"/>
                  <a:gd name="T19" fmla="*/ 3 h 82"/>
                  <a:gd name="T20" fmla="*/ 55 w 77"/>
                  <a:gd name="T21" fmla="*/ 3 h 82"/>
                  <a:gd name="T22" fmla="*/ 63 w 77"/>
                  <a:gd name="T23" fmla="*/ 3 h 82"/>
                  <a:gd name="T24" fmla="*/ 72 w 77"/>
                  <a:gd name="T25" fmla="*/ 3 h 82"/>
                  <a:gd name="T26" fmla="*/ 77 w 77"/>
                  <a:gd name="T27" fmla="*/ 1 h 82"/>
                  <a:gd name="T28" fmla="*/ 74 w 77"/>
                  <a:gd name="T29" fmla="*/ 1 h 82"/>
                  <a:gd name="T30" fmla="*/ 70 w 77"/>
                  <a:gd name="T31" fmla="*/ 1 h 82"/>
                  <a:gd name="T32" fmla="*/ 65 w 77"/>
                  <a:gd name="T33" fmla="*/ 1 h 82"/>
                  <a:gd name="T34" fmla="*/ 58 w 77"/>
                  <a:gd name="T35" fmla="*/ 1 h 82"/>
                  <a:gd name="T36" fmla="*/ 52 w 77"/>
                  <a:gd name="T37" fmla="*/ 1 h 82"/>
                  <a:gd name="T38" fmla="*/ 47 w 77"/>
                  <a:gd name="T39" fmla="*/ 1 h 82"/>
                  <a:gd name="T40" fmla="*/ 41 w 77"/>
                  <a:gd name="T41" fmla="*/ 1 h 82"/>
                  <a:gd name="T42" fmla="*/ 36 w 77"/>
                  <a:gd name="T43" fmla="*/ 1 h 82"/>
                  <a:gd name="T44" fmla="*/ 28 w 77"/>
                  <a:gd name="T45" fmla="*/ 0 h 82"/>
                  <a:gd name="T46" fmla="*/ 20 w 77"/>
                  <a:gd name="T47" fmla="*/ 0 h 82"/>
                  <a:gd name="T48" fmla="*/ 12 w 77"/>
                  <a:gd name="T49" fmla="*/ 1 h 82"/>
                  <a:gd name="T50" fmla="*/ 5 w 77"/>
                  <a:gd name="T51" fmla="*/ 1 h 82"/>
                  <a:gd name="T52" fmla="*/ 0 w 77"/>
                  <a:gd name="T53" fmla="*/ 3 h 82"/>
                  <a:gd name="T54" fmla="*/ 0 w 77"/>
                  <a:gd name="T55" fmla="*/ 3 h 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7" h="82">
                    <a:moveTo>
                      <a:pt x="0" y="74"/>
                    </a:moveTo>
                    <a:lnTo>
                      <a:pt x="1" y="72"/>
                    </a:lnTo>
                    <a:lnTo>
                      <a:pt x="5" y="72"/>
                    </a:lnTo>
                    <a:lnTo>
                      <a:pt x="11" y="72"/>
                    </a:lnTo>
                    <a:lnTo>
                      <a:pt x="20" y="72"/>
                    </a:lnTo>
                    <a:lnTo>
                      <a:pt x="23" y="72"/>
                    </a:lnTo>
                    <a:lnTo>
                      <a:pt x="28" y="72"/>
                    </a:lnTo>
                    <a:lnTo>
                      <a:pt x="34" y="72"/>
                    </a:lnTo>
                    <a:lnTo>
                      <a:pt x="41" y="74"/>
                    </a:lnTo>
                    <a:lnTo>
                      <a:pt x="48" y="74"/>
                    </a:lnTo>
                    <a:lnTo>
                      <a:pt x="55" y="78"/>
                    </a:lnTo>
                    <a:lnTo>
                      <a:pt x="63" y="80"/>
                    </a:lnTo>
                    <a:lnTo>
                      <a:pt x="72" y="82"/>
                    </a:lnTo>
                    <a:lnTo>
                      <a:pt x="77" y="13"/>
                    </a:lnTo>
                    <a:lnTo>
                      <a:pt x="74" y="11"/>
                    </a:lnTo>
                    <a:lnTo>
                      <a:pt x="70" y="9"/>
                    </a:lnTo>
                    <a:lnTo>
                      <a:pt x="65" y="7"/>
                    </a:lnTo>
                    <a:lnTo>
                      <a:pt x="58" y="6"/>
                    </a:lnTo>
                    <a:lnTo>
                      <a:pt x="52" y="2"/>
                    </a:lnTo>
                    <a:lnTo>
                      <a:pt x="47" y="2"/>
                    </a:lnTo>
                    <a:lnTo>
                      <a:pt x="41" y="2"/>
                    </a:lnTo>
                    <a:lnTo>
                      <a:pt x="36" y="2"/>
                    </a:lnTo>
                    <a:lnTo>
                      <a:pt x="28" y="0"/>
                    </a:lnTo>
                    <a:lnTo>
                      <a:pt x="20" y="0"/>
                    </a:lnTo>
                    <a:lnTo>
                      <a:pt x="12" y="2"/>
                    </a:lnTo>
                    <a:lnTo>
                      <a:pt x="5" y="2"/>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1" name="Freeform 105"/>
              <p:cNvSpPr>
                <a:spLocks/>
              </p:cNvSpPr>
              <p:nvPr/>
            </p:nvSpPr>
            <p:spPr bwMode="auto">
              <a:xfrm>
                <a:off x="4993" y="2219"/>
                <a:ext cx="96" cy="44"/>
              </a:xfrm>
              <a:custGeom>
                <a:avLst/>
                <a:gdLst>
                  <a:gd name="T0" fmla="*/ 0 w 96"/>
                  <a:gd name="T1" fmla="*/ 2 h 89"/>
                  <a:gd name="T2" fmla="*/ 1 w 96"/>
                  <a:gd name="T3" fmla="*/ 2 h 89"/>
                  <a:gd name="T4" fmla="*/ 6 w 96"/>
                  <a:gd name="T5" fmla="*/ 2 h 89"/>
                  <a:gd name="T6" fmla="*/ 8 w 96"/>
                  <a:gd name="T7" fmla="*/ 2 h 89"/>
                  <a:gd name="T8" fmla="*/ 13 w 96"/>
                  <a:gd name="T9" fmla="*/ 2 h 89"/>
                  <a:gd name="T10" fmla="*/ 18 w 96"/>
                  <a:gd name="T11" fmla="*/ 2 h 89"/>
                  <a:gd name="T12" fmla="*/ 26 w 96"/>
                  <a:gd name="T13" fmla="*/ 2 h 89"/>
                  <a:gd name="T14" fmla="*/ 31 w 96"/>
                  <a:gd name="T15" fmla="*/ 2 h 89"/>
                  <a:gd name="T16" fmla="*/ 37 w 96"/>
                  <a:gd name="T17" fmla="*/ 2 h 89"/>
                  <a:gd name="T18" fmla="*/ 43 w 96"/>
                  <a:gd name="T19" fmla="*/ 2 h 89"/>
                  <a:gd name="T20" fmla="*/ 50 w 96"/>
                  <a:gd name="T21" fmla="*/ 2 h 89"/>
                  <a:gd name="T22" fmla="*/ 59 w 96"/>
                  <a:gd name="T23" fmla="*/ 2 h 89"/>
                  <a:gd name="T24" fmla="*/ 67 w 96"/>
                  <a:gd name="T25" fmla="*/ 2 h 89"/>
                  <a:gd name="T26" fmla="*/ 74 w 96"/>
                  <a:gd name="T27" fmla="*/ 2 h 89"/>
                  <a:gd name="T28" fmla="*/ 83 w 96"/>
                  <a:gd name="T29" fmla="*/ 2 h 89"/>
                  <a:gd name="T30" fmla="*/ 96 w 96"/>
                  <a:gd name="T31" fmla="*/ 0 h 89"/>
                  <a:gd name="T32" fmla="*/ 93 w 96"/>
                  <a:gd name="T33" fmla="*/ 0 h 89"/>
                  <a:gd name="T34" fmla="*/ 88 w 96"/>
                  <a:gd name="T35" fmla="*/ 0 h 89"/>
                  <a:gd name="T36" fmla="*/ 83 w 96"/>
                  <a:gd name="T37" fmla="*/ 0 h 89"/>
                  <a:gd name="T38" fmla="*/ 79 w 96"/>
                  <a:gd name="T39" fmla="*/ 0 h 89"/>
                  <a:gd name="T40" fmla="*/ 73 w 96"/>
                  <a:gd name="T41" fmla="*/ 0 h 89"/>
                  <a:gd name="T42" fmla="*/ 68 w 96"/>
                  <a:gd name="T43" fmla="*/ 0 h 89"/>
                  <a:gd name="T44" fmla="*/ 60 w 96"/>
                  <a:gd name="T45" fmla="*/ 0 h 89"/>
                  <a:gd name="T46" fmla="*/ 54 w 96"/>
                  <a:gd name="T47" fmla="*/ 0 h 89"/>
                  <a:gd name="T48" fmla="*/ 47 w 96"/>
                  <a:gd name="T49" fmla="*/ 0 h 89"/>
                  <a:gd name="T50" fmla="*/ 41 w 96"/>
                  <a:gd name="T51" fmla="*/ 0 h 89"/>
                  <a:gd name="T52" fmla="*/ 32 w 96"/>
                  <a:gd name="T53" fmla="*/ 0 h 89"/>
                  <a:gd name="T54" fmla="*/ 24 w 96"/>
                  <a:gd name="T55" fmla="*/ 0 h 89"/>
                  <a:gd name="T56" fmla="*/ 17 w 96"/>
                  <a:gd name="T57" fmla="*/ 0 h 89"/>
                  <a:gd name="T58" fmla="*/ 8 w 96"/>
                  <a:gd name="T59" fmla="*/ 0 h 89"/>
                  <a:gd name="T60" fmla="*/ 0 w 96"/>
                  <a:gd name="T61" fmla="*/ 2 h 89"/>
                  <a:gd name="T62" fmla="*/ 0 w 96"/>
                  <a:gd name="T63" fmla="*/ 2 h 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6" h="89">
                    <a:moveTo>
                      <a:pt x="0" y="86"/>
                    </a:moveTo>
                    <a:lnTo>
                      <a:pt x="1" y="84"/>
                    </a:lnTo>
                    <a:lnTo>
                      <a:pt x="6" y="82"/>
                    </a:lnTo>
                    <a:lnTo>
                      <a:pt x="8" y="82"/>
                    </a:lnTo>
                    <a:lnTo>
                      <a:pt x="13" y="82"/>
                    </a:lnTo>
                    <a:lnTo>
                      <a:pt x="18" y="82"/>
                    </a:lnTo>
                    <a:lnTo>
                      <a:pt x="26" y="82"/>
                    </a:lnTo>
                    <a:lnTo>
                      <a:pt x="31" y="82"/>
                    </a:lnTo>
                    <a:lnTo>
                      <a:pt x="37" y="82"/>
                    </a:lnTo>
                    <a:lnTo>
                      <a:pt x="43" y="82"/>
                    </a:lnTo>
                    <a:lnTo>
                      <a:pt x="50" y="82"/>
                    </a:lnTo>
                    <a:lnTo>
                      <a:pt x="59" y="82"/>
                    </a:lnTo>
                    <a:lnTo>
                      <a:pt x="67" y="84"/>
                    </a:lnTo>
                    <a:lnTo>
                      <a:pt x="74" y="86"/>
                    </a:lnTo>
                    <a:lnTo>
                      <a:pt x="83" y="89"/>
                    </a:lnTo>
                    <a:lnTo>
                      <a:pt x="96" y="12"/>
                    </a:lnTo>
                    <a:lnTo>
                      <a:pt x="93" y="10"/>
                    </a:lnTo>
                    <a:lnTo>
                      <a:pt x="88" y="8"/>
                    </a:lnTo>
                    <a:lnTo>
                      <a:pt x="83" y="6"/>
                    </a:lnTo>
                    <a:lnTo>
                      <a:pt x="79" y="4"/>
                    </a:lnTo>
                    <a:lnTo>
                      <a:pt x="73" y="4"/>
                    </a:lnTo>
                    <a:lnTo>
                      <a:pt x="68" y="4"/>
                    </a:lnTo>
                    <a:lnTo>
                      <a:pt x="60" y="2"/>
                    </a:lnTo>
                    <a:lnTo>
                      <a:pt x="54" y="0"/>
                    </a:lnTo>
                    <a:lnTo>
                      <a:pt x="47" y="0"/>
                    </a:lnTo>
                    <a:lnTo>
                      <a:pt x="41" y="0"/>
                    </a:lnTo>
                    <a:lnTo>
                      <a:pt x="32" y="0"/>
                    </a:lnTo>
                    <a:lnTo>
                      <a:pt x="24" y="0"/>
                    </a:lnTo>
                    <a:lnTo>
                      <a:pt x="17" y="2"/>
                    </a:lnTo>
                    <a:lnTo>
                      <a:pt x="8" y="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2" name="Freeform 106"/>
              <p:cNvSpPr>
                <a:spLocks/>
              </p:cNvSpPr>
              <p:nvPr/>
            </p:nvSpPr>
            <p:spPr bwMode="auto">
              <a:xfrm>
                <a:off x="4967" y="2349"/>
                <a:ext cx="80" cy="44"/>
              </a:xfrm>
              <a:custGeom>
                <a:avLst/>
                <a:gdLst>
                  <a:gd name="T0" fmla="*/ 0 w 80"/>
                  <a:gd name="T1" fmla="*/ 3 h 87"/>
                  <a:gd name="T2" fmla="*/ 1 w 80"/>
                  <a:gd name="T3" fmla="*/ 3 h 87"/>
                  <a:gd name="T4" fmla="*/ 5 w 80"/>
                  <a:gd name="T5" fmla="*/ 3 h 87"/>
                  <a:gd name="T6" fmla="*/ 11 w 80"/>
                  <a:gd name="T7" fmla="*/ 3 h 87"/>
                  <a:gd name="T8" fmla="*/ 21 w 80"/>
                  <a:gd name="T9" fmla="*/ 3 h 87"/>
                  <a:gd name="T10" fmla="*/ 26 w 80"/>
                  <a:gd name="T11" fmla="*/ 3 h 87"/>
                  <a:gd name="T12" fmla="*/ 31 w 80"/>
                  <a:gd name="T13" fmla="*/ 3 h 87"/>
                  <a:gd name="T14" fmla="*/ 37 w 80"/>
                  <a:gd name="T15" fmla="*/ 3 h 87"/>
                  <a:gd name="T16" fmla="*/ 43 w 80"/>
                  <a:gd name="T17" fmla="*/ 3 h 87"/>
                  <a:gd name="T18" fmla="*/ 49 w 80"/>
                  <a:gd name="T19" fmla="*/ 3 h 87"/>
                  <a:gd name="T20" fmla="*/ 57 w 80"/>
                  <a:gd name="T21" fmla="*/ 3 h 87"/>
                  <a:gd name="T22" fmla="*/ 64 w 80"/>
                  <a:gd name="T23" fmla="*/ 3 h 87"/>
                  <a:gd name="T24" fmla="*/ 73 w 80"/>
                  <a:gd name="T25" fmla="*/ 3 h 87"/>
                  <a:gd name="T26" fmla="*/ 80 w 80"/>
                  <a:gd name="T27" fmla="*/ 1 h 87"/>
                  <a:gd name="T28" fmla="*/ 78 w 80"/>
                  <a:gd name="T29" fmla="*/ 1 h 87"/>
                  <a:gd name="T30" fmla="*/ 74 w 80"/>
                  <a:gd name="T31" fmla="*/ 1 h 87"/>
                  <a:gd name="T32" fmla="*/ 68 w 80"/>
                  <a:gd name="T33" fmla="*/ 1 h 87"/>
                  <a:gd name="T34" fmla="*/ 60 w 80"/>
                  <a:gd name="T35" fmla="*/ 1 h 87"/>
                  <a:gd name="T36" fmla="*/ 54 w 80"/>
                  <a:gd name="T37" fmla="*/ 1 h 87"/>
                  <a:gd name="T38" fmla="*/ 48 w 80"/>
                  <a:gd name="T39" fmla="*/ 1 h 87"/>
                  <a:gd name="T40" fmla="*/ 42 w 80"/>
                  <a:gd name="T41" fmla="*/ 0 h 87"/>
                  <a:gd name="T42" fmla="*/ 36 w 80"/>
                  <a:gd name="T43" fmla="*/ 0 h 87"/>
                  <a:gd name="T44" fmla="*/ 28 w 80"/>
                  <a:gd name="T45" fmla="*/ 0 h 87"/>
                  <a:gd name="T46" fmla="*/ 22 w 80"/>
                  <a:gd name="T47" fmla="*/ 0 h 87"/>
                  <a:gd name="T48" fmla="*/ 13 w 80"/>
                  <a:gd name="T49" fmla="*/ 1 h 87"/>
                  <a:gd name="T50" fmla="*/ 6 w 80"/>
                  <a:gd name="T51" fmla="*/ 1 h 87"/>
                  <a:gd name="T52" fmla="*/ 0 w 80"/>
                  <a:gd name="T53" fmla="*/ 3 h 87"/>
                  <a:gd name="T54" fmla="*/ 0 w 80"/>
                  <a:gd name="T55" fmla="*/ 3 h 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87">
                    <a:moveTo>
                      <a:pt x="0" y="79"/>
                    </a:moveTo>
                    <a:lnTo>
                      <a:pt x="1" y="78"/>
                    </a:lnTo>
                    <a:lnTo>
                      <a:pt x="5" y="78"/>
                    </a:lnTo>
                    <a:lnTo>
                      <a:pt x="11" y="76"/>
                    </a:lnTo>
                    <a:lnTo>
                      <a:pt x="21" y="76"/>
                    </a:lnTo>
                    <a:lnTo>
                      <a:pt x="26" y="76"/>
                    </a:lnTo>
                    <a:lnTo>
                      <a:pt x="31" y="76"/>
                    </a:lnTo>
                    <a:lnTo>
                      <a:pt x="37" y="76"/>
                    </a:lnTo>
                    <a:lnTo>
                      <a:pt x="43" y="78"/>
                    </a:lnTo>
                    <a:lnTo>
                      <a:pt x="49" y="78"/>
                    </a:lnTo>
                    <a:lnTo>
                      <a:pt x="57" y="81"/>
                    </a:lnTo>
                    <a:lnTo>
                      <a:pt x="64" y="81"/>
                    </a:lnTo>
                    <a:lnTo>
                      <a:pt x="73" y="87"/>
                    </a:lnTo>
                    <a:lnTo>
                      <a:pt x="80" y="15"/>
                    </a:lnTo>
                    <a:lnTo>
                      <a:pt x="78" y="13"/>
                    </a:lnTo>
                    <a:lnTo>
                      <a:pt x="74" y="9"/>
                    </a:lnTo>
                    <a:lnTo>
                      <a:pt x="68" y="7"/>
                    </a:lnTo>
                    <a:lnTo>
                      <a:pt x="60" y="3"/>
                    </a:lnTo>
                    <a:lnTo>
                      <a:pt x="54" y="3"/>
                    </a:lnTo>
                    <a:lnTo>
                      <a:pt x="48" y="2"/>
                    </a:lnTo>
                    <a:lnTo>
                      <a:pt x="42" y="0"/>
                    </a:lnTo>
                    <a:lnTo>
                      <a:pt x="36" y="0"/>
                    </a:lnTo>
                    <a:lnTo>
                      <a:pt x="28" y="0"/>
                    </a:lnTo>
                    <a:lnTo>
                      <a:pt x="22" y="0"/>
                    </a:lnTo>
                    <a:lnTo>
                      <a:pt x="13" y="2"/>
                    </a:lnTo>
                    <a:lnTo>
                      <a:pt x="6" y="3"/>
                    </a:lnTo>
                    <a:lnTo>
                      <a:pt x="0"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3" name="Freeform 107"/>
              <p:cNvSpPr>
                <a:spLocks/>
              </p:cNvSpPr>
              <p:nvPr/>
            </p:nvSpPr>
            <p:spPr bwMode="auto">
              <a:xfrm>
                <a:off x="4977" y="2285"/>
                <a:ext cx="89" cy="43"/>
              </a:xfrm>
              <a:custGeom>
                <a:avLst/>
                <a:gdLst>
                  <a:gd name="T0" fmla="*/ 0 w 89"/>
                  <a:gd name="T1" fmla="*/ 3 h 86"/>
                  <a:gd name="T2" fmla="*/ 1 w 89"/>
                  <a:gd name="T3" fmla="*/ 3 h 86"/>
                  <a:gd name="T4" fmla="*/ 5 w 89"/>
                  <a:gd name="T5" fmla="*/ 3 h 86"/>
                  <a:gd name="T6" fmla="*/ 12 w 89"/>
                  <a:gd name="T7" fmla="*/ 3 h 86"/>
                  <a:gd name="T8" fmla="*/ 21 w 89"/>
                  <a:gd name="T9" fmla="*/ 3 h 86"/>
                  <a:gd name="T10" fmla="*/ 26 w 89"/>
                  <a:gd name="T11" fmla="*/ 3 h 86"/>
                  <a:gd name="T12" fmla="*/ 32 w 89"/>
                  <a:gd name="T13" fmla="*/ 3 h 86"/>
                  <a:gd name="T14" fmla="*/ 38 w 89"/>
                  <a:gd name="T15" fmla="*/ 3 h 86"/>
                  <a:gd name="T16" fmla="*/ 45 w 89"/>
                  <a:gd name="T17" fmla="*/ 3 h 86"/>
                  <a:gd name="T18" fmla="*/ 52 w 89"/>
                  <a:gd name="T19" fmla="*/ 3 h 86"/>
                  <a:gd name="T20" fmla="*/ 59 w 89"/>
                  <a:gd name="T21" fmla="*/ 3 h 86"/>
                  <a:gd name="T22" fmla="*/ 68 w 89"/>
                  <a:gd name="T23" fmla="*/ 3 h 86"/>
                  <a:gd name="T24" fmla="*/ 76 w 89"/>
                  <a:gd name="T25" fmla="*/ 3 h 86"/>
                  <a:gd name="T26" fmla="*/ 89 w 89"/>
                  <a:gd name="T27" fmla="*/ 1 h 86"/>
                  <a:gd name="T28" fmla="*/ 87 w 89"/>
                  <a:gd name="T29" fmla="*/ 1 h 86"/>
                  <a:gd name="T30" fmla="*/ 83 w 89"/>
                  <a:gd name="T31" fmla="*/ 1 h 86"/>
                  <a:gd name="T32" fmla="*/ 75 w 89"/>
                  <a:gd name="T33" fmla="*/ 1 h 86"/>
                  <a:gd name="T34" fmla="*/ 66 w 89"/>
                  <a:gd name="T35" fmla="*/ 1 h 86"/>
                  <a:gd name="T36" fmla="*/ 59 w 89"/>
                  <a:gd name="T37" fmla="*/ 1 h 86"/>
                  <a:gd name="T38" fmla="*/ 54 w 89"/>
                  <a:gd name="T39" fmla="*/ 0 h 86"/>
                  <a:gd name="T40" fmla="*/ 47 w 89"/>
                  <a:gd name="T41" fmla="*/ 0 h 86"/>
                  <a:gd name="T42" fmla="*/ 40 w 89"/>
                  <a:gd name="T43" fmla="*/ 0 h 86"/>
                  <a:gd name="T44" fmla="*/ 33 w 89"/>
                  <a:gd name="T45" fmla="*/ 0 h 86"/>
                  <a:gd name="T46" fmla="*/ 24 w 89"/>
                  <a:gd name="T47" fmla="*/ 0 h 86"/>
                  <a:gd name="T48" fmla="*/ 17 w 89"/>
                  <a:gd name="T49" fmla="*/ 1 h 86"/>
                  <a:gd name="T50" fmla="*/ 8 w 89"/>
                  <a:gd name="T51" fmla="*/ 1 h 86"/>
                  <a:gd name="T52" fmla="*/ 0 w 89"/>
                  <a:gd name="T53" fmla="*/ 3 h 86"/>
                  <a:gd name="T54" fmla="*/ 0 w 89"/>
                  <a:gd name="T55" fmla="*/ 3 h 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9" h="86">
                    <a:moveTo>
                      <a:pt x="0" y="80"/>
                    </a:moveTo>
                    <a:lnTo>
                      <a:pt x="1" y="78"/>
                    </a:lnTo>
                    <a:lnTo>
                      <a:pt x="5" y="78"/>
                    </a:lnTo>
                    <a:lnTo>
                      <a:pt x="12" y="76"/>
                    </a:lnTo>
                    <a:lnTo>
                      <a:pt x="21" y="76"/>
                    </a:lnTo>
                    <a:lnTo>
                      <a:pt x="26" y="76"/>
                    </a:lnTo>
                    <a:lnTo>
                      <a:pt x="32" y="76"/>
                    </a:lnTo>
                    <a:lnTo>
                      <a:pt x="38" y="76"/>
                    </a:lnTo>
                    <a:lnTo>
                      <a:pt x="45" y="78"/>
                    </a:lnTo>
                    <a:lnTo>
                      <a:pt x="52" y="78"/>
                    </a:lnTo>
                    <a:lnTo>
                      <a:pt x="59" y="80"/>
                    </a:lnTo>
                    <a:lnTo>
                      <a:pt x="68" y="82"/>
                    </a:lnTo>
                    <a:lnTo>
                      <a:pt x="76" y="86"/>
                    </a:lnTo>
                    <a:lnTo>
                      <a:pt x="89" y="12"/>
                    </a:lnTo>
                    <a:lnTo>
                      <a:pt x="87" y="10"/>
                    </a:lnTo>
                    <a:lnTo>
                      <a:pt x="83" y="8"/>
                    </a:lnTo>
                    <a:lnTo>
                      <a:pt x="75" y="6"/>
                    </a:lnTo>
                    <a:lnTo>
                      <a:pt x="66" y="2"/>
                    </a:lnTo>
                    <a:lnTo>
                      <a:pt x="59" y="2"/>
                    </a:lnTo>
                    <a:lnTo>
                      <a:pt x="54" y="0"/>
                    </a:lnTo>
                    <a:lnTo>
                      <a:pt x="47" y="0"/>
                    </a:lnTo>
                    <a:lnTo>
                      <a:pt x="40" y="0"/>
                    </a:lnTo>
                    <a:lnTo>
                      <a:pt x="33" y="0"/>
                    </a:lnTo>
                    <a:lnTo>
                      <a:pt x="24" y="0"/>
                    </a:lnTo>
                    <a:lnTo>
                      <a:pt x="17" y="2"/>
                    </a:lnTo>
                    <a:lnTo>
                      <a:pt x="8" y="4"/>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4" name="Freeform 108"/>
              <p:cNvSpPr>
                <a:spLocks/>
              </p:cNvSpPr>
              <p:nvPr/>
            </p:nvSpPr>
            <p:spPr bwMode="auto">
              <a:xfrm>
                <a:off x="5010" y="2151"/>
                <a:ext cx="113" cy="45"/>
              </a:xfrm>
              <a:custGeom>
                <a:avLst/>
                <a:gdLst>
                  <a:gd name="T0" fmla="*/ 0 w 113"/>
                  <a:gd name="T1" fmla="*/ 3 h 89"/>
                  <a:gd name="T2" fmla="*/ 1 w 113"/>
                  <a:gd name="T3" fmla="*/ 3 h 89"/>
                  <a:gd name="T4" fmla="*/ 6 w 113"/>
                  <a:gd name="T5" fmla="*/ 3 h 89"/>
                  <a:gd name="T6" fmla="*/ 9 w 113"/>
                  <a:gd name="T7" fmla="*/ 3 h 89"/>
                  <a:gd name="T8" fmla="*/ 12 w 113"/>
                  <a:gd name="T9" fmla="*/ 3 h 89"/>
                  <a:gd name="T10" fmla="*/ 17 w 113"/>
                  <a:gd name="T11" fmla="*/ 3 h 89"/>
                  <a:gd name="T12" fmla="*/ 24 w 113"/>
                  <a:gd name="T13" fmla="*/ 3 h 89"/>
                  <a:gd name="T14" fmla="*/ 30 w 113"/>
                  <a:gd name="T15" fmla="*/ 3 h 89"/>
                  <a:gd name="T16" fmla="*/ 36 w 113"/>
                  <a:gd name="T17" fmla="*/ 3 h 89"/>
                  <a:gd name="T18" fmla="*/ 43 w 113"/>
                  <a:gd name="T19" fmla="*/ 3 h 89"/>
                  <a:gd name="T20" fmla="*/ 52 w 113"/>
                  <a:gd name="T21" fmla="*/ 3 h 89"/>
                  <a:gd name="T22" fmla="*/ 59 w 113"/>
                  <a:gd name="T23" fmla="*/ 3 h 89"/>
                  <a:gd name="T24" fmla="*/ 69 w 113"/>
                  <a:gd name="T25" fmla="*/ 3 h 89"/>
                  <a:gd name="T26" fmla="*/ 74 w 113"/>
                  <a:gd name="T27" fmla="*/ 3 h 89"/>
                  <a:gd name="T28" fmla="*/ 79 w 113"/>
                  <a:gd name="T29" fmla="*/ 3 h 89"/>
                  <a:gd name="T30" fmla="*/ 84 w 113"/>
                  <a:gd name="T31" fmla="*/ 3 h 89"/>
                  <a:gd name="T32" fmla="*/ 90 w 113"/>
                  <a:gd name="T33" fmla="*/ 3 h 89"/>
                  <a:gd name="T34" fmla="*/ 113 w 113"/>
                  <a:gd name="T35" fmla="*/ 1 h 89"/>
                  <a:gd name="T36" fmla="*/ 109 w 113"/>
                  <a:gd name="T37" fmla="*/ 1 h 89"/>
                  <a:gd name="T38" fmla="*/ 105 w 113"/>
                  <a:gd name="T39" fmla="*/ 1 h 89"/>
                  <a:gd name="T40" fmla="*/ 100 w 113"/>
                  <a:gd name="T41" fmla="*/ 1 h 89"/>
                  <a:gd name="T42" fmla="*/ 97 w 113"/>
                  <a:gd name="T43" fmla="*/ 1 h 89"/>
                  <a:gd name="T44" fmla="*/ 90 w 113"/>
                  <a:gd name="T45" fmla="*/ 1 h 89"/>
                  <a:gd name="T46" fmla="*/ 85 w 113"/>
                  <a:gd name="T47" fmla="*/ 1 h 89"/>
                  <a:gd name="T48" fmla="*/ 78 w 113"/>
                  <a:gd name="T49" fmla="*/ 0 h 89"/>
                  <a:gd name="T50" fmla="*/ 72 w 113"/>
                  <a:gd name="T51" fmla="*/ 0 h 89"/>
                  <a:gd name="T52" fmla="*/ 63 w 113"/>
                  <a:gd name="T53" fmla="*/ 0 h 89"/>
                  <a:gd name="T54" fmla="*/ 56 w 113"/>
                  <a:gd name="T55" fmla="*/ 0 h 89"/>
                  <a:gd name="T56" fmla="*/ 46 w 113"/>
                  <a:gd name="T57" fmla="*/ 0 h 89"/>
                  <a:gd name="T58" fmla="*/ 38 w 113"/>
                  <a:gd name="T59" fmla="*/ 1 h 89"/>
                  <a:gd name="T60" fmla="*/ 28 w 113"/>
                  <a:gd name="T61" fmla="*/ 1 h 89"/>
                  <a:gd name="T62" fmla="*/ 19 w 113"/>
                  <a:gd name="T63" fmla="*/ 1 h 89"/>
                  <a:gd name="T64" fmla="*/ 0 w 113"/>
                  <a:gd name="T65" fmla="*/ 3 h 89"/>
                  <a:gd name="T66" fmla="*/ 0 w 113"/>
                  <a:gd name="T67" fmla="*/ 3 h 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3" h="89">
                    <a:moveTo>
                      <a:pt x="0" y="88"/>
                    </a:moveTo>
                    <a:lnTo>
                      <a:pt x="1" y="86"/>
                    </a:lnTo>
                    <a:lnTo>
                      <a:pt x="6" y="86"/>
                    </a:lnTo>
                    <a:lnTo>
                      <a:pt x="9" y="84"/>
                    </a:lnTo>
                    <a:lnTo>
                      <a:pt x="12" y="84"/>
                    </a:lnTo>
                    <a:lnTo>
                      <a:pt x="17" y="84"/>
                    </a:lnTo>
                    <a:lnTo>
                      <a:pt x="24" y="84"/>
                    </a:lnTo>
                    <a:lnTo>
                      <a:pt x="30" y="84"/>
                    </a:lnTo>
                    <a:lnTo>
                      <a:pt x="36" y="84"/>
                    </a:lnTo>
                    <a:lnTo>
                      <a:pt x="43" y="84"/>
                    </a:lnTo>
                    <a:lnTo>
                      <a:pt x="52" y="84"/>
                    </a:lnTo>
                    <a:lnTo>
                      <a:pt x="59" y="84"/>
                    </a:lnTo>
                    <a:lnTo>
                      <a:pt x="69" y="86"/>
                    </a:lnTo>
                    <a:lnTo>
                      <a:pt x="74" y="86"/>
                    </a:lnTo>
                    <a:lnTo>
                      <a:pt x="79" y="88"/>
                    </a:lnTo>
                    <a:lnTo>
                      <a:pt x="84" y="88"/>
                    </a:lnTo>
                    <a:lnTo>
                      <a:pt x="90" y="89"/>
                    </a:lnTo>
                    <a:lnTo>
                      <a:pt x="113" y="10"/>
                    </a:lnTo>
                    <a:lnTo>
                      <a:pt x="109" y="8"/>
                    </a:lnTo>
                    <a:lnTo>
                      <a:pt x="105" y="6"/>
                    </a:lnTo>
                    <a:lnTo>
                      <a:pt x="100" y="4"/>
                    </a:lnTo>
                    <a:lnTo>
                      <a:pt x="97" y="4"/>
                    </a:lnTo>
                    <a:lnTo>
                      <a:pt x="90" y="2"/>
                    </a:lnTo>
                    <a:lnTo>
                      <a:pt x="85" y="2"/>
                    </a:lnTo>
                    <a:lnTo>
                      <a:pt x="78" y="0"/>
                    </a:lnTo>
                    <a:lnTo>
                      <a:pt x="72" y="0"/>
                    </a:lnTo>
                    <a:lnTo>
                      <a:pt x="63" y="0"/>
                    </a:lnTo>
                    <a:lnTo>
                      <a:pt x="56" y="0"/>
                    </a:lnTo>
                    <a:lnTo>
                      <a:pt x="46" y="0"/>
                    </a:lnTo>
                    <a:lnTo>
                      <a:pt x="38" y="4"/>
                    </a:lnTo>
                    <a:lnTo>
                      <a:pt x="28" y="4"/>
                    </a:lnTo>
                    <a:lnTo>
                      <a:pt x="19" y="10"/>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5" name="Freeform 109"/>
              <p:cNvSpPr>
                <a:spLocks/>
              </p:cNvSpPr>
              <p:nvPr/>
            </p:nvSpPr>
            <p:spPr bwMode="auto">
              <a:xfrm>
                <a:off x="5047" y="2085"/>
                <a:ext cx="126" cy="42"/>
              </a:xfrm>
              <a:custGeom>
                <a:avLst/>
                <a:gdLst>
                  <a:gd name="T0" fmla="*/ 0 w 126"/>
                  <a:gd name="T1" fmla="*/ 3 h 84"/>
                  <a:gd name="T2" fmla="*/ 1 w 126"/>
                  <a:gd name="T3" fmla="*/ 3 h 84"/>
                  <a:gd name="T4" fmla="*/ 6 w 126"/>
                  <a:gd name="T5" fmla="*/ 3 h 84"/>
                  <a:gd name="T6" fmla="*/ 9 w 126"/>
                  <a:gd name="T7" fmla="*/ 3 h 84"/>
                  <a:gd name="T8" fmla="*/ 15 w 126"/>
                  <a:gd name="T9" fmla="*/ 3 h 84"/>
                  <a:gd name="T10" fmla="*/ 21 w 126"/>
                  <a:gd name="T11" fmla="*/ 3 h 84"/>
                  <a:gd name="T12" fmla="*/ 27 w 126"/>
                  <a:gd name="T13" fmla="*/ 3 h 84"/>
                  <a:gd name="T14" fmla="*/ 34 w 126"/>
                  <a:gd name="T15" fmla="*/ 3 h 84"/>
                  <a:gd name="T16" fmla="*/ 41 w 126"/>
                  <a:gd name="T17" fmla="*/ 3 h 84"/>
                  <a:gd name="T18" fmla="*/ 50 w 126"/>
                  <a:gd name="T19" fmla="*/ 3 h 84"/>
                  <a:gd name="T20" fmla="*/ 58 w 126"/>
                  <a:gd name="T21" fmla="*/ 3 h 84"/>
                  <a:gd name="T22" fmla="*/ 67 w 126"/>
                  <a:gd name="T23" fmla="*/ 3 h 84"/>
                  <a:gd name="T24" fmla="*/ 77 w 126"/>
                  <a:gd name="T25" fmla="*/ 3 h 84"/>
                  <a:gd name="T26" fmla="*/ 81 w 126"/>
                  <a:gd name="T27" fmla="*/ 3 h 84"/>
                  <a:gd name="T28" fmla="*/ 86 w 126"/>
                  <a:gd name="T29" fmla="*/ 3 h 84"/>
                  <a:gd name="T30" fmla="*/ 92 w 126"/>
                  <a:gd name="T31" fmla="*/ 3 h 84"/>
                  <a:gd name="T32" fmla="*/ 98 w 126"/>
                  <a:gd name="T33" fmla="*/ 3 h 84"/>
                  <a:gd name="T34" fmla="*/ 126 w 126"/>
                  <a:gd name="T35" fmla="*/ 1 h 84"/>
                  <a:gd name="T36" fmla="*/ 124 w 126"/>
                  <a:gd name="T37" fmla="*/ 1 h 84"/>
                  <a:gd name="T38" fmla="*/ 118 w 126"/>
                  <a:gd name="T39" fmla="*/ 1 h 84"/>
                  <a:gd name="T40" fmla="*/ 113 w 126"/>
                  <a:gd name="T41" fmla="*/ 1 h 84"/>
                  <a:gd name="T42" fmla="*/ 108 w 126"/>
                  <a:gd name="T43" fmla="*/ 1 h 84"/>
                  <a:gd name="T44" fmla="*/ 102 w 126"/>
                  <a:gd name="T45" fmla="*/ 1 h 84"/>
                  <a:gd name="T46" fmla="*/ 95 w 126"/>
                  <a:gd name="T47" fmla="*/ 1 h 84"/>
                  <a:gd name="T48" fmla="*/ 87 w 126"/>
                  <a:gd name="T49" fmla="*/ 1 h 84"/>
                  <a:gd name="T50" fmla="*/ 79 w 126"/>
                  <a:gd name="T51" fmla="*/ 0 h 84"/>
                  <a:gd name="T52" fmla="*/ 71 w 126"/>
                  <a:gd name="T53" fmla="*/ 0 h 84"/>
                  <a:gd name="T54" fmla="*/ 63 w 126"/>
                  <a:gd name="T55" fmla="*/ 0 h 84"/>
                  <a:gd name="T56" fmla="*/ 53 w 126"/>
                  <a:gd name="T57" fmla="*/ 0 h 84"/>
                  <a:gd name="T58" fmla="*/ 45 w 126"/>
                  <a:gd name="T59" fmla="*/ 0 h 84"/>
                  <a:gd name="T60" fmla="*/ 35 w 126"/>
                  <a:gd name="T61" fmla="*/ 1 h 84"/>
                  <a:gd name="T62" fmla="*/ 26 w 126"/>
                  <a:gd name="T63" fmla="*/ 1 h 84"/>
                  <a:gd name="T64" fmla="*/ 0 w 126"/>
                  <a:gd name="T65" fmla="*/ 3 h 84"/>
                  <a:gd name="T66" fmla="*/ 0 w 126"/>
                  <a:gd name="T67" fmla="*/ 3 h 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6" h="84">
                    <a:moveTo>
                      <a:pt x="0" y="84"/>
                    </a:moveTo>
                    <a:lnTo>
                      <a:pt x="1" y="84"/>
                    </a:lnTo>
                    <a:lnTo>
                      <a:pt x="6" y="82"/>
                    </a:lnTo>
                    <a:lnTo>
                      <a:pt x="9" y="80"/>
                    </a:lnTo>
                    <a:lnTo>
                      <a:pt x="15" y="78"/>
                    </a:lnTo>
                    <a:lnTo>
                      <a:pt x="21" y="78"/>
                    </a:lnTo>
                    <a:lnTo>
                      <a:pt x="27" y="78"/>
                    </a:lnTo>
                    <a:lnTo>
                      <a:pt x="34" y="76"/>
                    </a:lnTo>
                    <a:lnTo>
                      <a:pt x="41" y="76"/>
                    </a:lnTo>
                    <a:lnTo>
                      <a:pt x="50" y="76"/>
                    </a:lnTo>
                    <a:lnTo>
                      <a:pt x="58" y="76"/>
                    </a:lnTo>
                    <a:lnTo>
                      <a:pt x="67" y="76"/>
                    </a:lnTo>
                    <a:lnTo>
                      <a:pt x="77" y="78"/>
                    </a:lnTo>
                    <a:lnTo>
                      <a:pt x="81" y="78"/>
                    </a:lnTo>
                    <a:lnTo>
                      <a:pt x="86" y="80"/>
                    </a:lnTo>
                    <a:lnTo>
                      <a:pt x="92" y="82"/>
                    </a:lnTo>
                    <a:lnTo>
                      <a:pt x="98" y="84"/>
                    </a:lnTo>
                    <a:lnTo>
                      <a:pt x="126" y="17"/>
                    </a:lnTo>
                    <a:lnTo>
                      <a:pt x="124" y="13"/>
                    </a:lnTo>
                    <a:lnTo>
                      <a:pt x="118" y="11"/>
                    </a:lnTo>
                    <a:lnTo>
                      <a:pt x="113" y="9"/>
                    </a:lnTo>
                    <a:lnTo>
                      <a:pt x="108" y="7"/>
                    </a:lnTo>
                    <a:lnTo>
                      <a:pt x="102" y="6"/>
                    </a:lnTo>
                    <a:lnTo>
                      <a:pt x="95" y="6"/>
                    </a:lnTo>
                    <a:lnTo>
                      <a:pt x="87" y="2"/>
                    </a:lnTo>
                    <a:lnTo>
                      <a:pt x="79" y="0"/>
                    </a:lnTo>
                    <a:lnTo>
                      <a:pt x="71" y="0"/>
                    </a:lnTo>
                    <a:lnTo>
                      <a:pt x="63" y="0"/>
                    </a:lnTo>
                    <a:lnTo>
                      <a:pt x="53" y="0"/>
                    </a:lnTo>
                    <a:lnTo>
                      <a:pt x="45" y="0"/>
                    </a:lnTo>
                    <a:lnTo>
                      <a:pt x="35" y="2"/>
                    </a:lnTo>
                    <a:lnTo>
                      <a:pt x="26" y="6"/>
                    </a:lnTo>
                    <a:lnTo>
                      <a:pt x="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6" name="Freeform 110"/>
              <p:cNvSpPr>
                <a:spLocks/>
              </p:cNvSpPr>
              <p:nvPr/>
            </p:nvSpPr>
            <p:spPr bwMode="auto">
              <a:xfrm>
                <a:off x="4299" y="1284"/>
                <a:ext cx="1090" cy="1872"/>
              </a:xfrm>
              <a:custGeom>
                <a:avLst/>
                <a:gdLst>
                  <a:gd name="T0" fmla="*/ 1513 w 971"/>
                  <a:gd name="T1" fmla="*/ 1437 h 1423"/>
                  <a:gd name="T2" fmla="*/ 1556 w 971"/>
                  <a:gd name="T3" fmla="*/ 1388 h 1423"/>
                  <a:gd name="T4" fmla="*/ 1607 w 971"/>
                  <a:gd name="T5" fmla="*/ 1322 h 1423"/>
                  <a:gd name="T6" fmla="*/ 1674 w 971"/>
                  <a:gd name="T7" fmla="*/ 1241 h 1423"/>
                  <a:gd name="T8" fmla="*/ 1674 w 971"/>
                  <a:gd name="T9" fmla="*/ 1080 h 1423"/>
                  <a:gd name="T10" fmla="*/ 1729 w 971"/>
                  <a:gd name="T11" fmla="*/ 684 h 1423"/>
                  <a:gd name="T12" fmla="*/ 1655 w 971"/>
                  <a:gd name="T13" fmla="*/ 258 h 1423"/>
                  <a:gd name="T14" fmla="*/ 1538 w 971"/>
                  <a:gd name="T15" fmla="*/ 72 h 1423"/>
                  <a:gd name="T16" fmla="*/ 1349 w 971"/>
                  <a:gd name="T17" fmla="*/ 0 h 1423"/>
                  <a:gd name="T18" fmla="*/ 1164 w 971"/>
                  <a:gd name="T19" fmla="*/ 114 h 1423"/>
                  <a:gd name="T20" fmla="*/ 1041 w 971"/>
                  <a:gd name="T21" fmla="*/ 371 h 1423"/>
                  <a:gd name="T22" fmla="*/ 1001 w 971"/>
                  <a:gd name="T23" fmla="*/ 649 h 1423"/>
                  <a:gd name="T24" fmla="*/ 956 w 971"/>
                  <a:gd name="T25" fmla="*/ 889 h 1423"/>
                  <a:gd name="T26" fmla="*/ 916 w 971"/>
                  <a:gd name="T27" fmla="*/ 1272 h 1423"/>
                  <a:gd name="T28" fmla="*/ 882 w 971"/>
                  <a:gd name="T29" fmla="*/ 1539 h 1423"/>
                  <a:gd name="T30" fmla="*/ 738 w 971"/>
                  <a:gd name="T31" fmla="*/ 1647 h 1423"/>
                  <a:gd name="T32" fmla="*/ 599 w 971"/>
                  <a:gd name="T33" fmla="*/ 1814 h 1423"/>
                  <a:gd name="T34" fmla="*/ 492 w 971"/>
                  <a:gd name="T35" fmla="*/ 2069 h 1423"/>
                  <a:gd name="T36" fmla="*/ 411 w 971"/>
                  <a:gd name="T37" fmla="*/ 2364 h 1423"/>
                  <a:gd name="T38" fmla="*/ 631 w 971"/>
                  <a:gd name="T39" fmla="*/ 2798 h 1423"/>
                  <a:gd name="T40" fmla="*/ 613 w 971"/>
                  <a:gd name="T41" fmla="*/ 2813 h 1423"/>
                  <a:gd name="T42" fmla="*/ 366 w 971"/>
                  <a:gd name="T43" fmla="*/ 2848 h 1423"/>
                  <a:gd name="T44" fmla="*/ 314 w 971"/>
                  <a:gd name="T45" fmla="*/ 2820 h 1423"/>
                  <a:gd name="T46" fmla="*/ 272 w 971"/>
                  <a:gd name="T47" fmla="*/ 2836 h 1423"/>
                  <a:gd name="T48" fmla="*/ 284 w 971"/>
                  <a:gd name="T49" fmla="*/ 3210 h 1423"/>
                  <a:gd name="T50" fmla="*/ 290 w 971"/>
                  <a:gd name="T51" fmla="*/ 3382 h 1423"/>
                  <a:gd name="T52" fmla="*/ 348 w 971"/>
                  <a:gd name="T53" fmla="*/ 3598 h 1423"/>
                  <a:gd name="T54" fmla="*/ 383 w 971"/>
                  <a:gd name="T55" fmla="*/ 3674 h 1423"/>
                  <a:gd name="T56" fmla="*/ 436 w 971"/>
                  <a:gd name="T57" fmla="*/ 3970 h 1423"/>
                  <a:gd name="T58" fmla="*/ 242 w 971"/>
                  <a:gd name="T59" fmla="*/ 4307 h 1423"/>
                  <a:gd name="T60" fmla="*/ 95 w 971"/>
                  <a:gd name="T61" fmla="*/ 4579 h 1423"/>
                  <a:gd name="T62" fmla="*/ 0 w 971"/>
                  <a:gd name="T63" fmla="*/ 4611 h 1423"/>
                  <a:gd name="T64" fmla="*/ 276 w 971"/>
                  <a:gd name="T65" fmla="*/ 4815 h 1423"/>
                  <a:gd name="T66" fmla="*/ 319 w 971"/>
                  <a:gd name="T67" fmla="*/ 4869 h 1423"/>
                  <a:gd name="T68" fmla="*/ 411 w 971"/>
                  <a:gd name="T69" fmla="*/ 4619 h 1423"/>
                  <a:gd name="T70" fmla="*/ 477 w 971"/>
                  <a:gd name="T71" fmla="*/ 4757 h 1423"/>
                  <a:gd name="T72" fmla="*/ 580 w 971"/>
                  <a:gd name="T73" fmla="*/ 5204 h 1423"/>
                  <a:gd name="T74" fmla="*/ 607 w 971"/>
                  <a:gd name="T75" fmla="*/ 5599 h 1423"/>
                  <a:gd name="T76" fmla="*/ 695 w 971"/>
                  <a:gd name="T77" fmla="*/ 5357 h 1423"/>
                  <a:gd name="T78" fmla="*/ 722 w 971"/>
                  <a:gd name="T79" fmla="*/ 4967 h 1423"/>
                  <a:gd name="T80" fmla="*/ 810 w 971"/>
                  <a:gd name="T81" fmla="*/ 4545 h 1423"/>
                  <a:gd name="T82" fmla="*/ 842 w 971"/>
                  <a:gd name="T83" fmla="*/ 4645 h 1423"/>
                  <a:gd name="T84" fmla="*/ 888 w 971"/>
                  <a:gd name="T85" fmla="*/ 4710 h 1423"/>
                  <a:gd name="T86" fmla="*/ 923 w 971"/>
                  <a:gd name="T87" fmla="*/ 5067 h 1423"/>
                  <a:gd name="T88" fmla="*/ 962 w 971"/>
                  <a:gd name="T89" fmla="*/ 4756 h 1423"/>
                  <a:gd name="T90" fmla="*/ 1086 w 971"/>
                  <a:gd name="T91" fmla="*/ 5023 h 1423"/>
                  <a:gd name="T92" fmla="*/ 1124 w 971"/>
                  <a:gd name="T93" fmla="*/ 5123 h 1423"/>
                  <a:gd name="T94" fmla="*/ 1134 w 971"/>
                  <a:gd name="T95" fmla="*/ 4748 h 1423"/>
                  <a:gd name="T96" fmla="*/ 1180 w 971"/>
                  <a:gd name="T97" fmla="*/ 4719 h 1423"/>
                  <a:gd name="T98" fmla="*/ 1235 w 971"/>
                  <a:gd name="T99" fmla="*/ 4849 h 1423"/>
                  <a:gd name="T100" fmla="*/ 1283 w 971"/>
                  <a:gd name="T101" fmla="*/ 4935 h 1423"/>
                  <a:gd name="T102" fmla="*/ 1268 w 971"/>
                  <a:gd name="T103" fmla="*/ 4606 h 1423"/>
                  <a:gd name="T104" fmla="*/ 1313 w 971"/>
                  <a:gd name="T105" fmla="*/ 4504 h 1423"/>
                  <a:gd name="T106" fmla="*/ 1293 w 971"/>
                  <a:gd name="T107" fmla="*/ 4269 h 1423"/>
                  <a:gd name="T108" fmla="*/ 1329 w 971"/>
                  <a:gd name="T109" fmla="*/ 4185 h 1423"/>
                  <a:gd name="T110" fmla="*/ 1396 w 971"/>
                  <a:gd name="T111" fmla="*/ 3833 h 1423"/>
                  <a:gd name="T112" fmla="*/ 1421 w 971"/>
                  <a:gd name="T113" fmla="*/ 3670 h 1423"/>
                  <a:gd name="T114" fmla="*/ 1466 w 971"/>
                  <a:gd name="T115" fmla="*/ 3614 h 1423"/>
                  <a:gd name="T116" fmla="*/ 1559 w 971"/>
                  <a:gd name="T117" fmla="*/ 3437 h 1423"/>
                  <a:gd name="T118" fmla="*/ 1671 w 971"/>
                  <a:gd name="T119" fmla="*/ 3132 h 1423"/>
                  <a:gd name="T120" fmla="*/ 1698 w 971"/>
                  <a:gd name="T121" fmla="*/ 2419 h 1423"/>
                  <a:gd name="T122" fmla="*/ 1595 w 971"/>
                  <a:gd name="T123" fmla="*/ 1963 h 1423"/>
                  <a:gd name="T124" fmla="*/ 1462 w 971"/>
                  <a:gd name="T125" fmla="*/ 1696 h 14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71" h="1423">
                    <a:moveTo>
                      <a:pt x="820" y="430"/>
                    </a:moveTo>
                    <a:lnTo>
                      <a:pt x="828" y="414"/>
                    </a:lnTo>
                    <a:lnTo>
                      <a:pt x="835" y="398"/>
                    </a:lnTo>
                    <a:lnTo>
                      <a:pt x="842" y="381"/>
                    </a:lnTo>
                    <a:lnTo>
                      <a:pt x="849" y="365"/>
                    </a:lnTo>
                    <a:lnTo>
                      <a:pt x="855" y="365"/>
                    </a:lnTo>
                    <a:lnTo>
                      <a:pt x="860" y="363"/>
                    </a:lnTo>
                    <a:lnTo>
                      <a:pt x="865" y="361"/>
                    </a:lnTo>
                    <a:lnTo>
                      <a:pt x="869" y="357"/>
                    </a:lnTo>
                    <a:lnTo>
                      <a:pt x="873" y="353"/>
                    </a:lnTo>
                    <a:lnTo>
                      <a:pt x="877" y="349"/>
                    </a:lnTo>
                    <a:lnTo>
                      <a:pt x="881" y="345"/>
                    </a:lnTo>
                    <a:lnTo>
                      <a:pt x="886" y="342"/>
                    </a:lnTo>
                    <a:lnTo>
                      <a:pt x="894" y="339"/>
                    </a:lnTo>
                    <a:lnTo>
                      <a:pt x="902" y="336"/>
                    </a:lnTo>
                    <a:lnTo>
                      <a:pt x="910" y="333"/>
                    </a:lnTo>
                    <a:lnTo>
                      <a:pt x="918" y="330"/>
                    </a:lnTo>
                    <a:lnTo>
                      <a:pt x="926" y="326"/>
                    </a:lnTo>
                    <a:lnTo>
                      <a:pt x="933" y="322"/>
                    </a:lnTo>
                    <a:lnTo>
                      <a:pt x="939" y="315"/>
                    </a:lnTo>
                    <a:lnTo>
                      <a:pt x="945" y="308"/>
                    </a:lnTo>
                    <a:lnTo>
                      <a:pt x="947" y="298"/>
                    </a:lnTo>
                    <a:lnTo>
                      <a:pt x="945" y="290"/>
                    </a:lnTo>
                    <a:lnTo>
                      <a:pt x="941" y="284"/>
                    </a:lnTo>
                    <a:lnTo>
                      <a:pt x="939" y="274"/>
                    </a:lnTo>
                    <a:lnTo>
                      <a:pt x="953" y="259"/>
                    </a:lnTo>
                    <a:lnTo>
                      <a:pt x="963" y="242"/>
                    </a:lnTo>
                    <a:lnTo>
                      <a:pt x="969" y="222"/>
                    </a:lnTo>
                    <a:lnTo>
                      <a:pt x="971" y="202"/>
                    </a:lnTo>
                    <a:lnTo>
                      <a:pt x="970" y="173"/>
                    </a:lnTo>
                    <a:lnTo>
                      <a:pt x="968" y="144"/>
                    </a:lnTo>
                    <a:lnTo>
                      <a:pt x="961" y="117"/>
                    </a:lnTo>
                    <a:lnTo>
                      <a:pt x="949" y="91"/>
                    </a:lnTo>
                    <a:lnTo>
                      <a:pt x="940" y="77"/>
                    </a:lnTo>
                    <a:lnTo>
                      <a:pt x="928" y="65"/>
                    </a:lnTo>
                    <a:lnTo>
                      <a:pt x="917" y="53"/>
                    </a:lnTo>
                    <a:lnTo>
                      <a:pt x="903" y="43"/>
                    </a:lnTo>
                    <a:lnTo>
                      <a:pt x="890" y="32"/>
                    </a:lnTo>
                    <a:lnTo>
                      <a:pt x="875" y="24"/>
                    </a:lnTo>
                    <a:lnTo>
                      <a:pt x="862" y="18"/>
                    </a:lnTo>
                    <a:lnTo>
                      <a:pt x="847" y="12"/>
                    </a:lnTo>
                    <a:lnTo>
                      <a:pt x="825" y="5"/>
                    </a:lnTo>
                    <a:lnTo>
                      <a:pt x="803" y="1"/>
                    </a:lnTo>
                    <a:lnTo>
                      <a:pt x="780" y="0"/>
                    </a:lnTo>
                    <a:lnTo>
                      <a:pt x="757" y="0"/>
                    </a:lnTo>
                    <a:lnTo>
                      <a:pt x="734" y="3"/>
                    </a:lnTo>
                    <a:lnTo>
                      <a:pt x="712" y="7"/>
                    </a:lnTo>
                    <a:lnTo>
                      <a:pt x="690" y="13"/>
                    </a:lnTo>
                    <a:lnTo>
                      <a:pt x="669" y="21"/>
                    </a:lnTo>
                    <a:lnTo>
                      <a:pt x="653" y="29"/>
                    </a:lnTo>
                    <a:lnTo>
                      <a:pt x="638" y="38"/>
                    </a:lnTo>
                    <a:lnTo>
                      <a:pt x="622" y="50"/>
                    </a:lnTo>
                    <a:lnTo>
                      <a:pt x="608" y="64"/>
                    </a:lnTo>
                    <a:lnTo>
                      <a:pt x="596" y="77"/>
                    </a:lnTo>
                    <a:lnTo>
                      <a:pt x="584" y="94"/>
                    </a:lnTo>
                    <a:lnTo>
                      <a:pt x="576" y="110"/>
                    </a:lnTo>
                    <a:lnTo>
                      <a:pt x="570" y="126"/>
                    </a:lnTo>
                    <a:lnTo>
                      <a:pt x="568" y="140"/>
                    </a:lnTo>
                    <a:lnTo>
                      <a:pt x="566" y="152"/>
                    </a:lnTo>
                    <a:lnTo>
                      <a:pt x="562" y="165"/>
                    </a:lnTo>
                    <a:lnTo>
                      <a:pt x="560" y="178"/>
                    </a:lnTo>
                    <a:lnTo>
                      <a:pt x="556" y="190"/>
                    </a:lnTo>
                    <a:lnTo>
                      <a:pt x="551" y="203"/>
                    </a:lnTo>
                    <a:lnTo>
                      <a:pt x="545" y="214"/>
                    </a:lnTo>
                    <a:lnTo>
                      <a:pt x="536" y="226"/>
                    </a:lnTo>
                    <a:lnTo>
                      <a:pt x="524" y="242"/>
                    </a:lnTo>
                    <a:lnTo>
                      <a:pt x="517" y="260"/>
                    </a:lnTo>
                    <a:lnTo>
                      <a:pt x="514" y="280"/>
                    </a:lnTo>
                    <a:lnTo>
                      <a:pt x="513" y="302"/>
                    </a:lnTo>
                    <a:lnTo>
                      <a:pt x="514" y="323"/>
                    </a:lnTo>
                    <a:lnTo>
                      <a:pt x="518" y="345"/>
                    </a:lnTo>
                    <a:lnTo>
                      <a:pt x="523" y="364"/>
                    </a:lnTo>
                    <a:lnTo>
                      <a:pt x="530" y="383"/>
                    </a:lnTo>
                    <a:lnTo>
                      <a:pt x="513" y="387"/>
                    </a:lnTo>
                    <a:lnTo>
                      <a:pt x="495" y="391"/>
                    </a:lnTo>
                    <a:lnTo>
                      <a:pt x="479" y="396"/>
                    </a:lnTo>
                    <a:lnTo>
                      <a:pt x="462" y="401"/>
                    </a:lnTo>
                    <a:lnTo>
                      <a:pt x="446" y="407"/>
                    </a:lnTo>
                    <a:lnTo>
                      <a:pt x="430" y="412"/>
                    </a:lnTo>
                    <a:lnTo>
                      <a:pt x="413" y="418"/>
                    </a:lnTo>
                    <a:lnTo>
                      <a:pt x="397" y="426"/>
                    </a:lnTo>
                    <a:lnTo>
                      <a:pt x="382" y="433"/>
                    </a:lnTo>
                    <a:lnTo>
                      <a:pt x="366" y="442"/>
                    </a:lnTo>
                    <a:lnTo>
                      <a:pt x="352" y="452"/>
                    </a:lnTo>
                    <a:lnTo>
                      <a:pt x="337" y="461"/>
                    </a:lnTo>
                    <a:lnTo>
                      <a:pt x="324" y="472"/>
                    </a:lnTo>
                    <a:lnTo>
                      <a:pt x="311" y="484"/>
                    </a:lnTo>
                    <a:lnTo>
                      <a:pt x="298" y="498"/>
                    </a:lnTo>
                    <a:lnTo>
                      <a:pt x="286" y="511"/>
                    </a:lnTo>
                    <a:lnTo>
                      <a:pt x="275" y="525"/>
                    </a:lnTo>
                    <a:lnTo>
                      <a:pt x="265" y="540"/>
                    </a:lnTo>
                    <a:lnTo>
                      <a:pt x="254" y="554"/>
                    </a:lnTo>
                    <a:lnTo>
                      <a:pt x="246" y="569"/>
                    </a:lnTo>
                    <a:lnTo>
                      <a:pt x="238" y="585"/>
                    </a:lnTo>
                    <a:lnTo>
                      <a:pt x="230" y="600"/>
                    </a:lnTo>
                    <a:lnTo>
                      <a:pt x="225" y="616"/>
                    </a:lnTo>
                    <a:lnTo>
                      <a:pt x="219" y="632"/>
                    </a:lnTo>
                    <a:lnTo>
                      <a:pt x="344" y="714"/>
                    </a:lnTo>
                    <a:lnTo>
                      <a:pt x="350" y="699"/>
                    </a:lnTo>
                    <a:lnTo>
                      <a:pt x="354" y="710"/>
                    </a:lnTo>
                    <a:lnTo>
                      <a:pt x="357" y="719"/>
                    </a:lnTo>
                    <a:lnTo>
                      <a:pt x="360" y="729"/>
                    </a:lnTo>
                    <a:lnTo>
                      <a:pt x="366" y="737"/>
                    </a:lnTo>
                    <a:lnTo>
                      <a:pt x="335" y="737"/>
                    </a:lnTo>
                    <a:lnTo>
                      <a:pt x="344" y="714"/>
                    </a:lnTo>
                    <a:lnTo>
                      <a:pt x="219" y="632"/>
                    </a:lnTo>
                    <a:lnTo>
                      <a:pt x="214" y="654"/>
                    </a:lnTo>
                    <a:lnTo>
                      <a:pt x="210" y="677"/>
                    </a:lnTo>
                    <a:lnTo>
                      <a:pt x="206" y="700"/>
                    </a:lnTo>
                    <a:lnTo>
                      <a:pt x="205" y="723"/>
                    </a:lnTo>
                    <a:lnTo>
                      <a:pt x="204" y="726"/>
                    </a:lnTo>
                    <a:lnTo>
                      <a:pt x="197" y="725"/>
                    </a:lnTo>
                    <a:lnTo>
                      <a:pt x="190" y="722"/>
                    </a:lnTo>
                    <a:lnTo>
                      <a:pt x="183" y="720"/>
                    </a:lnTo>
                    <a:lnTo>
                      <a:pt x="176" y="716"/>
                    </a:lnTo>
                    <a:lnTo>
                      <a:pt x="169" y="714"/>
                    </a:lnTo>
                    <a:lnTo>
                      <a:pt x="162" y="712"/>
                    </a:lnTo>
                    <a:lnTo>
                      <a:pt x="155" y="711"/>
                    </a:lnTo>
                    <a:lnTo>
                      <a:pt x="149" y="710"/>
                    </a:lnTo>
                    <a:lnTo>
                      <a:pt x="152" y="720"/>
                    </a:lnTo>
                    <a:lnTo>
                      <a:pt x="159" y="745"/>
                    </a:lnTo>
                    <a:lnTo>
                      <a:pt x="167" y="775"/>
                    </a:lnTo>
                    <a:lnTo>
                      <a:pt x="173" y="802"/>
                    </a:lnTo>
                    <a:lnTo>
                      <a:pt x="165" y="809"/>
                    </a:lnTo>
                    <a:lnTo>
                      <a:pt x="159" y="815"/>
                    </a:lnTo>
                    <a:lnTo>
                      <a:pt x="154" y="825"/>
                    </a:lnTo>
                    <a:lnTo>
                      <a:pt x="152" y="834"/>
                    </a:lnTo>
                    <a:lnTo>
                      <a:pt x="153" y="843"/>
                    </a:lnTo>
                    <a:lnTo>
                      <a:pt x="158" y="851"/>
                    </a:lnTo>
                    <a:lnTo>
                      <a:pt x="163" y="858"/>
                    </a:lnTo>
                    <a:lnTo>
                      <a:pt x="169" y="865"/>
                    </a:lnTo>
                    <a:lnTo>
                      <a:pt x="170" y="879"/>
                    </a:lnTo>
                    <a:lnTo>
                      <a:pt x="176" y="890"/>
                    </a:lnTo>
                    <a:lnTo>
                      <a:pt x="185" y="902"/>
                    </a:lnTo>
                    <a:lnTo>
                      <a:pt x="195" y="913"/>
                    </a:lnTo>
                    <a:lnTo>
                      <a:pt x="198" y="918"/>
                    </a:lnTo>
                    <a:lnTo>
                      <a:pt x="203" y="923"/>
                    </a:lnTo>
                    <a:lnTo>
                      <a:pt x="207" y="926"/>
                    </a:lnTo>
                    <a:lnTo>
                      <a:pt x="211" y="929"/>
                    </a:lnTo>
                    <a:lnTo>
                      <a:pt x="215" y="933"/>
                    </a:lnTo>
                    <a:lnTo>
                      <a:pt x="220" y="936"/>
                    </a:lnTo>
                    <a:lnTo>
                      <a:pt x="226" y="939"/>
                    </a:lnTo>
                    <a:lnTo>
                      <a:pt x="230" y="941"/>
                    </a:lnTo>
                    <a:lnTo>
                      <a:pt x="252" y="1003"/>
                    </a:lnTo>
                    <a:lnTo>
                      <a:pt x="244" y="1008"/>
                    </a:lnTo>
                    <a:lnTo>
                      <a:pt x="228" y="1016"/>
                    </a:lnTo>
                    <a:lnTo>
                      <a:pt x="207" y="1029"/>
                    </a:lnTo>
                    <a:lnTo>
                      <a:pt x="183" y="1046"/>
                    </a:lnTo>
                    <a:lnTo>
                      <a:pt x="159" y="1068"/>
                    </a:lnTo>
                    <a:lnTo>
                      <a:pt x="135" y="1093"/>
                    </a:lnTo>
                    <a:lnTo>
                      <a:pt x="113" y="1123"/>
                    </a:lnTo>
                    <a:lnTo>
                      <a:pt x="97" y="1159"/>
                    </a:lnTo>
                    <a:lnTo>
                      <a:pt x="85" y="1159"/>
                    </a:lnTo>
                    <a:lnTo>
                      <a:pt x="70" y="1160"/>
                    </a:lnTo>
                    <a:lnTo>
                      <a:pt x="54" y="1162"/>
                    </a:lnTo>
                    <a:lnTo>
                      <a:pt x="38" y="1164"/>
                    </a:lnTo>
                    <a:lnTo>
                      <a:pt x="23" y="1167"/>
                    </a:lnTo>
                    <a:lnTo>
                      <a:pt x="11" y="1168"/>
                    </a:lnTo>
                    <a:lnTo>
                      <a:pt x="3" y="1170"/>
                    </a:lnTo>
                    <a:lnTo>
                      <a:pt x="0" y="1170"/>
                    </a:lnTo>
                    <a:lnTo>
                      <a:pt x="129" y="1266"/>
                    </a:lnTo>
                    <a:lnTo>
                      <a:pt x="137" y="1255"/>
                    </a:lnTo>
                    <a:lnTo>
                      <a:pt x="144" y="1244"/>
                    </a:lnTo>
                    <a:lnTo>
                      <a:pt x="149" y="1232"/>
                    </a:lnTo>
                    <a:lnTo>
                      <a:pt x="155" y="1222"/>
                    </a:lnTo>
                    <a:lnTo>
                      <a:pt x="161" y="1224"/>
                    </a:lnTo>
                    <a:lnTo>
                      <a:pt x="166" y="1229"/>
                    </a:lnTo>
                    <a:lnTo>
                      <a:pt x="170" y="1233"/>
                    </a:lnTo>
                    <a:lnTo>
                      <a:pt x="175" y="1237"/>
                    </a:lnTo>
                    <a:lnTo>
                      <a:pt x="178" y="1235"/>
                    </a:lnTo>
                    <a:lnTo>
                      <a:pt x="184" y="1227"/>
                    </a:lnTo>
                    <a:lnTo>
                      <a:pt x="193" y="1214"/>
                    </a:lnTo>
                    <a:lnTo>
                      <a:pt x="204" y="1200"/>
                    </a:lnTo>
                    <a:lnTo>
                      <a:pt x="216" y="1185"/>
                    </a:lnTo>
                    <a:lnTo>
                      <a:pt x="230" y="1172"/>
                    </a:lnTo>
                    <a:lnTo>
                      <a:pt x="245" y="1162"/>
                    </a:lnTo>
                    <a:lnTo>
                      <a:pt x="261" y="1157"/>
                    </a:lnTo>
                    <a:lnTo>
                      <a:pt x="261" y="1169"/>
                    </a:lnTo>
                    <a:lnTo>
                      <a:pt x="264" y="1186"/>
                    </a:lnTo>
                    <a:lnTo>
                      <a:pt x="268" y="1208"/>
                    </a:lnTo>
                    <a:lnTo>
                      <a:pt x="275" y="1231"/>
                    </a:lnTo>
                    <a:lnTo>
                      <a:pt x="284" y="1255"/>
                    </a:lnTo>
                    <a:lnTo>
                      <a:pt x="296" y="1280"/>
                    </a:lnTo>
                    <a:lnTo>
                      <a:pt x="310" y="1301"/>
                    </a:lnTo>
                    <a:lnTo>
                      <a:pt x="326" y="1321"/>
                    </a:lnTo>
                    <a:lnTo>
                      <a:pt x="327" y="1347"/>
                    </a:lnTo>
                    <a:lnTo>
                      <a:pt x="329" y="1380"/>
                    </a:lnTo>
                    <a:lnTo>
                      <a:pt x="333" y="1409"/>
                    </a:lnTo>
                    <a:lnTo>
                      <a:pt x="336" y="1423"/>
                    </a:lnTo>
                    <a:lnTo>
                      <a:pt x="340" y="1421"/>
                    </a:lnTo>
                    <a:lnTo>
                      <a:pt x="346" y="1414"/>
                    </a:lnTo>
                    <a:lnTo>
                      <a:pt x="355" y="1404"/>
                    </a:lnTo>
                    <a:lnTo>
                      <a:pt x="365" y="1390"/>
                    </a:lnTo>
                    <a:lnTo>
                      <a:pt x="377" y="1375"/>
                    </a:lnTo>
                    <a:lnTo>
                      <a:pt x="389" y="1360"/>
                    </a:lnTo>
                    <a:lnTo>
                      <a:pt x="400" y="1346"/>
                    </a:lnTo>
                    <a:lnTo>
                      <a:pt x="410" y="1335"/>
                    </a:lnTo>
                    <a:lnTo>
                      <a:pt x="405" y="1311"/>
                    </a:lnTo>
                    <a:lnTo>
                      <a:pt x="404" y="1285"/>
                    </a:lnTo>
                    <a:lnTo>
                      <a:pt x="404" y="1261"/>
                    </a:lnTo>
                    <a:lnTo>
                      <a:pt x="408" y="1237"/>
                    </a:lnTo>
                    <a:lnTo>
                      <a:pt x="415" y="1214"/>
                    </a:lnTo>
                    <a:lnTo>
                      <a:pt x="425" y="1192"/>
                    </a:lnTo>
                    <a:lnTo>
                      <a:pt x="438" y="1171"/>
                    </a:lnTo>
                    <a:lnTo>
                      <a:pt x="454" y="1153"/>
                    </a:lnTo>
                    <a:lnTo>
                      <a:pt x="457" y="1157"/>
                    </a:lnTo>
                    <a:lnTo>
                      <a:pt x="461" y="1163"/>
                    </a:lnTo>
                    <a:lnTo>
                      <a:pt x="464" y="1169"/>
                    </a:lnTo>
                    <a:lnTo>
                      <a:pt x="468" y="1175"/>
                    </a:lnTo>
                    <a:lnTo>
                      <a:pt x="472" y="1179"/>
                    </a:lnTo>
                    <a:lnTo>
                      <a:pt x="477" y="1183"/>
                    </a:lnTo>
                    <a:lnTo>
                      <a:pt x="481" y="1186"/>
                    </a:lnTo>
                    <a:lnTo>
                      <a:pt x="487" y="1190"/>
                    </a:lnTo>
                    <a:lnTo>
                      <a:pt x="493" y="1192"/>
                    </a:lnTo>
                    <a:lnTo>
                      <a:pt x="498" y="1195"/>
                    </a:lnTo>
                    <a:lnTo>
                      <a:pt x="503" y="1197"/>
                    </a:lnTo>
                    <a:lnTo>
                      <a:pt x="509" y="1199"/>
                    </a:lnTo>
                    <a:lnTo>
                      <a:pt x="510" y="1229"/>
                    </a:lnTo>
                    <a:lnTo>
                      <a:pt x="514" y="1259"/>
                    </a:lnTo>
                    <a:lnTo>
                      <a:pt x="518" y="1286"/>
                    </a:lnTo>
                    <a:lnTo>
                      <a:pt x="525" y="1313"/>
                    </a:lnTo>
                    <a:lnTo>
                      <a:pt x="530" y="1288"/>
                    </a:lnTo>
                    <a:lnTo>
                      <a:pt x="533" y="1260"/>
                    </a:lnTo>
                    <a:lnTo>
                      <a:pt x="536" y="1233"/>
                    </a:lnTo>
                    <a:lnTo>
                      <a:pt x="540" y="1207"/>
                    </a:lnTo>
                    <a:lnTo>
                      <a:pt x="587" y="1209"/>
                    </a:lnTo>
                    <a:lnTo>
                      <a:pt x="593" y="1225"/>
                    </a:lnTo>
                    <a:lnTo>
                      <a:pt x="598" y="1243"/>
                    </a:lnTo>
                    <a:lnTo>
                      <a:pt x="604" y="1259"/>
                    </a:lnTo>
                    <a:lnTo>
                      <a:pt x="608" y="1275"/>
                    </a:lnTo>
                    <a:lnTo>
                      <a:pt x="614" y="1291"/>
                    </a:lnTo>
                    <a:lnTo>
                      <a:pt x="620" y="1307"/>
                    </a:lnTo>
                    <a:lnTo>
                      <a:pt x="627" y="1323"/>
                    </a:lnTo>
                    <a:lnTo>
                      <a:pt x="635" y="1338"/>
                    </a:lnTo>
                    <a:lnTo>
                      <a:pt x="631" y="1300"/>
                    </a:lnTo>
                    <a:lnTo>
                      <a:pt x="628" y="1258"/>
                    </a:lnTo>
                    <a:lnTo>
                      <a:pt x="625" y="1222"/>
                    </a:lnTo>
                    <a:lnTo>
                      <a:pt x="624" y="1207"/>
                    </a:lnTo>
                    <a:lnTo>
                      <a:pt x="630" y="1206"/>
                    </a:lnTo>
                    <a:lnTo>
                      <a:pt x="636" y="1205"/>
                    </a:lnTo>
                    <a:lnTo>
                      <a:pt x="642" y="1204"/>
                    </a:lnTo>
                    <a:lnTo>
                      <a:pt x="646" y="1201"/>
                    </a:lnTo>
                    <a:lnTo>
                      <a:pt x="652" y="1200"/>
                    </a:lnTo>
                    <a:lnTo>
                      <a:pt x="658" y="1199"/>
                    </a:lnTo>
                    <a:lnTo>
                      <a:pt x="662" y="1198"/>
                    </a:lnTo>
                    <a:lnTo>
                      <a:pt x="668" y="1197"/>
                    </a:lnTo>
                    <a:lnTo>
                      <a:pt x="673" y="1202"/>
                    </a:lnTo>
                    <a:lnTo>
                      <a:pt x="678" y="1210"/>
                    </a:lnTo>
                    <a:lnTo>
                      <a:pt x="685" y="1220"/>
                    </a:lnTo>
                    <a:lnTo>
                      <a:pt x="693" y="1231"/>
                    </a:lnTo>
                    <a:lnTo>
                      <a:pt x="703" y="1243"/>
                    </a:lnTo>
                    <a:lnTo>
                      <a:pt x="711" y="1254"/>
                    </a:lnTo>
                    <a:lnTo>
                      <a:pt x="719" y="1266"/>
                    </a:lnTo>
                    <a:lnTo>
                      <a:pt x="726" y="1276"/>
                    </a:lnTo>
                    <a:lnTo>
                      <a:pt x="720" y="1252"/>
                    </a:lnTo>
                    <a:lnTo>
                      <a:pt x="714" y="1228"/>
                    </a:lnTo>
                    <a:lnTo>
                      <a:pt x="707" y="1204"/>
                    </a:lnTo>
                    <a:lnTo>
                      <a:pt x="701" y="1179"/>
                    </a:lnTo>
                    <a:lnTo>
                      <a:pt x="706" y="1174"/>
                    </a:lnTo>
                    <a:lnTo>
                      <a:pt x="712" y="1169"/>
                    </a:lnTo>
                    <a:lnTo>
                      <a:pt x="718" y="1164"/>
                    </a:lnTo>
                    <a:lnTo>
                      <a:pt x="723" y="1159"/>
                    </a:lnTo>
                    <a:lnTo>
                      <a:pt x="728" y="1154"/>
                    </a:lnTo>
                    <a:lnTo>
                      <a:pt x="734" y="1148"/>
                    </a:lnTo>
                    <a:lnTo>
                      <a:pt x="737" y="1143"/>
                    </a:lnTo>
                    <a:lnTo>
                      <a:pt x="740" y="1134"/>
                    </a:lnTo>
                    <a:lnTo>
                      <a:pt x="742" y="1119"/>
                    </a:lnTo>
                    <a:lnTo>
                      <a:pt x="741" y="1106"/>
                    </a:lnTo>
                    <a:lnTo>
                      <a:pt x="735" y="1093"/>
                    </a:lnTo>
                    <a:lnTo>
                      <a:pt x="725" y="1083"/>
                    </a:lnTo>
                    <a:lnTo>
                      <a:pt x="729" y="1061"/>
                    </a:lnTo>
                    <a:lnTo>
                      <a:pt x="733" y="1058"/>
                    </a:lnTo>
                    <a:lnTo>
                      <a:pt x="737" y="1061"/>
                    </a:lnTo>
                    <a:lnTo>
                      <a:pt x="742" y="1063"/>
                    </a:lnTo>
                    <a:lnTo>
                      <a:pt x="746" y="1062"/>
                    </a:lnTo>
                    <a:lnTo>
                      <a:pt x="754" y="1049"/>
                    </a:lnTo>
                    <a:lnTo>
                      <a:pt x="763" y="1033"/>
                    </a:lnTo>
                    <a:lnTo>
                      <a:pt x="771" y="1014"/>
                    </a:lnTo>
                    <a:lnTo>
                      <a:pt x="778" y="993"/>
                    </a:lnTo>
                    <a:lnTo>
                      <a:pt x="783" y="973"/>
                    </a:lnTo>
                    <a:lnTo>
                      <a:pt x="788" y="956"/>
                    </a:lnTo>
                    <a:lnTo>
                      <a:pt x="790" y="946"/>
                    </a:lnTo>
                    <a:lnTo>
                      <a:pt x="791" y="941"/>
                    </a:lnTo>
                    <a:lnTo>
                      <a:pt x="794" y="935"/>
                    </a:lnTo>
                    <a:lnTo>
                      <a:pt x="797" y="931"/>
                    </a:lnTo>
                    <a:lnTo>
                      <a:pt x="801" y="927"/>
                    </a:lnTo>
                    <a:lnTo>
                      <a:pt x="806" y="924"/>
                    </a:lnTo>
                    <a:lnTo>
                      <a:pt x="811" y="921"/>
                    </a:lnTo>
                    <a:lnTo>
                      <a:pt x="817" y="919"/>
                    </a:lnTo>
                    <a:lnTo>
                      <a:pt x="822" y="917"/>
                    </a:lnTo>
                    <a:lnTo>
                      <a:pt x="827" y="915"/>
                    </a:lnTo>
                    <a:lnTo>
                      <a:pt x="840" y="905"/>
                    </a:lnTo>
                    <a:lnTo>
                      <a:pt x="851" y="895"/>
                    </a:lnTo>
                    <a:lnTo>
                      <a:pt x="864" y="885"/>
                    </a:lnTo>
                    <a:lnTo>
                      <a:pt x="875" y="873"/>
                    </a:lnTo>
                    <a:lnTo>
                      <a:pt x="887" y="862"/>
                    </a:lnTo>
                    <a:lnTo>
                      <a:pt x="897" y="850"/>
                    </a:lnTo>
                    <a:lnTo>
                      <a:pt x="908" y="839"/>
                    </a:lnTo>
                    <a:lnTo>
                      <a:pt x="917" y="826"/>
                    </a:lnTo>
                    <a:lnTo>
                      <a:pt x="937" y="795"/>
                    </a:lnTo>
                    <a:lnTo>
                      <a:pt x="949" y="761"/>
                    </a:lnTo>
                    <a:lnTo>
                      <a:pt x="958" y="725"/>
                    </a:lnTo>
                    <a:lnTo>
                      <a:pt x="961" y="688"/>
                    </a:lnTo>
                    <a:lnTo>
                      <a:pt x="960" y="650"/>
                    </a:lnTo>
                    <a:lnTo>
                      <a:pt x="953" y="614"/>
                    </a:lnTo>
                    <a:lnTo>
                      <a:pt x="942" y="579"/>
                    </a:lnTo>
                    <a:lnTo>
                      <a:pt x="927" y="548"/>
                    </a:lnTo>
                    <a:lnTo>
                      <a:pt x="917" y="531"/>
                    </a:lnTo>
                    <a:lnTo>
                      <a:pt x="907" y="514"/>
                    </a:lnTo>
                    <a:lnTo>
                      <a:pt x="895" y="498"/>
                    </a:lnTo>
                    <a:lnTo>
                      <a:pt x="882" y="482"/>
                    </a:lnTo>
                    <a:lnTo>
                      <a:pt x="869" y="467"/>
                    </a:lnTo>
                    <a:lnTo>
                      <a:pt x="854" y="453"/>
                    </a:lnTo>
                    <a:lnTo>
                      <a:pt x="837" y="440"/>
                    </a:lnTo>
                    <a:lnTo>
                      <a:pt x="820" y="4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7" name="Freeform 111"/>
              <p:cNvSpPr>
                <a:spLocks/>
              </p:cNvSpPr>
              <p:nvPr/>
            </p:nvSpPr>
            <p:spPr bwMode="auto">
              <a:xfrm>
                <a:off x="4827" y="2592"/>
                <a:ext cx="336" cy="144"/>
              </a:xfrm>
              <a:custGeom>
                <a:avLst/>
                <a:gdLst>
                  <a:gd name="T0" fmla="*/ 0 w 2134"/>
                  <a:gd name="T1" fmla="*/ 0 h 580"/>
                  <a:gd name="T2" fmla="*/ 0 w 2134"/>
                  <a:gd name="T3" fmla="*/ 0 h 580"/>
                  <a:gd name="T4" fmla="*/ 0 w 2134"/>
                  <a:gd name="T5" fmla="*/ 0 h 580"/>
                  <a:gd name="T6" fmla="*/ 0 w 2134"/>
                  <a:gd name="T7" fmla="*/ 0 h 580"/>
                  <a:gd name="T8" fmla="*/ 0 w 2134"/>
                  <a:gd name="T9" fmla="*/ 0 h 580"/>
                  <a:gd name="T10" fmla="*/ 0 w 2134"/>
                  <a:gd name="T11" fmla="*/ 0 h 580"/>
                  <a:gd name="T12" fmla="*/ 0 w 2134"/>
                  <a:gd name="T13" fmla="*/ 0 h 580"/>
                  <a:gd name="T14" fmla="*/ 0 w 2134"/>
                  <a:gd name="T15" fmla="*/ 0 h 580"/>
                  <a:gd name="T16" fmla="*/ 0 w 2134"/>
                  <a:gd name="T17" fmla="*/ 0 h 580"/>
                  <a:gd name="T18" fmla="*/ 0 w 2134"/>
                  <a:gd name="T19" fmla="*/ 0 h 580"/>
                  <a:gd name="T20" fmla="*/ 0 w 2134"/>
                  <a:gd name="T21" fmla="*/ 0 h 580"/>
                  <a:gd name="T22" fmla="*/ 0 w 2134"/>
                  <a:gd name="T23" fmla="*/ 0 h 580"/>
                  <a:gd name="T24" fmla="*/ 0 w 2134"/>
                  <a:gd name="T25" fmla="*/ 0 h 580"/>
                  <a:gd name="T26" fmla="*/ 0 w 2134"/>
                  <a:gd name="T27" fmla="*/ 0 h 580"/>
                  <a:gd name="T28" fmla="*/ 0 w 2134"/>
                  <a:gd name="T29" fmla="*/ 0 h 580"/>
                  <a:gd name="T30" fmla="*/ 0 w 2134"/>
                  <a:gd name="T31" fmla="*/ 0 h 580"/>
                  <a:gd name="T32" fmla="*/ 0 w 2134"/>
                  <a:gd name="T33" fmla="*/ 0 h 580"/>
                  <a:gd name="T34" fmla="*/ 0 w 2134"/>
                  <a:gd name="T35" fmla="*/ 0 h 580"/>
                  <a:gd name="T36" fmla="*/ 0 w 2134"/>
                  <a:gd name="T37" fmla="*/ 0 h 580"/>
                  <a:gd name="T38" fmla="*/ 0 w 2134"/>
                  <a:gd name="T39" fmla="*/ 0 h 580"/>
                  <a:gd name="T40" fmla="*/ 0 w 2134"/>
                  <a:gd name="T41" fmla="*/ 0 h 580"/>
                  <a:gd name="T42" fmla="*/ 0 w 2134"/>
                  <a:gd name="T43" fmla="*/ 0 h 580"/>
                  <a:gd name="T44" fmla="*/ 0 w 2134"/>
                  <a:gd name="T45" fmla="*/ 0 h 580"/>
                  <a:gd name="T46" fmla="*/ 0 w 2134"/>
                  <a:gd name="T47" fmla="*/ 0 h 580"/>
                  <a:gd name="T48" fmla="*/ 0 w 2134"/>
                  <a:gd name="T49" fmla="*/ 0 h 580"/>
                  <a:gd name="T50" fmla="*/ 0 w 2134"/>
                  <a:gd name="T51" fmla="*/ 0 h 580"/>
                  <a:gd name="T52" fmla="*/ 0 w 2134"/>
                  <a:gd name="T53" fmla="*/ 0 h 580"/>
                  <a:gd name="T54" fmla="*/ 0 w 2134"/>
                  <a:gd name="T55" fmla="*/ 0 h 580"/>
                  <a:gd name="T56" fmla="*/ 0 w 2134"/>
                  <a:gd name="T57" fmla="*/ 0 h 580"/>
                  <a:gd name="T58" fmla="*/ 0 w 2134"/>
                  <a:gd name="T59" fmla="*/ 0 h 580"/>
                  <a:gd name="T60" fmla="*/ 0 w 2134"/>
                  <a:gd name="T61" fmla="*/ 0 h 580"/>
                  <a:gd name="T62" fmla="*/ 0 w 2134"/>
                  <a:gd name="T63" fmla="*/ 0 h 5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34" h="580">
                    <a:moveTo>
                      <a:pt x="47" y="0"/>
                    </a:moveTo>
                    <a:lnTo>
                      <a:pt x="44" y="0"/>
                    </a:lnTo>
                    <a:lnTo>
                      <a:pt x="40" y="6"/>
                    </a:lnTo>
                    <a:lnTo>
                      <a:pt x="32" y="14"/>
                    </a:lnTo>
                    <a:lnTo>
                      <a:pt x="25" y="27"/>
                    </a:lnTo>
                    <a:lnTo>
                      <a:pt x="21" y="33"/>
                    </a:lnTo>
                    <a:lnTo>
                      <a:pt x="16" y="42"/>
                    </a:lnTo>
                    <a:lnTo>
                      <a:pt x="12" y="50"/>
                    </a:lnTo>
                    <a:lnTo>
                      <a:pt x="9" y="63"/>
                    </a:lnTo>
                    <a:lnTo>
                      <a:pt x="6" y="75"/>
                    </a:lnTo>
                    <a:lnTo>
                      <a:pt x="4" y="88"/>
                    </a:lnTo>
                    <a:lnTo>
                      <a:pt x="2" y="96"/>
                    </a:lnTo>
                    <a:lnTo>
                      <a:pt x="2" y="103"/>
                    </a:lnTo>
                    <a:lnTo>
                      <a:pt x="2" y="113"/>
                    </a:lnTo>
                    <a:lnTo>
                      <a:pt x="2" y="120"/>
                    </a:lnTo>
                    <a:lnTo>
                      <a:pt x="1" y="128"/>
                    </a:lnTo>
                    <a:lnTo>
                      <a:pt x="1" y="139"/>
                    </a:lnTo>
                    <a:lnTo>
                      <a:pt x="0" y="153"/>
                    </a:lnTo>
                    <a:lnTo>
                      <a:pt x="0" y="166"/>
                    </a:lnTo>
                    <a:lnTo>
                      <a:pt x="0" y="179"/>
                    </a:lnTo>
                    <a:lnTo>
                      <a:pt x="0" y="194"/>
                    </a:lnTo>
                    <a:lnTo>
                      <a:pt x="0" y="204"/>
                    </a:lnTo>
                    <a:lnTo>
                      <a:pt x="0" y="212"/>
                    </a:lnTo>
                    <a:lnTo>
                      <a:pt x="0" y="221"/>
                    </a:lnTo>
                    <a:lnTo>
                      <a:pt x="0" y="231"/>
                    </a:lnTo>
                    <a:lnTo>
                      <a:pt x="0" y="238"/>
                    </a:lnTo>
                    <a:lnTo>
                      <a:pt x="0" y="248"/>
                    </a:lnTo>
                    <a:lnTo>
                      <a:pt x="0" y="257"/>
                    </a:lnTo>
                    <a:lnTo>
                      <a:pt x="0" y="265"/>
                    </a:lnTo>
                    <a:lnTo>
                      <a:pt x="0" y="274"/>
                    </a:lnTo>
                    <a:lnTo>
                      <a:pt x="0" y="284"/>
                    </a:lnTo>
                    <a:lnTo>
                      <a:pt x="0" y="293"/>
                    </a:lnTo>
                    <a:lnTo>
                      <a:pt x="0" y="303"/>
                    </a:lnTo>
                    <a:lnTo>
                      <a:pt x="0" y="312"/>
                    </a:lnTo>
                    <a:lnTo>
                      <a:pt x="0" y="322"/>
                    </a:lnTo>
                    <a:lnTo>
                      <a:pt x="0" y="333"/>
                    </a:lnTo>
                    <a:lnTo>
                      <a:pt x="0" y="343"/>
                    </a:lnTo>
                    <a:lnTo>
                      <a:pt x="0" y="352"/>
                    </a:lnTo>
                    <a:lnTo>
                      <a:pt x="0" y="362"/>
                    </a:lnTo>
                    <a:lnTo>
                      <a:pt x="0" y="373"/>
                    </a:lnTo>
                    <a:lnTo>
                      <a:pt x="1" y="383"/>
                    </a:lnTo>
                    <a:lnTo>
                      <a:pt x="1" y="392"/>
                    </a:lnTo>
                    <a:lnTo>
                      <a:pt x="1" y="400"/>
                    </a:lnTo>
                    <a:lnTo>
                      <a:pt x="1" y="409"/>
                    </a:lnTo>
                    <a:lnTo>
                      <a:pt x="1" y="419"/>
                    </a:lnTo>
                    <a:lnTo>
                      <a:pt x="1" y="428"/>
                    </a:lnTo>
                    <a:lnTo>
                      <a:pt x="1" y="438"/>
                    </a:lnTo>
                    <a:lnTo>
                      <a:pt x="1" y="445"/>
                    </a:lnTo>
                    <a:lnTo>
                      <a:pt x="1" y="457"/>
                    </a:lnTo>
                    <a:lnTo>
                      <a:pt x="1" y="464"/>
                    </a:lnTo>
                    <a:lnTo>
                      <a:pt x="1" y="472"/>
                    </a:lnTo>
                    <a:lnTo>
                      <a:pt x="1" y="480"/>
                    </a:lnTo>
                    <a:lnTo>
                      <a:pt x="1" y="489"/>
                    </a:lnTo>
                    <a:lnTo>
                      <a:pt x="1" y="502"/>
                    </a:lnTo>
                    <a:lnTo>
                      <a:pt x="2" y="518"/>
                    </a:lnTo>
                    <a:lnTo>
                      <a:pt x="2" y="529"/>
                    </a:lnTo>
                    <a:lnTo>
                      <a:pt x="2" y="542"/>
                    </a:lnTo>
                    <a:lnTo>
                      <a:pt x="2" y="550"/>
                    </a:lnTo>
                    <a:lnTo>
                      <a:pt x="4" y="561"/>
                    </a:lnTo>
                    <a:lnTo>
                      <a:pt x="4" y="573"/>
                    </a:lnTo>
                    <a:lnTo>
                      <a:pt x="4" y="577"/>
                    </a:lnTo>
                    <a:lnTo>
                      <a:pt x="2131" y="580"/>
                    </a:lnTo>
                    <a:lnTo>
                      <a:pt x="2134" y="57"/>
                    </a:lnTo>
                    <a:lnTo>
                      <a:pt x="4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8" name="Freeform 112"/>
              <p:cNvSpPr>
                <a:spLocks/>
              </p:cNvSpPr>
              <p:nvPr/>
            </p:nvSpPr>
            <p:spPr bwMode="auto">
              <a:xfrm>
                <a:off x="4819" y="2750"/>
                <a:ext cx="522" cy="240"/>
              </a:xfrm>
              <a:custGeom>
                <a:avLst/>
                <a:gdLst>
                  <a:gd name="T0" fmla="*/ 0 w 2134"/>
                  <a:gd name="T1" fmla="*/ 0 h 580"/>
                  <a:gd name="T2" fmla="*/ 0 w 2134"/>
                  <a:gd name="T3" fmla="*/ 0 h 580"/>
                  <a:gd name="T4" fmla="*/ 0 w 2134"/>
                  <a:gd name="T5" fmla="*/ 0 h 580"/>
                  <a:gd name="T6" fmla="*/ 0 w 2134"/>
                  <a:gd name="T7" fmla="*/ 1 h 580"/>
                  <a:gd name="T8" fmla="*/ 0 w 2134"/>
                  <a:gd name="T9" fmla="*/ 1 h 580"/>
                  <a:gd name="T10" fmla="*/ 0 w 2134"/>
                  <a:gd name="T11" fmla="*/ 1 h 580"/>
                  <a:gd name="T12" fmla="*/ 0 w 2134"/>
                  <a:gd name="T13" fmla="*/ 1 h 580"/>
                  <a:gd name="T14" fmla="*/ 0 w 2134"/>
                  <a:gd name="T15" fmla="*/ 2 h 580"/>
                  <a:gd name="T16" fmla="*/ 0 w 2134"/>
                  <a:gd name="T17" fmla="*/ 2 h 580"/>
                  <a:gd name="T18" fmla="*/ 0 w 2134"/>
                  <a:gd name="T19" fmla="*/ 2 h 580"/>
                  <a:gd name="T20" fmla="*/ 0 w 2134"/>
                  <a:gd name="T21" fmla="*/ 2 h 580"/>
                  <a:gd name="T22" fmla="*/ 0 w 2134"/>
                  <a:gd name="T23" fmla="*/ 3 h 580"/>
                  <a:gd name="T24" fmla="*/ 0 w 2134"/>
                  <a:gd name="T25" fmla="*/ 3 h 580"/>
                  <a:gd name="T26" fmla="*/ 0 w 2134"/>
                  <a:gd name="T27" fmla="*/ 3 h 580"/>
                  <a:gd name="T28" fmla="*/ 0 w 2134"/>
                  <a:gd name="T29" fmla="*/ 3 h 580"/>
                  <a:gd name="T30" fmla="*/ 0 w 2134"/>
                  <a:gd name="T31" fmla="*/ 4 h 580"/>
                  <a:gd name="T32" fmla="*/ 0 w 2134"/>
                  <a:gd name="T33" fmla="*/ 4 h 580"/>
                  <a:gd name="T34" fmla="*/ 0 w 2134"/>
                  <a:gd name="T35" fmla="*/ 4 h 580"/>
                  <a:gd name="T36" fmla="*/ 0 w 2134"/>
                  <a:gd name="T37" fmla="*/ 4 h 580"/>
                  <a:gd name="T38" fmla="*/ 0 w 2134"/>
                  <a:gd name="T39" fmla="*/ 5 h 580"/>
                  <a:gd name="T40" fmla="*/ 0 w 2134"/>
                  <a:gd name="T41" fmla="*/ 5 h 580"/>
                  <a:gd name="T42" fmla="*/ 0 w 2134"/>
                  <a:gd name="T43" fmla="*/ 5 h 580"/>
                  <a:gd name="T44" fmla="*/ 0 w 2134"/>
                  <a:gd name="T45" fmla="*/ 5 h 580"/>
                  <a:gd name="T46" fmla="*/ 0 w 2134"/>
                  <a:gd name="T47" fmla="*/ 5 h 580"/>
                  <a:gd name="T48" fmla="*/ 0 w 2134"/>
                  <a:gd name="T49" fmla="*/ 6 h 580"/>
                  <a:gd name="T50" fmla="*/ 0 w 2134"/>
                  <a:gd name="T51" fmla="*/ 6 h 580"/>
                  <a:gd name="T52" fmla="*/ 0 w 2134"/>
                  <a:gd name="T53" fmla="*/ 6 h 580"/>
                  <a:gd name="T54" fmla="*/ 0 w 2134"/>
                  <a:gd name="T55" fmla="*/ 7 h 580"/>
                  <a:gd name="T56" fmla="*/ 0 w 2134"/>
                  <a:gd name="T57" fmla="*/ 7 h 580"/>
                  <a:gd name="T58" fmla="*/ 0 w 2134"/>
                  <a:gd name="T59" fmla="*/ 7 h 580"/>
                  <a:gd name="T60" fmla="*/ 2 w 2134"/>
                  <a:gd name="T61" fmla="*/ 7 h 580"/>
                  <a:gd name="T62" fmla="*/ 0 w 2134"/>
                  <a:gd name="T63" fmla="*/ 0 h 5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34" h="580">
                    <a:moveTo>
                      <a:pt x="47" y="0"/>
                    </a:moveTo>
                    <a:lnTo>
                      <a:pt x="44" y="0"/>
                    </a:lnTo>
                    <a:lnTo>
                      <a:pt x="40" y="6"/>
                    </a:lnTo>
                    <a:lnTo>
                      <a:pt x="32" y="14"/>
                    </a:lnTo>
                    <a:lnTo>
                      <a:pt x="25" y="27"/>
                    </a:lnTo>
                    <a:lnTo>
                      <a:pt x="21" y="33"/>
                    </a:lnTo>
                    <a:lnTo>
                      <a:pt x="16" y="42"/>
                    </a:lnTo>
                    <a:lnTo>
                      <a:pt x="12" y="50"/>
                    </a:lnTo>
                    <a:lnTo>
                      <a:pt x="9" y="63"/>
                    </a:lnTo>
                    <a:lnTo>
                      <a:pt x="6" y="75"/>
                    </a:lnTo>
                    <a:lnTo>
                      <a:pt x="4" y="88"/>
                    </a:lnTo>
                    <a:lnTo>
                      <a:pt x="2" y="96"/>
                    </a:lnTo>
                    <a:lnTo>
                      <a:pt x="2" y="103"/>
                    </a:lnTo>
                    <a:lnTo>
                      <a:pt x="2" y="113"/>
                    </a:lnTo>
                    <a:lnTo>
                      <a:pt x="2" y="120"/>
                    </a:lnTo>
                    <a:lnTo>
                      <a:pt x="1" y="128"/>
                    </a:lnTo>
                    <a:lnTo>
                      <a:pt x="1" y="139"/>
                    </a:lnTo>
                    <a:lnTo>
                      <a:pt x="0" y="153"/>
                    </a:lnTo>
                    <a:lnTo>
                      <a:pt x="0" y="166"/>
                    </a:lnTo>
                    <a:lnTo>
                      <a:pt x="0" y="179"/>
                    </a:lnTo>
                    <a:lnTo>
                      <a:pt x="0" y="194"/>
                    </a:lnTo>
                    <a:lnTo>
                      <a:pt x="0" y="204"/>
                    </a:lnTo>
                    <a:lnTo>
                      <a:pt x="0" y="212"/>
                    </a:lnTo>
                    <a:lnTo>
                      <a:pt x="0" y="221"/>
                    </a:lnTo>
                    <a:lnTo>
                      <a:pt x="0" y="231"/>
                    </a:lnTo>
                    <a:lnTo>
                      <a:pt x="0" y="238"/>
                    </a:lnTo>
                    <a:lnTo>
                      <a:pt x="0" y="248"/>
                    </a:lnTo>
                    <a:lnTo>
                      <a:pt x="0" y="257"/>
                    </a:lnTo>
                    <a:lnTo>
                      <a:pt x="0" y="265"/>
                    </a:lnTo>
                    <a:lnTo>
                      <a:pt x="0" y="274"/>
                    </a:lnTo>
                    <a:lnTo>
                      <a:pt x="0" y="284"/>
                    </a:lnTo>
                    <a:lnTo>
                      <a:pt x="0" y="293"/>
                    </a:lnTo>
                    <a:lnTo>
                      <a:pt x="0" y="303"/>
                    </a:lnTo>
                    <a:lnTo>
                      <a:pt x="0" y="312"/>
                    </a:lnTo>
                    <a:lnTo>
                      <a:pt x="0" y="322"/>
                    </a:lnTo>
                    <a:lnTo>
                      <a:pt x="0" y="333"/>
                    </a:lnTo>
                    <a:lnTo>
                      <a:pt x="0" y="343"/>
                    </a:lnTo>
                    <a:lnTo>
                      <a:pt x="0" y="352"/>
                    </a:lnTo>
                    <a:lnTo>
                      <a:pt x="0" y="362"/>
                    </a:lnTo>
                    <a:lnTo>
                      <a:pt x="0" y="373"/>
                    </a:lnTo>
                    <a:lnTo>
                      <a:pt x="1" y="383"/>
                    </a:lnTo>
                    <a:lnTo>
                      <a:pt x="1" y="392"/>
                    </a:lnTo>
                    <a:lnTo>
                      <a:pt x="1" y="400"/>
                    </a:lnTo>
                    <a:lnTo>
                      <a:pt x="1" y="409"/>
                    </a:lnTo>
                    <a:lnTo>
                      <a:pt x="1" y="419"/>
                    </a:lnTo>
                    <a:lnTo>
                      <a:pt x="1" y="428"/>
                    </a:lnTo>
                    <a:lnTo>
                      <a:pt x="1" y="438"/>
                    </a:lnTo>
                    <a:lnTo>
                      <a:pt x="1" y="445"/>
                    </a:lnTo>
                    <a:lnTo>
                      <a:pt x="1" y="457"/>
                    </a:lnTo>
                    <a:lnTo>
                      <a:pt x="1" y="464"/>
                    </a:lnTo>
                    <a:lnTo>
                      <a:pt x="1" y="472"/>
                    </a:lnTo>
                    <a:lnTo>
                      <a:pt x="1" y="480"/>
                    </a:lnTo>
                    <a:lnTo>
                      <a:pt x="1" y="489"/>
                    </a:lnTo>
                    <a:lnTo>
                      <a:pt x="1" y="502"/>
                    </a:lnTo>
                    <a:lnTo>
                      <a:pt x="2" y="518"/>
                    </a:lnTo>
                    <a:lnTo>
                      <a:pt x="2" y="529"/>
                    </a:lnTo>
                    <a:lnTo>
                      <a:pt x="2" y="542"/>
                    </a:lnTo>
                    <a:lnTo>
                      <a:pt x="2" y="550"/>
                    </a:lnTo>
                    <a:lnTo>
                      <a:pt x="4" y="561"/>
                    </a:lnTo>
                    <a:lnTo>
                      <a:pt x="4" y="573"/>
                    </a:lnTo>
                    <a:lnTo>
                      <a:pt x="4" y="577"/>
                    </a:lnTo>
                    <a:lnTo>
                      <a:pt x="2131" y="580"/>
                    </a:lnTo>
                    <a:lnTo>
                      <a:pt x="2134" y="57"/>
                    </a:lnTo>
                    <a:lnTo>
                      <a:pt x="4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9" name="Freeform 113"/>
              <p:cNvSpPr>
                <a:spLocks/>
              </p:cNvSpPr>
              <p:nvPr/>
            </p:nvSpPr>
            <p:spPr bwMode="auto">
              <a:xfrm>
                <a:off x="4889" y="1296"/>
                <a:ext cx="500" cy="620"/>
              </a:xfrm>
              <a:custGeom>
                <a:avLst/>
                <a:gdLst>
                  <a:gd name="T0" fmla="*/ 982 w 422"/>
                  <a:gd name="T1" fmla="*/ 562 h 472"/>
                  <a:gd name="T2" fmla="*/ 948 w 422"/>
                  <a:gd name="T3" fmla="*/ 615 h 472"/>
                  <a:gd name="T4" fmla="*/ 897 w 422"/>
                  <a:gd name="T5" fmla="*/ 623 h 472"/>
                  <a:gd name="T6" fmla="*/ 808 w 422"/>
                  <a:gd name="T7" fmla="*/ 700 h 472"/>
                  <a:gd name="T8" fmla="*/ 736 w 422"/>
                  <a:gd name="T9" fmla="*/ 858 h 472"/>
                  <a:gd name="T10" fmla="*/ 711 w 422"/>
                  <a:gd name="T11" fmla="*/ 1094 h 472"/>
                  <a:gd name="T12" fmla="*/ 735 w 422"/>
                  <a:gd name="T13" fmla="*/ 1101 h 472"/>
                  <a:gd name="T14" fmla="*/ 781 w 422"/>
                  <a:gd name="T15" fmla="*/ 1034 h 472"/>
                  <a:gd name="T16" fmla="*/ 829 w 422"/>
                  <a:gd name="T17" fmla="*/ 996 h 472"/>
                  <a:gd name="T18" fmla="*/ 876 w 422"/>
                  <a:gd name="T19" fmla="*/ 985 h 472"/>
                  <a:gd name="T20" fmla="*/ 918 w 422"/>
                  <a:gd name="T21" fmla="*/ 1039 h 472"/>
                  <a:gd name="T22" fmla="*/ 919 w 422"/>
                  <a:gd name="T23" fmla="*/ 1127 h 472"/>
                  <a:gd name="T24" fmla="*/ 882 w 422"/>
                  <a:gd name="T25" fmla="*/ 1173 h 472"/>
                  <a:gd name="T26" fmla="*/ 829 w 422"/>
                  <a:gd name="T27" fmla="*/ 1194 h 472"/>
                  <a:gd name="T28" fmla="*/ 773 w 422"/>
                  <a:gd name="T29" fmla="*/ 1270 h 472"/>
                  <a:gd name="T30" fmla="*/ 711 w 422"/>
                  <a:gd name="T31" fmla="*/ 1270 h 472"/>
                  <a:gd name="T32" fmla="*/ 700 w 422"/>
                  <a:gd name="T33" fmla="*/ 1272 h 472"/>
                  <a:gd name="T34" fmla="*/ 673 w 422"/>
                  <a:gd name="T35" fmla="*/ 1432 h 472"/>
                  <a:gd name="T36" fmla="*/ 621 w 422"/>
                  <a:gd name="T37" fmla="*/ 1633 h 472"/>
                  <a:gd name="T38" fmla="*/ 459 w 422"/>
                  <a:gd name="T39" fmla="*/ 1811 h 472"/>
                  <a:gd name="T40" fmla="*/ 237 w 422"/>
                  <a:gd name="T41" fmla="*/ 1834 h 472"/>
                  <a:gd name="T42" fmla="*/ 152 w 422"/>
                  <a:gd name="T43" fmla="*/ 1781 h 472"/>
                  <a:gd name="T44" fmla="*/ 108 w 422"/>
                  <a:gd name="T45" fmla="*/ 1735 h 472"/>
                  <a:gd name="T46" fmla="*/ 169 w 422"/>
                  <a:gd name="T47" fmla="*/ 1721 h 472"/>
                  <a:gd name="T48" fmla="*/ 296 w 422"/>
                  <a:gd name="T49" fmla="*/ 1726 h 472"/>
                  <a:gd name="T50" fmla="*/ 417 w 422"/>
                  <a:gd name="T51" fmla="*/ 1668 h 472"/>
                  <a:gd name="T52" fmla="*/ 531 w 422"/>
                  <a:gd name="T53" fmla="*/ 1563 h 472"/>
                  <a:gd name="T54" fmla="*/ 615 w 422"/>
                  <a:gd name="T55" fmla="*/ 1451 h 472"/>
                  <a:gd name="T56" fmla="*/ 615 w 422"/>
                  <a:gd name="T57" fmla="*/ 1424 h 472"/>
                  <a:gd name="T58" fmla="*/ 511 w 422"/>
                  <a:gd name="T59" fmla="*/ 1547 h 472"/>
                  <a:gd name="T60" fmla="*/ 402 w 422"/>
                  <a:gd name="T61" fmla="*/ 1634 h 472"/>
                  <a:gd name="T62" fmla="*/ 278 w 422"/>
                  <a:gd name="T63" fmla="*/ 1662 h 472"/>
                  <a:gd name="T64" fmla="*/ 137 w 422"/>
                  <a:gd name="T65" fmla="*/ 1592 h 472"/>
                  <a:gd name="T66" fmla="*/ 18 w 422"/>
                  <a:gd name="T67" fmla="*/ 1332 h 472"/>
                  <a:gd name="T68" fmla="*/ 9 w 422"/>
                  <a:gd name="T69" fmla="*/ 1039 h 472"/>
                  <a:gd name="T70" fmla="*/ 53 w 422"/>
                  <a:gd name="T71" fmla="*/ 891 h 472"/>
                  <a:gd name="T72" fmla="*/ 102 w 422"/>
                  <a:gd name="T73" fmla="*/ 703 h 472"/>
                  <a:gd name="T74" fmla="*/ 135 w 422"/>
                  <a:gd name="T75" fmla="*/ 457 h 472"/>
                  <a:gd name="T76" fmla="*/ 185 w 422"/>
                  <a:gd name="T77" fmla="*/ 428 h 472"/>
                  <a:gd name="T78" fmla="*/ 242 w 422"/>
                  <a:gd name="T79" fmla="*/ 440 h 472"/>
                  <a:gd name="T80" fmla="*/ 267 w 422"/>
                  <a:gd name="T81" fmla="*/ 549 h 472"/>
                  <a:gd name="T82" fmla="*/ 236 w 422"/>
                  <a:gd name="T83" fmla="*/ 758 h 472"/>
                  <a:gd name="T84" fmla="*/ 185 w 422"/>
                  <a:gd name="T85" fmla="*/ 942 h 472"/>
                  <a:gd name="T86" fmla="*/ 168 w 422"/>
                  <a:gd name="T87" fmla="*/ 1101 h 472"/>
                  <a:gd name="T88" fmla="*/ 214 w 422"/>
                  <a:gd name="T89" fmla="*/ 1148 h 472"/>
                  <a:gd name="T90" fmla="*/ 276 w 422"/>
                  <a:gd name="T91" fmla="*/ 1143 h 472"/>
                  <a:gd name="T92" fmla="*/ 329 w 422"/>
                  <a:gd name="T93" fmla="*/ 1085 h 472"/>
                  <a:gd name="T94" fmla="*/ 333 w 422"/>
                  <a:gd name="T95" fmla="*/ 1039 h 472"/>
                  <a:gd name="T96" fmla="*/ 254 w 422"/>
                  <a:gd name="T97" fmla="*/ 1090 h 472"/>
                  <a:gd name="T98" fmla="*/ 205 w 422"/>
                  <a:gd name="T99" fmla="*/ 1006 h 472"/>
                  <a:gd name="T100" fmla="*/ 278 w 422"/>
                  <a:gd name="T101" fmla="*/ 758 h 472"/>
                  <a:gd name="T102" fmla="*/ 299 w 422"/>
                  <a:gd name="T103" fmla="*/ 512 h 472"/>
                  <a:gd name="T104" fmla="*/ 256 w 422"/>
                  <a:gd name="T105" fmla="*/ 407 h 472"/>
                  <a:gd name="T106" fmla="*/ 205 w 422"/>
                  <a:gd name="T107" fmla="*/ 370 h 472"/>
                  <a:gd name="T108" fmla="*/ 137 w 422"/>
                  <a:gd name="T109" fmla="*/ 398 h 472"/>
                  <a:gd name="T110" fmla="*/ 174 w 422"/>
                  <a:gd name="T111" fmla="*/ 286 h 472"/>
                  <a:gd name="T112" fmla="*/ 236 w 422"/>
                  <a:gd name="T113" fmla="*/ 200 h 472"/>
                  <a:gd name="T114" fmla="*/ 568 w 422"/>
                  <a:gd name="T115" fmla="*/ 0 h 472"/>
                  <a:gd name="T116" fmla="*/ 793 w 422"/>
                  <a:gd name="T117" fmla="*/ 95 h 472"/>
                  <a:gd name="T118" fmla="*/ 927 w 422"/>
                  <a:gd name="T119" fmla="*/ 315 h 472"/>
                  <a:gd name="T120" fmla="*/ 974 w 422"/>
                  <a:gd name="T121" fmla="*/ 483 h 4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 h="472">
                    <a:moveTo>
                      <a:pt x="418" y="123"/>
                    </a:moveTo>
                    <a:lnTo>
                      <a:pt x="421" y="130"/>
                    </a:lnTo>
                    <a:lnTo>
                      <a:pt x="422" y="137"/>
                    </a:lnTo>
                    <a:lnTo>
                      <a:pt x="421" y="144"/>
                    </a:lnTo>
                    <a:lnTo>
                      <a:pt x="418" y="150"/>
                    </a:lnTo>
                    <a:lnTo>
                      <a:pt x="415" y="153"/>
                    </a:lnTo>
                    <a:lnTo>
                      <a:pt x="410" y="156"/>
                    </a:lnTo>
                    <a:lnTo>
                      <a:pt x="406" y="157"/>
                    </a:lnTo>
                    <a:lnTo>
                      <a:pt x="400" y="157"/>
                    </a:lnTo>
                    <a:lnTo>
                      <a:pt x="394" y="158"/>
                    </a:lnTo>
                    <a:lnTo>
                      <a:pt x="389" y="158"/>
                    </a:lnTo>
                    <a:lnTo>
                      <a:pt x="384" y="159"/>
                    </a:lnTo>
                    <a:lnTo>
                      <a:pt x="378" y="160"/>
                    </a:lnTo>
                    <a:lnTo>
                      <a:pt x="368" y="165"/>
                    </a:lnTo>
                    <a:lnTo>
                      <a:pt x="356" y="172"/>
                    </a:lnTo>
                    <a:lnTo>
                      <a:pt x="346" y="179"/>
                    </a:lnTo>
                    <a:lnTo>
                      <a:pt x="337" y="188"/>
                    </a:lnTo>
                    <a:lnTo>
                      <a:pt x="327" y="197"/>
                    </a:lnTo>
                    <a:lnTo>
                      <a:pt x="321" y="207"/>
                    </a:lnTo>
                    <a:lnTo>
                      <a:pt x="315" y="219"/>
                    </a:lnTo>
                    <a:lnTo>
                      <a:pt x="311" y="231"/>
                    </a:lnTo>
                    <a:lnTo>
                      <a:pt x="309" y="248"/>
                    </a:lnTo>
                    <a:lnTo>
                      <a:pt x="308" y="264"/>
                    </a:lnTo>
                    <a:lnTo>
                      <a:pt x="304" y="280"/>
                    </a:lnTo>
                    <a:lnTo>
                      <a:pt x="296" y="293"/>
                    </a:lnTo>
                    <a:lnTo>
                      <a:pt x="302" y="290"/>
                    </a:lnTo>
                    <a:lnTo>
                      <a:pt x="308" y="287"/>
                    </a:lnTo>
                    <a:lnTo>
                      <a:pt x="314" y="282"/>
                    </a:lnTo>
                    <a:lnTo>
                      <a:pt x="318" y="278"/>
                    </a:lnTo>
                    <a:lnTo>
                      <a:pt x="324" y="273"/>
                    </a:lnTo>
                    <a:lnTo>
                      <a:pt x="330" y="269"/>
                    </a:lnTo>
                    <a:lnTo>
                      <a:pt x="334" y="264"/>
                    </a:lnTo>
                    <a:lnTo>
                      <a:pt x="340" y="260"/>
                    </a:lnTo>
                    <a:lnTo>
                      <a:pt x="345" y="258"/>
                    </a:lnTo>
                    <a:lnTo>
                      <a:pt x="349" y="256"/>
                    </a:lnTo>
                    <a:lnTo>
                      <a:pt x="355" y="254"/>
                    </a:lnTo>
                    <a:lnTo>
                      <a:pt x="360" y="252"/>
                    </a:lnTo>
                    <a:lnTo>
                      <a:pt x="366" y="251"/>
                    </a:lnTo>
                    <a:lnTo>
                      <a:pt x="371" y="251"/>
                    </a:lnTo>
                    <a:lnTo>
                      <a:pt x="376" y="252"/>
                    </a:lnTo>
                    <a:lnTo>
                      <a:pt x="382" y="255"/>
                    </a:lnTo>
                    <a:lnTo>
                      <a:pt x="386" y="257"/>
                    </a:lnTo>
                    <a:lnTo>
                      <a:pt x="391" y="260"/>
                    </a:lnTo>
                    <a:lnTo>
                      <a:pt x="393" y="266"/>
                    </a:lnTo>
                    <a:lnTo>
                      <a:pt x="395" y="271"/>
                    </a:lnTo>
                    <a:lnTo>
                      <a:pt x="397" y="277"/>
                    </a:lnTo>
                    <a:lnTo>
                      <a:pt x="397" y="282"/>
                    </a:lnTo>
                    <a:lnTo>
                      <a:pt x="394" y="288"/>
                    </a:lnTo>
                    <a:lnTo>
                      <a:pt x="391" y="293"/>
                    </a:lnTo>
                    <a:lnTo>
                      <a:pt x="386" y="296"/>
                    </a:lnTo>
                    <a:lnTo>
                      <a:pt x="382" y="298"/>
                    </a:lnTo>
                    <a:lnTo>
                      <a:pt x="377" y="300"/>
                    </a:lnTo>
                    <a:lnTo>
                      <a:pt x="371" y="301"/>
                    </a:lnTo>
                    <a:lnTo>
                      <a:pt x="366" y="302"/>
                    </a:lnTo>
                    <a:lnTo>
                      <a:pt x="360" y="304"/>
                    </a:lnTo>
                    <a:lnTo>
                      <a:pt x="355" y="305"/>
                    </a:lnTo>
                    <a:lnTo>
                      <a:pt x="351" y="309"/>
                    </a:lnTo>
                    <a:lnTo>
                      <a:pt x="345" y="315"/>
                    </a:lnTo>
                    <a:lnTo>
                      <a:pt x="338" y="320"/>
                    </a:lnTo>
                    <a:lnTo>
                      <a:pt x="331" y="324"/>
                    </a:lnTo>
                    <a:lnTo>
                      <a:pt x="324" y="326"/>
                    </a:lnTo>
                    <a:lnTo>
                      <a:pt x="317" y="326"/>
                    </a:lnTo>
                    <a:lnTo>
                      <a:pt x="310" y="326"/>
                    </a:lnTo>
                    <a:lnTo>
                      <a:pt x="304" y="324"/>
                    </a:lnTo>
                    <a:lnTo>
                      <a:pt x="299" y="319"/>
                    </a:lnTo>
                    <a:lnTo>
                      <a:pt x="299" y="321"/>
                    </a:lnTo>
                    <a:lnTo>
                      <a:pt x="299" y="323"/>
                    </a:lnTo>
                    <a:lnTo>
                      <a:pt x="300" y="325"/>
                    </a:lnTo>
                    <a:lnTo>
                      <a:pt x="301" y="327"/>
                    </a:lnTo>
                    <a:lnTo>
                      <a:pt x="296" y="340"/>
                    </a:lnTo>
                    <a:lnTo>
                      <a:pt x="292" y="354"/>
                    </a:lnTo>
                    <a:lnTo>
                      <a:pt x="288" y="366"/>
                    </a:lnTo>
                    <a:lnTo>
                      <a:pt x="285" y="380"/>
                    </a:lnTo>
                    <a:lnTo>
                      <a:pt x="279" y="393"/>
                    </a:lnTo>
                    <a:lnTo>
                      <a:pt x="273" y="406"/>
                    </a:lnTo>
                    <a:lnTo>
                      <a:pt x="266" y="417"/>
                    </a:lnTo>
                    <a:lnTo>
                      <a:pt x="257" y="427"/>
                    </a:lnTo>
                    <a:lnTo>
                      <a:pt x="240" y="442"/>
                    </a:lnTo>
                    <a:lnTo>
                      <a:pt x="219" y="455"/>
                    </a:lnTo>
                    <a:lnTo>
                      <a:pt x="197" y="463"/>
                    </a:lnTo>
                    <a:lnTo>
                      <a:pt x="174" y="470"/>
                    </a:lnTo>
                    <a:lnTo>
                      <a:pt x="150" y="472"/>
                    </a:lnTo>
                    <a:lnTo>
                      <a:pt x="126" y="472"/>
                    </a:lnTo>
                    <a:lnTo>
                      <a:pt x="102" y="469"/>
                    </a:lnTo>
                    <a:lnTo>
                      <a:pt x="79" y="462"/>
                    </a:lnTo>
                    <a:lnTo>
                      <a:pt x="74" y="460"/>
                    </a:lnTo>
                    <a:lnTo>
                      <a:pt x="69" y="457"/>
                    </a:lnTo>
                    <a:lnTo>
                      <a:pt x="65" y="455"/>
                    </a:lnTo>
                    <a:lnTo>
                      <a:pt x="60" y="453"/>
                    </a:lnTo>
                    <a:lnTo>
                      <a:pt x="56" y="449"/>
                    </a:lnTo>
                    <a:lnTo>
                      <a:pt x="51" y="447"/>
                    </a:lnTo>
                    <a:lnTo>
                      <a:pt x="46" y="444"/>
                    </a:lnTo>
                    <a:lnTo>
                      <a:pt x="42" y="440"/>
                    </a:lnTo>
                    <a:lnTo>
                      <a:pt x="46" y="431"/>
                    </a:lnTo>
                    <a:lnTo>
                      <a:pt x="60" y="437"/>
                    </a:lnTo>
                    <a:lnTo>
                      <a:pt x="73" y="440"/>
                    </a:lnTo>
                    <a:lnTo>
                      <a:pt x="87" y="442"/>
                    </a:lnTo>
                    <a:lnTo>
                      <a:pt x="99" y="444"/>
                    </a:lnTo>
                    <a:lnTo>
                      <a:pt x="113" y="442"/>
                    </a:lnTo>
                    <a:lnTo>
                      <a:pt x="127" y="441"/>
                    </a:lnTo>
                    <a:lnTo>
                      <a:pt x="140" y="439"/>
                    </a:lnTo>
                    <a:lnTo>
                      <a:pt x="154" y="435"/>
                    </a:lnTo>
                    <a:lnTo>
                      <a:pt x="166" y="431"/>
                    </a:lnTo>
                    <a:lnTo>
                      <a:pt x="179" y="426"/>
                    </a:lnTo>
                    <a:lnTo>
                      <a:pt x="192" y="421"/>
                    </a:lnTo>
                    <a:lnTo>
                      <a:pt x="204" y="414"/>
                    </a:lnTo>
                    <a:lnTo>
                      <a:pt x="216" y="407"/>
                    </a:lnTo>
                    <a:lnTo>
                      <a:pt x="227" y="400"/>
                    </a:lnTo>
                    <a:lnTo>
                      <a:pt x="239" y="392"/>
                    </a:lnTo>
                    <a:lnTo>
                      <a:pt x="249" y="384"/>
                    </a:lnTo>
                    <a:lnTo>
                      <a:pt x="256" y="378"/>
                    </a:lnTo>
                    <a:lnTo>
                      <a:pt x="263" y="371"/>
                    </a:lnTo>
                    <a:lnTo>
                      <a:pt x="269" y="364"/>
                    </a:lnTo>
                    <a:lnTo>
                      <a:pt x="274" y="357"/>
                    </a:lnTo>
                    <a:lnTo>
                      <a:pt x="273" y="356"/>
                    </a:lnTo>
                    <a:lnTo>
                      <a:pt x="263" y="364"/>
                    </a:lnTo>
                    <a:lnTo>
                      <a:pt x="253" y="373"/>
                    </a:lnTo>
                    <a:lnTo>
                      <a:pt x="241" y="381"/>
                    </a:lnTo>
                    <a:lnTo>
                      <a:pt x="231" y="388"/>
                    </a:lnTo>
                    <a:lnTo>
                      <a:pt x="219" y="396"/>
                    </a:lnTo>
                    <a:lnTo>
                      <a:pt x="208" y="402"/>
                    </a:lnTo>
                    <a:lnTo>
                      <a:pt x="195" y="409"/>
                    </a:lnTo>
                    <a:lnTo>
                      <a:pt x="183" y="414"/>
                    </a:lnTo>
                    <a:lnTo>
                      <a:pt x="171" y="418"/>
                    </a:lnTo>
                    <a:lnTo>
                      <a:pt x="158" y="422"/>
                    </a:lnTo>
                    <a:lnTo>
                      <a:pt x="145" y="424"/>
                    </a:lnTo>
                    <a:lnTo>
                      <a:pt x="132" y="425"/>
                    </a:lnTo>
                    <a:lnTo>
                      <a:pt x="119" y="425"/>
                    </a:lnTo>
                    <a:lnTo>
                      <a:pt x="105" y="423"/>
                    </a:lnTo>
                    <a:lnTo>
                      <a:pt x="91" y="421"/>
                    </a:lnTo>
                    <a:lnTo>
                      <a:pt x="77" y="416"/>
                    </a:lnTo>
                    <a:lnTo>
                      <a:pt x="59" y="407"/>
                    </a:lnTo>
                    <a:lnTo>
                      <a:pt x="43" y="394"/>
                    </a:lnTo>
                    <a:lnTo>
                      <a:pt x="29" y="378"/>
                    </a:lnTo>
                    <a:lnTo>
                      <a:pt x="18" y="361"/>
                    </a:lnTo>
                    <a:lnTo>
                      <a:pt x="8" y="341"/>
                    </a:lnTo>
                    <a:lnTo>
                      <a:pt x="3" y="320"/>
                    </a:lnTo>
                    <a:lnTo>
                      <a:pt x="0" y="300"/>
                    </a:lnTo>
                    <a:lnTo>
                      <a:pt x="1" y="279"/>
                    </a:lnTo>
                    <a:lnTo>
                      <a:pt x="4" y="266"/>
                    </a:lnTo>
                    <a:lnTo>
                      <a:pt x="7" y="255"/>
                    </a:lnTo>
                    <a:lnTo>
                      <a:pt x="12" y="245"/>
                    </a:lnTo>
                    <a:lnTo>
                      <a:pt x="18" y="236"/>
                    </a:lnTo>
                    <a:lnTo>
                      <a:pt x="23" y="228"/>
                    </a:lnTo>
                    <a:lnTo>
                      <a:pt x="28" y="219"/>
                    </a:lnTo>
                    <a:lnTo>
                      <a:pt x="34" y="210"/>
                    </a:lnTo>
                    <a:lnTo>
                      <a:pt x="38" y="199"/>
                    </a:lnTo>
                    <a:lnTo>
                      <a:pt x="44" y="180"/>
                    </a:lnTo>
                    <a:lnTo>
                      <a:pt x="46" y="160"/>
                    </a:lnTo>
                    <a:lnTo>
                      <a:pt x="49" y="141"/>
                    </a:lnTo>
                    <a:lnTo>
                      <a:pt x="54" y="121"/>
                    </a:lnTo>
                    <a:lnTo>
                      <a:pt x="57" y="117"/>
                    </a:lnTo>
                    <a:lnTo>
                      <a:pt x="61" y="113"/>
                    </a:lnTo>
                    <a:lnTo>
                      <a:pt x="66" y="111"/>
                    </a:lnTo>
                    <a:lnTo>
                      <a:pt x="73" y="110"/>
                    </a:lnTo>
                    <a:lnTo>
                      <a:pt x="79" y="110"/>
                    </a:lnTo>
                    <a:lnTo>
                      <a:pt x="86" y="110"/>
                    </a:lnTo>
                    <a:lnTo>
                      <a:pt x="92" y="111"/>
                    </a:lnTo>
                    <a:lnTo>
                      <a:pt x="98" y="112"/>
                    </a:lnTo>
                    <a:lnTo>
                      <a:pt x="103" y="113"/>
                    </a:lnTo>
                    <a:lnTo>
                      <a:pt x="107" y="117"/>
                    </a:lnTo>
                    <a:lnTo>
                      <a:pt x="111" y="121"/>
                    </a:lnTo>
                    <a:lnTo>
                      <a:pt x="113" y="126"/>
                    </a:lnTo>
                    <a:lnTo>
                      <a:pt x="114" y="140"/>
                    </a:lnTo>
                    <a:lnTo>
                      <a:pt x="113" y="153"/>
                    </a:lnTo>
                    <a:lnTo>
                      <a:pt x="110" y="167"/>
                    </a:lnTo>
                    <a:lnTo>
                      <a:pt x="106" y="180"/>
                    </a:lnTo>
                    <a:lnTo>
                      <a:pt x="101" y="193"/>
                    </a:lnTo>
                    <a:lnTo>
                      <a:pt x="95" y="204"/>
                    </a:lnTo>
                    <a:lnTo>
                      <a:pt x="89" y="217"/>
                    </a:lnTo>
                    <a:lnTo>
                      <a:pt x="84" y="229"/>
                    </a:lnTo>
                    <a:lnTo>
                      <a:pt x="79" y="241"/>
                    </a:lnTo>
                    <a:lnTo>
                      <a:pt x="73" y="252"/>
                    </a:lnTo>
                    <a:lnTo>
                      <a:pt x="68" y="265"/>
                    </a:lnTo>
                    <a:lnTo>
                      <a:pt x="69" y="278"/>
                    </a:lnTo>
                    <a:lnTo>
                      <a:pt x="72" y="282"/>
                    </a:lnTo>
                    <a:lnTo>
                      <a:pt x="75" y="287"/>
                    </a:lnTo>
                    <a:lnTo>
                      <a:pt x="80" y="289"/>
                    </a:lnTo>
                    <a:lnTo>
                      <a:pt x="86" y="292"/>
                    </a:lnTo>
                    <a:lnTo>
                      <a:pt x="92" y="293"/>
                    </a:lnTo>
                    <a:lnTo>
                      <a:pt x="98" y="293"/>
                    </a:lnTo>
                    <a:lnTo>
                      <a:pt x="105" y="293"/>
                    </a:lnTo>
                    <a:lnTo>
                      <a:pt x="111" y="293"/>
                    </a:lnTo>
                    <a:lnTo>
                      <a:pt x="118" y="292"/>
                    </a:lnTo>
                    <a:lnTo>
                      <a:pt x="124" y="289"/>
                    </a:lnTo>
                    <a:lnTo>
                      <a:pt x="129" y="287"/>
                    </a:lnTo>
                    <a:lnTo>
                      <a:pt x="135" y="282"/>
                    </a:lnTo>
                    <a:lnTo>
                      <a:pt x="141" y="278"/>
                    </a:lnTo>
                    <a:lnTo>
                      <a:pt x="145" y="273"/>
                    </a:lnTo>
                    <a:lnTo>
                      <a:pt x="149" y="267"/>
                    </a:lnTo>
                    <a:lnTo>
                      <a:pt x="151" y="262"/>
                    </a:lnTo>
                    <a:lnTo>
                      <a:pt x="143" y="266"/>
                    </a:lnTo>
                    <a:lnTo>
                      <a:pt x="135" y="271"/>
                    </a:lnTo>
                    <a:lnTo>
                      <a:pt x="127" y="275"/>
                    </a:lnTo>
                    <a:lnTo>
                      <a:pt x="118" y="278"/>
                    </a:lnTo>
                    <a:lnTo>
                      <a:pt x="109" y="279"/>
                    </a:lnTo>
                    <a:lnTo>
                      <a:pt x="99" y="279"/>
                    </a:lnTo>
                    <a:lnTo>
                      <a:pt x="90" y="278"/>
                    </a:lnTo>
                    <a:lnTo>
                      <a:pt x="81" y="273"/>
                    </a:lnTo>
                    <a:lnTo>
                      <a:pt x="88" y="257"/>
                    </a:lnTo>
                    <a:lnTo>
                      <a:pt x="96" y="241"/>
                    </a:lnTo>
                    <a:lnTo>
                      <a:pt x="104" y="225"/>
                    </a:lnTo>
                    <a:lnTo>
                      <a:pt x="112" y="209"/>
                    </a:lnTo>
                    <a:lnTo>
                      <a:pt x="119" y="193"/>
                    </a:lnTo>
                    <a:lnTo>
                      <a:pt x="125" y="176"/>
                    </a:lnTo>
                    <a:lnTo>
                      <a:pt x="128" y="159"/>
                    </a:lnTo>
                    <a:lnTo>
                      <a:pt x="129" y="141"/>
                    </a:lnTo>
                    <a:lnTo>
                      <a:pt x="128" y="131"/>
                    </a:lnTo>
                    <a:lnTo>
                      <a:pt x="126" y="122"/>
                    </a:lnTo>
                    <a:lnTo>
                      <a:pt x="121" y="114"/>
                    </a:lnTo>
                    <a:lnTo>
                      <a:pt x="114" y="107"/>
                    </a:lnTo>
                    <a:lnTo>
                      <a:pt x="110" y="104"/>
                    </a:lnTo>
                    <a:lnTo>
                      <a:pt x="105" y="100"/>
                    </a:lnTo>
                    <a:lnTo>
                      <a:pt x="99" y="98"/>
                    </a:lnTo>
                    <a:lnTo>
                      <a:pt x="94" y="96"/>
                    </a:lnTo>
                    <a:lnTo>
                      <a:pt x="88" y="95"/>
                    </a:lnTo>
                    <a:lnTo>
                      <a:pt x="82" y="95"/>
                    </a:lnTo>
                    <a:lnTo>
                      <a:pt x="76" y="95"/>
                    </a:lnTo>
                    <a:lnTo>
                      <a:pt x="69" y="96"/>
                    </a:lnTo>
                    <a:lnTo>
                      <a:pt x="59" y="102"/>
                    </a:lnTo>
                    <a:lnTo>
                      <a:pt x="63" y="93"/>
                    </a:lnTo>
                    <a:lnTo>
                      <a:pt x="66" y="87"/>
                    </a:lnTo>
                    <a:lnTo>
                      <a:pt x="71" y="80"/>
                    </a:lnTo>
                    <a:lnTo>
                      <a:pt x="75" y="73"/>
                    </a:lnTo>
                    <a:lnTo>
                      <a:pt x="81" y="67"/>
                    </a:lnTo>
                    <a:lnTo>
                      <a:pt x="87" y="61"/>
                    </a:lnTo>
                    <a:lnTo>
                      <a:pt x="94" y="55"/>
                    </a:lnTo>
                    <a:lnTo>
                      <a:pt x="101" y="51"/>
                    </a:lnTo>
                    <a:lnTo>
                      <a:pt x="141" y="29"/>
                    </a:lnTo>
                    <a:lnTo>
                      <a:pt x="178" y="14"/>
                    </a:lnTo>
                    <a:lnTo>
                      <a:pt x="212" y="5"/>
                    </a:lnTo>
                    <a:lnTo>
                      <a:pt x="243" y="0"/>
                    </a:lnTo>
                    <a:lnTo>
                      <a:pt x="271" y="1"/>
                    </a:lnTo>
                    <a:lnTo>
                      <a:pt x="298" y="6"/>
                    </a:lnTo>
                    <a:lnTo>
                      <a:pt x="319" y="14"/>
                    </a:lnTo>
                    <a:lnTo>
                      <a:pt x="340" y="24"/>
                    </a:lnTo>
                    <a:lnTo>
                      <a:pt x="359" y="37"/>
                    </a:lnTo>
                    <a:lnTo>
                      <a:pt x="374" y="52"/>
                    </a:lnTo>
                    <a:lnTo>
                      <a:pt x="386" y="66"/>
                    </a:lnTo>
                    <a:lnTo>
                      <a:pt x="397" y="81"/>
                    </a:lnTo>
                    <a:lnTo>
                      <a:pt x="406" y="93"/>
                    </a:lnTo>
                    <a:lnTo>
                      <a:pt x="412" y="106"/>
                    </a:lnTo>
                    <a:lnTo>
                      <a:pt x="416" y="117"/>
                    </a:lnTo>
                    <a:lnTo>
                      <a:pt x="418" y="123"/>
                    </a:lnTo>
                    <a:close/>
                  </a:path>
                </a:pathLst>
              </a:custGeom>
              <a:solidFill>
                <a:srgbClr val="FFD6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0" name="Freeform 114"/>
              <p:cNvSpPr>
                <a:spLocks/>
              </p:cNvSpPr>
              <p:nvPr/>
            </p:nvSpPr>
            <p:spPr bwMode="auto">
              <a:xfrm>
                <a:off x="5088" y="1451"/>
                <a:ext cx="116" cy="100"/>
              </a:xfrm>
              <a:custGeom>
                <a:avLst/>
                <a:gdLst>
                  <a:gd name="T0" fmla="*/ 191 w 98"/>
                  <a:gd name="T1" fmla="*/ 97 h 75"/>
                  <a:gd name="T2" fmla="*/ 206 w 98"/>
                  <a:gd name="T3" fmla="*/ 151 h 75"/>
                  <a:gd name="T4" fmla="*/ 215 w 98"/>
                  <a:gd name="T5" fmla="*/ 201 h 75"/>
                  <a:gd name="T6" fmla="*/ 224 w 98"/>
                  <a:gd name="T7" fmla="*/ 263 h 75"/>
                  <a:gd name="T8" fmla="*/ 227 w 98"/>
                  <a:gd name="T9" fmla="*/ 315 h 75"/>
                  <a:gd name="T10" fmla="*/ 220 w 98"/>
                  <a:gd name="T11" fmla="*/ 283 h 75"/>
                  <a:gd name="T12" fmla="*/ 211 w 98"/>
                  <a:gd name="T13" fmla="*/ 249 h 75"/>
                  <a:gd name="T14" fmla="*/ 200 w 98"/>
                  <a:gd name="T15" fmla="*/ 215 h 75"/>
                  <a:gd name="T16" fmla="*/ 189 w 98"/>
                  <a:gd name="T17" fmla="*/ 180 h 75"/>
                  <a:gd name="T18" fmla="*/ 174 w 98"/>
                  <a:gd name="T19" fmla="*/ 149 h 75"/>
                  <a:gd name="T20" fmla="*/ 157 w 98"/>
                  <a:gd name="T21" fmla="*/ 116 h 75"/>
                  <a:gd name="T22" fmla="*/ 138 w 98"/>
                  <a:gd name="T23" fmla="*/ 97 h 75"/>
                  <a:gd name="T24" fmla="*/ 121 w 98"/>
                  <a:gd name="T25" fmla="*/ 76 h 75"/>
                  <a:gd name="T26" fmla="*/ 107 w 98"/>
                  <a:gd name="T27" fmla="*/ 65 h 75"/>
                  <a:gd name="T28" fmla="*/ 92 w 98"/>
                  <a:gd name="T29" fmla="*/ 64 h 75"/>
                  <a:gd name="T30" fmla="*/ 76 w 98"/>
                  <a:gd name="T31" fmla="*/ 64 h 75"/>
                  <a:gd name="T32" fmla="*/ 62 w 98"/>
                  <a:gd name="T33" fmla="*/ 64 h 75"/>
                  <a:gd name="T34" fmla="*/ 44 w 98"/>
                  <a:gd name="T35" fmla="*/ 64 h 75"/>
                  <a:gd name="T36" fmla="*/ 30 w 98"/>
                  <a:gd name="T37" fmla="*/ 65 h 75"/>
                  <a:gd name="T38" fmla="*/ 13 w 98"/>
                  <a:gd name="T39" fmla="*/ 65 h 75"/>
                  <a:gd name="T40" fmla="*/ 0 w 98"/>
                  <a:gd name="T41" fmla="*/ 73 h 75"/>
                  <a:gd name="T42" fmla="*/ 13 w 98"/>
                  <a:gd name="T43" fmla="*/ 55 h 75"/>
                  <a:gd name="T44" fmla="*/ 28 w 98"/>
                  <a:gd name="T45" fmla="*/ 37 h 75"/>
                  <a:gd name="T46" fmla="*/ 44 w 98"/>
                  <a:gd name="T47" fmla="*/ 27 h 75"/>
                  <a:gd name="T48" fmla="*/ 62 w 98"/>
                  <a:gd name="T49" fmla="*/ 9 h 75"/>
                  <a:gd name="T50" fmla="*/ 76 w 98"/>
                  <a:gd name="T51" fmla="*/ 1 h 75"/>
                  <a:gd name="T52" fmla="*/ 92 w 98"/>
                  <a:gd name="T53" fmla="*/ 0 h 75"/>
                  <a:gd name="T54" fmla="*/ 107 w 98"/>
                  <a:gd name="T55" fmla="*/ 0 h 75"/>
                  <a:gd name="T56" fmla="*/ 127 w 98"/>
                  <a:gd name="T57" fmla="*/ 1 h 75"/>
                  <a:gd name="T58" fmla="*/ 147 w 98"/>
                  <a:gd name="T59" fmla="*/ 21 h 75"/>
                  <a:gd name="T60" fmla="*/ 163 w 98"/>
                  <a:gd name="T61" fmla="*/ 41 h 75"/>
                  <a:gd name="T62" fmla="*/ 178 w 98"/>
                  <a:gd name="T63" fmla="*/ 65 h 75"/>
                  <a:gd name="T64" fmla="*/ 191 w 98"/>
                  <a:gd name="T65" fmla="*/ 97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 h="75">
                    <a:moveTo>
                      <a:pt x="82" y="23"/>
                    </a:moveTo>
                    <a:lnTo>
                      <a:pt x="89" y="36"/>
                    </a:lnTo>
                    <a:lnTo>
                      <a:pt x="93" y="48"/>
                    </a:lnTo>
                    <a:lnTo>
                      <a:pt x="96" y="62"/>
                    </a:lnTo>
                    <a:lnTo>
                      <a:pt x="98" y="75"/>
                    </a:lnTo>
                    <a:lnTo>
                      <a:pt x="95" y="67"/>
                    </a:lnTo>
                    <a:lnTo>
                      <a:pt x="90" y="59"/>
                    </a:lnTo>
                    <a:lnTo>
                      <a:pt x="86" y="51"/>
                    </a:lnTo>
                    <a:lnTo>
                      <a:pt x="81" y="43"/>
                    </a:lnTo>
                    <a:lnTo>
                      <a:pt x="75" y="35"/>
                    </a:lnTo>
                    <a:lnTo>
                      <a:pt x="68" y="28"/>
                    </a:lnTo>
                    <a:lnTo>
                      <a:pt x="60" y="23"/>
                    </a:lnTo>
                    <a:lnTo>
                      <a:pt x="52" y="18"/>
                    </a:lnTo>
                    <a:lnTo>
                      <a:pt x="46" y="16"/>
                    </a:lnTo>
                    <a:lnTo>
                      <a:pt x="40" y="15"/>
                    </a:lnTo>
                    <a:lnTo>
                      <a:pt x="33" y="15"/>
                    </a:lnTo>
                    <a:lnTo>
                      <a:pt x="26" y="15"/>
                    </a:lnTo>
                    <a:lnTo>
                      <a:pt x="19" y="15"/>
                    </a:lnTo>
                    <a:lnTo>
                      <a:pt x="13" y="16"/>
                    </a:lnTo>
                    <a:lnTo>
                      <a:pt x="6" y="16"/>
                    </a:lnTo>
                    <a:lnTo>
                      <a:pt x="0" y="17"/>
                    </a:lnTo>
                    <a:lnTo>
                      <a:pt x="6" y="13"/>
                    </a:lnTo>
                    <a:lnTo>
                      <a:pt x="12" y="9"/>
                    </a:lnTo>
                    <a:lnTo>
                      <a:pt x="19" y="6"/>
                    </a:lnTo>
                    <a:lnTo>
                      <a:pt x="26" y="2"/>
                    </a:lnTo>
                    <a:lnTo>
                      <a:pt x="33" y="1"/>
                    </a:lnTo>
                    <a:lnTo>
                      <a:pt x="40" y="0"/>
                    </a:lnTo>
                    <a:lnTo>
                      <a:pt x="46" y="0"/>
                    </a:lnTo>
                    <a:lnTo>
                      <a:pt x="54" y="1"/>
                    </a:lnTo>
                    <a:lnTo>
                      <a:pt x="63" y="5"/>
                    </a:lnTo>
                    <a:lnTo>
                      <a:pt x="71" y="10"/>
                    </a:lnTo>
                    <a:lnTo>
                      <a:pt x="76" y="16"/>
                    </a:lnTo>
                    <a:lnTo>
                      <a:pt x="8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1" name="Freeform 115"/>
              <p:cNvSpPr>
                <a:spLocks/>
              </p:cNvSpPr>
              <p:nvPr/>
            </p:nvSpPr>
            <p:spPr bwMode="auto">
              <a:xfrm>
                <a:off x="5256" y="1645"/>
                <a:ext cx="85" cy="53"/>
              </a:xfrm>
              <a:custGeom>
                <a:avLst/>
                <a:gdLst>
                  <a:gd name="T0" fmla="*/ 156 w 73"/>
                  <a:gd name="T1" fmla="*/ 27 h 40"/>
                  <a:gd name="T2" fmla="*/ 108 w 73"/>
                  <a:gd name="T3" fmla="*/ 28 h 40"/>
                  <a:gd name="T4" fmla="*/ 99 w 73"/>
                  <a:gd name="T5" fmla="*/ 74 h 40"/>
                  <a:gd name="T6" fmla="*/ 88 w 73"/>
                  <a:gd name="T7" fmla="*/ 113 h 40"/>
                  <a:gd name="T8" fmla="*/ 66 w 73"/>
                  <a:gd name="T9" fmla="*/ 142 h 40"/>
                  <a:gd name="T10" fmla="*/ 44 w 73"/>
                  <a:gd name="T11" fmla="*/ 163 h 40"/>
                  <a:gd name="T12" fmla="*/ 56 w 73"/>
                  <a:gd name="T13" fmla="*/ 140 h 40"/>
                  <a:gd name="T14" fmla="*/ 65 w 73"/>
                  <a:gd name="T15" fmla="*/ 114 h 40"/>
                  <a:gd name="T16" fmla="*/ 75 w 73"/>
                  <a:gd name="T17" fmla="*/ 87 h 40"/>
                  <a:gd name="T18" fmla="*/ 76 w 73"/>
                  <a:gd name="T19" fmla="*/ 64 h 40"/>
                  <a:gd name="T20" fmla="*/ 66 w 73"/>
                  <a:gd name="T21" fmla="*/ 74 h 40"/>
                  <a:gd name="T22" fmla="*/ 57 w 73"/>
                  <a:gd name="T23" fmla="*/ 85 h 40"/>
                  <a:gd name="T24" fmla="*/ 49 w 73"/>
                  <a:gd name="T25" fmla="*/ 93 h 40"/>
                  <a:gd name="T26" fmla="*/ 41 w 73"/>
                  <a:gd name="T27" fmla="*/ 106 h 40"/>
                  <a:gd name="T28" fmla="*/ 30 w 73"/>
                  <a:gd name="T29" fmla="*/ 114 h 40"/>
                  <a:gd name="T30" fmla="*/ 19 w 73"/>
                  <a:gd name="T31" fmla="*/ 123 h 40"/>
                  <a:gd name="T32" fmla="*/ 10 w 73"/>
                  <a:gd name="T33" fmla="*/ 123 h 40"/>
                  <a:gd name="T34" fmla="*/ 0 w 73"/>
                  <a:gd name="T35" fmla="*/ 123 h 40"/>
                  <a:gd name="T36" fmla="*/ 14 w 73"/>
                  <a:gd name="T37" fmla="*/ 93 h 40"/>
                  <a:gd name="T38" fmla="*/ 31 w 73"/>
                  <a:gd name="T39" fmla="*/ 65 h 40"/>
                  <a:gd name="T40" fmla="*/ 49 w 73"/>
                  <a:gd name="T41" fmla="*/ 40 h 40"/>
                  <a:gd name="T42" fmla="*/ 75 w 73"/>
                  <a:gd name="T43" fmla="*/ 21 h 40"/>
                  <a:gd name="T44" fmla="*/ 92 w 73"/>
                  <a:gd name="T45" fmla="*/ 9 h 40"/>
                  <a:gd name="T46" fmla="*/ 114 w 73"/>
                  <a:gd name="T47" fmla="*/ 0 h 40"/>
                  <a:gd name="T48" fmla="*/ 133 w 73"/>
                  <a:gd name="T49" fmla="*/ 9 h 40"/>
                  <a:gd name="T50" fmla="*/ 156 w 73"/>
                  <a:gd name="T51" fmla="*/ 27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40">
                    <a:moveTo>
                      <a:pt x="73" y="6"/>
                    </a:moveTo>
                    <a:lnTo>
                      <a:pt x="51" y="7"/>
                    </a:lnTo>
                    <a:lnTo>
                      <a:pt x="46" y="18"/>
                    </a:lnTo>
                    <a:lnTo>
                      <a:pt x="41" y="27"/>
                    </a:lnTo>
                    <a:lnTo>
                      <a:pt x="31" y="35"/>
                    </a:lnTo>
                    <a:lnTo>
                      <a:pt x="21" y="40"/>
                    </a:lnTo>
                    <a:lnTo>
                      <a:pt x="26" y="34"/>
                    </a:lnTo>
                    <a:lnTo>
                      <a:pt x="30" y="28"/>
                    </a:lnTo>
                    <a:lnTo>
                      <a:pt x="34" y="22"/>
                    </a:lnTo>
                    <a:lnTo>
                      <a:pt x="35" y="15"/>
                    </a:lnTo>
                    <a:lnTo>
                      <a:pt x="31" y="18"/>
                    </a:lnTo>
                    <a:lnTo>
                      <a:pt x="27" y="20"/>
                    </a:lnTo>
                    <a:lnTo>
                      <a:pt x="23" y="23"/>
                    </a:lnTo>
                    <a:lnTo>
                      <a:pt x="19" y="26"/>
                    </a:lnTo>
                    <a:lnTo>
                      <a:pt x="14" y="28"/>
                    </a:lnTo>
                    <a:lnTo>
                      <a:pt x="9" y="30"/>
                    </a:lnTo>
                    <a:lnTo>
                      <a:pt x="5" y="30"/>
                    </a:lnTo>
                    <a:lnTo>
                      <a:pt x="0" y="30"/>
                    </a:lnTo>
                    <a:lnTo>
                      <a:pt x="7" y="23"/>
                    </a:lnTo>
                    <a:lnTo>
                      <a:pt x="15" y="16"/>
                    </a:lnTo>
                    <a:lnTo>
                      <a:pt x="23" y="10"/>
                    </a:lnTo>
                    <a:lnTo>
                      <a:pt x="34" y="5"/>
                    </a:lnTo>
                    <a:lnTo>
                      <a:pt x="43" y="2"/>
                    </a:lnTo>
                    <a:lnTo>
                      <a:pt x="53" y="0"/>
                    </a:lnTo>
                    <a:lnTo>
                      <a:pt x="62" y="2"/>
                    </a:lnTo>
                    <a:lnTo>
                      <a:pt x="7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2" name="Freeform 116"/>
              <p:cNvSpPr>
                <a:spLocks/>
              </p:cNvSpPr>
              <p:nvPr/>
            </p:nvSpPr>
            <p:spPr bwMode="auto">
              <a:xfrm>
                <a:off x="4948" y="1701"/>
                <a:ext cx="104" cy="36"/>
              </a:xfrm>
              <a:custGeom>
                <a:avLst/>
                <a:gdLst>
                  <a:gd name="T0" fmla="*/ 212 w 87"/>
                  <a:gd name="T1" fmla="*/ 87 h 29"/>
                  <a:gd name="T2" fmla="*/ 185 w 87"/>
                  <a:gd name="T3" fmla="*/ 81 h 29"/>
                  <a:gd name="T4" fmla="*/ 154 w 87"/>
                  <a:gd name="T5" fmla="*/ 81 h 29"/>
                  <a:gd name="T6" fmla="*/ 126 w 87"/>
                  <a:gd name="T7" fmla="*/ 81 h 29"/>
                  <a:gd name="T8" fmla="*/ 97 w 87"/>
                  <a:gd name="T9" fmla="*/ 77 h 29"/>
                  <a:gd name="T10" fmla="*/ 72 w 87"/>
                  <a:gd name="T11" fmla="*/ 71 h 29"/>
                  <a:gd name="T12" fmla="*/ 44 w 87"/>
                  <a:gd name="T13" fmla="*/ 62 h 29"/>
                  <a:gd name="T14" fmla="*/ 20 w 87"/>
                  <a:gd name="T15" fmla="*/ 46 h 29"/>
                  <a:gd name="T16" fmla="*/ 0 w 87"/>
                  <a:gd name="T17" fmla="*/ 21 h 29"/>
                  <a:gd name="T18" fmla="*/ 2 w 87"/>
                  <a:gd name="T19" fmla="*/ 11 h 29"/>
                  <a:gd name="T20" fmla="*/ 10 w 87"/>
                  <a:gd name="T21" fmla="*/ 2 h 29"/>
                  <a:gd name="T22" fmla="*/ 23 w 87"/>
                  <a:gd name="T23" fmla="*/ 1 h 29"/>
                  <a:gd name="T24" fmla="*/ 32 w 87"/>
                  <a:gd name="T25" fmla="*/ 1 h 29"/>
                  <a:gd name="T26" fmla="*/ 54 w 87"/>
                  <a:gd name="T27" fmla="*/ 0 h 29"/>
                  <a:gd name="T28" fmla="*/ 80 w 87"/>
                  <a:gd name="T29" fmla="*/ 2 h 29"/>
                  <a:gd name="T30" fmla="*/ 103 w 87"/>
                  <a:gd name="T31" fmla="*/ 17 h 29"/>
                  <a:gd name="T32" fmla="*/ 126 w 87"/>
                  <a:gd name="T33" fmla="*/ 30 h 29"/>
                  <a:gd name="T34" fmla="*/ 147 w 87"/>
                  <a:gd name="T35" fmla="*/ 46 h 29"/>
                  <a:gd name="T36" fmla="*/ 167 w 87"/>
                  <a:gd name="T37" fmla="*/ 62 h 29"/>
                  <a:gd name="T38" fmla="*/ 190 w 87"/>
                  <a:gd name="T39" fmla="*/ 72 h 29"/>
                  <a:gd name="T40" fmla="*/ 212 w 87"/>
                  <a:gd name="T41" fmla="*/ 87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7" h="29">
                    <a:moveTo>
                      <a:pt x="87" y="29"/>
                    </a:moveTo>
                    <a:lnTo>
                      <a:pt x="76" y="27"/>
                    </a:lnTo>
                    <a:lnTo>
                      <a:pt x="63" y="27"/>
                    </a:lnTo>
                    <a:lnTo>
                      <a:pt x="52" y="27"/>
                    </a:lnTo>
                    <a:lnTo>
                      <a:pt x="40" y="26"/>
                    </a:lnTo>
                    <a:lnTo>
                      <a:pt x="29" y="24"/>
                    </a:lnTo>
                    <a:lnTo>
                      <a:pt x="18" y="21"/>
                    </a:lnTo>
                    <a:lnTo>
                      <a:pt x="8" y="15"/>
                    </a:lnTo>
                    <a:lnTo>
                      <a:pt x="0" y="7"/>
                    </a:lnTo>
                    <a:lnTo>
                      <a:pt x="2" y="4"/>
                    </a:lnTo>
                    <a:lnTo>
                      <a:pt x="4" y="2"/>
                    </a:lnTo>
                    <a:lnTo>
                      <a:pt x="9" y="1"/>
                    </a:lnTo>
                    <a:lnTo>
                      <a:pt x="13" y="1"/>
                    </a:lnTo>
                    <a:lnTo>
                      <a:pt x="23" y="0"/>
                    </a:lnTo>
                    <a:lnTo>
                      <a:pt x="33" y="2"/>
                    </a:lnTo>
                    <a:lnTo>
                      <a:pt x="42" y="6"/>
                    </a:lnTo>
                    <a:lnTo>
                      <a:pt x="52" y="10"/>
                    </a:lnTo>
                    <a:lnTo>
                      <a:pt x="60" y="15"/>
                    </a:lnTo>
                    <a:lnTo>
                      <a:pt x="69" y="21"/>
                    </a:lnTo>
                    <a:lnTo>
                      <a:pt x="78" y="25"/>
                    </a:lnTo>
                    <a:lnTo>
                      <a:pt x="87"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3" name="Freeform 117"/>
              <p:cNvSpPr>
                <a:spLocks/>
              </p:cNvSpPr>
              <p:nvPr/>
            </p:nvSpPr>
            <p:spPr bwMode="auto">
              <a:xfrm>
                <a:off x="4948" y="1737"/>
                <a:ext cx="71" cy="37"/>
              </a:xfrm>
              <a:custGeom>
                <a:avLst/>
                <a:gdLst>
                  <a:gd name="T0" fmla="*/ 132 w 61"/>
                  <a:gd name="T1" fmla="*/ 95 h 26"/>
                  <a:gd name="T2" fmla="*/ 119 w 61"/>
                  <a:gd name="T3" fmla="*/ 110 h 26"/>
                  <a:gd name="T4" fmla="*/ 113 w 61"/>
                  <a:gd name="T5" fmla="*/ 124 h 26"/>
                  <a:gd name="T6" fmla="*/ 99 w 61"/>
                  <a:gd name="T7" fmla="*/ 138 h 26"/>
                  <a:gd name="T8" fmla="*/ 88 w 61"/>
                  <a:gd name="T9" fmla="*/ 148 h 26"/>
                  <a:gd name="T10" fmla="*/ 77 w 61"/>
                  <a:gd name="T11" fmla="*/ 152 h 26"/>
                  <a:gd name="T12" fmla="*/ 65 w 61"/>
                  <a:gd name="T13" fmla="*/ 152 h 26"/>
                  <a:gd name="T14" fmla="*/ 55 w 61"/>
                  <a:gd name="T15" fmla="*/ 152 h 26"/>
                  <a:gd name="T16" fmla="*/ 41 w 61"/>
                  <a:gd name="T17" fmla="*/ 138 h 26"/>
                  <a:gd name="T18" fmla="*/ 30 w 61"/>
                  <a:gd name="T19" fmla="*/ 110 h 26"/>
                  <a:gd name="T20" fmla="*/ 16 w 61"/>
                  <a:gd name="T21" fmla="*/ 77 h 26"/>
                  <a:gd name="T22" fmla="*/ 3 w 61"/>
                  <a:gd name="T23" fmla="*/ 40 h 26"/>
                  <a:gd name="T24" fmla="*/ 0 w 61"/>
                  <a:gd name="T25" fmla="*/ 0 h 26"/>
                  <a:gd name="T26" fmla="*/ 14 w 61"/>
                  <a:gd name="T27" fmla="*/ 19 h 26"/>
                  <a:gd name="T28" fmla="*/ 31 w 61"/>
                  <a:gd name="T29" fmla="*/ 28 h 26"/>
                  <a:gd name="T30" fmla="*/ 48 w 61"/>
                  <a:gd name="T31" fmla="*/ 54 h 26"/>
                  <a:gd name="T32" fmla="*/ 64 w 61"/>
                  <a:gd name="T33" fmla="*/ 68 h 26"/>
                  <a:gd name="T34" fmla="*/ 79 w 61"/>
                  <a:gd name="T35" fmla="*/ 87 h 26"/>
                  <a:gd name="T36" fmla="*/ 97 w 61"/>
                  <a:gd name="T37" fmla="*/ 97 h 26"/>
                  <a:gd name="T38" fmla="*/ 114 w 61"/>
                  <a:gd name="T39" fmla="*/ 97 h 26"/>
                  <a:gd name="T40" fmla="*/ 132 w 61"/>
                  <a:gd name="T41" fmla="*/ 95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 h="26">
                    <a:moveTo>
                      <a:pt x="61" y="16"/>
                    </a:moveTo>
                    <a:lnTo>
                      <a:pt x="56" y="19"/>
                    </a:lnTo>
                    <a:lnTo>
                      <a:pt x="52" y="21"/>
                    </a:lnTo>
                    <a:lnTo>
                      <a:pt x="46" y="24"/>
                    </a:lnTo>
                    <a:lnTo>
                      <a:pt x="41" y="25"/>
                    </a:lnTo>
                    <a:lnTo>
                      <a:pt x="36" y="26"/>
                    </a:lnTo>
                    <a:lnTo>
                      <a:pt x="30" y="26"/>
                    </a:lnTo>
                    <a:lnTo>
                      <a:pt x="25" y="26"/>
                    </a:lnTo>
                    <a:lnTo>
                      <a:pt x="19" y="24"/>
                    </a:lnTo>
                    <a:lnTo>
                      <a:pt x="14" y="19"/>
                    </a:lnTo>
                    <a:lnTo>
                      <a:pt x="8" y="13"/>
                    </a:lnTo>
                    <a:lnTo>
                      <a:pt x="3" y="7"/>
                    </a:lnTo>
                    <a:lnTo>
                      <a:pt x="0" y="0"/>
                    </a:lnTo>
                    <a:lnTo>
                      <a:pt x="7" y="3"/>
                    </a:lnTo>
                    <a:lnTo>
                      <a:pt x="15" y="5"/>
                    </a:lnTo>
                    <a:lnTo>
                      <a:pt x="22" y="9"/>
                    </a:lnTo>
                    <a:lnTo>
                      <a:pt x="29" y="12"/>
                    </a:lnTo>
                    <a:lnTo>
                      <a:pt x="37" y="15"/>
                    </a:lnTo>
                    <a:lnTo>
                      <a:pt x="45" y="17"/>
                    </a:lnTo>
                    <a:lnTo>
                      <a:pt x="53" y="17"/>
                    </a:lnTo>
                    <a:lnTo>
                      <a:pt x="6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4" name="Freeform 118"/>
              <p:cNvSpPr>
                <a:spLocks/>
              </p:cNvSpPr>
              <p:nvPr/>
            </p:nvSpPr>
            <p:spPr bwMode="auto">
              <a:xfrm>
                <a:off x="4398" y="1801"/>
                <a:ext cx="955" cy="1072"/>
              </a:xfrm>
              <a:custGeom>
                <a:avLst/>
                <a:gdLst>
                  <a:gd name="T0" fmla="*/ 910 w 806"/>
                  <a:gd name="T1" fmla="*/ 635 h 815"/>
                  <a:gd name="T2" fmla="*/ 897 w 806"/>
                  <a:gd name="T3" fmla="*/ 1164 h 815"/>
                  <a:gd name="T4" fmla="*/ 973 w 806"/>
                  <a:gd name="T5" fmla="*/ 1126 h 815"/>
                  <a:gd name="T6" fmla="*/ 1116 w 806"/>
                  <a:gd name="T7" fmla="*/ 939 h 815"/>
                  <a:gd name="T8" fmla="*/ 1305 w 806"/>
                  <a:gd name="T9" fmla="*/ 641 h 815"/>
                  <a:gd name="T10" fmla="*/ 1542 w 806"/>
                  <a:gd name="T11" fmla="*/ 362 h 815"/>
                  <a:gd name="T12" fmla="*/ 1664 w 806"/>
                  <a:gd name="T13" fmla="*/ 264 h 815"/>
                  <a:gd name="T14" fmla="*/ 1833 w 806"/>
                  <a:gd name="T15" fmla="*/ 721 h 815"/>
                  <a:gd name="T16" fmla="*/ 1853 w 806"/>
                  <a:gd name="T17" fmla="*/ 1427 h 815"/>
                  <a:gd name="T18" fmla="*/ 1692 w 806"/>
                  <a:gd name="T19" fmla="*/ 1813 h 815"/>
                  <a:gd name="T20" fmla="*/ 1451 w 806"/>
                  <a:gd name="T21" fmla="*/ 2086 h 815"/>
                  <a:gd name="T22" fmla="*/ 1281 w 806"/>
                  <a:gd name="T23" fmla="*/ 2189 h 815"/>
                  <a:gd name="T24" fmla="*/ 1260 w 806"/>
                  <a:gd name="T25" fmla="*/ 1897 h 815"/>
                  <a:gd name="T26" fmla="*/ 1481 w 806"/>
                  <a:gd name="T27" fmla="*/ 1359 h 815"/>
                  <a:gd name="T28" fmla="*/ 1460 w 806"/>
                  <a:gd name="T29" fmla="*/ 989 h 815"/>
                  <a:gd name="T30" fmla="*/ 1395 w 806"/>
                  <a:gd name="T31" fmla="*/ 1499 h 815"/>
                  <a:gd name="T32" fmla="*/ 1152 w 806"/>
                  <a:gd name="T33" fmla="*/ 1856 h 815"/>
                  <a:gd name="T34" fmla="*/ 1038 w 806"/>
                  <a:gd name="T35" fmla="*/ 1776 h 815"/>
                  <a:gd name="T36" fmla="*/ 979 w 806"/>
                  <a:gd name="T37" fmla="*/ 1659 h 815"/>
                  <a:gd name="T38" fmla="*/ 893 w 806"/>
                  <a:gd name="T39" fmla="*/ 1953 h 815"/>
                  <a:gd name="T40" fmla="*/ 821 w 806"/>
                  <a:gd name="T41" fmla="*/ 2210 h 815"/>
                  <a:gd name="T42" fmla="*/ 810 w 806"/>
                  <a:gd name="T43" fmla="*/ 2402 h 815"/>
                  <a:gd name="T44" fmla="*/ 898 w 806"/>
                  <a:gd name="T45" fmla="*/ 2389 h 815"/>
                  <a:gd name="T46" fmla="*/ 1013 w 806"/>
                  <a:gd name="T47" fmla="*/ 2402 h 815"/>
                  <a:gd name="T48" fmla="*/ 1088 w 806"/>
                  <a:gd name="T49" fmla="*/ 2268 h 815"/>
                  <a:gd name="T50" fmla="*/ 1191 w 806"/>
                  <a:gd name="T51" fmla="*/ 2222 h 815"/>
                  <a:gd name="T52" fmla="*/ 1281 w 806"/>
                  <a:gd name="T53" fmla="*/ 2258 h 815"/>
                  <a:gd name="T54" fmla="*/ 1442 w 806"/>
                  <a:gd name="T55" fmla="*/ 2189 h 815"/>
                  <a:gd name="T56" fmla="*/ 1429 w 806"/>
                  <a:gd name="T57" fmla="*/ 2431 h 815"/>
                  <a:gd name="T58" fmla="*/ 1212 w 806"/>
                  <a:gd name="T59" fmla="*/ 2295 h 815"/>
                  <a:gd name="T60" fmla="*/ 1087 w 806"/>
                  <a:gd name="T61" fmla="*/ 2315 h 815"/>
                  <a:gd name="T62" fmla="*/ 1261 w 806"/>
                  <a:gd name="T63" fmla="*/ 2372 h 815"/>
                  <a:gd name="T64" fmla="*/ 1335 w 806"/>
                  <a:gd name="T65" fmla="*/ 2520 h 815"/>
                  <a:gd name="T66" fmla="*/ 1260 w 806"/>
                  <a:gd name="T67" fmla="*/ 2748 h 815"/>
                  <a:gd name="T68" fmla="*/ 1088 w 806"/>
                  <a:gd name="T69" fmla="*/ 2879 h 815"/>
                  <a:gd name="T70" fmla="*/ 912 w 806"/>
                  <a:gd name="T71" fmla="*/ 2874 h 815"/>
                  <a:gd name="T72" fmla="*/ 818 w 806"/>
                  <a:gd name="T73" fmla="*/ 2821 h 815"/>
                  <a:gd name="T74" fmla="*/ 621 w 806"/>
                  <a:gd name="T75" fmla="*/ 2756 h 815"/>
                  <a:gd name="T76" fmla="*/ 425 w 806"/>
                  <a:gd name="T77" fmla="*/ 2761 h 815"/>
                  <a:gd name="T78" fmla="*/ 243 w 806"/>
                  <a:gd name="T79" fmla="*/ 2913 h 815"/>
                  <a:gd name="T80" fmla="*/ 118 w 806"/>
                  <a:gd name="T81" fmla="*/ 3209 h 815"/>
                  <a:gd name="T82" fmla="*/ 38 w 806"/>
                  <a:gd name="T83" fmla="*/ 3036 h 815"/>
                  <a:gd name="T84" fmla="*/ 128 w 806"/>
                  <a:gd name="T85" fmla="*/ 2685 h 815"/>
                  <a:gd name="T86" fmla="*/ 405 w 806"/>
                  <a:gd name="T87" fmla="*/ 2431 h 815"/>
                  <a:gd name="T88" fmla="*/ 645 w 806"/>
                  <a:gd name="T89" fmla="*/ 2546 h 815"/>
                  <a:gd name="T90" fmla="*/ 770 w 806"/>
                  <a:gd name="T91" fmla="*/ 2657 h 815"/>
                  <a:gd name="T92" fmla="*/ 787 w 806"/>
                  <a:gd name="T93" fmla="*/ 2131 h 815"/>
                  <a:gd name="T94" fmla="*/ 834 w 806"/>
                  <a:gd name="T95" fmla="*/ 1531 h 815"/>
                  <a:gd name="T96" fmla="*/ 884 w 806"/>
                  <a:gd name="T97" fmla="*/ 1290 h 815"/>
                  <a:gd name="T98" fmla="*/ 736 w 806"/>
                  <a:gd name="T99" fmla="*/ 1313 h 815"/>
                  <a:gd name="T100" fmla="*/ 597 w 806"/>
                  <a:gd name="T101" fmla="*/ 1113 h 815"/>
                  <a:gd name="T102" fmla="*/ 591 w 806"/>
                  <a:gd name="T103" fmla="*/ 510 h 815"/>
                  <a:gd name="T104" fmla="*/ 533 w 806"/>
                  <a:gd name="T105" fmla="*/ 951 h 815"/>
                  <a:gd name="T106" fmla="*/ 485 w 806"/>
                  <a:gd name="T107" fmla="*/ 1164 h 815"/>
                  <a:gd name="T108" fmla="*/ 380 w 806"/>
                  <a:gd name="T109" fmla="*/ 1313 h 815"/>
                  <a:gd name="T110" fmla="*/ 237 w 806"/>
                  <a:gd name="T111" fmla="*/ 1200 h 815"/>
                  <a:gd name="T112" fmla="*/ 354 w 806"/>
                  <a:gd name="T113" fmla="*/ 701 h 815"/>
                  <a:gd name="T114" fmla="*/ 525 w 806"/>
                  <a:gd name="T115" fmla="*/ 363 h 815"/>
                  <a:gd name="T116" fmla="*/ 735 w 806"/>
                  <a:gd name="T117" fmla="*/ 142 h 815"/>
                  <a:gd name="T118" fmla="*/ 935 w 806"/>
                  <a:gd name="T119" fmla="*/ 9 h 8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06" h="815">
                    <a:moveTo>
                      <a:pt x="433" y="16"/>
                    </a:moveTo>
                    <a:lnTo>
                      <a:pt x="418" y="43"/>
                    </a:lnTo>
                    <a:lnTo>
                      <a:pt x="407" y="71"/>
                    </a:lnTo>
                    <a:lnTo>
                      <a:pt x="399" y="100"/>
                    </a:lnTo>
                    <a:lnTo>
                      <a:pt x="394" y="130"/>
                    </a:lnTo>
                    <a:lnTo>
                      <a:pt x="390" y="161"/>
                    </a:lnTo>
                    <a:lnTo>
                      <a:pt x="388" y="193"/>
                    </a:lnTo>
                    <a:lnTo>
                      <a:pt x="388" y="226"/>
                    </a:lnTo>
                    <a:lnTo>
                      <a:pt x="388" y="258"/>
                    </a:lnTo>
                    <a:lnTo>
                      <a:pt x="387" y="271"/>
                    </a:lnTo>
                    <a:lnTo>
                      <a:pt x="385" y="283"/>
                    </a:lnTo>
                    <a:lnTo>
                      <a:pt x="384" y="296"/>
                    </a:lnTo>
                    <a:lnTo>
                      <a:pt x="387" y="309"/>
                    </a:lnTo>
                    <a:lnTo>
                      <a:pt x="392" y="305"/>
                    </a:lnTo>
                    <a:lnTo>
                      <a:pt x="398" y="300"/>
                    </a:lnTo>
                    <a:lnTo>
                      <a:pt x="404" y="296"/>
                    </a:lnTo>
                    <a:lnTo>
                      <a:pt x="411" y="290"/>
                    </a:lnTo>
                    <a:lnTo>
                      <a:pt x="417" y="286"/>
                    </a:lnTo>
                    <a:lnTo>
                      <a:pt x="422" y="280"/>
                    </a:lnTo>
                    <a:lnTo>
                      <a:pt x="428" y="275"/>
                    </a:lnTo>
                    <a:lnTo>
                      <a:pt x="434" y="271"/>
                    </a:lnTo>
                    <a:lnTo>
                      <a:pt x="449" y="261"/>
                    </a:lnTo>
                    <a:lnTo>
                      <a:pt x="463" y="251"/>
                    </a:lnTo>
                    <a:lnTo>
                      <a:pt x="478" y="239"/>
                    </a:lnTo>
                    <a:lnTo>
                      <a:pt x="491" y="229"/>
                    </a:lnTo>
                    <a:lnTo>
                      <a:pt x="505" y="218"/>
                    </a:lnTo>
                    <a:lnTo>
                      <a:pt x="519" y="205"/>
                    </a:lnTo>
                    <a:lnTo>
                      <a:pt x="532" y="192"/>
                    </a:lnTo>
                    <a:lnTo>
                      <a:pt x="544" y="178"/>
                    </a:lnTo>
                    <a:lnTo>
                      <a:pt x="559" y="163"/>
                    </a:lnTo>
                    <a:lnTo>
                      <a:pt x="574" y="150"/>
                    </a:lnTo>
                    <a:lnTo>
                      <a:pt x="591" y="136"/>
                    </a:lnTo>
                    <a:lnTo>
                      <a:pt x="608" y="124"/>
                    </a:lnTo>
                    <a:lnTo>
                      <a:pt x="624" y="113"/>
                    </a:lnTo>
                    <a:lnTo>
                      <a:pt x="641" y="102"/>
                    </a:lnTo>
                    <a:lnTo>
                      <a:pt x="660" y="92"/>
                    </a:lnTo>
                    <a:lnTo>
                      <a:pt x="677" y="83"/>
                    </a:lnTo>
                    <a:lnTo>
                      <a:pt x="684" y="76"/>
                    </a:lnTo>
                    <a:lnTo>
                      <a:pt x="687" y="68"/>
                    </a:lnTo>
                    <a:lnTo>
                      <a:pt x="691" y="58"/>
                    </a:lnTo>
                    <a:lnTo>
                      <a:pt x="694" y="49"/>
                    </a:lnTo>
                    <a:lnTo>
                      <a:pt x="712" y="67"/>
                    </a:lnTo>
                    <a:lnTo>
                      <a:pt x="728" y="84"/>
                    </a:lnTo>
                    <a:lnTo>
                      <a:pt x="741" y="102"/>
                    </a:lnTo>
                    <a:lnTo>
                      <a:pt x="754" y="122"/>
                    </a:lnTo>
                    <a:lnTo>
                      <a:pt x="766" y="142"/>
                    </a:lnTo>
                    <a:lnTo>
                      <a:pt x="776" y="162"/>
                    </a:lnTo>
                    <a:lnTo>
                      <a:pt x="785" y="183"/>
                    </a:lnTo>
                    <a:lnTo>
                      <a:pt x="793" y="205"/>
                    </a:lnTo>
                    <a:lnTo>
                      <a:pt x="801" y="238"/>
                    </a:lnTo>
                    <a:lnTo>
                      <a:pt x="806" y="274"/>
                    </a:lnTo>
                    <a:lnTo>
                      <a:pt x="806" y="310"/>
                    </a:lnTo>
                    <a:lnTo>
                      <a:pt x="799" y="344"/>
                    </a:lnTo>
                    <a:lnTo>
                      <a:pt x="793" y="363"/>
                    </a:lnTo>
                    <a:lnTo>
                      <a:pt x="785" y="381"/>
                    </a:lnTo>
                    <a:lnTo>
                      <a:pt x="776" y="398"/>
                    </a:lnTo>
                    <a:lnTo>
                      <a:pt x="765" y="416"/>
                    </a:lnTo>
                    <a:lnTo>
                      <a:pt x="753" y="432"/>
                    </a:lnTo>
                    <a:lnTo>
                      <a:pt x="739" y="447"/>
                    </a:lnTo>
                    <a:lnTo>
                      <a:pt x="724" y="461"/>
                    </a:lnTo>
                    <a:lnTo>
                      <a:pt x="709" y="474"/>
                    </a:lnTo>
                    <a:lnTo>
                      <a:pt x="692" y="487"/>
                    </a:lnTo>
                    <a:lnTo>
                      <a:pt x="676" y="500"/>
                    </a:lnTo>
                    <a:lnTo>
                      <a:pt x="657" y="510"/>
                    </a:lnTo>
                    <a:lnTo>
                      <a:pt x="640" y="520"/>
                    </a:lnTo>
                    <a:lnTo>
                      <a:pt x="622" y="530"/>
                    </a:lnTo>
                    <a:lnTo>
                      <a:pt x="603" y="538"/>
                    </a:lnTo>
                    <a:lnTo>
                      <a:pt x="586" y="546"/>
                    </a:lnTo>
                    <a:lnTo>
                      <a:pt x="568" y="552"/>
                    </a:lnTo>
                    <a:lnTo>
                      <a:pt x="562" y="554"/>
                    </a:lnTo>
                    <a:lnTo>
                      <a:pt x="555" y="555"/>
                    </a:lnTo>
                    <a:lnTo>
                      <a:pt x="549" y="556"/>
                    </a:lnTo>
                    <a:lnTo>
                      <a:pt x="546" y="553"/>
                    </a:lnTo>
                    <a:lnTo>
                      <a:pt x="536" y="538"/>
                    </a:lnTo>
                    <a:lnTo>
                      <a:pt x="527" y="524"/>
                    </a:lnTo>
                    <a:lnTo>
                      <a:pt x="519" y="509"/>
                    </a:lnTo>
                    <a:lnTo>
                      <a:pt x="512" y="494"/>
                    </a:lnTo>
                    <a:lnTo>
                      <a:pt x="539" y="481"/>
                    </a:lnTo>
                    <a:lnTo>
                      <a:pt x="562" y="465"/>
                    </a:lnTo>
                    <a:lnTo>
                      <a:pt x="584" y="446"/>
                    </a:lnTo>
                    <a:lnTo>
                      <a:pt x="601" y="423"/>
                    </a:lnTo>
                    <a:lnTo>
                      <a:pt x="616" y="398"/>
                    </a:lnTo>
                    <a:lnTo>
                      <a:pt x="627" y="372"/>
                    </a:lnTo>
                    <a:lnTo>
                      <a:pt x="634" y="345"/>
                    </a:lnTo>
                    <a:lnTo>
                      <a:pt x="639" y="318"/>
                    </a:lnTo>
                    <a:lnTo>
                      <a:pt x="640" y="294"/>
                    </a:lnTo>
                    <a:lnTo>
                      <a:pt x="639" y="271"/>
                    </a:lnTo>
                    <a:lnTo>
                      <a:pt x="634" y="248"/>
                    </a:lnTo>
                    <a:lnTo>
                      <a:pt x="625" y="228"/>
                    </a:lnTo>
                    <a:lnTo>
                      <a:pt x="625" y="252"/>
                    </a:lnTo>
                    <a:lnTo>
                      <a:pt x="625" y="275"/>
                    </a:lnTo>
                    <a:lnTo>
                      <a:pt x="624" y="298"/>
                    </a:lnTo>
                    <a:lnTo>
                      <a:pt x="621" y="320"/>
                    </a:lnTo>
                    <a:lnTo>
                      <a:pt x="615" y="342"/>
                    </a:lnTo>
                    <a:lnTo>
                      <a:pt x="608" y="363"/>
                    </a:lnTo>
                    <a:lnTo>
                      <a:pt x="597" y="381"/>
                    </a:lnTo>
                    <a:lnTo>
                      <a:pt x="584" y="400"/>
                    </a:lnTo>
                    <a:lnTo>
                      <a:pt x="566" y="417"/>
                    </a:lnTo>
                    <a:lnTo>
                      <a:pt x="549" y="433"/>
                    </a:lnTo>
                    <a:lnTo>
                      <a:pt x="532" y="447"/>
                    </a:lnTo>
                    <a:lnTo>
                      <a:pt x="512" y="459"/>
                    </a:lnTo>
                    <a:lnTo>
                      <a:pt x="493" y="471"/>
                    </a:lnTo>
                    <a:lnTo>
                      <a:pt x="473" y="480"/>
                    </a:lnTo>
                    <a:lnTo>
                      <a:pt x="451" y="487"/>
                    </a:lnTo>
                    <a:lnTo>
                      <a:pt x="429" y="492"/>
                    </a:lnTo>
                    <a:lnTo>
                      <a:pt x="435" y="478"/>
                    </a:lnTo>
                    <a:lnTo>
                      <a:pt x="440" y="465"/>
                    </a:lnTo>
                    <a:lnTo>
                      <a:pt x="445" y="451"/>
                    </a:lnTo>
                    <a:lnTo>
                      <a:pt x="452" y="440"/>
                    </a:lnTo>
                    <a:lnTo>
                      <a:pt x="450" y="436"/>
                    </a:lnTo>
                    <a:lnTo>
                      <a:pt x="447" y="433"/>
                    </a:lnTo>
                    <a:lnTo>
                      <a:pt x="442" y="431"/>
                    </a:lnTo>
                    <a:lnTo>
                      <a:pt x="438" y="428"/>
                    </a:lnTo>
                    <a:lnTo>
                      <a:pt x="419" y="421"/>
                    </a:lnTo>
                    <a:lnTo>
                      <a:pt x="411" y="436"/>
                    </a:lnTo>
                    <a:lnTo>
                      <a:pt x="403" y="451"/>
                    </a:lnTo>
                    <a:lnTo>
                      <a:pt x="395" y="467"/>
                    </a:lnTo>
                    <a:lnTo>
                      <a:pt x="390" y="484"/>
                    </a:lnTo>
                    <a:lnTo>
                      <a:pt x="387" y="492"/>
                    </a:lnTo>
                    <a:lnTo>
                      <a:pt x="382" y="496"/>
                    </a:lnTo>
                    <a:lnTo>
                      <a:pt x="376" y="501"/>
                    </a:lnTo>
                    <a:lnTo>
                      <a:pt x="372" y="505"/>
                    </a:lnTo>
                    <a:lnTo>
                      <a:pt x="364" y="518"/>
                    </a:lnTo>
                    <a:lnTo>
                      <a:pt x="359" y="532"/>
                    </a:lnTo>
                    <a:lnTo>
                      <a:pt x="354" y="546"/>
                    </a:lnTo>
                    <a:lnTo>
                      <a:pt x="352" y="561"/>
                    </a:lnTo>
                    <a:lnTo>
                      <a:pt x="351" y="566"/>
                    </a:lnTo>
                    <a:lnTo>
                      <a:pt x="352" y="571"/>
                    </a:lnTo>
                    <a:lnTo>
                      <a:pt x="352" y="577"/>
                    </a:lnTo>
                    <a:lnTo>
                      <a:pt x="351" y="584"/>
                    </a:lnTo>
                    <a:lnTo>
                      <a:pt x="347" y="596"/>
                    </a:lnTo>
                    <a:lnTo>
                      <a:pt x="347" y="610"/>
                    </a:lnTo>
                    <a:lnTo>
                      <a:pt x="350" y="625"/>
                    </a:lnTo>
                    <a:lnTo>
                      <a:pt x="353" y="638"/>
                    </a:lnTo>
                    <a:lnTo>
                      <a:pt x="359" y="629"/>
                    </a:lnTo>
                    <a:lnTo>
                      <a:pt x="366" y="618"/>
                    </a:lnTo>
                    <a:lnTo>
                      <a:pt x="374" y="610"/>
                    </a:lnTo>
                    <a:lnTo>
                      <a:pt x="385" y="607"/>
                    </a:lnTo>
                    <a:lnTo>
                      <a:pt x="394" y="607"/>
                    </a:lnTo>
                    <a:lnTo>
                      <a:pt x="402" y="608"/>
                    </a:lnTo>
                    <a:lnTo>
                      <a:pt x="410" y="610"/>
                    </a:lnTo>
                    <a:lnTo>
                      <a:pt x="419" y="611"/>
                    </a:lnTo>
                    <a:lnTo>
                      <a:pt x="427" y="611"/>
                    </a:lnTo>
                    <a:lnTo>
                      <a:pt x="434" y="610"/>
                    </a:lnTo>
                    <a:lnTo>
                      <a:pt x="441" y="607"/>
                    </a:lnTo>
                    <a:lnTo>
                      <a:pt x="448" y="601"/>
                    </a:lnTo>
                    <a:lnTo>
                      <a:pt x="452" y="595"/>
                    </a:lnTo>
                    <a:lnTo>
                      <a:pt x="456" y="588"/>
                    </a:lnTo>
                    <a:lnTo>
                      <a:pt x="460" y="581"/>
                    </a:lnTo>
                    <a:lnTo>
                      <a:pt x="466" y="576"/>
                    </a:lnTo>
                    <a:lnTo>
                      <a:pt x="471" y="570"/>
                    </a:lnTo>
                    <a:lnTo>
                      <a:pt x="478" y="566"/>
                    </a:lnTo>
                    <a:lnTo>
                      <a:pt x="485" y="564"/>
                    </a:lnTo>
                    <a:lnTo>
                      <a:pt x="494" y="564"/>
                    </a:lnTo>
                    <a:lnTo>
                      <a:pt x="502" y="564"/>
                    </a:lnTo>
                    <a:lnTo>
                      <a:pt x="510" y="564"/>
                    </a:lnTo>
                    <a:lnTo>
                      <a:pt x="518" y="562"/>
                    </a:lnTo>
                    <a:lnTo>
                      <a:pt x="525" y="560"/>
                    </a:lnTo>
                    <a:lnTo>
                      <a:pt x="528" y="565"/>
                    </a:lnTo>
                    <a:lnTo>
                      <a:pt x="534" y="570"/>
                    </a:lnTo>
                    <a:lnTo>
                      <a:pt x="541" y="573"/>
                    </a:lnTo>
                    <a:lnTo>
                      <a:pt x="549" y="573"/>
                    </a:lnTo>
                    <a:lnTo>
                      <a:pt x="561" y="571"/>
                    </a:lnTo>
                    <a:lnTo>
                      <a:pt x="572" y="569"/>
                    </a:lnTo>
                    <a:lnTo>
                      <a:pt x="584" y="566"/>
                    </a:lnTo>
                    <a:lnTo>
                      <a:pt x="595" y="563"/>
                    </a:lnTo>
                    <a:lnTo>
                      <a:pt x="607" y="560"/>
                    </a:lnTo>
                    <a:lnTo>
                      <a:pt x="618" y="556"/>
                    </a:lnTo>
                    <a:lnTo>
                      <a:pt x="630" y="553"/>
                    </a:lnTo>
                    <a:lnTo>
                      <a:pt x="641" y="548"/>
                    </a:lnTo>
                    <a:lnTo>
                      <a:pt x="637" y="566"/>
                    </a:lnTo>
                    <a:lnTo>
                      <a:pt x="630" y="584"/>
                    </a:lnTo>
                    <a:lnTo>
                      <a:pt x="622" y="601"/>
                    </a:lnTo>
                    <a:lnTo>
                      <a:pt x="612" y="617"/>
                    </a:lnTo>
                    <a:lnTo>
                      <a:pt x="597" y="609"/>
                    </a:lnTo>
                    <a:lnTo>
                      <a:pt x="582" y="601"/>
                    </a:lnTo>
                    <a:lnTo>
                      <a:pt x="566" y="595"/>
                    </a:lnTo>
                    <a:lnTo>
                      <a:pt x="551" y="590"/>
                    </a:lnTo>
                    <a:lnTo>
                      <a:pt x="534" y="585"/>
                    </a:lnTo>
                    <a:lnTo>
                      <a:pt x="518" y="583"/>
                    </a:lnTo>
                    <a:lnTo>
                      <a:pt x="501" y="581"/>
                    </a:lnTo>
                    <a:lnTo>
                      <a:pt x="482" y="583"/>
                    </a:lnTo>
                    <a:lnTo>
                      <a:pt x="478" y="584"/>
                    </a:lnTo>
                    <a:lnTo>
                      <a:pt x="474" y="585"/>
                    </a:lnTo>
                    <a:lnTo>
                      <a:pt x="470" y="587"/>
                    </a:lnTo>
                    <a:lnTo>
                      <a:pt x="465" y="588"/>
                    </a:lnTo>
                    <a:lnTo>
                      <a:pt x="478" y="588"/>
                    </a:lnTo>
                    <a:lnTo>
                      <a:pt x="491" y="590"/>
                    </a:lnTo>
                    <a:lnTo>
                      <a:pt x="504" y="592"/>
                    </a:lnTo>
                    <a:lnTo>
                      <a:pt x="516" y="594"/>
                    </a:lnTo>
                    <a:lnTo>
                      <a:pt x="528" y="598"/>
                    </a:lnTo>
                    <a:lnTo>
                      <a:pt x="540" y="602"/>
                    </a:lnTo>
                    <a:lnTo>
                      <a:pt x="551" y="607"/>
                    </a:lnTo>
                    <a:lnTo>
                      <a:pt x="563" y="613"/>
                    </a:lnTo>
                    <a:lnTo>
                      <a:pt x="569" y="617"/>
                    </a:lnTo>
                    <a:lnTo>
                      <a:pt x="571" y="624"/>
                    </a:lnTo>
                    <a:lnTo>
                      <a:pt x="572" y="632"/>
                    </a:lnTo>
                    <a:lnTo>
                      <a:pt x="572" y="640"/>
                    </a:lnTo>
                    <a:lnTo>
                      <a:pt x="570" y="652"/>
                    </a:lnTo>
                    <a:lnTo>
                      <a:pt x="566" y="662"/>
                    </a:lnTo>
                    <a:lnTo>
                      <a:pt x="562" y="672"/>
                    </a:lnTo>
                    <a:lnTo>
                      <a:pt x="555" y="682"/>
                    </a:lnTo>
                    <a:lnTo>
                      <a:pt x="547" y="690"/>
                    </a:lnTo>
                    <a:lnTo>
                      <a:pt x="539" y="698"/>
                    </a:lnTo>
                    <a:lnTo>
                      <a:pt x="530" y="705"/>
                    </a:lnTo>
                    <a:lnTo>
                      <a:pt x="520" y="712"/>
                    </a:lnTo>
                    <a:lnTo>
                      <a:pt x="508" y="718"/>
                    </a:lnTo>
                    <a:lnTo>
                      <a:pt x="495" y="724"/>
                    </a:lnTo>
                    <a:lnTo>
                      <a:pt x="481" y="729"/>
                    </a:lnTo>
                    <a:lnTo>
                      <a:pt x="466" y="731"/>
                    </a:lnTo>
                    <a:lnTo>
                      <a:pt x="451" y="733"/>
                    </a:lnTo>
                    <a:lnTo>
                      <a:pt x="436" y="733"/>
                    </a:lnTo>
                    <a:lnTo>
                      <a:pt x="421" y="733"/>
                    </a:lnTo>
                    <a:lnTo>
                      <a:pt x="406" y="732"/>
                    </a:lnTo>
                    <a:lnTo>
                      <a:pt x="398" y="731"/>
                    </a:lnTo>
                    <a:lnTo>
                      <a:pt x="391" y="730"/>
                    </a:lnTo>
                    <a:lnTo>
                      <a:pt x="384" y="728"/>
                    </a:lnTo>
                    <a:lnTo>
                      <a:pt x="377" y="725"/>
                    </a:lnTo>
                    <a:lnTo>
                      <a:pt x="371" y="723"/>
                    </a:lnTo>
                    <a:lnTo>
                      <a:pt x="362" y="721"/>
                    </a:lnTo>
                    <a:lnTo>
                      <a:pt x="356" y="720"/>
                    </a:lnTo>
                    <a:lnTo>
                      <a:pt x="349" y="717"/>
                    </a:lnTo>
                    <a:lnTo>
                      <a:pt x="336" y="714"/>
                    </a:lnTo>
                    <a:lnTo>
                      <a:pt x="322" y="710"/>
                    </a:lnTo>
                    <a:lnTo>
                      <a:pt x="308" y="708"/>
                    </a:lnTo>
                    <a:lnTo>
                      <a:pt x="294" y="705"/>
                    </a:lnTo>
                    <a:lnTo>
                      <a:pt x="281" y="702"/>
                    </a:lnTo>
                    <a:lnTo>
                      <a:pt x="266" y="700"/>
                    </a:lnTo>
                    <a:lnTo>
                      <a:pt x="252" y="699"/>
                    </a:lnTo>
                    <a:lnTo>
                      <a:pt x="238" y="698"/>
                    </a:lnTo>
                    <a:lnTo>
                      <a:pt x="223" y="698"/>
                    </a:lnTo>
                    <a:lnTo>
                      <a:pt x="209" y="698"/>
                    </a:lnTo>
                    <a:lnTo>
                      <a:pt x="195" y="700"/>
                    </a:lnTo>
                    <a:lnTo>
                      <a:pt x="182" y="701"/>
                    </a:lnTo>
                    <a:lnTo>
                      <a:pt x="168" y="705"/>
                    </a:lnTo>
                    <a:lnTo>
                      <a:pt x="155" y="709"/>
                    </a:lnTo>
                    <a:lnTo>
                      <a:pt x="142" y="715"/>
                    </a:lnTo>
                    <a:lnTo>
                      <a:pt x="130" y="722"/>
                    </a:lnTo>
                    <a:lnTo>
                      <a:pt x="117" y="731"/>
                    </a:lnTo>
                    <a:lnTo>
                      <a:pt x="104" y="740"/>
                    </a:lnTo>
                    <a:lnTo>
                      <a:pt x="93" y="752"/>
                    </a:lnTo>
                    <a:lnTo>
                      <a:pt x="83" y="763"/>
                    </a:lnTo>
                    <a:lnTo>
                      <a:pt x="72" y="775"/>
                    </a:lnTo>
                    <a:lnTo>
                      <a:pt x="64" y="789"/>
                    </a:lnTo>
                    <a:lnTo>
                      <a:pt x="57" y="801"/>
                    </a:lnTo>
                    <a:lnTo>
                      <a:pt x="51" y="815"/>
                    </a:lnTo>
                    <a:lnTo>
                      <a:pt x="48" y="807"/>
                    </a:lnTo>
                    <a:lnTo>
                      <a:pt x="43" y="799"/>
                    </a:lnTo>
                    <a:lnTo>
                      <a:pt x="36" y="792"/>
                    </a:lnTo>
                    <a:lnTo>
                      <a:pt x="31" y="785"/>
                    </a:lnTo>
                    <a:lnTo>
                      <a:pt x="23" y="778"/>
                    </a:lnTo>
                    <a:lnTo>
                      <a:pt x="16" y="771"/>
                    </a:lnTo>
                    <a:lnTo>
                      <a:pt x="8" y="767"/>
                    </a:lnTo>
                    <a:lnTo>
                      <a:pt x="0" y="762"/>
                    </a:lnTo>
                    <a:lnTo>
                      <a:pt x="9" y="739"/>
                    </a:lnTo>
                    <a:lnTo>
                      <a:pt x="21" y="718"/>
                    </a:lnTo>
                    <a:lnTo>
                      <a:pt x="36" y="699"/>
                    </a:lnTo>
                    <a:lnTo>
                      <a:pt x="55" y="682"/>
                    </a:lnTo>
                    <a:lnTo>
                      <a:pt x="74" y="666"/>
                    </a:lnTo>
                    <a:lnTo>
                      <a:pt x="95" y="651"/>
                    </a:lnTo>
                    <a:lnTo>
                      <a:pt x="117" y="638"/>
                    </a:lnTo>
                    <a:lnTo>
                      <a:pt x="138" y="626"/>
                    </a:lnTo>
                    <a:lnTo>
                      <a:pt x="156" y="619"/>
                    </a:lnTo>
                    <a:lnTo>
                      <a:pt x="174" y="617"/>
                    </a:lnTo>
                    <a:lnTo>
                      <a:pt x="191" y="618"/>
                    </a:lnTo>
                    <a:lnTo>
                      <a:pt x="209" y="622"/>
                    </a:lnTo>
                    <a:lnTo>
                      <a:pt x="225" y="628"/>
                    </a:lnTo>
                    <a:lnTo>
                      <a:pt x="243" y="634"/>
                    </a:lnTo>
                    <a:lnTo>
                      <a:pt x="260" y="641"/>
                    </a:lnTo>
                    <a:lnTo>
                      <a:pt x="276" y="647"/>
                    </a:lnTo>
                    <a:lnTo>
                      <a:pt x="285" y="651"/>
                    </a:lnTo>
                    <a:lnTo>
                      <a:pt x="296" y="654"/>
                    </a:lnTo>
                    <a:lnTo>
                      <a:pt x="304" y="659"/>
                    </a:lnTo>
                    <a:lnTo>
                      <a:pt x="313" y="663"/>
                    </a:lnTo>
                    <a:lnTo>
                      <a:pt x="322" y="669"/>
                    </a:lnTo>
                    <a:lnTo>
                      <a:pt x="330" y="675"/>
                    </a:lnTo>
                    <a:lnTo>
                      <a:pt x="339" y="679"/>
                    </a:lnTo>
                    <a:lnTo>
                      <a:pt x="347" y="685"/>
                    </a:lnTo>
                    <a:lnTo>
                      <a:pt x="352" y="686"/>
                    </a:lnTo>
                    <a:lnTo>
                      <a:pt x="344" y="639"/>
                    </a:lnTo>
                    <a:lnTo>
                      <a:pt x="339" y="591"/>
                    </a:lnTo>
                    <a:lnTo>
                      <a:pt x="337" y="541"/>
                    </a:lnTo>
                    <a:lnTo>
                      <a:pt x="338" y="492"/>
                    </a:lnTo>
                    <a:lnTo>
                      <a:pt x="341" y="471"/>
                    </a:lnTo>
                    <a:lnTo>
                      <a:pt x="343" y="450"/>
                    </a:lnTo>
                    <a:lnTo>
                      <a:pt x="347" y="429"/>
                    </a:lnTo>
                    <a:lnTo>
                      <a:pt x="352" y="410"/>
                    </a:lnTo>
                    <a:lnTo>
                      <a:pt x="357" y="389"/>
                    </a:lnTo>
                    <a:lnTo>
                      <a:pt x="364" y="370"/>
                    </a:lnTo>
                    <a:lnTo>
                      <a:pt x="369" y="351"/>
                    </a:lnTo>
                    <a:lnTo>
                      <a:pt x="376" y="332"/>
                    </a:lnTo>
                    <a:lnTo>
                      <a:pt x="377" y="330"/>
                    </a:lnTo>
                    <a:lnTo>
                      <a:pt x="377" y="329"/>
                    </a:lnTo>
                    <a:lnTo>
                      <a:pt x="379" y="328"/>
                    </a:lnTo>
                    <a:lnTo>
                      <a:pt x="379" y="327"/>
                    </a:lnTo>
                    <a:lnTo>
                      <a:pt x="366" y="328"/>
                    </a:lnTo>
                    <a:lnTo>
                      <a:pt x="354" y="330"/>
                    </a:lnTo>
                    <a:lnTo>
                      <a:pt x="341" y="332"/>
                    </a:lnTo>
                    <a:lnTo>
                      <a:pt x="328" y="333"/>
                    </a:lnTo>
                    <a:lnTo>
                      <a:pt x="315" y="334"/>
                    </a:lnTo>
                    <a:lnTo>
                      <a:pt x="303" y="334"/>
                    </a:lnTo>
                    <a:lnTo>
                      <a:pt x="289" y="335"/>
                    </a:lnTo>
                    <a:lnTo>
                      <a:pt x="276" y="336"/>
                    </a:lnTo>
                    <a:lnTo>
                      <a:pt x="267" y="320"/>
                    </a:lnTo>
                    <a:lnTo>
                      <a:pt x="261" y="302"/>
                    </a:lnTo>
                    <a:lnTo>
                      <a:pt x="256" y="283"/>
                    </a:lnTo>
                    <a:lnTo>
                      <a:pt x="253" y="265"/>
                    </a:lnTo>
                    <a:lnTo>
                      <a:pt x="248" y="226"/>
                    </a:lnTo>
                    <a:lnTo>
                      <a:pt x="250" y="185"/>
                    </a:lnTo>
                    <a:lnTo>
                      <a:pt x="254" y="147"/>
                    </a:lnTo>
                    <a:lnTo>
                      <a:pt x="263" y="110"/>
                    </a:lnTo>
                    <a:lnTo>
                      <a:pt x="253" y="129"/>
                    </a:lnTo>
                    <a:lnTo>
                      <a:pt x="245" y="150"/>
                    </a:lnTo>
                    <a:lnTo>
                      <a:pt x="239" y="172"/>
                    </a:lnTo>
                    <a:lnTo>
                      <a:pt x="233" y="193"/>
                    </a:lnTo>
                    <a:lnTo>
                      <a:pt x="231" y="210"/>
                    </a:lnTo>
                    <a:lnTo>
                      <a:pt x="230" y="226"/>
                    </a:lnTo>
                    <a:lnTo>
                      <a:pt x="229" y="242"/>
                    </a:lnTo>
                    <a:lnTo>
                      <a:pt x="230" y="258"/>
                    </a:lnTo>
                    <a:lnTo>
                      <a:pt x="228" y="266"/>
                    </a:lnTo>
                    <a:lnTo>
                      <a:pt x="223" y="272"/>
                    </a:lnTo>
                    <a:lnTo>
                      <a:pt x="217" y="276"/>
                    </a:lnTo>
                    <a:lnTo>
                      <a:pt x="213" y="283"/>
                    </a:lnTo>
                    <a:lnTo>
                      <a:pt x="208" y="296"/>
                    </a:lnTo>
                    <a:lnTo>
                      <a:pt x="203" y="307"/>
                    </a:lnTo>
                    <a:lnTo>
                      <a:pt x="201" y="321"/>
                    </a:lnTo>
                    <a:lnTo>
                      <a:pt x="201" y="335"/>
                    </a:lnTo>
                    <a:lnTo>
                      <a:pt x="188" y="335"/>
                    </a:lnTo>
                    <a:lnTo>
                      <a:pt x="176" y="335"/>
                    </a:lnTo>
                    <a:lnTo>
                      <a:pt x="163" y="334"/>
                    </a:lnTo>
                    <a:lnTo>
                      <a:pt x="150" y="334"/>
                    </a:lnTo>
                    <a:lnTo>
                      <a:pt x="139" y="333"/>
                    </a:lnTo>
                    <a:lnTo>
                      <a:pt x="126" y="332"/>
                    </a:lnTo>
                    <a:lnTo>
                      <a:pt x="115" y="330"/>
                    </a:lnTo>
                    <a:lnTo>
                      <a:pt x="102" y="329"/>
                    </a:lnTo>
                    <a:lnTo>
                      <a:pt x="102" y="305"/>
                    </a:lnTo>
                    <a:lnTo>
                      <a:pt x="106" y="282"/>
                    </a:lnTo>
                    <a:lnTo>
                      <a:pt x="111" y="260"/>
                    </a:lnTo>
                    <a:lnTo>
                      <a:pt x="118" y="238"/>
                    </a:lnTo>
                    <a:lnTo>
                      <a:pt x="129" y="218"/>
                    </a:lnTo>
                    <a:lnTo>
                      <a:pt x="139" y="198"/>
                    </a:lnTo>
                    <a:lnTo>
                      <a:pt x="152" y="178"/>
                    </a:lnTo>
                    <a:lnTo>
                      <a:pt x="164" y="160"/>
                    </a:lnTo>
                    <a:lnTo>
                      <a:pt x="176" y="145"/>
                    </a:lnTo>
                    <a:lnTo>
                      <a:pt x="187" y="131"/>
                    </a:lnTo>
                    <a:lnTo>
                      <a:pt x="200" y="117"/>
                    </a:lnTo>
                    <a:lnTo>
                      <a:pt x="213" y="105"/>
                    </a:lnTo>
                    <a:lnTo>
                      <a:pt x="225" y="93"/>
                    </a:lnTo>
                    <a:lnTo>
                      <a:pt x="239" y="82"/>
                    </a:lnTo>
                    <a:lnTo>
                      <a:pt x="254" y="71"/>
                    </a:lnTo>
                    <a:lnTo>
                      <a:pt x="268" y="62"/>
                    </a:lnTo>
                    <a:lnTo>
                      <a:pt x="283" y="53"/>
                    </a:lnTo>
                    <a:lnTo>
                      <a:pt x="299" y="44"/>
                    </a:lnTo>
                    <a:lnTo>
                      <a:pt x="314" y="36"/>
                    </a:lnTo>
                    <a:lnTo>
                      <a:pt x="330" y="29"/>
                    </a:lnTo>
                    <a:lnTo>
                      <a:pt x="346" y="22"/>
                    </a:lnTo>
                    <a:lnTo>
                      <a:pt x="362" y="15"/>
                    </a:lnTo>
                    <a:lnTo>
                      <a:pt x="379" y="9"/>
                    </a:lnTo>
                    <a:lnTo>
                      <a:pt x="395" y="3"/>
                    </a:lnTo>
                    <a:lnTo>
                      <a:pt x="400" y="2"/>
                    </a:lnTo>
                    <a:lnTo>
                      <a:pt x="406" y="1"/>
                    </a:lnTo>
                    <a:lnTo>
                      <a:pt x="413" y="0"/>
                    </a:lnTo>
                    <a:lnTo>
                      <a:pt x="419" y="0"/>
                    </a:lnTo>
                    <a:lnTo>
                      <a:pt x="433" y="16"/>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5" name="Freeform 119"/>
              <p:cNvSpPr>
                <a:spLocks/>
              </p:cNvSpPr>
              <p:nvPr/>
            </p:nvSpPr>
            <p:spPr bwMode="auto">
              <a:xfrm>
                <a:off x="4777" y="1837"/>
                <a:ext cx="90" cy="392"/>
              </a:xfrm>
              <a:custGeom>
                <a:avLst/>
                <a:gdLst>
                  <a:gd name="T0" fmla="*/ 115 w 75"/>
                  <a:gd name="T1" fmla="*/ 239 h 298"/>
                  <a:gd name="T2" fmla="*/ 89 w 75"/>
                  <a:gd name="T3" fmla="*/ 301 h 298"/>
                  <a:gd name="T4" fmla="*/ 64 w 75"/>
                  <a:gd name="T5" fmla="*/ 362 h 298"/>
                  <a:gd name="T6" fmla="*/ 53 w 75"/>
                  <a:gd name="T7" fmla="*/ 434 h 298"/>
                  <a:gd name="T8" fmla="*/ 59 w 75"/>
                  <a:gd name="T9" fmla="*/ 512 h 298"/>
                  <a:gd name="T10" fmla="*/ 64 w 75"/>
                  <a:gd name="T11" fmla="*/ 554 h 298"/>
                  <a:gd name="T12" fmla="*/ 77 w 75"/>
                  <a:gd name="T13" fmla="*/ 600 h 298"/>
                  <a:gd name="T14" fmla="*/ 79 w 75"/>
                  <a:gd name="T15" fmla="*/ 647 h 298"/>
                  <a:gd name="T16" fmla="*/ 77 w 75"/>
                  <a:gd name="T17" fmla="*/ 693 h 298"/>
                  <a:gd name="T18" fmla="*/ 60 w 75"/>
                  <a:gd name="T19" fmla="*/ 788 h 298"/>
                  <a:gd name="T20" fmla="*/ 50 w 75"/>
                  <a:gd name="T21" fmla="*/ 889 h 298"/>
                  <a:gd name="T22" fmla="*/ 52 w 75"/>
                  <a:gd name="T23" fmla="*/ 989 h 298"/>
                  <a:gd name="T24" fmla="*/ 77 w 75"/>
                  <a:gd name="T25" fmla="*/ 1083 h 298"/>
                  <a:gd name="T26" fmla="*/ 110 w 75"/>
                  <a:gd name="T27" fmla="*/ 1175 h 298"/>
                  <a:gd name="T28" fmla="*/ 79 w 75"/>
                  <a:gd name="T29" fmla="*/ 1126 h 298"/>
                  <a:gd name="T30" fmla="*/ 52 w 75"/>
                  <a:gd name="T31" fmla="*/ 1073 h 298"/>
                  <a:gd name="T32" fmla="*/ 34 w 75"/>
                  <a:gd name="T33" fmla="*/ 1022 h 298"/>
                  <a:gd name="T34" fmla="*/ 14 w 75"/>
                  <a:gd name="T35" fmla="*/ 960 h 298"/>
                  <a:gd name="T36" fmla="*/ 1 w 75"/>
                  <a:gd name="T37" fmla="*/ 901 h 298"/>
                  <a:gd name="T38" fmla="*/ 0 w 75"/>
                  <a:gd name="T39" fmla="*/ 838 h 298"/>
                  <a:gd name="T40" fmla="*/ 2 w 75"/>
                  <a:gd name="T41" fmla="*/ 779 h 298"/>
                  <a:gd name="T42" fmla="*/ 20 w 75"/>
                  <a:gd name="T43" fmla="*/ 722 h 298"/>
                  <a:gd name="T44" fmla="*/ 37 w 75"/>
                  <a:gd name="T45" fmla="*/ 620 h 298"/>
                  <a:gd name="T46" fmla="*/ 34 w 75"/>
                  <a:gd name="T47" fmla="*/ 533 h 298"/>
                  <a:gd name="T48" fmla="*/ 20 w 75"/>
                  <a:gd name="T49" fmla="*/ 449 h 298"/>
                  <a:gd name="T50" fmla="*/ 23 w 75"/>
                  <a:gd name="T51" fmla="*/ 351 h 298"/>
                  <a:gd name="T52" fmla="*/ 35 w 75"/>
                  <a:gd name="T53" fmla="*/ 303 h 298"/>
                  <a:gd name="T54" fmla="*/ 53 w 75"/>
                  <a:gd name="T55" fmla="*/ 258 h 298"/>
                  <a:gd name="T56" fmla="*/ 74 w 75"/>
                  <a:gd name="T57" fmla="*/ 210 h 298"/>
                  <a:gd name="T58" fmla="*/ 96 w 75"/>
                  <a:gd name="T59" fmla="*/ 171 h 298"/>
                  <a:gd name="T60" fmla="*/ 124 w 75"/>
                  <a:gd name="T61" fmla="*/ 130 h 298"/>
                  <a:gd name="T62" fmla="*/ 146 w 75"/>
                  <a:gd name="T63" fmla="*/ 88 h 298"/>
                  <a:gd name="T64" fmla="*/ 170 w 75"/>
                  <a:gd name="T65" fmla="*/ 42 h 298"/>
                  <a:gd name="T66" fmla="*/ 187 w 75"/>
                  <a:gd name="T67" fmla="*/ 0 h 298"/>
                  <a:gd name="T68" fmla="*/ 182 w 75"/>
                  <a:gd name="T69" fmla="*/ 64 h 298"/>
                  <a:gd name="T70" fmla="*/ 164 w 75"/>
                  <a:gd name="T71" fmla="*/ 125 h 298"/>
                  <a:gd name="T72" fmla="*/ 145 w 75"/>
                  <a:gd name="T73" fmla="*/ 187 h 298"/>
                  <a:gd name="T74" fmla="*/ 115 w 75"/>
                  <a:gd name="T75" fmla="*/ 239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5" h="298">
                    <a:moveTo>
                      <a:pt x="47" y="61"/>
                    </a:moveTo>
                    <a:lnTo>
                      <a:pt x="36" y="76"/>
                    </a:lnTo>
                    <a:lnTo>
                      <a:pt x="26" y="92"/>
                    </a:lnTo>
                    <a:lnTo>
                      <a:pt x="22" y="110"/>
                    </a:lnTo>
                    <a:lnTo>
                      <a:pt x="23" y="130"/>
                    </a:lnTo>
                    <a:lnTo>
                      <a:pt x="26" y="141"/>
                    </a:lnTo>
                    <a:lnTo>
                      <a:pt x="31" y="153"/>
                    </a:lnTo>
                    <a:lnTo>
                      <a:pt x="32" y="164"/>
                    </a:lnTo>
                    <a:lnTo>
                      <a:pt x="31" y="176"/>
                    </a:lnTo>
                    <a:lnTo>
                      <a:pt x="24" y="200"/>
                    </a:lnTo>
                    <a:lnTo>
                      <a:pt x="20" y="226"/>
                    </a:lnTo>
                    <a:lnTo>
                      <a:pt x="21" y="252"/>
                    </a:lnTo>
                    <a:lnTo>
                      <a:pt x="31" y="275"/>
                    </a:lnTo>
                    <a:lnTo>
                      <a:pt x="44" y="298"/>
                    </a:lnTo>
                    <a:lnTo>
                      <a:pt x="32" y="286"/>
                    </a:lnTo>
                    <a:lnTo>
                      <a:pt x="21" y="272"/>
                    </a:lnTo>
                    <a:lnTo>
                      <a:pt x="13" y="259"/>
                    </a:lnTo>
                    <a:lnTo>
                      <a:pt x="6" y="244"/>
                    </a:lnTo>
                    <a:lnTo>
                      <a:pt x="1" y="229"/>
                    </a:lnTo>
                    <a:lnTo>
                      <a:pt x="0" y="213"/>
                    </a:lnTo>
                    <a:lnTo>
                      <a:pt x="2" y="198"/>
                    </a:lnTo>
                    <a:lnTo>
                      <a:pt x="8" y="183"/>
                    </a:lnTo>
                    <a:lnTo>
                      <a:pt x="15" y="157"/>
                    </a:lnTo>
                    <a:lnTo>
                      <a:pt x="13" y="135"/>
                    </a:lnTo>
                    <a:lnTo>
                      <a:pt x="8" y="114"/>
                    </a:lnTo>
                    <a:lnTo>
                      <a:pt x="9" y="89"/>
                    </a:lnTo>
                    <a:lnTo>
                      <a:pt x="14" y="77"/>
                    </a:lnTo>
                    <a:lnTo>
                      <a:pt x="22" y="65"/>
                    </a:lnTo>
                    <a:lnTo>
                      <a:pt x="30" y="54"/>
                    </a:lnTo>
                    <a:lnTo>
                      <a:pt x="39" y="43"/>
                    </a:lnTo>
                    <a:lnTo>
                      <a:pt x="50" y="33"/>
                    </a:lnTo>
                    <a:lnTo>
                      <a:pt x="59" y="23"/>
                    </a:lnTo>
                    <a:lnTo>
                      <a:pt x="68" y="11"/>
                    </a:lnTo>
                    <a:lnTo>
                      <a:pt x="75" y="0"/>
                    </a:lnTo>
                    <a:lnTo>
                      <a:pt x="73" y="16"/>
                    </a:lnTo>
                    <a:lnTo>
                      <a:pt x="66" y="32"/>
                    </a:lnTo>
                    <a:lnTo>
                      <a:pt x="58" y="47"/>
                    </a:lnTo>
                    <a:lnTo>
                      <a:pt x="47"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6" name="Freeform 120"/>
              <p:cNvSpPr>
                <a:spLocks/>
              </p:cNvSpPr>
              <p:nvPr/>
            </p:nvSpPr>
            <p:spPr bwMode="auto">
              <a:xfrm>
                <a:off x="4889" y="1869"/>
                <a:ext cx="66" cy="102"/>
              </a:xfrm>
              <a:custGeom>
                <a:avLst/>
                <a:gdLst>
                  <a:gd name="T0" fmla="*/ 118 w 57"/>
                  <a:gd name="T1" fmla="*/ 105 h 77"/>
                  <a:gd name="T2" fmla="*/ 90 w 57"/>
                  <a:gd name="T3" fmla="*/ 228 h 77"/>
                  <a:gd name="T4" fmla="*/ 73 w 57"/>
                  <a:gd name="T5" fmla="*/ 237 h 77"/>
                  <a:gd name="T6" fmla="*/ 58 w 57"/>
                  <a:gd name="T7" fmla="*/ 253 h 77"/>
                  <a:gd name="T8" fmla="*/ 42 w 57"/>
                  <a:gd name="T9" fmla="*/ 265 h 77"/>
                  <a:gd name="T10" fmla="*/ 29 w 57"/>
                  <a:gd name="T11" fmla="*/ 281 h 77"/>
                  <a:gd name="T12" fmla="*/ 16 w 57"/>
                  <a:gd name="T13" fmla="*/ 293 h 77"/>
                  <a:gd name="T14" fmla="*/ 9 w 57"/>
                  <a:gd name="T15" fmla="*/ 305 h 77"/>
                  <a:gd name="T16" fmla="*/ 1 w 57"/>
                  <a:gd name="T17" fmla="*/ 313 h 77"/>
                  <a:gd name="T18" fmla="*/ 0 w 57"/>
                  <a:gd name="T19" fmla="*/ 314 h 77"/>
                  <a:gd name="T20" fmla="*/ 49 w 57"/>
                  <a:gd name="T21" fmla="*/ 0 h 77"/>
                  <a:gd name="T22" fmla="*/ 66 w 57"/>
                  <a:gd name="T23" fmla="*/ 34 h 77"/>
                  <a:gd name="T24" fmla="*/ 80 w 57"/>
                  <a:gd name="T25" fmla="*/ 60 h 77"/>
                  <a:gd name="T26" fmla="*/ 98 w 57"/>
                  <a:gd name="T27" fmla="*/ 86 h 77"/>
                  <a:gd name="T28" fmla="*/ 118 w 57"/>
                  <a:gd name="T29" fmla="*/ 105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 h="77">
                    <a:moveTo>
                      <a:pt x="57" y="26"/>
                    </a:moveTo>
                    <a:lnTo>
                      <a:pt x="43" y="56"/>
                    </a:lnTo>
                    <a:lnTo>
                      <a:pt x="35" y="58"/>
                    </a:lnTo>
                    <a:lnTo>
                      <a:pt x="28" y="62"/>
                    </a:lnTo>
                    <a:lnTo>
                      <a:pt x="20" y="65"/>
                    </a:lnTo>
                    <a:lnTo>
                      <a:pt x="14" y="69"/>
                    </a:lnTo>
                    <a:lnTo>
                      <a:pt x="8" y="72"/>
                    </a:lnTo>
                    <a:lnTo>
                      <a:pt x="4" y="75"/>
                    </a:lnTo>
                    <a:lnTo>
                      <a:pt x="1" y="76"/>
                    </a:lnTo>
                    <a:lnTo>
                      <a:pt x="0" y="77"/>
                    </a:lnTo>
                    <a:lnTo>
                      <a:pt x="23" y="0"/>
                    </a:lnTo>
                    <a:lnTo>
                      <a:pt x="31" y="8"/>
                    </a:lnTo>
                    <a:lnTo>
                      <a:pt x="39" y="15"/>
                    </a:lnTo>
                    <a:lnTo>
                      <a:pt x="47" y="21"/>
                    </a:lnTo>
                    <a:lnTo>
                      <a:pt x="5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7" name="Freeform 121"/>
              <p:cNvSpPr>
                <a:spLocks/>
              </p:cNvSpPr>
              <p:nvPr/>
            </p:nvSpPr>
            <p:spPr bwMode="auto">
              <a:xfrm>
                <a:off x="4974" y="1921"/>
                <a:ext cx="156" cy="142"/>
              </a:xfrm>
              <a:custGeom>
                <a:avLst/>
                <a:gdLst>
                  <a:gd name="T0" fmla="*/ 303 w 132"/>
                  <a:gd name="T1" fmla="*/ 37 h 107"/>
                  <a:gd name="T2" fmla="*/ 269 w 132"/>
                  <a:gd name="T3" fmla="*/ 77 h 107"/>
                  <a:gd name="T4" fmla="*/ 236 w 132"/>
                  <a:gd name="T5" fmla="*/ 127 h 107"/>
                  <a:gd name="T6" fmla="*/ 201 w 132"/>
                  <a:gd name="T7" fmla="*/ 179 h 107"/>
                  <a:gd name="T8" fmla="*/ 164 w 132"/>
                  <a:gd name="T9" fmla="*/ 230 h 107"/>
                  <a:gd name="T10" fmla="*/ 130 w 132"/>
                  <a:gd name="T11" fmla="*/ 285 h 107"/>
                  <a:gd name="T12" fmla="*/ 98 w 132"/>
                  <a:gd name="T13" fmla="*/ 338 h 107"/>
                  <a:gd name="T14" fmla="*/ 63 w 132"/>
                  <a:gd name="T15" fmla="*/ 388 h 107"/>
                  <a:gd name="T16" fmla="*/ 33 w 132"/>
                  <a:gd name="T17" fmla="*/ 438 h 107"/>
                  <a:gd name="T18" fmla="*/ 18 w 132"/>
                  <a:gd name="T19" fmla="*/ 313 h 107"/>
                  <a:gd name="T20" fmla="*/ 1 w 132"/>
                  <a:gd name="T21" fmla="*/ 216 h 107"/>
                  <a:gd name="T22" fmla="*/ 0 w 132"/>
                  <a:gd name="T23" fmla="*/ 151 h 107"/>
                  <a:gd name="T24" fmla="*/ 24 w 132"/>
                  <a:gd name="T25" fmla="*/ 102 h 107"/>
                  <a:gd name="T26" fmla="*/ 35 w 132"/>
                  <a:gd name="T27" fmla="*/ 0 h 107"/>
                  <a:gd name="T28" fmla="*/ 66 w 132"/>
                  <a:gd name="T29" fmla="*/ 12 h 107"/>
                  <a:gd name="T30" fmla="*/ 98 w 132"/>
                  <a:gd name="T31" fmla="*/ 28 h 107"/>
                  <a:gd name="T32" fmla="*/ 130 w 132"/>
                  <a:gd name="T33" fmla="*/ 41 h 107"/>
                  <a:gd name="T34" fmla="*/ 164 w 132"/>
                  <a:gd name="T35" fmla="*/ 48 h 107"/>
                  <a:gd name="T36" fmla="*/ 201 w 132"/>
                  <a:gd name="T37" fmla="*/ 54 h 107"/>
                  <a:gd name="T38" fmla="*/ 236 w 132"/>
                  <a:gd name="T39" fmla="*/ 54 h 107"/>
                  <a:gd name="T40" fmla="*/ 269 w 132"/>
                  <a:gd name="T41" fmla="*/ 48 h 107"/>
                  <a:gd name="T42" fmla="*/ 303 w 132"/>
                  <a:gd name="T43" fmla="*/ 37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107">
                    <a:moveTo>
                      <a:pt x="132" y="9"/>
                    </a:moveTo>
                    <a:lnTo>
                      <a:pt x="117" y="19"/>
                    </a:lnTo>
                    <a:lnTo>
                      <a:pt x="102" y="31"/>
                    </a:lnTo>
                    <a:lnTo>
                      <a:pt x="87" y="44"/>
                    </a:lnTo>
                    <a:lnTo>
                      <a:pt x="72" y="56"/>
                    </a:lnTo>
                    <a:lnTo>
                      <a:pt x="57" y="69"/>
                    </a:lnTo>
                    <a:lnTo>
                      <a:pt x="42" y="82"/>
                    </a:lnTo>
                    <a:lnTo>
                      <a:pt x="27" y="94"/>
                    </a:lnTo>
                    <a:lnTo>
                      <a:pt x="14" y="107"/>
                    </a:lnTo>
                    <a:lnTo>
                      <a:pt x="8" y="76"/>
                    </a:lnTo>
                    <a:lnTo>
                      <a:pt x="1" y="53"/>
                    </a:lnTo>
                    <a:lnTo>
                      <a:pt x="0" y="37"/>
                    </a:lnTo>
                    <a:lnTo>
                      <a:pt x="10" y="25"/>
                    </a:lnTo>
                    <a:lnTo>
                      <a:pt x="15" y="0"/>
                    </a:lnTo>
                    <a:lnTo>
                      <a:pt x="29" y="3"/>
                    </a:lnTo>
                    <a:lnTo>
                      <a:pt x="42" y="7"/>
                    </a:lnTo>
                    <a:lnTo>
                      <a:pt x="57" y="10"/>
                    </a:lnTo>
                    <a:lnTo>
                      <a:pt x="72" y="11"/>
                    </a:lnTo>
                    <a:lnTo>
                      <a:pt x="87" y="13"/>
                    </a:lnTo>
                    <a:lnTo>
                      <a:pt x="102" y="13"/>
                    </a:lnTo>
                    <a:lnTo>
                      <a:pt x="117" y="11"/>
                    </a:lnTo>
                    <a:lnTo>
                      <a:pt x="13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8" name="Freeform 122"/>
              <p:cNvSpPr>
                <a:spLocks/>
              </p:cNvSpPr>
              <p:nvPr/>
            </p:nvSpPr>
            <p:spPr bwMode="auto">
              <a:xfrm>
                <a:off x="4853" y="1929"/>
                <a:ext cx="391" cy="400"/>
              </a:xfrm>
              <a:custGeom>
                <a:avLst/>
                <a:gdLst>
                  <a:gd name="T0" fmla="*/ 729 w 331"/>
                  <a:gd name="T1" fmla="*/ 12 h 304"/>
                  <a:gd name="T2" fmla="*/ 676 w 331"/>
                  <a:gd name="T3" fmla="*/ 72 h 304"/>
                  <a:gd name="T4" fmla="*/ 634 w 331"/>
                  <a:gd name="T5" fmla="*/ 153 h 304"/>
                  <a:gd name="T6" fmla="*/ 600 w 331"/>
                  <a:gd name="T7" fmla="*/ 247 h 304"/>
                  <a:gd name="T8" fmla="*/ 571 w 331"/>
                  <a:gd name="T9" fmla="*/ 341 h 304"/>
                  <a:gd name="T10" fmla="*/ 548 w 331"/>
                  <a:gd name="T11" fmla="*/ 449 h 304"/>
                  <a:gd name="T12" fmla="*/ 530 w 331"/>
                  <a:gd name="T13" fmla="*/ 550 h 304"/>
                  <a:gd name="T14" fmla="*/ 497 w 331"/>
                  <a:gd name="T15" fmla="*/ 642 h 304"/>
                  <a:gd name="T16" fmla="*/ 454 w 331"/>
                  <a:gd name="T17" fmla="*/ 695 h 304"/>
                  <a:gd name="T18" fmla="*/ 418 w 331"/>
                  <a:gd name="T19" fmla="*/ 714 h 304"/>
                  <a:gd name="T20" fmla="*/ 384 w 331"/>
                  <a:gd name="T21" fmla="*/ 729 h 304"/>
                  <a:gd name="T22" fmla="*/ 352 w 331"/>
                  <a:gd name="T23" fmla="*/ 750 h 304"/>
                  <a:gd name="T24" fmla="*/ 313 w 331"/>
                  <a:gd name="T25" fmla="*/ 786 h 304"/>
                  <a:gd name="T26" fmla="*/ 289 w 331"/>
                  <a:gd name="T27" fmla="*/ 851 h 304"/>
                  <a:gd name="T28" fmla="*/ 269 w 331"/>
                  <a:gd name="T29" fmla="*/ 928 h 304"/>
                  <a:gd name="T30" fmla="*/ 239 w 331"/>
                  <a:gd name="T31" fmla="*/ 988 h 304"/>
                  <a:gd name="T32" fmla="*/ 99 w 331"/>
                  <a:gd name="T33" fmla="*/ 1082 h 304"/>
                  <a:gd name="T34" fmla="*/ 74 w 331"/>
                  <a:gd name="T35" fmla="*/ 1112 h 304"/>
                  <a:gd name="T36" fmla="*/ 52 w 331"/>
                  <a:gd name="T37" fmla="*/ 1146 h 304"/>
                  <a:gd name="T38" fmla="*/ 28 w 331"/>
                  <a:gd name="T39" fmla="*/ 1175 h 304"/>
                  <a:gd name="T40" fmla="*/ 0 w 331"/>
                  <a:gd name="T41" fmla="*/ 1199 h 304"/>
                  <a:gd name="T42" fmla="*/ 44 w 331"/>
                  <a:gd name="T43" fmla="*/ 1124 h 304"/>
                  <a:gd name="T44" fmla="*/ 93 w 331"/>
                  <a:gd name="T45" fmla="*/ 1062 h 304"/>
                  <a:gd name="T46" fmla="*/ 148 w 331"/>
                  <a:gd name="T47" fmla="*/ 1001 h 304"/>
                  <a:gd name="T48" fmla="*/ 201 w 331"/>
                  <a:gd name="T49" fmla="*/ 950 h 304"/>
                  <a:gd name="T50" fmla="*/ 237 w 331"/>
                  <a:gd name="T51" fmla="*/ 895 h 304"/>
                  <a:gd name="T52" fmla="*/ 255 w 331"/>
                  <a:gd name="T53" fmla="*/ 813 h 304"/>
                  <a:gd name="T54" fmla="*/ 275 w 331"/>
                  <a:gd name="T55" fmla="*/ 729 h 304"/>
                  <a:gd name="T56" fmla="*/ 308 w 331"/>
                  <a:gd name="T57" fmla="*/ 664 h 304"/>
                  <a:gd name="T58" fmla="*/ 361 w 331"/>
                  <a:gd name="T59" fmla="*/ 636 h 304"/>
                  <a:gd name="T60" fmla="*/ 417 w 331"/>
                  <a:gd name="T61" fmla="*/ 614 h 304"/>
                  <a:gd name="T62" fmla="*/ 468 w 331"/>
                  <a:gd name="T63" fmla="*/ 578 h 304"/>
                  <a:gd name="T64" fmla="*/ 503 w 331"/>
                  <a:gd name="T65" fmla="*/ 511 h 304"/>
                  <a:gd name="T66" fmla="*/ 528 w 331"/>
                  <a:gd name="T67" fmla="*/ 388 h 304"/>
                  <a:gd name="T68" fmla="*/ 553 w 331"/>
                  <a:gd name="T69" fmla="*/ 258 h 304"/>
                  <a:gd name="T70" fmla="*/ 587 w 331"/>
                  <a:gd name="T71" fmla="*/ 146 h 304"/>
                  <a:gd name="T72" fmla="*/ 644 w 331"/>
                  <a:gd name="T73" fmla="*/ 50 h 304"/>
                  <a:gd name="T74" fmla="*/ 670 w 331"/>
                  <a:gd name="T75" fmla="*/ 32 h 304"/>
                  <a:gd name="T76" fmla="*/ 699 w 331"/>
                  <a:gd name="T77" fmla="*/ 16 h 304"/>
                  <a:gd name="T78" fmla="*/ 729 w 331"/>
                  <a:gd name="T79" fmla="*/ 9 h 304"/>
                  <a:gd name="T80" fmla="*/ 762 w 331"/>
                  <a:gd name="T81" fmla="*/ 0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1" h="304">
                    <a:moveTo>
                      <a:pt x="331" y="0"/>
                    </a:moveTo>
                    <a:lnTo>
                      <a:pt x="317" y="3"/>
                    </a:lnTo>
                    <a:lnTo>
                      <a:pt x="305" y="10"/>
                    </a:lnTo>
                    <a:lnTo>
                      <a:pt x="294" y="18"/>
                    </a:lnTo>
                    <a:lnTo>
                      <a:pt x="285" y="28"/>
                    </a:lnTo>
                    <a:lnTo>
                      <a:pt x="276" y="39"/>
                    </a:lnTo>
                    <a:lnTo>
                      <a:pt x="267" y="51"/>
                    </a:lnTo>
                    <a:lnTo>
                      <a:pt x="261" y="63"/>
                    </a:lnTo>
                    <a:lnTo>
                      <a:pt x="254" y="75"/>
                    </a:lnTo>
                    <a:lnTo>
                      <a:pt x="248" y="87"/>
                    </a:lnTo>
                    <a:lnTo>
                      <a:pt x="243" y="100"/>
                    </a:lnTo>
                    <a:lnTo>
                      <a:pt x="239" y="114"/>
                    </a:lnTo>
                    <a:lnTo>
                      <a:pt x="235" y="127"/>
                    </a:lnTo>
                    <a:lnTo>
                      <a:pt x="231" y="140"/>
                    </a:lnTo>
                    <a:lnTo>
                      <a:pt x="225" y="153"/>
                    </a:lnTo>
                    <a:lnTo>
                      <a:pt x="216" y="163"/>
                    </a:lnTo>
                    <a:lnTo>
                      <a:pt x="204" y="172"/>
                    </a:lnTo>
                    <a:lnTo>
                      <a:pt x="197" y="176"/>
                    </a:lnTo>
                    <a:lnTo>
                      <a:pt x="190" y="178"/>
                    </a:lnTo>
                    <a:lnTo>
                      <a:pt x="182" y="182"/>
                    </a:lnTo>
                    <a:lnTo>
                      <a:pt x="175" y="183"/>
                    </a:lnTo>
                    <a:lnTo>
                      <a:pt x="167" y="185"/>
                    </a:lnTo>
                    <a:lnTo>
                      <a:pt x="159" y="187"/>
                    </a:lnTo>
                    <a:lnTo>
                      <a:pt x="152" y="190"/>
                    </a:lnTo>
                    <a:lnTo>
                      <a:pt x="145" y="193"/>
                    </a:lnTo>
                    <a:lnTo>
                      <a:pt x="136" y="199"/>
                    </a:lnTo>
                    <a:lnTo>
                      <a:pt x="130" y="207"/>
                    </a:lnTo>
                    <a:lnTo>
                      <a:pt x="125" y="216"/>
                    </a:lnTo>
                    <a:lnTo>
                      <a:pt x="121" y="225"/>
                    </a:lnTo>
                    <a:lnTo>
                      <a:pt x="117" y="235"/>
                    </a:lnTo>
                    <a:lnTo>
                      <a:pt x="111" y="243"/>
                    </a:lnTo>
                    <a:lnTo>
                      <a:pt x="104" y="251"/>
                    </a:lnTo>
                    <a:lnTo>
                      <a:pt x="95" y="255"/>
                    </a:lnTo>
                    <a:lnTo>
                      <a:pt x="43" y="274"/>
                    </a:lnTo>
                    <a:lnTo>
                      <a:pt x="37" y="278"/>
                    </a:lnTo>
                    <a:lnTo>
                      <a:pt x="32" y="282"/>
                    </a:lnTo>
                    <a:lnTo>
                      <a:pt x="27" y="286"/>
                    </a:lnTo>
                    <a:lnTo>
                      <a:pt x="22" y="290"/>
                    </a:lnTo>
                    <a:lnTo>
                      <a:pt x="16" y="294"/>
                    </a:lnTo>
                    <a:lnTo>
                      <a:pt x="12" y="298"/>
                    </a:lnTo>
                    <a:lnTo>
                      <a:pt x="6" y="301"/>
                    </a:lnTo>
                    <a:lnTo>
                      <a:pt x="0" y="304"/>
                    </a:lnTo>
                    <a:lnTo>
                      <a:pt x="9" y="294"/>
                    </a:lnTo>
                    <a:lnTo>
                      <a:pt x="19" y="285"/>
                    </a:lnTo>
                    <a:lnTo>
                      <a:pt x="29" y="277"/>
                    </a:lnTo>
                    <a:lnTo>
                      <a:pt x="41" y="269"/>
                    </a:lnTo>
                    <a:lnTo>
                      <a:pt x="51" y="261"/>
                    </a:lnTo>
                    <a:lnTo>
                      <a:pt x="64" y="254"/>
                    </a:lnTo>
                    <a:lnTo>
                      <a:pt x="75" y="247"/>
                    </a:lnTo>
                    <a:lnTo>
                      <a:pt x="87" y="241"/>
                    </a:lnTo>
                    <a:lnTo>
                      <a:pt x="96" y="235"/>
                    </a:lnTo>
                    <a:lnTo>
                      <a:pt x="103" y="227"/>
                    </a:lnTo>
                    <a:lnTo>
                      <a:pt x="107" y="216"/>
                    </a:lnTo>
                    <a:lnTo>
                      <a:pt x="111" y="206"/>
                    </a:lnTo>
                    <a:lnTo>
                      <a:pt x="114" y="195"/>
                    </a:lnTo>
                    <a:lnTo>
                      <a:pt x="119" y="185"/>
                    </a:lnTo>
                    <a:lnTo>
                      <a:pt x="125" y="176"/>
                    </a:lnTo>
                    <a:lnTo>
                      <a:pt x="134" y="169"/>
                    </a:lnTo>
                    <a:lnTo>
                      <a:pt x="145" y="164"/>
                    </a:lnTo>
                    <a:lnTo>
                      <a:pt x="157" y="161"/>
                    </a:lnTo>
                    <a:lnTo>
                      <a:pt x="170" y="159"/>
                    </a:lnTo>
                    <a:lnTo>
                      <a:pt x="181" y="156"/>
                    </a:lnTo>
                    <a:lnTo>
                      <a:pt x="193" y="153"/>
                    </a:lnTo>
                    <a:lnTo>
                      <a:pt x="203" y="147"/>
                    </a:lnTo>
                    <a:lnTo>
                      <a:pt x="212" y="140"/>
                    </a:lnTo>
                    <a:lnTo>
                      <a:pt x="219" y="129"/>
                    </a:lnTo>
                    <a:lnTo>
                      <a:pt x="225" y="114"/>
                    </a:lnTo>
                    <a:lnTo>
                      <a:pt x="229" y="98"/>
                    </a:lnTo>
                    <a:lnTo>
                      <a:pt x="234" y="81"/>
                    </a:lnTo>
                    <a:lnTo>
                      <a:pt x="240" y="65"/>
                    </a:lnTo>
                    <a:lnTo>
                      <a:pt x="247" y="51"/>
                    </a:lnTo>
                    <a:lnTo>
                      <a:pt x="255" y="37"/>
                    </a:lnTo>
                    <a:lnTo>
                      <a:pt x="265" y="24"/>
                    </a:lnTo>
                    <a:lnTo>
                      <a:pt x="279" y="13"/>
                    </a:lnTo>
                    <a:lnTo>
                      <a:pt x="285" y="10"/>
                    </a:lnTo>
                    <a:lnTo>
                      <a:pt x="291" y="8"/>
                    </a:lnTo>
                    <a:lnTo>
                      <a:pt x="297" y="7"/>
                    </a:lnTo>
                    <a:lnTo>
                      <a:pt x="304" y="4"/>
                    </a:lnTo>
                    <a:lnTo>
                      <a:pt x="311" y="3"/>
                    </a:lnTo>
                    <a:lnTo>
                      <a:pt x="317" y="2"/>
                    </a:lnTo>
                    <a:lnTo>
                      <a:pt x="324" y="1"/>
                    </a:lnTo>
                    <a:lnTo>
                      <a:pt x="3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9" name="Freeform 123"/>
              <p:cNvSpPr>
                <a:spLocks/>
              </p:cNvSpPr>
              <p:nvPr/>
            </p:nvSpPr>
            <p:spPr bwMode="auto">
              <a:xfrm>
                <a:off x="4874" y="1964"/>
                <a:ext cx="60" cy="136"/>
              </a:xfrm>
              <a:custGeom>
                <a:avLst/>
                <a:gdLst>
                  <a:gd name="T0" fmla="*/ 115 w 50"/>
                  <a:gd name="T1" fmla="*/ 65 h 104"/>
                  <a:gd name="T2" fmla="*/ 102 w 50"/>
                  <a:gd name="T3" fmla="*/ 107 h 104"/>
                  <a:gd name="T4" fmla="*/ 86 w 50"/>
                  <a:gd name="T5" fmla="*/ 145 h 104"/>
                  <a:gd name="T6" fmla="*/ 74 w 50"/>
                  <a:gd name="T7" fmla="*/ 190 h 104"/>
                  <a:gd name="T8" fmla="*/ 60 w 50"/>
                  <a:gd name="T9" fmla="*/ 228 h 104"/>
                  <a:gd name="T10" fmla="*/ 44 w 50"/>
                  <a:gd name="T11" fmla="*/ 276 h 104"/>
                  <a:gd name="T12" fmla="*/ 29 w 50"/>
                  <a:gd name="T13" fmla="*/ 320 h 104"/>
                  <a:gd name="T14" fmla="*/ 17 w 50"/>
                  <a:gd name="T15" fmla="*/ 357 h 104"/>
                  <a:gd name="T16" fmla="*/ 0 w 50"/>
                  <a:gd name="T17" fmla="*/ 399 h 104"/>
                  <a:gd name="T18" fmla="*/ 0 w 50"/>
                  <a:gd name="T19" fmla="*/ 311 h 104"/>
                  <a:gd name="T20" fmla="*/ 0 w 50"/>
                  <a:gd name="T21" fmla="*/ 218 h 104"/>
                  <a:gd name="T22" fmla="*/ 1 w 50"/>
                  <a:gd name="T23" fmla="*/ 133 h 104"/>
                  <a:gd name="T24" fmla="*/ 23 w 50"/>
                  <a:gd name="T25" fmla="*/ 54 h 104"/>
                  <a:gd name="T26" fmla="*/ 29 w 50"/>
                  <a:gd name="T27" fmla="*/ 41 h 104"/>
                  <a:gd name="T28" fmla="*/ 42 w 50"/>
                  <a:gd name="T29" fmla="*/ 27 h 104"/>
                  <a:gd name="T30" fmla="*/ 53 w 50"/>
                  <a:gd name="T31" fmla="*/ 22 h 104"/>
                  <a:gd name="T32" fmla="*/ 66 w 50"/>
                  <a:gd name="T33" fmla="*/ 16 h 104"/>
                  <a:gd name="T34" fmla="*/ 79 w 50"/>
                  <a:gd name="T35" fmla="*/ 9 h 104"/>
                  <a:gd name="T36" fmla="*/ 95 w 50"/>
                  <a:gd name="T37" fmla="*/ 9 h 104"/>
                  <a:gd name="T38" fmla="*/ 107 w 50"/>
                  <a:gd name="T39" fmla="*/ 1 h 104"/>
                  <a:gd name="T40" fmla="*/ 122 w 50"/>
                  <a:gd name="T41" fmla="*/ 0 h 104"/>
                  <a:gd name="T42" fmla="*/ 124 w 50"/>
                  <a:gd name="T43" fmla="*/ 16 h 104"/>
                  <a:gd name="T44" fmla="*/ 124 w 50"/>
                  <a:gd name="T45" fmla="*/ 29 h 104"/>
                  <a:gd name="T46" fmla="*/ 122 w 50"/>
                  <a:gd name="T47" fmla="*/ 50 h 104"/>
                  <a:gd name="T48" fmla="*/ 115 w 50"/>
                  <a:gd name="T49" fmla="*/ 65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 h="104">
                    <a:moveTo>
                      <a:pt x="47" y="17"/>
                    </a:moveTo>
                    <a:lnTo>
                      <a:pt x="41" y="28"/>
                    </a:lnTo>
                    <a:lnTo>
                      <a:pt x="35" y="38"/>
                    </a:lnTo>
                    <a:lnTo>
                      <a:pt x="30" y="50"/>
                    </a:lnTo>
                    <a:lnTo>
                      <a:pt x="24" y="60"/>
                    </a:lnTo>
                    <a:lnTo>
                      <a:pt x="18" y="72"/>
                    </a:lnTo>
                    <a:lnTo>
                      <a:pt x="12" y="83"/>
                    </a:lnTo>
                    <a:lnTo>
                      <a:pt x="7" y="93"/>
                    </a:lnTo>
                    <a:lnTo>
                      <a:pt x="0" y="104"/>
                    </a:lnTo>
                    <a:lnTo>
                      <a:pt x="0" y="81"/>
                    </a:lnTo>
                    <a:lnTo>
                      <a:pt x="0" y="57"/>
                    </a:lnTo>
                    <a:lnTo>
                      <a:pt x="1" y="35"/>
                    </a:lnTo>
                    <a:lnTo>
                      <a:pt x="9" y="14"/>
                    </a:lnTo>
                    <a:lnTo>
                      <a:pt x="12" y="11"/>
                    </a:lnTo>
                    <a:lnTo>
                      <a:pt x="17" y="7"/>
                    </a:lnTo>
                    <a:lnTo>
                      <a:pt x="22" y="6"/>
                    </a:lnTo>
                    <a:lnTo>
                      <a:pt x="27" y="4"/>
                    </a:lnTo>
                    <a:lnTo>
                      <a:pt x="32" y="2"/>
                    </a:lnTo>
                    <a:lnTo>
                      <a:pt x="38" y="2"/>
                    </a:lnTo>
                    <a:lnTo>
                      <a:pt x="43" y="1"/>
                    </a:lnTo>
                    <a:lnTo>
                      <a:pt x="49" y="0"/>
                    </a:lnTo>
                    <a:lnTo>
                      <a:pt x="50" y="4"/>
                    </a:lnTo>
                    <a:lnTo>
                      <a:pt x="50" y="8"/>
                    </a:lnTo>
                    <a:lnTo>
                      <a:pt x="49" y="13"/>
                    </a:lnTo>
                    <a:lnTo>
                      <a:pt x="4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0" name="Freeform 124"/>
              <p:cNvSpPr>
                <a:spLocks/>
              </p:cNvSpPr>
              <p:nvPr/>
            </p:nvSpPr>
            <p:spPr bwMode="auto">
              <a:xfrm>
                <a:off x="4955" y="1985"/>
                <a:ext cx="28" cy="115"/>
              </a:xfrm>
              <a:custGeom>
                <a:avLst/>
                <a:gdLst>
                  <a:gd name="T0" fmla="*/ 61 w 23"/>
                  <a:gd name="T1" fmla="*/ 236 h 89"/>
                  <a:gd name="T2" fmla="*/ 50 w 23"/>
                  <a:gd name="T3" fmla="*/ 261 h 89"/>
                  <a:gd name="T4" fmla="*/ 39 w 23"/>
                  <a:gd name="T5" fmla="*/ 282 h 89"/>
                  <a:gd name="T6" fmla="*/ 19 w 23"/>
                  <a:gd name="T7" fmla="*/ 297 h 89"/>
                  <a:gd name="T8" fmla="*/ 0 w 23"/>
                  <a:gd name="T9" fmla="*/ 322 h 89"/>
                  <a:gd name="T10" fmla="*/ 0 w 23"/>
                  <a:gd name="T11" fmla="*/ 236 h 89"/>
                  <a:gd name="T12" fmla="*/ 9 w 23"/>
                  <a:gd name="T13" fmla="*/ 160 h 89"/>
                  <a:gd name="T14" fmla="*/ 16 w 23"/>
                  <a:gd name="T15" fmla="*/ 84 h 89"/>
                  <a:gd name="T16" fmla="*/ 16 w 23"/>
                  <a:gd name="T17" fmla="*/ 0 h 89"/>
                  <a:gd name="T18" fmla="*/ 61 w 23"/>
                  <a:gd name="T19" fmla="*/ 236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89">
                    <a:moveTo>
                      <a:pt x="23" y="66"/>
                    </a:moveTo>
                    <a:lnTo>
                      <a:pt x="19" y="73"/>
                    </a:lnTo>
                    <a:lnTo>
                      <a:pt x="14" y="78"/>
                    </a:lnTo>
                    <a:lnTo>
                      <a:pt x="7" y="83"/>
                    </a:lnTo>
                    <a:lnTo>
                      <a:pt x="0" y="89"/>
                    </a:lnTo>
                    <a:lnTo>
                      <a:pt x="0" y="66"/>
                    </a:lnTo>
                    <a:lnTo>
                      <a:pt x="3" y="44"/>
                    </a:lnTo>
                    <a:lnTo>
                      <a:pt x="6" y="23"/>
                    </a:lnTo>
                    <a:lnTo>
                      <a:pt x="6" y="0"/>
                    </a:lnTo>
                    <a:lnTo>
                      <a:pt x="23"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1" name="Freeform 125"/>
              <p:cNvSpPr>
                <a:spLocks/>
              </p:cNvSpPr>
              <p:nvPr/>
            </p:nvSpPr>
            <p:spPr bwMode="auto">
              <a:xfrm>
                <a:off x="4462" y="2237"/>
                <a:ext cx="360" cy="418"/>
              </a:xfrm>
              <a:custGeom>
                <a:avLst/>
                <a:gdLst>
                  <a:gd name="T0" fmla="*/ 534 w 304"/>
                  <a:gd name="T1" fmla="*/ 99 h 318"/>
                  <a:gd name="T2" fmla="*/ 585 w 304"/>
                  <a:gd name="T3" fmla="*/ 84 h 318"/>
                  <a:gd name="T4" fmla="*/ 632 w 304"/>
                  <a:gd name="T5" fmla="*/ 66 h 318"/>
                  <a:gd name="T6" fmla="*/ 684 w 304"/>
                  <a:gd name="T7" fmla="*/ 50 h 318"/>
                  <a:gd name="T8" fmla="*/ 679 w 304"/>
                  <a:gd name="T9" fmla="*/ 145 h 318"/>
                  <a:gd name="T10" fmla="*/ 629 w 304"/>
                  <a:gd name="T11" fmla="*/ 352 h 318"/>
                  <a:gd name="T12" fmla="*/ 596 w 304"/>
                  <a:gd name="T13" fmla="*/ 577 h 318"/>
                  <a:gd name="T14" fmla="*/ 585 w 304"/>
                  <a:gd name="T15" fmla="*/ 815 h 318"/>
                  <a:gd name="T16" fmla="*/ 597 w 304"/>
                  <a:gd name="T17" fmla="*/ 1023 h 318"/>
                  <a:gd name="T18" fmla="*/ 623 w 304"/>
                  <a:gd name="T19" fmla="*/ 1175 h 318"/>
                  <a:gd name="T20" fmla="*/ 596 w 304"/>
                  <a:gd name="T21" fmla="*/ 1199 h 318"/>
                  <a:gd name="T22" fmla="*/ 502 w 304"/>
                  <a:gd name="T23" fmla="*/ 1120 h 318"/>
                  <a:gd name="T24" fmla="*/ 405 w 304"/>
                  <a:gd name="T25" fmla="*/ 1062 h 318"/>
                  <a:gd name="T26" fmla="*/ 300 w 304"/>
                  <a:gd name="T27" fmla="*/ 1033 h 318"/>
                  <a:gd name="T28" fmla="*/ 236 w 304"/>
                  <a:gd name="T29" fmla="*/ 982 h 318"/>
                  <a:gd name="T30" fmla="*/ 213 w 304"/>
                  <a:gd name="T31" fmla="*/ 902 h 318"/>
                  <a:gd name="T32" fmla="*/ 199 w 304"/>
                  <a:gd name="T33" fmla="*/ 833 h 318"/>
                  <a:gd name="T34" fmla="*/ 218 w 304"/>
                  <a:gd name="T35" fmla="*/ 801 h 318"/>
                  <a:gd name="T36" fmla="*/ 233 w 304"/>
                  <a:gd name="T37" fmla="*/ 760 h 318"/>
                  <a:gd name="T38" fmla="*/ 233 w 304"/>
                  <a:gd name="T39" fmla="*/ 714 h 318"/>
                  <a:gd name="T40" fmla="*/ 236 w 304"/>
                  <a:gd name="T41" fmla="*/ 672 h 318"/>
                  <a:gd name="T42" fmla="*/ 250 w 304"/>
                  <a:gd name="T43" fmla="*/ 627 h 318"/>
                  <a:gd name="T44" fmla="*/ 221 w 304"/>
                  <a:gd name="T45" fmla="*/ 548 h 318"/>
                  <a:gd name="T46" fmla="*/ 231 w 304"/>
                  <a:gd name="T47" fmla="*/ 463 h 318"/>
                  <a:gd name="T48" fmla="*/ 214 w 304"/>
                  <a:gd name="T49" fmla="*/ 385 h 318"/>
                  <a:gd name="T50" fmla="*/ 184 w 304"/>
                  <a:gd name="T51" fmla="*/ 340 h 318"/>
                  <a:gd name="T52" fmla="*/ 150 w 304"/>
                  <a:gd name="T53" fmla="*/ 317 h 318"/>
                  <a:gd name="T54" fmla="*/ 114 w 304"/>
                  <a:gd name="T55" fmla="*/ 296 h 318"/>
                  <a:gd name="T56" fmla="*/ 76 w 304"/>
                  <a:gd name="T57" fmla="*/ 263 h 318"/>
                  <a:gd name="T58" fmla="*/ 25 w 304"/>
                  <a:gd name="T59" fmla="*/ 145 h 318"/>
                  <a:gd name="T60" fmla="*/ 0 w 304"/>
                  <a:gd name="T61" fmla="*/ 0 h 318"/>
                  <a:gd name="T62" fmla="*/ 54 w 304"/>
                  <a:gd name="T63" fmla="*/ 32 h 318"/>
                  <a:gd name="T64" fmla="*/ 117 w 304"/>
                  <a:gd name="T65" fmla="*/ 59 h 318"/>
                  <a:gd name="T66" fmla="*/ 181 w 304"/>
                  <a:gd name="T67" fmla="*/ 84 h 318"/>
                  <a:gd name="T68" fmla="*/ 250 w 304"/>
                  <a:gd name="T69" fmla="*/ 99 h 318"/>
                  <a:gd name="T70" fmla="*/ 317 w 304"/>
                  <a:gd name="T71" fmla="*/ 110 h 318"/>
                  <a:gd name="T72" fmla="*/ 384 w 304"/>
                  <a:gd name="T73" fmla="*/ 114 h 318"/>
                  <a:gd name="T74" fmla="*/ 448 w 304"/>
                  <a:gd name="T75" fmla="*/ 110 h 318"/>
                  <a:gd name="T76" fmla="*/ 513 w 304"/>
                  <a:gd name="T77" fmla="*/ 103 h 31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4" h="318">
                    <a:moveTo>
                      <a:pt x="220" y="26"/>
                    </a:moveTo>
                    <a:lnTo>
                      <a:pt x="230" y="25"/>
                    </a:lnTo>
                    <a:lnTo>
                      <a:pt x="241" y="22"/>
                    </a:lnTo>
                    <a:lnTo>
                      <a:pt x="251" y="21"/>
                    </a:lnTo>
                    <a:lnTo>
                      <a:pt x="261" y="19"/>
                    </a:lnTo>
                    <a:lnTo>
                      <a:pt x="272" y="17"/>
                    </a:lnTo>
                    <a:lnTo>
                      <a:pt x="282" y="15"/>
                    </a:lnTo>
                    <a:lnTo>
                      <a:pt x="294" y="13"/>
                    </a:lnTo>
                    <a:lnTo>
                      <a:pt x="304" y="12"/>
                    </a:lnTo>
                    <a:lnTo>
                      <a:pt x="291" y="37"/>
                    </a:lnTo>
                    <a:lnTo>
                      <a:pt x="279" y="64"/>
                    </a:lnTo>
                    <a:lnTo>
                      <a:pt x="269" y="90"/>
                    </a:lnTo>
                    <a:lnTo>
                      <a:pt x="261" y="118"/>
                    </a:lnTo>
                    <a:lnTo>
                      <a:pt x="256" y="147"/>
                    </a:lnTo>
                    <a:lnTo>
                      <a:pt x="252" y="177"/>
                    </a:lnTo>
                    <a:lnTo>
                      <a:pt x="251" y="208"/>
                    </a:lnTo>
                    <a:lnTo>
                      <a:pt x="253" y="239"/>
                    </a:lnTo>
                    <a:lnTo>
                      <a:pt x="257" y="260"/>
                    </a:lnTo>
                    <a:lnTo>
                      <a:pt x="261" y="279"/>
                    </a:lnTo>
                    <a:lnTo>
                      <a:pt x="268" y="299"/>
                    </a:lnTo>
                    <a:lnTo>
                      <a:pt x="274" y="318"/>
                    </a:lnTo>
                    <a:lnTo>
                      <a:pt x="256" y="306"/>
                    </a:lnTo>
                    <a:lnTo>
                      <a:pt x="236" y="294"/>
                    </a:lnTo>
                    <a:lnTo>
                      <a:pt x="215" y="285"/>
                    </a:lnTo>
                    <a:lnTo>
                      <a:pt x="196" y="277"/>
                    </a:lnTo>
                    <a:lnTo>
                      <a:pt x="174" y="271"/>
                    </a:lnTo>
                    <a:lnTo>
                      <a:pt x="152" y="266"/>
                    </a:lnTo>
                    <a:lnTo>
                      <a:pt x="129" y="263"/>
                    </a:lnTo>
                    <a:lnTo>
                      <a:pt x="106" y="262"/>
                    </a:lnTo>
                    <a:lnTo>
                      <a:pt x="101" y="250"/>
                    </a:lnTo>
                    <a:lnTo>
                      <a:pt x="97" y="240"/>
                    </a:lnTo>
                    <a:lnTo>
                      <a:pt x="91" y="230"/>
                    </a:lnTo>
                    <a:lnTo>
                      <a:pt x="85" y="218"/>
                    </a:lnTo>
                    <a:lnTo>
                      <a:pt x="85" y="212"/>
                    </a:lnTo>
                    <a:lnTo>
                      <a:pt x="90" y="209"/>
                    </a:lnTo>
                    <a:lnTo>
                      <a:pt x="94" y="204"/>
                    </a:lnTo>
                    <a:lnTo>
                      <a:pt x="99" y="200"/>
                    </a:lnTo>
                    <a:lnTo>
                      <a:pt x="100" y="194"/>
                    </a:lnTo>
                    <a:lnTo>
                      <a:pt x="101" y="188"/>
                    </a:lnTo>
                    <a:lnTo>
                      <a:pt x="100" y="182"/>
                    </a:lnTo>
                    <a:lnTo>
                      <a:pt x="98" y="177"/>
                    </a:lnTo>
                    <a:lnTo>
                      <a:pt x="101" y="171"/>
                    </a:lnTo>
                    <a:lnTo>
                      <a:pt x="105" y="166"/>
                    </a:lnTo>
                    <a:lnTo>
                      <a:pt x="107" y="160"/>
                    </a:lnTo>
                    <a:lnTo>
                      <a:pt x="107" y="154"/>
                    </a:lnTo>
                    <a:lnTo>
                      <a:pt x="95" y="139"/>
                    </a:lnTo>
                    <a:lnTo>
                      <a:pt x="99" y="128"/>
                    </a:lnTo>
                    <a:lnTo>
                      <a:pt x="99" y="118"/>
                    </a:lnTo>
                    <a:lnTo>
                      <a:pt x="97" y="108"/>
                    </a:lnTo>
                    <a:lnTo>
                      <a:pt x="92" y="98"/>
                    </a:lnTo>
                    <a:lnTo>
                      <a:pt x="86" y="91"/>
                    </a:lnTo>
                    <a:lnTo>
                      <a:pt x="79" y="87"/>
                    </a:lnTo>
                    <a:lnTo>
                      <a:pt x="72" y="83"/>
                    </a:lnTo>
                    <a:lnTo>
                      <a:pt x="64" y="81"/>
                    </a:lnTo>
                    <a:lnTo>
                      <a:pt x="56" y="79"/>
                    </a:lnTo>
                    <a:lnTo>
                      <a:pt x="48" y="75"/>
                    </a:lnTo>
                    <a:lnTo>
                      <a:pt x="40" y="72"/>
                    </a:lnTo>
                    <a:lnTo>
                      <a:pt x="33" y="67"/>
                    </a:lnTo>
                    <a:lnTo>
                      <a:pt x="22" y="55"/>
                    </a:lnTo>
                    <a:lnTo>
                      <a:pt x="11" y="37"/>
                    </a:lnTo>
                    <a:lnTo>
                      <a:pt x="4" y="19"/>
                    </a:lnTo>
                    <a:lnTo>
                      <a:pt x="0" y="0"/>
                    </a:lnTo>
                    <a:lnTo>
                      <a:pt x="11" y="5"/>
                    </a:lnTo>
                    <a:lnTo>
                      <a:pt x="24" y="8"/>
                    </a:lnTo>
                    <a:lnTo>
                      <a:pt x="37" y="12"/>
                    </a:lnTo>
                    <a:lnTo>
                      <a:pt x="51" y="15"/>
                    </a:lnTo>
                    <a:lnTo>
                      <a:pt x="64" y="19"/>
                    </a:lnTo>
                    <a:lnTo>
                      <a:pt x="78" y="21"/>
                    </a:lnTo>
                    <a:lnTo>
                      <a:pt x="92" y="23"/>
                    </a:lnTo>
                    <a:lnTo>
                      <a:pt x="107" y="25"/>
                    </a:lnTo>
                    <a:lnTo>
                      <a:pt x="121" y="27"/>
                    </a:lnTo>
                    <a:lnTo>
                      <a:pt x="136" y="28"/>
                    </a:lnTo>
                    <a:lnTo>
                      <a:pt x="150" y="28"/>
                    </a:lnTo>
                    <a:lnTo>
                      <a:pt x="165" y="29"/>
                    </a:lnTo>
                    <a:lnTo>
                      <a:pt x="178" y="29"/>
                    </a:lnTo>
                    <a:lnTo>
                      <a:pt x="192" y="28"/>
                    </a:lnTo>
                    <a:lnTo>
                      <a:pt x="206" y="27"/>
                    </a:lnTo>
                    <a:lnTo>
                      <a:pt x="22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2" name="Freeform 126"/>
              <p:cNvSpPr>
                <a:spLocks/>
              </p:cNvSpPr>
              <p:nvPr/>
            </p:nvSpPr>
            <p:spPr bwMode="auto">
              <a:xfrm>
                <a:off x="4528" y="2292"/>
                <a:ext cx="237" cy="45"/>
              </a:xfrm>
              <a:custGeom>
                <a:avLst/>
                <a:gdLst>
                  <a:gd name="T0" fmla="*/ 356 w 199"/>
                  <a:gd name="T1" fmla="*/ 106 h 33"/>
                  <a:gd name="T2" fmla="*/ 476 w 199"/>
                  <a:gd name="T3" fmla="*/ 106 h 33"/>
                  <a:gd name="T4" fmla="*/ 450 w 199"/>
                  <a:gd name="T5" fmla="*/ 117 h 33"/>
                  <a:gd name="T6" fmla="*/ 417 w 199"/>
                  <a:gd name="T7" fmla="*/ 132 h 33"/>
                  <a:gd name="T8" fmla="*/ 387 w 199"/>
                  <a:gd name="T9" fmla="*/ 142 h 33"/>
                  <a:gd name="T10" fmla="*/ 356 w 199"/>
                  <a:gd name="T11" fmla="*/ 153 h 33"/>
                  <a:gd name="T12" fmla="*/ 325 w 199"/>
                  <a:gd name="T13" fmla="*/ 154 h 33"/>
                  <a:gd name="T14" fmla="*/ 292 w 199"/>
                  <a:gd name="T15" fmla="*/ 154 h 33"/>
                  <a:gd name="T16" fmla="*/ 264 w 199"/>
                  <a:gd name="T17" fmla="*/ 145 h 33"/>
                  <a:gd name="T18" fmla="*/ 232 w 199"/>
                  <a:gd name="T19" fmla="*/ 132 h 33"/>
                  <a:gd name="T20" fmla="*/ 211 w 199"/>
                  <a:gd name="T21" fmla="*/ 113 h 33"/>
                  <a:gd name="T22" fmla="*/ 187 w 199"/>
                  <a:gd name="T23" fmla="*/ 102 h 33"/>
                  <a:gd name="T24" fmla="*/ 166 w 199"/>
                  <a:gd name="T25" fmla="*/ 86 h 33"/>
                  <a:gd name="T26" fmla="*/ 141 w 199"/>
                  <a:gd name="T27" fmla="*/ 76 h 33"/>
                  <a:gd name="T28" fmla="*/ 117 w 199"/>
                  <a:gd name="T29" fmla="*/ 68 h 33"/>
                  <a:gd name="T30" fmla="*/ 91 w 199"/>
                  <a:gd name="T31" fmla="*/ 65 h 33"/>
                  <a:gd name="T32" fmla="*/ 66 w 199"/>
                  <a:gd name="T33" fmla="*/ 65 h 33"/>
                  <a:gd name="T34" fmla="*/ 42 w 199"/>
                  <a:gd name="T35" fmla="*/ 65 h 33"/>
                  <a:gd name="T36" fmla="*/ 30 w 199"/>
                  <a:gd name="T37" fmla="*/ 63 h 33"/>
                  <a:gd name="T38" fmla="*/ 20 w 199"/>
                  <a:gd name="T39" fmla="*/ 56 h 33"/>
                  <a:gd name="T40" fmla="*/ 10 w 199"/>
                  <a:gd name="T41" fmla="*/ 41 h 33"/>
                  <a:gd name="T42" fmla="*/ 0 w 199"/>
                  <a:gd name="T43" fmla="*/ 27 h 33"/>
                  <a:gd name="T44" fmla="*/ 20 w 199"/>
                  <a:gd name="T45" fmla="*/ 27 h 33"/>
                  <a:gd name="T46" fmla="*/ 42 w 199"/>
                  <a:gd name="T47" fmla="*/ 27 h 33"/>
                  <a:gd name="T48" fmla="*/ 61 w 199"/>
                  <a:gd name="T49" fmla="*/ 26 h 33"/>
                  <a:gd name="T50" fmla="*/ 81 w 199"/>
                  <a:gd name="T51" fmla="*/ 10 h 33"/>
                  <a:gd name="T52" fmla="*/ 101 w 199"/>
                  <a:gd name="T53" fmla="*/ 1 h 33"/>
                  <a:gd name="T54" fmla="*/ 117 w 199"/>
                  <a:gd name="T55" fmla="*/ 0 h 33"/>
                  <a:gd name="T56" fmla="*/ 136 w 199"/>
                  <a:gd name="T57" fmla="*/ 1 h 33"/>
                  <a:gd name="T58" fmla="*/ 156 w 199"/>
                  <a:gd name="T59" fmla="*/ 14 h 33"/>
                  <a:gd name="T60" fmla="*/ 179 w 199"/>
                  <a:gd name="T61" fmla="*/ 35 h 33"/>
                  <a:gd name="T62" fmla="*/ 201 w 199"/>
                  <a:gd name="T63" fmla="*/ 48 h 33"/>
                  <a:gd name="T64" fmla="*/ 229 w 199"/>
                  <a:gd name="T65" fmla="*/ 65 h 33"/>
                  <a:gd name="T66" fmla="*/ 251 w 199"/>
                  <a:gd name="T67" fmla="*/ 78 h 33"/>
                  <a:gd name="T68" fmla="*/ 281 w 199"/>
                  <a:gd name="T69" fmla="*/ 93 h 33"/>
                  <a:gd name="T70" fmla="*/ 304 w 199"/>
                  <a:gd name="T71" fmla="*/ 104 h 33"/>
                  <a:gd name="T72" fmla="*/ 328 w 199"/>
                  <a:gd name="T73" fmla="*/ 106 h 33"/>
                  <a:gd name="T74" fmla="*/ 356 w 199"/>
                  <a:gd name="T75" fmla="*/ 106 h 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9" h="33">
                    <a:moveTo>
                      <a:pt x="149" y="23"/>
                    </a:moveTo>
                    <a:lnTo>
                      <a:pt x="199" y="23"/>
                    </a:lnTo>
                    <a:lnTo>
                      <a:pt x="187" y="25"/>
                    </a:lnTo>
                    <a:lnTo>
                      <a:pt x="174" y="28"/>
                    </a:lnTo>
                    <a:lnTo>
                      <a:pt x="161" y="30"/>
                    </a:lnTo>
                    <a:lnTo>
                      <a:pt x="149" y="32"/>
                    </a:lnTo>
                    <a:lnTo>
                      <a:pt x="135" y="33"/>
                    </a:lnTo>
                    <a:lnTo>
                      <a:pt x="122" y="33"/>
                    </a:lnTo>
                    <a:lnTo>
                      <a:pt x="110" y="31"/>
                    </a:lnTo>
                    <a:lnTo>
                      <a:pt x="97" y="28"/>
                    </a:lnTo>
                    <a:lnTo>
                      <a:pt x="88" y="24"/>
                    </a:lnTo>
                    <a:lnTo>
                      <a:pt x="78" y="21"/>
                    </a:lnTo>
                    <a:lnTo>
                      <a:pt x="69" y="18"/>
                    </a:lnTo>
                    <a:lnTo>
                      <a:pt x="59" y="16"/>
                    </a:lnTo>
                    <a:lnTo>
                      <a:pt x="49" y="15"/>
                    </a:lnTo>
                    <a:lnTo>
                      <a:pt x="38" y="14"/>
                    </a:lnTo>
                    <a:lnTo>
                      <a:pt x="28" y="14"/>
                    </a:lnTo>
                    <a:lnTo>
                      <a:pt x="17" y="14"/>
                    </a:lnTo>
                    <a:lnTo>
                      <a:pt x="13" y="13"/>
                    </a:lnTo>
                    <a:lnTo>
                      <a:pt x="8" y="12"/>
                    </a:lnTo>
                    <a:lnTo>
                      <a:pt x="4" y="9"/>
                    </a:lnTo>
                    <a:lnTo>
                      <a:pt x="0" y="6"/>
                    </a:lnTo>
                    <a:lnTo>
                      <a:pt x="8" y="6"/>
                    </a:lnTo>
                    <a:lnTo>
                      <a:pt x="17" y="6"/>
                    </a:lnTo>
                    <a:lnTo>
                      <a:pt x="25" y="5"/>
                    </a:lnTo>
                    <a:lnTo>
                      <a:pt x="34" y="2"/>
                    </a:lnTo>
                    <a:lnTo>
                      <a:pt x="42" y="1"/>
                    </a:lnTo>
                    <a:lnTo>
                      <a:pt x="49" y="0"/>
                    </a:lnTo>
                    <a:lnTo>
                      <a:pt x="57" y="1"/>
                    </a:lnTo>
                    <a:lnTo>
                      <a:pt x="65" y="3"/>
                    </a:lnTo>
                    <a:lnTo>
                      <a:pt x="75" y="7"/>
                    </a:lnTo>
                    <a:lnTo>
                      <a:pt x="84" y="10"/>
                    </a:lnTo>
                    <a:lnTo>
                      <a:pt x="95" y="14"/>
                    </a:lnTo>
                    <a:lnTo>
                      <a:pt x="105" y="17"/>
                    </a:lnTo>
                    <a:lnTo>
                      <a:pt x="117" y="20"/>
                    </a:lnTo>
                    <a:lnTo>
                      <a:pt x="127" y="22"/>
                    </a:lnTo>
                    <a:lnTo>
                      <a:pt x="137" y="23"/>
                    </a:lnTo>
                    <a:lnTo>
                      <a:pt x="14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3" name="Freeform 127"/>
              <p:cNvSpPr>
                <a:spLocks/>
              </p:cNvSpPr>
              <p:nvPr/>
            </p:nvSpPr>
            <p:spPr bwMode="auto">
              <a:xfrm>
                <a:off x="4462" y="2345"/>
                <a:ext cx="102" cy="155"/>
              </a:xfrm>
              <a:custGeom>
                <a:avLst/>
                <a:gdLst>
                  <a:gd name="T0" fmla="*/ 179 w 86"/>
                  <a:gd name="T1" fmla="*/ 125 h 120"/>
                  <a:gd name="T2" fmla="*/ 141 w 86"/>
                  <a:gd name="T3" fmla="*/ 124 h 120"/>
                  <a:gd name="T4" fmla="*/ 100 w 86"/>
                  <a:gd name="T5" fmla="*/ 112 h 120"/>
                  <a:gd name="T6" fmla="*/ 63 w 86"/>
                  <a:gd name="T7" fmla="*/ 103 h 120"/>
                  <a:gd name="T8" fmla="*/ 25 w 86"/>
                  <a:gd name="T9" fmla="*/ 97 h 120"/>
                  <a:gd name="T10" fmla="*/ 60 w 86"/>
                  <a:gd name="T11" fmla="*/ 125 h 120"/>
                  <a:gd name="T12" fmla="*/ 93 w 86"/>
                  <a:gd name="T13" fmla="*/ 150 h 120"/>
                  <a:gd name="T14" fmla="*/ 130 w 86"/>
                  <a:gd name="T15" fmla="*/ 171 h 120"/>
                  <a:gd name="T16" fmla="*/ 172 w 86"/>
                  <a:gd name="T17" fmla="*/ 187 h 120"/>
                  <a:gd name="T18" fmla="*/ 186 w 86"/>
                  <a:gd name="T19" fmla="*/ 221 h 120"/>
                  <a:gd name="T20" fmla="*/ 203 w 86"/>
                  <a:gd name="T21" fmla="*/ 251 h 120"/>
                  <a:gd name="T22" fmla="*/ 168 w 86"/>
                  <a:gd name="T23" fmla="*/ 245 h 120"/>
                  <a:gd name="T24" fmla="*/ 136 w 86"/>
                  <a:gd name="T25" fmla="*/ 236 h 120"/>
                  <a:gd name="T26" fmla="*/ 106 w 86"/>
                  <a:gd name="T27" fmla="*/ 235 h 120"/>
                  <a:gd name="T28" fmla="*/ 71 w 86"/>
                  <a:gd name="T29" fmla="*/ 230 h 120"/>
                  <a:gd name="T30" fmla="*/ 93 w 86"/>
                  <a:gd name="T31" fmla="*/ 258 h 120"/>
                  <a:gd name="T32" fmla="*/ 127 w 86"/>
                  <a:gd name="T33" fmla="*/ 274 h 120"/>
                  <a:gd name="T34" fmla="*/ 160 w 86"/>
                  <a:gd name="T35" fmla="*/ 287 h 120"/>
                  <a:gd name="T36" fmla="*/ 195 w 86"/>
                  <a:gd name="T37" fmla="*/ 296 h 120"/>
                  <a:gd name="T38" fmla="*/ 186 w 86"/>
                  <a:gd name="T39" fmla="*/ 327 h 120"/>
                  <a:gd name="T40" fmla="*/ 168 w 86"/>
                  <a:gd name="T41" fmla="*/ 347 h 120"/>
                  <a:gd name="T42" fmla="*/ 135 w 86"/>
                  <a:gd name="T43" fmla="*/ 345 h 120"/>
                  <a:gd name="T44" fmla="*/ 98 w 86"/>
                  <a:gd name="T45" fmla="*/ 347 h 120"/>
                  <a:gd name="T46" fmla="*/ 128 w 86"/>
                  <a:gd name="T47" fmla="*/ 372 h 120"/>
                  <a:gd name="T48" fmla="*/ 167 w 86"/>
                  <a:gd name="T49" fmla="*/ 390 h 120"/>
                  <a:gd name="T50" fmla="*/ 183 w 86"/>
                  <a:gd name="T51" fmla="*/ 407 h 120"/>
                  <a:gd name="T52" fmla="*/ 168 w 86"/>
                  <a:gd name="T53" fmla="*/ 429 h 120"/>
                  <a:gd name="T54" fmla="*/ 141 w 86"/>
                  <a:gd name="T55" fmla="*/ 429 h 120"/>
                  <a:gd name="T56" fmla="*/ 110 w 86"/>
                  <a:gd name="T57" fmla="*/ 404 h 120"/>
                  <a:gd name="T58" fmla="*/ 91 w 86"/>
                  <a:gd name="T59" fmla="*/ 345 h 120"/>
                  <a:gd name="T60" fmla="*/ 53 w 86"/>
                  <a:gd name="T61" fmla="*/ 313 h 120"/>
                  <a:gd name="T62" fmla="*/ 39 w 86"/>
                  <a:gd name="T63" fmla="*/ 267 h 120"/>
                  <a:gd name="T64" fmla="*/ 43 w 86"/>
                  <a:gd name="T65" fmla="*/ 230 h 120"/>
                  <a:gd name="T66" fmla="*/ 24 w 86"/>
                  <a:gd name="T67" fmla="*/ 176 h 120"/>
                  <a:gd name="T68" fmla="*/ 0 w 86"/>
                  <a:gd name="T69" fmla="*/ 102 h 120"/>
                  <a:gd name="T70" fmla="*/ 9 w 86"/>
                  <a:gd name="T71" fmla="*/ 39 h 120"/>
                  <a:gd name="T72" fmla="*/ 36 w 86"/>
                  <a:gd name="T73" fmla="*/ 8 h 120"/>
                  <a:gd name="T74" fmla="*/ 66 w 86"/>
                  <a:gd name="T75" fmla="*/ 0 h 120"/>
                  <a:gd name="T76" fmla="*/ 106 w 86"/>
                  <a:gd name="T77" fmla="*/ 13 h 120"/>
                  <a:gd name="T78" fmla="*/ 141 w 86"/>
                  <a:gd name="T79" fmla="*/ 39 h 120"/>
                  <a:gd name="T80" fmla="*/ 167 w 86"/>
                  <a:gd name="T81" fmla="*/ 75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6" h="120">
                    <a:moveTo>
                      <a:pt x="76" y="28"/>
                    </a:moveTo>
                    <a:lnTo>
                      <a:pt x="76" y="35"/>
                    </a:lnTo>
                    <a:lnTo>
                      <a:pt x="68" y="35"/>
                    </a:lnTo>
                    <a:lnTo>
                      <a:pt x="60" y="34"/>
                    </a:lnTo>
                    <a:lnTo>
                      <a:pt x="52" y="32"/>
                    </a:lnTo>
                    <a:lnTo>
                      <a:pt x="43" y="31"/>
                    </a:lnTo>
                    <a:lnTo>
                      <a:pt x="35" y="30"/>
                    </a:lnTo>
                    <a:lnTo>
                      <a:pt x="27" y="29"/>
                    </a:lnTo>
                    <a:lnTo>
                      <a:pt x="19" y="28"/>
                    </a:lnTo>
                    <a:lnTo>
                      <a:pt x="11" y="27"/>
                    </a:lnTo>
                    <a:lnTo>
                      <a:pt x="18" y="31"/>
                    </a:lnTo>
                    <a:lnTo>
                      <a:pt x="25" y="35"/>
                    </a:lnTo>
                    <a:lnTo>
                      <a:pt x="32" y="38"/>
                    </a:lnTo>
                    <a:lnTo>
                      <a:pt x="40" y="42"/>
                    </a:lnTo>
                    <a:lnTo>
                      <a:pt x="48" y="45"/>
                    </a:lnTo>
                    <a:lnTo>
                      <a:pt x="56" y="47"/>
                    </a:lnTo>
                    <a:lnTo>
                      <a:pt x="65" y="50"/>
                    </a:lnTo>
                    <a:lnTo>
                      <a:pt x="73" y="52"/>
                    </a:lnTo>
                    <a:lnTo>
                      <a:pt x="76" y="57"/>
                    </a:lnTo>
                    <a:lnTo>
                      <a:pt x="79" y="61"/>
                    </a:lnTo>
                    <a:lnTo>
                      <a:pt x="83" y="66"/>
                    </a:lnTo>
                    <a:lnTo>
                      <a:pt x="86" y="70"/>
                    </a:lnTo>
                    <a:lnTo>
                      <a:pt x="79" y="69"/>
                    </a:lnTo>
                    <a:lnTo>
                      <a:pt x="72" y="68"/>
                    </a:lnTo>
                    <a:lnTo>
                      <a:pt x="65" y="67"/>
                    </a:lnTo>
                    <a:lnTo>
                      <a:pt x="58" y="66"/>
                    </a:lnTo>
                    <a:lnTo>
                      <a:pt x="52" y="65"/>
                    </a:lnTo>
                    <a:lnTo>
                      <a:pt x="45" y="65"/>
                    </a:lnTo>
                    <a:lnTo>
                      <a:pt x="37" y="64"/>
                    </a:lnTo>
                    <a:lnTo>
                      <a:pt x="30" y="64"/>
                    </a:lnTo>
                    <a:lnTo>
                      <a:pt x="34" y="68"/>
                    </a:lnTo>
                    <a:lnTo>
                      <a:pt x="40" y="72"/>
                    </a:lnTo>
                    <a:lnTo>
                      <a:pt x="47" y="74"/>
                    </a:lnTo>
                    <a:lnTo>
                      <a:pt x="54" y="76"/>
                    </a:lnTo>
                    <a:lnTo>
                      <a:pt x="61" y="78"/>
                    </a:lnTo>
                    <a:lnTo>
                      <a:pt x="68" y="80"/>
                    </a:lnTo>
                    <a:lnTo>
                      <a:pt x="76" y="81"/>
                    </a:lnTo>
                    <a:lnTo>
                      <a:pt x="83" y="82"/>
                    </a:lnTo>
                    <a:lnTo>
                      <a:pt x="81" y="87"/>
                    </a:lnTo>
                    <a:lnTo>
                      <a:pt x="79" y="91"/>
                    </a:lnTo>
                    <a:lnTo>
                      <a:pt x="77" y="96"/>
                    </a:lnTo>
                    <a:lnTo>
                      <a:pt x="72" y="97"/>
                    </a:lnTo>
                    <a:lnTo>
                      <a:pt x="65" y="97"/>
                    </a:lnTo>
                    <a:lnTo>
                      <a:pt x="57" y="96"/>
                    </a:lnTo>
                    <a:lnTo>
                      <a:pt x="49" y="96"/>
                    </a:lnTo>
                    <a:lnTo>
                      <a:pt x="42" y="97"/>
                    </a:lnTo>
                    <a:lnTo>
                      <a:pt x="47" y="100"/>
                    </a:lnTo>
                    <a:lnTo>
                      <a:pt x="55" y="104"/>
                    </a:lnTo>
                    <a:lnTo>
                      <a:pt x="62" y="106"/>
                    </a:lnTo>
                    <a:lnTo>
                      <a:pt x="71" y="108"/>
                    </a:lnTo>
                    <a:lnTo>
                      <a:pt x="80" y="108"/>
                    </a:lnTo>
                    <a:lnTo>
                      <a:pt x="78" y="113"/>
                    </a:lnTo>
                    <a:lnTo>
                      <a:pt x="76" y="116"/>
                    </a:lnTo>
                    <a:lnTo>
                      <a:pt x="72" y="119"/>
                    </a:lnTo>
                    <a:lnTo>
                      <a:pt x="68" y="120"/>
                    </a:lnTo>
                    <a:lnTo>
                      <a:pt x="60" y="119"/>
                    </a:lnTo>
                    <a:lnTo>
                      <a:pt x="53" y="116"/>
                    </a:lnTo>
                    <a:lnTo>
                      <a:pt x="47" y="112"/>
                    </a:lnTo>
                    <a:lnTo>
                      <a:pt x="43" y="105"/>
                    </a:lnTo>
                    <a:lnTo>
                      <a:pt x="39" y="96"/>
                    </a:lnTo>
                    <a:lnTo>
                      <a:pt x="31" y="91"/>
                    </a:lnTo>
                    <a:lnTo>
                      <a:pt x="23" y="87"/>
                    </a:lnTo>
                    <a:lnTo>
                      <a:pt x="17" y="78"/>
                    </a:lnTo>
                    <a:lnTo>
                      <a:pt x="17" y="74"/>
                    </a:lnTo>
                    <a:lnTo>
                      <a:pt x="17" y="68"/>
                    </a:lnTo>
                    <a:lnTo>
                      <a:pt x="18" y="64"/>
                    </a:lnTo>
                    <a:lnTo>
                      <a:pt x="17" y="59"/>
                    </a:lnTo>
                    <a:lnTo>
                      <a:pt x="10" y="49"/>
                    </a:lnTo>
                    <a:lnTo>
                      <a:pt x="4" y="38"/>
                    </a:lnTo>
                    <a:lnTo>
                      <a:pt x="0" y="28"/>
                    </a:lnTo>
                    <a:lnTo>
                      <a:pt x="1" y="16"/>
                    </a:lnTo>
                    <a:lnTo>
                      <a:pt x="4" y="11"/>
                    </a:lnTo>
                    <a:lnTo>
                      <a:pt x="9" y="6"/>
                    </a:lnTo>
                    <a:lnTo>
                      <a:pt x="15" y="2"/>
                    </a:lnTo>
                    <a:lnTo>
                      <a:pt x="20" y="0"/>
                    </a:lnTo>
                    <a:lnTo>
                      <a:pt x="29" y="0"/>
                    </a:lnTo>
                    <a:lnTo>
                      <a:pt x="37" y="1"/>
                    </a:lnTo>
                    <a:lnTo>
                      <a:pt x="45" y="4"/>
                    </a:lnTo>
                    <a:lnTo>
                      <a:pt x="53" y="6"/>
                    </a:lnTo>
                    <a:lnTo>
                      <a:pt x="60" y="11"/>
                    </a:lnTo>
                    <a:lnTo>
                      <a:pt x="65" y="15"/>
                    </a:lnTo>
                    <a:lnTo>
                      <a:pt x="71" y="21"/>
                    </a:lnTo>
                    <a:lnTo>
                      <a:pt x="76" y="28"/>
                    </a:lnTo>
                    <a:close/>
                  </a:path>
                </a:pathLst>
              </a:custGeom>
              <a:solidFill>
                <a:srgbClr val="FFD6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4" name="Freeform 128"/>
              <p:cNvSpPr>
                <a:spLocks/>
              </p:cNvSpPr>
              <p:nvPr/>
            </p:nvSpPr>
            <p:spPr bwMode="auto">
              <a:xfrm>
                <a:off x="4585" y="2361"/>
                <a:ext cx="142" cy="28"/>
              </a:xfrm>
              <a:custGeom>
                <a:avLst/>
                <a:gdLst>
                  <a:gd name="T0" fmla="*/ 288 w 119"/>
                  <a:gd name="T1" fmla="*/ 70 h 22"/>
                  <a:gd name="T2" fmla="*/ 255 w 119"/>
                  <a:gd name="T3" fmla="*/ 75 h 22"/>
                  <a:gd name="T4" fmla="*/ 222 w 119"/>
                  <a:gd name="T5" fmla="*/ 75 h 22"/>
                  <a:gd name="T6" fmla="*/ 189 w 119"/>
                  <a:gd name="T7" fmla="*/ 70 h 22"/>
                  <a:gd name="T8" fmla="*/ 150 w 119"/>
                  <a:gd name="T9" fmla="*/ 64 h 22"/>
                  <a:gd name="T10" fmla="*/ 117 w 119"/>
                  <a:gd name="T11" fmla="*/ 60 h 22"/>
                  <a:gd name="T12" fmla="*/ 82 w 119"/>
                  <a:gd name="T13" fmla="*/ 50 h 22"/>
                  <a:gd name="T14" fmla="*/ 51 w 119"/>
                  <a:gd name="T15" fmla="*/ 37 h 22"/>
                  <a:gd name="T16" fmla="*/ 20 w 119"/>
                  <a:gd name="T17" fmla="*/ 28 h 22"/>
                  <a:gd name="T18" fmla="*/ 12 w 119"/>
                  <a:gd name="T19" fmla="*/ 23 h 22"/>
                  <a:gd name="T20" fmla="*/ 8 w 119"/>
                  <a:gd name="T21" fmla="*/ 22 h 22"/>
                  <a:gd name="T22" fmla="*/ 1 w 119"/>
                  <a:gd name="T23" fmla="*/ 13 h 22"/>
                  <a:gd name="T24" fmla="*/ 0 w 119"/>
                  <a:gd name="T25" fmla="*/ 8 h 22"/>
                  <a:gd name="T26" fmla="*/ 24 w 119"/>
                  <a:gd name="T27" fmla="*/ 1 h 22"/>
                  <a:gd name="T28" fmla="*/ 45 w 119"/>
                  <a:gd name="T29" fmla="*/ 0 h 22"/>
                  <a:gd name="T30" fmla="*/ 67 w 119"/>
                  <a:gd name="T31" fmla="*/ 1 h 22"/>
                  <a:gd name="T32" fmla="*/ 91 w 119"/>
                  <a:gd name="T33" fmla="*/ 10 h 22"/>
                  <a:gd name="T34" fmla="*/ 113 w 119"/>
                  <a:gd name="T35" fmla="*/ 22 h 22"/>
                  <a:gd name="T36" fmla="*/ 135 w 119"/>
                  <a:gd name="T37" fmla="*/ 29 h 22"/>
                  <a:gd name="T38" fmla="*/ 158 w 119"/>
                  <a:gd name="T39" fmla="*/ 37 h 22"/>
                  <a:gd name="T40" fmla="*/ 178 w 119"/>
                  <a:gd name="T41" fmla="*/ 47 h 22"/>
                  <a:gd name="T42" fmla="*/ 192 w 119"/>
                  <a:gd name="T43" fmla="*/ 50 h 22"/>
                  <a:gd name="T44" fmla="*/ 209 w 119"/>
                  <a:gd name="T45" fmla="*/ 50 h 22"/>
                  <a:gd name="T46" fmla="*/ 222 w 119"/>
                  <a:gd name="T47" fmla="*/ 52 h 22"/>
                  <a:gd name="T48" fmla="*/ 235 w 119"/>
                  <a:gd name="T49" fmla="*/ 59 h 22"/>
                  <a:gd name="T50" fmla="*/ 249 w 119"/>
                  <a:gd name="T51" fmla="*/ 60 h 22"/>
                  <a:gd name="T52" fmla="*/ 264 w 119"/>
                  <a:gd name="T53" fmla="*/ 60 h 22"/>
                  <a:gd name="T54" fmla="*/ 274 w 119"/>
                  <a:gd name="T55" fmla="*/ 64 h 22"/>
                  <a:gd name="T56" fmla="*/ 288 w 119"/>
                  <a:gd name="T57" fmla="*/ 70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9" h="22">
                    <a:moveTo>
                      <a:pt x="119" y="21"/>
                    </a:moveTo>
                    <a:lnTo>
                      <a:pt x="106" y="22"/>
                    </a:lnTo>
                    <a:lnTo>
                      <a:pt x="92" y="22"/>
                    </a:lnTo>
                    <a:lnTo>
                      <a:pt x="78" y="21"/>
                    </a:lnTo>
                    <a:lnTo>
                      <a:pt x="63" y="19"/>
                    </a:lnTo>
                    <a:lnTo>
                      <a:pt x="49" y="18"/>
                    </a:lnTo>
                    <a:lnTo>
                      <a:pt x="34" y="15"/>
                    </a:lnTo>
                    <a:lnTo>
                      <a:pt x="21" y="11"/>
                    </a:lnTo>
                    <a:lnTo>
                      <a:pt x="8" y="8"/>
                    </a:lnTo>
                    <a:lnTo>
                      <a:pt x="5" y="7"/>
                    </a:lnTo>
                    <a:lnTo>
                      <a:pt x="3" y="6"/>
                    </a:lnTo>
                    <a:lnTo>
                      <a:pt x="1" y="4"/>
                    </a:lnTo>
                    <a:lnTo>
                      <a:pt x="0" y="2"/>
                    </a:lnTo>
                    <a:lnTo>
                      <a:pt x="10" y="1"/>
                    </a:lnTo>
                    <a:lnTo>
                      <a:pt x="19" y="0"/>
                    </a:lnTo>
                    <a:lnTo>
                      <a:pt x="28" y="1"/>
                    </a:lnTo>
                    <a:lnTo>
                      <a:pt x="38" y="3"/>
                    </a:lnTo>
                    <a:lnTo>
                      <a:pt x="47" y="6"/>
                    </a:lnTo>
                    <a:lnTo>
                      <a:pt x="56" y="9"/>
                    </a:lnTo>
                    <a:lnTo>
                      <a:pt x="65" y="11"/>
                    </a:lnTo>
                    <a:lnTo>
                      <a:pt x="74" y="14"/>
                    </a:lnTo>
                    <a:lnTo>
                      <a:pt x="80" y="15"/>
                    </a:lnTo>
                    <a:lnTo>
                      <a:pt x="86" y="15"/>
                    </a:lnTo>
                    <a:lnTo>
                      <a:pt x="92" y="16"/>
                    </a:lnTo>
                    <a:lnTo>
                      <a:pt x="97" y="17"/>
                    </a:lnTo>
                    <a:lnTo>
                      <a:pt x="103" y="18"/>
                    </a:lnTo>
                    <a:lnTo>
                      <a:pt x="109" y="18"/>
                    </a:lnTo>
                    <a:lnTo>
                      <a:pt x="114" y="19"/>
                    </a:lnTo>
                    <a:lnTo>
                      <a:pt x="11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5" name="Freeform 129"/>
              <p:cNvSpPr>
                <a:spLocks/>
              </p:cNvSpPr>
              <p:nvPr/>
            </p:nvSpPr>
            <p:spPr bwMode="auto">
              <a:xfrm>
                <a:off x="4595" y="2418"/>
                <a:ext cx="128" cy="32"/>
              </a:xfrm>
              <a:custGeom>
                <a:avLst/>
                <a:gdLst>
                  <a:gd name="T0" fmla="*/ 236 w 107"/>
                  <a:gd name="T1" fmla="*/ 65 h 24"/>
                  <a:gd name="T2" fmla="*/ 242 w 107"/>
                  <a:gd name="T3" fmla="*/ 64 h 24"/>
                  <a:gd name="T4" fmla="*/ 250 w 107"/>
                  <a:gd name="T5" fmla="*/ 64 h 24"/>
                  <a:gd name="T6" fmla="*/ 254 w 107"/>
                  <a:gd name="T7" fmla="*/ 64 h 24"/>
                  <a:gd name="T8" fmla="*/ 262 w 107"/>
                  <a:gd name="T9" fmla="*/ 64 h 24"/>
                  <a:gd name="T10" fmla="*/ 248 w 107"/>
                  <a:gd name="T11" fmla="*/ 76 h 24"/>
                  <a:gd name="T12" fmla="*/ 228 w 107"/>
                  <a:gd name="T13" fmla="*/ 87 h 24"/>
                  <a:gd name="T14" fmla="*/ 209 w 107"/>
                  <a:gd name="T15" fmla="*/ 101 h 24"/>
                  <a:gd name="T16" fmla="*/ 189 w 107"/>
                  <a:gd name="T17" fmla="*/ 101 h 24"/>
                  <a:gd name="T18" fmla="*/ 175 w 107"/>
                  <a:gd name="T19" fmla="*/ 101 h 24"/>
                  <a:gd name="T20" fmla="*/ 163 w 107"/>
                  <a:gd name="T21" fmla="*/ 87 h 24"/>
                  <a:gd name="T22" fmla="*/ 152 w 107"/>
                  <a:gd name="T23" fmla="*/ 85 h 24"/>
                  <a:gd name="T24" fmla="*/ 139 w 107"/>
                  <a:gd name="T25" fmla="*/ 76 h 24"/>
                  <a:gd name="T26" fmla="*/ 129 w 107"/>
                  <a:gd name="T27" fmla="*/ 64 h 24"/>
                  <a:gd name="T28" fmla="*/ 116 w 107"/>
                  <a:gd name="T29" fmla="*/ 49 h 24"/>
                  <a:gd name="T30" fmla="*/ 103 w 107"/>
                  <a:gd name="T31" fmla="*/ 41 h 24"/>
                  <a:gd name="T32" fmla="*/ 93 w 107"/>
                  <a:gd name="T33" fmla="*/ 37 h 24"/>
                  <a:gd name="T34" fmla="*/ 80 w 107"/>
                  <a:gd name="T35" fmla="*/ 37 h 24"/>
                  <a:gd name="T36" fmla="*/ 65 w 107"/>
                  <a:gd name="T37" fmla="*/ 37 h 24"/>
                  <a:gd name="T38" fmla="*/ 56 w 107"/>
                  <a:gd name="T39" fmla="*/ 37 h 24"/>
                  <a:gd name="T40" fmla="*/ 42 w 107"/>
                  <a:gd name="T41" fmla="*/ 37 h 24"/>
                  <a:gd name="T42" fmla="*/ 29 w 107"/>
                  <a:gd name="T43" fmla="*/ 37 h 24"/>
                  <a:gd name="T44" fmla="*/ 20 w 107"/>
                  <a:gd name="T45" fmla="*/ 37 h 24"/>
                  <a:gd name="T46" fmla="*/ 8 w 107"/>
                  <a:gd name="T47" fmla="*/ 28 h 24"/>
                  <a:gd name="T48" fmla="*/ 0 w 107"/>
                  <a:gd name="T49" fmla="*/ 16 h 24"/>
                  <a:gd name="T50" fmla="*/ 0 w 107"/>
                  <a:gd name="T51" fmla="*/ 12 h 24"/>
                  <a:gd name="T52" fmla="*/ 29 w 107"/>
                  <a:gd name="T53" fmla="*/ 0 h 24"/>
                  <a:gd name="T54" fmla="*/ 61 w 107"/>
                  <a:gd name="T55" fmla="*/ 0 h 24"/>
                  <a:gd name="T56" fmla="*/ 87 w 107"/>
                  <a:gd name="T57" fmla="*/ 12 h 24"/>
                  <a:gd name="T58" fmla="*/ 116 w 107"/>
                  <a:gd name="T59" fmla="*/ 28 h 24"/>
                  <a:gd name="T60" fmla="*/ 147 w 107"/>
                  <a:gd name="T61" fmla="*/ 48 h 24"/>
                  <a:gd name="T62" fmla="*/ 175 w 107"/>
                  <a:gd name="T63" fmla="*/ 64 h 24"/>
                  <a:gd name="T64" fmla="*/ 206 w 107"/>
                  <a:gd name="T65" fmla="*/ 73 h 24"/>
                  <a:gd name="T66" fmla="*/ 236 w 107"/>
                  <a:gd name="T67" fmla="*/ 65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7" h="24">
                    <a:moveTo>
                      <a:pt x="96" y="16"/>
                    </a:moveTo>
                    <a:lnTo>
                      <a:pt x="99" y="15"/>
                    </a:lnTo>
                    <a:lnTo>
                      <a:pt x="102" y="15"/>
                    </a:lnTo>
                    <a:lnTo>
                      <a:pt x="104" y="15"/>
                    </a:lnTo>
                    <a:lnTo>
                      <a:pt x="107" y="15"/>
                    </a:lnTo>
                    <a:lnTo>
                      <a:pt x="101" y="18"/>
                    </a:lnTo>
                    <a:lnTo>
                      <a:pt x="94" y="21"/>
                    </a:lnTo>
                    <a:lnTo>
                      <a:pt x="85" y="24"/>
                    </a:lnTo>
                    <a:lnTo>
                      <a:pt x="77" y="24"/>
                    </a:lnTo>
                    <a:lnTo>
                      <a:pt x="71" y="24"/>
                    </a:lnTo>
                    <a:lnTo>
                      <a:pt x="66" y="21"/>
                    </a:lnTo>
                    <a:lnTo>
                      <a:pt x="62" y="20"/>
                    </a:lnTo>
                    <a:lnTo>
                      <a:pt x="57" y="18"/>
                    </a:lnTo>
                    <a:lnTo>
                      <a:pt x="53" y="15"/>
                    </a:lnTo>
                    <a:lnTo>
                      <a:pt x="48" y="12"/>
                    </a:lnTo>
                    <a:lnTo>
                      <a:pt x="42" y="10"/>
                    </a:lnTo>
                    <a:lnTo>
                      <a:pt x="38" y="9"/>
                    </a:lnTo>
                    <a:lnTo>
                      <a:pt x="33" y="9"/>
                    </a:lnTo>
                    <a:lnTo>
                      <a:pt x="27" y="9"/>
                    </a:lnTo>
                    <a:lnTo>
                      <a:pt x="23" y="9"/>
                    </a:lnTo>
                    <a:lnTo>
                      <a:pt x="17" y="9"/>
                    </a:lnTo>
                    <a:lnTo>
                      <a:pt x="12" y="9"/>
                    </a:lnTo>
                    <a:lnTo>
                      <a:pt x="8" y="9"/>
                    </a:lnTo>
                    <a:lnTo>
                      <a:pt x="3" y="7"/>
                    </a:lnTo>
                    <a:lnTo>
                      <a:pt x="0" y="4"/>
                    </a:lnTo>
                    <a:lnTo>
                      <a:pt x="0" y="3"/>
                    </a:lnTo>
                    <a:lnTo>
                      <a:pt x="12" y="0"/>
                    </a:lnTo>
                    <a:lnTo>
                      <a:pt x="25" y="0"/>
                    </a:lnTo>
                    <a:lnTo>
                      <a:pt x="36" y="3"/>
                    </a:lnTo>
                    <a:lnTo>
                      <a:pt x="48" y="7"/>
                    </a:lnTo>
                    <a:lnTo>
                      <a:pt x="60" y="11"/>
                    </a:lnTo>
                    <a:lnTo>
                      <a:pt x="71" y="15"/>
                    </a:lnTo>
                    <a:lnTo>
                      <a:pt x="84" y="17"/>
                    </a:lnTo>
                    <a:lnTo>
                      <a:pt x="9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6" name="Freeform 130"/>
              <p:cNvSpPr>
                <a:spLocks/>
              </p:cNvSpPr>
              <p:nvPr/>
            </p:nvSpPr>
            <p:spPr bwMode="auto">
              <a:xfrm>
                <a:off x="4827" y="2463"/>
                <a:ext cx="183" cy="126"/>
              </a:xfrm>
              <a:custGeom>
                <a:avLst/>
                <a:gdLst>
                  <a:gd name="T0" fmla="*/ 309 w 155"/>
                  <a:gd name="T1" fmla="*/ 76 h 98"/>
                  <a:gd name="T2" fmla="*/ 342 w 155"/>
                  <a:gd name="T3" fmla="*/ 123 h 98"/>
                  <a:gd name="T4" fmla="*/ 331 w 155"/>
                  <a:gd name="T5" fmla="*/ 162 h 98"/>
                  <a:gd name="T6" fmla="*/ 281 w 155"/>
                  <a:gd name="T7" fmla="*/ 174 h 98"/>
                  <a:gd name="T8" fmla="*/ 226 w 155"/>
                  <a:gd name="T9" fmla="*/ 180 h 98"/>
                  <a:gd name="T10" fmla="*/ 181 w 155"/>
                  <a:gd name="T11" fmla="*/ 213 h 98"/>
                  <a:gd name="T12" fmla="*/ 152 w 155"/>
                  <a:gd name="T13" fmla="*/ 288 h 98"/>
                  <a:gd name="T14" fmla="*/ 111 w 155"/>
                  <a:gd name="T15" fmla="*/ 336 h 98"/>
                  <a:gd name="T16" fmla="*/ 93 w 155"/>
                  <a:gd name="T17" fmla="*/ 328 h 98"/>
                  <a:gd name="T18" fmla="*/ 110 w 155"/>
                  <a:gd name="T19" fmla="*/ 293 h 98"/>
                  <a:gd name="T20" fmla="*/ 122 w 155"/>
                  <a:gd name="T21" fmla="*/ 243 h 98"/>
                  <a:gd name="T22" fmla="*/ 144 w 155"/>
                  <a:gd name="T23" fmla="*/ 198 h 98"/>
                  <a:gd name="T24" fmla="*/ 172 w 155"/>
                  <a:gd name="T25" fmla="*/ 162 h 98"/>
                  <a:gd name="T26" fmla="*/ 207 w 155"/>
                  <a:gd name="T27" fmla="*/ 135 h 98"/>
                  <a:gd name="T28" fmla="*/ 226 w 155"/>
                  <a:gd name="T29" fmla="*/ 126 h 98"/>
                  <a:gd name="T30" fmla="*/ 190 w 155"/>
                  <a:gd name="T31" fmla="*/ 135 h 98"/>
                  <a:gd name="T32" fmla="*/ 149 w 155"/>
                  <a:gd name="T33" fmla="*/ 156 h 98"/>
                  <a:gd name="T34" fmla="*/ 117 w 155"/>
                  <a:gd name="T35" fmla="*/ 185 h 98"/>
                  <a:gd name="T36" fmla="*/ 93 w 155"/>
                  <a:gd name="T37" fmla="*/ 243 h 98"/>
                  <a:gd name="T38" fmla="*/ 79 w 155"/>
                  <a:gd name="T39" fmla="*/ 288 h 98"/>
                  <a:gd name="T40" fmla="*/ 57 w 155"/>
                  <a:gd name="T41" fmla="*/ 319 h 98"/>
                  <a:gd name="T42" fmla="*/ 65 w 155"/>
                  <a:gd name="T43" fmla="*/ 237 h 98"/>
                  <a:gd name="T44" fmla="*/ 93 w 155"/>
                  <a:gd name="T45" fmla="*/ 158 h 98"/>
                  <a:gd name="T46" fmla="*/ 122 w 155"/>
                  <a:gd name="T47" fmla="*/ 112 h 98"/>
                  <a:gd name="T48" fmla="*/ 162 w 155"/>
                  <a:gd name="T49" fmla="*/ 89 h 98"/>
                  <a:gd name="T50" fmla="*/ 137 w 155"/>
                  <a:gd name="T51" fmla="*/ 85 h 98"/>
                  <a:gd name="T52" fmla="*/ 111 w 155"/>
                  <a:gd name="T53" fmla="*/ 89 h 98"/>
                  <a:gd name="T54" fmla="*/ 91 w 155"/>
                  <a:gd name="T55" fmla="*/ 109 h 98"/>
                  <a:gd name="T56" fmla="*/ 74 w 155"/>
                  <a:gd name="T57" fmla="*/ 135 h 98"/>
                  <a:gd name="T58" fmla="*/ 46 w 155"/>
                  <a:gd name="T59" fmla="*/ 210 h 98"/>
                  <a:gd name="T60" fmla="*/ 30 w 155"/>
                  <a:gd name="T61" fmla="*/ 288 h 98"/>
                  <a:gd name="T62" fmla="*/ 21 w 155"/>
                  <a:gd name="T63" fmla="*/ 270 h 98"/>
                  <a:gd name="T64" fmla="*/ 13 w 155"/>
                  <a:gd name="T65" fmla="*/ 243 h 98"/>
                  <a:gd name="T66" fmla="*/ 41 w 155"/>
                  <a:gd name="T67" fmla="*/ 158 h 98"/>
                  <a:gd name="T68" fmla="*/ 91 w 155"/>
                  <a:gd name="T69" fmla="*/ 85 h 98"/>
                  <a:gd name="T70" fmla="*/ 65 w 155"/>
                  <a:gd name="T71" fmla="*/ 103 h 98"/>
                  <a:gd name="T72" fmla="*/ 44 w 155"/>
                  <a:gd name="T73" fmla="*/ 126 h 98"/>
                  <a:gd name="T74" fmla="*/ 21 w 155"/>
                  <a:gd name="T75" fmla="*/ 156 h 98"/>
                  <a:gd name="T76" fmla="*/ 0 w 155"/>
                  <a:gd name="T77" fmla="*/ 189 h 98"/>
                  <a:gd name="T78" fmla="*/ 24 w 155"/>
                  <a:gd name="T79" fmla="*/ 112 h 98"/>
                  <a:gd name="T80" fmla="*/ 57 w 155"/>
                  <a:gd name="T81" fmla="*/ 50 h 98"/>
                  <a:gd name="T82" fmla="*/ 100 w 155"/>
                  <a:gd name="T83" fmla="*/ 24 h 98"/>
                  <a:gd name="T84" fmla="*/ 149 w 155"/>
                  <a:gd name="T85" fmla="*/ 8 h 98"/>
                  <a:gd name="T86" fmla="*/ 201 w 155"/>
                  <a:gd name="T87" fmla="*/ 0 h 98"/>
                  <a:gd name="T88" fmla="*/ 249 w 155"/>
                  <a:gd name="T89" fmla="*/ 0 h 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5" h="98">
                    <a:moveTo>
                      <a:pt x="128" y="15"/>
                    </a:moveTo>
                    <a:lnTo>
                      <a:pt x="135" y="22"/>
                    </a:lnTo>
                    <a:lnTo>
                      <a:pt x="142" y="28"/>
                    </a:lnTo>
                    <a:lnTo>
                      <a:pt x="149" y="35"/>
                    </a:lnTo>
                    <a:lnTo>
                      <a:pt x="155" y="41"/>
                    </a:lnTo>
                    <a:lnTo>
                      <a:pt x="144" y="46"/>
                    </a:lnTo>
                    <a:lnTo>
                      <a:pt x="134" y="48"/>
                    </a:lnTo>
                    <a:lnTo>
                      <a:pt x="123" y="50"/>
                    </a:lnTo>
                    <a:lnTo>
                      <a:pt x="110" y="50"/>
                    </a:lnTo>
                    <a:lnTo>
                      <a:pt x="98" y="51"/>
                    </a:lnTo>
                    <a:lnTo>
                      <a:pt x="88" y="54"/>
                    </a:lnTo>
                    <a:lnTo>
                      <a:pt x="79" y="61"/>
                    </a:lnTo>
                    <a:lnTo>
                      <a:pt x="72" y="73"/>
                    </a:lnTo>
                    <a:lnTo>
                      <a:pt x="66" y="82"/>
                    </a:lnTo>
                    <a:lnTo>
                      <a:pt x="59" y="90"/>
                    </a:lnTo>
                    <a:lnTo>
                      <a:pt x="49" y="96"/>
                    </a:lnTo>
                    <a:lnTo>
                      <a:pt x="38" y="98"/>
                    </a:lnTo>
                    <a:lnTo>
                      <a:pt x="41" y="93"/>
                    </a:lnTo>
                    <a:lnTo>
                      <a:pt x="44" y="88"/>
                    </a:lnTo>
                    <a:lnTo>
                      <a:pt x="48" y="83"/>
                    </a:lnTo>
                    <a:lnTo>
                      <a:pt x="50" y="77"/>
                    </a:lnTo>
                    <a:lnTo>
                      <a:pt x="53" y="69"/>
                    </a:lnTo>
                    <a:lnTo>
                      <a:pt x="57" y="62"/>
                    </a:lnTo>
                    <a:lnTo>
                      <a:pt x="63" y="56"/>
                    </a:lnTo>
                    <a:lnTo>
                      <a:pt x="68" y="51"/>
                    </a:lnTo>
                    <a:lnTo>
                      <a:pt x="75" y="46"/>
                    </a:lnTo>
                    <a:lnTo>
                      <a:pt x="82" y="43"/>
                    </a:lnTo>
                    <a:lnTo>
                      <a:pt x="90" y="39"/>
                    </a:lnTo>
                    <a:lnTo>
                      <a:pt x="97" y="37"/>
                    </a:lnTo>
                    <a:lnTo>
                      <a:pt x="98" y="36"/>
                    </a:lnTo>
                    <a:lnTo>
                      <a:pt x="90" y="37"/>
                    </a:lnTo>
                    <a:lnTo>
                      <a:pt x="82" y="39"/>
                    </a:lnTo>
                    <a:lnTo>
                      <a:pt x="73" y="40"/>
                    </a:lnTo>
                    <a:lnTo>
                      <a:pt x="65" y="44"/>
                    </a:lnTo>
                    <a:lnTo>
                      <a:pt x="58" y="48"/>
                    </a:lnTo>
                    <a:lnTo>
                      <a:pt x="51" y="53"/>
                    </a:lnTo>
                    <a:lnTo>
                      <a:pt x="45" y="60"/>
                    </a:lnTo>
                    <a:lnTo>
                      <a:pt x="41" y="69"/>
                    </a:lnTo>
                    <a:lnTo>
                      <a:pt x="38" y="75"/>
                    </a:lnTo>
                    <a:lnTo>
                      <a:pt x="35" y="82"/>
                    </a:lnTo>
                    <a:lnTo>
                      <a:pt x="30" y="86"/>
                    </a:lnTo>
                    <a:lnTo>
                      <a:pt x="25" y="91"/>
                    </a:lnTo>
                    <a:lnTo>
                      <a:pt x="25" y="78"/>
                    </a:lnTo>
                    <a:lnTo>
                      <a:pt x="29" y="67"/>
                    </a:lnTo>
                    <a:lnTo>
                      <a:pt x="35" y="55"/>
                    </a:lnTo>
                    <a:lnTo>
                      <a:pt x="41" y="45"/>
                    </a:lnTo>
                    <a:lnTo>
                      <a:pt x="47" y="38"/>
                    </a:lnTo>
                    <a:lnTo>
                      <a:pt x="53" y="32"/>
                    </a:lnTo>
                    <a:lnTo>
                      <a:pt x="62" y="29"/>
                    </a:lnTo>
                    <a:lnTo>
                      <a:pt x="70" y="26"/>
                    </a:lnTo>
                    <a:lnTo>
                      <a:pt x="64" y="25"/>
                    </a:lnTo>
                    <a:lnTo>
                      <a:pt x="59" y="24"/>
                    </a:lnTo>
                    <a:lnTo>
                      <a:pt x="53" y="25"/>
                    </a:lnTo>
                    <a:lnTo>
                      <a:pt x="49" y="26"/>
                    </a:lnTo>
                    <a:lnTo>
                      <a:pt x="44" y="29"/>
                    </a:lnTo>
                    <a:lnTo>
                      <a:pt x="40" y="31"/>
                    </a:lnTo>
                    <a:lnTo>
                      <a:pt x="35" y="35"/>
                    </a:lnTo>
                    <a:lnTo>
                      <a:pt x="32" y="39"/>
                    </a:lnTo>
                    <a:lnTo>
                      <a:pt x="25" y="50"/>
                    </a:lnTo>
                    <a:lnTo>
                      <a:pt x="20" y="60"/>
                    </a:lnTo>
                    <a:lnTo>
                      <a:pt x="17" y="70"/>
                    </a:lnTo>
                    <a:lnTo>
                      <a:pt x="13" y="82"/>
                    </a:lnTo>
                    <a:lnTo>
                      <a:pt x="11" y="79"/>
                    </a:lnTo>
                    <a:lnTo>
                      <a:pt x="9" y="77"/>
                    </a:lnTo>
                    <a:lnTo>
                      <a:pt x="7" y="73"/>
                    </a:lnTo>
                    <a:lnTo>
                      <a:pt x="6" y="69"/>
                    </a:lnTo>
                    <a:lnTo>
                      <a:pt x="10" y="56"/>
                    </a:lnTo>
                    <a:lnTo>
                      <a:pt x="18" y="45"/>
                    </a:lnTo>
                    <a:lnTo>
                      <a:pt x="29" y="33"/>
                    </a:lnTo>
                    <a:lnTo>
                      <a:pt x="40" y="24"/>
                    </a:lnTo>
                    <a:lnTo>
                      <a:pt x="34" y="26"/>
                    </a:lnTo>
                    <a:lnTo>
                      <a:pt x="29" y="29"/>
                    </a:lnTo>
                    <a:lnTo>
                      <a:pt x="23" y="32"/>
                    </a:lnTo>
                    <a:lnTo>
                      <a:pt x="19" y="36"/>
                    </a:lnTo>
                    <a:lnTo>
                      <a:pt x="14" y="40"/>
                    </a:lnTo>
                    <a:lnTo>
                      <a:pt x="9" y="44"/>
                    </a:lnTo>
                    <a:lnTo>
                      <a:pt x="5" y="50"/>
                    </a:lnTo>
                    <a:lnTo>
                      <a:pt x="0" y="54"/>
                    </a:lnTo>
                    <a:lnTo>
                      <a:pt x="5" y="43"/>
                    </a:lnTo>
                    <a:lnTo>
                      <a:pt x="10" y="32"/>
                    </a:lnTo>
                    <a:lnTo>
                      <a:pt x="15" y="22"/>
                    </a:lnTo>
                    <a:lnTo>
                      <a:pt x="25" y="14"/>
                    </a:lnTo>
                    <a:lnTo>
                      <a:pt x="34" y="10"/>
                    </a:lnTo>
                    <a:lnTo>
                      <a:pt x="44" y="7"/>
                    </a:lnTo>
                    <a:lnTo>
                      <a:pt x="55" y="5"/>
                    </a:lnTo>
                    <a:lnTo>
                      <a:pt x="65" y="2"/>
                    </a:lnTo>
                    <a:lnTo>
                      <a:pt x="75" y="1"/>
                    </a:lnTo>
                    <a:lnTo>
                      <a:pt x="87" y="0"/>
                    </a:lnTo>
                    <a:lnTo>
                      <a:pt x="97" y="0"/>
                    </a:lnTo>
                    <a:lnTo>
                      <a:pt x="109" y="0"/>
                    </a:lnTo>
                    <a:lnTo>
                      <a:pt x="128" y="15"/>
                    </a:lnTo>
                    <a:close/>
                  </a:path>
                </a:pathLst>
              </a:custGeom>
              <a:solidFill>
                <a:srgbClr val="FFD6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7" name="Freeform 131"/>
              <p:cNvSpPr>
                <a:spLocks/>
              </p:cNvSpPr>
              <p:nvPr/>
            </p:nvSpPr>
            <p:spPr bwMode="auto">
              <a:xfrm>
                <a:off x="4595" y="2476"/>
                <a:ext cx="135" cy="34"/>
              </a:xfrm>
              <a:custGeom>
                <a:avLst/>
                <a:gdLst>
                  <a:gd name="T0" fmla="*/ 197 w 115"/>
                  <a:gd name="T1" fmla="*/ 62 h 27"/>
                  <a:gd name="T2" fmla="*/ 255 w 115"/>
                  <a:gd name="T3" fmla="*/ 86 h 27"/>
                  <a:gd name="T4" fmla="*/ 222 w 115"/>
                  <a:gd name="T5" fmla="*/ 84 h 27"/>
                  <a:gd name="T6" fmla="*/ 193 w 115"/>
                  <a:gd name="T7" fmla="*/ 74 h 27"/>
                  <a:gd name="T8" fmla="*/ 161 w 115"/>
                  <a:gd name="T9" fmla="*/ 62 h 27"/>
                  <a:gd name="T10" fmla="*/ 129 w 115"/>
                  <a:gd name="T11" fmla="*/ 59 h 27"/>
                  <a:gd name="T12" fmla="*/ 100 w 115"/>
                  <a:gd name="T13" fmla="*/ 47 h 27"/>
                  <a:gd name="T14" fmla="*/ 65 w 115"/>
                  <a:gd name="T15" fmla="*/ 38 h 27"/>
                  <a:gd name="T16" fmla="*/ 34 w 115"/>
                  <a:gd name="T17" fmla="*/ 37 h 27"/>
                  <a:gd name="T18" fmla="*/ 0 w 115"/>
                  <a:gd name="T19" fmla="*/ 31 h 27"/>
                  <a:gd name="T20" fmla="*/ 26 w 115"/>
                  <a:gd name="T21" fmla="*/ 10 h 27"/>
                  <a:gd name="T22" fmla="*/ 49 w 115"/>
                  <a:gd name="T23" fmla="*/ 0 h 27"/>
                  <a:gd name="T24" fmla="*/ 76 w 115"/>
                  <a:gd name="T25" fmla="*/ 0 h 27"/>
                  <a:gd name="T26" fmla="*/ 101 w 115"/>
                  <a:gd name="T27" fmla="*/ 13 h 27"/>
                  <a:gd name="T28" fmla="*/ 128 w 115"/>
                  <a:gd name="T29" fmla="*/ 23 h 27"/>
                  <a:gd name="T30" fmla="*/ 150 w 115"/>
                  <a:gd name="T31" fmla="*/ 38 h 27"/>
                  <a:gd name="T32" fmla="*/ 176 w 115"/>
                  <a:gd name="T33" fmla="*/ 49 h 27"/>
                  <a:gd name="T34" fmla="*/ 197 w 115"/>
                  <a:gd name="T35" fmla="*/ 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5" h="27">
                    <a:moveTo>
                      <a:pt x="89" y="20"/>
                    </a:moveTo>
                    <a:lnTo>
                      <a:pt x="115" y="27"/>
                    </a:lnTo>
                    <a:lnTo>
                      <a:pt x="100" y="26"/>
                    </a:lnTo>
                    <a:lnTo>
                      <a:pt x="86" y="23"/>
                    </a:lnTo>
                    <a:lnTo>
                      <a:pt x="72" y="20"/>
                    </a:lnTo>
                    <a:lnTo>
                      <a:pt x="58" y="18"/>
                    </a:lnTo>
                    <a:lnTo>
                      <a:pt x="44" y="14"/>
                    </a:lnTo>
                    <a:lnTo>
                      <a:pt x="29" y="12"/>
                    </a:lnTo>
                    <a:lnTo>
                      <a:pt x="15" y="11"/>
                    </a:lnTo>
                    <a:lnTo>
                      <a:pt x="0" y="10"/>
                    </a:lnTo>
                    <a:lnTo>
                      <a:pt x="12" y="3"/>
                    </a:lnTo>
                    <a:lnTo>
                      <a:pt x="22" y="0"/>
                    </a:lnTo>
                    <a:lnTo>
                      <a:pt x="34" y="0"/>
                    </a:lnTo>
                    <a:lnTo>
                      <a:pt x="45" y="4"/>
                    </a:lnTo>
                    <a:lnTo>
                      <a:pt x="57" y="7"/>
                    </a:lnTo>
                    <a:lnTo>
                      <a:pt x="67" y="12"/>
                    </a:lnTo>
                    <a:lnTo>
                      <a:pt x="79" y="16"/>
                    </a:lnTo>
                    <a:lnTo>
                      <a:pt x="8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8" name="Freeform 132"/>
              <p:cNvSpPr>
                <a:spLocks/>
              </p:cNvSpPr>
              <p:nvPr/>
            </p:nvSpPr>
            <p:spPr bwMode="auto">
              <a:xfrm>
                <a:off x="4592" y="2534"/>
                <a:ext cx="145" cy="42"/>
              </a:xfrm>
              <a:custGeom>
                <a:avLst/>
                <a:gdLst>
                  <a:gd name="T0" fmla="*/ 135 w 122"/>
                  <a:gd name="T1" fmla="*/ 17 h 33"/>
                  <a:gd name="T2" fmla="*/ 157 w 122"/>
                  <a:gd name="T3" fmla="*/ 22 h 33"/>
                  <a:gd name="T4" fmla="*/ 178 w 122"/>
                  <a:gd name="T5" fmla="*/ 28 h 33"/>
                  <a:gd name="T6" fmla="*/ 197 w 122"/>
                  <a:gd name="T7" fmla="*/ 37 h 33"/>
                  <a:gd name="T8" fmla="*/ 215 w 122"/>
                  <a:gd name="T9" fmla="*/ 50 h 33"/>
                  <a:gd name="T10" fmla="*/ 234 w 122"/>
                  <a:gd name="T11" fmla="*/ 66 h 33"/>
                  <a:gd name="T12" fmla="*/ 252 w 122"/>
                  <a:gd name="T13" fmla="*/ 81 h 33"/>
                  <a:gd name="T14" fmla="*/ 269 w 122"/>
                  <a:gd name="T15" fmla="*/ 97 h 33"/>
                  <a:gd name="T16" fmla="*/ 288 w 122"/>
                  <a:gd name="T17" fmla="*/ 108 h 33"/>
                  <a:gd name="T18" fmla="*/ 269 w 122"/>
                  <a:gd name="T19" fmla="*/ 103 h 33"/>
                  <a:gd name="T20" fmla="*/ 252 w 122"/>
                  <a:gd name="T21" fmla="*/ 97 h 33"/>
                  <a:gd name="T22" fmla="*/ 232 w 122"/>
                  <a:gd name="T23" fmla="*/ 85 h 33"/>
                  <a:gd name="T24" fmla="*/ 213 w 122"/>
                  <a:gd name="T25" fmla="*/ 70 h 33"/>
                  <a:gd name="T26" fmla="*/ 190 w 122"/>
                  <a:gd name="T27" fmla="*/ 60 h 33"/>
                  <a:gd name="T28" fmla="*/ 172 w 122"/>
                  <a:gd name="T29" fmla="*/ 50 h 33"/>
                  <a:gd name="T30" fmla="*/ 151 w 122"/>
                  <a:gd name="T31" fmla="*/ 50 h 33"/>
                  <a:gd name="T32" fmla="*/ 126 w 122"/>
                  <a:gd name="T33" fmla="*/ 52 h 33"/>
                  <a:gd name="T34" fmla="*/ 109 w 122"/>
                  <a:gd name="T35" fmla="*/ 60 h 33"/>
                  <a:gd name="T36" fmla="*/ 89 w 122"/>
                  <a:gd name="T37" fmla="*/ 64 h 33"/>
                  <a:gd name="T38" fmla="*/ 74 w 122"/>
                  <a:gd name="T39" fmla="*/ 60 h 33"/>
                  <a:gd name="T40" fmla="*/ 57 w 122"/>
                  <a:gd name="T41" fmla="*/ 52 h 33"/>
                  <a:gd name="T42" fmla="*/ 43 w 122"/>
                  <a:gd name="T43" fmla="*/ 47 h 33"/>
                  <a:gd name="T44" fmla="*/ 25 w 122"/>
                  <a:gd name="T45" fmla="*/ 37 h 33"/>
                  <a:gd name="T46" fmla="*/ 12 w 122"/>
                  <a:gd name="T47" fmla="*/ 23 h 33"/>
                  <a:gd name="T48" fmla="*/ 0 w 122"/>
                  <a:gd name="T49" fmla="*/ 10 h 33"/>
                  <a:gd name="T50" fmla="*/ 0 w 122"/>
                  <a:gd name="T51" fmla="*/ 0 h 33"/>
                  <a:gd name="T52" fmla="*/ 14 w 122"/>
                  <a:gd name="T53" fmla="*/ 13 h 33"/>
                  <a:gd name="T54" fmla="*/ 30 w 122"/>
                  <a:gd name="T55" fmla="*/ 22 h 33"/>
                  <a:gd name="T56" fmla="*/ 48 w 122"/>
                  <a:gd name="T57" fmla="*/ 23 h 33"/>
                  <a:gd name="T58" fmla="*/ 63 w 122"/>
                  <a:gd name="T59" fmla="*/ 23 h 33"/>
                  <a:gd name="T60" fmla="*/ 83 w 122"/>
                  <a:gd name="T61" fmla="*/ 23 h 33"/>
                  <a:gd name="T62" fmla="*/ 99 w 122"/>
                  <a:gd name="T63" fmla="*/ 22 h 33"/>
                  <a:gd name="T64" fmla="*/ 118 w 122"/>
                  <a:gd name="T65" fmla="*/ 22 h 33"/>
                  <a:gd name="T66" fmla="*/ 135 w 122"/>
                  <a:gd name="T67" fmla="*/ 17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33">
                    <a:moveTo>
                      <a:pt x="57" y="5"/>
                    </a:moveTo>
                    <a:lnTo>
                      <a:pt x="66" y="6"/>
                    </a:lnTo>
                    <a:lnTo>
                      <a:pt x="75" y="8"/>
                    </a:lnTo>
                    <a:lnTo>
                      <a:pt x="83" y="11"/>
                    </a:lnTo>
                    <a:lnTo>
                      <a:pt x="91" y="15"/>
                    </a:lnTo>
                    <a:lnTo>
                      <a:pt x="99" y="20"/>
                    </a:lnTo>
                    <a:lnTo>
                      <a:pt x="106" y="24"/>
                    </a:lnTo>
                    <a:lnTo>
                      <a:pt x="114" y="29"/>
                    </a:lnTo>
                    <a:lnTo>
                      <a:pt x="122" y="33"/>
                    </a:lnTo>
                    <a:lnTo>
                      <a:pt x="114" y="31"/>
                    </a:lnTo>
                    <a:lnTo>
                      <a:pt x="106" y="29"/>
                    </a:lnTo>
                    <a:lnTo>
                      <a:pt x="98" y="26"/>
                    </a:lnTo>
                    <a:lnTo>
                      <a:pt x="90" y="21"/>
                    </a:lnTo>
                    <a:lnTo>
                      <a:pt x="81" y="18"/>
                    </a:lnTo>
                    <a:lnTo>
                      <a:pt x="73" y="15"/>
                    </a:lnTo>
                    <a:lnTo>
                      <a:pt x="64" y="15"/>
                    </a:lnTo>
                    <a:lnTo>
                      <a:pt x="53" y="16"/>
                    </a:lnTo>
                    <a:lnTo>
                      <a:pt x="46" y="18"/>
                    </a:lnTo>
                    <a:lnTo>
                      <a:pt x="38" y="19"/>
                    </a:lnTo>
                    <a:lnTo>
                      <a:pt x="31" y="18"/>
                    </a:lnTo>
                    <a:lnTo>
                      <a:pt x="24" y="16"/>
                    </a:lnTo>
                    <a:lnTo>
                      <a:pt x="18" y="14"/>
                    </a:lnTo>
                    <a:lnTo>
                      <a:pt x="11" y="11"/>
                    </a:lnTo>
                    <a:lnTo>
                      <a:pt x="5" y="7"/>
                    </a:lnTo>
                    <a:lnTo>
                      <a:pt x="0" y="3"/>
                    </a:lnTo>
                    <a:lnTo>
                      <a:pt x="0" y="0"/>
                    </a:lnTo>
                    <a:lnTo>
                      <a:pt x="6" y="4"/>
                    </a:lnTo>
                    <a:lnTo>
                      <a:pt x="13" y="6"/>
                    </a:lnTo>
                    <a:lnTo>
                      <a:pt x="20" y="7"/>
                    </a:lnTo>
                    <a:lnTo>
                      <a:pt x="27" y="7"/>
                    </a:lnTo>
                    <a:lnTo>
                      <a:pt x="35" y="7"/>
                    </a:lnTo>
                    <a:lnTo>
                      <a:pt x="42" y="6"/>
                    </a:lnTo>
                    <a:lnTo>
                      <a:pt x="50" y="6"/>
                    </a:lnTo>
                    <a:lnTo>
                      <a:pt x="5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9" name="Freeform 133"/>
              <p:cNvSpPr>
                <a:spLocks/>
              </p:cNvSpPr>
              <p:nvPr/>
            </p:nvSpPr>
            <p:spPr bwMode="auto">
              <a:xfrm>
                <a:off x="4604" y="2744"/>
                <a:ext cx="164" cy="274"/>
              </a:xfrm>
              <a:custGeom>
                <a:avLst/>
                <a:gdLst>
                  <a:gd name="T0" fmla="*/ 317 w 139"/>
                  <a:gd name="T1" fmla="*/ 49 h 209"/>
                  <a:gd name="T2" fmla="*/ 302 w 139"/>
                  <a:gd name="T3" fmla="*/ 71 h 209"/>
                  <a:gd name="T4" fmla="*/ 289 w 139"/>
                  <a:gd name="T5" fmla="*/ 88 h 209"/>
                  <a:gd name="T6" fmla="*/ 271 w 139"/>
                  <a:gd name="T7" fmla="*/ 114 h 209"/>
                  <a:gd name="T8" fmla="*/ 263 w 139"/>
                  <a:gd name="T9" fmla="*/ 139 h 209"/>
                  <a:gd name="T10" fmla="*/ 249 w 139"/>
                  <a:gd name="T11" fmla="*/ 161 h 209"/>
                  <a:gd name="T12" fmla="*/ 241 w 139"/>
                  <a:gd name="T13" fmla="*/ 189 h 209"/>
                  <a:gd name="T14" fmla="*/ 234 w 139"/>
                  <a:gd name="T15" fmla="*/ 216 h 209"/>
                  <a:gd name="T16" fmla="*/ 227 w 139"/>
                  <a:gd name="T17" fmla="*/ 248 h 209"/>
                  <a:gd name="T18" fmla="*/ 211 w 139"/>
                  <a:gd name="T19" fmla="*/ 370 h 209"/>
                  <a:gd name="T20" fmla="*/ 203 w 139"/>
                  <a:gd name="T21" fmla="*/ 496 h 209"/>
                  <a:gd name="T22" fmla="*/ 208 w 139"/>
                  <a:gd name="T23" fmla="*/ 625 h 209"/>
                  <a:gd name="T24" fmla="*/ 222 w 139"/>
                  <a:gd name="T25" fmla="*/ 747 h 209"/>
                  <a:gd name="T26" fmla="*/ 214 w 139"/>
                  <a:gd name="T27" fmla="*/ 759 h 209"/>
                  <a:gd name="T28" fmla="*/ 203 w 139"/>
                  <a:gd name="T29" fmla="*/ 773 h 209"/>
                  <a:gd name="T30" fmla="*/ 193 w 139"/>
                  <a:gd name="T31" fmla="*/ 787 h 209"/>
                  <a:gd name="T32" fmla="*/ 181 w 139"/>
                  <a:gd name="T33" fmla="*/ 796 h 209"/>
                  <a:gd name="T34" fmla="*/ 170 w 139"/>
                  <a:gd name="T35" fmla="*/ 806 h 209"/>
                  <a:gd name="T36" fmla="*/ 157 w 139"/>
                  <a:gd name="T37" fmla="*/ 809 h 209"/>
                  <a:gd name="T38" fmla="*/ 144 w 139"/>
                  <a:gd name="T39" fmla="*/ 809 h 209"/>
                  <a:gd name="T40" fmla="*/ 130 w 139"/>
                  <a:gd name="T41" fmla="*/ 806 h 209"/>
                  <a:gd name="T42" fmla="*/ 107 w 139"/>
                  <a:gd name="T43" fmla="*/ 768 h 209"/>
                  <a:gd name="T44" fmla="*/ 79 w 139"/>
                  <a:gd name="T45" fmla="*/ 687 h 209"/>
                  <a:gd name="T46" fmla="*/ 54 w 139"/>
                  <a:gd name="T47" fmla="*/ 600 h 209"/>
                  <a:gd name="T48" fmla="*/ 29 w 139"/>
                  <a:gd name="T49" fmla="*/ 513 h 209"/>
                  <a:gd name="T50" fmla="*/ 11 w 139"/>
                  <a:gd name="T51" fmla="*/ 410 h 209"/>
                  <a:gd name="T52" fmla="*/ 1 w 139"/>
                  <a:gd name="T53" fmla="*/ 320 h 209"/>
                  <a:gd name="T54" fmla="*/ 0 w 139"/>
                  <a:gd name="T55" fmla="*/ 225 h 209"/>
                  <a:gd name="T56" fmla="*/ 9 w 139"/>
                  <a:gd name="T57" fmla="*/ 136 h 209"/>
                  <a:gd name="T58" fmla="*/ 33 w 139"/>
                  <a:gd name="T59" fmla="*/ 49 h 209"/>
                  <a:gd name="T60" fmla="*/ 46 w 139"/>
                  <a:gd name="T61" fmla="*/ 22 h 209"/>
                  <a:gd name="T62" fmla="*/ 64 w 139"/>
                  <a:gd name="T63" fmla="*/ 12 h 209"/>
                  <a:gd name="T64" fmla="*/ 87 w 139"/>
                  <a:gd name="T65" fmla="*/ 0 h 209"/>
                  <a:gd name="T66" fmla="*/ 110 w 139"/>
                  <a:gd name="T67" fmla="*/ 0 h 209"/>
                  <a:gd name="T68" fmla="*/ 131 w 139"/>
                  <a:gd name="T69" fmla="*/ 1 h 209"/>
                  <a:gd name="T70" fmla="*/ 157 w 139"/>
                  <a:gd name="T71" fmla="*/ 12 h 209"/>
                  <a:gd name="T72" fmla="*/ 181 w 139"/>
                  <a:gd name="T73" fmla="*/ 16 h 209"/>
                  <a:gd name="T74" fmla="*/ 203 w 139"/>
                  <a:gd name="T75" fmla="*/ 21 h 209"/>
                  <a:gd name="T76" fmla="*/ 317 w 139"/>
                  <a:gd name="T77" fmla="*/ 49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9" h="209">
                    <a:moveTo>
                      <a:pt x="139" y="12"/>
                    </a:moveTo>
                    <a:lnTo>
                      <a:pt x="132" y="18"/>
                    </a:lnTo>
                    <a:lnTo>
                      <a:pt x="126" y="23"/>
                    </a:lnTo>
                    <a:lnTo>
                      <a:pt x="119" y="29"/>
                    </a:lnTo>
                    <a:lnTo>
                      <a:pt x="115" y="36"/>
                    </a:lnTo>
                    <a:lnTo>
                      <a:pt x="109" y="42"/>
                    </a:lnTo>
                    <a:lnTo>
                      <a:pt x="106" y="49"/>
                    </a:lnTo>
                    <a:lnTo>
                      <a:pt x="102" y="56"/>
                    </a:lnTo>
                    <a:lnTo>
                      <a:pt x="99" y="64"/>
                    </a:lnTo>
                    <a:lnTo>
                      <a:pt x="92" y="95"/>
                    </a:lnTo>
                    <a:lnTo>
                      <a:pt x="89" y="128"/>
                    </a:lnTo>
                    <a:lnTo>
                      <a:pt x="91" y="162"/>
                    </a:lnTo>
                    <a:lnTo>
                      <a:pt x="97" y="193"/>
                    </a:lnTo>
                    <a:lnTo>
                      <a:pt x="93" y="196"/>
                    </a:lnTo>
                    <a:lnTo>
                      <a:pt x="89" y="200"/>
                    </a:lnTo>
                    <a:lnTo>
                      <a:pt x="85" y="203"/>
                    </a:lnTo>
                    <a:lnTo>
                      <a:pt x="79" y="205"/>
                    </a:lnTo>
                    <a:lnTo>
                      <a:pt x="74" y="208"/>
                    </a:lnTo>
                    <a:lnTo>
                      <a:pt x="69" y="209"/>
                    </a:lnTo>
                    <a:lnTo>
                      <a:pt x="63" y="209"/>
                    </a:lnTo>
                    <a:lnTo>
                      <a:pt x="57" y="208"/>
                    </a:lnTo>
                    <a:lnTo>
                      <a:pt x="47" y="198"/>
                    </a:lnTo>
                    <a:lnTo>
                      <a:pt x="35" y="178"/>
                    </a:lnTo>
                    <a:lnTo>
                      <a:pt x="24" y="155"/>
                    </a:lnTo>
                    <a:lnTo>
                      <a:pt x="13" y="132"/>
                    </a:lnTo>
                    <a:lnTo>
                      <a:pt x="5" y="106"/>
                    </a:lnTo>
                    <a:lnTo>
                      <a:pt x="1" y="82"/>
                    </a:lnTo>
                    <a:lnTo>
                      <a:pt x="0" y="58"/>
                    </a:lnTo>
                    <a:lnTo>
                      <a:pt x="4" y="35"/>
                    </a:lnTo>
                    <a:lnTo>
                      <a:pt x="14" y="12"/>
                    </a:lnTo>
                    <a:lnTo>
                      <a:pt x="20" y="6"/>
                    </a:lnTo>
                    <a:lnTo>
                      <a:pt x="28" y="3"/>
                    </a:lnTo>
                    <a:lnTo>
                      <a:pt x="38" y="0"/>
                    </a:lnTo>
                    <a:lnTo>
                      <a:pt x="48" y="0"/>
                    </a:lnTo>
                    <a:lnTo>
                      <a:pt x="58" y="1"/>
                    </a:lnTo>
                    <a:lnTo>
                      <a:pt x="69" y="3"/>
                    </a:lnTo>
                    <a:lnTo>
                      <a:pt x="79" y="4"/>
                    </a:lnTo>
                    <a:lnTo>
                      <a:pt x="89" y="5"/>
                    </a:lnTo>
                    <a:lnTo>
                      <a:pt x="139" y="12"/>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0" name="Freeform 134"/>
              <p:cNvSpPr>
                <a:spLocks/>
              </p:cNvSpPr>
              <p:nvPr/>
            </p:nvSpPr>
            <p:spPr bwMode="auto">
              <a:xfrm>
                <a:off x="4927" y="1474"/>
                <a:ext cx="83" cy="90"/>
              </a:xfrm>
              <a:custGeom>
                <a:avLst/>
                <a:gdLst>
                  <a:gd name="T0" fmla="*/ 76 w 71"/>
                  <a:gd name="T1" fmla="*/ 294 h 67"/>
                  <a:gd name="T2" fmla="*/ 91 w 71"/>
                  <a:gd name="T3" fmla="*/ 290 h 67"/>
                  <a:gd name="T4" fmla="*/ 106 w 71"/>
                  <a:gd name="T5" fmla="*/ 283 h 67"/>
                  <a:gd name="T6" fmla="*/ 120 w 71"/>
                  <a:gd name="T7" fmla="*/ 267 h 67"/>
                  <a:gd name="T8" fmla="*/ 131 w 71"/>
                  <a:gd name="T9" fmla="*/ 249 h 67"/>
                  <a:gd name="T10" fmla="*/ 143 w 71"/>
                  <a:gd name="T11" fmla="*/ 227 h 67"/>
                  <a:gd name="T12" fmla="*/ 147 w 71"/>
                  <a:gd name="T13" fmla="*/ 200 h 67"/>
                  <a:gd name="T14" fmla="*/ 153 w 71"/>
                  <a:gd name="T15" fmla="*/ 179 h 67"/>
                  <a:gd name="T16" fmla="*/ 154 w 71"/>
                  <a:gd name="T17" fmla="*/ 149 h 67"/>
                  <a:gd name="T18" fmla="*/ 153 w 71"/>
                  <a:gd name="T19" fmla="*/ 116 h 67"/>
                  <a:gd name="T20" fmla="*/ 147 w 71"/>
                  <a:gd name="T21" fmla="*/ 93 h 67"/>
                  <a:gd name="T22" fmla="*/ 143 w 71"/>
                  <a:gd name="T23" fmla="*/ 64 h 67"/>
                  <a:gd name="T24" fmla="*/ 131 w 71"/>
                  <a:gd name="T25" fmla="*/ 38 h 67"/>
                  <a:gd name="T26" fmla="*/ 120 w 71"/>
                  <a:gd name="T27" fmla="*/ 27 h 67"/>
                  <a:gd name="T28" fmla="*/ 106 w 71"/>
                  <a:gd name="T29" fmla="*/ 12 h 67"/>
                  <a:gd name="T30" fmla="*/ 91 w 71"/>
                  <a:gd name="T31" fmla="*/ 1 h 67"/>
                  <a:gd name="T32" fmla="*/ 76 w 71"/>
                  <a:gd name="T33" fmla="*/ 0 h 67"/>
                  <a:gd name="T34" fmla="*/ 63 w 71"/>
                  <a:gd name="T35" fmla="*/ 1 h 67"/>
                  <a:gd name="T36" fmla="*/ 48 w 71"/>
                  <a:gd name="T37" fmla="*/ 12 h 67"/>
                  <a:gd name="T38" fmla="*/ 34 w 71"/>
                  <a:gd name="T39" fmla="*/ 27 h 67"/>
                  <a:gd name="T40" fmla="*/ 25 w 71"/>
                  <a:gd name="T41" fmla="*/ 38 h 67"/>
                  <a:gd name="T42" fmla="*/ 13 w 71"/>
                  <a:gd name="T43" fmla="*/ 64 h 67"/>
                  <a:gd name="T44" fmla="*/ 8 w 71"/>
                  <a:gd name="T45" fmla="*/ 93 h 67"/>
                  <a:gd name="T46" fmla="*/ 2 w 71"/>
                  <a:gd name="T47" fmla="*/ 116 h 67"/>
                  <a:gd name="T48" fmla="*/ 0 w 71"/>
                  <a:gd name="T49" fmla="*/ 149 h 67"/>
                  <a:gd name="T50" fmla="*/ 2 w 71"/>
                  <a:gd name="T51" fmla="*/ 179 h 67"/>
                  <a:gd name="T52" fmla="*/ 8 w 71"/>
                  <a:gd name="T53" fmla="*/ 200 h 67"/>
                  <a:gd name="T54" fmla="*/ 13 w 71"/>
                  <a:gd name="T55" fmla="*/ 227 h 67"/>
                  <a:gd name="T56" fmla="*/ 25 w 71"/>
                  <a:gd name="T57" fmla="*/ 249 h 67"/>
                  <a:gd name="T58" fmla="*/ 34 w 71"/>
                  <a:gd name="T59" fmla="*/ 267 h 67"/>
                  <a:gd name="T60" fmla="*/ 48 w 71"/>
                  <a:gd name="T61" fmla="*/ 283 h 67"/>
                  <a:gd name="T62" fmla="*/ 63 w 71"/>
                  <a:gd name="T63" fmla="*/ 290 h 67"/>
                  <a:gd name="T64" fmla="*/ 76 w 71"/>
                  <a:gd name="T65" fmla="*/ 294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1" h="67">
                    <a:moveTo>
                      <a:pt x="35" y="67"/>
                    </a:moveTo>
                    <a:lnTo>
                      <a:pt x="42" y="66"/>
                    </a:lnTo>
                    <a:lnTo>
                      <a:pt x="49" y="65"/>
                    </a:lnTo>
                    <a:lnTo>
                      <a:pt x="55" y="61"/>
                    </a:lnTo>
                    <a:lnTo>
                      <a:pt x="60" y="57"/>
                    </a:lnTo>
                    <a:lnTo>
                      <a:pt x="65" y="52"/>
                    </a:lnTo>
                    <a:lnTo>
                      <a:pt x="68" y="46"/>
                    </a:lnTo>
                    <a:lnTo>
                      <a:pt x="70" y="41"/>
                    </a:lnTo>
                    <a:lnTo>
                      <a:pt x="71" y="34"/>
                    </a:lnTo>
                    <a:lnTo>
                      <a:pt x="70" y="27"/>
                    </a:lnTo>
                    <a:lnTo>
                      <a:pt x="68" y="21"/>
                    </a:lnTo>
                    <a:lnTo>
                      <a:pt x="65" y="15"/>
                    </a:lnTo>
                    <a:lnTo>
                      <a:pt x="60" y="9"/>
                    </a:lnTo>
                    <a:lnTo>
                      <a:pt x="55" y="6"/>
                    </a:lnTo>
                    <a:lnTo>
                      <a:pt x="49" y="3"/>
                    </a:lnTo>
                    <a:lnTo>
                      <a:pt x="42" y="1"/>
                    </a:lnTo>
                    <a:lnTo>
                      <a:pt x="35" y="0"/>
                    </a:lnTo>
                    <a:lnTo>
                      <a:pt x="28" y="1"/>
                    </a:lnTo>
                    <a:lnTo>
                      <a:pt x="22" y="3"/>
                    </a:lnTo>
                    <a:lnTo>
                      <a:pt x="15" y="6"/>
                    </a:lnTo>
                    <a:lnTo>
                      <a:pt x="11" y="9"/>
                    </a:lnTo>
                    <a:lnTo>
                      <a:pt x="6" y="15"/>
                    </a:lnTo>
                    <a:lnTo>
                      <a:pt x="3" y="21"/>
                    </a:lnTo>
                    <a:lnTo>
                      <a:pt x="2" y="27"/>
                    </a:lnTo>
                    <a:lnTo>
                      <a:pt x="0" y="34"/>
                    </a:lnTo>
                    <a:lnTo>
                      <a:pt x="2" y="41"/>
                    </a:lnTo>
                    <a:lnTo>
                      <a:pt x="3" y="46"/>
                    </a:lnTo>
                    <a:lnTo>
                      <a:pt x="6" y="52"/>
                    </a:lnTo>
                    <a:lnTo>
                      <a:pt x="11" y="57"/>
                    </a:lnTo>
                    <a:lnTo>
                      <a:pt x="15" y="61"/>
                    </a:lnTo>
                    <a:lnTo>
                      <a:pt x="22" y="65"/>
                    </a:lnTo>
                    <a:lnTo>
                      <a:pt x="28" y="66"/>
                    </a:lnTo>
                    <a:lnTo>
                      <a:pt x="35"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1" name="Freeform 135"/>
              <p:cNvSpPr>
                <a:spLocks/>
              </p:cNvSpPr>
              <p:nvPr/>
            </p:nvSpPr>
            <p:spPr bwMode="auto">
              <a:xfrm>
                <a:off x="4938" y="1488"/>
                <a:ext cx="57" cy="60"/>
              </a:xfrm>
              <a:custGeom>
                <a:avLst/>
                <a:gdLst>
                  <a:gd name="T0" fmla="*/ 57 w 48"/>
                  <a:gd name="T1" fmla="*/ 191 h 45"/>
                  <a:gd name="T2" fmla="*/ 77 w 48"/>
                  <a:gd name="T3" fmla="*/ 177 h 45"/>
                  <a:gd name="T4" fmla="*/ 97 w 48"/>
                  <a:gd name="T5" fmla="*/ 161 h 45"/>
                  <a:gd name="T6" fmla="*/ 108 w 48"/>
                  <a:gd name="T7" fmla="*/ 129 h 45"/>
                  <a:gd name="T8" fmla="*/ 114 w 48"/>
                  <a:gd name="T9" fmla="*/ 87 h 45"/>
                  <a:gd name="T10" fmla="*/ 108 w 48"/>
                  <a:gd name="T11" fmla="*/ 49 h 45"/>
                  <a:gd name="T12" fmla="*/ 97 w 48"/>
                  <a:gd name="T13" fmla="*/ 21 h 45"/>
                  <a:gd name="T14" fmla="*/ 77 w 48"/>
                  <a:gd name="T15" fmla="*/ 1 h 45"/>
                  <a:gd name="T16" fmla="*/ 57 w 48"/>
                  <a:gd name="T17" fmla="*/ 0 h 45"/>
                  <a:gd name="T18" fmla="*/ 36 w 48"/>
                  <a:gd name="T19" fmla="*/ 1 h 45"/>
                  <a:gd name="T20" fmla="*/ 17 w 48"/>
                  <a:gd name="T21" fmla="*/ 21 h 45"/>
                  <a:gd name="T22" fmla="*/ 2 w 48"/>
                  <a:gd name="T23" fmla="*/ 49 h 45"/>
                  <a:gd name="T24" fmla="*/ 0 w 48"/>
                  <a:gd name="T25" fmla="*/ 87 h 45"/>
                  <a:gd name="T26" fmla="*/ 2 w 48"/>
                  <a:gd name="T27" fmla="*/ 129 h 45"/>
                  <a:gd name="T28" fmla="*/ 17 w 48"/>
                  <a:gd name="T29" fmla="*/ 161 h 45"/>
                  <a:gd name="T30" fmla="*/ 36 w 48"/>
                  <a:gd name="T31" fmla="*/ 177 h 45"/>
                  <a:gd name="T32" fmla="*/ 57 w 48"/>
                  <a:gd name="T33" fmla="*/ 19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5">
                    <a:moveTo>
                      <a:pt x="24" y="45"/>
                    </a:moveTo>
                    <a:lnTo>
                      <a:pt x="33" y="42"/>
                    </a:lnTo>
                    <a:lnTo>
                      <a:pt x="41" y="38"/>
                    </a:lnTo>
                    <a:lnTo>
                      <a:pt x="46" y="31"/>
                    </a:lnTo>
                    <a:lnTo>
                      <a:pt x="48" y="21"/>
                    </a:lnTo>
                    <a:lnTo>
                      <a:pt x="46" y="12"/>
                    </a:lnTo>
                    <a:lnTo>
                      <a:pt x="41" y="5"/>
                    </a:lnTo>
                    <a:lnTo>
                      <a:pt x="33" y="1"/>
                    </a:lnTo>
                    <a:lnTo>
                      <a:pt x="24" y="0"/>
                    </a:lnTo>
                    <a:lnTo>
                      <a:pt x="15" y="1"/>
                    </a:lnTo>
                    <a:lnTo>
                      <a:pt x="7" y="5"/>
                    </a:lnTo>
                    <a:lnTo>
                      <a:pt x="2" y="12"/>
                    </a:lnTo>
                    <a:lnTo>
                      <a:pt x="0" y="21"/>
                    </a:lnTo>
                    <a:lnTo>
                      <a:pt x="2" y="31"/>
                    </a:lnTo>
                    <a:lnTo>
                      <a:pt x="7" y="38"/>
                    </a:lnTo>
                    <a:lnTo>
                      <a:pt x="15" y="42"/>
                    </a:lnTo>
                    <a:lnTo>
                      <a:pt x="2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2" name="Freeform 136"/>
              <p:cNvSpPr>
                <a:spLocks/>
              </p:cNvSpPr>
              <p:nvPr/>
            </p:nvSpPr>
            <p:spPr bwMode="auto">
              <a:xfrm>
                <a:off x="5059" y="1514"/>
                <a:ext cx="93" cy="95"/>
              </a:xfrm>
              <a:custGeom>
                <a:avLst/>
                <a:gdLst>
                  <a:gd name="T0" fmla="*/ 100 w 77"/>
                  <a:gd name="T1" fmla="*/ 259 h 74"/>
                  <a:gd name="T2" fmla="*/ 124 w 77"/>
                  <a:gd name="T3" fmla="*/ 255 h 74"/>
                  <a:gd name="T4" fmla="*/ 139 w 77"/>
                  <a:gd name="T5" fmla="*/ 248 h 74"/>
                  <a:gd name="T6" fmla="*/ 153 w 77"/>
                  <a:gd name="T7" fmla="*/ 238 h 74"/>
                  <a:gd name="T8" fmla="*/ 170 w 77"/>
                  <a:gd name="T9" fmla="*/ 221 h 74"/>
                  <a:gd name="T10" fmla="*/ 184 w 77"/>
                  <a:gd name="T11" fmla="*/ 202 h 74"/>
                  <a:gd name="T12" fmla="*/ 188 w 77"/>
                  <a:gd name="T13" fmla="*/ 181 h 74"/>
                  <a:gd name="T14" fmla="*/ 196 w 77"/>
                  <a:gd name="T15" fmla="*/ 157 h 74"/>
                  <a:gd name="T16" fmla="*/ 197 w 77"/>
                  <a:gd name="T17" fmla="*/ 132 h 74"/>
                  <a:gd name="T18" fmla="*/ 196 w 77"/>
                  <a:gd name="T19" fmla="*/ 103 h 74"/>
                  <a:gd name="T20" fmla="*/ 188 w 77"/>
                  <a:gd name="T21" fmla="*/ 76 h 74"/>
                  <a:gd name="T22" fmla="*/ 184 w 77"/>
                  <a:gd name="T23" fmla="*/ 58 h 74"/>
                  <a:gd name="T24" fmla="*/ 170 w 77"/>
                  <a:gd name="T25" fmla="*/ 36 h 74"/>
                  <a:gd name="T26" fmla="*/ 153 w 77"/>
                  <a:gd name="T27" fmla="*/ 22 h 74"/>
                  <a:gd name="T28" fmla="*/ 139 w 77"/>
                  <a:gd name="T29" fmla="*/ 8 h 74"/>
                  <a:gd name="T30" fmla="*/ 124 w 77"/>
                  <a:gd name="T31" fmla="*/ 1 h 74"/>
                  <a:gd name="T32" fmla="*/ 100 w 77"/>
                  <a:gd name="T33" fmla="*/ 0 h 74"/>
                  <a:gd name="T34" fmla="*/ 79 w 77"/>
                  <a:gd name="T35" fmla="*/ 1 h 74"/>
                  <a:gd name="T36" fmla="*/ 62 w 77"/>
                  <a:gd name="T37" fmla="*/ 8 h 74"/>
                  <a:gd name="T38" fmla="*/ 48 w 77"/>
                  <a:gd name="T39" fmla="*/ 22 h 74"/>
                  <a:gd name="T40" fmla="*/ 30 w 77"/>
                  <a:gd name="T41" fmla="*/ 36 h 74"/>
                  <a:gd name="T42" fmla="*/ 17 w 77"/>
                  <a:gd name="T43" fmla="*/ 58 h 74"/>
                  <a:gd name="T44" fmla="*/ 10 w 77"/>
                  <a:gd name="T45" fmla="*/ 76 h 74"/>
                  <a:gd name="T46" fmla="*/ 1 w 77"/>
                  <a:gd name="T47" fmla="*/ 103 h 74"/>
                  <a:gd name="T48" fmla="*/ 0 w 77"/>
                  <a:gd name="T49" fmla="*/ 132 h 74"/>
                  <a:gd name="T50" fmla="*/ 1 w 77"/>
                  <a:gd name="T51" fmla="*/ 157 h 74"/>
                  <a:gd name="T52" fmla="*/ 10 w 77"/>
                  <a:gd name="T53" fmla="*/ 181 h 74"/>
                  <a:gd name="T54" fmla="*/ 17 w 77"/>
                  <a:gd name="T55" fmla="*/ 202 h 74"/>
                  <a:gd name="T56" fmla="*/ 30 w 77"/>
                  <a:gd name="T57" fmla="*/ 221 h 74"/>
                  <a:gd name="T58" fmla="*/ 48 w 77"/>
                  <a:gd name="T59" fmla="*/ 238 h 74"/>
                  <a:gd name="T60" fmla="*/ 62 w 77"/>
                  <a:gd name="T61" fmla="*/ 248 h 74"/>
                  <a:gd name="T62" fmla="*/ 79 w 77"/>
                  <a:gd name="T63" fmla="*/ 255 h 74"/>
                  <a:gd name="T64" fmla="*/ 100 w 77"/>
                  <a:gd name="T65" fmla="*/ 259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74">
                    <a:moveTo>
                      <a:pt x="39" y="74"/>
                    </a:moveTo>
                    <a:lnTo>
                      <a:pt x="48" y="73"/>
                    </a:lnTo>
                    <a:lnTo>
                      <a:pt x="54" y="71"/>
                    </a:lnTo>
                    <a:lnTo>
                      <a:pt x="60" y="68"/>
                    </a:lnTo>
                    <a:lnTo>
                      <a:pt x="66" y="63"/>
                    </a:lnTo>
                    <a:lnTo>
                      <a:pt x="71" y="58"/>
                    </a:lnTo>
                    <a:lnTo>
                      <a:pt x="74" y="52"/>
                    </a:lnTo>
                    <a:lnTo>
                      <a:pt x="76" y="45"/>
                    </a:lnTo>
                    <a:lnTo>
                      <a:pt x="77" y="37"/>
                    </a:lnTo>
                    <a:lnTo>
                      <a:pt x="76" y="29"/>
                    </a:lnTo>
                    <a:lnTo>
                      <a:pt x="74" y="22"/>
                    </a:lnTo>
                    <a:lnTo>
                      <a:pt x="71" y="16"/>
                    </a:lnTo>
                    <a:lnTo>
                      <a:pt x="66" y="10"/>
                    </a:lnTo>
                    <a:lnTo>
                      <a:pt x="60" y="6"/>
                    </a:lnTo>
                    <a:lnTo>
                      <a:pt x="54" y="2"/>
                    </a:lnTo>
                    <a:lnTo>
                      <a:pt x="48" y="1"/>
                    </a:lnTo>
                    <a:lnTo>
                      <a:pt x="39" y="0"/>
                    </a:lnTo>
                    <a:lnTo>
                      <a:pt x="31" y="1"/>
                    </a:lnTo>
                    <a:lnTo>
                      <a:pt x="24" y="2"/>
                    </a:lnTo>
                    <a:lnTo>
                      <a:pt x="18" y="6"/>
                    </a:lnTo>
                    <a:lnTo>
                      <a:pt x="12" y="10"/>
                    </a:lnTo>
                    <a:lnTo>
                      <a:pt x="7" y="16"/>
                    </a:lnTo>
                    <a:lnTo>
                      <a:pt x="4" y="22"/>
                    </a:lnTo>
                    <a:lnTo>
                      <a:pt x="1" y="29"/>
                    </a:lnTo>
                    <a:lnTo>
                      <a:pt x="0" y="37"/>
                    </a:lnTo>
                    <a:lnTo>
                      <a:pt x="1" y="45"/>
                    </a:lnTo>
                    <a:lnTo>
                      <a:pt x="4" y="52"/>
                    </a:lnTo>
                    <a:lnTo>
                      <a:pt x="7" y="58"/>
                    </a:lnTo>
                    <a:lnTo>
                      <a:pt x="12" y="63"/>
                    </a:lnTo>
                    <a:lnTo>
                      <a:pt x="18" y="68"/>
                    </a:lnTo>
                    <a:lnTo>
                      <a:pt x="24" y="71"/>
                    </a:lnTo>
                    <a:lnTo>
                      <a:pt x="31" y="73"/>
                    </a:lnTo>
                    <a:lnTo>
                      <a:pt x="39"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3" name="Freeform 137"/>
              <p:cNvSpPr>
                <a:spLocks/>
              </p:cNvSpPr>
              <p:nvPr/>
            </p:nvSpPr>
            <p:spPr bwMode="auto">
              <a:xfrm>
                <a:off x="5074" y="1527"/>
                <a:ext cx="64" cy="66"/>
              </a:xfrm>
              <a:custGeom>
                <a:avLst/>
                <a:gdLst>
                  <a:gd name="T0" fmla="*/ 62 w 54"/>
                  <a:gd name="T1" fmla="*/ 218 h 49"/>
                  <a:gd name="T2" fmla="*/ 87 w 54"/>
                  <a:gd name="T3" fmla="*/ 207 h 49"/>
                  <a:gd name="T4" fmla="*/ 108 w 54"/>
                  <a:gd name="T5" fmla="*/ 182 h 49"/>
                  <a:gd name="T6" fmla="*/ 122 w 54"/>
                  <a:gd name="T7" fmla="*/ 143 h 49"/>
                  <a:gd name="T8" fmla="*/ 127 w 54"/>
                  <a:gd name="T9" fmla="*/ 105 h 49"/>
                  <a:gd name="T10" fmla="*/ 122 w 54"/>
                  <a:gd name="T11" fmla="*/ 65 h 49"/>
                  <a:gd name="T12" fmla="*/ 108 w 54"/>
                  <a:gd name="T13" fmla="*/ 27 h 49"/>
                  <a:gd name="T14" fmla="*/ 87 w 54"/>
                  <a:gd name="T15" fmla="*/ 9 h 49"/>
                  <a:gd name="T16" fmla="*/ 62 w 54"/>
                  <a:gd name="T17" fmla="*/ 0 h 49"/>
                  <a:gd name="T18" fmla="*/ 38 w 54"/>
                  <a:gd name="T19" fmla="*/ 9 h 49"/>
                  <a:gd name="T20" fmla="*/ 18 w 54"/>
                  <a:gd name="T21" fmla="*/ 27 h 49"/>
                  <a:gd name="T22" fmla="*/ 2 w 54"/>
                  <a:gd name="T23" fmla="*/ 65 h 49"/>
                  <a:gd name="T24" fmla="*/ 0 w 54"/>
                  <a:gd name="T25" fmla="*/ 105 h 49"/>
                  <a:gd name="T26" fmla="*/ 2 w 54"/>
                  <a:gd name="T27" fmla="*/ 143 h 49"/>
                  <a:gd name="T28" fmla="*/ 18 w 54"/>
                  <a:gd name="T29" fmla="*/ 182 h 49"/>
                  <a:gd name="T30" fmla="*/ 38 w 54"/>
                  <a:gd name="T31" fmla="*/ 207 h 49"/>
                  <a:gd name="T32" fmla="*/ 62 w 54"/>
                  <a:gd name="T33" fmla="*/ 218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9">
                    <a:moveTo>
                      <a:pt x="26" y="49"/>
                    </a:moveTo>
                    <a:lnTo>
                      <a:pt x="37" y="47"/>
                    </a:lnTo>
                    <a:lnTo>
                      <a:pt x="46" y="41"/>
                    </a:lnTo>
                    <a:lnTo>
                      <a:pt x="52" y="33"/>
                    </a:lnTo>
                    <a:lnTo>
                      <a:pt x="54" y="24"/>
                    </a:lnTo>
                    <a:lnTo>
                      <a:pt x="52" y="15"/>
                    </a:lnTo>
                    <a:lnTo>
                      <a:pt x="46" y="6"/>
                    </a:lnTo>
                    <a:lnTo>
                      <a:pt x="37" y="2"/>
                    </a:lnTo>
                    <a:lnTo>
                      <a:pt x="26" y="0"/>
                    </a:lnTo>
                    <a:lnTo>
                      <a:pt x="16" y="2"/>
                    </a:lnTo>
                    <a:lnTo>
                      <a:pt x="8" y="6"/>
                    </a:lnTo>
                    <a:lnTo>
                      <a:pt x="2" y="15"/>
                    </a:lnTo>
                    <a:lnTo>
                      <a:pt x="0" y="24"/>
                    </a:lnTo>
                    <a:lnTo>
                      <a:pt x="2" y="33"/>
                    </a:lnTo>
                    <a:lnTo>
                      <a:pt x="8" y="41"/>
                    </a:lnTo>
                    <a:lnTo>
                      <a:pt x="16" y="47"/>
                    </a:lnTo>
                    <a:lnTo>
                      <a:pt x="26"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4" name="Freeform 138"/>
              <p:cNvSpPr>
                <a:spLocks/>
              </p:cNvSpPr>
              <p:nvPr/>
            </p:nvSpPr>
            <p:spPr bwMode="auto">
              <a:xfrm>
                <a:off x="5145" y="1561"/>
                <a:ext cx="97" cy="55"/>
              </a:xfrm>
              <a:custGeom>
                <a:avLst/>
                <a:gdLst>
                  <a:gd name="T0" fmla="*/ 11 w 82"/>
                  <a:gd name="T1" fmla="*/ 0 h 42"/>
                  <a:gd name="T2" fmla="*/ 15 w 82"/>
                  <a:gd name="T3" fmla="*/ 0 h 42"/>
                  <a:gd name="T4" fmla="*/ 28 w 82"/>
                  <a:gd name="T5" fmla="*/ 0 h 42"/>
                  <a:gd name="T6" fmla="*/ 44 w 82"/>
                  <a:gd name="T7" fmla="*/ 9 h 42"/>
                  <a:gd name="T8" fmla="*/ 66 w 82"/>
                  <a:gd name="T9" fmla="*/ 16 h 42"/>
                  <a:gd name="T10" fmla="*/ 92 w 82"/>
                  <a:gd name="T11" fmla="*/ 38 h 42"/>
                  <a:gd name="T12" fmla="*/ 124 w 82"/>
                  <a:gd name="T13" fmla="*/ 65 h 42"/>
                  <a:gd name="T14" fmla="*/ 154 w 82"/>
                  <a:gd name="T15" fmla="*/ 109 h 42"/>
                  <a:gd name="T16" fmla="*/ 190 w 82"/>
                  <a:gd name="T17" fmla="*/ 161 h 42"/>
                  <a:gd name="T18" fmla="*/ 182 w 82"/>
                  <a:gd name="T19" fmla="*/ 160 h 42"/>
                  <a:gd name="T20" fmla="*/ 174 w 82"/>
                  <a:gd name="T21" fmla="*/ 143 h 42"/>
                  <a:gd name="T22" fmla="*/ 151 w 82"/>
                  <a:gd name="T23" fmla="*/ 123 h 42"/>
                  <a:gd name="T24" fmla="*/ 128 w 82"/>
                  <a:gd name="T25" fmla="*/ 101 h 42"/>
                  <a:gd name="T26" fmla="*/ 98 w 82"/>
                  <a:gd name="T27" fmla="*/ 83 h 42"/>
                  <a:gd name="T28" fmla="*/ 66 w 82"/>
                  <a:gd name="T29" fmla="*/ 65 h 42"/>
                  <a:gd name="T30" fmla="*/ 35 w 82"/>
                  <a:gd name="T31" fmla="*/ 59 h 42"/>
                  <a:gd name="T32" fmla="*/ 0 w 82"/>
                  <a:gd name="T33" fmla="*/ 63 h 42"/>
                  <a:gd name="T34" fmla="*/ 11 w 82"/>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2" h="42">
                    <a:moveTo>
                      <a:pt x="5" y="0"/>
                    </a:moveTo>
                    <a:lnTo>
                      <a:pt x="7" y="0"/>
                    </a:lnTo>
                    <a:lnTo>
                      <a:pt x="12" y="0"/>
                    </a:lnTo>
                    <a:lnTo>
                      <a:pt x="19" y="2"/>
                    </a:lnTo>
                    <a:lnTo>
                      <a:pt x="29" y="4"/>
                    </a:lnTo>
                    <a:lnTo>
                      <a:pt x="40" y="10"/>
                    </a:lnTo>
                    <a:lnTo>
                      <a:pt x="53" y="17"/>
                    </a:lnTo>
                    <a:lnTo>
                      <a:pt x="67" y="28"/>
                    </a:lnTo>
                    <a:lnTo>
                      <a:pt x="82" y="42"/>
                    </a:lnTo>
                    <a:lnTo>
                      <a:pt x="79" y="41"/>
                    </a:lnTo>
                    <a:lnTo>
                      <a:pt x="75" y="37"/>
                    </a:lnTo>
                    <a:lnTo>
                      <a:pt x="65" y="32"/>
                    </a:lnTo>
                    <a:lnTo>
                      <a:pt x="55" y="26"/>
                    </a:lnTo>
                    <a:lnTo>
                      <a:pt x="42" y="21"/>
                    </a:lnTo>
                    <a:lnTo>
                      <a:pt x="29" y="17"/>
                    </a:lnTo>
                    <a:lnTo>
                      <a:pt x="15" y="15"/>
                    </a:lnTo>
                    <a:lnTo>
                      <a:pt x="0" y="16"/>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5" name="Freeform 139"/>
              <p:cNvSpPr>
                <a:spLocks/>
              </p:cNvSpPr>
              <p:nvPr/>
            </p:nvSpPr>
            <p:spPr bwMode="auto">
              <a:xfrm>
                <a:off x="5007" y="1506"/>
                <a:ext cx="62" cy="34"/>
              </a:xfrm>
              <a:custGeom>
                <a:avLst/>
                <a:gdLst>
                  <a:gd name="T0" fmla="*/ 0 w 53"/>
                  <a:gd name="T1" fmla="*/ 29 h 26"/>
                  <a:gd name="T2" fmla="*/ 2 w 53"/>
                  <a:gd name="T3" fmla="*/ 27 h 26"/>
                  <a:gd name="T4" fmla="*/ 13 w 53"/>
                  <a:gd name="T5" fmla="*/ 21 h 26"/>
                  <a:gd name="T6" fmla="*/ 26 w 53"/>
                  <a:gd name="T7" fmla="*/ 9 h 26"/>
                  <a:gd name="T8" fmla="*/ 41 w 53"/>
                  <a:gd name="T9" fmla="*/ 0 h 26"/>
                  <a:gd name="T10" fmla="*/ 58 w 53"/>
                  <a:gd name="T11" fmla="*/ 0 h 26"/>
                  <a:gd name="T12" fmla="*/ 78 w 53"/>
                  <a:gd name="T13" fmla="*/ 16 h 26"/>
                  <a:gd name="T14" fmla="*/ 99 w 53"/>
                  <a:gd name="T15" fmla="*/ 46 h 26"/>
                  <a:gd name="T16" fmla="*/ 116 w 53"/>
                  <a:gd name="T17" fmla="*/ 99 h 26"/>
                  <a:gd name="T18" fmla="*/ 113 w 53"/>
                  <a:gd name="T19" fmla="*/ 95 h 26"/>
                  <a:gd name="T20" fmla="*/ 106 w 53"/>
                  <a:gd name="T21" fmla="*/ 85 h 26"/>
                  <a:gd name="T22" fmla="*/ 96 w 53"/>
                  <a:gd name="T23" fmla="*/ 73 h 26"/>
                  <a:gd name="T24" fmla="*/ 80 w 53"/>
                  <a:gd name="T25" fmla="*/ 58 h 26"/>
                  <a:gd name="T26" fmla="*/ 64 w 53"/>
                  <a:gd name="T27" fmla="*/ 46 h 26"/>
                  <a:gd name="T28" fmla="*/ 43 w 53"/>
                  <a:gd name="T29" fmla="*/ 38 h 26"/>
                  <a:gd name="T30" fmla="*/ 25 w 53"/>
                  <a:gd name="T31" fmla="*/ 29 h 26"/>
                  <a:gd name="T32" fmla="*/ 0 w 53"/>
                  <a:gd name="T33" fmla="*/ 29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6">
                    <a:moveTo>
                      <a:pt x="0" y="8"/>
                    </a:moveTo>
                    <a:lnTo>
                      <a:pt x="2" y="7"/>
                    </a:lnTo>
                    <a:lnTo>
                      <a:pt x="6" y="5"/>
                    </a:lnTo>
                    <a:lnTo>
                      <a:pt x="12" y="2"/>
                    </a:lnTo>
                    <a:lnTo>
                      <a:pt x="19" y="0"/>
                    </a:lnTo>
                    <a:lnTo>
                      <a:pt x="27" y="0"/>
                    </a:lnTo>
                    <a:lnTo>
                      <a:pt x="36" y="4"/>
                    </a:lnTo>
                    <a:lnTo>
                      <a:pt x="45" y="12"/>
                    </a:lnTo>
                    <a:lnTo>
                      <a:pt x="53" y="26"/>
                    </a:lnTo>
                    <a:lnTo>
                      <a:pt x="52" y="25"/>
                    </a:lnTo>
                    <a:lnTo>
                      <a:pt x="49" y="22"/>
                    </a:lnTo>
                    <a:lnTo>
                      <a:pt x="44" y="19"/>
                    </a:lnTo>
                    <a:lnTo>
                      <a:pt x="37" y="15"/>
                    </a:lnTo>
                    <a:lnTo>
                      <a:pt x="29" y="12"/>
                    </a:lnTo>
                    <a:lnTo>
                      <a:pt x="20" y="10"/>
                    </a:lnTo>
                    <a:lnTo>
                      <a:pt x="11" y="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6" name="Freeform 140"/>
              <p:cNvSpPr>
                <a:spLocks/>
              </p:cNvSpPr>
              <p:nvPr/>
            </p:nvSpPr>
            <p:spPr bwMode="auto">
              <a:xfrm>
                <a:off x="4860" y="2229"/>
                <a:ext cx="29" cy="32"/>
              </a:xfrm>
              <a:custGeom>
                <a:avLst/>
                <a:gdLst>
                  <a:gd name="T0" fmla="*/ 38 w 23"/>
                  <a:gd name="T1" fmla="*/ 122 h 23"/>
                  <a:gd name="T2" fmla="*/ 50 w 23"/>
                  <a:gd name="T3" fmla="*/ 115 h 23"/>
                  <a:gd name="T4" fmla="*/ 63 w 23"/>
                  <a:gd name="T5" fmla="*/ 97 h 23"/>
                  <a:gd name="T6" fmla="*/ 69 w 23"/>
                  <a:gd name="T7" fmla="*/ 83 h 23"/>
                  <a:gd name="T8" fmla="*/ 74 w 23"/>
                  <a:gd name="T9" fmla="*/ 56 h 23"/>
                  <a:gd name="T10" fmla="*/ 69 w 23"/>
                  <a:gd name="T11" fmla="*/ 36 h 23"/>
                  <a:gd name="T12" fmla="*/ 63 w 23"/>
                  <a:gd name="T13" fmla="*/ 15 h 23"/>
                  <a:gd name="T14" fmla="*/ 50 w 23"/>
                  <a:gd name="T15" fmla="*/ 1 h 23"/>
                  <a:gd name="T16" fmla="*/ 38 w 23"/>
                  <a:gd name="T17" fmla="*/ 0 h 23"/>
                  <a:gd name="T18" fmla="*/ 23 w 23"/>
                  <a:gd name="T19" fmla="*/ 1 h 23"/>
                  <a:gd name="T20" fmla="*/ 13 w 23"/>
                  <a:gd name="T21" fmla="*/ 15 h 23"/>
                  <a:gd name="T22" fmla="*/ 1 w 23"/>
                  <a:gd name="T23" fmla="*/ 36 h 23"/>
                  <a:gd name="T24" fmla="*/ 0 w 23"/>
                  <a:gd name="T25" fmla="*/ 56 h 23"/>
                  <a:gd name="T26" fmla="*/ 1 w 23"/>
                  <a:gd name="T27" fmla="*/ 83 h 23"/>
                  <a:gd name="T28" fmla="*/ 13 w 23"/>
                  <a:gd name="T29" fmla="*/ 97 h 23"/>
                  <a:gd name="T30" fmla="*/ 23 w 23"/>
                  <a:gd name="T31" fmla="*/ 115 h 23"/>
                  <a:gd name="T32" fmla="*/ 38 w 23"/>
                  <a:gd name="T33" fmla="*/ 122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3">
                    <a:moveTo>
                      <a:pt x="12" y="23"/>
                    </a:moveTo>
                    <a:lnTo>
                      <a:pt x="16" y="22"/>
                    </a:lnTo>
                    <a:lnTo>
                      <a:pt x="20" y="19"/>
                    </a:lnTo>
                    <a:lnTo>
                      <a:pt x="22" y="16"/>
                    </a:lnTo>
                    <a:lnTo>
                      <a:pt x="23" y="11"/>
                    </a:lnTo>
                    <a:lnTo>
                      <a:pt x="22" y="7"/>
                    </a:lnTo>
                    <a:lnTo>
                      <a:pt x="20" y="3"/>
                    </a:lnTo>
                    <a:lnTo>
                      <a:pt x="16" y="1"/>
                    </a:lnTo>
                    <a:lnTo>
                      <a:pt x="12" y="0"/>
                    </a:lnTo>
                    <a:lnTo>
                      <a:pt x="7" y="1"/>
                    </a:lnTo>
                    <a:lnTo>
                      <a:pt x="4" y="3"/>
                    </a:lnTo>
                    <a:lnTo>
                      <a:pt x="1" y="7"/>
                    </a:lnTo>
                    <a:lnTo>
                      <a:pt x="0" y="11"/>
                    </a:lnTo>
                    <a:lnTo>
                      <a:pt x="1" y="16"/>
                    </a:lnTo>
                    <a:lnTo>
                      <a:pt x="4" y="19"/>
                    </a:lnTo>
                    <a:lnTo>
                      <a:pt x="7" y="22"/>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7" name="Freeform 141"/>
              <p:cNvSpPr>
                <a:spLocks/>
              </p:cNvSpPr>
              <p:nvPr/>
            </p:nvSpPr>
            <p:spPr bwMode="auto">
              <a:xfrm>
                <a:off x="5062" y="2489"/>
                <a:ext cx="23" cy="27"/>
              </a:xfrm>
              <a:custGeom>
                <a:avLst/>
                <a:gdLst>
                  <a:gd name="T0" fmla="*/ 16 w 21"/>
                  <a:gd name="T1" fmla="*/ 89 h 20"/>
                  <a:gd name="T2" fmla="*/ 24 w 21"/>
                  <a:gd name="T3" fmla="*/ 85 h 20"/>
                  <a:gd name="T4" fmla="*/ 28 w 21"/>
                  <a:gd name="T5" fmla="*/ 77 h 20"/>
                  <a:gd name="T6" fmla="*/ 31 w 21"/>
                  <a:gd name="T7" fmla="*/ 66 h 20"/>
                  <a:gd name="T8" fmla="*/ 33 w 21"/>
                  <a:gd name="T9" fmla="*/ 47 h 20"/>
                  <a:gd name="T10" fmla="*/ 31 w 21"/>
                  <a:gd name="T11" fmla="*/ 22 h 20"/>
                  <a:gd name="T12" fmla="*/ 28 w 21"/>
                  <a:gd name="T13" fmla="*/ 12 h 20"/>
                  <a:gd name="T14" fmla="*/ 24 w 21"/>
                  <a:gd name="T15" fmla="*/ 1 h 20"/>
                  <a:gd name="T16" fmla="*/ 16 w 21"/>
                  <a:gd name="T17" fmla="*/ 0 h 20"/>
                  <a:gd name="T18" fmla="*/ 11 w 21"/>
                  <a:gd name="T19" fmla="*/ 1 h 20"/>
                  <a:gd name="T20" fmla="*/ 4 w 21"/>
                  <a:gd name="T21" fmla="*/ 12 h 20"/>
                  <a:gd name="T22" fmla="*/ 2 w 21"/>
                  <a:gd name="T23" fmla="*/ 22 h 20"/>
                  <a:gd name="T24" fmla="*/ 0 w 21"/>
                  <a:gd name="T25" fmla="*/ 47 h 20"/>
                  <a:gd name="T26" fmla="*/ 2 w 21"/>
                  <a:gd name="T27" fmla="*/ 66 h 20"/>
                  <a:gd name="T28" fmla="*/ 4 w 21"/>
                  <a:gd name="T29" fmla="*/ 77 h 20"/>
                  <a:gd name="T30" fmla="*/ 11 w 21"/>
                  <a:gd name="T31" fmla="*/ 85 h 20"/>
                  <a:gd name="T32" fmla="*/ 16 w 21"/>
                  <a:gd name="T33" fmla="*/ 8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0">
                    <a:moveTo>
                      <a:pt x="11" y="20"/>
                    </a:moveTo>
                    <a:lnTo>
                      <a:pt x="15" y="19"/>
                    </a:lnTo>
                    <a:lnTo>
                      <a:pt x="18" y="17"/>
                    </a:lnTo>
                    <a:lnTo>
                      <a:pt x="20" y="15"/>
                    </a:lnTo>
                    <a:lnTo>
                      <a:pt x="21" y="10"/>
                    </a:lnTo>
                    <a:lnTo>
                      <a:pt x="20" y="5"/>
                    </a:lnTo>
                    <a:lnTo>
                      <a:pt x="18" y="3"/>
                    </a:lnTo>
                    <a:lnTo>
                      <a:pt x="15" y="1"/>
                    </a:lnTo>
                    <a:lnTo>
                      <a:pt x="11" y="0"/>
                    </a:lnTo>
                    <a:lnTo>
                      <a:pt x="6" y="1"/>
                    </a:lnTo>
                    <a:lnTo>
                      <a:pt x="4" y="3"/>
                    </a:lnTo>
                    <a:lnTo>
                      <a:pt x="2" y="5"/>
                    </a:lnTo>
                    <a:lnTo>
                      <a:pt x="0" y="10"/>
                    </a:lnTo>
                    <a:lnTo>
                      <a:pt x="2" y="15"/>
                    </a:lnTo>
                    <a:lnTo>
                      <a:pt x="4" y="17"/>
                    </a:lnTo>
                    <a:lnTo>
                      <a:pt x="6" y="19"/>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8" name="Text Box 142"/>
              <p:cNvSpPr txBox="1">
                <a:spLocks noChangeArrowheads="1"/>
              </p:cNvSpPr>
              <p:nvPr/>
            </p:nvSpPr>
            <p:spPr bwMode="auto">
              <a:xfrm>
                <a:off x="3289" y="2805"/>
                <a:ext cx="184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FF"/>
                    </a:solidFill>
                    <a:latin typeface="Arial Black" pitchFamily="34" charset="0"/>
                  </a:rPr>
                  <a:t>Hazard Analysis Couch</a:t>
                </a:r>
              </a:p>
            </p:txBody>
          </p:sp>
          <p:sp>
            <p:nvSpPr>
              <p:cNvPr id="33939" name="Text Box 143"/>
              <p:cNvSpPr txBox="1">
                <a:spLocks noChangeArrowheads="1"/>
              </p:cNvSpPr>
              <p:nvPr/>
            </p:nvSpPr>
            <p:spPr bwMode="auto">
              <a:xfrm>
                <a:off x="4777" y="2789"/>
                <a:ext cx="124"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solidFill>
                    <a:srgbClr val="0000FF"/>
                  </a:solidFill>
                  <a:latin typeface="Arial Black" pitchFamily="34" charset="0"/>
                </a:endParaRPr>
              </a:p>
            </p:txBody>
          </p:sp>
          <p:sp>
            <p:nvSpPr>
              <p:cNvPr id="33940" name="Freeform 144"/>
              <p:cNvSpPr>
                <a:spLocks/>
              </p:cNvSpPr>
              <p:nvPr/>
            </p:nvSpPr>
            <p:spPr bwMode="auto">
              <a:xfrm rot="18973776" flipH="1">
                <a:off x="3918" y="1887"/>
                <a:ext cx="148" cy="99"/>
              </a:xfrm>
              <a:custGeom>
                <a:avLst/>
                <a:gdLst>
                  <a:gd name="T0" fmla="*/ 5 w 295"/>
                  <a:gd name="T1" fmla="*/ 7 h 198"/>
                  <a:gd name="T2" fmla="*/ 5 w 295"/>
                  <a:gd name="T3" fmla="*/ 6 h 198"/>
                  <a:gd name="T4" fmla="*/ 5 w 295"/>
                  <a:gd name="T5" fmla="*/ 7 h 198"/>
                  <a:gd name="T6" fmla="*/ 5 w 295"/>
                  <a:gd name="T7" fmla="*/ 7 h 198"/>
                  <a:gd name="T8" fmla="*/ 6 w 295"/>
                  <a:gd name="T9" fmla="*/ 7 h 198"/>
                  <a:gd name="T10" fmla="*/ 6 w 295"/>
                  <a:gd name="T11" fmla="*/ 7 h 198"/>
                  <a:gd name="T12" fmla="*/ 6 w 295"/>
                  <a:gd name="T13" fmla="*/ 6 h 198"/>
                  <a:gd name="T14" fmla="*/ 6 w 295"/>
                  <a:gd name="T15" fmla="*/ 6 h 198"/>
                  <a:gd name="T16" fmla="*/ 6 w 295"/>
                  <a:gd name="T17" fmla="*/ 6 h 198"/>
                  <a:gd name="T18" fmla="*/ 6 w 295"/>
                  <a:gd name="T19" fmla="*/ 6 h 198"/>
                  <a:gd name="T20" fmla="*/ 6 w 295"/>
                  <a:gd name="T21" fmla="*/ 6 h 198"/>
                  <a:gd name="T22" fmla="*/ 7 w 295"/>
                  <a:gd name="T23" fmla="*/ 6 h 198"/>
                  <a:gd name="T24" fmla="*/ 7 w 295"/>
                  <a:gd name="T25" fmla="*/ 6 h 198"/>
                  <a:gd name="T26" fmla="*/ 7 w 295"/>
                  <a:gd name="T27" fmla="*/ 5 h 198"/>
                  <a:gd name="T28" fmla="*/ 8 w 295"/>
                  <a:gd name="T29" fmla="*/ 6 h 198"/>
                  <a:gd name="T30" fmla="*/ 9 w 295"/>
                  <a:gd name="T31" fmla="*/ 5 h 198"/>
                  <a:gd name="T32" fmla="*/ 9 w 295"/>
                  <a:gd name="T33" fmla="*/ 5 h 198"/>
                  <a:gd name="T34" fmla="*/ 8 w 295"/>
                  <a:gd name="T35" fmla="*/ 4 h 198"/>
                  <a:gd name="T36" fmla="*/ 8 w 295"/>
                  <a:gd name="T37" fmla="*/ 4 h 198"/>
                  <a:gd name="T38" fmla="*/ 8 w 295"/>
                  <a:gd name="T39" fmla="*/ 4 h 198"/>
                  <a:gd name="T40" fmla="*/ 9 w 295"/>
                  <a:gd name="T41" fmla="*/ 5 h 198"/>
                  <a:gd name="T42" fmla="*/ 10 w 295"/>
                  <a:gd name="T43" fmla="*/ 4 h 198"/>
                  <a:gd name="T44" fmla="*/ 9 w 295"/>
                  <a:gd name="T45" fmla="*/ 4 h 198"/>
                  <a:gd name="T46" fmla="*/ 9 w 295"/>
                  <a:gd name="T47" fmla="*/ 3 h 198"/>
                  <a:gd name="T48" fmla="*/ 9 w 295"/>
                  <a:gd name="T49" fmla="*/ 3 h 198"/>
                  <a:gd name="T50" fmla="*/ 8 w 295"/>
                  <a:gd name="T51" fmla="*/ 3 h 198"/>
                  <a:gd name="T52" fmla="*/ 8 w 295"/>
                  <a:gd name="T53" fmla="*/ 3 h 198"/>
                  <a:gd name="T54" fmla="*/ 7 w 295"/>
                  <a:gd name="T55" fmla="*/ 2 h 198"/>
                  <a:gd name="T56" fmla="*/ 7 w 295"/>
                  <a:gd name="T57" fmla="*/ 2 h 198"/>
                  <a:gd name="T58" fmla="*/ 6 w 295"/>
                  <a:gd name="T59" fmla="*/ 2 h 198"/>
                  <a:gd name="T60" fmla="*/ 6 w 295"/>
                  <a:gd name="T61" fmla="*/ 2 h 198"/>
                  <a:gd name="T62" fmla="*/ 7 w 295"/>
                  <a:gd name="T63" fmla="*/ 2 h 198"/>
                  <a:gd name="T64" fmla="*/ 7 w 295"/>
                  <a:gd name="T65" fmla="*/ 2 h 198"/>
                  <a:gd name="T66" fmla="*/ 8 w 295"/>
                  <a:gd name="T67" fmla="*/ 2 h 198"/>
                  <a:gd name="T68" fmla="*/ 9 w 295"/>
                  <a:gd name="T69" fmla="*/ 2 h 198"/>
                  <a:gd name="T70" fmla="*/ 10 w 295"/>
                  <a:gd name="T71" fmla="*/ 2 h 198"/>
                  <a:gd name="T72" fmla="*/ 9 w 295"/>
                  <a:gd name="T73" fmla="*/ 1 h 198"/>
                  <a:gd name="T74" fmla="*/ 8 w 295"/>
                  <a:gd name="T75" fmla="*/ 1 h 198"/>
                  <a:gd name="T76" fmla="*/ 7 w 295"/>
                  <a:gd name="T77" fmla="*/ 1 h 198"/>
                  <a:gd name="T78" fmla="*/ 6 w 295"/>
                  <a:gd name="T79" fmla="*/ 0 h 198"/>
                  <a:gd name="T80" fmla="*/ 5 w 295"/>
                  <a:gd name="T81" fmla="*/ 1 h 198"/>
                  <a:gd name="T82" fmla="*/ 5 w 295"/>
                  <a:gd name="T83" fmla="*/ 1 h 198"/>
                  <a:gd name="T84" fmla="*/ 4 w 295"/>
                  <a:gd name="T85" fmla="*/ 1 h 198"/>
                  <a:gd name="T86" fmla="*/ 3 w 295"/>
                  <a:gd name="T87" fmla="*/ 1 h 198"/>
                  <a:gd name="T88" fmla="*/ 2 w 295"/>
                  <a:gd name="T89" fmla="*/ 2 h 198"/>
                  <a:gd name="T90" fmla="*/ 1 w 295"/>
                  <a:gd name="T91" fmla="*/ 3 h 198"/>
                  <a:gd name="T92" fmla="*/ 1 w 295"/>
                  <a:gd name="T93" fmla="*/ 3 h 198"/>
                  <a:gd name="T94" fmla="*/ 1 w 295"/>
                  <a:gd name="T95" fmla="*/ 4 h 198"/>
                  <a:gd name="T96" fmla="*/ 2 w 295"/>
                  <a:gd name="T97" fmla="*/ 4 h 198"/>
                  <a:gd name="T98" fmla="*/ 2 w 295"/>
                  <a:gd name="T99" fmla="*/ 5 h 198"/>
                  <a:gd name="T100" fmla="*/ 3 w 295"/>
                  <a:gd name="T101" fmla="*/ 5 h 198"/>
                  <a:gd name="T102" fmla="*/ 4 w 295"/>
                  <a:gd name="T103" fmla="*/ 6 h 198"/>
                  <a:gd name="T104" fmla="*/ 4 w 295"/>
                  <a:gd name="T105" fmla="*/ 6 h 198"/>
                  <a:gd name="T106" fmla="*/ 4 w 295"/>
                  <a:gd name="T107" fmla="*/ 6 h 1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5" h="198">
                    <a:moveTo>
                      <a:pt x="139" y="196"/>
                    </a:moveTo>
                    <a:lnTo>
                      <a:pt x="141" y="196"/>
                    </a:lnTo>
                    <a:lnTo>
                      <a:pt x="143" y="194"/>
                    </a:lnTo>
                    <a:lnTo>
                      <a:pt x="144" y="192"/>
                    </a:lnTo>
                    <a:lnTo>
                      <a:pt x="145" y="190"/>
                    </a:lnTo>
                    <a:lnTo>
                      <a:pt x="147" y="192"/>
                    </a:lnTo>
                    <a:lnTo>
                      <a:pt x="150" y="194"/>
                    </a:lnTo>
                    <a:lnTo>
                      <a:pt x="151" y="196"/>
                    </a:lnTo>
                    <a:lnTo>
                      <a:pt x="153" y="198"/>
                    </a:lnTo>
                    <a:lnTo>
                      <a:pt x="154" y="198"/>
                    </a:lnTo>
                    <a:lnTo>
                      <a:pt x="156" y="198"/>
                    </a:lnTo>
                    <a:lnTo>
                      <a:pt x="158" y="198"/>
                    </a:lnTo>
                    <a:lnTo>
                      <a:pt x="160" y="198"/>
                    </a:lnTo>
                    <a:lnTo>
                      <a:pt x="161" y="198"/>
                    </a:lnTo>
                    <a:lnTo>
                      <a:pt x="162" y="197"/>
                    </a:lnTo>
                    <a:lnTo>
                      <a:pt x="163" y="195"/>
                    </a:lnTo>
                    <a:lnTo>
                      <a:pt x="165" y="194"/>
                    </a:lnTo>
                    <a:lnTo>
                      <a:pt x="166" y="193"/>
                    </a:lnTo>
                    <a:lnTo>
                      <a:pt x="167" y="193"/>
                    </a:lnTo>
                    <a:lnTo>
                      <a:pt x="168" y="193"/>
                    </a:lnTo>
                    <a:lnTo>
                      <a:pt x="169" y="192"/>
                    </a:lnTo>
                    <a:lnTo>
                      <a:pt x="169" y="189"/>
                    </a:lnTo>
                    <a:lnTo>
                      <a:pt x="169" y="188"/>
                    </a:lnTo>
                    <a:lnTo>
                      <a:pt x="169" y="186"/>
                    </a:lnTo>
                    <a:lnTo>
                      <a:pt x="168" y="185"/>
                    </a:lnTo>
                    <a:lnTo>
                      <a:pt x="168" y="183"/>
                    </a:lnTo>
                    <a:lnTo>
                      <a:pt x="169" y="182"/>
                    </a:lnTo>
                    <a:lnTo>
                      <a:pt x="171" y="181"/>
                    </a:lnTo>
                    <a:lnTo>
                      <a:pt x="173" y="181"/>
                    </a:lnTo>
                    <a:lnTo>
                      <a:pt x="176" y="183"/>
                    </a:lnTo>
                    <a:lnTo>
                      <a:pt x="181" y="186"/>
                    </a:lnTo>
                    <a:lnTo>
                      <a:pt x="186" y="188"/>
                    </a:lnTo>
                    <a:lnTo>
                      <a:pt x="192" y="189"/>
                    </a:lnTo>
                    <a:lnTo>
                      <a:pt x="197" y="190"/>
                    </a:lnTo>
                    <a:lnTo>
                      <a:pt x="203" y="190"/>
                    </a:lnTo>
                    <a:lnTo>
                      <a:pt x="208" y="189"/>
                    </a:lnTo>
                    <a:lnTo>
                      <a:pt x="214" y="188"/>
                    </a:lnTo>
                    <a:lnTo>
                      <a:pt x="221" y="182"/>
                    </a:lnTo>
                    <a:lnTo>
                      <a:pt x="216" y="172"/>
                    </a:lnTo>
                    <a:lnTo>
                      <a:pt x="208" y="165"/>
                    </a:lnTo>
                    <a:lnTo>
                      <a:pt x="200" y="157"/>
                    </a:lnTo>
                    <a:lnTo>
                      <a:pt x="197" y="145"/>
                    </a:lnTo>
                    <a:lnTo>
                      <a:pt x="235" y="177"/>
                    </a:lnTo>
                    <a:lnTo>
                      <a:pt x="247" y="178"/>
                    </a:lnTo>
                    <a:lnTo>
                      <a:pt x="253" y="173"/>
                    </a:lnTo>
                    <a:lnTo>
                      <a:pt x="259" y="167"/>
                    </a:lnTo>
                    <a:lnTo>
                      <a:pt x="262" y="160"/>
                    </a:lnTo>
                    <a:lnTo>
                      <a:pt x="264" y="151"/>
                    </a:lnTo>
                    <a:lnTo>
                      <a:pt x="262" y="150"/>
                    </a:lnTo>
                    <a:lnTo>
                      <a:pt x="262" y="148"/>
                    </a:lnTo>
                    <a:lnTo>
                      <a:pt x="262" y="147"/>
                    </a:lnTo>
                    <a:lnTo>
                      <a:pt x="262" y="144"/>
                    </a:lnTo>
                    <a:lnTo>
                      <a:pt x="234" y="119"/>
                    </a:lnTo>
                    <a:lnTo>
                      <a:pt x="234" y="118"/>
                    </a:lnTo>
                    <a:lnTo>
                      <a:pt x="234" y="117"/>
                    </a:lnTo>
                    <a:lnTo>
                      <a:pt x="234" y="115"/>
                    </a:lnTo>
                    <a:lnTo>
                      <a:pt x="234" y="114"/>
                    </a:lnTo>
                    <a:lnTo>
                      <a:pt x="235" y="114"/>
                    </a:lnTo>
                    <a:lnTo>
                      <a:pt x="236" y="117"/>
                    </a:lnTo>
                    <a:lnTo>
                      <a:pt x="237" y="119"/>
                    </a:lnTo>
                    <a:lnTo>
                      <a:pt x="239" y="120"/>
                    </a:lnTo>
                    <a:lnTo>
                      <a:pt x="274" y="142"/>
                    </a:lnTo>
                    <a:lnTo>
                      <a:pt x="281" y="142"/>
                    </a:lnTo>
                    <a:lnTo>
                      <a:pt x="293" y="135"/>
                    </a:lnTo>
                    <a:lnTo>
                      <a:pt x="293" y="115"/>
                    </a:lnTo>
                    <a:lnTo>
                      <a:pt x="291" y="113"/>
                    </a:lnTo>
                    <a:lnTo>
                      <a:pt x="288" y="109"/>
                    </a:lnTo>
                    <a:lnTo>
                      <a:pt x="283" y="104"/>
                    </a:lnTo>
                    <a:lnTo>
                      <a:pt x="281" y="103"/>
                    </a:lnTo>
                    <a:lnTo>
                      <a:pt x="279" y="102"/>
                    </a:lnTo>
                    <a:lnTo>
                      <a:pt x="275" y="98"/>
                    </a:lnTo>
                    <a:lnTo>
                      <a:pt x="270" y="96"/>
                    </a:lnTo>
                    <a:lnTo>
                      <a:pt x="268" y="94"/>
                    </a:lnTo>
                    <a:lnTo>
                      <a:pt x="266" y="90"/>
                    </a:lnTo>
                    <a:lnTo>
                      <a:pt x="261" y="87"/>
                    </a:lnTo>
                    <a:lnTo>
                      <a:pt x="257" y="82"/>
                    </a:lnTo>
                    <a:lnTo>
                      <a:pt x="253" y="80"/>
                    </a:lnTo>
                    <a:lnTo>
                      <a:pt x="250" y="76"/>
                    </a:lnTo>
                    <a:lnTo>
                      <a:pt x="246" y="73"/>
                    </a:lnTo>
                    <a:lnTo>
                      <a:pt x="242" y="69"/>
                    </a:lnTo>
                    <a:lnTo>
                      <a:pt x="237" y="66"/>
                    </a:lnTo>
                    <a:lnTo>
                      <a:pt x="232" y="64"/>
                    </a:lnTo>
                    <a:lnTo>
                      <a:pt x="228" y="60"/>
                    </a:lnTo>
                    <a:lnTo>
                      <a:pt x="222" y="57"/>
                    </a:lnTo>
                    <a:lnTo>
                      <a:pt x="217" y="53"/>
                    </a:lnTo>
                    <a:lnTo>
                      <a:pt x="211" y="50"/>
                    </a:lnTo>
                    <a:lnTo>
                      <a:pt x="205" y="46"/>
                    </a:lnTo>
                    <a:lnTo>
                      <a:pt x="198" y="44"/>
                    </a:lnTo>
                    <a:lnTo>
                      <a:pt x="192" y="41"/>
                    </a:lnTo>
                    <a:lnTo>
                      <a:pt x="192" y="39"/>
                    </a:lnTo>
                    <a:lnTo>
                      <a:pt x="191" y="38"/>
                    </a:lnTo>
                    <a:lnTo>
                      <a:pt x="192" y="36"/>
                    </a:lnTo>
                    <a:lnTo>
                      <a:pt x="194" y="36"/>
                    </a:lnTo>
                    <a:lnTo>
                      <a:pt x="197" y="37"/>
                    </a:lnTo>
                    <a:lnTo>
                      <a:pt x="199" y="38"/>
                    </a:lnTo>
                    <a:lnTo>
                      <a:pt x="203" y="38"/>
                    </a:lnTo>
                    <a:lnTo>
                      <a:pt x="212" y="44"/>
                    </a:lnTo>
                    <a:lnTo>
                      <a:pt x="221" y="46"/>
                    </a:lnTo>
                    <a:lnTo>
                      <a:pt x="230" y="47"/>
                    </a:lnTo>
                    <a:lnTo>
                      <a:pt x="241" y="46"/>
                    </a:lnTo>
                    <a:lnTo>
                      <a:pt x="250" y="46"/>
                    </a:lnTo>
                    <a:lnTo>
                      <a:pt x="260" y="45"/>
                    </a:lnTo>
                    <a:lnTo>
                      <a:pt x="270" y="46"/>
                    </a:lnTo>
                    <a:lnTo>
                      <a:pt x="281" y="49"/>
                    </a:lnTo>
                    <a:lnTo>
                      <a:pt x="287" y="49"/>
                    </a:lnTo>
                    <a:lnTo>
                      <a:pt x="290" y="46"/>
                    </a:lnTo>
                    <a:lnTo>
                      <a:pt x="292" y="43"/>
                    </a:lnTo>
                    <a:lnTo>
                      <a:pt x="295" y="42"/>
                    </a:lnTo>
                    <a:lnTo>
                      <a:pt x="287" y="35"/>
                    </a:lnTo>
                    <a:lnTo>
                      <a:pt x="276" y="29"/>
                    </a:lnTo>
                    <a:lnTo>
                      <a:pt x="264" y="24"/>
                    </a:lnTo>
                    <a:lnTo>
                      <a:pt x="251" y="21"/>
                    </a:lnTo>
                    <a:lnTo>
                      <a:pt x="238" y="18"/>
                    </a:lnTo>
                    <a:lnTo>
                      <a:pt x="226" y="13"/>
                    </a:lnTo>
                    <a:lnTo>
                      <a:pt x="214" y="8"/>
                    </a:lnTo>
                    <a:lnTo>
                      <a:pt x="204" y="1"/>
                    </a:lnTo>
                    <a:lnTo>
                      <a:pt x="197" y="0"/>
                    </a:lnTo>
                    <a:lnTo>
                      <a:pt x="189" y="0"/>
                    </a:lnTo>
                    <a:lnTo>
                      <a:pt x="182" y="0"/>
                    </a:lnTo>
                    <a:lnTo>
                      <a:pt x="175" y="0"/>
                    </a:lnTo>
                    <a:lnTo>
                      <a:pt x="167" y="1"/>
                    </a:lnTo>
                    <a:lnTo>
                      <a:pt x="160" y="1"/>
                    </a:lnTo>
                    <a:lnTo>
                      <a:pt x="152" y="3"/>
                    </a:lnTo>
                    <a:lnTo>
                      <a:pt x="144" y="4"/>
                    </a:lnTo>
                    <a:lnTo>
                      <a:pt x="135" y="5"/>
                    </a:lnTo>
                    <a:lnTo>
                      <a:pt x="127" y="6"/>
                    </a:lnTo>
                    <a:lnTo>
                      <a:pt x="117" y="8"/>
                    </a:lnTo>
                    <a:lnTo>
                      <a:pt x="109" y="11"/>
                    </a:lnTo>
                    <a:lnTo>
                      <a:pt x="100" y="12"/>
                    </a:lnTo>
                    <a:lnTo>
                      <a:pt x="92" y="13"/>
                    </a:lnTo>
                    <a:lnTo>
                      <a:pt x="83" y="13"/>
                    </a:lnTo>
                    <a:lnTo>
                      <a:pt x="75" y="11"/>
                    </a:lnTo>
                    <a:lnTo>
                      <a:pt x="53" y="45"/>
                    </a:lnTo>
                    <a:lnTo>
                      <a:pt x="45" y="50"/>
                    </a:lnTo>
                    <a:lnTo>
                      <a:pt x="38" y="56"/>
                    </a:lnTo>
                    <a:lnTo>
                      <a:pt x="30" y="61"/>
                    </a:lnTo>
                    <a:lnTo>
                      <a:pt x="22" y="67"/>
                    </a:lnTo>
                    <a:lnTo>
                      <a:pt x="15" y="74"/>
                    </a:lnTo>
                    <a:lnTo>
                      <a:pt x="9" y="82"/>
                    </a:lnTo>
                    <a:lnTo>
                      <a:pt x="3" y="91"/>
                    </a:lnTo>
                    <a:lnTo>
                      <a:pt x="0" y="102"/>
                    </a:lnTo>
                    <a:lnTo>
                      <a:pt x="8" y="104"/>
                    </a:lnTo>
                    <a:lnTo>
                      <a:pt x="15" y="106"/>
                    </a:lnTo>
                    <a:lnTo>
                      <a:pt x="22" y="110"/>
                    </a:lnTo>
                    <a:lnTo>
                      <a:pt x="27" y="114"/>
                    </a:lnTo>
                    <a:lnTo>
                      <a:pt x="33" y="119"/>
                    </a:lnTo>
                    <a:lnTo>
                      <a:pt x="39" y="125"/>
                    </a:lnTo>
                    <a:lnTo>
                      <a:pt x="44" y="129"/>
                    </a:lnTo>
                    <a:lnTo>
                      <a:pt x="49" y="135"/>
                    </a:lnTo>
                    <a:lnTo>
                      <a:pt x="55" y="143"/>
                    </a:lnTo>
                    <a:lnTo>
                      <a:pt x="63" y="151"/>
                    </a:lnTo>
                    <a:lnTo>
                      <a:pt x="71" y="157"/>
                    </a:lnTo>
                    <a:lnTo>
                      <a:pt x="79" y="163"/>
                    </a:lnTo>
                    <a:lnTo>
                      <a:pt x="89" y="168"/>
                    </a:lnTo>
                    <a:lnTo>
                      <a:pt x="98" y="173"/>
                    </a:lnTo>
                    <a:lnTo>
                      <a:pt x="108" y="178"/>
                    </a:lnTo>
                    <a:lnTo>
                      <a:pt x="117" y="182"/>
                    </a:lnTo>
                    <a:lnTo>
                      <a:pt x="120" y="182"/>
                    </a:lnTo>
                    <a:lnTo>
                      <a:pt x="122" y="182"/>
                    </a:lnTo>
                    <a:lnTo>
                      <a:pt x="123" y="182"/>
                    </a:lnTo>
                    <a:lnTo>
                      <a:pt x="138" y="196"/>
                    </a:lnTo>
                    <a:lnTo>
                      <a:pt x="139" y="196"/>
                    </a:lnTo>
                    <a:close/>
                  </a:path>
                </a:pathLst>
              </a:custGeom>
              <a:solidFill>
                <a:srgbClr val="FFAD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941" name="Group 145"/>
              <p:cNvGrpSpPr>
                <a:grpSpLocks/>
              </p:cNvGrpSpPr>
              <p:nvPr/>
            </p:nvGrpSpPr>
            <p:grpSpPr bwMode="auto">
              <a:xfrm>
                <a:off x="3360" y="1968"/>
                <a:ext cx="1104" cy="720"/>
                <a:chOff x="7200" y="864"/>
                <a:chExt cx="1104" cy="720"/>
              </a:xfrm>
            </p:grpSpPr>
            <p:grpSp>
              <p:nvGrpSpPr>
                <p:cNvPr id="33943" name="Group 146"/>
                <p:cNvGrpSpPr>
                  <a:grpSpLocks/>
                </p:cNvGrpSpPr>
                <p:nvPr/>
              </p:nvGrpSpPr>
              <p:grpSpPr bwMode="auto">
                <a:xfrm>
                  <a:off x="7200" y="864"/>
                  <a:ext cx="360" cy="720"/>
                  <a:chOff x="6192" y="864"/>
                  <a:chExt cx="384" cy="768"/>
                </a:xfrm>
              </p:grpSpPr>
              <p:sp>
                <p:nvSpPr>
                  <p:cNvPr id="33957" name="AutoShape 147"/>
                  <p:cNvSpPr>
                    <a:spLocks noChangeArrowheads="1"/>
                  </p:cNvSpPr>
                  <p:nvPr/>
                </p:nvSpPr>
                <p:spPr bwMode="auto">
                  <a:xfrm>
                    <a:off x="6192" y="960"/>
                    <a:ext cx="384" cy="672"/>
                  </a:xfrm>
                  <a:prstGeom prst="can">
                    <a:avLst>
                      <a:gd name="adj" fmla="val 22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58" name="AutoShape 148"/>
                  <p:cNvSpPr>
                    <a:spLocks/>
                  </p:cNvSpPr>
                  <p:nvPr/>
                </p:nvSpPr>
                <p:spPr bwMode="auto">
                  <a:xfrm rot="5400000">
                    <a:off x="6312" y="744"/>
                    <a:ext cx="144" cy="384"/>
                  </a:xfrm>
                  <a:prstGeom prst="leftBracket">
                    <a:avLst>
                      <a:gd name="adj" fmla="val 13333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944" name="AutoShape 149"/>
                <p:cNvSpPr>
                  <a:spLocks noChangeArrowheads="1"/>
                </p:cNvSpPr>
                <p:nvPr/>
              </p:nvSpPr>
              <p:spPr bwMode="auto">
                <a:xfrm>
                  <a:off x="7440" y="1056"/>
                  <a:ext cx="528" cy="52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945" name="Group 150"/>
                <p:cNvGrpSpPr>
                  <a:grpSpLocks/>
                </p:cNvGrpSpPr>
                <p:nvPr/>
              </p:nvGrpSpPr>
              <p:grpSpPr bwMode="auto">
                <a:xfrm>
                  <a:off x="7920" y="1056"/>
                  <a:ext cx="384" cy="512"/>
                  <a:chOff x="0" y="114"/>
                  <a:chExt cx="2957" cy="3947"/>
                </a:xfrm>
              </p:grpSpPr>
              <p:sp>
                <p:nvSpPr>
                  <p:cNvPr id="33946" name="Rectangle 151"/>
                  <p:cNvSpPr>
                    <a:spLocks noChangeArrowheads="1"/>
                  </p:cNvSpPr>
                  <p:nvPr/>
                </p:nvSpPr>
                <p:spPr bwMode="auto">
                  <a:xfrm>
                    <a:off x="0" y="1377"/>
                    <a:ext cx="944" cy="495"/>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947" name="Group 152"/>
                  <p:cNvGrpSpPr>
                    <a:grpSpLocks/>
                  </p:cNvGrpSpPr>
                  <p:nvPr/>
                </p:nvGrpSpPr>
                <p:grpSpPr bwMode="auto">
                  <a:xfrm>
                    <a:off x="628" y="669"/>
                    <a:ext cx="2329" cy="3392"/>
                    <a:chOff x="192" y="196"/>
                    <a:chExt cx="2832" cy="4124"/>
                  </a:xfrm>
                </p:grpSpPr>
                <p:sp>
                  <p:nvSpPr>
                    <p:cNvPr id="33954" name="AutoShape 153"/>
                    <p:cNvSpPr>
                      <a:spLocks noChangeArrowheads="1"/>
                    </p:cNvSpPr>
                    <p:nvPr/>
                  </p:nvSpPr>
                  <p:spPr bwMode="auto">
                    <a:xfrm rot="7407501" flipH="1" flipV="1">
                      <a:off x="1100" y="3022"/>
                      <a:ext cx="2372" cy="223"/>
                    </a:xfrm>
                    <a:prstGeom prst="triangle">
                      <a:avLst>
                        <a:gd name="adj" fmla="val 58954"/>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55" name="AutoShape 154"/>
                    <p:cNvSpPr>
                      <a:spLocks noChangeArrowheads="1"/>
                    </p:cNvSpPr>
                    <p:nvPr/>
                  </p:nvSpPr>
                  <p:spPr bwMode="auto">
                    <a:xfrm>
                      <a:off x="192" y="196"/>
                      <a:ext cx="2832" cy="268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56" name="AutoShape 155"/>
                    <p:cNvSpPr>
                      <a:spLocks noChangeArrowheads="1"/>
                    </p:cNvSpPr>
                    <p:nvPr/>
                  </p:nvSpPr>
                  <p:spPr bwMode="auto">
                    <a:xfrm flipV="1">
                      <a:off x="192" y="2884"/>
                      <a:ext cx="2160" cy="1296"/>
                    </a:xfrm>
                    <a:prstGeom prst="triangle">
                      <a:avLst>
                        <a:gd name="adj" fmla="val 7134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948" name="Line 156"/>
                  <p:cNvSpPr>
                    <a:spLocks noChangeShapeType="1"/>
                  </p:cNvSpPr>
                  <p:nvPr/>
                </p:nvSpPr>
                <p:spPr bwMode="auto">
                  <a:xfrm>
                    <a:off x="2957" y="2324"/>
                    <a:ext cx="0" cy="118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9" name="Line 157"/>
                  <p:cNvSpPr>
                    <a:spLocks noChangeShapeType="1"/>
                  </p:cNvSpPr>
                  <p:nvPr/>
                </p:nvSpPr>
                <p:spPr bwMode="auto">
                  <a:xfrm>
                    <a:off x="2404" y="2877"/>
                    <a:ext cx="0" cy="118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50" name="Line 158"/>
                  <p:cNvSpPr>
                    <a:spLocks noChangeShapeType="1"/>
                  </p:cNvSpPr>
                  <p:nvPr/>
                </p:nvSpPr>
                <p:spPr bwMode="auto">
                  <a:xfrm>
                    <a:off x="667" y="2877"/>
                    <a:ext cx="0" cy="118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51" name="AutoShape 159"/>
                  <p:cNvSpPr>
                    <a:spLocks noChangeArrowheads="1"/>
                  </p:cNvSpPr>
                  <p:nvPr/>
                </p:nvSpPr>
                <p:spPr bwMode="auto">
                  <a:xfrm>
                    <a:off x="1403" y="437"/>
                    <a:ext cx="942" cy="563"/>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52" name="AutoShape 160"/>
                  <p:cNvSpPr>
                    <a:spLocks noChangeArrowheads="1"/>
                  </p:cNvSpPr>
                  <p:nvPr/>
                </p:nvSpPr>
                <p:spPr bwMode="auto">
                  <a:xfrm>
                    <a:off x="1602" y="114"/>
                    <a:ext cx="445" cy="656"/>
                  </a:xfrm>
                  <a:prstGeom prst="roundRect">
                    <a:avLst>
                      <a:gd name="adj" fmla="val 3376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53" name="AutoShape 161"/>
                  <p:cNvSpPr>
                    <a:spLocks noChangeArrowheads="1"/>
                  </p:cNvSpPr>
                  <p:nvPr/>
                </p:nvSpPr>
                <p:spPr bwMode="auto">
                  <a:xfrm>
                    <a:off x="1263" y="577"/>
                    <a:ext cx="942" cy="563"/>
                  </a:xfrm>
                  <a:prstGeom prst="cube">
                    <a:avLst>
                      <a:gd name="adj" fmla="val 25000"/>
                    </a:avLst>
                  </a:prstGeom>
                  <a:solidFill>
                    <a:schemeClr val="accent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3942" name="Text Box 162"/>
              <p:cNvSpPr txBox="1">
                <a:spLocks noChangeArrowheads="1"/>
              </p:cNvSpPr>
              <p:nvPr/>
            </p:nvSpPr>
            <p:spPr bwMode="auto">
              <a:xfrm>
                <a:off x="3573" y="2336"/>
                <a:ext cx="506"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a:t>Dust</a:t>
                </a:r>
              </a:p>
            </p:txBody>
          </p:sp>
        </p:grpSp>
        <p:sp>
          <p:nvSpPr>
            <p:cNvPr id="33799" name="Rectangle 163"/>
            <p:cNvSpPr>
              <a:spLocks noChangeArrowheads="1"/>
            </p:cNvSpPr>
            <p:nvPr/>
          </p:nvSpPr>
          <p:spPr bwMode="auto">
            <a:xfrm>
              <a:off x="3816" y="3275"/>
              <a:ext cx="48" cy="96"/>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0" name="Rectangle 164"/>
            <p:cNvSpPr>
              <a:spLocks noChangeArrowheads="1"/>
            </p:cNvSpPr>
            <p:nvPr/>
          </p:nvSpPr>
          <p:spPr bwMode="auto">
            <a:xfrm>
              <a:off x="3912" y="3275"/>
              <a:ext cx="48" cy="4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1" name="Rectangle 165"/>
            <p:cNvSpPr>
              <a:spLocks noChangeArrowheads="1"/>
            </p:cNvSpPr>
            <p:nvPr/>
          </p:nvSpPr>
          <p:spPr bwMode="auto">
            <a:xfrm>
              <a:off x="3528" y="2843"/>
              <a:ext cx="48" cy="4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0A606B5-FDE7-40C1-BFEE-710B58B4E25A}" type="slidenum">
              <a:rPr lang="en-US" smtClean="0"/>
              <a:pPr/>
              <a:t>37</a:t>
            </a:fld>
            <a:endParaRPr lang="en-US" smtClean="0"/>
          </a:p>
        </p:txBody>
      </p:sp>
      <p:grpSp>
        <p:nvGrpSpPr>
          <p:cNvPr id="34819" name="Group 2"/>
          <p:cNvGrpSpPr>
            <a:grpSpLocks/>
          </p:cNvGrpSpPr>
          <p:nvPr/>
        </p:nvGrpSpPr>
        <p:grpSpPr bwMode="auto">
          <a:xfrm>
            <a:off x="5622925" y="2667000"/>
            <a:ext cx="3444875" cy="3962400"/>
            <a:chOff x="3206" y="1536"/>
            <a:chExt cx="2351" cy="2640"/>
          </a:xfrm>
        </p:grpSpPr>
        <p:grpSp>
          <p:nvGrpSpPr>
            <p:cNvPr id="34822" name="Group 3"/>
            <p:cNvGrpSpPr>
              <a:grpSpLocks/>
            </p:cNvGrpSpPr>
            <p:nvPr/>
          </p:nvGrpSpPr>
          <p:grpSpPr bwMode="auto">
            <a:xfrm>
              <a:off x="3206" y="1536"/>
              <a:ext cx="2351" cy="2640"/>
              <a:chOff x="3792" y="2160"/>
              <a:chExt cx="1624" cy="1824"/>
            </a:xfrm>
          </p:grpSpPr>
          <p:pic>
            <p:nvPicPr>
              <p:cNvPr id="34875" name="Picture 4" descr="inspect yoursel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92" y="2160"/>
                <a:ext cx="1624"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76" name="Line 5"/>
              <p:cNvSpPr>
                <a:spLocks noChangeShapeType="1"/>
              </p:cNvSpPr>
              <p:nvPr/>
            </p:nvSpPr>
            <p:spPr bwMode="auto">
              <a:xfrm>
                <a:off x="5008" y="2789"/>
                <a:ext cx="23" cy="2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77" name="AutoShape 6"/>
              <p:cNvSpPr>
                <a:spLocks noChangeArrowheads="1"/>
              </p:cNvSpPr>
              <p:nvPr/>
            </p:nvSpPr>
            <p:spPr bwMode="auto">
              <a:xfrm rot="10800000">
                <a:off x="5014" y="2866"/>
                <a:ext cx="17" cy="178"/>
              </a:xfrm>
              <a:prstGeom prst="rtTriangle">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8" name="AutoShape 7"/>
              <p:cNvSpPr>
                <a:spLocks noChangeArrowheads="1"/>
              </p:cNvSpPr>
              <p:nvPr/>
            </p:nvSpPr>
            <p:spPr bwMode="auto">
              <a:xfrm rot="13487974" flipH="1">
                <a:off x="5002" y="2853"/>
                <a:ext cx="38" cy="19"/>
              </a:xfrm>
              <a:prstGeom prst="triangle">
                <a:avLst>
                  <a:gd name="adj" fmla="val 49403"/>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79" name="Group 8"/>
              <p:cNvGrpSpPr>
                <a:grpSpLocks/>
              </p:cNvGrpSpPr>
              <p:nvPr/>
            </p:nvGrpSpPr>
            <p:grpSpPr bwMode="auto">
              <a:xfrm>
                <a:off x="5022" y="2866"/>
                <a:ext cx="39" cy="178"/>
                <a:chOff x="3840" y="2304"/>
                <a:chExt cx="192" cy="768"/>
              </a:xfrm>
            </p:grpSpPr>
            <p:sp>
              <p:nvSpPr>
                <p:cNvPr id="34895" name="AutoShape 9"/>
                <p:cNvSpPr>
                  <a:spLocks noChangeArrowheads="1"/>
                </p:cNvSpPr>
                <p:nvPr/>
              </p:nvSpPr>
              <p:spPr bwMode="auto">
                <a:xfrm rot="10800000" flipH="1">
                  <a:off x="3888" y="2304"/>
                  <a:ext cx="144" cy="768"/>
                </a:xfrm>
                <a:prstGeom prst="rtTriangle">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6" name="Rectangle 10"/>
                <p:cNvSpPr>
                  <a:spLocks noChangeArrowheads="1"/>
                </p:cNvSpPr>
                <p:nvPr/>
              </p:nvSpPr>
              <p:spPr bwMode="auto">
                <a:xfrm>
                  <a:off x="3840" y="2976"/>
                  <a:ext cx="96" cy="96"/>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80" name="AutoShape 11"/>
              <p:cNvSpPr>
                <a:spLocks noChangeArrowheads="1"/>
              </p:cNvSpPr>
              <p:nvPr/>
            </p:nvSpPr>
            <p:spPr bwMode="auto">
              <a:xfrm rot="10800000">
                <a:off x="5146" y="2866"/>
                <a:ext cx="28" cy="178"/>
              </a:xfrm>
              <a:prstGeom prst="rtTriangle">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1" name="AutoShape 12"/>
              <p:cNvSpPr>
                <a:spLocks noChangeArrowheads="1"/>
              </p:cNvSpPr>
              <p:nvPr/>
            </p:nvSpPr>
            <p:spPr bwMode="auto">
              <a:xfrm>
                <a:off x="4954" y="2688"/>
                <a:ext cx="220" cy="256"/>
              </a:xfrm>
              <a:prstGeom prst="cube">
                <a:avLst>
                  <a:gd name="adj" fmla="val 25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2" name="AutoShape 13"/>
              <p:cNvSpPr>
                <a:spLocks noChangeArrowheads="1"/>
              </p:cNvSpPr>
              <p:nvPr/>
            </p:nvSpPr>
            <p:spPr bwMode="auto">
              <a:xfrm rot="10800000" flipH="1">
                <a:off x="4954" y="2944"/>
                <a:ext cx="28" cy="178"/>
              </a:xfrm>
              <a:prstGeom prst="rtTriangle">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3" name="Rectangle 14"/>
              <p:cNvSpPr>
                <a:spLocks noChangeArrowheads="1"/>
              </p:cNvSpPr>
              <p:nvPr/>
            </p:nvSpPr>
            <p:spPr bwMode="auto">
              <a:xfrm>
                <a:off x="4944" y="3100"/>
                <a:ext cx="19" cy="22"/>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884" name="Group 15"/>
              <p:cNvGrpSpPr>
                <a:grpSpLocks/>
              </p:cNvGrpSpPr>
              <p:nvPr/>
            </p:nvGrpSpPr>
            <p:grpSpPr bwMode="auto">
              <a:xfrm>
                <a:off x="4802" y="3044"/>
                <a:ext cx="389" cy="314"/>
                <a:chOff x="4809" y="3030"/>
                <a:chExt cx="389" cy="314"/>
              </a:xfrm>
            </p:grpSpPr>
            <p:pic>
              <p:nvPicPr>
                <p:cNvPr id="34893" name="Picture 16" descr="inspect yourself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563250">
                  <a:off x="4814" y="3030"/>
                  <a:ext cx="38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94" name="AutoShape 17"/>
                <p:cNvSpPr>
                  <a:spLocks noChangeArrowheads="1"/>
                </p:cNvSpPr>
                <p:nvPr/>
              </p:nvSpPr>
              <p:spPr bwMode="auto">
                <a:xfrm rot="-4755217">
                  <a:off x="4825" y="3176"/>
                  <a:ext cx="152" cy="183"/>
                </a:xfrm>
                <a:prstGeom prst="parallelogram">
                  <a:avLst>
                    <a:gd name="adj" fmla="val 25000"/>
                  </a:avLst>
                </a:prstGeom>
                <a:solidFill>
                  <a:srgbClr val="14946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85" name="Line 18"/>
              <p:cNvSpPr>
                <a:spLocks noChangeShapeType="1"/>
              </p:cNvSpPr>
              <p:nvPr/>
            </p:nvSpPr>
            <p:spPr bwMode="auto">
              <a:xfrm flipH="1">
                <a:off x="5121" y="2928"/>
                <a:ext cx="17" cy="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86" name="AutoShape 19"/>
              <p:cNvSpPr>
                <a:spLocks noChangeArrowheads="1"/>
              </p:cNvSpPr>
              <p:nvPr/>
            </p:nvSpPr>
            <p:spPr bwMode="auto">
              <a:xfrm rot="10800000" flipH="1">
                <a:off x="5121" y="2944"/>
                <a:ext cx="17" cy="178"/>
              </a:xfrm>
              <a:prstGeom prst="rtTriangle">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7" name="Rectangle 20"/>
              <p:cNvSpPr>
                <a:spLocks noChangeArrowheads="1"/>
              </p:cNvSpPr>
              <p:nvPr/>
            </p:nvSpPr>
            <p:spPr bwMode="auto">
              <a:xfrm flipH="1">
                <a:off x="5110" y="3100"/>
                <a:ext cx="19" cy="22"/>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8" name="AutoShape 21"/>
              <p:cNvSpPr>
                <a:spLocks noChangeArrowheads="1"/>
              </p:cNvSpPr>
              <p:nvPr/>
            </p:nvSpPr>
            <p:spPr bwMode="auto">
              <a:xfrm rot="10800000">
                <a:off x="5091" y="2944"/>
                <a:ext cx="29" cy="178"/>
              </a:xfrm>
              <a:prstGeom prst="rtTriangle">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9" name="Line 22"/>
              <p:cNvSpPr>
                <a:spLocks noChangeShapeType="1"/>
              </p:cNvSpPr>
              <p:nvPr/>
            </p:nvSpPr>
            <p:spPr bwMode="auto">
              <a:xfrm>
                <a:off x="5165" y="2890"/>
                <a:ext cx="9"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0" name="Rectangle 23"/>
              <p:cNvSpPr>
                <a:spLocks noChangeArrowheads="1"/>
              </p:cNvSpPr>
              <p:nvPr/>
            </p:nvSpPr>
            <p:spPr bwMode="auto">
              <a:xfrm flipH="1">
                <a:off x="5165" y="3022"/>
                <a:ext cx="19" cy="22"/>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1" name="AutoShape 24"/>
              <p:cNvSpPr>
                <a:spLocks noChangeArrowheads="1"/>
              </p:cNvSpPr>
              <p:nvPr/>
            </p:nvSpPr>
            <p:spPr bwMode="auto">
              <a:xfrm rot="8112026">
                <a:off x="5112" y="2931"/>
                <a:ext cx="38" cy="19"/>
              </a:xfrm>
              <a:prstGeom prst="triangle">
                <a:avLst>
                  <a:gd name="adj" fmla="val 49403"/>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2" name="Rectangle 25"/>
              <p:cNvSpPr>
                <a:spLocks noChangeArrowheads="1"/>
              </p:cNvSpPr>
              <p:nvPr/>
            </p:nvSpPr>
            <p:spPr bwMode="auto">
              <a:xfrm>
                <a:off x="4992" y="2784"/>
                <a:ext cx="96" cy="96"/>
              </a:xfrm>
              <a:prstGeom prst="rect">
                <a:avLst/>
              </a:prstGeom>
              <a:solidFill>
                <a:srgbClr val="DDDDDD"/>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23" name="Group 26"/>
            <p:cNvGrpSpPr>
              <a:grpSpLocks/>
            </p:cNvGrpSpPr>
            <p:nvPr/>
          </p:nvGrpSpPr>
          <p:grpSpPr bwMode="auto">
            <a:xfrm>
              <a:off x="4992" y="2064"/>
              <a:ext cx="288" cy="390"/>
              <a:chOff x="4646" y="1029"/>
              <a:chExt cx="582" cy="438"/>
            </a:xfrm>
          </p:grpSpPr>
          <p:sp>
            <p:nvSpPr>
              <p:cNvPr id="34824" name="Freeform 27"/>
              <p:cNvSpPr>
                <a:spLocks/>
              </p:cNvSpPr>
              <p:nvPr/>
            </p:nvSpPr>
            <p:spPr bwMode="auto">
              <a:xfrm>
                <a:off x="4646" y="1029"/>
                <a:ext cx="582" cy="438"/>
              </a:xfrm>
              <a:custGeom>
                <a:avLst/>
                <a:gdLst>
                  <a:gd name="T0" fmla="*/ 2 w 1163"/>
                  <a:gd name="T1" fmla="*/ 26 h 874"/>
                  <a:gd name="T2" fmla="*/ 2 w 1163"/>
                  <a:gd name="T3" fmla="*/ 24 h 874"/>
                  <a:gd name="T4" fmla="*/ 2 w 1163"/>
                  <a:gd name="T5" fmla="*/ 24 h 874"/>
                  <a:gd name="T6" fmla="*/ 1 w 1163"/>
                  <a:gd name="T7" fmla="*/ 22 h 874"/>
                  <a:gd name="T8" fmla="*/ 1 w 1163"/>
                  <a:gd name="T9" fmla="*/ 21 h 874"/>
                  <a:gd name="T10" fmla="*/ 0 w 1163"/>
                  <a:gd name="T11" fmla="*/ 19 h 874"/>
                  <a:gd name="T12" fmla="*/ 2 w 1163"/>
                  <a:gd name="T13" fmla="*/ 18 h 874"/>
                  <a:gd name="T14" fmla="*/ 2 w 1163"/>
                  <a:gd name="T15" fmla="*/ 16 h 874"/>
                  <a:gd name="T16" fmla="*/ 3 w 1163"/>
                  <a:gd name="T17" fmla="*/ 14 h 874"/>
                  <a:gd name="T18" fmla="*/ 4 w 1163"/>
                  <a:gd name="T19" fmla="*/ 13 h 874"/>
                  <a:gd name="T20" fmla="*/ 5 w 1163"/>
                  <a:gd name="T21" fmla="*/ 12 h 874"/>
                  <a:gd name="T22" fmla="*/ 6 w 1163"/>
                  <a:gd name="T23" fmla="*/ 10 h 874"/>
                  <a:gd name="T24" fmla="*/ 6 w 1163"/>
                  <a:gd name="T25" fmla="*/ 9 h 874"/>
                  <a:gd name="T26" fmla="*/ 7 w 1163"/>
                  <a:gd name="T27" fmla="*/ 7 h 874"/>
                  <a:gd name="T28" fmla="*/ 8 w 1163"/>
                  <a:gd name="T29" fmla="*/ 6 h 874"/>
                  <a:gd name="T30" fmla="*/ 10 w 1163"/>
                  <a:gd name="T31" fmla="*/ 6 h 874"/>
                  <a:gd name="T32" fmla="*/ 12 w 1163"/>
                  <a:gd name="T33" fmla="*/ 5 h 874"/>
                  <a:gd name="T34" fmla="*/ 14 w 1163"/>
                  <a:gd name="T35" fmla="*/ 4 h 874"/>
                  <a:gd name="T36" fmla="*/ 16 w 1163"/>
                  <a:gd name="T37" fmla="*/ 3 h 874"/>
                  <a:gd name="T38" fmla="*/ 17 w 1163"/>
                  <a:gd name="T39" fmla="*/ 3 h 874"/>
                  <a:gd name="T40" fmla="*/ 18 w 1163"/>
                  <a:gd name="T41" fmla="*/ 2 h 874"/>
                  <a:gd name="T42" fmla="*/ 19 w 1163"/>
                  <a:gd name="T43" fmla="*/ 2 h 874"/>
                  <a:gd name="T44" fmla="*/ 22 w 1163"/>
                  <a:gd name="T45" fmla="*/ 1 h 874"/>
                  <a:gd name="T46" fmla="*/ 25 w 1163"/>
                  <a:gd name="T47" fmla="*/ 1 h 874"/>
                  <a:gd name="T48" fmla="*/ 27 w 1163"/>
                  <a:gd name="T49" fmla="*/ 2 h 874"/>
                  <a:gd name="T50" fmla="*/ 29 w 1163"/>
                  <a:gd name="T51" fmla="*/ 0 h 874"/>
                  <a:gd name="T52" fmla="*/ 32 w 1163"/>
                  <a:gd name="T53" fmla="*/ 1 h 874"/>
                  <a:gd name="T54" fmla="*/ 34 w 1163"/>
                  <a:gd name="T55" fmla="*/ 2 h 874"/>
                  <a:gd name="T56" fmla="*/ 35 w 1163"/>
                  <a:gd name="T57" fmla="*/ 4 h 874"/>
                  <a:gd name="T58" fmla="*/ 37 w 1163"/>
                  <a:gd name="T59" fmla="*/ 7 h 874"/>
                  <a:gd name="T60" fmla="*/ 36 w 1163"/>
                  <a:gd name="T61" fmla="*/ 10 h 874"/>
                  <a:gd name="T62" fmla="*/ 35 w 1163"/>
                  <a:gd name="T63" fmla="*/ 11 h 874"/>
                  <a:gd name="T64" fmla="*/ 35 w 1163"/>
                  <a:gd name="T65" fmla="*/ 12 h 874"/>
                  <a:gd name="T66" fmla="*/ 33 w 1163"/>
                  <a:gd name="T67" fmla="*/ 13 h 874"/>
                  <a:gd name="T68" fmla="*/ 31 w 1163"/>
                  <a:gd name="T69" fmla="*/ 13 h 874"/>
                  <a:gd name="T70" fmla="*/ 30 w 1163"/>
                  <a:gd name="T71" fmla="*/ 14 h 874"/>
                  <a:gd name="T72" fmla="*/ 29 w 1163"/>
                  <a:gd name="T73" fmla="*/ 14 h 874"/>
                  <a:gd name="T74" fmla="*/ 28 w 1163"/>
                  <a:gd name="T75" fmla="*/ 15 h 874"/>
                  <a:gd name="T76" fmla="*/ 26 w 1163"/>
                  <a:gd name="T77" fmla="*/ 15 h 874"/>
                  <a:gd name="T78" fmla="*/ 21 w 1163"/>
                  <a:gd name="T79" fmla="*/ 17 h 874"/>
                  <a:gd name="T80" fmla="*/ 21 w 1163"/>
                  <a:gd name="T81" fmla="*/ 17 h 874"/>
                  <a:gd name="T82" fmla="*/ 20 w 1163"/>
                  <a:gd name="T83" fmla="*/ 17 h 874"/>
                  <a:gd name="T84" fmla="*/ 19 w 1163"/>
                  <a:gd name="T85" fmla="*/ 17 h 874"/>
                  <a:gd name="T86" fmla="*/ 18 w 1163"/>
                  <a:gd name="T87" fmla="*/ 19 h 874"/>
                  <a:gd name="T88" fmla="*/ 17 w 1163"/>
                  <a:gd name="T89" fmla="*/ 19 h 874"/>
                  <a:gd name="T90" fmla="*/ 17 w 1163"/>
                  <a:gd name="T91" fmla="*/ 19 h 874"/>
                  <a:gd name="T92" fmla="*/ 16 w 1163"/>
                  <a:gd name="T93" fmla="*/ 19 h 874"/>
                  <a:gd name="T94" fmla="*/ 12 w 1163"/>
                  <a:gd name="T95" fmla="*/ 21 h 874"/>
                  <a:gd name="T96" fmla="*/ 10 w 1163"/>
                  <a:gd name="T97" fmla="*/ 19 h 874"/>
                  <a:gd name="T98" fmla="*/ 9 w 1163"/>
                  <a:gd name="T99" fmla="*/ 20 h 874"/>
                  <a:gd name="T100" fmla="*/ 8 w 1163"/>
                  <a:gd name="T101" fmla="*/ 21 h 874"/>
                  <a:gd name="T102" fmla="*/ 8 w 1163"/>
                  <a:gd name="T103" fmla="*/ 23 h 874"/>
                  <a:gd name="T104" fmla="*/ 7 w 1163"/>
                  <a:gd name="T105" fmla="*/ 23 h 874"/>
                  <a:gd name="T106" fmla="*/ 7 w 1163"/>
                  <a:gd name="T107" fmla="*/ 24 h 874"/>
                  <a:gd name="T108" fmla="*/ 6 w 1163"/>
                  <a:gd name="T109" fmla="*/ 25 h 874"/>
                  <a:gd name="T110" fmla="*/ 5 w 1163"/>
                  <a:gd name="T111" fmla="*/ 27 h 8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63" h="874">
                    <a:moveTo>
                      <a:pt x="65" y="856"/>
                    </a:moveTo>
                    <a:lnTo>
                      <a:pt x="62" y="852"/>
                    </a:lnTo>
                    <a:lnTo>
                      <a:pt x="54" y="841"/>
                    </a:lnTo>
                    <a:lnTo>
                      <a:pt x="47" y="825"/>
                    </a:lnTo>
                    <a:lnTo>
                      <a:pt x="47" y="806"/>
                    </a:lnTo>
                    <a:lnTo>
                      <a:pt x="54" y="777"/>
                    </a:lnTo>
                    <a:lnTo>
                      <a:pt x="43" y="763"/>
                    </a:lnTo>
                    <a:lnTo>
                      <a:pt x="42" y="762"/>
                    </a:lnTo>
                    <a:lnTo>
                      <a:pt x="42" y="758"/>
                    </a:lnTo>
                    <a:lnTo>
                      <a:pt x="41" y="750"/>
                    </a:lnTo>
                    <a:lnTo>
                      <a:pt x="43" y="739"/>
                    </a:lnTo>
                    <a:lnTo>
                      <a:pt x="40" y="738"/>
                    </a:lnTo>
                    <a:lnTo>
                      <a:pt x="33" y="734"/>
                    </a:lnTo>
                    <a:lnTo>
                      <a:pt x="25" y="727"/>
                    </a:lnTo>
                    <a:lnTo>
                      <a:pt x="17" y="715"/>
                    </a:lnTo>
                    <a:lnTo>
                      <a:pt x="11" y="701"/>
                    </a:lnTo>
                    <a:lnTo>
                      <a:pt x="6" y="684"/>
                    </a:lnTo>
                    <a:lnTo>
                      <a:pt x="6" y="666"/>
                    </a:lnTo>
                    <a:lnTo>
                      <a:pt x="15" y="646"/>
                    </a:lnTo>
                    <a:lnTo>
                      <a:pt x="13" y="644"/>
                    </a:lnTo>
                    <a:lnTo>
                      <a:pt x="10" y="638"/>
                    </a:lnTo>
                    <a:lnTo>
                      <a:pt x="5" y="629"/>
                    </a:lnTo>
                    <a:lnTo>
                      <a:pt x="2" y="617"/>
                    </a:lnTo>
                    <a:lnTo>
                      <a:pt x="0" y="603"/>
                    </a:lnTo>
                    <a:lnTo>
                      <a:pt x="2" y="588"/>
                    </a:lnTo>
                    <a:lnTo>
                      <a:pt x="9" y="572"/>
                    </a:lnTo>
                    <a:lnTo>
                      <a:pt x="21" y="556"/>
                    </a:lnTo>
                    <a:lnTo>
                      <a:pt x="50" y="546"/>
                    </a:lnTo>
                    <a:lnTo>
                      <a:pt x="50" y="541"/>
                    </a:lnTo>
                    <a:lnTo>
                      <a:pt x="51" y="532"/>
                    </a:lnTo>
                    <a:lnTo>
                      <a:pt x="55" y="520"/>
                    </a:lnTo>
                    <a:lnTo>
                      <a:pt x="59" y="510"/>
                    </a:lnTo>
                    <a:lnTo>
                      <a:pt x="76" y="488"/>
                    </a:lnTo>
                    <a:lnTo>
                      <a:pt x="73" y="482"/>
                    </a:lnTo>
                    <a:lnTo>
                      <a:pt x="70" y="464"/>
                    </a:lnTo>
                    <a:lnTo>
                      <a:pt x="72" y="436"/>
                    </a:lnTo>
                    <a:lnTo>
                      <a:pt x="86" y="401"/>
                    </a:lnTo>
                    <a:lnTo>
                      <a:pt x="87" y="399"/>
                    </a:lnTo>
                    <a:lnTo>
                      <a:pt x="92" y="395"/>
                    </a:lnTo>
                    <a:lnTo>
                      <a:pt x="97" y="389"/>
                    </a:lnTo>
                    <a:lnTo>
                      <a:pt x="106" y="383"/>
                    </a:lnTo>
                    <a:lnTo>
                      <a:pt x="115" y="378"/>
                    </a:lnTo>
                    <a:lnTo>
                      <a:pt x="125" y="373"/>
                    </a:lnTo>
                    <a:lnTo>
                      <a:pt x="137" y="372"/>
                    </a:lnTo>
                    <a:lnTo>
                      <a:pt x="147" y="373"/>
                    </a:lnTo>
                    <a:lnTo>
                      <a:pt x="169" y="354"/>
                    </a:lnTo>
                    <a:lnTo>
                      <a:pt x="167" y="331"/>
                    </a:lnTo>
                    <a:lnTo>
                      <a:pt x="167" y="310"/>
                    </a:lnTo>
                    <a:lnTo>
                      <a:pt x="167" y="307"/>
                    </a:lnTo>
                    <a:lnTo>
                      <a:pt x="165" y="301"/>
                    </a:lnTo>
                    <a:lnTo>
                      <a:pt x="167" y="292"/>
                    </a:lnTo>
                    <a:lnTo>
                      <a:pt x="169" y="280"/>
                    </a:lnTo>
                    <a:lnTo>
                      <a:pt x="174" y="263"/>
                    </a:lnTo>
                    <a:lnTo>
                      <a:pt x="182" y="246"/>
                    </a:lnTo>
                    <a:lnTo>
                      <a:pt x="194" y="225"/>
                    </a:lnTo>
                    <a:lnTo>
                      <a:pt x="213" y="204"/>
                    </a:lnTo>
                    <a:lnTo>
                      <a:pt x="215" y="202"/>
                    </a:lnTo>
                    <a:lnTo>
                      <a:pt x="223" y="198"/>
                    </a:lnTo>
                    <a:lnTo>
                      <a:pt x="233" y="192"/>
                    </a:lnTo>
                    <a:lnTo>
                      <a:pt x="246" y="186"/>
                    </a:lnTo>
                    <a:lnTo>
                      <a:pt x="261" y="182"/>
                    </a:lnTo>
                    <a:lnTo>
                      <a:pt x="276" y="178"/>
                    </a:lnTo>
                    <a:lnTo>
                      <a:pt x="290" y="179"/>
                    </a:lnTo>
                    <a:lnTo>
                      <a:pt x="303" y="184"/>
                    </a:lnTo>
                    <a:lnTo>
                      <a:pt x="323" y="160"/>
                    </a:lnTo>
                    <a:lnTo>
                      <a:pt x="356" y="141"/>
                    </a:lnTo>
                    <a:lnTo>
                      <a:pt x="358" y="139"/>
                    </a:lnTo>
                    <a:lnTo>
                      <a:pt x="366" y="134"/>
                    </a:lnTo>
                    <a:lnTo>
                      <a:pt x="377" y="128"/>
                    </a:lnTo>
                    <a:lnTo>
                      <a:pt x="394" y="118"/>
                    </a:lnTo>
                    <a:lnTo>
                      <a:pt x="411" y="110"/>
                    </a:lnTo>
                    <a:lnTo>
                      <a:pt x="429" y="102"/>
                    </a:lnTo>
                    <a:lnTo>
                      <a:pt x="449" y="96"/>
                    </a:lnTo>
                    <a:lnTo>
                      <a:pt x="468" y="93"/>
                    </a:lnTo>
                    <a:lnTo>
                      <a:pt x="485" y="91"/>
                    </a:lnTo>
                    <a:lnTo>
                      <a:pt x="498" y="86"/>
                    </a:lnTo>
                    <a:lnTo>
                      <a:pt x="509" y="80"/>
                    </a:lnTo>
                    <a:lnTo>
                      <a:pt x="517" y="75"/>
                    </a:lnTo>
                    <a:lnTo>
                      <a:pt x="523" y="69"/>
                    </a:lnTo>
                    <a:lnTo>
                      <a:pt x="528" y="65"/>
                    </a:lnTo>
                    <a:lnTo>
                      <a:pt x="534" y="63"/>
                    </a:lnTo>
                    <a:lnTo>
                      <a:pt x="541" y="64"/>
                    </a:lnTo>
                    <a:lnTo>
                      <a:pt x="543" y="63"/>
                    </a:lnTo>
                    <a:lnTo>
                      <a:pt x="548" y="60"/>
                    </a:lnTo>
                    <a:lnTo>
                      <a:pt x="556" y="55"/>
                    </a:lnTo>
                    <a:lnTo>
                      <a:pt x="568" y="49"/>
                    </a:lnTo>
                    <a:lnTo>
                      <a:pt x="581" y="42"/>
                    </a:lnTo>
                    <a:lnTo>
                      <a:pt x="598" y="35"/>
                    </a:lnTo>
                    <a:lnTo>
                      <a:pt x="616" y="28"/>
                    </a:lnTo>
                    <a:lnTo>
                      <a:pt x="637" y="22"/>
                    </a:lnTo>
                    <a:lnTo>
                      <a:pt x="657" y="17"/>
                    </a:lnTo>
                    <a:lnTo>
                      <a:pt x="681" y="12"/>
                    </a:lnTo>
                    <a:lnTo>
                      <a:pt x="705" y="11"/>
                    </a:lnTo>
                    <a:lnTo>
                      <a:pt x="729" y="11"/>
                    </a:lnTo>
                    <a:lnTo>
                      <a:pt x="754" y="15"/>
                    </a:lnTo>
                    <a:lnTo>
                      <a:pt x="780" y="22"/>
                    </a:lnTo>
                    <a:lnTo>
                      <a:pt x="805" y="31"/>
                    </a:lnTo>
                    <a:lnTo>
                      <a:pt x="829" y="46"/>
                    </a:lnTo>
                    <a:lnTo>
                      <a:pt x="833" y="42"/>
                    </a:lnTo>
                    <a:lnTo>
                      <a:pt x="842" y="35"/>
                    </a:lnTo>
                    <a:lnTo>
                      <a:pt x="856" y="25"/>
                    </a:lnTo>
                    <a:lnTo>
                      <a:pt x="874" y="15"/>
                    </a:lnTo>
                    <a:lnTo>
                      <a:pt x="896" y="5"/>
                    </a:lnTo>
                    <a:lnTo>
                      <a:pt x="921" y="0"/>
                    </a:lnTo>
                    <a:lnTo>
                      <a:pt x="948" y="0"/>
                    </a:lnTo>
                    <a:lnTo>
                      <a:pt x="977" y="7"/>
                    </a:lnTo>
                    <a:lnTo>
                      <a:pt x="981" y="8"/>
                    </a:lnTo>
                    <a:lnTo>
                      <a:pt x="994" y="12"/>
                    </a:lnTo>
                    <a:lnTo>
                      <a:pt x="1012" y="20"/>
                    </a:lnTo>
                    <a:lnTo>
                      <a:pt x="1033" y="32"/>
                    </a:lnTo>
                    <a:lnTo>
                      <a:pt x="1055" y="46"/>
                    </a:lnTo>
                    <a:lnTo>
                      <a:pt x="1073" y="64"/>
                    </a:lnTo>
                    <a:lnTo>
                      <a:pt x="1087" y="86"/>
                    </a:lnTo>
                    <a:lnTo>
                      <a:pt x="1094" y="113"/>
                    </a:lnTo>
                    <a:lnTo>
                      <a:pt x="1099" y="115"/>
                    </a:lnTo>
                    <a:lnTo>
                      <a:pt x="1110" y="123"/>
                    </a:lnTo>
                    <a:lnTo>
                      <a:pt x="1126" y="137"/>
                    </a:lnTo>
                    <a:lnTo>
                      <a:pt x="1143" y="155"/>
                    </a:lnTo>
                    <a:lnTo>
                      <a:pt x="1156" y="181"/>
                    </a:lnTo>
                    <a:lnTo>
                      <a:pt x="1163" y="210"/>
                    </a:lnTo>
                    <a:lnTo>
                      <a:pt x="1162" y="247"/>
                    </a:lnTo>
                    <a:lnTo>
                      <a:pt x="1147" y="289"/>
                    </a:lnTo>
                    <a:lnTo>
                      <a:pt x="1146" y="291"/>
                    </a:lnTo>
                    <a:lnTo>
                      <a:pt x="1143" y="296"/>
                    </a:lnTo>
                    <a:lnTo>
                      <a:pt x="1137" y="304"/>
                    </a:lnTo>
                    <a:lnTo>
                      <a:pt x="1129" y="313"/>
                    </a:lnTo>
                    <a:lnTo>
                      <a:pt x="1121" y="322"/>
                    </a:lnTo>
                    <a:lnTo>
                      <a:pt x="1111" y="331"/>
                    </a:lnTo>
                    <a:lnTo>
                      <a:pt x="1102" y="338"/>
                    </a:lnTo>
                    <a:lnTo>
                      <a:pt x="1093" y="344"/>
                    </a:lnTo>
                    <a:lnTo>
                      <a:pt x="1092" y="346"/>
                    </a:lnTo>
                    <a:lnTo>
                      <a:pt x="1090" y="353"/>
                    </a:lnTo>
                    <a:lnTo>
                      <a:pt x="1085" y="363"/>
                    </a:lnTo>
                    <a:lnTo>
                      <a:pt x="1078" y="373"/>
                    </a:lnTo>
                    <a:lnTo>
                      <a:pt x="1068" y="384"/>
                    </a:lnTo>
                    <a:lnTo>
                      <a:pt x="1053" y="392"/>
                    </a:lnTo>
                    <a:lnTo>
                      <a:pt x="1033" y="398"/>
                    </a:lnTo>
                    <a:lnTo>
                      <a:pt x="1008" y="399"/>
                    </a:lnTo>
                    <a:lnTo>
                      <a:pt x="965" y="413"/>
                    </a:lnTo>
                    <a:lnTo>
                      <a:pt x="964" y="414"/>
                    </a:lnTo>
                    <a:lnTo>
                      <a:pt x="963" y="417"/>
                    </a:lnTo>
                    <a:lnTo>
                      <a:pt x="959" y="420"/>
                    </a:lnTo>
                    <a:lnTo>
                      <a:pt x="955" y="424"/>
                    </a:lnTo>
                    <a:lnTo>
                      <a:pt x="949" y="426"/>
                    </a:lnTo>
                    <a:lnTo>
                      <a:pt x="943" y="428"/>
                    </a:lnTo>
                    <a:lnTo>
                      <a:pt x="936" y="428"/>
                    </a:lnTo>
                    <a:lnTo>
                      <a:pt x="929" y="427"/>
                    </a:lnTo>
                    <a:lnTo>
                      <a:pt x="927" y="433"/>
                    </a:lnTo>
                    <a:lnTo>
                      <a:pt x="921" y="447"/>
                    </a:lnTo>
                    <a:lnTo>
                      <a:pt x="912" y="458"/>
                    </a:lnTo>
                    <a:lnTo>
                      <a:pt x="898" y="459"/>
                    </a:lnTo>
                    <a:lnTo>
                      <a:pt x="895" y="459"/>
                    </a:lnTo>
                    <a:lnTo>
                      <a:pt x="883" y="459"/>
                    </a:lnTo>
                    <a:lnTo>
                      <a:pt x="868" y="462"/>
                    </a:lnTo>
                    <a:lnTo>
                      <a:pt x="850" y="466"/>
                    </a:lnTo>
                    <a:lnTo>
                      <a:pt x="830" y="473"/>
                    </a:lnTo>
                    <a:lnTo>
                      <a:pt x="811" y="486"/>
                    </a:lnTo>
                    <a:lnTo>
                      <a:pt x="795" y="504"/>
                    </a:lnTo>
                    <a:lnTo>
                      <a:pt x="782" y="528"/>
                    </a:lnTo>
                    <a:lnTo>
                      <a:pt x="672" y="522"/>
                    </a:lnTo>
                    <a:lnTo>
                      <a:pt x="656" y="531"/>
                    </a:lnTo>
                    <a:lnTo>
                      <a:pt x="655" y="532"/>
                    </a:lnTo>
                    <a:lnTo>
                      <a:pt x="652" y="533"/>
                    </a:lnTo>
                    <a:lnTo>
                      <a:pt x="647" y="535"/>
                    </a:lnTo>
                    <a:lnTo>
                      <a:pt x="641" y="538"/>
                    </a:lnTo>
                    <a:lnTo>
                      <a:pt x="634" y="539"/>
                    </a:lnTo>
                    <a:lnTo>
                      <a:pt x="628" y="540"/>
                    </a:lnTo>
                    <a:lnTo>
                      <a:pt x="619" y="539"/>
                    </a:lnTo>
                    <a:lnTo>
                      <a:pt x="611" y="537"/>
                    </a:lnTo>
                    <a:lnTo>
                      <a:pt x="598" y="533"/>
                    </a:lnTo>
                    <a:lnTo>
                      <a:pt x="596" y="535"/>
                    </a:lnTo>
                    <a:lnTo>
                      <a:pt x="594" y="540"/>
                    </a:lnTo>
                    <a:lnTo>
                      <a:pt x="589" y="548"/>
                    </a:lnTo>
                    <a:lnTo>
                      <a:pt x="584" y="557"/>
                    </a:lnTo>
                    <a:lnTo>
                      <a:pt x="577" y="566"/>
                    </a:lnTo>
                    <a:lnTo>
                      <a:pt x="569" y="577"/>
                    </a:lnTo>
                    <a:lnTo>
                      <a:pt x="560" y="586"/>
                    </a:lnTo>
                    <a:lnTo>
                      <a:pt x="549" y="593"/>
                    </a:lnTo>
                    <a:lnTo>
                      <a:pt x="548" y="593"/>
                    </a:lnTo>
                    <a:lnTo>
                      <a:pt x="543" y="592"/>
                    </a:lnTo>
                    <a:lnTo>
                      <a:pt x="535" y="588"/>
                    </a:lnTo>
                    <a:lnTo>
                      <a:pt x="523" y="581"/>
                    </a:lnTo>
                    <a:lnTo>
                      <a:pt x="522" y="583"/>
                    </a:lnTo>
                    <a:lnTo>
                      <a:pt x="520" y="586"/>
                    </a:lnTo>
                    <a:lnTo>
                      <a:pt x="516" y="590"/>
                    </a:lnTo>
                    <a:lnTo>
                      <a:pt x="511" y="594"/>
                    </a:lnTo>
                    <a:lnTo>
                      <a:pt x="504" y="599"/>
                    </a:lnTo>
                    <a:lnTo>
                      <a:pt x="495" y="602"/>
                    </a:lnTo>
                    <a:lnTo>
                      <a:pt x="485" y="603"/>
                    </a:lnTo>
                    <a:lnTo>
                      <a:pt x="473" y="603"/>
                    </a:lnTo>
                    <a:lnTo>
                      <a:pt x="444" y="662"/>
                    </a:lnTo>
                    <a:lnTo>
                      <a:pt x="364" y="662"/>
                    </a:lnTo>
                    <a:lnTo>
                      <a:pt x="351" y="626"/>
                    </a:lnTo>
                    <a:lnTo>
                      <a:pt x="321" y="596"/>
                    </a:lnTo>
                    <a:lnTo>
                      <a:pt x="320" y="598"/>
                    </a:lnTo>
                    <a:lnTo>
                      <a:pt x="316" y="602"/>
                    </a:lnTo>
                    <a:lnTo>
                      <a:pt x="311" y="608"/>
                    </a:lnTo>
                    <a:lnTo>
                      <a:pt x="303" y="615"/>
                    </a:lnTo>
                    <a:lnTo>
                      <a:pt x="293" y="623"/>
                    </a:lnTo>
                    <a:lnTo>
                      <a:pt x="282" y="630"/>
                    </a:lnTo>
                    <a:lnTo>
                      <a:pt x="269" y="634"/>
                    </a:lnTo>
                    <a:lnTo>
                      <a:pt x="254" y="638"/>
                    </a:lnTo>
                    <a:lnTo>
                      <a:pt x="238" y="643"/>
                    </a:lnTo>
                    <a:lnTo>
                      <a:pt x="242" y="667"/>
                    </a:lnTo>
                    <a:lnTo>
                      <a:pt x="242" y="669"/>
                    </a:lnTo>
                    <a:lnTo>
                      <a:pt x="243" y="677"/>
                    </a:lnTo>
                    <a:lnTo>
                      <a:pt x="240" y="689"/>
                    </a:lnTo>
                    <a:lnTo>
                      <a:pt x="236" y="705"/>
                    </a:lnTo>
                    <a:lnTo>
                      <a:pt x="228" y="728"/>
                    </a:lnTo>
                    <a:lnTo>
                      <a:pt x="227" y="729"/>
                    </a:lnTo>
                    <a:lnTo>
                      <a:pt x="224" y="731"/>
                    </a:lnTo>
                    <a:lnTo>
                      <a:pt x="220" y="735"/>
                    </a:lnTo>
                    <a:lnTo>
                      <a:pt x="214" y="739"/>
                    </a:lnTo>
                    <a:lnTo>
                      <a:pt x="208" y="743"/>
                    </a:lnTo>
                    <a:lnTo>
                      <a:pt x="202" y="746"/>
                    </a:lnTo>
                    <a:lnTo>
                      <a:pt x="198" y="747"/>
                    </a:lnTo>
                    <a:lnTo>
                      <a:pt x="193" y="747"/>
                    </a:lnTo>
                    <a:lnTo>
                      <a:pt x="191" y="752"/>
                    </a:lnTo>
                    <a:lnTo>
                      <a:pt x="184" y="762"/>
                    </a:lnTo>
                    <a:lnTo>
                      <a:pt x="175" y="774"/>
                    </a:lnTo>
                    <a:lnTo>
                      <a:pt x="161" y="778"/>
                    </a:lnTo>
                    <a:lnTo>
                      <a:pt x="160" y="791"/>
                    </a:lnTo>
                    <a:lnTo>
                      <a:pt x="156" y="821"/>
                    </a:lnTo>
                    <a:lnTo>
                      <a:pt x="148" y="853"/>
                    </a:lnTo>
                    <a:lnTo>
                      <a:pt x="134" y="874"/>
                    </a:lnTo>
                    <a:lnTo>
                      <a:pt x="65" y="856"/>
                    </a:lnTo>
                    <a:close/>
                  </a:path>
                </a:pathLst>
              </a:custGeom>
              <a:solidFill>
                <a:srgbClr val="DDDDDD"/>
              </a:soli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US"/>
              </a:p>
            </p:txBody>
          </p:sp>
          <p:sp>
            <p:nvSpPr>
              <p:cNvPr id="34825" name="Freeform 28"/>
              <p:cNvSpPr>
                <a:spLocks/>
              </p:cNvSpPr>
              <p:nvPr/>
            </p:nvSpPr>
            <p:spPr bwMode="auto">
              <a:xfrm>
                <a:off x="4975" y="1029"/>
                <a:ext cx="160" cy="243"/>
              </a:xfrm>
              <a:custGeom>
                <a:avLst/>
                <a:gdLst>
                  <a:gd name="T0" fmla="*/ 8 w 321"/>
                  <a:gd name="T1" fmla="*/ 2 h 485"/>
                  <a:gd name="T2" fmla="*/ 7 w 321"/>
                  <a:gd name="T3" fmla="*/ 3 h 485"/>
                  <a:gd name="T4" fmla="*/ 6 w 321"/>
                  <a:gd name="T5" fmla="*/ 3 h 485"/>
                  <a:gd name="T6" fmla="*/ 5 w 321"/>
                  <a:gd name="T7" fmla="*/ 3 h 485"/>
                  <a:gd name="T8" fmla="*/ 4 w 321"/>
                  <a:gd name="T9" fmla="*/ 4 h 485"/>
                  <a:gd name="T10" fmla="*/ 3 w 321"/>
                  <a:gd name="T11" fmla="*/ 6 h 485"/>
                  <a:gd name="T12" fmla="*/ 3 w 321"/>
                  <a:gd name="T13" fmla="*/ 8 h 485"/>
                  <a:gd name="T14" fmla="*/ 2 w 321"/>
                  <a:gd name="T15" fmla="*/ 10 h 485"/>
                  <a:gd name="T16" fmla="*/ 1 w 321"/>
                  <a:gd name="T17" fmla="*/ 10 h 485"/>
                  <a:gd name="T18" fmla="*/ 1 w 321"/>
                  <a:gd name="T19" fmla="*/ 12 h 485"/>
                  <a:gd name="T20" fmla="*/ 1 w 321"/>
                  <a:gd name="T21" fmla="*/ 13 h 485"/>
                  <a:gd name="T22" fmla="*/ 1 w 321"/>
                  <a:gd name="T23" fmla="*/ 13 h 485"/>
                  <a:gd name="T24" fmla="*/ 1 w 321"/>
                  <a:gd name="T25" fmla="*/ 14 h 485"/>
                  <a:gd name="T26" fmla="*/ 0 w 321"/>
                  <a:gd name="T27" fmla="*/ 15 h 485"/>
                  <a:gd name="T28" fmla="*/ 0 w 321"/>
                  <a:gd name="T29" fmla="*/ 15 h 485"/>
                  <a:gd name="T30" fmla="*/ 0 w 321"/>
                  <a:gd name="T31" fmla="*/ 14 h 485"/>
                  <a:gd name="T32" fmla="*/ 0 w 321"/>
                  <a:gd name="T33" fmla="*/ 14 h 485"/>
                  <a:gd name="T34" fmla="*/ 0 w 321"/>
                  <a:gd name="T35" fmla="*/ 13 h 485"/>
                  <a:gd name="T36" fmla="*/ 0 w 321"/>
                  <a:gd name="T37" fmla="*/ 14 h 485"/>
                  <a:gd name="T38" fmla="*/ 0 w 321"/>
                  <a:gd name="T39" fmla="*/ 13 h 485"/>
                  <a:gd name="T40" fmla="*/ 0 w 321"/>
                  <a:gd name="T41" fmla="*/ 12 h 485"/>
                  <a:gd name="T42" fmla="*/ 0 w 321"/>
                  <a:gd name="T43" fmla="*/ 11 h 485"/>
                  <a:gd name="T44" fmla="*/ 0 w 321"/>
                  <a:gd name="T45" fmla="*/ 11 h 485"/>
                  <a:gd name="T46" fmla="*/ 0 w 321"/>
                  <a:gd name="T47" fmla="*/ 12 h 485"/>
                  <a:gd name="T48" fmla="*/ 0 w 321"/>
                  <a:gd name="T49" fmla="*/ 11 h 485"/>
                  <a:gd name="T50" fmla="*/ 0 w 321"/>
                  <a:gd name="T51" fmla="*/ 11 h 485"/>
                  <a:gd name="T52" fmla="*/ 1 w 321"/>
                  <a:gd name="T53" fmla="*/ 11 h 485"/>
                  <a:gd name="T54" fmla="*/ 1 w 321"/>
                  <a:gd name="T55" fmla="*/ 10 h 485"/>
                  <a:gd name="T56" fmla="*/ 1 w 321"/>
                  <a:gd name="T57" fmla="*/ 8 h 485"/>
                  <a:gd name="T58" fmla="*/ 1 w 321"/>
                  <a:gd name="T59" fmla="*/ 7 h 485"/>
                  <a:gd name="T60" fmla="*/ 1 w 321"/>
                  <a:gd name="T61" fmla="*/ 8 h 485"/>
                  <a:gd name="T62" fmla="*/ 1 w 321"/>
                  <a:gd name="T63" fmla="*/ 10 h 485"/>
                  <a:gd name="T64" fmla="*/ 2 w 321"/>
                  <a:gd name="T65" fmla="*/ 8 h 485"/>
                  <a:gd name="T66" fmla="*/ 1 w 321"/>
                  <a:gd name="T67" fmla="*/ 4 h 485"/>
                  <a:gd name="T68" fmla="*/ 2 w 321"/>
                  <a:gd name="T69" fmla="*/ 5 h 485"/>
                  <a:gd name="T70" fmla="*/ 2 w 321"/>
                  <a:gd name="T71" fmla="*/ 7 h 485"/>
                  <a:gd name="T72" fmla="*/ 2 w 321"/>
                  <a:gd name="T73" fmla="*/ 9 h 485"/>
                  <a:gd name="T74" fmla="*/ 2 w 321"/>
                  <a:gd name="T75" fmla="*/ 9 h 485"/>
                  <a:gd name="T76" fmla="*/ 2 w 321"/>
                  <a:gd name="T77" fmla="*/ 7 h 485"/>
                  <a:gd name="T78" fmla="*/ 2 w 321"/>
                  <a:gd name="T79" fmla="*/ 5 h 485"/>
                  <a:gd name="T80" fmla="*/ 1 w 321"/>
                  <a:gd name="T81" fmla="*/ 3 h 485"/>
                  <a:gd name="T82" fmla="*/ 2 w 321"/>
                  <a:gd name="T83" fmla="*/ 5 h 485"/>
                  <a:gd name="T84" fmla="*/ 3 w 321"/>
                  <a:gd name="T85" fmla="*/ 5 h 485"/>
                  <a:gd name="T86" fmla="*/ 2 w 321"/>
                  <a:gd name="T87" fmla="*/ 3 h 485"/>
                  <a:gd name="T88" fmla="*/ 3 w 321"/>
                  <a:gd name="T89" fmla="*/ 4 h 485"/>
                  <a:gd name="T90" fmla="*/ 4 w 321"/>
                  <a:gd name="T91" fmla="*/ 3 h 485"/>
                  <a:gd name="T92" fmla="*/ 5 w 321"/>
                  <a:gd name="T93" fmla="*/ 3 h 485"/>
                  <a:gd name="T94" fmla="*/ 5 w 321"/>
                  <a:gd name="T95" fmla="*/ 2 h 485"/>
                  <a:gd name="T96" fmla="*/ 6 w 321"/>
                  <a:gd name="T97" fmla="*/ 3 h 485"/>
                  <a:gd name="T98" fmla="*/ 7 w 321"/>
                  <a:gd name="T99" fmla="*/ 3 h 485"/>
                  <a:gd name="T100" fmla="*/ 8 w 321"/>
                  <a:gd name="T101" fmla="*/ 1 h 485"/>
                  <a:gd name="T102" fmla="*/ 9 w 321"/>
                  <a:gd name="T103" fmla="*/ 1 h 4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1" h="485">
                    <a:moveTo>
                      <a:pt x="321" y="7"/>
                    </a:moveTo>
                    <a:lnTo>
                      <a:pt x="307" y="11"/>
                    </a:lnTo>
                    <a:lnTo>
                      <a:pt x="292" y="17"/>
                    </a:lnTo>
                    <a:lnTo>
                      <a:pt x="278" y="24"/>
                    </a:lnTo>
                    <a:lnTo>
                      <a:pt x="265" y="33"/>
                    </a:lnTo>
                    <a:lnTo>
                      <a:pt x="254" y="43"/>
                    </a:lnTo>
                    <a:lnTo>
                      <a:pt x="245" y="56"/>
                    </a:lnTo>
                    <a:lnTo>
                      <a:pt x="238" y="70"/>
                    </a:lnTo>
                    <a:lnTo>
                      <a:pt x="233" y="85"/>
                    </a:lnTo>
                    <a:lnTo>
                      <a:pt x="226" y="83"/>
                    </a:lnTo>
                    <a:lnTo>
                      <a:pt x="219" y="80"/>
                    </a:lnTo>
                    <a:lnTo>
                      <a:pt x="212" y="78"/>
                    </a:lnTo>
                    <a:lnTo>
                      <a:pt x="205" y="77"/>
                    </a:lnTo>
                    <a:lnTo>
                      <a:pt x="199" y="77"/>
                    </a:lnTo>
                    <a:lnTo>
                      <a:pt x="192" y="78"/>
                    </a:lnTo>
                    <a:lnTo>
                      <a:pt x="185" y="80"/>
                    </a:lnTo>
                    <a:lnTo>
                      <a:pt x="179" y="85"/>
                    </a:lnTo>
                    <a:lnTo>
                      <a:pt x="179" y="89"/>
                    </a:lnTo>
                    <a:lnTo>
                      <a:pt x="174" y="87"/>
                    </a:lnTo>
                    <a:lnTo>
                      <a:pt x="167" y="94"/>
                    </a:lnTo>
                    <a:lnTo>
                      <a:pt x="159" y="100"/>
                    </a:lnTo>
                    <a:lnTo>
                      <a:pt x="151" y="104"/>
                    </a:lnTo>
                    <a:lnTo>
                      <a:pt x="143" y="109"/>
                    </a:lnTo>
                    <a:lnTo>
                      <a:pt x="135" y="114"/>
                    </a:lnTo>
                    <a:lnTo>
                      <a:pt x="128" y="119"/>
                    </a:lnTo>
                    <a:lnTo>
                      <a:pt x="122" y="128"/>
                    </a:lnTo>
                    <a:lnTo>
                      <a:pt x="118" y="137"/>
                    </a:lnTo>
                    <a:lnTo>
                      <a:pt x="116" y="153"/>
                    </a:lnTo>
                    <a:lnTo>
                      <a:pt x="117" y="170"/>
                    </a:lnTo>
                    <a:lnTo>
                      <a:pt x="113" y="186"/>
                    </a:lnTo>
                    <a:lnTo>
                      <a:pt x="101" y="198"/>
                    </a:lnTo>
                    <a:lnTo>
                      <a:pt x="99" y="213"/>
                    </a:lnTo>
                    <a:lnTo>
                      <a:pt x="101" y="228"/>
                    </a:lnTo>
                    <a:lnTo>
                      <a:pt x="103" y="242"/>
                    </a:lnTo>
                    <a:lnTo>
                      <a:pt x="110" y="254"/>
                    </a:lnTo>
                    <a:lnTo>
                      <a:pt x="107" y="265"/>
                    </a:lnTo>
                    <a:lnTo>
                      <a:pt x="110" y="275"/>
                    </a:lnTo>
                    <a:lnTo>
                      <a:pt x="110" y="284"/>
                    </a:lnTo>
                    <a:lnTo>
                      <a:pt x="99" y="289"/>
                    </a:lnTo>
                    <a:lnTo>
                      <a:pt x="91" y="295"/>
                    </a:lnTo>
                    <a:lnTo>
                      <a:pt x="83" y="300"/>
                    </a:lnTo>
                    <a:lnTo>
                      <a:pt x="75" y="305"/>
                    </a:lnTo>
                    <a:lnTo>
                      <a:pt x="66" y="305"/>
                    </a:lnTo>
                    <a:lnTo>
                      <a:pt x="57" y="310"/>
                    </a:lnTo>
                    <a:lnTo>
                      <a:pt x="51" y="318"/>
                    </a:lnTo>
                    <a:lnTo>
                      <a:pt x="46" y="327"/>
                    </a:lnTo>
                    <a:lnTo>
                      <a:pt x="44" y="337"/>
                    </a:lnTo>
                    <a:lnTo>
                      <a:pt x="48" y="344"/>
                    </a:lnTo>
                    <a:lnTo>
                      <a:pt x="48" y="350"/>
                    </a:lnTo>
                    <a:lnTo>
                      <a:pt x="44" y="356"/>
                    </a:lnTo>
                    <a:lnTo>
                      <a:pt x="41" y="361"/>
                    </a:lnTo>
                    <a:lnTo>
                      <a:pt x="36" y="367"/>
                    </a:lnTo>
                    <a:lnTo>
                      <a:pt x="33" y="373"/>
                    </a:lnTo>
                    <a:lnTo>
                      <a:pt x="33" y="379"/>
                    </a:lnTo>
                    <a:lnTo>
                      <a:pt x="35" y="387"/>
                    </a:lnTo>
                    <a:lnTo>
                      <a:pt x="36" y="392"/>
                    </a:lnTo>
                    <a:lnTo>
                      <a:pt x="39" y="397"/>
                    </a:lnTo>
                    <a:lnTo>
                      <a:pt x="44" y="403"/>
                    </a:lnTo>
                    <a:lnTo>
                      <a:pt x="49" y="407"/>
                    </a:lnTo>
                    <a:lnTo>
                      <a:pt x="53" y="412"/>
                    </a:lnTo>
                    <a:lnTo>
                      <a:pt x="56" y="417"/>
                    </a:lnTo>
                    <a:lnTo>
                      <a:pt x="56" y="422"/>
                    </a:lnTo>
                    <a:lnTo>
                      <a:pt x="51" y="428"/>
                    </a:lnTo>
                    <a:lnTo>
                      <a:pt x="43" y="432"/>
                    </a:lnTo>
                    <a:lnTo>
                      <a:pt x="36" y="439"/>
                    </a:lnTo>
                    <a:lnTo>
                      <a:pt x="29" y="447"/>
                    </a:lnTo>
                    <a:lnTo>
                      <a:pt x="25" y="456"/>
                    </a:lnTo>
                    <a:lnTo>
                      <a:pt x="26" y="463"/>
                    </a:lnTo>
                    <a:lnTo>
                      <a:pt x="28" y="470"/>
                    </a:lnTo>
                    <a:lnTo>
                      <a:pt x="29" y="477"/>
                    </a:lnTo>
                    <a:lnTo>
                      <a:pt x="26" y="485"/>
                    </a:lnTo>
                    <a:lnTo>
                      <a:pt x="21" y="481"/>
                    </a:lnTo>
                    <a:lnTo>
                      <a:pt x="19" y="474"/>
                    </a:lnTo>
                    <a:lnTo>
                      <a:pt x="16" y="467"/>
                    </a:lnTo>
                    <a:lnTo>
                      <a:pt x="10" y="466"/>
                    </a:lnTo>
                    <a:lnTo>
                      <a:pt x="7" y="460"/>
                    </a:lnTo>
                    <a:lnTo>
                      <a:pt x="4" y="454"/>
                    </a:lnTo>
                    <a:lnTo>
                      <a:pt x="3" y="448"/>
                    </a:lnTo>
                    <a:lnTo>
                      <a:pt x="1" y="442"/>
                    </a:lnTo>
                    <a:lnTo>
                      <a:pt x="6" y="444"/>
                    </a:lnTo>
                    <a:lnTo>
                      <a:pt x="8" y="448"/>
                    </a:lnTo>
                    <a:lnTo>
                      <a:pt x="10" y="452"/>
                    </a:lnTo>
                    <a:lnTo>
                      <a:pt x="12" y="456"/>
                    </a:lnTo>
                    <a:lnTo>
                      <a:pt x="15" y="442"/>
                    </a:lnTo>
                    <a:lnTo>
                      <a:pt x="13" y="428"/>
                    </a:lnTo>
                    <a:lnTo>
                      <a:pt x="6" y="417"/>
                    </a:lnTo>
                    <a:lnTo>
                      <a:pt x="0" y="405"/>
                    </a:lnTo>
                    <a:lnTo>
                      <a:pt x="1" y="405"/>
                    </a:lnTo>
                    <a:lnTo>
                      <a:pt x="3" y="405"/>
                    </a:lnTo>
                    <a:lnTo>
                      <a:pt x="4" y="404"/>
                    </a:lnTo>
                    <a:lnTo>
                      <a:pt x="5" y="403"/>
                    </a:lnTo>
                    <a:lnTo>
                      <a:pt x="12" y="411"/>
                    </a:lnTo>
                    <a:lnTo>
                      <a:pt x="16" y="419"/>
                    </a:lnTo>
                    <a:lnTo>
                      <a:pt x="20" y="428"/>
                    </a:lnTo>
                    <a:lnTo>
                      <a:pt x="25" y="436"/>
                    </a:lnTo>
                    <a:lnTo>
                      <a:pt x="31" y="431"/>
                    </a:lnTo>
                    <a:lnTo>
                      <a:pt x="31" y="424"/>
                    </a:lnTo>
                    <a:lnTo>
                      <a:pt x="29" y="416"/>
                    </a:lnTo>
                    <a:lnTo>
                      <a:pt x="27" y="409"/>
                    </a:lnTo>
                    <a:lnTo>
                      <a:pt x="22" y="398"/>
                    </a:lnTo>
                    <a:lnTo>
                      <a:pt x="15" y="390"/>
                    </a:lnTo>
                    <a:lnTo>
                      <a:pt x="10" y="382"/>
                    </a:lnTo>
                    <a:lnTo>
                      <a:pt x="5" y="372"/>
                    </a:lnTo>
                    <a:lnTo>
                      <a:pt x="11" y="374"/>
                    </a:lnTo>
                    <a:lnTo>
                      <a:pt x="16" y="379"/>
                    </a:lnTo>
                    <a:lnTo>
                      <a:pt x="21" y="386"/>
                    </a:lnTo>
                    <a:lnTo>
                      <a:pt x="25" y="392"/>
                    </a:lnTo>
                    <a:lnTo>
                      <a:pt x="26" y="365"/>
                    </a:lnTo>
                    <a:lnTo>
                      <a:pt x="19" y="358"/>
                    </a:lnTo>
                    <a:lnTo>
                      <a:pt x="12" y="351"/>
                    </a:lnTo>
                    <a:lnTo>
                      <a:pt x="6" y="343"/>
                    </a:lnTo>
                    <a:lnTo>
                      <a:pt x="5" y="335"/>
                    </a:lnTo>
                    <a:lnTo>
                      <a:pt x="7" y="333"/>
                    </a:lnTo>
                    <a:lnTo>
                      <a:pt x="10" y="335"/>
                    </a:lnTo>
                    <a:lnTo>
                      <a:pt x="11" y="337"/>
                    </a:lnTo>
                    <a:lnTo>
                      <a:pt x="13" y="337"/>
                    </a:lnTo>
                    <a:lnTo>
                      <a:pt x="15" y="343"/>
                    </a:lnTo>
                    <a:lnTo>
                      <a:pt x="20" y="349"/>
                    </a:lnTo>
                    <a:lnTo>
                      <a:pt x="26" y="353"/>
                    </a:lnTo>
                    <a:lnTo>
                      <a:pt x="29" y="359"/>
                    </a:lnTo>
                    <a:lnTo>
                      <a:pt x="33" y="354"/>
                    </a:lnTo>
                    <a:lnTo>
                      <a:pt x="34" y="348"/>
                    </a:lnTo>
                    <a:lnTo>
                      <a:pt x="33" y="341"/>
                    </a:lnTo>
                    <a:lnTo>
                      <a:pt x="33" y="334"/>
                    </a:lnTo>
                    <a:lnTo>
                      <a:pt x="30" y="330"/>
                    </a:lnTo>
                    <a:lnTo>
                      <a:pt x="28" y="327"/>
                    </a:lnTo>
                    <a:lnTo>
                      <a:pt x="26" y="323"/>
                    </a:lnTo>
                    <a:lnTo>
                      <a:pt x="23" y="320"/>
                    </a:lnTo>
                    <a:lnTo>
                      <a:pt x="30" y="320"/>
                    </a:lnTo>
                    <a:lnTo>
                      <a:pt x="30" y="322"/>
                    </a:lnTo>
                    <a:lnTo>
                      <a:pt x="31" y="323"/>
                    </a:lnTo>
                    <a:lnTo>
                      <a:pt x="34" y="326"/>
                    </a:lnTo>
                    <a:lnTo>
                      <a:pt x="35" y="327"/>
                    </a:lnTo>
                    <a:lnTo>
                      <a:pt x="37" y="326"/>
                    </a:lnTo>
                    <a:lnTo>
                      <a:pt x="38" y="325"/>
                    </a:lnTo>
                    <a:lnTo>
                      <a:pt x="39" y="321"/>
                    </a:lnTo>
                    <a:lnTo>
                      <a:pt x="39" y="319"/>
                    </a:lnTo>
                    <a:lnTo>
                      <a:pt x="38" y="318"/>
                    </a:lnTo>
                    <a:lnTo>
                      <a:pt x="37" y="318"/>
                    </a:lnTo>
                    <a:lnTo>
                      <a:pt x="36" y="318"/>
                    </a:lnTo>
                    <a:lnTo>
                      <a:pt x="35" y="318"/>
                    </a:lnTo>
                    <a:lnTo>
                      <a:pt x="41" y="303"/>
                    </a:lnTo>
                    <a:lnTo>
                      <a:pt x="45" y="287"/>
                    </a:lnTo>
                    <a:lnTo>
                      <a:pt x="48" y="269"/>
                    </a:lnTo>
                    <a:lnTo>
                      <a:pt x="45" y="251"/>
                    </a:lnTo>
                    <a:lnTo>
                      <a:pt x="46" y="251"/>
                    </a:lnTo>
                    <a:lnTo>
                      <a:pt x="49" y="238"/>
                    </a:lnTo>
                    <a:lnTo>
                      <a:pt x="46" y="225"/>
                    </a:lnTo>
                    <a:lnTo>
                      <a:pt x="43" y="214"/>
                    </a:lnTo>
                    <a:lnTo>
                      <a:pt x="38" y="201"/>
                    </a:lnTo>
                    <a:lnTo>
                      <a:pt x="44" y="204"/>
                    </a:lnTo>
                    <a:lnTo>
                      <a:pt x="46" y="208"/>
                    </a:lnTo>
                    <a:lnTo>
                      <a:pt x="49" y="214"/>
                    </a:lnTo>
                    <a:lnTo>
                      <a:pt x="51" y="219"/>
                    </a:lnTo>
                    <a:lnTo>
                      <a:pt x="54" y="238"/>
                    </a:lnTo>
                    <a:lnTo>
                      <a:pt x="54" y="259"/>
                    </a:lnTo>
                    <a:lnTo>
                      <a:pt x="52" y="280"/>
                    </a:lnTo>
                    <a:lnTo>
                      <a:pt x="50" y="300"/>
                    </a:lnTo>
                    <a:lnTo>
                      <a:pt x="54" y="300"/>
                    </a:lnTo>
                    <a:lnTo>
                      <a:pt x="60" y="299"/>
                    </a:lnTo>
                    <a:lnTo>
                      <a:pt x="64" y="296"/>
                    </a:lnTo>
                    <a:lnTo>
                      <a:pt x="66" y="290"/>
                    </a:lnTo>
                    <a:lnTo>
                      <a:pt x="69" y="269"/>
                    </a:lnTo>
                    <a:lnTo>
                      <a:pt x="72" y="250"/>
                    </a:lnTo>
                    <a:lnTo>
                      <a:pt x="69" y="230"/>
                    </a:lnTo>
                    <a:lnTo>
                      <a:pt x="61" y="213"/>
                    </a:lnTo>
                    <a:lnTo>
                      <a:pt x="64" y="183"/>
                    </a:lnTo>
                    <a:lnTo>
                      <a:pt x="59" y="154"/>
                    </a:lnTo>
                    <a:lnTo>
                      <a:pt x="50" y="126"/>
                    </a:lnTo>
                    <a:lnTo>
                      <a:pt x="36" y="101"/>
                    </a:lnTo>
                    <a:lnTo>
                      <a:pt x="41" y="101"/>
                    </a:lnTo>
                    <a:lnTo>
                      <a:pt x="48" y="114"/>
                    </a:lnTo>
                    <a:lnTo>
                      <a:pt x="54" y="126"/>
                    </a:lnTo>
                    <a:lnTo>
                      <a:pt x="60" y="140"/>
                    </a:lnTo>
                    <a:lnTo>
                      <a:pt x="65" y="154"/>
                    </a:lnTo>
                    <a:lnTo>
                      <a:pt x="68" y="169"/>
                    </a:lnTo>
                    <a:lnTo>
                      <a:pt x="69" y="183"/>
                    </a:lnTo>
                    <a:lnTo>
                      <a:pt x="69" y="197"/>
                    </a:lnTo>
                    <a:lnTo>
                      <a:pt x="68" y="210"/>
                    </a:lnTo>
                    <a:lnTo>
                      <a:pt x="73" y="220"/>
                    </a:lnTo>
                    <a:lnTo>
                      <a:pt x="76" y="230"/>
                    </a:lnTo>
                    <a:lnTo>
                      <a:pt x="79" y="240"/>
                    </a:lnTo>
                    <a:lnTo>
                      <a:pt x="80" y="250"/>
                    </a:lnTo>
                    <a:lnTo>
                      <a:pt x="80" y="260"/>
                    </a:lnTo>
                    <a:lnTo>
                      <a:pt x="80" y="272"/>
                    </a:lnTo>
                    <a:lnTo>
                      <a:pt x="79" y="283"/>
                    </a:lnTo>
                    <a:lnTo>
                      <a:pt x="75" y="292"/>
                    </a:lnTo>
                    <a:lnTo>
                      <a:pt x="81" y="290"/>
                    </a:lnTo>
                    <a:lnTo>
                      <a:pt x="88" y="287"/>
                    </a:lnTo>
                    <a:lnTo>
                      <a:pt x="94" y="282"/>
                    </a:lnTo>
                    <a:lnTo>
                      <a:pt x="98" y="275"/>
                    </a:lnTo>
                    <a:lnTo>
                      <a:pt x="95" y="254"/>
                    </a:lnTo>
                    <a:lnTo>
                      <a:pt x="91" y="232"/>
                    </a:lnTo>
                    <a:lnTo>
                      <a:pt x="90" y="213"/>
                    </a:lnTo>
                    <a:lnTo>
                      <a:pt x="92" y="194"/>
                    </a:lnTo>
                    <a:lnTo>
                      <a:pt x="90" y="190"/>
                    </a:lnTo>
                    <a:lnTo>
                      <a:pt x="91" y="175"/>
                    </a:lnTo>
                    <a:lnTo>
                      <a:pt x="91" y="160"/>
                    </a:lnTo>
                    <a:lnTo>
                      <a:pt x="89" y="146"/>
                    </a:lnTo>
                    <a:lnTo>
                      <a:pt x="87" y="132"/>
                    </a:lnTo>
                    <a:lnTo>
                      <a:pt x="82" y="119"/>
                    </a:lnTo>
                    <a:lnTo>
                      <a:pt x="75" y="107"/>
                    </a:lnTo>
                    <a:lnTo>
                      <a:pt x="68" y="94"/>
                    </a:lnTo>
                    <a:lnTo>
                      <a:pt x="59" y="83"/>
                    </a:lnTo>
                    <a:lnTo>
                      <a:pt x="61" y="81"/>
                    </a:lnTo>
                    <a:lnTo>
                      <a:pt x="64" y="83"/>
                    </a:lnTo>
                    <a:lnTo>
                      <a:pt x="66" y="84"/>
                    </a:lnTo>
                    <a:lnTo>
                      <a:pt x="68" y="86"/>
                    </a:lnTo>
                    <a:lnTo>
                      <a:pt x="82" y="108"/>
                    </a:lnTo>
                    <a:lnTo>
                      <a:pt x="92" y="131"/>
                    </a:lnTo>
                    <a:lnTo>
                      <a:pt x="98" y="156"/>
                    </a:lnTo>
                    <a:lnTo>
                      <a:pt x="99" y="183"/>
                    </a:lnTo>
                    <a:lnTo>
                      <a:pt x="105" y="175"/>
                    </a:lnTo>
                    <a:lnTo>
                      <a:pt x="106" y="164"/>
                    </a:lnTo>
                    <a:lnTo>
                      <a:pt x="105" y="153"/>
                    </a:lnTo>
                    <a:lnTo>
                      <a:pt x="106" y="142"/>
                    </a:lnTo>
                    <a:lnTo>
                      <a:pt x="112" y="124"/>
                    </a:lnTo>
                    <a:lnTo>
                      <a:pt x="107" y="107"/>
                    </a:lnTo>
                    <a:lnTo>
                      <a:pt x="101" y="89"/>
                    </a:lnTo>
                    <a:lnTo>
                      <a:pt x="95" y="72"/>
                    </a:lnTo>
                    <a:lnTo>
                      <a:pt x="102" y="83"/>
                    </a:lnTo>
                    <a:lnTo>
                      <a:pt x="109" y="93"/>
                    </a:lnTo>
                    <a:lnTo>
                      <a:pt x="116" y="103"/>
                    </a:lnTo>
                    <a:lnTo>
                      <a:pt x="122" y="115"/>
                    </a:lnTo>
                    <a:lnTo>
                      <a:pt x="126" y="110"/>
                    </a:lnTo>
                    <a:lnTo>
                      <a:pt x="131" y="107"/>
                    </a:lnTo>
                    <a:lnTo>
                      <a:pt x="135" y="104"/>
                    </a:lnTo>
                    <a:lnTo>
                      <a:pt x="140" y="102"/>
                    </a:lnTo>
                    <a:lnTo>
                      <a:pt x="137" y="93"/>
                    </a:lnTo>
                    <a:lnTo>
                      <a:pt x="135" y="84"/>
                    </a:lnTo>
                    <a:lnTo>
                      <a:pt x="132" y="73"/>
                    </a:lnTo>
                    <a:lnTo>
                      <a:pt x="131" y="64"/>
                    </a:lnTo>
                    <a:lnTo>
                      <a:pt x="149" y="96"/>
                    </a:lnTo>
                    <a:lnTo>
                      <a:pt x="155" y="91"/>
                    </a:lnTo>
                    <a:lnTo>
                      <a:pt x="162" y="86"/>
                    </a:lnTo>
                    <a:lnTo>
                      <a:pt x="166" y="80"/>
                    </a:lnTo>
                    <a:lnTo>
                      <a:pt x="167" y="72"/>
                    </a:lnTo>
                    <a:lnTo>
                      <a:pt x="158" y="56"/>
                    </a:lnTo>
                    <a:lnTo>
                      <a:pt x="163" y="60"/>
                    </a:lnTo>
                    <a:lnTo>
                      <a:pt x="167" y="64"/>
                    </a:lnTo>
                    <a:lnTo>
                      <a:pt x="171" y="70"/>
                    </a:lnTo>
                    <a:lnTo>
                      <a:pt x="174" y="76"/>
                    </a:lnTo>
                    <a:lnTo>
                      <a:pt x="180" y="73"/>
                    </a:lnTo>
                    <a:lnTo>
                      <a:pt x="187" y="72"/>
                    </a:lnTo>
                    <a:lnTo>
                      <a:pt x="193" y="70"/>
                    </a:lnTo>
                    <a:lnTo>
                      <a:pt x="200" y="70"/>
                    </a:lnTo>
                    <a:lnTo>
                      <a:pt x="207" y="69"/>
                    </a:lnTo>
                    <a:lnTo>
                      <a:pt x="213" y="70"/>
                    </a:lnTo>
                    <a:lnTo>
                      <a:pt x="219" y="72"/>
                    </a:lnTo>
                    <a:lnTo>
                      <a:pt x="226" y="75"/>
                    </a:lnTo>
                    <a:lnTo>
                      <a:pt x="232" y="60"/>
                    </a:lnTo>
                    <a:lnTo>
                      <a:pt x="239" y="47"/>
                    </a:lnTo>
                    <a:lnTo>
                      <a:pt x="249" y="35"/>
                    </a:lnTo>
                    <a:lnTo>
                      <a:pt x="261" y="26"/>
                    </a:lnTo>
                    <a:lnTo>
                      <a:pt x="275" y="18"/>
                    </a:lnTo>
                    <a:lnTo>
                      <a:pt x="288" y="11"/>
                    </a:lnTo>
                    <a:lnTo>
                      <a:pt x="302" y="4"/>
                    </a:lnTo>
                    <a:lnTo>
                      <a:pt x="316" y="0"/>
                    </a:lnTo>
                    <a:lnTo>
                      <a:pt x="317" y="1"/>
                    </a:lnTo>
                    <a:lnTo>
                      <a:pt x="318" y="3"/>
                    </a:lnTo>
                    <a:lnTo>
                      <a:pt x="319" y="4"/>
                    </a:lnTo>
                    <a:lnTo>
                      <a:pt x="32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6" name="Freeform 29"/>
              <p:cNvSpPr>
                <a:spLocks/>
              </p:cNvSpPr>
              <p:nvPr/>
            </p:nvSpPr>
            <p:spPr bwMode="auto">
              <a:xfrm>
                <a:off x="5192" y="1093"/>
                <a:ext cx="7" cy="22"/>
              </a:xfrm>
              <a:custGeom>
                <a:avLst/>
                <a:gdLst>
                  <a:gd name="T0" fmla="*/ 1 w 14"/>
                  <a:gd name="T1" fmla="*/ 0 h 45"/>
                  <a:gd name="T2" fmla="*/ 1 w 14"/>
                  <a:gd name="T3" fmla="*/ 0 h 45"/>
                  <a:gd name="T4" fmla="*/ 1 w 14"/>
                  <a:gd name="T5" fmla="*/ 0 h 45"/>
                  <a:gd name="T6" fmla="*/ 1 w 14"/>
                  <a:gd name="T7" fmla="*/ 1 h 45"/>
                  <a:gd name="T8" fmla="*/ 1 w 14"/>
                  <a:gd name="T9" fmla="*/ 1 h 45"/>
                  <a:gd name="T10" fmla="*/ 0 w 14"/>
                  <a:gd name="T11" fmla="*/ 1 h 45"/>
                  <a:gd name="T12" fmla="*/ 1 w 14"/>
                  <a:gd name="T13" fmla="*/ 1 h 45"/>
                  <a:gd name="T14" fmla="*/ 1 w 14"/>
                  <a:gd name="T15" fmla="*/ 0 h 45"/>
                  <a:gd name="T16" fmla="*/ 1 w 14"/>
                  <a:gd name="T17" fmla="*/ 0 h 45"/>
                  <a:gd name="T18" fmla="*/ 1 w 14"/>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45">
                    <a:moveTo>
                      <a:pt x="14" y="0"/>
                    </a:moveTo>
                    <a:lnTo>
                      <a:pt x="12" y="12"/>
                    </a:lnTo>
                    <a:lnTo>
                      <a:pt x="10" y="22"/>
                    </a:lnTo>
                    <a:lnTo>
                      <a:pt x="5" y="34"/>
                    </a:lnTo>
                    <a:lnTo>
                      <a:pt x="2" y="45"/>
                    </a:lnTo>
                    <a:lnTo>
                      <a:pt x="0" y="45"/>
                    </a:lnTo>
                    <a:lnTo>
                      <a:pt x="2" y="34"/>
                    </a:lnTo>
                    <a:lnTo>
                      <a:pt x="5" y="22"/>
                    </a:lnTo>
                    <a:lnTo>
                      <a:pt x="10" y="1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7" name="Freeform 30"/>
              <p:cNvSpPr>
                <a:spLocks/>
              </p:cNvSpPr>
              <p:nvPr/>
            </p:nvSpPr>
            <p:spPr bwMode="auto">
              <a:xfrm>
                <a:off x="4985" y="1093"/>
                <a:ext cx="8" cy="31"/>
              </a:xfrm>
              <a:custGeom>
                <a:avLst/>
                <a:gdLst>
                  <a:gd name="T0" fmla="*/ 1 w 16"/>
                  <a:gd name="T1" fmla="*/ 1 h 62"/>
                  <a:gd name="T2" fmla="*/ 1 w 16"/>
                  <a:gd name="T3" fmla="*/ 1 h 62"/>
                  <a:gd name="T4" fmla="*/ 1 w 16"/>
                  <a:gd name="T5" fmla="*/ 2 h 62"/>
                  <a:gd name="T6" fmla="*/ 1 w 16"/>
                  <a:gd name="T7" fmla="*/ 2 h 62"/>
                  <a:gd name="T8" fmla="*/ 1 w 16"/>
                  <a:gd name="T9" fmla="*/ 2 h 62"/>
                  <a:gd name="T10" fmla="*/ 1 w 16"/>
                  <a:gd name="T11" fmla="*/ 2 h 62"/>
                  <a:gd name="T12" fmla="*/ 1 w 16"/>
                  <a:gd name="T13" fmla="*/ 1 h 62"/>
                  <a:gd name="T14" fmla="*/ 1 w 16"/>
                  <a:gd name="T15" fmla="*/ 1 h 62"/>
                  <a:gd name="T16" fmla="*/ 0 w 16"/>
                  <a:gd name="T17" fmla="*/ 0 h 62"/>
                  <a:gd name="T18" fmla="*/ 1 w 16"/>
                  <a:gd name="T19" fmla="*/ 1 h 62"/>
                  <a:gd name="T20" fmla="*/ 1 w 16"/>
                  <a:gd name="T21" fmla="*/ 1 h 62"/>
                  <a:gd name="T22" fmla="*/ 1 w 16"/>
                  <a:gd name="T23" fmla="*/ 1 h 62"/>
                  <a:gd name="T24" fmla="*/ 1 w 16"/>
                  <a:gd name="T25" fmla="*/ 1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62">
                    <a:moveTo>
                      <a:pt x="14" y="23"/>
                    </a:moveTo>
                    <a:lnTo>
                      <a:pt x="14" y="32"/>
                    </a:lnTo>
                    <a:lnTo>
                      <a:pt x="16" y="42"/>
                    </a:lnTo>
                    <a:lnTo>
                      <a:pt x="16" y="53"/>
                    </a:lnTo>
                    <a:lnTo>
                      <a:pt x="14" y="62"/>
                    </a:lnTo>
                    <a:lnTo>
                      <a:pt x="12" y="47"/>
                    </a:lnTo>
                    <a:lnTo>
                      <a:pt x="9" y="31"/>
                    </a:lnTo>
                    <a:lnTo>
                      <a:pt x="6" y="14"/>
                    </a:lnTo>
                    <a:lnTo>
                      <a:pt x="0" y="0"/>
                    </a:lnTo>
                    <a:lnTo>
                      <a:pt x="5" y="3"/>
                    </a:lnTo>
                    <a:lnTo>
                      <a:pt x="9" y="9"/>
                    </a:lnTo>
                    <a:lnTo>
                      <a:pt x="12" y="16"/>
                    </a:lnTo>
                    <a:lnTo>
                      <a:pt x="1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8" name="Freeform 31"/>
              <p:cNvSpPr>
                <a:spLocks/>
              </p:cNvSpPr>
              <p:nvPr/>
            </p:nvSpPr>
            <p:spPr bwMode="auto">
              <a:xfrm>
                <a:off x="5209" y="1107"/>
                <a:ext cx="9" cy="17"/>
              </a:xfrm>
              <a:custGeom>
                <a:avLst/>
                <a:gdLst>
                  <a:gd name="T0" fmla="*/ 1 w 18"/>
                  <a:gd name="T1" fmla="*/ 0 h 36"/>
                  <a:gd name="T2" fmla="*/ 1 w 18"/>
                  <a:gd name="T3" fmla="*/ 0 h 36"/>
                  <a:gd name="T4" fmla="*/ 1 w 18"/>
                  <a:gd name="T5" fmla="*/ 0 h 36"/>
                  <a:gd name="T6" fmla="*/ 1 w 18"/>
                  <a:gd name="T7" fmla="*/ 0 h 36"/>
                  <a:gd name="T8" fmla="*/ 1 w 18"/>
                  <a:gd name="T9" fmla="*/ 1 h 36"/>
                  <a:gd name="T10" fmla="*/ 0 w 18"/>
                  <a:gd name="T11" fmla="*/ 1 h 36"/>
                  <a:gd name="T12" fmla="*/ 1 w 18"/>
                  <a:gd name="T13" fmla="*/ 0 h 36"/>
                  <a:gd name="T14" fmla="*/ 1 w 18"/>
                  <a:gd name="T15" fmla="*/ 0 h 36"/>
                  <a:gd name="T16" fmla="*/ 1 w 18"/>
                  <a:gd name="T17" fmla="*/ 0 h 36"/>
                  <a:gd name="T18" fmla="*/ 1 w 18"/>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36">
                    <a:moveTo>
                      <a:pt x="18" y="0"/>
                    </a:moveTo>
                    <a:lnTo>
                      <a:pt x="18" y="9"/>
                    </a:lnTo>
                    <a:lnTo>
                      <a:pt x="13" y="17"/>
                    </a:lnTo>
                    <a:lnTo>
                      <a:pt x="7" y="27"/>
                    </a:lnTo>
                    <a:lnTo>
                      <a:pt x="6" y="36"/>
                    </a:lnTo>
                    <a:lnTo>
                      <a:pt x="0" y="36"/>
                    </a:lnTo>
                    <a:lnTo>
                      <a:pt x="5" y="27"/>
                    </a:lnTo>
                    <a:lnTo>
                      <a:pt x="9" y="17"/>
                    </a:lnTo>
                    <a:lnTo>
                      <a:pt x="13" y="8"/>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9" name="Freeform 32"/>
              <p:cNvSpPr>
                <a:spLocks/>
              </p:cNvSpPr>
              <p:nvPr/>
            </p:nvSpPr>
            <p:spPr bwMode="auto">
              <a:xfrm>
                <a:off x="4975" y="1110"/>
                <a:ext cx="3" cy="8"/>
              </a:xfrm>
              <a:custGeom>
                <a:avLst/>
                <a:gdLst>
                  <a:gd name="T0" fmla="*/ 0 w 6"/>
                  <a:gd name="T1" fmla="*/ 1 h 16"/>
                  <a:gd name="T2" fmla="*/ 0 w 6"/>
                  <a:gd name="T3" fmla="*/ 1 h 16"/>
                  <a:gd name="T4" fmla="*/ 1 w 6"/>
                  <a:gd name="T5" fmla="*/ 1 h 16"/>
                  <a:gd name="T6" fmla="*/ 1 w 6"/>
                  <a:gd name="T7" fmla="*/ 1 h 16"/>
                  <a:gd name="T8" fmla="*/ 1 w 6"/>
                  <a:gd name="T9" fmla="*/ 0 h 16"/>
                  <a:gd name="T10" fmla="*/ 1 w 6"/>
                  <a:gd name="T11" fmla="*/ 1 h 16"/>
                  <a:gd name="T12" fmla="*/ 0 w 6"/>
                  <a:gd name="T13" fmla="*/ 1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6">
                    <a:moveTo>
                      <a:pt x="0" y="15"/>
                    </a:moveTo>
                    <a:lnTo>
                      <a:pt x="0" y="10"/>
                    </a:lnTo>
                    <a:lnTo>
                      <a:pt x="1" y="7"/>
                    </a:lnTo>
                    <a:lnTo>
                      <a:pt x="4" y="3"/>
                    </a:lnTo>
                    <a:lnTo>
                      <a:pt x="6" y="0"/>
                    </a:lnTo>
                    <a:lnTo>
                      <a:pt x="5" y="1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0" name="Freeform 33"/>
              <p:cNvSpPr>
                <a:spLocks/>
              </p:cNvSpPr>
              <p:nvPr/>
            </p:nvSpPr>
            <p:spPr bwMode="auto">
              <a:xfrm>
                <a:off x="5140" y="1110"/>
                <a:ext cx="10" cy="58"/>
              </a:xfrm>
              <a:custGeom>
                <a:avLst/>
                <a:gdLst>
                  <a:gd name="T0" fmla="*/ 1 w 20"/>
                  <a:gd name="T1" fmla="*/ 1 h 116"/>
                  <a:gd name="T2" fmla="*/ 1 w 20"/>
                  <a:gd name="T3" fmla="*/ 2 h 116"/>
                  <a:gd name="T4" fmla="*/ 1 w 20"/>
                  <a:gd name="T5" fmla="*/ 3 h 116"/>
                  <a:gd name="T6" fmla="*/ 1 w 20"/>
                  <a:gd name="T7" fmla="*/ 3 h 116"/>
                  <a:gd name="T8" fmla="*/ 0 w 20"/>
                  <a:gd name="T9" fmla="*/ 4 h 116"/>
                  <a:gd name="T10" fmla="*/ 1 w 20"/>
                  <a:gd name="T11" fmla="*/ 4 h 116"/>
                  <a:gd name="T12" fmla="*/ 1 w 20"/>
                  <a:gd name="T13" fmla="*/ 4 h 116"/>
                  <a:gd name="T14" fmla="*/ 1 w 20"/>
                  <a:gd name="T15" fmla="*/ 3 h 116"/>
                  <a:gd name="T16" fmla="*/ 1 w 20"/>
                  <a:gd name="T17" fmla="*/ 3 h 116"/>
                  <a:gd name="T18" fmla="*/ 1 w 20"/>
                  <a:gd name="T19" fmla="*/ 2 h 116"/>
                  <a:gd name="T20" fmla="*/ 1 w 20"/>
                  <a:gd name="T21" fmla="*/ 2 h 116"/>
                  <a:gd name="T22" fmla="*/ 1 w 20"/>
                  <a:gd name="T23" fmla="*/ 1 h 116"/>
                  <a:gd name="T24" fmla="*/ 1 w 20"/>
                  <a:gd name="T25" fmla="*/ 0 h 116"/>
                  <a:gd name="T26" fmla="*/ 1 w 20"/>
                  <a:gd name="T27" fmla="*/ 1 h 116"/>
                  <a:gd name="T28" fmla="*/ 1 w 20"/>
                  <a:gd name="T29" fmla="*/ 1 h 116"/>
                  <a:gd name="T30" fmla="*/ 1 w 20"/>
                  <a:gd name="T31" fmla="*/ 1 h 116"/>
                  <a:gd name="T32" fmla="*/ 1 w 20"/>
                  <a:gd name="T33" fmla="*/ 1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16">
                    <a:moveTo>
                      <a:pt x="20" y="23"/>
                    </a:moveTo>
                    <a:lnTo>
                      <a:pt x="20" y="47"/>
                    </a:lnTo>
                    <a:lnTo>
                      <a:pt x="17" y="73"/>
                    </a:lnTo>
                    <a:lnTo>
                      <a:pt x="10" y="96"/>
                    </a:lnTo>
                    <a:lnTo>
                      <a:pt x="0" y="116"/>
                    </a:lnTo>
                    <a:lnTo>
                      <a:pt x="2" y="106"/>
                    </a:lnTo>
                    <a:lnTo>
                      <a:pt x="6" y="97"/>
                    </a:lnTo>
                    <a:lnTo>
                      <a:pt x="10" y="86"/>
                    </a:lnTo>
                    <a:lnTo>
                      <a:pt x="13" y="76"/>
                    </a:lnTo>
                    <a:lnTo>
                      <a:pt x="16" y="56"/>
                    </a:lnTo>
                    <a:lnTo>
                      <a:pt x="16" y="37"/>
                    </a:lnTo>
                    <a:lnTo>
                      <a:pt x="14" y="17"/>
                    </a:lnTo>
                    <a:lnTo>
                      <a:pt x="8" y="0"/>
                    </a:lnTo>
                    <a:lnTo>
                      <a:pt x="13" y="3"/>
                    </a:lnTo>
                    <a:lnTo>
                      <a:pt x="15" y="9"/>
                    </a:lnTo>
                    <a:lnTo>
                      <a:pt x="17" y="16"/>
                    </a:lnTo>
                    <a:lnTo>
                      <a:pt x="2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1" name="Freeform 34"/>
              <p:cNvSpPr>
                <a:spLocks/>
              </p:cNvSpPr>
              <p:nvPr/>
            </p:nvSpPr>
            <p:spPr bwMode="auto">
              <a:xfrm>
                <a:off x="5148" y="1112"/>
                <a:ext cx="17" cy="72"/>
              </a:xfrm>
              <a:custGeom>
                <a:avLst/>
                <a:gdLst>
                  <a:gd name="T0" fmla="*/ 2 w 34"/>
                  <a:gd name="T1" fmla="*/ 0 h 146"/>
                  <a:gd name="T2" fmla="*/ 2 w 34"/>
                  <a:gd name="T3" fmla="*/ 1 h 146"/>
                  <a:gd name="T4" fmla="*/ 2 w 34"/>
                  <a:gd name="T5" fmla="*/ 1 h 146"/>
                  <a:gd name="T6" fmla="*/ 2 w 34"/>
                  <a:gd name="T7" fmla="*/ 2 h 146"/>
                  <a:gd name="T8" fmla="*/ 1 w 34"/>
                  <a:gd name="T9" fmla="*/ 2 h 146"/>
                  <a:gd name="T10" fmla="*/ 1 w 34"/>
                  <a:gd name="T11" fmla="*/ 3 h 146"/>
                  <a:gd name="T12" fmla="*/ 1 w 34"/>
                  <a:gd name="T13" fmla="*/ 3 h 146"/>
                  <a:gd name="T14" fmla="*/ 1 w 34"/>
                  <a:gd name="T15" fmla="*/ 4 h 146"/>
                  <a:gd name="T16" fmla="*/ 1 w 34"/>
                  <a:gd name="T17" fmla="*/ 4 h 146"/>
                  <a:gd name="T18" fmla="*/ 1 w 34"/>
                  <a:gd name="T19" fmla="*/ 4 h 146"/>
                  <a:gd name="T20" fmla="*/ 1 w 34"/>
                  <a:gd name="T21" fmla="*/ 4 h 146"/>
                  <a:gd name="T22" fmla="*/ 1 w 34"/>
                  <a:gd name="T23" fmla="*/ 4 h 146"/>
                  <a:gd name="T24" fmla="*/ 0 w 34"/>
                  <a:gd name="T25" fmla="*/ 4 h 146"/>
                  <a:gd name="T26" fmla="*/ 1 w 34"/>
                  <a:gd name="T27" fmla="*/ 4 h 146"/>
                  <a:gd name="T28" fmla="*/ 1 w 34"/>
                  <a:gd name="T29" fmla="*/ 3 h 146"/>
                  <a:gd name="T30" fmla="*/ 1 w 34"/>
                  <a:gd name="T31" fmla="*/ 2 h 146"/>
                  <a:gd name="T32" fmla="*/ 1 w 34"/>
                  <a:gd name="T33" fmla="*/ 2 h 146"/>
                  <a:gd name="T34" fmla="*/ 1 w 34"/>
                  <a:gd name="T35" fmla="*/ 1 h 146"/>
                  <a:gd name="T36" fmla="*/ 1 w 34"/>
                  <a:gd name="T37" fmla="*/ 1 h 146"/>
                  <a:gd name="T38" fmla="*/ 1 w 34"/>
                  <a:gd name="T39" fmla="*/ 0 h 146"/>
                  <a:gd name="T40" fmla="*/ 1 w 34"/>
                  <a:gd name="T41" fmla="*/ 0 h 146"/>
                  <a:gd name="T42" fmla="*/ 1 w 34"/>
                  <a:gd name="T43" fmla="*/ 0 h 146"/>
                  <a:gd name="T44" fmla="*/ 1 w 34"/>
                  <a:gd name="T45" fmla="*/ 0 h 146"/>
                  <a:gd name="T46" fmla="*/ 1 w 34"/>
                  <a:gd name="T47" fmla="*/ 0 h 146"/>
                  <a:gd name="T48" fmla="*/ 2 w 34"/>
                  <a:gd name="T49" fmla="*/ 0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146">
                    <a:moveTo>
                      <a:pt x="34" y="15"/>
                    </a:moveTo>
                    <a:lnTo>
                      <a:pt x="34" y="33"/>
                    </a:lnTo>
                    <a:lnTo>
                      <a:pt x="34" y="50"/>
                    </a:lnTo>
                    <a:lnTo>
                      <a:pt x="34" y="67"/>
                    </a:lnTo>
                    <a:lnTo>
                      <a:pt x="32" y="84"/>
                    </a:lnTo>
                    <a:lnTo>
                      <a:pt x="29" y="102"/>
                    </a:lnTo>
                    <a:lnTo>
                      <a:pt x="23" y="118"/>
                    </a:lnTo>
                    <a:lnTo>
                      <a:pt x="15" y="132"/>
                    </a:lnTo>
                    <a:lnTo>
                      <a:pt x="4" y="146"/>
                    </a:lnTo>
                    <a:lnTo>
                      <a:pt x="2" y="144"/>
                    </a:lnTo>
                    <a:lnTo>
                      <a:pt x="1" y="144"/>
                    </a:lnTo>
                    <a:lnTo>
                      <a:pt x="0" y="144"/>
                    </a:lnTo>
                    <a:lnTo>
                      <a:pt x="12" y="131"/>
                    </a:lnTo>
                    <a:lnTo>
                      <a:pt x="21" y="113"/>
                    </a:lnTo>
                    <a:lnTo>
                      <a:pt x="27" y="95"/>
                    </a:lnTo>
                    <a:lnTo>
                      <a:pt x="29" y="75"/>
                    </a:lnTo>
                    <a:lnTo>
                      <a:pt x="30" y="56"/>
                    </a:lnTo>
                    <a:lnTo>
                      <a:pt x="29" y="36"/>
                    </a:lnTo>
                    <a:lnTo>
                      <a:pt x="27" y="18"/>
                    </a:lnTo>
                    <a:lnTo>
                      <a:pt x="23" y="0"/>
                    </a:lnTo>
                    <a:lnTo>
                      <a:pt x="27" y="3"/>
                    </a:lnTo>
                    <a:lnTo>
                      <a:pt x="29" y="6"/>
                    </a:lnTo>
                    <a:lnTo>
                      <a:pt x="31" y="11"/>
                    </a:lnTo>
                    <a:lnTo>
                      <a:pt x="3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2" name="Freeform 35"/>
              <p:cNvSpPr>
                <a:spLocks/>
              </p:cNvSpPr>
              <p:nvPr/>
            </p:nvSpPr>
            <p:spPr bwMode="auto">
              <a:xfrm>
                <a:off x="5128" y="1126"/>
                <a:ext cx="3" cy="14"/>
              </a:xfrm>
              <a:custGeom>
                <a:avLst/>
                <a:gdLst>
                  <a:gd name="T0" fmla="*/ 1 w 6"/>
                  <a:gd name="T1" fmla="*/ 0 h 29"/>
                  <a:gd name="T2" fmla="*/ 1 w 6"/>
                  <a:gd name="T3" fmla="*/ 0 h 29"/>
                  <a:gd name="T4" fmla="*/ 1 w 6"/>
                  <a:gd name="T5" fmla="*/ 0 h 29"/>
                  <a:gd name="T6" fmla="*/ 1 w 6"/>
                  <a:gd name="T7" fmla="*/ 0 h 29"/>
                  <a:gd name="T8" fmla="*/ 1 w 6"/>
                  <a:gd name="T9" fmla="*/ 0 h 29"/>
                  <a:gd name="T10" fmla="*/ 0 w 6"/>
                  <a:gd name="T11" fmla="*/ 0 h 29"/>
                  <a:gd name="T12" fmla="*/ 0 w 6"/>
                  <a:gd name="T13" fmla="*/ 0 h 29"/>
                  <a:gd name="T14" fmla="*/ 1 w 6"/>
                  <a:gd name="T15" fmla="*/ 0 h 29"/>
                  <a:gd name="T16" fmla="*/ 1 w 6"/>
                  <a:gd name="T17" fmla="*/ 0 h 29"/>
                  <a:gd name="T18" fmla="*/ 1 w 6"/>
                  <a:gd name="T19" fmla="*/ 0 h 29"/>
                  <a:gd name="T20" fmla="*/ 1 w 6"/>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29">
                    <a:moveTo>
                      <a:pt x="5" y="0"/>
                    </a:moveTo>
                    <a:lnTo>
                      <a:pt x="6" y="7"/>
                    </a:lnTo>
                    <a:lnTo>
                      <a:pt x="6" y="15"/>
                    </a:lnTo>
                    <a:lnTo>
                      <a:pt x="5" y="22"/>
                    </a:lnTo>
                    <a:lnTo>
                      <a:pt x="3" y="29"/>
                    </a:lnTo>
                    <a:lnTo>
                      <a:pt x="0" y="29"/>
                    </a:lnTo>
                    <a:lnTo>
                      <a:pt x="0" y="23"/>
                    </a:lnTo>
                    <a:lnTo>
                      <a:pt x="1" y="16"/>
                    </a:lnTo>
                    <a:lnTo>
                      <a:pt x="2" y="8"/>
                    </a:lnTo>
                    <a:lnTo>
                      <a:pt x="2"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3" name="Freeform 36"/>
              <p:cNvSpPr>
                <a:spLocks/>
              </p:cNvSpPr>
              <p:nvPr/>
            </p:nvSpPr>
            <p:spPr bwMode="auto">
              <a:xfrm>
                <a:off x="5172" y="1127"/>
                <a:ext cx="13" cy="47"/>
              </a:xfrm>
              <a:custGeom>
                <a:avLst/>
                <a:gdLst>
                  <a:gd name="T0" fmla="*/ 1 w 25"/>
                  <a:gd name="T1" fmla="*/ 0 h 96"/>
                  <a:gd name="T2" fmla="*/ 1 w 25"/>
                  <a:gd name="T3" fmla="*/ 0 h 96"/>
                  <a:gd name="T4" fmla="*/ 1 w 25"/>
                  <a:gd name="T5" fmla="*/ 1 h 96"/>
                  <a:gd name="T6" fmla="*/ 1 w 25"/>
                  <a:gd name="T7" fmla="*/ 2 h 96"/>
                  <a:gd name="T8" fmla="*/ 1 w 25"/>
                  <a:gd name="T9" fmla="*/ 2 h 96"/>
                  <a:gd name="T10" fmla="*/ 0 w 25"/>
                  <a:gd name="T11" fmla="*/ 2 h 96"/>
                  <a:gd name="T12" fmla="*/ 1 w 25"/>
                  <a:gd name="T13" fmla="*/ 2 h 96"/>
                  <a:gd name="T14" fmla="*/ 1 w 25"/>
                  <a:gd name="T15" fmla="*/ 1 h 96"/>
                  <a:gd name="T16" fmla="*/ 1 w 25"/>
                  <a:gd name="T17" fmla="*/ 0 h 96"/>
                  <a:gd name="T18" fmla="*/ 1 w 25"/>
                  <a:gd name="T19" fmla="*/ 0 h 96"/>
                  <a:gd name="T20" fmla="*/ 1 w 25"/>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96">
                    <a:moveTo>
                      <a:pt x="23" y="0"/>
                    </a:moveTo>
                    <a:lnTo>
                      <a:pt x="25" y="26"/>
                    </a:lnTo>
                    <a:lnTo>
                      <a:pt x="20" y="50"/>
                    </a:lnTo>
                    <a:lnTo>
                      <a:pt x="12" y="73"/>
                    </a:lnTo>
                    <a:lnTo>
                      <a:pt x="4" y="96"/>
                    </a:lnTo>
                    <a:lnTo>
                      <a:pt x="0" y="95"/>
                    </a:lnTo>
                    <a:lnTo>
                      <a:pt x="8" y="72"/>
                    </a:lnTo>
                    <a:lnTo>
                      <a:pt x="16" y="49"/>
                    </a:lnTo>
                    <a:lnTo>
                      <a:pt x="19" y="25"/>
                    </a:lnTo>
                    <a:lnTo>
                      <a:pt x="19"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4" name="Freeform 37"/>
              <p:cNvSpPr>
                <a:spLocks/>
              </p:cNvSpPr>
              <p:nvPr/>
            </p:nvSpPr>
            <p:spPr bwMode="auto">
              <a:xfrm>
                <a:off x="4979" y="1132"/>
                <a:ext cx="8" cy="61"/>
              </a:xfrm>
              <a:custGeom>
                <a:avLst/>
                <a:gdLst>
                  <a:gd name="T0" fmla="*/ 0 w 17"/>
                  <a:gd name="T1" fmla="*/ 4 h 121"/>
                  <a:gd name="T2" fmla="*/ 0 w 17"/>
                  <a:gd name="T3" fmla="*/ 4 h 121"/>
                  <a:gd name="T4" fmla="*/ 0 w 17"/>
                  <a:gd name="T5" fmla="*/ 4 h 121"/>
                  <a:gd name="T6" fmla="*/ 0 w 17"/>
                  <a:gd name="T7" fmla="*/ 4 h 121"/>
                  <a:gd name="T8" fmla="*/ 0 w 17"/>
                  <a:gd name="T9" fmla="*/ 4 h 121"/>
                  <a:gd name="T10" fmla="*/ 0 w 17"/>
                  <a:gd name="T11" fmla="*/ 3 h 121"/>
                  <a:gd name="T12" fmla="*/ 0 w 17"/>
                  <a:gd name="T13" fmla="*/ 2 h 121"/>
                  <a:gd name="T14" fmla="*/ 0 w 17"/>
                  <a:gd name="T15" fmla="*/ 2 h 121"/>
                  <a:gd name="T16" fmla="*/ 0 w 17"/>
                  <a:gd name="T17" fmla="*/ 1 h 121"/>
                  <a:gd name="T18" fmla="*/ 0 w 17"/>
                  <a:gd name="T19" fmla="*/ 0 h 121"/>
                  <a:gd name="T20" fmla="*/ 0 w 17"/>
                  <a:gd name="T21" fmla="*/ 1 h 121"/>
                  <a:gd name="T22" fmla="*/ 0 w 17"/>
                  <a:gd name="T23" fmla="*/ 2 h 121"/>
                  <a:gd name="T24" fmla="*/ 0 w 17"/>
                  <a:gd name="T25" fmla="*/ 3 h 121"/>
                  <a:gd name="T26" fmla="*/ 0 w 17"/>
                  <a:gd name="T27" fmla="*/ 4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21">
                    <a:moveTo>
                      <a:pt x="8" y="117"/>
                    </a:moveTo>
                    <a:lnTo>
                      <a:pt x="7" y="119"/>
                    </a:lnTo>
                    <a:lnTo>
                      <a:pt x="6" y="120"/>
                    </a:lnTo>
                    <a:lnTo>
                      <a:pt x="5" y="121"/>
                    </a:lnTo>
                    <a:lnTo>
                      <a:pt x="4" y="121"/>
                    </a:lnTo>
                    <a:lnTo>
                      <a:pt x="7" y="93"/>
                    </a:lnTo>
                    <a:lnTo>
                      <a:pt x="11" y="64"/>
                    </a:lnTo>
                    <a:lnTo>
                      <a:pt x="10" y="36"/>
                    </a:lnTo>
                    <a:lnTo>
                      <a:pt x="0" y="9"/>
                    </a:lnTo>
                    <a:lnTo>
                      <a:pt x="3" y="0"/>
                    </a:lnTo>
                    <a:lnTo>
                      <a:pt x="13" y="29"/>
                    </a:lnTo>
                    <a:lnTo>
                      <a:pt x="17" y="57"/>
                    </a:lnTo>
                    <a:lnTo>
                      <a:pt x="13" y="87"/>
                    </a:lnTo>
                    <a:lnTo>
                      <a:pt x="8"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5" name="Freeform 38"/>
              <p:cNvSpPr>
                <a:spLocks/>
              </p:cNvSpPr>
              <p:nvPr/>
            </p:nvSpPr>
            <p:spPr bwMode="auto">
              <a:xfrm>
                <a:off x="4965" y="1139"/>
                <a:ext cx="7" cy="54"/>
              </a:xfrm>
              <a:custGeom>
                <a:avLst/>
                <a:gdLst>
                  <a:gd name="T0" fmla="*/ 0 w 15"/>
                  <a:gd name="T1" fmla="*/ 2 h 108"/>
                  <a:gd name="T2" fmla="*/ 0 w 15"/>
                  <a:gd name="T3" fmla="*/ 2 h 108"/>
                  <a:gd name="T4" fmla="*/ 0 w 15"/>
                  <a:gd name="T5" fmla="*/ 3 h 108"/>
                  <a:gd name="T6" fmla="*/ 0 w 15"/>
                  <a:gd name="T7" fmla="*/ 3 h 108"/>
                  <a:gd name="T8" fmla="*/ 0 w 15"/>
                  <a:gd name="T9" fmla="*/ 4 h 108"/>
                  <a:gd name="T10" fmla="*/ 0 w 15"/>
                  <a:gd name="T11" fmla="*/ 4 h 108"/>
                  <a:gd name="T12" fmla="*/ 0 w 15"/>
                  <a:gd name="T13" fmla="*/ 3 h 108"/>
                  <a:gd name="T14" fmla="*/ 0 w 15"/>
                  <a:gd name="T15" fmla="*/ 2 h 108"/>
                  <a:gd name="T16" fmla="*/ 0 w 15"/>
                  <a:gd name="T17" fmla="*/ 1 h 108"/>
                  <a:gd name="T18" fmla="*/ 0 w 15"/>
                  <a:gd name="T19" fmla="*/ 0 h 108"/>
                  <a:gd name="T20" fmla="*/ 0 w 15"/>
                  <a:gd name="T21" fmla="*/ 1 h 108"/>
                  <a:gd name="T22" fmla="*/ 0 w 15"/>
                  <a:gd name="T23" fmla="*/ 1 h 108"/>
                  <a:gd name="T24" fmla="*/ 0 w 15"/>
                  <a:gd name="T25" fmla="*/ 1 h 108"/>
                  <a:gd name="T26" fmla="*/ 0 w 15"/>
                  <a:gd name="T27" fmla="*/ 2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08">
                    <a:moveTo>
                      <a:pt x="15" y="35"/>
                    </a:moveTo>
                    <a:lnTo>
                      <a:pt x="14" y="53"/>
                    </a:lnTo>
                    <a:lnTo>
                      <a:pt x="11" y="71"/>
                    </a:lnTo>
                    <a:lnTo>
                      <a:pt x="8" y="90"/>
                    </a:lnTo>
                    <a:lnTo>
                      <a:pt x="7" y="108"/>
                    </a:lnTo>
                    <a:lnTo>
                      <a:pt x="5" y="108"/>
                    </a:lnTo>
                    <a:lnTo>
                      <a:pt x="5" y="81"/>
                    </a:lnTo>
                    <a:lnTo>
                      <a:pt x="8" y="54"/>
                    </a:lnTo>
                    <a:lnTo>
                      <a:pt x="8" y="27"/>
                    </a:lnTo>
                    <a:lnTo>
                      <a:pt x="0" y="0"/>
                    </a:lnTo>
                    <a:lnTo>
                      <a:pt x="7" y="7"/>
                    </a:lnTo>
                    <a:lnTo>
                      <a:pt x="11" y="16"/>
                    </a:lnTo>
                    <a:lnTo>
                      <a:pt x="14" y="26"/>
                    </a:lnTo>
                    <a:lnTo>
                      <a:pt x="15"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6" name="Freeform 39"/>
              <p:cNvSpPr>
                <a:spLocks/>
              </p:cNvSpPr>
              <p:nvPr/>
            </p:nvSpPr>
            <p:spPr bwMode="auto">
              <a:xfrm>
                <a:off x="5193" y="1144"/>
                <a:ext cx="7" cy="19"/>
              </a:xfrm>
              <a:custGeom>
                <a:avLst/>
                <a:gdLst>
                  <a:gd name="T0" fmla="*/ 0 w 15"/>
                  <a:gd name="T1" fmla="*/ 0 h 38"/>
                  <a:gd name="T2" fmla="*/ 0 w 15"/>
                  <a:gd name="T3" fmla="*/ 1 h 38"/>
                  <a:gd name="T4" fmla="*/ 0 w 15"/>
                  <a:gd name="T5" fmla="*/ 1 h 38"/>
                  <a:gd name="T6" fmla="*/ 0 w 15"/>
                  <a:gd name="T7" fmla="*/ 1 h 38"/>
                  <a:gd name="T8" fmla="*/ 0 w 15"/>
                  <a:gd name="T9" fmla="*/ 2 h 38"/>
                  <a:gd name="T10" fmla="*/ 0 w 15"/>
                  <a:gd name="T11" fmla="*/ 0 h 38"/>
                  <a:gd name="T12" fmla="*/ 0 w 15"/>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38">
                    <a:moveTo>
                      <a:pt x="15" y="0"/>
                    </a:moveTo>
                    <a:lnTo>
                      <a:pt x="15" y="10"/>
                    </a:lnTo>
                    <a:lnTo>
                      <a:pt x="13" y="21"/>
                    </a:lnTo>
                    <a:lnTo>
                      <a:pt x="8" y="31"/>
                    </a:lnTo>
                    <a:lnTo>
                      <a:pt x="0" y="38"/>
                    </a:lnTo>
                    <a:lnTo>
                      <a:pt x="13"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7" name="Freeform 40"/>
              <p:cNvSpPr>
                <a:spLocks/>
              </p:cNvSpPr>
              <p:nvPr/>
            </p:nvSpPr>
            <p:spPr bwMode="auto">
              <a:xfrm>
                <a:off x="5096" y="1153"/>
                <a:ext cx="18" cy="31"/>
              </a:xfrm>
              <a:custGeom>
                <a:avLst/>
                <a:gdLst>
                  <a:gd name="T0" fmla="*/ 0 w 37"/>
                  <a:gd name="T1" fmla="*/ 1 h 63"/>
                  <a:gd name="T2" fmla="*/ 0 w 37"/>
                  <a:gd name="T3" fmla="*/ 1 h 63"/>
                  <a:gd name="T4" fmla="*/ 0 w 37"/>
                  <a:gd name="T5" fmla="*/ 1 h 63"/>
                  <a:gd name="T6" fmla="*/ 0 w 37"/>
                  <a:gd name="T7" fmla="*/ 1 h 63"/>
                  <a:gd name="T8" fmla="*/ 0 w 37"/>
                  <a:gd name="T9" fmla="*/ 1 h 63"/>
                  <a:gd name="T10" fmla="*/ 0 w 37"/>
                  <a:gd name="T11" fmla="*/ 0 h 63"/>
                  <a:gd name="T12" fmla="*/ 0 w 37"/>
                  <a:gd name="T13" fmla="*/ 0 h 63"/>
                  <a:gd name="T14" fmla="*/ 0 w 37"/>
                  <a:gd name="T15" fmla="*/ 0 h 63"/>
                  <a:gd name="T16" fmla="*/ 1 w 37"/>
                  <a:gd name="T17" fmla="*/ 0 h 63"/>
                  <a:gd name="T18" fmla="*/ 1 w 37"/>
                  <a:gd name="T19" fmla="*/ 0 h 63"/>
                  <a:gd name="T20" fmla="*/ 1 w 37"/>
                  <a:gd name="T21" fmla="*/ 0 h 63"/>
                  <a:gd name="T22" fmla="*/ 0 w 37"/>
                  <a:gd name="T23" fmla="*/ 1 h 63"/>
                  <a:gd name="T24" fmla="*/ 0 w 37"/>
                  <a:gd name="T25" fmla="*/ 1 h 63"/>
                  <a:gd name="T26" fmla="*/ 0 w 37"/>
                  <a:gd name="T27" fmla="*/ 1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7" h="63">
                    <a:moveTo>
                      <a:pt x="5" y="63"/>
                    </a:moveTo>
                    <a:lnTo>
                      <a:pt x="0" y="58"/>
                    </a:lnTo>
                    <a:lnTo>
                      <a:pt x="7" y="53"/>
                    </a:lnTo>
                    <a:lnTo>
                      <a:pt x="13" y="46"/>
                    </a:lnTo>
                    <a:lnTo>
                      <a:pt x="19" y="40"/>
                    </a:lnTo>
                    <a:lnTo>
                      <a:pt x="22" y="31"/>
                    </a:lnTo>
                    <a:lnTo>
                      <a:pt x="27" y="23"/>
                    </a:lnTo>
                    <a:lnTo>
                      <a:pt x="30" y="15"/>
                    </a:lnTo>
                    <a:lnTo>
                      <a:pt x="34" y="7"/>
                    </a:lnTo>
                    <a:lnTo>
                      <a:pt x="37" y="0"/>
                    </a:lnTo>
                    <a:lnTo>
                      <a:pt x="33" y="18"/>
                    </a:lnTo>
                    <a:lnTo>
                      <a:pt x="27" y="35"/>
                    </a:lnTo>
                    <a:lnTo>
                      <a:pt x="19" y="51"/>
                    </a:lnTo>
                    <a:lnTo>
                      <a:pt x="5"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8" name="Freeform 41"/>
              <p:cNvSpPr>
                <a:spLocks/>
              </p:cNvSpPr>
              <p:nvPr/>
            </p:nvSpPr>
            <p:spPr bwMode="auto">
              <a:xfrm>
                <a:off x="4953" y="1154"/>
                <a:ext cx="4" cy="25"/>
              </a:xfrm>
              <a:custGeom>
                <a:avLst/>
                <a:gdLst>
                  <a:gd name="T0" fmla="*/ 0 w 8"/>
                  <a:gd name="T1" fmla="*/ 2 h 50"/>
                  <a:gd name="T2" fmla="*/ 1 w 8"/>
                  <a:gd name="T3" fmla="*/ 2 h 50"/>
                  <a:gd name="T4" fmla="*/ 1 w 8"/>
                  <a:gd name="T5" fmla="*/ 1 h 50"/>
                  <a:gd name="T6" fmla="*/ 1 w 8"/>
                  <a:gd name="T7" fmla="*/ 1 h 50"/>
                  <a:gd name="T8" fmla="*/ 1 w 8"/>
                  <a:gd name="T9" fmla="*/ 0 h 50"/>
                  <a:gd name="T10" fmla="*/ 1 w 8"/>
                  <a:gd name="T11" fmla="*/ 1 h 50"/>
                  <a:gd name="T12" fmla="*/ 1 w 8"/>
                  <a:gd name="T13" fmla="*/ 1 h 50"/>
                  <a:gd name="T14" fmla="*/ 1 w 8"/>
                  <a:gd name="T15" fmla="*/ 2 h 50"/>
                  <a:gd name="T16" fmla="*/ 0 w 8"/>
                  <a:gd name="T17" fmla="*/ 2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50">
                    <a:moveTo>
                      <a:pt x="0" y="50"/>
                    </a:moveTo>
                    <a:lnTo>
                      <a:pt x="1" y="39"/>
                    </a:lnTo>
                    <a:lnTo>
                      <a:pt x="3" y="25"/>
                    </a:lnTo>
                    <a:lnTo>
                      <a:pt x="3" y="12"/>
                    </a:lnTo>
                    <a:lnTo>
                      <a:pt x="2" y="0"/>
                    </a:lnTo>
                    <a:lnTo>
                      <a:pt x="7" y="12"/>
                    </a:lnTo>
                    <a:lnTo>
                      <a:pt x="8" y="26"/>
                    </a:lnTo>
                    <a:lnTo>
                      <a:pt x="5" y="39"/>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9" name="Freeform 42"/>
              <p:cNvSpPr>
                <a:spLocks/>
              </p:cNvSpPr>
              <p:nvPr/>
            </p:nvSpPr>
            <p:spPr bwMode="auto">
              <a:xfrm>
                <a:off x="5103" y="1155"/>
                <a:ext cx="27" cy="40"/>
              </a:xfrm>
              <a:custGeom>
                <a:avLst/>
                <a:gdLst>
                  <a:gd name="T0" fmla="*/ 2 w 54"/>
                  <a:gd name="T1" fmla="*/ 1 h 79"/>
                  <a:gd name="T2" fmla="*/ 2 w 54"/>
                  <a:gd name="T3" fmla="*/ 1 h 79"/>
                  <a:gd name="T4" fmla="*/ 2 w 54"/>
                  <a:gd name="T5" fmla="*/ 2 h 79"/>
                  <a:gd name="T6" fmla="*/ 2 w 54"/>
                  <a:gd name="T7" fmla="*/ 2 h 79"/>
                  <a:gd name="T8" fmla="*/ 1 w 54"/>
                  <a:gd name="T9" fmla="*/ 2 h 79"/>
                  <a:gd name="T10" fmla="*/ 1 w 54"/>
                  <a:gd name="T11" fmla="*/ 3 h 79"/>
                  <a:gd name="T12" fmla="*/ 1 w 54"/>
                  <a:gd name="T13" fmla="*/ 3 h 79"/>
                  <a:gd name="T14" fmla="*/ 1 w 54"/>
                  <a:gd name="T15" fmla="*/ 3 h 79"/>
                  <a:gd name="T16" fmla="*/ 1 w 54"/>
                  <a:gd name="T17" fmla="*/ 3 h 79"/>
                  <a:gd name="T18" fmla="*/ 1 w 54"/>
                  <a:gd name="T19" fmla="*/ 3 h 79"/>
                  <a:gd name="T20" fmla="*/ 1 w 54"/>
                  <a:gd name="T21" fmla="*/ 3 h 79"/>
                  <a:gd name="T22" fmla="*/ 1 w 54"/>
                  <a:gd name="T23" fmla="*/ 3 h 79"/>
                  <a:gd name="T24" fmla="*/ 1 w 54"/>
                  <a:gd name="T25" fmla="*/ 3 h 79"/>
                  <a:gd name="T26" fmla="*/ 0 w 54"/>
                  <a:gd name="T27" fmla="*/ 3 h 79"/>
                  <a:gd name="T28" fmla="*/ 1 w 54"/>
                  <a:gd name="T29" fmla="*/ 3 h 79"/>
                  <a:gd name="T30" fmla="*/ 1 w 54"/>
                  <a:gd name="T31" fmla="*/ 3 h 79"/>
                  <a:gd name="T32" fmla="*/ 1 w 54"/>
                  <a:gd name="T33" fmla="*/ 3 h 79"/>
                  <a:gd name="T34" fmla="*/ 1 w 54"/>
                  <a:gd name="T35" fmla="*/ 3 h 79"/>
                  <a:gd name="T36" fmla="*/ 1 w 54"/>
                  <a:gd name="T37" fmla="*/ 2 h 79"/>
                  <a:gd name="T38" fmla="*/ 1 w 54"/>
                  <a:gd name="T39" fmla="*/ 2 h 79"/>
                  <a:gd name="T40" fmla="*/ 2 w 54"/>
                  <a:gd name="T41" fmla="*/ 2 h 79"/>
                  <a:gd name="T42" fmla="*/ 2 w 54"/>
                  <a:gd name="T43" fmla="*/ 2 h 79"/>
                  <a:gd name="T44" fmla="*/ 2 w 54"/>
                  <a:gd name="T45" fmla="*/ 1 h 79"/>
                  <a:gd name="T46" fmla="*/ 2 w 54"/>
                  <a:gd name="T47" fmla="*/ 1 h 79"/>
                  <a:gd name="T48" fmla="*/ 2 w 54"/>
                  <a:gd name="T49" fmla="*/ 1 h 79"/>
                  <a:gd name="T50" fmla="*/ 2 w 54"/>
                  <a:gd name="T51" fmla="*/ 0 h 79"/>
                  <a:gd name="T52" fmla="*/ 2 w 54"/>
                  <a:gd name="T53" fmla="*/ 1 h 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4" h="79">
                    <a:moveTo>
                      <a:pt x="54" y="1"/>
                    </a:moveTo>
                    <a:lnTo>
                      <a:pt x="49" y="17"/>
                    </a:lnTo>
                    <a:lnTo>
                      <a:pt x="43" y="34"/>
                    </a:lnTo>
                    <a:lnTo>
                      <a:pt x="37" y="50"/>
                    </a:lnTo>
                    <a:lnTo>
                      <a:pt x="27" y="64"/>
                    </a:lnTo>
                    <a:lnTo>
                      <a:pt x="29" y="67"/>
                    </a:lnTo>
                    <a:lnTo>
                      <a:pt x="24" y="71"/>
                    </a:lnTo>
                    <a:lnTo>
                      <a:pt x="19" y="76"/>
                    </a:lnTo>
                    <a:lnTo>
                      <a:pt x="13" y="78"/>
                    </a:lnTo>
                    <a:lnTo>
                      <a:pt x="7" y="79"/>
                    </a:lnTo>
                    <a:lnTo>
                      <a:pt x="6" y="79"/>
                    </a:lnTo>
                    <a:lnTo>
                      <a:pt x="4" y="79"/>
                    </a:lnTo>
                    <a:lnTo>
                      <a:pt x="3" y="78"/>
                    </a:lnTo>
                    <a:lnTo>
                      <a:pt x="0" y="77"/>
                    </a:lnTo>
                    <a:lnTo>
                      <a:pt x="4" y="75"/>
                    </a:lnTo>
                    <a:lnTo>
                      <a:pt x="7" y="72"/>
                    </a:lnTo>
                    <a:lnTo>
                      <a:pt x="12" y="70"/>
                    </a:lnTo>
                    <a:lnTo>
                      <a:pt x="16" y="69"/>
                    </a:lnTo>
                    <a:lnTo>
                      <a:pt x="23" y="61"/>
                    </a:lnTo>
                    <a:lnTo>
                      <a:pt x="29" y="53"/>
                    </a:lnTo>
                    <a:lnTo>
                      <a:pt x="34" y="45"/>
                    </a:lnTo>
                    <a:lnTo>
                      <a:pt x="38" y="36"/>
                    </a:lnTo>
                    <a:lnTo>
                      <a:pt x="43" y="26"/>
                    </a:lnTo>
                    <a:lnTo>
                      <a:pt x="46" y="17"/>
                    </a:lnTo>
                    <a:lnTo>
                      <a:pt x="50" y="9"/>
                    </a:lnTo>
                    <a:lnTo>
                      <a:pt x="53" y="0"/>
                    </a:lnTo>
                    <a:lnTo>
                      <a:pt x="5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0" name="Freeform 43"/>
              <p:cNvSpPr>
                <a:spLocks/>
              </p:cNvSpPr>
              <p:nvPr/>
            </p:nvSpPr>
            <p:spPr bwMode="auto">
              <a:xfrm>
                <a:off x="5086" y="1161"/>
                <a:ext cx="3" cy="8"/>
              </a:xfrm>
              <a:custGeom>
                <a:avLst/>
                <a:gdLst>
                  <a:gd name="T0" fmla="*/ 1 w 5"/>
                  <a:gd name="T1" fmla="*/ 1 h 15"/>
                  <a:gd name="T2" fmla="*/ 0 w 5"/>
                  <a:gd name="T3" fmla="*/ 1 h 15"/>
                  <a:gd name="T4" fmla="*/ 0 w 5"/>
                  <a:gd name="T5" fmla="*/ 1 h 15"/>
                  <a:gd name="T6" fmla="*/ 1 w 5"/>
                  <a:gd name="T7" fmla="*/ 1 h 15"/>
                  <a:gd name="T8" fmla="*/ 1 w 5"/>
                  <a:gd name="T9" fmla="*/ 0 h 15"/>
                  <a:gd name="T10" fmla="*/ 1 w 5"/>
                  <a:gd name="T11" fmla="*/ 1 h 15"/>
                  <a:gd name="T12" fmla="*/ 1 w 5"/>
                  <a:gd name="T13" fmla="*/ 1 h 15"/>
                  <a:gd name="T14" fmla="*/ 1 w 5"/>
                  <a:gd name="T15" fmla="*/ 1 h 15"/>
                  <a:gd name="T16" fmla="*/ 1 w 5"/>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5">
                    <a:moveTo>
                      <a:pt x="1" y="15"/>
                    </a:moveTo>
                    <a:lnTo>
                      <a:pt x="0" y="11"/>
                    </a:lnTo>
                    <a:lnTo>
                      <a:pt x="0" y="7"/>
                    </a:lnTo>
                    <a:lnTo>
                      <a:pt x="2" y="4"/>
                    </a:lnTo>
                    <a:lnTo>
                      <a:pt x="4" y="0"/>
                    </a:lnTo>
                    <a:lnTo>
                      <a:pt x="5" y="4"/>
                    </a:lnTo>
                    <a:lnTo>
                      <a:pt x="4" y="9"/>
                    </a:lnTo>
                    <a:lnTo>
                      <a:pt x="2" y="13"/>
                    </a:lnTo>
                    <a:lnTo>
                      <a:pt x="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1" name="Freeform 44"/>
              <p:cNvSpPr>
                <a:spLocks/>
              </p:cNvSpPr>
              <p:nvPr/>
            </p:nvSpPr>
            <p:spPr bwMode="auto">
              <a:xfrm>
                <a:off x="4790" y="1162"/>
                <a:ext cx="17" cy="38"/>
              </a:xfrm>
              <a:custGeom>
                <a:avLst/>
                <a:gdLst>
                  <a:gd name="T0" fmla="*/ 2 w 33"/>
                  <a:gd name="T1" fmla="*/ 2 h 77"/>
                  <a:gd name="T2" fmla="*/ 1 w 33"/>
                  <a:gd name="T3" fmla="*/ 2 h 77"/>
                  <a:gd name="T4" fmla="*/ 1 w 33"/>
                  <a:gd name="T5" fmla="*/ 1 h 77"/>
                  <a:gd name="T6" fmla="*/ 1 w 33"/>
                  <a:gd name="T7" fmla="*/ 1 h 77"/>
                  <a:gd name="T8" fmla="*/ 1 w 33"/>
                  <a:gd name="T9" fmla="*/ 1 h 77"/>
                  <a:gd name="T10" fmla="*/ 1 w 33"/>
                  <a:gd name="T11" fmla="*/ 1 h 77"/>
                  <a:gd name="T12" fmla="*/ 1 w 33"/>
                  <a:gd name="T13" fmla="*/ 0 h 77"/>
                  <a:gd name="T14" fmla="*/ 1 w 33"/>
                  <a:gd name="T15" fmla="*/ 0 h 77"/>
                  <a:gd name="T16" fmla="*/ 0 w 33"/>
                  <a:gd name="T17" fmla="*/ 0 h 77"/>
                  <a:gd name="T18" fmla="*/ 1 w 33"/>
                  <a:gd name="T19" fmla="*/ 0 h 77"/>
                  <a:gd name="T20" fmla="*/ 1 w 33"/>
                  <a:gd name="T21" fmla="*/ 0 h 77"/>
                  <a:gd name="T22" fmla="*/ 1 w 33"/>
                  <a:gd name="T23" fmla="*/ 1 h 77"/>
                  <a:gd name="T24" fmla="*/ 1 w 33"/>
                  <a:gd name="T25" fmla="*/ 1 h 77"/>
                  <a:gd name="T26" fmla="*/ 2 w 33"/>
                  <a:gd name="T27" fmla="*/ 2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77">
                    <a:moveTo>
                      <a:pt x="33" y="77"/>
                    </a:moveTo>
                    <a:lnTo>
                      <a:pt x="28" y="70"/>
                    </a:lnTo>
                    <a:lnTo>
                      <a:pt x="27" y="61"/>
                    </a:lnTo>
                    <a:lnTo>
                      <a:pt x="26" y="51"/>
                    </a:lnTo>
                    <a:lnTo>
                      <a:pt x="24" y="43"/>
                    </a:lnTo>
                    <a:lnTo>
                      <a:pt x="18" y="32"/>
                    </a:lnTo>
                    <a:lnTo>
                      <a:pt x="13" y="22"/>
                    </a:lnTo>
                    <a:lnTo>
                      <a:pt x="7" y="11"/>
                    </a:lnTo>
                    <a:lnTo>
                      <a:pt x="0" y="1"/>
                    </a:lnTo>
                    <a:lnTo>
                      <a:pt x="3" y="0"/>
                    </a:lnTo>
                    <a:lnTo>
                      <a:pt x="15" y="17"/>
                    </a:lnTo>
                    <a:lnTo>
                      <a:pt x="25" y="35"/>
                    </a:lnTo>
                    <a:lnTo>
                      <a:pt x="31" y="56"/>
                    </a:lnTo>
                    <a:lnTo>
                      <a:pt x="33"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2" name="Freeform 45"/>
              <p:cNvSpPr>
                <a:spLocks/>
              </p:cNvSpPr>
              <p:nvPr/>
            </p:nvSpPr>
            <p:spPr bwMode="auto">
              <a:xfrm>
                <a:off x="5111" y="1174"/>
                <a:ext cx="30" cy="34"/>
              </a:xfrm>
              <a:custGeom>
                <a:avLst/>
                <a:gdLst>
                  <a:gd name="T0" fmla="*/ 2 w 59"/>
                  <a:gd name="T1" fmla="*/ 0 h 68"/>
                  <a:gd name="T2" fmla="*/ 2 w 59"/>
                  <a:gd name="T3" fmla="*/ 1 h 68"/>
                  <a:gd name="T4" fmla="*/ 2 w 59"/>
                  <a:gd name="T5" fmla="*/ 1 h 68"/>
                  <a:gd name="T6" fmla="*/ 2 w 59"/>
                  <a:gd name="T7" fmla="*/ 1 h 68"/>
                  <a:gd name="T8" fmla="*/ 2 w 59"/>
                  <a:gd name="T9" fmla="*/ 2 h 68"/>
                  <a:gd name="T10" fmla="*/ 1 w 59"/>
                  <a:gd name="T11" fmla="*/ 2 h 68"/>
                  <a:gd name="T12" fmla="*/ 1 w 59"/>
                  <a:gd name="T13" fmla="*/ 2 h 68"/>
                  <a:gd name="T14" fmla="*/ 1 w 59"/>
                  <a:gd name="T15" fmla="*/ 2 h 68"/>
                  <a:gd name="T16" fmla="*/ 1 w 59"/>
                  <a:gd name="T17" fmla="*/ 3 h 68"/>
                  <a:gd name="T18" fmla="*/ 0 w 59"/>
                  <a:gd name="T19" fmla="*/ 3 h 68"/>
                  <a:gd name="T20" fmla="*/ 0 w 59"/>
                  <a:gd name="T21" fmla="*/ 3 h 68"/>
                  <a:gd name="T22" fmla="*/ 0 w 59"/>
                  <a:gd name="T23" fmla="*/ 2 h 68"/>
                  <a:gd name="T24" fmla="*/ 1 w 59"/>
                  <a:gd name="T25" fmla="*/ 2 h 68"/>
                  <a:gd name="T26" fmla="*/ 1 w 59"/>
                  <a:gd name="T27" fmla="*/ 2 h 68"/>
                  <a:gd name="T28" fmla="*/ 1 w 59"/>
                  <a:gd name="T29" fmla="*/ 2 h 68"/>
                  <a:gd name="T30" fmla="*/ 1 w 59"/>
                  <a:gd name="T31" fmla="*/ 2 h 68"/>
                  <a:gd name="T32" fmla="*/ 1 w 59"/>
                  <a:gd name="T33" fmla="*/ 2 h 68"/>
                  <a:gd name="T34" fmla="*/ 1 w 59"/>
                  <a:gd name="T35" fmla="*/ 2 h 68"/>
                  <a:gd name="T36" fmla="*/ 1 w 59"/>
                  <a:gd name="T37" fmla="*/ 2 h 68"/>
                  <a:gd name="T38" fmla="*/ 2 w 59"/>
                  <a:gd name="T39" fmla="*/ 2 h 68"/>
                  <a:gd name="T40" fmla="*/ 2 w 59"/>
                  <a:gd name="T41" fmla="*/ 1 h 68"/>
                  <a:gd name="T42" fmla="*/ 2 w 59"/>
                  <a:gd name="T43" fmla="*/ 1 h 68"/>
                  <a:gd name="T44" fmla="*/ 2 w 59"/>
                  <a:gd name="T45" fmla="*/ 1 h 68"/>
                  <a:gd name="T46" fmla="*/ 2 w 59"/>
                  <a:gd name="T47" fmla="*/ 1 h 68"/>
                  <a:gd name="T48" fmla="*/ 2 w 59"/>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68">
                    <a:moveTo>
                      <a:pt x="59" y="0"/>
                    </a:moveTo>
                    <a:lnTo>
                      <a:pt x="53" y="10"/>
                    </a:lnTo>
                    <a:lnTo>
                      <a:pt x="49" y="22"/>
                    </a:lnTo>
                    <a:lnTo>
                      <a:pt x="44" y="32"/>
                    </a:lnTo>
                    <a:lnTo>
                      <a:pt x="38" y="42"/>
                    </a:lnTo>
                    <a:lnTo>
                      <a:pt x="32" y="50"/>
                    </a:lnTo>
                    <a:lnTo>
                      <a:pt x="23" y="59"/>
                    </a:lnTo>
                    <a:lnTo>
                      <a:pt x="14" y="64"/>
                    </a:lnTo>
                    <a:lnTo>
                      <a:pt x="3" y="68"/>
                    </a:lnTo>
                    <a:lnTo>
                      <a:pt x="0" y="67"/>
                    </a:lnTo>
                    <a:lnTo>
                      <a:pt x="0" y="65"/>
                    </a:lnTo>
                    <a:lnTo>
                      <a:pt x="0" y="63"/>
                    </a:lnTo>
                    <a:lnTo>
                      <a:pt x="3" y="63"/>
                    </a:lnTo>
                    <a:lnTo>
                      <a:pt x="5" y="60"/>
                    </a:lnTo>
                    <a:lnTo>
                      <a:pt x="8" y="60"/>
                    </a:lnTo>
                    <a:lnTo>
                      <a:pt x="12" y="60"/>
                    </a:lnTo>
                    <a:lnTo>
                      <a:pt x="15" y="59"/>
                    </a:lnTo>
                    <a:lnTo>
                      <a:pt x="23" y="53"/>
                    </a:lnTo>
                    <a:lnTo>
                      <a:pt x="30" y="46"/>
                    </a:lnTo>
                    <a:lnTo>
                      <a:pt x="35" y="38"/>
                    </a:lnTo>
                    <a:lnTo>
                      <a:pt x="41" y="30"/>
                    </a:lnTo>
                    <a:lnTo>
                      <a:pt x="45" y="22"/>
                    </a:lnTo>
                    <a:lnTo>
                      <a:pt x="49" y="14"/>
                    </a:lnTo>
                    <a:lnTo>
                      <a:pt x="53" y="7"/>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3" name="Freeform 46"/>
              <p:cNvSpPr>
                <a:spLocks/>
              </p:cNvSpPr>
              <p:nvPr/>
            </p:nvSpPr>
            <p:spPr bwMode="auto">
              <a:xfrm>
                <a:off x="4997" y="1181"/>
                <a:ext cx="1" cy="3"/>
              </a:xfrm>
              <a:custGeom>
                <a:avLst/>
                <a:gdLst>
                  <a:gd name="T0" fmla="*/ 0 w 3"/>
                  <a:gd name="T1" fmla="*/ 2 h 4"/>
                  <a:gd name="T2" fmla="*/ 0 w 3"/>
                  <a:gd name="T3" fmla="*/ 0 h 4"/>
                  <a:gd name="T4" fmla="*/ 0 w 3"/>
                  <a:gd name="T5" fmla="*/ 0 h 4"/>
                  <a:gd name="T6" fmla="*/ 0 w 3"/>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4"/>
                    </a:moveTo>
                    <a:lnTo>
                      <a:pt x="1" y="0"/>
                    </a:lnTo>
                    <a:lnTo>
                      <a:pt x="3"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4" name="Freeform 47"/>
              <p:cNvSpPr>
                <a:spLocks/>
              </p:cNvSpPr>
              <p:nvPr/>
            </p:nvSpPr>
            <p:spPr bwMode="auto">
              <a:xfrm>
                <a:off x="4946" y="1186"/>
                <a:ext cx="13" cy="77"/>
              </a:xfrm>
              <a:custGeom>
                <a:avLst/>
                <a:gdLst>
                  <a:gd name="T0" fmla="*/ 1 w 26"/>
                  <a:gd name="T1" fmla="*/ 1 h 154"/>
                  <a:gd name="T2" fmla="*/ 1 w 26"/>
                  <a:gd name="T3" fmla="*/ 2 h 154"/>
                  <a:gd name="T4" fmla="*/ 1 w 26"/>
                  <a:gd name="T5" fmla="*/ 3 h 154"/>
                  <a:gd name="T6" fmla="*/ 1 w 26"/>
                  <a:gd name="T7" fmla="*/ 4 h 154"/>
                  <a:gd name="T8" fmla="*/ 1 w 26"/>
                  <a:gd name="T9" fmla="*/ 5 h 154"/>
                  <a:gd name="T10" fmla="*/ 1 w 26"/>
                  <a:gd name="T11" fmla="*/ 5 h 154"/>
                  <a:gd name="T12" fmla="*/ 1 w 26"/>
                  <a:gd name="T13" fmla="*/ 5 h 154"/>
                  <a:gd name="T14" fmla="*/ 1 w 26"/>
                  <a:gd name="T15" fmla="*/ 4 h 154"/>
                  <a:gd name="T16" fmla="*/ 1 w 26"/>
                  <a:gd name="T17" fmla="*/ 3 h 154"/>
                  <a:gd name="T18" fmla="*/ 1 w 26"/>
                  <a:gd name="T19" fmla="*/ 3 h 154"/>
                  <a:gd name="T20" fmla="*/ 1 w 26"/>
                  <a:gd name="T21" fmla="*/ 2 h 154"/>
                  <a:gd name="T22" fmla="*/ 1 w 26"/>
                  <a:gd name="T23" fmla="*/ 2 h 154"/>
                  <a:gd name="T24" fmla="*/ 1 w 26"/>
                  <a:gd name="T25" fmla="*/ 1 h 154"/>
                  <a:gd name="T26" fmla="*/ 0 w 26"/>
                  <a:gd name="T27" fmla="*/ 0 h 154"/>
                  <a:gd name="T28" fmla="*/ 1 w 26"/>
                  <a:gd name="T29" fmla="*/ 1 h 154"/>
                  <a:gd name="T30" fmla="*/ 1 w 26"/>
                  <a:gd name="T31" fmla="*/ 1 h 154"/>
                  <a:gd name="T32" fmla="*/ 1 w 26"/>
                  <a:gd name="T33" fmla="*/ 1 h 154"/>
                  <a:gd name="T34" fmla="*/ 1 w 26"/>
                  <a:gd name="T35" fmla="*/ 1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 h="154">
                    <a:moveTo>
                      <a:pt x="10" y="12"/>
                    </a:moveTo>
                    <a:lnTo>
                      <a:pt x="19" y="47"/>
                    </a:lnTo>
                    <a:lnTo>
                      <a:pt x="26" y="83"/>
                    </a:lnTo>
                    <a:lnTo>
                      <a:pt x="25" y="119"/>
                    </a:lnTo>
                    <a:lnTo>
                      <a:pt x="15" y="154"/>
                    </a:lnTo>
                    <a:lnTo>
                      <a:pt x="12" y="154"/>
                    </a:lnTo>
                    <a:lnTo>
                      <a:pt x="19" y="135"/>
                    </a:lnTo>
                    <a:lnTo>
                      <a:pt x="22" y="115"/>
                    </a:lnTo>
                    <a:lnTo>
                      <a:pt x="23" y="96"/>
                    </a:lnTo>
                    <a:lnTo>
                      <a:pt x="20" y="75"/>
                    </a:lnTo>
                    <a:lnTo>
                      <a:pt x="17" y="55"/>
                    </a:lnTo>
                    <a:lnTo>
                      <a:pt x="12" y="36"/>
                    </a:lnTo>
                    <a:lnTo>
                      <a:pt x="7" y="17"/>
                    </a:lnTo>
                    <a:lnTo>
                      <a:pt x="0" y="0"/>
                    </a:lnTo>
                    <a:lnTo>
                      <a:pt x="4" y="1"/>
                    </a:lnTo>
                    <a:lnTo>
                      <a:pt x="7" y="5"/>
                    </a:lnTo>
                    <a:lnTo>
                      <a:pt x="8" y="8"/>
                    </a:lnTo>
                    <a:lnTo>
                      <a:pt x="1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5" name="Freeform 48"/>
              <p:cNvSpPr>
                <a:spLocks/>
              </p:cNvSpPr>
              <p:nvPr/>
            </p:nvSpPr>
            <p:spPr bwMode="auto">
              <a:xfrm>
                <a:off x="5062" y="1187"/>
                <a:ext cx="22" cy="41"/>
              </a:xfrm>
              <a:custGeom>
                <a:avLst/>
                <a:gdLst>
                  <a:gd name="T0" fmla="*/ 2 w 44"/>
                  <a:gd name="T1" fmla="*/ 1 h 82"/>
                  <a:gd name="T2" fmla="*/ 2 w 44"/>
                  <a:gd name="T3" fmla="*/ 1 h 82"/>
                  <a:gd name="T4" fmla="*/ 2 w 44"/>
                  <a:gd name="T5" fmla="*/ 2 h 82"/>
                  <a:gd name="T6" fmla="*/ 1 w 44"/>
                  <a:gd name="T7" fmla="*/ 2 h 82"/>
                  <a:gd name="T8" fmla="*/ 1 w 44"/>
                  <a:gd name="T9" fmla="*/ 2 h 82"/>
                  <a:gd name="T10" fmla="*/ 1 w 44"/>
                  <a:gd name="T11" fmla="*/ 3 h 82"/>
                  <a:gd name="T12" fmla="*/ 1 w 44"/>
                  <a:gd name="T13" fmla="*/ 3 h 82"/>
                  <a:gd name="T14" fmla="*/ 1 w 44"/>
                  <a:gd name="T15" fmla="*/ 3 h 82"/>
                  <a:gd name="T16" fmla="*/ 1 w 44"/>
                  <a:gd name="T17" fmla="*/ 3 h 82"/>
                  <a:gd name="T18" fmla="*/ 0 w 44"/>
                  <a:gd name="T19" fmla="*/ 3 h 82"/>
                  <a:gd name="T20" fmla="*/ 1 w 44"/>
                  <a:gd name="T21" fmla="*/ 3 h 82"/>
                  <a:gd name="T22" fmla="*/ 1 w 44"/>
                  <a:gd name="T23" fmla="*/ 3 h 82"/>
                  <a:gd name="T24" fmla="*/ 1 w 44"/>
                  <a:gd name="T25" fmla="*/ 2 h 82"/>
                  <a:gd name="T26" fmla="*/ 1 w 44"/>
                  <a:gd name="T27" fmla="*/ 2 h 82"/>
                  <a:gd name="T28" fmla="*/ 1 w 44"/>
                  <a:gd name="T29" fmla="*/ 2 h 82"/>
                  <a:gd name="T30" fmla="*/ 2 w 44"/>
                  <a:gd name="T31" fmla="*/ 1 h 82"/>
                  <a:gd name="T32" fmla="*/ 2 w 44"/>
                  <a:gd name="T33" fmla="*/ 1 h 82"/>
                  <a:gd name="T34" fmla="*/ 2 w 44"/>
                  <a:gd name="T35" fmla="*/ 0 h 82"/>
                  <a:gd name="T36" fmla="*/ 2 w 44"/>
                  <a:gd name="T37" fmla="*/ 1 h 82"/>
                  <a:gd name="T38" fmla="*/ 2 w 44"/>
                  <a:gd name="T39" fmla="*/ 1 h 82"/>
                  <a:gd name="T40" fmla="*/ 2 w 44"/>
                  <a:gd name="T41" fmla="*/ 1 h 82"/>
                  <a:gd name="T42" fmla="*/ 2 w 44"/>
                  <a:gd name="T43" fmla="*/ 1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 h="82">
                    <a:moveTo>
                      <a:pt x="41" y="23"/>
                    </a:moveTo>
                    <a:lnTo>
                      <a:pt x="37" y="31"/>
                    </a:lnTo>
                    <a:lnTo>
                      <a:pt x="34" y="39"/>
                    </a:lnTo>
                    <a:lnTo>
                      <a:pt x="30" y="49"/>
                    </a:lnTo>
                    <a:lnTo>
                      <a:pt x="27" y="57"/>
                    </a:lnTo>
                    <a:lnTo>
                      <a:pt x="23" y="65"/>
                    </a:lnTo>
                    <a:lnTo>
                      <a:pt x="18" y="72"/>
                    </a:lnTo>
                    <a:lnTo>
                      <a:pt x="11" y="77"/>
                    </a:lnTo>
                    <a:lnTo>
                      <a:pt x="1" y="82"/>
                    </a:lnTo>
                    <a:lnTo>
                      <a:pt x="0" y="80"/>
                    </a:lnTo>
                    <a:lnTo>
                      <a:pt x="8" y="73"/>
                    </a:lnTo>
                    <a:lnTo>
                      <a:pt x="16" y="65"/>
                    </a:lnTo>
                    <a:lnTo>
                      <a:pt x="22" y="56"/>
                    </a:lnTo>
                    <a:lnTo>
                      <a:pt x="27" y="45"/>
                    </a:lnTo>
                    <a:lnTo>
                      <a:pt x="30" y="34"/>
                    </a:lnTo>
                    <a:lnTo>
                      <a:pt x="34" y="22"/>
                    </a:lnTo>
                    <a:lnTo>
                      <a:pt x="37" y="12"/>
                    </a:lnTo>
                    <a:lnTo>
                      <a:pt x="41" y="0"/>
                    </a:lnTo>
                    <a:lnTo>
                      <a:pt x="44" y="5"/>
                    </a:lnTo>
                    <a:lnTo>
                      <a:pt x="43" y="11"/>
                    </a:lnTo>
                    <a:lnTo>
                      <a:pt x="42" y="18"/>
                    </a:lnTo>
                    <a:lnTo>
                      <a:pt x="4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6" name="Freeform 49"/>
              <p:cNvSpPr>
                <a:spLocks/>
              </p:cNvSpPr>
              <p:nvPr/>
            </p:nvSpPr>
            <p:spPr bwMode="auto">
              <a:xfrm>
                <a:off x="5056" y="1189"/>
                <a:ext cx="13" cy="29"/>
              </a:xfrm>
              <a:custGeom>
                <a:avLst/>
                <a:gdLst>
                  <a:gd name="T0" fmla="*/ 1 w 26"/>
                  <a:gd name="T1" fmla="*/ 1 h 59"/>
                  <a:gd name="T2" fmla="*/ 1 w 26"/>
                  <a:gd name="T3" fmla="*/ 1 h 59"/>
                  <a:gd name="T4" fmla="*/ 1 w 26"/>
                  <a:gd name="T5" fmla="*/ 1 h 59"/>
                  <a:gd name="T6" fmla="*/ 1 w 26"/>
                  <a:gd name="T7" fmla="*/ 1 h 59"/>
                  <a:gd name="T8" fmla="*/ 1 w 26"/>
                  <a:gd name="T9" fmla="*/ 1 h 59"/>
                  <a:gd name="T10" fmla="*/ 0 w 26"/>
                  <a:gd name="T11" fmla="*/ 1 h 59"/>
                  <a:gd name="T12" fmla="*/ 0 w 26"/>
                  <a:gd name="T13" fmla="*/ 1 h 59"/>
                  <a:gd name="T14" fmla="*/ 1 w 26"/>
                  <a:gd name="T15" fmla="*/ 1 h 59"/>
                  <a:gd name="T16" fmla="*/ 1 w 26"/>
                  <a:gd name="T17" fmla="*/ 1 h 59"/>
                  <a:gd name="T18" fmla="*/ 1 w 26"/>
                  <a:gd name="T19" fmla="*/ 1 h 59"/>
                  <a:gd name="T20" fmla="*/ 1 w 26"/>
                  <a:gd name="T21" fmla="*/ 1 h 59"/>
                  <a:gd name="T22" fmla="*/ 1 w 26"/>
                  <a:gd name="T23" fmla="*/ 0 h 59"/>
                  <a:gd name="T24" fmla="*/ 1 w 26"/>
                  <a:gd name="T25" fmla="*/ 0 h 59"/>
                  <a:gd name="T26" fmla="*/ 1 w 26"/>
                  <a:gd name="T27" fmla="*/ 0 h 59"/>
                  <a:gd name="T28" fmla="*/ 1 w 26"/>
                  <a:gd name="T29" fmla="*/ 0 h 59"/>
                  <a:gd name="T30" fmla="*/ 1 w 26"/>
                  <a:gd name="T31" fmla="*/ 0 h 59"/>
                  <a:gd name="T32" fmla="*/ 1 w 26"/>
                  <a:gd name="T33" fmla="*/ 0 h 59"/>
                  <a:gd name="T34" fmla="*/ 1 w 26"/>
                  <a:gd name="T35" fmla="*/ 1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 h="59">
                    <a:moveTo>
                      <a:pt x="18" y="34"/>
                    </a:moveTo>
                    <a:lnTo>
                      <a:pt x="18" y="40"/>
                    </a:lnTo>
                    <a:lnTo>
                      <a:pt x="15" y="47"/>
                    </a:lnTo>
                    <a:lnTo>
                      <a:pt x="11" y="53"/>
                    </a:lnTo>
                    <a:lnTo>
                      <a:pt x="8" y="59"/>
                    </a:lnTo>
                    <a:lnTo>
                      <a:pt x="0" y="59"/>
                    </a:lnTo>
                    <a:lnTo>
                      <a:pt x="0" y="56"/>
                    </a:lnTo>
                    <a:lnTo>
                      <a:pt x="2" y="55"/>
                    </a:lnTo>
                    <a:lnTo>
                      <a:pt x="6" y="54"/>
                    </a:lnTo>
                    <a:lnTo>
                      <a:pt x="7" y="52"/>
                    </a:lnTo>
                    <a:lnTo>
                      <a:pt x="14" y="39"/>
                    </a:lnTo>
                    <a:lnTo>
                      <a:pt x="19" y="26"/>
                    </a:lnTo>
                    <a:lnTo>
                      <a:pt x="23" y="14"/>
                    </a:lnTo>
                    <a:lnTo>
                      <a:pt x="26" y="0"/>
                    </a:lnTo>
                    <a:lnTo>
                      <a:pt x="26" y="9"/>
                    </a:lnTo>
                    <a:lnTo>
                      <a:pt x="25" y="18"/>
                    </a:lnTo>
                    <a:lnTo>
                      <a:pt x="23" y="26"/>
                    </a:lnTo>
                    <a:lnTo>
                      <a:pt x="18"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7" name="Freeform 50"/>
              <p:cNvSpPr>
                <a:spLocks/>
              </p:cNvSpPr>
              <p:nvPr/>
            </p:nvSpPr>
            <p:spPr bwMode="auto">
              <a:xfrm>
                <a:off x="5073" y="1194"/>
                <a:ext cx="21" cy="39"/>
              </a:xfrm>
              <a:custGeom>
                <a:avLst/>
                <a:gdLst>
                  <a:gd name="T0" fmla="*/ 0 w 43"/>
                  <a:gd name="T1" fmla="*/ 3 h 78"/>
                  <a:gd name="T2" fmla="*/ 0 w 43"/>
                  <a:gd name="T3" fmla="*/ 3 h 78"/>
                  <a:gd name="T4" fmla="*/ 0 w 43"/>
                  <a:gd name="T5" fmla="*/ 3 h 78"/>
                  <a:gd name="T6" fmla="*/ 0 w 43"/>
                  <a:gd name="T7" fmla="*/ 3 h 78"/>
                  <a:gd name="T8" fmla="*/ 0 w 43"/>
                  <a:gd name="T9" fmla="*/ 3 h 78"/>
                  <a:gd name="T10" fmla="*/ 0 w 43"/>
                  <a:gd name="T11" fmla="*/ 3 h 78"/>
                  <a:gd name="T12" fmla="*/ 0 w 43"/>
                  <a:gd name="T13" fmla="*/ 2 h 78"/>
                  <a:gd name="T14" fmla="*/ 0 w 43"/>
                  <a:gd name="T15" fmla="*/ 2 h 78"/>
                  <a:gd name="T16" fmla="*/ 1 w 43"/>
                  <a:gd name="T17" fmla="*/ 1 h 78"/>
                  <a:gd name="T18" fmla="*/ 1 w 43"/>
                  <a:gd name="T19" fmla="*/ 0 h 78"/>
                  <a:gd name="T20" fmla="*/ 1 w 43"/>
                  <a:gd name="T21" fmla="*/ 1 h 78"/>
                  <a:gd name="T22" fmla="*/ 1 w 43"/>
                  <a:gd name="T23" fmla="*/ 1 h 78"/>
                  <a:gd name="T24" fmla="*/ 1 w 43"/>
                  <a:gd name="T25" fmla="*/ 1 h 78"/>
                  <a:gd name="T26" fmla="*/ 1 w 43"/>
                  <a:gd name="T27" fmla="*/ 2 h 78"/>
                  <a:gd name="T28" fmla="*/ 0 w 43"/>
                  <a:gd name="T29" fmla="*/ 2 h 78"/>
                  <a:gd name="T30" fmla="*/ 0 w 43"/>
                  <a:gd name="T31" fmla="*/ 2 h 78"/>
                  <a:gd name="T32" fmla="*/ 0 w 43"/>
                  <a:gd name="T33" fmla="*/ 3 h 78"/>
                  <a:gd name="T34" fmla="*/ 0 w 43"/>
                  <a:gd name="T35" fmla="*/ 3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 h="78">
                    <a:moveTo>
                      <a:pt x="7" y="78"/>
                    </a:moveTo>
                    <a:lnTo>
                      <a:pt x="0" y="78"/>
                    </a:lnTo>
                    <a:lnTo>
                      <a:pt x="0" y="75"/>
                    </a:lnTo>
                    <a:lnTo>
                      <a:pt x="4" y="73"/>
                    </a:lnTo>
                    <a:lnTo>
                      <a:pt x="8" y="72"/>
                    </a:lnTo>
                    <a:lnTo>
                      <a:pt x="12" y="68"/>
                    </a:lnTo>
                    <a:lnTo>
                      <a:pt x="22" y="52"/>
                    </a:lnTo>
                    <a:lnTo>
                      <a:pt x="31" y="36"/>
                    </a:lnTo>
                    <a:lnTo>
                      <a:pt x="38" y="19"/>
                    </a:lnTo>
                    <a:lnTo>
                      <a:pt x="43" y="0"/>
                    </a:lnTo>
                    <a:lnTo>
                      <a:pt x="41" y="10"/>
                    </a:lnTo>
                    <a:lnTo>
                      <a:pt x="39" y="21"/>
                    </a:lnTo>
                    <a:lnTo>
                      <a:pt x="36" y="31"/>
                    </a:lnTo>
                    <a:lnTo>
                      <a:pt x="32" y="43"/>
                    </a:lnTo>
                    <a:lnTo>
                      <a:pt x="28" y="53"/>
                    </a:lnTo>
                    <a:lnTo>
                      <a:pt x="23" y="63"/>
                    </a:lnTo>
                    <a:lnTo>
                      <a:pt x="15" y="72"/>
                    </a:lnTo>
                    <a:lnTo>
                      <a:pt x="7"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8" name="Freeform 51"/>
              <p:cNvSpPr>
                <a:spLocks/>
              </p:cNvSpPr>
              <p:nvPr/>
            </p:nvSpPr>
            <p:spPr bwMode="auto">
              <a:xfrm>
                <a:off x="4916" y="1195"/>
                <a:ext cx="14" cy="60"/>
              </a:xfrm>
              <a:custGeom>
                <a:avLst/>
                <a:gdLst>
                  <a:gd name="T0" fmla="*/ 0 w 29"/>
                  <a:gd name="T1" fmla="*/ 1 h 120"/>
                  <a:gd name="T2" fmla="*/ 0 w 29"/>
                  <a:gd name="T3" fmla="*/ 2 h 120"/>
                  <a:gd name="T4" fmla="*/ 0 w 29"/>
                  <a:gd name="T5" fmla="*/ 3 h 120"/>
                  <a:gd name="T6" fmla="*/ 0 w 29"/>
                  <a:gd name="T7" fmla="*/ 4 h 120"/>
                  <a:gd name="T8" fmla="*/ 0 w 29"/>
                  <a:gd name="T9" fmla="*/ 4 h 120"/>
                  <a:gd name="T10" fmla="*/ 0 w 29"/>
                  <a:gd name="T11" fmla="*/ 4 h 120"/>
                  <a:gd name="T12" fmla="*/ 0 w 29"/>
                  <a:gd name="T13" fmla="*/ 3 h 120"/>
                  <a:gd name="T14" fmla="*/ 0 w 29"/>
                  <a:gd name="T15" fmla="*/ 2 h 120"/>
                  <a:gd name="T16" fmla="*/ 0 w 29"/>
                  <a:gd name="T17" fmla="*/ 2 h 120"/>
                  <a:gd name="T18" fmla="*/ 0 w 29"/>
                  <a:gd name="T19" fmla="*/ 0 h 120"/>
                  <a:gd name="T20" fmla="*/ 0 w 29"/>
                  <a:gd name="T21" fmla="*/ 1 h 120"/>
                  <a:gd name="T22" fmla="*/ 0 w 29"/>
                  <a:gd name="T23" fmla="*/ 1 h 120"/>
                  <a:gd name="T24" fmla="*/ 0 w 29"/>
                  <a:gd name="T25" fmla="*/ 1 h 120"/>
                  <a:gd name="T26" fmla="*/ 0 w 29"/>
                  <a:gd name="T27" fmla="*/ 1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120">
                    <a:moveTo>
                      <a:pt x="19" y="26"/>
                    </a:moveTo>
                    <a:lnTo>
                      <a:pt x="26" y="49"/>
                    </a:lnTo>
                    <a:lnTo>
                      <a:pt x="29" y="73"/>
                    </a:lnTo>
                    <a:lnTo>
                      <a:pt x="26" y="97"/>
                    </a:lnTo>
                    <a:lnTo>
                      <a:pt x="19" y="120"/>
                    </a:lnTo>
                    <a:lnTo>
                      <a:pt x="22" y="99"/>
                    </a:lnTo>
                    <a:lnTo>
                      <a:pt x="23" y="79"/>
                    </a:lnTo>
                    <a:lnTo>
                      <a:pt x="22" y="59"/>
                    </a:lnTo>
                    <a:lnTo>
                      <a:pt x="18" y="38"/>
                    </a:lnTo>
                    <a:lnTo>
                      <a:pt x="0" y="0"/>
                    </a:lnTo>
                    <a:lnTo>
                      <a:pt x="7" y="4"/>
                    </a:lnTo>
                    <a:lnTo>
                      <a:pt x="11" y="11"/>
                    </a:lnTo>
                    <a:lnTo>
                      <a:pt x="16" y="18"/>
                    </a:lnTo>
                    <a:lnTo>
                      <a:pt x="19"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9" name="Freeform 52"/>
              <p:cNvSpPr>
                <a:spLocks/>
              </p:cNvSpPr>
              <p:nvPr/>
            </p:nvSpPr>
            <p:spPr bwMode="auto">
              <a:xfrm>
                <a:off x="4935" y="1195"/>
                <a:ext cx="11" cy="64"/>
              </a:xfrm>
              <a:custGeom>
                <a:avLst/>
                <a:gdLst>
                  <a:gd name="T0" fmla="*/ 1 w 21"/>
                  <a:gd name="T1" fmla="*/ 2 h 128"/>
                  <a:gd name="T2" fmla="*/ 1 w 21"/>
                  <a:gd name="T3" fmla="*/ 2 h 128"/>
                  <a:gd name="T4" fmla="*/ 1 w 21"/>
                  <a:gd name="T5" fmla="*/ 3 h 128"/>
                  <a:gd name="T6" fmla="*/ 1 w 21"/>
                  <a:gd name="T7" fmla="*/ 4 h 128"/>
                  <a:gd name="T8" fmla="*/ 1 w 21"/>
                  <a:gd name="T9" fmla="*/ 4 h 128"/>
                  <a:gd name="T10" fmla="*/ 1 w 21"/>
                  <a:gd name="T11" fmla="*/ 4 h 128"/>
                  <a:gd name="T12" fmla="*/ 1 w 21"/>
                  <a:gd name="T13" fmla="*/ 3 h 128"/>
                  <a:gd name="T14" fmla="*/ 1 w 21"/>
                  <a:gd name="T15" fmla="*/ 2 h 128"/>
                  <a:gd name="T16" fmla="*/ 0 w 21"/>
                  <a:gd name="T17" fmla="*/ 1 h 128"/>
                  <a:gd name="T18" fmla="*/ 1 w 21"/>
                  <a:gd name="T19" fmla="*/ 0 h 128"/>
                  <a:gd name="T20" fmla="*/ 1 w 21"/>
                  <a:gd name="T21" fmla="*/ 1 h 128"/>
                  <a:gd name="T22" fmla="*/ 1 w 21"/>
                  <a:gd name="T23" fmla="*/ 1 h 128"/>
                  <a:gd name="T24" fmla="*/ 1 w 21"/>
                  <a:gd name="T25" fmla="*/ 1 h 128"/>
                  <a:gd name="T26" fmla="*/ 1 w 21"/>
                  <a:gd name="T27" fmla="*/ 2 h 1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128">
                    <a:moveTo>
                      <a:pt x="21" y="38"/>
                    </a:moveTo>
                    <a:lnTo>
                      <a:pt x="21" y="60"/>
                    </a:lnTo>
                    <a:lnTo>
                      <a:pt x="21" y="84"/>
                    </a:lnTo>
                    <a:lnTo>
                      <a:pt x="16" y="107"/>
                    </a:lnTo>
                    <a:lnTo>
                      <a:pt x="9" y="128"/>
                    </a:lnTo>
                    <a:lnTo>
                      <a:pt x="15" y="98"/>
                    </a:lnTo>
                    <a:lnTo>
                      <a:pt x="17" y="65"/>
                    </a:lnTo>
                    <a:lnTo>
                      <a:pt x="13" y="33"/>
                    </a:lnTo>
                    <a:lnTo>
                      <a:pt x="0" y="4"/>
                    </a:lnTo>
                    <a:lnTo>
                      <a:pt x="1" y="0"/>
                    </a:lnTo>
                    <a:lnTo>
                      <a:pt x="10" y="7"/>
                    </a:lnTo>
                    <a:lnTo>
                      <a:pt x="15" y="18"/>
                    </a:lnTo>
                    <a:lnTo>
                      <a:pt x="17" y="28"/>
                    </a:lnTo>
                    <a:lnTo>
                      <a:pt x="2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0" name="Freeform 53"/>
              <p:cNvSpPr>
                <a:spLocks/>
              </p:cNvSpPr>
              <p:nvPr/>
            </p:nvSpPr>
            <p:spPr bwMode="auto">
              <a:xfrm>
                <a:off x="4963" y="1198"/>
                <a:ext cx="9" cy="55"/>
              </a:xfrm>
              <a:custGeom>
                <a:avLst/>
                <a:gdLst>
                  <a:gd name="T0" fmla="*/ 1 w 18"/>
                  <a:gd name="T1" fmla="*/ 2 h 110"/>
                  <a:gd name="T2" fmla="*/ 1 w 18"/>
                  <a:gd name="T3" fmla="*/ 3 h 110"/>
                  <a:gd name="T4" fmla="*/ 1 w 18"/>
                  <a:gd name="T5" fmla="*/ 3 h 110"/>
                  <a:gd name="T6" fmla="*/ 1 w 18"/>
                  <a:gd name="T7" fmla="*/ 3 h 110"/>
                  <a:gd name="T8" fmla="*/ 1 w 18"/>
                  <a:gd name="T9" fmla="*/ 4 h 110"/>
                  <a:gd name="T10" fmla="*/ 1 w 18"/>
                  <a:gd name="T11" fmla="*/ 4 h 110"/>
                  <a:gd name="T12" fmla="*/ 1 w 18"/>
                  <a:gd name="T13" fmla="*/ 4 h 110"/>
                  <a:gd name="T14" fmla="*/ 1 w 18"/>
                  <a:gd name="T15" fmla="*/ 4 h 110"/>
                  <a:gd name="T16" fmla="*/ 1 w 18"/>
                  <a:gd name="T17" fmla="*/ 4 h 110"/>
                  <a:gd name="T18" fmla="*/ 1 w 18"/>
                  <a:gd name="T19" fmla="*/ 3 h 110"/>
                  <a:gd name="T20" fmla="*/ 1 w 18"/>
                  <a:gd name="T21" fmla="*/ 2 h 110"/>
                  <a:gd name="T22" fmla="*/ 1 w 18"/>
                  <a:gd name="T23" fmla="*/ 1 h 110"/>
                  <a:gd name="T24" fmla="*/ 0 w 18"/>
                  <a:gd name="T25" fmla="*/ 1 h 110"/>
                  <a:gd name="T26" fmla="*/ 1 w 18"/>
                  <a:gd name="T27" fmla="*/ 0 h 110"/>
                  <a:gd name="T28" fmla="*/ 1 w 18"/>
                  <a:gd name="T29" fmla="*/ 0 h 110"/>
                  <a:gd name="T30" fmla="*/ 1 w 18"/>
                  <a:gd name="T31" fmla="*/ 1 h 110"/>
                  <a:gd name="T32" fmla="*/ 1 w 18"/>
                  <a:gd name="T33" fmla="*/ 1 h 110"/>
                  <a:gd name="T34" fmla="*/ 1 w 18"/>
                  <a:gd name="T35" fmla="*/ 1 h 110"/>
                  <a:gd name="T36" fmla="*/ 1 w 18"/>
                  <a:gd name="T37" fmla="*/ 1 h 110"/>
                  <a:gd name="T38" fmla="*/ 1 w 18"/>
                  <a:gd name="T39" fmla="*/ 2 h 110"/>
                  <a:gd name="T40" fmla="*/ 1 w 18"/>
                  <a:gd name="T41" fmla="*/ 2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110">
                    <a:moveTo>
                      <a:pt x="18" y="60"/>
                    </a:moveTo>
                    <a:lnTo>
                      <a:pt x="18" y="73"/>
                    </a:lnTo>
                    <a:lnTo>
                      <a:pt x="16" y="83"/>
                    </a:lnTo>
                    <a:lnTo>
                      <a:pt x="14" y="95"/>
                    </a:lnTo>
                    <a:lnTo>
                      <a:pt x="13" y="107"/>
                    </a:lnTo>
                    <a:lnTo>
                      <a:pt x="12" y="107"/>
                    </a:lnTo>
                    <a:lnTo>
                      <a:pt x="12" y="108"/>
                    </a:lnTo>
                    <a:lnTo>
                      <a:pt x="11" y="108"/>
                    </a:lnTo>
                    <a:lnTo>
                      <a:pt x="9" y="110"/>
                    </a:lnTo>
                    <a:lnTo>
                      <a:pt x="12" y="83"/>
                    </a:lnTo>
                    <a:lnTo>
                      <a:pt x="13" y="54"/>
                    </a:lnTo>
                    <a:lnTo>
                      <a:pt x="9" y="27"/>
                    </a:lnTo>
                    <a:lnTo>
                      <a:pt x="0" y="1"/>
                    </a:lnTo>
                    <a:lnTo>
                      <a:pt x="3" y="0"/>
                    </a:lnTo>
                    <a:lnTo>
                      <a:pt x="5" y="0"/>
                    </a:lnTo>
                    <a:lnTo>
                      <a:pt x="6" y="1"/>
                    </a:lnTo>
                    <a:lnTo>
                      <a:pt x="8" y="4"/>
                    </a:lnTo>
                    <a:lnTo>
                      <a:pt x="13" y="16"/>
                    </a:lnTo>
                    <a:lnTo>
                      <a:pt x="16" y="30"/>
                    </a:lnTo>
                    <a:lnTo>
                      <a:pt x="18" y="45"/>
                    </a:lnTo>
                    <a:lnTo>
                      <a:pt x="1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1" name="Freeform 54"/>
              <p:cNvSpPr>
                <a:spLocks/>
              </p:cNvSpPr>
              <p:nvPr/>
            </p:nvSpPr>
            <p:spPr bwMode="auto">
              <a:xfrm>
                <a:off x="5133" y="1198"/>
                <a:ext cx="16" cy="16"/>
              </a:xfrm>
              <a:custGeom>
                <a:avLst/>
                <a:gdLst>
                  <a:gd name="T0" fmla="*/ 1 w 31"/>
                  <a:gd name="T1" fmla="*/ 0 h 31"/>
                  <a:gd name="T2" fmla="*/ 1 w 31"/>
                  <a:gd name="T3" fmla="*/ 1 h 31"/>
                  <a:gd name="T4" fmla="*/ 1 w 31"/>
                  <a:gd name="T5" fmla="*/ 1 h 31"/>
                  <a:gd name="T6" fmla="*/ 1 w 31"/>
                  <a:gd name="T7" fmla="*/ 1 h 31"/>
                  <a:gd name="T8" fmla="*/ 1 w 31"/>
                  <a:gd name="T9" fmla="*/ 1 h 31"/>
                  <a:gd name="T10" fmla="*/ 0 w 31"/>
                  <a:gd name="T11" fmla="*/ 1 h 31"/>
                  <a:gd name="T12" fmla="*/ 1 w 31"/>
                  <a:gd name="T13" fmla="*/ 1 h 31"/>
                  <a:gd name="T14" fmla="*/ 1 w 31"/>
                  <a:gd name="T15" fmla="*/ 1 h 31"/>
                  <a:gd name="T16" fmla="*/ 1 w 31"/>
                  <a:gd name="T17" fmla="*/ 1 h 31"/>
                  <a:gd name="T18" fmla="*/ 1 w 31"/>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1">
                    <a:moveTo>
                      <a:pt x="31" y="0"/>
                    </a:moveTo>
                    <a:lnTo>
                      <a:pt x="29" y="9"/>
                    </a:lnTo>
                    <a:lnTo>
                      <a:pt x="21" y="19"/>
                    </a:lnTo>
                    <a:lnTo>
                      <a:pt x="13" y="26"/>
                    </a:lnTo>
                    <a:lnTo>
                      <a:pt x="4" y="31"/>
                    </a:lnTo>
                    <a:lnTo>
                      <a:pt x="0" y="28"/>
                    </a:lnTo>
                    <a:lnTo>
                      <a:pt x="8" y="23"/>
                    </a:lnTo>
                    <a:lnTo>
                      <a:pt x="16" y="15"/>
                    </a:lnTo>
                    <a:lnTo>
                      <a:pt x="24" y="7"/>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2" name="Freeform 55"/>
              <p:cNvSpPr>
                <a:spLocks/>
              </p:cNvSpPr>
              <p:nvPr/>
            </p:nvSpPr>
            <p:spPr bwMode="auto">
              <a:xfrm>
                <a:off x="4774" y="1200"/>
                <a:ext cx="11" cy="23"/>
              </a:xfrm>
              <a:custGeom>
                <a:avLst/>
                <a:gdLst>
                  <a:gd name="T0" fmla="*/ 1 w 22"/>
                  <a:gd name="T1" fmla="*/ 2 h 46"/>
                  <a:gd name="T2" fmla="*/ 1 w 22"/>
                  <a:gd name="T3" fmla="*/ 2 h 46"/>
                  <a:gd name="T4" fmla="*/ 1 w 22"/>
                  <a:gd name="T5" fmla="*/ 2 h 46"/>
                  <a:gd name="T6" fmla="*/ 1 w 22"/>
                  <a:gd name="T7" fmla="*/ 1 h 46"/>
                  <a:gd name="T8" fmla="*/ 1 w 22"/>
                  <a:gd name="T9" fmla="*/ 1 h 46"/>
                  <a:gd name="T10" fmla="*/ 1 w 22"/>
                  <a:gd name="T11" fmla="*/ 1 h 46"/>
                  <a:gd name="T12" fmla="*/ 1 w 22"/>
                  <a:gd name="T13" fmla="*/ 1 h 46"/>
                  <a:gd name="T14" fmla="*/ 1 w 22"/>
                  <a:gd name="T15" fmla="*/ 1 h 46"/>
                  <a:gd name="T16" fmla="*/ 1 w 22"/>
                  <a:gd name="T17" fmla="*/ 1 h 46"/>
                  <a:gd name="T18" fmla="*/ 0 w 22"/>
                  <a:gd name="T19" fmla="*/ 1 h 46"/>
                  <a:gd name="T20" fmla="*/ 1 w 22"/>
                  <a:gd name="T21" fmla="*/ 0 h 46"/>
                  <a:gd name="T22" fmla="*/ 1 w 22"/>
                  <a:gd name="T23" fmla="*/ 1 h 46"/>
                  <a:gd name="T24" fmla="*/ 1 w 22"/>
                  <a:gd name="T25" fmla="*/ 1 h 46"/>
                  <a:gd name="T26" fmla="*/ 1 w 22"/>
                  <a:gd name="T27" fmla="*/ 2 h 46"/>
                  <a:gd name="T28" fmla="*/ 1 w 22"/>
                  <a:gd name="T29" fmla="*/ 2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46">
                    <a:moveTo>
                      <a:pt x="22" y="46"/>
                    </a:moveTo>
                    <a:lnTo>
                      <a:pt x="19" y="46"/>
                    </a:lnTo>
                    <a:lnTo>
                      <a:pt x="16" y="34"/>
                    </a:lnTo>
                    <a:lnTo>
                      <a:pt x="13" y="24"/>
                    </a:lnTo>
                    <a:lnTo>
                      <a:pt x="8" y="13"/>
                    </a:lnTo>
                    <a:lnTo>
                      <a:pt x="2" y="4"/>
                    </a:lnTo>
                    <a:lnTo>
                      <a:pt x="4" y="3"/>
                    </a:lnTo>
                    <a:lnTo>
                      <a:pt x="2" y="2"/>
                    </a:lnTo>
                    <a:lnTo>
                      <a:pt x="1" y="1"/>
                    </a:lnTo>
                    <a:lnTo>
                      <a:pt x="0" y="1"/>
                    </a:lnTo>
                    <a:lnTo>
                      <a:pt x="2" y="0"/>
                    </a:lnTo>
                    <a:lnTo>
                      <a:pt x="11" y="9"/>
                    </a:lnTo>
                    <a:lnTo>
                      <a:pt x="17" y="20"/>
                    </a:lnTo>
                    <a:lnTo>
                      <a:pt x="21" y="34"/>
                    </a:lnTo>
                    <a:lnTo>
                      <a:pt x="2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3" name="Freeform 56"/>
              <p:cNvSpPr>
                <a:spLocks/>
              </p:cNvSpPr>
              <p:nvPr/>
            </p:nvSpPr>
            <p:spPr bwMode="auto">
              <a:xfrm>
                <a:off x="4761" y="1210"/>
                <a:ext cx="12" cy="31"/>
              </a:xfrm>
              <a:custGeom>
                <a:avLst/>
                <a:gdLst>
                  <a:gd name="T0" fmla="*/ 1 w 23"/>
                  <a:gd name="T1" fmla="*/ 1 h 64"/>
                  <a:gd name="T2" fmla="*/ 1 w 23"/>
                  <a:gd name="T3" fmla="*/ 1 h 64"/>
                  <a:gd name="T4" fmla="*/ 1 w 23"/>
                  <a:gd name="T5" fmla="*/ 0 h 64"/>
                  <a:gd name="T6" fmla="*/ 1 w 23"/>
                  <a:gd name="T7" fmla="*/ 0 h 64"/>
                  <a:gd name="T8" fmla="*/ 0 w 23"/>
                  <a:gd name="T9" fmla="*/ 0 h 64"/>
                  <a:gd name="T10" fmla="*/ 1 w 23"/>
                  <a:gd name="T11" fmla="*/ 0 h 64"/>
                  <a:gd name="T12" fmla="*/ 1 w 23"/>
                  <a:gd name="T13" fmla="*/ 0 h 64"/>
                  <a:gd name="T14" fmla="*/ 1 w 23"/>
                  <a:gd name="T15" fmla="*/ 1 h 64"/>
                  <a:gd name="T16" fmla="*/ 1 w 23"/>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64">
                    <a:moveTo>
                      <a:pt x="18" y="64"/>
                    </a:moveTo>
                    <a:lnTo>
                      <a:pt x="17" y="46"/>
                    </a:lnTo>
                    <a:lnTo>
                      <a:pt x="14" y="30"/>
                    </a:lnTo>
                    <a:lnTo>
                      <a:pt x="7" y="15"/>
                    </a:lnTo>
                    <a:lnTo>
                      <a:pt x="0" y="0"/>
                    </a:lnTo>
                    <a:lnTo>
                      <a:pt x="8" y="14"/>
                    </a:lnTo>
                    <a:lnTo>
                      <a:pt x="17" y="29"/>
                    </a:lnTo>
                    <a:lnTo>
                      <a:pt x="23" y="45"/>
                    </a:lnTo>
                    <a:lnTo>
                      <a:pt x="18"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4" name="Freeform 57"/>
              <p:cNvSpPr>
                <a:spLocks/>
              </p:cNvSpPr>
              <p:nvPr/>
            </p:nvSpPr>
            <p:spPr bwMode="auto">
              <a:xfrm>
                <a:off x="5086" y="1213"/>
                <a:ext cx="15" cy="24"/>
              </a:xfrm>
              <a:custGeom>
                <a:avLst/>
                <a:gdLst>
                  <a:gd name="T0" fmla="*/ 1 w 29"/>
                  <a:gd name="T1" fmla="*/ 2 h 47"/>
                  <a:gd name="T2" fmla="*/ 0 w 29"/>
                  <a:gd name="T3" fmla="*/ 2 h 47"/>
                  <a:gd name="T4" fmla="*/ 1 w 29"/>
                  <a:gd name="T5" fmla="*/ 2 h 47"/>
                  <a:gd name="T6" fmla="*/ 1 w 29"/>
                  <a:gd name="T7" fmla="*/ 1 h 47"/>
                  <a:gd name="T8" fmla="*/ 1 w 29"/>
                  <a:gd name="T9" fmla="*/ 1 h 47"/>
                  <a:gd name="T10" fmla="*/ 1 w 29"/>
                  <a:gd name="T11" fmla="*/ 0 h 47"/>
                  <a:gd name="T12" fmla="*/ 1 w 29"/>
                  <a:gd name="T13" fmla="*/ 1 h 47"/>
                  <a:gd name="T14" fmla="*/ 1 w 29"/>
                  <a:gd name="T15" fmla="*/ 1 h 47"/>
                  <a:gd name="T16" fmla="*/ 1 w 29"/>
                  <a:gd name="T17" fmla="*/ 2 h 47"/>
                  <a:gd name="T18" fmla="*/ 1 w 29"/>
                  <a:gd name="T19" fmla="*/ 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7">
                    <a:moveTo>
                      <a:pt x="7" y="47"/>
                    </a:moveTo>
                    <a:lnTo>
                      <a:pt x="0" y="46"/>
                    </a:lnTo>
                    <a:lnTo>
                      <a:pt x="9" y="37"/>
                    </a:lnTo>
                    <a:lnTo>
                      <a:pt x="16" y="24"/>
                    </a:lnTo>
                    <a:lnTo>
                      <a:pt x="22" y="12"/>
                    </a:lnTo>
                    <a:lnTo>
                      <a:pt x="29" y="0"/>
                    </a:lnTo>
                    <a:lnTo>
                      <a:pt x="26" y="13"/>
                    </a:lnTo>
                    <a:lnTo>
                      <a:pt x="22" y="25"/>
                    </a:lnTo>
                    <a:lnTo>
                      <a:pt x="16" y="38"/>
                    </a:lnTo>
                    <a:lnTo>
                      <a:pt x="7"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5" name="Freeform 58"/>
              <p:cNvSpPr>
                <a:spLocks/>
              </p:cNvSpPr>
              <p:nvPr/>
            </p:nvSpPr>
            <p:spPr bwMode="auto">
              <a:xfrm>
                <a:off x="4910" y="1221"/>
                <a:ext cx="4" cy="19"/>
              </a:xfrm>
              <a:custGeom>
                <a:avLst/>
                <a:gdLst>
                  <a:gd name="T0" fmla="*/ 1 w 7"/>
                  <a:gd name="T1" fmla="*/ 1 h 39"/>
                  <a:gd name="T2" fmla="*/ 1 w 7"/>
                  <a:gd name="T3" fmla="*/ 1 h 39"/>
                  <a:gd name="T4" fmla="*/ 1 w 7"/>
                  <a:gd name="T5" fmla="*/ 0 h 39"/>
                  <a:gd name="T6" fmla="*/ 1 w 7"/>
                  <a:gd name="T7" fmla="*/ 0 h 39"/>
                  <a:gd name="T8" fmla="*/ 1 w 7"/>
                  <a:gd name="T9" fmla="*/ 0 h 39"/>
                  <a:gd name="T10" fmla="*/ 0 w 7"/>
                  <a:gd name="T11" fmla="*/ 0 h 39"/>
                  <a:gd name="T12" fmla="*/ 1 w 7"/>
                  <a:gd name="T13" fmla="*/ 0 h 39"/>
                  <a:gd name="T14" fmla="*/ 1 w 7"/>
                  <a:gd name="T15" fmla="*/ 0 h 39"/>
                  <a:gd name="T16" fmla="*/ 1 w 7"/>
                  <a:gd name="T17" fmla="*/ 0 h 39"/>
                  <a:gd name="T18" fmla="*/ 1 w 7"/>
                  <a:gd name="T19" fmla="*/ 1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39">
                    <a:moveTo>
                      <a:pt x="4" y="38"/>
                    </a:moveTo>
                    <a:lnTo>
                      <a:pt x="3" y="39"/>
                    </a:lnTo>
                    <a:lnTo>
                      <a:pt x="1" y="30"/>
                    </a:lnTo>
                    <a:lnTo>
                      <a:pt x="1" y="21"/>
                    </a:lnTo>
                    <a:lnTo>
                      <a:pt x="1" y="10"/>
                    </a:lnTo>
                    <a:lnTo>
                      <a:pt x="0" y="0"/>
                    </a:lnTo>
                    <a:lnTo>
                      <a:pt x="5" y="8"/>
                    </a:lnTo>
                    <a:lnTo>
                      <a:pt x="7" y="17"/>
                    </a:lnTo>
                    <a:lnTo>
                      <a:pt x="7" y="28"/>
                    </a:lnTo>
                    <a:lnTo>
                      <a:pt x="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6" name="Freeform 59"/>
              <p:cNvSpPr>
                <a:spLocks/>
              </p:cNvSpPr>
              <p:nvPr/>
            </p:nvSpPr>
            <p:spPr bwMode="auto">
              <a:xfrm>
                <a:off x="4893" y="1238"/>
                <a:ext cx="10" cy="50"/>
              </a:xfrm>
              <a:custGeom>
                <a:avLst/>
                <a:gdLst>
                  <a:gd name="T0" fmla="*/ 1 w 19"/>
                  <a:gd name="T1" fmla="*/ 4 h 99"/>
                  <a:gd name="T2" fmla="*/ 0 w 19"/>
                  <a:gd name="T3" fmla="*/ 4 h 99"/>
                  <a:gd name="T4" fmla="*/ 1 w 19"/>
                  <a:gd name="T5" fmla="*/ 3 h 99"/>
                  <a:gd name="T6" fmla="*/ 1 w 19"/>
                  <a:gd name="T7" fmla="*/ 2 h 99"/>
                  <a:gd name="T8" fmla="*/ 1 w 19"/>
                  <a:gd name="T9" fmla="*/ 1 h 99"/>
                  <a:gd name="T10" fmla="*/ 1 w 19"/>
                  <a:gd name="T11" fmla="*/ 0 h 99"/>
                  <a:gd name="T12" fmla="*/ 1 w 19"/>
                  <a:gd name="T13" fmla="*/ 1 h 99"/>
                  <a:gd name="T14" fmla="*/ 1 w 19"/>
                  <a:gd name="T15" fmla="*/ 2 h 99"/>
                  <a:gd name="T16" fmla="*/ 1 w 19"/>
                  <a:gd name="T17" fmla="*/ 3 h 99"/>
                  <a:gd name="T18" fmla="*/ 1 w 19"/>
                  <a:gd name="T19" fmla="*/ 4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99">
                    <a:moveTo>
                      <a:pt x="6" y="99"/>
                    </a:moveTo>
                    <a:lnTo>
                      <a:pt x="0" y="99"/>
                    </a:lnTo>
                    <a:lnTo>
                      <a:pt x="11" y="77"/>
                    </a:lnTo>
                    <a:lnTo>
                      <a:pt x="15" y="51"/>
                    </a:lnTo>
                    <a:lnTo>
                      <a:pt x="13" y="25"/>
                    </a:lnTo>
                    <a:lnTo>
                      <a:pt x="7" y="0"/>
                    </a:lnTo>
                    <a:lnTo>
                      <a:pt x="17" y="23"/>
                    </a:lnTo>
                    <a:lnTo>
                      <a:pt x="19" y="48"/>
                    </a:lnTo>
                    <a:lnTo>
                      <a:pt x="15" y="75"/>
                    </a:lnTo>
                    <a:lnTo>
                      <a:pt x="6"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7" name="Freeform 60"/>
              <p:cNvSpPr>
                <a:spLocks/>
              </p:cNvSpPr>
              <p:nvPr/>
            </p:nvSpPr>
            <p:spPr bwMode="auto">
              <a:xfrm>
                <a:off x="4880" y="1241"/>
                <a:ext cx="9" cy="39"/>
              </a:xfrm>
              <a:custGeom>
                <a:avLst/>
                <a:gdLst>
                  <a:gd name="T0" fmla="*/ 1 w 18"/>
                  <a:gd name="T1" fmla="*/ 1 h 77"/>
                  <a:gd name="T2" fmla="*/ 1 w 18"/>
                  <a:gd name="T3" fmla="*/ 2 h 77"/>
                  <a:gd name="T4" fmla="*/ 1 w 18"/>
                  <a:gd name="T5" fmla="*/ 2 h 77"/>
                  <a:gd name="T6" fmla="*/ 1 w 18"/>
                  <a:gd name="T7" fmla="*/ 2 h 77"/>
                  <a:gd name="T8" fmla="*/ 1 w 18"/>
                  <a:gd name="T9" fmla="*/ 3 h 77"/>
                  <a:gd name="T10" fmla="*/ 1 w 18"/>
                  <a:gd name="T11" fmla="*/ 2 h 77"/>
                  <a:gd name="T12" fmla="*/ 1 w 18"/>
                  <a:gd name="T13" fmla="*/ 2 h 77"/>
                  <a:gd name="T14" fmla="*/ 1 w 18"/>
                  <a:gd name="T15" fmla="*/ 1 h 77"/>
                  <a:gd name="T16" fmla="*/ 0 w 18"/>
                  <a:gd name="T17" fmla="*/ 0 h 77"/>
                  <a:gd name="T18" fmla="*/ 1 w 18"/>
                  <a:gd name="T19" fmla="*/ 1 h 77"/>
                  <a:gd name="T20" fmla="*/ 1 w 18"/>
                  <a:gd name="T21" fmla="*/ 1 h 77"/>
                  <a:gd name="T22" fmla="*/ 1 w 18"/>
                  <a:gd name="T23" fmla="*/ 1 h 77"/>
                  <a:gd name="T24" fmla="*/ 1 w 18"/>
                  <a:gd name="T25" fmla="*/ 1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77">
                    <a:moveTo>
                      <a:pt x="14" y="24"/>
                    </a:moveTo>
                    <a:lnTo>
                      <a:pt x="16" y="36"/>
                    </a:lnTo>
                    <a:lnTo>
                      <a:pt x="18" y="49"/>
                    </a:lnTo>
                    <a:lnTo>
                      <a:pt x="15" y="63"/>
                    </a:lnTo>
                    <a:lnTo>
                      <a:pt x="11" y="77"/>
                    </a:lnTo>
                    <a:lnTo>
                      <a:pt x="12" y="58"/>
                    </a:lnTo>
                    <a:lnTo>
                      <a:pt x="11" y="38"/>
                    </a:lnTo>
                    <a:lnTo>
                      <a:pt x="7" y="18"/>
                    </a:lnTo>
                    <a:lnTo>
                      <a:pt x="0" y="0"/>
                    </a:lnTo>
                    <a:lnTo>
                      <a:pt x="7" y="3"/>
                    </a:lnTo>
                    <a:lnTo>
                      <a:pt x="11" y="9"/>
                    </a:lnTo>
                    <a:lnTo>
                      <a:pt x="12" y="17"/>
                    </a:lnTo>
                    <a:lnTo>
                      <a:pt x="1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8" name="Freeform 61"/>
              <p:cNvSpPr>
                <a:spLocks/>
              </p:cNvSpPr>
              <p:nvPr/>
            </p:nvSpPr>
            <p:spPr bwMode="auto">
              <a:xfrm>
                <a:off x="5024" y="1248"/>
                <a:ext cx="5" cy="10"/>
              </a:xfrm>
              <a:custGeom>
                <a:avLst/>
                <a:gdLst>
                  <a:gd name="T0" fmla="*/ 0 w 11"/>
                  <a:gd name="T1" fmla="*/ 0 h 21"/>
                  <a:gd name="T2" fmla="*/ 0 w 11"/>
                  <a:gd name="T3" fmla="*/ 0 h 21"/>
                  <a:gd name="T4" fmla="*/ 0 w 11"/>
                  <a:gd name="T5" fmla="*/ 0 h 21"/>
                  <a:gd name="T6" fmla="*/ 0 w 11"/>
                  <a:gd name="T7" fmla="*/ 0 h 21"/>
                  <a:gd name="T8" fmla="*/ 0 w 11"/>
                  <a:gd name="T9" fmla="*/ 0 h 21"/>
                  <a:gd name="T10" fmla="*/ 0 w 11"/>
                  <a:gd name="T11" fmla="*/ 0 h 21"/>
                  <a:gd name="T12" fmla="*/ 0 w 11"/>
                  <a:gd name="T13" fmla="*/ 0 h 21"/>
                  <a:gd name="T14" fmla="*/ 0 w 11"/>
                  <a:gd name="T15" fmla="*/ 0 h 21"/>
                  <a:gd name="T16" fmla="*/ 0 w 11"/>
                  <a:gd name="T17" fmla="*/ 0 h 21"/>
                  <a:gd name="T18" fmla="*/ 0 w 11"/>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21">
                    <a:moveTo>
                      <a:pt x="8" y="20"/>
                    </a:moveTo>
                    <a:lnTo>
                      <a:pt x="6" y="21"/>
                    </a:lnTo>
                    <a:lnTo>
                      <a:pt x="5" y="21"/>
                    </a:lnTo>
                    <a:lnTo>
                      <a:pt x="3" y="21"/>
                    </a:lnTo>
                    <a:lnTo>
                      <a:pt x="0" y="20"/>
                    </a:lnTo>
                    <a:lnTo>
                      <a:pt x="7" y="0"/>
                    </a:lnTo>
                    <a:lnTo>
                      <a:pt x="11" y="5"/>
                    </a:lnTo>
                    <a:lnTo>
                      <a:pt x="11" y="9"/>
                    </a:lnTo>
                    <a:lnTo>
                      <a:pt x="9" y="15"/>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59" name="Freeform 62"/>
              <p:cNvSpPr>
                <a:spLocks/>
              </p:cNvSpPr>
              <p:nvPr/>
            </p:nvSpPr>
            <p:spPr bwMode="auto">
              <a:xfrm>
                <a:off x="4911" y="1250"/>
                <a:ext cx="8" cy="39"/>
              </a:xfrm>
              <a:custGeom>
                <a:avLst/>
                <a:gdLst>
                  <a:gd name="T0" fmla="*/ 0 w 18"/>
                  <a:gd name="T1" fmla="*/ 3 h 77"/>
                  <a:gd name="T2" fmla="*/ 0 w 18"/>
                  <a:gd name="T3" fmla="*/ 3 h 77"/>
                  <a:gd name="T4" fmla="*/ 0 w 18"/>
                  <a:gd name="T5" fmla="*/ 3 h 77"/>
                  <a:gd name="T6" fmla="*/ 0 w 18"/>
                  <a:gd name="T7" fmla="*/ 3 h 77"/>
                  <a:gd name="T8" fmla="*/ 0 w 18"/>
                  <a:gd name="T9" fmla="*/ 3 h 77"/>
                  <a:gd name="T10" fmla="*/ 0 w 18"/>
                  <a:gd name="T11" fmla="*/ 3 h 77"/>
                  <a:gd name="T12" fmla="*/ 0 w 18"/>
                  <a:gd name="T13" fmla="*/ 2 h 77"/>
                  <a:gd name="T14" fmla="*/ 0 w 18"/>
                  <a:gd name="T15" fmla="*/ 2 h 77"/>
                  <a:gd name="T16" fmla="*/ 0 w 18"/>
                  <a:gd name="T17" fmla="*/ 1 h 77"/>
                  <a:gd name="T18" fmla="*/ 0 w 18"/>
                  <a:gd name="T19" fmla="*/ 0 h 77"/>
                  <a:gd name="T20" fmla="*/ 0 w 18"/>
                  <a:gd name="T21" fmla="*/ 1 h 77"/>
                  <a:gd name="T22" fmla="*/ 0 w 18"/>
                  <a:gd name="T23" fmla="*/ 2 h 77"/>
                  <a:gd name="T24" fmla="*/ 0 w 18"/>
                  <a:gd name="T25" fmla="*/ 2 h 77"/>
                  <a:gd name="T26" fmla="*/ 0 w 18"/>
                  <a:gd name="T27" fmla="*/ 3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77">
                    <a:moveTo>
                      <a:pt x="2" y="77"/>
                    </a:moveTo>
                    <a:lnTo>
                      <a:pt x="0" y="76"/>
                    </a:lnTo>
                    <a:lnTo>
                      <a:pt x="0" y="75"/>
                    </a:lnTo>
                    <a:lnTo>
                      <a:pt x="0" y="72"/>
                    </a:lnTo>
                    <a:lnTo>
                      <a:pt x="0" y="70"/>
                    </a:lnTo>
                    <a:lnTo>
                      <a:pt x="2" y="71"/>
                    </a:lnTo>
                    <a:lnTo>
                      <a:pt x="10" y="55"/>
                    </a:lnTo>
                    <a:lnTo>
                      <a:pt x="12" y="37"/>
                    </a:lnTo>
                    <a:lnTo>
                      <a:pt x="12" y="18"/>
                    </a:lnTo>
                    <a:lnTo>
                      <a:pt x="13" y="0"/>
                    </a:lnTo>
                    <a:lnTo>
                      <a:pt x="18" y="19"/>
                    </a:lnTo>
                    <a:lnTo>
                      <a:pt x="18" y="40"/>
                    </a:lnTo>
                    <a:lnTo>
                      <a:pt x="11" y="60"/>
                    </a:lnTo>
                    <a:lnTo>
                      <a:pt x="2"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0" name="Freeform 63"/>
              <p:cNvSpPr>
                <a:spLocks/>
              </p:cNvSpPr>
              <p:nvPr/>
            </p:nvSpPr>
            <p:spPr bwMode="auto">
              <a:xfrm>
                <a:off x="4771" y="1253"/>
                <a:ext cx="25" cy="45"/>
              </a:xfrm>
              <a:custGeom>
                <a:avLst/>
                <a:gdLst>
                  <a:gd name="T0" fmla="*/ 2 w 49"/>
                  <a:gd name="T1" fmla="*/ 3 h 89"/>
                  <a:gd name="T2" fmla="*/ 2 w 49"/>
                  <a:gd name="T3" fmla="*/ 3 h 89"/>
                  <a:gd name="T4" fmla="*/ 2 w 49"/>
                  <a:gd name="T5" fmla="*/ 3 h 89"/>
                  <a:gd name="T6" fmla="*/ 2 w 49"/>
                  <a:gd name="T7" fmla="*/ 3 h 89"/>
                  <a:gd name="T8" fmla="*/ 2 w 49"/>
                  <a:gd name="T9" fmla="*/ 2 h 89"/>
                  <a:gd name="T10" fmla="*/ 1 w 49"/>
                  <a:gd name="T11" fmla="*/ 2 h 89"/>
                  <a:gd name="T12" fmla="*/ 1 w 49"/>
                  <a:gd name="T13" fmla="*/ 2 h 89"/>
                  <a:gd name="T14" fmla="*/ 1 w 49"/>
                  <a:gd name="T15" fmla="*/ 1 h 89"/>
                  <a:gd name="T16" fmla="*/ 1 w 49"/>
                  <a:gd name="T17" fmla="*/ 1 h 89"/>
                  <a:gd name="T18" fmla="*/ 0 w 49"/>
                  <a:gd name="T19" fmla="*/ 1 h 89"/>
                  <a:gd name="T20" fmla="*/ 1 w 49"/>
                  <a:gd name="T21" fmla="*/ 0 h 89"/>
                  <a:gd name="T22" fmla="*/ 1 w 49"/>
                  <a:gd name="T23" fmla="*/ 1 h 89"/>
                  <a:gd name="T24" fmla="*/ 1 w 49"/>
                  <a:gd name="T25" fmla="*/ 1 h 89"/>
                  <a:gd name="T26" fmla="*/ 1 w 49"/>
                  <a:gd name="T27" fmla="*/ 1 h 89"/>
                  <a:gd name="T28" fmla="*/ 1 w 49"/>
                  <a:gd name="T29" fmla="*/ 2 h 89"/>
                  <a:gd name="T30" fmla="*/ 2 w 49"/>
                  <a:gd name="T31" fmla="*/ 2 h 89"/>
                  <a:gd name="T32" fmla="*/ 2 w 49"/>
                  <a:gd name="T33" fmla="*/ 2 h 89"/>
                  <a:gd name="T34" fmla="*/ 2 w 49"/>
                  <a:gd name="T35" fmla="*/ 2 h 89"/>
                  <a:gd name="T36" fmla="*/ 2 w 49"/>
                  <a:gd name="T37" fmla="*/ 3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89">
                    <a:moveTo>
                      <a:pt x="45" y="75"/>
                    </a:moveTo>
                    <a:lnTo>
                      <a:pt x="49" y="89"/>
                    </a:lnTo>
                    <a:lnTo>
                      <a:pt x="45" y="79"/>
                    </a:lnTo>
                    <a:lnTo>
                      <a:pt x="39" y="70"/>
                    </a:lnTo>
                    <a:lnTo>
                      <a:pt x="34" y="59"/>
                    </a:lnTo>
                    <a:lnTo>
                      <a:pt x="30" y="48"/>
                    </a:lnTo>
                    <a:lnTo>
                      <a:pt x="24" y="37"/>
                    </a:lnTo>
                    <a:lnTo>
                      <a:pt x="17" y="25"/>
                    </a:lnTo>
                    <a:lnTo>
                      <a:pt x="9" y="15"/>
                    </a:lnTo>
                    <a:lnTo>
                      <a:pt x="0" y="6"/>
                    </a:lnTo>
                    <a:lnTo>
                      <a:pt x="2" y="0"/>
                    </a:lnTo>
                    <a:lnTo>
                      <a:pt x="9" y="8"/>
                    </a:lnTo>
                    <a:lnTo>
                      <a:pt x="17" y="16"/>
                    </a:lnTo>
                    <a:lnTo>
                      <a:pt x="24" y="25"/>
                    </a:lnTo>
                    <a:lnTo>
                      <a:pt x="30" y="34"/>
                    </a:lnTo>
                    <a:lnTo>
                      <a:pt x="35" y="44"/>
                    </a:lnTo>
                    <a:lnTo>
                      <a:pt x="40" y="54"/>
                    </a:lnTo>
                    <a:lnTo>
                      <a:pt x="43" y="64"/>
                    </a:lnTo>
                    <a:lnTo>
                      <a:pt x="45"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1" name="Freeform 64"/>
              <p:cNvSpPr>
                <a:spLocks/>
              </p:cNvSpPr>
              <p:nvPr/>
            </p:nvSpPr>
            <p:spPr bwMode="auto">
              <a:xfrm>
                <a:off x="4744" y="1255"/>
                <a:ext cx="28" cy="59"/>
              </a:xfrm>
              <a:custGeom>
                <a:avLst/>
                <a:gdLst>
                  <a:gd name="T0" fmla="*/ 1 w 58"/>
                  <a:gd name="T1" fmla="*/ 2 h 120"/>
                  <a:gd name="T2" fmla="*/ 1 w 58"/>
                  <a:gd name="T3" fmla="*/ 3 h 120"/>
                  <a:gd name="T4" fmla="*/ 1 w 58"/>
                  <a:gd name="T5" fmla="*/ 3 h 120"/>
                  <a:gd name="T6" fmla="*/ 1 w 58"/>
                  <a:gd name="T7" fmla="*/ 2 h 120"/>
                  <a:gd name="T8" fmla="*/ 1 w 58"/>
                  <a:gd name="T9" fmla="*/ 2 h 120"/>
                  <a:gd name="T10" fmla="*/ 1 w 58"/>
                  <a:gd name="T11" fmla="*/ 1 h 120"/>
                  <a:gd name="T12" fmla="*/ 1 w 58"/>
                  <a:gd name="T13" fmla="*/ 1 h 120"/>
                  <a:gd name="T14" fmla="*/ 0 w 58"/>
                  <a:gd name="T15" fmla="*/ 0 h 120"/>
                  <a:gd name="T16" fmla="*/ 0 w 58"/>
                  <a:gd name="T17" fmla="*/ 0 h 120"/>
                  <a:gd name="T18" fmla="*/ 0 w 58"/>
                  <a:gd name="T19" fmla="*/ 0 h 120"/>
                  <a:gd name="T20" fmla="*/ 0 w 58"/>
                  <a:gd name="T21" fmla="*/ 0 h 120"/>
                  <a:gd name="T22" fmla="*/ 0 w 58"/>
                  <a:gd name="T23" fmla="*/ 0 h 120"/>
                  <a:gd name="T24" fmla="*/ 0 w 58"/>
                  <a:gd name="T25" fmla="*/ 0 h 120"/>
                  <a:gd name="T26" fmla="*/ 1 w 58"/>
                  <a:gd name="T27" fmla="*/ 0 h 120"/>
                  <a:gd name="T28" fmla="*/ 1 w 58"/>
                  <a:gd name="T29" fmla="*/ 1 h 120"/>
                  <a:gd name="T30" fmla="*/ 1 w 58"/>
                  <a:gd name="T31" fmla="*/ 1 h 120"/>
                  <a:gd name="T32" fmla="*/ 1 w 58"/>
                  <a:gd name="T33" fmla="*/ 1 h 120"/>
                  <a:gd name="T34" fmla="*/ 1 w 58"/>
                  <a:gd name="T35" fmla="*/ 2 h 120"/>
                  <a:gd name="T36" fmla="*/ 1 w 58"/>
                  <a:gd name="T37" fmla="*/ 2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120">
                    <a:moveTo>
                      <a:pt x="58" y="80"/>
                    </a:moveTo>
                    <a:lnTo>
                      <a:pt x="56" y="120"/>
                    </a:lnTo>
                    <a:lnTo>
                      <a:pt x="54" y="104"/>
                    </a:lnTo>
                    <a:lnTo>
                      <a:pt x="52" y="88"/>
                    </a:lnTo>
                    <a:lnTo>
                      <a:pt x="49" y="70"/>
                    </a:lnTo>
                    <a:lnTo>
                      <a:pt x="44" y="54"/>
                    </a:lnTo>
                    <a:lnTo>
                      <a:pt x="38" y="38"/>
                    </a:lnTo>
                    <a:lnTo>
                      <a:pt x="29" y="24"/>
                    </a:lnTo>
                    <a:lnTo>
                      <a:pt x="16" y="12"/>
                    </a:lnTo>
                    <a:lnTo>
                      <a:pt x="0" y="2"/>
                    </a:lnTo>
                    <a:lnTo>
                      <a:pt x="1" y="0"/>
                    </a:lnTo>
                    <a:lnTo>
                      <a:pt x="12" y="6"/>
                    </a:lnTo>
                    <a:lnTo>
                      <a:pt x="22" y="14"/>
                    </a:lnTo>
                    <a:lnTo>
                      <a:pt x="33" y="23"/>
                    </a:lnTo>
                    <a:lnTo>
                      <a:pt x="41" y="32"/>
                    </a:lnTo>
                    <a:lnTo>
                      <a:pt x="49" y="44"/>
                    </a:lnTo>
                    <a:lnTo>
                      <a:pt x="53" y="55"/>
                    </a:lnTo>
                    <a:lnTo>
                      <a:pt x="57" y="68"/>
                    </a:lnTo>
                    <a:lnTo>
                      <a:pt x="58"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2" name="Freeform 65"/>
              <p:cNvSpPr>
                <a:spLocks/>
              </p:cNvSpPr>
              <p:nvPr/>
            </p:nvSpPr>
            <p:spPr bwMode="auto">
              <a:xfrm>
                <a:off x="4867" y="1256"/>
                <a:ext cx="3" cy="9"/>
              </a:xfrm>
              <a:custGeom>
                <a:avLst/>
                <a:gdLst>
                  <a:gd name="T0" fmla="*/ 1 w 5"/>
                  <a:gd name="T1" fmla="*/ 0 h 19"/>
                  <a:gd name="T2" fmla="*/ 1 w 5"/>
                  <a:gd name="T3" fmla="*/ 0 h 19"/>
                  <a:gd name="T4" fmla="*/ 1 w 5"/>
                  <a:gd name="T5" fmla="*/ 0 h 19"/>
                  <a:gd name="T6" fmla="*/ 0 w 5"/>
                  <a:gd name="T7" fmla="*/ 0 h 19"/>
                  <a:gd name="T8" fmla="*/ 0 w 5"/>
                  <a:gd name="T9" fmla="*/ 0 h 19"/>
                  <a:gd name="T10" fmla="*/ 1 w 5"/>
                  <a:gd name="T11" fmla="*/ 0 h 19"/>
                  <a:gd name="T12" fmla="*/ 1 w 5"/>
                  <a:gd name="T13" fmla="*/ 0 h 19"/>
                  <a:gd name="T14" fmla="*/ 1 w 5"/>
                  <a:gd name="T15" fmla="*/ 0 h 19"/>
                  <a:gd name="T16" fmla="*/ 1 w 5"/>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19">
                    <a:moveTo>
                      <a:pt x="5" y="19"/>
                    </a:moveTo>
                    <a:lnTo>
                      <a:pt x="2" y="15"/>
                    </a:lnTo>
                    <a:lnTo>
                      <a:pt x="1" y="10"/>
                    </a:lnTo>
                    <a:lnTo>
                      <a:pt x="0" y="5"/>
                    </a:lnTo>
                    <a:lnTo>
                      <a:pt x="0" y="0"/>
                    </a:lnTo>
                    <a:lnTo>
                      <a:pt x="2" y="4"/>
                    </a:lnTo>
                    <a:lnTo>
                      <a:pt x="5" y="8"/>
                    </a:lnTo>
                    <a:lnTo>
                      <a:pt x="5" y="14"/>
                    </a:lnTo>
                    <a:lnTo>
                      <a:pt x="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3" name="Freeform 66"/>
              <p:cNvSpPr>
                <a:spLocks/>
              </p:cNvSpPr>
              <p:nvPr/>
            </p:nvSpPr>
            <p:spPr bwMode="auto">
              <a:xfrm>
                <a:off x="4749" y="1275"/>
                <a:ext cx="11" cy="33"/>
              </a:xfrm>
              <a:custGeom>
                <a:avLst/>
                <a:gdLst>
                  <a:gd name="T0" fmla="*/ 0 w 23"/>
                  <a:gd name="T1" fmla="*/ 1 h 65"/>
                  <a:gd name="T2" fmla="*/ 0 w 23"/>
                  <a:gd name="T3" fmla="*/ 1 h 65"/>
                  <a:gd name="T4" fmla="*/ 0 w 23"/>
                  <a:gd name="T5" fmla="*/ 1 h 65"/>
                  <a:gd name="T6" fmla="*/ 0 w 23"/>
                  <a:gd name="T7" fmla="*/ 2 h 65"/>
                  <a:gd name="T8" fmla="*/ 0 w 23"/>
                  <a:gd name="T9" fmla="*/ 3 h 65"/>
                  <a:gd name="T10" fmla="*/ 0 w 23"/>
                  <a:gd name="T11" fmla="*/ 2 h 65"/>
                  <a:gd name="T12" fmla="*/ 0 w 23"/>
                  <a:gd name="T13" fmla="*/ 1 h 65"/>
                  <a:gd name="T14" fmla="*/ 0 w 23"/>
                  <a:gd name="T15" fmla="*/ 1 h 65"/>
                  <a:gd name="T16" fmla="*/ 0 w 23"/>
                  <a:gd name="T17" fmla="*/ 0 h 65"/>
                  <a:gd name="T18" fmla="*/ 0 w 23"/>
                  <a:gd name="T19" fmla="*/ 1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5">
                    <a:moveTo>
                      <a:pt x="7" y="1"/>
                    </a:moveTo>
                    <a:lnTo>
                      <a:pt x="15" y="16"/>
                    </a:lnTo>
                    <a:lnTo>
                      <a:pt x="20" y="32"/>
                    </a:lnTo>
                    <a:lnTo>
                      <a:pt x="23" y="49"/>
                    </a:lnTo>
                    <a:lnTo>
                      <a:pt x="19" y="65"/>
                    </a:lnTo>
                    <a:lnTo>
                      <a:pt x="20" y="49"/>
                    </a:lnTo>
                    <a:lnTo>
                      <a:pt x="16" y="32"/>
                    </a:lnTo>
                    <a:lnTo>
                      <a:pt x="8" y="16"/>
                    </a:lnTo>
                    <a:lnTo>
                      <a:pt x="0" y="0"/>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4" name="Freeform 67"/>
              <p:cNvSpPr>
                <a:spLocks/>
              </p:cNvSpPr>
              <p:nvPr/>
            </p:nvSpPr>
            <p:spPr bwMode="auto">
              <a:xfrm>
                <a:off x="4775" y="1275"/>
                <a:ext cx="10" cy="41"/>
              </a:xfrm>
              <a:custGeom>
                <a:avLst/>
                <a:gdLst>
                  <a:gd name="T0" fmla="*/ 0 w 21"/>
                  <a:gd name="T1" fmla="*/ 0 h 80"/>
                  <a:gd name="T2" fmla="*/ 0 w 21"/>
                  <a:gd name="T3" fmla="*/ 1 h 80"/>
                  <a:gd name="T4" fmla="*/ 0 w 21"/>
                  <a:gd name="T5" fmla="*/ 2 h 80"/>
                  <a:gd name="T6" fmla="*/ 0 w 21"/>
                  <a:gd name="T7" fmla="*/ 2 h 80"/>
                  <a:gd name="T8" fmla="*/ 0 w 21"/>
                  <a:gd name="T9" fmla="*/ 3 h 80"/>
                  <a:gd name="T10" fmla="*/ 0 w 21"/>
                  <a:gd name="T11" fmla="*/ 2 h 80"/>
                  <a:gd name="T12" fmla="*/ 0 w 21"/>
                  <a:gd name="T13" fmla="*/ 2 h 80"/>
                  <a:gd name="T14" fmla="*/ 0 w 21"/>
                  <a:gd name="T15" fmla="*/ 1 h 80"/>
                  <a:gd name="T16" fmla="*/ 0 w 21"/>
                  <a:gd name="T17" fmla="*/ 1 h 80"/>
                  <a:gd name="T18" fmla="*/ 0 w 21"/>
                  <a:gd name="T19" fmla="*/ 1 h 80"/>
                  <a:gd name="T20" fmla="*/ 0 w 21"/>
                  <a:gd name="T21" fmla="*/ 1 h 80"/>
                  <a:gd name="T22" fmla="*/ 0 w 21"/>
                  <a:gd name="T23" fmla="*/ 0 h 80"/>
                  <a:gd name="T24" fmla="*/ 0 w 21"/>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80">
                    <a:moveTo>
                      <a:pt x="4" y="0"/>
                    </a:moveTo>
                    <a:lnTo>
                      <a:pt x="13" y="19"/>
                    </a:lnTo>
                    <a:lnTo>
                      <a:pt x="19" y="39"/>
                    </a:lnTo>
                    <a:lnTo>
                      <a:pt x="21" y="59"/>
                    </a:lnTo>
                    <a:lnTo>
                      <a:pt x="18" y="80"/>
                    </a:lnTo>
                    <a:lnTo>
                      <a:pt x="17" y="61"/>
                    </a:lnTo>
                    <a:lnTo>
                      <a:pt x="13" y="42"/>
                    </a:lnTo>
                    <a:lnTo>
                      <a:pt x="7" y="23"/>
                    </a:lnTo>
                    <a:lnTo>
                      <a:pt x="0" y="4"/>
                    </a:lnTo>
                    <a:lnTo>
                      <a:pt x="0" y="2"/>
                    </a:lnTo>
                    <a:lnTo>
                      <a:pt x="0" y="1"/>
                    </a:lnTo>
                    <a:lnTo>
                      <a:pt x="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5" name="Freeform 68"/>
              <p:cNvSpPr>
                <a:spLocks/>
              </p:cNvSpPr>
              <p:nvPr/>
            </p:nvSpPr>
            <p:spPr bwMode="auto">
              <a:xfrm>
                <a:off x="4865" y="1278"/>
                <a:ext cx="10" cy="34"/>
              </a:xfrm>
              <a:custGeom>
                <a:avLst/>
                <a:gdLst>
                  <a:gd name="T0" fmla="*/ 0 w 21"/>
                  <a:gd name="T1" fmla="*/ 1 h 67"/>
                  <a:gd name="T2" fmla="*/ 0 w 21"/>
                  <a:gd name="T3" fmla="*/ 1 h 67"/>
                  <a:gd name="T4" fmla="*/ 0 w 21"/>
                  <a:gd name="T5" fmla="*/ 2 h 67"/>
                  <a:gd name="T6" fmla="*/ 0 w 21"/>
                  <a:gd name="T7" fmla="*/ 2 h 67"/>
                  <a:gd name="T8" fmla="*/ 0 w 21"/>
                  <a:gd name="T9" fmla="*/ 3 h 67"/>
                  <a:gd name="T10" fmla="*/ 0 w 21"/>
                  <a:gd name="T11" fmla="*/ 3 h 67"/>
                  <a:gd name="T12" fmla="*/ 0 w 21"/>
                  <a:gd name="T13" fmla="*/ 2 h 67"/>
                  <a:gd name="T14" fmla="*/ 0 w 21"/>
                  <a:gd name="T15" fmla="*/ 2 h 67"/>
                  <a:gd name="T16" fmla="*/ 0 w 21"/>
                  <a:gd name="T17" fmla="*/ 1 h 67"/>
                  <a:gd name="T18" fmla="*/ 0 w 21"/>
                  <a:gd name="T19" fmla="*/ 0 h 67"/>
                  <a:gd name="T20" fmla="*/ 0 w 21"/>
                  <a:gd name="T21" fmla="*/ 1 h 67"/>
                  <a:gd name="T22" fmla="*/ 0 w 21"/>
                  <a:gd name="T23" fmla="*/ 1 h 67"/>
                  <a:gd name="T24" fmla="*/ 0 w 21"/>
                  <a:gd name="T25" fmla="*/ 1 h 67"/>
                  <a:gd name="T26" fmla="*/ 0 w 2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7">
                    <a:moveTo>
                      <a:pt x="15" y="19"/>
                    </a:moveTo>
                    <a:lnTo>
                      <a:pt x="18" y="30"/>
                    </a:lnTo>
                    <a:lnTo>
                      <a:pt x="20" y="43"/>
                    </a:lnTo>
                    <a:lnTo>
                      <a:pt x="21" y="54"/>
                    </a:lnTo>
                    <a:lnTo>
                      <a:pt x="21" y="67"/>
                    </a:lnTo>
                    <a:lnTo>
                      <a:pt x="19" y="67"/>
                    </a:lnTo>
                    <a:lnTo>
                      <a:pt x="16" y="50"/>
                    </a:lnTo>
                    <a:lnTo>
                      <a:pt x="13" y="34"/>
                    </a:lnTo>
                    <a:lnTo>
                      <a:pt x="7" y="16"/>
                    </a:lnTo>
                    <a:lnTo>
                      <a:pt x="0" y="0"/>
                    </a:lnTo>
                    <a:lnTo>
                      <a:pt x="5" y="4"/>
                    </a:lnTo>
                    <a:lnTo>
                      <a:pt x="9" y="8"/>
                    </a:lnTo>
                    <a:lnTo>
                      <a:pt x="13" y="13"/>
                    </a:lnTo>
                    <a:lnTo>
                      <a:pt x="1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6" name="Freeform 69"/>
              <p:cNvSpPr>
                <a:spLocks/>
              </p:cNvSpPr>
              <p:nvPr/>
            </p:nvSpPr>
            <p:spPr bwMode="auto">
              <a:xfrm>
                <a:off x="4853" y="1282"/>
                <a:ext cx="13" cy="38"/>
              </a:xfrm>
              <a:custGeom>
                <a:avLst/>
                <a:gdLst>
                  <a:gd name="T0" fmla="*/ 0 w 28"/>
                  <a:gd name="T1" fmla="*/ 2 h 77"/>
                  <a:gd name="T2" fmla="*/ 0 w 28"/>
                  <a:gd name="T3" fmla="*/ 2 h 77"/>
                  <a:gd name="T4" fmla="*/ 0 w 28"/>
                  <a:gd name="T5" fmla="*/ 1 h 77"/>
                  <a:gd name="T6" fmla="*/ 0 w 28"/>
                  <a:gd name="T7" fmla="*/ 1 h 77"/>
                  <a:gd name="T8" fmla="*/ 0 w 28"/>
                  <a:gd name="T9" fmla="*/ 0 h 77"/>
                  <a:gd name="T10" fmla="*/ 0 w 28"/>
                  <a:gd name="T11" fmla="*/ 0 h 77"/>
                  <a:gd name="T12" fmla="*/ 0 w 28"/>
                  <a:gd name="T13" fmla="*/ 0 h 77"/>
                  <a:gd name="T14" fmla="*/ 0 w 28"/>
                  <a:gd name="T15" fmla="*/ 0 h 77"/>
                  <a:gd name="T16" fmla="*/ 0 w 28"/>
                  <a:gd name="T17" fmla="*/ 1 h 77"/>
                  <a:gd name="T18" fmla="*/ 0 w 28"/>
                  <a:gd name="T19" fmla="*/ 1 h 77"/>
                  <a:gd name="T20" fmla="*/ 0 w 28"/>
                  <a:gd name="T21" fmla="*/ 2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77">
                    <a:moveTo>
                      <a:pt x="28" y="77"/>
                    </a:moveTo>
                    <a:lnTo>
                      <a:pt x="24" y="77"/>
                    </a:lnTo>
                    <a:lnTo>
                      <a:pt x="23" y="58"/>
                    </a:lnTo>
                    <a:lnTo>
                      <a:pt x="17" y="38"/>
                    </a:lnTo>
                    <a:lnTo>
                      <a:pt x="10" y="20"/>
                    </a:lnTo>
                    <a:lnTo>
                      <a:pt x="0" y="3"/>
                    </a:lnTo>
                    <a:lnTo>
                      <a:pt x="3" y="0"/>
                    </a:lnTo>
                    <a:lnTo>
                      <a:pt x="15" y="18"/>
                    </a:lnTo>
                    <a:lnTo>
                      <a:pt x="23" y="36"/>
                    </a:lnTo>
                    <a:lnTo>
                      <a:pt x="27" y="57"/>
                    </a:lnTo>
                    <a:lnTo>
                      <a:pt x="2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7" name="Freeform 70"/>
              <p:cNvSpPr>
                <a:spLocks/>
              </p:cNvSpPr>
              <p:nvPr/>
            </p:nvSpPr>
            <p:spPr bwMode="auto">
              <a:xfrm>
                <a:off x="4882" y="1288"/>
                <a:ext cx="4" cy="18"/>
              </a:xfrm>
              <a:custGeom>
                <a:avLst/>
                <a:gdLst>
                  <a:gd name="T0" fmla="*/ 1 w 8"/>
                  <a:gd name="T1" fmla="*/ 2 h 36"/>
                  <a:gd name="T2" fmla="*/ 1 w 8"/>
                  <a:gd name="T3" fmla="*/ 2 h 36"/>
                  <a:gd name="T4" fmla="*/ 1 w 8"/>
                  <a:gd name="T5" fmla="*/ 1 h 36"/>
                  <a:gd name="T6" fmla="*/ 1 w 8"/>
                  <a:gd name="T7" fmla="*/ 1 h 36"/>
                  <a:gd name="T8" fmla="*/ 0 w 8"/>
                  <a:gd name="T9" fmla="*/ 1 h 36"/>
                  <a:gd name="T10" fmla="*/ 1 w 8"/>
                  <a:gd name="T11" fmla="*/ 0 h 36"/>
                  <a:gd name="T12" fmla="*/ 1 w 8"/>
                  <a:gd name="T13" fmla="*/ 1 h 36"/>
                  <a:gd name="T14" fmla="*/ 1 w 8"/>
                  <a:gd name="T15" fmla="*/ 1 h 36"/>
                  <a:gd name="T16" fmla="*/ 1 w 8"/>
                  <a:gd name="T17" fmla="*/ 1 h 36"/>
                  <a:gd name="T18" fmla="*/ 1 w 8"/>
                  <a:gd name="T19" fmla="*/ 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36">
                    <a:moveTo>
                      <a:pt x="8" y="34"/>
                    </a:moveTo>
                    <a:lnTo>
                      <a:pt x="3" y="36"/>
                    </a:lnTo>
                    <a:lnTo>
                      <a:pt x="2" y="26"/>
                    </a:lnTo>
                    <a:lnTo>
                      <a:pt x="1" y="18"/>
                    </a:lnTo>
                    <a:lnTo>
                      <a:pt x="0" y="9"/>
                    </a:lnTo>
                    <a:lnTo>
                      <a:pt x="1" y="0"/>
                    </a:lnTo>
                    <a:lnTo>
                      <a:pt x="6" y="8"/>
                    </a:lnTo>
                    <a:lnTo>
                      <a:pt x="7" y="17"/>
                    </a:lnTo>
                    <a:lnTo>
                      <a:pt x="7" y="26"/>
                    </a:lnTo>
                    <a:lnTo>
                      <a:pt x="8"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8" name="Freeform 71"/>
              <p:cNvSpPr>
                <a:spLocks/>
              </p:cNvSpPr>
              <p:nvPr/>
            </p:nvSpPr>
            <p:spPr bwMode="auto">
              <a:xfrm>
                <a:off x="4744" y="1293"/>
                <a:ext cx="2" cy="7"/>
              </a:xfrm>
              <a:custGeom>
                <a:avLst/>
                <a:gdLst>
                  <a:gd name="T0" fmla="*/ 1 w 4"/>
                  <a:gd name="T1" fmla="*/ 0 h 15"/>
                  <a:gd name="T2" fmla="*/ 0 w 4"/>
                  <a:gd name="T3" fmla="*/ 0 h 15"/>
                  <a:gd name="T4" fmla="*/ 1 w 4"/>
                  <a:gd name="T5" fmla="*/ 0 h 15"/>
                  <a:gd name="T6" fmla="*/ 1 w 4"/>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5">
                    <a:moveTo>
                      <a:pt x="3" y="15"/>
                    </a:moveTo>
                    <a:lnTo>
                      <a:pt x="0" y="0"/>
                    </a:lnTo>
                    <a:lnTo>
                      <a:pt x="4" y="4"/>
                    </a:lnTo>
                    <a:lnTo>
                      <a:pt x="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9" name="Freeform 72"/>
              <p:cNvSpPr>
                <a:spLocks/>
              </p:cNvSpPr>
              <p:nvPr/>
            </p:nvSpPr>
            <p:spPr bwMode="auto">
              <a:xfrm>
                <a:off x="4847" y="1306"/>
                <a:ext cx="7" cy="22"/>
              </a:xfrm>
              <a:custGeom>
                <a:avLst/>
                <a:gdLst>
                  <a:gd name="T0" fmla="*/ 1 w 12"/>
                  <a:gd name="T1" fmla="*/ 1 h 45"/>
                  <a:gd name="T2" fmla="*/ 1 w 12"/>
                  <a:gd name="T3" fmla="*/ 1 h 45"/>
                  <a:gd name="T4" fmla="*/ 1 w 12"/>
                  <a:gd name="T5" fmla="*/ 1 h 45"/>
                  <a:gd name="T6" fmla="*/ 1 w 12"/>
                  <a:gd name="T7" fmla="*/ 0 h 45"/>
                  <a:gd name="T8" fmla="*/ 1 w 12"/>
                  <a:gd name="T9" fmla="*/ 0 h 45"/>
                  <a:gd name="T10" fmla="*/ 0 w 12"/>
                  <a:gd name="T11" fmla="*/ 0 h 45"/>
                  <a:gd name="T12" fmla="*/ 1 w 12"/>
                  <a:gd name="T13" fmla="*/ 0 h 45"/>
                  <a:gd name="T14" fmla="*/ 1 w 12"/>
                  <a:gd name="T15" fmla="*/ 0 h 45"/>
                  <a:gd name="T16" fmla="*/ 1 w 12"/>
                  <a:gd name="T17" fmla="*/ 1 h 45"/>
                  <a:gd name="T18" fmla="*/ 1 w 12"/>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45">
                    <a:moveTo>
                      <a:pt x="12" y="45"/>
                    </a:moveTo>
                    <a:lnTo>
                      <a:pt x="9" y="45"/>
                    </a:lnTo>
                    <a:lnTo>
                      <a:pt x="8" y="33"/>
                    </a:lnTo>
                    <a:lnTo>
                      <a:pt x="7" y="22"/>
                    </a:lnTo>
                    <a:lnTo>
                      <a:pt x="3" y="11"/>
                    </a:lnTo>
                    <a:lnTo>
                      <a:pt x="0" y="0"/>
                    </a:lnTo>
                    <a:lnTo>
                      <a:pt x="8" y="9"/>
                    </a:lnTo>
                    <a:lnTo>
                      <a:pt x="11" y="20"/>
                    </a:lnTo>
                    <a:lnTo>
                      <a:pt x="12" y="33"/>
                    </a:lnTo>
                    <a:lnTo>
                      <a:pt x="12"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0" name="Freeform 73"/>
              <p:cNvSpPr>
                <a:spLocks/>
              </p:cNvSpPr>
              <p:nvPr/>
            </p:nvSpPr>
            <p:spPr bwMode="auto">
              <a:xfrm>
                <a:off x="4793" y="1312"/>
                <a:ext cx="3" cy="11"/>
              </a:xfrm>
              <a:custGeom>
                <a:avLst/>
                <a:gdLst>
                  <a:gd name="T0" fmla="*/ 1 w 6"/>
                  <a:gd name="T1" fmla="*/ 0 h 23"/>
                  <a:gd name="T2" fmla="*/ 1 w 6"/>
                  <a:gd name="T3" fmla="*/ 0 h 23"/>
                  <a:gd name="T4" fmla="*/ 0 w 6"/>
                  <a:gd name="T5" fmla="*/ 0 h 23"/>
                  <a:gd name="T6" fmla="*/ 1 w 6"/>
                  <a:gd name="T7" fmla="*/ 0 h 23"/>
                  <a:gd name="T8" fmla="*/ 1 w 6"/>
                  <a:gd name="T9" fmla="*/ 0 h 23"/>
                  <a:gd name="T10" fmla="*/ 1 w 6"/>
                  <a:gd name="T11" fmla="*/ 0 h 23"/>
                  <a:gd name="T12" fmla="*/ 1 w 6"/>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23">
                    <a:moveTo>
                      <a:pt x="5" y="23"/>
                    </a:moveTo>
                    <a:lnTo>
                      <a:pt x="2" y="23"/>
                    </a:lnTo>
                    <a:lnTo>
                      <a:pt x="0" y="0"/>
                    </a:lnTo>
                    <a:lnTo>
                      <a:pt x="5" y="5"/>
                    </a:lnTo>
                    <a:lnTo>
                      <a:pt x="6" y="11"/>
                    </a:lnTo>
                    <a:lnTo>
                      <a:pt x="6" y="17"/>
                    </a:lnTo>
                    <a:lnTo>
                      <a:pt x="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1" name="Freeform 74"/>
              <p:cNvSpPr>
                <a:spLocks/>
              </p:cNvSpPr>
              <p:nvPr/>
            </p:nvSpPr>
            <p:spPr bwMode="auto">
              <a:xfrm>
                <a:off x="4807" y="1326"/>
                <a:ext cx="12" cy="13"/>
              </a:xfrm>
              <a:custGeom>
                <a:avLst/>
                <a:gdLst>
                  <a:gd name="T0" fmla="*/ 1 w 23"/>
                  <a:gd name="T1" fmla="*/ 1 h 26"/>
                  <a:gd name="T2" fmla="*/ 1 w 23"/>
                  <a:gd name="T3" fmla="*/ 1 h 26"/>
                  <a:gd name="T4" fmla="*/ 1 w 23"/>
                  <a:gd name="T5" fmla="*/ 1 h 26"/>
                  <a:gd name="T6" fmla="*/ 1 w 23"/>
                  <a:gd name="T7" fmla="*/ 1 h 26"/>
                  <a:gd name="T8" fmla="*/ 1 w 23"/>
                  <a:gd name="T9" fmla="*/ 1 h 26"/>
                  <a:gd name="T10" fmla="*/ 1 w 23"/>
                  <a:gd name="T11" fmla="*/ 1 h 26"/>
                  <a:gd name="T12" fmla="*/ 1 w 23"/>
                  <a:gd name="T13" fmla="*/ 1 h 26"/>
                  <a:gd name="T14" fmla="*/ 1 w 23"/>
                  <a:gd name="T15" fmla="*/ 1 h 26"/>
                  <a:gd name="T16" fmla="*/ 0 w 23"/>
                  <a:gd name="T17" fmla="*/ 1 h 26"/>
                  <a:gd name="T18" fmla="*/ 1 w 23"/>
                  <a:gd name="T19" fmla="*/ 0 h 26"/>
                  <a:gd name="T20" fmla="*/ 1 w 23"/>
                  <a:gd name="T21" fmla="*/ 1 h 26"/>
                  <a:gd name="T22" fmla="*/ 1 w 23"/>
                  <a:gd name="T23" fmla="*/ 1 h 26"/>
                  <a:gd name="T24" fmla="*/ 1 w 23"/>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26">
                    <a:moveTo>
                      <a:pt x="23" y="21"/>
                    </a:moveTo>
                    <a:lnTo>
                      <a:pt x="22" y="22"/>
                    </a:lnTo>
                    <a:lnTo>
                      <a:pt x="22" y="23"/>
                    </a:lnTo>
                    <a:lnTo>
                      <a:pt x="22" y="25"/>
                    </a:lnTo>
                    <a:lnTo>
                      <a:pt x="22" y="26"/>
                    </a:lnTo>
                    <a:lnTo>
                      <a:pt x="16" y="23"/>
                    </a:lnTo>
                    <a:lnTo>
                      <a:pt x="9" y="17"/>
                    </a:lnTo>
                    <a:lnTo>
                      <a:pt x="3" y="10"/>
                    </a:lnTo>
                    <a:lnTo>
                      <a:pt x="0" y="3"/>
                    </a:lnTo>
                    <a:lnTo>
                      <a:pt x="9" y="0"/>
                    </a:lnTo>
                    <a:lnTo>
                      <a:pt x="14" y="6"/>
                    </a:lnTo>
                    <a:lnTo>
                      <a:pt x="17" y="14"/>
                    </a:lnTo>
                    <a:lnTo>
                      <a:pt x="2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2" name="Freeform 75"/>
              <p:cNvSpPr>
                <a:spLocks/>
              </p:cNvSpPr>
              <p:nvPr/>
            </p:nvSpPr>
            <p:spPr bwMode="auto">
              <a:xfrm>
                <a:off x="4751" y="1340"/>
                <a:ext cx="2" cy="11"/>
              </a:xfrm>
              <a:custGeom>
                <a:avLst/>
                <a:gdLst>
                  <a:gd name="T0" fmla="*/ 0 w 6"/>
                  <a:gd name="T1" fmla="*/ 1 h 22"/>
                  <a:gd name="T2" fmla="*/ 0 w 6"/>
                  <a:gd name="T3" fmla="*/ 1 h 22"/>
                  <a:gd name="T4" fmla="*/ 0 w 6"/>
                  <a:gd name="T5" fmla="*/ 1 h 22"/>
                  <a:gd name="T6" fmla="*/ 0 w 6"/>
                  <a:gd name="T7" fmla="*/ 1 h 22"/>
                  <a:gd name="T8" fmla="*/ 0 w 6"/>
                  <a:gd name="T9" fmla="*/ 0 h 22"/>
                  <a:gd name="T10" fmla="*/ 0 w 6"/>
                  <a:gd name="T11" fmla="*/ 1 h 22"/>
                  <a:gd name="T12" fmla="*/ 0 w 6"/>
                  <a:gd name="T13" fmla="*/ 1 h 22"/>
                  <a:gd name="T14" fmla="*/ 0 w 6"/>
                  <a:gd name="T15" fmla="*/ 1 h 22"/>
                  <a:gd name="T16" fmla="*/ 0 w 6"/>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22">
                    <a:moveTo>
                      <a:pt x="6" y="22"/>
                    </a:moveTo>
                    <a:lnTo>
                      <a:pt x="2" y="17"/>
                    </a:lnTo>
                    <a:lnTo>
                      <a:pt x="0" y="11"/>
                    </a:lnTo>
                    <a:lnTo>
                      <a:pt x="0" y="5"/>
                    </a:lnTo>
                    <a:lnTo>
                      <a:pt x="0" y="0"/>
                    </a:lnTo>
                    <a:lnTo>
                      <a:pt x="4" y="4"/>
                    </a:lnTo>
                    <a:lnTo>
                      <a:pt x="5" y="9"/>
                    </a:lnTo>
                    <a:lnTo>
                      <a:pt x="6" y="15"/>
                    </a:lnTo>
                    <a:lnTo>
                      <a:pt x="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3" name="Freeform 76"/>
              <p:cNvSpPr>
                <a:spLocks/>
              </p:cNvSpPr>
              <p:nvPr/>
            </p:nvSpPr>
            <p:spPr bwMode="auto">
              <a:xfrm>
                <a:off x="4717" y="1342"/>
                <a:ext cx="20" cy="40"/>
              </a:xfrm>
              <a:custGeom>
                <a:avLst/>
                <a:gdLst>
                  <a:gd name="T0" fmla="*/ 2 w 40"/>
                  <a:gd name="T1" fmla="*/ 2 h 82"/>
                  <a:gd name="T2" fmla="*/ 2 w 40"/>
                  <a:gd name="T3" fmla="*/ 2 h 82"/>
                  <a:gd name="T4" fmla="*/ 2 w 40"/>
                  <a:gd name="T5" fmla="*/ 1 h 82"/>
                  <a:gd name="T6" fmla="*/ 1 w 40"/>
                  <a:gd name="T7" fmla="*/ 1 h 82"/>
                  <a:gd name="T8" fmla="*/ 1 w 40"/>
                  <a:gd name="T9" fmla="*/ 0 h 82"/>
                  <a:gd name="T10" fmla="*/ 1 w 40"/>
                  <a:gd name="T11" fmla="*/ 0 h 82"/>
                  <a:gd name="T12" fmla="*/ 1 w 40"/>
                  <a:gd name="T13" fmla="*/ 0 h 82"/>
                  <a:gd name="T14" fmla="*/ 1 w 40"/>
                  <a:gd name="T15" fmla="*/ 0 h 82"/>
                  <a:gd name="T16" fmla="*/ 1 w 40"/>
                  <a:gd name="T17" fmla="*/ 0 h 82"/>
                  <a:gd name="T18" fmla="*/ 0 w 40"/>
                  <a:gd name="T19" fmla="*/ 0 h 82"/>
                  <a:gd name="T20" fmla="*/ 1 w 40"/>
                  <a:gd name="T21" fmla="*/ 0 h 82"/>
                  <a:gd name="T22" fmla="*/ 1 w 40"/>
                  <a:gd name="T23" fmla="*/ 0 h 82"/>
                  <a:gd name="T24" fmla="*/ 1 w 40"/>
                  <a:gd name="T25" fmla="*/ 0 h 82"/>
                  <a:gd name="T26" fmla="*/ 1 w 40"/>
                  <a:gd name="T27" fmla="*/ 0 h 82"/>
                  <a:gd name="T28" fmla="*/ 1 w 40"/>
                  <a:gd name="T29" fmla="*/ 0 h 82"/>
                  <a:gd name="T30" fmla="*/ 2 w 40"/>
                  <a:gd name="T31" fmla="*/ 1 h 82"/>
                  <a:gd name="T32" fmla="*/ 2 w 40"/>
                  <a:gd name="T33" fmla="*/ 1 h 82"/>
                  <a:gd name="T34" fmla="*/ 2 w 40"/>
                  <a:gd name="T35" fmla="*/ 2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 h="82">
                    <a:moveTo>
                      <a:pt x="40" y="82"/>
                    </a:moveTo>
                    <a:lnTo>
                      <a:pt x="37" y="82"/>
                    </a:lnTo>
                    <a:lnTo>
                      <a:pt x="34" y="62"/>
                    </a:lnTo>
                    <a:lnTo>
                      <a:pt x="28" y="43"/>
                    </a:lnTo>
                    <a:lnTo>
                      <a:pt x="20" y="24"/>
                    </a:lnTo>
                    <a:lnTo>
                      <a:pt x="8" y="7"/>
                    </a:lnTo>
                    <a:lnTo>
                      <a:pt x="5" y="7"/>
                    </a:lnTo>
                    <a:lnTo>
                      <a:pt x="2" y="7"/>
                    </a:lnTo>
                    <a:lnTo>
                      <a:pt x="1" y="5"/>
                    </a:lnTo>
                    <a:lnTo>
                      <a:pt x="0" y="2"/>
                    </a:lnTo>
                    <a:lnTo>
                      <a:pt x="2" y="0"/>
                    </a:lnTo>
                    <a:lnTo>
                      <a:pt x="6" y="0"/>
                    </a:lnTo>
                    <a:lnTo>
                      <a:pt x="9" y="2"/>
                    </a:lnTo>
                    <a:lnTo>
                      <a:pt x="12" y="5"/>
                    </a:lnTo>
                    <a:lnTo>
                      <a:pt x="25" y="22"/>
                    </a:lnTo>
                    <a:lnTo>
                      <a:pt x="35" y="42"/>
                    </a:lnTo>
                    <a:lnTo>
                      <a:pt x="39" y="62"/>
                    </a:lnTo>
                    <a:lnTo>
                      <a:pt x="4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4" name="Freeform 77"/>
              <p:cNvSpPr>
                <a:spLocks/>
              </p:cNvSpPr>
              <p:nvPr/>
            </p:nvSpPr>
            <p:spPr bwMode="auto">
              <a:xfrm>
                <a:off x="4740" y="1344"/>
                <a:ext cx="7" cy="23"/>
              </a:xfrm>
              <a:custGeom>
                <a:avLst/>
                <a:gdLst>
                  <a:gd name="T0" fmla="*/ 0 w 15"/>
                  <a:gd name="T1" fmla="*/ 1 h 47"/>
                  <a:gd name="T2" fmla="*/ 0 w 15"/>
                  <a:gd name="T3" fmla="*/ 1 h 47"/>
                  <a:gd name="T4" fmla="*/ 0 w 15"/>
                  <a:gd name="T5" fmla="*/ 1 h 47"/>
                  <a:gd name="T6" fmla="*/ 0 w 15"/>
                  <a:gd name="T7" fmla="*/ 0 h 47"/>
                  <a:gd name="T8" fmla="*/ 0 w 15"/>
                  <a:gd name="T9" fmla="*/ 0 h 47"/>
                  <a:gd name="T10" fmla="*/ 0 w 15"/>
                  <a:gd name="T11" fmla="*/ 0 h 47"/>
                  <a:gd name="T12" fmla="*/ 0 w 15"/>
                  <a:gd name="T13" fmla="*/ 0 h 47"/>
                  <a:gd name="T14" fmla="*/ 0 w 15"/>
                  <a:gd name="T15" fmla="*/ 0 h 47"/>
                  <a:gd name="T16" fmla="*/ 0 w 15"/>
                  <a:gd name="T17" fmla="*/ 1 h 47"/>
                  <a:gd name="T18" fmla="*/ 0 w 15"/>
                  <a:gd name="T19" fmla="*/ 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47">
                    <a:moveTo>
                      <a:pt x="15" y="47"/>
                    </a:moveTo>
                    <a:lnTo>
                      <a:pt x="12" y="47"/>
                    </a:lnTo>
                    <a:lnTo>
                      <a:pt x="8" y="35"/>
                    </a:lnTo>
                    <a:lnTo>
                      <a:pt x="5" y="24"/>
                    </a:lnTo>
                    <a:lnTo>
                      <a:pt x="1" y="11"/>
                    </a:lnTo>
                    <a:lnTo>
                      <a:pt x="0" y="0"/>
                    </a:lnTo>
                    <a:lnTo>
                      <a:pt x="7" y="10"/>
                    </a:lnTo>
                    <a:lnTo>
                      <a:pt x="11" y="23"/>
                    </a:lnTo>
                    <a:lnTo>
                      <a:pt x="13" y="35"/>
                    </a:lnTo>
                    <a:lnTo>
                      <a:pt x="15"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37294" name="Rectangle 78"/>
          <p:cNvSpPr>
            <a:spLocks noGrp="1" noChangeArrowheads="1"/>
          </p:cNvSpPr>
          <p:nvPr>
            <p:ph type="title"/>
          </p:nvPr>
        </p:nvSpPr>
        <p:spPr/>
        <p:txBody>
          <a:bodyPr/>
          <a:lstStyle/>
          <a:p>
            <a:pPr eaLnBrk="1" hangingPunct="1">
              <a:defRPr/>
            </a:pPr>
            <a:r>
              <a:rPr lang="en-US" sz="3200" b="1" smtClean="0">
                <a:effectLst>
                  <a:outerShdw blurRad="38100" dist="38100" dir="2700000" algn="tl">
                    <a:srgbClr val="000000"/>
                  </a:outerShdw>
                </a:effectLst>
              </a:rPr>
              <a:t>Facility Hazard Analysis Components</a:t>
            </a:r>
          </a:p>
        </p:txBody>
      </p:sp>
      <p:sp>
        <p:nvSpPr>
          <p:cNvPr id="34821" name="Rectangle 79"/>
          <p:cNvSpPr>
            <a:spLocks noGrp="1" noChangeArrowheads="1"/>
          </p:cNvSpPr>
          <p:nvPr>
            <p:ph type="body" idx="1"/>
          </p:nvPr>
        </p:nvSpPr>
        <p:spPr>
          <a:xfrm>
            <a:off x="76200" y="1570038"/>
            <a:ext cx="5715000" cy="4830762"/>
          </a:xfrm>
        </p:spPr>
        <p:txBody>
          <a:bodyPr/>
          <a:lstStyle/>
          <a:p>
            <a:pPr eaLnBrk="1" hangingPunct="1">
              <a:spcBef>
                <a:spcPct val="0"/>
              </a:spcBef>
              <a:buFontTx/>
              <a:buNone/>
            </a:pPr>
            <a:r>
              <a:rPr lang="en-US" sz="2400" smtClean="0"/>
              <a:t>Carefully identify:</a:t>
            </a:r>
          </a:p>
          <a:p>
            <a:pPr eaLnBrk="1" hangingPunct="1">
              <a:spcBef>
                <a:spcPct val="0"/>
              </a:spcBef>
            </a:pPr>
            <a:r>
              <a:rPr lang="en-US" sz="2400" smtClean="0">
                <a:solidFill>
                  <a:schemeClr val="tx1"/>
                </a:solidFill>
                <a:latin typeface="Arial Black" pitchFamily="34" charset="0"/>
              </a:rPr>
              <a:t>Materials </a:t>
            </a:r>
            <a:r>
              <a:rPr lang="en-US" sz="2400" smtClean="0"/>
              <a:t>that can be combustible when finely divided; </a:t>
            </a:r>
          </a:p>
          <a:p>
            <a:pPr eaLnBrk="1" hangingPunct="1">
              <a:spcBef>
                <a:spcPct val="0"/>
              </a:spcBef>
            </a:pPr>
            <a:r>
              <a:rPr lang="en-US" sz="2400" smtClean="0">
                <a:solidFill>
                  <a:schemeClr val="tx1"/>
                </a:solidFill>
                <a:latin typeface="Arial Black" pitchFamily="34" charset="0"/>
              </a:rPr>
              <a:t>Processes </a:t>
            </a:r>
            <a:r>
              <a:rPr lang="en-US" sz="2400" smtClean="0"/>
              <a:t>which use, consume, or produce combustible dusts;</a:t>
            </a:r>
          </a:p>
          <a:p>
            <a:pPr eaLnBrk="1" hangingPunct="1">
              <a:spcBef>
                <a:spcPct val="0"/>
              </a:spcBef>
            </a:pPr>
            <a:r>
              <a:rPr lang="en-US" sz="2400" smtClean="0">
                <a:solidFill>
                  <a:schemeClr val="tx1"/>
                </a:solidFill>
                <a:latin typeface="Arial Black" pitchFamily="34" charset="0"/>
              </a:rPr>
              <a:t>Equipment</a:t>
            </a:r>
            <a:r>
              <a:rPr lang="en-US" sz="2400" smtClean="0">
                <a:solidFill>
                  <a:schemeClr val="tx1"/>
                </a:solidFill>
              </a:rPr>
              <a:t> </a:t>
            </a:r>
            <a:r>
              <a:rPr lang="en-US" sz="2400" smtClean="0"/>
              <a:t>in which dust may be concentrated;</a:t>
            </a:r>
          </a:p>
          <a:p>
            <a:pPr eaLnBrk="1" hangingPunct="1">
              <a:spcBef>
                <a:spcPct val="0"/>
              </a:spcBef>
            </a:pPr>
            <a:r>
              <a:rPr lang="en-US" sz="2400" smtClean="0">
                <a:solidFill>
                  <a:schemeClr val="tx1"/>
                </a:solidFill>
                <a:latin typeface="Arial Black" pitchFamily="34" charset="0"/>
              </a:rPr>
              <a:t>Open areas</a:t>
            </a:r>
            <a:r>
              <a:rPr lang="en-US" sz="2400" smtClean="0">
                <a:solidFill>
                  <a:schemeClr val="tx1"/>
                </a:solidFill>
              </a:rPr>
              <a:t> </a:t>
            </a:r>
            <a:r>
              <a:rPr lang="en-US" sz="2400" smtClean="0"/>
              <a:t>where combustible dusts may build up; </a:t>
            </a:r>
          </a:p>
          <a:p>
            <a:pPr eaLnBrk="1" hangingPunct="1">
              <a:spcBef>
                <a:spcPct val="0"/>
              </a:spcBef>
            </a:pPr>
            <a:r>
              <a:rPr lang="en-US" sz="2400" smtClean="0">
                <a:solidFill>
                  <a:schemeClr val="tx1"/>
                </a:solidFill>
                <a:latin typeface="Arial Black" pitchFamily="34" charset="0"/>
              </a:rPr>
              <a:t>Hidden areas</a:t>
            </a:r>
            <a:r>
              <a:rPr lang="en-US" sz="2400" smtClean="0">
                <a:solidFill>
                  <a:schemeClr val="tx1"/>
                </a:solidFill>
              </a:rPr>
              <a:t> </a:t>
            </a:r>
            <a:r>
              <a:rPr lang="en-US" sz="2400" smtClean="0"/>
              <a:t>where combustible dusts may accumulate;</a:t>
            </a:r>
          </a:p>
          <a:p>
            <a:pPr eaLnBrk="1" hangingPunct="1">
              <a:spcBef>
                <a:spcPct val="0"/>
              </a:spcBef>
            </a:pPr>
            <a:r>
              <a:rPr lang="en-US" sz="2400" smtClean="0">
                <a:solidFill>
                  <a:schemeClr val="tx1"/>
                </a:solidFill>
                <a:latin typeface="Arial Black" pitchFamily="34" charset="0"/>
              </a:rPr>
              <a:t>Means</a:t>
            </a:r>
            <a:r>
              <a:rPr lang="en-US" sz="2400" smtClean="0">
                <a:solidFill>
                  <a:schemeClr val="tx1"/>
                </a:solidFill>
              </a:rPr>
              <a:t> </a:t>
            </a:r>
            <a:r>
              <a:rPr lang="en-US" sz="2400" smtClean="0"/>
              <a:t>by which dust may be</a:t>
            </a:r>
            <a:r>
              <a:rPr lang="en-US" sz="2400" smtClean="0">
                <a:solidFill>
                  <a:schemeClr val="tx1"/>
                </a:solidFill>
              </a:rPr>
              <a:t> </a:t>
            </a:r>
            <a:r>
              <a:rPr lang="en-US" sz="2400" smtClean="0">
                <a:solidFill>
                  <a:schemeClr val="tx1"/>
                </a:solidFill>
                <a:latin typeface="Arial Black" pitchFamily="34" charset="0"/>
              </a:rPr>
              <a:t>dispersed</a:t>
            </a:r>
            <a:r>
              <a:rPr lang="en-US" sz="2400" smtClean="0">
                <a:solidFill>
                  <a:schemeClr val="tx1"/>
                </a:solidFill>
              </a:rPr>
              <a:t> </a:t>
            </a:r>
            <a:r>
              <a:rPr lang="en-US" sz="2400" smtClean="0"/>
              <a:t>in the air; and</a:t>
            </a:r>
            <a:r>
              <a:rPr lang="en-US" sz="2400" smtClean="0">
                <a:solidFill>
                  <a:schemeClr val="tx1"/>
                </a:solidFill>
              </a:rPr>
              <a:t> </a:t>
            </a:r>
          </a:p>
          <a:p>
            <a:pPr eaLnBrk="1" hangingPunct="1">
              <a:spcBef>
                <a:spcPct val="0"/>
              </a:spcBef>
            </a:pPr>
            <a:r>
              <a:rPr lang="en-US" sz="2400" smtClean="0">
                <a:solidFill>
                  <a:schemeClr val="tx1"/>
                </a:solidFill>
                <a:latin typeface="Arial Black" pitchFamily="34" charset="0"/>
              </a:rPr>
              <a:t>Potential ignition sources</a:t>
            </a:r>
            <a:r>
              <a:rPr lang="en-US" sz="2400" smtClean="0">
                <a:solidFill>
                  <a:schemeClr val="tx1"/>
                </a:solidFill>
              </a:rPr>
              <a:t>.</a:t>
            </a:r>
          </a:p>
        </p:txBody>
      </p:sp>
    </p:spTree>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D805155-8E4D-4AE0-B37F-745F0565315B}" type="slidenum">
              <a:rPr lang="en-US" smtClean="0"/>
              <a:pPr/>
              <a:t>38</a:t>
            </a:fld>
            <a:endParaRPr lang="en-US" smtClean="0"/>
          </a:p>
        </p:txBody>
      </p:sp>
      <p:sp>
        <p:nvSpPr>
          <p:cNvPr id="139266" name="Rectangle 2"/>
          <p:cNvSpPr>
            <a:spLocks noGrp="1" noChangeArrowheads="1"/>
          </p:cNvSpPr>
          <p:nvPr>
            <p:ph type="title"/>
          </p:nvPr>
        </p:nvSpPr>
        <p:spPr>
          <a:xfrm>
            <a:off x="457200" y="228600"/>
            <a:ext cx="8229600" cy="1143000"/>
          </a:xfrm>
        </p:spPr>
        <p:txBody>
          <a:bodyPr/>
          <a:lstStyle/>
          <a:p>
            <a:pPr eaLnBrk="1" hangingPunct="1">
              <a:defRPr/>
            </a:pPr>
            <a:r>
              <a:rPr lang="en-US" sz="3200" b="1" smtClean="0">
                <a:effectLst>
                  <a:outerShdw blurRad="38100" dist="38100" dir="2700000" algn="tl">
                    <a:srgbClr val="000000"/>
                  </a:outerShdw>
                </a:effectLst>
              </a:rPr>
              <a:t>Determine Applicable Standards</a:t>
            </a:r>
          </a:p>
        </p:txBody>
      </p:sp>
      <p:sp>
        <p:nvSpPr>
          <p:cNvPr id="35844" name="Rectangle 3"/>
          <p:cNvSpPr>
            <a:spLocks noGrp="1" noChangeArrowheads="1"/>
          </p:cNvSpPr>
          <p:nvPr>
            <p:ph type="body" idx="1"/>
          </p:nvPr>
        </p:nvSpPr>
        <p:spPr>
          <a:xfrm>
            <a:off x="76200" y="1676400"/>
            <a:ext cx="6019800" cy="5181600"/>
          </a:xfrm>
        </p:spPr>
        <p:txBody>
          <a:bodyPr/>
          <a:lstStyle/>
          <a:p>
            <a:pPr marL="0" indent="0" eaLnBrk="1" hangingPunct="1">
              <a:lnSpc>
                <a:spcPct val="90000"/>
              </a:lnSpc>
              <a:buFontTx/>
              <a:buNone/>
            </a:pPr>
            <a:r>
              <a:rPr lang="en-US" sz="2800" smtClean="0"/>
              <a:t>Identify and follow the applicable</a:t>
            </a:r>
            <a:r>
              <a:rPr lang="en-US" sz="2800" smtClean="0">
                <a:solidFill>
                  <a:schemeClr val="tx1"/>
                </a:solidFill>
                <a:latin typeface="Arial Black" pitchFamily="34" charset="0"/>
              </a:rPr>
              <a:t> federal, state, and local laws and regulations.</a:t>
            </a:r>
            <a:r>
              <a:rPr lang="en-US" smtClean="0">
                <a:solidFill>
                  <a:schemeClr val="tx1"/>
                </a:solidFill>
              </a:rPr>
              <a:t> </a:t>
            </a:r>
            <a:r>
              <a:rPr lang="en-US" sz="2800" smtClean="0"/>
              <a:t>Some commonly applicable mandatory requirements</a:t>
            </a:r>
          </a:p>
          <a:p>
            <a:pPr marL="563563" lvl="1" indent="-330200" eaLnBrk="1" hangingPunct="1">
              <a:lnSpc>
                <a:spcPct val="90000"/>
              </a:lnSpc>
            </a:pPr>
            <a:r>
              <a:rPr lang="en-US" smtClean="0">
                <a:solidFill>
                  <a:schemeClr val="bg1"/>
                </a:solidFill>
              </a:rPr>
              <a:t>OSHA General Duty Clause and Standards</a:t>
            </a:r>
          </a:p>
          <a:p>
            <a:pPr marL="563563" lvl="1" indent="-330200" eaLnBrk="1" hangingPunct="1">
              <a:lnSpc>
                <a:spcPct val="90000"/>
              </a:lnSpc>
            </a:pPr>
            <a:r>
              <a:rPr lang="en-US" smtClean="0">
                <a:solidFill>
                  <a:schemeClr val="bg1"/>
                </a:solidFill>
              </a:rPr>
              <a:t>The International Code Council’s </a:t>
            </a:r>
            <a:r>
              <a:rPr lang="en-US" i="1" smtClean="0">
                <a:solidFill>
                  <a:schemeClr val="bg1"/>
                </a:solidFill>
              </a:rPr>
              <a:t>International Fire Code®</a:t>
            </a:r>
          </a:p>
          <a:p>
            <a:pPr marL="563563" lvl="1" indent="-330200" eaLnBrk="1" hangingPunct="1">
              <a:lnSpc>
                <a:spcPct val="90000"/>
              </a:lnSpc>
            </a:pPr>
            <a:r>
              <a:rPr lang="en-US" smtClean="0">
                <a:solidFill>
                  <a:schemeClr val="bg1"/>
                </a:solidFill>
              </a:rPr>
              <a:t>NFPA’s </a:t>
            </a:r>
            <a:r>
              <a:rPr lang="en-US" i="1" smtClean="0">
                <a:solidFill>
                  <a:schemeClr val="bg1"/>
                </a:solidFill>
              </a:rPr>
              <a:t>Uniform Fire Code</a:t>
            </a:r>
            <a:r>
              <a:rPr lang="en-US" smtClean="0">
                <a:solidFill>
                  <a:schemeClr val="bg1"/>
                </a:solidFill>
              </a:rPr>
              <a:t>®.</a:t>
            </a:r>
          </a:p>
          <a:p>
            <a:pPr marL="0" indent="0" eaLnBrk="1" hangingPunct="1">
              <a:lnSpc>
                <a:spcPct val="90000"/>
              </a:lnSpc>
              <a:spcBef>
                <a:spcPct val="0"/>
              </a:spcBef>
              <a:buFontTx/>
              <a:buNone/>
            </a:pPr>
            <a:endParaRPr lang="en-US" sz="2400" smtClean="0"/>
          </a:p>
        </p:txBody>
      </p:sp>
      <p:grpSp>
        <p:nvGrpSpPr>
          <p:cNvPr id="35845" name="Group 4"/>
          <p:cNvGrpSpPr>
            <a:grpSpLocks/>
          </p:cNvGrpSpPr>
          <p:nvPr/>
        </p:nvGrpSpPr>
        <p:grpSpPr bwMode="auto">
          <a:xfrm>
            <a:off x="6538913" y="1912938"/>
            <a:ext cx="2152650" cy="2917825"/>
            <a:chOff x="3640" y="1205"/>
            <a:chExt cx="1356" cy="1838"/>
          </a:xfrm>
        </p:grpSpPr>
        <p:sp>
          <p:nvSpPr>
            <p:cNvPr id="35852" name="Rectangle 5"/>
            <p:cNvSpPr>
              <a:spLocks noChangeArrowheads="1"/>
            </p:cNvSpPr>
            <p:nvPr/>
          </p:nvSpPr>
          <p:spPr bwMode="auto">
            <a:xfrm rot="1092509">
              <a:off x="3640" y="1205"/>
              <a:ext cx="1086" cy="157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3" name="Rectangle 6"/>
            <p:cNvSpPr>
              <a:spLocks noChangeArrowheads="1"/>
            </p:cNvSpPr>
            <p:nvPr/>
          </p:nvSpPr>
          <p:spPr bwMode="auto">
            <a:xfrm rot="1092509">
              <a:off x="3692" y="1254"/>
              <a:ext cx="1086" cy="157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4" name="Rectangle 7"/>
            <p:cNvSpPr>
              <a:spLocks noChangeArrowheads="1"/>
            </p:cNvSpPr>
            <p:nvPr/>
          </p:nvSpPr>
          <p:spPr bwMode="auto">
            <a:xfrm rot="1092509">
              <a:off x="3731" y="1297"/>
              <a:ext cx="1086" cy="157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5" name="Rectangle 8"/>
            <p:cNvSpPr>
              <a:spLocks noChangeArrowheads="1"/>
            </p:cNvSpPr>
            <p:nvPr/>
          </p:nvSpPr>
          <p:spPr bwMode="auto">
            <a:xfrm rot="1092509">
              <a:off x="3775" y="1341"/>
              <a:ext cx="1086" cy="157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6" name="Rectangle 9"/>
            <p:cNvSpPr>
              <a:spLocks noChangeArrowheads="1"/>
            </p:cNvSpPr>
            <p:nvPr/>
          </p:nvSpPr>
          <p:spPr bwMode="auto">
            <a:xfrm rot="1092509">
              <a:off x="3819" y="1385"/>
              <a:ext cx="1086" cy="157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7" name="Rectangle 10"/>
            <p:cNvSpPr>
              <a:spLocks noChangeArrowheads="1"/>
            </p:cNvSpPr>
            <p:nvPr/>
          </p:nvSpPr>
          <p:spPr bwMode="auto">
            <a:xfrm rot="1092509">
              <a:off x="3867" y="1428"/>
              <a:ext cx="1086" cy="157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8" name="Rectangle 11"/>
            <p:cNvSpPr>
              <a:spLocks noChangeArrowheads="1"/>
            </p:cNvSpPr>
            <p:nvPr/>
          </p:nvSpPr>
          <p:spPr bwMode="auto">
            <a:xfrm rot="1092509">
              <a:off x="3910" y="1472"/>
              <a:ext cx="1086" cy="157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5846" name="Picture 12" descr="Slide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054186">
            <a:off x="7008813" y="2398713"/>
            <a:ext cx="1731962" cy="2493962"/>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35847" name="AutoShape 13"/>
          <p:cNvSpPr>
            <a:spLocks noChangeArrowheads="1"/>
          </p:cNvSpPr>
          <p:nvPr/>
        </p:nvSpPr>
        <p:spPr bwMode="auto">
          <a:xfrm rot="13554615" flipH="1">
            <a:off x="5880894" y="2026444"/>
            <a:ext cx="1882775" cy="2214563"/>
          </a:xfrm>
          <a:prstGeom prst="parallelogram">
            <a:avLst>
              <a:gd name="adj" fmla="val 61894"/>
            </a:avLst>
          </a:prstGeom>
          <a:solidFill>
            <a:srgbClr val="543600"/>
          </a:solidFill>
          <a:ln w="952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Text Box 14"/>
          <p:cNvSpPr txBox="1">
            <a:spLocks noChangeArrowheads="1"/>
          </p:cNvSpPr>
          <p:nvPr/>
        </p:nvSpPr>
        <p:spPr bwMode="auto">
          <a:xfrm>
            <a:off x="6324600" y="1600200"/>
            <a:ext cx="2292350" cy="466725"/>
          </a:xfrm>
          <a:prstGeom prst="rect">
            <a:avLst/>
          </a:prstGeom>
          <a:solidFill>
            <a:schemeClr val="accent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Black" pitchFamily="34" charset="0"/>
              </a:rPr>
              <a:t>29 CFR 1910</a:t>
            </a:r>
          </a:p>
        </p:txBody>
      </p:sp>
      <p:sp>
        <p:nvSpPr>
          <p:cNvPr id="35849" name="WordArt 15"/>
          <p:cNvSpPr>
            <a:spLocks noChangeArrowheads="1" noChangeShapeType="1" noTextEdit="1"/>
          </p:cNvSpPr>
          <p:nvPr/>
        </p:nvSpPr>
        <p:spPr bwMode="auto">
          <a:xfrm rot="-4300779">
            <a:off x="5982495" y="2748756"/>
            <a:ext cx="1668462" cy="460375"/>
          </a:xfrm>
          <a:prstGeom prst="rect">
            <a:avLst/>
          </a:prstGeom>
        </p:spPr>
        <p:txBody>
          <a:bodyPr wrap="none" fromWordArt="1">
            <a:prstTxWarp prst="textPlain">
              <a:avLst>
                <a:gd name="adj" fmla="val 39472"/>
              </a:avLst>
            </a:prstTxWarp>
          </a:bodyPr>
          <a:lstStyle/>
          <a:p>
            <a:pPr algn="ctr"/>
            <a:r>
              <a:rPr lang="en-US" sz="3600" kern="10">
                <a:ln w="9525">
                  <a:solidFill>
                    <a:schemeClr val="tx1"/>
                  </a:solidFill>
                  <a:round/>
                  <a:headEnd/>
                  <a:tailEnd/>
                </a:ln>
                <a:solidFill>
                  <a:srgbClr val="FFFFFF"/>
                </a:solidFill>
                <a:latin typeface="Arial Black"/>
              </a:rPr>
              <a:t>OSHA</a:t>
            </a:r>
          </a:p>
        </p:txBody>
      </p:sp>
      <p:sp>
        <p:nvSpPr>
          <p:cNvPr id="35850" name="Line 16"/>
          <p:cNvSpPr>
            <a:spLocks noChangeShapeType="1"/>
          </p:cNvSpPr>
          <p:nvPr/>
        </p:nvSpPr>
        <p:spPr bwMode="auto">
          <a:xfrm flipH="1">
            <a:off x="6704013" y="2209800"/>
            <a:ext cx="76200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1" name="Text Box 17"/>
          <p:cNvSpPr txBox="1">
            <a:spLocks noChangeArrowheads="1"/>
          </p:cNvSpPr>
          <p:nvPr/>
        </p:nvSpPr>
        <p:spPr bwMode="auto">
          <a:xfrm>
            <a:off x="196850" y="5835650"/>
            <a:ext cx="80327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indent="-34290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buFont typeface="Arial" pitchFamily="34" charset="0"/>
              <a:buChar char="–"/>
            </a:pPr>
            <a:r>
              <a:rPr lang="en-US" sz="2800">
                <a:solidFill>
                  <a:schemeClr val="bg1"/>
                </a:solidFill>
              </a:rPr>
              <a:t>Local building codes frequently adopt NFPA dust standards by reference</a:t>
            </a:r>
          </a:p>
        </p:txBody>
      </p:sp>
    </p:spTree>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C258042-0E93-4AB2-AB09-A437124F89FE}" type="slidenum">
              <a:rPr lang="en-US" smtClean="0"/>
              <a:pPr/>
              <a:t>39</a:t>
            </a:fld>
            <a:endParaRPr lang="en-US" smtClean="0"/>
          </a:p>
        </p:txBody>
      </p:sp>
      <p:sp>
        <p:nvSpPr>
          <p:cNvPr id="36867" name="Text Box 2"/>
          <p:cNvSpPr txBox="1">
            <a:spLocks noChangeArrowheads="1"/>
          </p:cNvSpPr>
          <p:nvPr/>
        </p:nvSpPr>
        <p:spPr bwMode="auto">
          <a:xfrm>
            <a:off x="6858000" y="990600"/>
            <a:ext cx="1676400" cy="954088"/>
          </a:xfrm>
          <a:prstGeom prst="rect">
            <a:avLst/>
          </a:prstGeom>
          <a:solidFill>
            <a:srgbClr val="FFCC66"/>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atin typeface="Arial Black" pitchFamily="34" charset="0"/>
              </a:rPr>
              <a:t>See Explosives regulations</a:t>
            </a:r>
          </a:p>
        </p:txBody>
      </p:sp>
      <p:sp>
        <p:nvSpPr>
          <p:cNvPr id="151555" name="Rectangle 3"/>
          <p:cNvSpPr>
            <a:spLocks noGrp="1" noChangeArrowheads="1"/>
          </p:cNvSpPr>
          <p:nvPr>
            <p:ph type="title"/>
          </p:nvPr>
        </p:nvSpPr>
        <p:spPr>
          <a:xfrm>
            <a:off x="457200" y="0"/>
            <a:ext cx="8229600" cy="1143000"/>
          </a:xfrm>
        </p:spPr>
        <p:txBody>
          <a:bodyPr/>
          <a:lstStyle/>
          <a:p>
            <a:pPr algn="l" eaLnBrk="1" hangingPunct="1">
              <a:defRPr/>
            </a:pPr>
            <a:r>
              <a:rPr lang="en-US" sz="3200" b="1" smtClean="0">
                <a:effectLst>
                  <a:outerShdw blurRad="38100" dist="38100" dir="2700000" algn="tl">
                    <a:srgbClr val="000000"/>
                  </a:outerShdw>
                </a:effectLst>
              </a:rPr>
              <a:t>Dust Combustibility – One Element of the Dust Explosion Pentagon</a:t>
            </a:r>
            <a:endParaRPr lang="en-US" sz="2400" b="1" smtClean="0">
              <a:effectLst>
                <a:outerShdw blurRad="38100" dist="38100" dir="2700000" algn="tl">
                  <a:srgbClr val="000000"/>
                </a:outerShdw>
              </a:effectLst>
            </a:endParaRPr>
          </a:p>
        </p:txBody>
      </p:sp>
      <p:sp>
        <p:nvSpPr>
          <p:cNvPr id="36869" name="Rectangle 4"/>
          <p:cNvSpPr>
            <a:spLocks noGrp="1" noChangeArrowheads="1"/>
          </p:cNvSpPr>
          <p:nvPr>
            <p:ph type="body" idx="1"/>
          </p:nvPr>
        </p:nvSpPr>
        <p:spPr>
          <a:xfrm>
            <a:off x="457200" y="1828800"/>
            <a:ext cx="4800600" cy="5715000"/>
          </a:xfrm>
        </p:spPr>
        <p:txBody>
          <a:bodyPr/>
          <a:lstStyle/>
          <a:p>
            <a:pPr eaLnBrk="1" hangingPunct="1">
              <a:lnSpc>
                <a:spcPct val="90000"/>
              </a:lnSpc>
              <a:buFontTx/>
              <a:buNone/>
            </a:pPr>
            <a:r>
              <a:rPr lang="en-US" sz="2800" smtClean="0"/>
              <a:t>The </a:t>
            </a:r>
            <a:r>
              <a:rPr lang="en-US" sz="2800" smtClean="0">
                <a:solidFill>
                  <a:schemeClr val="tx1"/>
                </a:solidFill>
                <a:latin typeface="Arial Black" pitchFamily="34" charset="0"/>
              </a:rPr>
              <a:t>primary factor</a:t>
            </a:r>
            <a:r>
              <a:rPr lang="en-US" sz="2800" smtClean="0">
                <a:solidFill>
                  <a:schemeClr val="tx1"/>
                </a:solidFill>
              </a:rPr>
              <a:t> </a:t>
            </a:r>
            <a:r>
              <a:rPr lang="en-US" sz="2800" smtClean="0"/>
              <a:t>in an analysis of these hazards</a:t>
            </a:r>
            <a:r>
              <a:rPr lang="en-US" sz="2800" smtClean="0">
                <a:solidFill>
                  <a:schemeClr val="tx1"/>
                </a:solidFill>
              </a:rPr>
              <a:t> </a:t>
            </a:r>
            <a:r>
              <a:rPr lang="en-US" sz="2800" smtClean="0">
                <a:solidFill>
                  <a:schemeClr val="tx1"/>
                </a:solidFill>
                <a:latin typeface="Arial Black" pitchFamily="34" charset="0"/>
              </a:rPr>
              <a:t>is whether the dust is in fact combustible</a:t>
            </a:r>
            <a:r>
              <a:rPr lang="en-US" sz="2800" smtClean="0">
                <a:solidFill>
                  <a:schemeClr val="tx1"/>
                </a:solidFill>
              </a:rPr>
              <a:t>. </a:t>
            </a:r>
          </a:p>
          <a:p>
            <a:pPr eaLnBrk="1" hangingPunct="1">
              <a:lnSpc>
                <a:spcPct val="90000"/>
              </a:lnSpc>
              <a:buFontTx/>
              <a:buNone/>
            </a:pPr>
            <a:r>
              <a:rPr lang="en-US" sz="2800" smtClean="0"/>
              <a:t>Determine if a dust cloud will:</a:t>
            </a:r>
          </a:p>
          <a:p>
            <a:pPr lvl="1" eaLnBrk="1" hangingPunct="1">
              <a:lnSpc>
                <a:spcPct val="90000"/>
              </a:lnSpc>
            </a:pPr>
            <a:r>
              <a:rPr lang="en-US" b="1" smtClean="0"/>
              <a:t>Detonate</a:t>
            </a:r>
          </a:p>
          <a:p>
            <a:pPr lvl="1" eaLnBrk="1" hangingPunct="1">
              <a:lnSpc>
                <a:spcPct val="90000"/>
              </a:lnSpc>
            </a:pPr>
            <a:r>
              <a:rPr lang="en-US" b="1" smtClean="0"/>
              <a:t>Deflagrate</a:t>
            </a:r>
          </a:p>
          <a:p>
            <a:pPr lvl="1" eaLnBrk="1" hangingPunct="1">
              <a:lnSpc>
                <a:spcPct val="90000"/>
              </a:lnSpc>
            </a:pPr>
            <a:r>
              <a:rPr lang="en-US" smtClean="0">
                <a:solidFill>
                  <a:schemeClr val="bg1"/>
                </a:solidFill>
              </a:rPr>
              <a:t>Present a</a:t>
            </a:r>
            <a:r>
              <a:rPr lang="en-US" smtClean="0"/>
              <a:t> </a:t>
            </a:r>
            <a:r>
              <a:rPr lang="en-US" b="1" smtClean="0"/>
              <a:t>fire hazard</a:t>
            </a:r>
          </a:p>
          <a:p>
            <a:pPr lvl="1" eaLnBrk="1" hangingPunct="1">
              <a:lnSpc>
                <a:spcPct val="90000"/>
              </a:lnSpc>
            </a:pPr>
            <a:r>
              <a:rPr lang="en-US" smtClean="0">
                <a:solidFill>
                  <a:schemeClr val="bg1"/>
                </a:solidFill>
              </a:rPr>
              <a:t>Or will</a:t>
            </a:r>
            <a:r>
              <a:rPr lang="en-US" smtClean="0">
                <a:latin typeface="Arial Black" pitchFamily="34" charset="0"/>
              </a:rPr>
              <a:t> Not</a:t>
            </a:r>
            <a:r>
              <a:rPr lang="en-US" smtClean="0"/>
              <a:t> </a:t>
            </a:r>
            <a:r>
              <a:rPr lang="en-US" smtClean="0">
                <a:solidFill>
                  <a:schemeClr val="bg1"/>
                </a:solidFill>
              </a:rPr>
              <a:t>burn or ignite</a:t>
            </a:r>
          </a:p>
          <a:p>
            <a:pPr eaLnBrk="1" hangingPunct="1">
              <a:lnSpc>
                <a:spcPct val="90000"/>
              </a:lnSpc>
              <a:buFontTx/>
              <a:buNone/>
            </a:pPr>
            <a:endParaRPr lang="en-US" sz="2800" smtClean="0"/>
          </a:p>
          <a:p>
            <a:pPr eaLnBrk="1" hangingPunct="1">
              <a:lnSpc>
                <a:spcPct val="90000"/>
              </a:lnSpc>
              <a:buFontTx/>
              <a:buNone/>
            </a:pPr>
            <a:r>
              <a:rPr lang="en-US" sz="2800" smtClean="0"/>
              <a:t>Testing may be necessary</a:t>
            </a:r>
          </a:p>
        </p:txBody>
      </p:sp>
      <p:pic>
        <p:nvPicPr>
          <p:cNvPr id="36870" name="Picture 5" descr="j023635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648200"/>
            <a:ext cx="10636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1" name="Group 6"/>
          <p:cNvGrpSpPr>
            <a:grpSpLocks/>
          </p:cNvGrpSpPr>
          <p:nvPr/>
        </p:nvGrpSpPr>
        <p:grpSpPr bwMode="auto">
          <a:xfrm>
            <a:off x="5334000" y="990600"/>
            <a:ext cx="1695450" cy="1725613"/>
            <a:chOff x="3360" y="624"/>
            <a:chExt cx="1068" cy="1087"/>
          </a:xfrm>
        </p:grpSpPr>
        <p:sp>
          <p:nvSpPr>
            <p:cNvPr id="36878" name="Freeform 7"/>
            <p:cNvSpPr>
              <a:spLocks/>
            </p:cNvSpPr>
            <p:nvPr/>
          </p:nvSpPr>
          <p:spPr bwMode="auto">
            <a:xfrm>
              <a:off x="3360" y="624"/>
              <a:ext cx="1056" cy="1087"/>
            </a:xfrm>
            <a:custGeom>
              <a:avLst/>
              <a:gdLst>
                <a:gd name="T0" fmla="*/ 11 w 2560"/>
                <a:gd name="T1" fmla="*/ 2 h 3422"/>
                <a:gd name="T2" fmla="*/ 13 w 2560"/>
                <a:gd name="T3" fmla="*/ 1 h 3422"/>
                <a:gd name="T4" fmla="*/ 14 w 2560"/>
                <a:gd name="T5" fmla="*/ 1 h 3422"/>
                <a:gd name="T6" fmla="*/ 16 w 2560"/>
                <a:gd name="T7" fmla="*/ 1 h 3422"/>
                <a:gd name="T8" fmla="*/ 18 w 2560"/>
                <a:gd name="T9" fmla="*/ 0 h 3422"/>
                <a:gd name="T10" fmla="*/ 20 w 2560"/>
                <a:gd name="T11" fmla="*/ 0 h 3422"/>
                <a:gd name="T12" fmla="*/ 23 w 2560"/>
                <a:gd name="T13" fmla="*/ 0 h 3422"/>
                <a:gd name="T14" fmla="*/ 26 w 2560"/>
                <a:gd name="T15" fmla="*/ 0 h 3422"/>
                <a:gd name="T16" fmla="*/ 28 w 2560"/>
                <a:gd name="T17" fmla="*/ 1 h 3422"/>
                <a:gd name="T18" fmla="*/ 30 w 2560"/>
                <a:gd name="T19" fmla="*/ 1 h 3422"/>
                <a:gd name="T20" fmla="*/ 31 w 2560"/>
                <a:gd name="T21" fmla="*/ 2 h 3422"/>
                <a:gd name="T22" fmla="*/ 31 w 2560"/>
                <a:gd name="T23" fmla="*/ 3 h 3422"/>
                <a:gd name="T24" fmla="*/ 30 w 2560"/>
                <a:gd name="T25" fmla="*/ 3 h 3422"/>
                <a:gd name="T26" fmla="*/ 28 w 2560"/>
                <a:gd name="T27" fmla="*/ 3 h 3422"/>
                <a:gd name="T28" fmla="*/ 27 w 2560"/>
                <a:gd name="T29" fmla="*/ 3 h 3422"/>
                <a:gd name="T30" fmla="*/ 27 w 2560"/>
                <a:gd name="T31" fmla="*/ 4 h 3422"/>
                <a:gd name="T32" fmla="*/ 27 w 2560"/>
                <a:gd name="T33" fmla="*/ 4 h 3422"/>
                <a:gd name="T34" fmla="*/ 26 w 2560"/>
                <a:gd name="T35" fmla="*/ 5 h 3422"/>
                <a:gd name="T36" fmla="*/ 26 w 2560"/>
                <a:gd name="T37" fmla="*/ 5 h 3422"/>
                <a:gd name="T38" fmla="*/ 27 w 2560"/>
                <a:gd name="T39" fmla="*/ 5 h 3422"/>
                <a:gd name="T40" fmla="*/ 28 w 2560"/>
                <a:gd name="T41" fmla="*/ 6 h 3422"/>
                <a:gd name="T42" fmla="*/ 28 w 2560"/>
                <a:gd name="T43" fmla="*/ 6 h 3422"/>
                <a:gd name="T44" fmla="*/ 28 w 2560"/>
                <a:gd name="T45" fmla="*/ 7 h 3422"/>
                <a:gd name="T46" fmla="*/ 27 w 2560"/>
                <a:gd name="T47" fmla="*/ 7 h 3422"/>
                <a:gd name="T48" fmla="*/ 28 w 2560"/>
                <a:gd name="T49" fmla="*/ 8 h 3422"/>
                <a:gd name="T50" fmla="*/ 29 w 2560"/>
                <a:gd name="T51" fmla="*/ 8 h 3422"/>
                <a:gd name="T52" fmla="*/ 30 w 2560"/>
                <a:gd name="T53" fmla="*/ 8 h 3422"/>
                <a:gd name="T54" fmla="*/ 31 w 2560"/>
                <a:gd name="T55" fmla="*/ 9 h 3422"/>
                <a:gd name="T56" fmla="*/ 30 w 2560"/>
                <a:gd name="T57" fmla="*/ 9 h 3422"/>
                <a:gd name="T58" fmla="*/ 29 w 2560"/>
                <a:gd name="T59" fmla="*/ 10 h 3422"/>
                <a:gd name="T60" fmla="*/ 27 w 2560"/>
                <a:gd name="T61" fmla="*/ 10 h 3422"/>
                <a:gd name="T62" fmla="*/ 26 w 2560"/>
                <a:gd name="T63" fmla="*/ 10 h 3422"/>
                <a:gd name="T64" fmla="*/ 24 w 2560"/>
                <a:gd name="T65" fmla="*/ 10 h 3422"/>
                <a:gd name="T66" fmla="*/ 21 w 2560"/>
                <a:gd name="T67" fmla="*/ 11 h 3422"/>
                <a:gd name="T68" fmla="*/ 19 w 2560"/>
                <a:gd name="T69" fmla="*/ 11 h 3422"/>
                <a:gd name="T70" fmla="*/ 17 w 2560"/>
                <a:gd name="T71" fmla="*/ 11 h 3422"/>
                <a:gd name="T72" fmla="*/ 16 w 2560"/>
                <a:gd name="T73" fmla="*/ 10 h 3422"/>
                <a:gd name="T74" fmla="*/ 15 w 2560"/>
                <a:gd name="T75" fmla="*/ 10 h 3422"/>
                <a:gd name="T76" fmla="*/ 14 w 2560"/>
                <a:gd name="T77" fmla="*/ 10 h 3422"/>
                <a:gd name="T78" fmla="*/ 12 w 2560"/>
                <a:gd name="T79" fmla="*/ 9 h 3422"/>
                <a:gd name="T80" fmla="*/ 11 w 2560"/>
                <a:gd name="T81" fmla="*/ 9 h 3422"/>
                <a:gd name="T82" fmla="*/ 8 w 2560"/>
                <a:gd name="T83" fmla="*/ 10 h 3422"/>
                <a:gd name="T84" fmla="*/ 5 w 2560"/>
                <a:gd name="T85" fmla="*/ 10 h 3422"/>
                <a:gd name="T86" fmla="*/ 2 w 2560"/>
                <a:gd name="T87" fmla="*/ 10 h 3422"/>
                <a:gd name="T88" fmla="*/ 1 w 2560"/>
                <a:gd name="T89" fmla="*/ 9 h 3422"/>
                <a:gd name="T90" fmla="*/ 0 w 2560"/>
                <a:gd name="T91" fmla="*/ 9 h 3422"/>
                <a:gd name="T92" fmla="*/ 0 w 2560"/>
                <a:gd name="T93" fmla="*/ 8 h 3422"/>
                <a:gd name="T94" fmla="*/ 0 w 2560"/>
                <a:gd name="T95" fmla="*/ 8 h 3422"/>
                <a:gd name="T96" fmla="*/ 1 w 2560"/>
                <a:gd name="T97" fmla="*/ 7 h 3422"/>
                <a:gd name="T98" fmla="*/ 2 w 2560"/>
                <a:gd name="T99" fmla="*/ 7 h 3422"/>
                <a:gd name="T100" fmla="*/ 2 w 2560"/>
                <a:gd name="T101" fmla="*/ 6 h 3422"/>
                <a:gd name="T102" fmla="*/ 1 w 2560"/>
                <a:gd name="T103" fmla="*/ 6 h 3422"/>
                <a:gd name="T104" fmla="*/ 2 w 2560"/>
                <a:gd name="T105" fmla="*/ 5 h 3422"/>
                <a:gd name="T106" fmla="*/ 3 w 2560"/>
                <a:gd name="T107" fmla="*/ 5 h 3422"/>
                <a:gd name="T108" fmla="*/ 3 w 2560"/>
                <a:gd name="T109" fmla="*/ 4 h 3422"/>
                <a:gd name="T110" fmla="*/ 4 w 2560"/>
                <a:gd name="T111" fmla="*/ 4 h 3422"/>
                <a:gd name="T112" fmla="*/ 5 w 2560"/>
                <a:gd name="T113" fmla="*/ 4 h 3422"/>
                <a:gd name="T114" fmla="*/ 6 w 2560"/>
                <a:gd name="T115" fmla="*/ 3 h 3422"/>
                <a:gd name="T116" fmla="*/ 7 w 2560"/>
                <a:gd name="T117" fmla="*/ 3 h 3422"/>
                <a:gd name="T118" fmla="*/ 9 w 2560"/>
                <a:gd name="T119" fmla="*/ 3 h 3422"/>
                <a:gd name="T120" fmla="*/ 9 w 2560"/>
                <a:gd name="T121" fmla="*/ 3 h 34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60" h="3422">
                  <a:moveTo>
                    <a:pt x="796" y="648"/>
                  </a:moveTo>
                  <a:lnTo>
                    <a:pt x="798" y="641"/>
                  </a:lnTo>
                  <a:lnTo>
                    <a:pt x="802" y="633"/>
                  </a:lnTo>
                  <a:lnTo>
                    <a:pt x="806" y="627"/>
                  </a:lnTo>
                  <a:lnTo>
                    <a:pt x="810" y="620"/>
                  </a:lnTo>
                  <a:lnTo>
                    <a:pt x="813" y="614"/>
                  </a:lnTo>
                  <a:lnTo>
                    <a:pt x="817" y="606"/>
                  </a:lnTo>
                  <a:lnTo>
                    <a:pt x="823" y="601"/>
                  </a:lnTo>
                  <a:lnTo>
                    <a:pt x="829" y="593"/>
                  </a:lnTo>
                  <a:lnTo>
                    <a:pt x="832" y="587"/>
                  </a:lnTo>
                  <a:lnTo>
                    <a:pt x="838" y="580"/>
                  </a:lnTo>
                  <a:lnTo>
                    <a:pt x="844" y="572"/>
                  </a:lnTo>
                  <a:lnTo>
                    <a:pt x="850" y="567"/>
                  </a:lnTo>
                  <a:lnTo>
                    <a:pt x="853" y="561"/>
                  </a:lnTo>
                  <a:lnTo>
                    <a:pt x="861" y="553"/>
                  </a:lnTo>
                  <a:lnTo>
                    <a:pt x="867" y="546"/>
                  </a:lnTo>
                  <a:lnTo>
                    <a:pt x="874" y="540"/>
                  </a:lnTo>
                  <a:lnTo>
                    <a:pt x="880" y="532"/>
                  </a:lnTo>
                  <a:lnTo>
                    <a:pt x="888" y="527"/>
                  </a:lnTo>
                  <a:lnTo>
                    <a:pt x="893" y="519"/>
                  </a:lnTo>
                  <a:lnTo>
                    <a:pt x="901" y="513"/>
                  </a:lnTo>
                  <a:lnTo>
                    <a:pt x="907" y="506"/>
                  </a:lnTo>
                  <a:lnTo>
                    <a:pt x="914" y="500"/>
                  </a:lnTo>
                  <a:lnTo>
                    <a:pt x="922" y="492"/>
                  </a:lnTo>
                  <a:lnTo>
                    <a:pt x="929" y="487"/>
                  </a:lnTo>
                  <a:lnTo>
                    <a:pt x="937" y="479"/>
                  </a:lnTo>
                  <a:lnTo>
                    <a:pt x="945" y="473"/>
                  </a:lnTo>
                  <a:lnTo>
                    <a:pt x="952" y="466"/>
                  </a:lnTo>
                  <a:lnTo>
                    <a:pt x="960" y="460"/>
                  </a:lnTo>
                  <a:lnTo>
                    <a:pt x="967" y="452"/>
                  </a:lnTo>
                  <a:lnTo>
                    <a:pt x="977" y="449"/>
                  </a:lnTo>
                  <a:lnTo>
                    <a:pt x="984" y="441"/>
                  </a:lnTo>
                  <a:lnTo>
                    <a:pt x="992" y="435"/>
                  </a:lnTo>
                  <a:lnTo>
                    <a:pt x="1002" y="430"/>
                  </a:lnTo>
                  <a:lnTo>
                    <a:pt x="1009" y="424"/>
                  </a:lnTo>
                  <a:lnTo>
                    <a:pt x="1017" y="416"/>
                  </a:lnTo>
                  <a:lnTo>
                    <a:pt x="1024" y="411"/>
                  </a:lnTo>
                  <a:lnTo>
                    <a:pt x="1032" y="403"/>
                  </a:lnTo>
                  <a:lnTo>
                    <a:pt x="1041" y="397"/>
                  </a:lnTo>
                  <a:lnTo>
                    <a:pt x="1049" y="392"/>
                  </a:lnTo>
                  <a:lnTo>
                    <a:pt x="1059" y="388"/>
                  </a:lnTo>
                  <a:lnTo>
                    <a:pt x="1066" y="382"/>
                  </a:lnTo>
                  <a:lnTo>
                    <a:pt x="1076" y="375"/>
                  </a:lnTo>
                  <a:lnTo>
                    <a:pt x="1083" y="369"/>
                  </a:lnTo>
                  <a:lnTo>
                    <a:pt x="1093" y="363"/>
                  </a:lnTo>
                  <a:lnTo>
                    <a:pt x="1100" y="359"/>
                  </a:lnTo>
                  <a:lnTo>
                    <a:pt x="1110" y="354"/>
                  </a:lnTo>
                  <a:lnTo>
                    <a:pt x="1118" y="348"/>
                  </a:lnTo>
                  <a:lnTo>
                    <a:pt x="1127" y="344"/>
                  </a:lnTo>
                  <a:lnTo>
                    <a:pt x="1135" y="338"/>
                  </a:lnTo>
                  <a:lnTo>
                    <a:pt x="1144" y="335"/>
                  </a:lnTo>
                  <a:lnTo>
                    <a:pt x="1152" y="329"/>
                  </a:lnTo>
                  <a:lnTo>
                    <a:pt x="1159" y="325"/>
                  </a:lnTo>
                  <a:lnTo>
                    <a:pt x="1167" y="319"/>
                  </a:lnTo>
                  <a:lnTo>
                    <a:pt x="1176" y="316"/>
                  </a:lnTo>
                  <a:lnTo>
                    <a:pt x="1186" y="312"/>
                  </a:lnTo>
                  <a:lnTo>
                    <a:pt x="1194" y="308"/>
                  </a:lnTo>
                  <a:lnTo>
                    <a:pt x="1201" y="302"/>
                  </a:lnTo>
                  <a:lnTo>
                    <a:pt x="1209" y="298"/>
                  </a:lnTo>
                  <a:lnTo>
                    <a:pt x="1216" y="295"/>
                  </a:lnTo>
                  <a:lnTo>
                    <a:pt x="1226" y="293"/>
                  </a:lnTo>
                  <a:lnTo>
                    <a:pt x="1233" y="287"/>
                  </a:lnTo>
                  <a:lnTo>
                    <a:pt x="1241" y="285"/>
                  </a:lnTo>
                  <a:lnTo>
                    <a:pt x="1249" y="281"/>
                  </a:lnTo>
                  <a:lnTo>
                    <a:pt x="1258" y="279"/>
                  </a:lnTo>
                  <a:lnTo>
                    <a:pt x="1264" y="276"/>
                  </a:lnTo>
                  <a:lnTo>
                    <a:pt x="1271" y="272"/>
                  </a:lnTo>
                  <a:lnTo>
                    <a:pt x="1279" y="268"/>
                  </a:lnTo>
                  <a:lnTo>
                    <a:pt x="1287" y="264"/>
                  </a:lnTo>
                  <a:lnTo>
                    <a:pt x="1292" y="259"/>
                  </a:lnTo>
                  <a:lnTo>
                    <a:pt x="1300" y="255"/>
                  </a:lnTo>
                  <a:lnTo>
                    <a:pt x="1306" y="251"/>
                  </a:lnTo>
                  <a:lnTo>
                    <a:pt x="1313" y="247"/>
                  </a:lnTo>
                  <a:lnTo>
                    <a:pt x="1319" y="241"/>
                  </a:lnTo>
                  <a:lnTo>
                    <a:pt x="1327" y="236"/>
                  </a:lnTo>
                  <a:lnTo>
                    <a:pt x="1332" y="232"/>
                  </a:lnTo>
                  <a:lnTo>
                    <a:pt x="1340" y="226"/>
                  </a:lnTo>
                  <a:lnTo>
                    <a:pt x="1346" y="222"/>
                  </a:lnTo>
                  <a:lnTo>
                    <a:pt x="1351" y="217"/>
                  </a:lnTo>
                  <a:lnTo>
                    <a:pt x="1359" y="211"/>
                  </a:lnTo>
                  <a:lnTo>
                    <a:pt x="1365" y="207"/>
                  </a:lnTo>
                  <a:lnTo>
                    <a:pt x="1370" y="202"/>
                  </a:lnTo>
                  <a:lnTo>
                    <a:pt x="1378" y="196"/>
                  </a:lnTo>
                  <a:lnTo>
                    <a:pt x="1382" y="188"/>
                  </a:lnTo>
                  <a:lnTo>
                    <a:pt x="1389" y="184"/>
                  </a:lnTo>
                  <a:lnTo>
                    <a:pt x="1395" y="177"/>
                  </a:lnTo>
                  <a:lnTo>
                    <a:pt x="1401" y="171"/>
                  </a:lnTo>
                  <a:lnTo>
                    <a:pt x="1408" y="165"/>
                  </a:lnTo>
                  <a:lnTo>
                    <a:pt x="1414" y="160"/>
                  </a:lnTo>
                  <a:lnTo>
                    <a:pt x="1420" y="154"/>
                  </a:lnTo>
                  <a:lnTo>
                    <a:pt x="1427" y="148"/>
                  </a:lnTo>
                  <a:lnTo>
                    <a:pt x="1433" y="143"/>
                  </a:lnTo>
                  <a:lnTo>
                    <a:pt x="1441" y="137"/>
                  </a:lnTo>
                  <a:lnTo>
                    <a:pt x="1446" y="131"/>
                  </a:lnTo>
                  <a:lnTo>
                    <a:pt x="1454" y="125"/>
                  </a:lnTo>
                  <a:lnTo>
                    <a:pt x="1460" y="120"/>
                  </a:lnTo>
                  <a:lnTo>
                    <a:pt x="1467" y="114"/>
                  </a:lnTo>
                  <a:lnTo>
                    <a:pt x="1473" y="108"/>
                  </a:lnTo>
                  <a:lnTo>
                    <a:pt x="1480" y="103"/>
                  </a:lnTo>
                  <a:lnTo>
                    <a:pt x="1486" y="95"/>
                  </a:lnTo>
                  <a:lnTo>
                    <a:pt x="1494" y="91"/>
                  </a:lnTo>
                  <a:lnTo>
                    <a:pt x="1501" y="86"/>
                  </a:lnTo>
                  <a:lnTo>
                    <a:pt x="1507" y="80"/>
                  </a:lnTo>
                  <a:lnTo>
                    <a:pt x="1517" y="76"/>
                  </a:lnTo>
                  <a:lnTo>
                    <a:pt x="1524" y="70"/>
                  </a:lnTo>
                  <a:lnTo>
                    <a:pt x="1532" y="65"/>
                  </a:lnTo>
                  <a:lnTo>
                    <a:pt x="1539" y="59"/>
                  </a:lnTo>
                  <a:lnTo>
                    <a:pt x="1547" y="55"/>
                  </a:lnTo>
                  <a:lnTo>
                    <a:pt x="1555" y="51"/>
                  </a:lnTo>
                  <a:lnTo>
                    <a:pt x="1564" y="46"/>
                  </a:lnTo>
                  <a:lnTo>
                    <a:pt x="1574" y="42"/>
                  </a:lnTo>
                  <a:lnTo>
                    <a:pt x="1581" y="38"/>
                  </a:lnTo>
                  <a:lnTo>
                    <a:pt x="1591" y="34"/>
                  </a:lnTo>
                  <a:lnTo>
                    <a:pt x="1600" y="30"/>
                  </a:lnTo>
                  <a:lnTo>
                    <a:pt x="1610" y="27"/>
                  </a:lnTo>
                  <a:lnTo>
                    <a:pt x="1617" y="23"/>
                  </a:lnTo>
                  <a:lnTo>
                    <a:pt x="1629" y="19"/>
                  </a:lnTo>
                  <a:lnTo>
                    <a:pt x="1638" y="17"/>
                  </a:lnTo>
                  <a:lnTo>
                    <a:pt x="1648" y="13"/>
                  </a:lnTo>
                  <a:lnTo>
                    <a:pt x="1659" y="11"/>
                  </a:lnTo>
                  <a:lnTo>
                    <a:pt x="1671" y="10"/>
                  </a:lnTo>
                  <a:lnTo>
                    <a:pt x="1680" y="8"/>
                  </a:lnTo>
                  <a:lnTo>
                    <a:pt x="1691" y="6"/>
                  </a:lnTo>
                  <a:lnTo>
                    <a:pt x="1703" y="4"/>
                  </a:lnTo>
                  <a:lnTo>
                    <a:pt x="1714" y="2"/>
                  </a:lnTo>
                  <a:lnTo>
                    <a:pt x="1728" y="0"/>
                  </a:lnTo>
                  <a:lnTo>
                    <a:pt x="1739" y="0"/>
                  </a:lnTo>
                  <a:lnTo>
                    <a:pt x="1752" y="0"/>
                  </a:lnTo>
                  <a:lnTo>
                    <a:pt x="1766" y="0"/>
                  </a:lnTo>
                  <a:lnTo>
                    <a:pt x="1779" y="0"/>
                  </a:lnTo>
                  <a:lnTo>
                    <a:pt x="1792" y="0"/>
                  </a:lnTo>
                  <a:lnTo>
                    <a:pt x="1805" y="0"/>
                  </a:lnTo>
                  <a:lnTo>
                    <a:pt x="1817" y="0"/>
                  </a:lnTo>
                  <a:lnTo>
                    <a:pt x="1830" y="0"/>
                  </a:lnTo>
                  <a:lnTo>
                    <a:pt x="1843" y="0"/>
                  </a:lnTo>
                  <a:lnTo>
                    <a:pt x="1857" y="2"/>
                  </a:lnTo>
                  <a:lnTo>
                    <a:pt x="1870" y="2"/>
                  </a:lnTo>
                  <a:lnTo>
                    <a:pt x="1883" y="2"/>
                  </a:lnTo>
                  <a:lnTo>
                    <a:pt x="1897" y="4"/>
                  </a:lnTo>
                  <a:lnTo>
                    <a:pt x="1910" y="4"/>
                  </a:lnTo>
                  <a:lnTo>
                    <a:pt x="1923" y="6"/>
                  </a:lnTo>
                  <a:lnTo>
                    <a:pt x="1935" y="8"/>
                  </a:lnTo>
                  <a:lnTo>
                    <a:pt x="1948" y="8"/>
                  </a:lnTo>
                  <a:lnTo>
                    <a:pt x="1961" y="10"/>
                  </a:lnTo>
                  <a:lnTo>
                    <a:pt x="1975" y="11"/>
                  </a:lnTo>
                  <a:lnTo>
                    <a:pt x="1988" y="13"/>
                  </a:lnTo>
                  <a:lnTo>
                    <a:pt x="2001" y="15"/>
                  </a:lnTo>
                  <a:lnTo>
                    <a:pt x="2013" y="17"/>
                  </a:lnTo>
                  <a:lnTo>
                    <a:pt x="2026" y="19"/>
                  </a:lnTo>
                  <a:lnTo>
                    <a:pt x="2039" y="21"/>
                  </a:lnTo>
                  <a:lnTo>
                    <a:pt x="2051" y="23"/>
                  </a:lnTo>
                  <a:lnTo>
                    <a:pt x="2064" y="27"/>
                  </a:lnTo>
                  <a:lnTo>
                    <a:pt x="2077" y="29"/>
                  </a:lnTo>
                  <a:lnTo>
                    <a:pt x="2089" y="32"/>
                  </a:lnTo>
                  <a:lnTo>
                    <a:pt x="2102" y="34"/>
                  </a:lnTo>
                  <a:lnTo>
                    <a:pt x="2113" y="38"/>
                  </a:lnTo>
                  <a:lnTo>
                    <a:pt x="2127" y="42"/>
                  </a:lnTo>
                  <a:lnTo>
                    <a:pt x="2138" y="46"/>
                  </a:lnTo>
                  <a:lnTo>
                    <a:pt x="2149" y="49"/>
                  </a:lnTo>
                  <a:lnTo>
                    <a:pt x="2163" y="53"/>
                  </a:lnTo>
                  <a:lnTo>
                    <a:pt x="2174" y="59"/>
                  </a:lnTo>
                  <a:lnTo>
                    <a:pt x="2186" y="63"/>
                  </a:lnTo>
                  <a:lnTo>
                    <a:pt x="2197" y="67"/>
                  </a:lnTo>
                  <a:lnTo>
                    <a:pt x="2208" y="72"/>
                  </a:lnTo>
                  <a:lnTo>
                    <a:pt x="2220" y="76"/>
                  </a:lnTo>
                  <a:lnTo>
                    <a:pt x="2229" y="82"/>
                  </a:lnTo>
                  <a:lnTo>
                    <a:pt x="2241" y="87"/>
                  </a:lnTo>
                  <a:lnTo>
                    <a:pt x="2252" y="93"/>
                  </a:lnTo>
                  <a:lnTo>
                    <a:pt x="2264" y="101"/>
                  </a:lnTo>
                  <a:lnTo>
                    <a:pt x="2273" y="106"/>
                  </a:lnTo>
                  <a:lnTo>
                    <a:pt x="2284" y="112"/>
                  </a:lnTo>
                  <a:lnTo>
                    <a:pt x="2294" y="118"/>
                  </a:lnTo>
                  <a:lnTo>
                    <a:pt x="2303" y="127"/>
                  </a:lnTo>
                  <a:lnTo>
                    <a:pt x="2315" y="135"/>
                  </a:lnTo>
                  <a:lnTo>
                    <a:pt x="2324" y="143"/>
                  </a:lnTo>
                  <a:lnTo>
                    <a:pt x="2334" y="150"/>
                  </a:lnTo>
                  <a:lnTo>
                    <a:pt x="2343" y="158"/>
                  </a:lnTo>
                  <a:lnTo>
                    <a:pt x="2353" y="165"/>
                  </a:lnTo>
                  <a:lnTo>
                    <a:pt x="2360" y="175"/>
                  </a:lnTo>
                  <a:lnTo>
                    <a:pt x="2370" y="184"/>
                  </a:lnTo>
                  <a:lnTo>
                    <a:pt x="2378" y="194"/>
                  </a:lnTo>
                  <a:lnTo>
                    <a:pt x="2385" y="202"/>
                  </a:lnTo>
                  <a:lnTo>
                    <a:pt x="2395" y="213"/>
                  </a:lnTo>
                  <a:lnTo>
                    <a:pt x="2402" y="222"/>
                  </a:lnTo>
                  <a:lnTo>
                    <a:pt x="2412" y="234"/>
                  </a:lnTo>
                  <a:lnTo>
                    <a:pt x="2417" y="243"/>
                  </a:lnTo>
                  <a:lnTo>
                    <a:pt x="2425" y="255"/>
                  </a:lnTo>
                  <a:lnTo>
                    <a:pt x="2431" y="266"/>
                  </a:lnTo>
                  <a:lnTo>
                    <a:pt x="2438" y="278"/>
                  </a:lnTo>
                  <a:lnTo>
                    <a:pt x="2444" y="291"/>
                  </a:lnTo>
                  <a:lnTo>
                    <a:pt x="2452" y="302"/>
                  </a:lnTo>
                  <a:lnTo>
                    <a:pt x="2457" y="316"/>
                  </a:lnTo>
                  <a:lnTo>
                    <a:pt x="2463" y="329"/>
                  </a:lnTo>
                  <a:lnTo>
                    <a:pt x="2469" y="342"/>
                  </a:lnTo>
                  <a:lnTo>
                    <a:pt x="2474" y="354"/>
                  </a:lnTo>
                  <a:lnTo>
                    <a:pt x="2478" y="367"/>
                  </a:lnTo>
                  <a:lnTo>
                    <a:pt x="2484" y="380"/>
                  </a:lnTo>
                  <a:lnTo>
                    <a:pt x="2490" y="392"/>
                  </a:lnTo>
                  <a:lnTo>
                    <a:pt x="2493" y="403"/>
                  </a:lnTo>
                  <a:lnTo>
                    <a:pt x="2497" y="416"/>
                  </a:lnTo>
                  <a:lnTo>
                    <a:pt x="2503" y="428"/>
                  </a:lnTo>
                  <a:lnTo>
                    <a:pt x="2507" y="439"/>
                  </a:lnTo>
                  <a:lnTo>
                    <a:pt x="2511" y="451"/>
                  </a:lnTo>
                  <a:lnTo>
                    <a:pt x="2514" y="462"/>
                  </a:lnTo>
                  <a:lnTo>
                    <a:pt x="2518" y="473"/>
                  </a:lnTo>
                  <a:lnTo>
                    <a:pt x="2520" y="483"/>
                  </a:lnTo>
                  <a:lnTo>
                    <a:pt x="2524" y="494"/>
                  </a:lnTo>
                  <a:lnTo>
                    <a:pt x="2528" y="504"/>
                  </a:lnTo>
                  <a:lnTo>
                    <a:pt x="2531" y="515"/>
                  </a:lnTo>
                  <a:lnTo>
                    <a:pt x="2533" y="525"/>
                  </a:lnTo>
                  <a:lnTo>
                    <a:pt x="2537" y="534"/>
                  </a:lnTo>
                  <a:lnTo>
                    <a:pt x="2539" y="544"/>
                  </a:lnTo>
                  <a:lnTo>
                    <a:pt x="2541" y="555"/>
                  </a:lnTo>
                  <a:lnTo>
                    <a:pt x="2543" y="563"/>
                  </a:lnTo>
                  <a:lnTo>
                    <a:pt x="2545" y="572"/>
                  </a:lnTo>
                  <a:lnTo>
                    <a:pt x="2547" y="582"/>
                  </a:lnTo>
                  <a:lnTo>
                    <a:pt x="2549" y="591"/>
                  </a:lnTo>
                  <a:lnTo>
                    <a:pt x="2550" y="601"/>
                  </a:lnTo>
                  <a:lnTo>
                    <a:pt x="2552" y="610"/>
                  </a:lnTo>
                  <a:lnTo>
                    <a:pt x="2554" y="618"/>
                  </a:lnTo>
                  <a:lnTo>
                    <a:pt x="2556" y="627"/>
                  </a:lnTo>
                  <a:lnTo>
                    <a:pt x="2556" y="635"/>
                  </a:lnTo>
                  <a:lnTo>
                    <a:pt x="2558" y="643"/>
                  </a:lnTo>
                  <a:lnTo>
                    <a:pt x="2558" y="652"/>
                  </a:lnTo>
                  <a:lnTo>
                    <a:pt x="2560" y="660"/>
                  </a:lnTo>
                  <a:lnTo>
                    <a:pt x="2560" y="667"/>
                  </a:lnTo>
                  <a:lnTo>
                    <a:pt x="2560" y="675"/>
                  </a:lnTo>
                  <a:lnTo>
                    <a:pt x="2560" y="683"/>
                  </a:lnTo>
                  <a:lnTo>
                    <a:pt x="2560" y="690"/>
                  </a:lnTo>
                  <a:lnTo>
                    <a:pt x="2558" y="698"/>
                  </a:lnTo>
                  <a:lnTo>
                    <a:pt x="2558" y="705"/>
                  </a:lnTo>
                  <a:lnTo>
                    <a:pt x="2558" y="711"/>
                  </a:lnTo>
                  <a:lnTo>
                    <a:pt x="2558" y="719"/>
                  </a:lnTo>
                  <a:lnTo>
                    <a:pt x="2558" y="726"/>
                  </a:lnTo>
                  <a:lnTo>
                    <a:pt x="2556" y="732"/>
                  </a:lnTo>
                  <a:lnTo>
                    <a:pt x="2556" y="740"/>
                  </a:lnTo>
                  <a:lnTo>
                    <a:pt x="2554" y="747"/>
                  </a:lnTo>
                  <a:lnTo>
                    <a:pt x="2552" y="753"/>
                  </a:lnTo>
                  <a:lnTo>
                    <a:pt x="2552" y="759"/>
                  </a:lnTo>
                  <a:lnTo>
                    <a:pt x="2550" y="766"/>
                  </a:lnTo>
                  <a:lnTo>
                    <a:pt x="2549" y="772"/>
                  </a:lnTo>
                  <a:lnTo>
                    <a:pt x="2547" y="778"/>
                  </a:lnTo>
                  <a:lnTo>
                    <a:pt x="2545" y="783"/>
                  </a:lnTo>
                  <a:lnTo>
                    <a:pt x="2543" y="789"/>
                  </a:lnTo>
                  <a:lnTo>
                    <a:pt x="2541" y="797"/>
                  </a:lnTo>
                  <a:lnTo>
                    <a:pt x="2539" y="802"/>
                  </a:lnTo>
                  <a:lnTo>
                    <a:pt x="2535" y="808"/>
                  </a:lnTo>
                  <a:lnTo>
                    <a:pt x="2533" y="814"/>
                  </a:lnTo>
                  <a:lnTo>
                    <a:pt x="2530" y="819"/>
                  </a:lnTo>
                  <a:lnTo>
                    <a:pt x="2528" y="825"/>
                  </a:lnTo>
                  <a:lnTo>
                    <a:pt x="2524" y="831"/>
                  </a:lnTo>
                  <a:lnTo>
                    <a:pt x="2520" y="837"/>
                  </a:lnTo>
                  <a:lnTo>
                    <a:pt x="2518" y="842"/>
                  </a:lnTo>
                  <a:lnTo>
                    <a:pt x="2514" y="846"/>
                  </a:lnTo>
                  <a:lnTo>
                    <a:pt x="2511" y="852"/>
                  </a:lnTo>
                  <a:lnTo>
                    <a:pt x="2507" y="857"/>
                  </a:lnTo>
                  <a:lnTo>
                    <a:pt x="2503" y="863"/>
                  </a:lnTo>
                  <a:lnTo>
                    <a:pt x="2493" y="873"/>
                  </a:lnTo>
                  <a:lnTo>
                    <a:pt x="2486" y="882"/>
                  </a:lnTo>
                  <a:lnTo>
                    <a:pt x="2476" y="890"/>
                  </a:lnTo>
                  <a:lnTo>
                    <a:pt x="2469" y="897"/>
                  </a:lnTo>
                  <a:lnTo>
                    <a:pt x="2459" y="905"/>
                  </a:lnTo>
                  <a:lnTo>
                    <a:pt x="2452" y="913"/>
                  </a:lnTo>
                  <a:lnTo>
                    <a:pt x="2442" y="918"/>
                  </a:lnTo>
                  <a:lnTo>
                    <a:pt x="2435" y="926"/>
                  </a:lnTo>
                  <a:lnTo>
                    <a:pt x="2425" y="932"/>
                  </a:lnTo>
                  <a:lnTo>
                    <a:pt x="2416" y="935"/>
                  </a:lnTo>
                  <a:lnTo>
                    <a:pt x="2408" y="941"/>
                  </a:lnTo>
                  <a:lnTo>
                    <a:pt x="2400" y="947"/>
                  </a:lnTo>
                  <a:lnTo>
                    <a:pt x="2391" y="952"/>
                  </a:lnTo>
                  <a:lnTo>
                    <a:pt x="2383" y="956"/>
                  </a:lnTo>
                  <a:lnTo>
                    <a:pt x="2376" y="962"/>
                  </a:lnTo>
                  <a:lnTo>
                    <a:pt x="2368" y="968"/>
                  </a:lnTo>
                  <a:lnTo>
                    <a:pt x="2360" y="971"/>
                  </a:lnTo>
                  <a:lnTo>
                    <a:pt x="2353" y="975"/>
                  </a:lnTo>
                  <a:lnTo>
                    <a:pt x="2345" y="981"/>
                  </a:lnTo>
                  <a:lnTo>
                    <a:pt x="2340" y="987"/>
                  </a:lnTo>
                  <a:lnTo>
                    <a:pt x="2334" y="992"/>
                  </a:lnTo>
                  <a:lnTo>
                    <a:pt x="2328" y="996"/>
                  </a:lnTo>
                  <a:lnTo>
                    <a:pt x="2322" y="1004"/>
                  </a:lnTo>
                  <a:lnTo>
                    <a:pt x="2319" y="1011"/>
                  </a:lnTo>
                  <a:lnTo>
                    <a:pt x="2313" y="1017"/>
                  </a:lnTo>
                  <a:lnTo>
                    <a:pt x="2309" y="1025"/>
                  </a:lnTo>
                  <a:lnTo>
                    <a:pt x="2305" y="1032"/>
                  </a:lnTo>
                  <a:lnTo>
                    <a:pt x="2303" y="1042"/>
                  </a:lnTo>
                  <a:lnTo>
                    <a:pt x="2302" y="1046"/>
                  </a:lnTo>
                  <a:lnTo>
                    <a:pt x="2302" y="1049"/>
                  </a:lnTo>
                  <a:lnTo>
                    <a:pt x="2300" y="1055"/>
                  </a:lnTo>
                  <a:lnTo>
                    <a:pt x="2300" y="1061"/>
                  </a:lnTo>
                  <a:lnTo>
                    <a:pt x="2300" y="1065"/>
                  </a:lnTo>
                  <a:lnTo>
                    <a:pt x="2300" y="1070"/>
                  </a:lnTo>
                  <a:lnTo>
                    <a:pt x="2300" y="1076"/>
                  </a:lnTo>
                  <a:lnTo>
                    <a:pt x="2300" y="1084"/>
                  </a:lnTo>
                  <a:lnTo>
                    <a:pt x="2298" y="1089"/>
                  </a:lnTo>
                  <a:lnTo>
                    <a:pt x="2298" y="1095"/>
                  </a:lnTo>
                  <a:lnTo>
                    <a:pt x="2298" y="1101"/>
                  </a:lnTo>
                  <a:lnTo>
                    <a:pt x="2298" y="1106"/>
                  </a:lnTo>
                  <a:lnTo>
                    <a:pt x="2298" y="1112"/>
                  </a:lnTo>
                  <a:lnTo>
                    <a:pt x="2298" y="1118"/>
                  </a:lnTo>
                  <a:lnTo>
                    <a:pt x="2298" y="1122"/>
                  </a:lnTo>
                  <a:lnTo>
                    <a:pt x="2298" y="1129"/>
                  </a:lnTo>
                  <a:lnTo>
                    <a:pt x="2296" y="1133"/>
                  </a:lnTo>
                  <a:lnTo>
                    <a:pt x="2296" y="1139"/>
                  </a:lnTo>
                  <a:lnTo>
                    <a:pt x="2294" y="1144"/>
                  </a:lnTo>
                  <a:lnTo>
                    <a:pt x="2294" y="1150"/>
                  </a:lnTo>
                  <a:lnTo>
                    <a:pt x="2294" y="1156"/>
                  </a:lnTo>
                  <a:lnTo>
                    <a:pt x="2294" y="1162"/>
                  </a:lnTo>
                  <a:lnTo>
                    <a:pt x="2294" y="1167"/>
                  </a:lnTo>
                  <a:lnTo>
                    <a:pt x="2294" y="1173"/>
                  </a:lnTo>
                  <a:lnTo>
                    <a:pt x="2292" y="1179"/>
                  </a:lnTo>
                  <a:lnTo>
                    <a:pt x="2292" y="1182"/>
                  </a:lnTo>
                  <a:lnTo>
                    <a:pt x="2290" y="1188"/>
                  </a:lnTo>
                  <a:lnTo>
                    <a:pt x="2290" y="1194"/>
                  </a:lnTo>
                  <a:lnTo>
                    <a:pt x="2288" y="1200"/>
                  </a:lnTo>
                  <a:lnTo>
                    <a:pt x="2288" y="1203"/>
                  </a:lnTo>
                  <a:lnTo>
                    <a:pt x="2286" y="1209"/>
                  </a:lnTo>
                  <a:lnTo>
                    <a:pt x="2286" y="1215"/>
                  </a:lnTo>
                  <a:lnTo>
                    <a:pt x="2284" y="1221"/>
                  </a:lnTo>
                  <a:lnTo>
                    <a:pt x="2284" y="1224"/>
                  </a:lnTo>
                  <a:lnTo>
                    <a:pt x="2283" y="1230"/>
                  </a:lnTo>
                  <a:lnTo>
                    <a:pt x="2281" y="1236"/>
                  </a:lnTo>
                  <a:lnTo>
                    <a:pt x="2279" y="1241"/>
                  </a:lnTo>
                  <a:lnTo>
                    <a:pt x="2279" y="1245"/>
                  </a:lnTo>
                  <a:lnTo>
                    <a:pt x="2277" y="1251"/>
                  </a:lnTo>
                  <a:lnTo>
                    <a:pt x="2277" y="1257"/>
                  </a:lnTo>
                  <a:lnTo>
                    <a:pt x="2275" y="1260"/>
                  </a:lnTo>
                  <a:lnTo>
                    <a:pt x="2273" y="1266"/>
                  </a:lnTo>
                  <a:lnTo>
                    <a:pt x="2271" y="1270"/>
                  </a:lnTo>
                  <a:lnTo>
                    <a:pt x="2269" y="1276"/>
                  </a:lnTo>
                  <a:lnTo>
                    <a:pt x="2267" y="1279"/>
                  </a:lnTo>
                  <a:lnTo>
                    <a:pt x="2265" y="1285"/>
                  </a:lnTo>
                  <a:lnTo>
                    <a:pt x="2265" y="1291"/>
                  </a:lnTo>
                  <a:lnTo>
                    <a:pt x="2264" y="1295"/>
                  </a:lnTo>
                  <a:lnTo>
                    <a:pt x="2262" y="1300"/>
                  </a:lnTo>
                  <a:lnTo>
                    <a:pt x="2260" y="1304"/>
                  </a:lnTo>
                  <a:lnTo>
                    <a:pt x="2258" y="1310"/>
                  </a:lnTo>
                  <a:lnTo>
                    <a:pt x="2256" y="1316"/>
                  </a:lnTo>
                  <a:lnTo>
                    <a:pt x="2254" y="1319"/>
                  </a:lnTo>
                  <a:lnTo>
                    <a:pt x="2252" y="1325"/>
                  </a:lnTo>
                  <a:lnTo>
                    <a:pt x="2250" y="1331"/>
                  </a:lnTo>
                  <a:lnTo>
                    <a:pt x="2248" y="1335"/>
                  </a:lnTo>
                  <a:lnTo>
                    <a:pt x="2246" y="1340"/>
                  </a:lnTo>
                  <a:lnTo>
                    <a:pt x="2245" y="1344"/>
                  </a:lnTo>
                  <a:lnTo>
                    <a:pt x="2243" y="1350"/>
                  </a:lnTo>
                  <a:lnTo>
                    <a:pt x="2241" y="1354"/>
                  </a:lnTo>
                  <a:lnTo>
                    <a:pt x="2237" y="1359"/>
                  </a:lnTo>
                  <a:lnTo>
                    <a:pt x="2237" y="1363"/>
                  </a:lnTo>
                  <a:lnTo>
                    <a:pt x="2233" y="1369"/>
                  </a:lnTo>
                  <a:lnTo>
                    <a:pt x="2231" y="1373"/>
                  </a:lnTo>
                  <a:lnTo>
                    <a:pt x="2229" y="1378"/>
                  </a:lnTo>
                  <a:lnTo>
                    <a:pt x="2225" y="1382"/>
                  </a:lnTo>
                  <a:lnTo>
                    <a:pt x="2224" y="1388"/>
                  </a:lnTo>
                  <a:lnTo>
                    <a:pt x="2222" y="1392"/>
                  </a:lnTo>
                  <a:lnTo>
                    <a:pt x="2220" y="1397"/>
                  </a:lnTo>
                  <a:lnTo>
                    <a:pt x="2216" y="1401"/>
                  </a:lnTo>
                  <a:lnTo>
                    <a:pt x="2214" y="1407"/>
                  </a:lnTo>
                  <a:lnTo>
                    <a:pt x="2212" y="1413"/>
                  </a:lnTo>
                  <a:lnTo>
                    <a:pt x="2206" y="1420"/>
                  </a:lnTo>
                  <a:lnTo>
                    <a:pt x="2203" y="1430"/>
                  </a:lnTo>
                  <a:lnTo>
                    <a:pt x="2199" y="1435"/>
                  </a:lnTo>
                  <a:lnTo>
                    <a:pt x="2197" y="1439"/>
                  </a:lnTo>
                  <a:lnTo>
                    <a:pt x="2195" y="1445"/>
                  </a:lnTo>
                  <a:lnTo>
                    <a:pt x="2193" y="1449"/>
                  </a:lnTo>
                  <a:lnTo>
                    <a:pt x="2187" y="1458"/>
                  </a:lnTo>
                  <a:lnTo>
                    <a:pt x="2184" y="1468"/>
                  </a:lnTo>
                  <a:lnTo>
                    <a:pt x="2180" y="1471"/>
                  </a:lnTo>
                  <a:lnTo>
                    <a:pt x="2178" y="1477"/>
                  </a:lnTo>
                  <a:lnTo>
                    <a:pt x="2178" y="1481"/>
                  </a:lnTo>
                  <a:lnTo>
                    <a:pt x="2176" y="1487"/>
                  </a:lnTo>
                  <a:lnTo>
                    <a:pt x="2170" y="1496"/>
                  </a:lnTo>
                  <a:lnTo>
                    <a:pt x="2168" y="1504"/>
                  </a:lnTo>
                  <a:lnTo>
                    <a:pt x="2165" y="1513"/>
                  </a:lnTo>
                  <a:lnTo>
                    <a:pt x="2161" y="1523"/>
                  </a:lnTo>
                  <a:lnTo>
                    <a:pt x="2159" y="1530"/>
                  </a:lnTo>
                  <a:lnTo>
                    <a:pt x="2157" y="1540"/>
                  </a:lnTo>
                  <a:lnTo>
                    <a:pt x="2155" y="1548"/>
                  </a:lnTo>
                  <a:lnTo>
                    <a:pt x="2153" y="1557"/>
                  </a:lnTo>
                  <a:lnTo>
                    <a:pt x="2151" y="1567"/>
                  </a:lnTo>
                  <a:lnTo>
                    <a:pt x="2151" y="1574"/>
                  </a:lnTo>
                  <a:lnTo>
                    <a:pt x="2151" y="1582"/>
                  </a:lnTo>
                  <a:lnTo>
                    <a:pt x="2151" y="1589"/>
                  </a:lnTo>
                  <a:lnTo>
                    <a:pt x="2151" y="1597"/>
                  </a:lnTo>
                  <a:lnTo>
                    <a:pt x="2153" y="1606"/>
                  </a:lnTo>
                  <a:lnTo>
                    <a:pt x="2155" y="1614"/>
                  </a:lnTo>
                  <a:lnTo>
                    <a:pt x="2159" y="1622"/>
                  </a:lnTo>
                  <a:lnTo>
                    <a:pt x="2161" y="1627"/>
                  </a:lnTo>
                  <a:lnTo>
                    <a:pt x="2165" y="1635"/>
                  </a:lnTo>
                  <a:lnTo>
                    <a:pt x="2168" y="1643"/>
                  </a:lnTo>
                  <a:lnTo>
                    <a:pt x="2174" y="1650"/>
                  </a:lnTo>
                  <a:lnTo>
                    <a:pt x="2180" y="1656"/>
                  </a:lnTo>
                  <a:lnTo>
                    <a:pt x="2186" y="1663"/>
                  </a:lnTo>
                  <a:lnTo>
                    <a:pt x="2193" y="1669"/>
                  </a:lnTo>
                  <a:lnTo>
                    <a:pt x="2201" y="1677"/>
                  </a:lnTo>
                  <a:lnTo>
                    <a:pt x="2208" y="1681"/>
                  </a:lnTo>
                  <a:lnTo>
                    <a:pt x="2216" y="1688"/>
                  </a:lnTo>
                  <a:lnTo>
                    <a:pt x="2225" y="1696"/>
                  </a:lnTo>
                  <a:lnTo>
                    <a:pt x="2235" y="1703"/>
                  </a:lnTo>
                  <a:lnTo>
                    <a:pt x="2239" y="1707"/>
                  </a:lnTo>
                  <a:lnTo>
                    <a:pt x="2243" y="1711"/>
                  </a:lnTo>
                  <a:lnTo>
                    <a:pt x="2246" y="1717"/>
                  </a:lnTo>
                  <a:lnTo>
                    <a:pt x="2252" y="1722"/>
                  </a:lnTo>
                  <a:lnTo>
                    <a:pt x="2256" y="1726"/>
                  </a:lnTo>
                  <a:lnTo>
                    <a:pt x="2262" y="1732"/>
                  </a:lnTo>
                  <a:lnTo>
                    <a:pt x="2265" y="1736"/>
                  </a:lnTo>
                  <a:lnTo>
                    <a:pt x="2271" y="1743"/>
                  </a:lnTo>
                  <a:lnTo>
                    <a:pt x="2275" y="1747"/>
                  </a:lnTo>
                  <a:lnTo>
                    <a:pt x="2279" y="1753"/>
                  </a:lnTo>
                  <a:lnTo>
                    <a:pt x="2283" y="1759"/>
                  </a:lnTo>
                  <a:lnTo>
                    <a:pt x="2288" y="1764"/>
                  </a:lnTo>
                  <a:lnTo>
                    <a:pt x="2292" y="1770"/>
                  </a:lnTo>
                  <a:lnTo>
                    <a:pt x="2296" y="1776"/>
                  </a:lnTo>
                  <a:lnTo>
                    <a:pt x="2302" y="1781"/>
                  </a:lnTo>
                  <a:lnTo>
                    <a:pt x="2305" y="1789"/>
                  </a:lnTo>
                  <a:lnTo>
                    <a:pt x="2309" y="1795"/>
                  </a:lnTo>
                  <a:lnTo>
                    <a:pt x="2315" y="1800"/>
                  </a:lnTo>
                  <a:lnTo>
                    <a:pt x="2319" y="1806"/>
                  </a:lnTo>
                  <a:lnTo>
                    <a:pt x="2322" y="1814"/>
                  </a:lnTo>
                  <a:lnTo>
                    <a:pt x="2326" y="1819"/>
                  </a:lnTo>
                  <a:lnTo>
                    <a:pt x="2330" y="1827"/>
                  </a:lnTo>
                  <a:lnTo>
                    <a:pt x="2334" y="1833"/>
                  </a:lnTo>
                  <a:lnTo>
                    <a:pt x="2340" y="1840"/>
                  </a:lnTo>
                  <a:lnTo>
                    <a:pt x="2341" y="1846"/>
                  </a:lnTo>
                  <a:lnTo>
                    <a:pt x="2345" y="1854"/>
                  </a:lnTo>
                  <a:lnTo>
                    <a:pt x="2349" y="1859"/>
                  </a:lnTo>
                  <a:lnTo>
                    <a:pt x="2353" y="1867"/>
                  </a:lnTo>
                  <a:lnTo>
                    <a:pt x="2355" y="1874"/>
                  </a:lnTo>
                  <a:lnTo>
                    <a:pt x="2359" y="1882"/>
                  </a:lnTo>
                  <a:lnTo>
                    <a:pt x="2362" y="1888"/>
                  </a:lnTo>
                  <a:lnTo>
                    <a:pt x="2366" y="1895"/>
                  </a:lnTo>
                  <a:lnTo>
                    <a:pt x="2368" y="1903"/>
                  </a:lnTo>
                  <a:lnTo>
                    <a:pt x="2372" y="1911"/>
                  </a:lnTo>
                  <a:lnTo>
                    <a:pt x="2374" y="1916"/>
                  </a:lnTo>
                  <a:lnTo>
                    <a:pt x="2378" y="1924"/>
                  </a:lnTo>
                  <a:lnTo>
                    <a:pt x="2379" y="1932"/>
                  </a:lnTo>
                  <a:lnTo>
                    <a:pt x="2383" y="1939"/>
                  </a:lnTo>
                  <a:lnTo>
                    <a:pt x="2385" y="1947"/>
                  </a:lnTo>
                  <a:lnTo>
                    <a:pt x="2387" y="1954"/>
                  </a:lnTo>
                  <a:lnTo>
                    <a:pt x="2389" y="1962"/>
                  </a:lnTo>
                  <a:lnTo>
                    <a:pt x="2391" y="1968"/>
                  </a:lnTo>
                  <a:lnTo>
                    <a:pt x="2393" y="1975"/>
                  </a:lnTo>
                  <a:lnTo>
                    <a:pt x="2395" y="1983"/>
                  </a:lnTo>
                  <a:lnTo>
                    <a:pt x="2395" y="1990"/>
                  </a:lnTo>
                  <a:lnTo>
                    <a:pt x="2397" y="1998"/>
                  </a:lnTo>
                  <a:lnTo>
                    <a:pt x="2397" y="2004"/>
                  </a:lnTo>
                  <a:lnTo>
                    <a:pt x="2398" y="2011"/>
                  </a:lnTo>
                  <a:lnTo>
                    <a:pt x="2398" y="2019"/>
                  </a:lnTo>
                  <a:lnTo>
                    <a:pt x="2400" y="2027"/>
                  </a:lnTo>
                  <a:lnTo>
                    <a:pt x="2400" y="2032"/>
                  </a:lnTo>
                  <a:lnTo>
                    <a:pt x="2400" y="2040"/>
                  </a:lnTo>
                  <a:lnTo>
                    <a:pt x="2400" y="2047"/>
                  </a:lnTo>
                  <a:lnTo>
                    <a:pt x="2400" y="2053"/>
                  </a:lnTo>
                  <a:lnTo>
                    <a:pt x="2400" y="2061"/>
                  </a:lnTo>
                  <a:lnTo>
                    <a:pt x="2400" y="2068"/>
                  </a:lnTo>
                  <a:lnTo>
                    <a:pt x="2398" y="2074"/>
                  </a:lnTo>
                  <a:lnTo>
                    <a:pt x="2397" y="2082"/>
                  </a:lnTo>
                  <a:lnTo>
                    <a:pt x="2395" y="2087"/>
                  </a:lnTo>
                  <a:lnTo>
                    <a:pt x="2395" y="2093"/>
                  </a:lnTo>
                  <a:lnTo>
                    <a:pt x="2393" y="2099"/>
                  </a:lnTo>
                  <a:lnTo>
                    <a:pt x="2391" y="2105"/>
                  </a:lnTo>
                  <a:lnTo>
                    <a:pt x="2389" y="2110"/>
                  </a:lnTo>
                  <a:lnTo>
                    <a:pt x="2387" y="2118"/>
                  </a:lnTo>
                  <a:lnTo>
                    <a:pt x="2383" y="2122"/>
                  </a:lnTo>
                  <a:lnTo>
                    <a:pt x="2381" y="2127"/>
                  </a:lnTo>
                  <a:lnTo>
                    <a:pt x="2378" y="2133"/>
                  </a:lnTo>
                  <a:lnTo>
                    <a:pt x="2376" y="2139"/>
                  </a:lnTo>
                  <a:lnTo>
                    <a:pt x="2372" y="2144"/>
                  </a:lnTo>
                  <a:lnTo>
                    <a:pt x="2370" y="2150"/>
                  </a:lnTo>
                  <a:lnTo>
                    <a:pt x="2366" y="2154"/>
                  </a:lnTo>
                  <a:lnTo>
                    <a:pt x="2362" y="2160"/>
                  </a:lnTo>
                  <a:lnTo>
                    <a:pt x="2355" y="2169"/>
                  </a:lnTo>
                  <a:lnTo>
                    <a:pt x="2349" y="2179"/>
                  </a:lnTo>
                  <a:lnTo>
                    <a:pt x="2341" y="2186"/>
                  </a:lnTo>
                  <a:lnTo>
                    <a:pt x="2334" y="2196"/>
                  </a:lnTo>
                  <a:lnTo>
                    <a:pt x="2326" y="2203"/>
                  </a:lnTo>
                  <a:lnTo>
                    <a:pt x="2321" y="2213"/>
                  </a:lnTo>
                  <a:lnTo>
                    <a:pt x="2313" y="2220"/>
                  </a:lnTo>
                  <a:lnTo>
                    <a:pt x="2307" y="2230"/>
                  </a:lnTo>
                  <a:lnTo>
                    <a:pt x="2302" y="2238"/>
                  </a:lnTo>
                  <a:lnTo>
                    <a:pt x="2296" y="2245"/>
                  </a:lnTo>
                  <a:lnTo>
                    <a:pt x="2290" y="2253"/>
                  </a:lnTo>
                  <a:lnTo>
                    <a:pt x="2288" y="2262"/>
                  </a:lnTo>
                  <a:lnTo>
                    <a:pt x="2284" y="2270"/>
                  </a:lnTo>
                  <a:lnTo>
                    <a:pt x="2283" y="2278"/>
                  </a:lnTo>
                  <a:lnTo>
                    <a:pt x="2281" y="2287"/>
                  </a:lnTo>
                  <a:lnTo>
                    <a:pt x="2281" y="2297"/>
                  </a:lnTo>
                  <a:lnTo>
                    <a:pt x="2281" y="2304"/>
                  </a:lnTo>
                  <a:lnTo>
                    <a:pt x="2284" y="2314"/>
                  </a:lnTo>
                  <a:lnTo>
                    <a:pt x="2284" y="2317"/>
                  </a:lnTo>
                  <a:lnTo>
                    <a:pt x="2286" y="2321"/>
                  </a:lnTo>
                  <a:lnTo>
                    <a:pt x="2290" y="2327"/>
                  </a:lnTo>
                  <a:lnTo>
                    <a:pt x="2294" y="2333"/>
                  </a:lnTo>
                  <a:lnTo>
                    <a:pt x="2296" y="2336"/>
                  </a:lnTo>
                  <a:lnTo>
                    <a:pt x="2300" y="2342"/>
                  </a:lnTo>
                  <a:lnTo>
                    <a:pt x="2303" y="2348"/>
                  </a:lnTo>
                  <a:lnTo>
                    <a:pt x="2309" y="2352"/>
                  </a:lnTo>
                  <a:lnTo>
                    <a:pt x="2313" y="2357"/>
                  </a:lnTo>
                  <a:lnTo>
                    <a:pt x="2319" y="2363"/>
                  </a:lnTo>
                  <a:lnTo>
                    <a:pt x="2324" y="2369"/>
                  </a:lnTo>
                  <a:lnTo>
                    <a:pt x="2332" y="2374"/>
                  </a:lnTo>
                  <a:lnTo>
                    <a:pt x="2336" y="2380"/>
                  </a:lnTo>
                  <a:lnTo>
                    <a:pt x="2343" y="2386"/>
                  </a:lnTo>
                  <a:lnTo>
                    <a:pt x="2349" y="2390"/>
                  </a:lnTo>
                  <a:lnTo>
                    <a:pt x="2355" y="2397"/>
                  </a:lnTo>
                  <a:lnTo>
                    <a:pt x="2362" y="2401"/>
                  </a:lnTo>
                  <a:lnTo>
                    <a:pt x="2368" y="2407"/>
                  </a:lnTo>
                  <a:lnTo>
                    <a:pt x="2374" y="2413"/>
                  </a:lnTo>
                  <a:lnTo>
                    <a:pt x="2381" y="2418"/>
                  </a:lnTo>
                  <a:lnTo>
                    <a:pt x="2385" y="2424"/>
                  </a:lnTo>
                  <a:lnTo>
                    <a:pt x="2393" y="2430"/>
                  </a:lnTo>
                  <a:lnTo>
                    <a:pt x="2398" y="2435"/>
                  </a:lnTo>
                  <a:lnTo>
                    <a:pt x="2404" y="2441"/>
                  </a:lnTo>
                  <a:lnTo>
                    <a:pt x="2410" y="2445"/>
                  </a:lnTo>
                  <a:lnTo>
                    <a:pt x="2416" y="2451"/>
                  </a:lnTo>
                  <a:lnTo>
                    <a:pt x="2421" y="2456"/>
                  </a:lnTo>
                  <a:lnTo>
                    <a:pt x="2427" y="2462"/>
                  </a:lnTo>
                  <a:lnTo>
                    <a:pt x="2433" y="2466"/>
                  </a:lnTo>
                  <a:lnTo>
                    <a:pt x="2438" y="2471"/>
                  </a:lnTo>
                  <a:lnTo>
                    <a:pt x="2442" y="2477"/>
                  </a:lnTo>
                  <a:lnTo>
                    <a:pt x="2448" y="2483"/>
                  </a:lnTo>
                  <a:lnTo>
                    <a:pt x="2454" y="2487"/>
                  </a:lnTo>
                  <a:lnTo>
                    <a:pt x="2459" y="2492"/>
                  </a:lnTo>
                  <a:lnTo>
                    <a:pt x="2463" y="2498"/>
                  </a:lnTo>
                  <a:lnTo>
                    <a:pt x="2469" y="2504"/>
                  </a:lnTo>
                  <a:lnTo>
                    <a:pt x="2473" y="2508"/>
                  </a:lnTo>
                  <a:lnTo>
                    <a:pt x="2478" y="2513"/>
                  </a:lnTo>
                  <a:lnTo>
                    <a:pt x="2482" y="2519"/>
                  </a:lnTo>
                  <a:lnTo>
                    <a:pt x="2488" y="2525"/>
                  </a:lnTo>
                  <a:lnTo>
                    <a:pt x="2492" y="2528"/>
                  </a:lnTo>
                  <a:lnTo>
                    <a:pt x="2495" y="2534"/>
                  </a:lnTo>
                  <a:lnTo>
                    <a:pt x="2499" y="2540"/>
                  </a:lnTo>
                  <a:lnTo>
                    <a:pt x="2505" y="2546"/>
                  </a:lnTo>
                  <a:lnTo>
                    <a:pt x="2509" y="2549"/>
                  </a:lnTo>
                  <a:lnTo>
                    <a:pt x="2512" y="2555"/>
                  </a:lnTo>
                  <a:lnTo>
                    <a:pt x="2516" y="2559"/>
                  </a:lnTo>
                  <a:lnTo>
                    <a:pt x="2520" y="2565"/>
                  </a:lnTo>
                  <a:lnTo>
                    <a:pt x="2522" y="2568"/>
                  </a:lnTo>
                  <a:lnTo>
                    <a:pt x="2526" y="2574"/>
                  </a:lnTo>
                  <a:lnTo>
                    <a:pt x="2530" y="2580"/>
                  </a:lnTo>
                  <a:lnTo>
                    <a:pt x="2531" y="2584"/>
                  </a:lnTo>
                  <a:lnTo>
                    <a:pt x="2535" y="2589"/>
                  </a:lnTo>
                  <a:lnTo>
                    <a:pt x="2537" y="2593"/>
                  </a:lnTo>
                  <a:lnTo>
                    <a:pt x="2539" y="2599"/>
                  </a:lnTo>
                  <a:lnTo>
                    <a:pt x="2543" y="2605"/>
                  </a:lnTo>
                  <a:lnTo>
                    <a:pt x="2545" y="2610"/>
                  </a:lnTo>
                  <a:lnTo>
                    <a:pt x="2547" y="2614"/>
                  </a:lnTo>
                  <a:lnTo>
                    <a:pt x="2549" y="2620"/>
                  </a:lnTo>
                  <a:lnTo>
                    <a:pt x="2550" y="2625"/>
                  </a:lnTo>
                  <a:lnTo>
                    <a:pt x="2552" y="2629"/>
                  </a:lnTo>
                  <a:lnTo>
                    <a:pt x="2552" y="2635"/>
                  </a:lnTo>
                  <a:lnTo>
                    <a:pt x="2554" y="2641"/>
                  </a:lnTo>
                  <a:lnTo>
                    <a:pt x="2556" y="2644"/>
                  </a:lnTo>
                  <a:lnTo>
                    <a:pt x="2556" y="2650"/>
                  </a:lnTo>
                  <a:lnTo>
                    <a:pt x="2558" y="2656"/>
                  </a:lnTo>
                  <a:lnTo>
                    <a:pt x="2558" y="2662"/>
                  </a:lnTo>
                  <a:lnTo>
                    <a:pt x="2558" y="2665"/>
                  </a:lnTo>
                  <a:lnTo>
                    <a:pt x="2558" y="2671"/>
                  </a:lnTo>
                  <a:lnTo>
                    <a:pt x="2558" y="2677"/>
                  </a:lnTo>
                  <a:lnTo>
                    <a:pt x="2558" y="2682"/>
                  </a:lnTo>
                  <a:lnTo>
                    <a:pt x="2558" y="2686"/>
                  </a:lnTo>
                  <a:lnTo>
                    <a:pt x="2556" y="2692"/>
                  </a:lnTo>
                  <a:lnTo>
                    <a:pt x="2556" y="2698"/>
                  </a:lnTo>
                  <a:lnTo>
                    <a:pt x="2554" y="2703"/>
                  </a:lnTo>
                  <a:lnTo>
                    <a:pt x="2554" y="2707"/>
                  </a:lnTo>
                  <a:lnTo>
                    <a:pt x="2550" y="2713"/>
                  </a:lnTo>
                  <a:lnTo>
                    <a:pt x="2549" y="2717"/>
                  </a:lnTo>
                  <a:lnTo>
                    <a:pt x="2547" y="2722"/>
                  </a:lnTo>
                  <a:lnTo>
                    <a:pt x="2545" y="2728"/>
                  </a:lnTo>
                  <a:lnTo>
                    <a:pt x="2543" y="2732"/>
                  </a:lnTo>
                  <a:lnTo>
                    <a:pt x="2539" y="2739"/>
                  </a:lnTo>
                  <a:lnTo>
                    <a:pt x="2537" y="2743"/>
                  </a:lnTo>
                  <a:lnTo>
                    <a:pt x="2535" y="2751"/>
                  </a:lnTo>
                  <a:lnTo>
                    <a:pt x="2531" y="2755"/>
                  </a:lnTo>
                  <a:lnTo>
                    <a:pt x="2528" y="2760"/>
                  </a:lnTo>
                  <a:lnTo>
                    <a:pt x="2524" y="2768"/>
                  </a:lnTo>
                  <a:lnTo>
                    <a:pt x="2522" y="2774"/>
                  </a:lnTo>
                  <a:lnTo>
                    <a:pt x="2518" y="2779"/>
                  </a:lnTo>
                  <a:lnTo>
                    <a:pt x="2514" y="2785"/>
                  </a:lnTo>
                  <a:lnTo>
                    <a:pt x="2511" y="2791"/>
                  </a:lnTo>
                  <a:lnTo>
                    <a:pt x="2509" y="2798"/>
                  </a:lnTo>
                  <a:lnTo>
                    <a:pt x="2503" y="2804"/>
                  </a:lnTo>
                  <a:lnTo>
                    <a:pt x="2499" y="2812"/>
                  </a:lnTo>
                  <a:lnTo>
                    <a:pt x="2493" y="2816"/>
                  </a:lnTo>
                  <a:lnTo>
                    <a:pt x="2490" y="2823"/>
                  </a:lnTo>
                  <a:lnTo>
                    <a:pt x="2484" y="2829"/>
                  </a:lnTo>
                  <a:lnTo>
                    <a:pt x="2480" y="2835"/>
                  </a:lnTo>
                  <a:lnTo>
                    <a:pt x="2476" y="2840"/>
                  </a:lnTo>
                  <a:lnTo>
                    <a:pt x="2471" y="2848"/>
                  </a:lnTo>
                  <a:lnTo>
                    <a:pt x="2467" y="2854"/>
                  </a:lnTo>
                  <a:lnTo>
                    <a:pt x="2461" y="2861"/>
                  </a:lnTo>
                  <a:lnTo>
                    <a:pt x="2455" y="2867"/>
                  </a:lnTo>
                  <a:lnTo>
                    <a:pt x="2450" y="2873"/>
                  </a:lnTo>
                  <a:lnTo>
                    <a:pt x="2446" y="2878"/>
                  </a:lnTo>
                  <a:lnTo>
                    <a:pt x="2440" y="2886"/>
                  </a:lnTo>
                  <a:lnTo>
                    <a:pt x="2435" y="2892"/>
                  </a:lnTo>
                  <a:lnTo>
                    <a:pt x="2431" y="2899"/>
                  </a:lnTo>
                  <a:lnTo>
                    <a:pt x="2425" y="2903"/>
                  </a:lnTo>
                  <a:lnTo>
                    <a:pt x="2419" y="2909"/>
                  </a:lnTo>
                  <a:lnTo>
                    <a:pt x="2414" y="2916"/>
                  </a:lnTo>
                  <a:lnTo>
                    <a:pt x="2408" y="2922"/>
                  </a:lnTo>
                  <a:lnTo>
                    <a:pt x="2402" y="2928"/>
                  </a:lnTo>
                  <a:lnTo>
                    <a:pt x="2397" y="2933"/>
                  </a:lnTo>
                  <a:lnTo>
                    <a:pt x="2391" y="2939"/>
                  </a:lnTo>
                  <a:lnTo>
                    <a:pt x="2385" y="2947"/>
                  </a:lnTo>
                  <a:lnTo>
                    <a:pt x="2379" y="2951"/>
                  </a:lnTo>
                  <a:lnTo>
                    <a:pt x="2374" y="2958"/>
                  </a:lnTo>
                  <a:lnTo>
                    <a:pt x="2368" y="2962"/>
                  </a:lnTo>
                  <a:lnTo>
                    <a:pt x="2362" y="2970"/>
                  </a:lnTo>
                  <a:lnTo>
                    <a:pt x="2357" y="2973"/>
                  </a:lnTo>
                  <a:lnTo>
                    <a:pt x="2351" y="2979"/>
                  </a:lnTo>
                  <a:lnTo>
                    <a:pt x="2345" y="2985"/>
                  </a:lnTo>
                  <a:lnTo>
                    <a:pt x="2341" y="2990"/>
                  </a:lnTo>
                  <a:lnTo>
                    <a:pt x="2334" y="2994"/>
                  </a:lnTo>
                  <a:lnTo>
                    <a:pt x="2328" y="3000"/>
                  </a:lnTo>
                  <a:lnTo>
                    <a:pt x="2322" y="3006"/>
                  </a:lnTo>
                  <a:lnTo>
                    <a:pt x="2317" y="3009"/>
                  </a:lnTo>
                  <a:lnTo>
                    <a:pt x="2313" y="3015"/>
                  </a:lnTo>
                  <a:lnTo>
                    <a:pt x="2307" y="3019"/>
                  </a:lnTo>
                  <a:lnTo>
                    <a:pt x="2302" y="3023"/>
                  </a:lnTo>
                  <a:lnTo>
                    <a:pt x="2296" y="3028"/>
                  </a:lnTo>
                  <a:lnTo>
                    <a:pt x="2292" y="3032"/>
                  </a:lnTo>
                  <a:lnTo>
                    <a:pt x="2286" y="3036"/>
                  </a:lnTo>
                  <a:lnTo>
                    <a:pt x="2281" y="3040"/>
                  </a:lnTo>
                  <a:lnTo>
                    <a:pt x="2275" y="3046"/>
                  </a:lnTo>
                  <a:lnTo>
                    <a:pt x="2271" y="3047"/>
                  </a:lnTo>
                  <a:lnTo>
                    <a:pt x="2265" y="3053"/>
                  </a:lnTo>
                  <a:lnTo>
                    <a:pt x="2262" y="3057"/>
                  </a:lnTo>
                  <a:lnTo>
                    <a:pt x="2256" y="3061"/>
                  </a:lnTo>
                  <a:lnTo>
                    <a:pt x="2250" y="3063"/>
                  </a:lnTo>
                  <a:lnTo>
                    <a:pt x="2246" y="3066"/>
                  </a:lnTo>
                  <a:lnTo>
                    <a:pt x="2239" y="3070"/>
                  </a:lnTo>
                  <a:lnTo>
                    <a:pt x="2235" y="3076"/>
                  </a:lnTo>
                  <a:lnTo>
                    <a:pt x="2227" y="3080"/>
                  </a:lnTo>
                  <a:lnTo>
                    <a:pt x="2222" y="3085"/>
                  </a:lnTo>
                  <a:lnTo>
                    <a:pt x="2214" y="3089"/>
                  </a:lnTo>
                  <a:lnTo>
                    <a:pt x="2208" y="3095"/>
                  </a:lnTo>
                  <a:lnTo>
                    <a:pt x="2201" y="3101"/>
                  </a:lnTo>
                  <a:lnTo>
                    <a:pt x="2193" y="3106"/>
                  </a:lnTo>
                  <a:lnTo>
                    <a:pt x="2186" y="3112"/>
                  </a:lnTo>
                  <a:lnTo>
                    <a:pt x="2178" y="3118"/>
                  </a:lnTo>
                  <a:lnTo>
                    <a:pt x="2168" y="3125"/>
                  </a:lnTo>
                  <a:lnTo>
                    <a:pt x="2161" y="3131"/>
                  </a:lnTo>
                  <a:lnTo>
                    <a:pt x="2153" y="3139"/>
                  </a:lnTo>
                  <a:lnTo>
                    <a:pt x="2146" y="3146"/>
                  </a:lnTo>
                  <a:lnTo>
                    <a:pt x="2136" y="3152"/>
                  </a:lnTo>
                  <a:lnTo>
                    <a:pt x="2127" y="3160"/>
                  </a:lnTo>
                  <a:lnTo>
                    <a:pt x="2117" y="3165"/>
                  </a:lnTo>
                  <a:lnTo>
                    <a:pt x="2108" y="3175"/>
                  </a:lnTo>
                  <a:lnTo>
                    <a:pt x="2098" y="3182"/>
                  </a:lnTo>
                  <a:lnTo>
                    <a:pt x="2089" y="3190"/>
                  </a:lnTo>
                  <a:lnTo>
                    <a:pt x="2079" y="3198"/>
                  </a:lnTo>
                  <a:lnTo>
                    <a:pt x="2070" y="3205"/>
                  </a:lnTo>
                  <a:lnTo>
                    <a:pt x="2060" y="3213"/>
                  </a:lnTo>
                  <a:lnTo>
                    <a:pt x="2049" y="3220"/>
                  </a:lnTo>
                  <a:lnTo>
                    <a:pt x="2039" y="3228"/>
                  </a:lnTo>
                  <a:lnTo>
                    <a:pt x="2028" y="3236"/>
                  </a:lnTo>
                  <a:lnTo>
                    <a:pt x="2018" y="3245"/>
                  </a:lnTo>
                  <a:lnTo>
                    <a:pt x="2007" y="3253"/>
                  </a:lnTo>
                  <a:lnTo>
                    <a:pt x="1997" y="3260"/>
                  </a:lnTo>
                  <a:lnTo>
                    <a:pt x="1986" y="3268"/>
                  </a:lnTo>
                  <a:lnTo>
                    <a:pt x="1975" y="3276"/>
                  </a:lnTo>
                  <a:lnTo>
                    <a:pt x="1963" y="3283"/>
                  </a:lnTo>
                  <a:lnTo>
                    <a:pt x="1954" y="3289"/>
                  </a:lnTo>
                  <a:lnTo>
                    <a:pt x="1942" y="3297"/>
                  </a:lnTo>
                  <a:lnTo>
                    <a:pt x="1931" y="3304"/>
                  </a:lnTo>
                  <a:lnTo>
                    <a:pt x="1921" y="3312"/>
                  </a:lnTo>
                  <a:lnTo>
                    <a:pt x="1910" y="3317"/>
                  </a:lnTo>
                  <a:lnTo>
                    <a:pt x="1899" y="3325"/>
                  </a:lnTo>
                  <a:lnTo>
                    <a:pt x="1887" y="3333"/>
                  </a:lnTo>
                  <a:lnTo>
                    <a:pt x="1878" y="3338"/>
                  </a:lnTo>
                  <a:lnTo>
                    <a:pt x="1866" y="3344"/>
                  </a:lnTo>
                  <a:lnTo>
                    <a:pt x="1855" y="3352"/>
                  </a:lnTo>
                  <a:lnTo>
                    <a:pt x="1843" y="3357"/>
                  </a:lnTo>
                  <a:lnTo>
                    <a:pt x="1832" y="3363"/>
                  </a:lnTo>
                  <a:lnTo>
                    <a:pt x="1823" y="3369"/>
                  </a:lnTo>
                  <a:lnTo>
                    <a:pt x="1811" y="3374"/>
                  </a:lnTo>
                  <a:lnTo>
                    <a:pt x="1800" y="3380"/>
                  </a:lnTo>
                  <a:lnTo>
                    <a:pt x="1790" y="3384"/>
                  </a:lnTo>
                  <a:lnTo>
                    <a:pt x="1779" y="3390"/>
                  </a:lnTo>
                  <a:lnTo>
                    <a:pt x="1769" y="3393"/>
                  </a:lnTo>
                  <a:lnTo>
                    <a:pt x="1758" y="3397"/>
                  </a:lnTo>
                  <a:lnTo>
                    <a:pt x="1748" y="3401"/>
                  </a:lnTo>
                  <a:lnTo>
                    <a:pt x="1739" y="3405"/>
                  </a:lnTo>
                  <a:lnTo>
                    <a:pt x="1729" y="3409"/>
                  </a:lnTo>
                  <a:lnTo>
                    <a:pt x="1718" y="3411"/>
                  </a:lnTo>
                  <a:lnTo>
                    <a:pt x="1709" y="3414"/>
                  </a:lnTo>
                  <a:lnTo>
                    <a:pt x="1699" y="3414"/>
                  </a:lnTo>
                  <a:lnTo>
                    <a:pt x="1690" y="3418"/>
                  </a:lnTo>
                  <a:lnTo>
                    <a:pt x="1680" y="3418"/>
                  </a:lnTo>
                  <a:lnTo>
                    <a:pt x="1671" y="3420"/>
                  </a:lnTo>
                  <a:lnTo>
                    <a:pt x="1661" y="3422"/>
                  </a:lnTo>
                  <a:lnTo>
                    <a:pt x="1653" y="3422"/>
                  </a:lnTo>
                  <a:lnTo>
                    <a:pt x="1644" y="3422"/>
                  </a:lnTo>
                  <a:lnTo>
                    <a:pt x="1634" y="3420"/>
                  </a:lnTo>
                  <a:lnTo>
                    <a:pt x="1627" y="3420"/>
                  </a:lnTo>
                  <a:lnTo>
                    <a:pt x="1619" y="3418"/>
                  </a:lnTo>
                  <a:lnTo>
                    <a:pt x="1610" y="3416"/>
                  </a:lnTo>
                  <a:lnTo>
                    <a:pt x="1602" y="3414"/>
                  </a:lnTo>
                  <a:lnTo>
                    <a:pt x="1595" y="3412"/>
                  </a:lnTo>
                  <a:lnTo>
                    <a:pt x="1587" y="3411"/>
                  </a:lnTo>
                  <a:lnTo>
                    <a:pt x="1579" y="3407"/>
                  </a:lnTo>
                  <a:lnTo>
                    <a:pt x="1572" y="3405"/>
                  </a:lnTo>
                  <a:lnTo>
                    <a:pt x="1564" y="3401"/>
                  </a:lnTo>
                  <a:lnTo>
                    <a:pt x="1557" y="3397"/>
                  </a:lnTo>
                  <a:lnTo>
                    <a:pt x="1549" y="3393"/>
                  </a:lnTo>
                  <a:lnTo>
                    <a:pt x="1541" y="3390"/>
                  </a:lnTo>
                  <a:lnTo>
                    <a:pt x="1536" y="3386"/>
                  </a:lnTo>
                  <a:lnTo>
                    <a:pt x="1528" y="3382"/>
                  </a:lnTo>
                  <a:lnTo>
                    <a:pt x="1520" y="3376"/>
                  </a:lnTo>
                  <a:lnTo>
                    <a:pt x="1515" y="3373"/>
                  </a:lnTo>
                  <a:lnTo>
                    <a:pt x="1507" y="3367"/>
                  </a:lnTo>
                  <a:lnTo>
                    <a:pt x="1501" y="3363"/>
                  </a:lnTo>
                  <a:lnTo>
                    <a:pt x="1494" y="3355"/>
                  </a:lnTo>
                  <a:lnTo>
                    <a:pt x="1488" y="3352"/>
                  </a:lnTo>
                  <a:lnTo>
                    <a:pt x="1480" y="3346"/>
                  </a:lnTo>
                  <a:lnTo>
                    <a:pt x="1477" y="3340"/>
                  </a:lnTo>
                  <a:lnTo>
                    <a:pt x="1469" y="3335"/>
                  </a:lnTo>
                  <a:lnTo>
                    <a:pt x="1463" y="3329"/>
                  </a:lnTo>
                  <a:lnTo>
                    <a:pt x="1458" y="3321"/>
                  </a:lnTo>
                  <a:lnTo>
                    <a:pt x="1452" y="3316"/>
                  </a:lnTo>
                  <a:lnTo>
                    <a:pt x="1446" y="3310"/>
                  </a:lnTo>
                  <a:lnTo>
                    <a:pt x="1441" y="3304"/>
                  </a:lnTo>
                  <a:lnTo>
                    <a:pt x="1435" y="3297"/>
                  </a:lnTo>
                  <a:lnTo>
                    <a:pt x="1429" y="3291"/>
                  </a:lnTo>
                  <a:lnTo>
                    <a:pt x="1423" y="3285"/>
                  </a:lnTo>
                  <a:lnTo>
                    <a:pt x="1418" y="3277"/>
                  </a:lnTo>
                  <a:lnTo>
                    <a:pt x="1412" y="3270"/>
                  </a:lnTo>
                  <a:lnTo>
                    <a:pt x="1406" y="3264"/>
                  </a:lnTo>
                  <a:lnTo>
                    <a:pt x="1401" y="3257"/>
                  </a:lnTo>
                  <a:lnTo>
                    <a:pt x="1397" y="3251"/>
                  </a:lnTo>
                  <a:lnTo>
                    <a:pt x="1391" y="3243"/>
                  </a:lnTo>
                  <a:lnTo>
                    <a:pt x="1385" y="3238"/>
                  </a:lnTo>
                  <a:lnTo>
                    <a:pt x="1382" y="3230"/>
                  </a:lnTo>
                  <a:lnTo>
                    <a:pt x="1376" y="3224"/>
                  </a:lnTo>
                  <a:lnTo>
                    <a:pt x="1370" y="3217"/>
                  </a:lnTo>
                  <a:lnTo>
                    <a:pt x="1365" y="3211"/>
                  </a:lnTo>
                  <a:lnTo>
                    <a:pt x="1361" y="3205"/>
                  </a:lnTo>
                  <a:lnTo>
                    <a:pt x="1355" y="3198"/>
                  </a:lnTo>
                  <a:lnTo>
                    <a:pt x="1349" y="3192"/>
                  </a:lnTo>
                  <a:lnTo>
                    <a:pt x="1344" y="3186"/>
                  </a:lnTo>
                  <a:lnTo>
                    <a:pt x="1340" y="3179"/>
                  </a:lnTo>
                  <a:lnTo>
                    <a:pt x="1334" y="3173"/>
                  </a:lnTo>
                  <a:lnTo>
                    <a:pt x="1328" y="3167"/>
                  </a:lnTo>
                  <a:lnTo>
                    <a:pt x="1323" y="3162"/>
                  </a:lnTo>
                  <a:lnTo>
                    <a:pt x="1319" y="3156"/>
                  </a:lnTo>
                  <a:lnTo>
                    <a:pt x="1313" y="3150"/>
                  </a:lnTo>
                  <a:lnTo>
                    <a:pt x="1308" y="3146"/>
                  </a:lnTo>
                  <a:lnTo>
                    <a:pt x="1302" y="3141"/>
                  </a:lnTo>
                  <a:lnTo>
                    <a:pt x="1296" y="3135"/>
                  </a:lnTo>
                  <a:lnTo>
                    <a:pt x="1292" y="3129"/>
                  </a:lnTo>
                  <a:lnTo>
                    <a:pt x="1287" y="3125"/>
                  </a:lnTo>
                  <a:lnTo>
                    <a:pt x="1281" y="3122"/>
                  </a:lnTo>
                  <a:lnTo>
                    <a:pt x="1275" y="3118"/>
                  </a:lnTo>
                  <a:lnTo>
                    <a:pt x="1271" y="3114"/>
                  </a:lnTo>
                  <a:lnTo>
                    <a:pt x="1266" y="3110"/>
                  </a:lnTo>
                  <a:lnTo>
                    <a:pt x="1260" y="3108"/>
                  </a:lnTo>
                  <a:lnTo>
                    <a:pt x="1254" y="3103"/>
                  </a:lnTo>
                  <a:lnTo>
                    <a:pt x="1249" y="3099"/>
                  </a:lnTo>
                  <a:lnTo>
                    <a:pt x="1245" y="3097"/>
                  </a:lnTo>
                  <a:lnTo>
                    <a:pt x="1239" y="3093"/>
                  </a:lnTo>
                  <a:lnTo>
                    <a:pt x="1233" y="3087"/>
                  </a:lnTo>
                  <a:lnTo>
                    <a:pt x="1228" y="3084"/>
                  </a:lnTo>
                  <a:lnTo>
                    <a:pt x="1224" y="3080"/>
                  </a:lnTo>
                  <a:lnTo>
                    <a:pt x="1218" y="3076"/>
                  </a:lnTo>
                  <a:lnTo>
                    <a:pt x="1213" y="3070"/>
                  </a:lnTo>
                  <a:lnTo>
                    <a:pt x="1207" y="3066"/>
                  </a:lnTo>
                  <a:lnTo>
                    <a:pt x="1203" y="3061"/>
                  </a:lnTo>
                  <a:lnTo>
                    <a:pt x="1199" y="3057"/>
                  </a:lnTo>
                  <a:lnTo>
                    <a:pt x="1194" y="3051"/>
                  </a:lnTo>
                  <a:lnTo>
                    <a:pt x="1190" y="3047"/>
                  </a:lnTo>
                  <a:lnTo>
                    <a:pt x="1186" y="3042"/>
                  </a:lnTo>
                  <a:lnTo>
                    <a:pt x="1182" y="3038"/>
                  </a:lnTo>
                  <a:lnTo>
                    <a:pt x="1176" y="3032"/>
                  </a:lnTo>
                  <a:lnTo>
                    <a:pt x="1173" y="3028"/>
                  </a:lnTo>
                  <a:lnTo>
                    <a:pt x="1167" y="3023"/>
                  </a:lnTo>
                  <a:lnTo>
                    <a:pt x="1163" y="3017"/>
                  </a:lnTo>
                  <a:lnTo>
                    <a:pt x="1159" y="3011"/>
                  </a:lnTo>
                  <a:lnTo>
                    <a:pt x="1156" y="3008"/>
                  </a:lnTo>
                  <a:lnTo>
                    <a:pt x="1152" y="3002"/>
                  </a:lnTo>
                  <a:lnTo>
                    <a:pt x="1148" y="2996"/>
                  </a:lnTo>
                  <a:lnTo>
                    <a:pt x="1144" y="2990"/>
                  </a:lnTo>
                  <a:lnTo>
                    <a:pt x="1140" y="2985"/>
                  </a:lnTo>
                  <a:lnTo>
                    <a:pt x="1137" y="2979"/>
                  </a:lnTo>
                  <a:lnTo>
                    <a:pt x="1133" y="2975"/>
                  </a:lnTo>
                  <a:lnTo>
                    <a:pt x="1127" y="2970"/>
                  </a:lnTo>
                  <a:lnTo>
                    <a:pt x="1125" y="2964"/>
                  </a:lnTo>
                  <a:lnTo>
                    <a:pt x="1119" y="2960"/>
                  </a:lnTo>
                  <a:lnTo>
                    <a:pt x="1118" y="2954"/>
                  </a:lnTo>
                  <a:lnTo>
                    <a:pt x="1112" y="2951"/>
                  </a:lnTo>
                  <a:lnTo>
                    <a:pt x="1108" y="2945"/>
                  </a:lnTo>
                  <a:lnTo>
                    <a:pt x="1104" y="2939"/>
                  </a:lnTo>
                  <a:lnTo>
                    <a:pt x="1100" y="2933"/>
                  </a:lnTo>
                  <a:lnTo>
                    <a:pt x="1095" y="2928"/>
                  </a:lnTo>
                  <a:lnTo>
                    <a:pt x="1091" y="2924"/>
                  </a:lnTo>
                  <a:lnTo>
                    <a:pt x="1087" y="2918"/>
                  </a:lnTo>
                  <a:lnTo>
                    <a:pt x="1083" y="2914"/>
                  </a:lnTo>
                  <a:lnTo>
                    <a:pt x="1076" y="2905"/>
                  </a:lnTo>
                  <a:lnTo>
                    <a:pt x="1068" y="2897"/>
                  </a:lnTo>
                  <a:lnTo>
                    <a:pt x="1059" y="2890"/>
                  </a:lnTo>
                  <a:lnTo>
                    <a:pt x="1051" y="2882"/>
                  </a:lnTo>
                  <a:lnTo>
                    <a:pt x="1043" y="2874"/>
                  </a:lnTo>
                  <a:lnTo>
                    <a:pt x="1034" y="2869"/>
                  </a:lnTo>
                  <a:lnTo>
                    <a:pt x="1026" y="2863"/>
                  </a:lnTo>
                  <a:lnTo>
                    <a:pt x="1017" y="2859"/>
                  </a:lnTo>
                  <a:lnTo>
                    <a:pt x="1007" y="2854"/>
                  </a:lnTo>
                  <a:lnTo>
                    <a:pt x="1000" y="2852"/>
                  </a:lnTo>
                  <a:lnTo>
                    <a:pt x="994" y="2850"/>
                  </a:lnTo>
                  <a:lnTo>
                    <a:pt x="990" y="2850"/>
                  </a:lnTo>
                  <a:lnTo>
                    <a:pt x="984" y="2850"/>
                  </a:lnTo>
                  <a:lnTo>
                    <a:pt x="981" y="2850"/>
                  </a:lnTo>
                  <a:lnTo>
                    <a:pt x="973" y="2848"/>
                  </a:lnTo>
                  <a:lnTo>
                    <a:pt x="967" y="2848"/>
                  </a:lnTo>
                  <a:lnTo>
                    <a:pt x="962" y="2850"/>
                  </a:lnTo>
                  <a:lnTo>
                    <a:pt x="956" y="2850"/>
                  </a:lnTo>
                  <a:lnTo>
                    <a:pt x="948" y="2850"/>
                  </a:lnTo>
                  <a:lnTo>
                    <a:pt x="941" y="2852"/>
                  </a:lnTo>
                  <a:lnTo>
                    <a:pt x="935" y="2855"/>
                  </a:lnTo>
                  <a:lnTo>
                    <a:pt x="927" y="2857"/>
                  </a:lnTo>
                  <a:lnTo>
                    <a:pt x="920" y="2861"/>
                  </a:lnTo>
                  <a:lnTo>
                    <a:pt x="912" y="2863"/>
                  </a:lnTo>
                  <a:lnTo>
                    <a:pt x="903" y="2865"/>
                  </a:lnTo>
                  <a:lnTo>
                    <a:pt x="893" y="2871"/>
                  </a:lnTo>
                  <a:lnTo>
                    <a:pt x="884" y="2873"/>
                  </a:lnTo>
                  <a:lnTo>
                    <a:pt x="876" y="2876"/>
                  </a:lnTo>
                  <a:lnTo>
                    <a:pt x="867" y="2880"/>
                  </a:lnTo>
                  <a:lnTo>
                    <a:pt x="857" y="2886"/>
                  </a:lnTo>
                  <a:lnTo>
                    <a:pt x="848" y="2890"/>
                  </a:lnTo>
                  <a:lnTo>
                    <a:pt x="836" y="2893"/>
                  </a:lnTo>
                  <a:lnTo>
                    <a:pt x="827" y="2897"/>
                  </a:lnTo>
                  <a:lnTo>
                    <a:pt x="817" y="2903"/>
                  </a:lnTo>
                  <a:lnTo>
                    <a:pt x="806" y="2907"/>
                  </a:lnTo>
                  <a:lnTo>
                    <a:pt x="796" y="2912"/>
                  </a:lnTo>
                  <a:lnTo>
                    <a:pt x="785" y="2918"/>
                  </a:lnTo>
                  <a:lnTo>
                    <a:pt x="774" y="2922"/>
                  </a:lnTo>
                  <a:lnTo>
                    <a:pt x="762" y="2928"/>
                  </a:lnTo>
                  <a:lnTo>
                    <a:pt x="751" y="2931"/>
                  </a:lnTo>
                  <a:lnTo>
                    <a:pt x="737" y="2937"/>
                  </a:lnTo>
                  <a:lnTo>
                    <a:pt x="728" y="2943"/>
                  </a:lnTo>
                  <a:lnTo>
                    <a:pt x="715" y="2949"/>
                  </a:lnTo>
                  <a:lnTo>
                    <a:pt x="703" y="2952"/>
                  </a:lnTo>
                  <a:lnTo>
                    <a:pt x="690" y="2958"/>
                  </a:lnTo>
                  <a:lnTo>
                    <a:pt x="678" y="2964"/>
                  </a:lnTo>
                  <a:lnTo>
                    <a:pt x="667" y="2968"/>
                  </a:lnTo>
                  <a:lnTo>
                    <a:pt x="654" y="2971"/>
                  </a:lnTo>
                  <a:lnTo>
                    <a:pt x="640" y="2977"/>
                  </a:lnTo>
                  <a:lnTo>
                    <a:pt x="629" y="2981"/>
                  </a:lnTo>
                  <a:lnTo>
                    <a:pt x="616" y="2985"/>
                  </a:lnTo>
                  <a:lnTo>
                    <a:pt x="602" y="2989"/>
                  </a:lnTo>
                  <a:lnTo>
                    <a:pt x="589" y="2994"/>
                  </a:lnTo>
                  <a:lnTo>
                    <a:pt x="578" y="2998"/>
                  </a:lnTo>
                  <a:lnTo>
                    <a:pt x="564" y="3000"/>
                  </a:lnTo>
                  <a:lnTo>
                    <a:pt x="551" y="3004"/>
                  </a:lnTo>
                  <a:lnTo>
                    <a:pt x="538" y="3008"/>
                  </a:lnTo>
                  <a:lnTo>
                    <a:pt x="525" y="3009"/>
                  </a:lnTo>
                  <a:lnTo>
                    <a:pt x="513" y="3013"/>
                  </a:lnTo>
                  <a:lnTo>
                    <a:pt x="500" y="3015"/>
                  </a:lnTo>
                  <a:lnTo>
                    <a:pt x="487" y="3017"/>
                  </a:lnTo>
                  <a:lnTo>
                    <a:pt x="473" y="3019"/>
                  </a:lnTo>
                  <a:lnTo>
                    <a:pt x="460" y="3021"/>
                  </a:lnTo>
                  <a:lnTo>
                    <a:pt x="447" y="3021"/>
                  </a:lnTo>
                  <a:lnTo>
                    <a:pt x="435" y="3021"/>
                  </a:lnTo>
                  <a:lnTo>
                    <a:pt x="422" y="3023"/>
                  </a:lnTo>
                  <a:lnTo>
                    <a:pt x="409" y="3021"/>
                  </a:lnTo>
                  <a:lnTo>
                    <a:pt x="395" y="3021"/>
                  </a:lnTo>
                  <a:lnTo>
                    <a:pt x="382" y="3019"/>
                  </a:lnTo>
                  <a:lnTo>
                    <a:pt x="371" y="3019"/>
                  </a:lnTo>
                  <a:lnTo>
                    <a:pt x="357" y="3017"/>
                  </a:lnTo>
                  <a:lnTo>
                    <a:pt x="344" y="3013"/>
                  </a:lnTo>
                  <a:lnTo>
                    <a:pt x="333" y="3011"/>
                  </a:lnTo>
                  <a:lnTo>
                    <a:pt x="319" y="3008"/>
                  </a:lnTo>
                  <a:lnTo>
                    <a:pt x="308" y="3004"/>
                  </a:lnTo>
                  <a:lnTo>
                    <a:pt x="296" y="3000"/>
                  </a:lnTo>
                  <a:lnTo>
                    <a:pt x="285" y="2996"/>
                  </a:lnTo>
                  <a:lnTo>
                    <a:pt x="274" y="2990"/>
                  </a:lnTo>
                  <a:lnTo>
                    <a:pt x="260" y="2983"/>
                  </a:lnTo>
                  <a:lnTo>
                    <a:pt x="249" y="2977"/>
                  </a:lnTo>
                  <a:lnTo>
                    <a:pt x="239" y="2970"/>
                  </a:lnTo>
                  <a:lnTo>
                    <a:pt x="228" y="2964"/>
                  </a:lnTo>
                  <a:lnTo>
                    <a:pt x="217" y="2956"/>
                  </a:lnTo>
                  <a:lnTo>
                    <a:pt x="207" y="2951"/>
                  </a:lnTo>
                  <a:lnTo>
                    <a:pt x="198" y="2943"/>
                  </a:lnTo>
                  <a:lnTo>
                    <a:pt x="188" y="2935"/>
                  </a:lnTo>
                  <a:lnTo>
                    <a:pt x="179" y="2928"/>
                  </a:lnTo>
                  <a:lnTo>
                    <a:pt x="171" y="2920"/>
                  </a:lnTo>
                  <a:lnTo>
                    <a:pt x="162" y="2912"/>
                  </a:lnTo>
                  <a:lnTo>
                    <a:pt x="154" y="2905"/>
                  </a:lnTo>
                  <a:lnTo>
                    <a:pt x="146" y="2895"/>
                  </a:lnTo>
                  <a:lnTo>
                    <a:pt x="139" y="2888"/>
                  </a:lnTo>
                  <a:lnTo>
                    <a:pt x="131" y="2880"/>
                  </a:lnTo>
                  <a:lnTo>
                    <a:pt x="125" y="2873"/>
                  </a:lnTo>
                  <a:lnTo>
                    <a:pt x="116" y="2863"/>
                  </a:lnTo>
                  <a:lnTo>
                    <a:pt x="110" y="2855"/>
                  </a:lnTo>
                  <a:lnTo>
                    <a:pt x="105" y="2846"/>
                  </a:lnTo>
                  <a:lnTo>
                    <a:pt x="97" y="2838"/>
                  </a:lnTo>
                  <a:lnTo>
                    <a:pt x="91" y="2829"/>
                  </a:lnTo>
                  <a:lnTo>
                    <a:pt x="86" y="2821"/>
                  </a:lnTo>
                  <a:lnTo>
                    <a:pt x="82" y="2812"/>
                  </a:lnTo>
                  <a:lnTo>
                    <a:pt x="76" y="2802"/>
                  </a:lnTo>
                  <a:lnTo>
                    <a:pt x="70" y="2793"/>
                  </a:lnTo>
                  <a:lnTo>
                    <a:pt x="67" y="2785"/>
                  </a:lnTo>
                  <a:lnTo>
                    <a:pt x="61" y="2776"/>
                  </a:lnTo>
                  <a:lnTo>
                    <a:pt x="57" y="2766"/>
                  </a:lnTo>
                  <a:lnTo>
                    <a:pt x="51" y="2757"/>
                  </a:lnTo>
                  <a:lnTo>
                    <a:pt x="48" y="2749"/>
                  </a:lnTo>
                  <a:lnTo>
                    <a:pt x="46" y="2739"/>
                  </a:lnTo>
                  <a:lnTo>
                    <a:pt x="42" y="2732"/>
                  </a:lnTo>
                  <a:lnTo>
                    <a:pt x="38" y="2722"/>
                  </a:lnTo>
                  <a:lnTo>
                    <a:pt x="34" y="2713"/>
                  </a:lnTo>
                  <a:lnTo>
                    <a:pt x="32" y="2703"/>
                  </a:lnTo>
                  <a:lnTo>
                    <a:pt x="29" y="2694"/>
                  </a:lnTo>
                  <a:lnTo>
                    <a:pt x="27" y="2684"/>
                  </a:lnTo>
                  <a:lnTo>
                    <a:pt x="23" y="2677"/>
                  </a:lnTo>
                  <a:lnTo>
                    <a:pt x="21" y="2667"/>
                  </a:lnTo>
                  <a:lnTo>
                    <a:pt x="19" y="2660"/>
                  </a:lnTo>
                  <a:lnTo>
                    <a:pt x="17" y="2650"/>
                  </a:lnTo>
                  <a:lnTo>
                    <a:pt x="15" y="2643"/>
                  </a:lnTo>
                  <a:lnTo>
                    <a:pt x="13" y="2633"/>
                  </a:lnTo>
                  <a:lnTo>
                    <a:pt x="11" y="2625"/>
                  </a:lnTo>
                  <a:lnTo>
                    <a:pt x="10" y="2618"/>
                  </a:lnTo>
                  <a:lnTo>
                    <a:pt x="10" y="2610"/>
                  </a:lnTo>
                  <a:lnTo>
                    <a:pt x="8" y="2603"/>
                  </a:lnTo>
                  <a:lnTo>
                    <a:pt x="6" y="2595"/>
                  </a:lnTo>
                  <a:lnTo>
                    <a:pt x="4" y="2587"/>
                  </a:lnTo>
                  <a:lnTo>
                    <a:pt x="4" y="2580"/>
                  </a:lnTo>
                  <a:lnTo>
                    <a:pt x="2" y="2572"/>
                  </a:lnTo>
                  <a:lnTo>
                    <a:pt x="2" y="2565"/>
                  </a:lnTo>
                  <a:lnTo>
                    <a:pt x="0" y="2557"/>
                  </a:lnTo>
                  <a:lnTo>
                    <a:pt x="0" y="2551"/>
                  </a:lnTo>
                  <a:lnTo>
                    <a:pt x="0" y="2544"/>
                  </a:lnTo>
                  <a:lnTo>
                    <a:pt x="0" y="2538"/>
                  </a:lnTo>
                  <a:lnTo>
                    <a:pt x="0" y="2532"/>
                  </a:lnTo>
                  <a:lnTo>
                    <a:pt x="0" y="2525"/>
                  </a:lnTo>
                  <a:lnTo>
                    <a:pt x="0" y="2521"/>
                  </a:lnTo>
                  <a:lnTo>
                    <a:pt x="0" y="2515"/>
                  </a:lnTo>
                  <a:lnTo>
                    <a:pt x="0" y="2509"/>
                  </a:lnTo>
                  <a:lnTo>
                    <a:pt x="0" y="2506"/>
                  </a:lnTo>
                  <a:lnTo>
                    <a:pt x="0" y="2500"/>
                  </a:lnTo>
                  <a:lnTo>
                    <a:pt x="0" y="2496"/>
                  </a:lnTo>
                  <a:lnTo>
                    <a:pt x="0" y="2490"/>
                  </a:lnTo>
                  <a:lnTo>
                    <a:pt x="0" y="2485"/>
                  </a:lnTo>
                  <a:lnTo>
                    <a:pt x="0" y="2481"/>
                  </a:lnTo>
                  <a:lnTo>
                    <a:pt x="0" y="2475"/>
                  </a:lnTo>
                  <a:lnTo>
                    <a:pt x="0" y="2471"/>
                  </a:lnTo>
                  <a:lnTo>
                    <a:pt x="0" y="2466"/>
                  </a:lnTo>
                  <a:lnTo>
                    <a:pt x="0" y="2460"/>
                  </a:lnTo>
                  <a:lnTo>
                    <a:pt x="0" y="2454"/>
                  </a:lnTo>
                  <a:lnTo>
                    <a:pt x="0" y="2449"/>
                  </a:lnTo>
                  <a:lnTo>
                    <a:pt x="2" y="2443"/>
                  </a:lnTo>
                  <a:lnTo>
                    <a:pt x="2" y="2437"/>
                  </a:lnTo>
                  <a:lnTo>
                    <a:pt x="4" y="2432"/>
                  </a:lnTo>
                  <a:lnTo>
                    <a:pt x="4" y="2426"/>
                  </a:lnTo>
                  <a:lnTo>
                    <a:pt x="6" y="2420"/>
                  </a:lnTo>
                  <a:lnTo>
                    <a:pt x="8" y="2414"/>
                  </a:lnTo>
                  <a:lnTo>
                    <a:pt x="10" y="2409"/>
                  </a:lnTo>
                  <a:lnTo>
                    <a:pt x="10" y="2401"/>
                  </a:lnTo>
                  <a:lnTo>
                    <a:pt x="11" y="2395"/>
                  </a:lnTo>
                  <a:lnTo>
                    <a:pt x="11" y="2388"/>
                  </a:lnTo>
                  <a:lnTo>
                    <a:pt x="13" y="2382"/>
                  </a:lnTo>
                  <a:lnTo>
                    <a:pt x="15" y="2374"/>
                  </a:lnTo>
                  <a:lnTo>
                    <a:pt x="17" y="2369"/>
                  </a:lnTo>
                  <a:lnTo>
                    <a:pt x="19" y="2361"/>
                  </a:lnTo>
                  <a:lnTo>
                    <a:pt x="21" y="2355"/>
                  </a:lnTo>
                  <a:lnTo>
                    <a:pt x="23" y="2348"/>
                  </a:lnTo>
                  <a:lnTo>
                    <a:pt x="25" y="2342"/>
                  </a:lnTo>
                  <a:lnTo>
                    <a:pt x="27" y="2335"/>
                  </a:lnTo>
                  <a:lnTo>
                    <a:pt x="29" y="2329"/>
                  </a:lnTo>
                  <a:lnTo>
                    <a:pt x="30" y="2321"/>
                  </a:lnTo>
                  <a:lnTo>
                    <a:pt x="32" y="2316"/>
                  </a:lnTo>
                  <a:lnTo>
                    <a:pt x="36" y="2308"/>
                  </a:lnTo>
                  <a:lnTo>
                    <a:pt x="38" y="2302"/>
                  </a:lnTo>
                  <a:lnTo>
                    <a:pt x="40" y="2295"/>
                  </a:lnTo>
                  <a:lnTo>
                    <a:pt x="42" y="2287"/>
                  </a:lnTo>
                  <a:lnTo>
                    <a:pt x="46" y="2279"/>
                  </a:lnTo>
                  <a:lnTo>
                    <a:pt x="48" y="2274"/>
                  </a:lnTo>
                  <a:lnTo>
                    <a:pt x="49" y="2266"/>
                  </a:lnTo>
                  <a:lnTo>
                    <a:pt x="53" y="2259"/>
                  </a:lnTo>
                  <a:lnTo>
                    <a:pt x="55" y="2253"/>
                  </a:lnTo>
                  <a:lnTo>
                    <a:pt x="57" y="2247"/>
                  </a:lnTo>
                  <a:lnTo>
                    <a:pt x="61" y="2240"/>
                  </a:lnTo>
                  <a:lnTo>
                    <a:pt x="63" y="2232"/>
                  </a:lnTo>
                  <a:lnTo>
                    <a:pt x="67" y="2224"/>
                  </a:lnTo>
                  <a:lnTo>
                    <a:pt x="70" y="2219"/>
                  </a:lnTo>
                  <a:lnTo>
                    <a:pt x="72" y="2211"/>
                  </a:lnTo>
                  <a:lnTo>
                    <a:pt x="76" y="2205"/>
                  </a:lnTo>
                  <a:lnTo>
                    <a:pt x="80" y="2200"/>
                  </a:lnTo>
                  <a:lnTo>
                    <a:pt x="84" y="2194"/>
                  </a:lnTo>
                  <a:lnTo>
                    <a:pt x="86" y="2186"/>
                  </a:lnTo>
                  <a:lnTo>
                    <a:pt x="89" y="2181"/>
                  </a:lnTo>
                  <a:lnTo>
                    <a:pt x="93" y="2173"/>
                  </a:lnTo>
                  <a:lnTo>
                    <a:pt x="97" y="2167"/>
                  </a:lnTo>
                  <a:lnTo>
                    <a:pt x="101" y="2162"/>
                  </a:lnTo>
                  <a:lnTo>
                    <a:pt x="105" y="2156"/>
                  </a:lnTo>
                  <a:lnTo>
                    <a:pt x="108" y="2150"/>
                  </a:lnTo>
                  <a:lnTo>
                    <a:pt x="114" y="2144"/>
                  </a:lnTo>
                  <a:lnTo>
                    <a:pt x="116" y="2139"/>
                  </a:lnTo>
                  <a:lnTo>
                    <a:pt x="122" y="2131"/>
                  </a:lnTo>
                  <a:lnTo>
                    <a:pt x="125" y="2127"/>
                  </a:lnTo>
                  <a:lnTo>
                    <a:pt x="129" y="2122"/>
                  </a:lnTo>
                  <a:lnTo>
                    <a:pt x="133" y="2116"/>
                  </a:lnTo>
                  <a:lnTo>
                    <a:pt x="137" y="2110"/>
                  </a:lnTo>
                  <a:lnTo>
                    <a:pt x="143" y="2106"/>
                  </a:lnTo>
                  <a:lnTo>
                    <a:pt x="146" y="2103"/>
                  </a:lnTo>
                  <a:lnTo>
                    <a:pt x="150" y="2097"/>
                  </a:lnTo>
                  <a:lnTo>
                    <a:pt x="154" y="2091"/>
                  </a:lnTo>
                  <a:lnTo>
                    <a:pt x="156" y="2087"/>
                  </a:lnTo>
                  <a:lnTo>
                    <a:pt x="160" y="2084"/>
                  </a:lnTo>
                  <a:lnTo>
                    <a:pt x="163" y="2076"/>
                  </a:lnTo>
                  <a:lnTo>
                    <a:pt x="167" y="2070"/>
                  </a:lnTo>
                  <a:lnTo>
                    <a:pt x="169" y="2063"/>
                  </a:lnTo>
                  <a:lnTo>
                    <a:pt x="169" y="2059"/>
                  </a:lnTo>
                  <a:lnTo>
                    <a:pt x="167" y="2053"/>
                  </a:lnTo>
                  <a:lnTo>
                    <a:pt x="165" y="2049"/>
                  </a:lnTo>
                  <a:lnTo>
                    <a:pt x="163" y="2044"/>
                  </a:lnTo>
                  <a:lnTo>
                    <a:pt x="160" y="2040"/>
                  </a:lnTo>
                  <a:lnTo>
                    <a:pt x="154" y="2034"/>
                  </a:lnTo>
                  <a:lnTo>
                    <a:pt x="150" y="2030"/>
                  </a:lnTo>
                  <a:lnTo>
                    <a:pt x="144" y="2025"/>
                  </a:lnTo>
                  <a:lnTo>
                    <a:pt x="139" y="2021"/>
                  </a:lnTo>
                  <a:lnTo>
                    <a:pt x="133" y="2015"/>
                  </a:lnTo>
                  <a:lnTo>
                    <a:pt x="127" y="2011"/>
                  </a:lnTo>
                  <a:lnTo>
                    <a:pt x="120" y="2004"/>
                  </a:lnTo>
                  <a:lnTo>
                    <a:pt x="114" y="1998"/>
                  </a:lnTo>
                  <a:lnTo>
                    <a:pt x="108" y="1990"/>
                  </a:lnTo>
                  <a:lnTo>
                    <a:pt x="105" y="1983"/>
                  </a:lnTo>
                  <a:lnTo>
                    <a:pt x="101" y="1979"/>
                  </a:lnTo>
                  <a:lnTo>
                    <a:pt x="99" y="1973"/>
                  </a:lnTo>
                  <a:lnTo>
                    <a:pt x="97" y="1970"/>
                  </a:lnTo>
                  <a:lnTo>
                    <a:pt x="95" y="1964"/>
                  </a:lnTo>
                  <a:lnTo>
                    <a:pt x="93" y="1960"/>
                  </a:lnTo>
                  <a:lnTo>
                    <a:pt x="93" y="1954"/>
                  </a:lnTo>
                  <a:lnTo>
                    <a:pt x="91" y="1949"/>
                  </a:lnTo>
                  <a:lnTo>
                    <a:pt x="91" y="1943"/>
                  </a:lnTo>
                  <a:lnTo>
                    <a:pt x="89" y="1935"/>
                  </a:lnTo>
                  <a:lnTo>
                    <a:pt x="89" y="1930"/>
                  </a:lnTo>
                  <a:lnTo>
                    <a:pt x="89" y="1922"/>
                  </a:lnTo>
                  <a:lnTo>
                    <a:pt x="89" y="1914"/>
                  </a:lnTo>
                  <a:lnTo>
                    <a:pt x="89" y="1907"/>
                  </a:lnTo>
                  <a:lnTo>
                    <a:pt x="91" y="1899"/>
                  </a:lnTo>
                  <a:lnTo>
                    <a:pt x="93" y="1890"/>
                  </a:lnTo>
                  <a:lnTo>
                    <a:pt x="95" y="1882"/>
                  </a:lnTo>
                  <a:lnTo>
                    <a:pt x="97" y="1873"/>
                  </a:lnTo>
                  <a:lnTo>
                    <a:pt x="99" y="1863"/>
                  </a:lnTo>
                  <a:lnTo>
                    <a:pt x="103" y="1854"/>
                  </a:lnTo>
                  <a:lnTo>
                    <a:pt x="105" y="1844"/>
                  </a:lnTo>
                  <a:lnTo>
                    <a:pt x="108" y="1833"/>
                  </a:lnTo>
                  <a:lnTo>
                    <a:pt x="114" y="1821"/>
                  </a:lnTo>
                  <a:lnTo>
                    <a:pt x="118" y="1808"/>
                  </a:lnTo>
                  <a:lnTo>
                    <a:pt x="125" y="1797"/>
                  </a:lnTo>
                  <a:lnTo>
                    <a:pt x="129" y="1785"/>
                  </a:lnTo>
                  <a:lnTo>
                    <a:pt x="135" y="1772"/>
                  </a:lnTo>
                  <a:lnTo>
                    <a:pt x="139" y="1760"/>
                  </a:lnTo>
                  <a:lnTo>
                    <a:pt x="144" y="1749"/>
                  </a:lnTo>
                  <a:lnTo>
                    <a:pt x="148" y="1740"/>
                  </a:lnTo>
                  <a:lnTo>
                    <a:pt x="154" y="1728"/>
                  </a:lnTo>
                  <a:lnTo>
                    <a:pt x="158" y="1719"/>
                  </a:lnTo>
                  <a:lnTo>
                    <a:pt x="163" y="1709"/>
                  </a:lnTo>
                  <a:lnTo>
                    <a:pt x="167" y="1700"/>
                  </a:lnTo>
                  <a:lnTo>
                    <a:pt x="173" y="1692"/>
                  </a:lnTo>
                  <a:lnTo>
                    <a:pt x="175" y="1684"/>
                  </a:lnTo>
                  <a:lnTo>
                    <a:pt x="181" y="1677"/>
                  </a:lnTo>
                  <a:lnTo>
                    <a:pt x="184" y="1667"/>
                  </a:lnTo>
                  <a:lnTo>
                    <a:pt x="188" y="1662"/>
                  </a:lnTo>
                  <a:lnTo>
                    <a:pt x="192" y="1654"/>
                  </a:lnTo>
                  <a:lnTo>
                    <a:pt x="196" y="1648"/>
                  </a:lnTo>
                  <a:lnTo>
                    <a:pt x="200" y="1641"/>
                  </a:lnTo>
                  <a:lnTo>
                    <a:pt x="201" y="1635"/>
                  </a:lnTo>
                  <a:lnTo>
                    <a:pt x="205" y="1627"/>
                  </a:lnTo>
                  <a:lnTo>
                    <a:pt x="209" y="1624"/>
                  </a:lnTo>
                  <a:lnTo>
                    <a:pt x="211" y="1618"/>
                  </a:lnTo>
                  <a:lnTo>
                    <a:pt x="215" y="1612"/>
                  </a:lnTo>
                  <a:lnTo>
                    <a:pt x="219" y="1606"/>
                  </a:lnTo>
                  <a:lnTo>
                    <a:pt x="220" y="1603"/>
                  </a:lnTo>
                  <a:lnTo>
                    <a:pt x="226" y="1593"/>
                  </a:lnTo>
                  <a:lnTo>
                    <a:pt x="232" y="1584"/>
                  </a:lnTo>
                  <a:lnTo>
                    <a:pt x="238" y="1576"/>
                  </a:lnTo>
                  <a:lnTo>
                    <a:pt x="241" y="1568"/>
                  </a:lnTo>
                  <a:lnTo>
                    <a:pt x="245" y="1561"/>
                  </a:lnTo>
                  <a:lnTo>
                    <a:pt x="249" y="1553"/>
                  </a:lnTo>
                  <a:lnTo>
                    <a:pt x="253" y="1546"/>
                  </a:lnTo>
                  <a:lnTo>
                    <a:pt x="257" y="1538"/>
                  </a:lnTo>
                  <a:lnTo>
                    <a:pt x="258" y="1530"/>
                  </a:lnTo>
                  <a:lnTo>
                    <a:pt x="262" y="1523"/>
                  </a:lnTo>
                  <a:lnTo>
                    <a:pt x="262" y="1515"/>
                  </a:lnTo>
                  <a:lnTo>
                    <a:pt x="266" y="1508"/>
                  </a:lnTo>
                  <a:lnTo>
                    <a:pt x="266" y="1502"/>
                  </a:lnTo>
                  <a:lnTo>
                    <a:pt x="266" y="1498"/>
                  </a:lnTo>
                  <a:lnTo>
                    <a:pt x="268" y="1492"/>
                  </a:lnTo>
                  <a:lnTo>
                    <a:pt x="268" y="1489"/>
                  </a:lnTo>
                  <a:lnTo>
                    <a:pt x="268" y="1483"/>
                  </a:lnTo>
                  <a:lnTo>
                    <a:pt x="270" y="1477"/>
                  </a:lnTo>
                  <a:lnTo>
                    <a:pt x="270" y="1471"/>
                  </a:lnTo>
                  <a:lnTo>
                    <a:pt x="272" y="1468"/>
                  </a:lnTo>
                  <a:lnTo>
                    <a:pt x="272" y="1460"/>
                  </a:lnTo>
                  <a:lnTo>
                    <a:pt x="272" y="1454"/>
                  </a:lnTo>
                  <a:lnTo>
                    <a:pt x="272" y="1449"/>
                  </a:lnTo>
                  <a:lnTo>
                    <a:pt x="272" y="1441"/>
                  </a:lnTo>
                  <a:lnTo>
                    <a:pt x="272" y="1433"/>
                  </a:lnTo>
                  <a:lnTo>
                    <a:pt x="272" y="1428"/>
                  </a:lnTo>
                  <a:lnTo>
                    <a:pt x="272" y="1418"/>
                  </a:lnTo>
                  <a:lnTo>
                    <a:pt x="274" y="1413"/>
                  </a:lnTo>
                  <a:lnTo>
                    <a:pt x="274" y="1403"/>
                  </a:lnTo>
                  <a:lnTo>
                    <a:pt x="274" y="1395"/>
                  </a:lnTo>
                  <a:lnTo>
                    <a:pt x="274" y="1388"/>
                  </a:lnTo>
                  <a:lnTo>
                    <a:pt x="274" y="1380"/>
                  </a:lnTo>
                  <a:lnTo>
                    <a:pt x="274" y="1373"/>
                  </a:lnTo>
                  <a:lnTo>
                    <a:pt x="274" y="1367"/>
                  </a:lnTo>
                  <a:lnTo>
                    <a:pt x="276" y="1361"/>
                  </a:lnTo>
                  <a:lnTo>
                    <a:pt x="276" y="1355"/>
                  </a:lnTo>
                  <a:lnTo>
                    <a:pt x="276" y="1350"/>
                  </a:lnTo>
                  <a:lnTo>
                    <a:pt x="277" y="1342"/>
                  </a:lnTo>
                  <a:lnTo>
                    <a:pt x="277" y="1338"/>
                  </a:lnTo>
                  <a:lnTo>
                    <a:pt x="279" y="1333"/>
                  </a:lnTo>
                  <a:lnTo>
                    <a:pt x="279" y="1327"/>
                  </a:lnTo>
                  <a:lnTo>
                    <a:pt x="281" y="1321"/>
                  </a:lnTo>
                  <a:lnTo>
                    <a:pt x="281" y="1317"/>
                  </a:lnTo>
                  <a:lnTo>
                    <a:pt x="283" y="1314"/>
                  </a:lnTo>
                  <a:lnTo>
                    <a:pt x="287" y="1306"/>
                  </a:lnTo>
                  <a:lnTo>
                    <a:pt x="289" y="1298"/>
                  </a:lnTo>
                  <a:lnTo>
                    <a:pt x="293" y="1291"/>
                  </a:lnTo>
                  <a:lnTo>
                    <a:pt x="296" y="1285"/>
                  </a:lnTo>
                  <a:lnTo>
                    <a:pt x="300" y="1279"/>
                  </a:lnTo>
                  <a:lnTo>
                    <a:pt x="306" y="1274"/>
                  </a:lnTo>
                  <a:lnTo>
                    <a:pt x="310" y="1268"/>
                  </a:lnTo>
                  <a:lnTo>
                    <a:pt x="315" y="1264"/>
                  </a:lnTo>
                  <a:lnTo>
                    <a:pt x="321" y="1260"/>
                  </a:lnTo>
                  <a:lnTo>
                    <a:pt x="327" y="1257"/>
                  </a:lnTo>
                  <a:lnTo>
                    <a:pt x="331" y="1251"/>
                  </a:lnTo>
                  <a:lnTo>
                    <a:pt x="338" y="1249"/>
                  </a:lnTo>
                  <a:lnTo>
                    <a:pt x="344" y="1245"/>
                  </a:lnTo>
                  <a:lnTo>
                    <a:pt x="350" y="1241"/>
                  </a:lnTo>
                  <a:lnTo>
                    <a:pt x="357" y="1238"/>
                  </a:lnTo>
                  <a:lnTo>
                    <a:pt x="365" y="1236"/>
                  </a:lnTo>
                  <a:lnTo>
                    <a:pt x="373" y="1232"/>
                  </a:lnTo>
                  <a:lnTo>
                    <a:pt x="378" y="1228"/>
                  </a:lnTo>
                  <a:lnTo>
                    <a:pt x="388" y="1222"/>
                  </a:lnTo>
                  <a:lnTo>
                    <a:pt x="395" y="1221"/>
                  </a:lnTo>
                  <a:lnTo>
                    <a:pt x="403" y="1215"/>
                  </a:lnTo>
                  <a:lnTo>
                    <a:pt x="412" y="1211"/>
                  </a:lnTo>
                  <a:lnTo>
                    <a:pt x="420" y="1205"/>
                  </a:lnTo>
                  <a:lnTo>
                    <a:pt x="430" y="1202"/>
                  </a:lnTo>
                  <a:lnTo>
                    <a:pt x="437" y="1194"/>
                  </a:lnTo>
                  <a:lnTo>
                    <a:pt x="445" y="1188"/>
                  </a:lnTo>
                  <a:lnTo>
                    <a:pt x="452" y="1182"/>
                  </a:lnTo>
                  <a:lnTo>
                    <a:pt x="458" y="1175"/>
                  </a:lnTo>
                  <a:lnTo>
                    <a:pt x="462" y="1169"/>
                  </a:lnTo>
                  <a:lnTo>
                    <a:pt x="466" y="1163"/>
                  </a:lnTo>
                  <a:lnTo>
                    <a:pt x="469" y="1156"/>
                  </a:lnTo>
                  <a:lnTo>
                    <a:pt x="473" y="1150"/>
                  </a:lnTo>
                  <a:lnTo>
                    <a:pt x="475" y="1143"/>
                  </a:lnTo>
                  <a:lnTo>
                    <a:pt x="479" y="1137"/>
                  </a:lnTo>
                  <a:lnTo>
                    <a:pt x="481" y="1129"/>
                  </a:lnTo>
                  <a:lnTo>
                    <a:pt x="483" y="1122"/>
                  </a:lnTo>
                  <a:lnTo>
                    <a:pt x="485" y="1114"/>
                  </a:lnTo>
                  <a:lnTo>
                    <a:pt x="485" y="1108"/>
                  </a:lnTo>
                  <a:lnTo>
                    <a:pt x="487" y="1101"/>
                  </a:lnTo>
                  <a:lnTo>
                    <a:pt x="488" y="1093"/>
                  </a:lnTo>
                  <a:lnTo>
                    <a:pt x="488" y="1086"/>
                  </a:lnTo>
                  <a:lnTo>
                    <a:pt x="488" y="1078"/>
                  </a:lnTo>
                  <a:lnTo>
                    <a:pt x="490" y="1070"/>
                  </a:lnTo>
                  <a:lnTo>
                    <a:pt x="492" y="1063"/>
                  </a:lnTo>
                  <a:lnTo>
                    <a:pt x="492" y="1055"/>
                  </a:lnTo>
                  <a:lnTo>
                    <a:pt x="494" y="1048"/>
                  </a:lnTo>
                  <a:lnTo>
                    <a:pt x="496" y="1040"/>
                  </a:lnTo>
                  <a:lnTo>
                    <a:pt x="500" y="1032"/>
                  </a:lnTo>
                  <a:lnTo>
                    <a:pt x="502" y="1023"/>
                  </a:lnTo>
                  <a:lnTo>
                    <a:pt x="506" y="1015"/>
                  </a:lnTo>
                  <a:lnTo>
                    <a:pt x="509" y="1006"/>
                  </a:lnTo>
                  <a:lnTo>
                    <a:pt x="515" y="998"/>
                  </a:lnTo>
                  <a:lnTo>
                    <a:pt x="519" y="990"/>
                  </a:lnTo>
                  <a:lnTo>
                    <a:pt x="525" y="981"/>
                  </a:lnTo>
                  <a:lnTo>
                    <a:pt x="532" y="973"/>
                  </a:lnTo>
                  <a:lnTo>
                    <a:pt x="540" y="964"/>
                  </a:lnTo>
                  <a:lnTo>
                    <a:pt x="547" y="954"/>
                  </a:lnTo>
                  <a:lnTo>
                    <a:pt x="555" y="949"/>
                  </a:lnTo>
                  <a:lnTo>
                    <a:pt x="563" y="941"/>
                  </a:lnTo>
                  <a:lnTo>
                    <a:pt x="572" y="935"/>
                  </a:lnTo>
                  <a:lnTo>
                    <a:pt x="580" y="928"/>
                  </a:lnTo>
                  <a:lnTo>
                    <a:pt x="587" y="924"/>
                  </a:lnTo>
                  <a:lnTo>
                    <a:pt x="595" y="918"/>
                  </a:lnTo>
                  <a:lnTo>
                    <a:pt x="602" y="914"/>
                  </a:lnTo>
                  <a:lnTo>
                    <a:pt x="610" y="909"/>
                  </a:lnTo>
                  <a:lnTo>
                    <a:pt x="618" y="907"/>
                  </a:lnTo>
                  <a:lnTo>
                    <a:pt x="623" y="903"/>
                  </a:lnTo>
                  <a:lnTo>
                    <a:pt x="631" y="899"/>
                  </a:lnTo>
                  <a:lnTo>
                    <a:pt x="639" y="897"/>
                  </a:lnTo>
                  <a:lnTo>
                    <a:pt x="646" y="895"/>
                  </a:lnTo>
                  <a:lnTo>
                    <a:pt x="654" y="892"/>
                  </a:lnTo>
                  <a:lnTo>
                    <a:pt x="661" y="890"/>
                  </a:lnTo>
                  <a:lnTo>
                    <a:pt x="667" y="888"/>
                  </a:lnTo>
                  <a:lnTo>
                    <a:pt x="675" y="886"/>
                  </a:lnTo>
                  <a:lnTo>
                    <a:pt x="680" y="882"/>
                  </a:lnTo>
                  <a:lnTo>
                    <a:pt x="688" y="880"/>
                  </a:lnTo>
                  <a:lnTo>
                    <a:pt x="694" y="878"/>
                  </a:lnTo>
                  <a:lnTo>
                    <a:pt x="699" y="876"/>
                  </a:lnTo>
                  <a:lnTo>
                    <a:pt x="707" y="873"/>
                  </a:lnTo>
                  <a:lnTo>
                    <a:pt x="713" y="871"/>
                  </a:lnTo>
                  <a:lnTo>
                    <a:pt x="718" y="867"/>
                  </a:lnTo>
                  <a:lnTo>
                    <a:pt x="724" y="865"/>
                  </a:lnTo>
                  <a:lnTo>
                    <a:pt x="730" y="861"/>
                  </a:lnTo>
                  <a:lnTo>
                    <a:pt x="737" y="857"/>
                  </a:lnTo>
                  <a:lnTo>
                    <a:pt x="741" y="854"/>
                  </a:lnTo>
                  <a:lnTo>
                    <a:pt x="749" y="850"/>
                  </a:lnTo>
                  <a:lnTo>
                    <a:pt x="755" y="844"/>
                  </a:lnTo>
                  <a:lnTo>
                    <a:pt x="760" y="838"/>
                  </a:lnTo>
                  <a:lnTo>
                    <a:pt x="764" y="833"/>
                  </a:lnTo>
                  <a:lnTo>
                    <a:pt x="768" y="827"/>
                  </a:lnTo>
                  <a:lnTo>
                    <a:pt x="772" y="821"/>
                  </a:lnTo>
                  <a:lnTo>
                    <a:pt x="775" y="816"/>
                  </a:lnTo>
                  <a:lnTo>
                    <a:pt x="777" y="810"/>
                  </a:lnTo>
                  <a:lnTo>
                    <a:pt x="777" y="804"/>
                  </a:lnTo>
                  <a:lnTo>
                    <a:pt x="779" y="798"/>
                  </a:lnTo>
                  <a:lnTo>
                    <a:pt x="781" y="795"/>
                  </a:lnTo>
                  <a:lnTo>
                    <a:pt x="781" y="787"/>
                  </a:lnTo>
                  <a:lnTo>
                    <a:pt x="781" y="783"/>
                  </a:lnTo>
                  <a:lnTo>
                    <a:pt x="781" y="778"/>
                  </a:lnTo>
                  <a:lnTo>
                    <a:pt x="783" y="772"/>
                  </a:lnTo>
                  <a:lnTo>
                    <a:pt x="781" y="766"/>
                  </a:lnTo>
                  <a:lnTo>
                    <a:pt x="781" y="760"/>
                  </a:lnTo>
                  <a:lnTo>
                    <a:pt x="781" y="755"/>
                  </a:lnTo>
                  <a:lnTo>
                    <a:pt x="781" y="749"/>
                  </a:lnTo>
                  <a:lnTo>
                    <a:pt x="779" y="743"/>
                  </a:lnTo>
                  <a:lnTo>
                    <a:pt x="779" y="738"/>
                  </a:lnTo>
                  <a:lnTo>
                    <a:pt x="777" y="732"/>
                  </a:lnTo>
                  <a:lnTo>
                    <a:pt x="777" y="726"/>
                  </a:lnTo>
                  <a:lnTo>
                    <a:pt x="777" y="721"/>
                  </a:lnTo>
                  <a:lnTo>
                    <a:pt x="777" y="715"/>
                  </a:lnTo>
                  <a:lnTo>
                    <a:pt x="777" y="709"/>
                  </a:lnTo>
                  <a:lnTo>
                    <a:pt x="777" y="702"/>
                  </a:lnTo>
                  <a:lnTo>
                    <a:pt x="777" y="696"/>
                  </a:lnTo>
                  <a:lnTo>
                    <a:pt x="779" y="688"/>
                  </a:lnTo>
                  <a:lnTo>
                    <a:pt x="779" y="683"/>
                  </a:lnTo>
                  <a:lnTo>
                    <a:pt x="783" y="677"/>
                  </a:lnTo>
                  <a:lnTo>
                    <a:pt x="785" y="669"/>
                  </a:lnTo>
                  <a:lnTo>
                    <a:pt x="787" y="662"/>
                  </a:lnTo>
                  <a:lnTo>
                    <a:pt x="791" y="654"/>
                  </a:lnTo>
                  <a:lnTo>
                    <a:pt x="796" y="648"/>
                  </a:lnTo>
                  <a:close/>
                </a:path>
              </a:pathLst>
            </a:custGeom>
            <a:gradFill rotWithShape="1">
              <a:gsLst>
                <a:gs pos="0">
                  <a:srgbClr val="FF0000"/>
                </a:gs>
                <a:gs pos="100000">
                  <a:srgbClr val="FFF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9" name="Freeform 8"/>
            <p:cNvSpPr>
              <a:spLocks/>
            </p:cNvSpPr>
            <p:nvPr/>
          </p:nvSpPr>
          <p:spPr bwMode="auto">
            <a:xfrm>
              <a:off x="3780" y="990"/>
              <a:ext cx="462" cy="520"/>
            </a:xfrm>
            <a:custGeom>
              <a:avLst/>
              <a:gdLst>
                <a:gd name="T0" fmla="*/ 21 w 923"/>
                <a:gd name="T1" fmla="*/ 7 h 1039"/>
                <a:gd name="T2" fmla="*/ 20 w 923"/>
                <a:gd name="T3" fmla="*/ 6 h 1039"/>
                <a:gd name="T4" fmla="*/ 19 w 923"/>
                <a:gd name="T5" fmla="*/ 5 h 1039"/>
                <a:gd name="T6" fmla="*/ 17 w 923"/>
                <a:gd name="T7" fmla="*/ 3 h 1039"/>
                <a:gd name="T8" fmla="*/ 16 w 923"/>
                <a:gd name="T9" fmla="*/ 2 h 1039"/>
                <a:gd name="T10" fmla="*/ 14 w 923"/>
                <a:gd name="T11" fmla="*/ 1 h 1039"/>
                <a:gd name="T12" fmla="*/ 12 w 923"/>
                <a:gd name="T13" fmla="*/ 1 h 1039"/>
                <a:gd name="T14" fmla="*/ 10 w 923"/>
                <a:gd name="T15" fmla="*/ 1 h 1039"/>
                <a:gd name="T16" fmla="*/ 8 w 923"/>
                <a:gd name="T17" fmla="*/ 1 h 1039"/>
                <a:gd name="T18" fmla="*/ 6 w 923"/>
                <a:gd name="T19" fmla="*/ 1 h 1039"/>
                <a:gd name="T20" fmla="*/ 5 w 923"/>
                <a:gd name="T21" fmla="*/ 1 h 1039"/>
                <a:gd name="T22" fmla="*/ 3 w 923"/>
                <a:gd name="T23" fmla="*/ 1 h 1039"/>
                <a:gd name="T24" fmla="*/ 2 w 923"/>
                <a:gd name="T25" fmla="*/ 2 h 1039"/>
                <a:gd name="T26" fmla="*/ 2 w 923"/>
                <a:gd name="T27" fmla="*/ 3 h 1039"/>
                <a:gd name="T28" fmla="*/ 1 w 923"/>
                <a:gd name="T29" fmla="*/ 4 h 1039"/>
                <a:gd name="T30" fmla="*/ 1 w 923"/>
                <a:gd name="T31" fmla="*/ 6 h 1039"/>
                <a:gd name="T32" fmla="*/ 1 w 923"/>
                <a:gd name="T33" fmla="*/ 7 h 1039"/>
                <a:gd name="T34" fmla="*/ 1 w 923"/>
                <a:gd name="T35" fmla="*/ 9 h 1039"/>
                <a:gd name="T36" fmla="*/ 1 w 923"/>
                <a:gd name="T37" fmla="*/ 10 h 1039"/>
                <a:gd name="T38" fmla="*/ 1 w 923"/>
                <a:gd name="T39" fmla="*/ 12 h 1039"/>
                <a:gd name="T40" fmla="*/ 1 w 923"/>
                <a:gd name="T41" fmla="*/ 13 h 1039"/>
                <a:gd name="T42" fmla="*/ 2 w 923"/>
                <a:gd name="T43" fmla="*/ 14 h 1039"/>
                <a:gd name="T44" fmla="*/ 3 w 923"/>
                <a:gd name="T45" fmla="*/ 15 h 1039"/>
                <a:gd name="T46" fmla="*/ 4 w 923"/>
                <a:gd name="T47" fmla="*/ 16 h 1039"/>
                <a:gd name="T48" fmla="*/ 5 w 923"/>
                <a:gd name="T49" fmla="*/ 16 h 1039"/>
                <a:gd name="T50" fmla="*/ 6 w 923"/>
                <a:gd name="T51" fmla="*/ 17 h 1039"/>
                <a:gd name="T52" fmla="*/ 7 w 923"/>
                <a:gd name="T53" fmla="*/ 18 h 1039"/>
                <a:gd name="T54" fmla="*/ 8 w 923"/>
                <a:gd name="T55" fmla="*/ 20 h 1039"/>
                <a:gd name="T56" fmla="*/ 8 w 923"/>
                <a:gd name="T57" fmla="*/ 21 h 1039"/>
                <a:gd name="T58" fmla="*/ 9 w 923"/>
                <a:gd name="T59" fmla="*/ 22 h 1039"/>
                <a:gd name="T60" fmla="*/ 9 w 923"/>
                <a:gd name="T61" fmla="*/ 23 h 1039"/>
                <a:gd name="T62" fmla="*/ 10 w 923"/>
                <a:gd name="T63" fmla="*/ 25 h 1039"/>
                <a:gd name="T64" fmla="*/ 11 w 923"/>
                <a:gd name="T65" fmla="*/ 26 h 1039"/>
                <a:gd name="T66" fmla="*/ 11 w 923"/>
                <a:gd name="T67" fmla="*/ 28 h 1039"/>
                <a:gd name="T68" fmla="*/ 12 w 923"/>
                <a:gd name="T69" fmla="*/ 29 h 1039"/>
                <a:gd name="T70" fmla="*/ 13 w 923"/>
                <a:gd name="T71" fmla="*/ 30 h 1039"/>
                <a:gd name="T72" fmla="*/ 14 w 923"/>
                <a:gd name="T73" fmla="*/ 31 h 1039"/>
                <a:gd name="T74" fmla="*/ 15 w 923"/>
                <a:gd name="T75" fmla="*/ 31 h 1039"/>
                <a:gd name="T76" fmla="*/ 17 w 923"/>
                <a:gd name="T77" fmla="*/ 32 h 1039"/>
                <a:gd name="T78" fmla="*/ 19 w 923"/>
                <a:gd name="T79" fmla="*/ 32 h 1039"/>
                <a:gd name="T80" fmla="*/ 20 w 923"/>
                <a:gd name="T81" fmla="*/ 32 h 1039"/>
                <a:gd name="T82" fmla="*/ 22 w 923"/>
                <a:gd name="T83" fmla="*/ 33 h 1039"/>
                <a:gd name="T84" fmla="*/ 23 w 923"/>
                <a:gd name="T85" fmla="*/ 33 h 1039"/>
                <a:gd name="T86" fmla="*/ 24 w 923"/>
                <a:gd name="T87" fmla="*/ 33 h 1039"/>
                <a:gd name="T88" fmla="*/ 25 w 923"/>
                <a:gd name="T89" fmla="*/ 33 h 1039"/>
                <a:gd name="T90" fmla="*/ 26 w 923"/>
                <a:gd name="T91" fmla="*/ 33 h 1039"/>
                <a:gd name="T92" fmla="*/ 27 w 923"/>
                <a:gd name="T93" fmla="*/ 32 h 1039"/>
                <a:gd name="T94" fmla="*/ 28 w 923"/>
                <a:gd name="T95" fmla="*/ 31 h 1039"/>
                <a:gd name="T96" fmla="*/ 29 w 923"/>
                <a:gd name="T97" fmla="*/ 29 h 1039"/>
                <a:gd name="T98" fmla="*/ 29 w 923"/>
                <a:gd name="T99" fmla="*/ 27 h 1039"/>
                <a:gd name="T100" fmla="*/ 29 w 923"/>
                <a:gd name="T101" fmla="*/ 24 h 1039"/>
                <a:gd name="T102" fmla="*/ 29 w 923"/>
                <a:gd name="T103" fmla="*/ 22 h 1039"/>
                <a:gd name="T104" fmla="*/ 29 w 923"/>
                <a:gd name="T105" fmla="*/ 20 h 1039"/>
                <a:gd name="T106" fmla="*/ 29 w 923"/>
                <a:gd name="T107" fmla="*/ 18 h 1039"/>
                <a:gd name="T108" fmla="*/ 29 w 923"/>
                <a:gd name="T109" fmla="*/ 17 h 1039"/>
                <a:gd name="T110" fmla="*/ 28 w 923"/>
                <a:gd name="T111" fmla="*/ 16 h 1039"/>
                <a:gd name="T112" fmla="*/ 28 w 923"/>
                <a:gd name="T113" fmla="*/ 15 h 1039"/>
                <a:gd name="T114" fmla="*/ 27 w 923"/>
                <a:gd name="T115" fmla="*/ 13 h 1039"/>
                <a:gd name="T116" fmla="*/ 26 w 923"/>
                <a:gd name="T117" fmla="*/ 12 h 1039"/>
                <a:gd name="T118" fmla="*/ 25 w 923"/>
                <a:gd name="T119" fmla="*/ 11 h 1039"/>
                <a:gd name="T120" fmla="*/ 24 w 923"/>
                <a:gd name="T121" fmla="*/ 10 h 1039"/>
                <a:gd name="T122" fmla="*/ 23 w 923"/>
                <a:gd name="T123" fmla="*/ 9 h 1039"/>
                <a:gd name="T124" fmla="*/ 22 w 923"/>
                <a:gd name="T125" fmla="*/ 8 h 10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23" h="1039">
                  <a:moveTo>
                    <a:pt x="661" y="230"/>
                  </a:moveTo>
                  <a:lnTo>
                    <a:pt x="658" y="228"/>
                  </a:lnTo>
                  <a:lnTo>
                    <a:pt x="657" y="224"/>
                  </a:lnTo>
                  <a:lnTo>
                    <a:pt x="655" y="220"/>
                  </a:lnTo>
                  <a:lnTo>
                    <a:pt x="653" y="217"/>
                  </a:lnTo>
                  <a:lnTo>
                    <a:pt x="651" y="213"/>
                  </a:lnTo>
                  <a:lnTo>
                    <a:pt x="650" y="209"/>
                  </a:lnTo>
                  <a:lnTo>
                    <a:pt x="647" y="207"/>
                  </a:lnTo>
                  <a:lnTo>
                    <a:pt x="645" y="203"/>
                  </a:lnTo>
                  <a:lnTo>
                    <a:pt x="642" y="199"/>
                  </a:lnTo>
                  <a:lnTo>
                    <a:pt x="640" y="195"/>
                  </a:lnTo>
                  <a:lnTo>
                    <a:pt x="637" y="190"/>
                  </a:lnTo>
                  <a:lnTo>
                    <a:pt x="635" y="188"/>
                  </a:lnTo>
                  <a:lnTo>
                    <a:pt x="631" y="183"/>
                  </a:lnTo>
                  <a:lnTo>
                    <a:pt x="628" y="179"/>
                  </a:lnTo>
                  <a:lnTo>
                    <a:pt x="626" y="175"/>
                  </a:lnTo>
                  <a:lnTo>
                    <a:pt x="622" y="171"/>
                  </a:lnTo>
                  <a:lnTo>
                    <a:pt x="618" y="166"/>
                  </a:lnTo>
                  <a:lnTo>
                    <a:pt x="615" y="163"/>
                  </a:lnTo>
                  <a:lnTo>
                    <a:pt x="611" y="158"/>
                  </a:lnTo>
                  <a:lnTo>
                    <a:pt x="607" y="155"/>
                  </a:lnTo>
                  <a:lnTo>
                    <a:pt x="603" y="150"/>
                  </a:lnTo>
                  <a:lnTo>
                    <a:pt x="600" y="146"/>
                  </a:lnTo>
                  <a:lnTo>
                    <a:pt x="596" y="141"/>
                  </a:lnTo>
                  <a:lnTo>
                    <a:pt x="592" y="138"/>
                  </a:lnTo>
                  <a:lnTo>
                    <a:pt x="587" y="134"/>
                  </a:lnTo>
                  <a:lnTo>
                    <a:pt x="583" y="130"/>
                  </a:lnTo>
                  <a:lnTo>
                    <a:pt x="578" y="125"/>
                  </a:lnTo>
                  <a:lnTo>
                    <a:pt x="575" y="121"/>
                  </a:lnTo>
                  <a:lnTo>
                    <a:pt x="568" y="116"/>
                  </a:lnTo>
                  <a:lnTo>
                    <a:pt x="565" y="113"/>
                  </a:lnTo>
                  <a:lnTo>
                    <a:pt x="559" y="109"/>
                  </a:lnTo>
                  <a:lnTo>
                    <a:pt x="556" y="105"/>
                  </a:lnTo>
                  <a:lnTo>
                    <a:pt x="549" y="100"/>
                  </a:lnTo>
                  <a:lnTo>
                    <a:pt x="544" y="96"/>
                  </a:lnTo>
                  <a:lnTo>
                    <a:pt x="538" y="93"/>
                  </a:lnTo>
                  <a:lnTo>
                    <a:pt x="533" y="89"/>
                  </a:lnTo>
                  <a:lnTo>
                    <a:pt x="528" y="85"/>
                  </a:lnTo>
                  <a:lnTo>
                    <a:pt x="522" y="80"/>
                  </a:lnTo>
                  <a:lnTo>
                    <a:pt x="516" y="78"/>
                  </a:lnTo>
                  <a:lnTo>
                    <a:pt x="511" y="74"/>
                  </a:lnTo>
                  <a:lnTo>
                    <a:pt x="504" y="70"/>
                  </a:lnTo>
                  <a:lnTo>
                    <a:pt x="498" y="66"/>
                  </a:lnTo>
                  <a:lnTo>
                    <a:pt x="492" y="63"/>
                  </a:lnTo>
                  <a:lnTo>
                    <a:pt x="487" y="59"/>
                  </a:lnTo>
                  <a:lnTo>
                    <a:pt x="479" y="55"/>
                  </a:lnTo>
                  <a:lnTo>
                    <a:pt x="473" y="53"/>
                  </a:lnTo>
                  <a:lnTo>
                    <a:pt x="467" y="49"/>
                  </a:lnTo>
                  <a:lnTo>
                    <a:pt x="461" y="46"/>
                  </a:lnTo>
                  <a:lnTo>
                    <a:pt x="454" y="43"/>
                  </a:lnTo>
                  <a:lnTo>
                    <a:pt x="447" y="40"/>
                  </a:lnTo>
                  <a:lnTo>
                    <a:pt x="441" y="38"/>
                  </a:lnTo>
                  <a:lnTo>
                    <a:pt x="433" y="35"/>
                  </a:lnTo>
                  <a:lnTo>
                    <a:pt x="427" y="31"/>
                  </a:lnTo>
                  <a:lnTo>
                    <a:pt x="419" y="29"/>
                  </a:lnTo>
                  <a:lnTo>
                    <a:pt x="412" y="26"/>
                  </a:lnTo>
                  <a:lnTo>
                    <a:pt x="404" y="25"/>
                  </a:lnTo>
                  <a:lnTo>
                    <a:pt x="397" y="22"/>
                  </a:lnTo>
                  <a:lnTo>
                    <a:pt x="389" y="20"/>
                  </a:lnTo>
                  <a:lnTo>
                    <a:pt x="382" y="19"/>
                  </a:lnTo>
                  <a:lnTo>
                    <a:pt x="374" y="17"/>
                  </a:lnTo>
                  <a:lnTo>
                    <a:pt x="367" y="15"/>
                  </a:lnTo>
                  <a:lnTo>
                    <a:pt x="359" y="14"/>
                  </a:lnTo>
                  <a:lnTo>
                    <a:pt x="350" y="14"/>
                  </a:lnTo>
                  <a:lnTo>
                    <a:pt x="343" y="12"/>
                  </a:lnTo>
                  <a:lnTo>
                    <a:pt x="335" y="11"/>
                  </a:lnTo>
                  <a:lnTo>
                    <a:pt x="327" y="10"/>
                  </a:lnTo>
                  <a:lnTo>
                    <a:pt x="319" y="9"/>
                  </a:lnTo>
                  <a:lnTo>
                    <a:pt x="312" y="7"/>
                  </a:lnTo>
                  <a:lnTo>
                    <a:pt x="304" y="7"/>
                  </a:lnTo>
                  <a:lnTo>
                    <a:pt x="296" y="6"/>
                  </a:lnTo>
                  <a:lnTo>
                    <a:pt x="289" y="5"/>
                  </a:lnTo>
                  <a:lnTo>
                    <a:pt x="283" y="5"/>
                  </a:lnTo>
                  <a:lnTo>
                    <a:pt x="275" y="4"/>
                  </a:lnTo>
                  <a:lnTo>
                    <a:pt x="268" y="4"/>
                  </a:lnTo>
                  <a:lnTo>
                    <a:pt x="261" y="2"/>
                  </a:lnTo>
                  <a:lnTo>
                    <a:pt x="255" y="2"/>
                  </a:lnTo>
                  <a:lnTo>
                    <a:pt x="248" y="1"/>
                  </a:lnTo>
                  <a:lnTo>
                    <a:pt x="241" y="1"/>
                  </a:lnTo>
                  <a:lnTo>
                    <a:pt x="235" y="1"/>
                  </a:lnTo>
                  <a:lnTo>
                    <a:pt x="229" y="1"/>
                  </a:lnTo>
                  <a:lnTo>
                    <a:pt x="223" y="1"/>
                  </a:lnTo>
                  <a:lnTo>
                    <a:pt x="216" y="0"/>
                  </a:lnTo>
                  <a:lnTo>
                    <a:pt x="210" y="0"/>
                  </a:lnTo>
                  <a:lnTo>
                    <a:pt x="205" y="0"/>
                  </a:lnTo>
                  <a:lnTo>
                    <a:pt x="199" y="0"/>
                  </a:lnTo>
                  <a:lnTo>
                    <a:pt x="194" y="0"/>
                  </a:lnTo>
                  <a:lnTo>
                    <a:pt x="188" y="0"/>
                  </a:lnTo>
                  <a:lnTo>
                    <a:pt x="183" y="1"/>
                  </a:lnTo>
                  <a:lnTo>
                    <a:pt x="176" y="1"/>
                  </a:lnTo>
                  <a:lnTo>
                    <a:pt x="171" y="1"/>
                  </a:lnTo>
                  <a:lnTo>
                    <a:pt x="166" y="1"/>
                  </a:lnTo>
                  <a:lnTo>
                    <a:pt x="161" y="2"/>
                  </a:lnTo>
                  <a:lnTo>
                    <a:pt x="156" y="2"/>
                  </a:lnTo>
                  <a:lnTo>
                    <a:pt x="151" y="4"/>
                  </a:lnTo>
                  <a:lnTo>
                    <a:pt x="147" y="4"/>
                  </a:lnTo>
                  <a:lnTo>
                    <a:pt x="142" y="6"/>
                  </a:lnTo>
                  <a:lnTo>
                    <a:pt x="137" y="6"/>
                  </a:lnTo>
                  <a:lnTo>
                    <a:pt x="132" y="7"/>
                  </a:lnTo>
                  <a:lnTo>
                    <a:pt x="129" y="7"/>
                  </a:lnTo>
                  <a:lnTo>
                    <a:pt x="124" y="10"/>
                  </a:lnTo>
                  <a:lnTo>
                    <a:pt x="119" y="10"/>
                  </a:lnTo>
                  <a:lnTo>
                    <a:pt x="115" y="12"/>
                  </a:lnTo>
                  <a:lnTo>
                    <a:pt x="111" y="14"/>
                  </a:lnTo>
                  <a:lnTo>
                    <a:pt x="107" y="15"/>
                  </a:lnTo>
                  <a:lnTo>
                    <a:pt x="104" y="17"/>
                  </a:lnTo>
                  <a:lnTo>
                    <a:pt x="99" y="19"/>
                  </a:lnTo>
                  <a:lnTo>
                    <a:pt x="95" y="20"/>
                  </a:lnTo>
                  <a:lnTo>
                    <a:pt x="92" y="22"/>
                  </a:lnTo>
                  <a:lnTo>
                    <a:pt x="87" y="25"/>
                  </a:lnTo>
                  <a:lnTo>
                    <a:pt x="85" y="27"/>
                  </a:lnTo>
                  <a:lnTo>
                    <a:pt x="81" y="30"/>
                  </a:lnTo>
                  <a:lnTo>
                    <a:pt x="77" y="32"/>
                  </a:lnTo>
                  <a:lnTo>
                    <a:pt x="74" y="35"/>
                  </a:lnTo>
                  <a:lnTo>
                    <a:pt x="70" y="38"/>
                  </a:lnTo>
                  <a:lnTo>
                    <a:pt x="67" y="40"/>
                  </a:lnTo>
                  <a:lnTo>
                    <a:pt x="64" y="44"/>
                  </a:lnTo>
                  <a:lnTo>
                    <a:pt x="60" y="46"/>
                  </a:lnTo>
                  <a:lnTo>
                    <a:pt x="57" y="50"/>
                  </a:lnTo>
                  <a:lnTo>
                    <a:pt x="55" y="54"/>
                  </a:lnTo>
                  <a:lnTo>
                    <a:pt x="51" y="58"/>
                  </a:lnTo>
                  <a:lnTo>
                    <a:pt x="49" y="60"/>
                  </a:lnTo>
                  <a:lnTo>
                    <a:pt x="45" y="64"/>
                  </a:lnTo>
                  <a:lnTo>
                    <a:pt x="42" y="68"/>
                  </a:lnTo>
                  <a:lnTo>
                    <a:pt x="39" y="73"/>
                  </a:lnTo>
                  <a:lnTo>
                    <a:pt x="36" y="76"/>
                  </a:lnTo>
                  <a:lnTo>
                    <a:pt x="33" y="81"/>
                  </a:lnTo>
                  <a:lnTo>
                    <a:pt x="31" y="85"/>
                  </a:lnTo>
                  <a:lnTo>
                    <a:pt x="28" y="91"/>
                  </a:lnTo>
                  <a:lnTo>
                    <a:pt x="25" y="95"/>
                  </a:lnTo>
                  <a:lnTo>
                    <a:pt x="22" y="99"/>
                  </a:lnTo>
                  <a:lnTo>
                    <a:pt x="20" y="104"/>
                  </a:lnTo>
                  <a:lnTo>
                    <a:pt x="18" y="109"/>
                  </a:lnTo>
                  <a:lnTo>
                    <a:pt x="16" y="114"/>
                  </a:lnTo>
                  <a:lnTo>
                    <a:pt x="15" y="119"/>
                  </a:lnTo>
                  <a:lnTo>
                    <a:pt x="12" y="124"/>
                  </a:lnTo>
                  <a:lnTo>
                    <a:pt x="11" y="130"/>
                  </a:lnTo>
                  <a:lnTo>
                    <a:pt x="10" y="135"/>
                  </a:lnTo>
                  <a:lnTo>
                    <a:pt x="7" y="140"/>
                  </a:lnTo>
                  <a:lnTo>
                    <a:pt x="6" y="145"/>
                  </a:lnTo>
                  <a:lnTo>
                    <a:pt x="6" y="150"/>
                  </a:lnTo>
                  <a:lnTo>
                    <a:pt x="3" y="155"/>
                  </a:lnTo>
                  <a:lnTo>
                    <a:pt x="3" y="161"/>
                  </a:lnTo>
                  <a:lnTo>
                    <a:pt x="2" y="166"/>
                  </a:lnTo>
                  <a:lnTo>
                    <a:pt x="2" y="173"/>
                  </a:lnTo>
                  <a:lnTo>
                    <a:pt x="1" y="178"/>
                  </a:lnTo>
                  <a:lnTo>
                    <a:pt x="1" y="183"/>
                  </a:lnTo>
                  <a:lnTo>
                    <a:pt x="1" y="189"/>
                  </a:lnTo>
                  <a:lnTo>
                    <a:pt x="1" y="194"/>
                  </a:lnTo>
                  <a:lnTo>
                    <a:pt x="0" y="199"/>
                  </a:lnTo>
                  <a:lnTo>
                    <a:pt x="0" y="205"/>
                  </a:lnTo>
                  <a:lnTo>
                    <a:pt x="0" y="210"/>
                  </a:lnTo>
                  <a:lnTo>
                    <a:pt x="1" y="217"/>
                  </a:lnTo>
                  <a:lnTo>
                    <a:pt x="1" y="222"/>
                  </a:lnTo>
                  <a:lnTo>
                    <a:pt x="1" y="228"/>
                  </a:lnTo>
                  <a:lnTo>
                    <a:pt x="1" y="234"/>
                  </a:lnTo>
                  <a:lnTo>
                    <a:pt x="2" y="239"/>
                  </a:lnTo>
                  <a:lnTo>
                    <a:pt x="2" y="244"/>
                  </a:lnTo>
                  <a:lnTo>
                    <a:pt x="3" y="250"/>
                  </a:lnTo>
                  <a:lnTo>
                    <a:pt x="3" y="255"/>
                  </a:lnTo>
                  <a:lnTo>
                    <a:pt x="5" y="262"/>
                  </a:lnTo>
                  <a:lnTo>
                    <a:pt x="5" y="268"/>
                  </a:lnTo>
                  <a:lnTo>
                    <a:pt x="6" y="273"/>
                  </a:lnTo>
                  <a:lnTo>
                    <a:pt x="6" y="278"/>
                  </a:lnTo>
                  <a:lnTo>
                    <a:pt x="7" y="284"/>
                  </a:lnTo>
                  <a:lnTo>
                    <a:pt x="8" y="289"/>
                  </a:lnTo>
                  <a:lnTo>
                    <a:pt x="10" y="294"/>
                  </a:lnTo>
                  <a:lnTo>
                    <a:pt x="10" y="300"/>
                  </a:lnTo>
                  <a:lnTo>
                    <a:pt x="11" y="305"/>
                  </a:lnTo>
                  <a:lnTo>
                    <a:pt x="11" y="310"/>
                  </a:lnTo>
                  <a:lnTo>
                    <a:pt x="12" y="315"/>
                  </a:lnTo>
                  <a:lnTo>
                    <a:pt x="13" y="320"/>
                  </a:lnTo>
                  <a:lnTo>
                    <a:pt x="15" y="326"/>
                  </a:lnTo>
                  <a:lnTo>
                    <a:pt x="16" y="332"/>
                  </a:lnTo>
                  <a:lnTo>
                    <a:pt x="17" y="337"/>
                  </a:lnTo>
                  <a:lnTo>
                    <a:pt x="17" y="342"/>
                  </a:lnTo>
                  <a:lnTo>
                    <a:pt x="20" y="347"/>
                  </a:lnTo>
                  <a:lnTo>
                    <a:pt x="20" y="352"/>
                  </a:lnTo>
                  <a:lnTo>
                    <a:pt x="21" y="356"/>
                  </a:lnTo>
                  <a:lnTo>
                    <a:pt x="22" y="361"/>
                  </a:lnTo>
                  <a:lnTo>
                    <a:pt x="22" y="366"/>
                  </a:lnTo>
                  <a:lnTo>
                    <a:pt x="23" y="369"/>
                  </a:lnTo>
                  <a:lnTo>
                    <a:pt x="25" y="374"/>
                  </a:lnTo>
                  <a:lnTo>
                    <a:pt x="26" y="378"/>
                  </a:lnTo>
                  <a:lnTo>
                    <a:pt x="27" y="383"/>
                  </a:lnTo>
                  <a:lnTo>
                    <a:pt x="27" y="387"/>
                  </a:lnTo>
                  <a:lnTo>
                    <a:pt x="28" y="391"/>
                  </a:lnTo>
                  <a:lnTo>
                    <a:pt x="28" y="396"/>
                  </a:lnTo>
                  <a:lnTo>
                    <a:pt x="30" y="399"/>
                  </a:lnTo>
                  <a:lnTo>
                    <a:pt x="31" y="403"/>
                  </a:lnTo>
                  <a:lnTo>
                    <a:pt x="31" y="407"/>
                  </a:lnTo>
                  <a:lnTo>
                    <a:pt x="32" y="411"/>
                  </a:lnTo>
                  <a:lnTo>
                    <a:pt x="33" y="414"/>
                  </a:lnTo>
                  <a:lnTo>
                    <a:pt x="33" y="417"/>
                  </a:lnTo>
                  <a:lnTo>
                    <a:pt x="35" y="421"/>
                  </a:lnTo>
                  <a:lnTo>
                    <a:pt x="35" y="423"/>
                  </a:lnTo>
                  <a:lnTo>
                    <a:pt x="36" y="427"/>
                  </a:lnTo>
                  <a:lnTo>
                    <a:pt x="37" y="429"/>
                  </a:lnTo>
                  <a:lnTo>
                    <a:pt x="39" y="433"/>
                  </a:lnTo>
                  <a:lnTo>
                    <a:pt x="41" y="436"/>
                  </a:lnTo>
                  <a:lnTo>
                    <a:pt x="42" y="439"/>
                  </a:lnTo>
                  <a:lnTo>
                    <a:pt x="46" y="444"/>
                  </a:lnTo>
                  <a:lnTo>
                    <a:pt x="51" y="451"/>
                  </a:lnTo>
                  <a:lnTo>
                    <a:pt x="56" y="456"/>
                  </a:lnTo>
                  <a:lnTo>
                    <a:pt x="61" y="462"/>
                  </a:lnTo>
                  <a:lnTo>
                    <a:pt x="67" y="466"/>
                  </a:lnTo>
                  <a:lnTo>
                    <a:pt x="74" y="471"/>
                  </a:lnTo>
                  <a:lnTo>
                    <a:pt x="76" y="473"/>
                  </a:lnTo>
                  <a:lnTo>
                    <a:pt x="80" y="476"/>
                  </a:lnTo>
                  <a:lnTo>
                    <a:pt x="84" y="478"/>
                  </a:lnTo>
                  <a:lnTo>
                    <a:pt x="86" y="481"/>
                  </a:lnTo>
                  <a:lnTo>
                    <a:pt x="90" y="482"/>
                  </a:lnTo>
                  <a:lnTo>
                    <a:pt x="94" y="485"/>
                  </a:lnTo>
                  <a:lnTo>
                    <a:pt x="97" y="487"/>
                  </a:lnTo>
                  <a:lnTo>
                    <a:pt x="100" y="490"/>
                  </a:lnTo>
                  <a:lnTo>
                    <a:pt x="104" y="492"/>
                  </a:lnTo>
                  <a:lnTo>
                    <a:pt x="107" y="495"/>
                  </a:lnTo>
                  <a:lnTo>
                    <a:pt x="111" y="496"/>
                  </a:lnTo>
                  <a:lnTo>
                    <a:pt x="116" y="500"/>
                  </a:lnTo>
                  <a:lnTo>
                    <a:pt x="119" y="501"/>
                  </a:lnTo>
                  <a:lnTo>
                    <a:pt x="122" y="503"/>
                  </a:lnTo>
                  <a:lnTo>
                    <a:pt x="126" y="506"/>
                  </a:lnTo>
                  <a:lnTo>
                    <a:pt x="130" y="508"/>
                  </a:lnTo>
                  <a:lnTo>
                    <a:pt x="134" y="510"/>
                  </a:lnTo>
                  <a:lnTo>
                    <a:pt x="137" y="512"/>
                  </a:lnTo>
                  <a:lnTo>
                    <a:pt x="141" y="515"/>
                  </a:lnTo>
                  <a:lnTo>
                    <a:pt x="145" y="517"/>
                  </a:lnTo>
                  <a:lnTo>
                    <a:pt x="149" y="518"/>
                  </a:lnTo>
                  <a:lnTo>
                    <a:pt x="151" y="521"/>
                  </a:lnTo>
                  <a:lnTo>
                    <a:pt x="155" y="523"/>
                  </a:lnTo>
                  <a:lnTo>
                    <a:pt x="159" y="526"/>
                  </a:lnTo>
                  <a:lnTo>
                    <a:pt x="162" y="527"/>
                  </a:lnTo>
                  <a:lnTo>
                    <a:pt x="166" y="531"/>
                  </a:lnTo>
                  <a:lnTo>
                    <a:pt x="170" y="533"/>
                  </a:lnTo>
                  <a:lnTo>
                    <a:pt x="173" y="536"/>
                  </a:lnTo>
                  <a:lnTo>
                    <a:pt x="179" y="540"/>
                  </a:lnTo>
                  <a:lnTo>
                    <a:pt x="185" y="545"/>
                  </a:lnTo>
                  <a:lnTo>
                    <a:pt x="190" y="550"/>
                  </a:lnTo>
                  <a:lnTo>
                    <a:pt x="195" y="556"/>
                  </a:lnTo>
                  <a:lnTo>
                    <a:pt x="200" y="561"/>
                  </a:lnTo>
                  <a:lnTo>
                    <a:pt x="204" y="567"/>
                  </a:lnTo>
                  <a:lnTo>
                    <a:pt x="206" y="570"/>
                  </a:lnTo>
                  <a:lnTo>
                    <a:pt x="208" y="572"/>
                  </a:lnTo>
                  <a:lnTo>
                    <a:pt x="209" y="576"/>
                  </a:lnTo>
                  <a:lnTo>
                    <a:pt x="211" y="580"/>
                  </a:lnTo>
                  <a:lnTo>
                    <a:pt x="213" y="585"/>
                  </a:lnTo>
                  <a:lnTo>
                    <a:pt x="215" y="591"/>
                  </a:lnTo>
                  <a:lnTo>
                    <a:pt x="218" y="596"/>
                  </a:lnTo>
                  <a:lnTo>
                    <a:pt x="220" y="602"/>
                  </a:lnTo>
                  <a:lnTo>
                    <a:pt x="223" y="608"/>
                  </a:lnTo>
                  <a:lnTo>
                    <a:pt x="225" y="614"/>
                  </a:lnTo>
                  <a:lnTo>
                    <a:pt x="228" y="620"/>
                  </a:lnTo>
                  <a:lnTo>
                    <a:pt x="230" y="626"/>
                  </a:lnTo>
                  <a:lnTo>
                    <a:pt x="231" y="631"/>
                  </a:lnTo>
                  <a:lnTo>
                    <a:pt x="234" y="637"/>
                  </a:lnTo>
                  <a:lnTo>
                    <a:pt x="236" y="642"/>
                  </a:lnTo>
                  <a:lnTo>
                    <a:pt x="240" y="649"/>
                  </a:lnTo>
                  <a:lnTo>
                    <a:pt x="241" y="655"/>
                  </a:lnTo>
                  <a:lnTo>
                    <a:pt x="245" y="661"/>
                  </a:lnTo>
                  <a:lnTo>
                    <a:pt x="246" y="664"/>
                  </a:lnTo>
                  <a:lnTo>
                    <a:pt x="248" y="666"/>
                  </a:lnTo>
                  <a:lnTo>
                    <a:pt x="249" y="670"/>
                  </a:lnTo>
                  <a:lnTo>
                    <a:pt x="251" y="674"/>
                  </a:lnTo>
                  <a:lnTo>
                    <a:pt x="253" y="679"/>
                  </a:lnTo>
                  <a:lnTo>
                    <a:pt x="256" y="685"/>
                  </a:lnTo>
                  <a:lnTo>
                    <a:pt x="258" y="689"/>
                  </a:lnTo>
                  <a:lnTo>
                    <a:pt x="259" y="692"/>
                  </a:lnTo>
                  <a:lnTo>
                    <a:pt x="261" y="696"/>
                  </a:lnTo>
                  <a:lnTo>
                    <a:pt x="263" y="700"/>
                  </a:lnTo>
                  <a:lnTo>
                    <a:pt x="265" y="702"/>
                  </a:lnTo>
                  <a:lnTo>
                    <a:pt x="266" y="706"/>
                  </a:lnTo>
                  <a:lnTo>
                    <a:pt x="268" y="710"/>
                  </a:lnTo>
                  <a:lnTo>
                    <a:pt x="270" y="714"/>
                  </a:lnTo>
                  <a:lnTo>
                    <a:pt x="271" y="716"/>
                  </a:lnTo>
                  <a:lnTo>
                    <a:pt x="274" y="721"/>
                  </a:lnTo>
                  <a:lnTo>
                    <a:pt x="275" y="725"/>
                  </a:lnTo>
                  <a:lnTo>
                    <a:pt x="278" y="729"/>
                  </a:lnTo>
                  <a:lnTo>
                    <a:pt x="279" y="732"/>
                  </a:lnTo>
                  <a:lnTo>
                    <a:pt x="281" y="736"/>
                  </a:lnTo>
                  <a:lnTo>
                    <a:pt x="284" y="741"/>
                  </a:lnTo>
                  <a:lnTo>
                    <a:pt x="285" y="745"/>
                  </a:lnTo>
                  <a:lnTo>
                    <a:pt x="288" y="749"/>
                  </a:lnTo>
                  <a:lnTo>
                    <a:pt x="290" y="754"/>
                  </a:lnTo>
                  <a:lnTo>
                    <a:pt x="293" y="758"/>
                  </a:lnTo>
                  <a:lnTo>
                    <a:pt x="295" y="763"/>
                  </a:lnTo>
                  <a:lnTo>
                    <a:pt x="298" y="768"/>
                  </a:lnTo>
                  <a:lnTo>
                    <a:pt x="300" y="771"/>
                  </a:lnTo>
                  <a:lnTo>
                    <a:pt x="303" y="776"/>
                  </a:lnTo>
                  <a:lnTo>
                    <a:pt x="305" y="781"/>
                  </a:lnTo>
                  <a:lnTo>
                    <a:pt x="308" y="786"/>
                  </a:lnTo>
                  <a:lnTo>
                    <a:pt x="310" y="791"/>
                  </a:lnTo>
                  <a:lnTo>
                    <a:pt x="313" y="796"/>
                  </a:lnTo>
                  <a:lnTo>
                    <a:pt x="317" y="803"/>
                  </a:lnTo>
                  <a:lnTo>
                    <a:pt x="319" y="806"/>
                  </a:lnTo>
                  <a:lnTo>
                    <a:pt x="322" y="813"/>
                  </a:lnTo>
                  <a:lnTo>
                    <a:pt x="324" y="818"/>
                  </a:lnTo>
                  <a:lnTo>
                    <a:pt x="328" y="823"/>
                  </a:lnTo>
                  <a:lnTo>
                    <a:pt x="330" y="826"/>
                  </a:lnTo>
                  <a:lnTo>
                    <a:pt x="333" y="833"/>
                  </a:lnTo>
                  <a:lnTo>
                    <a:pt x="335" y="836"/>
                  </a:lnTo>
                  <a:lnTo>
                    <a:pt x="338" y="841"/>
                  </a:lnTo>
                  <a:lnTo>
                    <a:pt x="340" y="846"/>
                  </a:lnTo>
                  <a:lnTo>
                    <a:pt x="343" y="851"/>
                  </a:lnTo>
                  <a:lnTo>
                    <a:pt x="347" y="855"/>
                  </a:lnTo>
                  <a:lnTo>
                    <a:pt x="349" y="860"/>
                  </a:lnTo>
                  <a:lnTo>
                    <a:pt x="352" y="865"/>
                  </a:lnTo>
                  <a:lnTo>
                    <a:pt x="355" y="870"/>
                  </a:lnTo>
                  <a:lnTo>
                    <a:pt x="358" y="874"/>
                  </a:lnTo>
                  <a:lnTo>
                    <a:pt x="362" y="879"/>
                  </a:lnTo>
                  <a:lnTo>
                    <a:pt x="363" y="883"/>
                  </a:lnTo>
                  <a:lnTo>
                    <a:pt x="367" y="888"/>
                  </a:lnTo>
                  <a:lnTo>
                    <a:pt x="369" y="891"/>
                  </a:lnTo>
                  <a:lnTo>
                    <a:pt x="373" y="896"/>
                  </a:lnTo>
                  <a:lnTo>
                    <a:pt x="375" y="900"/>
                  </a:lnTo>
                  <a:lnTo>
                    <a:pt x="378" y="904"/>
                  </a:lnTo>
                  <a:lnTo>
                    <a:pt x="382" y="908"/>
                  </a:lnTo>
                  <a:lnTo>
                    <a:pt x="384" y="913"/>
                  </a:lnTo>
                  <a:lnTo>
                    <a:pt x="388" y="917"/>
                  </a:lnTo>
                  <a:lnTo>
                    <a:pt x="390" y="920"/>
                  </a:lnTo>
                  <a:lnTo>
                    <a:pt x="394" y="923"/>
                  </a:lnTo>
                  <a:lnTo>
                    <a:pt x="397" y="928"/>
                  </a:lnTo>
                  <a:lnTo>
                    <a:pt x="400" y="930"/>
                  </a:lnTo>
                  <a:lnTo>
                    <a:pt x="404" y="935"/>
                  </a:lnTo>
                  <a:lnTo>
                    <a:pt x="408" y="938"/>
                  </a:lnTo>
                  <a:lnTo>
                    <a:pt x="412" y="943"/>
                  </a:lnTo>
                  <a:lnTo>
                    <a:pt x="414" y="945"/>
                  </a:lnTo>
                  <a:lnTo>
                    <a:pt x="418" y="949"/>
                  </a:lnTo>
                  <a:lnTo>
                    <a:pt x="422" y="952"/>
                  </a:lnTo>
                  <a:lnTo>
                    <a:pt x="425" y="955"/>
                  </a:lnTo>
                  <a:lnTo>
                    <a:pt x="428" y="958"/>
                  </a:lnTo>
                  <a:lnTo>
                    <a:pt x="433" y="960"/>
                  </a:lnTo>
                  <a:lnTo>
                    <a:pt x="437" y="963"/>
                  </a:lnTo>
                  <a:lnTo>
                    <a:pt x="441" y="967"/>
                  </a:lnTo>
                  <a:lnTo>
                    <a:pt x="444" y="969"/>
                  </a:lnTo>
                  <a:lnTo>
                    <a:pt x="448" y="972"/>
                  </a:lnTo>
                  <a:lnTo>
                    <a:pt x="452" y="974"/>
                  </a:lnTo>
                  <a:lnTo>
                    <a:pt x="457" y="977"/>
                  </a:lnTo>
                  <a:lnTo>
                    <a:pt x="461" y="979"/>
                  </a:lnTo>
                  <a:lnTo>
                    <a:pt x="466" y="982"/>
                  </a:lnTo>
                  <a:lnTo>
                    <a:pt x="469" y="984"/>
                  </a:lnTo>
                  <a:lnTo>
                    <a:pt x="474" y="987"/>
                  </a:lnTo>
                  <a:lnTo>
                    <a:pt x="478" y="989"/>
                  </a:lnTo>
                  <a:lnTo>
                    <a:pt x="483" y="990"/>
                  </a:lnTo>
                  <a:lnTo>
                    <a:pt x="488" y="992"/>
                  </a:lnTo>
                  <a:lnTo>
                    <a:pt x="493" y="994"/>
                  </a:lnTo>
                  <a:lnTo>
                    <a:pt x="498" y="995"/>
                  </a:lnTo>
                  <a:lnTo>
                    <a:pt x="503" y="998"/>
                  </a:lnTo>
                  <a:lnTo>
                    <a:pt x="508" y="999"/>
                  </a:lnTo>
                  <a:lnTo>
                    <a:pt x="514" y="1002"/>
                  </a:lnTo>
                  <a:lnTo>
                    <a:pt x="519" y="1002"/>
                  </a:lnTo>
                  <a:lnTo>
                    <a:pt x="524" y="1003"/>
                  </a:lnTo>
                  <a:lnTo>
                    <a:pt x="529" y="1004"/>
                  </a:lnTo>
                  <a:lnTo>
                    <a:pt x="536" y="1007"/>
                  </a:lnTo>
                  <a:lnTo>
                    <a:pt x="542" y="1007"/>
                  </a:lnTo>
                  <a:lnTo>
                    <a:pt x="548" y="1008"/>
                  </a:lnTo>
                  <a:lnTo>
                    <a:pt x="553" y="1009"/>
                  </a:lnTo>
                  <a:lnTo>
                    <a:pt x="561" y="1010"/>
                  </a:lnTo>
                  <a:lnTo>
                    <a:pt x="566" y="1010"/>
                  </a:lnTo>
                  <a:lnTo>
                    <a:pt x="572" y="1012"/>
                  </a:lnTo>
                  <a:lnTo>
                    <a:pt x="578" y="1012"/>
                  </a:lnTo>
                  <a:lnTo>
                    <a:pt x="585" y="1013"/>
                  </a:lnTo>
                  <a:lnTo>
                    <a:pt x="590" y="1013"/>
                  </a:lnTo>
                  <a:lnTo>
                    <a:pt x="596" y="1014"/>
                  </a:lnTo>
                  <a:lnTo>
                    <a:pt x="601" y="1014"/>
                  </a:lnTo>
                  <a:lnTo>
                    <a:pt x="607" y="1015"/>
                  </a:lnTo>
                  <a:lnTo>
                    <a:pt x="612" y="1017"/>
                  </a:lnTo>
                  <a:lnTo>
                    <a:pt x="618" y="1018"/>
                  </a:lnTo>
                  <a:lnTo>
                    <a:pt x="623" y="1018"/>
                  </a:lnTo>
                  <a:lnTo>
                    <a:pt x="628" y="1020"/>
                  </a:lnTo>
                  <a:lnTo>
                    <a:pt x="633" y="1020"/>
                  </a:lnTo>
                  <a:lnTo>
                    <a:pt x="638" y="1022"/>
                  </a:lnTo>
                  <a:lnTo>
                    <a:pt x="645" y="1022"/>
                  </a:lnTo>
                  <a:lnTo>
                    <a:pt x="650" y="1024"/>
                  </a:lnTo>
                  <a:lnTo>
                    <a:pt x="655" y="1024"/>
                  </a:lnTo>
                  <a:lnTo>
                    <a:pt x="660" y="1025"/>
                  </a:lnTo>
                  <a:lnTo>
                    <a:pt x="663" y="1027"/>
                  </a:lnTo>
                  <a:lnTo>
                    <a:pt x="670" y="1028"/>
                  </a:lnTo>
                  <a:lnTo>
                    <a:pt x="673" y="1028"/>
                  </a:lnTo>
                  <a:lnTo>
                    <a:pt x="678" y="1029"/>
                  </a:lnTo>
                  <a:lnTo>
                    <a:pt x="683" y="1029"/>
                  </a:lnTo>
                  <a:lnTo>
                    <a:pt x="688" y="1030"/>
                  </a:lnTo>
                  <a:lnTo>
                    <a:pt x="692" y="1032"/>
                  </a:lnTo>
                  <a:lnTo>
                    <a:pt x="697" y="1032"/>
                  </a:lnTo>
                  <a:lnTo>
                    <a:pt x="702" y="1033"/>
                  </a:lnTo>
                  <a:lnTo>
                    <a:pt x="707" y="1034"/>
                  </a:lnTo>
                  <a:lnTo>
                    <a:pt x="711" y="1034"/>
                  </a:lnTo>
                  <a:lnTo>
                    <a:pt x="716" y="1034"/>
                  </a:lnTo>
                  <a:lnTo>
                    <a:pt x="720" y="1035"/>
                  </a:lnTo>
                  <a:lnTo>
                    <a:pt x="725" y="1037"/>
                  </a:lnTo>
                  <a:lnTo>
                    <a:pt x="729" y="1037"/>
                  </a:lnTo>
                  <a:lnTo>
                    <a:pt x="732" y="1037"/>
                  </a:lnTo>
                  <a:lnTo>
                    <a:pt x="736" y="1037"/>
                  </a:lnTo>
                  <a:lnTo>
                    <a:pt x="741" y="1038"/>
                  </a:lnTo>
                  <a:lnTo>
                    <a:pt x="745" y="1038"/>
                  </a:lnTo>
                  <a:lnTo>
                    <a:pt x="749" y="1038"/>
                  </a:lnTo>
                  <a:lnTo>
                    <a:pt x="752" y="1038"/>
                  </a:lnTo>
                  <a:lnTo>
                    <a:pt x="757" y="1039"/>
                  </a:lnTo>
                  <a:lnTo>
                    <a:pt x="760" y="1038"/>
                  </a:lnTo>
                  <a:lnTo>
                    <a:pt x="765" y="1038"/>
                  </a:lnTo>
                  <a:lnTo>
                    <a:pt x="769" y="1038"/>
                  </a:lnTo>
                  <a:lnTo>
                    <a:pt x="772" y="1038"/>
                  </a:lnTo>
                  <a:lnTo>
                    <a:pt x="776" y="1038"/>
                  </a:lnTo>
                  <a:lnTo>
                    <a:pt x="780" y="1038"/>
                  </a:lnTo>
                  <a:lnTo>
                    <a:pt x="785" y="1037"/>
                  </a:lnTo>
                  <a:lnTo>
                    <a:pt x="789" y="1037"/>
                  </a:lnTo>
                  <a:lnTo>
                    <a:pt x="792" y="1035"/>
                  </a:lnTo>
                  <a:lnTo>
                    <a:pt x="795" y="1035"/>
                  </a:lnTo>
                  <a:lnTo>
                    <a:pt x="799" y="1034"/>
                  </a:lnTo>
                  <a:lnTo>
                    <a:pt x="802" y="1034"/>
                  </a:lnTo>
                  <a:lnTo>
                    <a:pt x="806" y="1033"/>
                  </a:lnTo>
                  <a:lnTo>
                    <a:pt x="810" y="1032"/>
                  </a:lnTo>
                  <a:lnTo>
                    <a:pt x="814" y="1030"/>
                  </a:lnTo>
                  <a:lnTo>
                    <a:pt x="817" y="1029"/>
                  </a:lnTo>
                  <a:lnTo>
                    <a:pt x="821" y="1028"/>
                  </a:lnTo>
                  <a:lnTo>
                    <a:pt x="824" y="1027"/>
                  </a:lnTo>
                  <a:lnTo>
                    <a:pt x="828" y="1024"/>
                  </a:lnTo>
                  <a:lnTo>
                    <a:pt x="831" y="1023"/>
                  </a:lnTo>
                  <a:lnTo>
                    <a:pt x="835" y="1020"/>
                  </a:lnTo>
                  <a:lnTo>
                    <a:pt x="839" y="1019"/>
                  </a:lnTo>
                  <a:lnTo>
                    <a:pt x="843" y="1018"/>
                  </a:lnTo>
                  <a:lnTo>
                    <a:pt x="846" y="1015"/>
                  </a:lnTo>
                  <a:lnTo>
                    <a:pt x="849" y="1013"/>
                  </a:lnTo>
                  <a:lnTo>
                    <a:pt x="853" y="1010"/>
                  </a:lnTo>
                  <a:lnTo>
                    <a:pt x="856" y="1007"/>
                  </a:lnTo>
                  <a:lnTo>
                    <a:pt x="860" y="1003"/>
                  </a:lnTo>
                  <a:lnTo>
                    <a:pt x="863" y="999"/>
                  </a:lnTo>
                  <a:lnTo>
                    <a:pt x="865" y="995"/>
                  </a:lnTo>
                  <a:lnTo>
                    <a:pt x="869" y="990"/>
                  </a:lnTo>
                  <a:lnTo>
                    <a:pt x="871" y="987"/>
                  </a:lnTo>
                  <a:lnTo>
                    <a:pt x="874" y="982"/>
                  </a:lnTo>
                  <a:lnTo>
                    <a:pt x="876" y="977"/>
                  </a:lnTo>
                  <a:lnTo>
                    <a:pt x="879" y="970"/>
                  </a:lnTo>
                  <a:lnTo>
                    <a:pt x="881" y="964"/>
                  </a:lnTo>
                  <a:lnTo>
                    <a:pt x="883" y="958"/>
                  </a:lnTo>
                  <a:lnTo>
                    <a:pt x="886" y="953"/>
                  </a:lnTo>
                  <a:lnTo>
                    <a:pt x="888" y="945"/>
                  </a:lnTo>
                  <a:lnTo>
                    <a:pt x="890" y="939"/>
                  </a:lnTo>
                  <a:lnTo>
                    <a:pt x="893" y="932"/>
                  </a:lnTo>
                  <a:lnTo>
                    <a:pt x="894" y="925"/>
                  </a:lnTo>
                  <a:lnTo>
                    <a:pt x="895" y="918"/>
                  </a:lnTo>
                  <a:lnTo>
                    <a:pt x="898" y="910"/>
                  </a:lnTo>
                  <a:lnTo>
                    <a:pt x="899" y="903"/>
                  </a:lnTo>
                  <a:lnTo>
                    <a:pt x="901" y="895"/>
                  </a:lnTo>
                  <a:lnTo>
                    <a:pt x="903" y="888"/>
                  </a:lnTo>
                  <a:lnTo>
                    <a:pt x="904" y="880"/>
                  </a:lnTo>
                  <a:lnTo>
                    <a:pt x="905" y="871"/>
                  </a:lnTo>
                  <a:lnTo>
                    <a:pt x="906" y="864"/>
                  </a:lnTo>
                  <a:lnTo>
                    <a:pt x="908" y="855"/>
                  </a:lnTo>
                  <a:lnTo>
                    <a:pt x="909" y="848"/>
                  </a:lnTo>
                  <a:lnTo>
                    <a:pt x="910" y="839"/>
                  </a:lnTo>
                  <a:lnTo>
                    <a:pt x="911" y="830"/>
                  </a:lnTo>
                  <a:lnTo>
                    <a:pt x="913" y="821"/>
                  </a:lnTo>
                  <a:lnTo>
                    <a:pt x="914" y="814"/>
                  </a:lnTo>
                  <a:lnTo>
                    <a:pt x="914" y="805"/>
                  </a:lnTo>
                  <a:lnTo>
                    <a:pt x="915" y="796"/>
                  </a:lnTo>
                  <a:lnTo>
                    <a:pt x="915" y="788"/>
                  </a:lnTo>
                  <a:lnTo>
                    <a:pt x="916" y="779"/>
                  </a:lnTo>
                  <a:lnTo>
                    <a:pt x="918" y="770"/>
                  </a:lnTo>
                  <a:lnTo>
                    <a:pt x="918" y="763"/>
                  </a:lnTo>
                  <a:lnTo>
                    <a:pt x="919" y="754"/>
                  </a:lnTo>
                  <a:lnTo>
                    <a:pt x="920" y="745"/>
                  </a:lnTo>
                  <a:lnTo>
                    <a:pt x="920" y="736"/>
                  </a:lnTo>
                  <a:lnTo>
                    <a:pt x="920" y="729"/>
                  </a:lnTo>
                  <a:lnTo>
                    <a:pt x="920" y="720"/>
                  </a:lnTo>
                  <a:lnTo>
                    <a:pt x="920" y="711"/>
                  </a:lnTo>
                  <a:lnTo>
                    <a:pt x="920" y="702"/>
                  </a:lnTo>
                  <a:lnTo>
                    <a:pt x="921" y="696"/>
                  </a:lnTo>
                  <a:lnTo>
                    <a:pt x="921" y="687"/>
                  </a:lnTo>
                  <a:lnTo>
                    <a:pt x="923" y="680"/>
                  </a:lnTo>
                  <a:lnTo>
                    <a:pt x="923" y="672"/>
                  </a:lnTo>
                  <a:lnTo>
                    <a:pt x="923" y="665"/>
                  </a:lnTo>
                  <a:lnTo>
                    <a:pt x="923" y="657"/>
                  </a:lnTo>
                  <a:lnTo>
                    <a:pt x="923" y="650"/>
                  </a:lnTo>
                  <a:lnTo>
                    <a:pt x="923" y="644"/>
                  </a:lnTo>
                  <a:lnTo>
                    <a:pt x="923" y="636"/>
                  </a:lnTo>
                  <a:lnTo>
                    <a:pt x="923" y="630"/>
                  </a:lnTo>
                  <a:lnTo>
                    <a:pt x="923" y="624"/>
                  </a:lnTo>
                  <a:lnTo>
                    <a:pt x="923" y="617"/>
                  </a:lnTo>
                  <a:lnTo>
                    <a:pt x="923" y="611"/>
                  </a:lnTo>
                  <a:lnTo>
                    <a:pt x="923" y="605"/>
                  </a:lnTo>
                  <a:lnTo>
                    <a:pt x="923" y="600"/>
                  </a:lnTo>
                  <a:lnTo>
                    <a:pt x="921" y="595"/>
                  </a:lnTo>
                  <a:lnTo>
                    <a:pt x="921" y="590"/>
                  </a:lnTo>
                  <a:lnTo>
                    <a:pt x="921" y="585"/>
                  </a:lnTo>
                  <a:lnTo>
                    <a:pt x="921" y="581"/>
                  </a:lnTo>
                  <a:lnTo>
                    <a:pt x="920" y="576"/>
                  </a:lnTo>
                  <a:lnTo>
                    <a:pt x="920" y="572"/>
                  </a:lnTo>
                  <a:lnTo>
                    <a:pt x="920" y="567"/>
                  </a:lnTo>
                  <a:lnTo>
                    <a:pt x="919" y="563"/>
                  </a:lnTo>
                  <a:lnTo>
                    <a:pt x="918" y="558"/>
                  </a:lnTo>
                  <a:lnTo>
                    <a:pt x="916" y="555"/>
                  </a:lnTo>
                  <a:lnTo>
                    <a:pt x="915" y="550"/>
                  </a:lnTo>
                  <a:lnTo>
                    <a:pt x="915" y="546"/>
                  </a:lnTo>
                  <a:lnTo>
                    <a:pt x="914" y="540"/>
                  </a:lnTo>
                  <a:lnTo>
                    <a:pt x="911" y="536"/>
                  </a:lnTo>
                  <a:lnTo>
                    <a:pt x="910" y="531"/>
                  </a:lnTo>
                  <a:lnTo>
                    <a:pt x="909" y="527"/>
                  </a:lnTo>
                  <a:lnTo>
                    <a:pt x="908" y="522"/>
                  </a:lnTo>
                  <a:lnTo>
                    <a:pt x="905" y="518"/>
                  </a:lnTo>
                  <a:lnTo>
                    <a:pt x="904" y="513"/>
                  </a:lnTo>
                  <a:lnTo>
                    <a:pt x="901" y="510"/>
                  </a:lnTo>
                  <a:lnTo>
                    <a:pt x="899" y="505"/>
                  </a:lnTo>
                  <a:lnTo>
                    <a:pt x="898" y="500"/>
                  </a:lnTo>
                  <a:lnTo>
                    <a:pt x="895" y="495"/>
                  </a:lnTo>
                  <a:lnTo>
                    <a:pt x="893" y="491"/>
                  </a:lnTo>
                  <a:lnTo>
                    <a:pt x="890" y="486"/>
                  </a:lnTo>
                  <a:lnTo>
                    <a:pt x="888" y="481"/>
                  </a:lnTo>
                  <a:lnTo>
                    <a:pt x="885" y="476"/>
                  </a:lnTo>
                  <a:lnTo>
                    <a:pt x="883" y="472"/>
                  </a:lnTo>
                  <a:lnTo>
                    <a:pt x="880" y="467"/>
                  </a:lnTo>
                  <a:lnTo>
                    <a:pt x="878" y="463"/>
                  </a:lnTo>
                  <a:lnTo>
                    <a:pt x="875" y="458"/>
                  </a:lnTo>
                  <a:lnTo>
                    <a:pt x="873" y="453"/>
                  </a:lnTo>
                  <a:lnTo>
                    <a:pt x="869" y="449"/>
                  </a:lnTo>
                  <a:lnTo>
                    <a:pt x="866" y="444"/>
                  </a:lnTo>
                  <a:lnTo>
                    <a:pt x="863" y="441"/>
                  </a:lnTo>
                  <a:lnTo>
                    <a:pt x="861" y="436"/>
                  </a:lnTo>
                  <a:lnTo>
                    <a:pt x="858" y="431"/>
                  </a:lnTo>
                  <a:lnTo>
                    <a:pt x="855" y="427"/>
                  </a:lnTo>
                  <a:lnTo>
                    <a:pt x="851" y="422"/>
                  </a:lnTo>
                  <a:lnTo>
                    <a:pt x="849" y="418"/>
                  </a:lnTo>
                  <a:lnTo>
                    <a:pt x="845" y="413"/>
                  </a:lnTo>
                  <a:lnTo>
                    <a:pt x="843" y="409"/>
                  </a:lnTo>
                  <a:lnTo>
                    <a:pt x="839" y="404"/>
                  </a:lnTo>
                  <a:lnTo>
                    <a:pt x="836" y="401"/>
                  </a:lnTo>
                  <a:lnTo>
                    <a:pt x="833" y="397"/>
                  </a:lnTo>
                  <a:lnTo>
                    <a:pt x="830" y="392"/>
                  </a:lnTo>
                  <a:lnTo>
                    <a:pt x="826" y="388"/>
                  </a:lnTo>
                  <a:lnTo>
                    <a:pt x="824" y="384"/>
                  </a:lnTo>
                  <a:lnTo>
                    <a:pt x="820" y="381"/>
                  </a:lnTo>
                  <a:lnTo>
                    <a:pt x="817" y="377"/>
                  </a:lnTo>
                  <a:lnTo>
                    <a:pt x="814" y="372"/>
                  </a:lnTo>
                  <a:lnTo>
                    <a:pt x="811" y="369"/>
                  </a:lnTo>
                  <a:lnTo>
                    <a:pt x="807" y="366"/>
                  </a:lnTo>
                  <a:lnTo>
                    <a:pt x="805" y="361"/>
                  </a:lnTo>
                  <a:lnTo>
                    <a:pt x="801" y="357"/>
                  </a:lnTo>
                  <a:lnTo>
                    <a:pt x="799" y="353"/>
                  </a:lnTo>
                  <a:lnTo>
                    <a:pt x="795" y="351"/>
                  </a:lnTo>
                  <a:lnTo>
                    <a:pt x="792" y="347"/>
                  </a:lnTo>
                  <a:lnTo>
                    <a:pt x="790" y="343"/>
                  </a:lnTo>
                  <a:lnTo>
                    <a:pt x="787" y="339"/>
                  </a:lnTo>
                  <a:lnTo>
                    <a:pt x="784" y="337"/>
                  </a:lnTo>
                  <a:lnTo>
                    <a:pt x="781" y="333"/>
                  </a:lnTo>
                  <a:lnTo>
                    <a:pt x="779" y="329"/>
                  </a:lnTo>
                  <a:lnTo>
                    <a:pt x="776" y="327"/>
                  </a:lnTo>
                  <a:lnTo>
                    <a:pt x="771" y="320"/>
                  </a:lnTo>
                  <a:lnTo>
                    <a:pt x="766" y="315"/>
                  </a:lnTo>
                  <a:lnTo>
                    <a:pt x="761" y="310"/>
                  </a:lnTo>
                  <a:lnTo>
                    <a:pt x="756" y="305"/>
                  </a:lnTo>
                  <a:lnTo>
                    <a:pt x="752" y="300"/>
                  </a:lnTo>
                  <a:lnTo>
                    <a:pt x="747" y="295"/>
                  </a:lnTo>
                  <a:lnTo>
                    <a:pt x="742" y="292"/>
                  </a:lnTo>
                  <a:lnTo>
                    <a:pt x="739" y="288"/>
                  </a:lnTo>
                  <a:lnTo>
                    <a:pt x="735" y="284"/>
                  </a:lnTo>
                  <a:lnTo>
                    <a:pt x="730" y="282"/>
                  </a:lnTo>
                  <a:lnTo>
                    <a:pt x="726" y="278"/>
                  </a:lnTo>
                  <a:lnTo>
                    <a:pt x="722" y="275"/>
                  </a:lnTo>
                  <a:lnTo>
                    <a:pt x="717" y="273"/>
                  </a:lnTo>
                  <a:lnTo>
                    <a:pt x="714" y="270"/>
                  </a:lnTo>
                  <a:lnTo>
                    <a:pt x="710" y="268"/>
                  </a:lnTo>
                  <a:lnTo>
                    <a:pt x="706" y="267"/>
                  </a:lnTo>
                  <a:lnTo>
                    <a:pt x="702" y="265"/>
                  </a:lnTo>
                  <a:lnTo>
                    <a:pt x="700" y="263"/>
                  </a:lnTo>
                  <a:lnTo>
                    <a:pt x="696" y="262"/>
                  </a:lnTo>
                  <a:lnTo>
                    <a:pt x="692" y="259"/>
                  </a:lnTo>
                  <a:lnTo>
                    <a:pt x="688" y="258"/>
                  </a:lnTo>
                  <a:lnTo>
                    <a:pt x="686" y="255"/>
                  </a:lnTo>
                  <a:lnTo>
                    <a:pt x="681" y="253"/>
                  </a:lnTo>
                  <a:lnTo>
                    <a:pt x="676" y="249"/>
                  </a:lnTo>
                  <a:lnTo>
                    <a:pt x="670" y="245"/>
                  </a:lnTo>
                  <a:lnTo>
                    <a:pt x="667" y="240"/>
                  </a:lnTo>
                  <a:lnTo>
                    <a:pt x="663" y="235"/>
                  </a:lnTo>
                  <a:lnTo>
                    <a:pt x="661" y="230"/>
                  </a:lnTo>
                  <a:close/>
                </a:path>
              </a:pathLst>
            </a:custGeom>
            <a:gradFill rotWithShape="1">
              <a:gsLst>
                <a:gs pos="0">
                  <a:srgbClr val="FFFF00"/>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0" name="Freeform 9"/>
            <p:cNvSpPr>
              <a:spLocks/>
            </p:cNvSpPr>
            <p:nvPr/>
          </p:nvSpPr>
          <p:spPr bwMode="auto">
            <a:xfrm>
              <a:off x="3897" y="731"/>
              <a:ext cx="426" cy="507"/>
            </a:xfrm>
            <a:custGeom>
              <a:avLst/>
              <a:gdLst>
                <a:gd name="T0" fmla="*/ 27 w 851"/>
                <a:gd name="T1" fmla="*/ 18 h 1014"/>
                <a:gd name="T2" fmla="*/ 27 w 851"/>
                <a:gd name="T3" fmla="*/ 17 h 1014"/>
                <a:gd name="T4" fmla="*/ 27 w 851"/>
                <a:gd name="T5" fmla="*/ 16 h 1014"/>
                <a:gd name="T6" fmla="*/ 27 w 851"/>
                <a:gd name="T7" fmla="*/ 16 h 1014"/>
                <a:gd name="T8" fmla="*/ 27 w 851"/>
                <a:gd name="T9" fmla="*/ 15 h 1014"/>
                <a:gd name="T10" fmla="*/ 27 w 851"/>
                <a:gd name="T11" fmla="*/ 14 h 1014"/>
                <a:gd name="T12" fmla="*/ 26 w 851"/>
                <a:gd name="T13" fmla="*/ 14 h 1014"/>
                <a:gd name="T14" fmla="*/ 26 w 851"/>
                <a:gd name="T15" fmla="*/ 13 h 1014"/>
                <a:gd name="T16" fmla="*/ 25 w 851"/>
                <a:gd name="T17" fmla="*/ 13 h 1014"/>
                <a:gd name="T18" fmla="*/ 25 w 851"/>
                <a:gd name="T19" fmla="*/ 12 h 1014"/>
                <a:gd name="T20" fmla="*/ 24 w 851"/>
                <a:gd name="T21" fmla="*/ 12 h 1014"/>
                <a:gd name="T22" fmla="*/ 23 w 851"/>
                <a:gd name="T23" fmla="*/ 11 h 1014"/>
                <a:gd name="T24" fmla="*/ 23 w 851"/>
                <a:gd name="T25" fmla="*/ 11 h 1014"/>
                <a:gd name="T26" fmla="*/ 22 w 851"/>
                <a:gd name="T27" fmla="*/ 10 h 1014"/>
                <a:gd name="T28" fmla="*/ 21 w 851"/>
                <a:gd name="T29" fmla="*/ 10 h 1014"/>
                <a:gd name="T30" fmla="*/ 20 w 851"/>
                <a:gd name="T31" fmla="*/ 10 h 1014"/>
                <a:gd name="T32" fmla="*/ 20 w 851"/>
                <a:gd name="T33" fmla="*/ 10 h 1014"/>
                <a:gd name="T34" fmla="*/ 19 w 851"/>
                <a:gd name="T35" fmla="*/ 10 h 1014"/>
                <a:gd name="T36" fmla="*/ 18 w 851"/>
                <a:gd name="T37" fmla="*/ 10 h 1014"/>
                <a:gd name="T38" fmla="*/ 17 w 851"/>
                <a:gd name="T39" fmla="*/ 10 h 1014"/>
                <a:gd name="T40" fmla="*/ 16 w 851"/>
                <a:gd name="T41" fmla="*/ 10 h 1014"/>
                <a:gd name="T42" fmla="*/ 15 w 851"/>
                <a:gd name="T43" fmla="*/ 11 h 1014"/>
                <a:gd name="T44" fmla="*/ 15 w 851"/>
                <a:gd name="T45" fmla="*/ 12 h 1014"/>
                <a:gd name="T46" fmla="*/ 15 w 851"/>
                <a:gd name="T47" fmla="*/ 13 h 1014"/>
                <a:gd name="T48" fmla="*/ 14 w 851"/>
                <a:gd name="T49" fmla="*/ 12 h 1014"/>
                <a:gd name="T50" fmla="*/ 15 w 851"/>
                <a:gd name="T51" fmla="*/ 6 h 1014"/>
                <a:gd name="T52" fmla="*/ 15 w 851"/>
                <a:gd name="T53" fmla="*/ 5 h 1014"/>
                <a:gd name="T54" fmla="*/ 15 w 851"/>
                <a:gd name="T55" fmla="*/ 4 h 1014"/>
                <a:gd name="T56" fmla="*/ 15 w 851"/>
                <a:gd name="T57" fmla="*/ 3 h 1014"/>
                <a:gd name="T58" fmla="*/ 14 w 851"/>
                <a:gd name="T59" fmla="*/ 3 h 1014"/>
                <a:gd name="T60" fmla="*/ 13 w 851"/>
                <a:gd name="T61" fmla="*/ 2 h 1014"/>
                <a:gd name="T62" fmla="*/ 13 w 851"/>
                <a:gd name="T63" fmla="*/ 1 h 1014"/>
                <a:gd name="T64" fmla="*/ 12 w 851"/>
                <a:gd name="T65" fmla="*/ 1 h 1014"/>
                <a:gd name="T66" fmla="*/ 11 w 851"/>
                <a:gd name="T67" fmla="*/ 1 h 1014"/>
                <a:gd name="T68" fmla="*/ 11 w 851"/>
                <a:gd name="T69" fmla="*/ 1 h 1014"/>
                <a:gd name="T70" fmla="*/ 10 w 851"/>
                <a:gd name="T71" fmla="*/ 0 h 1014"/>
                <a:gd name="T72" fmla="*/ 9 w 851"/>
                <a:gd name="T73" fmla="*/ 0 h 1014"/>
                <a:gd name="T74" fmla="*/ 9 w 851"/>
                <a:gd name="T75" fmla="*/ 0 h 1014"/>
                <a:gd name="T76" fmla="*/ 8 w 851"/>
                <a:gd name="T77" fmla="*/ 1 h 1014"/>
                <a:gd name="T78" fmla="*/ 7 w 851"/>
                <a:gd name="T79" fmla="*/ 1 h 1014"/>
                <a:gd name="T80" fmla="*/ 6 w 851"/>
                <a:gd name="T81" fmla="*/ 1 h 1014"/>
                <a:gd name="T82" fmla="*/ 5 w 851"/>
                <a:gd name="T83" fmla="*/ 1 h 1014"/>
                <a:gd name="T84" fmla="*/ 5 w 851"/>
                <a:gd name="T85" fmla="*/ 2 h 1014"/>
                <a:gd name="T86" fmla="*/ 4 w 851"/>
                <a:gd name="T87" fmla="*/ 2 h 1014"/>
                <a:gd name="T88" fmla="*/ 3 w 851"/>
                <a:gd name="T89" fmla="*/ 3 h 1014"/>
                <a:gd name="T90" fmla="*/ 3 w 851"/>
                <a:gd name="T91" fmla="*/ 4 h 1014"/>
                <a:gd name="T92" fmla="*/ 2 w 851"/>
                <a:gd name="T93" fmla="*/ 4 h 1014"/>
                <a:gd name="T94" fmla="*/ 2 w 851"/>
                <a:gd name="T95" fmla="*/ 5 h 1014"/>
                <a:gd name="T96" fmla="*/ 2 w 851"/>
                <a:gd name="T97" fmla="*/ 6 h 1014"/>
                <a:gd name="T98" fmla="*/ 1 w 851"/>
                <a:gd name="T99" fmla="*/ 6 h 1014"/>
                <a:gd name="T100" fmla="*/ 1 w 851"/>
                <a:gd name="T101" fmla="*/ 7 h 1014"/>
                <a:gd name="T102" fmla="*/ 1 w 851"/>
                <a:gd name="T103" fmla="*/ 8 h 1014"/>
                <a:gd name="T104" fmla="*/ 1 w 851"/>
                <a:gd name="T105" fmla="*/ 9 h 1014"/>
                <a:gd name="T106" fmla="*/ 1 w 851"/>
                <a:gd name="T107" fmla="*/ 10 h 1014"/>
                <a:gd name="T108" fmla="*/ 1 w 851"/>
                <a:gd name="T109" fmla="*/ 11 h 1014"/>
                <a:gd name="T110" fmla="*/ 1 w 851"/>
                <a:gd name="T111" fmla="*/ 13 h 1014"/>
                <a:gd name="T112" fmla="*/ 1 w 851"/>
                <a:gd name="T113" fmla="*/ 14 h 1014"/>
                <a:gd name="T114" fmla="*/ 1 w 851"/>
                <a:gd name="T115" fmla="*/ 15 h 1014"/>
                <a:gd name="T116" fmla="*/ 1 w 851"/>
                <a:gd name="T117" fmla="*/ 16 h 1014"/>
                <a:gd name="T118" fmla="*/ 0 w 851"/>
                <a:gd name="T119" fmla="*/ 17 h 1014"/>
                <a:gd name="T120" fmla="*/ 5 w 851"/>
                <a:gd name="T121" fmla="*/ 15 h 1014"/>
                <a:gd name="T122" fmla="*/ 8 w 851"/>
                <a:gd name="T123" fmla="*/ 26 h 10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51" h="1014">
                  <a:moveTo>
                    <a:pt x="394" y="1014"/>
                  </a:moveTo>
                  <a:lnTo>
                    <a:pt x="547" y="959"/>
                  </a:lnTo>
                  <a:lnTo>
                    <a:pt x="840" y="572"/>
                  </a:lnTo>
                  <a:lnTo>
                    <a:pt x="840" y="571"/>
                  </a:lnTo>
                  <a:lnTo>
                    <a:pt x="841" y="567"/>
                  </a:lnTo>
                  <a:lnTo>
                    <a:pt x="841" y="564"/>
                  </a:lnTo>
                  <a:lnTo>
                    <a:pt x="843" y="561"/>
                  </a:lnTo>
                  <a:lnTo>
                    <a:pt x="844" y="557"/>
                  </a:lnTo>
                  <a:lnTo>
                    <a:pt x="845" y="554"/>
                  </a:lnTo>
                  <a:lnTo>
                    <a:pt x="845" y="549"/>
                  </a:lnTo>
                  <a:lnTo>
                    <a:pt x="846" y="544"/>
                  </a:lnTo>
                  <a:lnTo>
                    <a:pt x="848" y="539"/>
                  </a:lnTo>
                  <a:lnTo>
                    <a:pt x="849" y="534"/>
                  </a:lnTo>
                  <a:lnTo>
                    <a:pt x="849" y="529"/>
                  </a:lnTo>
                  <a:lnTo>
                    <a:pt x="850" y="523"/>
                  </a:lnTo>
                  <a:lnTo>
                    <a:pt x="850" y="517"/>
                  </a:lnTo>
                  <a:lnTo>
                    <a:pt x="851" y="512"/>
                  </a:lnTo>
                  <a:lnTo>
                    <a:pt x="850" y="508"/>
                  </a:lnTo>
                  <a:lnTo>
                    <a:pt x="850" y="504"/>
                  </a:lnTo>
                  <a:lnTo>
                    <a:pt x="850" y="500"/>
                  </a:lnTo>
                  <a:lnTo>
                    <a:pt x="850" y="498"/>
                  </a:lnTo>
                  <a:lnTo>
                    <a:pt x="850" y="494"/>
                  </a:lnTo>
                  <a:lnTo>
                    <a:pt x="850" y="490"/>
                  </a:lnTo>
                  <a:lnTo>
                    <a:pt x="850" y="487"/>
                  </a:lnTo>
                  <a:lnTo>
                    <a:pt x="850" y="484"/>
                  </a:lnTo>
                  <a:lnTo>
                    <a:pt x="849" y="480"/>
                  </a:lnTo>
                  <a:lnTo>
                    <a:pt x="849" y="478"/>
                  </a:lnTo>
                  <a:lnTo>
                    <a:pt x="848" y="474"/>
                  </a:lnTo>
                  <a:lnTo>
                    <a:pt x="848" y="470"/>
                  </a:lnTo>
                  <a:lnTo>
                    <a:pt x="846" y="467"/>
                  </a:lnTo>
                  <a:lnTo>
                    <a:pt x="846" y="464"/>
                  </a:lnTo>
                  <a:lnTo>
                    <a:pt x="845" y="460"/>
                  </a:lnTo>
                  <a:lnTo>
                    <a:pt x="845" y="457"/>
                  </a:lnTo>
                  <a:lnTo>
                    <a:pt x="843" y="453"/>
                  </a:lnTo>
                  <a:lnTo>
                    <a:pt x="841" y="450"/>
                  </a:lnTo>
                  <a:lnTo>
                    <a:pt x="840" y="447"/>
                  </a:lnTo>
                  <a:lnTo>
                    <a:pt x="840" y="443"/>
                  </a:lnTo>
                  <a:lnTo>
                    <a:pt x="838" y="440"/>
                  </a:lnTo>
                  <a:lnTo>
                    <a:pt x="836" y="437"/>
                  </a:lnTo>
                  <a:lnTo>
                    <a:pt x="834" y="433"/>
                  </a:lnTo>
                  <a:lnTo>
                    <a:pt x="833" y="429"/>
                  </a:lnTo>
                  <a:lnTo>
                    <a:pt x="830" y="427"/>
                  </a:lnTo>
                  <a:lnTo>
                    <a:pt x="828" y="423"/>
                  </a:lnTo>
                  <a:lnTo>
                    <a:pt x="826" y="420"/>
                  </a:lnTo>
                  <a:lnTo>
                    <a:pt x="824" y="417"/>
                  </a:lnTo>
                  <a:lnTo>
                    <a:pt x="818" y="410"/>
                  </a:lnTo>
                  <a:lnTo>
                    <a:pt x="813" y="405"/>
                  </a:lnTo>
                  <a:lnTo>
                    <a:pt x="809" y="403"/>
                  </a:lnTo>
                  <a:lnTo>
                    <a:pt x="806" y="399"/>
                  </a:lnTo>
                  <a:lnTo>
                    <a:pt x="803" y="396"/>
                  </a:lnTo>
                  <a:lnTo>
                    <a:pt x="800" y="394"/>
                  </a:lnTo>
                  <a:lnTo>
                    <a:pt x="796" y="390"/>
                  </a:lnTo>
                  <a:lnTo>
                    <a:pt x="794" y="388"/>
                  </a:lnTo>
                  <a:lnTo>
                    <a:pt x="790" y="385"/>
                  </a:lnTo>
                  <a:lnTo>
                    <a:pt x="788" y="383"/>
                  </a:lnTo>
                  <a:lnTo>
                    <a:pt x="784" y="379"/>
                  </a:lnTo>
                  <a:lnTo>
                    <a:pt x="780" y="376"/>
                  </a:lnTo>
                  <a:lnTo>
                    <a:pt x="778" y="374"/>
                  </a:lnTo>
                  <a:lnTo>
                    <a:pt x="775" y="371"/>
                  </a:lnTo>
                  <a:lnTo>
                    <a:pt x="771" y="369"/>
                  </a:lnTo>
                  <a:lnTo>
                    <a:pt x="768" y="366"/>
                  </a:lnTo>
                  <a:lnTo>
                    <a:pt x="765" y="363"/>
                  </a:lnTo>
                  <a:lnTo>
                    <a:pt x="763" y="361"/>
                  </a:lnTo>
                  <a:lnTo>
                    <a:pt x="759" y="358"/>
                  </a:lnTo>
                  <a:lnTo>
                    <a:pt x="755" y="356"/>
                  </a:lnTo>
                  <a:lnTo>
                    <a:pt x="751" y="353"/>
                  </a:lnTo>
                  <a:lnTo>
                    <a:pt x="749" y="350"/>
                  </a:lnTo>
                  <a:lnTo>
                    <a:pt x="745" y="348"/>
                  </a:lnTo>
                  <a:lnTo>
                    <a:pt x="743" y="345"/>
                  </a:lnTo>
                  <a:lnTo>
                    <a:pt x="739" y="343"/>
                  </a:lnTo>
                  <a:lnTo>
                    <a:pt x="736" y="341"/>
                  </a:lnTo>
                  <a:lnTo>
                    <a:pt x="731" y="338"/>
                  </a:lnTo>
                  <a:lnTo>
                    <a:pt x="729" y="336"/>
                  </a:lnTo>
                  <a:lnTo>
                    <a:pt x="725" y="334"/>
                  </a:lnTo>
                  <a:lnTo>
                    <a:pt x="721" y="331"/>
                  </a:lnTo>
                  <a:lnTo>
                    <a:pt x="719" y="330"/>
                  </a:lnTo>
                  <a:lnTo>
                    <a:pt x="715" y="328"/>
                  </a:lnTo>
                  <a:lnTo>
                    <a:pt x="711" y="325"/>
                  </a:lnTo>
                  <a:lnTo>
                    <a:pt x="707" y="324"/>
                  </a:lnTo>
                  <a:lnTo>
                    <a:pt x="704" y="321"/>
                  </a:lnTo>
                  <a:lnTo>
                    <a:pt x="700" y="320"/>
                  </a:lnTo>
                  <a:lnTo>
                    <a:pt x="696" y="318"/>
                  </a:lnTo>
                  <a:lnTo>
                    <a:pt x="692" y="316"/>
                  </a:lnTo>
                  <a:lnTo>
                    <a:pt x="689" y="314"/>
                  </a:lnTo>
                  <a:lnTo>
                    <a:pt x="685" y="313"/>
                  </a:lnTo>
                  <a:lnTo>
                    <a:pt x="680" y="311"/>
                  </a:lnTo>
                  <a:lnTo>
                    <a:pt x="677" y="310"/>
                  </a:lnTo>
                  <a:lnTo>
                    <a:pt x="672" y="308"/>
                  </a:lnTo>
                  <a:lnTo>
                    <a:pt x="669" y="306"/>
                  </a:lnTo>
                  <a:lnTo>
                    <a:pt x="665" y="305"/>
                  </a:lnTo>
                  <a:lnTo>
                    <a:pt x="661" y="304"/>
                  </a:lnTo>
                  <a:lnTo>
                    <a:pt x="656" y="303"/>
                  </a:lnTo>
                  <a:lnTo>
                    <a:pt x="652" y="303"/>
                  </a:lnTo>
                  <a:lnTo>
                    <a:pt x="649" y="301"/>
                  </a:lnTo>
                  <a:lnTo>
                    <a:pt x="644" y="300"/>
                  </a:lnTo>
                  <a:lnTo>
                    <a:pt x="639" y="299"/>
                  </a:lnTo>
                  <a:lnTo>
                    <a:pt x="635" y="299"/>
                  </a:lnTo>
                  <a:lnTo>
                    <a:pt x="630" y="298"/>
                  </a:lnTo>
                  <a:lnTo>
                    <a:pt x="625" y="298"/>
                  </a:lnTo>
                  <a:lnTo>
                    <a:pt x="620" y="296"/>
                  </a:lnTo>
                  <a:lnTo>
                    <a:pt x="615" y="296"/>
                  </a:lnTo>
                  <a:lnTo>
                    <a:pt x="610" y="296"/>
                  </a:lnTo>
                  <a:lnTo>
                    <a:pt x="606" y="296"/>
                  </a:lnTo>
                  <a:lnTo>
                    <a:pt x="601" y="296"/>
                  </a:lnTo>
                  <a:lnTo>
                    <a:pt x="596" y="296"/>
                  </a:lnTo>
                  <a:lnTo>
                    <a:pt x="590" y="296"/>
                  </a:lnTo>
                  <a:lnTo>
                    <a:pt x="585" y="296"/>
                  </a:lnTo>
                  <a:lnTo>
                    <a:pt x="580" y="296"/>
                  </a:lnTo>
                  <a:lnTo>
                    <a:pt x="575" y="296"/>
                  </a:lnTo>
                  <a:lnTo>
                    <a:pt x="570" y="298"/>
                  </a:lnTo>
                  <a:lnTo>
                    <a:pt x="565" y="299"/>
                  </a:lnTo>
                  <a:lnTo>
                    <a:pt x="558" y="299"/>
                  </a:lnTo>
                  <a:lnTo>
                    <a:pt x="552" y="299"/>
                  </a:lnTo>
                  <a:lnTo>
                    <a:pt x="547" y="299"/>
                  </a:lnTo>
                  <a:lnTo>
                    <a:pt x="543" y="301"/>
                  </a:lnTo>
                  <a:lnTo>
                    <a:pt x="538" y="301"/>
                  </a:lnTo>
                  <a:lnTo>
                    <a:pt x="533" y="303"/>
                  </a:lnTo>
                  <a:lnTo>
                    <a:pt x="528" y="305"/>
                  </a:lnTo>
                  <a:lnTo>
                    <a:pt x="526" y="306"/>
                  </a:lnTo>
                  <a:lnTo>
                    <a:pt x="521" y="308"/>
                  </a:lnTo>
                  <a:lnTo>
                    <a:pt x="517" y="309"/>
                  </a:lnTo>
                  <a:lnTo>
                    <a:pt x="513" y="311"/>
                  </a:lnTo>
                  <a:lnTo>
                    <a:pt x="511" y="313"/>
                  </a:lnTo>
                  <a:lnTo>
                    <a:pt x="507" y="314"/>
                  </a:lnTo>
                  <a:lnTo>
                    <a:pt x="505" y="316"/>
                  </a:lnTo>
                  <a:lnTo>
                    <a:pt x="501" y="319"/>
                  </a:lnTo>
                  <a:lnTo>
                    <a:pt x="500" y="321"/>
                  </a:lnTo>
                  <a:lnTo>
                    <a:pt x="495" y="325"/>
                  </a:lnTo>
                  <a:lnTo>
                    <a:pt x="490" y="330"/>
                  </a:lnTo>
                  <a:lnTo>
                    <a:pt x="486" y="335"/>
                  </a:lnTo>
                  <a:lnTo>
                    <a:pt x="482" y="340"/>
                  </a:lnTo>
                  <a:lnTo>
                    <a:pt x="480" y="344"/>
                  </a:lnTo>
                  <a:lnTo>
                    <a:pt x="477" y="349"/>
                  </a:lnTo>
                  <a:lnTo>
                    <a:pt x="476" y="355"/>
                  </a:lnTo>
                  <a:lnTo>
                    <a:pt x="475" y="360"/>
                  </a:lnTo>
                  <a:lnTo>
                    <a:pt x="473" y="365"/>
                  </a:lnTo>
                  <a:lnTo>
                    <a:pt x="472" y="369"/>
                  </a:lnTo>
                  <a:lnTo>
                    <a:pt x="472" y="374"/>
                  </a:lnTo>
                  <a:lnTo>
                    <a:pt x="472" y="379"/>
                  </a:lnTo>
                  <a:lnTo>
                    <a:pt x="471" y="383"/>
                  </a:lnTo>
                  <a:lnTo>
                    <a:pt x="471" y="388"/>
                  </a:lnTo>
                  <a:lnTo>
                    <a:pt x="472" y="391"/>
                  </a:lnTo>
                  <a:lnTo>
                    <a:pt x="473" y="396"/>
                  </a:lnTo>
                  <a:lnTo>
                    <a:pt x="473" y="399"/>
                  </a:lnTo>
                  <a:lnTo>
                    <a:pt x="473" y="403"/>
                  </a:lnTo>
                  <a:lnTo>
                    <a:pt x="475" y="405"/>
                  </a:lnTo>
                  <a:lnTo>
                    <a:pt x="475" y="408"/>
                  </a:lnTo>
                  <a:lnTo>
                    <a:pt x="476" y="412"/>
                  </a:lnTo>
                  <a:lnTo>
                    <a:pt x="476" y="413"/>
                  </a:lnTo>
                  <a:lnTo>
                    <a:pt x="439" y="374"/>
                  </a:lnTo>
                  <a:lnTo>
                    <a:pt x="468" y="191"/>
                  </a:lnTo>
                  <a:lnTo>
                    <a:pt x="467" y="189"/>
                  </a:lnTo>
                  <a:lnTo>
                    <a:pt x="467" y="185"/>
                  </a:lnTo>
                  <a:lnTo>
                    <a:pt x="467" y="181"/>
                  </a:lnTo>
                  <a:lnTo>
                    <a:pt x="467" y="179"/>
                  </a:lnTo>
                  <a:lnTo>
                    <a:pt x="467" y="175"/>
                  </a:lnTo>
                  <a:lnTo>
                    <a:pt x="467" y="171"/>
                  </a:lnTo>
                  <a:lnTo>
                    <a:pt x="467" y="166"/>
                  </a:lnTo>
                  <a:lnTo>
                    <a:pt x="466" y="161"/>
                  </a:lnTo>
                  <a:lnTo>
                    <a:pt x="466" y="155"/>
                  </a:lnTo>
                  <a:lnTo>
                    <a:pt x="466" y="150"/>
                  </a:lnTo>
                  <a:lnTo>
                    <a:pt x="465" y="144"/>
                  </a:lnTo>
                  <a:lnTo>
                    <a:pt x="463" y="139"/>
                  </a:lnTo>
                  <a:lnTo>
                    <a:pt x="462" y="132"/>
                  </a:lnTo>
                  <a:lnTo>
                    <a:pt x="461" y="126"/>
                  </a:lnTo>
                  <a:lnTo>
                    <a:pt x="461" y="122"/>
                  </a:lnTo>
                  <a:lnTo>
                    <a:pt x="460" y="120"/>
                  </a:lnTo>
                  <a:lnTo>
                    <a:pt x="458" y="116"/>
                  </a:lnTo>
                  <a:lnTo>
                    <a:pt x="457" y="112"/>
                  </a:lnTo>
                  <a:lnTo>
                    <a:pt x="456" y="110"/>
                  </a:lnTo>
                  <a:lnTo>
                    <a:pt x="454" y="106"/>
                  </a:lnTo>
                  <a:lnTo>
                    <a:pt x="454" y="102"/>
                  </a:lnTo>
                  <a:lnTo>
                    <a:pt x="453" y="100"/>
                  </a:lnTo>
                  <a:lnTo>
                    <a:pt x="452" y="96"/>
                  </a:lnTo>
                  <a:lnTo>
                    <a:pt x="451" y="92"/>
                  </a:lnTo>
                  <a:lnTo>
                    <a:pt x="449" y="90"/>
                  </a:lnTo>
                  <a:lnTo>
                    <a:pt x="448" y="86"/>
                  </a:lnTo>
                  <a:lnTo>
                    <a:pt x="444" y="80"/>
                  </a:lnTo>
                  <a:lnTo>
                    <a:pt x="442" y="73"/>
                  </a:lnTo>
                  <a:lnTo>
                    <a:pt x="437" y="67"/>
                  </a:lnTo>
                  <a:lnTo>
                    <a:pt x="433" y="62"/>
                  </a:lnTo>
                  <a:lnTo>
                    <a:pt x="429" y="56"/>
                  </a:lnTo>
                  <a:lnTo>
                    <a:pt x="424" y="51"/>
                  </a:lnTo>
                  <a:lnTo>
                    <a:pt x="418" y="46"/>
                  </a:lnTo>
                  <a:lnTo>
                    <a:pt x="413" y="42"/>
                  </a:lnTo>
                  <a:lnTo>
                    <a:pt x="411" y="40"/>
                  </a:lnTo>
                  <a:lnTo>
                    <a:pt x="407" y="37"/>
                  </a:lnTo>
                  <a:lnTo>
                    <a:pt x="404" y="36"/>
                  </a:lnTo>
                  <a:lnTo>
                    <a:pt x="401" y="35"/>
                  </a:lnTo>
                  <a:lnTo>
                    <a:pt x="398" y="32"/>
                  </a:lnTo>
                  <a:lnTo>
                    <a:pt x="394" y="31"/>
                  </a:lnTo>
                  <a:lnTo>
                    <a:pt x="391" y="30"/>
                  </a:lnTo>
                  <a:lnTo>
                    <a:pt x="387" y="27"/>
                  </a:lnTo>
                  <a:lnTo>
                    <a:pt x="384" y="26"/>
                  </a:lnTo>
                  <a:lnTo>
                    <a:pt x="381" y="25"/>
                  </a:lnTo>
                  <a:lnTo>
                    <a:pt x="377" y="22"/>
                  </a:lnTo>
                  <a:lnTo>
                    <a:pt x="374" y="21"/>
                  </a:lnTo>
                  <a:lnTo>
                    <a:pt x="371" y="20"/>
                  </a:lnTo>
                  <a:lnTo>
                    <a:pt x="367" y="18"/>
                  </a:lnTo>
                  <a:lnTo>
                    <a:pt x="364" y="17"/>
                  </a:lnTo>
                  <a:lnTo>
                    <a:pt x="362" y="16"/>
                  </a:lnTo>
                  <a:lnTo>
                    <a:pt x="356" y="13"/>
                  </a:lnTo>
                  <a:lnTo>
                    <a:pt x="349" y="12"/>
                  </a:lnTo>
                  <a:lnTo>
                    <a:pt x="347" y="10"/>
                  </a:lnTo>
                  <a:lnTo>
                    <a:pt x="343" y="10"/>
                  </a:lnTo>
                  <a:lnTo>
                    <a:pt x="341" y="8"/>
                  </a:lnTo>
                  <a:lnTo>
                    <a:pt x="337" y="7"/>
                  </a:lnTo>
                  <a:lnTo>
                    <a:pt x="331" y="6"/>
                  </a:lnTo>
                  <a:lnTo>
                    <a:pt x="325" y="5"/>
                  </a:lnTo>
                  <a:lnTo>
                    <a:pt x="322" y="3"/>
                  </a:lnTo>
                  <a:lnTo>
                    <a:pt x="318" y="2"/>
                  </a:lnTo>
                  <a:lnTo>
                    <a:pt x="315" y="2"/>
                  </a:lnTo>
                  <a:lnTo>
                    <a:pt x="313" y="2"/>
                  </a:lnTo>
                  <a:lnTo>
                    <a:pt x="307" y="1"/>
                  </a:lnTo>
                  <a:lnTo>
                    <a:pt x="300" y="1"/>
                  </a:lnTo>
                  <a:lnTo>
                    <a:pt x="297" y="0"/>
                  </a:lnTo>
                  <a:lnTo>
                    <a:pt x="294" y="0"/>
                  </a:lnTo>
                  <a:lnTo>
                    <a:pt x="290" y="0"/>
                  </a:lnTo>
                  <a:lnTo>
                    <a:pt x="287" y="0"/>
                  </a:lnTo>
                  <a:lnTo>
                    <a:pt x="283" y="0"/>
                  </a:lnTo>
                  <a:lnTo>
                    <a:pt x="280" y="0"/>
                  </a:lnTo>
                  <a:lnTo>
                    <a:pt x="277" y="0"/>
                  </a:lnTo>
                  <a:lnTo>
                    <a:pt x="274" y="0"/>
                  </a:lnTo>
                  <a:lnTo>
                    <a:pt x="270" y="0"/>
                  </a:lnTo>
                  <a:lnTo>
                    <a:pt x="267" y="0"/>
                  </a:lnTo>
                  <a:lnTo>
                    <a:pt x="263" y="0"/>
                  </a:lnTo>
                  <a:lnTo>
                    <a:pt x="260" y="0"/>
                  </a:lnTo>
                  <a:lnTo>
                    <a:pt x="257" y="0"/>
                  </a:lnTo>
                  <a:lnTo>
                    <a:pt x="253" y="1"/>
                  </a:lnTo>
                  <a:lnTo>
                    <a:pt x="249" y="1"/>
                  </a:lnTo>
                  <a:lnTo>
                    <a:pt x="245" y="2"/>
                  </a:lnTo>
                  <a:lnTo>
                    <a:pt x="242" y="2"/>
                  </a:lnTo>
                  <a:lnTo>
                    <a:pt x="238" y="3"/>
                  </a:lnTo>
                  <a:lnTo>
                    <a:pt x="234" y="3"/>
                  </a:lnTo>
                  <a:lnTo>
                    <a:pt x="230" y="5"/>
                  </a:lnTo>
                  <a:lnTo>
                    <a:pt x="225" y="6"/>
                  </a:lnTo>
                  <a:lnTo>
                    <a:pt x="222" y="6"/>
                  </a:lnTo>
                  <a:lnTo>
                    <a:pt x="218" y="7"/>
                  </a:lnTo>
                  <a:lnTo>
                    <a:pt x="214" y="8"/>
                  </a:lnTo>
                  <a:lnTo>
                    <a:pt x="209" y="10"/>
                  </a:lnTo>
                  <a:lnTo>
                    <a:pt x="205" y="11"/>
                  </a:lnTo>
                  <a:lnTo>
                    <a:pt x="200" y="12"/>
                  </a:lnTo>
                  <a:lnTo>
                    <a:pt x="197" y="13"/>
                  </a:lnTo>
                  <a:lnTo>
                    <a:pt x="191" y="15"/>
                  </a:lnTo>
                  <a:lnTo>
                    <a:pt x="186" y="17"/>
                  </a:lnTo>
                  <a:lnTo>
                    <a:pt x="183" y="18"/>
                  </a:lnTo>
                  <a:lnTo>
                    <a:pt x="179" y="20"/>
                  </a:lnTo>
                  <a:lnTo>
                    <a:pt x="174" y="21"/>
                  </a:lnTo>
                  <a:lnTo>
                    <a:pt x="168" y="23"/>
                  </a:lnTo>
                  <a:lnTo>
                    <a:pt x="164" y="25"/>
                  </a:lnTo>
                  <a:lnTo>
                    <a:pt x="159" y="27"/>
                  </a:lnTo>
                  <a:lnTo>
                    <a:pt x="154" y="28"/>
                  </a:lnTo>
                  <a:lnTo>
                    <a:pt x="150" y="31"/>
                  </a:lnTo>
                  <a:lnTo>
                    <a:pt x="145" y="33"/>
                  </a:lnTo>
                  <a:lnTo>
                    <a:pt x="141" y="36"/>
                  </a:lnTo>
                  <a:lnTo>
                    <a:pt x="138" y="38"/>
                  </a:lnTo>
                  <a:lnTo>
                    <a:pt x="134" y="41"/>
                  </a:lnTo>
                  <a:lnTo>
                    <a:pt x="129" y="43"/>
                  </a:lnTo>
                  <a:lnTo>
                    <a:pt x="125" y="46"/>
                  </a:lnTo>
                  <a:lnTo>
                    <a:pt x="121" y="50"/>
                  </a:lnTo>
                  <a:lnTo>
                    <a:pt x="118" y="52"/>
                  </a:lnTo>
                  <a:lnTo>
                    <a:pt x="115" y="55"/>
                  </a:lnTo>
                  <a:lnTo>
                    <a:pt x="111" y="58"/>
                  </a:lnTo>
                  <a:lnTo>
                    <a:pt x="108" y="61"/>
                  </a:lnTo>
                  <a:lnTo>
                    <a:pt x="104" y="63"/>
                  </a:lnTo>
                  <a:lnTo>
                    <a:pt x="100" y="67"/>
                  </a:lnTo>
                  <a:lnTo>
                    <a:pt x="96" y="71"/>
                  </a:lnTo>
                  <a:lnTo>
                    <a:pt x="94" y="75"/>
                  </a:lnTo>
                  <a:lnTo>
                    <a:pt x="90" y="77"/>
                  </a:lnTo>
                  <a:lnTo>
                    <a:pt x="88" y="81"/>
                  </a:lnTo>
                  <a:lnTo>
                    <a:pt x="85" y="85"/>
                  </a:lnTo>
                  <a:lnTo>
                    <a:pt x="81" y="88"/>
                  </a:lnTo>
                  <a:lnTo>
                    <a:pt x="79" y="91"/>
                  </a:lnTo>
                  <a:lnTo>
                    <a:pt x="76" y="95"/>
                  </a:lnTo>
                  <a:lnTo>
                    <a:pt x="74" y="98"/>
                  </a:lnTo>
                  <a:lnTo>
                    <a:pt x="71" y="102"/>
                  </a:lnTo>
                  <a:lnTo>
                    <a:pt x="69" y="106"/>
                  </a:lnTo>
                  <a:lnTo>
                    <a:pt x="66" y="110"/>
                  </a:lnTo>
                  <a:lnTo>
                    <a:pt x="65" y="115"/>
                  </a:lnTo>
                  <a:lnTo>
                    <a:pt x="61" y="117"/>
                  </a:lnTo>
                  <a:lnTo>
                    <a:pt x="59" y="121"/>
                  </a:lnTo>
                  <a:lnTo>
                    <a:pt x="57" y="125"/>
                  </a:lnTo>
                  <a:lnTo>
                    <a:pt x="55" y="129"/>
                  </a:lnTo>
                  <a:lnTo>
                    <a:pt x="54" y="132"/>
                  </a:lnTo>
                  <a:lnTo>
                    <a:pt x="51" y="135"/>
                  </a:lnTo>
                  <a:lnTo>
                    <a:pt x="50" y="139"/>
                  </a:lnTo>
                  <a:lnTo>
                    <a:pt x="49" y="142"/>
                  </a:lnTo>
                  <a:lnTo>
                    <a:pt x="46" y="146"/>
                  </a:lnTo>
                  <a:lnTo>
                    <a:pt x="45" y="150"/>
                  </a:lnTo>
                  <a:lnTo>
                    <a:pt x="44" y="154"/>
                  </a:lnTo>
                  <a:lnTo>
                    <a:pt x="41" y="157"/>
                  </a:lnTo>
                  <a:lnTo>
                    <a:pt x="40" y="161"/>
                  </a:lnTo>
                  <a:lnTo>
                    <a:pt x="39" y="164"/>
                  </a:lnTo>
                  <a:lnTo>
                    <a:pt x="37" y="167"/>
                  </a:lnTo>
                  <a:lnTo>
                    <a:pt x="37" y="171"/>
                  </a:lnTo>
                  <a:lnTo>
                    <a:pt x="35" y="174"/>
                  </a:lnTo>
                  <a:lnTo>
                    <a:pt x="35" y="177"/>
                  </a:lnTo>
                  <a:lnTo>
                    <a:pt x="34" y="181"/>
                  </a:lnTo>
                  <a:lnTo>
                    <a:pt x="32" y="184"/>
                  </a:lnTo>
                  <a:lnTo>
                    <a:pt x="31" y="190"/>
                  </a:lnTo>
                  <a:lnTo>
                    <a:pt x="30" y="196"/>
                  </a:lnTo>
                  <a:lnTo>
                    <a:pt x="29" y="201"/>
                  </a:lnTo>
                  <a:lnTo>
                    <a:pt x="27" y="207"/>
                  </a:lnTo>
                  <a:lnTo>
                    <a:pt x="27" y="212"/>
                  </a:lnTo>
                  <a:lnTo>
                    <a:pt x="27" y="217"/>
                  </a:lnTo>
                  <a:lnTo>
                    <a:pt x="27" y="221"/>
                  </a:lnTo>
                  <a:lnTo>
                    <a:pt x="26" y="227"/>
                  </a:lnTo>
                  <a:lnTo>
                    <a:pt x="26" y="231"/>
                  </a:lnTo>
                  <a:lnTo>
                    <a:pt x="26" y="234"/>
                  </a:lnTo>
                  <a:lnTo>
                    <a:pt x="26" y="239"/>
                  </a:lnTo>
                  <a:lnTo>
                    <a:pt x="26" y="242"/>
                  </a:lnTo>
                  <a:lnTo>
                    <a:pt x="25" y="246"/>
                  </a:lnTo>
                  <a:lnTo>
                    <a:pt x="25" y="251"/>
                  </a:lnTo>
                  <a:lnTo>
                    <a:pt x="25" y="256"/>
                  </a:lnTo>
                  <a:lnTo>
                    <a:pt x="25" y="261"/>
                  </a:lnTo>
                  <a:lnTo>
                    <a:pt x="24" y="266"/>
                  </a:lnTo>
                  <a:lnTo>
                    <a:pt x="24" y="271"/>
                  </a:lnTo>
                  <a:lnTo>
                    <a:pt x="22" y="278"/>
                  </a:lnTo>
                  <a:lnTo>
                    <a:pt x="22" y="284"/>
                  </a:lnTo>
                  <a:lnTo>
                    <a:pt x="21" y="289"/>
                  </a:lnTo>
                  <a:lnTo>
                    <a:pt x="21" y="295"/>
                  </a:lnTo>
                  <a:lnTo>
                    <a:pt x="20" y="300"/>
                  </a:lnTo>
                  <a:lnTo>
                    <a:pt x="20" y="306"/>
                  </a:lnTo>
                  <a:lnTo>
                    <a:pt x="19" y="313"/>
                  </a:lnTo>
                  <a:lnTo>
                    <a:pt x="19" y="319"/>
                  </a:lnTo>
                  <a:lnTo>
                    <a:pt x="19" y="325"/>
                  </a:lnTo>
                  <a:lnTo>
                    <a:pt x="19" y="333"/>
                  </a:lnTo>
                  <a:lnTo>
                    <a:pt x="17" y="339"/>
                  </a:lnTo>
                  <a:lnTo>
                    <a:pt x="17" y="345"/>
                  </a:lnTo>
                  <a:lnTo>
                    <a:pt x="16" y="351"/>
                  </a:lnTo>
                  <a:lnTo>
                    <a:pt x="16" y="359"/>
                  </a:lnTo>
                  <a:lnTo>
                    <a:pt x="15" y="365"/>
                  </a:lnTo>
                  <a:lnTo>
                    <a:pt x="15" y="371"/>
                  </a:lnTo>
                  <a:lnTo>
                    <a:pt x="14" y="379"/>
                  </a:lnTo>
                  <a:lnTo>
                    <a:pt x="14" y="385"/>
                  </a:lnTo>
                  <a:lnTo>
                    <a:pt x="12" y="391"/>
                  </a:lnTo>
                  <a:lnTo>
                    <a:pt x="12" y="398"/>
                  </a:lnTo>
                  <a:lnTo>
                    <a:pt x="11" y="404"/>
                  </a:lnTo>
                  <a:lnTo>
                    <a:pt x="11" y="410"/>
                  </a:lnTo>
                  <a:lnTo>
                    <a:pt x="10" y="417"/>
                  </a:lnTo>
                  <a:lnTo>
                    <a:pt x="10" y="423"/>
                  </a:lnTo>
                  <a:lnTo>
                    <a:pt x="9" y="429"/>
                  </a:lnTo>
                  <a:lnTo>
                    <a:pt x="9" y="435"/>
                  </a:lnTo>
                  <a:lnTo>
                    <a:pt x="7" y="442"/>
                  </a:lnTo>
                  <a:lnTo>
                    <a:pt x="6" y="447"/>
                  </a:lnTo>
                  <a:lnTo>
                    <a:pt x="6" y="453"/>
                  </a:lnTo>
                  <a:lnTo>
                    <a:pt x="6" y="459"/>
                  </a:lnTo>
                  <a:lnTo>
                    <a:pt x="6" y="464"/>
                  </a:lnTo>
                  <a:lnTo>
                    <a:pt x="5" y="469"/>
                  </a:lnTo>
                  <a:lnTo>
                    <a:pt x="5" y="474"/>
                  </a:lnTo>
                  <a:lnTo>
                    <a:pt x="5" y="479"/>
                  </a:lnTo>
                  <a:lnTo>
                    <a:pt x="4" y="483"/>
                  </a:lnTo>
                  <a:lnTo>
                    <a:pt x="2" y="487"/>
                  </a:lnTo>
                  <a:lnTo>
                    <a:pt x="2" y="492"/>
                  </a:lnTo>
                  <a:lnTo>
                    <a:pt x="2" y="495"/>
                  </a:lnTo>
                  <a:lnTo>
                    <a:pt x="1" y="499"/>
                  </a:lnTo>
                  <a:lnTo>
                    <a:pt x="1" y="502"/>
                  </a:lnTo>
                  <a:lnTo>
                    <a:pt x="1" y="505"/>
                  </a:lnTo>
                  <a:lnTo>
                    <a:pt x="1" y="509"/>
                  </a:lnTo>
                  <a:lnTo>
                    <a:pt x="0" y="513"/>
                  </a:lnTo>
                  <a:lnTo>
                    <a:pt x="0" y="517"/>
                  </a:lnTo>
                  <a:lnTo>
                    <a:pt x="0" y="519"/>
                  </a:lnTo>
                  <a:lnTo>
                    <a:pt x="0" y="520"/>
                  </a:lnTo>
                  <a:lnTo>
                    <a:pt x="20" y="527"/>
                  </a:lnTo>
                  <a:lnTo>
                    <a:pt x="135" y="449"/>
                  </a:lnTo>
                  <a:lnTo>
                    <a:pt x="154" y="467"/>
                  </a:lnTo>
                  <a:lnTo>
                    <a:pt x="189" y="578"/>
                  </a:lnTo>
                  <a:lnTo>
                    <a:pt x="212" y="574"/>
                  </a:lnTo>
                  <a:lnTo>
                    <a:pt x="265" y="539"/>
                  </a:lnTo>
                  <a:lnTo>
                    <a:pt x="322" y="598"/>
                  </a:lnTo>
                  <a:lnTo>
                    <a:pt x="213" y="821"/>
                  </a:lnTo>
                  <a:lnTo>
                    <a:pt x="227" y="818"/>
                  </a:lnTo>
                  <a:lnTo>
                    <a:pt x="308" y="793"/>
                  </a:lnTo>
                  <a:lnTo>
                    <a:pt x="292" y="885"/>
                  </a:lnTo>
                  <a:lnTo>
                    <a:pt x="404" y="851"/>
                  </a:lnTo>
                  <a:lnTo>
                    <a:pt x="394" y="101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10"/>
            <p:cNvSpPr>
              <a:spLocks/>
            </p:cNvSpPr>
            <p:nvPr/>
          </p:nvSpPr>
          <p:spPr bwMode="auto">
            <a:xfrm>
              <a:off x="3916" y="731"/>
              <a:ext cx="215" cy="161"/>
            </a:xfrm>
            <a:custGeom>
              <a:avLst/>
              <a:gdLst>
                <a:gd name="T0" fmla="*/ 10 w 430"/>
                <a:gd name="T1" fmla="*/ 0 h 322"/>
                <a:gd name="T2" fmla="*/ 9 w 430"/>
                <a:gd name="T3" fmla="*/ 0 h 322"/>
                <a:gd name="T4" fmla="*/ 8 w 430"/>
                <a:gd name="T5" fmla="*/ 1 h 322"/>
                <a:gd name="T6" fmla="*/ 8 w 430"/>
                <a:gd name="T7" fmla="*/ 1 h 322"/>
                <a:gd name="T8" fmla="*/ 7 w 430"/>
                <a:gd name="T9" fmla="*/ 1 h 322"/>
                <a:gd name="T10" fmla="*/ 6 w 430"/>
                <a:gd name="T11" fmla="*/ 1 h 322"/>
                <a:gd name="T12" fmla="*/ 6 w 430"/>
                <a:gd name="T13" fmla="*/ 1 h 322"/>
                <a:gd name="T14" fmla="*/ 5 w 430"/>
                <a:gd name="T15" fmla="*/ 1 h 322"/>
                <a:gd name="T16" fmla="*/ 4 w 430"/>
                <a:gd name="T17" fmla="*/ 2 h 322"/>
                <a:gd name="T18" fmla="*/ 3 w 430"/>
                <a:gd name="T19" fmla="*/ 2 h 322"/>
                <a:gd name="T20" fmla="*/ 2 w 430"/>
                <a:gd name="T21" fmla="*/ 3 h 322"/>
                <a:gd name="T22" fmla="*/ 2 w 430"/>
                <a:gd name="T23" fmla="*/ 3 h 322"/>
                <a:gd name="T24" fmla="*/ 1 w 430"/>
                <a:gd name="T25" fmla="*/ 4 h 322"/>
                <a:gd name="T26" fmla="*/ 1 w 430"/>
                <a:gd name="T27" fmla="*/ 4 h 322"/>
                <a:gd name="T28" fmla="*/ 1 w 430"/>
                <a:gd name="T29" fmla="*/ 5 h 322"/>
                <a:gd name="T30" fmla="*/ 1 w 430"/>
                <a:gd name="T31" fmla="*/ 6 h 322"/>
                <a:gd name="T32" fmla="*/ 0 w 430"/>
                <a:gd name="T33" fmla="*/ 7 h 322"/>
                <a:gd name="T34" fmla="*/ 1 w 430"/>
                <a:gd name="T35" fmla="*/ 7 h 322"/>
                <a:gd name="T36" fmla="*/ 1 w 430"/>
                <a:gd name="T37" fmla="*/ 8 h 322"/>
                <a:gd name="T38" fmla="*/ 1 w 430"/>
                <a:gd name="T39" fmla="*/ 9 h 322"/>
                <a:gd name="T40" fmla="*/ 1 w 430"/>
                <a:gd name="T41" fmla="*/ 9 h 322"/>
                <a:gd name="T42" fmla="*/ 2 w 430"/>
                <a:gd name="T43" fmla="*/ 10 h 322"/>
                <a:gd name="T44" fmla="*/ 3 w 430"/>
                <a:gd name="T45" fmla="*/ 10 h 322"/>
                <a:gd name="T46" fmla="*/ 4 w 430"/>
                <a:gd name="T47" fmla="*/ 10 h 322"/>
                <a:gd name="T48" fmla="*/ 4 w 430"/>
                <a:gd name="T49" fmla="*/ 10 h 322"/>
                <a:gd name="T50" fmla="*/ 5 w 430"/>
                <a:gd name="T51" fmla="*/ 10 h 322"/>
                <a:gd name="T52" fmla="*/ 5 w 430"/>
                <a:gd name="T53" fmla="*/ 11 h 322"/>
                <a:gd name="T54" fmla="*/ 6 w 430"/>
                <a:gd name="T55" fmla="*/ 11 h 322"/>
                <a:gd name="T56" fmla="*/ 6 w 430"/>
                <a:gd name="T57" fmla="*/ 10 h 322"/>
                <a:gd name="T58" fmla="*/ 7 w 430"/>
                <a:gd name="T59" fmla="*/ 10 h 322"/>
                <a:gd name="T60" fmla="*/ 8 w 430"/>
                <a:gd name="T61" fmla="*/ 10 h 322"/>
                <a:gd name="T62" fmla="*/ 8 w 430"/>
                <a:gd name="T63" fmla="*/ 10 h 322"/>
                <a:gd name="T64" fmla="*/ 9 w 430"/>
                <a:gd name="T65" fmla="*/ 10 h 322"/>
                <a:gd name="T66" fmla="*/ 9 w 430"/>
                <a:gd name="T67" fmla="*/ 10 h 322"/>
                <a:gd name="T68" fmla="*/ 10 w 430"/>
                <a:gd name="T69" fmla="*/ 9 h 322"/>
                <a:gd name="T70" fmla="*/ 10 w 430"/>
                <a:gd name="T71" fmla="*/ 9 h 322"/>
                <a:gd name="T72" fmla="*/ 11 w 430"/>
                <a:gd name="T73" fmla="*/ 9 h 322"/>
                <a:gd name="T74" fmla="*/ 11 w 430"/>
                <a:gd name="T75" fmla="*/ 9 h 322"/>
                <a:gd name="T76" fmla="*/ 12 w 430"/>
                <a:gd name="T77" fmla="*/ 8 h 322"/>
                <a:gd name="T78" fmla="*/ 13 w 430"/>
                <a:gd name="T79" fmla="*/ 8 h 322"/>
                <a:gd name="T80" fmla="*/ 14 w 430"/>
                <a:gd name="T81" fmla="*/ 7 h 322"/>
                <a:gd name="T82" fmla="*/ 14 w 430"/>
                <a:gd name="T83" fmla="*/ 7 h 322"/>
                <a:gd name="T84" fmla="*/ 14 w 430"/>
                <a:gd name="T85" fmla="*/ 6 h 322"/>
                <a:gd name="T86" fmla="*/ 14 w 430"/>
                <a:gd name="T87" fmla="*/ 5 h 322"/>
                <a:gd name="T88" fmla="*/ 14 w 430"/>
                <a:gd name="T89" fmla="*/ 5 h 322"/>
                <a:gd name="T90" fmla="*/ 14 w 430"/>
                <a:gd name="T91" fmla="*/ 4 h 322"/>
                <a:gd name="T92" fmla="*/ 14 w 430"/>
                <a:gd name="T93" fmla="*/ 4 h 322"/>
                <a:gd name="T94" fmla="*/ 13 w 430"/>
                <a:gd name="T95" fmla="*/ 3 h 322"/>
                <a:gd name="T96" fmla="*/ 12 w 430"/>
                <a:gd name="T97" fmla="*/ 2 h 322"/>
                <a:gd name="T98" fmla="*/ 12 w 430"/>
                <a:gd name="T99" fmla="*/ 2 h 322"/>
                <a:gd name="T100" fmla="*/ 11 w 430"/>
                <a:gd name="T101" fmla="*/ 1 h 322"/>
                <a:gd name="T102" fmla="*/ 10 w 430"/>
                <a:gd name="T103" fmla="*/ 1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0" h="322">
                  <a:moveTo>
                    <a:pt x="302" y="0"/>
                  </a:moveTo>
                  <a:lnTo>
                    <a:pt x="301" y="0"/>
                  </a:lnTo>
                  <a:lnTo>
                    <a:pt x="297" y="0"/>
                  </a:lnTo>
                  <a:lnTo>
                    <a:pt x="296" y="0"/>
                  </a:lnTo>
                  <a:lnTo>
                    <a:pt x="294" y="0"/>
                  </a:lnTo>
                  <a:lnTo>
                    <a:pt x="290" y="0"/>
                  </a:lnTo>
                  <a:lnTo>
                    <a:pt x="287" y="0"/>
                  </a:lnTo>
                  <a:lnTo>
                    <a:pt x="282" y="0"/>
                  </a:lnTo>
                  <a:lnTo>
                    <a:pt x="278" y="0"/>
                  </a:lnTo>
                  <a:lnTo>
                    <a:pt x="273" y="0"/>
                  </a:lnTo>
                  <a:lnTo>
                    <a:pt x="268" y="2"/>
                  </a:lnTo>
                  <a:lnTo>
                    <a:pt x="263" y="2"/>
                  </a:lnTo>
                  <a:lnTo>
                    <a:pt x="257" y="2"/>
                  </a:lnTo>
                  <a:lnTo>
                    <a:pt x="253" y="2"/>
                  </a:lnTo>
                  <a:lnTo>
                    <a:pt x="251" y="3"/>
                  </a:lnTo>
                  <a:lnTo>
                    <a:pt x="247" y="3"/>
                  </a:lnTo>
                  <a:lnTo>
                    <a:pt x="245" y="4"/>
                  </a:lnTo>
                  <a:lnTo>
                    <a:pt x="241" y="4"/>
                  </a:lnTo>
                  <a:lnTo>
                    <a:pt x="237" y="5"/>
                  </a:lnTo>
                  <a:lnTo>
                    <a:pt x="233" y="5"/>
                  </a:lnTo>
                  <a:lnTo>
                    <a:pt x="230" y="7"/>
                  </a:lnTo>
                  <a:lnTo>
                    <a:pt x="226" y="7"/>
                  </a:lnTo>
                  <a:lnTo>
                    <a:pt x="222" y="8"/>
                  </a:lnTo>
                  <a:lnTo>
                    <a:pt x="218" y="8"/>
                  </a:lnTo>
                  <a:lnTo>
                    <a:pt x="215" y="9"/>
                  </a:lnTo>
                  <a:lnTo>
                    <a:pt x="210" y="10"/>
                  </a:lnTo>
                  <a:lnTo>
                    <a:pt x="206" y="12"/>
                  </a:lnTo>
                  <a:lnTo>
                    <a:pt x="201" y="13"/>
                  </a:lnTo>
                  <a:lnTo>
                    <a:pt x="197" y="14"/>
                  </a:lnTo>
                  <a:lnTo>
                    <a:pt x="192" y="14"/>
                  </a:lnTo>
                  <a:lnTo>
                    <a:pt x="188" y="15"/>
                  </a:lnTo>
                  <a:lnTo>
                    <a:pt x="183" y="17"/>
                  </a:lnTo>
                  <a:lnTo>
                    <a:pt x="180" y="19"/>
                  </a:lnTo>
                  <a:lnTo>
                    <a:pt x="175" y="20"/>
                  </a:lnTo>
                  <a:lnTo>
                    <a:pt x="168" y="20"/>
                  </a:lnTo>
                  <a:lnTo>
                    <a:pt x="163" y="23"/>
                  </a:lnTo>
                  <a:lnTo>
                    <a:pt x="160" y="24"/>
                  </a:lnTo>
                  <a:lnTo>
                    <a:pt x="154" y="27"/>
                  </a:lnTo>
                  <a:lnTo>
                    <a:pt x="149" y="28"/>
                  </a:lnTo>
                  <a:lnTo>
                    <a:pt x="143" y="29"/>
                  </a:lnTo>
                  <a:lnTo>
                    <a:pt x="139" y="32"/>
                  </a:lnTo>
                  <a:lnTo>
                    <a:pt x="133" y="33"/>
                  </a:lnTo>
                  <a:lnTo>
                    <a:pt x="128" y="35"/>
                  </a:lnTo>
                  <a:lnTo>
                    <a:pt x="123" y="38"/>
                  </a:lnTo>
                  <a:lnTo>
                    <a:pt x="117" y="40"/>
                  </a:lnTo>
                  <a:lnTo>
                    <a:pt x="112" y="42"/>
                  </a:lnTo>
                  <a:lnTo>
                    <a:pt x="106" y="45"/>
                  </a:lnTo>
                  <a:lnTo>
                    <a:pt x="101" y="47"/>
                  </a:lnTo>
                  <a:lnTo>
                    <a:pt x="96" y="50"/>
                  </a:lnTo>
                  <a:lnTo>
                    <a:pt x="89" y="53"/>
                  </a:lnTo>
                  <a:lnTo>
                    <a:pt x="84" y="55"/>
                  </a:lnTo>
                  <a:lnTo>
                    <a:pt x="78" y="58"/>
                  </a:lnTo>
                  <a:lnTo>
                    <a:pt x="73" y="62"/>
                  </a:lnTo>
                  <a:lnTo>
                    <a:pt x="68" y="64"/>
                  </a:lnTo>
                  <a:lnTo>
                    <a:pt x="64" y="68"/>
                  </a:lnTo>
                  <a:lnTo>
                    <a:pt x="59" y="72"/>
                  </a:lnTo>
                  <a:lnTo>
                    <a:pt x="56" y="75"/>
                  </a:lnTo>
                  <a:lnTo>
                    <a:pt x="51" y="78"/>
                  </a:lnTo>
                  <a:lnTo>
                    <a:pt x="47" y="82"/>
                  </a:lnTo>
                  <a:lnTo>
                    <a:pt x="43" y="85"/>
                  </a:lnTo>
                  <a:lnTo>
                    <a:pt x="39" y="90"/>
                  </a:lnTo>
                  <a:lnTo>
                    <a:pt x="36" y="94"/>
                  </a:lnTo>
                  <a:lnTo>
                    <a:pt x="33" y="99"/>
                  </a:lnTo>
                  <a:lnTo>
                    <a:pt x="29" y="103"/>
                  </a:lnTo>
                  <a:lnTo>
                    <a:pt x="28" y="107"/>
                  </a:lnTo>
                  <a:lnTo>
                    <a:pt x="24" y="112"/>
                  </a:lnTo>
                  <a:lnTo>
                    <a:pt x="22" y="115"/>
                  </a:lnTo>
                  <a:lnTo>
                    <a:pt x="19" y="119"/>
                  </a:lnTo>
                  <a:lnTo>
                    <a:pt x="17" y="124"/>
                  </a:lnTo>
                  <a:lnTo>
                    <a:pt x="14" y="128"/>
                  </a:lnTo>
                  <a:lnTo>
                    <a:pt x="13" y="133"/>
                  </a:lnTo>
                  <a:lnTo>
                    <a:pt x="12" y="137"/>
                  </a:lnTo>
                  <a:lnTo>
                    <a:pt x="9" y="143"/>
                  </a:lnTo>
                  <a:lnTo>
                    <a:pt x="8" y="147"/>
                  </a:lnTo>
                  <a:lnTo>
                    <a:pt x="7" y="152"/>
                  </a:lnTo>
                  <a:lnTo>
                    <a:pt x="5" y="157"/>
                  </a:lnTo>
                  <a:lnTo>
                    <a:pt x="4" y="162"/>
                  </a:lnTo>
                  <a:lnTo>
                    <a:pt x="3" y="166"/>
                  </a:lnTo>
                  <a:lnTo>
                    <a:pt x="3" y="171"/>
                  </a:lnTo>
                  <a:lnTo>
                    <a:pt x="2" y="176"/>
                  </a:lnTo>
                  <a:lnTo>
                    <a:pt x="2" y="181"/>
                  </a:lnTo>
                  <a:lnTo>
                    <a:pt x="2" y="184"/>
                  </a:lnTo>
                  <a:lnTo>
                    <a:pt x="0" y="189"/>
                  </a:lnTo>
                  <a:lnTo>
                    <a:pt x="0" y="193"/>
                  </a:lnTo>
                  <a:lnTo>
                    <a:pt x="0" y="198"/>
                  </a:lnTo>
                  <a:lnTo>
                    <a:pt x="0" y="202"/>
                  </a:lnTo>
                  <a:lnTo>
                    <a:pt x="0" y="207"/>
                  </a:lnTo>
                  <a:lnTo>
                    <a:pt x="2" y="211"/>
                  </a:lnTo>
                  <a:lnTo>
                    <a:pt x="2" y="216"/>
                  </a:lnTo>
                  <a:lnTo>
                    <a:pt x="2" y="219"/>
                  </a:lnTo>
                  <a:lnTo>
                    <a:pt x="2" y="224"/>
                  </a:lnTo>
                  <a:lnTo>
                    <a:pt x="2" y="228"/>
                  </a:lnTo>
                  <a:lnTo>
                    <a:pt x="3" y="233"/>
                  </a:lnTo>
                  <a:lnTo>
                    <a:pt x="4" y="236"/>
                  </a:lnTo>
                  <a:lnTo>
                    <a:pt x="5" y="241"/>
                  </a:lnTo>
                  <a:lnTo>
                    <a:pt x="7" y="244"/>
                  </a:lnTo>
                  <a:lnTo>
                    <a:pt x="8" y="248"/>
                  </a:lnTo>
                  <a:lnTo>
                    <a:pt x="8" y="251"/>
                  </a:lnTo>
                  <a:lnTo>
                    <a:pt x="9" y="254"/>
                  </a:lnTo>
                  <a:lnTo>
                    <a:pt x="10" y="258"/>
                  </a:lnTo>
                  <a:lnTo>
                    <a:pt x="13" y="261"/>
                  </a:lnTo>
                  <a:lnTo>
                    <a:pt x="15" y="267"/>
                  </a:lnTo>
                  <a:lnTo>
                    <a:pt x="19" y="273"/>
                  </a:lnTo>
                  <a:lnTo>
                    <a:pt x="23" y="277"/>
                  </a:lnTo>
                  <a:lnTo>
                    <a:pt x="27" y="282"/>
                  </a:lnTo>
                  <a:lnTo>
                    <a:pt x="31" y="286"/>
                  </a:lnTo>
                  <a:lnTo>
                    <a:pt x="36" y="288"/>
                  </a:lnTo>
                  <a:lnTo>
                    <a:pt x="41" y="291"/>
                  </a:lnTo>
                  <a:lnTo>
                    <a:pt x="44" y="293"/>
                  </a:lnTo>
                  <a:lnTo>
                    <a:pt x="49" y="295"/>
                  </a:lnTo>
                  <a:lnTo>
                    <a:pt x="54" y="297"/>
                  </a:lnTo>
                  <a:lnTo>
                    <a:pt x="59" y="300"/>
                  </a:lnTo>
                  <a:lnTo>
                    <a:pt x="64" y="302"/>
                  </a:lnTo>
                  <a:lnTo>
                    <a:pt x="71" y="305"/>
                  </a:lnTo>
                  <a:lnTo>
                    <a:pt x="76" y="307"/>
                  </a:lnTo>
                  <a:lnTo>
                    <a:pt x="81" y="308"/>
                  </a:lnTo>
                  <a:lnTo>
                    <a:pt x="86" y="310"/>
                  </a:lnTo>
                  <a:lnTo>
                    <a:pt x="92" y="312"/>
                  </a:lnTo>
                  <a:lnTo>
                    <a:pt x="98" y="313"/>
                  </a:lnTo>
                  <a:lnTo>
                    <a:pt x="104" y="315"/>
                  </a:lnTo>
                  <a:lnTo>
                    <a:pt x="111" y="316"/>
                  </a:lnTo>
                  <a:lnTo>
                    <a:pt x="113" y="317"/>
                  </a:lnTo>
                  <a:lnTo>
                    <a:pt x="117" y="317"/>
                  </a:lnTo>
                  <a:lnTo>
                    <a:pt x="119" y="318"/>
                  </a:lnTo>
                  <a:lnTo>
                    <a:pt x="123" y="320"/>
                  </a:lnTo>
                  <a:lnTo>
                    <a:pt x="126" y="320"/>
                  </a:lnTo>
                  <a:lnTo>
                    <a:pt x="129" y="320"/>
                  </a:lnTo>
                  <a:lnTo>
                    <a:pt x="132" y="320"/>
                  </a:lnTo>
                  <a:lnTo>
                    <a:pt x="136" y="320"/>
                  </a:lnTo>
                  <a:lnTo>
                    <a:pt x="138" y="320"/>
                  </a:lnTo>
                  <a:lnTo>
                    <a:pt x="142" y="321"/>
                  </a:lnTo>
                  <a:lnTo>
                    <a:pt x="146" y="321"/>
                  </a:lnTo>
                  <a:lnTo>
                    <a:pt x="149" y="322"/>
                  </a:lnTo>
                  <a:lnTo>
                    <a:pt x="152" y="322"/>
                  </a:lnTo>
                  <a:lnTo>
                    <a:pt x="156" y="322"/>
                  </a:lnTo>
                  <a:lnTo>
                    <a:pt x="160" y="322"/>
                  </a:lnTo>
                  <a:lnTo>
                    <a:pt x="162" y="322"/>
                  </a:lnTo>
                  <a:lnTo>
                    <a:pt x="166" y="322"/>
                  </a:lnTo>
                  <a:lnTo>
                    <a:pt x="170" y="322"/>
                  </a:lnTo>
                  <a:lnTo>
                    <a:pt x="173" y="322"/>
                  </a:lnTo>
                  <a:lnTo>
                    <a:pt x="176" y="322"/>
                  </a:lnTo>
                  <a:lnTo>
                    <a:pt x="180" y="321"/>
                  </a:lnTo>
                  <a:lnTo>
                    <a:pt x="183" y="321"/>
                  </a:lnTo>
                  <a:lnTo>
                    <a:pt x="187" y="320"/>
                  </a:lnTo>
                  <a:lnTo>
                    <a:pt x="190" y="320"/>
                  </a:lnTo>
                  <a:lnTo>
                    <a:pt x="193" y="320"/>
                  </a:lnTo>
                  <a:lnTo>
                    <a:pt x="197" y="320"/>
                  </a:lnTo>
                  <a:lnTo>
                    <a:pt x="201" y="318"/>
                  </a:lnTo>
                  <a:lnTo>
                    <a:pt x="205" y="318"/>
                  </a:lnTo>
                  <a:lnTo>
                    <a:pt x="207" y="317"/>
                  </a:lnTo>
                  <a:lnTo>
                    <a:pt x="211" y="317"/>
                  </a:lnTo>
                  <a:lnTo>
                    <a:pt x="215" y="316"/>
                  </a:lnTo>
                  <a:lnTo>
                    <a:pt x="218" y="316"/>
                  </a:lnTo>
                  <a:lnTo>
                    <a:pt x="222" y="315"/>
                  </a:lnTo>
                  <a:lnTo>
                    <a:pt x="226" y="313"/>
                  </a:lnTo>
                  <a:lnTo>
                    <a:pt x="230" y="313"/>
                  </a:lnTo>
                  <a:lnTo>
                    <a:pt x="233" y="312"/>
                  </a:lnTo>
                  <a:lnTo>
                    <a:pt x="237" y="311"/>
                  </a:lnTo>
                  <a:lnTo>
                    <a:pt x="240" y="310"/>
                  </a:lnTo>
                  <a:lnTo>
                    <a:pt x="243" y="308"/>
                  </a:lnTo>
                  <a:lnTo>
                    <a:pt x="247" y="307"/>
                  </a:lnTo>
                  <a:lnTo>
                    <a:pt x="251" y="306"/>
                  </a:lnTo>
                  <a:lnTo>
                    <a:pt x="255" y="305"/>
                  </a:lnTo>
                  <a:lnTo>
                    <a:pt x="258" y="303"/>
                  </a:lnTo>
                  <a:lnTo>
                    <a:pt x="262" y="302"/>
                  </a:lnTo>
                  <a:lnTo>
                    <a:pt x="266" y="301"/>
                  </a:lnTo>
                  <a:lnTo>
                    <a:pt x="270" y="300"/>
                  </a:lnTo>
                  <a:lnTo>
                    <a:pt x="272" y="297"/>
                  </a:lnTo>
                  <a:lnTo>
                    <a:pt x="277" y="296"/>
                  </a:lnTo>
                  <a:lnTo>
                    <a:pt x="280" y="295"/>
                  </a:lnTo>
                  <a:lnTo>
                    <a:pt x="285" y="293"/>
                  </a:lnTo>
                  <a:lnTo>
                    <a:pt x="287" y="292"/>
                  </a:lnTo>
                  <a:lnTo>
                    <a:pt x="291" y="291"/>
                  </a:lnTo>
                  <a:lnTo>
                    <a:pt x="295" y="290"/>
                  </a:lnTo>
                  <a:lnTo>
                    <a:pt x="299" y="288"/>
                  </a:lnTo>
                  <a:lnTo>
                    <a:pt x="302" y="287"/>
                  </a:lnTo>
                  <a:lnTo>
                    <a:pt x="305" y="286"/>
                  </a:lnTo>
                  <a:lnTo>
                    <a:pt x="309" y="283"/>
                  </a:lnTo>
                  <a:lnTo>
                    <a:pt x="312" y="282"/>
                  </a:lnTo>
                  <a:lnTo>
                    <a:pt x="316" y="281"/>
                  </a:lnTo>
                  <a:lnTo>
                    <a:pt x="320" y="280"/>
                  </a:lnTo>
                  <a:lnTo>
                    <a:pt x="322" y="278"/>
                  </a:lnTo>
                  <a:lnTo>
                    <a:pt x="326" y="277"/>
                  </a:lnTo>
                  <a:lnTo>
                    <a:pt x="329" y="275"/>
                  </a:lnTo>
                  <a:lnTo>
                    <a:pt x="332" y="273"/>
                  </a:lnTo>
                  <a:lnTo>
                    <a:pt x="335" y="272"/>
                  </a:lnTo>
                  <a:lnTo>
                    <a:pt x="339" y="271"/>
                  </a:lnTo>
                  <a:lnTo>
                    <a:pt x="342" y="270"/>
                  </a:lnTo>
                  <a:lnTo>
                    <a:pt x="346" y="268"/>
                  </a:lnTo>
                  <a:lnTo>
                    <a:pt x="351" y="266"/>
                  </a:lnTo>
                  <a:lnTo>
                    <a:pt x="357" y="263"/>
                  </a:lnTo>
                  <a:lnTo>
                    <a:pt x="362" y="259"/>
                  </a:lnTo>
                  <a:lnTo>
                    <a:pt x="367" y="257"/>
                  </a:lnTo>
                  <a:lnTo>
                    <a:pt x="372" y="254"/>
                  </a:lnTo>
                  <a:lnTo>
                    <a:pt x="377" y="252"/>
                  </a:lnTo>
                  <a:lnTo>
                    <a:pt x="382" y="248"/>
                  </a:lnTo>
                  <a:lnTo>
                    <a:pt x="387" y="247"/>
                  </a:lnTo>
                  <a:lnTo>
                    <a:pt x="391" y="243"/>
                  </a:lnTo>
                  <a:lnTo>
                    <a:pt x="395" y="241"/>
                  </a:lnTo>
                  <a:lnTo>
                    <a:pt x="399" y="238"/>
                  </a:lnTo>
                  <a:lnTo>
                    <a:pt x="402" y="236"/>
                  </a:lnTo>
                  <a:lnTo>
                    <a:pt x="407" y="232"/>
                  </a:lnTo>
                  <a:lnTo>
                    <a:pt x="411" y="228"/>
                  </a:lnTo>
                  <a:lnTo>
                    <a:pt x="414" y="222"/>
                  </a:lnTo>
                  <a:lnTo>
                    <a:pt x="417" y="217"/>
                  </a:lnTo>
                  <a:lnTo>
                    <a:pt x="417" y="213"/>
                  </a:lnTo>
                  <a:lnTo>
                    <a:pt x="419" y="209"/>
                  </a:lnTo>
                  <a:lnTo>
                    <a:pt x="420" y="206"/>
                  </a:lnTo>
                  <a:lnTo>
                    <a:pt x="423" y="203"/>
                  </a:lnTo>
                  <a:lnTo>
                    <a:pt x="423" y="198"/>
                  </a:lnTo>
                  <a:lnTo>
                    <a:pt x="424" y="194"/>
                  </a:lnTo>
                  <a:lnTo>
                    <a:pt x="424" y="189"/>
                  </a:lnTo>
                  <a:lnTo>
                    <a:pt x="425" y="186"/>
                  </a:lnTo>
                  <a:lnTo>
                    <a:pt x="426" y="182"/>
                  </a:lnTo>
                  <a:lnTo>
                    <a:pt x="428" y="177"/>
                  </a:lnTo>
                  <a:lnTo>
                    <a:pt x="428" y="173"/>
                  </a:lnTo>
                  <a:lnTo>
                    <a:pt x="429" y="169"/>
                  </a:lnTo>
                  <a:lnTo>
                    <a:pt x="429" y="163"/>
                  </a:lnTo>
                  <a:lnTo>
                    <a:pt x="429" y="159"/>
                  </a:lnTo>
                  <a:lnTo>
                    <a:pt x="429" y="156"/>
                  </a:lnTo>
                  <a:lnTo>
                    <a:pt x="430" y="151"/>
                  </a:lnTo>
                  <a:lnTo>
                    <a:pt x="430" y="147"/>
                  </a:lnTo>
                  <a:lnTo>
                    <a:pt x="430" y="143"/>
                  </a:lnTo>
                  <a:lnTo>
                    <a:pt x="430" y="138"/>
                  </a:lnTo>
                  <a:lnTo>
                    <a:pt x="430" y="136"/>
                  </a:lnTo>
                  <a:lnTo>
                    <a:pt x="429" y="131"/>
                  </a:lnTo>
                  <a:lnTo>
                    <a:pt x="429" y="128"/>
                  </a:lnTo>
                  <a:lnTo>
                    <a:pt x="429" y="124"/>
                  </a:lnTo>
                  <a:lnTo>
                    <a:pt x="429" y="122"/>
                  </a:lnTo>
                  <a:lnTo>
                    <a:pt x="426" y="115"/>
                  </a:lnTo>
                  <a:lnTo>
                    <a:pt x="425" y="112"/>
                  </a:lnTo>
                  <a:lnTo>
                    <a:pt x="424" y="109"/>
                  </a:lnTo>
                  <a:lnTo>
                    <a:pt x="423" y="107"/>
                  </a:lnTo>
                  <a:lnTo>
                    <a:pt x="420" y="104"/>
                  </a:lnTo>
                  <a:lnTo>
                    <a:pt x="417" y="100"/>
                  </a:lnTo>
                  <a:lnTo>
                    <a:pt x="415" y="97"/>
                  </a:lnTo>
                  <a:lnTo>
                    <a:pt x="412" y="93"/>
                  </a:lnTo>
                  <a:lnTo>
                    <a:pt x="409" y="89"/>
                  </a:lnTo>
                  <a:lnTo>
                    <a:pt x="406" y="85"/>
                  </a:lnTo>
                  <a:lnTo>
                    <a:pt x="402" y="80"/>
                  </a:lnTo>
                  <a:lnTo>
                    <a:pt x="399" y="77"/>
                  </a:lnTo>
                  <a:lnTo>
                    <a:pt x="394" y="72"/>
                  </a:lnTo>
                  <a:lnTo>
                    <a:pt x="390" y="68"/>
                  </a:lnTo>
                  <a:lnTo>
                    <a:pt x="386" y="63"/>
                  </a:lnTo>
                  <a:lnTo>
                    <a:pt x="381" y="58"/>
                  </a:lnTo>
                  <a:lnTo>
                    <a:pt x="376" y="53"/>
                  </a:lnTo>
                  <a:lnTo>
                    <a:pt x="372" y="49"/>
                  </a:lnTo>
                  <a:lnTo>
                    <a:pt x="367" y="44"/>
                  </a:lnTo>
                  <a:lnTo>
                    <a:pt x="362" y="39"/>
                  </a:lnTo>
                  <a:lnTo>
                    <a:pt x="357" y="34"/>
                  </a:lnTo>
                  <a:lnTo>
                    <a:pt x="354" y="30"/>
                  </a:lnTo>
                  <a:lnTo>
                    <a:pt x="347" y="27"/>
                  </a:lnTo>
                  <a:lnTo>
                    <a:pt x="342" y="22"/>
                  </a:lnTo>
                  <a:lnTo>
                    <a:pt x="339" y="19"/>
                  </a:lnTo>
                  <a:lnTo>
                    <a:pt x="335" y="15"/>
                  </a:lnTo>
                  <a:lnTo>
                    <a:pt x="329" y="12"/>
                  </a:lnTo>
                  <a:lnTo>
                    <a:pt x="325" y="9"/>
                  </a:lnTo>
                  <a:lnTo>
                    <a:pt x="320" y="7"/>
                  </a:lnTo>
                  <a:lnTo>
                    <a:pt x="316" y="4"/>
                  </a:lnTo>
                  <a:lnTo>
                    <a:pt x="312" y="3"/>
                  </a:lnTo>
                  <a:lnTo>
                    <a:pt x="309" y="2"/>
                  </a:lnTo>
                  <a:lnTo>
                    <a:pt x="305" y="0"/>
                  </a:lnTo>
                  <a:lnTo>
                    <a:pt x="302" y="0"/>
                  </a:lnTo>
                  <a:close/>
                </a:path>
              </a:pathLst>
            </a:cu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2" name="Freeform 11"/>
            <p:cNvSpPr>
              <a:spLocks/>
            </p:cNvSpPr>
            <p:nvPr/>
          </p:nvSpPr>
          <p:spPr bwMode="auto">
            <a:xfrm>
              <a:off x="4135" y="878"/>
              <a:ext cx="190" cy="158"/>
            </a:xfrm>
            <a:custGeom>
              <a:avLst/>
              <a:gdLst>
                <a:gd name="T0" fmla="*/ 4 w 378"/>
                <a:gd name="T1" fmla="*/ 0 h 315"/>
                <a:gd name="T2" fmla="*/ 4 w 378"/>
                <a:gd name="T3" fmla="*/ 1 h 315"/>
                <a:gd name="T4" fmla="*/ 3 w 378"/>
                <a:gd name="T5" fmla="*/ 1 h 315"/>
                <a:gd name="T6" fmla="*/ 2 w 378"/>
                <a:gd name="T7" fmla="*/ 1 h 315"/>
                <a:gd name="T8" fmla="*/ 2 w 378"/>
                <a:gd name="T9" fmla="*/ 1 h 315"/>
                <a:gd name="T10" fmla="*/ 1 w 378"/>
                <a:gd name="T11" fmla="*/ 2 h 315"/>
                <a:gd name="T12" fmla="*/ 1 w 378"/>
                <a:gd name="T13" fmla="*/ 2 h 315"/>
                <a:gd name="T14" fmla="*/ 1 w 378"/>
                <a:gd name="T15" fmla="*/ 3 h 315"/>
                <a:gd name="T16" fmla="*/ 1 w 378"/>
                <a:gd name="T17" fmla="*/ 3 h 315"/>
                <a:gd name="T18" fmla="*/ 0 w 378"/>
                <a:gd name="T19" fmla="*/ 4 h 315"/>
                <a:gd name="T20" fmla="*/ 0 w 378"/>
                <a:gd name="T21" fmla="*/ 4 h 315"/>
                <a:gd name="T22" fmla="*/ 1 w 378"/>
                <a:gd name="T23" fmla="*/ 5 h 315"/>
                <a:gd name="T24" fmla="*/ 1 w 378"/>
                <a:gd name="T25" fmla="*/ 6 h 315"/>
                <a:gd name="T26" fmla="*/ 1 w 378"/>
                <a:gd name="T27" fmla="*/ 6 h 315"/>
                <a:gd name="T28" fmla="*/ 1 w 378"/>
                <a:gd name="T29" fmla="*/ 7 h 315"/>
                <a:gd name="T30" fmla="*/ 2 w 378"/>
                <a:gd name="T31" fmla="*/ 7 h 315"/>
                <a:gd name="T32" fmla="*/ 2 w 378"/>
                <a:gd name="T33" fmla="*/ 8 h 315"/>
                <a:gd name="T34" fmla="*/ 2 w 378"/>
                <a:gd name="T35" fmla="*/ 8 h 315"/>
                <a:gd name="T36" fmla="*/ 3 w 378"/>
                <a:gd name="T37" fmla="*/ 9 h 315"/>
                <a:gd name="T38" fmla="*/ 4 w 378"/>
                <a:gd name="T39" fmla="*/ 9 h 315"/>
                <a:gd name="T40" fmla="*/ 4 w 378"/>
                <a:gd name="T41" fmla="*/ 9 h 315"/>
                <a:gd name="T42" fmla="*/ 5 w 378"/>
                <a:gd name="T43" fmla="*/ 10 h 315"/>
                <a:gd name="T44" fmla="*/ 5 w 378"/>
                <a:gd name="T45" fmla="*/ 10 h 315"/>
                <a:gd name="T46" fmla="*/ 6 w 378"/>
                <a:gd name="T47" fmla="*/ 10 h 315"/>
                <a:gd name="T48" fmla="*/ 6 w 378"/>
                <a:gd name="T49" fmla="*/ 10 h 315"/>
                <a:gd name="T50" fmla="*/ 7 w 378"/>
                <a:gd name="T51" fmla="*/ 10 h 315"/>
                <a:gd name="T52" fmla="*/ 7 w 378"/>
                <a:gd name="T53" fmla="*/ 10 h 315"/>
                <a:gd name="T54" fmla="*/ 8 w 378"/>
                <a:gd name="T55" fmla="*/ 10 h 315"/>
                <a:gd name="T56" fmla="*/ 8 w 378"/>
                <a:gd name="T57" fmla="*/ 10 h 315"/>
                <a:gd name="T58" fmla="*/ 9 w 378"/>
                <a:gd name="T59" fmla="*/ 10 h 315"/>
                <a:gd name="T60" fmla="*/ 9 w 378"/>
                <a:gd name="T61" fmla="*/ 10 h 315"/>
                <a:gd name="T62" fmla="*/ 10 w 378"/>
                <a:gd name="T63" fmla="*/ 10 h 315"/>
                <a:gd name="T64" fmla="*/ 10 w 378"/>
                <a:gd name="T65" fmla="*/ 10 h 315"/>
                <a:gd name="T66" fmla="*/ 11 w 378"/>
                <a:gd name="T67" fmla="*/ 10 h 315"/>
                <a:gd name="T68" fmla="*/ 11 w 378"/>
                <a:gd name="T69" fmla="*/ 10 h 315"/>
                <a:gd name="T70" fmla="*/ 12 w 378"/>
                <a:gd name="T71" fmla="*/ 10 h 315"/>
                <a:gd name="T72" fmla="*/ 12 w 378"/>
                <a:gd name="T73" fmla="*/ 9 h 315"/>
                <a:gd name="T74" fmla="*/ 12 w 378"/>
                <a:gd name="T75" fmla="*/ 9 h 315"/>
                <a:gd name="T76" fmla="*/ 12 w 378"/>
                <a:gd name="T77" fmla="*/ 8 h 315"/>
                <a:gd name="T78" fmla="*/ 12 w 378"/>
                <a:gd name="T79" fmla="*/ 7 h 315"/>
                <a:gd name="T80" fmla="*/ 12 w 378"/>
                <a:gd name="T81" fmla="*/ 7 h 315"/>
                <a:gd name="T82" fmla="*/ 12 w 378"/>
                <a:gd name="T83" fmla="*/ 6 h 315"/>
                <a:gd name="T84" fmla="*/ 12 w 378"/>
                <a:gd name="T85" fmla="*/ 5 h 315"/>
                <a:gd name="T86" fmla="*/ 11 w 378"/>
                <a:gd name="T87" fmla="*/ 5 h 315"/>
                <a:gd name="T88" fmla="*/ 11 w 378"/>
                <a:gd name="T89" fmla="*/ 4 h 315"/>
                <a:gd name="T90" fmla="*/ 11 w 378"/>
                <a:gd name="T91" fmla="*/ 3 h 315"/>
                <a:gd name="T92" fmla="*/ 10 w 378"/>
                <a:gd name="T93" fmla="*/ 3 h 315"/>
                <a:gd name="T94" fmla="*/ 9 w 378"/>
                <a:gd name="T95" fmla="*/ 2 h 315"/>
                <a:gd name="T96" fmla="*/ 9 w 378"/>
                <a:gd name="T97" fmla="*/ 2 h 315"/>
                <a:gd name="T98" fmla="*/ 8 w 378"/>
                <a:gd name="T99" fmla="*/ 2 h 315"/>
                <a:gd name="T100" fmla="*/ 8 w 378"/>
                <a:gd name="T101" fmla="*/ 1 h 315"/>
                <a:gd name="T102" fmla="*/ 7 w 378"/>
                <a:gd name="T103" fmla="*/ 1 h 315"/>
                <a:gd name="T104" fmla="*/ 7 w 378"/>
                <a:gd name="T105" fmla="*/ 1 h 315"/>
                <a:gd name="T106" fmla="*/ 6 w 378"/>
                <a:gd name="T107" fmla="*/ 1 h 315"/>
                <a:gd name="T108" fmla="*/ 6 w 378"/>
                <a:gd name="T109" fmla="*/ 1 h 315"/>
                <a:gd name="T110" fmla="*/ 5 w 378"/>
                <a:gd name="T111" fmla="*/ 1 h 315"/>
                <a:gd name="T112" fmla="*/ 5 w 378"/>
                <a:gd name="T113" fmla="*/ 0 h 3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8" h="315">
                  <a:moveTo>
                    <a:pt x="126" y="0"/>
                  </a:moveTo>
                  <a:lnTo>
                    <a:pt x="125" y="0"/>
                  </a:lnTo>
                  <a:lnTo>
                    <a:pt x="120" y="0"/>
                  </a:lnTo>
                  <a:lnTo>
                    <a:pt x="116" y="0"/>
                  </a:lnTo>
                  <a:lnTo>
                    <a:pt x="114" y="0"/>
                  </a:lnTo>
                  <a:lnTo>
                    <a:pt x="109" y="0"/>
                  </a:lnTo>
                  <a:lnTo>
                    <a:pt x="105" y="1"/>
                  </a:lnTo>
                  <a:lnTo>
                    <a:pt x="100" y="1"/>
                  </a:lnTo>
                  <a:lnTo>
                    <a:pt x="95" y="2"/>
                  </a:lnTo>
                  <a:lnTo>
                    <a:pt x="89" y="3"/>
                  </a:lnTo>
                  <a:lnTo>
                    <a:pt x="82" y="6"/>
                  </a:lnTo>
                  <a:lnTo>
                    <a:pt x="76" y="6"/>
                  </a:lnTo>
                  <a:lnTo>
                    <a:pt x="71" y="8"/>
                  </a:lnTo>
                  <a:lnTo>
                    <a:pt x="65" y="11"/>
                  </a:lnTo>
                  <a:lnTo>
                    <a:pt x="60" y="13"/>
                  </a:lnTo>
                  <a:lnTo>
                    <a:pt x="56" y="15"/>
                  </a:lnTo>
                  <a:lnTo>
                    <a:pt x="52" y="16"/>
                  </a:lnTo>
                  <a:lnTo>
                    <a:pt x="50" y="18"/>
                  </a:lnTo>
                  <a:lnTo>
                    <a:pt x="47" y="20"/>
                  </a:lnTo>
                  <a:lnTo>
                    <a:pt x="41" y="23"/>
                  </a:lnTo>
                  <a:lnTo>
                    <a:pt x="36" y="27"/>
                  </a:lnTo>
                  <a:lnTo>
                    <a:pt x="30" y="31"/>
                  </a:lnTo>
                  <a:lnTo>
                    <a:pt x="25" y="37"/>
                  </a:lnTo>
                  <a:lnTo>
                    <a:pt x="22" y="40"/>
                  </a:lnTo>
                  <a:lnTo>
                    <a:pt x="20" y="42"/>
                  </a:lnTo>
                  <a:lnTo>
                    <a:pt x="17" y="46"/>
                  </a:lnTo>
                  <a:lnTo>
                    <a:pt x="16" y="50"/>
                  </a:lnTo>
                  <a:lnTo>
                    <a:pt x="14" y="52"/>
                  </a:lnTo>
                  <a:lnTo>
                    <a:pt x="11" y="56"/>
                  </a:lnTo>
                  <a:lnTo>
                    <a:pt x="10" y="58"/>
                  </a:lnTo>
                  <a:lnTo>
                    <a:pt x="7" y="63"/>
                  </a:lnTo>
                  <a:lnTo>
                    <a:pt x="6" y="66"/>
                  </a:lnTo>
                  <a:lnTo>
                    <a:pt x="5" y="70"/>
                  </a:lnTo>
                  <a:lnTo>
                    <a:pt x="4" y="75"/>
                  </a:lnTo>
                  <a:lnTo>
                    <a:pt x="2" y="80"/>
                  </a:lnTo>
                  <a:lnTo>
                    <a:pt x="1" y="83"/>
                  </a:lnTo>
                  <a:lnTo>
                    <a:pt x="0" y="88"/>
                  </a:lnTo>
                  <a:lnTo>
                    <a:pt x="0" y="92"/>
                  </a:lnTo>
                  <a:lnTo>
                    <a:pt x="0" y="97"/>
                  </a:lnTo>
                  <a:lnTo>
                    <a:pt x="0" y="102"/>
                  </a:lnTo>
                  <a:lnTo>
                    <a:pt x="0" y="108"/>
                  </a:lnTo>
                  <a:lnTo>
                    <a:pt x="0" y="113"/>
                  </a:lnTo>
                  <a:lnTo>
                    <a:pt x="0" y="120"/>
                  </a:lnTo>
                  <a:lnTo>
                    <a:pt x="0" y="125"/>
                  </a:lnTo>
                  <a:lnTo>
                    <a:pt x="1" y="131"/>
                  </a:lnTo>
                  <a:lnTo>
                    <a:pt x="1" y="136"/>
                  </a:lnTo>
                  <a:lnTo>
                    <a:pt x="2" y="141"/>
                  </a:lnTo>
                  <a:lnTo>
                    <a:pt x="4" y="147"/>
                  </a:lnTo>
                  <a:lnTo>
                    <a:pt x="5" y="152"/>
                  </a:lnTo>
                  <a:lnTo>
                    <a:pt x="6" y="157"/>
                  </a:lnTo>
                  <a:lnTo>
                    <a:pt x="7" y="162"/>
                  </a:lnTo>
                  <a:lnTo>
                    <a:pt x="9" y="167"/>
                  </a:lnTo>
                  <a:lnTo>
                    <a:pt x="10" y="171"/>
                  </a:lnTo>
                  <a:lnTo>
                    <a:pt x="12" y="176"/>
                  </a:lnTo>
                  <a:lnTo>
                    <a:pt x="14" y="181"/>
                  </a:lnTo>
                  <a:lnTo>
                    <a:pt x="16" y="185"/>
                  </a:lnTo>
                  <a:lnTo>
                    <a:pt x="19" y="190"/>
                  </a:lnTo>
                  <a:lnTo>
                    <a:pt x="20" y="194"/>
                  </a:lnTo>
                  <a:lnTo>
                    <a:pt x="24" y="199"/>
                  </a:lnTo>
                  <a:lnTo>
                    <a:pt x="25" y="201"/>
                  </a:lnTo>
                  <a:lnTo>
                    <a:pt x="27" y="206"/>
                  </a:lnTo>
                  <a:lnTo>
                    <a:pt x="30" y="210"/>
                  </a:lnTo>
                  <a:lnTo>
                    <a:pt x="32" y="214"/>
                  </a:lnTo>
                  <a:lnTo>
                    <a:pt x="35" y="217"/>
                  </a:lnTo>
                  <a:lnTo>
                    <a:pt x="37" y="220"/>
                  </a:lnTo>
                  <a:lnTo>
                    <a:pt x="40" y="224"/>
                  </a:lnTo>
                  <a:lnTo>
                    <a:pt x="44" y="227"/>
                  </a:lnTo>
                  <a:lnTo>
                    <a:pt x="46" y="231"/>
                  </a:lnTo>
                  <a:lnTo>
                    <a:pt x="49" y="234"/>
                  </a:lnTo>
                  <a:lnTo>
                    <a:pt x="51" y="237"/>
                  </a:lnTo>
                  <a:lnTo>
                    <a:pt x="55" y="240"/>
                  </a:lnTo>
                  <a:lnTo>
                    <a:pt x="57" y="244"/>
                  </a:lnTo>
                  <a:lnTo>
                    <a:pt x="61" y="246"/>
                  </a:lnTo>
                  <a:lnTo>
                    <a:pt x="64" y="249"/>
                  </a:lnTo>
                  <a:lnTo>
                    <a:pt x="67" y="252"/>
                  </a:lnTo>
                  <a:lnTo>
                    <a:pt x="74" y="257"/>
                  </a:lnTo>
                  <a:lnTo>
                    <a:pt x="80" y="263"/>
                  </a:lnTo>
                  <a:lnTo>
                    <a:pt x="85" y="266"/>
                  </a:lnTo>
                  <a:lnTo>
                    <a:pt x="91" y="271"/>
                  </a:lnTo>
                  <a:lnTo>
                    <a:pt x="97" y="275"/>
                  </a:lnTo>
                  <a:lnTo>
                    <a:pt x="102" y="279"/>
                  </a:lnTo>
                  <a:lnTo>
                    <a:pt x="109" y="283"/>
                  </a:lnTo>
                  <a:lnTo>
                    <a:pt x="115" y="285"/>
                  </a:lnTo>
                  <a:lnTo>
                    <a:pt x="120" y="288"/>
                  </a:lnTo>
                  <a:lnTo>
                    <a:pt x="125" y="291"/>
                  </a:lnTo>
                  <a:lnTo>
                    <a:pt x="129" y="293"/>
                  </a:lnTo>
                  <a:lnTo>
                    <a:pt x="134" y="296"/>
                  </a:lnTo>
                  <a:lnTo>
                    <a:pt x="138" y="298"/>
                  </a:lnTo>
                  <a:lnTo>
                    <a:pt x="140" y="299"/>
                  </a:lnTo>
                  <a:lnTo>
                    <a:pt x="144" y="301"/>
                  </a:lnTo>
                  <a:lnTo>
                    <a:pt x="146" y="303"/>
                  </a:lnTo>
                  <a:lnTo>
                    <a:pt x="149" y="304"/>
                  </a:lnTo>
                  <a:lnTo>
                    <a:pt x="153" y="304"/>
                  </a:lnTo>
                  <a:lnTo>
                    <a:pt x="156" y="305"/>
                  </a:lnTo>
                  <a:lnTo>
                    <a:pt x="161" y="306"/>
                  </a:lnTo>
                  <a:lnTo>
                    <a:pt x="166" y="308"/>
                  </a:lnTo>
                  <a:lnTo>
                    <a:pt x="173" y="309"/>
                  </a:lnTo>
                  <a:lnTo>
                    <a:pt x="175" y="309"/>
                  </a:lnTo>
                  <a:lnTo>
                    <a:pt x="179" y="310"/>
                  </a:lnTo>
                  <a:lnTo>
                    <a:pt x="181" y="310"/>
                  </a:lnTo>
                  <a:lnTo>
                    <a:pt x="185" y="310"/>
                  </a:lnTo>
                  <a:lnTo>
                    <a:pt x="189" y="310"/>
                  </a:lnTo>
                  <a:lnTo>
                    <a:pt x="191" y="311"/>
                  </a:lnTo>
                  <a:lnTo>
                    <a:pt x="195" y="311"/>
                  </a:lnTo>
                  <a:lnTo>
                    <a:pt x="199" y="311"/>
                  </a:lnTo>
                  <a:lnTo>
                    <a:pt x="203" y="311"/>
                  </a:lnTo>
                  <a:lnTo>
                    <a:pt x="206" y="313"/>
                  </a:lnTo>
                  <a:lnTo>
                    <a:pt x="210" y="313"/>
                  </a:lnTo>
                  <a:lnTo>
                    <a:pt x="215" y="314"/>
                  </a:lnTo>
                  <a:lnTo>
                    <a:pt x="219" y="314"/>
                  </a:lnTo>
                  <a:lnTo>
                    <a:pt x="223" y="314"/>
                  </a:lnTo>
                  <a:lnTo>
                    <a:pt x="228" y="314"/>
                  </a:lnTo>
                  <a:lnTo>
                    <a:pt x="231" y="314"/>
                  </a:lnTo>
                  <a:lnTo>
                    <a:pt x="235" y="314"/>
                  </a:lnTo>
                  <a:lnTo>
                    <a:pt x="240" y="314"/>
                  </a:lnTo>
                  <a:lnTo>
                    <a:pt x="244" y="314"/>
                  </a:lnTo>
                  <a:lnTo>
                    <a:pt x="249" y="315"/>
                  </a:lnTo>
                  <a:lnTo>
                    <a:pt x="253" y="314"/>
                  </a:lnTo>
                  <a:lnTo>
                    <a:pt x="257" y="314"/>
                  </a:lnTo>
                  <a:lnTo>
                    <a:pt x="262" y="314"/>
                  </a:lnTo>
                  <a:lnTo>
                    <a:pt x="265" y="314"/>
                  </a:lnTo>
                  <a:lnTo>
                    <a:pt x="269" y="314"/>
                  </a:lnTo>
                  <a:lnTo>
                    <a:pt x="274" y="314"/>
                  </a:lnTo>
                  <a:lnTo>
                    <a:pt x="278" y="314"/>
                  </a:lnTo>
                  <a:lnTo>
                    <a:pt x="283" y="314"/>
                  </a:lnTo>
                  <a:lnTo>
                    <a:pt x="287" y="313"/>
                  </a:lnTo>
                  <a:lnTo>
                    <a:pt x="290" y="313"/>
                  </a:lnTo>
                  <a:lnTo>
                    <a:pt x="294" y="311"/>
                  </a:lnTo>
                  <a:lnTo>
                    <a:pt x="298" y="311"/>
                  </a:lnTo>
                  <a:lnTo>
                    <a:pt x="302" y="311"/>
                  </a:lnTo>
                  <a:lnTo>
                    <a:pt x="305" y="310"/>
                  </a:lnTo>
                  <a:lnTo>
                    <a:pt x="309" y="310"/>
                  </a:lnTo>
                  <a:lnTo>
                    <a:pt x="313" y="310"/>
                  </a:lnTo>
                  <a:lnTo>
                    <a:pt x="317" y="309"/>
                  </a:lnTo>
                  <a:lnTo>
                    <a:pt x="319" y="309"/>
                  </a:lnTo>
                  <a:lnTo>
                    <a:pt x="323" y="308"/>
                  </a:lnTo>
                  <a:lnTo>
                    <a:pt x="327" y="306"/>
                  </a:lnTo>
                  <a:lnTo>
                    <a:pt x="333" y="305"/>
                  </a:lnTo>
                  <a:lnTo>
                    <a:pt x="338" y="304"/>
                  </a:lnTo>
                  <a:lnTo>
                    <a:pt x="343" y="300"/>
                  </a:lnTo>
                  <a:lnTo>
                    <a:pt x="347" y="298"/>
                  </a:lnTo>
                  <a:lnTo>
                    <a:pt x="350" y="295"/>
                  </a:lnTo>
                  <a:lnTo>
                    <a:pt x="354" y="293"/>
                  </a:lnTo>
                  <a:lnTo>
                    <a:pt x="357" y="290"/>
                  </a:lnTo>
                  <a:lnTo>
                    <a:pt x="358" y="286"/>
                  </a:lnTo>
                  <a:lnTo>
                    <a:pt x="360" y="283"/>
                  </a:lnTo>
                  <a:lnTo>
                    <a:pt x="363" y="279"/>
                  </a:lnTo>
                  <a:lnTo>
                    <a:pt x="364" y="275"/>
                  </a:lnTo>
                  <a:lnTo>
                    <a:pt x="367" y="271"/>
                  </a:lnTo>
                  <a:lnTo>
                    <a:pt x="368" y="268"/>
                  </a:lnTo>
                  <a:lnTo>
                    <a:pt x="370" y="264"/>
                  </a:lnTo>
                  <a:lnTo>
                    <a:pt x="372" y="259"/>
                  </a:lnTo>
                  <a:lnTo>
                    <a:pt x="373" y="255"/>
                  </a:lnTo>
                  <a:lnTo>
                    <a:pt x="374" y="250"/>
                  </a:lnTo>
                  <a:lnTo>
                    <a:pt x="375" y="246"/>
                  </a:lnTo>
                  <a:lnTo>
                    <a:pt x="375" y="241"/>
                  </a:lnTo>
                  <a:lnTo>
                    <a:pt x="377" y="236"/>
                  </a:lnTo>
                  <a:lnTo>
                    <a:pt x="377" y="232"/>
                  </a:lnTo>
                  <a:lnTo>
                    <a:pt x="378" y="227"/>
                  </a:lnTo>
                  <a:lnTo>
                    <a:pt x="377" y="221"/>
                  </a:lnTo>
                  <a:lnTo>
                    <a:pt x="377" y="216"/>
                  </a:lnTo>
                  <a:lnTo>
                    <a:pt x="377" y="211"/>
                  </a:lnTo>
                  <a:lnTo>
                    <a:pt x="377" y="206"/>
                  </a:lnTo>
                  <a:lnTo>
                    <a:pt x="375" y="200"/>
                  </a:lnTo>
                  <a:lnTo>
                    <a:pt x="375" y="195"/>
                  </a:lnTo>
                  <a:lnTo>
                    <a:pt x="374" y="190"/>
                  </a:lnTo>
                  <a:lnTo>
                    <a:pt x="373" y="185"/>
                  </a:lnTo>
                  <a:lnTo>
                    <a:pt x="370" y="179"/>
                  </a:lnTo>
                  <a:lnTo>
                    <a:pt x="369" y="174"/>
                  </a:lnTo>
                  <a:lnTo>
                    <a:pt x="367" y="167"/>
                  </a:lnTo>
                  <a:lnTo>
                    <a:pt x="364" y="161"/>
                  </a:lnTo>
                  <a:lnTo>
                    <a:pt x="362" y="155"/>
                  </a:lnTo>
                  <a:lnTo>
                    <a:pt x="358" y="150"/>
                  </a:lnTo>
                  <a:lnTo>
                    <a:pt x="355" y="144"/>
                  </a:lnTo>
                  <a:lnTo>
                    <a:pt x="352" y="139"/>
                  </a:lnTo>
                  <a:lnTo>
                    <a:pt x="350" y="135"/>
                  </a:lnTo>
                  <a:lnTo>
                    <a:pt x="348" y="132"/>
                  </a:lnTo>
                  <a:lnTo>
                    <a:pt x="345" y="129"/>
                  </a:lnTo>
                  <a:lnTo>
                    <a:pt x="344" y="126"/>
                  </a:lnTo>
                  <a:lnTo>
                    <a:pt x="339" y="120"/>
                  </a:lnTo>
                  <a:lnTo>
                    <a:pt x="335" y="115"/>
                  </a:lnTo>
                  <a:lnTo>
                    <a:pt x="330" y="108"/>
                  </a:lnTo>
                  <a:lnTo>
                    <a:pt x="325" y="102"/>
                  </a:lnTo>
                  <a:lnTo>
                    <a:pt x="320" y="96"/>
                  </a:lnTo>
                  <a:lnTo>
                    <a:pt x="315" y="90"/>
                  </a:lnTo>
                  <a:lnTo>
                    <a:pt x="309" y="83"/>
                  </a:lnTo>
                  <a:lnTo>
                    <a:pt x="304" y="78"/>
                  </a:lnTo>
                  <a:lnTo>
                    <a:pt x="298" y="72"/>
                  </a:lnTo>
                  <a:lnTo>
                    <a:pt x="292" y="67"/>
                  </a:lnTo>
                  <a:lnTo>
                    <a:pt x="288" y="63"/>
                  </a:lnTo>
                  <a:lnTo>
                    <a:pt x="285" y="61"/>
                  </a:lnTo>
                  <a:lnTo>
                    <a:pt x="282" y="58"/>
                  </a:lnTo>
                  <a:lnTo>
                    <a:pt x="279" y="56"/>
                  </a:lnTo>
                  <a:lnTo>
                    <a:pt x="275" y="53"/>
                  </a:lnTo>
                  <a:lnTo>
                    <a:pt x="272" y="51"/>
                  </a:lnTo>
                  <a:lnTo>
                    <a:pt x="268" y="48"/>
                  </a:lnTo>
                  <a:lnTo>
                    <a:pt x="265" y="46"/>
                  </a:lnTo>
                  <a:lnTo>
                    <a:pt x="262" y="43"/>
                  </a:lnTo>
                  <a:lnTo>
                    <a:pt x="258" y="41"/>
                  </a:lnTo>
                  <a:lnTo>
                    <a:pt x="254" y="38"/>
                  </a:lnTo>
                  <a:lnTo>
                    <a:pt x="250" y="36"/>
                  </a:lnTo>
                  <a:lnTo>
                    <a:pt x="247" y="33"/>
                  </a:lnTo>
                  <a:lnTo>
                    <a:pt x="243" y="31"/>
                  </a:lnTo>
                  <a:lnTo>
                    <a:pt x="238" y="30"/>
                  </a:lnTo>
                  <a:lnTo>
                    <a:pt x="235" y="27"/>
                  </a:lnTo>
                  <a:lnTo>
                    <a:pt x="230" y="25"/>
                  </a:lnTo>
                  <a:lnTo>
                    <a:pt x="226" y="23"/>
                  </a:lnTo>
                  <a:lnTo>
                    <a:pt x="223" y="21"/>
                  </a:lnTo>
                  <a:lnTo>
                    <a:pt x="218" y="20"/>
                  </a:lnTo>
                  <a:lnTo>
                    <a:pt x="214" y="18"/>
                  </a:lnTo>
                  <a:lnTo>
                    <a:pt x="210" y="16"/>
                  </a:lnTo>
                  <a:lnTo>
                    <a:pt x="205" y="15"/>
                  </a:lnTo>
                  <a:lnTo>
                    <a:pt x="201" y="13"/>
                  </a:lnTo>
                  <a:lnTo>
                    <a:pt x="196" y="12"/>
                  </a:lnTo>
                  <a:lnTo>
                    <a:pt x="193" y="10"/>
                  </a:lnTo>
                  <a:lnTo>
                    <a:pt x="188" y="8"/>
                  </a:lnTo>
                  <a:lnTo>
                    <a:pt x="184" y="7"/>
                  </a:lnTo>
                  <a:lnTo>
                    <a:pt x="179" y="6"/>
                  </a:lnTo>
                  <a:lnTo>
                    <a:pt x="174" y="6"/>
                  </a:lnTo>
                  <a:lnTo>
                    <a:pt x="169" y="5"/>
                  </a:lnTo>
                  <a:lnTo>
                    <a:pt x="165" y="3"/>
                  </a:lnTo>
                  <a:lnTo>
                    <a:pt x="160" y="2"/>
                  </a:lnTo>
                  <a:lnTo>
                    <a:pt x="155" y="2"/>
                  </a:lnTo>
                  <a:lnTo>
                    <a:pt x="150" y="1"/>
                  </a:lnTo>
                  <a:lnTo>
                    <a:pt x="145" y="1"/>
                  </a:lnTo>
                  <a:lnTo>
                    <a:pt x="140" y="0"/>
                  </a:lnTo>
                  <a:lnTo>
                    <a:pt x="136" y="0"/>
                  </a:lnTo>
                  <a:lnTo>
                    <a:pt x="131" y="0"/>
                  </a:lnTo>
                  <a:lnTo>
                    <a:pt x="126" y="0"/>
                  </a:lnTo>
                  <a:close/>
                </a:path>
              </a:pathLst>
            </a:cu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3" name="Freeform 12"/>
            <p:cNvSpPr>
              <a:spLocks/>
            </p:cNvSpPr>
            <p:nvPr/>
          </p:nvSpPr>
          <p:spPr bwMode="auto">
            <a:xfrm>
              <a:off x="3637" y="1223"/>
              <a:ext cx="374" cy="321"/>
            </a:xfrm>
            <a:custGeom>
              <a:avLst/>
              <a:gdLst>
                <a:gd name="T0" fmla="*/ 2 w 748"/>
                <a:gd name="T1" fmla="*/ 7 h 641"/>
                <a:gd name="T2" fmla="*/ 1 w 748"/>
                <a:gd name="T3" fmla="*/ 7 h 641"/>
                <a:gd name="T4" fmla="*/ 1 w 748"/>
                <a:gd name="T5" fmla="*/ 8 h 641"/>
                <a:gd name="T6" fmla="*/ 1 w 748"/>
                <a:gd name="T7" fmla="*/ 8 h 641"/>
                <a:gd name="T8" fmla="*/ 1 w 748"/>
                <a:gd name="T9" fmla="*/ 9 h 641"/>
                <a:gd name="T10" fmla="*/ 1 w 748"/>
                <a:gd name="T11" fmla="*/ 10 h 641"/>
                <a:gd name="T12" fmla="*/ 0 w 748"/>
                <a:gd name="T13" fmla="*/ 10 h 641"/>
                <a:gd name="T14" fmla="*/ 0 w 748"/>
                <a:gd name="T15" fmla="*/ 11 h 641"/>
                <a:gd name="T16" fmla="*/ 1 w 748"/>
                <a:gd name="T17" fmla="*/ 12 h 641"/>
                <a:gd name="T18" fmla="*/ 1 w 748"/>
                <a:gd name="T19" fmla="*/ 12 h 641"/>
                <a:gd name="T20" fmla="*/ 1 w 748"/>
                <a:gd name="T21" fmla="*/ 13 h 641"/>
                <a:gd name="T22" fmla="*/ 1 w 748"/>
                <a:gd name="T23" fmla="*/ 13 h 641"/>
                <a:gd name="T24" fmla="*/ 1 w 748"/>
                <a:gd name="T25" fmla="*/ 14 h 641"/>
                <a:gd name="T26" fmla="*/ 1 w 748"/>
                <a:gd name="T27" fmla="*/ 14 h 641"/>
                <a:gd name="T28" fmla="*/ 1 w 748"/>
                <a:gd name="T29" fmla="*/ 15 h 641"/>
                <a:gd name="T30" fmla="*/ 1 w 748"/>
                <a:gd name="T31" fmla="*/ 16 h 641"/>
                <a:gd name="T32" fmla="*/ 1 w 748"/>
                <a:gd name="T33" fmla="*/ 16 h 641"/>
                <a:gd name="T34" fmla="*/ 1 w 748"/>
                <a:gd name="T35" fmla="*/ 17 h 641"/>
                <a:gd name="T36" fmla="*/ 2 w 748"/>
                <a:gd name="T37" fmla="*/ 17 h 641"/>
                <a:gd name="T38" fmla="*/ 2 w 748"/>
                <a:gd name="T39" fmla="*/ 18 h 641"/>
                <a:gd name="T40" fmla="*/ 3 w 748"/>
                <a:gd name="T41" fmla="*/ 18 h 641"/>
                <a:gd name="T42" fmla="*/ 3 w 748"/>
                <a:gd name="T43" fmla="*/ 19 h 641"/>
                <a:gd name="T44" fmla="*/ 4 w 748"/>
                <a:gd name="T45" fmla="*/ 19 h 641"/>
                <a:gd name="T46" fmla="*/ 4 w 748"/>
                <a:gd name="T47" fmla="*/ 20 h 641"/>
                <a:gd name="T48" fmla="*/ 5 w 748"/>
                <a:gd name="T49" fmla="*/ 20 h 641"/>
                <a:gd name="T50" fmla="*/ 6 w 748"/>
                <a:gd name="T51" fmla="*/ 20 h 641"/>
                <a:gd name="T52" fmla="*/ 7 w 748"/>
                <a:gd name="T53" fmla="*/ 20 h 641"/>
                <a:gd name="T54" fmla="*/ 8 w 748"/>
                <a:gd name="T55" fmla="*/ 21 h 641"/>
                <a:gd name="T56" fmla="*/ 8 w 748"/>
                <a:gd name="T57" fmla="*/ 20 h 641"/>
                <a:gd name="T58" fmla="*/ 9 w 748"/>
                <a:gd name="T59" fmla="*/ 20 h 641"/>
                <a:gd name="T60" fmla="*/ 10 w 748"/>
                <a:gd name="T61" fmla="*/ 20 h 641"/>
                <a:gd name="T62" fmla="*/ 11 w 748"/>
                <a:gd name="T63" fmla="*/ 20 h 641"/>
                <a:gd name="T64" fmla="*/ 12 w 748"/>
                <a:gd name="T65" fmla="*/ 19 h 641"/>
                <a:gd name="T66" fmla="*/ 13 w 748"/>
                <a:gd name="T67" fmla="*/ 19 h 641"/>
                <a:gd name="T68" fmla="*/ 14 w 748"/>
                <a:gd name="T69" fmla="*/ 18 h 641"/>
                <a:gd name="T70" fmla="*/ 15 w 748"/>
                <a:gd name="T71" fmla="*/ 18 h 641"/>
                <a:gd name="T72" fmla="*/ 16 w 748"/>
                <a:gd name="T73" fmla="*/ 17 h 641"/>
                <a:gd name="T74" fmla="*/ 16 w 748"/>
                <a:gd name="T75" fmla="*/ 17 h 641"/>
                <a:gd name="T76" fmla="*/ 17 w 748"/>
                <a:gd name="T77" fmla="*/ 17 h 641"/>
                <a:gd name="T78" fmla="*/ 18 w 748"/>
                <a:gd name="T79" fmla="*/ 16 h 641"/>
                <a:gd name="T80" fmla="*/ 19 w 748"/>
                <a:gd name="T81" fmla="*/ 16 h 641"/>
                <a:gd name="T82" fmla="*/ 19 w 748"/>
                <a:gd name="T83" fmla="*/ 16 h 641"/>
                <a:gd name="T84" fmla="*/ 20 w 748"/>
                <a:gd name="T85" fmla="*/ 15 h 641"/>
                <a:gd name="T86" fmla="*/ 21 w 748"/>
                <a:gd name="T87" fmla="*/ 15 h 641"/>
                <a:gd name="T88" fmla="*/ 21 w 748"/>
                <a:gd name="T89" fmla="*/ 15 h 641"/>
                <a:gd name="T90" fmla="*/ 22 w 748"/>
                <a:gd name="T91" fmla="*/ 14 h 641"/>
                <a:gd name="T92" fmla="*/ 22 w 748"/>
                <a:gd name="T93" fmla="*/ 14 h 641"/>
                <a:gd name="T94" fmla="*/ 23 w 748"/>
                <a:gd name="T95" fmla="*/ 13 h 641"/>
                <a:gd name="T96" fmla="*/ 24 w 748"/>
                <a:gd name="T97" fmla="*/ 13 h 641"/>
                <a:gd name="T98" fmla="*/ 21 w 748"/>
                <a:gd name="T99" fmla="*/ 10 h 641"/>
                <a:gd name="T100" fmla="*/ 16 w 748"/>
                <a:gd name="T101" fmla="*/ 4 h 641"/>
                <a:gd name="T102" fmla="*/ 10 w 748"/>
                <a:gd name="T103" fmla="*/ 0 h 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641">
                  <a:moveTo>
                    <a:pt x="299" y="0"/>
                  </a:moveTo>
                  <a:lnTo>
                    <a:pt x="40" y="195"/>
                  </a:lnTo>
                  <a:lnTo>
                    <a:pt x="39" y="196"/>
                  </a:lnTo>
                  <a:lnTo>
                    <a:pt x="36" y="199"/>
                  </a:lnTo>
                  <a:lnTo>
                    <a:pt x="35" y="200"/>
                  </a:lnTo>
                  <a:lnTo>
                    <a:pt x="34" y="204"/>
                  </a:lnTo>
                  <a:lnTo>
                    <a:pt x="31" y="206"/>
                  </a:lnTo>
                  <a:lnTo>
                    <a:pt x="30" y="210"/>
                  </a:lnTo>
                  <a:lnTo>
                    <a:pt x="27" y="214"/>
                  </a:lnTo>
                  <a:lnTo>
                    <a:pt x="25" y="218"/>
                  </a:lnTo>
                  <a:lnTo>
                    <a:pt x="22" y="223"/>
                  </a:lnTo>
                  <a:lnTo>
                    <a:pt x="21" y="228"/>
                  </a:lnTo>
                  <a:lnTo>
                    <a:pt x="17" y="233"/>
                  </a:lnTo>
                  <a:lnTo>
                    <a:pt x="15" y="239"/>
                  </a:lnTo>
                  <a:lnTo>
                    <a:pt x="15" y="241"/>
                  </a:lnTo>
                  <a:lnTo>
                    <a:pt x="14" y="244"/>
                  </a:lnTo>
                  <a:lnTo>
                    <a:pt x="12" y="248"/>
                  </a:lnTo>
                  <a:lnTo>
                    <a:pt x="11" y="251"/>
                  </a:lnTo>
                  <a:lnTo>
                    <a:pt x="10" y="254"/>
                  </a:lnTo>
                  <a:lnTo>
                    <a:pt x="9" y="256"/>
                  </a:lnTo>
                  <a:lnTo>
                    <a:pt x="7" y="260"/>
                  </a:lnTo>
                  <a:lnTo>
                    <a:pt x="7" y="264"/>
                  </a:lnTo>
                  <a:lnTo>
                    <a:pt x="6" y="268"/>
                  </a:lnTo>
                  <a:lnTo>
                    <a:pt x="5" y="270"/>
                  </a:lnTo>
                  <a:lnTo>
                    <a:pt x="4" y="274"/>
                  </a:lnTo>
                  <a:lnTo>
                    <a:pt x="4" y="278"/>
                  </a:lnTo>
                  <a:lnTo>
                    <a:pt x="2" y="281"/>
                  </a:lnTo>
                  <a:lnTo>
                    <a:pt x="2" y="285"/>
                  </a:lnTo>
                  <a:lnTo>
                    <a:pt x="1" y="289"/>
                  </a:lnTo>
                  <a:lnTo>
                    <a:pt x="1" y="293"/>
                  </a:lnTo>
                  <a:lnTo>
                    <a:pt x="1" y="297"/>
                  </a:lnTo>
                  <a:lnTo>
                    <a:pt x="0" y="300"/>
                  </a:lnTo>
                  <a:lnTo>
                    <a:pt x="0" y="304"/>
                  </a:lnTo>
                  <a:lnTo>
                    <a:pt x="0" y="309"/>
                  </a:lnTo>
                  <a:lnTo>
                    <a:pt x="0" y="313"/>
                  </a:lnTo>
                  <a:lnTo>
                    <a:pt x="0" y="317"/>
                  </a:lnTo>
                  <a:lnTo>
                    <a:pt x="0" y="320"/>
                  </a:lnTo>
                  <a:lnTo>
                    <a:pt x="0" y="325"/>
                  </a:lnTo>
                  <a:lnTo>
                    <a:pt x="0" y="329"/>
                  </a:lnTo>
                  <a:lnTo>
                    <a:pt x="0" y="334"/>
                  </a:lnTo>
                  <a:lnTo>
                    <a:pt x="1" y="338"/>
                  </a:lnTo>
                  <a:lnTo>
                    <a:pt x="2" y="342"/>
                  </a:lnTo>
                  <a:lnTo>
                    <a:pt x="2" y="347"/>
                  </a:lnTo>
                  <a:lnTo>
                    <a:pt x="4" y="350"/>
                  </a:lnTo>
                  <a:lnTo>
                    <a:pt x="4" y="354"/>
                  </a:lnTo>
                  <a:lnTo>
                    <a:pt x="6" y="360"/>
                  </a:lnTo>
                  <a:lnTo>
                    <a:pt x="7" y="364"/>
                  </a:lnTo>
                  <a:lnTo>
                    <a:pt x="9" y="368"/>
                  </a:lnTo>
                  <a:lnTo>
                    <a:pt x="10" y="373"/>
                  </a:lnTo>
                  <a:lnTo>
                    <a:pt x="12" y="378"/>
                  </a:lnTo>
                  <a:lnTo>
                    <a:pt x="11" y="378"/>
                  </a:lnTo>
                  <a:lnTo>
                    <a:pt x="10" y="382"/>
                  </a:lnTo>
                  <a:lnTo>
                    <a:pt x="9" y="383"/>
                  </a:lnTo>
                  <a:lnTo>
                    <a:pt x="9" y="387"/>
                  </a:lnTo>
                  <a:lnTo>
                    <a:pt x="9" y="389"/>
                  </a:lnTo>
                  <a:lnTo>
                    <a:pt x="9" y="393"/>
                  </a:lnTo>
                  <a:lnTo>
                    <a:pt x="7" y="397"/>
                  </a:lnTo>
                  <a:lnTo>
                    <a:pt x="6" y="402"/>
                  </a:lnTo>
                  <a:lnTo>
                    <a:pt x="6" y="407"/>
                  </a:lnTo>
                  <a:lnTo>
                    <a:pt x="6" y="412"/>
                  </a:lnTo>
                  <a:lnTo>
                    <a:pt x="5" y="417"/>
                  </a:lnTo>
                  <a:lnTo>
                    <a:pt x="5" y="423"/>
                  </a:lnTo>
                  <a:lnTo>
                    <a:pt x="5" y="425"/>
                  </a:lnTo>
                  <a:lnTo>
                    <a:pt x="5" y="429"/>
                  </a:lnTo>
                  <a:lnTo>
                    <a:pt x="5" y="432"/>
                  </a:lnTo>
                  <a:lnTo>
                    <a:pt x="5" y="436"/>
                  </a:lnTo>
                  <a:lnTo>
                    <a:pt x="5" y="438"/>
                  </a:lnTo>
                  <a:lnTo>
                    <a:pt x="5" y="442"/>
                  </a:lnTo>
                  <a:lnTo>
                    <a:pt x="5" y="444"/>
                  </a:lnTo>
                  <a:lnTo>
                    <a:pt x="5" y="448"/>
                  </a:lnTo>
                  <a:lnTo>
                    <a:pt x="5" y="452"/>
                  </a:lnTo>
                  <a:lnTo>
                    <a:pt x="6" y="456"/>
                  </a:lnTo>
                  <a:lnTo>
                    <a:pt x="6" y="458"/>
                  </a:lnTo>
                  <a:lnTo>
                    <a:pt x="7" y="462"/>
                  </a:lnTo>
                  <a:lnTo>
                    <a:pt x="7" y="466"/>
                  </a:lnTo>
                  <a:lnTo>
                    <a:pt x="7" y="469"/>
                  </a:lnTo>
                  <a:lnTo>
                    <a:pt x="9" y="472"/>
                  </a:lnTo>
                  <a:lnTo>
                    <a:pt x="9" y="477"/>
                  </a:lnTo>
                  <a:lnTo>
                    <a:pt x="10" y="479"/>
                  </a:lnTo>
                  <a:lnTo>
                    <a:pt x="11" y="484"/>
                  </a:lnTo>
                  <a:lnTo>
                    <a:pt x="12" y="487"/>
                  </a:lnTo>
                  <a:lnTo>
                    <a:pt x="14" y="491"/>
                  </a:lnTo>
                  <a:lnTo>
                    <a:pt x="15" y="494"/>
                  </a:lnTo>
                  <a:lnTo>
                    <a:pt x="15" y="498"/>
                  </a:lnTo>
                  <a:lnTo>
                    <a:pt x="17" y="502"/>
                  </a:lnTo>
                  <a:lnTo>
                    <a:pt x="19" y="506"/>
                  </a:lnTo>
                  <a:lnTo>
                    <a:pt x="20" y="509"/>
                  </a:lnTo>
                  <a:lnTo>
                    <a:pt x="21" y="513"/>
                  </a:lnTo>
                  <a:lnTo>
                    <a:pt x="24" y="517"/>
                  </a:lnTo>
                  <a:lnTo>
                    <a:pt x="26" y="521"/>
                  </a:lnTo>
                  <a:lnTo>
                    <a:pt x="27" y="524"/>
                  </a:lnTo>
                  <a:lnTo>
                    <a:pt x="29" y="528"/>
                  </a:lnTo>
                  <a:lnTo>
                    <a:pt x="31" y="531"/>
                  </a:lnTo>
                  <a:lnTo>
                    <a:pt x="34" y="536"/>
                  </a:lnTo>
                  <a:lnTo>
                    <a:pt x="36" y="538"/>
                  </a:lnTo>
                  <a:lnTo>
                    <a:pt x="40" y="542"/>
                  </a:lnTo>
                  <a:lnTo>
                    <a:pt x="42" y="546"/>
                  </a:lnTo>
                  <a:lnTo>
                    <a:pt x="46" y="549"/>
                  </a:lnTo>
                  <a:lnTo>
                    <a:pt x="47" y="553"/>
                  </a:lnTo>
                  <a:lnTo>
                    <a:pt x="51" y="556"/>
                  </a:lnTo>
                  <a:lnTo>
                    <a:pt x="54" y="559"/>
                  </a:lnTo>
                  <a:lnTo>
                    <a:pt x="57" y="563"/>
                  </a:lnTo>
                  <a:lnTo>
                    <a:pt x="60" y="566"/>
                  </a:lnTo>
                  <a:lnTo>
                    <a:pt x="64" y="569"/>
                  </a:lnTo>
                  <a:lnTo>
                    <a:pt x="68" y="573"/>
                  </a:lnTo>
                  <a:lnTo>
                    <a:pt x="71" y="576"/>
                  </a:lnTo>
                  <a:lnTo>
                    <a:pt x="74" y="580"/>
                  </a:lnTo>
                  <a:lnTo>
                    <a:pt x="78" y="582"/>
                  </a:lnTo>
                  <a:lnTo>
                    <a:pt x="81" y="585"/>
                  </a:lnTo>
                  <a:lnTo>
                    <a:pt x="85" y="588"/>
                  </a:lnTo>
                  <a:lnTo>
                    <a:pt x="89" y="591"/>
                  </a:lnTo>
                  <a:lnTo>
                    <a:pt x="93" y="595"/>
                  </a:lnTo>
                  <a:lnTo>
                    <a:pt x="98" y="597"/>
                  </a:lnTo>
                  <a:lnTo>
                    <a:pt x="101" y="601"/>
                  </a:lnTo>
                  <a:lnTo>
                    <a:pt x="105" y="602"/>
                  </a:lnTo>
                  <a:lnTo>
                    <a:pt x="110" y="605"/>
                  </a:lnTo>
                  <a:lnTo>
                    <a:pt x="114" y="607"/>
                  </a:lnTo>
                  <a:lnTo>
                    <a:pt x="118" y="610"/>
                  </a:lnTo>
                  <a:lnTo>
                    <a:pt x="123" y="612"/>
                  </a:lnTo>
                  <a:lnTo>
                    <a:pt x="126" y="615"/>
                  </a:lnTo>
                  <a:lnTo>
                    <a:pt x="130" y="617"/>
                  </a:lnTo>
                  <a:lnTo>
                    <a:pt x="136" y="620"/>
                  </a:lnTo>
                  <a:lnTo>
                    <a:pt x="140" y="621"/>
                  </a:lnTo>
                  <a:lnTo>
                    <a:pt x="144" y="623"/>
                  </a:lnTo>
                  <a:lnTo>
                    <a:pt x="149" y="625"/>
                  </a:lnTo>
                  <a:lnTo>
                    <a:pt x="154" y="627"/>
                  </a:lnTo>
                  <a:lnTo>
                    <a:pt x="159" y="628"/>
                  </a:lnTo>
                  <a:lnTo>
                    <a:pt x="164" y="631"/>
                  </a:lnTo>
                  <a:lnTo>
                    <a:pt x="169" y="632"/>
                  </a:lnTo>
                  <a:lnTo>
                    <a:pt x="174" y="633"/>
                  </a:lnTo>
                  <a:lnTo>
                    <a:pt x="179" y="635"/>
                  </a:lnTo>
                  <a:lnTo>
                    <a:pt x="184" y="636"/>
                  </a:lnTo>
                  <a:lnTo>
                    <a:pt x="189" y="637"/>
                  </a:lnTo>
                  <a:lnTo>
                    <a:pt x="194" y="638"/>
                  </a:lnTo>
                  <a:lnTo>
                    <a:pt x="199" y="638"/>
                  </a:lnTo>
                  <a:lnTo>
                    <a:pt x="204" y="640"/>
                  </a:lnTo>
                  <a:lnTo>
                    <a:pt x="209" y="640"/>
                  </a:lnTo>
                  <a:lnTo>
                    <a:pt x="214" y="641"/>
                  </a:lnTo>
                  <a:lnTo>
                    <a:pt x="219" y="641"/>
                  </a:lnTo>
                  <a:lnTo>
                    <a:pt x="225" y="641"/>
                  </a:lnTo>
                  <a:lnTo>
                    <a:pt x="230" y="641"/>
                  </a:lnTo>
                  <a:lnTo>
                    <a:pt x="237" y="641"/>
                  </a:lnTo>
                  <a:lnTo>
                    <a:pt x="242" y="640"/>
                  </a:lnTo>
                  <a:lnTo>
                    <a:pt x="247" y="640"/>
                  </a:lnTo>
                  <a:lnTo>
                    <a:pt x="253" y="640"/>
                  </a:lnTo>
                  <a:lnTo>
                    <a:pt x="259" y="640"/>
                  </a:lnTo>
                  <a:lnTo>
                    <a:pt x="264" y="638"/>
                  </a:lnTo>
                  <a:lnTo>
                    <a:pt x="270" y="637"/>
                  </a:lnTo>
                  <a:lnTo>
                    <a:pt x="275" y="636"/>
                  </a:lnTo>
                  <a:lnTo>
                    <a:pt x="282" y="635"/>
                  </a:lnTo>
                  <a:lnTo>
                    <a:pt x="287" y="633"/>
                  </a:lnTo>
                  <a:lnTo>
                    <a:pt x="293" y="632"/>
                  </a:lnTo>
                  <a:lnTo>
                    <a:pt x="298" y="630"/>
                  </a:lnTo>
                  <a:lnTo>
                    <a:pt x="304" y="628"/>
                  </a:lnTo>
                  <a:lnTo>
                    <a:pt x="310" y="626"/>
                  </a:lnTo>
                  <a:lnTo>
                    <a:pt x="317" y="623"/>
                  </a:lnTo>
                  <a:lnTo>
                    <a:pt x="322" y="621"/>
                  </a:lnTo>
                  <a:lnTo>
                    <a:pt x="329" y="618"/>
                  </a:lnTo>
                  <a:lnTo>
                    <a:pt x="334" y="616"/>
                  </a:lnTo>
                  <a:lnTo>
                    <a:pt x="341" y="613"/>
                  </a:lnTo>
                  <a:lnTo>
                    <a:pt x="347" y="610"/>
                  </a:lnTo>
                  <a:lnTo>
                    <a:pt x="353" y="607"/>
                  </a:lnTo>
                  <a:lnTo>
                    <a:pt x="359" y="602"/>
                  </a:lnTo>
                  <a:lnTo>
                    <a:pt x="364" y="600"/>
                  </a:lnTo>
                  <a:lnTo>
                    <a:pt x="371" y="596"/>
                  </a:lnTo>
                  <a:lnTo>
                    <a:pt x="377" y="592"/>
                  </a:lnTo>
                  <a:lnTo>
                    <a:pt x="382" y="588"/>
                  </a:lnTo>
                  <a:lnTo>
                    <a:pt x="388" y="586"/>
                  </a:lnTo>
                  <a:lnTo>
                    <a:pt x="393" y="582"/>
                  </a:lnTo>
                  <a:lnTo>
                    <a:pt x="399" y="580"/>
                  </a:lnTo>
                  <a:lnTo>
                    <a:pt x="406" y="576"/>
                  </a:lnTo>
                  <a:lnTo>
                    <a:pt x="411" y="572"/>
                  </a:lnTo>
                  <a:lnTo>
                    <a:pt x="417" y="569"/>
                  </a:lnTo>
                  <a:lnTo>
                    <a:pt x="422" y="567"/>
                  </a:lnTo>
                  <a:lnTo>
                    <a:pt x="428" y="563"/>
                  </a:lnTo>
                  <a:lnTo>
                    <a:pt x="433" y="561"/>
                  </a:lnTo>
                  <a:lnTo>
                    <a:pt x="439" y="558"/>
                  </a:lnTo>
                  <a:lnTo>
                    <a:pt x="444" y="556"/>
                  </a:lnTo>
                  <a:lnTo>
                    <a:pt x="451" y="552"/>
                  </a:lnTo>
                  <a:lnTo>
                    <a:pt x="456" y="549"/>
                  </a:lnTo>
                  <a:lnTo>
                    <a:pt x="461" y="547"/>
                  </a:lnTo>
                  <a:lnTo>
                    <a:pt x="467" y="544"/>
                  </a:lnTo>
                  <a:lnTo>
                    <a:pt x="472" y="542"/>
                  </a:lnTo>
                  <a:lnTo>
                    <a:pt x="477" y="539"/>
                  </a:lnTo>
                  <a:lnTo>
                    <a:pt x="482" y="536"/>
                  </a:lnTo>
                  <a:lnTo>
                    <a:pt x="488" y="534"/>
                  </a:lnTo>
                  <a:lnTo>
                    <a:pt x="493" y="532"/>
                  </a:lnTo>
                  <a:lnTo>
                    <a:pt x="498" y="529"/>
                  </a:lnTo>
                  <a:lnTo>
                    <a:pt x="503" y="527"/>
                  </a:lnTo>
                  <a:lnTo>
                    <a:pt x="508" y="524"/>
                  </a:lnTo>
                  <a:lnTo>
                    <a:pt x="513" y="522"/>
                  </a:lnTo>
                  <a:lnTo>
                    <a:pt x="518" y="519"/>
                  </a:lnTo>
                  <a:lnTo>
                    <a:pt x="523" y="517"/>
                  </a:lnTo>
                  <a:lnTo>
                    <a:pt x="528" y="516"/>
                  </a:lnTo>
                  <a:lnTo>
                    <a:pt x="533" y="513"/>
                  </a:lnTo>
                  <a:lnTo>
                    <a:pt x="538" y="511"/>
                  </a:lnTo>
                  <a:lnTo>
                    <a:pt x="542" y="508"/>
                  </a:lnTo>
                  <a:lnTo>
                    <a:pt x="547" y="506"/>
                  </a:lnTo>
                  <a:lnTo>
                    <a:pt x="552" y="504"/>
                  </a:lnTo>
                  <a:lnTo>
                    <a:pt x="556" y="502"/>
                  </a:lnTo>
                  <a:lnTo>
                    <a:pt x="561" y="499"/>
                  </a:lnTo>
                  <a:lnTo>
                    <a:pt x="566" y="497"/>
                  </a:lnTo>
                  <a:lnTo>
                    <a:pt x="570" y="496"/>
                  </a:lnTo>
                  <a:lnTo>
                    <a:pt x="575" y="493"/>
                  </a:lnTo>
                  <a:lnTo>
                    <a:pt x="578" y="491"/>
                  </a:lnTo>
                  <a:lnTo>
                    <a:pt x="583" y="489"/>
                  </a:lnTo>
                  <a:lnTo>
                    <a:pt x="587" y="487"/>
                  </a:lnTo>
                  <a:lnTo>
                    <a:pt x="592" y="484"/>
                  </a:lnTo>
                  <a:lnTo>
                    <a:pt x="597" y="483"/>
                  </a:lnTo>
                  <a:lnTo>
                    <a:pt x="601" y="481"/>
                  </a:lnTo>
                  <a:lnTo>
                    <a:pt x="605" y="478"/>
                  </a:lnTo>
                  <a:lnTo>
                    <a:pt x="610" y="477"/>
                  </a:lnTo>
                  <a:lnTo>
                    <a:pt x="614" y="474"/>
                  </a:lnTo>
                  <a:lnTo>
                    <a:pt x="617" y="472"/>
                  </a:lnTo>
                  <a:lnTo>
                    <a:pt x="621" y="471"/>
                  </a:lnTo>
                  <a:lnTo>
                    <a:pt x="626" y="468"/>
                  </a:lnTo>
                  <a:lnTo>
                    <a:pt x="630" y="466"/>
                  </a:lnTo>
                  <a:lnTo>
                    <a:pt x="634" y="464"/>
                  </a:lnTo>
                  <a:lnTo>
                    <a:pt x="637" y="462"/>
                  </a:lnTo>
                  <a:lnTo>
                    <a:pt x="641" y="459"/>
                  </a:lnTo>
                  <a:lnTo>
                    <a:pt x="645" y="457"/>
                  </a:lnTo>
                  <a:lnTo>
                    <a:pt x="649" y="456"/>
                  </a:lnTo>
                  <a:lnTo>
                    <a:pt x="652" y="453"/>
                  </a:lnTo>
                  <a:lnTo>
                    <a:pt x="656" y="451"/>
                  </a:lnTo>
                  <a:lnTo>
                    <a:pt x="660" y="449"/>
                  </a:lnTo>
                  <a:lnTo>
                    <a:pt x="664" y="447"/>
                  </a:lnTo>
                  <a:lnTo>
                    <a:pt x="666" y="444"/>
                  </a:lnTo>
                  <a:lnTo>
                    <a:pt x="670" y="443"/>
                  </a:lnTo>
                  <a:lnTo>
                    <a:pt x="674" y="441"/>
                  </a:lnTo>
                  <a:lnTo>
                    <a:pt x="676" y="438"/>
                  </a:lnTo>
                  <a:lnTo>
                    <a:pt x="682" y="434"/>
                  </a:lnTo>
                  <a:lnTo>
                    <a:pt x="689" y="432"/>
                  </a:lnTo>
                  <a:lnTo>
                    <a:pt x="694" y="427"/>
                  </a:lnTo>
                  <a:lnTo>
                    <a:pt x="699" y="424"/>
                  </a:lnTo>
                  <a:lnTo>
                    <a:pt x="702" y="420"/>
                  </a:lnTo>
                  <a:lnTo>
                    <a:pt x="707" y="418"/>
                  </a:lnTo>
                  <a:lnTo>
                    <a:pt x="711" y="414"/>
                  </a:lnTo>
                  <a:lnTo>
                    <a:pt x="715" y="412"/>
                  </a:lnTo>
                  <a:lnTo>
                    <a:pt x="719" y="408"/>
                  </a:lnTo>
                  <a:lnTo>
                    <a:pt x="723" y="407"/>
                  </a:lnTo>
                  <a:lnTo>
                    <a:pt x="729" y="402"/>
                  </a:lnTo>
                  <a:lnTo>
                    <a:pt x="734" y="399"/>
                  </a:lnTo>
                  <a:lnTo>
                    <a:pt x="738" y="394"/>
                  </a:lnTo>
                  <a:lnTo>
                    <a:pt x="740" y="392"/>
                  </a:lnTo>
                  <a:lnTo>
                    <a:pt x="743" y="389"/>
                  </a:lnTo>
                  <a:lnTo>
                    <a:pt x="745" y="387"/>
                  </a:lnTo>
                  <a:lnTo>
                    <a:pt x="748" y="385"/>
                  </a:lnTo>
                  <a:lnTo>
                    <a:pt x="748" y="384"/>
                  </a:lnTo>
                  <a:lnTo>
                    <a:pt x="652" y="383"/>
                  </a:lnTo>
                  <a:lnTo>
                    <a:pt x="672" y="302"/>
                  </a:lnTo>
                  <a:lnTo>
                    <a:pt x="586" y="315"/>
                  </a:lnTo>
                  <a:lnTo>
                    <a:pt x="612" y="210"/>
                  </a:lnTo>
                  <a:lnTo>
                    <a:pt x="476" y="204"/>
                  </a:lnTo>
                  <a:lnTo>
                    <a:pt x="513" y="97"/>
                  </a:lnTo>
                  <a:lnTo>
                    <a:pt x="493" y="97"/>
                  </a:lnTo>
                  <a:lnTo>
                    <a:pt x="398" y="134"/>
                  </a:lnTo>
                  <a:lnTo>
                    <a:pt x="403" y="80"/>
                  </a:lnTo>
                  <a:lnTo>
                    <a:pt x="379" y="76"/>
                  </a:lnTo>
                  <a:lnTo>
                    <a:pt x="298" y="91"/>
                  </a:lnTo>
                  <a:lnTo>
                    <a:pt x="299"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4" name="Freeform 13"/>
            <p:cNvSpPr>
              <a:spLocks/>
            </p:cNvSpPr>
            <p:nvPr/>
          </p:nvSpPr>
          <p:spPr bwMode="auto">
            <a:xfrm>
              <a:off x="3905" y="787"/>
              <a:ext cx="234" cy="115"/>
            </a:xfrm>
            <a:custGeom>
              <a:avLst/>
              <a:gdLst>
                <a:gd name="T0" fmla="*/ 15 w 467"/>
                <a:gd name="T1" fmla="*/ 1 h 229"/>
                <a:gd name="T2" fmla="*/ 14 w 467"/>
                <a:gd name="T3" fmla="*/ 1 h 229"/>
                <a:gd name="T4" fmla="*/ 14 w 467"/>
                <a:gd name="T5" fmla="*/ 1 h 229"/>
                <a:gd name="T6" fmla="*/ 14 w 467"/>
                <a:gd name="T7" fmla="*/ 2 h 229"/>
                <a:gd name="T8" fmla="*/ 14 w 467"/>
                <a:gd name="T9" fmla="*/ 3 h 229"/>
                <a:gd name="T10" fmla="*/ 14 w 467"/>
                <a:gd name="T11" fmla="*/ 3 h 229"/>
                <a:gd name="T12" fmla="*/ 13 w 467"/>
                <a:gd name="T13" fmla="*/ 4 h 229"/>
                <a:gd name="T14" fmla="*/ 12 w 467"/>
                <a:gd name="T15" fmla="*/ 5 h 229"/>
                <a:gd name="T16" fmla="*/ 12 w 467"/>
                <a:gd name="T17" fmla="*/ 5 h 229"/>
                <a:gd name="T18" fmla="*/ 11 w 467"/>
                <a:gd name="T19" fmla="*/ 5 h 229"/>
                <a:gd name="T20" fmla="*/ 11 w 467"/>
                <a:gd name="T21" fmla="*/ 6 h 229"/>
                <a:gd name="T22" fmla="*/ 10 w 467"/>
                <a:gd name="T23" fmla="*/ 6 h 229"/>
                <a:gd name="T24" fmla="*/ 10 w 467"/>
                <a:gd name="T25" fmla="*/ 6 h 229"/>
                <a:gd name="T26" fmla="*/ 9 w 467"/>
                <a:gd name="T27" fmla="*/ 6 h 229"/>
                <a:gd name="T28" fmla="*/ 8 w 467"/>
                <a:gd name="T29" fmla="*/ 6 h 229"/>
                <a:gd name="T30" fmla="*/ 8 w 467"/>
                <a:gd name="T31" fmla="*/ 6 h 229"/>
                <a:gd name="T32" fmla="*/ 7 w 467"/>
                <a:gd name="T33" fmla="*/ 7 h 229"/>
                <a:gd name="T34" fmla="*/ 6 w 467"/>
                <a:gd name="T35" fmla="*/ 7 h 229"/>
                <a:gd name="T36" fmla="*/ 6 w 467"/>
                <a:gd name="T37" fmla="*/ 7 h 229"/>
                <a:gd name="T38" fmla="*/ 5 w 467"/>
                <a:gd name="T39" fmla="*/ 6 h 229"/>
                <a:gd name="T40" fmla="*/ 4 w 467"/>
                <a:gd name="T41" fmla="*/ 6 h 229"/>
                <a:gd name="T42" fmla="*/ 3 w 467"/>
                <a:gd name="T43" fmla="*/ 6 h 229"/>
                <a:gd name="T44" fmla="*/ 3 w 467"/>
                <a:gd name="T45" fmla="*/ 6 h 229"/>
                <a:gd name="T46" fmla="*/ 2 w 467"/>
                <a:gd name="T47" fmla="*/ 5 h 229"/>
                <a:gd name="T48" fmla="*/ 2 w 467"/>
                <a:gd name="T49" fmla="*/ 5 h 229"/>
                <a:gd name="T50" fmla="*/ 2 w 467"/>
                <a:gd name="T51" fmla="*/ 4 h 229"/>
                <a:gd name="T52" fmla="*/ 2 w 467"/>
                <a:gd name="T53" fmla="*/ 3 h 229"/>
                <a:gd name="T54" fmla="*/ 1 w 467"/>
                <a:gd name="T55" fmla="*/ 3 h 229"/>
                <a:gd name="T56" fmla="*/ 1 w 467"/>
                <a:gd name="T57" fmla="*/ 3 h 229"/>
                <a:gd name="T58" fmla="*/ 1 w 467"/>
                <a:gd name="T59" fmla="*/ 3 h 229"/>
                <a:gd name="T60" fmla="*/ 1 w 467"/>
                <a:gd name="T61" fmla="*/ 4 h 229"/>
                <a:gd name="T62" fmla="*/ 1 w 467"/>
                <a:gd name="T63" fmla="*/ 5 h 229"/>
                <a:gd name="T64" fmla="*/ 1 w 467"/>
                <a:gd name="T65" fmla="*/ 5 h 229"/>
                <a:gd name="T66" fmla="*/ 2 w 467"/>
                <a:gd name="T67" fmla="*/ 6 h 229"/>
                <a:gd name="T68" fmla="*/ 2 w 467"/>
                <a:gd name="T69" fmla="*/ 7 h 229"/>
                <a:gd name="T70" fmla="*/ 3 w 467"/>
                <a:gd name="T71" fmla="*/ 7 h 229"/>
                <a:gd name="T72" fmla="*/ 4 w 467"/>
                <a:gd name="T73" fmla="*/ 7 h 229"/>
                <a:gd name="T74" fmla="*/ 5 w 467"/>
                <a:gd name="T75" fmla="*/ 8 h 229"/>
                <a:gd name="T76" fmla="*/ 5 w 467"/>
                <a:gd name="T77" fmla="*/ 8 h 229"/>
                <a:gd name="T78" fmla="*/ 6 w 467"/>
                <a:gd name="T79" fmla="*/ 8 h 229"/>
                <a:gd name="T80" fmla="*/ 7 w 467"/>
                <a:gd name="T81" fmla="*/ 8 h 229"/>
                <a:gd name="T82" fmla="*/ 7 w 467"/>
                <a:gd name="T83" fmla="*/ 8 h 229"/>
                <a:gd name="T84" fmla="*/ 8 w 467"/>
                <a:gd name="T85" fmla="*/ 7 h 229"/>
                <a:gd name="T86" fmla="*/ 9 w 467"/>
                <a:gd name="T87" fmla="*/ 7 h 229"/>
                <a:gd name="T88" fmla="*/ 9 w 467"/>
                <a:gd name="T89" fmla="*/ 7 h 229"/>
                <a:gd name="T90" fmla="*/ 10 w 467"/>
                <a:gd name="T91" fmla="*/ 7 h 229"/>
                <a:gd name="T92" fmla="*/ 10 w 467"/>
                <a:gd name="T93" fmla="*/ 7 h 229"/>
                <a:gd name="T94" fmla="*/ 11 w 467"/>
                <a:gd name="T95" fmla="*/ 6 h 229"/>
                <a:gd name="T96" fmla="*/ 12 w 467"/>
                <a:gd name="T97" fmla="*/ 6 h 229"/>
                <a:gd name="T98" fmla="*/ 12 w 467"/>
                <a:gd name="T99" fmla="*/ 6 h 229"/>
                <a:gd name="T100" fmla="*/ 13 w 467"/>
                <a:gd name="T101" fmla="*/ 6 h 229"/>
                <a:gd name="T102" fmla="*/ 14 w 467"/>
                <a:gd name="T103" fmla="*/ 5 h 229"/>
                <a:gd name="T104" fmla="*/ 14 w 467"/>
                <a:gd name="T105" fmla="*/ 4 h 229"/>
                <a:gd name="T106" fmla="*/ 15 w 467"/>
                <a:gd name="T107" fmla="*/ 3 h 229"/>
                <a:gd name="T108" fmla="*/ 15 w 467"/>
                <a:gd name="T109" fmla="*/ 2 h 229"/>
                <a:gd name="T110" fmla="*/ 15 w 467"/>
                <a:gd name="T111" fmla="*/ 2 h 229"/>
                <a:gd name="T112" fmla="*/ 15 w 467"/>
                <a:gd name="T113" fmla="*/ 1 h 229"/>
                <a:gd name="T114" fmla="*/ 15 w 467"/>
                <a:gd name="T115" fmla="*/ 1 h 2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67" h="229">
                  <a:moveTo>
                    <a:pt x="465" y="18"/>
                  </a:moveTo>
                  <a:lnTo>
                    <a:pt x="462" y="13"/>
                  </a:lnTo>
                  <a:lnTo>
                    <a:pt x="461" y="9"/>
                  </a:lnTo>
                  <a:lnTo>
                    <a:pt x="457" y="5"/>
                  </a:lnTo>
                  <a:lnTo>
                    <a:pt x="455" y="4"/>
                  </a:lnTo>
                  <a:lnTo>
                    <a:pt x="451" y="1"/>
                  </a:lnTo>
                  <a:lnTo>
                    <a:pt x="448" y="0"/>
                  </a:lnTo>
                  <a:lnTo>
                    <a:pt x="445" y="0"/>
                  </a:lnTo>
                  <a:lnTo>
                    <a:pt x="442" y="0"/>
                  </a:lnTo>
                  <a:lnTo>
                    <a:pt x="436" y="2"/>
                  </a:lnTo>
                  <a:lnTo>
                    <a:pt x="432" y="7"/>
                  </a:lnTo>
                  <a:lnTo>
                    <a:pt x="429" y="11"/>
                  </a:lnTo>
                  <a:lnTo>
                    <a:pt x="429" y="15"/>
                  </a:lnTo>
                  <a:lnTo>
                    <a:pt x="429" y="20"/>
                  </a:lnTo>
                  <a:lnTo>
                    <a:pt x="432" y="26"/>
                  </a:lnTo>
                  <a:lnTo>
                    <a:pt x="432" y="30"/>
                  </a:lnTo>
                  <a:lnTo>
                    <a:pt x="433" y="35"/>
                  </a:lnTo>
                  <a:lnTo>
                    <a:pt x="433" y="39"/>
                  </a:lnTo>
                  <a:lnTo>
                    <a:pt x="434" y="44"/>
                  </a:lnTo>
                  <a:lnTo>
                    <a:pt x="433" y="48"/>
                  </a:lnTo>
                  <a:lnTo>
                    <a:pt x="433" y="53"/>
                  </a:lnTo>
                  <a:lnTo>
                    <a:pt x="433" y="56"/>
                  </a:lnTo>
                  <a:lnTo>
                    <a:pt x="433" y="61"/>
                  </a:lnTo>
                  <a:lnTo>
                    <a:pt x="432" y="65"/>
                  </a:lnTo>
                  <a:lnTo>
                    <a:pt x="431" y="70"/>
                  </a:lnTo>
                  <a:lnTo>
                    <a:pt x="429" y="74"/>
                  </a:lnTo>
                  <a:lnTo>
                    <a:pt x="427" y="79"/>
                  </a:lnTo>
                  <a:lnTo>
                    <a:pt x="426" y="83"/>
                  </a:lnTo>
                  <a:lnTo>
                    <a:pt x="423" y="88"/>
                  </a:lnTo>
                  <a:lnTo>
                    <a:pt x="421" y="91"/>
                  </a:lnTo>
                  <a:lnTo>
                    <a:pt x="419" y="96"/>
                  </a:lnTo>
                  <a:lnTo>
                    <a:pt x="414" y="100"/>
                  </a:lnTo>
                  <a:lnTo>
                    <a:pt x="411" y="105"/>
                  </a:lnTo>
                  <a:lnTo>
                    <a:pt x="406" y="109"/>
                  </a:lnTo>
                  <a:lnTo>
                    <a:pt x="402" y="115"/>
                  </a:lnTo>
                  <a:lnTo>
                    <a:pt x="396" y="119"/>
                  </a:lnTo>
                  <a:lnTo>
                    <a:pt x="391" y="123"/>
                  </a:lnTo>
                  <a:lnTo>
                    <a:pt x="386" y="128"/>
                  </a:lnTo>
                  <a:lnTo>
                    <a:pt x="381" y="133"/>
                  </a:lnTo>
                  <a:lnTo>
                    <a:pt x="377" y="134"/>
                  </a:lnTo>
                  <a:lnTo>
                    <a:pt x="374" y="135"/>
                  </a:lnTo>
                  <a:lnTo>
                    <a:pt x="371" y="138"/>
                  </a:lnTo>
                  <a:lnTo>
                    <a:pt x="368" y="140"/>
                  </a:lnTo>
                  <a:lnTo>
                    <a:pt x="364" y="141"/>
                  </a:lnTo>
                  <a:lnTo>
                    <a:pt x="362" y="144"/>
                  </a:lnTo>
                  <a:lnTo>
                    <a:pt x="358" y="145"/>
                  </a:lnTo>
                  <a:lnTo>
                    <a:pt x="356" y="148"/>
                  </a:lnTo>
                  <a:lnTo>
                    <a:pt x="351" y="149"/>
                  </a:lnTo>
                  <a:lnTo>
                    <a:pt x="348" y="151"/>
                  </a:lnTo>
                  <a:lnTo>
                    <a:pt x="344" y="153"/>
                  </a:lnTo>
                  <a:lnTo>
                    <a:pt x="341" y="154"/>
                  </a:lnTo>
                  <a:lnTo>
                    <a:pt x="338" y="157"/>
                  </a:lnTo>
                  <a:lnTo>
                    <a:pt x="334" y="158"/>
                  </a:lnTo>
                  <a:lnTo>
                    <a:pt x="331" y="160"/>
                  </a:lnTo>
                  <a:lnTo>
                    <a:pt x="327" y="162"/>
                  </a:lnTo>
                  <a:lnTo>
                    <a:pt x="323" y="163"/>
                  </a:lnTo>
                  <a:lnTo>
                    <a:pt x="319" y="164"/>
                  </a:lnTo>
                  <a:lnTo>
                    <a:pt x="316" y="165"/>
                  </a:lnTo>
                  <a:lnTo>
                    <a:pt x="312" y="167"/>
                  </a:lnTo>
                  <a:lnTo>
                    <a:pt x="308" y="168"/>
                  </a:lnTo>
                  <a:lnTo>
                    <a:pt x="304" y="169"/>
                  </a:lnTo>
                  <a:lnTo>
                    <a:pt x="300" y="170"/>
                  </a:lnTo>
                  <a:lnTo>
                    <a:pt x="297" y="173"/>
                  </a:lnTo>
                  <a:lnTo>
                    <a:pt x="293" y="173"/>
                  </a:lnTo>
                  <a:lnTo>
                    <a:pt x="289" y="174"/>
                  </a:lnTo>
                  <a:lnTo>
                    <a:pt x="285" y="175"/>
                  </a:lnTo>
                  <a:lnTo>
                    <a:pt x="282" y="177"/>
                  </a:lnTo>
                  <a:lnTo>
                    <a:pt x="278" y="178"/>
                  </a:lnTo>
                  <a:lnTo>
                    <a:pt x="274" y="179"/>
                  </a:lnTo>
                  <a:lnTo>
                    <a:pt x="270" y="180"/>
                  </a:lnTo>
                  <a:lnTo>
                    <a:pt x="267" y="182"/>
                  </a:lnTo>
                  <a:lnTo>
                    <a:pt x="263" y="182"/>
                  </a:lnTo>
                  <a:lnTo>
                    <a:pt x="259" y="183"/>
                  </a:lnTo>
                  <a:lnTo>
                    <a:pt x="254" y="184"/>
                  </a:lnTo>
                  <a:lnTo>
                    <a:pt x="252" y="185"/>
                  </a:lnTo>
                  <a:lnTo>
                    <a:pt x="248" y="185"/>
                  </a:lnTo>
                  <a:lnTo>
                    <a:pt x="243" y="187"/>
                  </a:lnTo>
                  <a:lnTo>
                    <a:pt x="239" y="188"/>
                  </a:lnTo>
                  <a:lnTo>
                    <a:pt x="235" y="188"/>
                  </a:lnTo>
                  <a:lnTo>
                    <a:pt x="232" y="189"/>
                  </a:lnTo>
                  <a:lnTo>
                    <a:pt x="229" y="189"/>
                  </a:lnTo>
                  <a:lnTo>
                    <a:pt x="224" y="190"/>
                  </a:lnTo>
                  <a:lnTo>
                    <a:pt x="222" y="192"/>
                  </a:lnTo>
                  <a:lnTo>
                    <a:pt x="218" y="192"/>
                  </a:lnTo>
                  <a:lnTo>
                    <a:pt x="214" y="193"/>
                  </a:lnTo>
                  <a:lnTo>
                    <a:pt x="210" y="193"/>
                  </a:lnTo>
                  <a:lnTo>
                    <a:pt x="208" y="194"/>
                  </a:lnTo>
                  <a:lnTo>
                    <a:pt x="202" y="194"/>
                  </a:lnTo>
                  <a:lnTo>
                    <a:pt x="197" y="194"/>
                  </a:lnTo>
                  <a:lnTo>
                    <a:pt x="190" y="194"/>
                  </a:lnTo>
                  <a:lnTo>
                    <a:pt x="185" y="194"/>
                  </a:lnTo>
                  <a:lnTo>
                    <a:pt x="179" y="194"/>
                  </a:lnTo>
                  <a:lnTo>
                    <a:pt x="174" y="194"/>
                  </a:lnTo>
                  <a:lnTo>
                    <a:pt x="169" y="194"/>
                  </a:lnTo>
                  <a:lnTo>
                    <a:pt x="164" y="194"/>
                  </a:lnTo>
                  <a:lnTo>
                    <a:pt x="159" y="193"/>
                  </a:lnTo>
                  <a:lnTo>
                    <a:pt x="154" y="193"/>
                  </a:lnTo>
                  <a:lnTo>
                    <a:pt x="149" y="192"/>
                  </a:lnTo>
                  <a:lnTo>
                    <a:pt x="144" y="192"/>
                  </a:lnTo>
                  <a:lnTo>
                    <a:pt x="139" y="190"/>
                  </a:lnTo>
                  <a:lnTo>
                    <a:pt x="134" y="189"/>
                  </a:lnTo>
                  <a:lnTo>
                    <a:pt x="129" y="188"/>
                  </a:lnTo>
                  <a:lnTo>
                    <a:pt x="125" y="188"/>
                  </a:lnTo>
                  <a:lnTo>
                    <a:pt x="120" y="185"/>
                  </a:lnTo>
                  <a:lnTo>
                    <a:pt x="115" y="184"/>
                  </a:lnTo>
                  <a:lnTo>
                    <a:pt x="110" y="182"/>
                  </a:lnTo>
                  <a:lnTo>
                    <a:pt x="106" y="180"/>
                  </a:lnTo>
                  <a:lnTo>
                    <a:pt x="101" y="179"/>
                  </a:lnTo>
                  <a:lnTo>
                    <a:pt x="98" y="177"/>
                  </a:lnTo>
                  <a:lnTo>
                    <a:pt x="93" y="174"/>
                  </a:lnTo>
                  <a:lnTo>
                    <a:pt x="89" y="173"/>
                  </a:lnTo>
                  <a:lnTo>
                    <a:pt x="85" y="170"/>
                  </a:lnTo>
                  <a:lnTo>
                    <a:pt x="81" y="168"/>
                  </a:lnTo>
                  <a:lnTo>
                    <a:pt x="78" y="165"/>
                  </a:lnTo>
                  <a:lnTo>
                    <a:pt x="74" y="163"/>
                  </a:lnTo>
                  <a:lnTo>
                    <a:pt x="70" y="160"/>
                  </a:lnTo>
                  <a:lnTo>
                    <a:pt x="66" y="158"/>
                  </a:lnTo>
                  <a:lnTo>
                    <a:pt x="64" y="154"/>
                  </a:lnTo>
                  <a:lnTo>
                    <a:pt x="61" y="153"/>
                  </a:lnTo>
                  <a:lnTo>
                    <a:pt x="58" y="148"/>
                  </a:lnTo>
                  <a:lnTo>
                    <a:pt x="54" y="145"/>
                  </a:lnTo>
                  <a:lnTo>
                    <a:pt x="51" y="141"/>
                  </a:lnTo>
                  <a:lnTo>
                    <a:pt x="49" y="138"/>
                  </a:lnTo>
                  <a:lnTo>
                    <a:pt x="46" y="134"/>
                  </a:lnTo>
                  <a:lnTo>
                    <a:pt x="44" y="130"/>
                  </a:lnTo>
                  <a:lnTo>
                    <a:pt x="42" y="126"/>
                  </a:lnTo>
                  <a:lnTo>
                    <a:pt x="41" y="123"/>
                  </a:lnTo>
                  <a:lnTo>
                    <a:pt x="39" y="119"/>
                  </a:lnTo>
                  <a:lnTo>
                    <a:pt x="37" y="115"/>
                  </a:lnTo>
                  <a:lnTo>
                    <a:pt x="36" y="111"/>
                  </a:lnTo>
                  <a:lnTo>
                    <a:pt x="36" y="109"/>
                  </a:lnTo>
                  <a:lnTo>
                    <a:pt x="36" y="104"/>
                  </a:lnTo>
                  <a:lnTo>
                    <a:pt x="35" y="100"/>
                  </a:lnTo>
                  <a:lnTo>
                    <a:pt x="35" y="96"/>
                  </a:lnTo>
                  <a:lnTo>
                    <a:pt x="36" y="94"/>
                  </a:lnTo>
                  <a:lnTo>
                    <a:pt x="35" y="89"/>
                  </a:lnTo>
                  <a:lnTo>
                    <a:pt x="34" y="84"/>
                  </a:lnTo>
                  <a:lnTo>
                    <a:pt x="32" y="80"/>
                  </a:lnTo>
                  <a:lnTo>
                    <a:pt x="30" y="76"/>
                  </a:lnTo>
                  <a:lnTo>
                    <a:pt x="27" y="74"/>
                  </a:lnTo>
                  <a:lnTo>
                    <a:pt x="25" y="71"/>
                  </a:lnTo>
                  <a:lnTo>
                    <a:pt x="22" y="70"/>
                  </a:lnTo>
                  <a:lnTo>
                    <a:pt x="19" y="69"/>
                  </a:lnTo>
                  <a:lnTo>
                    <a:pt x="16" y="69"/>
                  </a:lnTo>
                  <a:lnTo>
                    <a:pt x="12" y="69"/>
                  </a:lnTo>
                  <a:lnTo>
                    <a:pt x="10" y="70"/>
                  </a:lnTo>
                  <a:lnTo>
                    <a:pt x="7" y="73"/>
                  </a:lnTo>
                  <a:lnTo>
                    <a:pt x="5" y="76"/>
                  </a:lnTo>
                  <a:lnTo>
                    <a:pt x="4" y="80"/>
                  </a:lnTo>
                  <a:lnTo>
                    <a:pt x="2" y="81"/>
                  </a:lnTo>
                  <a:lnTo>
                    <a:pt x="1" y="84"/>
                  </a:lnTo>
                  <a:lnTo>
                    <a:pt x="1" y="88"/>
                  </a:lnTo>
                  <a:lnTo>
                    <a:pt x="1" y="91"/>
                  </a:lnTo>
                  <a:lnTo>
                    <a:pt x="0" y="96"/>
                  </a:lnTo>
                  <a:lnTo>
                    <a:pt x="1" y="103"/>
                  </a:lnTo>
                  <a:lnTo>
                    <a:pt x="1" y="108"/>
                  </a:lnTo>
                  <a:lnTo>
                    <a:pt x="2" y="114"/>
                  </a:lnTo>
                  <a:lnTo>
                    <a:pt x="2" y="119"/>
                  </a:lnTo>
                  <a:lnTo>
                    <a:pt x="4" y="124"/>
                  </a:lnTo>
                  <a:lnTo>
                    <a:pt x="6" y="130"/>
                  </a:lnTo>
                  <a:lnTo>
                    <a:pt x="9" y="135"/>
                  </a:lnTo>
                  <a:lnTo>
                    <a:pt x="10" y="141"/>
                  </a:lnTo>
                  <a:lnTo>
                    <a:pt x="14" y="146"/>
                  </a:lnTo>
                  <a:lnTo>
                    <a:pt x="16" y="151"/>
                  </a:lnTo>
                  <a:lnTo>
                    <a:pt x="20" y="157"/>
                  </a:lnTo>
                  <a:lnTo>
                    <a:pt x="24" y="162"/>
                  </a:lnTo>
                  <a:lnTo>
                    <a:pt x="27" y="167"/>
                  </a:lnTo>
                  <a:lnTo>
                    <a:pt x="32" y="172"/>
                  </a:lnTo>
                  <a:lnTo>
                    <a:pt x="37" y="177"/>
                  </a:lnTo>
                  <a:lnTo>
                    <a:pt x="41" y="180"/>
                  </a:lnTo>
                  <a:lnTo>
                    <a:pt x="44" y="183"/>
                  </a:lnTo>
                  <a:lnTo>
                    <a:pt x="49" y="187"/>
                  </a:lnTo>
                  <a:lnTo>
                    <a:pt x="53" y="190"/>
                  </a:lnTo>
                  <a:lnTo>
                    <a:pt x="56" y="193"/>
                  </a:lnTo>
                  <a:lnTo>
                    <a:pt x="61" y="197"/>
                  </a:lnTo>
                  <a:lnTo>
                    <a:pt x="66" y="199"/>
                  </a:lnTo>
                  <a:lnTo>
                    <a:pt x="71" y="202"/>
                  </a:lnTo>
                  <a:lnTo>
                    <a:pt x="76" y="204"/>
                  </a:lnTo>
                  <a:lnTo>
                    <a:pt x="81" y="207"/>
                  </a:lnTo>
                  <a:lnTo>
                    <a:pt x="86" y="209"/>
                  </a:lnTo>
                  <a:lnTo>
                    <a:pt x="91" y="212"/>
                  </a:lnTo>
                  <a:lnTo>
                    <a:pt x="96" y="213"/>
                  </a:lnTo>
                  <a:lnTo>
                    <a:pt x="101" y="215"/>
                  </a:lnTo>
                  <a:lnTo>
                    <a:pt x="108" y="218"/>
                  </a:lnTo>
                  <a:lnTo>
                    <a:pt x="113" y="219"/>
                  </a:lnTo>
                  <a:lnTo>
                    <a:pt x="119" y="220"/>
                  </a:lnTo>
                  <a:lnTo>
                    <a:pt x="124" y="222"/>
                  </a:lnTo>
                  <a:lnTo>
                    <a:pt x="130" y="223"/>
                  </a:lnTo>
                  <a:lnTo>
                    <a:pt x="136" y="224"/>
                  </a:lnTo>
                  <a:lnTo>
                    <a:pt x="141" y="225"/>
                  </a:lnTo>
                  <a:lnTo>
                    <a:pt x="148" y="225"/>
                  </a:lnTo>
                  <a:lnTo>
                    <a:pt x="151" y="225"/>
                  </a:lnTo>
                  <a:lnTo>
                    <a:pt x="154" y="227"/>
                  </a:lnTo>
                  <a:lnTo>
                    <a:pt x="158" y="227"/>
                  </a:lnTo>
                  <a:lnTo>
                    <a:pt x="160" y="228"/>
                  </a:lnTo>
                  <a:lnTo>
                    <a:pt x="166" y="228"/>
                  </a:lnTo>
                  <a:lnTo>
                    <a:pt x="173" y="228"/>
                  </a:lnTo>
                  <a:lnTo>
                    <a:pt x="175" y="228"/>
                  </a:lnTo>
                  <a:lnTo>
                    <a:pt x="178" y="228"/>
                  </a:lnTo>
                  <a:lnTo>
                    <a:pt x="182" y="228"/>
                  </a:lnTo>
                  <a:lnTo>
                    <a:pt x="185" y="229"/>
                  </a:lnTo>
                  <a:lnTo>
                    <a:pt x="188" y="228"/>
                  </a:lnTo>
                  <a:lnTo>
                    <a:pt x="192" y="228"/>
                  </a:lnTo>
                  <a:lnTo>
                    <a:pt x="194" y="228"/>
                  </a:lnTo>
                  <a:lnTo>
                    <a:pt x="198" y="228"/>
                  </a:lnTo>
                  <a:lnTo>
                    <a:pt x="202" y="228"/>
                  </a:lnTo>
                  <a:lnTo>
                    <a:pt x="204" y="228"/>
                  </a:lnTo>
                  <a:lnTo>
                    <a:pt x="208" y="228"/>
                  </a:lnTo>
                  <a:lnTo>
                    <a:pt x="212" y="228"/>
                  </a:lnTo>
                  <a:lnTo>
                    <a:pt x="215" y="227"/>
                  </a:lnTo>
                  <a:lnTo>
                    <a:pt x="219" y="225"/>
                  </a:lnTo>
                  <a:lnTo>
                    <a:pt x="223" y="225"/>
                  </a:lnTo>
                  <a:lnTo>
                    <a:pt x="227" y="225"/>
                  </a:lnTo>
                  <a:lnTo>
                    <a:pt x="230" y="224"/>
                  </a:lnTo>
                  <a:lnTo>
                    <a:pt x="235" y="223"/>
                  </a:lnTo>
                  <a:lnTo>
                    <a:pt x="239" y="223"/>
                  </a:lnTo>
                  <a:lnTo>
                    <a:pt x="244" y="222"/>
                  </a:lnTo>
                  <a:lnTo>
                    <a:pt x="248" y="220"/>
                  </a:lnTo>
                  <a:lnTo>
                    <a:pt x="253" y="219"/>
                  </a:lnTo>
                  <a:lnTo>
                    <a:pt x="257" y="219"/>
                  </a:lnTo>
                  <a:lnTo>
                    <a:pt x="260" y="218"/>
                  </a:lnTo>
                  <a:lnTo>
                    <a:pt x="265" y="217"/>
                  </a:lnTo>
                  <a:lnTo>
                    <a:pt x="269" y="215"/>
                  </a:lnTo>
                  <a:lnTo>
                    <a:pt x="273" y="214"/>
                  </a:lnTo>
                  <a:lnTo>
                    <a:pt x="278" y="214"/>
                  </a:lnTo>
                  <a:lnTo>
                    <a:pt x="282" y="213"/>
                  </a:lnTo>
                  <a:lnTo>
                    <a:pt x="287" y="212"/>
                  </a:lnTo>
                  <a:lnTo>
                    <a:pt x="290" y="209"/>
                  </a:lnTo>
                  <a:lnTo>
                    <a:pt x="294" y="208"/>
                  </a:lnTo>
                  <a:lnTo>
                    <a:pt x="298" y="207"/>
                  </a:lnTo>
                  <a:lnTo>
                    <a:pt x="303" y="205"/>
                  </a:lnTo>
                  <a:lnTo>
                    <a:pt x="307" y="204"/>
                  </a:lnTo>
                  <a:lnTo>
                    <a:pt x="312" y="203"/>
                  </a:lnTo>
                  <a:lnTo>
                    <a:pt x="316" y="202"/>
                  </a:lnTo>
                  <a:lnTo>
                    <a:pt x="319" y="200"/>
                  </a:lnTo>
                  <a:lnTo>
                    <a:pt x="323" y="198"/>
                  </a:lnTo>
                  <a:lnTo>
                    <a:pt x="328" y="197"/>
                  </a:lnTo>
                  <a:lnTo>
                    <a:pt x="332" y="195"/>
                  </a:lnTo>
                  <a:lnTo>
                    <a:pt x="337" y="194"/>
                  </a:lnTo>
                  <a:lnTo>
                    <a:pt x="341" y="192"/>
                  </a:lnTo>
                  <a:lnTo>
                    <a:pt x="344" y="190"/>
                  </a:lnTo>
                  <a:lnTo>
                    <a:pt x="348" y="188"/>
                  </a:lnTo>
                  <a:lnTo>
                    <a:pt x="352" y="187"/>
                  </a:lnTo>
                  <a:lnTo>
                    <a:pt x="356" y="184"/>
                  </a:lnTo>
                  <a:lnTo>
                    <a:pt x="359" y="183"/>
                  </a:lnTo>
                  <a:lnTo>
                    <a:pt x="363" y="180"/>
                  </a:lnTo>
                  <a:lnTo>
                    <a:pt x="367" y="179"/>
                  </a:lnTo>
                  <a:lnTo>
                    <a:pt x="371" y="177"/>
                  </a:lnTo>
                  <a:lnTo>
                    <a:pt x="376" y="174"/>
                  </a:lnTo>
                  <a:lnTo>
                    <a:pt x="378" y="173"/>
                  </a:lnTo>
                  <a:lnTo>
                    <a:pt x="382" y="170"/>
                  </a:lnTo>
                  <a:lnTo>
                    <a:pt x="386" y="168"/>
                  </a:lnTo>
                  <a:lnTo>
                    <a:pt x="389" y="167"/>
                  </a:lnTo>
                  <a:lnTo>
                    <a:pt x="393" y="164"/>
                  </a:lnTo>
                  <a:lnTo>
                    <a:pt x="396" y="162"/>
                  </a:lnTo>
                  <a:lnTo>
                    <a:pt x="399" y="159"/>
                  </a:lnTo>
                  <a:lnTo>
                    <a:pt x="403" y="158"/>
                  </a:lnTo>
                  <a:lnTo>
                    <a:pt x="409" y="153"/>
                  </a:lnTo>
                  <a:lnTo>
                    <a:pt x="416" y="148"/>
                  </a:lnTo>
                  <a:lnTo>
                    <a:pt x="421" y="141"/>
                  </a:lnTo>
                  <a:lnTo>
                    <a:pt x="427" y="136"/>
                  </a:lnTo>
                  <a:lnTo>
                    <a:pt x="433" y="131"/>
                  </a:lnTo>
                  <a:lnTo>
                    <a:pt x="438" y="126"/>
                  </a:lnTo>
                  <a:lnTo>
                    <a:pt x="442" y="120"/>
                  </a:lnTo>
                  <a:lnTo>
                    <a:pt x="447" y="115"/>
                  </a:lnTo>
                  <a:lnTo>
                    <a:pt x="451" y="109"/>
                  </a:lnTo>
                  <a:lnTo>
                    <a:pt x="453" y="103"/>
                  </a:lnTo>
                  <a:lnTo>
                    <a:pt x="456" y="96"/>
                  </a:lnTo>
                  <a:lnTo>
                    <a:pt x="460" y="91"/>
                  </a:lnTo>
                  <a:lnTo>
                    <a:pt x="461" y="85"/>
                  </a:lnTo>
                  <a:lnTo>
                    <a:pt x="463" y="79"/>
                  </a:lnTo>
                  <a:lnTo>
                    <a:pt x="465" y="74"/>
                  </a:lnTo>
                  <a:lnTo>
                    <a:pt x="466" y="68"/>
                  </a:lnTo>
                  <a:lnTo>
                    <a:pt x="466" y="64"/>
                  </a:lnTo>
                  <a:lnTo>
                    <a:pt x="467" y="61"/>
                  </a:lnTo>
                  <a:lnTo>
                    <a:pt x="467" y="58"/>
                  </a:lnTo>
                  <a:lnTo>
                    <a:pt x="467" y="55"/>
                  </a:lnTo>
                  <a:lnTo>
                    <a:pt x="467" y="51"/>
                  </a:lnTo>
                  <a:lnTo>
                    <a:pt x="467" y="49"/>
                  </a:lnTo>
                  <a:lnTo>
                    <a:pt x="467" y="45"/>
                  </a:lnTo>
                  <a:lnTo>
                    <a:pt x="467" y="43"/>
                  </a:lnTo>
                  <a:lnTo>
                    <a:pt x="467" y="39"/>
                  </a:lnTo>
                  <a:lnTo>
                    <a:pt x="467" y="36"/>
                  </a:lnTo>
                  <a:lnTo>
                    <a:pt x="466" y="33"/>
                  </a:lnTo>
                  <a:lnTo>
                    <a:pt x="466" y="30"/>
                  </a:lnTo>
                  <a:lnTo>
                    <a:pt x="466" y="26"/>
                  </a:lnTo>
                  <a:lnTo>
                    <a:pt x="465" y="24"/>
                  </a:lnTo>
                  <a:lnTo>
                    <a:pt x="465" y="20"/>
                  </a:lnTo>
                  <a:lnTo>
                    <a:pt x="46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5" name="Freeform 14"/>
            <p:cNvSpPr>
              <a:spLocks/>
            </p:cNvSpPr>
            <p:nvPr/>
          </p:nvSpPr>
          <p:spPr bwMode="auto">
            <a:xfrm>
              <a:off x="3891" y="694"/>
              <a:ext cx="249" cy="343"/>
            </a:xfrm>
            <a:custGeom>
              <a:avLst/>
              <a:gdLst>
                <a:gd name="T0" fmla="*/ 12 w 500"/>
                <a:gd name="T1" fmla="*/ 3 h 686"/>
                <a:gd name="T2" fmla="*/ 13 w 500"/>
                <a:gd name="T3" fmla="*/ 2 h 686"/>
                <a:gd name="T4" fmla="*/ 15 w 500"/>
                <a:gd name="T5" fmla="*/ 1 h 686"/>
                <a:gd name="T6" fmla="*/ 13 w 500"/>
                <a:gd name="T7" fmla="*/ 1 h 686"/>
                <a:gd name="T8" fmla="*/ 12 w 500"/>
                <a:gd name="T9" fmla="*/ 2 h 686"/>
                <a:gd name="T10" fmla="*/ 10 w 500"/>
                <a:gd name="T11" fmla="*/ 2 h 686"/>
                <a:gd name="T12" fmla="*/ 8 w 500"/>
                <a:gd name="T13" fmla="*/ 2 h 686"/>
                <a:gd name="T14" fmla="*/ 5 w 500"/>
                <a:gd name="T15" fmla="*/ 3 h 686"/>
                <a:gd name="T16" fmla="*/ 2 w 500"/>
                <a:gd name="T17" fmla="*/ 5 h 686"/>
                <a:gd name="T18" fmla="*/ 1 w 500"/>
                <a:gd name="T19" fmla="*/ 7 h 686"/>
                <a:gd name="T20" fmla="*/ 0 w 500"/>
                <a:gd name="T21" fmla="*/ 9 h 686"/>
                <a:gd name="T22" fmla="*/ 0 w 500"/>
                <a:gd name="T23" fmla="*/ 10 h 686"/>
                <a:gd name="T24" fmla="*/ 0 w 500"/>
                <a:gd name="T25" fmla="*/ 12 h 686"/>
                <a:gd name="T26" fmla="*/ 0 w 500"/>
                <a:gd name="T27" fmla="*/ 14 h 686"/>
                <a:gd name="T28" fmla="*/ 0 w 500"/>
                <a:gd name="T29" fmla="*/ 16 h 686"/>
                <a:gd name="T30" fmla="*/ 0 w 500"/>
                <a:gd name="T31" fmla="*/ 18 h 686"/>
                <a:gd name="T32" fmla="*/ 0 w 500"/>
                <a:gd name="T33" fmla="*/ 20 h 686"/>
                <a:gd name="T34" fmla="*/ 1 w 500"/>
                <a:gd name="T35" fmla="*/ 19 h 686"/>
                <a:gd name="T36" fmla="*/ 3 w 500"/>
                <a:gd name="T37" fmla="*/ 18 h 686"/>
                <a:gd name="T38" fmla="*/ 4 w 500"/>
                <a:gd name="T39" fmla="*/ 18 h 686"/>
                <a:gd name="T40" fmla="*/ 5 w 500"/>
                <a:gd name="T41" fmla="*/ 20 h 686"/>
                <a:gd name="T42" fmla="*/ 5 w 500"/>
                <a:gd name="T43" fmla="*/ 21 h 686"/>
                <a:gd name="T44" fmla="*/ 7 w 500"/>
                <a:gd name="T45" fmla="*/ 21 h 686"/>
                <a:gd name="T46" fmla="*/ 8 w 500"/>
                <a:gd name="T47" fmla="*/ 21 h 686"/>
                <a:gd name="T48" fmla="*/ 10 w 500"/>
                <a:gd name="T49" fmla="*/ 22 h 686"/>
                <a:gd name="T50" fmla="*/ 10 w 500"/>
                <a:gd name="T51" fmla="*/ 20 h 686"/>
                <a:gd name="T52" fmla="*/ 8 w 500"/>
                <a:gd name="T53" fmla="*/ 19 h 686"/>
                <a:gd name="T54" fmla="*/ 6 w 500"/>
                <a:gd name="T55" fmla="*/ 20 h 686"/>
                <a:gd name="T56" fmla="*/ 6 w 500"/>
                <a:gd name="T57" fmla="*/ 19 h 686"/>
                <a:gd name="T58" fmla="*/ 5 w 500"/>
                <a:gd name="T59" fmla="*/ 17 h 686"/>
                <a:gd name="T60" fmla="*/ 4 w 500"/>
                <a:gd name="T61" fmla="*/ 17 h 686"/>
                <a:gd name="T62" fmla="*/ 2 w 500"/>
                <a:gd name="T63" fmla="*/ 18 h 686"/>
                <a:gd name="T64" fmla="*/ 1 w 500"/>
                <a:gd name="T65" fmla="*/ 18 h 686"/>
                <a:gd name="T66" fmla="*/ 1 w 500"/>
                <a:gd name="T67" fmla="*/ 16 h 686"/>
                <a:gd name="T68" fmla="*/ 1 w 500"/>
                <a:gd name="T69" fmla="*/ 13 h 686"/>
                <a:gd name="T70" fmla="*/ 1 w 500"/>
                <a:gd name="T71" fmla="*/ 11 h 686"/>
                <a:gd name="T72" fmla="*/ 2 w 500"/>
                <a:gd name="T73" fmla="*/ 9 h 686"/>
                <a:gd name="T74" fmla="*/ 2 w 500"/>
                <a:gd name="T75" fmla="*/ 8 h 686"/>
                <a:gd name="T76" fmla="*/ 3 w 500"/>
                <a:gd name="T77" fmla="*/ 6 h 686"/>
                <a:gd name="T78" fmla="*/ 5 w 500"/>
                <a:gd name="T79" fmla="*/ 5 h 686"/>
                <a:gd name="T80" fmla="*/ 7 w 500"/>
                <a:gd name="T81" fmla="*/ 4 h 686"/>
                <a:gd name="T82" fmla="*/ 9 w 500"/>
                <a:gd name="T83" fmla="*/ 4 h 686"/>
                <a:gd name="T84" fmla="*/ 8 w 500"/>
                <a:gd name="T85" fmla="*/ 6 h 686"/>
                <a:gd name="T86" fmla="*/ 7 w 500"/>
                <a:gd name="T87" fmla="*/ 8 h 686"/>
                <a:gd name="T88" fmla="*/ 7 w 500"/>
                <a:gd name="T89" fmla="*/ 9 h 686"/>
                <a:gd name="T90" fmla="*/ 8 w 500"/>
                <a:gd name="T91" fmla="*/ 7 h 686"/>
                <a:gd name="T92" fmla="*/ 9 w 500"/>
                <a:gd name="T93" fmla="*/ 5 h 686"/>
                <a:gd name="T94" fmla="*/ 11 w 500"/>
                <a:gd name="T95" fmla="*/ 4 h 686"/>
                <a:gd name="T96" fmla="*/ 13 w 500"/>
                <a:gd name="T97" fmla="*/ 5 h 686"/>
                <a:gd name="T98" fmla="*/ 14 w 500"/>
                <a:gd name="T99" fmla="*/ 7 h 686"/>
                <a:gd name="T100" fmla="*/ 14 w 500"/>
                <a:gd name="T101" fmla="*/ 9 h 686"/>
                <a:gd name="T102" fmla="*/ 14 w 500"/>
                <a:gd name="T103" fmla="*/ 11 h 686"/>
                <a:gd name="T104" fmla="*/ 13 w 500"/>
                <a:gd name="T105" fmla="*/ 12 h 686"/>
                <a:gd name="T106" fmla="*/ 13 w 500"/>
                <a:gd name="T107" fmla="*/ 14 h 686"/>
                <a:gd name="T108" fmla="*/ 13 w 500"/>
                <a:gd name="T109" fmla="*/ 15 h 686"/>
                <a:gd name="T110" fmla="*/ 13 w 500"/>
                <a:gd name="T111" fmla="*/ 17 h 686"/>
                <a:gd name="T112" fmla="*/ 14 w 500"/>
                <a:gd name="T113" fmla="*/ 16 h 686"/>
                <a:gd name="T114" fmla="*/ 14 w 500"/>
                <a:gd name="T115" fmla="*/ 14 h 686"/>
                <a:gd name="T116" fmla="*/ 14 w 500"/>
                <a:gd name="T117" fmla="*/ 13 h 686"/>
                <a:gd name="T118" fmla="*/ 15 w 500"/>
                <a:gd name="T119" fmla="*/ 11 h 686"/>
                <a:gd name="T120" fmla="*/ 15 w 500"/>
                <a:gd name="T121" fmla="*/ 9 h 686"/>
                <a:gd name="T122" fmla="*/ 15 w 500"/>
                <a:gd name="T123" fmla="*/ 7 h 686"/>
                <a:gd name="T124" fmla="*/ 14 w 500"/>
                <a:gd name="T125" fmla="*/ 5 h 6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0" h="686">
                  <a:moveTo>
                    <a:pt x="450" y="111"/>
                  </a:moveTo>
                  <a:lnTo>
                    <a:pt x="446" y="107"/>
                  </a:lnTo>
                  <a:lnTo>
                    <a:pt x="443" y="105"/>
                  </a:lnTo>
                  <a:lnTo>
                    <a:pt x="441" y="101"/>
                  </a:lnTo>
                  <a:lnTo>
                    <a:pt x="437" y="99"/>
                  </a:lnTo>
                  <a:lnTo>
                    <a:pt x="435" y="95"/>
                  </a:lnTo>
                  <a:lnTo>
                    <a:pt x="431" y="92"/>
                  </a:lnTo>
                  <a:lnTo>
                    <a:pt x="427" y="90"/>
                  </a:lnTo>
                  <a:lnTo>
                    <a:pt x="425" y="87"/>
                  </a:lnTo>
                  <a:lnTo>
                    <a:pt x="421" y="85"/>
                  </a:lnTo>
                  <a:lnTo>
                    <a:pt x="417" y="82"/>
                  </a:lnTo>
                  <a:lnTo>
                    <a:pt x="413" y="80"/>
                  </a:lnTo>
                  <a:lnTo>
                    <a:pt x="411" y="79"/>
                  </a:lnTo>
                  <a:lnTo>
                    <a:pt x="406" y="76"/>
                  </a:lnTo>
                  <a:lnTo>
                    <a:pt x="403" y="75"/>
                  </a:lnTo>
                  <a:lnTo>
                    <a:pt x="398" y="74"/>
                  </a:lnTo>
                  <a:lnTo>
                    <a:pt x="396" y="72"/>
                  </a:lnTo>
                  <a:lnTo>
                    <a:pt x="400" y="69"/>
                  </a:lnTo>
                  <a:lnTo>
                    <a:pt x="405" y="65"/>
                  </a:lnTo>
                  <a:lnTo>
                    <a:pt x="408" y="61"/>
                  </a:lnTo>
                  <a:lnTo>
                    <a:pt x="413" y="59"/>
                  </a:lnTo>
                  <a:lnTo>
                    <a:pt x="418" y="55"/>
                  </a:lnTo>
                  <a:lnTo>
                    <a:pt x="422" y="52"/>
                  </a:lnTo>
                  <a:lnTo>
                    <a:pt x="427" y="50"/>
                  </a:lnTo>
                  <a:lnTo>
                    <a:pt x="432" y="47"/>
                  </a:lnTo>
                  <a:lnTo>
                    <a:pt x="436" y="45"/>
                  </a:lnTo>
                  <a:lnTo>
                    <a:pt x="441" y="42"/>
                  </a:lnTo>
                  <a:lnTo>
                    <a:pt x="445" y="40"/>
                  </a:lnTo>
                  <a:lnTo>
                    <a:pt x="450" y="40"/>
                  </a:lnTo>
                  <a:lnTo>
                    <a:pt x="453" y="37"/>
                  </a:lnTo>
                  <a:lnTo>
                    <a:pt x="457" y="36"/>
                  </a:lnTo>
                  <a:lnTo>
                    <a:pt x="461" y="35"/>
                  </a:lnTo>
                  <a:lnTo>
                    <a:pt x="465" y="35"/>
                  </a:lnTo>
                  <a:lnTo>
                    <a:pt x="470" y="33"/>
                  </a:lnTo>
                  <a:lnTo>
                    <a:pt x="474" y="31"/>
                  </a:lnTo>
                  <a:lnTo>
                    <a:pt x="476" y="28"/>
                  </a:lnTo>
                  <a:lnTo>
                    <a:pt x="480" y="26"/>
                  </a:lnTo>
                  <a:lnTo>
                    <a:pt x="481" y="22"/>
                  </a:lnTo>
                  <a:lnTo>
                    <a:pt x="482" y="20"/>
                  </a:lnTo>
                  <a:lnTo>
                    <a:pt x="482" y="16"/>
                  </a:lnTo>
                  <a:lnTo>
                    <a:pt x="482" y="13"/>
                  </a:lnTo>
                  <a:lnTo>
                    <a:pt x="481" y="10"/>
                  </a:lnTo>
                  <a:lnTo>
                    <a:pt x="480" y="7"/>
                  </a:lnTo>
                  <a:lnTo>
                    <a:pt x="477" y="5"/>
                  </a:lnTo>
                  <a:lnTo>
                    <a:pt x="475" y="2"/>
                  </a:lnTo>
                  <a:lnTo>
                    <a:pt x="470" y="1"/>
                  </a:lnTo>
                  <a:lnTo>
                    <a:pt x="467" y="0"/>
                  </a:lnTo>
                  <a:lnTo>
                    <a:pt x="462" y="0"/>
                  </a:lnTo>
                  <a:lnTo>
                    <a:pt x="458" y="1"/>
                  </a:lnTo>
                  <a:lnTo>
                    <a:pt x="455" y="1"/>
                  </a:lnTo>
                  <a:lnTo>
                    <a:pt x="452" y="2"/>
                  </a:lnTo>
                  <a:lnTo>
                    <a:pt x="448" y="2"/>
                  </a:lnTo>
                  <a:lnTo>
                    <a:pt x="446" y="3"/>
                  </a:lnTo>
                  <a:lnTo>
                    <a:pt x="442" y="5"/>
                  </a:lnTo>
                  <a:lnTo>
                    <a:pt x="440" y="6"/>
                  </a:lnTo>
                  <a:lnTo>
                    <a:pt x="436" y="7"/>
                  </a:lnTo>
                  <a:lnTo>
                    <a:pt x="433" y="8"/>
                  </a:lnTo>
                  <a:lnTo>
                    <a:pt x="430" y="10"/>
                  </a:lnTo>
                  <a:lnTo>
                    <a:pt x="426" y="12"/>
                  </a:lnTo>
                  <a:lnTo>
                    <a:pt x="423" y="13"/>
                  </a:lnTo>
                  <a:lnTo>
                    <a:pt x="420" y="15"/>
                  </a:lnTo>
                  <a:lnTo>
                    <a:pt x="417" y="17"/>
                  </a:lnTo>
                  <a:lnTo>
                    <a:pt x="413" y="18"/>
                  </a:lnTo>
                  <a:lnTo>
                    <a:pt x="410" y="21"/>
                  </a:lnTo>
                  <a:lnTo>
                    <a:pt x="407" y="23"/>
                  </a:lnTo>
                  <a:lnTo>
                    <a:pt x="403" y="25"/>
                  </a:lnTo>
                  <a:lnTo>
                    <a:pt x="400" y="27"/>
                  </a:lnTo>
                  <a:lnTo>
                    <a:pt x="397" y="28"/>
                  </a:lnTo>
                  <a:lnTo>
                    <a:pt x="393" y="31"/>
                  </a:lnTo>
                  <a:lnTo>
                    <a:pt x="390" y="33"/>
                  </a:lnTo>
                  <a:lnTo>
                    <a:pt x="386" y="35"/>
                  </a:lnTo>
                  <a:lnTo>
                    <a:pt x="383" y="37"/>
                  </a:lnTo>
                  <a:lnTo>
                    <a:pt x="380" y="40"/>
                  </a:lnTo>
                  <a:lnTo>
                    <a:pt x="377" y="42"/>
                  </a:lnTo>
                  <a:lnTo>
                    <a:pt x="373" y="45"/>
                  </a:lnTo>
                  <a:lnTo>
                    <a:pt x="370" y="46"/>
                  </a:lnTo>
                  <a:lnTo>
                    <a:pt x="367" y="50"/>
                  </a:lnTo>
                  <a:lnTo>
                    <a:pt x="361" y="54"/>
                  </a:lnTo>
                  <a:lnTo>
                    <a:pt x="355" y="60"/>
                  </a:lnTo>
                  <a:lnTo>
                    <a:pt x="352" y="59"/>
                  </a:lnTo>
                  <a:lnTo>
                    <a:pt x="348" y="57"/>
                  </a:lnTo>
                  <a:lnTo>
                    <a:pt x="345" y="57"/>
                  </a:lnTo>
                  <a:lnTo>
                    <a:pt x="342" y="57"/>
                  </a:lnTo>
                  <a:lnTo>
                    <a:pt x="338" y="56"/>
                  </a:lnTo>
                  <a:lnTo>
                    <a:pt x="334" y="56"/>
                  </a:lnTo>
                  <a:lnTo>
                    <a:pt x="331" y="56"/>
                  </a:lnTo>
                  <a:lnTo>
                    <a:pt x="328" y="56"/>
                  </a:lnTo>
                  <a:lnTo>
                    <a:pt x="324" y="56"/>
                  </a:lnTo>
                  <a:lnTo>
                    <a:pt x="321" y="56"/>
                  </a:lnTo>
                  <a:lnTo>
                    <a:pt x="317" y="56"/>
                  </a:lnTo>
                  <a:lnTo>
                    <a:pt x="314" y="56"/>
                  </a:lnTo>
                  <a:lnTo>
                    <a:pt x="309" y="56"/>
                  </a:lnTo>
                  <a:lnTo>
                    <a:pt x="307" y="56"/>
                  </a:lnTo>
                  <a:lnTo>
                    <a:pt x="303" y="56"/>
                  </a:lnTo>
                  <a:lnTo>
                    <a:pt x="299" y="56"/>
                  </a:lnTo>
                  <a:lnTo>
                    <a:pt x="289" y="56"/>
                  </a:lnTo>
                  <a:lnTo>
                    <a:pt x="281" y="57"/>
                  </a:lnTo>
                  <a:lnTo>
                    <a:pt x="272" y="59"/>
                  </a:lnTo>
                  <a:lnTo>
                    <a:pt x="264" y="60"/>
                  </a:lnTo>
                  <a:lnTo>
                    <a:pt x="256" y="60"/>
                  </a:lnTo>
                  <a:lnTo>
                    <a:pt x="247" y="62"/>
                  </a:lnTo>
                  <a:lnTo>
                    <a:pt x="239" y="64"/>
                  </a:lnTo>
                  <a:lnTo>
                    <a:pt x="232" y="66"/>
                  </a:lnTo>
                  <a:lnTo>
                    <a:pt x="223" y="67"/>
                  </a:lnTo>
                  <a:lnTo>
                    <a:pt x="216" y="70"/>
                  </a:lnTo>
                  <a:lnTo>
                    <a:pt x="208" y="72"/>
                  </a:lnTo>
                  <a:lnTo>
                    <a:pt x="200" y="75"/>
                  </a:lnTo>
                  <a:lnTo>
                    <a:pt x="194" y="77"/>
                  </a:lnTo>
                  <a:lnTo>
                    <a:pt x="187" y="80"/>
                  </a:lnTo>
                  <a:lnTo>
                    <a:pt x="180" y="82"/>
                  </a:lnTo>
                  <a:lnTo>
                    <a:pt x="174" y="86"/>
                  </a:lnTo>
                  <a:lnTo>
                    <a:pt x="168" y="89"/>
                  </a:lnTo>
                  <a:lnTo>
                    <a:pt x="162" y="92"/>
                  </a:lnTo>
                  <a:lnTo>
                    <a:pt x="155" y="95"/>
                  </a:lnTo>
                  <a:lnTo>
                    <a:pt x="149" y="99"/>
                  </a:lnTo>
                  <a:lnTo>
                    <a:pt x="143" y="102"/>
                  </a:lnTo>
                  <a:lnTo>
                    <a:pt x="138" y="105"/>
                  </a:lnTo>
                  <a:lnTo>
                    <a:pt x="133" y="109"/>
                  </a:lnTo>
                  <a:lnTo>
                    <a:pt x="128" y="112"/>
                  </a:lnTo>
                  <a:lnTo>
                    <a:pt x="123" y="116"/>
                  </a:lnTo>
                  <a:lnTo>
                    <a:pt x="118" y="120"/>
                  </a:lnTo>
                  <a:lnTo>
                    <a:pt x="113" y="125"/>
                  </a:lnTo>
                  <a:lnTo>
                    <a:pt x="109" y="129"/>
                  </a:lnTo>
                  <a:lnTo>
                    <a:pt x="104" y="132"/>
                  </a:lnTo>
                  <a:lnTo>
                    <a:pt x="99" y="137"/>
                  </a:lnTo>
                  <a:lnTo>
                    <a:pt x="95" y="141"/>
                  </a:lnTo>
                  <a:lnTo>
                    <a:pt x="92" y="145"/>
                  </a:lnTo>
                  <a:lnTo>
                    <a:pt x="88" y="150"/>
                  </a:lnTo>
                  <a:lnTo>
                    <a:pt x="84" y="154"/>
                  </a:lnTo>
                  <a:lnTo>
                    <a:pt x="80" y="157"/>
                  </a:lnTo>
                  <a:lnTo>
                    <a:pt x="76" y="162"/>
                  </a:lnTo>
                  <a:lnTo>
                    <a:pt x="73" y="166"/>
                  </a:lnTo>
                  <a:lnTo>
                    <a:pt x="70" y="171"/>
                  </a:lnTo>
                  <a:lnTo>
                    <a:pt x="66" y="175"/>
                  </a:lnTo>
                  <a:lnTo>
                    <a:pt x="65" y="180"/>
                  </a:lnTo>
                  <a:lnTo>
                    <a:pt x="61" y="184"/>
                  </a:lnTo>
                  <a:lnTo>
                    <a:pt x="59" y="189"/>
                  </a:lnTo>
                  <a:lnTo>
                    <a:pt x="55" y="192"/>
                  </a:lnTo>
                  <a:lnTo>
                    <a:pt x="54" y="198"/>
                  </a:lnTo>
                  <a:lnTo>
                    <a:pt x="51" y="201"/>
                  </a:lnTo>
                  <a:lnTo>
                    <a:pt x="49" y="206"/>
                  </a:lnTo>
                  <a:lnTo>
                    <a:pt x="48" y="210"/>
                  </a:lnTo>
                  <a:lnTo>
                    <a:pt x="46" y="215"/>
                  </a:lnTo>
                  <a:lnTo>
                    <a:pt x="44" y="219"/>
                  </a:lnTo>
                  <a:lnTo>
                    <a:pt x="41" y="223"/>
                  </a:lnTo>
                  <a:lnTo>
                    <a:pt x="40" y="228"/>
                  </a:lnTo>
                  <a:lnTo>
                    <a:pt x="39" y="231"/>
                  </a:lnTo>
                  <a:lnTo>
                    <a:pt x="38" y="235"/>
                  </a:lnTo>
                  <a:lnTo>
                    <a:pt x="36" y="240"/>
                  </a:lnTo>
                  <a:lnTo>
                    <a:pt x="35" y="244"/>
                  </a:lnTo>
                  <a:lnTo>
                    <a:pt x="34" y="248"/>
                  </a:lnTo>
                  <a:lnTo>
                    <a:pt x="33" y="251"/>
                  </a:lnTo>
                  <a:lnTo>
                    <a:pt x="33" y="255"/>
                  </a:lnTo>
                  <a:lnTo>
                    <a:pt x="31" y="259"/>
                  </a:lnTo>
                  <a:lnTo>
                    <a:pt x="31" y="263"/>
                  </a:lnTo>
                  <a:lnTo>
                    <a:pt x="30" y="266"/>
                  </a:lnTo>
                  <a:lnTo>
                    <a:pt x="30" y="270"/>
                  </a:lnTo>
                  <a:lnTo>
                    <a:pt x="30" y="274"/>
                  </a:lnTo>
                  <a:lnTo>
                    <a:pt x="30" y="276"/>
                  </a:lnTo>
                  <a:lnTo>
                    <a:pt x="30" y="281"/>
                  </a:lnTo>
                  <a:lnTo>
                    <a:pt x="29" y="286"/>
                  </a:lnTo>
                  <a:lnTo>
                    <a:pt x="29" y="289"/>
                  </a:lnTo>
                  <a:lnTo>
                    <a:pt x="29" y="291"/>
                  </a:lnTo>
                  <a:lnTo>
                    <a:pt x="29" y="295"/>
                  </a:lnTo>
                  <a:lnTo>
                    <a:pt x="29" y="299"/>
                  </a:lnTo>
                  <a:lnTo>
                    <a:pt x="28" y="301"/>
                  </a:lnTo>
                  <a:lnTo>
                    <a:pt x="28" y="305"/>
                  </a:lnTo>
                  <a:lnTo>
                    <a:pt x="26" y="309"/>
                  </a:lnTo>
                  <a:lnTo>
                    <a:pt x="26" y="313"/>
                  </a:lnTo>
                  <a:lnTo>
                    <a:pt x="26" y="316"/>
                  </a:lnTo>
                  <a:lnTo>
                    <a:pt x="26" y="320"/>
                  </a:lnTo>
                  <a:lnTo>
                    <a:pt x="25" y="325"/>
                  </a:lnTo>
                  <a:lnTo>
                    <a:pt x="25" y="329"/>
                  </a:lnTo>
                  <a:lnTo>
                    <a:pt x="24" y="333"/>
                  </a:lnTo>
                  <a:lnTo>
                    <a:pt x="24" y="338"/>
                  </a:lnTo>
                  <a:lnTo>
                    <a:pt x="23" y="342"/>
                  </a:lnTo>
                  <a:lnTo>
                    <a:pt x="23" y="347"/>
                  </a:lnTo>
                  <a:lnTo>
                    <a:pt x="23" y="352"/>
                  </a:lnTo>
                  <a:lnTo>
                    <a:pt x="21" y="355"/>
                  </a:lnTo>
                  <a:lnTo>
                    <a:pt x="21" y="360"/>
                  </a:lnTo>
                  <a:lnTo>
                    <a:pt x="21" y="365"/>
                  </a:lnTo>
                  <a:lnTo>
                    <a:pt x="20" y="370"/>
                  </a:lnTo>
                  <a:lnTo>
                    <a:pt x="20" y="375"/>
                  </a:lnTo>
                  <a:lnTo>
                    <a:pt x="19" y="380"/>
                  </a:lnTo>
                  <a:lnTo>
                    <a:pt x="19" y="385"/>
                  </a:lnTo>
                  <a:lnTo>
                    <a:pt x="19" y="392"/>
                  </a:lnTo>
                  <a:lnTo>
                    <a:pt x="18" y="397"/>
                  </a:lnTo>
                  <a:lnTo>
                    <a:pt x="18" y="402"/>
                  </a:lnTo>
                  <a:lnTo>
                    <a:pt x="18" y="407"/>
                  </a:lnTo>
                  <a:lnTo>
                    <a:pt x="16" y="410"/>
                  </a:lnTo>
                  <a:lnTo>
                    <a:pt x="15" y="415"/>
                  </a:lnTo>
                  <a:lnTo>
                    <a:pt x="15" y="419"/>
                  </a:lnTo>
                  <a:lnTo>
                    <a:pt x="15" y="424"/>
                  </a:lnTo>
                  <a:lnTo>
                    <a:pt x="14" y="428"/>
                  </a:lnTo>
                  <a:lnTo>
                    <a:pt x="14" y="433"/>
                  </a:lnTo>
                  <a:lnTo>
                    <a:pt x="13" y="437"/>
                  </a:lnTo>
                  <a:lnTo>
                    <a:pt x="13" y="442"/>
                  </a:lnTo>
                  <a:lnTo>
                    <a:pt x="13" y="445"/>
                  </a:lnTo>
                  <a:lnTo>
                    <a:pt x="11" y="450"/>
                  </a:lnTo>
                  <a:lnTo>
                    <a:pt x="11" y="454"/>
                  </a:lnTo>
                  <a:lnTo>
                    <a:pt x="11" y="458"/>
                  </a:lnTo>
                  <a:lnTo>
                    <a:pt x="10" y="463"/>
                  </a:lnTo>
                  <a:lnTo>
                    <a:pt x="10" y="467"/>
                  </a:lnTo>
                  <a:lnTo>
                    <a:pt x="9" y="470"/>
                  </a:lnTo>
                  <a:lnTo>
                    <a:pt x="9" y="475"/>
                  </a:lnTo>
                  <a:lnTo>
                    <a:pt x="9" y="479"/>
                  </a:lnTo>
                  <a:lnTo>
                    <a:pt x="8" y="483"/>
                  </a:lnTo>
                  <a:lnTo>
                    <a:pt x="8" y="487"/>
                  </a:lnTo>
                  <a:lnTo>
                    <a:pt x="8" y="492"/>
                  </a:lnTo>
                  <a:lnTo>
                    <a:pt x="8" y="496"/>
                  </a:lnTo>
                  <a:lnTo>
                    <a:pt x="6" y="499"/>
                  </a:lnTo>
                  <a:lnTo>
                    <a:pt x="6" y="503"/>
                  </a:lnTo>
                  <a:lnTo>
                    <a:pt x="6" y="508"/>
                  </a:lnTo>
                  <a:lnTo>
                    <a:pt x="5" y="512"/>
                  </a:lnTo>
                  <a:lnTo>
                    <a:pt x="5" y="516"/>
                  </a:lnTo>
                  <a:lnTo>
                    <a:pt x="4" y="519"/>
                  </a:lnTo>
                  <a:lnTo>
                    <a:pt x="4" y="523"/>
                  </a:lnTo>
                  <a:lnTo>
                    <a:pt x="4" y="527"/>
                  </a:lnTo>
                  <a:lnTo>
                    <a:pt x="3" y="531"/>
                  </a:lnTo>
                  <a:lnTo>
                    <a:pt x="3" y="534"/>
                  </a:lnTo>
                  <a:lnTo>
                    <a:pt x="3" y="538"/>
                  </a:lnTo>
                  <a:lnTo>
                    <a:pt x="1" y="544"/>
                  </a:lnTo>
                  <a:lnTo>
                    <a:pt x="1" y="551"/>
                  </a:lnTo>
                  <a:lnTo>
                    <a:pt x="1" y="556"/>
                  </a:lnTo>
                  <a:lnTo>
                    <a:pt x="1" y="561"/>
                  </a:lnTo>
                  <a:lnTo>
                    <a:pt x="0" y="566"/>
                  </a:lnTo>
                  <a:lnTo>
                    <a:pt x="0" y="571"/>
                  </a:lnTo>
                  <a:lnTo>
                    <a:pt x="0" y="574"/>
                  </a:lnTo>
                  <a:lnTo>
                    <a:pt x="0" y="579"/>
                  </a:lnTo>
                  <a:lnTo>
                    <a:pt x="0" y="582"/>
                  </a:lnTo>
                  <a:lnTo>
                    <a:pt x="0" y="586"/>
                  </a:lnTo>
                  <a:lnTo>
                    <a:pt x="0" y="589"/>
                  </a:lnTo>
                  <a:lnTo>
                    <a:pt x="0" y="593"/>
                  </a:lnTo>
                  <a:lnTo>
                    <a:pt x="0" y="598"/>
                  </a:lnTo>
                  <a:lnTo>
                    <a:pt x="0" y="603"/>
                  </a:lnTo>
                  <a:lnTo>
                    <a:pt x="0" y="606"/>
                  </a:lnTo>
                  <a:lnTo>
                    <a:pt x="1" y="609"/>
                  </a:lnTo>
                  <a:lnTo>
                    <a:pt x="1" y="612"/>
                  </a:lnTo>
                  <a:lnTo>
                    <a:pt x="4" y="614"/>
                  </a:lnTo>
                  <a:lnTo>
                    <a:pt x="8" y="618"/>
                  </a:lnTo>
                  <a:lnTo>
                    <a:pt x="11" y="621"/>
                  </a:lnTo>
                  <a:lnTo>
                    <a:pt x="15" y="623"/>
                  </a:lnTo>
                  <a:lnTo>
                    <a:pt x="21" y="623"/>
                  </a:lnTo>
                  <a:lnTo>
                    <a:pt x="24" y="622"/>
                  </a:lnTo>
                  <a:lnTo>
                    <a:pt x="26" y="621"/>
                  </a:lnTo>
                  <a:lnTo>
                    <a:pt x="30" y="619"/>
                  </a:lnTo>
                  <a:lnTo>
                    <a:pt x="35" y="618"/>
                  </a:lnTo>
                  <a:lnTo>
                    <a:pt x="39" y="616"/>
                  </a:lnTo>
                  <a:lnTo>
                    <a:pt x="44" y="612"/>
                  </a:lnTo>
                  <a:lnTo>
                    <a:pt x="46" y="611"/>
                  </a:lnTo>
                  <a:lnTo>
                    <a:pt x="49" y="608"/>
                  </a:lnTo>
                  <a:lnTo>
                    <a:pt x="53" y="607"/>
                  </a:lnTo>
                  <a:lnTo>
                    <a:pt x="56" y="606"/>
                  </a:lnTo>
                  <a:lnTo>
                    <a:pt x="59" y="602"/>
                  </a:lnTo>
                  <a:lnTo>
                    <a:pt x="63" y="599"/>
                  </a:lnTo>
                  <a:lnTo>
                    <a:pt x="66" y="597"/>
                  </a:lnTo>
                  <a:lnTo>
                    <a:pt x="71" y="594"/>
                  </a:lnTo>
                  <a:lnTo>
                    <a:pt x="75" y="592"/>
                  </a:lnTo>
                  <a:lnTo>
                    <a:pt x="79" y="589"/>
                  </a:lnTo>
                  <a:lnTo>
                    <a:pt x="85" y="586"/>
                  </a:lnTo>
                  <a:lnTo>
                    <a:pt x="90" y="583"/>
                  </a:lnTo>
                  <a:lnTo>
                    <a:pt x="93" y="581"/>
                  </a:lnTo>
                  <a:lnTo>
                    <a:pt x="97" y="577"/>
                  </a:lnTo>
                  <a:lnTo>
                    <a:pt x="100" y="574"/>
                  </a:lnTo>
                  <a:lnTo>
                    <a:pt x="104" y="572"/>
                  </a:lnTo>
                  <a:lnTo>
                    <a:pt x="109" y="568"/>
                  </a:lnTo>
                  <a:lnTo>
                    <a:pt x="113" y="566"/>
                  </a:lnTo>
                  <a:lnTo>
                    <a:pt x="117" y="563"/>
                  </a:lnTo>
                  <a:lnTo>
                    <a:pt x="122" y="561"/>
                  </a:lnTo>
                  <a:lnTo>
                    <a:pt x="125" y="557"/>
                  </a:lnTo>
                  <a:lnTo>
                    <a:pt x="129" y="554"/>
                  </a:lnTo>
                  <a:lnTo>
                    <a:pt x="134" y="552"/>
                  </a:lnTo>
                  <a:lnTo>
                    <a:pt x="138" y="549"/>
                  </a:lnTo>
                  <a:lnTo>
                    <a:pt x="140" y="547"/>
                  </a:lnTo>
                  <a:lnTo>
                    <a:pt x="144" y="546"/>
                  </a:lnTo>
                  <a:lnTo>
                    <a:pt x="148" y="543"/>
                  </a:lnTo>
                  <a:lnTo>
                    <a:pt x="150" y="542"/>
                  </a:lnTo>
                  <a:lnTo>
                    <a:pt x="152" y="544"/>
                  </a:lnTo>
                  <a:lnTo>
                    <a:pt x="153" y="548"/>
                  </a:lnTo>
                  <a:lnTo>
                    <a:pt x="154" y="552"/>
                  </a:lnTo>
                  <a:lnTo>
                    <a:pt x="155" y="556"/>
                  </a:lnTo>
                  <a:lnTo>
                    <a:pt x="157" y="559"/>
                  </a:lnTo>
                  <a:lnTo>
                    <a:pt x="158" y="563"/>
                  </a:lnTo>
                  <a:lnTo>
                    <a:pt x="159" y="567"/>
                  </a:lnTo>
                  <a:lnTo>
                    <a:pt x="162" y="573"/>
                  </a:lnTo>
                  <a:lnTo>
                    <a:pt x="162" y="577"/>
                  </a:lnTo>
                  <a:lnTo>
                    <a:pt x="163" y="581"/>
                  </a:lnTo>
                  <a:lnTo>
                    <a:pt x="164" y="586"/>
                  </a:lnTo>
                  <a:lnTo>
                    <a:pt x="165" y="591"/>
                  </a:lnTo>
                  <a:lnTo>
                    <a:pt x="167" y="594"/>
                  </a:lnTo>
                  <a:lnTo>
                    <a:pt x="168" y="599"/>
                  </a:lnTo>
                  <a:lnTo>
                    <a:pt x="169" y="603"/>
                  </a:lnTo>
                  <a:lnTo>
                    <a:pt x="170" y="607"/>
                  </a:lnTo>
                  <a:lnTo>
                    <a:pt x="172" y="612"/>
                  </a:lnTo>
                  <a:lnTo>
                    <a:pt x="173" y="617"/>
                  </a:lnTo>
                  <a:lnTo>
                    <a:pt x="174" y="622"/>
                  </a:lnTo>
                  <a:lnTo>
                    <a:pt x="175" y="626"/>
                  </a:lnTo>
                  <a:lnTo>
                    <a:pt x="175" y="631"/>
                  </a:lnTo>
                  <a:lnTo>
                    <a:pt x="178" y="635"/>
                  </a:lnTo>
                  <a:lnTo>
                    <a:pt x="178" y="638"/>
                  </a:lnTo>
                  <a:lnTo>
                    <a:pt x="180" y="642"/>
                  </a:lnTo>
                  <a:lnTo>
                    <a:pt x="180" y="645"/>
                  </a:lnTo>
                  <a:lnTo>
                    <a:pt x="182" y="648"/>
                  </a:lnTo>
                  <a:lnTo>
                    <a:pt x="182" y="652"/>
                  </a:lnTo>
                  <a:lnTo>
                    <a:pt x="184" y="655"/>
                  </a:lnTo>
                  <a:lnTo>
                    <a:pt x="185" y="660"/>
                  </a:lnTo>
                  <a:lnTo>
                    <a:pt x="188" y="665"/>
                  </a:lnTo>
                  <a:lnTo>
                    <a:pt x="189" y="668"/>
                  </a:lnTo>
                  <a:lnTo>
                    <a:pt x="192" y="671"/>
                  </a:lnTo>
                  <a:lnTo>
                    <a:pt x="194" y="675"/>
                  </a:lnTo>
                  <a:lnTo>
                    <a:pt x="195" y="677"/>
                  </a:lnTo>
                  <a:lnTo>
                    <a:pt x="198" y="677"/>
                  </a:lnTo>
                  <a:lnTo>
                    <a:pt x="200" y="678"/>
                  </a:lnTo>
                  <a:lnTo>
                    <a:pt x="204" y="680"/>
                  </a:lnTo>
                  <a:lnTo>
                    <a:pt x="207" y="680"/>
                  </a:lnTo>
                  <a:lnTo>
                    <a:pt x="211" y="680"/>
                  </a:lnTo>
                  <a:lnTo>
                    <a:pt x="214" y="678"/>
                  </a:lnTo>
                  <a:lnTo>
                    <a:pt x="218" y="676"/>
                  </a:lnTo>
                  <a:lnTo>
                    <a:pt x="223" y="673"/>
                  </a:lnTo>
                  <a:lnTo>
                    <a:pt x="227" y="670"/>
                  </a:lnTo>
                  <a:lnTo>
                    <a:pt x="233" y="665"/>
                  </a:lnTo>
                  <a:lnTo>
                    <a:pt x="236" y="662"/>
                  </a:lnTo>
                  <a:lnTo>
                    <a:pt x="239" y="660"/>
                  </a:lnTo>
                  <a:lnTo>
                    <a:pt x="243" y="657"/>
                  </a:lnTo>
                  <a:lnTo>
                    <a:pt x="247" y="653"/>
                  </a:lnTo>
                  <a:lnTo>
                    <a:pt x="249" y="651"/>
                  </a:lnTo>
                  <a:lnTo>
                    <a:pt x="253" y="647"/>
                  </a:lnTo>
                  <a:lnTo>
                    <a:pt x="257" y="645"/>
                  </a:lnTo>
                  <a:lnTo>
                    <a:pt x="262" y="641"/>
                  </a:lnTo>
                  <a:lnTo>
                    <a:pt x="264" y="637"/>
                  </a:lnTo>
                  <a:lnTo>
                    <a:pt x="269" y="635"/>
                  </a:lnTo>
                  <a:lnTo>
                    <a:pt x="272" y="631"/>
                  </a:lnTo>
                  <a:lnTo>
                    <a:pt x="276" y="630"/>
                  </a:lnTo>
                  <a:lnTo>
                    <a:pt x="279" y="633"/>
                  </a:lnTo>
                  <a:lnTo>
                    <a:pt x="284" y="638"/>
                  </a:lnTo>
                  <a:lnTo>
                    <a:pt x="287" y="642"/>
                  </a:lnTo>
                  <a:lnTo>
                    <a:pt x="289" y="645"/>
                  </a:lnTo>
                  <a:lnTo>
                    <a:pt x="293" y="650"/>
                  </a:lnTo>
                  <a:lnTo>
                    <a:pt x="297" y="653"/>
                  </a:lnTo>
                  <a:lnTo>
                    <a:pt x="301" y="657"/>
                  </a:lnTo>
                  <a:lnTo>
                    <a:pt x="303" y="661"/>
                  </a:lnTo>
                  <a:lnTo>
                    <a:pt x="307" y="665"/>
                  </a:lnTo>
                  <a:lnTo>
                    <a:pt x="311" y="670"/>
                  </a:lnTo>
                  <a:lnTo>
                    <a:pt x="313" y="673"/>
                  </a:lnTo>
                  <a:lnTo>
                    <a:pt x="317" y="677"/>
                  </a:lnTo>
                  <a:lnTo>
                    <a:pt x="321" y="682"/>
                  </a:lnTo>
                  <a:lnTo>
                    <a:pt x="323" y="686"/>
                  </a:lnTo>
                  <a:lnTo>
                    <a:pt x="327" y="683"/>
                  </a:lnTo>
                  <a:lnTo>
                    <a:pt x="329" y="682"/>
                  </a:lnTo>
                  <a:lnTo>
                    <a:pt x="333" y="678"/>
                  </a:lnTo>
                  <a:lnTo>
                    <a:pt x="337" y="677"/>
                  </a:lnTo>
                  <a:lnTo>
                    <a:pt x="341" y="675"/>
                  </a:lnTo>
                  <a:lnTo>
                    <a:pt x="343" y="672"/>
                  </a:lnTo>
                  <a:lnTo>
                    <a:pt x="347" y="671"/>
                  </a:lnTo>
                  <a:lnTo>
                    <a:pt x="351" y="668"/>
                  </a:lnTo>
                  <a:lnTo>
                    <a:pt x="347" y="665"/>
                  </a:lnTo>
                  <a:lnTo>
                    <a:pt x="345" y="660"/>
                  </a:lnTo>
                  <a:lnTo>
                    <a:pt x="342" y="656"/>
                  </a:lnTo>
                  <a:lnTo>
                    <a:pt x="338" y="652"/>
                  </a:lnTo>
                  <a:lnTo>
                    <a:pt x="336" y="648"/>
                  </a:lnTo>
                  <a:lnTo>
                    <a:pt x="333" y="645"/>
                  </a:lnTo>
                  <a:lnTo>
                    <a:pt x="331" y="642"/>
                  </a:lnTo>
                  <a:lnTo>
                    <a:pt x="328" y="638"/>
                  </a:lnTo>
                  <a:lnTo>
                    <a:pt x="326" y="636"/>
                  </a:lnTo>
                  <a:lnTo>
                    <a:pt x="323" y="632"/>
                  </a:lnTo>
                  <a:lnTo>
                    <a:pt x="321" y="630"/>
                  </a:lnTo>
                  <a:lnTo>
                    <a:pt x="318" y="627"/>
                  </a:lnTo>
                  <a:lnTo>
                    <a:pt x="314" y="621"/>
                  </a:lnTo>
                  <a:lnTo>
                    <a:pt x="311" y="617"/>
                  </a:lnTo>
                  <a:lnTo>
                    <a:pt x="306" y="612"/>
                  </a:lnTo>
                  <a:lnTo>
                    <a:pt x="302" y="608"/>
                  </a:lnTo>
                  <a:lnTo>
                    <a:pt x="299" y="604"/>
                  </a:lnTo>
                  <a:lnTo>
                    <a:pt x="296" y="602"/>
                  </a:lnTo>
                  <a:lnTo>
                    <a:pt x="289" y="597"/>
                  </a:lnTo>
                  <a:lnTo>
                    <a:pt x="286" y="594"/>
                  </a:lnTo>
                  <a:lnTo>
                    <a:pt x="282" y="593"/>
                  </a:lnTo>
                  <a:lnTo>
                    <a:pt x="279" y="593"/>
                  </a:lnTo>
                  <a:lnTo>
                    <a:pt x="276" y="593"/>
                  </a:lnTo>
                  <a:lnTo>
                    <a:pt x="273" y="593"/>
                  </a:lnTo>
                  <a:lnTo>
                    <a:pt x="269" y="593"/>
                  </a:lnTo>
                  <a:lnTo>
                    <a:pt x="266" y="596"/>
                  </a:lnTo>
                  <a:lnTo>
                    <a:pt x="263" y="597"/>
                  </a:lnTo>
                  <a:lnTo>
                    <a:pt x="259" y="599"/>
                  </a:lnTo>
                  <a:lnTo>
                    <a:pt x="256" y="601"/>
                  </a:lnTo>
                  <a:lnTo>
                    <a:pt x="252" y="604"/>
                  </a:lnTo>
                  <a:lnTo>
                    <a:pt x="247" y="607"/>
                  </a:lnTo>
                  <a:lnTo>
                    <a:pt x="243" y="611"/>
                  </a:lnTo>
                  <a:lnTo>
                    <a:pt x="239" y="614"/>
                  </a:lnTo>
                  <a:lnTo>
                    <a:pt x="234" y="618"/>
                  </a:lnTo>
                  <a:lnTo>
                    <a:pt x="229" y="623"/>
                  </a:lnTo>
                  <a:lnTo>
                    <a:pt x="224" y="628"/>
                  </a:lnTo>
                  <a:lnTo>
                    <a:pt x="219" y="632"/>
                  </a:lnTo>
                  <a:lnTo>
                    <a:pt x="214" y="638"/>
                  </a:lnTo>
                  <a:lnTo>
                    <a:pt x="213" y="632"/>
                  </a:lnTo>
                  <a:lnTo>
                    <a:pt x="211" y="628"/>
                  </a:lnTo>
                  <a:lnTo>
                    <a:pt x="209" y="623"/>
                  </a:lnTo>
                  <a:lnTo>
                    <a:pt x="208" y="618"/>
                  </a:lnTo>
                  <a:lnTo>
                    <a:pt x="207" y="613"/>
                  </a:lnTo>
                  <a:lnTo>
                    <a:pt x="205" y="608"/>
                  </a:lnTo>
                  <a:lnTo>
                    <a:pt x="204" y="603"/>
                  </a:lnTo>
                  <a:lnTo>
                    <a:pt x="203" y="599"/>
                  </a:lnTo>
                  <a:lnTo>
                    <a:pt x="202" y="596"/>
                  </a:lnTo>
                  <a:lnTo>
                    <a:pt x="202" y="592"/>
                  </a:lnTo>
                  <a:lnTo>
                    <a:pt x="200" y="589"/>
                  </a:lnTo>
                  <a:lnTo>
                    <a:pt x="200" y="587"/>
                  </a:lnTo>
                  <a:lnTo>
                    <a:pt x="198" y="581"/>
                  </a:lnTo>
                  <a:lnTo>
                    <a:pt x="197" y="574"/>
                  </a:lnTo>
                  <a:lnTo>
                    <a:pt x="194" y="569"/>
                  </a:lnTo>
                  <a:lnTo>
                    <a:pt x="194" y="564"/>
                  </a:lnTo>
                  <a:lnTo>
                    <a:pt x="193" y="561"/>
                  </a:lnTo>
                  <a:lnTo>
                    <a:pt x="192" y="556"/>
                  </a:lnTo>
                  <a:lnTo>
                    <a:pt x="189" y="552"/>
                  </a:lnTo>
                  <a:lnTo>
                    <a:pt x="188" y="547"/>
                  </a:lnTo>
                  <a:lnTo>
                    <a:pt x="188" y="544"/>
                  </a:lnTo>
                  <a:lnTo>
                    <a:pt x="187" y="541"/>
                  </a:lnTo>
                  <a:lnTo>
                    <a:pt x="184" y="537"/>
                  </a:lnTo>
                  <a:lnTo>
                    <a:pt x="183" y="534"/>
                  </a:lnTo>
                  <a:lnTo>
                    <a:pt x="182" y="532"/>
                  </a:lnTo>
                  <a:lnTo>
                    <a:pt x="182" y="529"/>
                  </a:lnTo>
                  <a:lnTo>
                    <a:pt x="179" y="524"/>
                  </a:lnTo>
                  <a:lnTo>
                    <a:pt x="177" y="521"/>
                  </a:lnTo>
                  <a:lnTo>
                    <a:pt x="174" y="516"/>
                  </a:lnTo>
                  <a:lnTo>
                    <a:pt x="173" y="514"/>
                  </a:lnTo>
                  <a:lnTo>
                    <a:pt x="168" y="509"/>
                  </a:lnTo>
                  <a:lnTo>
                    <a:pt x="163" y="508"/>
                  </a:lnTo>
                  <a:lnTo>
                    <a:pt x="160" y="506"/>
                  </a:lnTo>
                  <a:lnTo>
                    <a:pt x="157" y="506"/>
                  </a:lnTo>
                  <a:lnTo>
                    <a:pt x="154" y="506"/>
                  </a:lnTo>
                  <a:lnTo>
                    <a:pt x="150" y="507"/>
                  </a:lnTo>
                  <a:lnTo>
                    <a:pt x="147" y="507"/>
                  </a:lnTo>
                  <a:lnTo>
                    <a:pt x="143" y="508"/>
                  </a:lnTo>
                  <a:lnTo>
                    <a:pt x="139" y="509"/>
                  </a:lnTo>
                  <a:lnTo>
                    <a:pt x="134" y="513"/>
                  </a:lnTo>
                  <a:lnTo>
                    <a:pt x="132" y="514"/>
                  </a:lnTo>
                  <a:lnTo>
                    <a:pt x="129" y="514"/>
                  </a:lnTo>
                  <a:lnTo>
                    <a:pt x="125" y="517"/>
                  </a:lnTo>
                  <a:lnTo>
                    <a:pt x="123" y="519"/>
                  </a:lnTo>
                  <a:lnTo>
                    <a:pt x="119" y="521"/>
                  </a:lnTo>
                  <a:lnTo>
                    <a:pt x="115" y="523"/>
                  </a:lnTo>
                  <a:lnTo>
                    <a:pt x="112" y="526"/>
                  </a:lnTo>
                  <a:lnTo>
                    <a:pt x="109" y="528"/>
                  </a:lnTo>
                  <a:lnTo>
                    <a:pt x="104" y="531"/>
                  </a:lnTo>
                  <a:lnTo>
                    <a:pt x="100" y="533"/>
                  </a:lnTo>
                  <a:lnTo>
                    <a:pt x="95" y="536"/>
                  </a:lnTo>
                  <a:lnTo>
                    <a:pt x="92" y="539"/>
                  </a:lnTo>
                  <a:lnTo>
                    <a:pt x="87" y="543"/>
                  </a:lnTo>
                  <a:lnTo>
                    <a:pt x="82" y="547"/>
                  </a:lnTo>
                  <a:lnTo>
                    <a:pt x="76" y="549"/>
                  </a:lnTo>
                  <a:lnTo>
                    <a:pt x="71" y="554"/>
                  </a:lnTo>
                  <a:lnTo>
                    <a:pt x="65" y="557"/>
                  </a:lnTo>
                  <a:lnTo>
                    <a:pt x="61" y="561"/>
                  </a:lnTo>
                  <a:lnTo>
                    <a:pt x="56" y="564"/>
                  </a:lnTo>
                  <a:lnTo>
                    <a:pt x="53" y="567"/>
                  </a:lnTo>
                  <a:lnTo>
                    <a:pt x="46" y="571"/>
                  </a:lnTo>
                  <a:lnTo>
                    <a:pt x="43" y="573"/>
                  </a:lnTo>
                  <a:lnTo>
                    <a:pt x="39" y="577"/>
                  </a:lnTo>
                  <a:lnTo>
                    <a:pt x="34" y="581"/>
                  </a:lnTo>
                  <a:lnTo>
                    <a:pt x="34" y="576"/>
                  </a:lnTo>
                  <a:lnTo>
                    <a:pt x="34" y="572"/>
                  </a:lnTo>
                  <a:lnTo>
                    <a:pt x="34" y="567"/>
                  </a:lnTo>
                  <a:lnTo>
                    <a:pt x="35" y="563"/>
                  </a:lnTo>
                  <a:lnTo>
                    <a:pt x="35" y="559"/>
                  </a:lnTo>
                  <a:lnTo>
                    <a:pt x="35" y="554"/>
                  </a:lnTo>
                  <a:lnTo>
                    <a:pt x="36" y="549"/>
                  </a:lnTo>
                  <a:lnTo>
                    <a:pt x="36" y="544"/>
                  </a:lnTo>
                  <a:lnTo>
                    <a:pt x="36" y="539"/>
                  </a:lnTo>
                  <a:lnTo>
                    <a:pt x="38" y="534"/>
                  </a:lnTo>
                  <a:lnTo>
                    <a:pt x="38" y="528"/>
                  </a:lnTo>
                  <a:lnTo>
                    <a:pt x="39" y="523"/>
                  </a:lnTo>
                  <a:lnTo>
                    <a:pt x="39" y="518"/>
                  </a:lnTo>
                  <a:lnTo>
                    <a:pt x="39" y="512"/>
                  </a:lnTo>
                  <a:lnTo>
                    <a:pt x="39" y="507"/>
                  </a:lnTo>
                  <a:lnTo>
                    <a:pt x="40" y="502"/>
                  </a:lnTo>
                  <a:lnTo>
                    <a:pt x="40" y="496"/>
                  </a:lnTo>
                  <a:lnTo>
                    <a:pt x="41" y="489"/>
                  </a:lnTo>
                  <a:lnTo>
                    <a:pt x="41" y="483"/>
                  </a:lnTo>
                  <a:lnTo>
                    <a:pt x="43" y="478"/>
                  </a:lnTo>
                  <a:lnTo>
                    <a:pt x="44" y="472"/>
                  </a:lnTo>
                  <a:lnTo>
                    <a:pt x="44" y="465"/>
                  </a:lnTo>
                  <a:lnTo>
                    <a:pt x="45" y="459"/>
                  </a:lnTo>
                  <a:lnTo>
                    <a:pt x="46" y="454"/>
                  </a:lnTo>
                  <a:lnTo>
                    <a:pt x="46" y="448"/>
                  </a:lnTo>
                  <a:lnTo>
                    <a:pt x="46" y="443"/>
                  </a:lnTo>
                  <a:lnTo>
                    <a:pt x="46" y="437"/>
                  </a:lnTo>
                  <a:lnTo>
                    <a:pt x="48" y="432"/>
                  </a:lnTo>
                  <a:lnTo>
                    <a:pt x="49" y="425"/>
                  </a:lnTo>
                  <a:lnTo>
                    <a:pt x="49" y="420"/>
                  </a:lnTo>
                  <a:lnTo>
                    <a:pt x="50" y="415"/>
                  </a:lnTo>
                  <a:lnTo>
                    <a:pt x="51" y="410"/>
                  </a:lnTo>
                  <a:lnTo>
                    <a:pt x="51" y="404"/>
                  </a:lnTo>
                  <a:lnTo>
                    <a:pt x="51" y="399"/>
                  </a:lnTo>
                  <a:lnTo>
                    <a:pt x="53" y="394"/>
                  </a:lnTo>
                  <a:lnTo>
                    <a:pt x="53" y="389"/>
                  </a:lnTo>
                  <a:lnTo>
                    <a:pt x="53" y="384"/>
                  </a:lnTo>
                  <a:lnTo>
                    <a:pt x="54" y="379"/>
                  </a:lnTo>
                  <a:lnTo>
                    <a:pt x="54" y="374"/>
                  </a:lnTo>
                  <a:lnTo>
                    <a:pt x="55" y="369"/>
                  </a:lnTo>
                  <a:lnTo>
                    <a:pt x="55" y="364"/>
                  </a:lnTo>
                  <a:lnTo>
                    <a:pt x="55" y="359"/>
                  </a:lnTo>
                  <a:lnTo>
                    <a:pt x="56" y="354"/>
                  </a:lnTo>
                  <a:lnTo>
                    <a:pt x="58" y="350"/>
                  </a:lnTo>
                  <a:lnTo>
                    <a:pt x="58" y="345"/>
                  </a:lnTo>
                  <a:lnTo>
                    <a:pt x="58" y="340"/>
                  </a:lnTo>
                  <a:lnTo>
                    <a:pt x="59" y="336"/>
                  </a:lnTo>
                  <a:lnTo>
                    <a:pt x="59" y="333"/>
                  </a:lnTo>
                  <a:lnTo>
                    <a:pt x="59" y="326"/>
                  </a:lnTo>
                  <a:lnTo>
                    <a:pt x="60" y="323"/>
                  </a:lnTo>
                  <a:lnTo>
                    <a:pt x="60" y="319"/>
                  </a:lnTo>
                  <a:lnTo>
                    <a:pt x="60" y="315"/>
                  </a:lnTo>
                  <a:lnTo>
                    <a:pt x="60" y="311"/>
                  </a:lnTo>
                  <a:lnTo>
                    <a:pt x="61" y="308"/>
                  </a:lnTo>
                  <a:lnTo>
                    <a:pt x="61" y="304"/>
                  </a:lnTo>
                  <a:lnTo>
                    <a:pt x="63" y="300"/>
                  </a:lnTo>
                  <a:lnTo>
                    <a:pt x="63" y="298"/>
                  </a:lnTo>
                  <a:lnTo>
                    <a:pt x="63" y="294"/>
                  </a:lnTo>
                  <a:lnTo>
                    <a:pt x="63" y="290"/>
                  </a:lnTo>
                  <a:lnTo>
                    <a:pt x="64" y="288"/>
                  </a:lnTo>
                  <a:lnTo>
                    <a:pt x="64" y="283"/>
                  </a:lnTo>
                  <a:lnTo>
                    <a:pt x="65" y="279"/>
                  </a:lnTo>
                  <a:lnTo>
                    <a:pt x="65" y="273"/>
                  </a:lnTo>
                  <a:lnTo>
                    <a:pt x="65" y="266"/>
                  </a:lnTo>
                  <a:lnTo>
                    <a:pt x="65" y="263"/>
                  </a:lnTo>
                  <a:lnTo>
                    <a:pt x="65" y="260"/>
                  </a:lnTo>
                  <a:lnTo>
                    <a:pt x="66" y="256"/>
                  </a:lnTo>
                  <a:lnTo>
                    <a:pt x="68" y="254"/>
                  </a:lnTo>
                  <a:lnTo>
                    <a:pt x="68" y="250"/>
                  </a:lnTo>
                  <a:lnTo>
                    <a:pt x="69" y="248"/>
                  </a:lnTo>
                  <a:lnTo>
                    <a:pt x="70" y="244"/>
                  </a:lnTo>
                  <a:lnTo>
                    <a:pt x="71" y="240"/>
                  </a:lnTo>
                  <a:lnTo>
                    <a:pt x="73" y="236"/>
                  </a:lnTo>
                  <a:lnTo>
                    <a:pt x="74" y="234"/>
                  </a:lnTo>
                  <a:lnTo>
                    <a:pt x="76" y="230"/>
                  </a:lnTo>
                  <a:lnTo>
                    <a:pt x="78" y="226"/>
                  </a:lnTo>
                  <a:lnTo>
                    <a:pt x="79" y="223"/>
                  </a:lnTo>
                  <a:lnTo>
                    <a:pt x="80" y="219"/>
                  </a:lnTo>
                  <a:lnTo>
                    <a:pt x="83" y="215"/>
                  </a:lnTo>
                  <a:lnTo>
                    <a:pt x="85" y="211"/>
                  </a:lnTo>
                  <a:lnTo>
                    <a:pt x="87" y="208"/>
                  </a:lnTo>
                  <a:lnTo>
                    <a:pt x="89" y="204"/>
                  </a:lnTo>
                  <a:lnTo>
                    <a:pt x="92" y="200"/>
                  </a:lnTo>
                  <a:lnTo>
                    <a:pt x="94" y="196"/>
                  </a:lnTo>
                  <a:lnTo>
                    <a:pt x="97" y="192"/>
                  </a:lnTo>
                  <a:lnTo>
                    <a:pt x="99" y="189"/>
                  </a:lnTo>
                  <a:lnTo>
                    <a:pt x="102" y="185"/>
                  </a:lnTo>
                  <a:lnTo>
                    <a:pt x="105" y="181"/>
                  </a:lnTo>
                  <a:lnTo>
                    <a:pt x="108" y="177"/>
                  </a:lnTo>
                  <a:lnTo>
                    <a:pt x="112" y="174"/>
                  </a:lnTo>
                  <a:lnTo>
                    <a:pt x="115" y="171"/>
                  </a:lnTo>
                  <a:lnTo>
                    <a:pt x="119" y="167"/>
                  </a:lnTo>
                  <a:lnTo>
                    <a:pt x="123" y="164"/>
                  </a:lnTo>
                  <a:lnTo>
                    <a:pt x="125" y="160"/>
                  </a:lnTo>
                  <a:lnTo>
                    <a:pt x="129" y="156"/>
                  </a:lnTo>
                  <a:lnTo>
                    <a:pt x="134" y="152"/>
                  </a:lnTo>
                  <a:lnTo>
                    <a:pt x="137" y="149"/>
                  </a:lnTo>
                  <a:lnTo>
                    <a:pt x="142" y="145"/>
                  </a:lnTo>
                  <a:lnTo>
                    <a:pt x="145" y="142"/>
                  </a:lnTo>
                  <a:lnTo>
                    <a:pt x="150" y="139"/>
                  </a:lnTo>
                  <a:lnTo>
                    <a:pt x="155" y="136"/>
                  </a:lnTo>
                  <a:lnTo>
                    <a:pt x="159" y="132"/>
                  </a:lnTo>
                  <a:lnTo>
                    <a:pt x="164" y="130"/>
                  </a:lnTo>
                  <a:lnTo>
                    <a:pt x="169" y="126"/>
                  </a:lnTo>
                  <a:lnTo>
                    <a:pt x="174" y="124"/>
                  </a:lnTo>
                  <a:lnTo>
                    <a:pt x="180" y="121"/>
                  </a:lnTo>
                  <a:lnTo>
                    <a:pt x="185" y="119"/>
                  </a:lnTo>
                  <a:lnTo>
                    <a:pt x="192" y="116"/>
                  </a:lnTo>
                  <a:lnTo>
                    <a:pt x="197" y="112"/>
                  </a:lnTo>
                  <a:lnTo>
                    <a:pt x="203" y="111"/>
                  </a:lnTo>
                  <a:lnTo>
                    <a:pt x="208" y="107"/>
                  </a:lnTo>
                  <a:lnTo>
                    <a:pt x="216" y="106"/>
                  </a:lnTo>
                  <a:lnTo>
                    <a:pt x="221" y="104"/>
                  </a:lnTo>
                  <a:lnTo>
                    <a:pt x="228" y="102"/>
                  </a:lnTo>
                  <a:lnTo>
                    <a:pt x="234" y="100"/>
                  </a:lnTo>
                  <a:lnTo>
                    <a:pt x="242" y="99"/>
                  </a:lnTo>
                  <a:lnTo>
                    <a:pt x="248" y="97"/>
                  </a:lnTo>
                  <a:lnTo>
                    <a:pt x="256" y="95"/>
                  </a:lnTo>
                  <a:lnTo>
                    <a:pt x="262" y="94"/>
                  </a:lnTo>
                  <a:lnTo>
                    <a:pt x="271" y="94"/>
                  </a:lnTo>
                  <a:lnTo>
                    <a:pt x="277" y="92"/>
                  </a:lnTo>
                  <a:lnTo>
                    <a:pt x="284" y="91"/>
                  </a:lnTo>
                  <a:lnTo>
                    <a:pt x="293" y="91"/>
                  </a:lnTo>
                  <a:lnTo>
                    <a:pt x="302" y="91"/>
                  </a:lnTo>
                  <a:lnTo>
                    <a:pt x="306" y="90"/>
                  </a:lnTo>
                  <a:lnTo>
                    <a:pt x="311" y="90"/>
                  </a:lnTo>
                  <a:lnTo>
                    <a:pt x="316" y="90"/>
                  </a:lnTo>
                  <a:lnTo>
                    <a:pt x="321" y="91"/>
                  </a:lnTo>
                  <a:lnTo>
                    <a:pt x="316" y="94"/>
                  </a:lnTo>
                  <a:lnTo>
                    <a:pt x="312" y="97"/>
                  </a:lnTo>
                  <a:lnTo>
                    <a:pt x="308" y="100"/>
                  </a:lnTo>
                  <a:lnTo>
                    <a:pt x="307" y="104"/>
                  </a:lnTo>
                  <a:lnTo>
                    <a:pt x="304" y="106"/>
                  </a:lnTo>
                  <a:lnTo>
                    <a:pt x="302" y="110"/>
                  </a:lnTo>
                  <a:lnTo>
                    <a:pt x="299" y="112"/>
                  </a:lnTo>
                  <a:lnTo>
                    <a:pt x="297" y="117"/>
                  </a:lnTo>
                  <a:lnTo>
                    <a:pt x="294" y="120"/>
                  </a:lnTo>
                  <a:lnTo>
                    <a:pt x="291" y="125"/>
                  </a:lnTo>
                  <a:lnTo>
                    <a:pt x="288" y="130"/>
                  </a:lnTo>
                  <a:lnTo>
                    <a:pt x="286" y="135"/>
                  </a:lnTo>
                  <a:lnTo>
                    <a:pt x="283" y="140"/>
                  </a:lnTo>
                  <a:lnTo>
                    <a:pt x="279" y="145"/>
                  </a:lnTo>
                  <a:lnTo>
                    <a:pt x="277" y="150"/>
                  </a:lnTo>
                  <a:lnTo>
                    <a:pt x="274" y="156"/>
                  </a:lnTo>
                  <a:lnTo>
                    <a:pt x="271" y="161"/>
                  </a:lnTo>
                  <a:lnTo>
                    <a:pt x="268" y="167"/>
                  </a:lnTo>
                  <a:lnTo>
                    <a:pt x="264" y="172"/>
                  </a:lnTo>
                  <a:lnTo>
                    <a:pt x="263" y="179"/>
                  </a:lnTo>
                  <a:lnTo>
                    <a:pt x="259" y="184"/>
                  </a:lnTo>
                  <a:lnTo>
                    <a:pt x="257" y="189"/>
                  </a:lnTo>
                  <a:lnTo>
                    <a:pt x="253" y="194"/>
                  </a:lnTo>
                  <a:lnTo>
                    <a:pt x="252" y="199"/>
                  </a:lnTo>
                  <a:lnTo>
                    <a:pt x="248" y="204"/>
                  </a:lnTo>
                  <a:lnTo>
                    <a:pt x="246" y="209"/>
                  </a:lnTo>
                  <a:lnTo>
                    <a:pt x="244" y="214"/>
                  </a:lnTo>
                  <a:lnTo>
                    <a:pt x="242" y="219"/>
                  </a:lnTo>
                  <a:lnTo>
                    <a:pt x="239" y="223"/>
                  </a:lnTo>
                  <a:lnTo>
                    <a:pt x="238" y="226"/>
                  </a:lnTo>
                  <a:lnTo>
                    <a:pt x="237" y="229"/>
                  </a:lnTo>
                  <a:lnTo>
                    <a:pt x="236" y="233"/>
                  </a:lnTo>
                  <a:lnTo>
                    <a:pt x="233" y="238"/>
                  </a:lnTo>
                  <a:lnTo>
                    <a:pt x="232" y="241"/>
                  </a:lnTo>
                  <a:lnTo>
                    <a:pt x="229" y="246"/>
                  </a:lnTo>
                  <a:lnTo>
                    <a:pt x="229" y="250"/>
                  </a:lnTo>
                  <a:lnTo>
                    <a:pt x="229" y="254"/>
                  </a:lnTo>
                  <a:lnTo>
                    <a:pt x="231" y="258"/>
                  </a:lnTo>
                  <a:lnTo>
                    <a:pt x="234" y="261"/>
                  </a:lnTo>
                  <a:lnTo>
                    <a:pt x="239" y="265"/>
                  </a:lnTo>
                  <a:lnTo>
                    <a:pt x="243" y="265"/>
                  </a:lnTo>
                  <a:lnTo>
                    <a:pt x="246" y="265"/>
                  </a:lnTo>
                  <a:lnTo>
                    <a:pt x="249" y="265"/>
                  </a:lnTo>
                  <a:lnTo>
                    <a:pt x="252" y="264"/>
                  </a:lnTo>
                  <a:lnTo>
                    <a:pt x="256" y="261"/>
                  </a:lnTo>
                  <a:lnTo>
                    <a:pt x="258" y="260"/>
                  </a:lnTo>
                  <a:lnTo>
                    <a:pt x="261" y="258"/>
                  </a:lnTo>
                  <a:lnTo>
                    <a:pt x="263" y="255"/>
                  </a:lnTo>
                  <a:lnTo>
                    <a:pt x="263" y="251"/>
                  </a:lnTo>
                  <a:lnTo>
                    <a:pt x="264" y="248"/>
                  </a:lnTo>
                  <a:lnTo>
                    <a:pt x="267" y="245"/>
                  </a:lnTo>
                  <a:lnTo>
                    <a:pt x="268" y="241"/>
                  </a:lnTo>
                  <a:lnTo>
                    <a:pt x="271" y="236"/>
                  </a:lnTo>
                  <a:lnTo>
                    <a:pt x="272" y="233"/>
                  </a:lnTo>
                  <a:lnTo>
                    <a:pt x="274" y="229"/>
                  </a:lnTo>
                  <a:lnTo>
                    <a:pt x="277" y="225"/>
                  </a:lnTo>
                  <a:lnTo>
                    <a:pt x="278" y="220"/>
                  </a:lnTo>
                  <a:lnTo>
                    <a:pt x="281" y="215"/>
                  </a:lnTo>
                  <a:lnTo>
                    <a:pt x="283" y="210"/>
                  </a:lnTo>
                  <a:lnTo>
                    <a:pt x="286" y="206"/>
                  </a:lnTo>
                  <a:lnTo>
                    <a:pt x="288" y="201"/>
                  </a:lnTo>
                  <a:lnTo>
                    <a:pt x="291" y="196"/>
                  </a:lnTo>
                  <a:lnTo>
                    <a:pt x="293" y="191"/>
                  </a:lnTo>
                  <a:lnTo>
                    <a:pt x="296" y="187"/>
                  </a:lnTo>
                  <a:lnTo>
                    <a:pt x="298" y="182"/>
                  </a:lnTo>
                  <a:lnTo>
                    <a:pt x="301" y="177"/>
                  </a:lnTo>
                  <a:lnTo>
                    <a:pt x="302" y="172"/>
                  </a:lnTo>
                  <a:lnTo>
                    <a:pt x="306" y="167"/>
                  </a:lnTo>
                  <a:lnTo>
                    <a:pt x="308" y="162"/>
                  </a:lnTo>
                  <a:lnTo>
                    <a:pt x="311" y="157"/>
                  </a:lnTo>
                  <a:lnTo>
                    <a:pt x="313" y="154"/>
                  </a:lnTo>
                  <a:lnTo>
                    <a:pt x="316" y="150"/>
                  </a:lnTo>
                  <a:lnTo>
                    <a:pt x="317" y="145"/>
                  </a:lnTo>
                  <a:lnTo>
                    <a:pt x="319" y="142"/>
                  </a:lnTo>
                  <a:lnTo>
                    <a:pt x="322" y="139"/>
                  </a:lnTo>
                  <a:lnTo>
                    <a:pt x="324" y="135"/>
                  </a:lnTo>
                  <a:lnTo>
                    <a:pt x="328" y="130"/>
                  </a:lnTo>
                  <a:lnTo>
                    <a:pt x="332" y="126"/>
                  </a:lnTo>
                  <a:lnTo>
                    <a:pt x="334" y="122"/>
                  </a:lnTo>
                  <a:lnTo>
                    <a:pt x="338" y="119"/>
                  </a:lnTo>
                  <a:lnTo>
                    <a:pt x="342" y="115"/>
                  </a:lnTo>
                  <a:lnTo>
                    <a:pt x="346" y="111"/>
                  </a:lnTo>
                  <a:lnTo>
                    <a:pt x="348" y="107"/>
                  </a:lnTo>
                  <a:lnTo>
                    <a:pt x="353" y="104"/>
                  </a:lnTo>
                  <a:lnTo>
                    <a:pt x="358" y="100"/>
                  </a:lnTo>
                  <a:lnTo>
                    <a:pt x="363" y="96"/>
                  </a:lnTo>
                  <a:lnTo>
                    <a:pt x="367" y="97"/>
                  </a:lnTo>
                  <a:lnTo>
                    <a:pt x="372" y="99"/>
                  </a:lnTo>
                  <a:lnTo>
                    <a:pt x="376" y="100"/>
                  </a:lnTo>
                  <a:lnTo>
                    <a:pt x="381" y="102"/>
                  </a:lnTo>
                  <a:lnTo>
                    <a:pt x="385" y="104"/>
                  </a:lnTo>
                  <a:lnTo>
                    <a:pt x="388" y="105"/>
                  </a:lnTo>
                  <a:lnTo>
                    <a:pt x="392" y="107"/>
                  </a:lnTo>
                  <a:lnTo>
                    <a:pt x="397" y="111"/>
                  </a:lnTo>
                  <a:lnTo>
                    <a:pt x="401" y="112"/>
                  </a:lnTo>
                  <a:lnTo>
                    <a:pt x="405" y="115"/>
                  </a:lnTo>
                  <a:lnTo>
                    <a:pt x="407" y="117"/>
                  </a:lnTo>
                  <a:lnTo>
                    <a:pt x="412" y="121"/>
                  </a:lnTo>
                  <a:lnTo>
                    <a:pt x="415" y="124"/>
                  </a:lnTo>
                  <a:lnTo>
                    <a:pt x="418" y="127"/>
                  </a:lnTo>
                  <a:lnTo>
                    <a:pt x="421" y="131"/>
                  </a:lnTo>
                  <a:lnTo>
                    <a:pt x="425" y="134"/>
                  </a:lnTo>
                  <a:lnTo>
                    <a:pt x="428" y="137"/>
                  </a:lnTo>
                  <a:lnTo>
                    <a:pt x="431" y="142"/>
                  </a:lnTo>
                  <a:lnTo>
                    <a:pt x="435" y="147"/>
                  </a:lnTo>
                  <a:lnTo>
                    <a:pt x="438" y="152"/>
                  </a:lnTo>
                  <a:lnTo>
                    <a:pt x="441" y="157"/>
                  </a:lnTo>
                  <a:lnTo>
                    <a:pt x="443" y="164"/>
                  </a:lnTo>
                  <a:lnTo>
                    <a:pt x="446" y="169"/>
                  </a:lnTo>
                  <a:lnTo>
                    <a:pt x="450" y="174"/>
                  </a:lnTo>
                  <a:lnTo>
                    <a:pt x="451" y="179"/>
                  </a:lnTo>
                  <a:lnTo>
                    <a:pt x="452" y="185"/>
                  </a:lnTo>
                  <a:lnTo>
                    <a:pt x="455" y="190"/>
                  </a:lnTo>
                  <a:lnTo>
                    <a:pt x="456" y="196"/>
                  </a:lnTo>
                  <a:lnTo>
                    <a:pt x="457" y="201"/>
                  </a:lnTo>
                  <a:lnTo>
                    <a:pt x="460" y="208"/>
                  </a:lnTo>
                  <a:lnTo>
                    <a:pt x="461" y="213"/>
                  </a:lnTo>
                  <a:lnTo>
                    <a:pt x="462" y="219"/>
                  </a:lnTo>
                  <a:lnTo>
                    <a:pt x="462" y="224"/>
                  </a:lnTo>
                  <a:lnTo>
                    <a:pt x="463" y="229"/>
                  </a:lnTo>
                  <a:lnTo>
                    <a:pt x="463" y="234"/>
                  </a:lnTo>
                  <a:lnTo>
                    <a:pt x="465" y="240"/>
                  </a:lnTo>
                  <a:lnTo>
                    <a:pt x="465" y="244"/>
                  </a:lnTo>
                  <a:lnTo>
                    <a:pt x="465" y="249"/>
                  </a:lnTo>
                  <a:lnTo>
                    <a:pt x="465" y="254"/>
                  </a:lnTo>
                  <a:lnTo>
                    <a:pt x="466" y="259"/>
                  </a:lnTo>
                  <a:lnTo>
                    <a:pt x="465" y="263"/>
                  </a:lnTo>
                  <a:lnTo>
                    <a:pt x="465" y="268"/>
                  </a:lnTo>
                  <a:lnTo>
                    <a:pt x="465" y="271"/>
                  </a:lnTo>
                  <a:lnTo>
                    <a:pt x="465" y="276"/>
                  </a:lnTo>
                  <a:lnTo>
                    <a:pt x="465" y="280"/>
                  </a:lnTo>
                  <a:lnTo>
                    <a:pt x="465" y="283"/>
                  </a:lnTo>
                  <a:lnTo>
                    <a:pt x="463" y="286"/>
                  </a:lnTo>
                  <a:lnTo>
                    <a:pt x="463" y="290"/>
                  </a:lnTo>
                  <a:lnTo>
                    <a:pt x="463" y="291"/>
                  </a:lnTo>
                  <a:lnTo>
                    <a:pt x="462" y="294"/>
                  </a:lnTo>
                  <a:lnTo>
                    <a:pt x="462" y="299"/>
                  </a:lnTo>
                  <a:lnTo>
                    <a:pt x="462" y="305"/>
                  </a:lnTo>
                  <a:lnTo>
                    <a:pt x="461" y="310"/>
                  </a:lnTo>
                  <a:lnTo>
                    <a:pt x="460" y="315"/>
                  </a:lnTo>
                  <a:lnTo>
                    <a:pt x="460" y="319"/>
                  </a:lnTo>
                  <a:lnTo>
                    <a:pt x="460" y="320"/>
                  </a:lnTo>
                  <a:lnTo>
                    <a:pt x="457" y="325"/>
                  </a:lnTo>
                  <a:lnTo>
                    <a:pt x="456" y="330"/>
                  </a:lnTo>
                  <a:lnTo>
                    <a:pt x="456" y="333"/>
                  </a:lnTo>
                  <a:lnTo>
                    <a:pt x="456" y="336"/>
                  </a:lnTo>
                  <a:lnTo>
                    <a:pt x="455" y="339"/>
                  </a:lnTo>
                  <a:lnTo>
                    <a:pt x="455" y="343"/>
                  </a:lnTo>
                  <a:lnTo>
                    <a:pt x="453" y="345"/>
                  </a:lnTo>
                  <a:lnTo>
                    <a:pt x="453" y="349"/>
                  </a:lnTo>
                  <a:lnTo>
                    <a:pt x="452" y="353"/>
                  </a:lnTo>
                  <a:lnTo>
                    <a:pt x="452" y="357"/>
                  </a:lnTo>
                  <a:lnTo>
                    <a:pt x="451" y="359"/>
                  </a:lnTo>
                  <a:lnTo>
                    <a:pt x="451" y="364"/>
                  </a:lnTo>
                  <a:lnTo>
                    <a:pt x="450" y="367"/>
                  </a:lnTo>
                  <a:lnTo>
                    <a:pt x="450" y="372"/>
                  </a:lnTo>
                  <a:lnTo>
                    <a:pt x="448" y="374"/>
                  </a:lnTo>
                  <a:lnTo>
                    <a:pt x="448" y="378"/>
                  </a:lnTo>
                  <a:lnTo>
                    <a:pt x="447" y="382"/>
                  </a:lnTo>
                  <a:lnTo>
                    <a:pt x="447" y="385"/>
                  </a:lnTo>
                  <a:lnTo>
                    <a:pt x="446" y="389"/>
                  </a:lnTo>
                  <a:lnTo>
                    <a:pt x="445" y="393"/>
                  </a:lnTo>
                  <a:lnTo>
                    <a:pt x="443" y="397"/>
                  </a:lnTo>
                  <a:lnTo>
                    <a:pt x="443" y="400"/>
                  </a:lnTo>
                  <a:lnTo>
                    <a:pt x="443" y="404"/>
                  </a:lnTo>
                  <a:lnTo>
                    <a:pt x="442" y="408"/>
                  </a:lnTo>
                  <a:lnTo>
                    <a:pt x="442" y="412"/>
                  </a:lnTo>
                  <a:lnTo>
                    <a:pt x="441" y="417"/>
                  </a:lnTo>
                  <a:lnTo>
                    <a:pt x="440" y="419"/>
                  </a:lnTo>
                  <a:lnTo>
                    <a:pt x="440" y="423"/>
                  </a:lnTo>
                  <a:lnTo>
                    <a:pt x="438" y="428"/>
                  </a:lnTo>
                  <a:lnTo>
                    <a:pt x="438" y="432"/>
                  </a:lnTo>
                  <a:lnTo>
                    <a:pt x="437" y="435"/>
                  </a:lnTo>
                  <a:lnTo>
                    <a:pt x="437" y="438"/>
                  </a:lnTo>
                  <a:lnTo>
                    <a:pt x="436" y="442"/>
                  </a:lnTo>
                  <a:lnTo>
                    <a:pt x="436" y="445"/>
                  </a:lnTo>
                  <a:lnTo>
                    <a:pt x="435" y="449"/>
                  </a:lnTo>
                  <a:lnTo>
                    <a:pt x="435" y="453"/>
                  </a:lnTo>
                  <a:lnTo>
                    <a:pt x="433" y="457"/>
                  </a:lnTo>
                  <a:lnTo>
                    <a:pt x="433" y="460"/>
                  </a:lnTo>
                  <a:lnTo>
                    <a:pt x="432" y="463"/>
                  </a:lnTo>
                  <a:lnTo>
                    <a:pt x="431" y="467"/>
                  </a:lnTo>
                  <a:lnTo>
                    <a:pt x="431" y="469"/>
                  </a:lnTo>
                  <a:lnTo>
                    <a:pt x="431" y="473"/>
                  </a:lnTo>
                  <a:lnTo>
                    <a:pt x="430" y="477"/>
                  </a:lnTo>
                  <a:lnTo>
                    <a:pt x="430" y="479"/>
                  </a:lnTo>
                  <a:lnTo>
                    <a:pt x="428" y="483"/>
                  </a:lnTo>
                  <a:lnTo>
                    <a:pt x="428" y="486"/>
                  </a:lnTo>
                  <a:lnTo>
                    <a:pt x="427" y="491"/>
                  </a:lnTo>
                  <a:lnTo>
                    <a:pt x="426" y="496"/>
                  </a:lnTo>
                  <a:lnTo>
                    <a:pt x="425" y="501"/>
                  </a:lnTo>
                  <a:lnTo>
                    <a:pt x="425" y="506"/>
                  </a:lnTo>
                  <a:lnTo>
                    <a:pt x="425" y="508"/>
                  </a:lnTo>
                  <a:lnTo>
                    <a:pt x="423" y="512"/>
                  </a:lnTo>
                  <a:lnTo>
                    <a:pt x="423" y="514"/>
                  </a:lnTo>
                  <a:lnTo>
                    <a:pt x="423" y="518"/>
                  </a:lnTo>
                  <a:lnTo>
                    <a:pt x="421" y="521"/>
                  </a:lnTo>
                  <a:lnTo>
                    <a:pt x="421" y="524"/>
                  </a:lnTo>
                  <a:lnTo>
                    <a:pt x="420" y="527"/>
                  </a:lnTo>
                  <a:lnTo>
                    <a:pt x="420" y="529"/>
                  </a:lnTo>
                  <a:lnTo>
                    <a:pt x="421" y="533"/>
                  </a:lnTo>
                  <a:lnTo>
                    <a:pt x="423" y="534"/>
                  </a:lnTo>
                  <a:lnTo>
                    <a:pt x="425" y="534"/>
                  </a:lnTo>
                  <a:lnTo>
                    <a:pt x="428" y="534"/>
                  </a:lnTo>
                  <a:lnTo>
                    <a:pt x="431" y="532"/>
                  </a:lnTo>
                  <a:lnTo>
                    <a:pt x="436" y="529"/>
                  </a:lnTo>
                  <a:lnTo>
                    <a:pt x="440" y="526"/>
                  </a:lnTo>
                  <a:lnTo>
                    <a:pt x="443" y="522"/>
                  </a:lnTo>
                  <a:lnTo>
                    <a:pt x="448" y="517"/>
                  </a:lnTo>
                  <a:lnTo>
                    <a:pt x="452" y="514"/>
                  </a:lnTo>
                  <a:lnTo>
                    <a:pt x="455" y="509"/>
                  </a:lnTo>
                  <a:lnTo>
                    <a:pt x="458" y="506"/>
                  </a:lnTo>
                  <a:lnTo>
                    <a:pt x="461" y="502"/>
                  </a:lnTo>
                  <a:lnTo>
                    <a:pt x="462" y="501"/>
                  </a:lnTo>
                  <a:lnTo>
                    <a:pt x="462" y="496"/>
                  </a:lnTo>
                  <a:lnTo>
                    <a:pt x="463" y="489"/>
                  </a:lnTo>
                  <a:lnTo>
                    <a:pt x="465" y="487"/>
                  </a:lnTo>
                  <a:lnTo>
                    <a:pt x="466" y="483"/>
                  </a:lnTo>
                  <a:lnTo>
                    <a:pt x="466" y="479"/>
                  </a:lnTo>
                  <a:lnTo>
                    <a:pt x="467" y="475"/>
                  </a:lnTo>
                  <a:lnTo>
                    <a:pt x="467" y="470"/>
                  </a:lnTo>
                  <a:lnTo>
                    <a:pt x="468" y="467"/>
                  </a:lnTo>
                  <a:lnTo>
                    <a:pt x="468" y="462"/>
                  </a:lnTo>
                  <a:lnTo>
                    <a:pt x="470" y="457"/>
                  </a:lnTo>
                  <a:lnTo>
                    <a:pt x="471" y="452"/>
                  </a:lnTo>
                  <a:lnTo>
                    <a:pt x="472" y="447"/>
                  </a:lnTo>
                  <a:lnTo>
                    <a:pt x="472" y="442"/>
                  </a:lnTo>
                  <a:lnTo>
                    <a:pt x="475" y="437"/>
                  </a:lnTo>
                  <a:lnTo>
                    <a:pt x="475" y="433"/>
                  </a:lnTo>
                  <a:lnTo>
                    <a:pt x="475" y="430"/>
                  </a:lnTo>
                  <a:lnTo>
                    <a:pt x="475" y="427"/>
                  </a:lnTo>
                  <a:lnTo>
                    <a:pt x="476" y="424"/>
                  </a:lnTo>
                  <a:lnTo>
                    <a:pt x="476" y="420"/>
                  </a:lnTo>
                  <a:lnTo>
                    <a:pt x="476" y="418"/>
                  </a:lnTo>
                  <a:lnTo>
                    <a:pt x="477" y="414"/>
                  </a:lnTo>
                  <a:lnTo>
                    <a:pt x="477" y="412"/>
                  </a:lnTo>
                  <a:lnTo>
                    <a:pt x="477" y="408"/>
                  </a:lnTo>
                  <a:lnTo>
                    <a:pt x="479" y="404"/>
                  </a:lnTo>
                  <a:lnTo>
                    <a:pt x="479" y="402"/>
                  </a:lnTo>
                  <a:lnTo>
                    <a:pt x="480" y="398"/>
                  </a:lnTo>
                  <a:lnTo>
                    <a:pt x="480" y="395"/>
                  </a:lnTo>
                  <a:lnTo>
                    <a:pt x="481" y="392"/>
                  </a:lnTo>
                  <a:lnTo>
                    <a:pt x="481" y="388"/>
                  </a:lnTo>
                  <a:lnTo>
                    <a:pt x="482" y="385"/>
                  </a:lnTo>
                  <a:lnTo>
                    <a:pt x="482" y="382"/>
                  </a:lnTo>
                  <a:lnTo>
                    <a:pt x="482" y="378"/>
                  </a:lnTo>
                  <a:lnTo>
                    <a:pt x="484" y="374"/>
                  </a:lnTo>
                  <a:lnTo>
                    <a:pt x="484" y="370"/>
                  </a:lnTo>
                  <a:lnTo>
                    <a:pt x="485" y="367"/>
                  </a:lnTo>
                  <a:lnTo>
                    <a:pt x="485" y="363"/>
                  </a:lnTo>
                  <a:lnTo>
                    <a:pt x="486" y="359"/>
                  </a:lnTo>
                  <a:lnTo>
                    <a:pt x="487" y="357"/>
                  </a:lnTo>
                  <a:lnTo>
                    <a:pt x="487" y="353"/>
                  </a:lnTo>
                  <a:lnTo>
                    <a:pt x="489" y="348"/>
                  </a:lnTo>
                  <a:lnTo>
                    <a:pt x="489" y="344"/>
                  </a:lnTo>
                  <a:lnTo>
                    <a:pt x="490" y="340"/>
                  </a:lnTo>
                  <a:lnTo>
                    <a:pt x="490" y="336"/>
                  </a:lnTo>
                  <a:lnTo>
                    <a:pt x="491" y="333"/>
                  </a:lnTo>
                  <a:lnTo>
                    <a:pt x="491" y="329"/>
                  </a:lnTo>
                  <a:lnTo>
                    <a:pt x="492" y="326"/>
                  </a:lnTo>
                  <a:lnTo>
                    <a:pt x="497" y="295"/>
                  </a:lnTo>
                  <a:lnTo>
                    <a:pt x="497" y="293"/>
                  </a:lnTo>
                  <a:lnTo>
                    <a:pt x="499" y="289"/>
                  </a:lnTo>
                  <a:lnTo>
                    <a:pt x="499" y="285"/>
                  </a:lnTo>
                  <a:lnTo>
                    <a:pt x="499" y="281"/>
                  </a:lnTo>
                  <a:lnTo>
                    <a:pt x="499" y="278"/>
                  </a:lnTo>
                  <a:lnTo>
                    <a:pt x="499" y="273"/>
                  </a:lnTo>
                  <a:lnTo>
                    <a:pt x="499" y="269"/>
                  </a:lnTo>
                  <a:lnTo>
                    <a:pt x="500" y="264"/>
                  </a:lnTo>
                  <a:lnTo>
                    <a:pt x="499" y="258"/>
                  </a:lnTo>
                  <a:lnTo>
                    <a:pt x="499" y="253"/>
                  </a:lnTo>
                  <a:lnTo>
                    <a:pt x="499" y="246"/>
                  </a:lnTo>
                  <a:lnTo>
                    <a:pt x="499" y="241"/>
                  </a:lnTo>
                  <a:lnTo>
                    <a:pt x="497" y="238"/>
                  </a:lnTo>
                  <a:lnTo>
                    <a:pt x="497" y="235"/>
                  </a:lnTo>
                  <a:lnTo>
                    <a:pt x="497" y="231"/>
                  </a:lnTo>
                  <a:lnTo>
                    <a:pt x="497" y="229"/>
                  </a:lnTo>
                  <a:lnTo>
                    <a:pt x="496" y="223"/>
                  </a:lnTo>
                  <a:lnTo>
                    <a:pt x="496" y="216"/>
                  </a:lnTo>
                  <a:lnTo>
                    <a:pt x="495" y="213"/>
                  </a:lnTo>
                  <a:lnTo>
                    <a:pt x="495" y="209"/>
                  </a:lnTo>
                  <a:lnTo>
                    <a:pt x="494" y="206"/>
                  </a:lnTo>
                  <a:lnTo>
                    <a:pt x="494" y="203"/>
                  </a:lnTo>
                  <a:lnTo>
                    <a:pt x="492" y="199"/>
                  </a:lnTo>
                  <a:lnTo>
                    <a:pt x="491" y="196"/>
                  </a:lnTo>
                  <a:lnTo>
                    <a:pt x="490" y="192"/>
                  </a:lnTo>
                  <a:lnTo>
                    <a:pt x="490" y="189"/>
                  </a:lnTo>
                  <a:lnTo>
                    <a:pt x="489" y="185"/>
                  </a:lnTo>
                  <a:lnTo>
                    <a:pt x="487" y="182"/>
                  </a:lnTo>
                  <a:lnTo>
                    <a:pt x="486" y="179"/>
                  </a:lnTo>
                  <a:lnTo>
                    <a:pt x="485" y="175"/>
                  </a:lnTo>
                  <a:lnTo>
                    <a:pt x="484" y="171"/>
                  </a:lnTo>
                  <a:lnTo>
                    <a:pt x="482" y="169"/>
                  </a:lnTo>
                  <a:lnTo>
                    <a:pt x="482" y="165"/>
                  </a:lnTo>
                  <a:lnTo>
                    <a:pt x="481" y="162"/>
                  </a:lnTo>
                  <a:lnTo>
                    <a:pt x="479" y="159"/>
                  </a:lnTo>
                  <a:lnTo>
                    <a:pt x="477" y="155"/>
                  </a:lnTo>
                  <a:lnTo>
                    <a:pt x="475" y="151"/>
                  </a:lnTo>
                  <a:lnTo>
                    <a:pt x="475" y="149"/>
                  </a:lnTo>
                  <a:lnTo>
                    <a:pt x="472" y="145"/>
                  </a:lnTo>
                  <a:lnTo>
                    <a:pt x="471" y="141"/>
                  </a:lnTo>
                  <a:lnTo>
                    <a:pt x="468" y="137"/>
                  </a:lnTo>
                  <a:lnTo>
                    <a:pt x="467" y="135"/>
                  </a:lnTo>
                  <a:lnTo>
                    <a:pt x="465" y="131"/>
                  </a:lnTo>
                  <a:lnTo>
                    <a:pt x="462" y="129"/>
                  </a:lnTo>
                  <a:lnTo>
                    <a:pt x="461" y="125"/>
                  </a:lnTo>
                  <a:lnTo>
                    <a:pt x="458" y="122"/>
                  </a:lnTo>
                  <a:lnTo>
                    <a:pt x="455" y="116"/>
                  </a:lnTo>
                  <a:lnTo>
                    <a:pt x="45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6" name="Freeform 15"/>
            <p:cNvSpPr>
              <a:spLocks/>
            </p:cNvSpPr>
            <p:nvPr/>
          </p:nvSpPr>
          <p:spPr bwMode="auto">
            <a:xfrm>
              <a:off x="3993" y="819"/>
              <a:ext cx="340" cy="429"/>
            </a:xfrm>
            <a:custGeom>
              <a:avLst/>
              <a:gdLst>
                <a:gd name="T0" fmla="*/ 16 w 681"/>
                <a:gd name="T1" fmla="*/ 5 h 858"/>
                <a:gd name="T2" fmla="*/ 17 w 681"/>
                <a:gd name="T3" fmla="*/ 2 h 858"/>
                <a:gd name="T4" fmla="*/ 17 w 681"/>
                <a:gd name="T5" fmla="*/ 1 h 858"/>
                <a:gd name="T6" fmla="*/ 16 w 681"/>
                <a:gd name="T7" fmla="*/ 2 h 858"/>
                <a:gd name="T8" fmla="*/ 15 w 681"/>
                <a:gd name="T9" fmla="*/ 4 h 858"/>
                <a:gd name="T10" fmla="*/ 13 w 681"/>
                <a:gd name="T11" fmla="*/ 4 h 858"/>
                <a:gd name="T12" fmla="*/ 11 w 681"/>
                <a:gd name="T13" fmla="*/ 4 h 858"/>
                <a:gd name="T14" fmla="*/ 9 w 681"/>
                <a:gd name="T15" fmla="*/ 5 h 858"/>
                <a:gd name="T16" fmla="*/ 7 w 681"/>
                <a:gd name="T17" fmla="*/ 8 h 858"/>
                <a:gd name="T18" fmla="*/ 6 w 681"/>
                <a:gd name="T19" fmla="*/ 10 h 858"/>
                <a:gd name="T20" fmla="*/ 4 w 681"/>
                <a:gd name="T21" fmla="*/ 12 h 858"/>
                <a:gd name="T22" fmla="*/ 2 w 681"/>
                <a:gd name="T23" fmla="*/ 15 h 858"/>
                <a:gd name="T24" fmla="*/ 1 w 681"/>
                <a:gd name="T25" fmla="*/ 18 h 858"/>
                <a:gd name="T26" fmla="*/ 0 w 681"/>
                <a:gd name="T27" fmla="*/ 20 h 858"/>
                <a:gd name="T28" fmla="*/ 1 w 681"/>
                <a:gd name="T29" fmla="*/ 21 h 858"/>
                <a:gd name="T30" fmla="*/ 3 w 681"/>
                <a:gd name="T31" fmla="*/ 20 h 858"/>
                <a:gd name="T32" fmla="*/ 3 w 681"/>
                <a:gd name="T33" fmla="*/ 19 h 858"/>
                <a:gd name="T34" fmla="*/ 1 w 681"/>
                <a:gd name="T35" fmla="*/ 20 h 858"/>
                <a:gd name="T36" fmla="*/ 2 w 681"/>
                <a:gd name="T37" fmla="*/ 18 h 858"/>
                <a:gd name="T38" fmla="*/ 3 w 681"/>
                <a:gd name="T39" fmla="*/ 16 h 858"/>
                <a:gd name="T40" fmla="*/ 4 w 681"/>
                <a:gd name="T41" fmla="*/ 14 h 858"/>
                <a:gd name="T42" fmla="*/ 5 w 681"/>
                <a:gd name="T43" fmla="*/ 12 h 858"/>
                <a:gd name="T44" fmla="*/ 7 w 681"/>
                <a:gd name="T45" fmla="*/ 10 h 858"/>
                <a:gd name="T46" fmla="*/ 8 w 681"/>
                <a:gd name="T47" fmla="*/ 8 h 858"/>
                <a:gd name="T48" fmla="*/ 9 w 681"/>
                <a:gd name="T49" fmla="*/ 6 h 858"/>
                <a:gd name="T50" fmla="*/ 12 w 681"/>
                <a:gd name="T51" fmla="*/ 5 h 858"/>
                <a:gd name="T52" fmla="*/ 14 w 681"/>
                <a:gd name="T53" fmla="*/ 5 h 858"/>
                <a:gd name="T54" fmla="*/ 14 w 681"/>
                <a:gd name="T55" fmla="*/ 6 h 858"/>
                <a:gd name="T56" fmla="*/ 13 w 681"/>
                <a:gd name="T57" fmla="*/ 9 h 858"/>
                <a:gd name="T58" fmla="*/ 14 w 681"/>
                <a:gd name="T59" fmla="*/ 9 h 858"/>
                <a:gd name="T60" fmla="*/ 14 w 681"/>
                <a:gd name="T61" fmla="*/ 7 h 858"/>
                <a:gd name="T62" fmla="*/ 15 w 681"/>
                <a:gd name="T63" fmla="*/ 5 h 858"/>
                <a:gd name="T64" fmla="*/ 18 w 681"/>
                <a:gd name="T65" fmla="*/ 7 h 858"/>
                <a:gd name="T66" fmla="*/ 19 w 681"/>
                <a:gd name="T67" fmla="*/ 10 h 858"/>
                <a:gd name="T68" fmla="*/ 20 w 681"/>
                <a:gd name="T69" fmla="*/ 12 h 858"/>
                <a:gd name="T70" fmla="*/ 18 w 681"/>
                <a:gd name="T71" fmla="*/ 14 h 858"/>
                <a:gd name="T72" fmla="*/ 16 w 681"/>
                <a:gd name="T73" fmla="*/ 17 h 858"/>
                <a:gd name="T74" fmla="*/ 14 w 681"/>
                <a:gd name="T75" fmla="*/ 20 h 858"/>
                <a:gd name="T76" fmla="*/ 13 w 681"/>
                <a:gd name="T77" fmla="*/ 22 h 858"/>
                <a:gd name="T78" fmla="*/ 10 w 681"/>
                <a:gd name="T79" fmla="*/ 25 h 858"/>
                <a:gd name="T80" fmla="*/ 8 w 681"/>
                <a:gd name="T81" fmla="*/ 26 h 858"/>
                <a:gd name="T82" fmla="*/ 6 w 681"/>
                <a:gd name="T83" fmla="*/ 25 h 858"/>
                <a:gd name="T84" fmla="*/ 7 w 681"/>
                <a:gd name="T85" fmla="*/ 23 h 858"/>
                <a:gd name="T86" fmla="*/ 7 w 681"/>
                <a:gd name="T87" fmla="*/ 21 h 858"/>
                <a:gd name="T88" fmla="*/ 5 w 681"/>
                <a:gd name="T89" fmla="*/ 21 h 858"/>
                <a:gd name="T90" fmla="*/ 2 w 681"/>
                <a:gd name="T91" fmla="*/ 23 h 858"/>
                <a:gd name="T92" fmla="*/ 3 w 681"/>
                <a:gd name="T93" fmla="*/ 23 h 858"/>
                <a:gd name="T94" fmla="*/ 5 w 681"/>
                <a:gd name="T95" fmla="*/ 22 h 858"/>
                <a:gd name="T96" fmla="*/ 6 w 681"/>
                <a:gd name="T97" fmla="*/ 24 h 858"/>
                <a:gd name="T98" fmla="*/ 5 w 681"/>
                <a:gd name="T99" fmla="*/ 26 h 858"/>
                <a:gd name="T100" fmla="*/ 6 w 681"/>
                <a:gd name="T101" fmla="*/ 27 h 858"/>
                <a:gd name="T102" fmla="*/ 9 w 681"/>
                <a:gd name="T103" fmla="*/ 26 h 858"/>
                <a:gd name="T104" fmla="*/ 11 w 681"/>
                <a:gd name="T105" fmla="*/ 25 h 858"/>
                <a:gd name="T106" fmla="*/ 14 w 681"/>
                <a:gd name="T107" fmla="*/ 23 h 858"/>
                <a:gd name="T108" fmla="*/ 15 w 681"/>
                <a:gd name="T109" fmla="*/ 20 h 858"/>
                <a:gd name="T110" fmla="*/ 17 w 681"/>
                <a:gd name="T111" fmla="*/ 18 h 858"/>
                <a:gd name="T112" fmla="*/ 19 w 681"/>
                <a:gd name="T113" fmla="*/ 15 h 858"/>
                <a:gd name="T114" fmla="*/ 20 w 681"/>
                <a:gd name="T115" fmla="*/ 13 h 858"/>
                <a:gd name="T116" fmla="*/ 21 w 681"/>
                <a:gd name="T117" fmla="*/ 11 h 858"/>
                <a:gd name="T118" fmla="*/ 20 w 681"/>
                <a:gd name="T119" fmla="*/ 9 h 858"/>
                <a:gd name="T120" fmla="*/ 19 w 681"/>
                <a:gd name="T121" fmla="*/ 7 h 8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81" h="858">
                  <a:moveTo>
                    <a:pt x="614" y="194"/>
                  </a:moveTo>
                  <a:lnTo>
                    <a:pt x="609" y="189"/>
                  </a:lnTo>
                  <a:lnTo>
                    <a:pt x="604" y="184"/>
                  </a:lnTo>
                  <a:lnTo>
                    <a:pt x="600" y="179"/>
                  </a:lnTo>
                  <a:lnTo>
                    <a:pt x="595" y="174"/>
                  </a:lnTo>
                  <a:lnTo>
                    <a:pt x="590" y="169"/>
                  </a:lnTo>
                  <a:lnTo>
                    <a:pt x="585" y="165"/>
                  </a:lnTo>
                  <a:lnTo>
                    <a:pt x="580" y="161"/>
                  </a:lnTo>
                  <a:lnTo>
                    <a:pt x="577" y="158"/>
                  </a:lnTo>
                  <a:lnTo>
                    <a:pt x="570" y="154"/>
                  </a:lnTo>
                  <a:lnTo>
                    <a:pt x="565" y="149"/>
                  </a:lnTo>
                  <a:lnTo>
                    <a:pt x="560" y="146"/>
                  </a:lnTo>
                  <a:lnTo>
                    <a:pt x="555" y="143"/>
                  </a:lnTo>
                  <a:lnTo>
                    <a:pt x="549" y="139"/>
                  </a:lnTo>
                  <a:lnTo>
                    <a:pt x="544" y="136"/>
                  </a:lnTo>
                  <a:lnTo>
                    <a:pt x="538" y="133"/>
                  </a:lnTo>
                  <a:lnTo>
                    <a:pt x="533" y="130"/>
                  </a:lnTo>
                  <a:lnTo>
                    <a:pt x="535" y="126"/>
                  </a:lnTo>
                  <a:lnTo>
                    <a:pt x="538" y="124"/>
                  </a:lnTo>
                  <a:lnTo>
                    <a:pt x="540" y="119"/>
                  </a:lnTo>
                  <a:lnTo>
                    <a:pt x="543" y="115"/>
                  </a:lnTo>
                  <a:lnTo>
                    <a:pt x="544" y="110"/>
                  </a:lnTo>
                  <a:lnTo>
                    <a:pt x="547" y="106"/>
                  </a:lnTo>
                  <a:lnTo>
                    <a:pt x="549" y="103"/>
                  </a:lnTo>
                  <a:lnTo>
                    <a:pt x="552" y="99"/>
                  </a:lnTo>
                  <a:lnTo>
                    <a:pt x="553" y="94"/>
                  </a:lnTo>
                  <a:lnTo>
                    <a:pt x="555" y="90"/>
                  </a:lnTo>
                  <a:lnTo>
                    <a:pt x="557" y="85"/>
                  </a:lnTo>
                  <a:lnTo>
                    <a:pt x="559" y="81"/>
                  </a:lnTo>
                  <a:lnTo>
                    <a:pt x="560" y="77"/>
                  </a:lnTo>
                  <a:lnTo>
                    <a:pt x="563" y="72"/>
                  </a:lnTo>
                  <a:lnTo>
                    <a:pt x="564" y="69"/>
                  </a:lnTo>
                  <a:lnTo>
                    <a:pt x="565" y="65"/>
                  </a:lnTo>
                  <a:lnTo>
                    <a:pt x="567" y="60"/>
                  </a:lnTo>
                  <a:lnTo>
                    <a:pt x="568" y="56"/>
                  </a:lnTo>
                  <a:lnTo>
                    <a:pt x="569" y="52"/>
                  </a:lnTo>
                  <a:lnTo>
                    <a:pt x="572" y="50"/>
                  </a:lnTo>
                  <a:lnTo>
                    <a:pt x="572" y="46"/>
                  </a:lnTo>
                  <a:lnTo>
                    <a:pt x="573" y="42"/>
                  </a:lnTo>
                  <a:lnTo>
                    <a:pt x="574" y="39"/>
                  </a:lnTo>
                  <a:lnTo>
                    <a:pt x="575" y="37"/>
                  </a:lnTo>
                  <a:lnTo>
                    <a:pt x="577" y="32"/>
                  </a:lnTo>
                  <a:lnTo>
                    <a:pt x="578" y="29"/>
                  </a:lnTo>
                  <a:lnTo>
                    <a:pt x="578" y="26"/>
                  </a:lnTo>
                  <a:lnTo>
                    <a:pt x="579" y="25"/>
                  </a:lnTo>
                  <a:lnTo>
                    <a:pt x="579" y="20"/>
                  </a:lnTo>
                  <a:lnTo>
                    <a:pt x="579" y="16"/>
                  </a:lnTo>
                  <a:lnTo>
                    <a:pt x="578" y="12"/>
                  </a:lnTo>
                  <a:lnTo>
                    <a:pt x="577" y="9"/>
                  </a:lnTo>
                  <a:lnTo>
                    <a:pt x="572" y="4"/>
                  </a:lnTo>
                  <a:lnTo>
                    <a:pt x="565" y="1"/>
                  </a:lnTo>
                  <a:lnTo>
                    <a:pt x="563" y="0"/>
                  </a:lnTo>
                  <a:lnTo>
                    <a:pt x="559" y="1"/>
                  </a:lnTo>
                  <a:lnTo>
                    <a:pt x="557" y="1"/>
                  </a:lnTo>
                  <a:lnTo>
                    <a:pt x="554" y="4"/>
                  </a:lnTo>
                  <a:lnTo>
                    <a:pt x="550" y="5"/>
                  </a:lnTo>
                  <a:lnTo>
                    <a:pt x="549" y="7"/>
                  </a:lnTo>
                  <a:lnTo>
                    <a:pt x="547" y="11"/>
                  </a:lnTo>
                  <a:lnTo>
                    <a:pt x="547" y="16"/>
                  </a:lnTo>
                  <a:lnTo>
                    <a:pt x="544" y="20"/>
                  </a:lnTo>
                  <a:lnTo>
                    <a:pt x="543" y="25"/>
                  </a:lnTo>
                  <a:lnTo>
                    <a:pt x="542" y="30"/>
                  </a:lnTo>
                  <a:lnTo>
                    <a:pt x="540" y="36"/>
                  </a:lnTo>
                  <a:lnTo>
                    <a:pt x="539" y="39"/>
                  </a:lnTo>
                  <a:lnTo>
                    <a:pt x="538" y="42"/>
                  </a:lnTo>
                  <a:lnTo>
                    <a:pt x="537" y="46"/>
                  </a:lnTo>
                  <a:lnTo>
                    <a:pt x="535" y="50"/>
                  </a:lnTo>
                  <a:lnTo>
                    <a:pt x="534" y="52"/>
                  </a:lnTo>
                  <a:lnTo>
                    <a:pt x="533" y="57"/>
                  </a:lnTo>
                  <a:lnTo>
                    <a:pt x="532" y="60"/>
                  </a:lnTo>
                  <a:lnTo>
                    <a:pt x="530" y="64"/>
                  </a:lnTo>
                  <a:lnTo>
                    <a:pt x="529" y="67"/>
                  </a:lnTo>
                  <a:lnTo>
                    <a:pt x="528" y="71"/>
                  </a:lnTo>
                  <a:lnTo>
                    <a:pt x="525" y="75"/>
                  </a:lnTo>
                  <a:lnTo>
                    <a:pt x="524" y="77"/>
                  </a:lnTo>
                  <a:lnTo>
                    <a:pt x="521" y="81"/>
                  </a:lnTo>
                  <a:lnTo>
                    <a:pt x="520" y="85"/>
                  </a:lnTo>
                  <a:lnTo>
                    <a:pt x="519" y="89"/>
                  </a:lnTo>
                  <a:lnTo>
                    <a:pt x="516" y="91"/>
                  </a:lnTo>
                  <a:lnTo>
                    <a:pt x="514" y="95"/>
                  </a:lnTo>
                  <a:lnTo>
                    <a:pt x="513" y="98"/>
                  </a:lnTo>
                  <a:lnTo>
                    <a:pt x="511" y="101"/>
                  </a:lnTo>
                  <a:lnTo>
                    <a:pt x="509" y="104"/>
                  </a:lnTo>
                  <a:lnTo>
                    <a:pt x="505" y="110"/>
                  </a:lnTo>
                  <a:lnTo>
                    <a:pt x="501" y="115"/>
                  </a:lnTo>
                  <a:lnTo>
                    <a:pt x="500" y="115"/>
                  </a:lnTo>
                  <a:lnTo>
                    <a:pt x="500" y="116"/>
                  </a:lnTo>
                  <a:lnTo>
                    <a:pt x="495" y="115"/>
                  </a:lnTo>
                  <a:lnTo>
                    <a:pt x="491" y="114"/>
                  </a:lnTo>
                  <a:lnTo>
                    <a:pt x="488" y="113"/>
                  </a:lnTo>
                  <a:lnTo>
                    <a:pt x="484" y="111"/>
                  </a:lnTo>
                  <a:lnTo>
                    <a:pt x="480" y="110"/>
                  </a:lnTo>
                  <a:lnTo>
                    <a:pt x="476" y="110"/>
                  </a:lnTo>
                  <a:lnTo>
                    <a:pt x="473" y="109"/>
                  </a:lnTo>
                  <a:lnTo>
                    <a:pt x="469" y="109"/>
                  </a:lnTo>
                  <a:lnTo>
                    <a:pt x="465" y="108"/>
                  </a:lnTo>
                  <a:lnTo>
                    <a:pt x="461" y="106"/>
                  </a:lnTo>
                  <a:lnTo>
                    <a:pt x="458" y="106"/>
                  </a:lnTo>
                  <a:lnTo>
                    <a:pt x="454" y="105"/>
                  </a:lnTo>
                  <a:lnTo>
                    <a:pt x="450" y="105"/>
                  </a:lnTo>
                  <a:lnTo>
                    <a:pt x="445" y="104"/>
                  </a:lnTo>
                  <a:lnTo>
                    <a:pt x="441" y="104"/>
                  </a:lnTo>
                  <a:lnTo>
                    <a:pt x="438" y="104"/>
                  </a:lnTo>
                  <a:lnTo>
                    <a:pt x="434" y="104"/>
                  </a:lnTo>
                  <a:lnTo>
                    <a:pt x="430" y="104"/>
                  </a:lnTo>
                  <a:lnTo>
                    <a:pt x="425" y="104"/>
                  </a:lnTo>
                  <a:lnTo>
                    <a:pt x="421" y="104"/>
                  </a:lnTo>
                  <a:lnTo>
                    <a:pt x="418" y="104"/>
                  </a:lnTo>
                  <a:lnTo>
                    <a:pt x="414" y="104"/>
                  </a:lnTo>
                  <a:lnTo>
                    <a:pt x="409" y="104"/>
                  </a:lnTo>
                  <a:lnTo>
                    <a:pt x="405" y="104"/>
                  </a:lnTo>
                  <a:lnTo>
                    <a:pt x="401" y="104"/>
                  </a:lnTo>
                  <a:lnTo>
                    <a:pt x="397" y="104"/>
                  </a:lnTo>
                  <a:lnTo>
                    <a:pt x="392" y="104"/>
                  </a:lnTo>
                  <a:lnTo>
                    <a:pt x="389" y="104"/>
                  </a:lnTo>
                  <a:lnTo>
                    <a:pt x="385" y="104"/>
                  </a:lnTo>
                  <a:lnTo>
                    <a:pt x="381" y="104"/>
                  </a:lnTo>
                  <a:lnTo>
                    <a:pt x="376" y="105"/>
                  </a:lnTo>
                  <a:lnTo>
                    <a:pt x="374" y="106"/>
                  </a:lnTo>
                  <a:lnTo>
                    <a:pt x="369" y="106"/>
                  </a:lnTo>
                  <a:lnTo>
                    <a:pt x="365" y="106"/>
                  </a:lnTo>
                  <a:lnTo>
                    <a:pt x="361" y="108"/>
                  </a:lnTo>
                  <a:lnTo>
                    <a:pt x="357" y="109"/>
                  </a:lnTo>
                  <a:lnTo>
                    <a:pt x="354" y="110"/>
                  </a:lnTo>
                  <a:lnTo>
                    <a:pt x="350" y="110"/>
                  </a:lnTo>
                  <a:lnTo>
                    <a:pt x="347" y="111"/>
                  </a:lnTo>
                  <a:lnTo>
                    <a:pt x="344" y="114"/>
                  </a:lnTo>
                  <a:lnTo>
                    <a:pt x="340" y="115"/>
                  </a:lnTo>
                  <a:lnTo>
                    <a:pt x="336" y="116"/>
                  </a:lnTo>
                  <a:lnTo>
                    <a:pt x="334" y="118"/>
                  </a:lnTo>
                  <a:lnTo>
                    <a:pt x="330" y="119"/>
                  </a:lnTo>
                  <a:lnTo>
                    <a:pt x="324" y="123"/>
                  </a:lnTo>
                  <a:lnTo>
                    <a:pt x="317" y="128"/>
                  </a:lnTo>
                  <a:lnTo>
                    <a:pt x="311" y="130"/>
                  </a:lnTo>
                  <a:lnTo>
                    <a:pt x="306" y="135"/>
                  </a:lnTo>
                  <a:lnTo>
                    <a:pt x="300" y="139"/>
                  </a:lnTo>
                  <a:lnTo>
                    <a:pt x="295" y="144"/>
                  </a:lnTo>
                  <a:lnTo>
                    <a:pt x="290" y="149"/>
                  </a:lnTo>
                  <a:lnTo>
                    <a:pt x="285" y="155"/>
                  </a:lnTo>
                  <a:lnTo>
                    <a:pt x="280" y="160"/>
                  </a:lnTo>
                  <a:lnTo>
                    <a:pt x="276" y="165"/>
                  </a:lnTo>
                  <a:lnTo>
                    <a:pt x="271" y="170"/>
                  </a:lnTo>
                  <a:lnTo>
                    <a:pt x="267" y="175"/>
                  </a:lnTo>
                  <a:lnTo>
                    <a:pt x="262" y="181"/>
                  </a:lnTo>
                  <a:lnTo>
                    <a:pt x="258" y="188"/>
                  </a:lnTo>
                  <a:lnTo>
                    <a:pt x="256" y="193"/>
                  </a:lnTo>
                  <a:lnTo>
                    <a:pt x="252" y="198"/>
                  </a:lnTo>
                  <a:lnTo>
                    <a:pt x="248" y="203"/>
                  </a:lnTo>
                  <a:lnTo>
                    <a:pt x="246" y="209"/>
                  </a:lnTo>
                  <a:lnTo>
                    <a:pt x="242" y="214"/>
                  </a:lnTo>
                  <a:lnTo>
                    <a:pt x="240" y="219"/>
                  </a:lnTo>
                  <a:lnTo>
                    <a:pt x="237" y="223"/>
                  </a:lnTo>
                  <a:lnTo>
                    <a:pt x="235" y="228"/>
                  </a:lnTo>
                  <a:lnTo>
                    <a:pt x="232" y="233"/>
                  </a:lnTo>
                  <a:lnTo>
                    <a:pt x="231" y="237"/>
                  </a:lnTo>
                  <a:lnTo>
                    <a:pt x="228" y="240"/>
                  </a:lnTo>
                  <a:lnTo>
                    <a:pt x="227" y="245"/>
                  </a:lnTo>
                  <a:lnTo>
                    <a:pt x="225" y="249"/>
                  </a:lnTo>
                  <a:lnTo>
                    <a:pt x="222" y="253"/>
                  </a:lnTo>
                  <a:lnTo>
                    <a:pt x="221" y="254"/>
                  </a:lnTo>
                  <a:lnTo>
                    <a:pt x="220" y="258"/>
                  </a:lnTo>
                  <a:lnTo>
                    <a:pt x="217" y="260"/>
                  </a:lnTo>
                  <a:lnTo>
                    <a:pt x="215" y="264"/>
                  </a:lnTo>
                  <a:lnTo>
                    <a:pt x="212" y="268"/>
                  </a:lnTo>
                  <a:lnTo>
                    <a:pt x="210" y="273"/>
                  </a:lnTo>
                  <a:lnTo>
                    <a:pt x="206" y="278"/>
                  </a:lnTo>
                  <a:lnTo>
                    <a:pt x="202" y="285"/>
                  </a:lnTo>
                  <a:lnTo>
                    <a:pt x="200" y="288"/>
                  </a:lnTo>
                  <a:lnTo>
                    <a:pt x="198" y="292"/>
                  </a:lnTo>
                  <a:lnTo>
                    <a:pt x="196" y="295"/>
                  </a:lnTo>
                  <a:lnTo>
                    <a:pt x="193" y="298"/>
                  </a:lnTo>
                  <a:lnTo>
                    <a:pt x="191" y="302"/>
                  </a:lnTo>
                  <a:lnTo>
                    <a:pt x="190" y="305"/>
                  </a:lnTo>
                  <a:lnTo>
                    <a:pt x="187" y="309"/>
                  </a:lnTo>
                  <a:lnTo>
                    <a:pt x="185" y="313"/>
                  </a:lnTo>
                  <a:lnTo>
                    <a:pt x="182" y="317"/>
                  </a:lnTo>
                  <a:lnTo>
                    <a:pt x="180" y="320"/>
                  </a:lnTo>
                  <a:lnTo>
                    <a:pt x="177" y="324"/>
                  </a:lnTo>
                  <a:lnTo>
                    <a:pt x="175" y="328"/>
                  </a:lnTo>
                  <a:lnTo>
                    <a:pt x="172" y="332"/>
                  </a:lnTo>
                  <a:lnTo>
                    <a:pt x="170" y="335"/>
                  </a:lnTo>
                  <a:lnTo>
                    <a:pt x="167" y="339"/>
                  </a:lnTo>
                  <a:lnTo>
                    <a:pt x="166" y="344"/>
                  </a:lnTo>
                  <a:lnTo>
                    <a:pt x="162" y="347"/>
                  </a:lnTo>
                  <a:lnTo>
                    <a:pt x="161" y="350"/>
                  </a:lnTo>
                  <a:lnTo>
                    <a:pt x="157" y="355"/>
                  </a:lnTo>
                  <a:lnTo>
                    <a:pt x="156" y="359"/>
                  </a:lnTo>
                  <a:lnTo>
                    <a:pt x="117" y="421"/>
                  </a:lnTo>
                  <a:lnTo>
                    <a:pt x="114" y="423"/>
                  </a:lnTo>
                  <a:lnTo>
                    <a:pt x="112" y="428"/>
                  </a:lnTo>
                  <a:lnTo>
                    <a:pt x="111" y="431"/>
                  </a:lnTo>
                  <a:lnTo>
                    <a:pt x="108" y="433"/>
                  </a:lnTo>
                  <a:lnTo>
                    <a:pt x="107" y="436"/>
                  </a:lnTo>
                  <a:lnTo>
                    <a:pt x="104" y="439"/>
                  </a:lnTo>
                  <a:lnTo>
                    <a:pt x="103" y="442"/>
                  </a:lnTo>
                  <a:lnTo>
                    <a:pt x="101" y="446"/>
                  </a:lnTo>
                  <a:lnTo>
                    <a:pt x="98" y="449"/>
                  </a:lnTo>
                  <a:lnTo>
                    <a:pt x="97" y="453"/>
                  </a:lnTo>
                  <a:lnTo>
                    <a:pt x="94" y="457"/>
                  </a:lnTo>
                  <a:lnTo>
                    <a:pt x="92" y="461"/>
                  </a:lnTo>
                  <a:lnTo>
                    <a:pt x="91" y="466"/>
                  </a:lnTo>
                  <a:lnTo>
                    <a:pt x="88" y="469"/>
                  </a:lnTo>
                  <a:lnTo>
                    <a:pt x="86" y="473"/>
                  </a:lnTo>
                  <a:lnTo>
                    <a:pt x="83" y="478"/>
                  </a:lnTo>
                  <a:lnTo>
                    <a:pt x="81" y="482"/>
                  </a:lnTo>
                  <a:lnTo>
                    <a:pt x="78" y="487"/>
                  </a:lnTo>
                  <a:lnTo>
                    <a:pt x="76" y="491"/>
                  </a:lnTo>
                  <a:lnTo>
                    <a:pt x="73" y="496"/>
                  </a:lnTo>
                  <a:lnTo>
                    <a:pt x="72" y="501"/>
                  </a:lnTo>
                  <a:lnTo>
                    <a:pt x="69" y="506"/>
                  </a:lnTo>
                  <a:lnTo>
                    <a:pt x="66" y="509"/>
                  </a:lnTo>
                  <a:lnTo>
                    <a:pt x="64" y="514"/>
                  </a:lnTo>
                  <a:lnTo>
                    <a:pt x="61" y="519"/>
                  </a:lnTo>
                  <a:lnTo>
                    <a:pt x="59" y="525"/>
                  </a:lnTo>
                  <a:lnTo>
                    <a:pt x="57" y="528"/>
                  </a:lnTo>
                  <a:lnTo>
                    <a:pt x="54" y="533"/>
                  </a:lnTo>
                  <a:lnTo>
                    <a:pt x="52" y="538"/>
                  </a:lnTo>
                  <a:lnTo>
                    <a:pt x="51" y="543"/>
                  </a:lnTo>
                  <a:lnTo>
                    <a:pt x="47" y="548"/>
                  </a:lnTo>
                  <a:lnTo>
                    <a:pt x="44" y="553"/>
                  </a:lnTo>
                  <a:lnTo>
                    <a:pt x="42" y="558"/>
                  </a:lnTo>
                  <a:lnTo>
                    <a:pt x="39" y="563"/>
                  </a:lnTo>
                  <a:lnTo>
                    <a:pt x="37" y="568"/>
                  </a:lnTo>
                  <a:lnTo>
                    <a:pt x="34" y="572"/>
                  </a:lnTo>
                  <a:lnTo>
                    <a:pt x="32" y="577"/>
                  </a:lnTo>
                  <a:lnTo>
                    <a:pt x="29" y="582"/>
                  </a:lnTo>
                  <a:lnTo>
                    <a:pt x="27" y="586"/>
                  </a:lnTo>
                  <a:lnTo>
                    <a:pt x="26" y="591"/>
                  </a:lnTo>
                  <a:lnTo>
                    <a:pt x="23" y="595"/>
                  </a:lnTo>
                  <a:lnTo>
                    <a:pt x="21" y="598"/>
                  </a:lnTo>
                  <a:lnTo>
                    <a:pt x="19" y="602"/>
                  </a:lnTo>
                  <a:lnTo>
                    <a:pt x="18" y="606"/>
                  </a:lnTo>
                  <a:lnTo>
                    <a:pt x="16" y="610"/>
                  </a:lnTo>
                  <a:lnTo>
                    <a:pt x="14" y="613"/>
                  </a:lnTo>
                  <a:lnTo>
                    <a:pt x="12" y="618"/>
                  </a:lnTo>
                  <a:lnTo>
                    <a:pt x="9" y="623"/>
                  </a:lnTo>
                  <a:lnTo>
                    <a:pt x="8" y="627"/>
                  </a:lnTo>
                  <a:lnTo>
                    <a:pt x="6" y="632"/>
                  </a:lnTo>
                  <a:lnTo>
                    <a:pt x="4" y="636"/>
                  </a:lnTo>
                  <a:lnTo>
                    <a:pt x="2" y="640"/>
                  </a:lnTo>
                  <a:lnTo>
                    <a:pt x="2" y="643"/>
                  </a:lnTo>
                  <a:lnTo>
                    <a:pt x="2" y="647"/>
                  </a:lnTo>
                  <a:lnTo>
                    <a:pt x="0" y="652"/>
                  </a:lnTo>
                  <a:lnTo>
                    <a:pt x="2" y="657"/>
                  </a:lnTo>
                  <a:lnTo>
                    <a:pt x="3" y="662"/>
                  </a:lnTo>
                  <a:lnTo>
                    <a:pt x="7" y="666"/>
                  </a:lnTo>
                  <a:lnTo>
                    <a:pt x="8" y="669"/>
                  </a:lnTo>
                  <a:lnTo>
                    <a:pt x="11" y="670"/>
                  </a:lnTo>
                  <a:lnTo>
                    <a:pt x="13" y="670"/>
                  </a:lnTo>
                  <a:lnTo>
                    <a:pt x="16" y="671"/>
                  </a:lnTo>
                  <a:lnTo>
                    <a:pt x="19" y="671"/>
                  </a:lnTo>
                  <a:lnTo>
                    <a:pt x="23" y="671"/>
                  </a:lnTo>
                  <a:lnTo>
                    <a:pt x="27" y="670"/>
                  </a:lnTo>
                  <a:lnTo>
                    <a:pt x="33" y="669"/>
                  </a:lnTo>
                  <a:lnTo>
                    <a:pt x="36" y="669"/>
                  </a:lnTo>
                  <a:lnTo>
                    <a:pt x="39" y="667"/>
                  </a:lnTo>
                  <a:lnTo>
                    <a:pt x="42" y="665"/>
                  </a:lnTo>
                  <a:lnTo>
                    <a:pt x="46" y="663"/>
                  </a:lnTo>
                  <a:lnTo>
                    <a:pt x="49" y="662"/>
                  </a:lnTo>
                  <a:lnTo>
                    <a:pt x="53" y="661"/>
                  </a:lnTo>
                  <a:lnTo>
                    <a:pt x="58" y="658"/>
                  </a:lnTo>
                  <a:lnTo>
                    <a:pt x="63" y="656"/>
                  </a:lnTo>
                  <a:lnTo>
                    <a:pt x="67" y="653"/>
                  </a:lnTo>
                  <a:lnTo>
                    <a:pt x="72" y="651"/>
                  </a:lnTo>
                  <a:lnTo>
                    <a:pt x="78" y="648"/>
                  </a:lnTo>
                  <a:lnTo>
                    <a:pt x="84" y="646"/>
                  </a:lnTo>
                  <a:lnTo>
                    <a:pt x="87" y="645"/>
                  </a:lnTo>
                  <a:lnTo>
                    <a:pt x="89" y="643"/>
                  </a:lnTo>
                  <a:lnTo>
                    <a:pt x="93" y="641"/>
                  </a:lnTo>
                  <a:lnTo>
                    <a:pt x="97" y="640"/>
                  </a:lnTo>
                  <a:lnTo>
                    <a:pt x="99" y="637"/>
                  </a:lnTo>
                  <a:lnTo>
                    <a:pt x="103" y="636"/>
                  </a:lnTo>
                  <a:lnTo>
                    <a:pt x="107" y="635"/>
                  </a:lnTo>
                  <a:lnTo>
                    <a:pt x="111" y="633"/>
                  </a:lnTo>
                  <a:lnTo>
                    <a:pt x="117" y="630"/>
                  </a:lnTo>
                  <a:lnTo>
                    <a:pt x="122" y="628"/>
                  </a:lnTo>
                  <a:lnTo>
                    <a:pt x="124" y="626"/>
                  </a:lnTo>
                  <a:lnTo>
                    <a:pt x="128" y="625"/>
                  </a:lnTo>
                  <a:lnTo>
                    <a:pt x="128" y="623"/>
                  </a:lnTo>
                  <a:lnTo>
                    <a:pt x="128" y="620"/>
                  </a:lnTo>
                  <a:lnTo>
                    <a:pt x="127" y="613"/>
                  </a:lnTo>
                  <a:lnTo>
                    <a:pt x="127" y="608"/>
                  </a:lnTo>
                  <a:lnTo>
                    <a:pt x="126" y="602"/>
                  </a:lnTo>
                  <a:lnTo>
                    <a:pt x="124" y="597"/>
                  </a:lnTo>
                  <a:lnTo>
                    <a:pt x="123" y="593"/>
                  </a:lnTo>
                  <a:lnTo>
                    <a:pt x="121" y="592"/>
                  </a:lnTo>
                  <a:lnTo>
                    <a:pt x="117" y="592"/>
                  </a:lnTo>
                  <a:lnTo>
                    <a:pt x="114" y="592"/>
                  </a:lnTo>
                  <a:lnTo>
                    <a:pt x="111" y="593"/>
                  </a:lnTo>
                  <a:lnTo>
                    <a:pt x="108" y="596"/>
                  </a:lnTo>
                  <a:lnTo>
                    <a:pt x="104" y="597"/>
                  </a:lnTo>
                  <a:lnTo>
                    <a:pt x="102" y="598"/>
                  </a:lnTo>
                  <a:lnTo>
                    <a:pt x="98" y="601"/>
                  </a:lnTo>
                  <a:lnTo>
                    <a:pt x="96" y="603"/>
                  </a:lnTo>
                  <a:lnTo>
                    <a:pt x="91" y="605"/>
                  </a:lnTo>
                  <a:lnTo>
                    <a:pt x="86" y="607"/>
                  </a:lnTo>
                  <a:lnTo>
                    <a:pt x="82" y="608"/>
                  </a:lnTo>
                  <a:lnTo>
                    <a:pt x="79" y="611"/>
                  </a:lnTo>
                  <a:lnTo>
                    <a:pt x="76" y="612"/>
                  </a:lnTo>
                  <a:lnTo>
                    <a:pt x="73" y="613"/>
                  </a:lnTo>
                  <a:lnTo>
                    <a:pt x="69" y="616"/>
                  </a:lnTo>
                  <a:lnTo>
                    <a:pt x="66" y="617"/>
                  </a:lnTo>
                  <a:lnTo>
                    <a:pt x="62" y="618"/>
                  </a:lnTo>
                  <a:lnTo>
                    <a:pt x="59" y="621"/>
                  </a:lnTo>
                  <a:lnTo>
                    <a:pt x="56" y="622"/>
                  </a:lnTo>
                  <a:lnTo>
                    <a:pt x="52" y="623"/>
                  </a:lnTo>
                  <a:lnTo>
                    <a:pt x="48" y="626"/>
                  </a:lnTo>
                  <a:lnTo>
                    <a:pt x="46" y="627"/>
                  </a:lnTo>
                  <a:lnTo>
                    <a:pt x="47" y="622"/>
                  </a:lnTo>
                  <a:lnTo>
                    <a:pt x="51" y="617"/>
                  </a:lnTo>
                  <a:lnTo>
                    <a:pt x="53" y="611"/>
                  </a:lnTo>
                  <a:lnTo>
                    <a:pt x="56" y="605"/>
                  </a:lnTo>
                  <a:lnTo>
                    <a:pt x="57" y="601"/>
                  </a:lnTo>
                  <a:lnTo>
                    <a:pt x="59" y="598"/>
                  </a:lnTo>
                  <a:lnTo>
                    <a:pt x="61" y="595"/>
                  </a:lnTo>
                  <a:lnTo>
                    <a:pt x="62" y="592"/>
                  </a:lnTo>
                  <a:lnTo>
                    <a:pt x="64" y="588"/>
                  </a:lnTo>
                  <a:lnTo>
                    <a:pt x="66" y="585"/>
                  </a:lnTo>
                  <a:lnTo>
                    <a:pt x="67" y="582"/>
                  </a:lnTo>
                  <a:lnTo>
                    <a:pt x="69" y="578"/>
                  </a:lnTo>
                  <a:lnTo>
                    <a:pt x="71" y="575"/>
                  </a:lnTo>
                  <a:lnTo>
                    <a:pt x="72" y="571"/>
                  </a:lnTo>
                  <a:lnTo>
                    <a:pt x="74" y="568"/>
                  </a:lnTo>
                  <a:lnTo>
                    <a:pt x="76" y="565"/>
                  </a:lnTo>
                  <a:lnTo>
                    <a:pt x="78" y="561"/>
                  </a:lnTo>
                  <a:lnTo>
                    <a:pt x="79" y="558"/>
                  </a:lnTo>
                  <a:lnTo>
                    <a:pt x="81" y="555"/>
                  </a:lnTo>
                  <a:lnTo>
                    <a:pt x="83" y="551"/>
                  </a:lnTo>
                  <a:lnTo>
                    <a:pt x="84" y="547"/>
                  </a:lnTo>
                  <a:lnTo>
                    <a:pt x="87" y="543"/>
                  </a:lnTo>
                  <a:lnTo>
                    <a:pt x="88" y="540"/>
                  </a:lnTo>
                  <a:lnTo>
                    <a:pt x="91" y="537"/>
                  </a:lnTo>
                  <a:lnTo>
                    <a:pt x="92" y="533"/>
                  </a:lnTo>
                  <a:lnTo>
                    <a:pt x="94" y="530"/>
                  </a:lnTo>
                  <a:lnTo>
                    <a:pt x="97" y="526"/>
                  </a:lnTo>
                  <a:lnTo>
                    <a:pt x="98" y="523"/>
                  </a:lnTo>
                  <a:lnTo>
                    <a:pt x="101" y="519"/>
                  </a:lnTo>
                  <a:lnTo>
                    <a:pt x="102" y="516"/>
                  </a:lnTo>
                  <a:lnTo>
                    <a:pt x="103" y="512"/>
                  </a:lnTo>
                  <a:lnTo>
                    <a:pt x="106" y="508"/>
                  </a:lnTo>
                  <a:lnTo>
                    <a:pt x="107" y="506"/>
                  </a:lnTo>
                  <a:lnTo>
                    <a:pt x="109" y="502"/>
                  </a:lnTo>
                  <a:lnTo>
                    <a:pt x="111" y="498"/>
                  </a:lnTo>
                  <a:lnTo>
                    <a:pt x="113" y="494"/>
                  </a:lnTo>
                  <a:lnTo>
                    <a:pt x="114" y="492"/>
                  </a:lnTo>
                  <a:lnTo>
                    <a:pt x="116" y="488"/>
                  </a:lnTo>
                  <a:lnTo>
                    <a:pt x="117" y="486"/>
                  </a:lnTo>
                  <a:lnTo>
                    <a:pt x="119" y="482"/>
                  </a:lnTo>
                  <a:lnTo>
                    <a:pt x="123" y="476"/>
                  </a:lnTo>
                  <a:lnTo>
                    <a:pt x="126" y="471"/>
                  </a:lnTo>
                  <a:lnTo>
                    <a:pt x="129" y="466"/>
                  </a:lnTo>
                  <a:lnTo>
                    <a:pt x="132" y="461"/>
                  </a:lnTo>
                  <a:lnTo>
                    <a:pt x="134" y="456"/>
                  </a:lnTo>
                  <a:lnTo>
                    <a:pt x="137" y="452"/>
                  </a:lnTo>
                  <a:lnTo>
                    <a:pt x="140" y="447"/>
                  </a:lnTo>
                  <a:lnTo>
                    <a:pt x="142" y="443"/>
                  </a:lnTo>
                  <a:lnTo>
                    <a:pt x="143" y="441"/>
                  </a:lnTo>
                  <a:lnTo>
                    <a:pt x="146" y="438"/>
                  </a:lnTo>
                  <a:lnTo>
                    <a:pt x="146" y="437"/>
                  </a:lnTo>
                  <a:lnTo>
                    <a:pt x="147" y="436"/>
                  </a:lnTo>
                  <a:lnTo>
                    <a:pt x="148" y="432"/>
                  </a:lnTo>
                  <a:lnTo>
                    <a:pt x="151" y="428"/>
                  </a:lnTo>
                  <a:lnTo>
                    <a:pt x="155" y="423"/>
                  </a:lnTo>
                  <a:lnTo>
                    <a:pt x="157" y="418"/>
                  </a:lnTo>
                  <a:lnTo>
                    <a:pt x="161" y="413"/>
                  </a:lnTo>
                  <a:lnTo>
                    <a:pt x="165" y="408"/>
                  </a:lnTo>
                  <a:lnTo>
                    <a:pt x="168" y="402"/>
                  </a:lnTo>
                  <a:lnTo>
                    <a:pt x="172" y="396"/>
                  </a:lnTo>
                  <a:lnTo>
                    <a:pt x="175" y="391"/>
                  </a:lnTo>
                  <a:lnTo>
                    <a:pt x="178" y="387"/>
                  </a:lnTo>
                  <a:lnTo>
                    <a:pt x="181" y="382"/>
                  </a:lnTo>
                  <a:lnTo>
                    <a:pt x="182" y="379"/>
                  </a:lnTo>
                  <a:lnTo>
                    <a:pt x="183" y="377"/>
                  </a:lnTo>
                  <a:lnTo>
                    <a:pt x="185" y="377"/>
                  </a:lnTo>
                  <a:lnTo>
                    <a:pt x="187" y="373"/>
                  </a:lnTo>
                  <a:lnTo>
                    <a:pt x="190" y="369"/>
                  </a:lnTo>
                  <a:lnTo>
                    <a:pt x="192" y="364"/>
                  </a:lnTo>
                  <a:lnTo>
                    <a:pt x="195" y="362"/>
                  </a:lnTo>
                  <a:lnTo>
                    <a:pt x="196" y="357"/>
                  </a:lnTo>
                  <a:lnTo>
                    <a:pt x="200" y="353"/>
                  </a:lnTo>
                  <a:lnTo>
                    <a:pt x="201" y="349"/>
                  </a:lnTo>
                  <a:lnTo>
                    <a:pt x="205" y="345"/>
                  </a:lnTo>
                  <a:lnTo>
                    <a:pt x="207" y="342"/>
                  </a:lnTo>
                  <a:lnTo>
                    <a:pt x="208" y="338"/>
                  </a:lnTo>
                  <a:lnTo>
                    <a:pt x="211" y="334"/>
                  </a:lnTo>
                  <a:lnTo>
                    <a:pt x="213" y="330"/>
                  </a:lnTo>
                  <a:lnTo>
                    <a:pt x="216" y="327"/>
                  </a:lnTo>
                  <a:lnTo>
                    <a:pt x="218" y="324"/>
                  </a:lnTo>
                  <a:lnTo>
                    <a:pt x="220" y="320"/>
                  </a:lnTo>
                  <a:lnTo>
                    <a:pt x="223" y="317"/>
                  </a:lnTo>
                  <a:lnTo>
                    <a:pt x="225" y="313"/>
                  </a:lnTo>
                  <a:lnTo>
                    <a:pt x="227" y="309"/>
                  </a:lnTo>
                  <a:lnTo>
                    <a:pt x="228" y="305"/>
                  </a:lnTo>
                  <a:lnTo>
                    <a:pt x="231" y="303"/>
                  </a:lnTo>
                  <a:lnTo>
                    <a:pt x="232" y="299"/>
                  </a:lnTo>
                  <a:lnTo>
                    <a:pt x="235" y="297"/>
                  </a:lnTo>
                  <a:lnTo>
                    <a:pt x="237" y="294"/>
                  </a:lnTo>
                  <a:lnTo>
                    <a:pt x="238" y="292"/>
                  </a:lnTo>
                  <a:lnTo>
                    <a:pt x="242" y="287"/>
                  </a:lnTo>
                  <a:lnTo>
                    <a:pt x="245" y="282"/>
                  </a:lnTo>
                  <a:lnTo>
                    <a:pt x="247" y="278"/>
                  </a:lnTo>
                  <a:lnTo>
                    <a:pt x="250" y="275"/>
                  </a:lnTo>
                  <a:lnTo>
                    <a:pt x="251" y="272"/>
                  </a:lnTo>
                  <a:lnTo>
                    <a:pt x="252" y="269"/>
                  </a:lnTo>
                  <a:lnTo>
                    <a:pt x="255" y="265"/>
                  </a:lnTo>
                  <a:lnTo>
                    <a:pt x="257" y="260"/>
                  </a:lnTo>
                  <a:lnTo>
                    <a:pt x="258" y="257"/>
                  </a:lnTo>
                  <a:lnTo>
                    <a:pt x="260" y="253"/>
                  </a:lnTo>
                  <a:lnTo>
                    <a:pt x="262" y="249"/>
                  </a:lnTo>
                  <a:lnTo>
                    <a:pt x="263" y="245"/>
                  </a:lnTo>
                  <a:lnTo>
                    <a:pt x="266" y="240"/>
                  </a:lnTo>
                  <a:lnTo>
                    <a:pt x="269" y="235"/>
                  </a:lnTo>
                  <a:lnTo>
                    <a:pt x="271" y="231"/>
                  </a:lnTo>
                  <a:lnTo>
                    <a:pt x="275" y="228"/>
                  </a:lnTo>
                  <a:lnTo>
                    <a:pt x="277" y="221"/>
                  </a:lnTo>
                  <a:lnTo>
                    <a:pt x="280" y="218"/>
                  </a:lnTo>
                  <a:lnTo>
                    <a:pt x="282" y="213"/>
                  </a:lnTo>
                  <a:lnTo>
                    <a:pt x="286" y="208"/>
                  </a:lnTo>
                  <a:lnTo>
                    <a:pt x="289" y="203"/>
                  </a:lnTo>
                  <a:lnTo>
                    <a:pt x="292" y="199"/>
                  </a:lnTo>
                  <a:lnTo>
                    <a:pt x="296" y="194"/>
                  </a:lnTo>
                  <a:lnTo>
                    <a:pt x="300" y="189"/>
                  </a:lnTo>
                  <a:lnTo>
                    <a:pt x="304" y="184"/>
                  </a:lnTo>
                  <a:lnTo>
                    <a:pt x="307" y="180"/>
                  </a:lnTo>
                  <a:lnTo>
                    <a:pt x="311" y="175"/>
                  </a:lnTo>
                  <a:lnTo>
                    <a:pt x="316" y="171"/>
                  </a:lnTo>
                  <a:lnTo>
                    <a:pt x="320" y="168"/>
                  </a:lnTo>
                  <a:lnTo>
                    <a:pt x="324" y="163"/>
                  </a:lnTo>
                  <a:lnTo>
                    <a:pt x="329" y="160"/>
                  </a:lnTo>
                  <a:lnTo>
                    <a:pt x="335" y="156"/>
                  </a:lnTo>
                  <a:lnTo>
                    <a:pt x="339" y="154"/>
                  </a:lnTo>
                  <a:lnTo>
                    <a:pt x="344" y="150"/>
                  </a:lnTo>
                  <a:lnTo>
                    <a:pt x="349" y="148"/>
                  </a:lnTo>
                  <a:lnTo>
                    <a:pt x="354" y="145"/>
                  </a:lnTo>
                  <a:lnTo>
                    <a:pt x="360" y="143"/>
                  </a:lnTo>
                  <a:lnTo>
                    <a:pt x="366" y="141"/>
                  </a:lnTo>
                  <a:lnTo>
                    <a:pt x="371" y="140"/>
                  </a:lnTo>
                  <a:lnTo>
                    <a:pt x="377" y="140"/>
                  </a:lnTo>
                  <a:lnTo>
                    <a:pt x="380" y="139"/>
                  </a:lnTo>
                  <a:lnTo>
                    <a:pt x="384" y="139"/>
                  </a:lnTo>
                  <a:lnTo>
                    <a:pt x="386" y="138"/>
                  </a:lnTo>
                  <a:lnTo>
                    <a:pt x="390" y="138"/>
                  </a:lnTo>
                  <a:lnTo>
                    <a:pt x="392" y="138"/>
                  </a:lnTo>
                  <a:lnTo>
                    <a:pt x="396" y="136"/>
                  </a:lnTo>
                  <a:lnTo>
                    <a:pt x="399" y="136"/>
                  </a:lnTo>
                  <a:lnTo>
                    <a:pt x="403" y="136"/>
                  </a:lnTo>
                  <a:lnTo>
                    <a:pt x="405" y="136"/>
                  </a:lnTo>
                  <a:lnTo>
                    <a:pt x="409" y="136"/>
                  </a:lnTo>
                  <a:lnTo>
                    <a:pt x="411" y="136"/>
                  </a:lnTo>
                  <a:lnTo>
                    <a:pt x="415" y="136"/>
                  </a:lnTo>
                  <a:lnTo>
                    <a:pt x="418" y="136"/>
                  </a:lnTo>
                  <a:lnTo>
                    <a:pt x="421" y="136"/>
                  </a:lnTo>
                  <a:lnTo>
                    <a:pt x="424" y="136"/>
                  </a:lnTo>
                  <a:lnTo>
                    <a:pt x="428" y="138"/>
                  </a:lnTo>
                  <a:lnTo>
                    <a:pt x="434" y="138"/>
                  </a:lnTo>
                  <a:lnTo>
                    <a:pt x="440" y="138"/>
                  </a:lnTo>
                  <a:lnTo>
                    <a:pt x="445" y="139"/>
                  </a:lnTo>
                  <a:lnTo>
                    <a:pt x="451" y="140"/>
                  </a:lnTo>
                  <a:lnTo>
                    <a:pt x="458" y="140"/>
                  </a:lnTo>
                  <a:lnTo>
                    <a:pt x="464" y="141"/>
                  </a:lnTo>
                  <a:lnTo>
                    <a:pt x="466" y="143"/>
                  </a:lnTo>
                  <a:lnTo>
                    <a:pt x="470" y="143"/>
                  </a:lnTo>
                  <a:lnTo>
                    <a:pt x="473" y="144"/>
                  </a:lnTo>
                  <a:lnTo>
                    <a:pt x="476" y="145"/>
                  </a:lnTo>
                  <a:lnTo>
                    <a:pt x="474" y="148"/>
                  </a:lnTo>
                  <a:lnTo>
                    <a:pt x="471" y="150"/>
                  </a:lnTo>
                  <a:lnTo>
                    <a:pt x="469" y="154"/>
                  </a:lnTo>
                  <a:lnTo>
                    <a:pt x="466" y="158"/>
                  </a:lnTo>
                  <a:lnTo>
                    <a:pt x="464" y="161"/>
                  </a:lnTo>
                  <a:lnTo>
                    <a:pt x="461" y="164"/>
                  </a:lnTo>
                  <a:lnTo>
                    <a:pt x="459" y="168"/>
                  </a:lnTo>
                  <a:lnTo>
                    <a:pt x="458" y="173"/>
                  </a:lnTo>
                  <a:lnTo>
                    <a:pt x="454" y="175"/>
                  </a:lnTo>
                  <a:lnTo>
                    <a:pt x="451" y="179"/>
                  </a:lnTo>
                  <a:lnTo>
                    <a:pt x="450" y="183"/>
                  </a:lnTo>
                  <a:lnTo>
                    <a:pt x="448" y="188"/>
                  </a:lnTo>
                  <a:lnTo>
                    <a:pt x="445" y="191"/>
                  </a:lnTo>
                  <a:lnTo>
                    <a:pt x="444" y="195"/>
                  </a:lnTo>
                  <a:lnTo>
                    <a:pt x="441" y="200"/>
                  </a:lnTo>
                  <a:lnTo>
                    <a:pt x="440" y="204"/>
                  </a:lnTo>
                  <a:lnTo>
                    <a:pt x="438" y="208"/>
                  </a:lnTo>
                  <a:lnTo>
                    <a:pt x="435" y="213"/>
                  </a:lnTo>
                  <a:lnTo>
                    <a:pt x="434" y="216"/>
                  </a:lnTo>
                  <a:lnTo>
                    <a:pt x="431" y="220"/>
                  </a:lnTo>
                  <a:lnTo>
                    <a:pt x="430" y="225"/>
                  </a:lnTo>
                  <a:lnTo>
                    <a:pt x="429" y="229"/>
                  </a:lnTo>
                  <a:lnTo>
                    <a:pt x="426" y="234"/>
                  </a:lnTo>
                  <a:lnTo>
                    <a:pt x="425" y="238"/>
                  </a:lnTo>
                  <a:lnTo>
                    <a:pt x="424" y="242"/>
                  </a:lnTo>
                  <a:lnTo>
                    <a:pt x="423" y="247"/>
                  </a:lnTo>
                  <a:lnTo>
                    <a:pt x="421" y="250"/>
                  </a:lnTo>
                  <a:lnTo>
                    <a:pt x="421" y="255"/>
                  </a:lnTo>
                  <a:lnTo>
                    <a:pt x="420" y="259"/>
                  </a:lnTo>
                  <a:lnTo>
                    <a:pt x="419" y="264"/>
                  </a:lnTo>
                  <a:lnTo>
                    <a:pt x="419" y="268"/>
                  </a:lnTo>
                  <a:lnTo>
                    <a:pt x="419" y="273"/>
                  </a:lnTo>
                  <a:lnTo>
                    <a:pt x="418" y="278"/>
                  </a:lnTo>
                  <a:lnTo>
                    <a:pt x="419" y="282"/>
                  </a:lnTo>
                  <a:lnTo>
                    <a:pt x="420" y="285"/>
                  </a:lnTo>
                  <a:lnTo>
                    <a:pt x="423" y="288"/>
                  </a:lnTo>
                  <a:lnTo>
                    <a:pt x="424" y="290"/>
                  </a:lnTo>
                  <a:lnTo>
                    <a:pt x="426" y="292"/>
                  </a:lnTo>
                  <a:lnTo>
                    <a:pt x="430" y="293"/>
                  </a:lnTo>
                  <a:lnTo>
                    <a:pt x="434" y="294"/>
                  </a:lnTo>
                  <a:lnTo>
                    <a:pt x="436" y="293"/>
                  </a:lnTo>
                  <a:lnTo>
                    <a:pt x="439" y="292"/>
                  </a:lnTo>
                  <a:lnTo>
                    <a:pt x="443" y="290"/>
                  </a:lnTo>
                  <a:lnTo>
                    <a:pt x="445" y="289"/>
                  </a:lnTo>
                  <a:lnTo>
                    <a:pt x="448" y="285"/>
                  </a:lnTo>
                  <a:lnTo>
                    <a:pt x="450" y="283"/>
                  </a:lnTo>
                  <a:lnTo>
                    <a:pt x="451" y="279"/>
                  </a:lnTo>
                  <a:lnTo>
                    <a:pt x="453" y="275"/>
                  </a:lnTo>
                  <a:lnTo>
                    <a:pt x="453" y="272"/>
                  </a:lnTo>
                  <a:lnTo>
                    <a:pt x="453" y="268"/>
                  </a:lnTo>
                  <a:lnTo>
                    <a:pt x="454" y="264"/>
                  </a:lnTo>
                  <a:lnTo>
                    <a:pt x="455" y="260"/>
                  </a:lnTo>
                  <a:lnTo>
                    <a:pt x="455" y="257"/>
                  </a:lnTo>
                  <a:lnTo>
                    <a:pt x="456" y="253"/>
                  </a:lnTo>
                  <a:lnTo>
                    <a:pt x="458" y="249"/>
                  </a:lnTo>
                  <a:lnTo>
                    <a:pt x="459" y="247"/>
                  </a:lnTo>
                  <a:lnTo>
                    <a:pt x="460" y="242"/>
                  </a:lnTo>
                  <a:lnTo>
                    <a:pt x="461" y="238"/>
                  </a:lnTo>
                  <a:lnTo>
                    <a:pt x="464" y="234"/>
                  </a:lnTo>
                  <a:lnTo>
                    <a:pt x="465" y="230"/>
                  </a:lnTo>
                  <a:lnTo>
                    <a:pt x="466" y="226"/>
                  </a:lnTo>
                  <a:lnTo>
                    <a:pt x="469" y="221"/>
                  </a:lnTo>
                  <a:lnTo>
                    <a:pt x="470" y="218"/>
                  </a:lnTo>
                  <a:lnTo>
                    <a:pt x="473" y="214"/>
                  </a:lnTo>
                  <a:lnTo>
                    <a:pt x="474" y="210"/>
                  </a:lnTo>
                  <a:lnTo>
                    <a:pt x="476" y="206"/>
                  </a:lnTo>
                  <a:lnTo>
                    <a:pt x="478" y="201"/>
                  </a:lnTo>
                  <a:lnTo>
                    <a:pt x="480" y="199"/>
                  </a:lnTo>
                  <a:lnTo>
                    <a:pt x="483" y="194"/>
                  </a:lnTo>
                  <a:lnTo>
                    <a:pt x="484" y="190"/>
                  </a:lnTo>
                  <a:lnTo>
                    <a:pt x="486" y="188"/>
                  </a:lnTo>
                  <a:lnTo>
                    <a:pt x="489" y="184"/>
                  </a:lnTo>
                  <a:lnTo>
                    <a:pt x="491" y="180"/>
                  </a:lnTo>
                  <a:lnTo>
                    <a:pt x="495" y="176"/>
                  </a:lnTo>
                  <a:lnTo>
                    <a:pt x="496" y="173"/>
                  </a:lnTo>
                  <a:lnTo>
                    <a:pt x="500" y="169"/>
                  </a:lnTo>
                  <a:lnTo>
                    <a:pt x="501" y="166"/>
                  </a:lnTo>
                  <a:lnTo>
                    <a:pt x="505" y="163"/>
                  </a:lnTo>
                  <a:lnTo>
                    <a:pt x="508" y="160"/>
                  </a:lnTo>
                  <a:lnTo>
                    <a:pt x="510" y="156"/>
                  </a:lnTo>
                  <a:lnTo>
                    <a:pt x="515" y="159"/>
                  </a:lnTo>
                  <a:lnTo>
                    <a:pt x="520" y="161"/>
                  </a:lnTo>
                  <a:lnTo>
                    <a:pt x="525" y="164"/>
                  </a:lnTo>
                  <a:lnTo>
                    <a:pt x="532" y="168"/>
                  </a:lnTo>
                  <a:lnTo>
                    <a:pt x="537" y="170"/>
                  </a:lnTo>
                  <a:lnTo>
                    <a:pt x="542" y="174"/>
                  </a:lnTo>
                  <a:lnTo>
                    <a:pt x="547" y="178"/>
                  </a:lnTo>
                  <a:lnTo>
                    <a:pt x="552" y="181"/>
                  </a:lnTo>
                  <a:lnTo>
                    <a:pt x="557" y="185"/>
                  </a:lnTo>
                  <a:lnTo>
                    <a:pt x="560" y="189"/>
                  </a:lnTo>
                  <a:lnTo>
                    <a:pt x="565" y="193"/>
                  </a:lnTo>
                  <a:lnTo>
                    <a:pt x="570" y="198"/>
                  </a:lnTo>
                  <a:lnTo>
                    <a:pt x="574" y="201"/>
                  </a:lnTo>
                  <a:lnTo>
                    <a:pt x="579" y="206"/>
                  </a:lnTo>
                  <a:lnTo>
                    <a:pt x="584" y="211"/>
                  </a:lnTo>
                  <a:lnTo>
                    <a:pt x="588" y="216"/>
                  </a:lnTo>
                  <a:lnTo>
                    <a:pt x="590" y="219"/>
                  </a:lnTo>
                  <a:lnTo>
                    <a:pt x="593" y="223"/>
                  </a:lnTo>
                  <a:lnTo>
                    <a:pt x="595" y="226"/>
                  </a:lnTo>
                  <a:lnTo>
                    <a:pt x="598" y="229"/>
                  </a:lnTo>
                  <a:lnTo>
                    <a:pt x="600" y="233"/>
                  </a:lnTo>
                  <a:lnTo>
                    <a:pt x="603" y="235"/>
                  </a:lnTo>
                  <a:lnTo>
                    <a:pt x="605" y="239"/>
                  </a:lnTo>
                  <a:lnTo>
                    <a:pt x="608" y="242"/>
                  </a:lnTo>
                  <a:lnTo>
                    <a:pt x="612" y="248"/>
                  </a:lnTo>
                  <a:lnTo>
                    <a:pt x="617" y="254"/>
                  </a:lnTo>
                  <a:lnTo>
                    <a:pt x="618" y="257"/>
                  </a:lnTo>
                  <a:lnTo>
                    <a:pt x="620" y="260"/>
                  </a:lnTo>
                  <a:lnTo>
                    <a:pt x="623" y="263"/>
                  </a:lnTo>
                  <a:lnTo>
                    <a:pt x="624" y="267"/>
                  </a:lnTo>
                  <a:lnTo>
                    <a:pt x="628" y="272"/>
                  </a:lnTo>
                  <a:lnTo>
                    <a:pt x="630" y="278"/>
                  </a:lnTo>
                  <a:lnTo>
                    <a:pt x="633" y="284"/>
                  </a:lnTo>
                  <a:lnTo>
                    <a:pt x="637" y="289"/>
                  </a:lnTo>
                  <a:lnTo>
                    <a:pt x="638" y="294"/>
                  </a:lnTo>
                  <a:lnTo>
                    <a:pt x="640" y="299"/>
                  </a:lnTo>
                  <a:lnTo>
                    <a:pt x="642" y="305"/>
                  </a:lnTo>
                  <a:lnTo>
                    <a:pt x="644" y="310"/>
                  </a:lnTo>
                  <a:lnTo>
                    <a:pt x="644" y="315"/>
                  </a:lnTo>
                  <a:lnTo>
                    <a:pt x="645" y="320"/>
                  </a:lnTo>
                  <a:lnTo>
                    <a:pt x="647" y="325"/>
                  </a:lnTo>
                  <a:lnTo>
                    <a:pt x="647" y="330"/>
                  </a:lnTo>
                  <a:lnTo>
                    <a:pt x="647" y="335"/>
                  </a:lnTo>
                  <a:lnTo>
                    <a:pt x="647" y="340"/>
                  </a:lnTo>
                  <a:lnTo>
                    <a:pt x="647" y="345"/>
                  </a:lnTo>
                  <a:lnTo>
                    <a:pt x="647" y="350"/>
                  </a:lnTo>
                  <a:lnTo>
                    <a:pt x="645" y="355"/>
                  </a:lnTo>
                  <a:lnTo>
                    <a:pt x="644" y="360"/>
                  </a:lnTo>
                  <a:lnTo>
                    <a:pt x="643" y="364"/>
                  </a:lnTo>
                  <a:lnTo>
                    <a:pt x="643" y="369"/>
                  </a:lnTo>
                  <a:lnTo>
                    <a:pt x="640" y="375"/>
                  </a:lnTo>
                  <a:lnTo>
                    <a:pt x="638" y="381"/>
                  </a:lnTo>
                  <a:lnTo>
                    <a:pt x="637" y="386"/>
                  </a:lnTo>
                  <a:lnTo>
                    <a:pt x="634" y="391"/>
                  </a:lnTo>
                  <a:lnTo>
                    <a:pt x="632" y="393"/>
                  </a:lnTo>
                  <a:lnTo>
                    <a:pt x="630" y="396"/>
                  </a:lnTo>
                  <a:lnTo>
                    <a:pt x="628" y="399"/>
                  </a:lnTo>
                  <a:lnTo>
                    <a:pt x="627" y="403"/>
                  </a:lnTo>
                  <a:lnTo>
                    <a:pt x="624" y="407"/>
                  </a:lnTo>
                  <a:lnTo>
                    <a:pt x="622" y="411"/>
                  </a:lnTo>
                  <a:lnTo>
                    <a:pt x="619" y="416"/>
                  </a:lnTo>
                  <a:lnTo>
                    <a:pt x="617" y="419"/>
                  </a:lnTo>
                  <a:lnTo>
                    <a:pt x="614" y="423"/>
                  </a:lnTo>
                  <a:lnTo>
                    <a:pt x="612" y="428"/>
                  </a:lnTo>
                  <a:lnTo>
                    <a:pt x="608" y="432"/>
                  </a:lnTo>
                  <a:lnTo>
                    <a:pt x="605" y="437"/>
                  </a:lnTo>
                  <a:lnTo>
                    <a:pt x="602" y="442"/>
                  </a:lnTo>
                  <a:lnTo>
                    <a:pt x="599" y="446"/>
                  </a:lnTo>
                  <a:lnTo>
                    <a:pt x="595" y="451"/>
                  </a:lnTo>
                  <a:lnTo>
                    <a:pt x="593" y="456"/>
                  </a:lnTo>
                  <a:lnTo>
                    <a:pt x="589" y="461"/>
                  </a:lnTo>
                  <a:lnTo>
                    <a:pt x="585" y="466"/>
                  </a:lnTo>
                  <a:lnTo>
                    <a:pt x="582" y="471"/>
                  </a:lnTo>
                  <a:lnTo>
                    <a:pt x="578" y="476"/>
                  </a:lnTo>
                  <a:lnTo>
                    <a:pt x="574" y="481"/>
                  </a:lnTo>
                  <a:lnTo>
                    <a:pt x="570" y="486"/>
                  </a:lnTo>
                  <a:lnTo>
                    <a:pt x="567" y="492"/>
                  </a:lnTo>
                  <a:lnTo>
                    <a:pt x="563" y="497"/>
                  </a:lnTo>
                  <a:lnTo>
                    <a:pt x="559" y="502"/>
                  </a:lnTo>
                  <a:lnTo>
                    <a:pt x="555" y="507"/>
                  </a:lnTo>
                  <a:lnTo>
                    <a:pt x="552" y="513"/>
                  </a:lnTo>
                  <a:lnTo>
                    <a:pt x="547" y="519"/>
                  </a:lnTo>
                  <a:lnTo>
                    <a:pt x="543" y="525"/>
                  </a:lnTo>
                  <a:lnTo>
                    <a:pt x="539" y="530"/>
                  </a:lnTo>
                  <a:lnTo>
                    <a:pt x="535" y="536"/>
                  </a:lnTo>
                  <a:lnTo>
                    <a:pt x="532" y="541"/>
                  </a:lnTo>
                  <a:lnTo>
                    <a:pt x="528" y="546"/>
                  </a:lnTo>
                  <a:lnTo>
                    <a:pt x="523" y="552"/>
                  </a:lnTo>
                  <a:lnTo>
                    <a:pt x="519" y="557"/>
                  </a:lnTo>
                  <a:lnTo>
                    <a:pt x="515" y="562"/>
                  </a:lnTo>
                  <a:lnTo>
                    <a:pt x="510" y="567"/>
                  </a:lnTo>
                  <a:lnTo>
                    <a:pt x="506" y="573"/>
                  </a:lnTo>
                  <a:lnTo>
                    <a:pt x="503" y="578"/>
                  </a:lnTo>
                  <a:lnTo>
                    <a:pt x="499" y="583"/>
                  </a:lnTo>
                  <a:lnTo>
                    <a:pt x="495" y="588"/>
                  </a:lnTo>
                  <a:lnTo>
                    <a:pt x="490" y="593"/>
                  </a:lnTo>
                  <a:lnTo>
                    <a:pt x="486" y="598"/>
                  </a:lnTo>
                  <a:lnTo>
                    <a:pt x="483" y="605"/>
                  </a:lnTo>
                  <a:lnTo>
                    <a:pt x="479" y="608"/>
                  </a:lnTo>
                  <a:lnTo>
                    <a:pt x="475" y="613"/>
                  </a:lnTo>
                  <a:lnTo>
                    <a:pt x="471" y="618"/>
                  </a:lnTo>
                  <a:lnTo>
                    <a:pt x="469" y="623"/>
                  </a:lnTo>
                  <a:lnTo>
                    <a:pt x="464" y="627"/>
                  </a:lnTo>
                  <a:lnTo>
                    <a:pt x="461" y="632"/>
                  </a:lnTo>
                  <a:lnTo>
                    <a:pt x="458" y="636"/>
                  </a:lnTo>
                  <a:lnTo>
                    <a:pt x="454" y="641"/>
                  </a:lnTo>
                  <a:lnTo>
                    <a:pt x="451" y="645"/>
                  </a:lnTo>
                  <a:lnTo>
                    <a:pt x="448" y="650"/>
                  </a:lnTo>
                  <a:lnTo>
                    <a:pt x="444" y="653"/>
                  </a:lnTo>
                  <a:lnTo>
                    <a:pt x="441" y="657"/>
                  </a:lnTo>
                  <a:lnTo>
                    <a:pt x="438" y="661"/>
                  </a:lnTo>
                  <a:lnTo>
                    <a:pt x="435" y="665"/>
                  </a:lnTo>
                  <a:lnTo>
                    <a:pt x="433" y="669"/>
                  </a:lnTo>
                  <a:lnTo>
                    <a:pt x="430" y="671"/>
                  </a:lnTo>
                  <a:lnTo>
                    <a:pt x="428" y="675"/>
                  </a:lnTo>
                  <a:lnTo>
                    <a:pt x="425" y="677"/>
                  </a:lnTo>
                  <a:lnTo>
                    <a:pt x="424" y="681"/>
                  </a:lnTo>
                  <a:lnTo>
                    <a:pt x="421" y="684"/>
                  </a:lnTo>
                  <a:lnTo>
                    <a:pt x="416" y="689"/>
                  </a:lnTo>
                  <a:lnTo>
                    <a:pt x="411" y="695"/>
                  </a:lnTo>
                  <a:lnTo>
                    <a:pt x="406" y="700"/>
                  </a:lnTo>
                  <a:lnTo>
                    <a:pt x="403" y="706"/>
                  </a:lnTo>
                  <a:lnTo>
                    <a:pt x="397" y="711"/>
                  </a:lnTo>
                  <a:lnTo>
                    <a:pt x="392" y="716"/>
                  </a:lnTo>
                  <a:lnTo>
                    <a:pt x="387" y="721"/>
                  </a:lnTo>
                  <a:lnTo>
                    <a:pt x="382" y="727"/>
                  </a:lnTo>
                  <a:lnTo>
                    <a:pt x="377" y="732"/>
                  </a:lnTo>
                  <a:lnTo>
                    <a:pt x="374" y="737"/>
                  </a:lnTo>
                  <a:lnTo>
                    <a:pt x="367" y="744"/>
                  </a:lnTo>
                  <a:lnTo>
                    <a:pt x="364" y="749"/>
                  </a:lnTo>
                  <a:lnTo>
                    <a:pt x="359" y="754"/>
                  </a:lnTo>
                  <a:lnTo>
                    <a:pt x="354" y="760"/>
                  </a:lnTo>
                  <a:lnTo>
                    <a:pt x="349" y="765"/>
                  </a:lnTo>
                  <a:lnTo>
                    <a:pt x="345" y="771"/>
                  </a:lnTo>
                  <a:lnTo>
                    <a:pt x="341" y="772"/>
                  </a:lnTo>
                  <a:lnTo>
                    <a:pt x="337" y="774"/>
                  </a:lnTo>
                  <a:lnTo>
                    <a:pt x="334" y="775"/>
                  </a:lnTo>
                  <a:lnTo>
                    <a:pt x="331" y="776"/>
                  </a:lnTo>
                  <a:lnTo>
                    <a:pt x="327" y="779"/>
                  </a:lnTo>
                  <a:lnTo>
                    <a:pt x="325" y="780"/>
                  </a:lnTo>
                  <a:lnTo>
                    <a:pt x="321" y="781"/>
                  </a:lnTo>
                  <a:lnTo>
                    <a:pt x="316" y="784"/>
                  </a:lnTo>
                  <a:lnTo>
                    <a:pt x="312" y="785"/>
                  </a:lnTo>
                  <a:lnTo>
                    <a:pt x="309" y="786"/>
                  </a:lnTo>
                  <a:lnTo>
                    <a:pt x="304" y="789"/>
                  </a:lnTo>
                  <a:lnTo>
                    <a:pt x="299" y="790"/>
                  </a:lnTo>
                  <a:lnTo>
                    <a:pt x="295" y="792"/>
                  </a:lnTo>
                  <a:lnTo>
                    <a:pt x="291" y="794"/>
                  </a:lnTo>
                  <a:lnTo>
                    <a:pt x="285" y="796"/>
                  </a:lnTo>
                  <a:lnTo>
                    <a:pt x="280" y="797"/>
                  </a:lnTo>
                  <a:lnTo>
                    <a:pt x="275" y="800"/>
                  </a:lnTo>
                  <a:lnTo>
                    <a:pt x="270" y="801"/>
                  </a:lnTo>
                  <a:lnTo>
                    <a:pt x="265" y="804"/>
                  </a:lnTo>
                  <a:lnTo>
                    <a:pt x="260" y="805"/>
                  </a:lnTo>
                  <a:lnTo>
                    <a:pt x="256" y="806"/>
                  </a:lnTo>
                  <a:lnTo>
                    <a:pt x="251" y="809"/>
                  </a:lnTo>
                  <a:lnTo>
                    <a:pt x="246" y="810"/>
                  </a:lnTo>
                  <a:lnTo>
                    <a:pt x="241" y="813"/>
                  </a:lnTo>
                  <a:lnTo>
                    <a:pt x="237" y="814"/>
                  </a:lnTo>
                  <a:lnTo>
                    <a:pt x="232" y="815"/>
                  </a:lnTo>
                  <a:lnTo>
                    <a:pt x="228" y="816"/>
                  </a:lnTo>
                  <a:lnTo>
                    <a:pt x="225" y="818"/>
                  </a:lnTo>
                  <a:lnTo>
                    <a:pt x="221" y="819"/>
                  </a:lnTo>
                  <a:lnTo>
                    <a:pt x="218" y="820"/>
                  </a:lnTo>
                  <a:lnTo>
                    <a:pt x="218" y="815"/>
                  </a:lnTo>
                  <a:lnTo>
                    <a:pt x="220" y="809"/>
                  </a:lnTo>
                  <a:lnTo>
                    <a:pt x="220" y="804"/>
                  </a:lnTo>
                  <a:lnTo>
                    <a:pt x="221" y="797"/>
                  </a:lnTo>
                  <a:lnTo>
                    <a:pt x="221" y="794"/>
                  </a:lnTo>
                  <a:lnTo>
                    <a:pt x="221" y="791"/>
                  </a:lnTo>
                  <a:lnTo>
                    <a:pt x="222" y="787"/>
                  </a:lnTo>
                  <a:lnTo>
                    <a:pt x="222" y="785"/>
                  </a:lnTo>
                  <a:lnTo>
                    <a:pt x="223" y="779"/>
                  </a:lnTo>
                  <a:lnTo>
                    <a:pt x="225" y="774"/>
                  </a:lnTo>
                  <a:lnTo>
                    <a:pt x="225" y="769"/>
                  </a:lnTo>
                  <a:lnTo>
                    <a:pt x="226" y="765"/>
                  </a:lnTo>
                  <a:lnTo>
                    <a:pt x="226" y="760"/>
                  </a:lnTo>
                  <a:lnTo>
                    <a:pt x="226" y="757"/>
                  </a:lnTo>
                  <a:lnTo>
                    <a:pt x="227" y="752"/>
                  </a:lnTo>
                  <a:lnTo>
                    <a:pt x="227" y="749"/>
                  </a:lnTo>
                  <a:lnTo>
                    <a:pt x="228" y="745"/>
                  </a:lnTo>
                  <a:lnTo>
                    <a:pt x="230" y="741"/>
                  </a:lnTo>
                  <a:lnTo>
                    <a:pt x="230" y="737"/>
                  </a:lnTo>
                  <a:lnTo>
                    <a:pt x="230" y="734"/>
                  </a:lnTo>
                  <a:lnTo>
                    <a:pt x="231" y="731"/>
                  </a:lnTo>
                  <a:lnTo>
                    <a:pt x="231" y="727"/>
                  </a:lnTo>
                  <a:lnTo>
                    <a:pt x="231" y="725"/>
                  </a:lnTo>
                  <a:lnTo>
                    <a:pt x="232" y="721"/>
                  </a:lnTo>
                  <a:lnTo>
                    <a:pt x="232" y="719"/>
                  </a:lnTo>
                  <a:lnTo>
                    <a:pt x="232" y="716"/>
                  </a:lnTo>
                  <a:lnTo>
                    <a:pt x="233" y="710"/>
                  </a:lnTo>
                  <a:lnTo>
                    <a:pt x="233" y="705"/>
                  </a:lnTo>
                  <a:lnTo>
                    <a:pt x="235" y="700"/>
                  </a:lnTo>
                  <a:lnTo>
                    <a:pt x="235" y="696"/>
                  </a:lnTo>
                  <a:lnTo>
                    <a:pt x="235" y="692"/>
                  </a:lnTo>
                  <a:lnTo>
                    <a:pt x="236" y="689"/>
                  </a:lnTo>
                  <a:lnTo>
                    <a:pt x="236" y="685"/>
                  </a:lnTo>
                  <a:lnTo>
                    <a:pt x="236" y="682"/>
                  </a:lnTo>
                  <a:lnTo>
                    <a:pt x="236" y="676"/>
                  </a:lnTo>
                  <a:lnTo>
                    <a:pt x="236" y="671"/>
                  </a:lnTo>
                  <a:lnTo>
                    <a:pt x="235" y="667"/>
                  </a:lnTo>
                  <a:lnTo>
                    <a:pt x="233" y="665"/>
                  </a:lnTo>
                  <a:lnTo>
                    <a:pt x="231" y="660"/>
                  </a:lnTo>
                  <a:lnTo>
                    <a:pt x="227" y="656"/>
                  </a:lnTo>
                  <a:lnTo>
                    <a:pt x="225" y="655"/>
                  </a:lnTo>
                  <a:lnTo>
                    <a:pt x="221" y="653"/>
                  </a:lnTo>
                  <a:lnTo>
                    <a:pt x="218" y="653"/>
                  </a:lnTo>
                  <a:lnTo>
                    <a:pt x="216" y="653"/>
                  </a:lnTo>
                  <a:lnTo>
                    <a:pt x="212" y="653"/>
                  </a:lnTo>
                  <a:lnTo>
                    <a:pt x="208" y="653"/>
                  </a:lnTo>
                  <a:lnTo>
                    <a:pt x="203" y="655"/>
                  </a:lnTo>
                  <a:lnTo>
                    <a:pt x="200" y="656"/>
                  </a:lnTo>
                  <a:lnTo>
                    <a:pt x="196" y="657"/>
                  </a:lnTo>
                  <a:lnTo>
                    <a:pt x="193" y="658"/>
                  </a:lnTo>
                  <a:lnTo>
                    <a:pt x="190" y="658"/>
                  </a:lnTo>
                  <a:lnTo>
                    <a:pt x="187" y="661"/>
                  </a:lnTo>
                  <a:lnTo>
                    <a:pt x="183" y="662"/>
                  </a:lnTo>
                  <a:lnTo>
                    <a:pt x="180" y="663"/>
                  </a:lnTo>
                  <a:lnTo>
                    <a:pt x="176" y="666"/>
                  </a:lnTo>
                  <a:lnTo>
                    <a:pt x="172" y="669"/>
                  </a:lnTo>
                  <a:lnTo>
                    <a:pt x="167" y="670"/>
                  </a:lnTo>
                  <a:lnTo>
                    <a:pt x="162" y="672"/>
                  </a:lnTo>
                  <a:lnTo>
                    <a:pt x="157" y="675"/>
                  </a:lnTo>
                  <a:lnTo>
                    <a:pt x="152" y="677"/>
                  </a:lnTo>
                  <a:lnTo>
                    <a:pt x="146" y="680"/>
                  </a:lnTo>
                  <a:lnTo>
                    <a:pt x="141" y="682"/>
                  </a:lnTo>
                  <a:lnTo>
                    <a:pt x="134" y="686"/>
                  </a:lnTo>
                  <a:lnTo>
                    <a:pt x="128" y="690"/>
                  </a:lnTo>
                  <a:lnTo>
                    <a:pt x="123" y="691"/>
                  </a:lnTo>
                  <a:lnTo>
                    <a:pt x="117" y="695"/>
                  </a:lnTo>
                  <a:lnTo>
                    <a:pt x="112" y="696"/>
                  </a:lnTo>
                  <a:lnTo>
                    <a:pt x="108" y="699"/>
                  </a:lnTo>
                  <a:lnTo>
                    <a:pt x="103" y="701"/>
                  </a:lnTo>
                  <a:lnTo>
                    <a:pt x="99" y="702"/>
                  </a:lnTo>
                  <a:lnTo>
                    <a:pt x="97" y="704"/>
                  </a:lnTo>
                  <a:lnTo>
                    <a:pt x="96" y="705"/>
                  </a:lnTo>
                  <a:lnTo>
                    <a:pt x="93" y="706"/>
                  </a:lnTo>
                  <a:lnTo>
                    <a:pt x="91" y="710"/>
                  </a:lnTo>
                  <a:lnTo>
                    <a:pt x="88" y="715"/>
                  </a:lnTo>
                  <a:lnTo>
                    <a:pt x="88" y="717"/>
                  </a:lnTo>
                  <a:lnTo>
                    <a:pt x="88" y="720"/>
                  </a:lnTo>
                  <a:lnTo>
                    <a:pt x="88" y="722"/>
                  </a:lnTo>
                  <a:lnTo>
                    <a:pt x="88" y="726"/>
                  </a:lnTo>
                  <a:lnTo>
                    <a:pt x="89" y="730"/>
                  </a:lnTo>
                  <a:lnTo>
                    <a:pt x="91" y="734"/>
                  </a:lnTo>
                  <a:lnTo>
                    <a:pt x="91" y="735"/>
                  </a:lnTo>
                  <a:lnTo>
                    <a:pt x="92" y="736"/>
                  </a:lnTo>
                  <a:lnTo>
                    <a:pt x="96" y="737"/>
                  </a:lnTo>
                  <a:lnTo>
                    <a:pt x="99" y="737"/>
                  </a:lnTo>
                  <a:lnTo>
                    <a:pt x="103" y="737"/>
                  </a:lnTo>
                  <a:lnTo>
                    <a:pt x="109" y="736"/>
                  </a:lnTo>
                  <a:lnTo>
                    <a:pt x="112" y="734"/>
                  </a:lnTo>
                  <a:lnTo>
                    <a:pt x="116" y="734"/>
                  </a:lnTo>
                  <a:lnTo>
                    <a:pt x="118" y="731"/>
                  </a:lnTo>
                  <a:lnTo>
                    <a:pt x="123" y="730"/>
                  </a:lnTo>
                  <a:lnTo>
                    <a:pt x="127" y="727"/>
                  </a:lnTo>
                  <a:lnTo>
                    <a:pt x="132" y="725"/>
                  </a:lnTo>
                  <a:lnTo>
                    <a:pt x="137" y="722"/>
                  </a:lnTo>
                  <a:lnTo>
                    <a:pt x="143" y="720"/>
                  </a:lnTo>
                  <a:lnTo>
                    <a:pt x="146" y="719"/>
                  </a:lnTo>
                  <a:lnTo>
                    <a:pt x="150" y="716"/>
                  </a:lnTo>
                  <a:lnTo>
                    <a:pt x="152" y="715"/>
                  </a:lnTo>
                  <a:lnTo>
                    <a:pt x="156" y="714"/>
                  </a:lnTo>
                  <a:lnTo>
                    <a:pt x="160" y="711"/>
                  </a:lnTo>
                  <a:lnTo>
                    <a:pt x="163" y="709"/>
                  </a:lnTo>
                  <a:lnTo>
                    <a:pt x="167" y="707"/>
                  </a:lnTo>
                  <a:lnTo>
                    <a:pt x="172" y="706"/>
                  </a:lnTo>
                  <a:lnTo>
                    <a:pt x="175" y="704"/>
                  </a:lnTo>
                  <a:lnTo>
                    <a:pt x="180" y="701"/>
                  </a:lnTo>
                  <a:lnTo>
                    <a:pt x="183" y="700"/>
                  </a:lnTo>
                  <a:lnTo>
                    <a:pt x="187" y="697"/>
                  </a:lnTo>
                  <a:lnTo>
                    <a:pt x="191" y="695"/>
                  </a:lnTo>
                  <a:lnTo>
                    <a:pt x="195" y="694"/>
                  </a:lnTo>
                  <a:lnTo>
                    <a:pt x="198" y="692"/>
                  </a:lnTo>
                  <a:lnTo>
                    <a:pt x="202" y="691"/>
                  </a:lnTo>
                  <a:lnTo>
                    <a:pt x="201" y="695"/>
                  </a:lnTo>
                  <a:lnTo>
                    <a:pt x="201" y="700"/>
                  </a:lnTo>
                  <a:lnTo>
                    <a:pt x="201" y="704"/>
                  </a:lnTo>
                  <a:lnTo>
                    <a:pt x="201" y="709"/>
                  </a:lnTo>
                  <a:lnTo>
                    <a:pt x="200" y="714"/>
                  </a:lnTo>
                  <a:lnTo>
                    <a:pt x="198" y="719"/>
                  </a:lnTo>
                  <a:lnTo>
                    <a:pt x="198" y="724"/>
                  </a:lnTo>
                  <a:lnTo>
                    <a:pt x="197" y="729"/>
                  </a:lnTo>
                  <a:lnTo>
                    <a:pt x="196" y="734"/>
                  </a:lnTo>
                  <a:lnTo>
                    <a:pt x="196" y="740"/>
                  </a:lnTo>
                  <a:lnTo>
                    <a:pt x="195" y="745"/>
                  </a:lnTo>
                  <a:lnTo>
                    <a:pt x="193" y="750"/>
                  </a:lnTo>
                  <a:lnTo>
                    <a:pt x="193" y="754"/>
                  </a:lnTo>
                  <a:lnTo>
                    <a:pt x="192" y="760"/>
                  </a:lnTo>
                  <a:lnTo>
                    <a:pt x="191" y="764"/>
                  </a:lnTo>
                  <a:lnTo>
                    <a:pt x="191" y="769"/>
                  </a:lnTo>
                  <a:lnTo>
                    <a:pt x="190" y="771"/>
                  </a:lnTo>
                  <a:lnTo>
                    <a:pt x="190" y="775"/>
                  </a:lnTo>
                  <a:lnTo>
                    <a:pt x="188" y="779"/>
                  </a:lnTo>
                  <a:lnTo>
                    <a:pt x="188" y="781"/>
                  </a:lnTo>
                  <a:lnTo>
                    <a:pt x="188" y="785"/>
                  </a:lnTo>
                  <a:lnTo>
                    <a:pt x="187" y="787"/>
                  </a:lnTo>
                  <a:lnTo>
                    <a:pt x="187" y="791"/>
                  </a:lnTo>
                  <a:lnTo>
                    <a:pt x="187" y="795"/>
                  </a:lnTo>
                  <a:lnTo>
                    <a:pt x="186" y="800"/>
                  </a:lnTo>
                  <a:lnTo>
                    <a:pt x="186" y="806"/>
                  </a:lnTo>
                  <a:lnTo>
                    <a:pt x="185" y="811"/>
                  </a:lnTo>
                  <a:lnTo>
                    <a:pt x="183" y="818"/>
                  </a:lnTo>
                  <a:lnTo>
                    <a:pt x="182" y="820"/>
                  </a:lnTo>
                  <a:lnTo>
                    <a:pt x="182" y="824"/>
                  </a:lnTo>
                  <a:lnTo>
                    <a:pt x="182" y="826"/>
                  </a:lnTo>
                  <a:lnTo>
                    <a:pt x="182" y="830"/>
                  </a:lnTo>
                  <a:lnTo>
                    <a:pt x="181" y="835"/>
                  </a:lnTo>
                  <a:lnTo>
                    <a:pt x="182" y="841"/>
                  </a:lnTo>
                  <a:lnTo>
                    <a:pt x="182" y="845"/>
                  </a:lnTo>
                  <a:lnTo>
                    <a:pt x="185" y="850"/>
                  </a:lnTo>
                  <a:lnTo>
                    <a:pt x="187" y="853"/>
                  </a:lnTo>
                  <a:lnTo>
                    <a:pt x="191" y="856"/>
                  </a:lnTo>
                  <a:lnTo>
                    <a:pt x="193" y="858"/>
                  </a:lnTo>
                  <a:lnTo>
                    <a:pt x="197" y="858"/>
                  </a:lnTo>
                  <a:lnTo>
                    <a:pt x="198" y="858"/>
                  </a:lnTo>
                  <a:lnTo>
                    <a:pt x="201" y="858"/>
                  </a:lnTo>
                  <a:lnTo>
                    <a:pt x="205" y="858"/>
                  </a:lnTo>
                  <a:lnTo>
                    <a:pt x="210" y="858"/>
                  </a:lnTo>
                  <a:lnTo>
                    <a:pt x="213" y="855"/>
                  </a:lnTo>
                  <a:lnTo>
                    <a:pt x="220" y="854"/>
                  </a:lnTo>
                  <a:lnTo>
                    <a:pt x="223" y="853"/>
                  </a:lnTo>
                  <a:lnTo>
                    <a:pt x="226" y="851"/>
                  </a:lnTo>
                  <a:lnTo>
                    <a:pt x="231" y="851"/>
                  </a:lnTo>
                  <a:lnTo>
                    <a:pt x="235" y="850"/>
                  </a:lnTo>
                  <a:lnTo>
                    <a:pt x="238" y="848"/>
                  </a:lnTo>
                  <a:lnTo>
                    <a:pt x="245" y="845"/>
                  </a:lnTo>
                  <a:lnTo>
                    <a:pt x="250" y="844"/>
                  </a:lnTo>
                  <a:lnTo>
                    <a:pt x="256" y="843"/>
                  </a:lnTo>
                  <a:lnTo>
                    <a:pt x="258" y="841"/>
                  </a:lnTo>
                  <a:lnTo>
                    <a:pt x="261" y="840"/>
                  </a:lnTo>
                  <a:lnTo>
                    <a:pt x="265" y="839"/>
                  </a:lnTo>
                  <a:lnTo>
                    <a:pt x="269" y="838"/>
                  </a:lnTo>
                  <a:lnTo>
                    <a:pt x="271" y="836"/>
                  </a:lnTo>
                  <a:lnTo>
                    <a:pt x="275" y="836"/>
                  </a:lnTo>
                  <a:lnTo>
                    <a:pt x="279" y="834"/>
                  </a:lnTo>
                  <a:lnTo>
                    <a:pt x="282" y="834"/>
                  </a:lnTo>
                  <a:lnTo>
                    <a:pt x="286" y="831"/>
                  </a:lnTo>
                  <a:lnTo>
                    <a:pt x="291" y="830"/>
                  </a:lnTo>
                  <a:lnTo>
                    <a:pt x="295" y="828"/>
                  </a:lnTo>
                  <a:lnTo>
                    <a:pt x="300" y="826"/>
                  </a:lnTo>
                  <a:lnTo>
                    <a:pt x="304" y="825"/>
                  </a:lnTo>
                  <a:lnTo>
                    <a:pt x="307" y="824"/>
                  </a:lnTo>
                  <a:lnTo>
                    <a:pt x="311" y="821"/>
                  </a:lnTo>
                  <a:lnTo>
                    <a:pt x="316" y="820"/>
                  </a:lnTo>
                  <a:lnTo>
                    <a:pt x="319" y="819"/>
                  </a:lnTo>
                  <a:lnTo>
                    <a:pt x="322" y="818"/>
                  </a:lnTo>
                  <a:lnTo>
                    <a:pt x="326" y="816"/>
                  </a:lnTo>
                  <a:lnTo>
                    <a:pt x="329" y="815"/>
                  </a:lnTo>
                  <a:lnTo>
                    <a:pt x="335" y="813"/>
                  </a:lnTo>
                  <a:lnTo>
                    <a:pt x="341" y="810"/>
                  </a:lnTo>
                  <a:lnTo>
                    <a:pt x="346" y="807"/>
                  </a:lnTo>
                  <a:lnTo>
                    <a:pt x="351" y="805"/>
                  </a:lnTo>
                  <a:lnTo>
                    <a:pt x="355" y="804"/>
                  </a:lnTo>
                  <a:lnTo>
                    <a:pt x="359" y="801"/>
                  </a:lnTo>
                  <a:lnTo>
                    <a:pt x="364" y="797"/>
                  </a:lnTo>
                  <a:lnTo>
                    <a:pt x="367" y="795"/>
                  </a:lnTo>
                  <a:lnTo>
                    <a:pt x="372" y="790"/>
                  </a:lnTo>
                  <a:lnTo>
                    <a:pt x="377" y="784"/>
                  </a:lnTo>
                  <a:lnTo>
                    <a:pt x="382" y="779"/>
                  </a:lnTo>
                  <a:lnTo>
                    <a:pt x="387" y="772"/>
                  </a:lnTo>
                  <a:lnTo>
                    <a:pt x="392" y="766"/>
                  </a:lnTo>
                  <a:lnTo>
                    <a:pt x="397" y="761"/>
                  </a:lnTo>
                  <a:lnTo>
                    <a:pt x="403" y="755"/>
                  </a:lnTo>
                  <a:lnTo>
                    <a:pt x="408" y="750"/>
                  </a:lnTo>
                  <a:lnTo>
                    <a:pt x="413" y="744"/>
                  </a:lnTo>
                  <a:lnTo>
                    <a:pt x="418" y="739"/>
                  </a:lnTo>
                  <a:lnTo>
                    <a:pt x="423" y="732"/>
                  </a:lnTo>
                  <a:lnTo>
                    <a:pt x="428" y="727"/>
                  </a:lnTo>
                  <a:lnTo>
                    <a:pt x="433" y="721"/>
                  </a:lnTo>
                  <a:lnTo>
                    <a:pt x="438" y="716"/>
                  </a:lnTo>
                  <a:lnTo>
                    <a:pt x="443" y="711"/>
                  </a:lnTo>
                  <a:lnTo>
                    <a:pt x="448" y="706"/>
                  </a:lnTo>
                  <a:lnTo>
                    <a:pt x="450" y="702"/>
                  </a:lnTo>
                  <a:lnTo>
                    <a:pt x="451" y="700"/>
                  </a:lnTo>
                  <a:lnTo>
                    <a:pt x="454" y="696"/>
                  </a:lnTo>
                  <a:lnTo>
                    <a:pt x="458" y="694"/>
                  </a:lnTo>
                  <a:lnTo>
                    <a:pt x="459" y="689"/>
                  </a:lnTo>
                  <a:lnTo>
                    <a:pt x="463" y="686"/>
                  </a:lnTo>
                  <a:lnTo>
                    <a:pt x="465" y="681"/>
                  </a:lnTo>
                  <a:lnTo>
                    <a:pt x="469" y="679"/>
                  </a:lnTo>
                  <a:lnTo>
                    <a:pt x="471" y="674"/>
                  </a:lnTo>
                  <a:lnTo>
                    <a:pt x="474" y="670"/>
                  </a:lnTo>
                  <a:lnTo>
                    <a:pt x="478" y="666"/>
                  </a:lnTo>
                  <a:lnTo>
                    <a:pt x="481" y="662"/>
                  </a:lnTo>
                  <a:lnTo>
                    <a:pt x="484" y="657"/>
                  </a:lnTo>
                  <a:lnTo>
                    <a:pt x="488" y="652"/>
                  </a:lnTo>
                  <a:lnTo>
                    <a:pt x="491" y="648"/>
                  </a:lnTo>
                  <a:lnTo>
                    <a:pt x="495" y="643"/>
                  </a:lnTo>
                  <a:lnTo>
                    <a:pt x="499" y="638"/>
                  </a:lnTo>
                  <a:lnTo>
                    <a:pt x="503" y="633"/>
                  </a:lnTo>
                  <a:lnTo>
                    <a:pt x="506" y="628"/>
                  </a:lnTo>
                  <a:lnTo>
                    <a:pt x="510" y="623"/>
                  </a:lnTo>
                  <a:lnTo>
                    <a:pt x="514" y="618"/>
                  </a:lnTo>
                  <a:lnTo>
                    <a:pt x="518" y="613"/>
                  </a:lnTo>
                  <a:lnTo>
                    <a:pt x="521" y="608"/>
                  </a:lnTo>
                  <a:lnTo>
                    <a:pt x="526" y="603"/>
                  </a:lnTo>
                  <a:lnTo>
                    <a:pt x="530" y="597"/>
                  </a:lnTo>
                  <a:lnTo>
                    <a:pt x="534" y="592"/>
                  </a:lnTo>
                  <a:lnTo>
                    <a:pt x="538" y="586"/>
                  </a:lnTo>
                  <a:lnTo>
                    <a:pt x="543" y="581"/>
                  </a:lnTo>
                  <a:lnTo>
                    <a:pt x="547" y="576"/>
                  </a:lnTo>
                  <a:lnTo>
                    <a:pt x="552" y="571"/>
                  </a:lnTo>
                  <a:lnTo>
                    <a:pt x="555" y="565"/>
                  </a:lnTo>
                  <a:lnTo>
                    <a:pt x="559" y="560"/>
                  </a:lnTo>
                  <a:lnTo>
                    <a:pt x="563" y="553"/>
                  </a:lnTo>
                  <a:lnTo>
                    <a:pt x="568" y="548"/>
                  </a:lnTo>
                  <a:lnTo>
                    <a:pt x="572" y="542"/>
                  </a:lnTo>
                  <a:lnTo>
                    <a:pt x="575" y="537"/>
                  </a:lnTo>
                  <a:lnTo>
                    <a:pt x="579" y="532"/>
                  </a:lnTo>
                  <a:lnTo>
                    <a:pt x="584" y="526"/>
                  </a:lnTo>
                  <a:lnTo>
                    <a:pt x="587" y="521"/>
                  </a:lnTo>
                  <a:lnTo>
                    <a:pt x="592" y="516"/>
                  </a:lnTo>
                  <a:lnTo>
                    <a:pt x="595" y="509"/>
                  </a:lnTo>
                  <a:lnTo>
                    <a:pt x="599" y="504"/>
                  </a:lnTo>
                  <a:lnTo>
                    <a:pt x="603" y="499"/>
                  </a:lnTo>
                  <a:lnTo>
                    <a:pt x="607" y="493"/>
                  </a:lnTo>
                  <a:lnTo>
                    <a:pt x="610" y="488"/>
                  </a:lnTo>
                  <a:lnTo>
                    <a:pt x="614" y="483"/>
                  </a:lnTo>
                  <a:lnTo>
                    <a:pt x="618" y="478"/>
                  </a:lnTo>
                  <a:lnTo>
                    <a:pt x="622" y="473"/>
                  </a:lnTo>
                  <a:lnTo>
                    <a:pt x="624" y="468"/>
                  </a:lnTo>
                  <a:lnTo>
                    <a:pt x="628" y="463"/>
                  </a:lnTo>
                  <a:lnTo>
                    <a:pt x="630" y="458"/>
                  </a:lnTo>
                  <a:lnTo>
                    <a:pt x="634" y="454"/>
                  </a:lnTo>
                  <a:lnTo>
                    <a:pt x="637" y="448"/>
                  </a:lnTo>
                  <a:lnTo>
                    <a:pt x="640" y="444"/>
                  </a:lnTo>
                  <a:lnTo>
                    <a:pt x="643" y="441"/>
                  </a:lnTo>
                  <a:lnTo>
                    <a:pt x="647" y="436"/>
                  </a:lnTo>
                  <a:lnTo>
                    <a:pt x="649" y="432"/>
                  </a:lnTo>
                  <a:lnTo>
                    <a:pt x="650" y="428"/>
                  </a:lnTo>
                  <a:lnTo>
                    <a:pt x="653" y="423"/>
                  </a:lnTo>
                  <a:lnTo>
                    <a:pt x="655" y="421"/>
                  </a:lnTo>
                  <a:lnTo>
                    <a:pt x="658" y="416"/>
                  </a:lnTo>
                  <a:lnTo>
                    <a:pt x="660" y="413"/>
                  </a:lnTo>
                  <a:lnTo>
                    <a:pt x="662" y="409"/>
                  </a:lnTo>
                  <a:lnTo>
                    <a:pt x="664" y="407"/>
                  </a:lnTo>
                  <a:lnTo>
                    <a:pt x="666" y="403"/>
                  </a:lnTo>
                  <a:lnTo>
                    <a:pt x="668" y="398"/>
                  </a:lnTo>
                  <a:lnTo>
                    <a:pt x="669" y="394"/>
                  </a:lnTo>
                  <a:lnTo>
                    <a:pt x="671" y="391"/>
                  </a:lnTo>
                  <a:lnTo>
                    <a:pt x="672" y="388"/>
                  </a:lnTo>
                  <a:lnTo>
                    <a:pt x="673" y="384"/>
                  </a:lnTo>
                  <a:lnTo>
                    <a:pt x="674" y="381"/>
                  </a:lnTo>
                  <a:lnTo>
                    <a:pt x="676" y="377"/>
                  </a:lnTo>
                  <a:lnTo>
                    <a:pt x="676" y="373"/>
                  </a:lnTo>
                  <a:lnTo>
                    <a:pt x="677" y="369"/>
                  </a:lnTo>
                  <a:lnTo>
                    <a:pt x="678" y="367"/>
                  </a:lnTo>
                  <a:lnTo>
                    <a:pt x="679" y="363"/>
                  </a:lnTo>
                  <a:lnTo>
                    <a:pt x="679" y="359"/>
                  </a:lnTo>
                  <a:lnTo>
                    <a:pt x="681" y="357"/>
                  </a:lnTo>
                  <a:lnTo>
                    <a:pt x="681" y="353"/>
                  </a:lnTo>
                  <a:lnTo>
                    <a:pt x="681" y="350"/>
                  </a:lnTo>
                  <a:lnTo>
                    <a:pt x="681" y="347"/>
                  </a:lnTo>
                  <a:lnTo>
                    <a:pt x="681" y="343"/>
                  </a:lnTo>
                  <a:lnTo>
                    <a:pt x="681" y="339"/>
                  </a:lnTo>
                  <a:lnTo>
                    <a:pt x="681" y="337"/>
                  </a:lnTo>
                  <a:lnTo>
                    <a:pt x="681" y="333"/>
                  </a:lnTo>
                  <a:lnTo>
                    <a:pt x="681" y="329"/>
                  </a:lnTo>
                  <a:lnTo>
                    <a:pt x="681" y="325"/>
                  </a:lnTo>
                  <a:lnTo>
                    <a:pt x="681" y="323"/>
                  </a:lnTo>
                  <a:lnTo>
                    <a:pt x="681" y="319"/>
                  </a:lnTo>
                  <a:lnTo>
                    <a:pt x="681" y="317"/>
                  </a:lnTo>
                  <a:lnTo>
                    <a:pt x="679" y="313"/>
                  </a:lnTo>
                  <a:lnTo>
                    <a:pt x="679" y="310"/>
                  </a:lnTo>
                  <a:lnTo>
                    <a:pt x="678" y="307"/>
                  </a:lnTo>
                  <a:lnTo>
                    <a:pt x="677" y="304"/>
                  </a:lnTo>
                  <a:lnTo>
                    <a:pt x="677" y="300"/>
                  </a:lnTo>
                  <a:lnTo>
                    <a:pt x="676" y="298"/>
                  </a:lnTo>
                  <a:lnTo>
                    <a:pt x="674" y="294"/>
                  </a:lnTo>
                  <a:lnTo>
                    <a:pt x="673" y="290"/>
                  </a:lnTo>
                  <a:lnTo>
                    <a:pt x="672" y="287"/>
                  </a:lnTo>
                  <a:lnTo>
                    <a:pt x="671" y="284"/>
                  </a:lnTo>
                  <a:lnTo>
                    <a:pt x="669" y="280"/>
                  </a:lnTo>
                  <a:lnTo>
                    <a:pt x="668" y="278"/>
                  </a:lnTo>
                  <a:lnTo>
                    <a:pt x="667" y="274"/>
                  </a:lnTo>
                  <a:lnTo>
                    <a:pt x="666" y="272"/>
                  </a:lnTo>
                  <a:lnTo>
                    <a:pt x="664" y="268"/>
                  </a:lnTo>
                  <a:lnTo>
                    <a:pt x="662" y="265"/>
                  </a:lnTo>
                  <a:lnTo>
                    <a:pt x="660" y="262"/>
                  </a:lnTo>
                  <a:lnTo>
                    <a:pt x="659" y="259"/>
                  </a:lnTo>
                  <a:lnTo>
                    <a:pt x="657" y="255"/>
                  </a:lnTo>
                  <a:lnTo>
                    <a:pt x="655" y="253"/>
                  </a:lnTo>
                  <a:lnTo>
                    <a:pt x="654" y="249"/>
                  </a:lnTo>
                  <a:lnTo>
                    <a:pt x="652" y="247"/>
                  </a:lnTo>
                  <a:lnTo>
                    <a:pt x="649" y="243"/>
                  </a:lnTo>
                  <a:lnTo>
                    <a:pt x="648" y="239"/>
                  </a:lnTo>
                  <a:lnTo>
                    <a:pt x="645" y="235"/>
                  </a:lnTo>
                  <a:lnTo>
                    <a:pt x="643" y="233"/>
                  </a:lnTo>
                  <a:lnTo>
                    <a:pt x="640" y="229"/>
                  </a:lnTo>
                  <a:lnTo>
                    <a:pt x="639" y="226"/>
                  </a:lnTo>
                  <a:lnTo>
                    <a:pt x="637" y="223"/>
                  </a:lnTo>
                  <a:lnTo>
                    <a:pt x="634" y="220"/>
                  </a:lnTo>
                  <a:lnTo>
                    <a:pt x="632" y="216"/>
                  </a:lnTo>
                  <a:lnTo>
                    <a:pt x="629" y="214"/>
                  </a:lnTo>
                  <a:lnTo>
                    <a:pt x="627" y="210"/>
                  </a:lnTo>
                  <a:lnTo>
                    <a:pt x="624" y="208"/>
                  </a:lnTo>
                  <a:lnTo>
                    <a:pt x="622" y="204"/>
                  </a:lnTo>
                  <a:lnTo>
                    <a:pt x="619" y="201"/>
                  </a:lnTo>
                  <a:lnTo>
                    <a:pt x="617" y="198"/>
                  </a:lnTo>
                  <a:lnTo>
                    <a:pt x="614"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7" name="Freeform 16"/>
            <p:cNvSpPr>
              <a:spLocks/>
            </p:cNvSpPr>
            <p:nvPr/>
          </p:nvSpPr>
          <p:spPr bwMode="auto">
            <a:xfrm>
              <a:off x="4033" y="1115"/>
              <a:ext cx="29" cy="72"/>
            </a:xfrm>
            <a:custGeom>
              <a:avLst/>
              <a:gdLst>
                <a:gd name="T0" fmla="*/ 2 w 57"/>
                <a:gd name="T1" fmla="*/ 1 h 144"/>
                <a:gd name="T2" fmla="*/ 2 w 57"/>
                <a:gd name="T3" fmla="*/ 0 h 144"/>
                <a:gd name="T4" fmla="*/ 2 w 57"/>
                <a:gd name="T5" fmla="*/ 1 h 144"/>
                <a:gd name="T6" fmla="*/ 1 w 57"/>
                <a:gd name="T7" fmla="*/ 1 h 144"/>
                <a:gd name="T8" fmla="*/ 1 w 57"/>
                <a:gd name="T9" fmla="*/ 1 h 144"/>
                <a:gd name="T10" fmla="*/ 1 w 57"/>
                <a:gd name="T11" fmla="*/ 1 h 144"/>
                <a:gd name="T12" fmla="*/ 1 w 57"/>
                <a:gd name="T13" fmla="*/ 2 h 144"/>
                <a:gd name="T14" fmla="*/ 1 w 57"/>
                <a:gd name="T15" fmla="*/ 2 h 144"/>
                <a:gd name="T16" fmla="*/ 1 w 57"/>
                <a:gd name="T17" fmla="*/ 2 h 144"/>
                <a:gd name="T18" fmla="*/ 1 w 57"/>
                <a:gd name="T19" fmla="*/ 2 h 144"/>
                <a:gd name="T20" fmla="*/ 1 w 57"/>
                <a:gd name="T21" fmla="*/ 3 h 144"/>
                <a:gd name="T22" fmla="*/ 1 w 57"/>
                <a:gd name="T23" fmla="*/ 3 h 144"/>
                <a:gd name="T24" fmla="*/ 1 w 57"/>
                <a:gd name="T25" fmla="*/ 3 h 144"/>
                <a:gd name="T26" fmla="*/ 1 w 57"/>
                <a:gd name="T27" fmla="*/ 3 h 144"/>
                <a:gd name="T28" fmla="*/ 1 w 57"/>
                <a:gd name="T29" fmla="*/ 4 h 144"/>
                <a:gd name="T30" fmla="*/ 1 w 57"/>
                <a:gd name="T31" fmla="*/ 4 h 144"/>
                <a:gd name="T32" fmla="*/ 0 w 57"/>
                <a:gd name="T33" fmla="*/ 4 h 144"/>
                <a:gd name="T34" fmla="*/ 1 w 57"/>
                <a:gd name="T35" fmla="*/ 5 h 144"/>
                <a:gd name="T36" fmla="*/ 1 w 57"/>
                <a:gd name="T37" fmla="*/ 5 h 144"/>
                <a:gd name="T38" fmla="*/ 1 w 57"/>
                <a:gd name="T39" fmla="*/ 5 h 144"/>
                <a:gd name="T40" fmla="*/ 1 w 57"/>
                <a:gd name="T41" fmla="*/ 5 h 144"/>
                <a:gd name="T42" fmla="*/ 2 w 57"/>
                <a:gd name="T43" fmla="*/ 4 h 144"/>
                <a:gd name="T44" fmla="*/ 2 w 57"/>
                <a:gd name="T45" fmla="*/ 4 h 144"/>
                <a:gd name="T46" fmla="*/ 2 w 57"/>
                <a:gd name="T47" fmla="*/ 4 h 144"/>
                <a:gd name="T48" fmla="*/ 2 w 57"/>
                <a:gd name="T49" fmla="*/ 4 h 144"/>
                <a:gd name="T50" fmla="*/ 2 w 57"/>
                <a:gd name="T51" fmla="*/ 3 h 144"/>
                <a:gd name="T52" fmla="*/ 2 w 57"/>
                <a:gd name="T53" fmla="*/ 3 h 144"/>
                <a:gd name="T54" fmla="*/ 2 w 57"/>
                <a:gd name="T55" fmla="*/ 3 h 144"/>
                <a:gd name="T56" fmla="*/ 2 w 57"/>
                <a:gd name="T57" fmla="*/ 3 h 144"/>
                <a:gd name="T58" fmla="*/ 2 w 57"/>
                <a:gd name="T59" fmla="*/ 2 h 144"/>
                <a:gd name="T60" fmla="*/ 2 w 57"/>
                <a:gd name="T61" fmla="*/ 2 h 144"/>
                <a:gd name="T62" fmla="*/ 2 w 57"/>
                <a:gd name="T63" fmla="*/ 2 h 144"/>
                <a:gd name="T64" fmla="*/ 2 w 57"/>
                <a:gd name="T65" fmla="*/ 2 h 144"/>
                <a:gd name="T66" fmla="*/ 2 w 57"/>
                <a:gd name="T67" fmla="*/ 2 h 144"/>
                <a:gd name="T68" fmla="*/ 2 w 57"/>
                <a:gd name="T69" fmla="*/ 1 h 144"/>
                <a:gd name="T70" fmla="*/ 2 w 57"/>
                <a:gd name="T71" fmla="*/ 1 h 144"/>
                <a:gd name="T72" fmla="*/ 2 w 57"/>
                <a:gd name="T73" fmla="*/ 1 h 144"/>
                <a:gd name="T74" fmla="*/ 2 w 57"/>
                <a:gd name="T75" fmla="*/ 1 h 144"/>
                <a:gd name="T76" fmla="*/ 2 w 57"/>
                <a:gd name="T77" fmla="*/ 1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7" h="144">
                  <a:moveTo>
                    <a:pt x="55" y="8"/>
                  </a:moveTo>
                  <a:lnTo>
                    <a:pt x="51" y="4"/>
                  </a:lnTo>
                  <a:lnTo>
                    <a:pt x="47" y="1"/>
                  </a:lnTo>
                  <a:lnTo>
                    <a:pt x="43" y="0"/>
                  </a:lnTo>
                  <a:lnTo>
                    <a:pt x="40" y="0"/>
                  </a:lnTo>
                  <a:lnTo>
                    <a:pt x="36" y="5"/>
                  </a:lnTo>
                  <a:lnTo>
                    <a:pt x="32" y="10"/>
                  </a:lnTo>
                  <a:lnTo>
                    <a:pt x="28" y="14"/>
                  </a:lnTo>
                  <a:lnTo>
                    <a:pt x="23" y="19"/>
                  </a:lnTo>
                  <a:lnTo>
                    <a:pt x="23" y="23"/>
                  </a:lnTo>
                  <a:lnTo>
                    <a:pt x="22" y="28"/>
                  </a:lnTo>
                  <a:lnTo>
                    <a:pt x="22" y="30"/>
                  </a:lnTo>
                  <a:lnTo>
                    <a:pt x="21" y="33"/>
                  </a:lnTo>
                  <a:lnTo>
                    <a:pt x="21" y="36"/>
                  </a:lnTo>
                  <a:lnTo>
                    <a:pt x="20" y="40"/>
                  </a:lnTo>
                  <a:lnTo>
                    <a:pt x="18" y="44"/>
                  </a:lnTo>
                  <a:lnTo>
                    <a:pt x="17" y="48"/>
                  </a:lnTo>
                  <a:lnTo>
                    <a:pt x="16" y="51"/>
                  </a:lnTo>
                  <a:lnTo>
                    <a:pt x="16" y="55"/>
                  </a:lnTo>
                  <a:lnTo>
                    <a:pt x="15" y="59"/>
                  </a:lnTo>
                  <a:lnTo>
                    <a:pt x="15" y="63"/>
                  </a:lnTo>
                  <a:lnTo>
                    <a:pt x="13" y="65"/>
                  </a:lnTo>
                  <a:lnTo>
                    <a:pt x="12" y="70"/>
                  </a:lnTo>
                  <a:lnTo>
                    <a:pt x="11" y="74"/>
                  </a:lnTo>
                  <a:lnTo>
                    <a:pt x="10" y="79"/>
                  </a:lnTo>
                  <a:lnTo>
                    <a:pt x="8" y="84"/>
                  </a:lnTo>
                  <a:lnTo>
                    <a:pt x="7" y="89"/>
                  </a:lnTo>
                  <a:lnTo>
                    <a:pt x="5" y="94"/>
                  </a:lnTo>
                  <a:lnTo>
                    <a:pt x="5" y="99"/>
                  </a:lnTo>
                  <a:lnTo>
                    <a:pt x="3" y="103"/>
                  </a:lnTo>
                  <a:lnTo>
                    <a:pt x="3" y="108"/>
                  </a:lnTo>
                  <a:lnTo>
                    <a:pt x="2" y="113"/>
                  </a:lnTo>
                  <a:lnTo>
                    <a:pt x="1" y="119"/>
                  </a:lnTo>
                  <a:lnTo>
                    <a:pt x="0" y="124"/>
                  </a:lnTo>
                  <a:lnTo>
                    <a:pt x="1" y="129"/>
                  </a:lnTo>
                  <a:lnTo>
                    <a:pt x="1" y="134"/>
                  </a:lnTo>
                  <a:lnTo>
                    <a:pt x="3" y="138"/>
                  </a:lnTo>
                  <a:lnTo>
                    <a:pt x="6" y="142"/>
                  </a:lnTo>
                  <a:lnTo>
                    <a:pt x="11" y="144"/>
                  </a:lnTo>
                  <a:lnTo>
                    <a:pt x="17" y="140"/>
                  </a:lnTo>
                  <a:lnTo>
                    <a:pt x="22" y="135"/>
                  </a:lnTo>
                  <a:lnTo>
                    <a:pt x="28" y="130"/>
                  </a:lnTo>
                  <a:lnTo>
                    <a:pt x="35" y="127"/>
                  </a:lnTo>
                  <a:lnTo>
                    <a:pt x="35" y="123"/>
                  </a:lnTo>
                  <a:lnTo>
                    <a:pt x="35" y="119"/>
                  </a:lnTo>
                  <a:lnTo>
                    <a:pt x="35" y="115"/>
                  </a:lnTo>
                  <a:lnTo>
                    <a:pt x="36" y="113"/>
                  </a:lnTo>
                  <a:lnTo>
                    <a:pt x="36" y="109"/>
                  </a:lnTo>
                  <a:lnTo>
                    <a:pt x="37" y="107"/>
                  </a:lnTo>
                  <a:lnTo>
                    <a:pt x="38" y="103"/>
                  </a:lnTo>
                  <a:lnTo>
                    <a:pt x="40" y="99"/>
                  </a:lnTo>
                  <a:lnTo>
                    <a:pt x="40" y="95"/>
                  </a:lnTo>
                  <a:lnTo>
                    <a:pt x="41" y="92"/>
                  </a:lnTo>
                  <a:lnTo>
                    <a:pt x="42" y="88"/>
                  </a:lnTo>
                  <a:lnTo>
                    <a:pt x="43" y="84"/>
                  </a:lnTo>
                  <a:lnTo>
                    <a:pt x="43" y="80"/>
                  </a:lnTo>
                  <a:lnTo>
                    <a:pt x="46" y="78"/>
                  </a:lnTo>
                  <a:lnTo>
                    <a:pt x="46" y="73"/>
                  </a:lnTo>
                  <a:lnTo>
                    <a:pt x="47" y="68"/>
                  </a:lnTo>
                  <a:lnTo>
                    <a:pt x="48" y="64"/>
                  </a:lnTo>
                  <a:lnTo>
                    <a:pt x="50" y="59"/>
                  </a:lnTo>
                  <a:lnTo>
                    <a:pt x="50" y="55"/>
                  </a:lnTo>
                  <a:lnTo>
                    <a:pt x="51" y="51"/>
                  </a:lnTo>
                  <a:lnTo>
                    <a:pt x="52" y="49"/>
                  </a:lnTo>
                  <a:lnTo>
                    <a:pt x="53" y="45"/>
                  </a:lnTo>
                  <a:lnTo>
                    <a:pt x="53" y="43"/>
                  </a:lnTo>
                  <a:lnTo>
                    <a:pt x="55" y="39"/>
                  </a:lnTo>
                  <a:lnTo>
                    <a:pt x="55" y="36"/>
                  </a:lnTo>
                  <a:lnTo>
                    <a:pt x="56" y="34"/>
                  </a:lnTo>
                  <a:lnTo>
                    <a:pt x="56" y="29"/>
                  </a:lnTo>
                  <a:lnTo>
                    <a:pt x="57" y="25"/>
                  </a:lnTo>
                  <a:lnTo>
                    <a:pt x="57" y="21"/>
                  </a:lnTo>
                  <a:lnTo>
                    <a:pt x="57" y="19"/>
                  </a:lnTo>
                  <a:lnTo>
                    <a:pt x="57" y="16"/>
                  </a:lnTo>
                  <a:lnTo>
                    <a:pt x="57" y="14"/>
                  </a:lnTo>
                  <a:lnTo>
                    <a:pt x="56" y="10"/>
                  </a:lnTo>
                  <a:lnTo>
                    <a:pt x="5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8" name="Freeform 17"/>
            <p:cNvSpPr>
              <a:spLocks/>
            </p:cNvSpPr>
            <p:nvPr/>
          </p:nvSpPr>
          <p:spPr bwMode="auto">
            <a:xfrm>
              <a:off x="4125" y="890"/>
              <a:ext cx="208" cy="154"/>
            </a:xfrm>
            <a:custGeom>
              <a:avLst/>
              <a:gdLst>
                <a:gd name="T0" fmla="*/ 12 w 416"/>
                <a:gd name="T1" fmla="*/ 7 h 310"/>
                <a:gd name="T2" fmla="*/ 12 w 416"/>
                <a:gd name="T3" fmla="*/ 8 h 310"/>
                <a:gd name="T4" fmla="*/ 11 w 416"/>
                <a:gd name="T5" fmla="*/ 8 h 310"/>
                <a:gd name="T6" fmla="*/ 10 w 416"/>
                <a:gd name="T7" fmla="*/ 8 h 310"/>
                <a:gd name="T8" fmla="*/ 9 w 416"/>
                <a:gd name="T9" fmla="*/ 8 h 310"/>
                <a:gd name="T10" fmla="*/ 8 w 416"/>
                <a:gd name="T11" fmla="*/ 8 h 310"/>
                <a:gd name="T12" fmla="*/ 8 w 416"/>
                <a:gd name="T13" fmla="*/ 8 h 310"/>
                <a:gd name="T14" fmla="*/ 7 w 416"/>
                <a:gd name="T15" fmla="*/ 8 h 310"/>
                <a:gd name="T16" fmla="*/ 7 w 416"/>
                <a:gd name="T17" fmla="*/ 8 h 310"/>
                <a:gd name="T18" fmla="*/ 6 w 416"/>
                <a:gd name="T19" fmla="*/ 8 h 310"/>
                <a:gd name="T20" fmla="*/ 5 w 416"/>
                <a:gd name="T21" fmla="*/ 7 h 310"/>
                <a:gd name="T22" fmla="*/ 4 w 416"/>
                <a:gd name="T23" fmla="*/ 7 h 310"/>
                <a:gd name="T24" fmla="*/ 3 w 416"/>
                <a:gd name="T25" fmla="*/ 6 h 310"/>
                <a:gd name="T26" fmla="*/ 3 w 416"/>
                <a:gd name="T27" fmla="*/ 5 h 310"/>
                <a:gd name="T28" fmla="*/ 2 w 416"/>
                <a:gd name="T29" fmla="*/ 5 h 310"/>
                <a:gd name="T30" fmla="*/ 2 w 416"/>
                <a:gd name="T31" fmla="*/ 4 h 310"/>
                <a:gd name="T32" fmla="*/ 2 w 416"/>
                <a:gd name="T33" fmla="*/ 4 h 310"/>
                <a:gd name="T34" fmla="*/ 2 w 416"/>
                <a:gd name="T35" fmla="*/ 3 h 310"/>
                <a:gd name="T36" fmla="*/ 2 w 416"/>
                <a:gd name="T37" fmla="*/ 2 h 310"/>
                <a:gd name="T38" fmla="*/ 2 w 416"/>
                <a:gd name="T39" fmla="*/ 2 h 310"/>
                <a:gd name="T40" fmla="*/ 2 w 416"/>
                <a:gd name="T41" fmla="*/ 1 h 310"/>
                <a:gd name="T42" fmla="*/ 2 w 416"/>
                <a:gd name="T43" fmla="*/ 0 h 310"/>
                <a:gd name="T44" fmla="*/ 2 w 416"/>
                <a:gd name="T45" fmla="*/ 0 h 310"/>
                <a:gd name="T46" fmla="*/ 2 w 416"/>
                <a:gd name="T47" fmla="*/ 0 h 310"/>
                <a:gd name="T48" fmla="*/ 1 w 416"/>
                <a:gd name="T49" fmla="*/ 0 h 310"/>
                <a:gd name="T50" fmla="*/ 1 w 416"/>
                <a:gd name="T51" fmla="*/ 0 h 310"/>
                <a:gd name="T52" fmla="*/ 1 w 416"/>
                <a:gd name="T53" fmla="*/ 1 h 310"/>
                <a:gd name="T54" fmla="*/ 1 w 416"/>
                <a:gd name="T55" fmla="*/ 2 h 310"/>
                <a:gd name="T56" fmla="*/ 0 w 416"/>
                <a:gd name="T57" fmla="*/ 2 h 310"/>
                <a:gd name="T58" fmla="*/ 1 w 416"/>
                <a:gd name="T59" fmla="*/ 3 h 310"/>
                <a:gd name="T60" fmla="*/ 1 w 416"/>
                <a:gd name="T61" fmla="*/ 3 h 310"/>
                <a:gd name="T62" fmla="*/ 1 w 416"/>
                <a:gd name="T63" fmla="*/ 4 h 310"/>
                <a:gd name="T64" fmla="*/ 1 w 416"/>
                <a:gd name="T65" fmla="*/ 5 h 310"/>
                <a:gd name="T66" fmla="*/ 1 w 416"/>
                <a:gd name="T67" fmla="*/ 5 h 310"/>
                <a:gd name="T68" fmla="*/ 2 w 416"/>
                <a:gd name="T69" fmla="*/ 6 h 310"/>
                <a:gd name="T70" fmla="*/ 2 w 416"/>
                <a:gd name="T71" fmla="*/ 6 h 310"/>
                <a:gd name="T72" fmla="*/ 3 w 416"/>
                <a:gd name="T73" fmla="*/ 7 h 310"/>
                <a:gd name="T74" fmla="*/ 4 w 416"/>
                <a:gd name="T75" fmla="*/ 7 h 310"/>
                <a:gd name="T76" fmla="*/ 4 w 416"/>
                <a:gd name="T77" fmla="*/ 8 h 310"/>
                <a:gd name="T78" fmla="*/ 5 w 416"/>
                <a:gd name="T79" fmla="*/ 8 h 310"/>
                <a:gd name="T80" fmla="*/ 5 w 416"/>
                <a:gd name="T81" fmla="*/ 8 h 310"/>
                <a:gd name="T82" fmla="*/ 6 w 416"/>
                <a:gd name="T83" fmla="*/ 9 h 310"/>
                <a:gd name="T84" fmla="*/ 7 w 416"/>
                <a:gd name="T85" fmla="*/ 9 h 310"/>
                <a:gd name="T86" fmla="*/ 7 w 416"/>
                <a:gd name="T87" fmla="*/ 9 h 310"/>
                <a:gd name="T88" fmla="*/ 8 w 416"/>
                <a:gd name="T89" fmla="*/ 9 h 310"/>
                <a:gd name="T90" fmla="*/ 9 w 416"/>
                <a:gd name="T91" fmla="*/ 9 h 310"/>
                <a:gd name="T92" fmla="*/ 9 w 416"/>
                <a:gd name="T93" fmla="*/ 9 h 310"/>
                <a:gd name="T94" fmla="*/ 10 w 416"/>
                <a:gd name="T95" fmla="*/ 9 h 310"/>
                <a:gd name="T96" fmla="*/ 10 w 416"/>
                <a:gd name="T97" fmla="*/ 9 h 310"/>
                <a:gd name="T98" fmla="*/ 11 w 416"/>
                <a:gd name="T99" fmla="*/ 9 h 310"/>
                <a:gd name="T100" fmla="*/ 12 w 416"/>
                <a:gd name="T101" fmla="*/ 9 h 310"/>
                <a:gd name="T102" fmla="*/ 13 w 416"/>
                <a:gd name="T103" fmla="*/ 8 h 310"/>
                <a:gd name="T104" fmla="*/ 13 w 416"/>
                <a:gd name="T105" fmla="*/ 7 h 310"/>
                <a:gd name="T106" fmla="*/ 13 w 416"/>
                <a:gd name="T107" fmla="*/ 7 h 310"/>
                <a:gd name="T108" fmla="*/ 13 w 416"/>
                <a:gd name="T109" fmla="*/ 6 h 310"/>
                <a:gd name="T110" fmla="*/ 13 w 416"/>
                <a:gd name="T111" fmla="*/ 6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6" h="310">
                  <a:moveTo>
                    <a:pt x="382" y="227"/>
                  </a:moveTo>
                  <a:lnTo>
                    <a:pt x="381" y="231"/>
                  </a:lnTo>
                  <a:lnTo>
                    <a:pt x="380" y="234"/>
                  </a:lnTo>
                  <a:lnTo>
                    <a:pt x="377" y="240"/>
                  </a:lnTo>
                  <a:lnTo>
                    <a:pt x="375" y="243"/>
                  </a:lnTo>
                  <a:lnTo>
                    <a:pt x="371" y="247"/>
                  </a:lnTo>
                  <a:lnTo>
                    <a:pt x="367" y="250"/>
                  </a:lnTo>
                  <a:lnTo>
                    <a:pt x="364" y="253"/>
                  </a:lnTo>
                  <a:lnTo>
                    <a:pt x="360" y="257"/>
                  </a:lnTo>
                  <a:lnTo>
                    <a:pt x="355" y="258"/>
                  </a:lnTo>
                  <a:lnTo>
                    <a:pt x="351" y="261"/>
                  </a:lnTo>
                  <a:lnTo>
                    <a:pt x="346" y="262"/>
                  </a:lnTo>
                  <a:lnTo>
                    <a:pt x="341" y="265"/>
                  </a:lnTo>
                  <a:lnTo>
                    <a:pt x="336" y="266"/>
                  </a:lnTo>
                  <a:lnTo>
                    <a:pt x="331" y="268"/>
                  </a:lnTo>
                  <a:lnTo>
                    <a:pt x="326" y="268"/>
                  </a:lnTo>
                  <a:lnTo>
                    <a:pt x="321" y="271"/>
                  </a:lnTo>
                  <a:lnTo>
                    <a:pt x="315" y="271"/>
                  </a:lnTo>
                  <a:lnTo>
                    <a:pt x="310" y="272"/>
                  </a:lnTo>
                  <a:lnTo>
                    <a:pt x="304" y="273"/>
                  </a:lnTo>
                  <a:lnTo>
                    <a:pt x="299" y="275"/>
                  </a:lnTo>
                  <a:lnTo>
                    <a:pt x="294" y="275"/>
                  </a:lnTo>
                  <a:lnTo>
                    <a:pt x="287" y="275"/>
                  </a:lnTo>
                  <a:lnTo>
                    <a:pt x="282" y="276"/>
                  </a:lnTo>
                  <a:lnTo>
                    <a:pt x="277" y="276"/>
                  </a:lnTo>
                  <a:lnTo>
                    <a:pt x="271" y="276"/>
                  </a:lnTo>
                  <a:lnTo>
                    <a:pt x="266" y="276"/>
                  </a:lnTo>
                  <a:lnTo>
                    <a:pt x="261" y="276"/>
                  </a:lnTo>
                  <a:lnTo>
                    <a:pt x="256" y="276"/>
                  </a:lnTo>
                  <a:lnTo>
                    <a:pt x="251" y="276"/>
                  </a:lnTo>
                  <a:lnTo>
                    <a:pt x="245" y="276"/>
                  </a:lnTo>
                  <a:lnTo>
                    <a:pt x="240" y="276"/>
                  </a:lnTo>
                  <a:lnTo>
                    <a:pt x="236" y="276"/>
                  </a:lnTo>
                  <a:lnTo>
                    <a:pt x="231" y="275"/>
                  </a:lnTo>
                  <a:lnTo>
                    <a:pt x="227" y="275"/>
                  </a:lnTo>
                  <a:lnTo>
                    <a:pt x="223" y="275"/>
                  </a:lnTo>
                  <a:lnTo>
                    <a:pt x="220" y="273"/>
                  </a:lnTo>
                  <a:lnTo>
                    <a:pt x="216" y="273"/>
                  </a:lnTo>
                  <a:lnTo>
                    <a:pt x="213" y="272"/>
                  </a:lnTo>
                  <a:lnTo>
                    <a:pt x="211" y="272"/>
                  </a:lnTo>
                  <a:lnTo>
                    <a:pt x="208" y="272"/>
                  </a:lnTo>
                  <a:lnTo>
                    <a:pt x="206" y="271"/>
                  </a:lnTo>
                  <a:lnTo>
                    <a:pt x="202" y="270"/>
                  </a:lnTo>
                  <a:lnTo>
                    <a:pt x="198" y="268"/>
                  </a:lnTo>
                  <a:lnTo>
                    <a:pt x="195" y="267"/>
                  </a:lnTo>
                  <a:lnTo>
                    <a:pt x="190" y="266"/>
                  </a:lnTo>
                  <a:lnTo>
                    <a:pt x="186" y="263"/>
                  </a:lnTo>
                  <a:lnTo>
                    <a:pt x="181" y="262"/>
                  </a:lnTo>
                  <a:lnTo>
                    <a:pt x="177" y="261"/>
                  </a:lnTo>
                  <a:lnTo>
                    <a:pt x="171" y="258"/>
                  </a:lnTo>
                  <a:lnTo>
                    <a:pt x="166" y="256"/>
                  </a:lnTo>
                  <a:lnTo>
                    <a:pt x="161" y="255"/>
                  </a:lnTo>
                  <a:lnTo>
                    <a:pt x="155" y="252"/>
                  </a:lnTo>
                  <a:lnTo>
                    <a:pt x="148" y="248"/>
                  </a:lnTo>
                  <a:lnTo>
                    <a:pt x="143" y="246"/>
                  </a:lnTo>
                  <a:lnTo>
                    <a:pt x="137" y="242"/>
                  </a:lnTo>
                  <a:lnTo>
                    <a:pt x="132" y="240"/>
                  </a:lnTo>
                  <a:lnTo>
                    <a:pt x="126" y="236"/>
                  </a:lnTo>
                  <a:lnTo>
                    <a:pt x="121" y="232"/>
                  </a:lnTo>
                  <a:lnTo>
                    <a:pt x="114" y="227"/>
                  </a:lnTo>
                  <a:lnTo>
                    <a:pt x="108" y="223"/>
                  </a:lnTo>
                  <a:lnTo>
                    <a:pt x="102" y="218"/>
                  </a:lnTo>
                  <a:lnTo>
                    <a:pt x="97" y="214"/>
                  </a:lnTo>
                  <a:lnTo>
                    <a:pt x="91" y="209"/>
                  </a:lnTo>
                  <a:lnTo>
                    <a:pt x="86" y="203"/>
                  </a:lnTo>
                  <a:lnTo>
                    <a:pt x="81" y="197"/>
                  </a:lnTo>
                  <a:lnTo>
                    <a:pt x="76" y="192"/>
                  </a:lnTo>
                  <a:lnTo>
                    <a:pt x="73" y="188"/>
                  </a:lnTo>
                  <a:lnTo>
                    <a:pt x="71" y="186"/>
                  </a:lnTo>
                  <a:lnTo>
                    <a:pt x="68" y="182"/>
                  </a:lnTo>
                  <a:lnTo>
                    <a:pt x="67" y="179"/>
                  </a:lnTo>
                  <a:lnTo>
                    <a:pt x="64" y="176"/>
                  </a:lnTo>
                  <a:lnTo>
                    <a:pt x="62" y="172"/>
                  </a:lnTo>
                  <a:lnTo>
                    <a:pt x="59" y="169"/>
                  </a:lnTo>
                  <a:lnTo>
                    <a:pt x="58" y="166"/>
                  </a:lnTo>
                  <a:lnTo>
                    <a:pt x="56" y="162"/>
                  </a:lnTo>
                  <a:lnTo>
                    <a:pt x="54" y="158"/>
                  </a:lnTo>
                  <a:lnTo>
                    <a:pt x="53" y="154"/>
                  </a:lnTo>
                  <a:lnTo>
                    <a:pt x="51" y="151"/>
                  </a:lnTo>
                  <a:lnTo>
                    <a:pt x="49" y="147"/>
                  </a:lnTo>
                  <a:lnTo>
                    <a:pt x="47" y="143"/>
                  </a:lnTo>
                  <a:lnTo>
                    <a:pt x="46" y="139"/>
                  </a:lnTo>
                  <a:lnTo>
                    <a:pt x="44" y="137"/>
                  </a:lnTo>
                  <a:lnTo>
                    <a:pt x="43" y="133"/>
                  </a:lnTo>
                  <a:lnTo>
                    <a:pt x="42" y="129"/>
                  </a:lnTo>
                  <a:lnTo>
                    <a:pt x="41" y="126"/>
                  </a:lnTo>
                  <a:lnTo>
                    <a:pt x="41" y="123"/>
                  </a:lnTo>
                  <a:lnTo>
                    <a:pt x="39" y="119"/>
                  </a:lnTo>
                  <a:lnTo>
                    <a:pt x="39" y="117"/>
                  </a:lnTo>
                  <a:lnTo>
                    <a:pt x="38" y="113"/>
                  </a:lnTo>
                  <a:lnTo>
                    <a:pt x="37" y="111"/>
                  </a:lnTo>
                  <a:lnTo>
                    <a:pt x="36" y="106"/>
                  </a:lnTo>
                  <a:lnTo>
                    <a:pt x="36" y="99"/>
                  </a:lnTo>
                  <a:lnTo>
                    <a:pt x="34" y="94"/>
                  </a:lnTo>
                  <a:lnTo>
                    <a:pt x="34" y="89"/>
                  </a:lnTo>
                  <a:lnTo>
                    <a:pt x="34" y="84"/>
                  </a:lnTo>
                  <a:lnTo>
                    <a:pt x="34" y="79"/>
                  </a:lnTo>
                  <a:lnTo>
                    <a:pt x="34" y="74"/>
                  </a:lnTo>
                  <a:lnTo>
                    <a:pt x="36" y="70"/>
                  </a:lnTo>
                  <a:lnTo>
                    <a:pt x="36" y="67"/>
                  </a:lnTo>
                  <a:lnTo>
                    <a:pt x="37" y="63"/>
                  </a:lnTo>
                  <a:lnTo>
                    <a:pt x="38" y="59"/>
                  </a:lnTo>
                  <a:lnTo>
                    <a:pt x="39" y="55"/>
                  </a:lnTo>
                  <a:lnTo>
                    <a:pt x="39" y="53"/>
                  </a:lnTo>
                  <a:lnTo>
                    <a:pt x="41" y="49"/>
                  </a:lnTo>
                  <a:lnTo>
                    <a:pt x="43" y="44"/>
                  </a:lnTo>
                  <a:lnTo>
                    <a:pt x="47" y="40"/>
                  </a:lnTo>
                  <a:lnTo>
                    <a:pt x="48" y="35"/>
                  </a:lnTo>
                  <a:lnTo>
                    <a:pt x="51" y="33"/>
                  </a:lnTo>
                  <a:lnTo>
                    <a:pt x="53" y="30"/>
                  </a:lnTo>
                  <a:lnTo>
                    <a:pt x="54" y="29"/>
                  </a:lnTo>
                  <a:lnTo>
                    <a:pt x="56" y="25"/>
                  </a:lnTo>
                  <a:lnTo>
                    <a:pt x="56" y="23"/>
                  </a:lnTo>
                  <a:lnTo>
                    <a:pt x="56" y="20"/>
                  </a:lnTo>
                  <a:lnTo>
                    <a:pt x="57" y="17"/>
                  </a:lnTo>
                  <a:lnTo>
                    <a:pt x="56" y="14"/>
                  </a:lnTo>
                  <a:lnTo>
                    <a:pt x="54" y="10"/>
                  </a:lnTo>
                  <a:lnTo>
                    <a:pt x="53" y="8"/>
                  </a:lnTo>
                  <a:lnTo>
                    <a:pt x="52" y="5"/>
                  </a:lnTo>
                  <a:lnTo>
                    <a:pt x="47" y="2"/>
                  </a:lnTo>
                  <a:lnTo>
                    <a:pt x="41" y="0"/>
                  </a:lnTo>
                  <a:lnTo>
                    <a:pt x="38" y="0"/>
                  </a:lnTo>
                  <a:lnTo>
                    <a:pt x="34" y="2"/>
                  </a:lnTo>
                  <a:lnTo>
                    <a:pt x="32" y="3"/>
                  </a:lnTo>
                  <a:lnTo>
                    <a:pt x="29" y="8"/>
                  </a:lnTo>
                  <a:lnTo>
                    <a:pt x="28" y="8"/>
                  </a:lnTo>
                  <a:lnTo>
                    <a:pt x="26" y="10"/>
                  </a:lnTo>
                  <a:lnTo>
                    <a:pt x="23" y="14"/>
                  </a:lnTo>
                  <a:lnTo>
                    <a:pt x="21" y="19"/>
                  </a:lnTo>
                  <a:lnTo>
                    <a:pt x="18" y="20"/>
                  </a:lnTo>
                  <a:lnTo>
                    <a:pt x="16" y="24"/>
                  </a:lnTo>
                  <a:lnTo>
                    <a:pt x="14" y="28"/>
                  </a:lnTo>
                  <a:lnTo>
                    <a:pt x="13" y="32"/>
                  </a:lnTo>
                  <a:lnTo>
                    <a:pt x="11" y="35"/>
                  </a:lnTo>
                  <a:lnTo>
                    <a:pt x="9" y="40"/>
                  </a:lnTo>
                  <a:lnTo>
                    <a:pt x="8" y="45"/>
                  </a:lnTo>
                  <a:lnTo>
                    <a:pt x="7" y="50"/>
                  </a:lnTo>
                  <a:lnTo>
                    <a:pt x="6" y="54"/>
                  </a:lnTo>
                  <a:lnTo>
                    <a:pt x="3" y="60"/>
                  </a:lnTo>
                  <a:lnTo>
                    <a:pt x="2" y="65"/>
                  </a:lnTo>
                  <a:lnTo>
                    <a:pt x="2" y="72"/>
                  </a:lnTo>
                  <a:lnTo>
                    <a:pt x="2" y="74"/>
                  </a:lnTo>
                  <a:lnTo>
                    <a:pt x="0" y="78"/>
                  </a:lnTo>
                  <a:lnTo>
                    <a:pt x="0" y="80"/>
                  </a:lnTo>
                  <a:lnTo>
                    <a:pt x="0" y="84"/>
                  </a:lnTo>
                  <a:lnTo>
                    <a:pt x="0" y="88"/>
                  </a:lnTo>
                  <a:lnTo>
                    <a:pt x="0" y="92"/>
                  </a:lnTo>
                  <a:lnTo>
                    <a:pt x="0" y="94"/>
                  </a:lnTo>
                  <a:lnTo>
                    <a:pt x="2" y="99"/>
                  </a:lnTo>
                  <a:lnTo>
                    <a:pt x="2" y="102"/>
                  </a:lnTo>
                  <a:lnTo>
                    <a:pt x="2" y="106"/>
                  </a:lnTo>
                  <a:lnTo>
                    <a:pt x="2" y="109"/>
                  </a:lnTo>
                  <a:lnTo>
                    <a:pt x="3" y="113"/>
                  </a:lnTo>
                  <a:lnTo>
                    <a:pt x="3" y="117"/>
                  </a:lnTo>
                  <a:lnTo>
                    <a:pt x="4" y="121"/>
                  </a:lnTo>
                  <a:lnTo>
                    <a:pt x="6" y="124"/>
                  </a:lnTo>
                  <a:lnTo>
                    <a:pt x="7" y="129"/>
                  </a:lnTo>
                  <a:lnTo>
                    <a:pt x="7" y="133"/>
                  </a:lnTo>
                  <a:lnTo>
                    <a:pt x="8" y="137"/>
                  </a:lnTo>
                  <a:lnTo>
                    <a:pt x="11" y="142"/>
                  </a:lnTo>
                  <a:lnTo>
                    <a:pt x="12" y="146"/>
                  </a:lnTo>
                  <a:lnTo>
                    <a:pt x="13" y="151"/>
                  </a:lnTo>
                  <a:lnTo>
                    <a:pt x="14" y="154"/>
                  </a:lnTo>
                  <a:lnTo>
                    <a:pt x="17" y="159"/>
                  </a:lnTo>
                  <a:lnTo>
                    <a:pt x="19" y="164"/>
                  </a:lnTo>
                  <a:lnTo>
                    <a:pt x="22" y="168"/>
                  </a:lnTo>
                  <a:lnTo>
                    <a:pt x="23" y="173"/>
                  </a:lnTo>
                  <a:lnTo>
                    <a:pt x="26" y="177"/>
                  </a:lnTo>
                  <a:lnTo>
                    <a:pt x="28" y="182"/>
                  </a:lnTo>
                  <a:lnTo>
                    <a:pt x="29" y="186"/>
                  </a:lnTo>
                  <a:lnTo>
                    <a:pt x="33" y="189"/>
                  </a:lnTo>
                  <a:lnTo>
                    <a:pt x="34" y="193"/>
                  </a:lnTo>
                  <a:lnTo>
                    <a:pt x="38" y="197"/>
                  </a:lnTo>
                  <a:lnTo>
                    <a:pt x="41" y="201"/>
                  </a:lnTo>
                  <a:lnTo>
                    <a:pt x="43" y="204"/>
                  </a:lnTo>
                  <a:lnTo>
                    <a:pt x="46" y="208"/>
                  </a:lnTo>
                  <a:lnTo>
                    <a:pt x="48" y="212"/>
                  </a:lnTo>
                  <a:lnTo>
                    <a:pt x="52" y="216"/>
                  </a:lnTo>
                  <a:lnTo>
                    <a:pt x="54" y="219"/>
                  </a:lnTo>
                  <a:lnTo>
                    <a:pt x="58" y="222"/>
                  </a:lnTo>
                  <a:lnTo>
                    <a:pt x="61" y="226"/>
                  </a:lnTo>
                  <a:lnTo>
                    <a:pt x="67" y="232"/>
                  </a:lnTo>
                  <a:lnTo>
                    <a:pt x="73" y="238"/>
                  </a:lnTo>
                  <a:lnTo>
                    <a:pt x="77" y="241"/>
                  </a:lnTo>
                  <a:lnTo>
                    <a:pt x="79" y="243"/>
                  </a:lnTo>
                  <a:lnTo>
                    <a:pt x="83" y="246"/>
                  </a:lnTo>
                  <a:lnTo>
                    <a:pt x="87" y="248"/>
                  </a:lnTo>
                  <a:lnTo>
                    <a:pt x="91" y="251"/>
                  </a:lnTo>
                  <a:lnTo>
                    <a:pt x="93" y="253"/>
                  </a:lnTo>
                  <a:lnTo>
                    <a:pt x="97" y="256"/>
                  </a:lnTo>
                  <a:lnTo>
                    <a:pt x="101" y="258"/>
                  </a:lnTo>
                  <a:lnTo>
                    <a:pt x="104" y="261"/>
                  </a:lnTo>
                  <a:lnTo>
                    <a:pt x="107" y="263"/>
                  </a:lnTo>
                  <a:lnTo>
                    <a:pt x="111" y="265"/>
                  </a:lnTo>
                  <a:lnTo>
                    <a:pt x="114" y="268"/>
                  </a:lnTo>
                  <a:lnTo>
                    <a:pt x="117" y="270"/>
                  </a:lnTo>
                  <a:lnTo>
                    <a:pt x="121" y="271"/>
                  </a:lnTo>
                  <a:lnTo>
                    <a:pt x="123" y="273"/>
                  </a:lnTo>
                  <a:lnTo>
                    <a:pt x="127" y="275"/>
                  </a:lnTo>
                  <a:lnTo>
                    <a:pt x="129" y="276"/>
                  </a:lnTo>
                  <a:lnTo>
                    <a:pt x="133" y="278"/>
                  </a:lnTo>
                  <a:lnTo>
                    <a:pt x="136" y="280"/>
                  </a:lnTo>
                  <a:lnTo>
                    <a:pt x="140" y="282"/>
                  </a:lnTo>
                  <a:lnTo>
                    <a:pt x="146" y="285"/>
                  </a:lnTo>
                  <a:lnTo>
                    <a:pt x="152" y="287"/>
                  </a:lnTo>
                  <a:lnTo>
                    <a:pt x="155" y="288"/>
                  </a:lnTo>
                  <a:lnTo>
                    <a:pt x="158" y="290"/>
                  </a:lnTo>
                  <a:lnTo>
                    <a:pt x="161" y="291"/>
                  </a:lnTo>
                  <a:lnTo>
                    <a:pt x="165" y="293"/>
                  </a:lnTo>
                  <a:lnTo>
                    <a:pt x="170" y="295"/>
                  </a:lnTo>
                  <a:lnTo>
                    <a:pt x="175" y="296"/>
                  </a:lnTo>
                  <a:lnTo>
                    <a:pt x="180" y="298"/>
                  </a:lnTo>
                  <a:lnTo>
                    <a:pt x="185" y="300"/>
                  </a:lnTo>
                  <a:lnTo>
                    <a:pt x="188" y="301"/>
                  </a:lnTo>
                  <a:lnTo>
                    <a:pt x="193" y="302"/>
                  </a:lnTo>
                  <a:lnTo>
                    <a:pt x="196" y="303"/>
                  </a:lnTo>
                  <a:lnTo>
                    <a:pt x="201" y="305"/>
                  </a:lnTo>
                  <a:lnTo>
                    <a:pt x="202" y="305"/>
                  </a:lnTo>
                  <a:lnTo>
                    <a:pt x="206" y="306"/>
                  </a:lnTo>
                  <a:lnTo>
                    <a:pt x="210" y="306"/>
                  </a:lnTo>
                  <a:lnTo>
                    <a:pt x="213" y="307"/>
                  </a:lnTo>
                  <a:lnTo>
                    <a:pt x="218" y="307"/>
                  </a:lnTo>
                  <a:lnTo>
                    <a:pt x="222" y="307"/>
                  </a:lnTo>
                  <a:lnTo>
                    <a:pt x="227" y="308"/>
                  </a:lnTo>
                  <a:lnTo>
                    <a:pt x="232" y="308"/>
                  </a:lnTo>
                  <a:lnTo>
                    <a:pt x="238" y="308"/>
                  </a:lnTo>
                  <a:lnTo>
                    <a:pt x="243" y="310"/>
                  </a:lnTo>
                  <a:lnTo>
                    <a:pt x="248" y="310"/>
                  </a:lnTo>
                  <a:lnTo>
                    <a:pt x="255" y="310"/>
                  </a:lnTo>
                  <a:lnTo>
                    <a:pt x="261" y="310"/>
                  </a:lnTo>
                  <a:lnTo>
                    <a:pt x="267" y="310"/>
                  </a:lnTo>
                  <a:lnTo>
                    <a:pt x="270" y="310"/>
                  </a:lnTo>
                  <a:lnTo>
                    <a:pt x="274" y="310"/>
                  </a:lnTo>
                  <a:lnTo>
                    <a:pt x="277" y="310"/>
                  </a:lnTo>
                  <a:lnTo>
                    <a:pt x="280" y="310"/>
                  </a:lnTo>
                  <a:lnTo>
                    <a:pt x="286" y="308"/>
                  </a:lnTo>
                  <a:lnTo>
                    <a:pt x="292" y="308"/>
                  </a:lnTo>
                  <a:lnTo>
                    <a:pt x="295" y="307"/>
                  </a:lnTo>
                  <a:lnTo>
                    <a:pt x="299" y="307"/>
                  </a:lnTo>
                  <a:lnTo>
                    <a:pt x="302" y="307"/>
                  </a:lnTo>
                  <a:lnTo>
                    <a:pt x="305" y="307"/>
                  </a:lnTo>
                  <a:lnTo>
                    <a:pt x="309" y="306"/>
                  </a:lnTo>
                  <a:lnTo>
                    <a:pt x="311" y="306"/>
                  </a:lnTo>
                  <a:lnTo>
                    <a:pt x="315" y="305"/>
                  </a:lnTo>
                  <a:lnTo>
                    <a:pt x="319" y="305"/>
                  </a:lnTo>
                  <a:lnTo>
                    <a:pt x="321" y="303"/>
                  </a:lnTo>
                  <a:lnTo>
                    <a:pt x="325" y="303"/>
                  </a:lnTo>
                  <a:lnTo>
                    <a:pt x="327" y="302"/>
                  </a:lnTo>
                  <a:lnTo>
                    <a:pt x="331" y="302"/>
                  </a:lnTo>
                  <a:lnTo>
                    <a:pt x="337" y="301"/>
                  </a:lnTo>
                  <a:lnTo>
                    <a:pt x="344" y="298"/>
                  </a:lnTo>
                  <a:lnTo>
                    <a:pt x="349" y="297"/>
                  </a:lnTo>
                  <a:lnTo>
                    <a:pt x="355" y="295"/>
                  </a:lnTo>
                  <a:lnTo>
                    <a:pt x="361" y="292"/>
                  </a:lnTo>
                  <a:lnTo>
                    <a:pt x="367" y="290"/>
                  </a:lnTo>
                  <a:lnTo>
                    <a:pt x="372" y="287"/>
                  </a:lnTo>
                  <a:lnTo>
                    <a:pt x="377" y="285"/>
                  </a:lnTo>
                  <a:lnTo>
                    <a:pt x="381" y="282"/>
                  </a:lnTo>
                  <a:lnTo>
                    <a:pt x="385" y="280"/>
                  </a:lnTo>
                  <a:lnTo>
                    <a:pt x="387" y="277"/>
                  </a:lnTo>
                  <a:lnTo>
                    <a:pt x="391" y="275"/>
                  </a:lnTo>
                  <a:lnTo>
                    <a:pt x="397" y="268"/>
                  </a:lnTo>
                  <a:lnTo>
                    <a:pt x="403" y="262"/>
                  </a:lnTo>
                  <a:lnTo>
                    <a:pt x="404" y="260"/>
                  </a:lnTo>
                  <a:lnTo>
                    <a:pt x="406" y="256"/>
                  </a:lnTo>
                  <a:lnTo>
                    <a:pt x="408" y="252"/>
                  </a:lnTo>
                  <a:lnTo>
                    <a:pt x="410" y="248"/>
                  </a:lnTo>
                  <a:lnTo>
                    <a:pt x="411" y="245"/>
                  </a:lnTo>
                  <a:lnTo>
                    <a:pt x="413" y="241"/>
                  </a:lnTo>
                  <a:lnTo>
                    <a:pt x="414" y="237"/>
                  </a:lnTo>
                  <a:lnTo>
                    <a:pt x="415" y="233"/>
                  </a:lnTo>
                  <a:lnTo>
                    <a:pt x="415" y="228"/>
                  </a:lnTo>
                  <a:lnTo>
                    <a:pt x="416" y="223"/>
                  </a:lnTo>
                  <a:lnTo>
                    <a:pt x="414" y="219"/>
                  </a:lnTo>
                  <a:lnTo>
                    <a:pt x="413" y="217"/>
                  </a:lnTo>
                  <a:lnTo>
                    <a:pt x="408" y="213"/>
                  </a:lnTo>
                  <a:lnTo>
                    <a:pt x="403" y="213"/>
                  </a:lnTo>
                  <a:lnTo>
                    <a:pt x="399" y="213"/>
                  </a:lnTo>
                  <a:lnTo>
                    <a:pt x="395" y="214"/>
                  </a:lnTo>
                  <a:lnTo>
                    <a:pt x="391" y="216"/>
                  </a:lnTo>
                  <a:lnTo>
                    <a:pt x="389" y="217"/>
                  </a:lnTo>
                  <a:lnTo>
                    <a:pt x="385" y="222"/>
                  </a:lnTo>
                  <a:lnTo>
                    <a:pt x="382"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9" name="Freeform 18"/>
            <p:cNvSpPr>
              <a:spLocks/>
            </p:cNvSpPr>
            <p:nvPr/>
          </p:nvSpPr>
          <p:spPr bwMode="auto">
            <a:xfrm>
              <a:off x="3656" y="1166"/>
              <a:ext cx="45" cy="67"/>
            </a:xfrm>
            <a:custGeom>
              <a:avLst/>
              <a:gdLst>
                <a:gd name="T0" fmla="*/ 2 w 91"/>
                <a:gd name="T1" fmla="*/ 3 h 135"/>
                <a:gd name="T2" fmla="*/ 1 w 91"/>
                <a:gd name="T3" fmla="*/ 3 h 135"/>
                <a:gd name="T4" fmla="*/ 1 w 91"/>
                <a:gd name="T5" fmla="*/ 3 h 135"/>
                <a:gd name="T6" fmla="*/ 1 w 91"/>
                <a:gd name="T7" fmla="*/ 3 h 135"/>
                <a:gd name="T8" fmla="*/ 1 w 91"/>
                <a:gd name="T9" fmla="*/ 2 h 135"/>
                <a:gd name="T10" fmla="*/ 1 w 91"/>
                <a:gd name="T11" fmla="*/ 2 h 135"/>
                <a:gd name="T12" fmla="*/ 1 w 91"/>
                <a:gd name="T13" fmla="*/ 2 h 135"/>
                <a:gd name="T14" fmla="*/ 1 w 91"/>
                <a:gd name="T15" fmla="*/ 1 h 135"/>
                <a:gd name="T16" fmla="*/ 1 w 91"/>
                <a:gd name="T17" fmla="*/ 1 h 135"/>
                <a:gd name="T18" fmla="*/ 1 w 91"/>
                <a:gd name="T19" fmla="*/ 1 h 135"/>
                <a:gd name="T20" fmla="*/ 1 w 91"/>
                <a:gd name="T21" fmla="*/ 1 h 135"/>
                <a:gd name="T22" fmla="*/ 2 w 91"/>
                <a:gd name="T23" fmla="*/ 1 h 135"/>
                <a:gd name="T24" fmla="*/ 2 w 91"/>
                <a:gd name="T25" fmla="*/ 0 h 135"/>
                <a:gd name="T26" fmla="*/ 2 w 91"/>
                <a:gd name="T27" fmla="*/ 0 h 135"/>
                <a:gd name="T28" fmla="*/ 2 w 91"/>
                <a:gd name="T29" fmla="*/ 0 h 135"/>
                <a:gd name="T30" fmla="*/ 2 w 91"/>
                <a:gd name="T31" fmla="*/ 0 h 135"/>
                <a:gd name="T32" fmla="*/ 2 w 91"/>
                <a:gd name="T33" fmla="*/ 0 h 135"/>
                <a:gd name="T34" fmla="*/ 2 w 91"/>
                <a:gd name="T35" fmla="*/ 0 h 135"/>
                <a:gd name="T36" fmla="*/ 1 w 91"/>
                <a:gd name="T37" fmla="*/ 0 h 135"/>
                <a:gd name="T38" fmla="*/ 1 w 91"/>
                <a:gd name="T39" fmla="*/ 0 h 135"/>
                <a:gd name="T40" fmla="*/ 1 w 91"/>
                <a:gd name="T41" fmla="*/ 0 h 135"/>
                <a:gd name="T42" fmla="*/ 0 w 91"/>
                <a:gd name="T43" fmla="*/ 0 h 135"/>
                <a:gd name="T44" fmla="*/ 0 w 91"/>
                <a:gd name="T45" fmla="*/ 0 h 135"/>
                <a:gd name="T46" fmla="*/ 0 w 91"/>
                <a:gd name="T47" fmla="*/ 1 h 135"/>
                <a:gd name="T48" fmla="*/ 0 w 91"/>
                <a:gd name="T49" fmla="*/ 1 h 135"/>
                <a:gd name="T50" fmla="*/ 0 w 91"/>
                <a:gd name="T51" fmla="*/ 1 h 135"/>
                <a:gd name="T52" fmla="*/ 0 w 91"/>
                <a:gd name="T53" fmla="*/ 1 h 135"/>
                <a:gd name="T54" fmla="*/ 0 w 91"/>
                <a:gd name="T55" fmla="*/ 1 h 135"/>
                <a:gd name="T56" fmla="*/ 0 w 91"/>
                <a:gd name="T57" fmla="*/ 2 h 135"/>
                <a:gd name="T58" fmla="*/ 0 w 91"/>
                <a:gd name="T59" fmla="*/ 2 h 135"/>
                <a:gd name="T60" fmla="*/ 0 w 91"/>
                <a:gd name="T61" fmla="*/ 2 h 135"/>
                <a:gd name="T62" fmla="*/ 0 w 91"/>
                <a:gd name="T63" fmla="*/ 2 h 135"/>
                <a:gd name="T64" fmla="*/ 0 w 91"/>
                <a:gd name="T65" fmla="*/ 3 h 135"/>
                <a:gd name="T66" fmla="*/ 0 w 91"/>
                <a:gd name="T67" fmla="*/ 3 h 135"/>
                <a:gd name="T68" fmla="*/ 0 w 91"/>
                <a:gd name="T69" fmla="*/ 3 h 135"/>
                <a:gd name="T70" fmla="*/ 0 w 91"/>
                <a:gd name="T71" fmla="*/ 3 h 135"/>
                <a:gd name="T72" fmla="*/ 0 w 91"/>
                <a:gd name="T73" fmla="*/ 3 h 135"/>
                <a:gd name="T74" fmla="*/ 0 w 91"/>
                <a:gd name="T75" fmla="*/ 3 h 135"/>
                <a:gd name="T76" fmla="*/ 0 w 91"/>
                <a:gd name="T77" fmla="*/ 4 h 135"/>
                <a:gd name="T78" fmla="*/ 1 w 91"/>
                <a:gd name="T79" fmla="*/ 4 h 135"/>
                <a:gd name="T80" fmla="*/ 1 w 91"/>
                <a:gd name="T81" fmla="*/ 4 h 135"/>
                <a:gd name="T82" fmla="*/ 1 w 91"/>
                <a:gd name="T83" fmla="*/ 4 h 135"/>
                <a:gd name="T84" fmla="*/ 1 w 91"/>
                <a:gd name="T85" fmla="*/ 4 h 135"/>
                <a:gd name="T86" fmla="*/ 2 w 91"/>
                <a:gd name="T87" fmla="*/ 4 h 135"/>
                <a:gd name="T88" fmla="*/ 2 w 91"/>
                <a:gd name="T89" fmla="*/ 4 h 135"/>
                <a:gd name="T90" fmla="*/ 2 w 91"/>
                <a:gd name="T91" fmla="*/ 4 h 135"/>
                <a:gd name="T92" fmla="*/ 2 w 91"/>
                <a:gd name="T93" fmla="*/ 3 h 135"/>
                <a:gd name="T94" fmla="*/ 2 w 91"/>
                <a:gd name="T95" fmla="*/ 3 h 135"/>
                <a:gd name="T96" fmla="*/ 2 w 91"/>
                <a:gd name="T97" fmla="*/ 3 h 135"/>
                <a:gd name="T98" fmla="*/ 2 w 91"/>
                <a:gd name="T99" fmla="*/ 3 h 135"/>
                <a:gd name="T100" fmla="*/ 2 w 91"/>
                <a:gd name="T101" fmla="*/ 3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 h="135">
                  <a:moveTo>
                    <a:pt x="71" y="101"/>
                  </a:moveTo>
                  <a:lnTo>
                    <a:pt x="67" y="101"/>
                  </a:lnTo>
                  <a:lnTo>
                    <a:pt x="62" y="101"/>
                  </a:lnTo>
                  <a:lnTo>
                    <a:pt x="57" y="101"/>
                  </a:lnTo>
                  <a:lnTo>
                    <a:pt x="51" y="101"/>
                  </a:lnTo>
                  <a:lnTo>
                    <a:pt x="46" y="98"/>
                  </a:lnTo>
                  <a:lnTo>
                    <a:pt x="41" y="98"/>
                  </a:lnTo>
                  <a:lnTo>
                    <a:pt x="37" y="96"/>
                  </a:lnTo>
                  <a:lnTo>
                    <a:pt x="34" y="92"/>
                  </a:lnTo>
                  <a:lnTo>
                    <a:pt x="34" y="88"/>
                  </a:lnTo>
                  <a:lnTo>
                    <a:pt x="34" y="85"/>
                  </a:lnTo>
                  <a:lnTo>
                    <a:pt x="34" y="81"/>
                  </a:lnTo>
                  <a:lnTo>
                    <a:pt x="36" y="77"/>
                  </a:lnTo>
                  <a:lnTo>
                    <a:pt x="37" y="72"/>
                  </a:lnTo>
                  <a:lnTo>
                    <a:pt x="39" y="67"/>
                  </a:lnTo>
                  <a:lnTo>
                    <a:pt x="42" y="63"/>
                  </a:lnTo>
                  <a:lnTo>
                    <a:pt x="44" y="60"/>
                  </a:lnTo>
                  <a:lnTo>
                    <a:pt x="47" y="55"/>
                  </a:lnTo>
                  <a:lnTo>
                    <a:pt x="49" y="51"/>
                  </a:lnTo>
                  <a:lnTo>
                    <a:pt x="53" y="46"/>
                  </a:lnTo>
                  <a:lnTo>
                    <a:pt x="56" y="43"/>
                  </a:lnTo>
                  <a:lnTo>
                    <a:pt x="62" y="37"/>
                  </a:lnTo>
                  <a:lnTo>
                    <a:pt x="67" y="35"/>
                  </a:lnTo>
                  <a:lnTo>
                    <a:pt x="69" y="32"/>
                  </a:lnTo>
                  <a:lnTo>
                    <a:pt x="73" y="28"/>
                  </a:lnTo>
                  <a:lnTo>
                    <a:pt x="74" y="26"/>
                  </a:lnTo>
                  <a:lnTo>
                    <a:pt x="77" y="22"/>
                  </a:lnTo>
                  <a:lnTo>
                    <a:pt x="78" y="18"/>
                  </a:lnTo>
                  <a:lnTo>
                    <a:pt x="78" y="15"/>
                  </a:lnTo>
                  <a:lnTo>
                    <a:pt x="78" y="12"/>
                  </a:lnTo>
                  <a:lnTo>
                    <a:pt x="78" y="8"/>
                  </a:lnTo>
                  <a:lnTo>
                    <a:pt x="76" y="6"/>
                  </a:lnTo>
                  <a:lnTo>
                    <a:pt x="74" y="3"/>
                  </a:lnTo>
                  <a:lnTo>
                    <a:pt x="72" y="1"/>
                  </a:lnTo>
                  <a:lnTo>
                    <a:pt x="68" y="1"/>
                  </a:lnTo>
                  <a:lnTo>
                    <a:pt x="64" y="0"/>
                  </a:lnTo>
                  <a:lnTo>
                    <a:pt x="61" y="1"/>
                  </a:lnTo>
                  <a:lnTo>
                    <a:pt x="56" y="1"/>
                  </a:lnTo>
                  <a:lnTo>
                    <a:pt x="51" y="5"/>
                  </a:lnTo>
                  <a:lnTo>
                    <a:pt x="47" y="7"/>
                  </a:lnTo>
                  <a:lnTo>
                    <a:pt x="42" y="10"/>
                  </a:lnTo>
                  <a:lnTo>
                    <a:pt x="37" y="13"/>
                  </a:lnTo>
                  <a:lnTo>
                    <a:pt x="33" y="18"/>
                  </a:lnTo>
                  <a:lnTo>
                    <a:pt x="29" y="21"/>
                  </a:lnTo>
                  <a:lnTo>
                    <a:pt x="28" y="23"/>
                  </a:lnTo>
                  <a:lnTo>
                    <a:pt x="24" y="27"/>
                  </a:lnTo>
                  <a:lnTo>
                    <a:pt x="22" y="30"/>
                  </a:lnTo>
                  <a:lnTo>
                    <a:pt x="20" y="33"/>
                  </a:lnTo>
                  <a:lnTo>
                    <a:pt x="18" y="36"/>
                  </a:lnTo>
                  <a:lnTo>
                    <a:pt x="15" y="40"/>
                  </a:lnTo>
                  <a:lnTo>
                    <a:pt x="14" y="43"/>
                  </a:lnTo>
                  <a:lnTo>
                    <a:pt x="12" y="46"/>
                  </a:lnTo>
                  <a:lnTo>
                    <a:pt x="9" y="50"/>
                  </a:lnTo>
                  <a:lnTo>
                    <a:pt x="8" y="53"/>
                  </a:lnTo>
                  <a:lnTo>
                    <a:pt x="7" y="57"/>
                  </a:lnTo>
                  <a:lnTo>
                    <a:pt x="4" y="61"/>
                  </a:lnTo>
                  <a:lnTo>
                    <a:pt x="3" y="65"/>
                  </a:lnTo>
                  <a:lnTo>
                    <a:pt x="3" y="68"/>
                  </a:lnTo>
                  <a:lnTo>
                    <a:pt x="2" y="72"/>
                  </a:lnTo>
                  <a:lnTo>
                    <a:pt x="0" y="76"/>
                  </a:lnTo>
                  <a:lnTo>
                    <a:pt x="0" y="78"/>
                  </a:lnTo>
                  <a:lnTo>
                    <a:pt x="0" y="82"/>
                  </a:lnTo>
                  <a:lnTo>
                    <a:pt x="0" y="86"/>
                  </a:lnTo>
                  <a:lnTo>
                    <a:pt x="0" y="90"/>
                  </a:lnTo>
                  <a:lnTo>
                    <a:pt x="0" y="93"/>
                  </a:lnTo>
                  <a:lnTo>
                    <a:pt x="0" y="97"/>
                  </a:lnTo>
                  <a:lnTo>
                    <a:pt x="3" y="101"/>
                  </a:lnTo>
                  <a:lnTo>
                    <a:pt x="3" y="105"/>
                  </a:lnTo>
                  <a:lnTo>
                    <a:pt x="4" y="107"/>
                  </a:lnTo>
                  <a:lnTo>
                    <a:pt x="5" y="111"/>
                  </a:lnTo>
                  <a:lnTo>
                    <a:pt x="8" y="115"/>
                  </a:lnTo>
                  <a:lnTo>
                    <a:pt x="9" y="117"/>
                  </a:lnTo>
                  <a:lnTo>
                    <a:pt x="13" y="120"/>
                  </a:lnTo>
                  <a:lnTo>
                    <a:pt x="15" y="124"/>
                  </a:lnTo>
                  <a:lnTo>
                    <a:pt x="20" y="126"/>
                  </a:lnTo>
                  <a:lnTo>
                    <a:pt x="23" y="127"/>
                  </a:lnTo>
                  <a:lnTo>
                    <a:pt x="28" y="130"/>
                  </a:lnTo>
                  <a:lnTo>
                    <a:pt x="31" y="131"/>
                  </a:lnTo>
                  <a:lnTo>
                    <a:pt x="34" y="131"/>
                  </a:lnTo>
                  <a:lnTo>
                    <a:pt x="37" y="132"/>
                  </a:lnTo>
                  <a:lnTo>
                    <a:pt x="41" y="134"/>
                  </a:lnTo>
                  <a:lnTo>
                    <a:pt x="43" y="134"/>
                  </a:lnTo>
                  <a:lnTo>
                    <a:pt x="47" y="134"/>
                  </a:lnTo>
                  <a:lnTo>
                    <a:pt x="51" y="135"/>
                  </a:lnTo>
                  <a:lnTo>
                    <a:pt x="56" y="135"/>
                  </a:lnTo>
                  <a:lnTo>
                    <a:pt x="58" y="135"/>
                  </a:lnTo>
                  <a:lnTo>
                    <a:pt x="63" y="135"/>
                  </a:lnTo>
                  <a:lnTo>
                    <a:pt x="68" y="135"/>
                  </a:lnTo>
                  <a:lnTo>
                    <a:pt x="73" y="135"/>
                  </a:lnTo>
                  <a:lnTo>
                    <a:pt x="77" y="134"/>
                  </a:lnTo>
                  <a:lnTo>
                    <a:pt x="81" y="131"/>
                  </a:lnTo>
                  <a:lnTo>
                    <a:pt x="83" y="130"/>
                  </a:lnTo>
                  <a:lnTo>
                    <a:pt x="87" y="127"/>
                  </a:lnTo>
                  <a:lnTo>
                    <a:pt x="89" y="121"/>
                  </a:lnTo>
                  <a:lnTo>
                    <a:pt x="91" y="116"/>
                  </a:lnTo>
                  <a:lnTo>
                    <a:pt x="89" y="110"/>
                  </a:lnTo>
                  <a:lnTo>
                    <a:pt x="86" y="105"/>
                  </a:lnTo>
                  <a:lnTo>
                    <a:pt x="82" y="103"/>
                  </a:lnTo>
                  <a:lnTo>
                    <a:pt x="79" y="102"/>
                  </a:lnTo>
                  <a:lnTo>
                    <a:pt x="74" y="101"/>
                  </a:lnTo>
                  <a:lnTo>
                    <a:pt x="71"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19"/>
            <p:cNvSpPr>
              <a:spLocks/>
            </p:cNvSpPr>
            <p:nvPr/>
          </p:nvSpPr>
          <p:spPr bwMode="auto">
            <a:xfrm>
              <a:off x="3967" y="1049"/>
              <a:ext cx="46" cy="44"/>
            </a:xfrm>
            <a:custGeom>
              <a:avLst/>
              <a:gdLst>
                <a:gd name="T0" fmla="*/ 0 w 93"/>
                <a:gd name="T1" fmla="*/ 1 h 88"/>
                <a:gd name="T2" fmla="*/ 0 w 93"/>
                <a:gd name="T3" fmla="*/ 1 h 88"/>
                <a:gd name="T4" fmla="*/ 0 w 93"/>
                <a:gd name="T5" fmla="*/ 1 h 88"/>
                <a:gd name="T6" fmla="*/ 0 w 93"/>
                <a:gd name="T7" fmla="*/ 1 h 88"/>
                <a:gd name="T8" fmla="*/ 0 w 93"/>
                <a:gd name="T9" fmla="*/ 2 h 88"/>
                <a:gd name="T10" fmla="*/ 0 w 93"/>
                <a:gd name="T11" fmla="*/ 2 h 88"/>
                <a:gd name="T12" fmla="*/ 0 w 93"/>
                <a:gd name="T13" fmla="*/ 2 h 88"/>
                <a:gd name="T14" fmla="*/ 0 w 93"/>
                <a:gd name="T15" fmla="*/ 3 h 88"/>
                <a:gd name="T16" fmla="*/ 0 w 93"/>
                <a:gd name="T17" fmla="*/ 3 h 88"/>
                <a:gd name="T18" fmla="*/ 0 w 93"/>
                <a:gd name="T19" fmla="*/ 3 h 88"/>
                <a:gd name="T20" fmla="*/ 0 w 93"/>
                <a:gd name="T21" fmla="*/ 3 h 88"/>
                <a:gd name="T22" fmla="*/ 0 w 93"/>
                <a:gd name="T23" fmla="*/ 3 h 88"/>
                <a:gd name="T24" fmla="*/ 0 w 93"/>
                <a:gd name="T25" fmla="*/ 3 h 88"/>
                <a:gd name="T26" fmla="*/ 1 w 93"/>
                <a:gd name="T27" fmla="*/ 3 h 88"/>
                <a:gd name="T28" fmla="*/ 1 w 93"/>
                <a:gd name="T29" fmla="*/ 3 h 88"/>
                <a:gd name="T30" fmla="*/ 1 w 93"/>
                <a:gd name="T31" fmla="*/ 3 h 88"/>
                <a:gd name="T32" fmla="*/ 1 w 93"/>
                <a:gd name="T33" fmla="*/ 2 h 88"/>
                <a:gd name="T34" fmla="*/ 1 w 93"/>
                <a:gd name="T35" fmla="*/ 2 h 88"/>
                <a:gd name="T36" fmla="*/ 1 w 93"/>
                <a:gd name="T37" fmla="*/ 2 h 88"/>
                <a:gd name="T38" fmla="*/ 1 w 93"/>
                <a:gd name="T39" fmla="*/ 2 h 88"/>
                <a:gd name="T40" fmla="*/ 1 w 93"/>
                <a:gd name="T41" fmla="*/ 2 h 88"/>
                <a:gd name="T42" fmla="*/ 2 w 93"/>
                <a:gd name="T43" fmla="*/ 2 h 88"/>
                <a:gd name="T44" fmla="*/ 2 w 93"/>
                <a:gd name="T45" fmla="*/ 2 h 88"/>
                <a:gd name="T46" fmla="*/ 2 w 93"/>
                <a:gd name="T47" fmla="*/ 2 h 88"/>
                <a:gd name="T48" fmla="*/ 2 w 93"/>
                <a:gd name="T49" fmla="*/ 1 h 88"/>
                <a:gd name="T50" fmla="*/ 2 w 93"/>
                <a:gd name="T51" fmla="*/ 1 h 88"/>
                <a:gd name="T52" fmla="*/ 2 w 93"/>
                <a:gd name="T53" fmla="*/ 1 h 88"/>
                <a:gd name="T54" fmla="*/ 2 w 93"/>
                <a:gd name="T55" fmla="*/ 1 h 88"/>
                <a:gd name="T56" fmla="*/ 2 w 93"/>
                <a:gd name="T57" fmla="*/ 1 h 88"/>
                <a:gd name="T58" fmla="*/ 1 w 93"/>
                <a:gd name="T59" fmla="*/ 0 h 88"/>
                <a:gd name="T60" fmla="*/ 1 w 93"/>
                <a:gd name="T61" fmla="*/ 0 h 88"/>
                <a:gd name="T62" fmla="*/ 1 w 93"/>
                <a:gd name="T63" fmla="*/ 1 h 88"/>
                <a:gd name="T64" fmla="*/ 1 w 93"/>
                <a:gd name="T65" fmla="*/ 1 h 88"/>
                <a:gd name="T66" fmla="*/ 0 w 93"/>
                <a:gd name="T67" fmla="*/ 1 h 88"/>
                <a:gd name="T68" fmla="*/ 0 w 93"/>
                <a:gd name="T69" fmla="*/ 1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 h="88">
                  <a:moveTo>
                    <a:pt x="29" y="9"/>
                  </a:moveTo>
                  <a:lnTo>
                    <a:pt x="24" y="12"/>
                  </a:lnTo>
                  <a:lnTo>
                    <a:pt x="20" y="14"/>
                  </a:lnTo>
                  <a:lnTo>
                    <a:pt x="16" y="18"/>
                  </a:lnTo>
                  <a:lnTo>
                    <a:pt x="14" y="20"/>
                  </a:lnTo>
                  <a:lnTo>
                    <a:pt x="10" y="24"/>
                  </a:lnTo>
                  <a:lnTo>
                    <a:pt x="9" y="28"/>
                  </a:lnTo>
                  <a:lnTo>
                    <a:pt x="6" y="32"/>
                  </a:lnTo>
                  <a:lnTo>
                    <a:pt x="5" y="37"/>
                  </a:lnTo>
                  <a:lnTo>
                    <a:pt x="2" y="40"/>
                  </a:lnTo>
                  <a:lnTo>
                    <a:pt x="1" y="44"/>
                  </a:lnTo>
                  <a:lnTo>
                    <a:pt x="0" y="48"/>
                  </a:lnTo>
                  <a:lnTo>
                    <a:pt x="0" y="54"/>
                  </a:lnTo>
                  <a:lnTo>
                    <a:pt x="0" y="58"/>
                  </a:lnTo>
                  <a:lnTo>
                    <a:pt x="0" y="63"/>
                  </a:lnTo>
                  <a:lnTo>
                    <a:pt x="1" y="67"/>
                  </a:lnTo>
                  <a:lnTo>
                    <a:pt x="2" y="73"/>
                  </a:lnTo>
                  <a:lnTo>
                    <a:pt x="4" y="77"/>
                  </a:lnTo>
                  <a:lnTo>
                    <a:pt x="6" y="81"/>
                  </a:lnTo>
                  <a:lnTo>
                    <a:pt x="9" y="84"/>
                  </a:lnTo>
                  <a:lnTo>
                    <a:pt x="11" y="87"/>
                  </a:lnTo>
                  <a:lnTo>
                    <a:pt x="15" y="88"/>
                  </a:lnTo>
                  <a:lnTo>
                    <a:pt x="17" y="88"/>
                  </a:lnTo>
                  <a:lnTo>
                    <a:pt x="21" y="88"/>
                  </a:lnTo>
                  <a:lnTo>
                    <a:pt x="25" y="88"/>
                  </a:lnTo>
                  <a:lnTo>
                    <a:pt x="27" y="87"/>
                  </a:lnTo>
                  <a:lnTo>
                    <a:pt x="30" y="86"/>
                  </a:lnTo>
                  <a:lnTo>
                    <a:pt x="32" y="83"/>
                  </a:lnTo>
                  <a:lnTo>
                    <a:pt x="35" y="81"/>
                  </a:lnTo>
                  <a:lnTo>
                    <a:pt x="35" y="76"/>
                  </a:lnTo>
                  <a:lnTo>
                    <a:pt x="36" y="73"/>
                  </a:lnTo>
                  <a:lnTo>
                    <a:pt x="35" y="68"/>
                  </a:lnTo>
                  <a:lnTo>
                    <a:pt x="35" y="64"/>
                  </a:lnTo>
                  <a:lnTo>
                    <a:pt x="35" y="58"/>
                  </a:lnTo>
                  <a:lnTo>
                    <a:pt x="35" y="54"/>
                  </a:lnTo>
                  <a:lnTo>
                    <a:pt x="35" y="49"/>
                  </a:lnTo>
                  <a:lnTo>
                    <a:pt x="36" y="47"/>
                  </a:lnTo>
                  <a:lnTo>
                    <a:pt x="41" y="42"/>
                  </a:lnTo>
                  <a:lnTo>
                    <a:pt x="45" y="39"/>
                  </a:lnTo>
                  <a:lnTo>
                    <a:pt x="50" y="35"/>
                  </a:lnTo>
                  <a:lnTo>
                    <a:pt x="56" y="34"/>
                  </a:lnTo>
                  <a:lnTo>
                    <a:pt x="60" y="34"/>
                  </a:lnTo>
                  <a:lnTo>
                    <a:pt x="65" y="38"/>
                  </a:lnTo>
                  <a:lnTo>
                    <a:pt x="68" y="39"/>
                  </a:lnTo>
                  <a:lnTo>
                    <a:pt x="71" y="40"/>
                  </a:lnTo>
                  <a:lnTo>
                    <a:pt x="75" y="40"/>
                  </a:lnTo>
                  <a:lnTo>
                    <a:pt x="79" y="40"/>
                  </a:lnTo>
                  <a:lnTo>
                    <a:pt x="84" y="38"/>
                  </a:lnTo>
                  <a:lnTo>
                    <a:pt x="89" y="34"/>
                  </a:lnTo>
                  <a:lnTo>
                    <a:pt x="91" y="28"/>
                  </a:lnTo>
                  <a:lnTo>
                    <a:pt x="93" y="23"/>
                  </a:lnTo>
                  <a:lnTo>
                    <a:pt x="91" y="17"/>
                  </a:lnTo>
                  <a:lnTo>
                    <a:pt x="88" y="13"/>
                  </a:lnTo>
                  <a:lnTo>
                    <a:pt x="84" y="9"/>
                  </a:lnTo>
                  <a:lnTo>
                    <a:pt x="80" y="8"/>
                  </a:lnTo>
                  <a:lnTo>
                    <a:pt x="78" y="5"/>
                  </a:lnTo>
                  <a:lnTo>
                    <a:pt x="74" y="4"/>
                  </a:lnTo>
                  <a:lnTo>
                    <a:pt x="70" y="2"/>
                  </a:lnTo>
                  <a:lnTo>
                    <a:pt x="66" y="2"/>
                  </a:lnTo>
                  <a:lnTo>
                    <a:pt x="63" y="0"/>
                  </a:lnTo>
                  <a:lnTo>
                    <a:pt x="60" y="0"/>
                  </a:lnTo>
                  <a:lnTo>
                    <a:pt x="55" y="0"/>
                  </a:lnTo>
                  <a:lnTo>
                    <a:pt x="51" y="0"/>
                  </a:lnTo>
                  <a:lnTo>
                    <a:pt x="47" y="2"/>
                  </a:lnTo>
                  <a:lnTo>
                    <a:pt x="42" y="2"/>
                  </a:lnTo>
                  <a:lnTo>
                    <a:pt x="39" y="3"/>
                  </a:lnTo>
                  <a:lnTo>
                    <a:pt x="35" y="5"/>
                  </a:lnTo>
                  <a:lnTo>
                    <a:pt x="31" y="7"/>
                  </a:lnTo>
                  <a:lnTo>
                    <a:pt x="2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1" name="Freeform 20"/>
            <p:cNvSpPr>
              <a:spLocks/>
            </p:cNvSpPr>
            <p:nvPr/>
          </p:nvSpPr>
          <p:spPr bwMode="auto">
            <a:xfrm>
              <a:off x="3800" y="922"/>
              <a:ext cx="67" cy="30"/>
            </a:xfrm>
            <a:custGeom>
              <a:avLst/>
              <a:gdLst>
                <a:gd name="T0" fmla="*/ 1 w 134"/>
                <a:gd name="T1" fmla="*/ 1 h 59"/>
                <a:gd name="T2" fmla="*/ 1 w 134"/>
                <a:gd name="T3" fmla="*/ 1 h 59"/>
                <a:gd name="T4" fmla="*/ 0 w 134"/>
                <a:gd name="T5" fmla="*/ 2 h 59"/>
                <a:gd name="T6" fmla="*/ 1 w 134"/>
                <a:gd name="T7" fmla="*/ 2 h 59"/>
                <a:gd name="T8" fmla="*/ 1 w 134"/>
                <a:gd name="T9" fmla="*/ 2 h 59"/>
                <a:gd name="T10" fmla="*/ 1 w 134"/>
                <a:gd name="T11" fmla="*/ 2 h 59"/>
                <a:gd name="T12" fmla="*/ 1 w 134"/>
                <a:gd name="T13" fmla="*/ 2 h 59"/>
                <a:gd name="T14" fmla="*/ 2 w 134"/>
                <a:gd name="T15" fmla="*/ 2 h 59"/>
                <a:gd name="T16" fmla="*/ 2 w 134"/>
                <a:gd name="T17" fmla="*/ 2 h 59"/>
                <a:gd name="T18" fmla="*/ 2 w 134"/>
                <a:gd name="T19" fmla="*/ 2 h 59"/>
                <a:gd name="T20" fmla="*/ 3 w 134"/>
                <a:gd name="T21" fmla="*/ 2 h 59"/>
                <a:gd name="T22" fmla="*/ 3 w 134"/>
                <a:gd name="T23" fmla="*/ 2 h 59"/>
                <a:gd name="T24" fmla="*/ 3 w 134"/>
                <a:gd name="T25" fmla="*/ 2 h 59"/>
                <a:gd name="T26" fmla="*/ 3 w 134"/>
                <a:gd name="T27" fmla="*/ 2 h 59"/>
                <a:gd name="T28" fmla="*/ 4 w 134"/>
                <a:gd name="T29" fmla="*/ 2 h 59"/>
                <a:gd name="T30" fmla="*/ 4 w 134"/>
                <a:gd name="T31" fmla="*/ 2 h 59"/>
                <a:gd name="T32" fmla="*/ 4 w 134"/>
                <a:gd name="T33" fmla="*/ 2 h 59"/>
                <a:gd name="T34" fmla="*/ 4 w 134"/>
                <a:gd name="T35" fmla="*/ 2 h 59"/>
                <a:gd name="T36" fmla="*/ 4 w 134"/>
                <a:gd name="T37" fmla="*/ 2 h 59"/>
                <a:gd name="T38" fmla="*/ 5 w 134"/>
                <a:gd name="T39" fmla="*/ 2 h 59"/>
                <a:gd name="T40" fmla="*/ 5 w 134"/>
                <a:gd name="T41" fmla="*/ 2 h 59"/>
                <a:gd name="T42" fmla="*/ 5 w 134"/>
                <a:gd name="T43" fmla="*/ 2 h 59"/>
                <a:gd name="T44" fmla="*/ 4 w 134"/>
                <a:gd name="T45" fmla="*/ 1 h 59"/>
                <a:gd name="T46" fmla="*/ 4 w 134"/>
                <a:gd name="T47" fmla="*/ 1 h 59"/>
                <a:gd name="T48" fmla="*/ 4 w 134"/>
                <a:gd name="T49" fmla="*/ 1 h 59"/>
                <a:gd name="T50" fmla="*/ 4 w 134"/>
                <a:gd name="T51" fmla="*/ 1 h 59"/>
                <a:gd name="T52" fmla="*/ 4 w 134"/>
                <a:gd name="T53" fmla="*/ 1 h 59"/>
                <a:gd name="T54" fmla="*/ 3 w 134"/>
                <a:gd name="T55" fmla="*/ 1 h 59"/>
                <a:gd name="T56" fmla="*/ 3 w 134"/>
                <a:gd name="T57" fmla="*/ 1 h 59"/>
                <a:gd name="T58" fmla="*/ 3 w 134"/>
                <a:gd name="T59" fmla="*/ 0 h 59"/>
                <a:gd name="T60" fmla="*/ 3 w 134"/>
                <a:gd name="T61" fmla="*/ 0 h 59"/>
                <a:gd name="T62" fmla="*/ 3 w 134"/>
                <a:gd name="T63" fmla="*/ 0 h 59"/>
                <a:gd name="T64" fmla="*/ 2 w 134"/>
                <a:gd name="T65" fmla="*/ 0 h 59"/>
                <a:gd name="T66" fmla="*/ 2 w 134"/>
                <a:gd name="T67" fmla="*/ 1 h 59"/>
                <a:gd name="T68" fmla="*/ 2 w 134"/>
                <a:gd name="T69" fmla="*/ 1 h 59"/>
                <a:gd name="T70" fmla="*/ 1 w 134"/>
                <a:gd name="T71" fmla="*/ 1 h 59"/>
                <a:gd name="T72" fmla="*/ 1 w 134"/>
                <a:gd name="T73" fmla="*/ 1 h 59"/>
                <a:gd name="T74" fmla="*/ 1 w 134"/>
                <a:gd name="T75" fmla="*/ 1 h 59"/>
                <a:gd name="T76" fmla="*/ 1 w 134"/>
                <a:gd name="T77" fmla="*/ 1 h 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4" h="59">
                  <a:moveTo>
                    <a:pt x="10" y="20"/>
                  </a:moveTo>
                  <a:lnTo>
                    <a:pt x="6" y="22"/>
                  </a:lnTo>
                  <a:lnTo>
                    <a:pt x="4" y="25"/>
                  </a:lnTo>
                  <a:lnTo>
                    <a:pt x="2" y="28"/>
                  </a:lnTo>
                  <a:lnTo>
                    <a:pt x="1" y="32"/>
                  </a:lnTo>
                  <a:lnTo>
                    <a:pt x="0" y="34"/>
                  </a:lnTo>
                  <a:lnTo>
                    <a:pt x="1" y="38"/>
                  </a:lnTo>
                  <a:lnTo>
                    <a:pt x="1" y="42"/>
                  </a:lnTo>
                  <a:lnTo>
                    <a:pt x="2" y="46"/>
                  </a:lnTo>
                  <a:lnTo>
                    <a:pt x="7" y="49"/>
                  </a:lnTo>
                  <a:lnTo>
                    <a:pt x="12" y="52"/>
                  </a:lnTo>
                  <a:lnTo>
                    <a:pt x="16" y="52"/>
                  </a:lnTo>
                  <a:lnTo>
                    <a:pt x="20" y="52"/>
                  </a:lnTo>
                  <a:lnTo>
                    <a:pt x="24" y="51"/>
                  </a:lnTo>
                  <a:lnTo>
                    <a:pt x="27" y="48"/>
                  </a:lnTo>
                  <a:lnTo>
                    <a:pt x="34" y="44"/>
                  </a:lnTo>
                  <a:lnTo>
                    <a:pt x="40" y="41"/>
                  </a:lnTo>
                  <a:lnTo>
                    <a:pt x="45" y="38"/>
                  </a:lnTo>
                  <a:lnTo>
                    <a:pt x="51" y="37"/>
                  </a:lnTo>
                  <a:lnTo>
                    <a:pt x="56" y="34"/>
                  </a:lnTo>
                  <a:lnTo>
                    <a:pt x="61" y="34"/>
                  </a:lnTo>
                  <a:lnTo>
                    <a:pt x="66" y="33"/>
                  </a:lnTo>
                  <a:lnTo>
                    <a:pt x="71" y="34"/>
                  </a:lnTo>
                  <a:lnTo>
                    <a:pt x="75" y="34"/>
                  </a:lnTo>
                  <a:lnTo>
                    <a:pt x="80" y="34"/>
                  </a:lnTo>
                  <a:lnTo>
                    <a:pt x="85" y="36"/>
                  </a:lnTo>
                  <a:lnTo>
                    <a:pt x="89" y="39"/>
                  </a:lnTo>
                  <a:lnTo>
                    <a:pt x="92" y="41"/>
                  </a:lnTo>
                  <a:lnTo>
                    <a:pt x="96" y="44"/>
                  </a:lnTo>
                  <a:lnTo>
                    <a:pt x="99" y="47"/>
                  </a:lnTo>
                  <a:lnTo>
                    <a:pt x="104" y="53"/>
                  </a:lnTo>
                  <a:lnTo>
                    <a:pt x="105" y="54"/>
                  </a:lnTo>
                  <a:lnTo>
                    <a:pt x="107" y="57"/>
                  </a:lnTo>
                  <a:lnTo>
                    <a:pt x="111" y="58"/>
                  </a:lnTo>
                  <a:lnTo>
                    <a:pt x="115" y="59"/>
                  </a:lnTo>
                  <a:lnTo>
                    <a:pt x="117" y="58"/>
                  </a:lnTo>
                  <a:lnTo>
                    <a:pt x="121" y="58"/>
                  </a:lnTo>
                  <a:lnTo>
                    <a:pt x="124" y="57"/>
                  </a:lnTo>
                  <a:lnTo>
                    <a:pt x="128" y="56"/>
                  </a:lnTo>
                  <a:lnTo>
                    <a:pt x="131" y="51"/>
                  </a:lnTo>
                  <a:lnTo>
                    <a:pt x="134" y="46"/>
                  </a:lnTo>
                  <a:lnTo>
                    <a:pt x="134" y="42"/>
                  </a:lnTo>
                  <a:lnTo>
                    <a:pt x="134" y="39"/>
                  </a:lnTo>
                  <a:lnTo>
                    <a:pt x="133" y="36"/>
                  </a:lnTo>
                  <a:lnTo>
                    <a:pt x="130" y="33"/>
                  </a:lnTo>
                  <a:lnTo>
                    <a:pt x="128" y="28"/>
                  </a:lnTo>
                  <a:lnTo>
                    <a:pt x="125" y="25"/>
                  </a:lnTo>
                  <a:lnTo>
                    <a:pt x="122" y="22"/>
                  </a:lnTo>
                  <a:lnTo>
                    <a:pt x="119" y="19"/>
                  </a:lnTo>
                  <a:lnTo>
                    <a:pt x="116" y="15"/>
                  </a:lnTo>
                  <a:lnTo>
                    <a:pt x="112" y="14"/>
                  </a:lnTo>
                  <a:lnTo>
                    <a:pt x="110" y="12"/>
                  </a:lnTo>
                  <a:lnTo>
                    <a:pt x="106" y="9"/>
                  </a:lnTo>
                  <a:lnTo>
                    <a:pt x="102" y="8"/>
                  </a:lnTo>
                  <a:lnTo>
                    <a:pt x="99" y="5"/>
                  </a:lnTo>
                  <a:lnTo>
                    <a:pt x="96" y="4"/>
                  </a:lnTo>
                  <a:lnTo>
                    <a:pt x="92" y="3"/>
                  </a:lnTo>
                  <a:lnTo>
                    <a:pt x="89" y="2"/>
                  </a:lnTo>
                  <a:lnTo>
                    <a:pt x="85" y="2"/>
                  </a:lnTo>
                  <a:lnTo>
                    <a:pt x="81" y="0"/>
                  </a:lnTo>
                  <a:lnTo>
                    <a:pt x="77" y="0"/>
                  </a:lnTo>
                  <a:lnTo>
                    <a:pt x="72" y="0"/>
                  </a:lnTo>
                  <a:lnTo>
                    <a:pt x="69" y="0"/>
                  </a:lnTo>
                  <a:lnTo>
                    <a:pt x="65" y="0"/>
                  </a:lnTo>
                  <a:lnTo>
                    <a:pt x="61" y="0"/>
                  </a:lnTo>
                  <a:lnTo>
                    <a:pt x="56" y="0"/>
                  </a:lnTo>
                  <a:lnTo>
                    <a:pt x="52" y="2"/>
                  </a:lnTo>
                  <a:lnTo>
                    <a:pt x="49" y="2"/>
                  </a:lnTo>
                  <a:lnTo>
                    <a:pt x="45" y="3"/>
                  </a:lnTo>
                  <a:lnTo>
                    <a:pt x="40" y="4"/>
                  </a:lnTo>
                  <a:lnTo>
                    <a:pt x="36" y="7"/>
                  </a:lnTo>
                  <a:lnTo>
                    <a:pt x="31" y="8"/>
                  </a:lnTo>
                  <a:lnTo>
                    <a:pt x="27" y="10"/>
                  </a:lnTo>
                  <a:lnTo>
                    <a:pt x="22" y="12"/>
                  </a:lnTo>
                  <a:lnTo>
                    <a:pt x="19" y="14"/>
                  </a:lnTo>
                  <a:lnTo>
                    <a:pt x="15" y="17"/>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2" name="Freeform 21"/>
            <p:cNvSpPr>
              <a:spLocks/>
            </p:cNvSpPr>
            <p:nvPr/>
          </p:nvSpPr>
          <p:spPr bwMode="auto">
            <a:xfrm>
              <a:off x="3991" y="1170"/>
              <a:ext cx="45" cy="52"/>
            </a:xfrm>
            <a:custGeom>
              <a:avLst/>
              <a:gdLst>
                <a:gd name="T0" fmla="*/ 1 w 91"/>
                <a:gd name="T1" fmla="*/ 2 h 104"/>
                <a:gd name="T2" fmla="*/ 1 w 91"/>
                <a:gd name="T3" fmla="*/ 3 h 104"/>
                <a:gd name="T4" fmla="*/ 1 w 91"/>
                <a:gd name="T5" fmla="*/ 3 h 104"/>
                <a:gd name="T6" fmla="*/ 1 w 91"/>
                <a:gd name="T7" fmla="*/ 3 h 104"/>
                <a:gd name="T8" fmla="*/ 1 w 91"/>
                <a:gd name="T9" fmla="*/ 3 h 104"/>
                <a:gd name="T10" fmla="*/ 1 w 91"/>
                <a:gd name="T11" fmla="*/ 3 h 104"/>
                <a:gd name="T12" fmla="*/ 1 w 91"/>
                <a:gd name="T13" fmla="*/ 2 h 104"/>
                <a:gd name="T14" fmla="*/ 1 w 91"/>
                <a:gd name="T15" fmla="*/ 2 h 104"/>
                <a:gd name="T16" fmla="*/ 1 w 91"/>
                <a:gd name="T17" fmla="*/ 2 h 104"/>
                <a:gd name="T18" fmla="*/ 1 w 91"/>
                <a:gd name="T19" fmla="*/ 2 h 104"/>
                <a:gd name="T20" fmla="*/ 1 w 91"/>
                <a:gd name="T21" fmla="*/ 2 h 104"/>
                <a:gd name="T22" fmla="*/ 1 w 91"/>
                <a:gd name="T23" fmla="*/ 1 h 104"/>
                <a:gd name="T24" fmla="*/ 1 w 91"/>
                <a:gd name="T25" fmla="*/ 1 h 104"/>
                <a:gd name="T26" fmla="*/ 1 w 91"/>
                <a:gd name="T27" fmla="*/ 1 h 104"/>
                <a:gd name="T28" fmla="*/ 1 w 91"/>
                <a:gd name="T29" fmla="*/ 1 h 104"/>
                <a:gd name="T30" fmla="*/ 1 w 91"/>
                <a:gd name="T31" fmla="*/ 1 h 104"/>
                <a:gd name="T32" fmla="*/ 1 w 91"/>
                <a:gd name="T33" fmla="*/ 1 h 104"/>
                <a:gd name="T34" fmla="*/ 1 w 91"/>
                <a:gd name="T35" fmla="*/ 1 h 104"/>
                <a:gd name="T36" fmla="*/ 0 w 91"/>
                <a:gd name="T37" fmla="*/ 1 h 104"/>
                <a:gd name="T38" fmla="*/ 0 w 91"/>
                <a:gd name="T39" fmla="*/ 1 h 104"/>
                <a:gd name="T40" fmla="*/ 0 w 91"/>
                <a:gd name="T41" fmla="*/ 1 h 104"/>
                <a:gd name="T42" fmla="*/ 0 w 91"/>
                <a:gd name="T43" fmla="*/ 1 h 104"/>
                <a:gd name="T44" fmla="*/ 0 w 91"/>
                <a:gd name="T45" fmla="*/ 2 h 104"/>
                <a:gd name="T46" fmla="*/ 0 w 91"/>
                <a:gd name="T47" fmla="*/ 2 h 104"/>
                <a:gd name="T48" fmla="*/ 0 w 91"/>
                <a:gd name="T49" fmla="*/ 3 h 104"/>
                <a:gd name="T50" fmla="*/ 0 w 91"/>
                <a:gd name="T51" fmla="*/ 3 h 104"/>
                <a:gd name="T52" fmla="*/ 0 w 91"/>
                <a:gd name="T53" fmla="*/ 3 h 104"/>
                <a:gd name="T54" fmla="*/ 0 w 91"/>
                <a:gd name="T55" fmla="*/ 4 h 104"/>
                <a:gd name="T56" fmla="*/ 0 w 91"/>
                <a:gd name="T57" fmla="*/ 4 h 104"/>
                <a:gd name="T58" fmla="*/ 0 w 91"/>
                <a:gd name="T59" fmla="*/ 4 h 104"/>
                <a:gd name="T60" fmla="*/ 1 w 91"/>
                <a:gd name="T61" fmla="*/ 4 h 104"/>
                <a:gd name="T62" fmla="*/ 1 w 91"/>
                <a:gd name="T63" fmla="*/ 4 h 104"/>
                <a:gd name="T64" fmla="*/ 1 w 91"/>
                <a:gd name="T65" fmla="*/ 4 h 104"/>
                <a:gd name="T66" fmla="*/ 2 w 91"/>
                <a:gd name="T67" fmla="*/ 4 h 104"/>
                <a:gd name="T68" fmla="*/ 2 w 91"/>
                <a:gd name="T69" fmla="*/ 3 h 104"/>
                <a:gd name="T70" fmla="*/ 2 w 91"/>
                <a:gd name="T71" fmla="*/ 3 h 104"/>
                <a:gd name="T72" fmla="*/ 2 w 91"/>
                <a:gd name="T73" fmla="*/ 3 h 104"/>
                <a:gd name="T74" fmla="*/ 2 w 91"/>
                <a:gd name="T75" fmla="*/ 3 h 104"/>
                <a:gd name="T76" fmla="*/ 2 w 91"/>
                <a:gd name="T77" fmla="*/ 3 h 104"/>
                <a:gd name="T78" fmla="*/ 2 w 91"/>
                <a:gd name="T79" fmla="*/ 3 h 104"/>
                <a:gd name="T80" fmla="*/ 2 w 91"/>
                <a:gd name="T81" fmla="*/ 2 h 104"/>
                <a:gd name="T82" fmla="*/ 2 w 91"/>
                <a:gd name="T83" fmla="*/ 2 h 104"/>
                <a:gd name="T84" fmla="*/ 2 w 91"/>
                <a:gd name="T85" fmla="*/ 2 h 1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 h="104">
                  <a:moveTo>
                    <a:pt x="64" y="62"/>
                  </a:moveTo>
                  <a:lnTo>
                    <a:pt x="61" y="63"/>
                  </a:lnTo>
                  <a:lnTo>
                    <a:pt x="58" y="64"/>
                  </a:lnTo>
                  <a:lnTo>
                    <a:pt x="54" y="65"/>
                  </a:lnTo>
                  <a:lnTo>
                    <a:pt x="52" y="67"/>
                  </a:lnTo>
                  <a:lnTo>
                    <a:pt x="47" y="69"/>
                  </a:lnTo>
                  <a:lnTo>
                    <a:pt x="44" y="70"/>
                  </a:lnTo>
                  <a:lnTo>
                    <a:pt x="41" y="70"/>
                  </a:lnTo>
                  <a:lnTo>
                    <a:pt x="39" y="70"/>
                  </a:lnTo>
                  <a:lnTo>
                    <a:pt x="38" y="70"/>
                  </a:lnTo>
                  <a:lnTo>
                    <a:pt x="37" y="69"/>
                  </a:lnTo>
                  <a:lnTo>
                    <a:pt x="36" y="68"/>
                  </a:lnTo>
                  <a:lnTo>
                    <a:pt x="36" y="64"/>
                  </a:lnTo>
                  <a:lnTo>
                    <a:pt x="37" y="60"/>
                  </a:lnTo>
                  <a:lnTo>
                    <a:pt x="37" y="55"/>
                  </a:lnTo>
                  <a:lnTo>
                    <a:pt x="38" y="52"/>
                  </a:lnTo>
                  <a:lnTo>
                    <a:pt x="39" y="47"/>
                  </a:lnTo>
                  <a:lnTo>
                    <a:pt x="41" y="44"/>
                  </a:lnTo>
                  <a:lnTo>
                    <a:pt x="43" y="39"/>
                  </a:lnTo>
                  <a:lnTo>
                    <a:pt x="46" y="37"/>
                  </a:lnTo>
                  <a:lnTo>
                    <a:pt x="47" y="34"/>
                  </a:lnTo>
                  <a:lnTo>
                    <a:pt x="49" y="33"/>
                  </a:lnTo>
                  <a:lnTo>
                    <a:pt x="53" y="29"/>
                  </a:lnTo>
                  <a:lnTo>
                    <a:pt x="56" y="27"/>
                  </a:lnTo>
                  <a:lnTo>
                    <a:pt x="58" y="23"/>
                  </a:lnTo>
                  <a:lnTo>
                    <a:pt x="58" y="20"/>
                  </a:lnTo>
                  <a:lnTo>
                    <a:pt x="58" y="17"/>
                  </a:lnTo>
                  <a:lnTo>
                    <a:pt x="58" y="13"/>
                  </a:lnTo>
                  <a:lnTo>
                    <a:pt x="57" y="10"/>
                  </a:lnTo>
                  <a:lnTo>
                    <a:pt x="56" y="8"/>
                  </a:lnTo>
                  <a:lnTo>
                    <a:pt x="53" y="5"/>
                  </a:lnTo>
                  <a:lnTo>
                    <a:pt x="51" y="4"/>
                  </a:lnTo>
                  <a:lnTo>
                    <a:pt x="47" y="2"/>
                  </a:lnTo>
                  <a:lnTo>
                    <a:pt x="44" y="2"/>
                  </a:lnTo>
                  <a:lnTo>
                    <a:pt x="41" y="0"/>
                  </a:lnTo>
                  <a:lnTo>
                    <a:pt x="38" y="2"/>
                  </a:lnTo>
                  <a:lnTo>
                    <a:pt x="33" y="3"/>
                  </a:lnTo>
                  <a:lnTo>
                    <a:pt x="31" y="5"/>
                  </a:lnTo>
                  <a:lnTo>
                    <a:pt x="26" y="8"/>
                  </a:lnTo>
                  <a:lnTo>
                    <a:pt x="22" y="12"/>
                  </a:lnTo>
                  <a:lnTo>
                    <a:pt x="18" y="15"/>
                  </a:lnTo>
                  <a:lnTo>
                    <a:pt x="14" y="20"/>
                  </a:lnTo>
                  <a:lnTo>
                    <a:pt x="12" y="25"/>
                  </a:lnTo>
                  <a:lnTo>
                    <a:pt x="8" y="32"/>
                  </a:lnTo>
                  <a:lnTo>
                    <a:pt x="7" y="38"/>
                  </a:lnTo>
                  <a:lnTo>
                    <a:pt x="4" y="44"/>
                  </a:lnTo>
                  <a:lnTo>
                    <a:pt x="3" y="49"/>
                  </a:lnTo>
                  <a:lnTo>
                    <a:pt x="2" y="55"/>
                  </a:lnTo>
                  <a:lnTo>
                    <a:pt x="0" y="60"/>
                  </a:lnTo>
                  <a:lnTo>
                    <a:pt x="2" y="67"/>
                  </a:lnTo>
                  <a:lnTo>
                    <a:pt x="2" y="72"/>
                  </a:lnTo>
                  <a:lnTo>
                    <a:pt x="3" y="78"/>
                  </a:lnTo>
                  <a:lnTo>
                    <a:pt x="5" y="83"/>
                  </a:lnTo>
                  <a:lnTo>
                    <a:pt x="8" y="88"/>
                  </a:lnTo>
                  <a:lnTo>
                    <a:pt x="12" y="93"/>
                  </a:lnTo>
                  <a:lnTo>
                    <a:pt x="16" y="98"/>
                  </a:lnTo>
                  <a:lnTo>
                    <a:pt x="19" y="99"/>
                  </a:lnTo>
                  <a:lnTo>
                    <a:pt x="22" y="100"/>
                  </a:lnTo>
                  <a:lnTo>
                    <a:pt x="26" y="102"/>
                  </a:lnTo>
                  <a:lnTo>
                    <a:pt x="31" y="104"/>
                  </a:lnTo>
                  <a:lnTo>
                    <a:pt x="34" y="104"/>
                  </a:lnTo>
                  <a:lnTo>
                    <a:pt x="39" y="104"/>
                  </a:lnTo>
                  <a:lnTo>
                    <a:pt x="46" y="104"/>
                  </a:lnTo>
                  <a:lnTo>
                    <a:pt x="52" y="103"/>
                  </a:lnTo>
                  <a:lnTo>
                    <a:pt x="54" y="102"/>
                  </a:lnTo>
                  <a:lnTo>
                    <a:pt x="58" y="100"/>
                  </a:lnTo>
                  <a:lnTo>
                    <a:pt x="61" y="99"/>
                  </a:lnTo>
                  <a:lnTo>
                    <a:pt x="64" y="98"/>
                  </a:lnTo>
                  <a:lnTo>
                    <a:pt x="68" y="97"/>
                  </a:lnTo>
                  <a:lnTo>
                    <a:pt x="73" y="94"/>
                  </a:lnTo>
                  <a:lnTo>
                    <a:pt x="77" y="93"/>
                  </a:lnTo>
                  <a:lnTo>
                    <a:pt x="82" y="90"/>
                  </a:lnTo>
                  <a:lnTo>
                    <a:pt x="84" y="88"/>
                  </a:lnTo>
                  <a:lnTo>
                    <a:pt x="88" y="85"/>
                  </a:lnTo>
                  <a:lnTo>
                    <a:pt x="89" y="82"/>
                  </a:lnTo>
                  <a:lnTo>
                    <a:pt x="91" y="79"/>
                  </a:lnTo>
                  <a:lnTo>
                    <a:pt x="91" y="75"/>
                  </a:lnTo>
                  <a:lnTo>
                    <a:pt x="91" y="72"/>
                  </a:lnTo>
                  <a:lnTo>
                    <a:pt x="91" y="69"/>
                  </a:lnTo>
                  <a:lnTo>
                    <a:pt x="89" y="67"/>
                  </a:lnTo>
                  <a:lnTo>
                    <a:pt x="84" y="62"/>
                  </a:lnTo>
                  <a:lnTo>
                    <a:pt x="79" y="58"/>
                  </a:lnTo>
                  <a:lnTo>
                    <a:pt x="76" y="58"/>
                  </a:lnTo>
                  <a:lnTo>
                    <a:pt x="72" y="58"/>
                  </a:lnTo>
                  <a:lnTo>
                    <a:pt x="68" y="59"/>
                  </a:lnTo>
                  <a:lnTo>
                    <a:pt x="64"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Freeform 22"/>
            <p:cNvSpPr>
              <a:spLocks/>
            </p:cNvSpPr>
            <p:nvPr/>
          </p:nvSpPr>
          <p:spPr bwMode="auto">
            <a:xfrm>
              <a:off x="4259" y="1158"/>
              <a:ext cx="61" cy="74"/>
            </a:xfrm>
            <a:custGeom>
              <a:avLst/>
              <a:gdLst>
                <a:gd name="T0" fmla="*/ 4 w 122"/>
                <a:gd name="T1" fmla="*/ 1 h 149"/>
                <a:gd name="T2" fmla="*/ 4 w 122"/>
                <a:gd name="T3" fmla="*/ 0 h 149"/>
                <a:gd name="T4" fmla="*/ 4 w 122"/>
                <a:gd name="T5" fmla="*/ 0 h 149"/>
                <a:gd name="T6" fmla="*/ 3 w 122"/>
                <a:gd name="T7" fmla="*/ 0 h 149"/>
                <a:gd name="T8" fmla="*/ 3 w 122"/>
                <a:gd name="T9" fmla="*/ 0 h 149"/>
                <a:gd name="T10" fmla="*/ 3 w 122"/>
                <a:gd name="T11" fmla="*/ 0 h 149"/>
                <a:gd name="T12" fmla="*/ 3 w 122"/>
                <a:gd name="T13" fmla="*/ 0 h 149"/>
                <a:gd name="T14" fmla="*/ 3 w 122"/>
                <a:gd name="T15" fmla="*/ 0 h 149"/>
                <a:gd name="T16" fmla="*/ 2 w 122"/>
                <a:gd name="T17" fmla="*/ 0 h 149"/>
                <a:gd name="T18" fmla="*/ 2 w 122"/>
                <a:gd name="T19" fmla="*/ 0 h 149"/>
                <a:gd name="T20" fmla="*/ 2 w 122"/>
                <a:gd name="T21" fmla="*/ 0 h 149"/>
                <a:gd name="T22" fmla="*/ 2 w 122"/>
                <a:gd name="T23" fmla="*/ 0 h 149"/>
                <a:gd name="T24" fmla="*/ 2 w 122"/>
                <a:gd name="T25" fmla="*/ 0 h 149"/>
                <a:gd name="T26" fmla="*/ 2 w 122"/>
                <a:gd name="T27" fmla="*/ 1 h 149"/>
                <a:gd name="T28" fmla="*/ 3 w 122"/>
                <a:gd name="T29" fmla="*/ 1 h 149"/>
                <a:gd name="T30" fmla="*/ 3 w 122"/>
                <a:gd name="T31" fmla="*/ 1 h 149"/>
                <a:gd name="T32" fmla="*/ 3 w 122"/>
                <a:gd name="T33" fmla="*/ 1 h 149"/>
                <a:gd name="T34" fmla="*/ 3 w 122"/>
                <a:gd name="T35" fmla="*/ 1 h 149"/>
                <a:gd name="T36" fmla="*/ 3 w 122"/>
                <a:gd name="T37" fmla="*/ 2 h 149"/>
                <a:gd name="T38" fmla="*/ 3 w 122"/>
                <a:gd name="T39" fmla="*/ 2 h 149"/>
                <a:gd name="T40" fmla="*/ 3 w 122"/>
                <a:gd name="T41" fmla="*/ 2 h 149"/>
                <a:gd name="T42" fmla="*/ 2 w 122"/>
                <a:gd name="T43" fmla="*/ 2 h 149"/>
                <a:gd name="T44" fmla="*/ 2 w 122"/>
                <a:gd name="T45" fmla="*/ 3 h 149"/>
                <a:gd name="T46" fmla="*/ 2 w 122"/>
                <a:gd name="T47" fmla="*/ 3 h 149"/>
                <a:gd name="T48" fmla="*/ 2 w 122"/>
                <a:gd name="T49" fmla="*/ 3 h 149"/>
                <a:gd name="T50" fmla="*/ 1 w 122"/>
                <a:gd name="T51" fmla="*/ 3 h 149"/>
                <a:gd name="T52" fmla="*/ 1 w 122"/>
                <a:gd name="T53" fmla="*/ 3 h 149"/>
                <a:gd name="T54" fmla="*/ 1 w 122"/>
                <a:gd name="T55" fmla="*/ 3 h 149"/>
                <a:gd name="T56" fmla="*/ 1 w 122"/>
                <a:gd name="T57" fmla="*/ 3 h 149"/>
                <a:gd name="T58" fmla="*/ 1 w 122"/>
                <a:gd name="T59" fmla="*/ 3 h 149"/>
                <a:gd name="T60" fmla="*/ 0 w 122"/>
                <a:gd name="T61" fmla="*/ 4 h 149"/>
                <a:gd name="T62" fmla="*/ 1 w 122"/>
                <a:gd name="T63" fmla="*/ 4 h 149"/>
                <a:gd name="T64" fmla="*/ 1 w 122"/>
                <a:gd name="T65" fmla="*/ 4 h 149"/>
                <a:gd name="T66" fmla="*/ 1 w 122"/>
                <a:gd name="T67" fmla="*/ 4 h 149"/>
                <a:gd name="T68" fmla="*/ 1 w 122"/>
                <a:gd name="T69" fmla="*/ 4 h 149"/>
                <a:gd name="T70" fmla="*/ 2 w 122"/>
                <a:gd name="T71" fmla="*/ 4 h 149"/>
                <a:gd name="T72" fmla="*/ 2 w 122"/>
                <a:gd name="T73" fmla="*/ 4 h 149"/>
                <a:gd name="T74" fmla="*/ 2 w 122"/>
                <a:gd name="T75" fmla="*/ 4 h 149"/>
                <a:gd name="T76" fmla="*/ 3 w 122"/>
                <a:gd name="T77" fmla="*/ 4 h 149"/>
                <a:gd name="T78" fmla="*/ 3 w 122"/>
                <a:gd name="T79" fmla="*/ 3 h 149"/>
                <a:gd name="T80" fmla="*/ 3 w 122"/>
                <a:gd name="T81" fmla="*/ 3 h 149"/>
                <a:gd name="T82" fmla="*/ 3 w 122"/>
                <a:gd name="T83" fmla="*/ 3 h 149"/>
                <a:gd name="T84" fmla="*/ 4 w 122"/>
                <a:gd name="T85" fmla="*/ 3 h 149"/>
                <a:gd name="T86" fmla="*/ 4 w 122"/>
                <a:gd name="T87" fmla="*/ 2 h 149"/>
                <a:gd name="T88" fmla="*/ 4 w 122"/>
                <a:gd name="T89" fmla="*/ 2 h 149"/>
                <a:gd name="T90" fmla="*/ 4 w 122"/>
                <a:gd name="T91" fmla="*/ 2 h 149"/>
                <a:gd name="T92" fmla="*/ 4 w 122"/>
                <a:gd name="T93" fmla="*/ 2 h 149"/>
                <a:gd name="T94" fmla="*/ 4 w 122"/>
                <a:gd name="T95" fmla="*/ 1 h 149"/>
                <a:gd name="T96" fmla="*/ 4 w 122"/>
                <a:gd name="T97" fmla="*/ 1 h 149"/>
                <a:gd name="T98" fmla="*/ 4 w 122"/>
                <a:gd name="T99" fmla="*/ 1 h 149"/>
                <a:gd name="T100" fmla="*/ 4 w 122"/>
                <a:gd name="T101" fmla="*/ 1 h 149"/>
                <a:gd name="T102" fmla="*/ 4 w 122"/>
                <a:gd name="T103" fmla="*/ 1 h 1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2" h="149">
                  <a:moveTo>
                    <a:pt x="118" y="37"/>
                  </a:moveTo>
                  <a:lnTo>
                    <a:pt x="116" y="32"/>
                  </a:lnTo>
                  <a:lnTo>
                    <a:pt x="115" y="29"/>
                  </a:lnTo>
                  <a:lnTo>
                    <a:pt x="112" y="25"/>
                  </a:lnTo>
                  <a:lnTo>
                    <a:pt x="110" y="23"/>
                  </a:lnTo>
                  <a:lnTo>
                    <a:pt x="105" y="17"/>
                  </a:lnTo>
                  <a:lnTo>
                    <a:pt x="98" y="12"/>
                  </a:lnTo>
                  <a:lnTo>
                    <a:pt x="95" y="9"/>
                  </a:lnTo>
                  <a:lnTo>
                    <a:pt x="92" y="7"/>
                  </a:lnTo>
                  <a:lnTo>
                    <a:pt x="88" y="5"/>
                  </a:lnTo>
                  <a:lnTo>
                    <a:pt x="85" y="4"/>
                  </a:lnTo>
                  <a:lnTo>
                    <a:pt x="81" y="3"/>
                  </a:lnTo>
                  <a:lnTo>
                    <a:pt x="77" y="2"/>
                  </a:lnTo>
                  <a:lnTo>
                    <a:pt x="72" y="2"/>
                  </a:lnTo>
                  <a:lnTo>
                    <a:pt x="70" y="2"/>
                  </a:lnTo>
                  <a:lnTo>
                    <a:pt x="65" y="0"/>
                  </a:lnTo>
                  <a:lnTo>
                    <a:pt x="61" y="2"/>
                  </a:lnTo>
                  <a:lnTo>
                    <a:pt x="57" y="3"/>
                  </a:lnTo>
                  <a:lnTo>
                    <a:pt x="55" y="5"/>
                  </a:lnTo>
                  <a:lnTo>
                    <a:pt x="52" y="10"/>
                  </a:lnTo>
                  <a:lnTo>
                    <a:pt x="51" y="17"/>
                  </a:lnTo>
                  <a:lnTo>
                    <a:pt x="51" y="19"/>
                  </a:lnTo>
                  <a:lnTo>
                    <a:pt x="52" y="23"/>
                  </a:lnTo>
                  <a:lnTo>
                    <a:pt x="52" y="25"/>
                  </a:lnTo>
                  <a:lnTo>
                    <a:pt x="55" y="29"/>
                  </a:lnTo>
                  <a:lnTo>
                    <a:pt x="57" y="30"/>
                  </a:lnTo>
                  <a:lnTo>
                    <a:pt x="60" y="33"/>
                  </a:lnTo>
                  <a:lnTo>
                    <a:pt x="62" y="34"/>
                  </a:lnTo>
                  <a:lnTo>
                    <a:pt x="66" y="35"/>
                  </a:lnTo>
                  <a:lnTo>
                    <a:pt x="70" y="35"/>
                  </a:lnTo>
                  <a:lnTo>
                    <a:pt x="72" y="37"/>
                  </a:lnTo>
                  <a:lnTo>
                    <a:pt x="75" y="38"/>
                  </a:lnTo>
                  <a:lnTo>
                    <a:pt x="78" y="39"/>
                  </a:lnTo>
                  <a:lnTo>
                    <a:pt x="83" y="44"/>
                  </a:lnTo>
                  <a:lnTo>
                    <a:pt x="87" y="49"/>
                  </a:lnTo>
                  <a:lnTo>
                    <a:pt x="88" y="54"/>
                  </a:lnTo>
                  <a:lnTo>
                    <a:pt x="87" y="59"/>
                  </a:lnTo>
                  <a:lnTo>
                    <a:pt x="86" y="64"/>
                  </a:lnTo>
                  <a:lnTo>
                    <a:pt x="82" y="70"/>
                  </a:lnTo>
                  <a:lnTo>
                    <a:pt x="78" y="74"/>
                  </a:lnTo>
                  <a:lnTo>
                    <a:pt x="75" y="79"/>
                  </a:lnTo>
                  <a:lnTo>
                    <a:pt x="71" y="83"/>
                  </a:lnTo>
                  <a:lnTo>
                    <a:pt x="67" y="88"/>
                  </a:lnTo>
                  <a:lnTo>
                    <a:pt x="63" y="90"/>
                  </a:lnTo>
                  <a:lnTo>
                    <a:pt x="58" y="94"/>
                  </a:lnTo>
                  <a:lnTo>
                    <a:pt x="55" y="97"/>
                  </a:lnTo>
                  <a:lnTo>
                    <a:pt x="52" y="100"/>
                  </a:lnTo>
                  <a:lnTo>
                    <a:pt x="47" y="103"/>
                  </a:lnTo>
                  <a:lnTo>
                    <a:pt x="43" y="105"/>
                  </a:lnTo>
                  <a:lnTo>
                    <a:pt x="38" y="108"/>
                  </a:lnTo>
                  <a:lnTo>
                    <a:pt x="35" y="109"/>
                  </a:lnTo>
                  <a:lnTo>
                    <a:pt x="30" y="110"/>
                  </a:lnTo>
                  <a:lnTo>
                    <a:pt x="25" y="113"/>
                  </a:lnTo>
                  <a:lnTo>
                    <a:pt x="21" y="114"/>
                  </a:lnTo>
                  <a:lnTo>
                    <a:pt x="16" y="115"/>
                  </a:lnTo>
                  <a:lnTo>
                    <a:pt x="11" y="115"/>
                  </a:lnTo>
                  <a:lnTo>
                    <a:pt x="7" y="118"/>
                  </a:lnTo>
                  <a:lnTo>
                    <a:pt x="5" y="120"/>
                  </a:lnTo>
                  <a:lnTo>
                    <a:pt x="2" y="123"/>
                  </a:lnTo>
                  <a:lnTo>
                    <a:pt x="1" y="125"/>
                  </a:lnTo>
                  <a:lnTo>
                    <a:pt x="0" y="129"/>
                  </a:lnTo>
                  <a:lnTo>
                    <a:pt x="0" y="132"/>
                  </a:lnTo>
                  <a:lnTo>
                    <a:pt x="1" y="136"/>
                  </a:lnTo>
                  <a:lnTo>
                    <a:pt x="2" y="141"/>
                  </a:lnTo>
                  <a:lnTo>
                    <a:pt x="7" y="146"/>
                  </a:lnTo>
                  <a:lnTo>
                    <a:pt x="10" y="147"/>
                  </a:lnTo>
                  <a:lnTo>
                    <a:pt x="15" y="148"/>
                  </a:lnTo>
                  <a:lnTo>
                    <a:pt x="17" y="148"/>
                  </a:lnTo>
                  <a:lnTo>
                    <a:pt x="22" y="149"/>
                  </a:lnTo>
                  <a:lnTo>
                    <a:pt x="28" y="148"/>
                  </a:lnTo>
                  <a:lnTo>
                    <a:pt x="35" y="146"/>
                  </a:lnTo>
                  <a:lnTo>
                    <a:pt x="37" y="144"/>
                  </a:lnTo>
                  <a:lnTo>
                    <a:pt x="41" y="144"/>
                  </a:lnTo>
                  <a:lnTo>
                    <a:pt x="43" y="143"/>
                  </a:lnTo>
                  <a:lnTo>
                    <a:pt x="47" y="142"/>
                  </a:lnTo>
                  <a:lnTo>
                    <a:pt x="52" y="139"/>
                  </a:lnTo>
                  <a:lnTo>
                    <a:pt x="58" y="137"/>
                  </a:lnTo>
                  <a:lnTo>
                    <a:pt x="65" y="133"/>
                  </a:lnTo>
                  <a:lnTo>
                    <a:pt x="70" y="130"/>
                  </a:lnTo>
                  <a:lnTo>
                    <a:pt x="75" y="125"/>
                  </a:lnTo>
                  <a:lnTo>
                    <a:pt x="80" y="122"/>
                  </a:lnTo>
                  <a:lnTo>
                    <a:pt x="86" y="117"/>
                  </a:lnTo>
                  <a:lnTo>
                    <a:pt x="91" y="113"/>
                  </a:lnTo>
                  <a:lnTo>
                    <a:pt x="95" y="108"/>
                  </a:lnTo>
                  <a:lnTo>
                    <a:pt x="100" y="102"/>
                  </a:lnTo>
                  <a:lnTo>
                    <a:pt x="105" y="97"/>
                  </a:lnTo>
                  <a:lnTo>
                    <a:pt x="110" y="90"/>
                  </a:lnTo>
                  <a:lnTo>
                    <a:pt x="111" y="88"/>
                  </a:lnTo>
                  <a:lnTo>
                    <a:pt x="113" y="84"/>
                  </a:lnTo>
                  <a:lnTo>
                    <a:pt x="116" y="80"/>
                  </a:lnTo>
                  <a:lnTo>
                    <a:pt x="117" y="77"/>
                  </a:lnTo>
                  <a:lnTo>
                    <a:pt x="118" y="74"/>
                  </a:lnTo>
                  <a:lnTo>
                    <a:pt x="120" y="70"/>
                  </a:lnTo>
                  <a:lnTo>
                    <a:pt x="121" y="67"/>
                  </a:lnTo>
                  <a:lnTo>
                    <a:pt x="122" y="63"/>
                  </a:lnTo>
                  <a:lnTo>
                    <a:pt x="122" y="60"/>
                  </a:lnTo>
                  <a:lnTo>
                    <a:pt x="122" y="57"/>
                  </a:lnTo>
                  <a:lnTo>
                    <a:pt x="122" y="53"/>
                  </a:lnTo>
                  <a:lnTo>
                    <a:pt x="122" y="50"/>
                  </a:lnTo>
                  <a:lnTo>
                    <a:pt x="121" y="47"/>
                  </a:lnTo>
                  <a:lnTo>
                    <a:pt x="120" y="43"/>
                  </a:lnTo>
                  <a:lnTo>
                    <a:pt x="118" y="39"/>
                  </a:lnTo>
                  <a:lnTo>
                    <a:pt x="11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4" name="Freeform 23"/>
            <p:cNvSpPr>
              <a:spLocks/>
            </p:cNvSpPr>
            <p:nvPr/>
          </p:nvSpPr>
          <p:spPr bwMode="auto">
            <a:xfrm>
              <a:off x="3972" y="1327"/>
              <a:ext cx="61" cy="44"/>
            </a:xfrm>
            <a:custGeom>
              <a:avLst/>
              <a:gdLst>
                <a:gd name="T0" fmla="*/ 3 w 121"/>
                <a:gd name="T1" fmla="*/ 1 h 87"/>
                <a:gd name="T2" fmla="*/ 3 w 121"/>
                <a:gd name="T3" fmla="*/ 1 h 87"/>
                <a:gd name="T4" fmla="*/ 3 w 121"/>
                <a:gd name="T5" fmla="*/ 0 h 87"/>
                <a:gd name="T6" fmla="*/ 2 w 121"/>
                <a:gd name="T7" fmla="*/ 1 h 87"/>
                <a:gd name="T8" fmla="*/ 2 w 121"/>
                <a:gd name="T9" fmla="*/ 1 h 87"/>
                <a:gd name="T10" fmla="*/ 1 w 121"/>
                <a:gd name="T11" fmla="*/ 1 h 87"/>
                <a:gd name="T12" fmla="*/ 1 w 121"/>
                <a:gd name="T13" fmla="*/ 1 h 87"/>
                <a:gd name="T14" fmla="*/ 1 w 121"/>
                <a:gd name="T15" fmla="*/ 1 h 87"/>
                <a:gd name="T16" fmla="*/ 1 w 121"/>
                <a:gd name="T17" fmla="*/ 1 h 87"/>
                <a:gd name="T18" fmla="*/ 1 w 121"/>
                <a:gd name="T19" fmla="*/ 1 h 87"/>
                <a:gd name="T20" fmla="*/ 0 w 121"/>
                <a:gd name="T21" fmla="*/ 2 h 87"/>
                <a:gd name="T22" fmla="*/ 1 w 121"/>
                <a:gd name="T23" fmla="*/ 2 h 87"/>
                <a:gd name="T24" fmla="*/ 1 w 121"/>
                <a:gd name="T25" fmla="*/ 2 h 87"/>
                <a:gd name="T26" fmla="*/ 1 w 121"/>
                <a:gd name="T27" fmla="*/ 2 h 87"/>
                <a:gd name="T28" fmla="*/ 1 w 121"/>
                <a:gd name="T29" fmla="*/ 2 h 87"/>
                <a:gd name="T30" fmla="*/ 1 w 121"/>
                <a:gd name="T31" fmla="*/ 2 h 87"/>
                <a:gd name="T32" fmla="*/ 2 w 121"/>
                <a:gd name="T33" fmla="*/ 2 h 87"/>
                <a:gd name="T34" fmla="*/ 2 w 121"/>
                <a:gd name="T35" fmla="*/ 2 h 87"/>
                <a:gd name="T36" fmla="*/ 2 w 121"/>
                <a:gd name="T37" fmla="*/ 2 h 87"/>
                <a:gd name="T38" fmla="*/ 2 w 121"/>
                <a:gd name="T39" fmla="*/ 2 h 87"/>
                <a:gd name="T40" fmla="*/ 3 w 121"/>
                <a:gd name="T41" fmla="*/ 2 h 87"/>
                <a:gd name="T42" fmla="*/ 3 w 121"/>
                <a:gd name="T43" fmla="*/ 2 h 87"/>
                <a:gd name="T44" fmla="*/ 3 w 121"/>
                <a:gd name="T45" fmla="*/ 2 h 87"/>
                <a:gd name="T46" fmla="*/ 3 w 121"/>
                <a:gd name="T47" fmla="*/ 2 h 87"/>
                <a:gd name="T48" fmla="*/ 3 w 121"/>
                <a:gd name="T49" fmla="*/ 2 h 87"/>
                <a:gd name="T50" fmla="*/ 3 w 121"/>
                <a:gd name="T51" fmla="*/ 3 h 87"/>
                <a:gd name="T52" fmla="*/ 3 w 121"/>
                <a:gd name="T53" fmla="*/ 3 h 87"/>
                <a:gd name="T54" fmla="*/ 3 w 121"/>
                <a:gd name="T55" fmla="*/ 3 h 87"/>
                <a:gd name="T56" fmla="*/ 4 w 121"/>
                <a:gd name="T57" fmla="*/ 3 h 87"/>
                <a:gd name="T58" fmla="*/ 4 w 121"/>
                <a:gd name="T59" fmla="*/ 3 h 87"/>
                <a:gd name="T60" fmla="*/ 4 w 121"/>
                <a:gd name="T61" fmla="*/ 3 h 87"/>
                <a:gd name="T62" fmla="*/ 4 w 121"/>
                <a:gd name="T63" fmla="*/ 3 h 87"/>
                <a:gd name="T64" fmla="*/ 4 w 121"/>
                <a:gd name="T65" fmla="*/ 3 h 87"/>
                <a:gd name="T66" fmla="*/ 4 w 121"/>
                <a:gd name="T67" fmla="*/ 2 h 87"/>
                <a:gd name="T68" fmla="*/ 4 w 121"/>
                <a:gd name="T69" fmla="*/ 2 h 87"/>
                <a:gd name="T70" fmla="*/ 4 w 121"/>
                <a:gd name="T71" fmla="*/ 2 h 87"/>
                <a:gd name="T72" fmla="*/ 4 w 121"/>
                <a:gd name="T73" fmla="*/ 2 h 87"/>
                <a:gd name="T74" fmla="*/ 4 w 121"/>
                <a:gd name="T75" fmla="*/ 2 h 87"/>
                <a:gd name="T76" fmla="*/ 4 w 121"/>
                <a:gd name="T77" fmla="*/ 1 h 87"/>
                <a:gd name="T78" fmla="*/ 4 w 121"/>
                <a:gd name="T79" fmla="*/ 1 h 87"/>
                <a:gd name="T80" fmla="*/ 4 w 121"/>
                <a:gd name="T81" fmla="*/ 1 h 87"/>
                <a:gd name="T82" fmla="*/ 4 w 121"/>
                <a:gd name="T83" fmla="*/ 1 h 87"/>
                <a:gd name="T84" fmla="*/ 3 w 121"/>
                <a:gd name="T85" fmla="*/ 1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1" h="87">
                  <a:moveTo>
                    <a:pt x="94" y="7"/>
                  </a:moveTo>
                  <a:lnTo>
                    <a:pt x="88" y="3"/>
                  </a:lnTo>
                  <a:lnTo>
                    <a:pt x="83" y="2"/>
                  </a:lnTo>
                  <a:lnTo>
                    <a:pt x="76" y="1"/>
                  </a:lnTo>
                  <a:lnTo>
                    <a:pt x="71" y="1"/>
                  </a:lnTo>
                  <a:lnTo>
                    <a:pt x="65" y="0"/>
                  </a:lnTo>
                  <a:lnTo>
                    <a:pt x="60" y="1"/>
                  </a:lnTo>
                  <a:lnTo>
                    <a:pt x="54" y="1"/>
                  </a:lnTo>
                  <a:lnTo>
                    <a:pt x="49" y="2"/>
                  </a:lnTo>
                  <a:lnTo>
                    <a:pt x="44" y="3"/>
                  </a:lnTo>
                  <a:lnTo>
                    <a:pt x="37" y="5"/>
                  </a:lnTo>
                  <a:lnTo>
                    <a:pt x="32" y="6"/>
                  </a:lnTo>
                  <a:lnTo>
                    <a:pt x="27" y="8"/>
                  </a:lnTo>
                  <a:lnTo>
                    <a:pt x="22" y="11"/>
                  </a:lnTo>
                  <a:lnTo>
                    <a:pt x="19" y="13"/>
                  </a:lnTo>
                  <a:lnTo>
                    <a:pt x="15" y="16"/>
                  </a:lnTo>
                  <a:lnTo>
                    <a:pt x="11" y="20"/>
                  </a:lnTo>
                  <a:lnTo>
                    <a:pt x="6" y="23"/>
                  </a:lnTo>
                  <a:lnTo>
                    <a:pt x="4" y="28"/>
                  </a:lnTo>
                  <a:lnTo>
                    <a:pt x="1" y="32"/>
                  </a:lnTo>
                  <a:lnTo>
                    <a:pt x="1" y="36"/>
                  </a:lnTo>
                  <a:lnTo>
                    <a:pt x="0" y="38"/>
                  </a:lnTo>
                  <a:lnTo>
                    <a:pt x="1" y="42"/>
                  </a:lnTo>
                  <a:lnTo>
                    <a:pt x="2" y="45"/>
                  </a:lnTo>
                  <a:lnTo>
                    <a:pt x="5" y="47"/>
                  </a:lnTo>
                  <a:lnTo>
                    <a:pt x="7" y="48"/>
                  </a:lnTo>
                  <a:lnTo>
                    <a:pt x="11" y="50"/>
                  </a:lnTo>
                  <a:lnTo>
                    <a:pt x="14" y="51"/>
                  </a:lnTo>
                  <a:lnTo>
                    <a:pt x="19" y="51"/>
                  </a:lnTo>
                  <a:lnTo>
                    <a:pt x="21" y="51"/>
                  </a:lnTo>
                  <a:lnTo>
                    <a:pt x="26" y="50"/>
                  </a:lnTo>
                  <a:lnTo>
                    <a:pt x="30" y="48"/>
                  </a:lnTo>
                  <a:lnTo>
                    <a:pt x="34" y="46"/>
                  </a:lnTo>
                  <a:lnTo>
                    <a:pt x="37" y="42"/>
                  </a:lnTo>
                  <a:lnTo>
                    <a:pt x="42" y="40"/>
                  </a:lnTo>
                  <a:lnTo>
                    <a:pt x="48" y="37"/>
                  </a:lnTo>
                  <a:lnTo>
                    <a:pt x="54" y="36"/>
                  </a:lnTo>
                  <a:lnTo>
                    <a:pt x="56" y="35"/>
                  </a:lnTo>
                  <a:lnTo>
                    <a:pt x="60" y="35"/>
                  </a:lnTo>
                  <a:lnTo>
                    <a:pt x="63" y="35"/>
                  </a:lnTo>
                  <a:lnTo>
                    <a:pt x="66" y="35"/>
                  </a:lnTo>
                  <a:lnTo>
                    <a:pt x="73" y="35"/>
                  </a:lnTo>
                  <a:lnTo>
                    <a:pt x="78" y="37"/>
                  </a:lnTo>
                  <a:lnTo>
                    <a:pt x="81" y="38"/>
                  </a:lnTo>
                  <a:lnTo>
                    <a:pt x="85" y="43"/>
                  </a:lnTo>
                  <a:lnTo>
                    <a:pt x="86" y="46"/>
                  </a:lnTo>
                  <a:lnTo>
                    <a:pt x="88" y="51"/>
                  </a:lnTo>
                  <a:lnTo>
                    <a:pt x="88" y="53"/>
                  </a:lnTo>
                  <a:lnTo>
                    <a:pt x="88" y="57"/>
                  </a:lnTo>
                  <a:lnTo>
                    <a:pt x="88" y="61"/>
                  </a:lnTo>
                  <a:lnTo>
                    <a:pt x="88" y="65"/>
                  </a:lnTo>
                  <a:lnTo>
                    <a:pt x="88" y="70"/>
                  </a:lnTo>
                  <a:lnTo>
                    <a:pt x="88" y="75"/>
                  </a:lnTo>
                  <a:lnTo>
                    <a:pt x="89" y="80"/>
                  </a:lnTo>
                  <a:lnTo>
                    <a:pt x="90" y="82"/>
                  </a:lnTo>
                  <a:lnTo>
                    <a:pt x="91" y="85"/>
                  </a:lnTo>
                  <a:lnTo>
                    <a:pt x="95" y="86"/>
                  </a:lnTo>
                  <a:lnTo>
                    <a:pt x="98" y="86"/>
                  </a:lnTo>
                  <a:lnTo>
                    <a:pt x="101" y="87"/>
                  </a:lnTo>
                  <a:lnTo>
                    <a:pt x="104" y="86"/>
                  </a:lnTo>
                  <a:lnTo>
                    <a:pt x="108" y="85"/>
                  </a:lnTo>
                  <a:lnTo>
                    <a:pt x="110" y="82"/>
                  </a:lnTo>
                  <a:lnTo>
                    <a:pt x="114" y="81"/>
                  </a:lnTo>
                  <a:lnTo>
                    <a:pt x="116" y="77"/>
                  </a:lnTo>
                  <a:lnTo>
                    <a:pt x="119" y="75"/>
                  </a:lnTo>
                  <a:lnTo>
                    <a:pt x="120" y="71"/>
                  </a:lnTo>
                  <a:lnTo>
                    <a:pt x="121" y="68"/>
                  </a:lnTo>
                  <a:lnTo>
                    <a:pt x="121" y="63"/>
                  </a:lnTo>
                  <a:lnTo>
                    <a:pt x="121" y="61"/>
                  </a:lnTo>
                  <a:lnTo>
                    <a:pt x="121" y="57"/>
                  </a:lnTo>
                  <a:lnTo>
                    <a:pt x="121" y="55"/>
                  </a:lnTo>
                  <a:lnTo>
                    <a:pt x="121" y="51"/>
                  </a:lnTo>
                  <a:lnTo>
                    <a:pt x="121" y="48"/>
                  </a:lnTo>
                  <a:lnTo>
                    <a:pt x="120" y="45"/>
                  </a:lnTo>
                  <a:lnTo>
                    <a:pt x="120" y="42"/>
                  </a:lnTo>
                  <a:lnTo>
                    <a:pt x="119" y="37"/>
                  </a:lnTo>
                  <a:lnTo>
                    <a:pt x="118" y="32"/>
                  </a:lnTo>
                  <a:lnTo>
                    <a:pt x="115" y="28"/>
                  </a:lnTo>
                  <a:lnTo>
                    <a:pt x="114" y="25"/>
                  </a:lnTo>
                  <a:lnTo>
                    <a:pt x="111" y="22"/>
                  </a:lnTo>
                  <a:lnTo>
                    <a:pt x="108" y="18"/>
                  </a:lnTo>
                  <a:lnTo>
                    <a:pt x="105" y="16"/>
                  </a:lnTo>
                  <a:lnTo>
                    <a:pt x="103" y="13"/>
                  </a:lnTo>
                  <a:lnTo>
                    <a:pt x="98" y="10"/>
                  </a:lnTo>
                  <a:lnTo>
                    <a:pt x="9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Freeform 24"/>
            <p:cNvSpPr>
              <a:spLocks/>
            </p:cNvSpPr>
            <p:nvPr/>
          </p:nvSpPr>
          <p:spPr bwMode="auto">
            <a:xfrm>
              <a:off x="3963" y="1494"/>
              <a:ext cx="47" cy="60"/>
            </a:xfrm>
            <a:custGeom>
              <a:avLst/>
              <a:gdLst>
                <a:gd name="T0" fmla="*/ 3 w 93"/>
                <a:gd name="T1" fmla="*/ 3 h 120"/>
                <a:gd name="T2" fmla="*/ 2 w 93"/>
                <a:gd name="T3" fmla="*/ 3 h 120"/>
                <a:gd name="T4" fmla="*/ 2 w 93"/>
                <a:gd name="T5" fmla="*/ 3 h 120"/>
                <a:gd name="T6" fmla="*/ 2 w 93"/>
                <a:gd name="T7" fmla="*/ 3 h 120"/>
                <a:gd name="T8" fmla="*/ 2 w 93"/>
                <a:gd name="T9" fmla="*/ 3 h 120"/>
                <a:gd name="T10" fmla="*/ 2 w 93"/>
                <a:gd name="T11" fmla="*/ 3 h 120"/>
                <a:gd name="T12" fmla="*/ 2 w 93"/>
                <a:gd name="T13" fmla="*/ 3 h 120"/>
                <a:gd name="T14" fmla="*/ 2 w 93"/>
                <a:gd name="T15" fmla="*/ 2 h 120"/>
                <a:gd name="T16" fmla="*/ 2 w 93"/>
                <a:gd name="T17" fmla="*/ 2 h 120"/>
                <a:gd name="T18" fmla="*/ 2 w 93"/>
                <a:gd name="T19" fmla="*/ 2 h 120"/>
                <a:gd name="T20" fmla="*/ 2 w 93"/>
                <a:gd name="T21" fmla="*/ 2 h 120"/>
                <a:gd name="T22" fmla="*/ 2 w 93"/>
                <a:gd name="T23" fmla="*/ 1 h 120"/>
                <a:gd name="T24" fmla="*/ 2 w 93"/>
                <a:gd name="T25" fmla="*/ 1 h 120"/>
                <a:gd name="T26" fmla="*/ 2 w 93"/>
                <a:gd name="T27" fmla="*/ 1 h 120"/>
                <a:gd name="T28" fmla="*/ 2 w 93"/>
                <a:gd name="T29" fmla="*/ 1 h 120"/>
                <a:gd name="T30" fmla="*/ 2 w 93"/>
                <a:gd name="T31" fmla="*/ 1 h 120"/>
                <a:gd name="T32" fmla="*/ 2 w 93"/>
                <a:gd name="T33" fmla="*/ 1 h 120"/>
                <a:gd name="T34" fmla="*/ 2 w 93"/>
                <a:gd name="T35" fmla="*/ 0 h 120"/>
                <a:gd name="T36" fmla="*/ 2 w 93"/>
                <a:gd name="T37" fmla="*/ 1 h 120"/>
                <a:gd name="T38" fmla="*/ 1 w 93"/>
                <a:gd name="T39" fmla="*/ 1 h 120"/>
                <a:gd name="T40" fmla="*/ 1 w 93"/>
                <a:gd name="T41" fmla="*/ 1 h 120"/>
                <a:gd name="T42" fmla="*/ 1 w 93"/>
                <a:gd name="T43" fmla="*/ 1 h 120"/>
                <a:gd name="T44" fmla="*/ 1 w 93"/>
                <a:gd name="T45" fmla="*/ 1 h 120"/>
                <a:gd name="T46" fmla="*/ 1 w 93"/>
                <a:gd name="T47" fmla="*/ 2 h 120"/>
                <a:gd name="T48" fmla="*/ 1 w 93"/>
                <a:gd name="T49" fmla="*/ 2 h 120"/>
                <a:gd name="T50" fmla="*/ 1 w 93"/>
                <a:gd name="T51" fmla="*/ 2 h 120"/>
                <a:gd name="T52" fmla="*/ 1 w 93"/>
                <a:gd name="T53" fmla="*/ 2 h 120"/>
                <a:gd name="T54" fmla="*/ 0 w 93"/>
                <a:gd name="T55" fmla="*/ 2 h 120"/>
                <a:gd name="T56" fmla="*/ 0 w 93"/>
                <a:gd name="T57" fmla="*/ 3 h 120"/>
                <a:gd name="T58" fmla="*/ 1 w 93"/>
                <a:gd name="T59" fmla="*/ 3 h 120"/>
                <a:gd name="T60" fmla="*/ 1 w 93"/>
                <a:gd name="T61" fmla="*/ 3 h 120"/>
                <a:gd name="T62" fmla="*/ 1 w 93"/>
                <a:gd name="T63" fmla="*/ 3 h 120"/>
                <a:gd name="T64" fmla="*/ 1 w 93"/>
                <a:gd name="T65" fmla="*/ 3 h 120"/>
                <a:gd name="T66" fmla="*/ 1 w 93"/>
                <a:gd name="T67" fmla="*/ 4 h 120"/>
                <a:gd name="T68" fmla="*/ 1 w 93"/>
                <a:gd name="T69" fmla="*/ 4 h 120"/>
                <a:gd name="T70" fmla="*/ 1 w 93"/>
                <a:gd name="T71" fmla="*/ 4 h 120"/>
                <a:gd name="T72" fmla="*/ 2 w 93"/>
                <a:gd name="T73" fmla="*/ 4 h 120"/>
                <a:gd name="T74" fmla="*/ 2 w 93"/>
                <a:gd name="T75" fmla="*/ 4 h 120"/>
                <a:gd name="T76" fmla="*/ 2 w 93"/>
                <a:gd name="T77" fmla="*/ 4 h 120"/>
                <a:gd name="T78" fmla="*/ 2 w 93"/>
                <a:gd name="T79" fmla="*/ 4 h 120"/>
                <a:gd name="T80" fmla="*/ 2 w 93"/>
                <a:gd name="T81" fmla="*/ 4 h 120"/>
                <a:gd name="T82" fmla="*/ 3 w 93"/>
                <a:gd name="T83" fmla="*/ 4 h 120"/>
                <a:gd name="T84" fmla="*/ 3 w 93"/>
                <a:gd name="T85" fmla="*/ 4 h 120"/>
                <a:gd name="T86" fmla="*/ 3 w 93"/>
                <a:gd name="T87" fmla="*/ 4 h 120"/>
                <a:gd name="T88" fmla="*/ 3 w 93"/>
                <a:gd name="T89" fmla="*/ 4 h 120"/>
                <a:gd name="T90" fmla="*/ 3 w 93"/>
                <a:gd name="T91" fmla="*/ 3 h 120"/>
                <a:gd name="T92" fmla="*/ 3 w 93"/>
                <a:gd name="T93" fmla="*/ 3 h 120"/>
                <a:gd name="T94" fmla="*/ 3 w 93"/>
                <a:gd name="T95" fmla="*/ 3 h 120"/>
                <a:gd name="T96" fmla="*/ 3 w 93"/>
                <a:gd name="T97" fmla="*/ 3 h 120"/>
                <a:gd name="T98" fmla="*/ 3 w 93"/>
                <a:gd name="T99" fmla="*/ 3 h 120"/>
                <a:gd name="T100" fmla="*/ 3 w 93"/>
                <a:gd name="T101" fmla="*/ 3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3" h="120">
                  <a:moveTo>
                    <a:pt x="69" y="80"/>
                  </a:moveTo>
                  <a:lnTo>
                    <a:pt x="66" y="81"/>
                  </a:lnTo>
                  <a:lnTo>
                    <a:pt x="62" y="82"/>
                  </a:lnTo>
                  <a:lnTo>
                    <a:pt x="57" y="84"/>
                  </a:lnTo>
                  <a:lnTo>
                    <a:pt x="53" y="86"/>
                  </a:lnTo>
                  <a:lnTo>
                    <a:pt x="48" y="86"/>
                  </a:lnTo>
                  <a:lnTo>
                    <a:pt x="43" y="86"/>
                  </a:lnTo>
                  <a:lnTo>
                    <a:pt x="39" y="85"/>
                  </a:lnTo>
                  <a:lnTo>
                    <a:pt x="38" y="84"/>
                  </a:lnTo>
                  <a:lnTo>
                    <a:pt x="37" y="80"/>
                  </a:lnTo>
                  <a:lnTo>
                    <a:pt x="35" y="77"/>
                  </a:lnTo>
                  <a:lnTo>
                    <a:pt x="35" y="74"/>
                  </a:lnTo>
                  <a:lnTo>
                    <a:pt x="35" y="70"/>
                  </a:lnTo>
                  <a:lnTo>
                    <a:pt x="35" y="66"/>
                  </a:lnTo>
                  <a:lnTo>
                    <a:pt x="35" y="62"/>
                  </a:lnTo>
                  <a:lnTo>
                    <a:pt x="35" y="59"/>
                  </a:lnTo>
                  <a:lnTo>
                    <a:pt x="37" y="55"/>
                  </a:lnTo>
                  <a:lnTo>
                    <a:pt x="38" y="51"/>
                  </a:lnTo>
                  <a:lnTo>
                    <a:pt x="39" y="47"/>
                  </a:lnTo>
                  <a:lnTo>
                    <a:pt x="42" y="44"/>
                  </a:lnTo>
                  <a:lnTo>
                    <a:pt x="43" y="41"/>
                  </a:lnTo>
                  <a:lnTo>
                    <a:pt x="47" y="35"/>
                  </a:lnTo>
                  <a:lnTo>
                    <a:pt x="50" y="32"/>
                  </a:lnTo>
                  <a:lnTo>
                    <a:pt x="54" y="28"/>
                  </a:lnTo>
                  <a:lnTo>
                    <a:pt x="58" y="26"/>
                  </a:lnTo>
                  <a:lnTo>
                    <a:pt x="59" y="23"/>
                  </a:lnTo>
                  <a:lnTo>
                    <a:pt x="62" y="21"/>
                  </a:lnTo>
                  <a:lnTo>
                    <a:pt x="62" y="17"/>
                  </a:lnTo>
                  <a:lnTo>
                    <a:pt x="62" y="13"/>
                  </a:lnTo>
                  <a:lnTo>
                    <a:pt x="62" y="11"/>
                  </a:lnTo>
                  <a:lnTo>
                    <a:pt x="60" y="8"/>
                  </a:lnTo>
                  <a:lnTo>
                    <a:pt x="58" y="5"/>
                  </a:lnTo>
                  <a:lnTo>
                    <a:pt x="55" y="3"/>
                  </a:lnTo>
                  <a:lnTo>
                    <a:pt x="53" y="1"/>
                  </a:lnTo>
                  <a:lnTo>
                    <a:pt x="50" y="1"/>
                  </a:lnTo>
                  <a:lnTo>
                    <a:pt x="47" y="0"/>
                  </a:lnTo>
                  <a:lnTo>
                    <a:pt x="43" y="0"/>
                  </a:lnTo>
                  <a:lnTo>
                    <a:pt x="38" y="1"/>
                  </a:lnTo>
                  <a:lnTo>
                    <a:pt x="34" y="3"/>
                  </a:lnTo>
                  <a:lnTo>
                    <a:pt x="29" y="6"/>
                  </a:lnTo>
                  <a:lnTo>
                    <a:pt x="24" y="10"/>
                  </a:lnTo>
                  <a:lnTo>
                    <a:pt x="19" y="15"/>
                  </a:lnTo>
                  <a:lnTo>
                    <a:pt x="17" y="21"/>
                  </a:lnTo>
                  <a:lnTo>
                    <a:pt x="14" y="22"/>
                  </a:lnTo>
                  <a:lnTo>
                    <a:pt x="12" y="26"/>
                  </a:lnTo>
                  <a:lnTo>
                    <a:pt x="10" y="28"/>
                  </a:lnTo>
                  <a:lnTo>
                    <a:pt x="9" y="32"/>
                  </a:lnTo>
                  <a:lnTo>
                    <a:pt x="8" y="36"/>
                  </a:lnTo>
                  <a:lnTo>
                    <a:pt x="7" y="40"/>
                  </a:lnTo>
                  <a:lnTo>
                    <a:pt x="5" y="42"/>
                  </a:lnTo>
                  <a:lnTo>
                    <a:pt x="4" y="46"/>
                  </a:lnTo>
                  <a:lnTo>
                    <a:pt x="3" y="50"/>
                  </a:lnTo>
                  <a:lnTo>
                    <a:pt x="3" y="54"/>
                  </a:lnTo>
                  <a:lnTo>
                    <a:pt x="2" y="56"/>
                  </a:lnTo>
                  <a:lnTo>
                    <a:pt x="2" y="60"/>
                  </a:lnTo>
                  <a:lnTo>
                    <a:pt x="0" y="64"/>
                  </a:lnTo>
                  <a:lnTo>
                    <a:pt x="0" y="66"/>
                  </a:lnTo>
                  <a:lnTo>
                    <a:pt x="0" y="70"/>
                  </a:lnTo>
                  <a:lnTo>
                    <a:pt x="2" y="74"/>
                  </a:lnTo>
                  <a:lnTo>
                    <a:pt x="2" y="76"/>
                  </a:lnTo>
                  <a:lnTo>
                    <a:pt x="2" y="80"/>
                  </a:lnTo>
                  <a:lnTo>
                    <a:pt x="2" y="84"/>
                  </a:lnTo>
                  <a:lnTo>
                    <a:pt x="3" y="86"/>
                  </a:lnTo>
                  <a:lnTo>
                    <a:pt x="4" y="90"/>
                  </a:lnTo>
                  <a:lnTo>
                    <a:pt x="4" y="92"/>
                  </a:lnTo>
                  <a:lnTo>
                    <a:pt x="5" y="96"/>
                  </a:lnTo>
                  <a:lnTo>
                    <a:pt x="8" y="99"/>
                  </a:lnTo>
                  <a:lnTo>
                    <a:pt x="10" y="104"/>
                  </a:lnTo>
                  <a:lnTo>
                    <a:pt x="15" y="109"/>
                  </a:lnTo>
                  <a:lnTo>
                    <a:pt x="17" y="111"/>
                  </a:lnTo>
                  <a:lnTo>
                    <a:pt x="20" y="114"/>
                  </a:lnTo>
                  <a:lnTo>
                    <a:pt x="24" y="116"/>
                  </a:lnTo>
                  <a:lnTo>
                    <a:pt x="29" y="117"/>
                  </a:lnTo>
                  <a:lnTo>
                    <a:pt x="34" y="119"/>
                  </a:lnTo>
                  <a:lnTo>
                    <a:pt x="39" y="120"/>
                  </a:lnTo>
                  <a:lnTo>
                    <a:pt x="42" y="120"/>
                  </a:lnTo>
                  <a:lnTo>
                    <a:pt x="44" y="120"/>
                  </a:lnTo>
                  <a:lnTo>
                    <a:pt x="48" y="120"/>
                  </a:lnTo>
                  <a:lnTo>
                    <a:pt x="52" y="120"/>
                  </a:lnTo>
                  <a:lnTo>
                    <a:pt x="55" y="119"/>
                  </a:lnTo>
                  <a:lnTo>
                    <a:pt x="58" y="119"/>
                  </a:lnTo>
                  <a:lnTo>
                    <a:pt x="62" y="117"/>
                  </a:lnTo>
                  <a:lnTo>
                    <a:pt x="67" y="117"/>
                  </a:lnTo>
                  <a:lnTo>
                    <a:pt x="69" y="115"/>
                  </a:lnTo>
                  <a:lnTo>
                    <a:pt x="74" y="114"/>
                  </a:lnTo>
                  <a:lnTo>
                    <a:pt x="79" y="112"/>
                  </a:lnTo>
                  <a:lnTo>
                    <a:pt x="84" y="111"/>
                  </a:lnTo>
                  <a:lnTo>
                    <a:pt x="87" y="107"/>
                  </a:lnTo>
                  <a:lnTo>
                    <a:pt x="89" y="105"/>
                  </a:lnTo>
                  <a:lnTo>
                    <a:pt x="92" y="102"/>
                  </a:lnTo>
                  <a:lnTo>
                    <a:pt x="93" y="99"/>
                  </a:lnTo>
                  <a:lnTo>
                    <a:pt x="93" y="96"/>
                  </a:lnTo>
                  <a:lnTo>
                    <a:pt x="93" y="92"/>
                  </a:lnTo>
                  <a:lnTo>
                    <a:pt x="93" y="89"/>
                  </a:lnTo>
                  <a:lnTo>
                    <a:pt x="92" y="86"/>
                  </a:lnTo>
                  <a:lnTo>
                    <a:pt x="88" y="80"/>
                  </a:lnTo>
                  <a:lnTo>
                    <a:pt x="83" y="77"/>
                  </a:lnTo>
                  <a:lnTo>
                    <a:pt x="79" y="76"/>
                  </a:lnTo>
                  <a:lnTo>
                    <a:pt x="76" y="76"/>
                  </a:lnTo>
                  <a:lnTo>
                    <a:pt x="73" y="77"/>
                  </a:lnTo>
                  <a:lnTo>
                    <a:pt x="6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6" name="Freeform 25"/>
            <p:cNvSpPr>
              <a:spLocks/>
            </p:cNvSpPr>
            <p:nvPr/>
          </p:nvSpPr>
          <p:spPr bwMode="auto">
            <a:xfrm>
              <a:off x="4187" y="1551"/>
              <a:ext cx="70" cy="95"/>
            </a:xfrm>
            <a:custGeom>
              <a:avLst/>
              <a:gdLst>
                <a:gd name="T0" fmla="*/ 3 w 141"/>
                <a:gd name="T1" fmla="*/ 1 h 189"/>
                <a:gd name="T2" fmla="*/ 2 w 141"/>
                <a:gd name="T3" fmla="*/ 1 h 189"/>
                <a:gd name="T4" fmla="*/ 2 w 141"/>
                <a:gd name="T5" fmla="*/ 0 h 189"/>
                <a:gd name="T6" fmla="*/ 1 w 141"/>
                <a:gd name="T7" fmla="*/ 1 h 189"/>
                <a:gd name="T8" fmla="*/ 1 w 141"/>
                <a:gd name="T9" fmla="*/ 1 h 189"/>
                <a:gd name="T10" fmla="*/ 1 w 141"/>
                <a:gd name="T11" fmla="*/ 1 h 189"/>
                <a:gd name="T12" fmla="*/ 0 w 141"/>
                <a:gd name="T13" fmla="*/ 1 h 189"/>
                <a:gd name="T14" fmla="*/ 0 w 141"/>
                <a:gd name="T15" fmla="*/ 2 h 189"/>
                <a:gd name="T16" fmla="*/ 0 w 141"/>
                <a:gd name="T17" fmla="*/ 2 h 189"/>
                <a:gd name="T18" fmla="*/ 0 w 141"/>
                <a:gd name="T19" fmla="*/ 2 h 189"/>
                <a:gd name="T20" fmla="*/ 0 w 141"/>
                <a:gd name="T21" fmla="*/ 2 h 189"/>
                <a:gd name="T22" fmla="*/ 0 w 141"/>
                <a:gd name="T23" fmla="*/ 2 h 189"/>
                <a:gd name="T24" fmla="*/ 1 w 141"/>
                <a:gd name="T25" fmla="*/ 2 h 189"/>
                <a:gd name="T26" fmla="*/ 1 w 141"/>
                <a:gd name="T27" fmla="*/ 2 h 189"/>
                <a:gd name="T28" fmla="*/ 2 w 141"/>
                <a:gd name="T29" fmla="*/ 2 h 189"/>
                <a:gd name="T30" fmla="*/ 2 w 141"/>
                <a:gd name="T31" fmla="*/ 2 h 189"/>
                <a:gd name="T32" fmla="*/ 3 w 141"/>
                <a:gd name="T33" fmla="*/ 2 h 189"/>
                <a:gd name="T34" fmla="*/ 3 w 141"/>
                <a:gd name="T35" fmla="*/ 2 h 189"/>
                <a:gd name="T36" fmla="*/ 3 w 141"/>
                <a:gd name="T37" fmla="*/ 2 h 189"/>
                <a:gd name="T38" fmla="*/ 3 w 141"/>
                <a:gd name="T39" fmla="*/ 3 h 189"/>
                <a:gd name="T40" fmla="*/ 3 w 141"/>
                <a:gd name="T41" fmla="*/ 3 h 189"/>
                <a:gd name="T42" fmla="*/ 3 w 141"/>
                <a:gd name="T43" fmla="*/ 4 h 189"/>
                <a:gd name="T44" fmla="*/ 2 w 141"/>
                <a:gd name="T45" fmla="*/ 4 h 189"/>
                <a:gd name="T46" fmla="*/ 2 w 141"/>
                <a:gd name="T47" fmla="*/ 4 h 189"/>
                <a:gd name="T48" fmla="*/ 2 w 141"/>
                <a:gd name="T49" fmla="*/ 5 h 189"/>
                <a:gd name="T50" fmla="*/ 1 w 141"/>
                <a:gd name="T51" fmla="*/ 5 h 189"/>
                <a:gd name="T52" fmla="*/ 1 w 141"/>
                <a:gd name="T53" fmla="*/ 5 h 189"/>
                <a:gd name="T54" fmla="*/ 1 w 141"/>
                <a:gd name="T55" fmla="*/ 5 h 189"/>
                <a:gd name="T56" fmla="*/ 1 w 141"/>
                <a:gd name="T57" fmla="*/ 5 h 189"/>
                <a:gd name="T58" fmla="*/ 0 w 141"/>
                <a:gd name="T59" fmla="*/ 5 h 189"/>
                <a:gd name="T60" fmla="*/ 0 w 141"/>
                <a:gd name="T61" fmla="*/ 5 h 189"/>
                <a:gd name="T62" fmla="*/ 0 w 141"/>
                <a:gd name="T63" fmla="*/ 6 h 189"/>
                <a:gd name="T64" fmla="*/ 0 w 141"/>
                <a:gd name="T65" fmla="*/ 6 h 189"/>
                <a:gd name="T66" fmla="*/ 0 w 141"/>
                <a:gd name="T67" fmla="*/ 6 h 189"/>
                <a:gd name="T68" fmla="*/ 0 w 141"/>
                <a:gd name="T69" fmla="*/ 6 h 189"/>
                <a:gd name="T70" fmla="*/ 1 w 141"/>
                <a:gd name="T71" fmla="*/ 6 h 189"/>
                <a:gd name="T72" fmla="*/ 1 w 141"/>
                <a:gd name="T73" fmla="*/ 6 h 189"/>
                <a:gd name="T74" fmla="*/ 1 w 141"/>
                <a:gd name="T75" fmla="*/ 6 h 189"/>
                <a:gd name="T76" fmla="*/ 2 w 141"/>
                <a:gd name="T77" fmla="*/ 6 h 189"/>
                <a:gd name="T78" fmla="*/ 2 w 141"/>
                <a:gd name="T79" fmla="*/ 6 h 189"/>
                <a:gd name="T80" fmla="*/ 3 w 141"/>
                <a:gd name="T81" fmla="*/ 6 h 189"/>
                <a:gd name="T82" fmla="*/ 3 w 141"/>
                <a:gd name="T83" fmla="*/ 5 h 189"/>
                <a:gd name="T84" fmla="*/ 3 w 141"/>
                <a:gd name="T85" fmla="*/ 5 h 189"/>
                <a:gd name="T86" fmla="*/ 3 w 141"/>
                <a:gd name="T87" fmla="*/ 4 h 189"/>
                <a:gd name="T88" fmla="*/ 4 w 141"/>
                <a:gd name="T89" fmla="*/ 4 h 189"/>
                <a:gd name="T90" fmla="*/ 4 w 141"/>
                <a:gd name="T91" fmla="*/ 4 h 189"/>
                <a:gd name="T92" fmla="*/ 4 w 141"/>
                <a:gd name="T93" fmla="*/ 3 h 189"/>
                <a:gd name="T94" fmla="*/ 4 w 141"/>
                <a:gd name="T95" fmla="*/ 3 h 189"/>
                <a:gd name="T96" fmla="*/ 4 w 141"/>
                <a:gd name="T97" fmla="*/ 3 h 189"/>
                <a:gd name="T98" fmla="*/ 4 w 141"/>
                <a:gd name="T99" fmla="*/ 2 h 189"/>
                <a:gd name="T100" fmla="*/ 4 w 141"/>
                <a:gd name="T101" fmla="*/ 2 h 189"/>
                <a:gd name="T102" fmla="*/ 4 w 141"/>
                <a:gd name="T103" fmla="*/ 1 h 189"/>
                <a:gd name="T104" fmla="*/ 3 w 141"/>
                <a:gd name="T105" fmla="*/ 1 h 1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1" h="189">
                  <a:moveTo>
                    <a:pt x="121" y="16"/>
                  </a:moveTo>
                  <a:lnTo>
                    <a:pt x="116" y="11"/>
                  </a:lnTo>
                  <a:lnTo>
                    <a:pt x="111" y="9"/>
                  </a:lnTo>
                  <a:lnTo>
                    <a:pt x="104" y="5"/>
                  </a:lnTo>
                  <a:lnTo>
                    <a:pt x="99" y="4"/>
                  </a:lnTo>
                  <a:lnTo>
                    <a:pt x="94" y="1"/>
                  </a:lnTo>
                  <a:lnTo>
                    <a:pt x="88" y="0"/>
                  </a:lnTo>
                  <a:lnTo>
                    <a:pt x="83" y="0"/>
                  </a:lnTo>
                  <a:lnTo>
                    <a:pt x="77" y="0"/>
                  </a:lnTo>
                  <a:lnTo>
                    <a:pt x="71" y="0"/>
                  </a:lnTo>
                  <a:lnTo>
                    <a:pt x="66" y="1"/>
                  </a:lnTo>
                  <a:lnTo>
                    <a:pt x="61" y="2"/>
                  </a:lnTo>
                  <a:lnTo>
                    <a:pt x="56" y="5"/>
                  </a:lnTo>
                  <a:lnTo>
                    <a:pt x="51" y="6"/>
                  </a:lnTo>
                  <a:lnTo>
                    <a:pt x="47" y="9"/>
                  </a:lnTo>
                  <a:lnTo>
                    <a:pt x="42" y="11"/>
                  </a:lnTo>
                  <a:lnTo>
                    <a:pt x="38" y="14"/>
                  </a:lnTo>
                  <a:lnTo>
                    <a:pt x="34" y="16"/>
                  </a:lnTo>
                  <a:lnTo>
                    <a:pt x="31" y="19"/>
                  </a:lnTo>
                  <a:lnTo>
                    <a:pt x="28" y="21"/>
                  </a:lnTo>
                  <a:lnTo>
                    <a:pt x="24" y="24"/>
                  </a:lnTo>
                  <a:lnTo>
                    <a:pt x="19" y="29"/>
                  </a:lnTo>
                  <a:lnTo>
                    <a:pt x="17" y="34"/>
                  </a:lnTo>
                  <a:lnTo>
                    <a:pt x="13" y="36"/>
                  </a:lnTo>
                  <a:lnTo>
                    <a:pt x="12" y="40"/>
                  </a:lnTo>
                  <a:lnTo>
                    <a:pt x="10" y="42"/>
                  </a:lnTo>
                  <a:lnTo>
                    <a:pt x="10" y="46"/>
                  </a:lnTo>
                  <a:lnTo>
                    <a:pt x="10" y="49"/>
                  </a:lnTo>
                  <a:lnTo>
                    <a:pt x="12" y="52"/>
                  </a:lnTo>
                  <a:lnTo>
                    <a:pt x="13" y="55"/>
                  </a:lnTo>
                  <a:lnTo>
                    <a:pt x="16" y="57"/>
                  </a:lnTo>
                  <a:lnTo>
                    <a:pt x="18" y="59"/>
                  </a:lnTo>
                  <a:lnTo>
                    <a:pt x="21" y="61"/>
                  </a:lnTo>
                  <a:lnTo>
                    <a:pt x="24" y="61"/>
                  </a:lnTo>
                  <a:lnTo>
                    <a:pt x="28" y="62"/>
                  </a:lnTo>
                  <a:lnTo>
                    <a:pt x="31" y="61"/>
                  </a:lnTo>
                  <a:lnTo>
                    <a:pt x="34" y="60"/>
                  </a:lnTo>
                  <a:lnTo>
                    <a:pt x="38" y="59"/>
                  </a:lnTo>
                  <a:lnTo>
                    <a:pt x="42" y="56"/>
                  </a:lnTo>
                  <a:lnTo>
                    <a:pt x="44" y="51"/>
                  </a:lnTo>
                  <a:lnTo>
                    <a:pt x="49" y="47"/>
                  </a:lnTo>
                  <a:lnTo>
                    <a:pt x="53" y="44"/>
                  </a:lnTo>
                  <a:lnTo>
                    <a:pt x="58" y="41"/>
                  </a:lnTo>
                  <a:lnTo>
                    <a:pt x="63" y="37"/>
                  </a:lnTo>
                  <a:lnTo>
                    <a:pt x="68" y="36"/>
                  </a:lnTo>
                  <a:lnTo>
                    <a:pt x="73" y="35"/>
                  </a:lnTo>
                  <a:lnTo>
                    <a:pt x="79" y="35"/>
                  </a:lnTo>
                  <a:lnTo>
                    <a:pt x="83" y="34"/>
                  </a:lnTo>
                  <a:lnTo>
                    <a:pt x="89" y="36"/>
                  </a:lnTo>
                  <a:lnTo>
                    <a:pt x="93" y="37"/>
                  </a:lnTo>
                  <a:lnTo>
                    <a:pt x="98" y="42"/>
                  </a:lnTo>
                  <a:lnTo>
                    <a:pt x="101" y="44"/>
                  </a:lnTo>
                  <a:lnTo>
                    <a:pt x="102" y="47"/>
                  </a:lnTo>
                  <a:lnTo>
                    <a:pt x="103" y="50"/>
                  </a:lnTo>
                  <a:lnTo>
                    <a:pt x="104" y="54"/>
                  </a:lnTo>
                  <a:lnTo>
                    <a:pt x="106" y="57"/>
                  </a:lnTo>
                  <a:lnTo>
                    <a:pt x="106" y="62"/>
                  </a:lnTo>
                  <a:lnTo>
                    <a:pt x="106" y="68"/>
                  </a:lnTo>
                  <a:lnTo>
                    <a:pt x="107" y="73"/>
                  </a:lnTo>
                  <a:lnTo>
                    <a:pt x="106" y="76"/>
                  </a:lnTo>
                  <a:lnTo>
                    <a:pt x="104" y="81"/>
                  </a:lnTo>
                  <a:lnTo>
                    <a:pt x="103" y="86"/>
                  </a:lnTo>
                  <a:lnTo>
                    <a:pt x="102" y="91"/>
                  </a:lnTo>
                  <a:lnTo>
                    <a:pt x="101" y="95"/>
                  </a:lnTo>
                  <a:lnTo>
                    <a:pt x="99" y="100"/>
                  </a:lnTo>
                  <a:lnTo>
                    <a:pt x="97" y="104"/>
                  </a:lnTo>
                  <a:lnTo>
                    <a:pt x="96" y="109"/>
                  </a:lnTo>
                  <a:lnTo>
                    <a:pt x="93" y="113"/>
                  </a:lnTo>
                  <a:lnTo>
                    <a:pt x="91" y="116"/>
                  </a:lnTo>
                  <a:lnTo>
                    <a:pt x="89" y="120"/>
                  </a:lnTo>
                  <a:lnTo>
                    <a:pt x="87" y="124"/>
                  </a:lnTo>
                  <a:lnTo>
                    <a:pt x="83" y="126"/>
                  </a:lnTo>
                  <a:lnTo>
                    <a:pt x="82" y="129"/>
                  </a:lnTo>
                  <a:lnTo>
                    <a:pt x="79" y="131"/>
                  </a:lnTo>
                  <a:lnTo>
                    <a:pt x="77" y="134"/>
                  </a:lnTo>
                  <a:lnTo>
                    <a:pt x="71" y="136"/>
                  </a:lnTo>
                  <a:lnTo>
                    <a:pt x="67" y="140"/>
                  </a:lnTo>
                  <a:lnTo>
                    <a:pt x="62" y="141"/>
                  </a:lnTo>
                  <a:lnTo>
                    <a:pt x="58" y="144"/>
                  </a:lnTo>
                  <a:lnTo>
                    <a:pt x="54" y="146"/>
                  </a:lnTo>
                  <a:lnTo>
                    <a:pt x="51" y="148"/>
                  </a:lnTo>
                  <a:lnTo>
                    <a:pt x="47" y="149"/>
                  </a:lnTo>
                  <a:lnTo>
                    <a:pt x="44" y="150"/>
                  </a:lnTo>
                  <a:lnTo>
                    <a:pt x="41" y="151"/>
                  </a:lnTo>
                  <a:lnTo>
                    <a:pt x="37" y="151"/>
                  </a:lnTo>
                  <a:lnTo>
                    <a:pt x="34" y="153"/>
                  </a:lnTo>
                  <a:lnTo>
                    <a:pt x="32" y="153"/>
                  </a:lnTo>
                  <a:lnTo>
                    <a:pt x="27" y="154"/>
                  </a:lnTo>
                  <a:lnTo>
                    <a:pt x="22" y="155"/>
                  </a:lnTo>
                  <a:lnTo>
                    <a:pt x="18" y="155"/>
                  </a:lnTo>
                  <a:lnTo>
                    <a:pt x="16" y="155"/>
                  </a:lnTo>
                  <a:lnTo>
                    <a:pt x="12" y="155"/>
                  </a:lnTo>
                  <a:lnTo>
                    <a:pt x="10" y="156"/>
                  </a:lnTo>
                  <a:lnTo>
                    <a:pt x="7" y="159"/>
                  </a:lnTo>
                  <a:lnTo>
                    <a:pt x="5" y="161"/>
                  </a:lnTo>
                  <a:lnTo>
                    <a:pt x="3" y="164"/>
                  </a:lnTo>
                  <a:lnTo>
                    <a:pt x="2" y="166"/>
                  </a:lnTo>
                  <a:lnTo>
                    <a:pt x="0" y="170"/>
                  </a:lnTo>
                  <a:lnTo>
                    <a:pt x="2" y="173"/>
                  </a:lnTo>
                  <a:lnTo>
                    <a:pt x="4" y="179"/>
                  </a:lnTo>
                  <a:lnTo>
                    <a:pt x="8" y="184"/>
                  </a:lnTo>
                  <a:lnTo>
                    <a:pt x="10" y="185"/>
                  </a:lnTo>
                  <a:lnTo>
                    <a:pt x="14" y="186"/>
                  </a:lnTo>
                  <a:lnTo>
                    <a:pt x="18" y="188"/>
                  </a:lnTo>
                  <a:lnTo>
                    <a:pt x="22" y="189"/>
                  </a:lnTo>
                  <a:lnTo>
                    <a:pt x="26" y="188"/>
                  </a:lnTo>
                  <a:lnTo>
                    <a:pt x="29" y="188"/>
                  </a:lnTo>
                  <a:lnTo>
                    <a:pt x="33" y="186"/>
                  </a:lnTo>
                  <a:lnTo>
                    <a:pt x="38" y="186"/>
                  </a:lnTo>
                  <a:lnTo>
                    <a:pt x="42" y="185"/>
                  </a:lnTo>
                  <a:lnTo>
                    <a:pt x="46" y="185"/>
                  </a:lnTo>
                  <a:lnTo>
                    <a:pt x="51" y="184"/>
                  </a:lnTo>
                  <a:lnTo>
                    <a:pt x="54" y="183"/>
                  </a:lnTo>
                  <a:lnTo>
                    <a:pt x="58" y="180"/>
                  </a:lnTo>
                  <a:lnTo>
                    <a:pt x="63" y="179"/>
                  </a:lnTo>
                  <a:lnTo>
                    <a:pt x="68" y="176"/>
                  </a:lnTo>
                  <a:lnTo>
                    <a:pt x="73" y="175"/>
                  </a:lnTo>
                  <a:lnTo>
                    <a:pt x="78" y="173"/>
                  </a:lnTo>
                  <a:lnTo>
                    <a:pt x="83" y="169"/>
                  </a:lnTo>
                  <a:lnTo>
                    <a:pt x="86" y="168"/>
                  </a:lnTo>
                  <a:lnTo>
                    <a:pt x="89" y="166"/>
                  </a:lnTo>
                  <a:lnTo>
                    <a:pt x="92" y="164"/>
                  </a:lnTo>
                  <a:lnTo>
                    <a:pt x="96" y="163"/>
                  </a:lnTo>
                  <a:lnTo>
                    <a:pt x="99" y="159"/>
                  </a:lnTo>
                  <a:lnTo>
                    <a:pt x="103" y="155"/>
                  </a:lnTo>
                  <a:lnTo>
                    <a:pt x="108" y="150"/>
                  </a:lnTo>
                  <a:lnTo>
                    <a:pt x="112" y="146"/>
                  </a:lnTo>
                  <a:lnTo>
                    <a:pt x="114" y="141"/>
                  </a:lnTo>
                  <a:lnTo>
                    <a:pt x="118" y="136"/>
                  </a:lnTo>
                  <a:lnTo>
                    <a:pt x="122" y="131"/>
                  </a:lnTo>
                  <a:lnTo>
                    <a:pt x="126" y="126"/>
                  </a:lnTo>
                  <a:lnTo>
                    <a:pt x="127" y="123"/>
                  </a:lnTo>
                  <a:lnTo>
                    <a:pt x="127" y="120"/>
                  </a:lnTo>
                  <a:lnTo>
                    <a:pt x="128" y="116"/>
                  </a:lnTo>
                  <a:lnTo>
                    <a:pt x="131" y="114"/>
                  </a:lnTo>
                  <a:lnTo>
                    <a:pt x="133" y="108"/>
                  </a:lnTo>
                  <a:lnTo>
                    <a:pt x="134" y="101"/>
                  </a:lnTo>
                  <a:lnTo>
                    <a:pt x="136" y="98"/>
                  </a:lnTo>
                  <a:lnTo>
                    <a:pt x="136" y="94"/>
                  </a:lnTo>
                  <a:lnTo>
                    <a:pt x="137" y="91"/>
                  </a:lnTo>
                  <a:lnTo>
                    <a:pt x="138" y="88"/>
                  </a:lnTo>
                  <a:lnTo>
                    <a:pt x="138" y="85"/>
                  </a:lnTo>
                  <a:lnTo>
                    <a:pt x="139" y="81"/>
                  </a:lnTo>
                  <a:lnTo>
                    <a:pt x="139" y="78"/>
                  </a:lnTo>
                  <a:lnTo>
                    <a:pt x="141" y="75"/>
                  </a:lnTo>
                  <a:lnTo>
                    <a:pt x="139" y="70"/>
                  </a:lnTo>
                  <a:lnTo>
                    <a:pt x="139" y="65"/>
                  </a:lnTo>
                  <a:lnTo>
                    <a:pt x="139" y="61"/>
                  </a:lnTo>
                  <a:lnTo>
                    <a:pt x="139" y="56"/>
                  </a:lnTo>
                  <a:lnTo>
                    <a:pt x="138" y="52"/>
                  </a:lnTo>
                  <a:lnTo>
                    <a:pt x="138" y="49"/>
                  </a:lnTo>
                  <a:lnTo>
                    <a:pt x="137" y="45"/>
                  </a:lnTo>
                  <a:lnTo>
                    <a:pt x="137" y="41"/>
                  </a:lnTo>
                  <a:lnTo>
                    <a:pt x="134" y="37"/>
                  </a:lnTo>
                  <a:lnTo>
                    <a:pt x="133" y="34"/>
                  </a:lnTo>
                  <a:lnTo>
                    <a:pt x="132" y="30"/>
                  </a:lnTo>
                  <a:lnTo>
                    <a:pt x="129" y="27"/>
                  </a:lnTo>
                  <a:lnTo>
                    <a:pt x="126" y="21"/>
                  </a:lnTo>
                  <a:lnTo>
                    <a:pt x="12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7" name="Freeform 26"/>
            <p:cNvSpPr>
              <a:spLocks/>
            </p:cNvSpPr>
            <p:nvPr/>
          </p:nvSpPr>
          <p:spPr bwMode="auto">
            <a:xfrm>
              <a:off x="3917" y="1364"/>
              <a:ext cx="68" cy="62"/>
            </a:xfrm>
            <a:custGeom>
              <a:avLst/>
              <a:gdLst>
                <a:gd name="T0" fmla="*/ 5 w 136"/>
                <a:gd name="T1" fmla="*/ 1 h 124"/>
                <a:gd name="T2" fmla="*/ 4 w 136"/>
                <a:gd name="T3" fmla="*/ 1 h 124"/>
                <a:gd name="T4" fmla="*/ 4 w 136"/>
                <a:gd name="T5" fmla="*/ 1 h 124"/>
                <a:gd name="T6" fmla="*/ 4 w 136"/>
                <a:gd name="T7" fmla="*/ 0 h 124"/>
                <a:gd name="T8" fmla="*/ 4 w 136"/>
                <a:gd name="T9" fmla="*/ 0 h 124"/>
                <a:gd name="T10" fmla="*/ 3 w 136"/>
                <a:gd name="T11" fmla="*/ 1 h 124"/>
                <a:gd name="T12" fmla="*/ 3 w 136"/>
                <a:gd name="T13" fmla="*/ 1 h 124"/>
                <a:gd name="T14" fmla="*/ 3 w 136"/>
                <a:gd name="T15" fmla="*/ 1 h 124"/>
                <a:gd name="T16" fmla="*/ 3 w 136"/>
                <a:gd name="T17" fmla="*/ 1 h 124"/>
                <a:gd name="T18" fmla="*/ 3 w 136"/>
                <a:gd name="T19" fmla="*/ 1 h 124"/>
                <a:gd name="T20" fmla="*/ 2 w 136"/>
                <a:gd name="T21" fmla="*/ 1 h 124"/>
                <a:gd name="T22" fmla="*/ 2 w 136"/>
                <a:gd name="T23" fmla="*/ 1 h 124"/>
                <a:gd name="T24" fmla="*/ 2 w 136"/>
                <a:gd name="T25" fmla="*/ 1 h 124"/>
                <a:gd name="T26" fmla="*/ 2 w 136"/>
                <a:gd name="T27" fmla="*/ 1 h 124"/>
                <a:gd name="T28" fmla="*/ 0 w 136"/>
                <a:gd name="T29" fmla="*/ 2 h 124"/>
                <a:gd name="T30" fmla="*/ 0 w 136"/>
                <a:gd name="T31" fmla="*/ 2 h 124"/>
                <a:gd name="T32" fmla="*/ 1 w 136"/>
                <a:gd name="T33" fmla="*/ 2 h 124"/>
                <a:gd name="T34" fmla="*/ 1 w 136"/>
                <a:gd name="T35" fmla="*/ 2 h 124"/>
                <a:gd name="T36" fmla="*/ 1 w 136"/>
                <a:gd name="T37" fmla="*/ 2 h 124"/>
                <a:gd name="T38" fmla="*/ 1 w 136"/>
                <a:gd name="T39" fmla="*/ 2 h 124"/>
                <a:gd name="T40" fmla="*/ 1 w 136"/>
                <a:gd name="T41" fmla="*/ 2 h 124"/>
                <a:gd name="T42" fmla="*/ 2 w 136"/>
                <a:gd name="T43" fmla="*/ 2 h 124"/>
                <a:gd name="T44" fmla="*/ 2 w 136"/>
                <a:gd name="T45" fmla="*/ 2 h 124"/>
                <a:gd name="T46" fmla="*/ 2 w 136"/>
                <a:gd name="T47" fmla="*/ 2 h 124"/>
                <a:gd name="T48" fmla="*/ 2 w 136"/>
                <a:gd name="T49" fmla="*/ 2 h 124"/>
                <a:gd name="T50" fmla="*/ 2 w 136"/>
                <a:gd name="T51" fmla="*/ 2 h 124"/>
                <a:gd name="T52" fmla="*/ 3 w 136"/>
                <a:gd name="T53" fmla="*/ 2 h 124"/>
                <a:gd name="T54" fmla="*/ 3 w 136"/>
                <a:gd name="T55" fmla="*/ 2 h 124"/>
                <a:gd name="T56" fmla="*/ 3 w 136"/>
                <a:gd name="T57" fmla="*/ 2 h 124"/>
                <a:gd name="T58" fmla="*/ 3 w 136"/>
                <a:gd name="T59" fmla="*/ 2 h 124"/>
                <a:gd name="T60" fmla="*/ 4 w 136"/>
                <a:gd name="T61" fmla="*/ 2 h 124"/>
                <a:gd name="T62" fmla="*/ 3 w 136"/>
                <a:gd name="T63" fmla="*/ 2 h 124"/>
                <a:gd name="T64" fmla="*/ 3 w 136"/>
                <a:gd name="T65" fmla="*/ 2 h 124"/>
                <a:gd name="T66" fmla="*/ 3 w 136"/>
                <a:gd name="T67" fmla="*/ 3 h 124"/>
                <a:gd name="T68" fmla="*/ 3 w 136"/>
                <a:gd name="T69" fmla="*/ 3 h 124"/>
                <a:gd name="T70" fmla="*/ 3 w 136"/>
                <a:gd name="T71" fmla="*/ 3 h 124"/>
                <a:gd name="T72" fmla="*/ 3 w 136"/>
                <a:gd name="T73" fmla="*/ 3 h 124"/>
                <a:gd name="T74" fmla="*/ 3 w 136"/>
                <a:gd name="T75" fmla="*/ 3 h 124"/>
                <a:gd name="T76" fmla="*/ 2 w 136"/>
                <a:gd name="T77" fmla="*/ 4 h 124"/>
                <a:gd name="T78" fmla="*/ 2 w 136"/>
                <a:gd name="T79" fmla="*/ 4 h 124"/>
                <a:gd name="T80" fmla="*/ 2 w 136"/>
                <a:gd name="T81" fmla="*/ 4 h 124"/>
                <a:gd name="T82" fmla="*/ 3 w 136"/>
                <a:gd name="T83" fmla="*/ 4 h 124"/>
                <a:gd name="T84" fmla="*/ 3 w 136"/>
                <a:gd name="T85" fmla="*/ 4 h 124"/>
                <a:gd name="T86" fmla="*/ 3 w 136"/>
                <a:gd name="T87" fmla="*/ 4 h 124"/>
                <a:gd name="T88" fmla="*/ 3 w 136"/>
                <a:gd name="T89" fmla="*/ 4 h 124"/>
                <a:gd name="T90" fmla="*/ 3 w 136"/>
                <a:gd name="T91" fmla="*/ 4 h 124"/>
                <a:gd name="T92" fmla="*/ 4 w 136"/>
                <a:gd name="T93" fmla="*/ 4 h 124"/>
                <a:gd name="T94" fmla="*/ 4 w 136"/>
                <a:gd name="T95" fmla="*/ 3 h 124"/>
                <a:gd name="T96" fmla="*/ 4 w 136"/>
                <a:gd name="T97" fmla="*/ 3 h 124"/>
                <a:gd name="T98" fmla="*/ 4 w 136"/>
                <a:gd name="T99" fmla="*/ 3 h 124"/>
                <a:gd name="T100" fmla="*/ 4 w 136"/>
                <a:gd name="T101" fmla="*/ 3 h 124"/>
                <a:gd name="T102" fmla="*/ 4 w 136"/>
                <a:gd name="T103" fmla="*/ 2 h 124"/>
                <a:gd name="T104" fmla="*/ 5 w 136"/>
                <a:gd name="T105" fmla="*/ 2 h 124"/>
                <a:gd name="T106" fmla="*/ 5 w 136"/>
                <a:gd name="T107" fmla="*/ 2 h 124"/>
                <a:gd name="T108" fmla="*/ 5 w 136"/>
                <a:gd name="T109" fmla="*/ 1 h 124"/>
                <a:gd name="T110" fmla="*/ 5 w 136"/>
                <a:gd name="T111" fmla="*/ 1 h 124"/>
                <a:gd name="T112" fmla="*/ 5 w 136"/>
                <a:gd name="T113" fmla="*/ 1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6" h="124">
                  <a:moveTo>
                    <a:pt x="135" y="16"/>
                  </a:moveTo>
                  <a:lnTo>
                    <a:pt x="134" y="12"/>
                  </a:lnTo>
                  <a:lnTo>
                    <a:pt x="131" y="8"/>
                  </a:lnTo>
                  <a:lnTo>
                    <a:pt x="127" y="5"/>
                  </a:lnTo>
                  <a:lnTo>
                    <a:pt x="124" y="3"/>
                  </a:lnTo>
                  <a:lnTo>
                    <a:pt x="121" y="2"/>
                  </a:lnTo>
                  <a:lnTo>
                    <a:pt x="117" y="2"/>
                  </a:lnTo>
                  <a:lnTo>
                    <a:pt x="114" y="0"/>
                  </a:lnTo>
                  <a:lnTo>
                    <a:pt x="110" y="0"/>
                  </a:lnTo>
                  <a:lnTo>
                    <a:pt x="106" y="0"/>
                  </a:lnTo>
                  <a:lnTo>
                    <a:pt x="101" y="2"/>
                  </a:lnTo>
                  <a:lnTo>
                    <a:pt x="96" y="2"/>
                  </a:lnTo>
                  <a:lnTo>
                    <a:pt x="91" y="3"/>
                  </a:lnTo>
                  <a:lnTo>
                    <a:pt x="87" y="3"/>
                  </a:lnTo>
                  <a:lnTo>
                    <a:pt x="85" y="4"/>
                  </a:lnTo>
                  <a:lnTo>
                    <a:pt x="81" y="5"/>
                  </a:lnTo>
                  <a:lnTo>
                    <a:pt x="79" y="7"/>
                  </a:lnTo>
                  <a:lnTo>
                    <a:pt x="75" y="7"/>
                  </a:lnTo>
                  <a:lnTo>
                    <a:pt x="71" y="8"/>
                  </a:lnTo>
                  <a:lnTo>
                    <a:pt x="69" y="9"/>
                  </a:lnTo>
                  <a:lnTo>
                    <a:pt x="65" y="11"/>
                  </a:lnTo>
                  <a:lnTo>
                    <a:pt x="61" y="12"/>
                  </a:lnTo>
                  <a:lnTo>
                    <a:pt x="57" y="14"/>
                  </a:lnTo>
                  <a:lnTo>
                    <a:pt x="52" y="16"/>
                  </a:lnTo>
                  <a:lnTo>
                    <a:pt x="49" y="17"/>
                  </a:lnTo>
                  <a:lnTo>
                    <a:pt x="45" y="18"/>
                  </a:lnTo>
                  <a:lnTo>
                    <a:pt x="40" y="21"/>
                  </a:lnTo>
                  <a:lnTo>
                    <a:pt x="35" y="22"/>
                  </a:lnTo>
                  <a:lnTo>
                    <a:pt x="31" y="24"/>
                  </a:lnTo>
                  <a:lnTo>
                    <a:pt x="0" y="48"/>
                  </a:lnTo>
                  <a:lnTo>
                    <a:pt x="0" y="51"/>
                  </a:lnTo>
                  <a:lnTo>
                    <a:pt x="0" y="54"/>
                  </a:lnTo>
                  <a:lnTo>
                    <a:pt x="1" y="56"/>
                  </a:lnTo>
                  <a:lnTo>
                    <a:pt x="5" y="58"/>
                  </a:lnTo>
                  <a:lnTo>
                    <a:pt x="6" y="59"/>
                  </a:lnTo>
                  <a:lnTo>
                    <a:pt x="10" y="61"/>
                  </a:lnTo>
                  <a:lnTo>
                    <a:pt x="13" y="61"/>
                  </a:lnTo>
                  <a:lnTo>
                    <a:pt x="17" y="61"/>
                  </a:lnTo>
                  <a:lnTo>
                    <a:pt x="21" y="59"/>
                  </a:lnTo>
                  <a:lnTo>
                    <a:pt x="25" y="59"/>
                  </a:lnTo>
                  <a:lnTo>
                    <a:pt x="29" y="59"/>
                  </a:lnTo>
                  <a:lnTo>
                    <a:pt x="32" y="58"/>
                  </a:lnTo>
                  <a:lnTo>
                    <a:pt x="35" y="57"/>
                  </a:lnTo>
                  <a:lnTo>
                    <a:pt x="39" y="57"/>
                  </a:lnTo>
                  <a:lnTo>
                    <a:pt x="41" y="56"/>
                  </a:lnTo>
                  <a:lnTo>
                    <a:pt x="44" y="56"/>
                  </a:lnTo>
                  <a:lnTo>
                    <a:pt x="45" y="54"/>
                  </a:lnTo>
                  <a:lnTo>
                    <a:pt x="49" y="53"/>
                  </a:lnTo>
                  <a:lnTo>
                    <a:pt x="51" y="52"/>
                  </a:lnTo>
                  <a:lnTo>
                    <a:pt x="55" y="51"/>
                  </a:lnTo>
                  <a:lnTo>
                    <a:pt x="57" y="49"/>
                  </a:lnTo>
                  <a:lnTo>
                    <a:pt x="61" y="48"/>
                  </a:lnTo>
                  <a:lnTo>
                    <a:pt x="65" y="47"/>
                  </a:lnTo>
                  <a:lnTo>
                    <a:pt x="70" y="46"/>
                  </a:lnTo>
                  <a:lnTo>
                    <a:pt x="74" y="43"/>
                  </a:lnTo>
                  <a:lnTo>
                    <a:pt x="77" y="42"/>
                  </a:lnTo>
                  <a:lnTo>
                    <a:pt x="81" y="41"/>
                  </a:lnTo>
                  <a:lnTo>
                    <a:pt x="85" y="41"/>
                  </a:lnTo>
                  <a:lnTo>
                    <a:pt x="89" y="38"/>
                  </a:lnTo>
                  <a:lnTo>
                    <a:pt x="92" y="38"/>
                  </a:lnTo>
                  <a:lnTo>
                    <a:pt x="96" y="37"/>
                  </a:lnTo>
                  <a:lnTo>
                    <a:pt x="100" y="37"/>
                  </a:lnTo>
                  <a:lnTo>
                    <a:pt x="97" y="41"/>
                  </a:lnTo>
                  <a:lnTo>
                    <a:pt x="95" y="46"/>
                  </a:lnTo>
                  <a:lnTo>
                    <a:pt x="92" y="51"/>
                  </a:lnTo>
                  <a:lnTo>
                    <a:pt x="90" y="56"/>
                  </a:lnTo>
                  <a:lnTo>
                    <a:pt x="87" y="59"/>
                  </a:lnTo>
                  <a:lnTo>
                    <a:pt x="85" y="66"/>
                  </a:lnTo>
                  <a:lnTo>
                    <a:pt x="82" y="69"/>
                  </a:lnTo>
                  <a:lnTo>
                    <a:pt x="80" y="74"/>
                  </a:lnTo>
                  <a:lnTo>
                    <a:pt x="77" y="77"/>
                  </a:lnTo>
                  <a:lnTo>
                    <a:pt x="75" y="81"/>
                  </a:lnTo>
                  <a:lnTo>
                    <a:pt x="72" y="84"/>
                  </a:lnTo>
                  <a:lnTo>
                    <a:pt x="70" y="87"/>
                  </a:lnTo>
                  <a:lnTo>
                    <a:pt x="69" y="91"/>
                  </a:lnTo>
                  <a:lnTo>
                    <a:pt x="66" y="93"/>
                  </a:lnTo>
                  <a:lnTo>
                    <a:pt x="64" y="97"/>
                  </a:lnTo>
                  <a:lnTo>
                    <a:pt x="64" y="101"/>
                  </a:lnTo>
                  <a:lnTo>
                    <a:pt x="62" y="103"/>
                  </a:lnTo>
                  <a:lnTo>
                    <a:pt x="61" y="107"/>
                  </a:lnTo>
                  <a:lnTo>
                    <a:pt x="60" y="111"/>
                  </a:lnTo>
                  <a:lnTo>
                    <a:pt x="61" y="116"/>
                  </a:lnTo>
                  <a:lnTo>
                    <a:pt x="62" y="119"/>
                  </a:lnTo>
                  <a:lnTo>
                    <a:pt x="66" y="122"/>
                  </a:lnTo>
                  <a:lnTo>
                    <a:pt x="69" y="123"/>
                  </a:lnTo>
                  <a:lnTo>
                    <a:pt x="71" y="124"/>
                  </a:lnTo>
                  <a:lnTo>
                    <a:pt x="76" y="124"/>
                  </a:lnTo>
                  <a:lnTo>
                    <a:pt x="81" y="124"/>
                  </a:lnTo>
                  <a:lnTo>
                    <a:pt x="84" y="122"/>
                  </a:lnTo>
                  <a:lnTo>
                    <a:pt x="87" y="119"/>
                  </a:lnTo>
                  <a:lnTo>
                    <a:pt x="91" y="114"/>
                  </a:lnTo>
                  <a:lnTo>
                    <a:pt x="96" y="111"/>
                  </a:lnTo>
                  <a:lnTo>
                    <a:pt x="99" y="104"/>
                  </a:lnTo>
                  <a:lnTo>
                    <a:pt x="102" y="99"/>
                  </a:lnTo>
                  <a:lnTo>
                    <a:pt x="106" y="93"/>
                  </a:lnTo>
                  <a:lnTo>
                    <a:pt x="109" y="91"/>
                  </a:lnTo>
                  <a:lnTo>
                    <a:pt x="110" y="87"/>
                  </a:lnTo>
                  <a:lnTo>
                    <a:pt x="112" y="84"/>
                  </a:lnTo>
                  <a:lnTo>
                    <a:pt x="114" y="81"/>
                  </a:lnTo>
                  <a:lnTo>
                    <a:pt x="115" y="78"/>
                  </a:lnTo>
                  <a:lnTo>
                    <a:pt x="119" y="72"/>
                  </a:lnTo>
                  <a:lnTo>
                    <a:pt x="121" y="67"/>
                  </a:lnTo>
                  <a:lnTo>
                    <a:pt x="124" y="61"/>
                  </a:lnTo>
                  <a:lnTo>
                    <a:pt x="127" y="56"/>
                  </a:lnTo>
                  <a:lnTo>
                    <a:pt x="129" y="52"/>
                  </a:lnTo>
                  <a:lnTo>
                    <a:pt x="131" y="47"/>
                  </a:lnTo>
                  <a:lnTo>
                    <a:pt x="132" y="42"/>
                  </a:lnTo>
                  <a:lnTo>
                    <a:pt x="135" y="38"/>
                  </a:lnTo>
                  <a:lnTo>
                    <a:pt x="135" y="33"/>
                  </a:lnTo>
                  <a:lnTo>
                    <a:pt x="136" y="29"/>
                  </a:lnTo>
                  <a:lnTo>
                    <a:pt x="136" y="26"/>
                  </a:lnTo>
                  <a:lnTo>
                    <a:pt x="136" y="22"/>
                  </a:lnTo>
                  <a:lnTo>
                    <a:pt x="136" y="19"/>
                  </a:lnTo>
                  <a:lnTo>
                    <a:pt x="13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8" name="Freeform 27"/>
            <p:cNvSpPr>
              <a:spLocks/>
            </p:cNvSpPr>
            <p:nvPr/>
          </p:nvSpPr>
          <p:spPr bwMode="auto">
            <a:xfrm>
              <a:off x="3631" y="1262"/>
              <a:ext cx="395" cy="294"/>
            </a:xfrm>
            <a:custGeom>
              <a:avLst/>
              <a:gdLst>
                <a:gd name="T0" fmla="*/ 23 w 789"/>
                <a:gd name="T1" fmla="*/ 8 h 589"/>
                <a:gd name="T2" fmla="*/ 21 w 789"/>
                <a:gd name="T3" fmla="*/ 9 h 589"/>
                <a:gd name="T4" fmla="*/ 22 w 789"/>
                <a:gd name="T5" fmla="*/ 10 h 589"/>
                <a:gd name="T6" fmla="*/ 22 w 789"/>
                <a:gd name="T7" fmla="*/ 10 h 589"/>
                <a:gd name="T8" fmla="*/ 19 w 789"/>
                <a:gd name="T9" fmla="*/ 12 h 589"/>
                <a:gd name="T10" fmla="*/ 17 w 789"/>
                <a:gd name="T11" fmla="*/ 13 h 589"/>
                <a:gd name="T12" fmla="*/ 15 w 789"/>
                <a:gd name="T13" fmla="*/ 14 h 589"/>
                <a:gd name="T14" fmla="*/ 13 w 789"/>
                <a:gd name="T15" fmla="*/ 15 h 589"/>
                <a:gd name="T16" fmla="*/ 11 w 789"/>
                <a:gd name="T17" fmla="*/ 15 h 589"/>
                <a:gd name="T18" fmla="*/ 10 w 789"/>
                <a:gd name="T19" fmla="*/ 16 h 589"/>
                <a:gd name="T20" fmla="*/ 8 w 789"/>
                <a:gd name="T21" fmla="*/ 17 h 589"/>
                <a:gd name="T22" fmla="*/ 6 w 789"/>
                <a:gd name="T23" fmla="*/ 17 h 589"/>
                <a:gd name="T24" fmla="*/ 4 w 789"/>
                <a:gd name="T25" fmla="*/ 16 h 589"/>
                <a:gd name="T26" fmla="*/ 3 w 789"/>
                <a:gd name="T27" fmla="*/ 14 h 589"/>
                <a:gd name="T28" fmla="*/ 2 w 789"/>
                <a:gd name="T29" fmla="*/ 12 h 589"/>
                <a:gd name="T30" fmla="*/ 2 w 789"/>
                <a:gd name="T31" fmla="*/ 10 h 589"/>
                <a:gd name="T32" fmla="*/ 2 w 789"/>
                <a:gd name="T33" fmla="*/ 8 h 589"/>
                <a:gd name="T34" fmla="*/ 4 w 789"/>
                <a:gd name="T35" fmla="*/ 7 h 589"/>
                <a:gd name="T36" fmla="*/ 5 w 789"/>
                <a:gd name="T37" fmla="*/ 7 h 589"/>
                <a:gd name="T38" fmla="*/ 5 w 789"/>
                <a:gd name="T39" fmla="*/ 6 h 589"/>
                <a:gd name="T40" fmla="*/ 7 w 789"/>
                <a:gd name="T41" fmla="*/ 6 h 589"/>
                <a:gd name="T42" fmla="*/ 8 w 789"/>
                <a:gd name="T43" fmla="*/ 6 h 589"/>
                <a:gd name="T44" fmla="*/ 9 w 789"/>
                <a:gd name="T45" fmla="*/ 4 h 589"/>
                <a:gd name="T46" fmla="*/ 10 w 789"/>
                <a:gd name="T47" fmla="*/ 5 h 589"/>
                <a:gd name="T48" fmla="*/ 11 w 789"/>
                <a:gd name="T49" fmla="*/ 4 h 589"/>
                <a:gd name="T50" fmla="*/ 12 w 789"/>
                <a:gd name="T51" fmla="*/ 3 h 589"/>
                <a:gd name="T52" fmla="*/ 14 w 789"/>
                <a:gd name="T53" fmla="*/ 2 h 589"/>
                <a:gd name="T54" fmla="*/ 16 w 789"/>
                <a:gd name="T55" fmla="*/ 1 h 589"/>
                <a:gd name="T56" fmla="*/ 16 w 789"/>
                <a:gd name="T57" fmla="*/ 2 h 589"/>
                <a:gd name="T58" fmla="*/ 16 w 789"/>
                <a:gd name="T59" fmla="*/ 4 h 589"/>
                <a:gd name="T60" fmla="*/ 18 w 789"/>
                <a:gd name="T61" fmla="*/ 4 h 589"/>
                <a:gd name="T62" fmla="*/ 19 w 789"/>
                <a:gd name="T63" fmla="*/ 4 h 589"/>
                <a:gd name="T64" fmla="*/ 19 w 789"/>
                <a:gd name="T65" fmla="*/ 6 h 589"/>
                <a:gd name="T66" fmla="*/ 19 w 789"/>
                <a:gd name="T67" fmla="*/ 7 h 589"/>
                <a:gd name="T68" fmla="*/ 20 w 789"/>
                <a:gd name="T69" fmla="*/ 6 h 589"/>
                <a:gd name="T70" fmla="*/ 21 w 789"/>
                <a:gd name="T71" fmla="*/ 4 h 589"/>
                <a:gd name="T72" fmla="*/ 19 w 789"/>
                <a:gd name="T73" fmla="*/ 3 h 589"/>
                <a:gd name="T74" fmla="*/ 17 w 789"/>
                <a:gd name="T75" fmla="*/ 3 h 589"/>
                <a:gd name="T76" fmla="*/ 17 w 789"/>
                <a:gd name="T77" fmla="*/ 1 h 589"/>
                <a:gd name="T78" fmla="*/ 17 w 789"/>
                <a:gd name="T79" fmla="*/ 0 h 589"/>
                <a:gd name="T80" fmla="*/ 15 w 789"/>
                <a:gd name="T81" fmla="*/ 0 h 589"/>
                <a:gd name="T82" fmla="*/ 13 w 789"/>
                <a:gd name="T83" fmla="*/ 1 h 589"/>
                <a:gd name="T84" fmla="*/ 11 w 789"/>
                <a:gd name="T85" fmla="*/ 2 h 589"/>
                <a:gd name="T86" fmla="*/ 9 w 789"/>
                <a:gd name="T87" fmla="*/ 3 h 589"/>
                <a:gd name="T88" fmla="*/ 7 w 789"/>
                <a:gd name="T89" fmla="*/ 4 h 589"/>
                <a:gd name="T90" fmla="*/ 5 w 789"/>
                <a:gd name="T91" fmla="*/ 5 h 589"/>
                <a:gd name="T92" fmla="*/ 2 w 789"/>
                <a:gd name="T93" fmla="*/ 7 h 589"/>
                <a:gd name="T94" fmla="*/ 1 w 789"/>
                <a:gd name="T95" fmla="*/ 9 h 589"/>
                <a:gd name="T96" fmla="*/ 0 w 789"/>
                <a:gd name="T97" fmla="*/ 11 h 589"/>
                <a:gd name="T98" fmla="*/ 1 w 789"/>
                <a:gd name="T99" fmla="*/ 13 h 589"/>
                <a:gd name="T100" fmla="*/ 2 w 789"/>
                <a:gd name="T101" fmla="*/ 15 h 589"/>
                <a:gd name="T102" fmla="*/ 4 w 789"/>
                <a:gd name="T103" fmla="*/ 17 h 589"/>
                <a:gd name="T104" fmla="*/ 6 w 789"/>
                <a:gd name="T105" fmla="*/ 18 h 589"/>
                <a:gd name="T106" fmla="*/ 8 w 789"/>
                <a:gd name="T107" fmla="*/ 18 h 589"/>
                <a:gd name="T108" fmla="*/ 10 w 789"/>
                <a:gd name="T109" fmla="*/ 17 h 589"/>
                <a:gd name="T110" fmla="*/ 12 w 789"/>
                <a:gd name="T111" fmla="*/ 16 h 589"/>
                <a:gd name="T112" fmla="*/ 14 w 789"/>
                <a:gd name="T113" fmla="*/ 16 h 589"/>
                <a:gd name="T114" fmla="*/ 15 w 789"/>
                <a:gd name="T115" fmla="*/ 15 h 589"/>
                <a:gd name="T116" fmla="*/ 17 w 789"/>
                <a:gd name="T117" fmla="*/ 14 h 589"/>
                <a:gd name="T118" fmla="*/ 20 w 789"/>
                <a:gd name="T119" fmla="*/ 13 h 589"/>
                <a:gd name="T120" fmla="*/ 22 w 789"/>
                <a:gd name="T121" fmla="*/ 11 h 589"/>
                <a:gd name="T122" fmla="*/ 24 w 789"/>
                <a:gd name="T123" fmla="*/ 10 h 5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89" h="589">
                  <a:moveTo>
                    <a:pt x="789" y="301"/>
                  </a:moveTo>
                  <a:lnTo>
                    <a:pt x="787" y="297"/>
                  </a:lnTo>
                  <a:lnTo>
                    <a:pt x="786" y="293"/>
                  </a:lnTo>
                  <a:lnTo>
                    <a:pt x="784" y="289"/>
                  </a:lnTo>
                  <a:lnTo>
                    <a:pt x="781" y="288"/>
                  </a:lnTo>
                  <a:lnTo>
                    <a:pt x="776" y="286"/>
                  </a:lnTo>
                  <a:lnTo>
                    <a:pt x="772" y="284"/>
                  </a:lnTo>
                  <a:lnTo>
                    <a:pt x="766" y="283"/>
                  </a:lnTo>
                  <a:lnTo>
                    <a:pt x="761" y="283"/>
                  </a:lnTo>
                  <a:lnTo>
                    <a:pt x="757" y="283"/>
                  </a:lnTo>
                  <a:lnTo>
                    <a:pt x="754" y="283"/>
                  </a:lnTo>
                  <a:lnTo>
                    <a:pt x="750" y="283"/>
                  </a:lnTo>
                  <a:lnTo>
                    <a:pt x="745" y="283"/>
                  </a:lnTo>
                  <a:lnTo>
                    <a:pt x="741" y="283"/>
                  </a:lnTo>
                  <a:lnTo>
                    <a:pt x="736" y="283"/>
                  </a:lnTo>
                  <a:lnTo>
                    <a:pt x="731" y="284"/>
                  </a:lnTo>
                  <a:lnTo>
                    <a:pt x="726" y="284"/>
                  </a:lnTo>
                  <a:lnTo>
                    <a:pt x="721" y="284"/>
                  </a:lnTo>
                  <a:lnTo>
                    <a:pt x="715" y="286"/>
                  </a:lnTo>
                  <a:lnTo>
                    <a:pt x="710" y="286"/>
                  </a:lnTo>
                  <a:lnTo>
                    <a:pt x="703" y="287"/>
                  </a:lnTo>
                  <a:lnTo>
                    <a:pt x="700" y="287"/>
                  </a:lnTo>
                  <a:lnTo>
                    <a:pt x="697" y="288"/>
                  </a:lnTo>
                  <a:lnTo>
                    <a:pt x="693" y="288"/>
                  </a:lnTo>
                  <a:lnTo>
                    <a:pt x="690" y="289"/>
                  </a:lnTo>
                  <a:lnTo>
                    <a:pt x="686" y="289"/>
                  </a:lnTo>
                  <a:lnTo>
                    <a:pt x="683" y="289"/>
                  </a:lnTo>
                  <a:lnTo>
                    <a:pt x="680" y="291"/>
                  </a:lnTo>
                  <a:lnTo>
                    <a:pt x="676" y="291"/>
                  </a:lnTo>
                  <a:lnTo>
                    <a:pt x="672" y="292"/>
                  </a:lnTo>
                  <a:lnTo>
                    <a:pt x="668" y="292"/>
                  </a:lnTo>
                  <a:lnTo>
                    <a:pt x="665" y="293"/>
                  </a:lnTo>
                  <a:lnTo>
                    <a:pt x="661" y="294"/>
                  </a:lnTo>
                  <a:lnTo>
                    <a:pt x="657" y="294"/>
                  </a:lnTo>
                  <a:lnTo>
                    <a:pt x="655" y="294"/>
                  </a:lnTo>
                  <a:lnTo>
                    <a:pt x="653" y="294"/>
                  </a:lnTo>
                  <a:lnTo>
                    <a:pt x="652" y="296"/>
                  </a:lnTo>
                  <a:lnTo>
                    <a:pt x="652" y="329"/>
                  </a:lnTo>
                  <a:lnTo>
                    <a:pt x="653" y="328"/>
                  </a:lnTo>
                  <a:lnTo>
                    <a:pt x="656" y="328"/>
                  </a:lnTo>
                  <a:lnTo>
                    <a:pt x="658" y="328"/>
                  </a:lnTo>
                  <a:lnTo>
                    <a:pt x="661" y="328"/>
                  </a:lnTo>
                  <a:lnTo>
                    <a:pt x="665" y="327"/>
                  </a:lnTo>
                  <a:lnTo>
                    <a:pt x="670" y="327"/>
                  </a:lnTo>
                  <a:lnTo>
                    <a:pt x="672" y="326"/>
                  </a:lnTo>
                  <a:lnTo>
                    <a:pt x="675" y="326"/>
                  </a:lnTo>
                  <a:lnTo>
                    <a:pt x="678" y="326"/>
                  </a:lnTo>
                  <a:lnTo>
                    <a:pt x="682" y="326"/>
                  </a:lnTo>
                  <a:lnTo>
                    <a:pt x="686" y="324"/>
                  </a:lnTo>
                  <a:lnTo>
                    <a:pt x="690" y="324"/>
                  </a:lnTo>
                  <a:lnTo>
                    <a:pt x="695" y="323"/>
                  </a:lnTo>
                  <a:lnTo>
                    <a:pt x="700" y="322"/>
                  </a:lnTo>
                  <a:lnTo>
                    <a:pt x="706" y="321"/>
                  </a:lnTo>
                  <a:lnTo>
                    <a:pt x="712" y="321"/>
                  </a:lnTo>
                  <a:lnTo>
                    <a:pt x="717" y="319"/>
                  </a:lnTo>
                  <a:lnTo>
                    <a:pt x="723" y="319"/>
                  </a:lnTo>
                  <a:lnTo>
                    <a:pt x="718" y="322"/>
                  </a:lnTo>
                  <a:lnTo>
                    <a:pt x="713" y="324"/>
                  </a:lnTo>
                  <a:lnTo>
                    <a:pt x="708" y="327"/>
                  </a:lnTo>
                  <a:lnTo>
                    <a:pt x="705" y="331"/>
                  </a:lnTo>
                  <a:lnTo>
                    <a:pt x="700" y="333"/>
                  </a:lnTo>
                  <a:lnTo>
                    <a:pt x="693" y="336"/>
                  </a:lnTo>
                  <a:lnTo>
                    <a:pt x="688" y="338"/>
                  </a:lnTo>
                  <a:lnTo>
                    <a:pt x="683" y="342"/>
                  </a:lnTo>
                  <a:lnTo>
                    <a:pt x="677" y="344"/>
                  </a:lnTo>
                  <a:lnTo>
                    <a:pt x="672" y="348"/>
                  </a:lnTo>
                  <a:lnTo>
                    <a:pt x="666" y="351"/>
                  </a:lnTo>
                  <a:lnTo>
                    <a:pt x="661" y="354"/>
                  </a:lnTo>
                  <a:lnTo>
                    <a:pt x="655" y="357"/>
                  </a:lnTo>
                  <a:lnTo>
                    <a:pt x="648" y="361"/>
                  </a:lnTo>
                  <a:lnTo>
                    <a:pt x="643" y="365"/>
                  </a:lnTo>
                  <a:lnTo>
                    <a:pt x="637" y="368"/>
                  </a:lnTo>
                  <a:lnTo>
                    <a:pt x="631" y="371"/>
                  </a:lnTo>
                  <a:lnTo>
                    <a:pt x="626" y="375"/>
                  </a:lnTo>
                  <a:lnTo>
                    <a:pt x="620" y="377"/>
                  </a:lnTo>
                  <a:lnTo>
                    <a:pt x="613" y="381"/>
                  </a:lnTo>
                  <a:lnTo>
                    <a:pt x="608" y="383"/>
                  </a:lnTo>
                  <a:lnTo>
                    <a:pt x="602" y="387"/>
                  </a:lnTo>
                  <a:lnTo>
                    <a:pt x="597" y="390"/>
                  </a:lnTo>
                  <a:lnTo>
                    <a:pt x="591" y="393"/>
                  </a:lnTo>
                  <a:lnTo>
                    <a:pt x="586" y="396"/>
                  </a:lnTo>
                  <a:lnTo>
                    <a:pt x="579" y="400"/>
                  </a:lnTo>
                  <a:lnTo>
                    <a:pt x="574" y="402"/>
                  </a:lnTo>
                  <a:lnTo>
                    <a:pt x="569" y="405"/>
                  </a:lnTo>
                  <a:lnTo>
                    <a:pt x="564" y="407"/>
                  </a:lnTo>
                  <a:lnTo>
                    <a:pt x="559" y="410"/>
                  </a:lnTo>
                  <a:lnTo>
                    <a:pt x="554" y="413"/>
                  </a:lnTo>
                  <a:lnTo>
                    <a:pt x="551" y="416"/>
                  </a:lnTo>
                  <a:lnTo>
                    <a:pt x="547" y="417"/>
                  </a:lnTo>
                  <a:lnTo>
                    <a:pt x="543" y="420"/>
                  </a:lnTo>
                  <a:lnTo>
                    <a:pt x="539" y="421"/>
                  </a:lnTo>
                  <a:lnTo>
                    <a:pt x="537" y="422"/>
                  </a:lnTo>
                  <a:lnTo>
                    <a:pt x="533" y="425"/>
                  </a:lnTo>
                  <a:lnTo>
                    <a:pt x="529" y="426"/>
                  </a:lnTo>
                  <a:lnTo>
                    <a:pt x="527" y="428"/>
                  </a:lnTo>
                  <a:lnTo>
                    <a:pt x="524" y="430"/>
                  </a:lnTo>
                  <a:lnTo>
                    <a:pt x="518" y="432"/>
                  </a:lnTo>
                  <a:lnTo>
                    <a:pt x="513" y="436"/>
                  </a:lnTo>
                  <a:lnTo>
                    <a:pt x="507" y="438"/>
                  </a:lnTo>
                  <a:lnTo>
                    <a:pt x="503" y="442"/>
                  </a:lnTo>
                  <a:lnTo>
                    <a:pt x="498" y="445"/>
                  </a:lnTo>
                  <a:lnTo>
                    <a:pt x="493" y="447"/>
                  </a:lnTo>
                  <a:lnTo>
                    <a:pt x="489" y="448"/>
                  </a:lnTo>
                  <a:lnTo>
                    <a:pt x="486" y="452"/>
                  </a:lnTo>
                  <a:lnTo>
                    <a:pt x="482" y="453"/>
                  </a:lnTo>
                  <a:lnTo>
                    <a:pt x="479" y="455"/>
                  </a:lnTo>
                  <a:lnTo>
                    <a:pt x="477" y="456"/>
                  </a:lnTo>
                  <a:lnTo>
                    <a:pt x="476" y="458"/>
                  </a:lnTo>
                  <a:lnTo>
                    <a:pt x="472" y="460"/>
                  </a:lnTo>
                  <a:lnTo>
                    <a:pt x="468" y="461"/>
                  </a:lnTo>
                  <a:lnTo>
                    <a:pt x="464" y="462"/>
                  </a:lnTo>
                  <a:lnTo>
                    <a:pt x="462" y="463"/>
                  </a:lnTo>
                  <a:lnTo>
                    <a:pt x="458" y="465"/>
                  </a:lnTo>
                  <a:lnTo>
                    <a:pt x="454" y="466"/>
                  </a:lnTo>
                  <a:lnTo>
                    <a:pt x="450" y="468"/>
                  </a:lnTo>
                  <a:lnTo>
                    <a:pt x="448" y="470"/>
                  </a:lnTo>
                  <a:lnTo>
                    <a:pt x="444" y="471"/>
                  </a:lnTo>
                  <a:lnTo>
                    <a:pt x="440" y="472"/>
                  </a:lnTo>
                  <a:lnTo>
                    <a:pt x="437" y="473"/>
                  </a:lnTo>
                  <a:lnTo>
                    <a:pt x="434" y="476"/>
                  </a:lnTo>
                  <a:lnTo>
                    <a:pt x="430" y="477"/>
                  </a:lnTo>
                  <a:lnTo>
                    <a:pt x="427" y="478"/>
                  </a:lnTo>
                  <a:lnTo>
                    <a:pt x="423" y="480"/>
                  </a:lnTo>
                  <a:lnTo>
                    <a:pt x="420" y="482"/>
                  </a:lnTo>
                  <a:lnTo>
                    <a:pt x="417" y="483"/>
                  </a:lnTo>
                  <a:lnTo>
                    <a:pt x="413" y="485"/>
                  </a:lnTo>
                  <a:lnTo>
                    <a:pt x="409" y="486"/>
                  </a:lnTo>
                  <a:lnTo>
                    <a:pt x="407" y="487"/>
                  </a:lnTo>
                  <a:lnTo>
                    <a:pt x="403" y="488"/>
                  </a:lnTo>
                  <a:lnTo>
                    <a:pt x="399" y="490"/>
                  </a:lnTo>
                  <a:lnTo>
                    <a:pt x="397" y="492"/>
                  </a:lnTo>
                  <a:lnTo>
                    <a:pt x="393" y="493"/>
                  </a:lnTo>
                  <a:lnTo>
                    <a:pt x="389" y="495"/>
                  </a:lnTo>
                  <a:lnTo>
                    <a:pt x="385" y="496"/>
                  </a:lnTo>
                  <a:lnTo>
                    <a:pt x="383" y="497"/>
                  </a:lnTo>
                  <a:lnTo>
                    <a:pt x="379" y="500"/>
                  </a:lnTo>
                  <a:lnTo>
                    <a:pt x="375" y="500"/>
                  </a:lnTo>
                  <a:lnTo>
                    <a:pt x="372" y="502"/>
                  </a:lnTo>
                  <a:lnTo>
                    <a:pt x="369" y="504"/>
                  </a:lnTo>
                  <a:lnTo>
                    <a:pt x="365" y="506"/>
                  </a:lnTo>
                  <a:lnTo>
                    <a:pt x="362" y="506"/>
                  </a:lnTo>
                  <a:lnTo>
                    <a:pt x="358" y="507"/>
                  </a:lnTo>
                  <a:lnTo>
                    <a:pt x="354" y="509"/>
                  </a:lnTo>
                  <a:lnTo>
                    <a:pt x="352" y="511"/>
                  </a:lnTo>
                  <a:lnTo>
                    <a:pt x="348" y="512"/>
                  </a:lnTo>
                  <a:lnTo>
                    <a:pt x="344" y="514"/>
                  </a:lnTo>
                  <a:lnTo>
                    <a:pt x="340" y="515"/>
                  </a:lnTo>
                  <a:lnTo>
                    <a:pt x="338" y="517"/>
                  </a:lnTo>
                  <a:lnTo>
                    <a:pt x="334" y="519"/>
                  </a:lnTo>
                  <a:lnTo>
                    <a:pt x="330" y="519"/>
                  </a:lnTo>
                  <a:lnTo>
                    <a:pt x="326" y="520"/>
                  </a:lnTo>
                  <a:lnTo>
                    <a:pt x="324" y="522"/>
                  </a:lnTo>
                  <a:lnTo>
                    <a:pt x="320" y="524"/>
                  </a:lnTo>
                  <a:lnTo>
                    <a:pt x="316" y="525"/>
                  </a:lnTo>
                  <a:lnTo>
                    <a:pt x="314" y="526"/>
                  </a:lnTo>
                  <a:lnTo>
                    <a:pt x="310" y="529"/>
                  </a:lnTo>
                  <a:lnTo>
                    <a:pt x="306" y="530"/>
                  </a:lnTo>
                  <a:lnTo>
                    <a:pt x="303" y="531"/>
                  </a:lnTo>
                  <a:lnTo>
                    <a:pt x="300" y="532"/>
                  </a:lnTo>
                  <a:lnTo>
                    <a:pt x="296" y="534"/>
                  </a:lnTo>
                  <a:lnTo>
                    <a:pt x="293" y="535"/>
                  </a:lnTo>
                  <a:lnTo>
                    <a:pt x="289" y="537"/>
                  </a:lnTo>
                  <a:lnTo>
                    <a:pt x="286" y="539"/>
                  </a:lnTo>
                  <a:lnTo>
                    <a:pt x="283" y="540"/>
                  </a:lnTo>
                  <a:lnTo>
                    <a:pt x="279" y="541"/>
                  </a:lnTo>
                  <a:lnTo>
                    <a:pt x="276" y="544"/>
                  </a:lnTo>
                  <a:lnTo>
                    <a:pt x="273" y="545"/>
                  </a:lnTo>
                  <a:lnTo>
                    <a:pt x="269" y="546"/>
                  </a:lnTo>
                  <a:lnTo>
                    <a:pt x="265" y="547"/>
                  </a:lnTo>
                  <a:lnTo>
                    <a:pt x="263" y="549"/>
                  </a:lnTo>
                  <a:lnTo>
                    <a:pt x="259" y="551"/>
                  </a:lnTo>
                  <a:lnTo>
                    <a:pt x="255" y="552"/>
                  </a:lnTo>
                  <a:lnTo>
                    <a:pt x="253" y="552"/>
                  </a:lnTo>
                  <a:lnTo>
                    <a:pt x="250" y="554"/>
                  </a:lnTo>
                  <a:lnTo>
                    <a:pt x="246" y="554"/>
                  </a:lnTo>
                  <a:lnTo>
                    <a:pt x="244" y="555"/>
                  </a:lnTo>
                  <a:lnTo>
                    <a:pt x="239" y="555"/>
                  </a:lnTo>
                  <a:lnTo>
                    <a:pt x="235" y="555"/>
                  </a:lnTo>
                  <a:lnTo>
                    <a:pt x="230" y="555"/>
                  </a:lnTo>
                  <a:lnTo>
                    <a:pt x="226" y="555"/>
                  </a:lnTo>
                  <a:lnTo>
                    <a:pt x="221" y="555"/>
                  </a:lnTo>
                  <a:lnTo>
                    <a:pt x="216" y="555"/>
                  </a:lnTo>
                  <a:lnTo>
                    <a:pt x="210" y="554"/>
                  </a:lnTo>
                  <a:lnTo>
                    <a:pt x="205" y="552"/>
                  </a:lnTo>
                  <a:lnTo>
                    <a:pt x="201" y="551"/>
                  </a:lnTo>
                  <a:lnTo>
                    <a:pt x="199" y="551"/>
                  </a:lnTo>
                  <a:lnTo>
                    <a:pt x="195" y="551"/>
                  </a:lnTo>
                  <a:lnTo>
                    <a:pt x="192" y="551"/>
                  </a:lnTo>
                  <a:lnTo>
                    <a:pt x="186" y="549"/>
                  </a:lnTo>
                  <a:lnTo>
                    <a:pt x="180" y="547"/>
                  </a:lnTo>
                  <a:lnTo>
                    <a:pt x="177" y="546"/>
                  </a:lnTo>
                  <a:lnTo>
                    <a:pt x="174" y="545"/>
                  </a:lnTo>
                  <a:lnTo>
                    <a:pt x="170" y="544"/>
                  </a:lnTo>
                  <a:lnTo>
                    <a:pt x="166" y="542"/>
                  </a:lnTo>
                  <a:lnTo>
                    <a:pt x="164" y="541"/>
                  </a:lnTo>
                  <a:lnTo>
                    <a:pt x="160" y="539"/>
                  </a:lnTo>
                  <a:lnTo>
                    <a:pt x="156" y="537"/>
                  </a:lnTo>
                  <a:lnTo>
                    <a:pt x="154" y="536"/>
                  </a:lnTo>
                  <a:lnTo>
                    <a:pt x="149" y="534"/>
                  </a:lnTo>
                  <a:lnTo>
                    <a:pt x="146" y="532"/>
                  </a:lnTo>
                  <a:lnTo>
                    <a:pt x="142" y="531"/>
                  </a:lnTo>
                  <a:lnTo>
                    <a:pt x="139" y="529"/>
                  </a:lnTo>
                  <a:lnTo>
                    <a:pt x="135" y="526"/>
                  </a:lnTo>
                  <a:lnTo>
                    <a:pt x="132" y="525"/>
                  </a:lnTo>
                  <a:lnTo>
                    <a:pt x="129" y="522"/>
                  </a:lnTo>
                  <a:lnTo>
                    <a:pt x="125" y="520"/>
                  </a:lnTo>
                  <a:lnTo>
                    <a:pt x="121" y="517"/>
                  </a:lnTo>
                  <a:lnTo>
                    <a:pt x="117" y="515"/>
                  </a:lnTo>
                  <a:lnTo>
                    <a:pt x="115" y="512"/>
                  </a:lnTo>
                  <a:lnTo>
                    <a:pt x="111" y="509"/>
                  </a:lnTo>
                  <a:lnTo>
                    <a:pt x="107" y="506"/>
                  </a:lnTo>
                  <a:lnTo>
                    <a:pt x="104" y="502"/>
                  </a:lnTo>
                  <a:lnTo>
                    <a:pt x="101" y="500"/>
                  </a:lnTo>
                  <a:lnTo>
                    <a:pt x="97" y="496"/>
                  </a:lnTo>
                  <a:lnTo>
                    <a:pt x="94" y="492"/>
                  </a:lnTo>
                  <a:lnTo>
                    <a:pt x="90" y="488"/>
                  </a:lnTo>
                  <a:lnTo>
                    <a:pt x="87" y="485"/>
                  </a:lnTo>
                  <a:lnTo>
                    <a:pt x="84" y="481"/>
                  </a:lnTo>
                  <a:lnTo>
                    <a:pt x="80" y="477"/>
                  </a:lnTo>
                  <a:lnTo>
                    <a:pt x="77" y="473"/>
                  </a:lnTo>
                  <a:lnTo>
                    <a:pt x="75" y="470"/>
                  </a:lnTo>
                  <a:lnTo>
                    <a:pt x="71" y="466"/>
                  </a:lnTo>
                  <a:lnTo>
                    <a:pt x="68" y="461"/>
                  </a:lnTo>
                  <a:lnTo>
                    <a:pt x="66" y="457"/>
                  </a:lnTo>
                  <a:lnTo>
                    <a:pt x="63" y="453"/>
                  </a:lnTo>
                  <a:lnTo>
                    <a:pt x="61" y="450"/>
                  </a:lnTo>
                  <a:lnTo>
                    <a:pt x="58" y="446"/>
                  </a:lnTo>
                  <a:lnTo>
                    <a:pt x="56" y="441"/>
                  </a:lnTo>
                  <a:lnTo>
                    <a:pt x="53" y="437"/>
                  </a:lnTo>
                  <a:lnTo>
                    <a:pt x="52" y="435"/>
                  </a:lnTo>
                  <a:lnTo>
                    <a:pt x="50" y="430"/>
                  </a:lnTo>
                  <a:lnTo>
                    <a:pt x="48" y="426"/>
                  </a:lnTo>
                  <a:lnTo>
                    <a:pt x="46" y="422"/>
                  </a:lnTo>
                  <a:lnTo>
                    <a:pt x="45" y="420"/>
                  </a:lnTo>
                  <a:lnTo>
                    <a:pt x="43" y="415"/>
                  </a:lnTo>
                  <a:lnTo>
                    <a:pt x="42" y="411"/>
                  </a:lnTo>
                  <a:lnTo>
                    <a:pt x="41" y="408"/>
                  </a:lnTo>
                  <a:lnTo>
                    <a:pt x="40" y="405"/>
                  </a:lnTo>
                  <a:lnTo>
                    <a:pt x="38" y="401"/>
                  </a:lnTo>
                  <a:lnTo>
                    <a:pt x="37" y="397"/>
                  </a:lnTo>
                  <a:lnTo>
                    <a:pt x="36" y="393"/>
                  </a:lnTo>
                  <a:lnTo>
                    <a:pt x="36" y="390"/>
                  </a:lnTo>
                  <a:lnTo>
                    <a:pt x="35" y="386"/>
                  </a:lnTo>
                  <a:lnTo>
                    <a:pt x="35" y="382"/>
                  </a:lnTo>
                  <a:lnTo>
                    <a:pt x="33" y="378"/>
                  </a:lnTo>
                  <a:lnTo>
                    <a:pt x="33" y="375"/>
                  </a:lnTo>
                  <a:lnTo>
                    <a:pt x="33" y="371"/>
                  </a:lnTo>
                  <a:lnTo>
                    <a:pt x="33" y="368"/>
                  </a:lnTo>
                  <a:lnTo>
                    <a:pt x="33" y="365"/>
                  </a:lnTo>
                  <a:lnTo>
                    <a:pt x="33" y="361"/>
                  </a:lnTo>
                  <a:lnTo>
                    <a:pt x="33" y="357"/>
                  </a:lnTo>
                  <a:lnTo>
                    <a:pt x="33" y="354"/>
                  </a:lnTo>
                  <a:lnTo>
                    <a:pt x="33" y="351"/>
                  </a:lnTo>
                  <a:lnTo>
                    <a:pt x="35" y="347"/>
                  </a:lnTo>
                  <a:lnTo>
                    <a:pt x="35" y="343"/>
                  </a:lnTo>
                  <a:lnTo>
                    <a:pt x="36" y="339"/>
                  </a:lnTo>
                  <a:lnTo>
                    <a:pt x="36" y="337"/>
                  </a:lnTo>
                  <a:lnTo>
                    <a:pt x="37" y="333"/>
                  </a:lnTo>
                  <a:lnTo>
                    <a:pt x="38" y="329"/>
                  </a:lnTo>
                  <a:lnTo>
                    <a:pt x="38" y="326"/>
                  </a:lnTo>
                  <a:lnTo>
                    <a:pt x="40" y="322"/>
                  </a:lnTo>
                  <a:lnTo>
                    <a:pt x="42" y="318"/>
                  </a:lnTo>
                  <a:lnTo>
                    <a:pt x="43" y="314"/>
                  </a:lnTo>
                  <a:lnTo>
                    <a:pt x="45" y="311"/>
                  </a:lnTo>
                  <a:lnTo>
                    <a:pt x="46" y="308"/>
                  </a:lnTo>
                  <a:lnTo>
                    <a:pt x="47" y="304"/>
                  </a:lnTo>
                  <a:lnTo>
                    <a:pt x="50" y="301"/>
                  </a:lnTo>
                  <a:lnTo>
                    <a:pt x="51" y="297"/>
                  </a:lnTo>
                  <a:lnTo>
                    <a:pt x="53" y="294"/>
                  </a:lnTo>
                  <a:lnTo>
                    <a:pt x="56" y="291"/>
                  </a:lnTo>
                  <a:lnTo>
                    <a:pt x="57" y="287"/>
                  </a:lnTo>
                  <a:lnTo>
                    <a:pt x="60" y="283"/>
                  </a:lnTo>
                  <a:lnTo>
                    <a:pt x="62" y="279"/>
                  </a:lnTo>
                  <a:lnTo>
                    <a:pt x="65" y="277"/>
                  </a:lnTo>
                  <a:lnTo>
                    <a:pt x="67" y="272"/>
                  </a:lnTo>
                  <a:lnTo>
                    <a:pt x="70" y="269"/>
                  </a:lnTo>
                  <a:lnTo>
                    <a:pt x="72" y="266"/>
                  </a:lnTo>
                  <a:lnTo>
                    <a:pt x="76" y="262"/>
                  </a:lnTo>
                  <a:lnTo>
                    <a:pt x="79" y="258"/>
                  </a:lnTo>
                  <a:lnTo>
                    <a:pt x="81" y="254"/>
                  </a:lnTo>
                  <a:lnTo>
                    <a:pt x="85" y="252"/>
                  </a:lnTo>
                  <a:lnTo>
                    <a:pt x="89" y="248"/>
                  </a:lnTo>
                  <a:lnTo>
                    <a:pt x="91" y="244"/>
                  </a:lnTo>
                  <a:lnTo>
                    <a:pt x="95" y="241"/>
                  </a:lnTo>
                  <a:lnTo>
                    <a:pt x="99" y="238"/>
                  </a:lnTo>
                  <a:lnTo>
                    <a:pt x="104" y="234"/>
                  </a:lnTo>
                  <a:lnTo>
                    <a:pt x="104" y="233"/>
                  </a:lnTo>
                  <a:lnTo>
                    <a:pt x="105" y="232"/>
                  </a:lnTo>
                  <a:lnTo>
                    <a:pt x="105" y="238"/>
                  </a:lnTo>
                  <a:lnTo>
                    <a:pt x="105" y="243"/>
                  </a:lnTo>
                  <a:lnTo>
                    <a:pt x="106" y="248"/>
                  </a:lnTo>
                  <a:lnTo>
                    <a:pt x="107" y="253"/>
                  </a:lnTo>
                  <a:lnTo>
                    <a:pt x="107" y="257"/>
                  </a:lnTo>
                  <a:lnTo>
                    <a:pt x="109" y="259"/>
                  </a:lnTo>
                  <a:lnTo>
                    <a:pt x="110" y="262"/>
                  </a:lnTo>
                  <a:lnTo>
                    <a:pt x="114" y="264"/>
                  </a:lnTo>
                  <a:lnTo>
                    <a:pt x="115" y="266"/>
                  </a:lnTo>
                  <a:lnTo>
                    <a:pt x="119" y="267"/>
                  </a:lnTo>
                  <a:lnTo>
                    <a:pt x="121" y="267"/>
                  </a:lnTo>
                  <a:lnTo>
                    <a:pt x="125" y="267"/>
                  </a:lnTo>
                  <a:lnTo>
                    <a:pt x="130" y="264"/>
                  </a:lnTo>
                  <a:lnTo>
                    <a:pt x="135" y="261"/>
                  </a:lnTo>
                  <a:lnTo>
                    <a:pt x="137" y="258"/>
                  </a:lnTo>
                  <a:lnTo>
                    <a:pt x="139" y="254"/>
                  </a:lnTo>
                  <a:lnTo>
                    <a:pt x="140" y="251"/>
                  </a:lnTo>
                  <a:lnTo>
                    <a:pt x="141" y="246"/>
                  </a:lnTo>
                  <a:lnTo>
                    <a:pt x="140" y="242"/>
                  </a:lnTo>
                  <a:lnTo>
                    <a:pt x="140" y="238"/>
                  </a:lnTo>
                  <a:lnTo>
                    <a:pt x="139" y="233"/>
                  </a:lnTo>
                  <a:lnTo>
                    <a:pt x="139" y="228"/>
                  </a:lnTo>
                  <a:lnTo>
                    <a:pt x="139" y="223"/>
                  </a:lnTo>
                  <a:lnTo>
                    <a:pt x="137" y="218"/>
                  </a:lnTo>
                  <a:lnTo>
                    <a:pt x="137" y="212"/>
                  </a:lnTo>
                  <a:lnTo>
                    <a:pt x="137" y="207"/>
                  </a:lnTo>
                  <a:lnTo>
                    <a:pt x="141" y="204"/>
                  </a:lnTo>
                  <a:lnTo>
                    <a:pt x="144" y="202"/>
                  </a:lnTo>
                  <a:lnTo>
                    <a:pt x="147" y="200"/>
                  </a:lnTo>
                  <a:lnTo>
                    <a:pt x="151" y="198"/>
                  </a:lnTo>
                  <a:lnTo>
                    <a:pt x="154" y="195"/>
                  </a:lnTo>
                  <a:lnTo>
                    <a:pt x="159" y="193"/>
                  </a:lnTo>
                  <a:lnTo>
                    <a:pt x="161" y="192"/>
                  </a:lnTo>
                  <a:lnTo>
                    <a:pt x="166" y="189"/>
                  </a:lnTo>
                  <a:lnTo>
                    <a:pt x="169" y="187"/>
                  </a:lnTo>
                  <a:lnTo>
                    <a:pt x="172" y="185"/>
                  </a:lnTo>
                  <a:lnTo>
                    <a:pt x="177" y="183"/>
                  </a:lnTo>
                  <a:lnTo>
                    <a:pt x="181" y="180"/>
                  </a:lnTo>
                  <a:lnTo>
                    <a:pt x="185" y="179"/>
                  </a:lnTo>
                  <a:lnTo>
                    <a:pt x="189" y="177"/>
                  </a:lnTo>
                  <a:lnTo>
                    <a:pt x="192" y="175"/>
                  </a:lnTo>
                  <a:lnTo>
                    <a:pt x="197" y="174"/>
                  </a:lnTo>
                  <a:lnTo>
                    <a:pt x="197" y="177"/>
                  </a:lnTo>
                  <a:lnTo>
                    <a:pt x="197" y="180"/>
                  </a:lnTo>
                  <a:lnTo>
                    <a:pt x="197" y="185"/>
                  </a:lnTo>
                  <a:lnTo>
                    <a:pt x="199" y="189"/>
                  </a:lnTo>
                  <a:lnTo>
                    <a:pt x="199" y="193"/>
                  </a:lnTo>
                  <a:lnTo>
                    <a:pt x="199" y="197"/>
                  </a:lnTo>
                  <a:lnTo>
                    <a:pt x="200" y="200"/>
                  </a:lnTo>
                  <a:lnTo>
                    <a:pt x="200" y="204"/>
                  </a:lnTo>
                  <a:lnTo>
                    <a:pt x="200" y="207"/>
                  </a:lnTo>
                  <a:lnTo>
                    <a:pt x="201" y="210"/>
                  </a:lnTo>
                  <a:lnTo>
                    <a:pt x="204" y="213"/>
                  </a:lnTo>
                  <a:lnTo>
                    <a:pt x="206" y="216"/>
                  </a:lnTo>
                  <a:lnTo>
                    <a:pt x="208" y="217"/>
                  </a:lnTo>
                  <a:lnTo>
                    <a:pt x="211" y="218"/>
                  </a:lnTo>
                  <a:lnTo>
                    <a:pt x="214" y="218"/>
                  </a:lnTo>
                  <a:lnTo>
                    <a:pt x="218" y="218"/>
                  </a:lnTo>
                  <a:lnTo>
                    <a:pt x="224" y="214"/>
                  </a:lnTo>
                  <a:lnTo>
                    <a:pt x="229" y="209"/>
                  </a:lnTo>
                  <a:lnTo>
                    <a:pt x="230" y="207"/>
                  </a:lnTo>
                  <a:lnTo>
                    <a:pt x="231" y="203"/>
                  </a:lnTo>
                  <a:lnTo>
                    <a:pt x="233" y="199"/>
                  </a:lnTo>
                  <a:lnTo>
                    <a:pt x="234" y="195"/>
                  </a:lnTo>
                  <a:lnTo>
                    <a:pt x="233" y="192"/>
                  </a:lnTo>
                  <a:lnTo>
                    <a:pt x="233" y="188"/>
                  </a:lnTo>
                  <a:lnTo>
                    <a:pt x="231" y="183"/>
                  </a:lnTo>
                  <a:lnTo>
                    <a:pt x="231" y="179"/>
                  </a:lnTo>
                  <a:lnTo>
                    <a:pt x="230" y="173"/>
                  </a:lnTo>
                  <a:lnTo>
                    <a:pt x="230" y="168"/>
                  </a:lnTo>
                  <a:lnTo>
                    <a:pt x="230" y="163"/>
                  </a:lnTo>
                  <a:lnTo>
                    <a:pt x="230" y="158"/>
                  </a:lnTo>
                  <a:lnTo>
                    <a:pt x="234" y="155"/>
                  </a:lnTo>
                  <a:lnTo>
                    <a:pt x="238" y="154"/>
                  </a:lnTo>
                  <a:lnTo>
                    <a:pt x="241" y="153"/>
                  </a:lnTo>
                  <a:lnTo>
                    <a:pt x="245" y="150"/>
                  </a:lnTo>
                  <a:lnTo>
                    <a:pt x="249" y="149"/>
                  </a:lnTo>
                  <a:lnTo>
                    <a:pt x="253" y="148"/>
                  </a:lnTo>
                  <a:lnTo>
                    <a:pt x="256" y="145"/>
                  </a:lnTo>
                  <a:lnTo>
                    <a:pt x="260" y="144"/>
                  </a:lnTo>
                  <a:lnTo>
                    <a:pt x="264" y="143"/>
                  </a:lnTo>
                  <a:lnTo>
                    <a:pt x="268" y="142"/>
                  </a:lnTo>
                  <a:lnTo>
                    <a:pt x="270" y="139"/>
                  </a:lnTo>
                  <a:lnTo>
                    <a:pt x="275" y="138"/>
                  </a:lnTo>
                  <a:lnTo>
                    <a:pt x="278" y="137"/>
                  </a:lnTo>
                  <a:lnTo>
                    <a:pt x="283" y="135"/>
                  </a:lnTo>
                  <a:lnTo>
                    <a:pt x="286" y="134"/>
                  </a:lnTo>
                  <a:lnTo>
                    <a:pt x="290" y="133"/>
                  </a:lnTo>
                  <a:lnTo>
                    <a:pt x="290" y="137"/>
                  </a:lnTo>
                  <a:lnTo>
                    <a:pt x="290" y="142"/>
                  </a:lnTo>
                  <a:lnTo>
                    <a:pt x="290" y="148"/>
                  </a:lnTo>
                  <a:lnTo>
                    <a:pt x="290" y="153"/>
                  </a:lnTo>
                  <a:lnTo>
                    <a:pt x="290" y="157"/>
                  </a:lnTo>
                  <a:lnTo>
                    <a:pt x="291" y="162"/>
                  </a:lnTo>
                  <a:lnTo>
                    <a:pt x="291" y="165"/>
                  </a:lnTo>
                  <a:lnTo>
                    <a:pt x="293" y="170"/>
                  </a:lnTo>
                  <a:lnTo>
                    <a:pt x="293" y="174"/>
                  </a:lnTo>
                  <a:lnTo>
                    <a:pt x="295" y="178"/>
                  </a:lnTo>
                  <a:lnTo>
                    <a:pt x="296" y="180"/>
                  </a:lnTo>
                  <a:lnTo>
                    <a:pt x="299" y="183"/>
                  </a:lnTo>
                  <a:lnTo>
                    <a:pt x="304" y="185"/>
                  </a:lnTo>
                  <a:lnTo>
                    <a:pt x="310" y="185"/>
                  </a:lnTo>
                  <a:lnTo>
                    <a:pt x="313" y="184"/>
                  </a:lnTo>
                  <a:lnTo>
                    <a:pt x="315" y="183"/>
                  </a:lnTo>
                  <a:lnTo>
                    <a:pt x="318" y="180"/>
                  </a:lnTo>
                  <a:lnTo>
                    <a:pt x="320" y="178"/>
                  </a:lnTo>
                  <a:lnTo>
                    <a:pt x="321" y="174"/>
                  </a:lnTo>
                  <a:lnTo>
                    <a:pt x="324" y="170"/>
                  </a:lnTo>
                  <a:lnTo>
                    <a:pt x="324" y="167"/>
                  </a:lnTo>
                  <a:lnTo>
                    <a:pt x="325" y="162"/>
                  </a:lnTo>
                  <a:lnTo>
                    <a:pt x="325" y="158"/>
                  </a:lnTo>
                  <a:lnTo>
                    <a:pt x="325" y="153"/>
                  </a:lnTo>
                  <a:lnTo>
                    <a:pt x="325" y="148"/>
                  </a:lnTo>
                  <a:lnTo>
                    <a:pt x="325" y="142"/>
                  </a:lnTo>
                  <a:lnTo>
                    <a:pt x="324" y="135"/>
                  </a:lnTo>
                  <a:lnTo>
                    <a:pt x="324" y="130"/>
                  </a:lnTo>
                  <a:lnTo>
                    <a:pt x="324" y="124"/>
                  </a:lnTo>
                  <a:lnTo>
                    <a:pt x="324" y="119"/>
                  </a:lnTo>
                  <a:lnTo>
                    <a:pt x="326" y="117"/>
                  </a:lnTo>
                  <a:lnTo>
                    <a:pt x="331" y="115"/>
                  </a:lnTo>
                  <a:lnTo>
                    <a:pt x="334" y="114"/>
                  </a:lnTo>
                  <a:lnTo>
                    <a:pt x="338" y="112"/>
                  </a:lnTo>
                  <a:lnTo>
                    <a:pt x="340" y="110"/>
                  </a:lnTo>
                  <a:lnTo>
                    <a:pt x="344" y="109"/>
                  </a:lnTo>
                  <a:lnTo>
                    <a:pt x="347" y="108"/>
                  </a:lnTo>
                  <a:lnTo>
                    <a:pt x="350" y="107"/>
                  </a:lnTo>
                  <a:lnTo>
                    <a:pt x="353" y="105"/>
                  </a:lnTo>
                  <a:lnTo>
                    <a:pt x="357" y="104"/>
                  </a:lnTo>
                  <a:lnTo>
                    <a:pt x="362" y="102"/>
                  </a:lnTo>
                  <a:lnTo>
                    <a:pt x="368" y="100"/>
                  </a:lnTo>
                  <a:lnTo>
                    <a:pt x="374" y="97"/>
                  </a:lnTo>
                  <a:lnTo>
                    <a:pt x="380" y="95"/>
                  </a:lnTo>
                  <a:lnTo>
                    <a:pt x="384" y="93"/>
                  </a:lnTo>
                  <a:lnTo>
                    <a:pt x="390" y="90"/>
                  </a:lnTo>
                  <a:lnTo>
                    <a:pt x="395" y="88"/>
                  </a:lnTo>
                  <a:lnTo>
                    <a:pt x="400" y="87"/>
                  </a:lnTo>
                  <a:lnTo>
                    <a:pt x="404" y="84"/>
                  </a:lnTo>
                  <a:lnTo>
                    <a:pt x="408" y="83"/>
                  </a:lnTo>
                  <a:lnTo>
                    <a:pt x="412" y="80"/>
                  </a:lnTo>
                  <a:lnTo>
                    <a:pt x="417" y="79"/>
                  </a:lnTo>
                  <a:lnTo>
                    <a:pt x="420" y="77"/>
                  </a:lnTo>
                  <a:lnTo>
                    <a:pt x="424" y="74"/>
                  </a:lnTo>
                  <a:lnTo>
                    <a:pt x="428" y="72"/>
                  </a:lnTo>
                  <a:lnTo>
                    <a:pt x="432" y="70"/>
                  </a:lnTo>
                  <a:lnTo>
                    <a:pt x="435" y="69"/>
                  </a:lnTo>
                  <a:lnTo>
                    <a:pt x="439" y="66"/>
                  </a:lnTo>
                  <a:lnTo>
                    <a:pt x="443" y="65"/>
                  </a:lnTo>
                  <a:lnTo>
                    <a:pt x="447" y="63"/>
                  </a:lnTo>
                  <a:lnTo>
                    <a:pt x="449" y="61"/>
                  </a:lnTo>
                  <a:lnTo>
                    <a:pt x="453" y="60"/>
                  </a:lnTo>
                  <a:lnTo>
                    <a:pt x="455" y="58"/>
                  </a:lnTo>
                  <a:lnTo>
                    <a:pt x="459" y="56"/>
                  </a:lnTo>
                  <a:lnTo>
                    <a:pt x="462" y="55"/>
                  </a:lnTo>
                  <a:lnTo>
                    <a:pt x="466" y="54"/>
                  </a:lnTo>
                  <a:lnTo>
                    <a:pt x="468" y="53"/>
                  </a:lnTo>
                  <a:lnTo>
                    <a:pt x="472" y="51"/>
                  </a:lnTo>
                  <a:lnTo>
                    <a:pt x="477" y="49"/>
                  </a:lnTo>
                  <a:lnTo>
                    <a:pt x="482" y="46"/>
                  </a:lnTo>
                  <a:lnTo>
                    <a:pt x="487" y="44"/>
                  </a:lnTo>
                  <a:lnTo>
                    <a:pt x="493" y="43"/>
                  </a:lnTo>
                  <a:lnTo>
                    <a:pt x="497" y="40"/>
                  </a:lnTo>
                  <a:lnTo>
                    <a:pt x="501" y="39"/>
                  </a:lnTo>
                  <a:lnTo>
                    <a:pt x="506" y="38"/>
                  </a:lnTo>
                  <a:lnTo>
                    <a:pt x="509" y="38"/>
                  </a:lnTo>
                  <a:lnTo>
                    <a:pt x="507" y="40"/>
                  </a:lnTo>
                  <a:lnTo>
                    <a:pt x="504" y="45"/>
                  </a:lnTo>
                  <a:lnTo>
                    <a:pt x="502" y="49"/>
                  </a:lnTo>
                  <a:lnTo>
                    <a:pt x="501" y="54"/>
                  </a:lnTo>
                  <a:lnTo>
                    <a:pt x="498" y="58"/>
                  </a:lnTo>
                  <a:lnTo>
                    <a:pt x="496" y="63"/>
                  </a:lnTo>
                  <a:lnTo>
                    <a:pt x="493" y="66"/>
                  </a:lnTo>
                  <a:lnTo>
                    <a:pt x="492" y="72"/>
                  </a:lnTo>
                  <a:lnTo>
                    <a:pt x="489" y="74"/>
                  </a:lnTo>
                  <a:lnTo>
                    <a:pt x="488" y="78"/>
                  </a:lnTo>
                  <a:lnTo>
                    <a:pt x="487" y="82"/>
                  </a:lnTo>
                  <a:lnTo>
                    <a:pt x="484" y="84"/>
                  </a:lnTo>
                  <a:lnTo>
                    <a:pt x="481" y="90"/>
                  </a:lnTo>
                  <a:lnTo>
                    <a:pt x="479" y="95"/>
                  </a:lnTo>
                  <a:lnTo>
                    <a:pt x="476" y="100"/>
                  </a:lnTo>
                  <a:lnTo>
                    <a:pt x="474" y="105"/>
                  </a:lnTo>
                  <a:lnTo>
                    <a:pt x="473" y="109"/>
                  </a:lnTo>
                  <a:lnTo>
                    <a:pt x="472" y="114"/>
                  </a:lnTo>
                  <a:lnTo>
                    <a:pt x="469" y="117"/>
                  </a:lnTo>
                  <a:lnTo>
                    <a:pt x="469" y="120"/>
                  </a:lnTo>
                  <a:lnTo>
                    <a:pt x="468" y="123"/>
                  </a:lnTo>
                  <a:lnTo>
                    <a:pt x="468" y="125"/>
                  </a:lnTo>
                  <a:lnTo>
                    <a:pt x="469" y="130"/>
                  </a:lnTo>
                  <a:lnTo>
                    <a:pt x="472" y="135"/>
                  </a:lnTo>
                  <a:lnTo>
                    <a:pt x="474" y="140"/>
                  </a:lnTo>
                  <a:lnTo>
                    <a:pt x="478" y="143"/>
                  </a:lnTo>
                  <a:lnTo>
                    <a:pt x="481" y="144"/>
                  </a:lnTo>
                  <a:lnTo>
                    <a:pt x="484" y="145"/>
                  </a:lnTo>
                  <a:lnTo>
                    <a:pt x="487" y="147"/>
                  </a:lnTo>
                  <a:lnTo>
                    <a:pt x="493" y="148"/>
                  </a:lnTo>
                  <a:lnTo>
                    <a:pt x="497" y="148"/>
                  </a:lnTo>
                  <a:lnTo>
                    <a:pt x="502" y="148"/>
                  </a:lnTo>
                  <a:lnTo>
                    <a:pt x="504" y="148"/>
                  </a:lnTo>
                  <a:lnTo>
                    <a:pt x="507" y="148"/>
                  </a:lnTo>
                  <a:lnTo>
                    <a:pt x="511" y="148"/>
                  </a:lnTo>
                  <a:lnTo>
                    <a:pt x="514" y="149"/>
                  </a:lnTo>
                  <a:lnTo>
                    <a:pt x="517" y="149"/>
                  </a:lnTo>
                  <a:lnTo>
                    <a:pt x="521" y="149"/>
                  </a:lnTo>
                  <a:lnTo>
                    <a:pt x="524" y="149"/>
                  </a:lnTo>
                  <a:lnTo>
                    <a:pt x="528" y="149"/>
                  </a:lnTo>
                  <a:lnTo>
                    <a:pt x="532" y="149"/>
                  </a:lnTo>
                  <a:lnTo>
                    <a:pt x="537" y="149"/>
                  </a:lnTo>
                  <a:lnTo>
                    <a:pt x="542" y="149"/>
                  </a:lnTo>
                  <a:lnTo>
                    <a:pt x="547" y="149"/>
                  </a:lnTo>
                  <a:lnTo>
                    <a:pt x="549" y="148"/>
                  </a:lnTo>
                  <a:lnTo>
                    <a:pt x="553" y="148"/>
                  </a:lnTo>
                  <a:lnTo>
                    <a:pt x="557" y="148"/>
                  </a:lnTo>
                  <a:lnTo>
                    <a:pt x="562" y="148"/>
                  </a:lnTo>
                  <a:lnTo>
                    <a:pt x="564" y="148"/>
                  </a:lnTo>
                  <a:lnTo>
                    <a:pt x="569" y="148"/>
                  </a:lnTo>
                  <a:lnTo>
                    <a:pt x="573" y="148"/>
                  </a:lnTo>
                  <a:lnTo>
                    <a:pt x="578" y="148"/>
                  </a:lnTo>
                  <a:lnTo>
                    <a:pt x="582" y="148"/>
                  </a:lnTo>
                  <a:lnTo>
                    <a:pt x="586" y="148"/>
                  </a:lnTo>
                  <a:lnTo>
                    <a:pt x="589" y="148"/>
                  </a:lnTo>
                  <a:lnTo>
                    <a:pt x="594" y="148"/>
                  </a:lnTo>
                  <a:lnTo>
                    <a:pt x="597" y="148"/>
                  </a:lnTo>
                  <a:lnTo>
                    <a:pt x="601" y="148"/>
                  </a:lnTo>
                  <a:lnTo>
                    <a:pt x="605" y="148"/>
                  </a:lnTo>
                  <a:lnTo>
                    <a:pt x="608" y="149"/>
                  </a:lnTo>
                  <a:lnTo>
                    <a:pt x="607" y="152"/>
                  </a:lnTo>
                  <a:lnTo>
                    <a:pt x="606" y="154"/>
                  </a:lnTo>
                  <a:lnTo>
                    <a:pt x="605" y="158"/>
                  </a:lnTo>
                  <a:lnTo>
                    <a:pt x="603" y="162"/>
                  </a:lnTo>
                  <a:lnTo>
                    <a:pt x="602" y="165"/>
                  </a:lnTo>
                  <a:lnTo>
                    <a:pt x="600" y="170"/>
                  </a:lnTo>
                  <a:lnTo>
                    <a:pt x="598" y="174"/>
                  </a:lnTo>
                  <a:lnTo>
                    <a:pt x="597" y="179"/>
                  </a:lnTo>
                  <a:lnTo>
                    <a:pt x="596" y="183"/>
                  </a:lnTo>
                  <a:lnTo>
                    <a:pt x="593" y="187"/>
                  </a:lnTo>
                  <a:lnTo>
                    <a:pt x="592" y="190"/>
                  </a:lnTo>
                  <a:lnTo>
                    <a:pt x="591" y="195"/>
                  </a:lnTo>
                  <a:lnTo>
                    <a:pt x="589" y="199"/>
                  </a:lnTo>
                  <a:lnTo>
                    <a:pt x="587" y="203"/>
                  </a:lnTo>
                  <a:lnTo>
                    <a:pt x="586" y="207"/>
                  </a:lnTo>
                  <a:lnTo>
                    <a:pt x="584" y="209"/>
                  </a:lnTo>
                  <a:lnTo>
                    <a:pt x="582" y="214"/>
                  </a:lnTo>
                  <a:lnTo>
                    <a:pt x="581" y="219"/>
                  </a:lnTo>
                  <a:lnTo>
                    <a:pt x="578" y="223"/>
                  </a:lnTo>
                  <a:lnTo>
                    <a:pt x="577" y="227"/>
                  </a:lnTo>
                  <a:lnTo>
                    <a:pt x="576" y="231"/>
                  </a:lnTo>
                  <a:lnTo>
                    <a:pt x="574" y="233"/>
                  </a:lnTo>
                  <a:lnTo>
                    <a:pt x="573" y="237"/>
                  </a:lnTo>
                  <a:lnTo>
                    <a:pt x="573" y="239"/>
                  </a:lnTo>
                  <a:lnTo>
                    <a:pt x="571" y="243"/>
                  </a:lnTo>
                  <a:lnTo>
                    <a:pt x="571" y="247"/>
                  </a:lnTo>
                  <a:lnTo>
                    <a:pt x="571" y="249"/>
                  </a:lnTo>
                  <a:lnTo>
                    <a:pt x="571" y="253"/>
                  </a:lnTo>
                  <a:lnTo>
                    <a:pt x="574" y="253"/>
                  </a:lnTo>
                  <a:lnTo>
                    <a:pt x="578" y="253"/>
                  </a:lnTo>
                  <a:lnTo>
                    <a:pt x="582" y="253"/>
                  </a:lnTo>
                  <a:lnTo>
                    <a:pt x="587" y="253"/>
                  </a:lnTo>
                  <a:lnTo>
                    <a:pt x="591" y="253"/>
                  </a:lnTo>
                  <a:lnTo>
                    <a:pt x="596" y="253"/>
                  </a:lnTo>
                  <a:lnTo>
                    <a:pt x="600" y="254"/>
                  </a:lnTo>
                  <a:lnTo>
                    <a:pt x="603" y="254"/>
                  </a:lnTo>
                  <a:lnTo>
                    <a:pt x="603" y="252"/>
                  </a:lnTo>
                  <a:lnTo>
                    <a:pt x="605" y="249"/>
                  </a:lnTo>
                  <a:lnTo>
                    <a:pt x="607" y="246"/>
                  </a:lnTo>
                  <a:lnTo>
                    <a:pt x="608" y="242"/>
                  </a:lnTo>
                  <a:lnTo>
                    <a:pt x="610" y="237"/>
                  </a:lnTo>
                  <a:lnTo>
                    <a:pt x="612" y="232"/>
                  </a:lnTo>
                  <a:lnTo>
                    <a:pt x="615" y="227"/>
                  </a:lnTo>
                  <a:lnTo>
                    <a:pt x="616" y="222"/>
                  </a:lnTo>
                  <a:lnTo>
                    <a:pt x="618" y="217"/>
                  </a:lnTo>
                  <a:lnTo>
                    <a:pt x="620" y="212"/>
                  </a:lnTo>
                  <a:lnTo>
                    <a:pt x="622" y="207"/>
                  </a:lnTo>
                  <a:lnTo>
                    <a:pt x="623" y="202"/>
                  </a:lnTo>
                  <a:lnTo>
                    <a:pt x="625" y="198"/>
                  </a:lnTo>
                  <a:lnTo>
                    <a:pt x="627" y="193"/>
                  </a:lnTo>
                  <a:lnTo>
                    <a:pt x="628" y="189"/>
                  </a:lnTo>
                  <a:lnTo>
                    <a:pt x="630" y="187"/>
                  </a:lnTo>
                  <a:lnTo>
                    <a:pt x="631" y="182"/>
                  </a:lnTo>
                  <a:lnTo>
                    <a:pt x="632" y="179"/>
                  </a:lnTo>
                  <a:lnTo>
                    <a:pt x="633" y="175"/>
                  </a:lnTo>
                  <a:lnTo>
                    <a:pt x="635" y="173"/>
                  </a:lnTo>
                  <a:lnTo>
                    <a:pt x="637" y="167"/>
                  </a:lnTo>
                  <a:lnTo>
                    <a:pt x="640" y="162"/>
                  </a:lnTo>
                  <a:lnTo>
                    <a:pt x="640" y="157"/>
                  </a:lnTo>
                  <a:lnTo>
                    <a:pt x="641" y="152"/>
                  </a:lnTo>
                  <a:lnTo>
                    <a:pt x="641" y="148"/>
                  </a:lnTo>
                  <a:lnTo>
                    <a:pt x="642" y="144"/>
                  </a:lnTo>
                  <a:lnTo>
                    <a:pt x="642" y="142"/>
                  </a:lnTo>
                  <a:lnTo>
                    <a:pt x="642" y="138"/>
                  </a:lnTo>
                  <a:lnTo>
                    <a:pt x="641" y="135"/>
                  </a:lnTo>
                  <a:lnTo>
                    <a:pt x="641" y="133"/>
                  </a:lnTo>
                  <a:lnTo>
                    <a:pt x="640" y="129"/>
                  </a:lnTo>
                  <a:lnTo>
                    <a:pt x="637" y="127"/>
                  </a:lnTo>
                  <a:lnTo>
                    <a:pt x="635" y="123"/>
                  </a:lnTo>
                  <a:lnTo>
                    <a:pt x="632" y="122"/>
                  </a:lnTo>
                  <a:lnTo>
                    <a:pt x="628" y="119"/>
                  </a:lnTo>
                  <a:lnTo>
                    <a:pt x="625" y="118"/>
                  </a:lnTo>
                  <a:lnTo>
                    <a:pt x="620" y="117"/>
                  </a:lnTo>
                  <a:lnTo>
                    <a:pt x="615" y="117"/>
                  </a:lnTo>
                  <a:lnTo>
                    <a:pt x="611" y="115"/>
                  </a:lnTo>
                  <a:lnTo>
                    <a:pt x="608" y="115"/>
                  </a:lnTo>
                  <a:lnTo>
                    <a:pt x="605" y="114"/>
                  </a:lnTo>
                  <a:lnTo>
                    <a:pt x="602" y="114"/>
                  </a:lnTo>
                  <a:lnTo>
                    <a:pt x="597" y="114"/>
                  </a:lnTo>
                  <a:lnTo>
                    <a:pt x="594" y="114"/>
                  </a:lnTo>
                  <a:lnTo>
                    <a:pt x="589" y="114"/>
                  </a:lnTo>
                  <a:lnTo>
                    <a:pt x="586" y="114"/>
                  </a:lnTo>
                  <a:lnTo>
                    <a:pt x="582" y="114"/>
                  </a:lnTo>
                  <a:lnTo>
                    <a:pt x="577" y="114"/>
                  </a:lnTo>
                  <a:lnTo>
                    <a:pt x="572" y="114"/>
                  </a:lnTo>
                  <a:lnTo>
                    <a:pt x="567" y="114"/>
                  </a:lnTo>
                  <a:lnTo>
                    <a:pt x="562" y="114"/>
                  </a:lnTo>
                  <a:lnTo>
                    <a:pt x="557" y="115"/>
                  </a:lnTo>
                  <a:lnTo>
                    <a:pt x="551" y="115"/>
                  </a:lnTo>
                  <a:lnTo>
                    <a:pt x="546" y="115"/>
                  </a:lnTo>
                  <a:lnTo>
                    <a:pt x="541" y="115"/>
                  </a:lnTo>
                  <a:lnTo>
                    <a:pt x="536" y="115"/>
                  </a:lnTo>
                  <a:lnTo>
                    <a:pt x="531" y="115"/>
                  </a:lnTo>
                  <a:lnTo>
                    <a:pt x="526" y="115"/>
                  </a:lnTo>
                  <a:lnTo>
                    <a:pt x="521" y="115"/>
                  </a:lnTo>
                  <a:lnTo>
                    <a:pt x="516" y="115"/>
                  </a:lnTo>
                  <a:lnTo>
                    <a:pt x="512" y="115"/>
                  </a:lnTo>
                  <a:lnTo>
                    <a:pt x="508" y="115"/>
                  </a:lnTo>
                  <a:lnTo>
                    <a:pt x="509" y="112"/>
                  </a:lnTo>
                  <a:lnTo>
                    <a:pt x="511" y="108"/>
                  </a:lnTo>
                  <a:lnTo>
                    <a:pt x="513" y="104"/>
                  </a:lnTo>
                  <a:lnTo>
                    <a:pt x="514" y="100"/>
                  </a:lnTo>
                  <a:lnTo>
                    <a:pt x="517" y="97"/>
                  </a:lnTo>
                  <a:lnTo>
                    <a:pt x="518" y="93"/>
                  </a:lnTo>
                  <a:lnTo>
                    <a:pt x="519" y="89"/>
                  </a:lnTo>
                  <a:lnTo>
                    <a:pt x="522" y="87"/>
                  </a:lnTo>
                  <a:lnTo>
                    <a:pt x="524" y="82"/>
                  </a:lnTo>
                  <a:lnTo>
                    <a:pt x="526" y="77"/>
                  </a:lnTo>
                  <a:lnTo>
                    <a:pt x="527" y="73"/>
                  </a:lnTo>
                  <a:lnTo>
                    <a:pt x="529" y="70"/>
                  </a:lnTo>
                  <a:lnTo>
                    <a:pt x="532" y="65"/>
                  </a:lnTo>
                  <a:lnTo>
                    <a:pt x="533" y="63"/>
                  </a:lnTo>
                  <a:lnTo>
                    <a:pt x="534" y="59"/>
                  </a:lnTo>
                  <a:lnTo>
                    <a:pt x="537" y="56"/>
                  </a:lnTo>
                  <a:lnTo>
                    <a:pt x="538" y="50"/>
                  </a:lnTo>
                  <a:lnTo>
                    <a:pt x="542" y="44"/>
                  </a:lnTo>
                  <a:lnTo>
                    <a:pt x="543" y="39"/>
                  </a:lnTo>
                  <a:lnTo>
                    <a:pt x="546" y="35"/>
                  </a:lnTo>
                  <a:lnTo>
                    <a:pt x="546" y="30"/>
                  </a:lnTo>
                  <a:lnTo>
                    <a:pt x="547" y="26"/>
                  </a:lnTo>
                  <a:lnTo>
                    <a:pt x="547" y="24"/>
                  </a:lnTo>
                  <a:lnTo>
                    <a:pt x="548" y="20"/>
                  </a:lnTo>
                  <a:lnTo>
                    <a:pt x="546" y="14"/>
                  </a:lnTo>
                  <a:lnTo>
                    <a:pt x="544" y="10"/>
                  </a:lnTo>
                  <a:lnTo>
                    <a:pt x="542" y="8"/>
                  </a:lnTo>
                  <a:lnTo>
                    <a:pt x="541" y="5"/>
                  </a:lnTo>
                  <a:lnTo>
                    <a:pt x="538" y="4"/>
                  </a:lnTo>
                  <a:lnTo>
                    <a:pt x="536" y="3"/>
                  </a:lnTo>
                  <a:lnTo>
                    <a:pt x="532" y="1"/>
                  </a:lnTo>
                  <a:lnTo>
                    <a:pt x="527" y="0"/>
                  </a:lnTo>
                  <a:lnTo>
                    <a:pt x="524" y="0"/>
                  </a:lnTo>
                  <a:lnTo>
                    <a:pt x="522" y="0"/>
                  </a:lnTo>
                  <a:lnTo>
                    <a:pt x="518" y="0"/>
                  </a:lnTo>
                  <a:lnTo>
                    <a:pt x="516" y="1"/>
                  </a:lnTo>
                  <a:lnTo>
                    <a:pt x="511" y="1"/>
                  </a:lnTo>
                  <a:lnTo>
                    <a:pt x="507" y="3"/>
                  </a:lnTo>
                  <a:lnTo>
                    <a:pt x="502" y="3"/>
                  </a:lnTo>
                  <a:lnTo>
                    <a:pt x="498" y="5"/>
                  </a:lnTo>
                  <a:lnTo>
                    <a:pt x="492" y="5"/>
                  </a:lnTo>
                  <a:lnTo>
                    <a:pt x="486" y="8"/>
                  </a:lnTo>
                  <a:lnTo>
                    <a:pt x="482" y="9"/>
                  </a:lnTo>
                  <a:lnTo>
                    <a:pt x="479" y="10"/>
                  </a:lnTo>
                  <a:lnTo>
                    <a:pt x="476" y="11"/>
                  </a:lnTo>
                  <a:lnTo>
                    <a:pt x="473" y="13"/>
                  </a:lnTo>
                  <a:lnTo>
                    <a:pt x="469" y="14"/>
                  </a:lnTo>
                  <a:lnTo>
                    <a:pt x="466" y="15"/>
                  </a:lnTo>
                  <a:lnTo>
                    <a:pt x="462" y="18"/>
                  </a:lnTo>
                  <a:lnTo>
                    <a:pt x="458" y="19"/>
                  </a:lnTo>
                  <a:lnTo>
                    <a:pt x="453" y="21"/>
                  </a:lnTo>
                  <a:lnTo>
                    <a:pt x="449" y="23"/>
                  </a:lnTo>
                  <a:lnTo>
                    <a:pt x="445" y="25"/>
                  </a:lnTo>
                  <a:lnTo>
                    <a:pt x="442" y="28"/>
                  </a:lnTo>
                  <a:lnTo>
                    <a:pt x="437" y="29"/>
                  </a:lnTo>
                  <a:lnTo>
                    <a:pt x="432" y="31"/>
                  </a:lnTo>
                  <a:lnTo>
                    <a:pt x="427" y="34"/>
                  </a:lnTo>
                  <a:lnTo>
                    <a:pt x="422" y="38"/>
                  </a:lnTo>
                  <a:lnTo>
                    <a:pt x="417" y="40"/>
                  </a:lnTo>
                  <a:lnTo>
                    <a:pt x="410" y="43"/>
                  </a:lnTo>
                  <a:lnTo>
                    <a:pt x="405" y="46"/>
                  </a:lnTo>
                  <a:lnTo>
                    <a:pt x="400" y="50"/>
                  </a:lnTo>
                  <a:lnTo>
                    <a:pt x="397" y="50"/>
                  </a:lnTo>
                  <a:lnTo>
                    <a:pt x="393" y="53"/>
                  </a:lnTo>
                  <a:lnTo>
                    <a:pt x="389" y="54"/>
                  </a:lnTo>
                  <a:lnTo>
                    <a:pt x="385" y="56"/>
                  </a:lnTo>
                  <a:lnTo>
                    <a:pt x="380" y="58"/>
                  </a:lnTo>
                  <a:lnTo>
                    <a:pt x="377" y="60"/>
                  </a:lnTo>
                  <a:lnTo>
                    <a:pt x="372" y="63"/>
                  </a:lnTo>
                  <a:lnTo>
                    <a:pt x="367" y="64"/>
                  </a:lnTo>
                  <a:lnTo>
                    <a:pt x="360" y="66"/>
                  </a:lnTo>
                  <a:lnTo>
                    <a:pt x="355" y="69"/>
                  </a:lnTo>
                  <a:lnTo>
                    <a:pt x="349" y="70"/>
                  </a:lnTo>
                  <a:lnTo>
                    <a:pt x="344" y="74"/>
                  </a:lnTo>
                  <a:lnTo>
                    <a:pt x="340" y="75"/>
                  </a:lnTo>
                  <a:lnTo>
                    <a:pt x="338" y="77"/>
                  </a:lnTo>
                  <a:lnTo>
                    <a:pt x="334" y="77"/>
                  </a:lnTo>
                  <a:lnTo>
                    <a:pt x="331" y="79"/>
                  </a:lnTo>
                  <a:lnTo>
                    <a:pt x="325" y="82"/>
                  </a:lnTo>
                  <a:lnTo>
                    <a:pt x="319" y="84"/>
                  </a:lnTo>
                  <a:lnTo>
                    <a:pt x="314" y="85"/>
                  </a:lnTo>
                  <a:lnTo>
                    <a:pt x="310" y="88"/>
                  </a:lnTo>
                  <a:lnTo>
                    <a:pt x="306" y="89"/>
                  </a:lnTo>
                  <a:lnTo>
                    <a:pt x="303" y="90"/>
                  </a:lnTo>
                  <a:lnTo>
                    <a:pt x="298" y="92"/>
                  </a:lnTo>
                  <a:lnTo>
                    <a:pt x="295" y="93"/>
                  </a:lnTo>
                  <a:lnTo>
                    <a:pt x="290" y="95"/>
                  </a:lnTo>
                  <a:lnTo>
                    <a:pt x="286" y="97"/>
                  </a:lnTo>
                  <a:lnTo>
                    <a:pt x="283" y="98"/>
                  </a:lnTo>
                  <a:lnTo>
                    <a:pt x="278" y="100"/>
                  </a:lnTo>
                  <a:lnTo>
                    <a:pt x="274" y="102"/>
                  </a:lnTo>
                  <a:lnTo>
                    <a:pt x="270" y="103"/>
                  </a:lnTo>
                  <a:lnTo>
                    <a:pt x="265" y="105"/>
                  </a:lnTo>
                  <a:lnTo>
                    <a:pt x="261" y="107"/>
                  </a:lnTo>
                  <a:lnTo>
                    <a:pt x="256" y="109"/>
                  </a:lnTo>
                  <a:lnTo>
                    <a:pt x="253" y="110"/>
                  </a:lnTo>
                  <a:lnTo>
                    <a:pt x="249" y="112"/>
                  </a:lnTo>
                  <a:lnTo>
                    <a:pt x="244" y="114"/>
                  </a:lnTo>
                  <a:lnTo>
                    <a:pt x="240" y="115"/>
                  </a:lnTo>
                  <a:lnTo>
                    <a:pt x="236" y="117"/>
                  </a:lnTo>
                  <a:lnTo>
                    <a:pt x="231" y="119"/>
                  </a:lnTo>
                  <a:lnTo>
                    <a:pt x="228" y="120"/>
                  </a:lnTo>
                  <a:lnTo>
                    <a:pt x="224" y="123"/>
                  </a:lnTo>
                  <a:lnTo>
                    <a:pt x="219" y="124"/>
                  </a:lnTo>
                  <a:lnTo>
                    <a:pt x="215" y="127"/>
                  </a:lnTo>
                  <a:lnTo>
                    <a:pt x="211" y="128"/>
                  </a:lnTo>
                  <a:lnTo>
                    <a:pt x="206" y="129"/>
                  </a:lnTo>
                  <a:lnTo>
                    <a:pt x="203" y="132"/>
                  </a:lnTo>
                  <a:lnTo>
                    <a:pt x="199" y="134"/>
                  </a:lnTo>
                  <a:lnTo>
                    <a:pt x="195" y="135"/>
                  </a:lnTo>
                  <a:lnTo>
                    <a:pt x="191" y="138"/>
                  </a:lnTo>
                  <a:lnTo>
                    <a:pt x="187" y="140"/>
                  </a:lnTo>
                  <a:lnTo>
                    <a:pt x="182" y="142"/>
                  </a:lnTo>
                  <a:lnTo>
                    <a:pt x="179" y="143"/>
                  </a:lnTo>
                  <a:lnTo>
                    <a:pt x="175" y="145"/>
                  </a:lnTo>
                  <a:lnTo>
                    <a:pt x="171" y="148"/>
                  </a:lnTo>
                  <a:lnTo>
                    <a:pt x="166" y="149"/>
                  </a:lnTo>
                  <a:lnTo>
                    <a:pt x="162" y="152"/>
                  </a:lnTo>
                  <a:lnTo>
                    <a:pt x="159" y="153"/>
                  </a:lnTo>
                  <a:lnTo>
                    <a:pt x="155" y="155"/>
                  </a:lnTo>
                  <a:lnTo>
                    <a:pt x="151" y="157"/>
                  </a:lnTo>
                  <a:lnTo>
                    <a:pt x="147" y="159"/>
                  </a:lnTo>
                  <a:lnTo>
                    <a:pt x="144" y="162"/>
                  </a:lnTo>
                  <a:lnTo>
                    <a:pt x="141" y="164"/>
                  </a:lnTo>
                  <a:lnTo>
                    <a:pt x="137" y="165"/>
                  </a:lnTo>
                  <a:lnTo>
                    <a:pt x="134" y="168"/>
                  </a:lnTo>
                  <a:lnTo>
                    <a:pt x="130" y="170"/>
                  </a:lnTo>
                  <a:lnTo>
                    <a:pt x="127" y="173"/>
                  </a:lnTo>
                  <a:lnTo>
                    <a:pt x="124" y="174"/>
                  </a:lnTo>
                  <a:lnTo>
                    <a:pt x="120" y="177"/>
                  </a:lnTo>
                  <a:lnTo>
                    <a:pt x="116" y="179"/>
                  </a:lnTo>
                  <a:lnTo>
                    <a:pt x="114" y="182"/>
                  </a:lnTo>
                  <a:lnTo>
                    <a:pt x="107" y="185"/>
                  </a:lnTo>
                  <a:lnTo>
                    <a:pt x="101" y="190"/>
                  </a:lnTo>
                  <a:lnTo>
                    <a:pt x="95" y="194"/>
                  </a:lnTo>
                  <a:lnTo>
                    <a:pt x="90" y="199"/>
                  </a:lnTo>
                  <a:lnTo>
                    <a:pt x="84" y="204"/>
                  </a:lnTo>
                  <a:lnTo>
                    <a:pt x="80" y="209"/>
                  </a:lnTo>
                  <a:lnTo>
                    <a:pt x="75" y="213"/>
                  </a:lnTo>
                  <a:lnTo>
                    <a:pt x="71" y="218"/>
                  </a:lnTo>
                  <a:lnTo>
                    <a:pt x="66" y="221"/>
                  </a:lnTo>
                  <a:lnTo>
                    <a:pt x="63" y="226"/>
                  </a:lnTo>
                  <a:lnTo>
                    <a:pt x="58" y="229"/>
                  </a:lnTo>
                  <a:lnTo>
                    <a:pt x="56" y="233"/>
                  </a:lnTo>
                  <a:lnTo>
                    <a:pt x="52" y="238"/>
                  </a:lnTo>
                  <a:lnTo>
                    <a:pt x="48" y="242"/>
                  </a:lnTo>
                  <a:lnTo>
                    <a:pt x="45" y="246"/>
                  </a:lnTo>
                  <a:lnTo>
                    <a:pt x="42" y="251"/>
                  </a:lnTo>
                  <a:lnTo>
                    <a:pt x="38" y="254"/>
                  </a:lnTo>
                  <a:lnTo>
                    <a:pt x="36" y="258"/>
                  </a:lnTo>
                  <a:lnTo>
                    <a:pt x="32" y="263"/>
                  </a:lnTo>
                  <a:lnTo>
                    <a:pt x="30" y="267"/>
                  </a:lnTo>
                  <a:lnTo>
                    <a:pt x="27" y="271"/>
                  </a:lnTo>
                  <a:lnTo>
                    <a:pt x="26" y="276"/>
                  </a:lnTo>
                  <a:lnTo>
                    <a:pt x="22" y="279"/>
                  </a:lnTo>
                  <a:lnTo>
                    <a:pt x="20" y="284"/>
                  </a:lnTo>
                  <a:lnTo>
                    <a:pt x="18" y="288"/>
                  </a:lnTo>
                  <a:lnTo>
                    <a:pt x="16" y="292"/>
                  </a:lnTo>
                  <a:lnTo>
                    <a:pt x="13" y="296"/>
                  </a:lnTo>
                  <a:lnTo>
                    <a:pt x="12" y="301"/>
                  </a:lnTo>
                  <a:lnTo>
                    <a:pt x="11" y="304"/>
                  </a:lnTo>
                  <a:lnTo>
                    <a:pt x="10" y="309"/>
                  </a:lnTo>
                  <a:lnTo>
                    <a:pt x="7" y="313"/>
                  </a:lnTo>
                  <a:lnTo>
                    <a:pt x="6" y="317"/>
                  </a:lnTo>
                  <a:lnTo>
                    <a:pt x="5" y="322"/>
                  </a:lnTo>
                  <a:lnTo>
                    <a:pt x="5" y="326"/>
                  </a:lnTo>
                  <a:lnTo>
                    <a:pt x="2" y="331"/>
                  </a:lnTo>
                  <a:lnTo>
                    <a:pt x="2" y="334"/>
                  </a:lnTo>
                  <a:lnTo>
                    <a:pt x="1" y="338"/>
                  </a:lnTo>
                  <a:lnTo>
                    <a:pt x="1" y="343"/>
                  </a:lnTo>
                  <a:lnTo>
                    <a:pt x="0" y="347"/>
                  </a:lnTo>
                  <a:lnTo>
                    <a:pt x="0" y="352"/>
                  </a:lnTo>
                  <a:lnTo>
                    <a:pt x="0" y="356"/>
                  </a:lnTo>
                  <a:lnTo>
                    <a:pt x="0" y="361"/>
                  </a:lnTo>
                  <a:lnTo>
                    <a:pt x="0" y="365"/>
                  </a:lnTo>
                  <a:lnTo>
                    <a:pt x="0" y="368"/>
                  </a:lnTo>
                  <a:lnTo>
                    <a:pt x="0" y="373"/>
                  </a:lnTo>
                  <a:lnTo>
                    <a:pt x="0" y="377"/>
                  </a:lnTo>
                  <a:lnTo>
                    <a:pt x="0" y="381"/>
                  </a:lnTo>
                  <a:lnTo>
                    <a:pt x="1" y="386"/>
                  </a:lnTo>
                  <a:lnTo>
                    <a:pt x="1" y="390"/>
                  </a:lnTo>
                  <a:lnTo>
                    <a:pt x="2" y="395"/>
                  </a:lnTo>
                  <a:lnTo>
                    <a:pt x="3" y="398"/>
                  </a:lnTo>
                  <a:lnTo>
                    <a:pt x="5" y="403"/>
                  </a:lnTo>
                  <a:lnTo>
                    <a:pt x="6" y="407"/>
                  </a:lnTo>
                  <a:lnTo>
                    <a:pt x="7" y="412"/>
                  </a:lnTo>
                  <a:lnTo>
                    <a:pt x="8" y="416"/>
                  </a:lnTo>
                  <a:lnTo>
                    <a:pt x="10" y="421"/>
                  </a:lnTo>
                  <a:lnTo>
                    <a:pt x="11" y="425"/>
                  </a:lnTo>
                  <a:lnTo>
                    <a:pt x="13" y="430"/>
                  </a:lnTo>
                  <a:lnTo>
                    <a:pt x="15" y="433"/>
                  </a:lnTo>
                  <a:lnTo>
                    <a:pt x="17" y="438"/>
                  </a:lnTo>
                  <a:lnTo>
                    <a:pt x="20" y="442"/>
                  </a:lnTo>
                  <a:lnTo>
                    <a:pt x="21" y="447"/>
                  </a:lnTo>
                  <a:lnTo>
                    <a:pt x="23" y="452"/>
                  </a:lnTo>
                  <a:lnTo>
                    <a:pt x="26" y="456"/>
                  </a:lnTo>
                  <a:lnTo>
                    <a:pt x="28" y="461"/>
                  </a:lnTo>
                  <a:lnTo>
                    <a:pt x="32" y="466"/>
                  </a:lnTo>
                  <a:lnTo>
                    <a:pt x="33" y="470"/>
                  </a:lnTo>
                  <a:lnTo>
                    <a:pt x="37" y="475"/>
                  </a:lnTo>
                  <a:lnTo>
                    <a:pt x="40" y="478"/>
                  </a:lnTo>
                  <a:lnTo>
                    <a:pt x="43" y="485"/>
                  </a:lnTo>
                  <a:lnTo>
                    <a:pt x="47" y="488"/>
                  </a:lnTo>
                  <a:lnTo>
                    <a:pt x="51" y="493"/>
                  </a:lnTo>
                  <a:lnTo>
                    <a:pt x="55" y="498"/>
                  </a:lnTo>
                  <a:lnTo>
                    <a:pt x="58" y="504"/>
                  </a:lnTo>
                  <a:lnTo>
                    <a:pt x="62" y="507"/>
                  </a:lnTo>
                  <a:lnTo>
                    <a:pt x="66" y="512"/>
                  </a:lnTo>
                  <a:lnTo>
                    <a:pt x="70" y="516"/>
                  </a:lnTo>
                  <a:lnTo>
                    <a:pt x="74" y="520"/>
                  </a:lnTo>
                  <a:lnTo>
                    <a:pt x="77" y="524"/>
                  </a:lnTo>
                  <a:lnTo>
                    <a:pt x="82" y="527"/>
                  </a:lnTo>
                  <a:lnTo>
                    <a:pt x="85" y="531"/>
                  </a:lnTo>
                  <a:lnTo>
                    <a:pt x="90" y="535"/>
                  </a:lnTo>
                  <a:lnTo>
                    <a:pt x="94" y="539"/>
                  </a:lnTo>
                  <a:lnTo>
                    <a:pt x="99" y="541"/>
                  </a:lnTo>
                  <a:lnTo>
                    <a:pt x="102" y="545"/>
                  </a:lnTo>
                  <a:lnTo>
                    <a:pt x="107" y="549"/>
                  </a:lnTo>
                  <a:lnTo>
                    <a:pt x="110" y="551"/>
                  </a:lnTo>
                  <a:lnTo>
                    <a:pt x="115" y="554"/>
                  </a:lnTo>
                  <a:lnTo>
                    <a:pt x="119" y="556"/>
                  </a:lnTo>
                  <a:lnTo>
                    <a:pt x="124" y="559"/>
                  </a:lnTo>
                  <a:lnTo>
                    <a:pt x="127" y="560"/>
                  </a:lnTo>
                  <a:lnTo>
                    <a:pt x="131" y="564"/>
                  </a:lnTo>
                  <a:lnTo>
                    <a:pt x="135" y="565"/>
                  </a:lnTo>
                  <a:lnTo>
                    <a:pt x="140" y="567"/>
                  </a:lnTo>
                  <a:lnTo>
                    <a:pt x="144" y="570"/>
                  </a:lnTo>
                  <a:lnTo>
                    <a:pt x="147" y="571"/>
                  </a:lnTo>
                  <a:lnTo>
                    <a:pt x="152" y="572"/>
                  </a:lnTo>
                  <a:lnTo>
                    <a:pt x="156" y="575"/>
                  </a:lnTo>
                  <a:lnTo>
                    <a:pt x="160" y="576"/>
                  </a:lnTo>
                  <a:lnTo>
                    <a:pt x="165" y="577"/>
                  </a:lnTo>
                  <a:lnTo>
                    <a:pt x="169" y="579"/>
                  </a:lnTo>
                  <a:lnTo>
                    <a:pt x="174" y="580"/>
                  </a:lnTo>
                  <a:lnTo>
                    <a:pt x="177" y="581"/>
                  </a:lnTo>
                  <a:lnTo>
                    <a:pt x="181" y="582"/>
                  </a:lnTo>
                  <a:lnTo>
                    <a:pt x="185" y="582"/>
                  </a:lnTo>
                  <a:lnTo>
                    <a:pt x="189" y="584"/>
                  </a:lnTo>
                  <a:lnTo>
                    <a:pt x="192" y="584"/>
                  </a:lnTo>
                  <a:lnTo>
                    <a:pt x="196" y="585"/>
                  </a:lnTo>
                  <a:lnTo>
                    <a:pt x="200" y="585"/>
                  </a:lnTo>
                  <a:lnTo>
                    <a:pt x="204" y="586"/>
                  </a:lnTo>
                  <a:lnTo>
                    <a:pt x="206" y="586"/>
                  </a:lnTo>
                  <a:lnTo>
                    <a:pt x="210" y="587"/>
                  </a:lnTo>
                  <a:lnTo>
                    <a:pt x="214" y="587"/>
                  </a:lnTo>
                  <a:lnTo>
                    <a:pt x="218" y="587"/>
                  </a:lnTo>
                  <a:lnTo>
                    <a:pt x="220" y="587"/>
                  </a:lnTo>
                  <a:lnTo>
                    <a:pt x="224" y="587"/>
                  </a:lnTo>
                  <a:lnTo>
                    <a:pt x="228" y="587"/>
                  </a:lnTo>
                  <a:lnTo>
                    <a:pt x="230" y="589"/>
                  </a:lnTo>
                  <a:lnTo>
                    <a:pt x="236" y="587"/>
                  </a:lnTo>
                  <a:lnTo>
                    <a:pt x="243" y="587"/>
                  </a:lnTo>
                  <a:lnTo>
                    <a:pt x="248" y="587"/>
                  </a:lnTo>
                  <a:lnTo>
                    <a:pt x="253" y="586"/>
                  </a:lnTo>
                  <a:lnTo>
                    <a:pt x="256" y="585"/>
                  </a:lnTo>
                  <a:lnTo>
                    <a:pt x="261" y="585"/>
                  </a:lnTo>
                  <a:lnTo>
                    <a:pt x="264" y="584"/>
                  </a:lnTo>
                  <a:lnTo>
                    <a:pt x="269" y="582"/>
                  </a:lnTo>
                  <a:lnTo>
                    <a:pt x="271" y="581"/>
                  </a:lnTo>
                  <a:lnTo>
                    <a:pt x="275" y="580"/>
                  </a:lnTo>
                  <a:lnTo>
                    <a:pt x="279" y="577"/>
                  </a:lnTo>
                  <a:lnTo>
                    <a:pt x="283" y="576"/>
                  </a:lnTo>
                  <a:lnTo>
                    <a:pt x="285" y="575"/>
                  </a:lnTo>
                  <a:lnTo>
                    <a:pt x="289" y="574"/>
                  </a:lnTo>
                  <a:lnTo>
                    <a:pt x="293" y="572"/>
                  </a:lnTo>
                  <a:lnTo>
                    <a:pt x="296" y="571"/>
                  </a:lnTo>
                  <a:lnTo>
                    <a:pt x="300" y="570"/>
                  </a:lnTo>
                  <a:lnTo>
                    <a:pt x="303" y="567"/>
                  </a:lnTo>
                  <a:lnTo>
                    <a:pt x="306" y="566"/>
                  </a:lnTo>
                  <a:lnTo>
                    <a:pt x="310" y="565"/>
                  </a:lnTo>
                  <a:lnTo>
                    <a:pt x="314" y="564"/>
                  </a:lnTo>
                  <a:lnTo>
                    <a:pt x="316" y="562"/>
                  </a:lnTo>
                  <a:lnTo>
                    <a:pt x="320" y="560"/>
                  </a:lnTo>
                  <a:lnTo>
                    <a:pt x="324" y="559"/>
                  </a:lnTo>
                  <a:lnTo>
                    <a:pt x="328" y="557"/>
                  </a:lnTo>
                  <a:lnTo>
                    <a:pt x="331" y="556"/>
                  </a:lnTo>
                  <a:lnTo>
                    <a:pt x="334" y="554"/>
                  </a:lnTo>
                  <a:lnTo>
                    <a:pt x="338" y="552"/>
                  </a:lnTo>
                  <a:lnTo>
                    <a:pt x="342" y="551"/>
                  </a:lnTo>
                  <a:lnTo>
                    <a:pt x="345" y="550"/>
                  </a:lnTo>
                  <a:lnTo>
                    <a:pt x="348" y="549"/>
                  </a:lnTo>
                  <a:lnTo>
                    <a:pt x="353" y="547"/>
                  </a:lnTo>
                  <a:lnTo>
                    <a:pt x="355" y="545"/>
                  </a:lnTo>
                  <a:lnTo>
                    <a:pt x="359" y="545"/>
                  </a:lnTo>
                  <a:lnTo>
                    <a:pt x="363" y="542"/>
                  </a:lnTo>
                  <a:lnTo>
                    <a:pt x="367" y="541"/>
                  </a:lnTo>
                  <a:lnTo>
                    <a:pt x="370" y="540"/>
                  </a:lnTo>
                  <a:lnTo>
                    <a:pt x="373" y="539"/>
                  </a:lnTo>
                  <a:lnTo>
                    <a:pt x="377" y="537"/>
                  </a:lnTo>
                  <a:lnTo>
                    <a:pt x="380" y="536"/>
                  </a:lnTo>
                  <a:lnTo>
                    <a:pt x="384" y="534"/>
                  </a:lnTo>
                  <a:lnTo>
                    <a:pt x="388" y="532"/>
                  </a:lnTo>
                  <a:lnTo>
                    <a:pt x="390" y="531"/>
                  </a:lnTo>
                  <a:lnTo>
                    <a:pt x="394" y="530"/>
                  </a:lnTo>
                  <a:lnTo>
                    <a:pt x="398" y="527"/>
                  </a:lnTo>
                  <a:lnTo>
                    <a:pt x="402" y="526"/>
                  </a:lnTo>
                  <a:lnTo>
                    <a:pt x="404" y="525"/>
                  </a:lnTo>
                  <a:lnTo>
                    <a:pt x="409" y="524"/>
                  </a:lnTo>
                  <a:lnTo>
                    <a:pt x="412" y="521"/>
                  </a:lnTo>
                  <a:lnTo>
                    <a:pt x="415" y="520"/>
                  </a:lnTo>
                  <a:lnTo>
                    <a:pt x="419" y="519"/>
                  </a:lnTo>
                  <a:lnTo>
                    <a:pt x="423" y="517"/>
                  </a:lnTo>
                  <a:lnTo>
                    <a:pt x="425" y="515"/>
                  </a:lnTo>
                  <a:lnTo>
                    <a:pt x="429" y="514"/>
                  </a:lnTo>
                  <a:lnTo>
                    <a:pt x="433" y="512"/>
                  </a:lnTo>
                  <a:lnTo>
                    <a:pt x="437" y="511"/>
                  </a:lnTo>
                  <a:lnTo>
                    <a:pt x="440" y="510"/>
                  </a:lnTo>
                  <a:lnTo>
                    <a:pt x="443" y="507"/>
                  </a:lnTo>
                  <a:lnTo>
                    <a:pt x="447" y="506"/>
                  </a:lnTo>
                  <a:lnTo>
                    <a:pt x="450" y="505"/>
                  </a:lnTo>
                  <a:lnTo>
                    <a:pt x="454" y="502"/>
                  </a:lnTo>
                  <a:lnTo>
                    <a:pt x="457" y="501"/>
                  </a:lnTo>
                  <a:lnTo>
                    <a:pt x="460" y="500"/>
                  </a:lnTo>
                  <a:lnTo>
                    <a:pt x="464" y="498"/>
                  </a:lnTo>
                  <a:lnTo>
                    <a:pt x="468" y="497"/>
                  </a:lnTo>
                  <a:lnTo>
                    <a:pt x="472" y="495"/>
                  </a:lnTo>
                  <a:lnTo>
                    <a:pt x="474" y="493"/>
                  </a:lnTo>
                  <a:lnTo>
                    <a:pt x="479" y="492"/>
                  </a:lnTo>
                  <a:lnTo>
                    <a:pt x="482" y="490"/>
                  </a:lnTo>
                  <a:lnTo>
                    <a:pt x="486" y="488"/>
                  </a:lnTo>
                  <a:lnTo>
                    <a:pt x="489" y="487"/>
                  </a:lnTo>
                  <a:lnTo>
                    <a:pt x="493" y="486"/>
                  </a:lnTo>
                  <a:lnTo>
                    <a:pt x="494" y="485"/>
                  </a:lnTo>
                  <a:lnTo>
                    <a:pt x="497" y="483"/>
                  </a:lnTo>
                  <a:lnTo>
                    <a:pt x="499" y="482"/>
                  </a:lnTo>
                  <a:lnTo>
                    <a:pt x="503" y="480"/>
                  </a:lnTo>
                  <a:lnTo>
                    <a:pt x="507" y="478"/>
                  </a:lnTo>
                  <a:lnTo>
                    <a:pt x="511" y="476"/>
                  </a:lnTo>
                  <a:lnTo>
                    <a:pt x="514" y="473"/>
                  </a:lnTo>
                  <a:lnTo>
                    <a:pt x="519" y="472"/>
                  </a:lnTo>
                  <a:lnTo>
                    <a:pt x="524" y="468"/>
                  </a:lnTo>
                  <a:lnTo>
                    <a:pt x="529" y="466"/>
                  </a:lnTo>
                  <a:lnTo>
                    <a:pt x="536" y="462"/>
                  </a:lnTo>
                  <a:lnTo>
                    <a:pt x="541" y="460"/>
                  </a:lnTo>
                  <a:lnTo>
                    <a:pt x="547" y="456"/>
                  </a:lnTo>
                  <a:lnTo>
                    <a:pt x="553" y="452"/>
                  </a:lnTo>
                  <a:lnTo>
                    <a:pt x="556" y="451"/>
                  </a:lnTo>
                  <a:lnTo>
                    <a:pt x="559" y="448"/>
                  </a:lnTo>
                  <a:lnTo>
                    <a:pt x="563" y="447"/>
                  </a:lnTo>
                  <a:lnTo>
                    <a:pt x="566" y="446"/>
                  </a:lnTo>
                  <a:lnTo>
                    <a:pt x="569" y="443"/>
                  </a:lnTo>
                  <a:lnTo>
                    <a:pt x="574" y="441"/>
                  </a:lnTo>
                  <a:lnTo>
                    <a:pt x="578" y="438"/>
                  </a:lnTo>
                  <a:lnTo>
                    <a:pt x="583" y="436"/>
                  </a:lnTo>
                  <a:lnTo>
                    <a:pt x="587" y="433"/>
                  </a:lnTo>
                  <a:lnTo>
                    <a:pt x="591" y="431"/>
                  </a:lnTo>
                  <a:lnTo>
                    <a:pt x="596" y="428"/>
                  </a:lnTo>
                  <a:lnTo>
                    <a:pt x="601" y="427"/>
                  </a:lnTo>
                  <a:lnTo>
                    <a:pt x="605" y="423"/>
                  </a:lnTo>
                  <a:lnTo>
                    <a:pt x="610" y="421"/>
                  </a:lnTo>
                  <a:lnTo>
                    <a:pt x="613" y="418"/>
                  </a:lnTo>
                  <a:lnTo>
                    <a:pt x="618" y="416"/>
                  </a:lnTo>
                  <a:lnTo>
                    <a:pt x="622" y="413"/>
                  </a:lnTo>
                  <a:lnTo>
                    <a:pt x="627" y="411"/>
                  </a:lnTo>
                  <a:lnTo>
                    <a:pt x="632" y="408"/>
                  </a:lnTo>
                  <a:lnTo>
                    <a:pt x="637" y="407"/>
                  </a:lnTo>
                  <a:lnTo>
                    <a:pt x="641" y="403"/>
                  </a:lnTo>
                  <a:lnTo>
                    <a:pt x="646" y="402"/>
                  </a:lnTo>
                  <a:lnTo>
                    <a:pt x="650" y="398"/>
                  </a:lnTo>
                  <a:lnTo>
                    <a:pt x="655" y="396"/>
                  </a:lnTo>
                  <a:lnTo>
                    <a:pt x="660" y="393"/>
                  </a:lnTo>
                  <a:lnTo>
                    <a:pt x="663" y="391"/>
                  </a:lnTo>
                  <a:lnTo>
                    <a:pt x="668" y="388"/>
                  </a:lnTo>
                  <a:lnTo>
                    <a:pt x="673" y="387"/>
                  </a:lnTo>
                  <a:lnTo>
                    <a:pt x="677" y="383"/>
                  </a:lnTo>
                  <a:lnTo>
                    <a:pt x="681" y="381"/>
                  </a:lnTo>
                  <a:lnTo>
                    <a:pt x="686" y="378"/>
                  </a:lnTo>
                  <a:lnTo>
                    <a:pt x="691" y="376"/>
                  </a:lnTo>
                  <a:lnTo>
                    <a:pt x="695" y="375"/>
                  </a:lnTo>
                  <a:lnTo>
                    <a:pt x="700" y="372"/>
                  </a:lnTo>
                  <a:lnTo>
                    <a:pt x="703" y="370"/>
                  </a:lnTo>
                  <a:lnTo>
                    <a:pt x="707" y="368"/>
                  </a:lnTo>
                  <a:lnTo>
                    <a:pt x="712" y="365"/>
                  </a:lnTo>
                  <a:lnTo>
                    <a:pt x="716" y="362"/>
                  </a:lnTo>
                  <a:lnTo>
                    <a:pt x="720" y="360"/>
                  </a:lnTo>
                  <a:lnTo>
                    <a:pt x="725" y="357"/>
                  </a:lnTo>
                  <a:lnTo>
                    <a:pt x="727" y="356"/>
                  </a:lnTo>
                  <a:lnTo>
                    <a:pt x="731" y="353"/>
                  </a:lnTo>
                  <a:lnTo>
                    <a:pt x="735" y="351"/>
                  </a:lnTo>
                  <a:lnTo>
                    <a:pt x="739" y="349"/>
                  </a:lnTo>
                  <a:lnTo>
                    <a:pt x="745" y="344"/>
                  </a:lnTo>
                  <a:lnTo>
                    <a:pt x="751" y="342"/>
                  </a:lnTo>
                  <a:lnTo>
                    <a:pt x="756" y="338"/>
                  </a:lnTo>
                  <a:lnTo>
                    <a:pt x="762" y="336"/>
                  </a:lnTo>
                  <a:lnTo>
                    <a:pt x="765" y="333"/>
                  </a:lnTo>
                  <a:lnTo>
                    <a:pt x="769" y="331"/>
                  </a:lnTo>
                  <a:lnTo>
                    <a:pt x="771" y="328"/>
                  </a:lnTo>
                  <a:lnTo>
                    <a:pt x="774" y="327"/>
                  </a:lnTo>
                  <a:lnTo>
                    <a:pt x="779" y="322"/>
                  </a:lnTo>
                  <a:lnTo>
                    <a:pt x="784" y="318"/>
                  </a:lnTo>
                  <a:lnTo>
                    <a:pt x="786" y="313"/>
                  </a:lnTo>
                  <a:lnTo>
                    <a:pt x="789" y="309"/>
                  </a:lnTo>
                  <a:lnTo>
                    <a:pt x="789" y="304"/>
                  </a:lnTo>
                  <a:lnTo>
                    <a:pt x="789"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Freeform 28"/>
            <p:cNvSpPr>
              <a:spLocks/>
            </p:cNvSpPr>
            <p:nvPr/>
          </p:nvSpPr>
          <p:spPr bwMode="auto">
            <a:xfrm>
              <a:off x="3623" y="1205"/>
              <a:ext cx="298" cy="220"/>
            </a:xfrm>
            <a:custGeom>
              <a:avLst/>
              <a:gdLst>
                <a:gd name="T0" fmla="*/ 15 w 596"/>
                <a:gd name="T1" fmla="*/ 1 h 440"/>
                <a:gd name="T2" fmla="*/ 14 w 596"/>
                <a:gd name="T3" fmla="*/ 1 h 440"/>
                <a:gd name="T4" fmla="*/ 13 w 596"/>
                <a:gd name="T5" fmla="*/ 1 h 440"/>
                <a:gd name="T6" fmla="*/ 12 w 596"/>
                <a:gd name="T7" fmla="*/ 1 h 440"/>
                <a:gd name="T8" fmla="*/ 11 w 596"/>
                <a:gd name="T9" fmla="*/ 1 h 440"/>
                <a:gd name="T10" fmla="*/ 10 w 596"/>
                <a:gd name="T11" fmla="*/ 1 h 440"/>
                <a:gd name="T12" fmla="*/ 9 w 596"/>
                <a:gd name="T13" fmla="*/ 1 h 440"/>
                <a:gd name="T14" fmla="*/ 8 w 596"/>
                <a:gd name="T15" fmla="*/ 1 h 440"/>
                <a:gd name="T16" fmla="*/ 8 w 596"/>
                <a:gd name="T17" fmla="*/ 1 h 440"/>
                <a:gd name="T18" fmla="*/ 9 w 596"/>
                <a:gd name="T19" fmla="*/ 2 h 440"/>
                <a:gd name="T20" fmla="*/ 9 w 596"/>
                <a:gd name="T21" fmla="*/ 2 h 440"/>
                <a:gd name="T22" fmla="*/ 8 w 596"/>
                <a:gd name="T23" fmla="*/ 3 h 440"/>
                <a:gd name="T24" fmla="*/ 7 w 596"/>
                <a:gd name="T25" fmla="*/ 4 h 440"/>
                <a:gd name="T26" fmla="*/ 6 w 596"/>
                <a:gd name="T27" fmla="*/ 5 h 440"/>
                <a:gd name="T28" fmla="*/ 5 w 596"/>
                <a:gd name="T29" fmla="*/ 6 h 440"/>
                <a:gd name="T30" fmla="*/ 4 w 596"/>
                <a:gd name="T31" fmla="*/ 7 h 440"/>
                <a:gd name="T32" fmla="*/ 2 w 596"/>
                <a:gd name="T33" fmla="*/ 8 h 440"/>
                <a:gd name="T34" fmla="*/ 2 w 596"/>
                <a:gd name="T35" fmla="*/ 9 h 440"/>
                <a:gd name="T36" fmla="*/ 1 w 596"/>
                <a:gd name="T37" fmla="*/ 10 h 440"/>
                <a:gd name="T38" fmla="*/ 1 w 596"/>
                <a:gd name="T39" fmla="*/ 10 h 440"/>
                <a:gd name="T40" fmla="*/ 1 w 596"/>
                <a:gd name="T41" fmla="*/ 11 h 440"/>
                <a:gd name="T42" fmla="*/ 1 w 596"/>
                <a:gd name="T43" fmla="*/ 12 h 440"/>
                <a:gd name="T44" fmla="*/ 1 w 596"/>
                <a:gd name="T45" fmla="*/ 13 h 440"/>
                <a:gd name="T46" fmla="*/ 2 w 596"/>
                <a:gd name="T47" fmla="*/ 13 h 440"/>
                <a:gd name="T48" fmla="*/ 2 w 596"/>
                <a:gd name="T49" fmla="*/ 12 h 440"/>
                <a:gd name="T50" fmla="*/ 2 w 596"/>
                <a:gd name="T51" fmla="*/ 11 h 440"/>
                <a:gd name="T52" fmla="*/ 2 w 596"/>
                <a:gd name="T53" fmla="*/ 10 h 440"/>
                <a:gd name="T54" fmla="*/ 3 w 596"/>
                <a:gd name="T55" fmla="*/ 9 h 440"/>
                <a:gd name="T56" fmla="*/ 4 w 596"/>
                <a:gd name="T57" fmla="*/ 8 h 440"/>
                <a:gd name="T58" fmla="*/ 5 w 596"/>
                <a:gd name="T59" fmla="*/ 7 h 440"/>
                <a:gd name="T60" fmla="*/ 6 w 596"/>
                <a:gd name="T61" fmla="*/ 6 h 440"/>
                <a:gd name="T62" fmla="*/ 7 w 596"/>
                <a:gd name="T63" fmla="*/ 5 h 440"/>
                <a:gd name="T64" fmla="*/ 8 w 596"/>
                <a:gd name="T65" fmla="*/ 4 h 440"/>
                <a:gd name="T66" fmla="*/ 10 w 596"/>
                <a:gd name="T67" fmla="*/ 3 h 440"/>
                <a:gd name="T68" fmla="*/ 10 w 596"/>
                <a:gd name="T69" fmla="*/ 3 h 440"/>
                <a:gd name="T70" fmla="*/ 10 w 596"/>
                <a:gd name="T71" fmla="*/ 4 h 440"/>
                <a:gd name="T72" fmla="*/ 11 w 596"/>
                <a:gd name="T73" fmla="*/ 5 h 440"/>
                <a:gd name="T74" fmla="*/ 12 w 596"/>
                <a:gd name="T75" fmla="*/ 5 h 440"/>
                <a:gd name="T76" fmla="*/ 13 w 596"/>
                <a:gd name="T77" fmla="*/ 4 h 440"/>
                <a:gd name="T78" fmla="*/ 13 w 596"/>
                <a:gd name="T79" fmla="*/ 5 h 440"/>
                <a:gd name="T80" fmla="*/ 14 w 596"/>
                <a:gd name="T81" fmla="*/ 6 h 440"/>
                <a:gd name="T82" fmla="*/ 15 w 596"/>
                <a:gd name="T83" fmla="*/ 5 h 440"/>
                <a:gd name="T84" fmla="*/ 14 w 596"/>
                <a:gd name="T85" fmla="*/ 4 h 440"/>
                <a:gd name="T86" fmla="*/ 13 w 596"/>
                <a:gd name="T87" fmla="*/ 3 h 440"/>
                <a:gd name="T88" fmla="*/ 12 w 596"/>
                <a:gd name="T89" fmla="*/ 4 h 440"/>
                <a:gd name="T90" fmla="*/ 11 w 596"/>
                <a:gd name="T91" fmla="*/ 4 h 440"/>
                <a:gd name="T92" fmla="*/ 11 w 596"/>
                <a:gd name="T93" fmla="*/ 3 h 440"/>
                <a:gd name="T94" fmla="*/ 11 w 596"/>
                <a:gd name="T95" fmla="*/ 2 h 440"/>
                <a:gd name="T96" fmla="*/ 12 w 596"/>
                <a:gd name="T97" fmla="*/ 2 h 440"/>
                <a:gd name="T98" fmla="*/ 13 w 596"/>
                <a:gd name="T99" fmla="*/ 2 h 440"/>
                <a:gd name="T100" fmla="*/ 14 w 596"/>
                <a:gd name="T101" fmla="*/ 2 h 440"/>
                <a:gd name="T102" fmla="*/ 15 w 596"/>
                <a:gd name="T103" fmla="*/ 3 h 440"/>
                <a:gd name="T104" fmla="*/ 16 w 596"/>
                <a:gd name="T105" fmla="*/ 3 h 440"/>
                <a:gd name="T106" fmla="*/ 17 w 596"/>
                <a:gd name="T107" fmla="*/ 3 h 440"/>
                <a:gd name="T108" fmla="*/ 18 w 596"/>
                <a:gd name="T109" fmla="*/ 3 h 440"/>
                <a:gd name="T110" fmla="*/ 19 w 596"/>
                <a:gd name="T111" fmla="*/ 3 h 440"/>
                <a:gd name="T112" fmla="*/ 19 w 596"/>
                <a:gd name="T113" fmla="*/ 2 h 440"/>
                <a:gd name="T114" fmla="*/ 18 w 596"/>
                <a:gd name="T115" fmla="*/ 2 h 440"/>
                <a:gd name="T116" fmla="*/ 17 w 596"/>
                <a:gd name="T117" fmla="*/ 2 h 440"/>
                <a:gd name="T118" fmla="*/ 16 w 596"/>
                <a:gd name="T119" fmla="*/ 2 h 4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96" h="440">
                  <a:moveTo>
                    <a:pt x="490" y="37"/>
                  </a:moveTo>
                  <a:lnTo>
                    <a:pt x="486" y="35"/>
                  </a:lnTo>
                  <a:lnTo>
                    <a:pt x="483" y="34"/>
                  </a:lnTo>
                  <a:lnTo>
                    <a:pt x="479" y="34"/>
                  </a:lnTo>
                  <a:lnTo>
                    <a:pt x="475" y="34"/>
                  </a:lnTo>
                  <a:lnTo>
                    <a:pt x="471" y="33"/>
                  </a:lnTo>
                  <a:lnTo>
                    <a:pt x="467" y="33"/>
                  </a:lnTo>
                  <a:lnTo>
                    <a:pt x="464" y="32"/>
                  </a:lnTo>
                  <a:lnTo>
                    <a:pt x="460" y="32"/>
                  </a:lnTo>
                  <a:lnTo>
                    <a:pt x="456" y="30"/>
                  </a:lnTo>
                  <a:lnTo>
                    <a:pt x="452" y="30"/>
                  </a:lnTo>
                  <a:lnTo>
                    <a:pt x="449" y="29"/>
                  </a:lnTo>
                  <a:lnTo>
                    <a:pt x="445" y="29"/>
                  </a:lnTo>
                  <a:lnTo>
                    <a:pt x="441" y="28"/>
                  </a:lnTo>
                  <a:lnTo>
                    <a:pt x="437" y="28"/>
                  </a:lnTo>
                  <a:lnTo>
                    <a:pt x="434" y="28"/>
                  </a:lnTo>
                  <a:lnTo>
                    <a:pt x="430" y="28"/>
                  </a:lnTo>
                  <a:lnTo>
                    <a:pt x="425" y="27"/>
                  </a:lnTo>
                  <a:lnTo>
                    <a:pt x="421" y="25"/>
                  </a:lnTo>
                  <a:lnTo>
                    <a:pt x="417" y="25"/>
                  </a:lnTo>
                  <a:lnTo>
                    <a:pt x="414" y="24"/>
                  </a:lnTo>
                  <a:lnTo>
                    <a:pt x="409" y="23"/>
                  </a:lnTo>
                  <a:lnTo>
                    <a:pt x="405" y="23"/>
                  </a:lnTo>
                  <a:lnTo>
                    <a:pt x="401" y="22"/>
                  </a:lnTo>
                  <a:lnTo>
                    <a:pt x="397" y="22"/>
                  </a:lnTo>
                  <a:lnTo>
                    <a:pt x="394" y="20"/>
                  </a:lnTo>
                  <a:lnTo>
                    <a:pt x="390" y="20"/>
                  </a:lnTo>
                  <a:lnTo>
                    <a:pt x="386" y="20"/>
                  </a:lnTo>
                  <a:lnTo>
                    <a:pt x="382" y="20"/>
                  </a:lnTo>
                  <a:lnTo>
                    <a:pt x="379" y="19"/>
                  </a:lnTo>
                  <a:lnTo>
                    <a:pt x="375" y="19"/>
                  </a:lnTo>
                  <a:lnTo>
                    <a:pt x="371" y="18"/>
                  </a:lnTo>
                  <a:lnTo>
                    <a:pt x="367" y="18"/>
                  </a:lnTo>
                  <a:lnTo>
                    <a:pt x="364" y="17"/>
                  </a:lnTo>
                  <a:lnTo>
                    <a:pt x="360" y="15"/>
                  </a:lnTo>
                  <a:lnTo>
                    <a:pt x="356" y="15"/>
                  </a:lnTo>
                  <a:lnTo>
                    <a:pt x="352" y="14"/>
                  </a:lnTo>
                  <a:lnTo>
                    <a:pt x="348" y="14"/>
                  </a:lnTo>
                  <a:lnTo>
                    <a:pt x="343" y="14"/>
                  </a:lnTo>
                  <a:lnTo>
                    <a:pt x="341" y="13"/>
                  </a:lnTo>
                  <a:lnTo>
                    <a:pt x="337" y="13"/>
                  </a:lnTo>
                  <a:lnTo>
                    <a:pt x="333" y="12"/>
                  </a:lnTo>
                  <a:lnTo>
                    <a:pt x="331" y="12"/>
                  </a:lnTo>
                  <a:lnTo>
                    <a:pt x="327" y="10"/>
                  </a:lnTo>
                  <a:lnTo>
                    <a:pt x="323" y="10"/>
                  </a:lnTo>
                  <a:lnTo>
                    <a:pt x="320" y="9"/>
                  </a:lnTo>
                  <a:lnTo>
                    <a:pt x="317" y="9"/>
                  </a:lnTo>
                  <a:lnTo>
                    <a:pt x="313" y="8"/>
                  </a:lnTo>
                  <a:lnTo>
                    <a:pt x="311" y="8"/>
                  </a:lnTo>
                  <a:lnTo>
                    <a:pt x="307" y="8"/>
                  </a:lnTo>
                  <a:lnTo>
                    <a:pt x="305" y="7"/>
                  </a:lnTo>
                  <a:lnTo>
                    <a:pt x="301" y="7"/>
                  </a:lnTo>
                  <a:lnTo>
                    <a:pt x="298" y="7"/>
                  </a:lnTo>
                  <a:lnTo>
                    <a:pt x="292" y="5"/>
                  </a:lnTo>
                  <a:lnTo>
                    <a:pt x="287" y="5"/>
                  </a:lnTo>
                  <a:lnTo>
                    <a:pt x="281" y="4"/>
                  </a:lnTo>
                  <a:lnTo>
                    <a:pt x="277" y="3"/>
                  </a:lnTo>
                  <a:lnTo>
                    <a:pt x="272" y="2"/>
                  </a:lnTo>
                  <a:lnTo>
                    <a:pt x="268" y="2"/>
                  </a:lnTo>
                  <a:lnTo>
                    <a:pt x="265" y="0"/>
                  </a:lnTo>
                  <a:lnTo>
                    <a:pt x="261" y="0"/>
                  </a:lnTo>
                  <a:lnTo>
                    <a:pt x="258" y="0"/>
                  </a:lnTo>
                  <a:lnTo>
                    <a:pt x="256" y="2"/>
                  </a:lnTo>
                  <a:lnTo>
                    <a:pt x="251" y="2"/>
                  </a:lnTo>
                  <a:lnTo>
                    <a:pt x="247" y="4"/>
                  </a:lnTo>
                  <a:lnTo>
                    <a:pt x="245" y="7"/>
                  </a:lnTo>
                  <a:lnTo>
                    <a:pt x="242" y="9"/>
                  </a:lnTo>
                  <a:lnTo>
                    <a:pt x="241" y="12"/>
                  </a:lnTo>
                  <a:lnTo>
                    <a:pt x="241" y="15"/>
                  </a:lnTo>
                  <a:lnTo>
                    <a:pt x="241" y="18"/>
                  </a:lnTo>
                  <a:lnTo>
                    <a:pt x="242" y="22"/>
                  </a:lnTo>
                  <a:lnTo>
                    <a:pt x="243" y="24"/>
                  </a:lnTo>
                  <a:lnTo>
                    <a:pt x="246" y="28"/>
                  </a:lnTo>
                  <a:lnTo>
                    <a:pt x="248" y="30"/>
                  </a:lnTo>
                  <a:lnTo>
                    <a:pt x="252" y="33"/>
                  </a:lnTo>
                  <a:lnTo>
                    <a:pt x="256" y="34"/>
                  </a:lnTo>
                  <a:lnTo>
                    <a:pt x="261" y="35"/>
                  </a:lnTo>
                  <a:lnTo>
                    <a:pt x="263" y="35"/>
                  </a:lnTo>
                  <a:lnTo>
                    <a:pt x="267" y="35"/>
                  </a:lnTo>
                  <a:lnTo>
                    <a:pt x="271" y="37"/>
                  </a:lnTo>
                  <a:lnTo>
                    <a:pt x="273" y="38"/>
                  </a:lnTo>
                  <a:lnTo>
                    <a:pt x="277" y="38"/>
                  </a:lnTo>
                  <a:lnTo>
                    <a:pt x="282" y="41"/>
                  </a:lnTo>
                  <a:lnTo>
                    <a:pt x="286" y="41"/>
                  </a:lnTo>
                  <a:lnTo>
                    <a:pt x="291" y="42"/>
                  </a:lnTo>
                  <a:lnTo>
                    <a:pt x="287" y="44"/>
                  </a:lnTo>
                  <a:lnTo>
                    <a:pt x="283" y="47"/>
                  </a:lnTo>
                  <a:lnTo>
                    <a:pt x="280" y="49"/>
                  </a:lnTo>
                  <a:lnTo>
                    <a:pt x="276" y="53"/>
                  </a:lnTo>
                  <a:lnTo>
                    <a:pt x="271" y="56"/>
                  </a:lnTo>
                  <a:lnTo>
                    <a:pt x="266" y="59"/>
                  </a:lnTo>
                  <a:lnTo>
                    <a:pt x="261" y="62"/>
                  </a:lnTo>
                  <a:lnTo>
                    <a:pt x="257" y="66"/>
                  </a:lnTo>
                  <a:lnTo>
                    <a:pt x="252" y="69"/>
                  </a:lnTo>
                  <a:lnTo>
                    <a:pt x="247" y="73"/>
                  </a:lnTo>
                  <a:lnTo>
                    <a:pt x="242" y="78"/>
                  </a:lnTo>
                  <a:lnTo>
                    <a:pt x="237" y="82"/>
                  </a:lnTo>
                  <a:lnTo>
                    <a:pt x="232" y="86"/>
                  </a:lnTo>
                  <a:lnTo>
                    <a:pt x="227" y="91"/>
                  </a:lnTo>
                  <a:lnTo>
                    <a:pt x="222" y="94"/>
                  </a:lnTo>
                  <a:lnTo>
                    <a:pt x="217" y="98"/>
                  </a:lnTo>
                  <a:lnTo>
                    <a:pt x="212" y="102"/>
                  </a:lnTo>
                  <a:lnTo>
                    <a:pt x="207" y="107"/>
                  </a:lnTo>
                  <a:lnTo>
                    <a:pt x="203" y="111"/>
                  </a:lnTo>
                  <a:lnTo>
                    <a:pt x="198" y="116"/>
                  </a:lnTo>
                  <a:lnTo>
                    <a:pt x="193" y="118"/>
                  </a:lnTo>
                  <a:lnTo>
                    <a:pt x="188" y="123"/>
                  </a:lnTo>
                  <a:lnTo>
                    <a:pt x="183" y="126"/>
                  </a:lnTo>
                  <a:lnTo>
                    <a:pt x="179" y="131"/>
                  </a:lnTo>
                  <a:lnTo>
                    <a:pt x="174" y="133"/>
                  </a:lnTo>
                  <a:lnTo>
                    <a:pt x="171" y="137"/>
                  </a:lnTo>
                  <a:lnTo>
                    <a:pt x="166" y="139"/>
                  </a:lnTo>
                  <a:lnTo>
                    <a:pt x="162" y="143"/>
                  </a:lnTo>
                  <a:lnTo>
                    <a:pt x="158" y="146"/>
                  </a:lnTo>
                  <a:lnTo>
                    <a:pt x="154" y="149"/>
                  </a:lnTo>
                  <a:lnTo>
                    <a:pt x="151" y="152"/>
                  </a:lnTo>
                  <a:lnTo>
                    <a:pt x="148" y="154"/>
                  </a:lnTo>
                  <a:lnTo>
                    <a:pt x="142" y="159"/>
                  </a:lnTo>
                  <a:lnTo>
                    <a:pt x="138" y="163"/>
                  </a:lnTo>
                  <a:lnTo>
                    <a:pt x="133" y="164"/>
                  </a:lnTo>
                  <a:lnTo>
                    <a:pt x="129" y="168"/>
                  </a:lnTo>
                  <a:lnTo>
                    <a:pt x="126" y="171"/>
                  </a:lnTo>
                  <a:lnTo>
                    <a:pt x="122" y="174"/>
                  </a:lnTo>
                  <a:lnTo>
                    <a:pt x="117" y="178"/>
                  </a:lnTo>
                  <a:lnTo>
                    <a:pt x="112" y="182"/>
                  </a:lnTo>
                  <a:lnTo>
                    <a:pt x="107" y="186"/>
                  </a:lnTo>
                  <a:lnTo>
                    <a:pt x="103" y="190"/>
                  </a:lnTo>
                  <a:lnTo>
                    <a:pt x="97" y="195"/>
                  </a:lnTo>
                  <a:lnTo>
                    <a:pt x="92" y="198"/>
                  </a:lnTo>
                  <a:lnTo>
                    <a:pt x="87" y="203"/>
                  </a:lnTo>
                  <a:lnTo>
                    <a:pt x="82" y="208"/>
                  </a:lnTo>
                  <a:lnTo>
                    <a:pt x="77" y="213"/>
                  </a:lnTo>
                  <a:lnTo>
                    <a:pt x="72" y="218"/>
                  </a:lnTo>
                  <a:lnTo>
                    <a:pt x="67" y="225"/>
                  </a:lnTo>
                  <a:lnTo>
                    <a:pt x="62" y="231"/>
                  </a:lnTo>
                  <a:lnTo>
                    <a:pt x="55" y="236"/>
                  </a:lnTo>
                  <a:lnTo>
                    <a:pt x="50" y="242"/>
                  </a:lnTo>
                  <a:lnTo>
                    <a:pt x="48" y="245"/>
                  </a:lnTo>
                  <a:lnTo>
                    <a:pt x="45" y="248"/>
                  </a:lnTo>
                  <a:lnTo>
                    <a:pt x="43" y="251"/>
                  </a:lnTo>
                  <a:lnTo>
                    <a:pt x="42" y="255"/>
                  </a:lnTo>
                  <a:lnTo>
                    <a:pt x="38" y="257"/>
                  </a:lnTo>
                  <a:lnTo>
                    <a:pt x="37" y="261"/>
                  </a:lnTo>
                  <a:lnTo>
                    <a:pt x="34" y="265"/>
                  </a:lnTo>
                  <a:lnTo>
                    <a:pt x="32" y="267"/>
                  </a:lnTo>
                  <a:lnTo>
                    <a:pt x="30" y="271"/>
                  </a:lnTo>
                  <a:lnTo>
                    <a:pt x="28" y="275"/>
                  </a:lnTo>
                  <a:lnTo>
                    <a:pt x="25" y="278"/>
                  </a:lnTo>
                  <a:lnTo>
                    <a:pt x="24" y="281"/>
                  </a:lnTo>
                  <a:lnTo>
                    <a:pt x="22" y="285"/>
                  </a:lnTo>
                  <a:lnTo>
                    <a:pt x="20" y="288"/>
                  </a:lnTo>
                  <a:lnTo>
                    <a:pt x="18" y="292"/>
                  </a:lnTo>
                  <a:lnTo>
                    <a:pt x="17" y="295"/>
                  </a:lnTo>
                  <a:lnTo>
                    <a:pt x="15" y="298"/>
                  </a:lnTo>
                  <a:lnTo>
                    <a:pt x="13" y="302"/>
                  </a:lnTo>
                  <a:lnTo>
                    <a:pt x="12" y="306"/>
                  </a:lnTo>
                  <a:lnTo>
                    <a:pt x="10" y="310"/>
                  </a:lnTo>
                  <a:lnTo>
                    <a:pt x="9" y="313"/>
                  </a:lnTo>
                  <a:lnTo>
                    <a:pt x="8" y="316"/>
                  </a:lnTo>
                  <a:lnTo>
                    <a:pt x="7" y="320"/>
                  </a:lnTo>
                  <a:lnTo>
                    <a:pt x="5" y="325"/>
                  </a:lnTo>
                  <a:lnTo>
                    <a:pt x="4" y="327"/>
                  </a:lnTo>
                  <a:lnTo>
                    <a:pt x="4" y="332"/>
                  </a:lnTo>
                  <a:lnTo>
                    <a:pt x="3" y="336"/>
                  </a:lnTo>
                  <a:lnTo>
                    <a:pt x="3" y="340"/>
                  </a:lnTo>
                  <a:lnTo>
                    <a:pt x="2" y="342"/>
                  </a:lnTo>
                  <a:lnTo>
                    <a:pt x="2" y="346"/>
                  </a:lnTo>
                  <a:lnTo>
                    <a:pt x="2" y="350"/>
                  </a:lnTo>
                  <a:lnTo>
                    <a:pt x="2" y="352"/>
                  </a:lnTo>
                  <a:lnTo>
                    <a:pt x="0" y="356"/>
                  </a:lnTo>
                  <a:lnTo>
                    <a:pt x="0" y="359"/>
                  </a:lnTo>
                  <a:lnTo>
                    <a:pt x="0" y="362"/>
                  </a:lnTo>
                  <a:lnTo>
                    <a:pt x="2" y="366"/>
                  </a:lnTo>
                  <a:lnTo>
                    <a:pt x="2" y="369"/>
                  </a:lnTo>
                  <a:lnTo>
                    <a:pt x="2" y="372"/>
                  </a:lnTo>
                  <a:lnTo>
                    <a:pt x="2" y="376"/>
                  </a:lnTo>
                  <a:lnTo>
                    <a:pt x="3" y="379"/>
                  </a:lnTo>
                  <a:lnTo>
                    <a:pt x="3" y="382"/>
                  </a:lnTo>
                  <a:lnTo>
                    <a:pt x="4" y="385"/>
                  </a:lnTo>
                  <a:lnTo>
                    <a:pt x="4" y="389"/>
                  </a:lnTo>
                  <a:lnTo>
                    <a:pt x="5" y="392"/>
                  </a:lnTo>
                  <a:lnTo>
                    <a:pt x="8" y="397"/>
                  </a:lnTo>
                  <a:lnTo>
                    <a:pt x="9" y="404"/>
                  </a:lnTo>
                  <a:lnTo>
                    <a:pt x="12" y="410"/>
                  </a:lnTo>
                  <a:lnTo>
                    <a:pt x="15" y="416"/>
                  </a:lnTo>
                  <a:lnTo>
                    <a:pt x="18" y="422"/>
                  </a:lnTo>
                  <a:lnTo>
                    <a:pt x="22" y="429"/>
                  </a:lnTo>
                  <a:lnTo>
                    <a:pt x="25" y="434"/>
                  </a:lnTo>
                  <a:lnTo>
                    <a:pt x="30" y="440"/>
                  </a:lnTo>
                  <a:lnTo>
                    <a:pt x="57" y="420"/>
                  </a:lnTo>
                  <a:lnTo>
                    <a:pt x="53" y="415"/>
                  </a:lnTo>
                  <a:lnTo>
                    <a:pt x="49" y="410"/>
                  </a:lnTo>
                  <a:lnTo>
                    <a:pt x="47" y="405"/>
                  </a:lnTo>
                  <a:lnTo>
                    <a:pt x="45" y="401"/>
                  </a:lnTo>
                  <a:lnTo>
                    <a:pt x="43" y="396"/>
                  </a:lnTo>
                  <a:lnTo>
                    <a:pt x="42" y="392"/>
                  </a:lnTo>
                  <a:lnTo>
                    <a:pt x="39" y="387"/>
                  </a:lnTo>
                  <a:lnTo>
                    <a:pt x="38" y="384"/>
                  </a:lnTo>
                  <a:lnTo>
                    <a:pt x="37" y="377"/>
                  </a:lnTo>
                  <a:lnTo>
                    <a:pt x="37" y="374"/>
                  </a:lnTo>
                  <a:lnTo>
                    <a:pt x="35" y="369"/>
                  </a:lnTo>
                  <a:lnTo>
                    <a:pt x="35" y="364"/>
                  </a:lnTo>
                  <a:lnTo>
                    <a:pt x="35" y="359"/>
                  </a:lnTo>
                  <a:lnTo>
                    <a:pt x="35" y="354"/>
                  </a:lnTo>
                  <a:lnTo>
                    <a:pt x="35" y="350"/>
                  </a:lnTo>
                  <a:lnTo>
                    <a:pt x="37" y="345"/>
                  </a:lnTo>
                  <a:lnTo>
                    <a:pt x="37" y="341"/>
                  </a:lnTo>
                  <a:lnTo>
                    <a:pt x="37" y="339"/>
                  </a:lnTo>
                  <a:lnTo>
                    <a:pt x="37" y="335"/>
                  </a:lnTo>
                  <a:lnTo>
                    <a:pt x="38" y="332"/>
                  </a:lnTo>
                  <a:lnTo>
                    <a:pt x="39" y="329"/>
                  </a:lnTo>
                  <a:lnTo>
                    <a:pt x="40" y="326"/>
                  </a:lnTo>
                  <a:lnTo>
                    <a:pt x="40" y="322"/>
                  </a:lnTo>
                  <a:lnTo>
                    <a:pt x="43" y="320"/>
                  </a:lnTo>
                  <a:lnTo>
                    <a:pt x="43" y="316"/>
                  </a:lnTo>
                  <a:lnTo>
                    <a:pt x="44" y="312"/>
                  </a:lnTo>
                  <a:lnTo>
                    <a:pt x="45" y="310"/>
                  </a:lnTo>
                  <a:lnTo>
                    <a:pt x="48" y="306"/>
                  </a:lnTo>
                  <a:lnTo>
                    <a:pt x="50" y="300"/>
                  </a:lnTo>
                  <a:lnTo>
                    <a:pt x="54" y="295"/>
                  </a:lnTo>
                  <a:lnTo>
                    <a:pt x="58" y="288"/>
                  </a:lnTo>
                  <a:lnTo>
                    <a:pt x="62" y="282"/>
                  </a:lnTo>
                  <a:lnTo>
                    <a:pt x="65" y="276"/>
                  </a:lnTo>
                  <a:lnTo>
                    <a:pt x="69" y="271"/>
                  </a:lnTo>
                  <a:lnTo>
                    <a:pt x="74" y="266"/>
                  </a:lnTo>
                  <a:lnTo>
                    <a:pt x="78" y="261"/>
                  </a:lnTo>
                  <a:lnTo>
                    <a:pt x="83" y="255"/>
                  </a:lnTo>
                  <a:lnTo>
                    <a:pt x="88" y="251"/>
                  </a:lnTo>
                  <a:lnTo>
                    <a:pt x="93" y="246"/>
                  </a:lnTo>
                  <a:lnTo>
                    <a:pt x="97" y="241"/>
                  </a:lnTo>
                  <a:lnTo>
                    <a:pt x="102" y="236"/>
                  </a:lnTo>
                  <a:lnTo>
                    <a:pt x="107" y="231"/>
                  </a:lnTo>
                  <a:lnTo>
                    <a:pt x="112" y="226"/>
                  </a:lnTo>
                  <a:lnTo>
                    <a:pt x="116" y="222"/>
                  </a:lnTo>
                  <a:lnTo>
                    <a:pt x="121" y="218"/>
                  </a:lnTo>
                  <a:lnTo>
                    <a:pt x="126" y="215"/>
                  </a:lnTo>
                  <a:lnTo>
                    <a:pt x="129" y="211"/>
                  </a:lnTo>
                  <a:lnTo>
                    <a:pt x="134" y="207"/>
                  </a:lnTo>
                  <a:lnTo>
                    <a:pt x="138" y="203"/>
                  </a:lnTo>
                  <a:lnTo>
                    <a:pt x="143" y="201"/>
                  </a:lnTo>
                  <a:lnTo>
                    <a:pt x="146" y="197"/>
                  </a:lnTo>
                  <a:lnTo>
                    <a:pt x="151" y="196"/>
                  </a:lnTo>
                  <a:lnTo>
                    <a:pt x="153" y="192"/>
                  </a:lnTo>
                  <a:lnTo>
                    <a:pt x="158" y="191"/>
                  </a:lnTo>
                  <a:lnTo>
                    <a:pt x="162" y="187"/>
                  </a:lnTo>
                  <a:lnTo>
                    <a:pt x="168" y="182"/>
                  </a:lnTo>
                  <a:lnTo>
                    <a:pt x="171" y="179"/>
                  </a:lnTo>
                  <a:lnTo>
                    <a:pt x="174" y="176"/>
                  </a:lnTo>
                  <a:lnTo>
                    <a:pt x="178" y="173"/>
                  </a:lnTo>
                  <a:lnTo>
                    <a:pt x="183" y="171"/>
                  </a:lnTo>
                  <a:lnTo>
                    <a:pt x="186" y="167"/>
                  </a:lnTo>
                  <a:lnTo>
                    <a:pt x="191" y="163"/>
                  </a:lnTo>
                  <a:lnTo>
                    <a:pt x="194" y="161"/>
                  </a:lnTo>
                  <a:lnTo>
                    <a:pt x="199" y="157"/>
                  </a:lnTo>
                  <a:lnTo>
                    <a:pt x="204" y="153"/>
                  </a:lnTo>
                  <a:lnTo>
                    <a:pt x="209" y="149"/>
                  </a:lnTo>
                  <a:lnTo>
                    <a:pt x="214" y="144"/>
                  </a:lnTo>
                  <a:lnTo>
                    <a:pt x="220" y="142"/>
                  </a:lnTo>
                  <a:lnTo>
                    <a:pt x="225" y="137"/>
                  </a:lnTo>
                  <a:lnTo>
                    <a:pt x="230" y="132"/>
                  </a:lnTo>
                  <a:lnTo>
                    <a:pt x="235" y="128"/>
                  </a:lnTo>
                  <a:lnTo>
                    <a:pt x="241" y="123"/>
                  </a:lnTo>
                  <a:lnTo>
                    <a:pt x="247" y="118"/>
                  </a:lnTo>
                  <a:lnTo>
                    <a:pt x="253" y="113"/>
                  </a:lnTo>
                  <a:lnTo>
                    <a:pt x="258" y="108"/>
                  </a:lnTo>
                  <a:lnTo>
                    <a:pt x="265" y="104"/>
                  </a:lnTo>
                  <a:lnTo>
                    <a:pt x="271" y="98"/>
                  </a:lnTo>
                  <a:lnTo>
                    <a:pt x="276" y="93"/>
                  </a:lnTo>
                  <a:lnTo>
                    <a:pt x="282" y="89"/>
                  </a:lnTo>
                  <a:lnTo>
                    <a:pt x="288" y="84"/>
                  </a:lnTo>
                  <a:lnTo>
                    <a:pt x="293" y="79"/>
                  </a:lnTo>
                  <a:lnTo>
                    <a:pt x="300" y="76"/>
                  </a:lnTo>
                  <a:lnTo>
                    <a:pt x="305" y="72"/>
                  </a:lnTo>
                  <a:lnTo>
                    <a:pt x="310" y="69"/>
                  </a:lnTo>
                  <a:lnTo>
                    <a:pt x="310" y="73"/>
                  </a:lnTo>
                  <a:lnTo>
                    <a:pt x="308" y="77"/>
                  </a:lnTo>
                  <a:lnTo>
                    <a:pt x="308" y="81"/>
                  </a:lnTo>
                  <a:lnTo>
                    <a:pt x="308" y="84"/>
                  </a:lnTo>
                  <a:lnTo>
                    <a:pt x="307" y="88"/>
                  </a:lnTo>
                  <a:lnTo>
                    <a:pt x="307" y="92"/>
                  </a:lnTo>
                  <a:lnTo>
                    <a:pt x="307" y="94"/>
                  </a:lnTo>
                  <a:lnTo>
                    <a:pt x="307" y="98"/>
                  </a:lnTo>
                  <a:lnTo>
                    <a:pt x="307" y="103"/>
                  </a:lnTo>
                  <a:lnTo>
                    <a:pt x="307" y="109"/>
                  </a:lnTo>
                  <a:lnTo>
                    <a:pt x="308" y="113"/>
                  </a:lnTo>
                  <a:lnTo>
                    <a:pt x="310" y="118"/>
                  </a:lnTo>
                  <a:lnTo>
                    <a:pt x="310" y="122"/>
                  </a:lnTo>
                  <a:lnTo>
                    <a:pt x="311" y="126"/>
                  </a:lnTo>
                  <a:lnTo>
                    <a:pt x="311" y="128"/>
                  </a:lnTo>
                  <a:lnTo>
                    <a:pt x="312" y="131"/>
                  </a:lnTo>
                  <a:lnTo>
                    <a:pt x="315" y="134"/>
                  </a:lnTo>
                  <a:lnTo>
                    <a:pt x="318" y="138"/>
                  </a:lnTo>
                  <a:lnTo>
                    <a:pt x="322" y="142"/>
                  </a:lnTo>
                  <a:lnTo>
                    <a:pt x="326" y="144"/>
                  </a:lnTo>
                  <a:lnTo>
                    <a:pt x="330" y="146"/>
                  </a:lnTo>
                  <a:lnTo>
                    <a:pt x="335" y="147"/>
                  </a:lnTo>
                  <a:lnTo>
                    <a:pt x="338" y="147"/>
                  </a:lnTo>
                  <a:lnTo>
                    <a:pt x="342" y="146"/>
                  </a:lnTo>
                  <a:lnTo>
                    <a:pt x="347" y="144"/>
                  </a:lnTo>
                  <a:lnTo>
                    <a:pt x="352" y="144"/>
                  </a:lnTo>
                  <a:lnTo>
                    <a:pt x="357" y="143"/>
                  </a:lnTo>
                  <a:lnTo>
                    <a:pt x="364" y="141"/>
                  </a:lnTo>
                  <a:lnTo>
                    <a:pt x="367" y="139"/>
                  </a:lnTo>
                  <a:lnTo>
                    <a:pt x="371" y="138"/>
                  </a:lnTo>
                  <a:lnTo>
                    <a:pt x="375" y="138"/>
                  </a:lnTo>
                  <a:lnTo>
                    <a:pt x="380" y="137"/>
                  </a:lnTo>
                  <a:lnTo>
                    <a:pt x="382" y="136"/>
                  </a:lnTo>
                  <a:lnTo>
                    <a:pt x="389" y="134"/>
                  </a:lnTo>
                  <a:lnTo>
                    <a:pt x="394" y="132"/>
                  </a:lnTo>
                  <a:lnTo>
                    <a:pt x="399" y="132"/>
                  </a:lnTo>
                  <a:lnTo>
                    <a:pt x="402" y="129"/>
                  </a:lnTo>
                  <a:lnTo>
                    <a:pt x="407" y="128"/>
                  </a:lnTo>
                  <a:lnTo>
                    <a:pt x="412" y="127"/>
                  </a:lnTo>
                  <a:lnTo>
                    <a:pt x="417" y="127"/>
                  </a:lnTo>
                  <a:lnTo>
                    <a:pt x="416" y="132"/>
                  </a:lnTo>
                  <a:lnTo>
                    <a:pt x="415" y="138"/>
                  </a:lnTo>
                  <a:lnTo>
                    <a:pt x="415" y="141"/>
                  </a:lnTo>
                  <a:lnTo>
                    <a:pt x="414" y="144"/>
                  </a:lnTo>
                  <a:lnTo>
                    <a:pt x="414" y="147"/>
                  </a:lnTo>
                  <a:lnTo>
                    <a:pt x="414" y="151"/>
                  </a:lnTo>
                  <a:lnTo>
                    <a:pt x="412" y="156"/>
                  </a:lnTo>
                  <a:lnTo>
                    <a:pt x="411" y="162"/>
                  </a:lnTo>
                  <a:lnTo>
                    <a:pt x="410" y="168"/>
                  </a:lnTo>
                  <a:lnTo>
                    <a:pt x="410" y="173"/>
                  </a:lnTo>
                  <a:lnTo>
                    <a:pt x="442" y="181"/>
                  </a:lnTo>
                  <a:lnTo>
                    <a:pt x="442" y="178"/>
                  </a:lnTo>
                  <a:lnTo>
                    <a:pt x="442" y="176"/>
                  </a:lnTo>
                  <a:lnTo>
                    <a:pt x="442" y="173"/>
                  </a:lnTo>
                  <a:lnTo>
                    <a:pt x="444" y="169"/>
                  </a:lnTo>
                  <a:lnTo>
                    <a:pt x="445" y="164"/>
                  </a:lnTo>
                  <a:lnTo>
                    <a:pt x="446" y="161"/>
                  </a:lnTo>
                  <a:lnTo>
                    <a:pt x="447" y="156"/>
                  </a:lnTo>
                  <a:lnTo>
                    <a:pt x="447" y="151"/>
                  </a:lnTo>
                  <a:lnTo>
                    <a:pt x="449" y="144"/>
                  </a:lnTo>
                  <a:lnTo>
                    <a:pt x="450" y="139"/>
                  </a:lnTo>
                  <a:lnTo>
                    <a:pt x="450" y="133"/>
                  </a:lnTo>
                  <a:lnTo>
                    <a:pt x="451" y="129"/>
                  </a:lnTo>
                  <a:lnTo>
                    <a:pt x="452" y="124"/>
                  </a:lnTo>
                  <a:lnTo>
                    <a:pt x="452" y="119"/>
                  </a:lnTo>
                  <a:lnTo>
                    <a:pt x="454" y="116"/>
                  </a:lnTo>
                  <a:lnTo>
                    <a:pt x="454" y="112"/>
                  </a:lnTo>
                  <a:lnTo>
                    <a:pt x="452" y="107"/>
                  </a:lnTo>
                  <a:lnTo>
                    <a:pt x="451" y="103"/>
                  </a:lnTo>
                  <a:lnTo>
                    <a:pt x="447" y="98"/>
                  </a:lnTo>
                  <a:lnTo>
                    <a:pt x="445" y="96"/>
                  </a:lnTo>
                  <a:lnTo>
                    <a:pt x="440" y="92"/>
                  </a:lnTo>
                  <a:lnTo>
                    <a:pt x="434" y="92"/>
                  </a:lnTo>
                  <a:lnTo>
                    <a:pt x="431" y="91"/>
                  </a:lnTo>
                  <a:lnTo>
                    <a:pt x="427" y="91"/>
                  </a:lnTo>
                  <a:lnTo>
                    <a:pt x="424" y="91"/>
                  </a:lnTo>
                  <a:lnTo>
                    <a:pt x="420" y="92"/>
                  </a:lnTo>
                  <a:lnTo>
                    <a:pt x="414" y="92"/>
                  </a:lnTo>
                  <a:lnTo>
                    <a:pt x="410" y="92"/>
                  </a:lnTo>
                  <a:lnTo>
                    <a:pt x="404" y="93"/>
                  </a:lnTo>
                  <a:lnTo>
                    <a:pt x="399" y="96"/>
                  </a:lnTo>
                  <a:lnTo>
                    <a:pt x="395" y="96"/>
                  </a:lnTo>
                  <a:lnTo>
                    <a:pt x="391" y="97"/>
                  </a:lnTo>
                  <a:lnTo>
                    <a:pt x="389" y="98"/>
                  </a:lnTo>
                  <a:lnTo>
                    <a:pt x="385" y="98"/>
                  </a:lnTo>
                  <a:lnTo>
                    <a:pt x="381" y="99"/>
                  </a:lnTo>
                  <a:lnTo>
                    <a:pt x="377" y="101"/>
                  </a:lnTo>
                  <a:lnTo>
                    <a:pt x="374" y="102"/>
                  </a:lnTo>
                  <a:lnTo>
                    <a:pt x="370" y="104"/>
                  </a:lnTo>
                  <a:lnTo>
                    <a:pt x="366" y="104"/>
                  </a:lnTo>
                  <a:lnTo>
                    <a:pt x="362" y="106"/>
                  </a:lnTo>
                  <a:lnTo>
                    <a:pt x="359" y="107"/>
                  </a:lnTo>
                  <a:lnTo>
                    <a:pt x="356" y="108"/>
                  </a:lnTo>
                  <a:lnTo>
                    <a:pt x="352" y="109"/>
                  </a:lnTo>
                  <a:lnTo>
                    <a:pt x="348" y="111"/>
                  </a:lnTo>
                  <a:lnTo>
                    <a:pt x="345" y="111"/>
                  </a:lnTo>
                  <a:lnTo>
                    <a:pt x="342" y="112"/>
                  </a:lnTo>
                  <a:lnTo>
                    <a:pt x="342" y="108"/>
                  </a:lnTo>
                  <a:lnTo>
                    <a:pt x="341" y="104"/>
                  </a:lnTo>
                  <a:lnTo>
                    <a:pt x="341" y="101"/>
                  </a:lnTo>
                  <a:lnTo>
                    <a:pt x="341" y="98"/>
                  </a:lnTo>
                  <a:lnTo>
                    <a:pt x="341" y="94"/>
                  </a:lnTo>
                  <a:lnTo>
                    <a:pt x="342" y="92"/>
                  </a:lnTo>
                  <a:lnTo>
                    <a:pt x="342" y="87"/>
                  </a:lnTo>
                  <a:lnTo>
                    <a:pt x="342" y="83"/>
                  </a:lnTo>
                  <a:lnTo>
                    <a:pt x="342" y="79"/>
                  </a:lnTo>
                  <a:lnTo>
                    <a:pt x="343" y="74"/>
                  </a:lnTo>
                  <a:lnTo>
                    <a:pt x="343" y="68"/>
                  </a:lnTo>
                  <a:lnTo>
                    <a:pt x="343" y="63"/>
                  </a:lnTo>
                  <a:lnTo>
                    <a:pt x="343" y="59"/>
                  </a:lnTo>
                  <a:lnTo>
                    <a:pt x="345" y="57"/>
                  </a:lnTo>
                  <a:lnTo>
                    <a:pt x="345" y="53"/>
                  </a:lnTo>
                  <a:lnTo>
                    <a:pt x="346" y="51"/>
                  </a:lnTo>
                  <a:lnTo>
                    <a:pt x="350" y="51"/>
                  </a:lnTo>
                  <a:lnTo>
                    <a:pt x="355" y="52"/>
                  </a:lnTo>
                  <a:lnTo>
                    <a:pt x="359" y="52"/>
                  </a:lnTo>
                  <a:lnTo>
                    <a:pt x="364" y="53"/>
                  </a:lnTo>
                  <a:lnTo>
                    <a:pt x="367" y="53"/>
                  </a:lnTo>
                  <a:lnTo>
                    <a:pt x="371" y="53"/>
                  </a:lnTo>
                  <a:lnTo>
                    <a:pt x="376" y="54"/>
                  </a:lnTo>
                  <a:lnTo>
                    <a:pt x="381" y="56"/>
                  </a:lnTo>
                  <a:lnTo>
                    <a:pt x="385" y="56"/>
                  </a:lnTo>
                  <a:lnTo>
                    <a:pt x="389" y="57"/>
                  </a:lnTo>
                  <a:lnTo>
                    <a:pt x="394" y="57"/>
                  </a:lnTo>
                  <a:lnTo>
                    <a:pt x="399" y="58"/>
                  </a:lnTo>
                  <a:lnTo>
                    <a:pt x="402" y="58"/>
                  </a:lnTo>
                  <a:lnTo>
                    <a:pt x="407" y="59"/>
                  </a:lnTo>
                  <a:lnTo>
                    <a:pt x="412" y="59"/>
                  </a:lnTo>
                  <a:lnTo>
                    <a:pt x="417" y="61"/>
                  </a:lnTo>
                  <a:lnTo>
                    <a:pt x="421" y="61"/>
                  </a:lnTo>
                  <a:lnTo>
                    <a:pt x="426" y="62"/>
                  </a:lnTo>
                  <a:lnTo>
                    <a:pt x="430" y="62"/>
                  </a:lnTo>
                  <a:lnTo>
                    <a:pt x="435" y="63"/>
                  </a:lnTo>
                  <a:lnTo>
                    <a:pt x="439" y="63"/>
                  </a:lnTo>
                  <a:lnTo>
                    <a:pt x="444" y="64"/>
                  </a:lnTo>
                  <a:lnTo>
                    <a:pt x="447" y="64"/>
                  </a:lnTo>
                  <a:lnTo>
                    <a:pt x="452" y="66"/>
                  </a:lnTo>
                  <a:lnTo>
                    <a:pt x="456" y="66"/>
                  </a:lnTo>
                  <a:lnTo>
                    <a:pt x="461" y="66"/>
                  </a:lnTo>
                  <a:lnTo>
                    <a:pt x="465" y="66"/>
                  </a:lnTo>
                  <a:lnTo>
                    <a:pt x="470" y="67"/>
                  </a:lnTo>
                  <a:lnTo>
                    <a:pt x="474" y="68"/>
                  </a:lnTo>
                  <a:lnTo>
                    <a:pt x="479" y="68"/>
                  </a:lnTo>
                  <a:lnTo>
                    <a:pt x="483" y="69"/>
                  </a:lnTo>
                  <a:lnTo>
                    <a:pt x="486" y="71"/>
                  </a:lnTo>
                  <a:lnTo>
                    <a:pt x="490" y="71"/>
                  </a:lnTo>
                  <a:lnTo>
                    <a:pt x="494" y="71"/>
                  </a:lnTo>
                  <a:lnTo>
                    <a:pt x="498" y="72"/>
                  </a:lnTo>
                  <a:lnTo>
                    <a:pt x="501" y="72"/>
                  </a:lnTo>
                  <a:lnTo>
                    <a:pt x="504" y="72"/>
                  </a:lnTo>
                  <a:lnTo>
                    <a:pt x="508" y="72"/>
                  </a:lnTo>
                  <a:lnTo>
                    <a:pt x="511" y="73"/>
                  </a:lnTo>
                  <a:lnTo>
                    <a:pt x="515" y="73"/>
                  </a:lnTo>
                  <a:lnTo>
                    <a:pt x="518" y="73"/>
                  </a:lnTo>
                  <a:lnTo>
                    <a:pt x="521" y="74"/>
                  </a:lnTo>
                  <a:lnTo>
                    <a:pt x="525" y="74"/>
                  </a:lnTo>
                  <a:lnTo>
                    <a:pt x="529" y="76"/>
                  </a:lnTo>
                  <a:lnTo>
                    <a:pt x="531" y="76"/>
                  </a:lnTo>
                  <a:lnTo>
                    <a:pt x="535" y="77"/>
                  </a:lnTo>
                  <a:lnTo>
                    <a:pt x="538" y="77"/>
                  </a:lnTo>
                  <a:lnTo>
                    <a:pt x="541" y="78"/>
                  </a:lnTo>
                  <a:lnTo>
                    <a:pt x="546" y="78"/>
                  </a:lnTo>
                  <a:lnTo>
                    <a:pt x="551" y="79"/>
                  </a:lnTo>
                  <a:lnTo>
                    <a:pt x="555" y="79"/>
                  </a:lnTo>
                  <a:lnTo>
                    <a:pt x="560" y="79"/>
                  </a:lnTo>
                  <a:lnTo>
                    <a:pt x="563" y="79"/>
                  </a:lnTo>
                  <a:lnTo>
                    <a:pt x="566" y="81"/>
                  </a:lnTo>
                  <a:lnTo>
                    <a:pt x="569" y="81"/>
                  </a:lnTo>
                  <a:lnTo>
                    <a:pt x="571" y="82"/>
                  </a:lnTo>
                  <a:lnTo>
                    <a:pt x="574" y="82"/>
                  </a:lnTo>
                  <a:lnTo>
                    <a:pt x="579" y="82"/>
                  </a:lnTo>
                  <a:lnTo>
                    <a:pt x="581" y="81"/>
                  </a:lnTo>
                  <a:lnTo>
                    <a:pt x="586" y="79"/>
                  </a:lnTo>
                  <a:lnTo>
                    <a:pt x="591" y="74"/>
                  </a:lnTo>
                  <a:lnTo>
                    <a:pt x="595" y="69"/>
                  </a:lnTo>
                  <a:lnTo>
                    <a:pt x="596" y="66"/>
                  </a:lnTo>
                  <a:lnTo>
                    <a:pt x="596" y="63"/>
                  </a:lnTo>
                  <a:lnTo>
                    <a:pt x="596" y="59"/>
                  </a:lnTo>
                  <a:lnTo>
                    <a:pt x="595" y="58"/>
                  </a:lnTo>
                  <a:lnTo>
                    <a:pt x="593" y="54"/>
                  </a:lnTo>
                  <a:lnTo>
                    <a:pt x="589" y="53"/>
                  </a:lnTo>
                  <a:lnTo>
                    <a:pt x="586" y="51"/>
                  </a:lnTo>
                  <a:lnTo>
                    <a:pt x="584" y="51"/>
                  </a:lnTo>
                  <a:lnTo>
                    <a:pt x="581" y="49"/>
                  </a:lnTo>
                  <a:lnTo>
                    <a:pt x="578" y="49"/>
                  </a:lnTo>
                  <a:lnTo>
                    <a:pt x="575" y="48"/>
                  </a:lnTo>
                  <a:lnTo>
                    <a:pt x="574" y="48"/>
                  </a:lnTo>
                  <a:lnTo>
                    <a:pt x="570" y="47"/>
                  </a:lnTo>
                  <a:lnTo>
                    <a:pt x="568" y="47"/>
                  </a:lnTo>
                  <a:lnTo>
                    <a:pt x="563" y="47"/>
                  </a:lnTo>
                  <a:lnTo>
                    <a:pt x="559" y="46"/>
                  </a:lnTo>
                  <a:lnTo>
                    <a:pt x="554" y="46"/>
                  </a:lnTo>
                  <a:lnTo>
                    <a:pt x="549" y="44"/>
                  </a:lnTo>
                  <a:lnTo>
                    <a:pt x="543" y="43"/>
                  </a:lnTo>
                  <a:lnTo>
                    <a:pt x="538" y="42"/>
                  </a:lnTo>
                  <a:lnTo>
                    <a:pt x="534" y="42"/>
                  </a:lnTo>
                  <a:lnTo>
                    <a:pt x="530" y="41"/>
                  </a:lnTo>
                  <a:lnTo>
                    <a:pt x="528" y="41"/>
                  </a:lnTo>
                  <a:lnTo>
                    <a:pt x="524" y="41"/>
                  </a:lnTo>
                  <a:lnTo>
                    <a:pt x="519" y="39"/>
                  </a:lnTo>
                  <a:lnTo>
                    <a:pt x="516" y="39"/>
                  </a:lnTo>
                  <a:lnTo>
                    <a:pt x="511" y="38"/>
                  </a:lnTo>
                  <a:lnTo>
                    <a:pt x="508" y="38"/>
                  </a:lnTo>
                  <a:lnTo>
                    <a:pt x="504" y="38"/>
                  </a:lnTo>
                  <a:lnTo>
                    <a:pt x="499" y="37"/>
                  </a:lnTo>
                  <a:lnTo>
                    <a:pt x="494" y="37"/>
                  </a:lnTo>
                  <a:lnTo>
                    <a:pt x="49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0" name="Freeform 29"/>
            <p:cNvSpPr>
              <a:spLocks/>
            </p:cNvSpPr>
            <p:nvPr/>
          </p:nvSpPr>
          <p:spPr bwMode="auto">
            <a:xfrm>
              <a:off x="3711" y="1036"/>
              <a:ext cx="246" cy="187"/>
            </a:xfrm>
            <a:custGeom>
              <a:avLst/>
              <a:gdLst>
                <a:gd name="T0" fmla="*/ 15 w 491"/>
                <a:gd name="T1" fmla="*/ 10 h 376"/>
                <a:gd name="T2" fmla="*/ 15 w 491"/>
                <a:gd name="T3" fmla="*/ 10 h 376"/>
                <a:gd name="T4" fmla="*/ 14 w 491"/>
                <a:gd name="T5" fmla="*/ 9 h 376"/>
                <a:gd name="T6" fmla="*/ 14 w 491"/>
                <a:gd name="T7" fmla="*/ 9 h 376"/>
                <a:gd name="T8" fmla="*/ 13 w 491"/>
                <a:gd name="T9" fmla="*/ 8 h 376"/>
                <a:gd name="T10" fmla="*/ 13 w 491"/>
                <a:gd name="T11" fmla="*/ 8 h 376"/>
                <a:gd name="T12" fmla="*/ 12 w 491"/>
                <a:gd name="T13" fmla="*/ 7 h 376"/>
                <a:gd name="T14" fmla="*/ 11 w 491"/>
                <a:gd name="T15" fmla="*/ 7 h 376"/>
                <a:gd name="T16" fmla="*/ 10 w 491"/>
                <a:gd name="T17" fmla="*/ 6 h 376"/>
                <a:gd name="T18" fmla="*/ 9 w 491"/>
                <a:gd name="T19" fmla="*/ 5 h 376"/>
                <a:gd name="T20" fmla="*/ 9 w 491"/>
                <a:gd name="T21" fmla="*/ 5 h 376"/>
                <a:gd name="T22" fmla="*/ 8 w 491"/>
                <a:gd name="T23" fmla="*/ 4 h 376"/>
                <a:gd name="T24" fmla="*/ 7 w 491"/>
                <a:gd name="T25" fmla="*/ 4 h 376"/>
                <a:gd name="T26" fmla="*/ 6 w 491"/>
                <a:gd name="T27" fmla="*/ 3 h 376"/>
                <a:gd name="T28" fmla="*/ 5 w 491"/>
                <a:gd name="T29" fmla="*/ 2 h 376"/>
                <a:gd name="T30" fmla="*/ 4 w 491"/>
                <a:gd name="T31" fmla="*/ 2 h 376"/>
                <a:gd name="T32" fmla="*/ 4 w 491"/>
                <a:gd name="T33" fmla="*/ 1 h 376"/>
                <a:gd name="T34" fmla="*/ 3 w 491"/>
                <a:gd name="T35" fmla="*/ 1 h 376"/>
                <a:gd name="T36" fmla="*/ 2 w 491"/>
                <a:gd name="T37" fmla="*/ 0 h 376"/>
                <a:gd name="T38" fmla="*/ 2 w 491"/>
                <a:gd name="T39" fmla="*/ 0 h 376"/>
                <a:gd name="T40" fmla="*/ 1 w 491"/>
                <a:gd name="T41" fmla="*/ 0 h 376"/>
                <a:gd name="T42" fmla="*/ 1 w 491"/>
                <a:gd name="T43" fmla="*/ 0 h 376"/>
                <a:gd name="T44" fmla="*/ 1 w 491"/>
                <a:gd name="T45" fmla="*/ 0 h 376"/>
                <a:gd name="T46" fmla="*/ 1 w 491"/>
                <a:gd name="T47" fmla="*/ 0 h 376"/>
                <a:gd name="T48" fmla="*/ 0 w 491"/>
                <a:gd name="T49" fmla="*/ 0 h 376"/>
                <a:gd name="T50" fmla="*/ 1 w 491"/>
                <a:gd name="T51" fmla="*/ 0 h 376"/>
                <a:gd name="T52" fmla="*/ 1 w 491"/>
                <a:gd name="T53" fmla="*/ 1 h 376"/>
                <a:gd name="T54" fmla="*/ 2 w 491"/>
                <a:gd name="T55" fmla="*/ 1 h 376"/>
                <a:gd name="T56" fmla="*/ 2 w 491"/>
                <a:gd name="T57" fmla="*/ 2 h 376"/>
                <a:gd name="T58" fmla="*/ 3 w 491"/>
                <a:gd name="T59" fmla="*/ 2 h 376"/>
                <a:gd name="T60" fmla="*/ 3 w 491"/>
                <a:gd name="T61" fmla="*/ 2 h 376"/>
                <a:gd name="T62" fmla="*/ 4 w 491"/>
                <a:gd name="T63" fmla="*/ 3 h 376"/>
                <a:gd name="T64" fmla="*/ 5 w 491"/>
                <a:gd name="T65" fmla="*/ 4 h 376"/>
                <a:gd name="T66" fmla="*/ 6 w 491"/>
                <a:gd name="T67" fmla="*/ 4 h 376"/>
                <a:gd name="T68" fmla="*/ 7 w 491"/>
                <a:gd name="T69" fmla="*/ 5 h 376"/>
                <a:gd name="T70" fmla="*/ 8 w 491"/>
                <a:gd name="T71" fmla="*/ 6 h 376"/>
                <a:gd name="T72" fmla="*/ 9 w 491"/>
                <a:gd name="T73" fmla="*/ 6 h 376"/>
                <a:gd name="T74" fmla="*/ 9 w 491"/>
                <a:gd name="T75" fmla="*/ 7 h 376"/>
                <a:gd name="T76" fmla="*/ 10 w 491"/>
                <a:gd name="T77" fmla="*/ 7 h 376"/>
                <a:gd name="T78" fmla="*/ 11 w 491"/>
                <a:gd name="T79" fmla="*/ 8 h 376"/>
                <a:gd name="T80" fmla="*/ 12 w 491"/>
                <a:gd name="T81" fmla="*/ 9 h 376"/>
                <a:gd name="T82" fmla="*/ 12 w 491"/>
                <a:gd name="T83" fmla="*/ 9 h 376"/>
                <a:gd name="T84" fmla="*/ 13 w 491"/>
                <a:gd name="T85" fmla="*/ 10 h 376"/>
                <a:gd name="T86" fmla="*/ 14 w 491"/>
                <a:gd name="T87" fmla="*/ 10 h 376"/>
                <a:gd name="T88" fmla="*/ 14 w 491"/>
                <a:gd name="T89" fmla="*/ 10 h 376"/>
                <a:gd name="T90" fmla="*/ 14 w 491"/>
                <a:gd name="T91" fmla="*/ 11 h 376"/>
                <a:gd name="T92" fmla="*/ 15 w 491"/>
                <a:gd name="T93" fmla="*/ 11 h 376"/>
                <a:gd name="T94" fmla="*/ 15 w 491"/>
                <a:gd name="T95" fmla="*/ 11 h 376"/>
                <a:gd name="T96" fmla="*/ 16 w 491"/>
                <a:gd name="T97" fmla="*/ 11 h 376"/>
                <a:gd name="T98" fmla="*/ 16 w 491"/>
                <a:gd name="T99" fmla="*/ 11 h 376"/>
                <a:gd name="T100" fmla="*/ 16 w 491"/>
                <a:gd name="T101" fmla="*/ 11 h 376"/>
                <a:gd name="T102" fmla="*/ 16 w 491"/>
                <a:gd name="T103" fmla="*/ 10 h 3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1" h="376">
                  <a:moveTo>
                    <a:pt x="482" y="343"/>
                  </a:moveTo>
                  <a:lnTo>
                    <a:pt x="480" y="339"/>
                  </a:lnTo>
                  <a:lnTo>
                    <a:pt x="475" y="336"/>
                  </a:lnTo>
                  <a:lnTo>
                    <a:pt x="471" y="333"/>
                  </a:lnTo>
                  <a:lnTo>
                    <a:pt x="467" y="329"/>
                  </a:lnTo>
                  <a:lnTo>
                    <a:pt x="462" y="327"/>
                  </a:lnTo>
                  <a:lnTo>
                    <a:pt x="458" y="323"/>
                  </a:lnTo>
                  <a:lnTo>
                    <a:pt x="453" y="319"/>
                  </a:lnTo>
                  <a:lnTo>
                    <a:pt x="448" y="314"/>
                  </a:lnTo>
                  <a:lnTo>
                    <a:pt x="443" y="311"/>
                  </a:lnTo>
                  <a:lnTo>
                    <a:pt x="437" y="307"/>
                  </a:lnTo>
                  <a:lnTo>
                    <a:pt x="431" y="302"/>
                  </a:lnTo>
                  <a:lnTo>
                    <a:pt x="424" y="297"/>
                  </a:lnTo>
                  <a:lnTo>
                    <a:pt x="417" y="292"/>
                  </a:lnTo>
                  <a:lnTo>
                    <a:pt x="411" y="287"/>
                  </a:lnTo>
                  <a:lnTo>
                    <a:pt x="403" y="282"/>
                  </a:lnTo>
                  <a:lnTo>
                    <a:pt x="396" y="276"/>
                  </a:lnTo>
                  <a:lnTo>
                    <a:pt x="388" y="269"/>
                  </a:lnTo>
                  <a:lnTo>
                    <a:pt x="381" y="263"/>
                  </a:lnTo>
                  <a:lnTo>
                    <a:pt x="372" y="257"/>
                  </a:lnTo>
                  <a:lnTo>
                    <a:pt x="364" y="251"/>
                  </a:lnTo>
                  <a:lnTo>
                    <a:pt x="356" y="244"/>
                  </a:lnTo>
                  <a:lnTo>
                    <a:pt x="347" y="239"/>
                  </a:lnTo>
                  <a:lnTo>
                    <a:pt x="338" y="232"/>
                  </a:lnTo>
                  <a:lnTo>
                    <a:pt x="329" y="225"/>
                  </a:lnTo>
                  <a:lnTo>
                    <a:pt x="321" y="218"/>
                  </a:lnTo>
                  <a:lnTo>
                    <a:pt x="312" y="212"/>
                  </a:lnTo>
                  <a:lnTo>
                    <a:pt x="302" y="204"/>
                  </a:lnTo>
                  <a:lnTo>
                    <a:pt x="294" y="198"/>
                  </a:lnTo>
                  <a:lnTo>
                    <a:pt x="284" y="190"/>
                  </a:lnTo>
                  <a:lnTo>
                    <a:pt x="275" y="184"/>
                  </a:lnTo>
                  <a:lnTo>
                    <a:pt x="265" y="178"/>
                  </a:lnTo>
                  <a:lnTo>
                    <a:pt x="257" y="170"/>
                  </a:lnTo>
                  <a:lnTo>
                    <a:pt x="247" y="163"/>
                  </a:lnTo>
                  <a:lnTo>
                    <a:pt x="237" y="157"/>
                  </a:lnTo>
                  <a:lnTo>
                    <a:pt x="228" y="149"/>
                  </a:lnTo>
                  <a:lnTo>
                    <a:pt x="218" y="142"/>
                  </a:lnTo>
                  <a:lnTo>
                    <a:pt x="209" y="135"/>
                  </a:lnTo>
                  <a:lnTo>
                    <a:pt x="200" y="128"/>
                  </a:lnTo>
                  <a:lnTo>
                    <a:pt x="190" y="122"/>
                  </a:lnTo>
                  <a:lnTo>
                    <a:pt x="182" y="114"/>
                  </a:lnTo>
                  <a:lnTo>
                    <a:pt x="173" y="108"/>
                  </a:lnTo>
                  <a:lnTo>
                    <a:pt x="164" y="102"/>
                  </a:lnTo>
                  <a:lnTo>
                    <a:pt x="154" y="94"/>
                  </a:lnTo>
                  <a:lnTo>
                    <a:pt x="146" y="89"/>
                  </a:lnTo>
                  <a:lnTo>
                    <a:pt x="138" y="83"/>
                  </a:lnTo>
                  <a:lnTo>
                    <a:pt x="130" y="76"/>
                  </a:lnTo>
                  <a:lnTo>
                    <a:pt x="121" y="70"/>
                  </a:lnTo>
                  <a:lnTo>
                    <a:pt x="114" y="65"/>
                  </a:lnTo>
                  <a:lnTo>
                    <a:pt x="105" y="59"/>
                  </a:lnTo>
                  <a:lnTo>
                    <a:pt x="98" y="53"/>
                  </a:lnTo>
                  <a:lnTo>
                    <a:pt x="90" y="48"/>
                  </a:lnTo>
                  <a:lnTo>
                    <a:pt x="84" y="43"/>
                  </a:lnTo>
                  <a:lnTo>
                    <a:pt x="76" y="38"/>
                  </a:lnTo>
                  <a:lnTo>
                    <a:pt x="71" y="34"/>
                  </a:lnTo>
                  <a:lnTo>
                    <a:pt x="64" y="29"/>
                  </a:lnTo>
                  <a:lnTo>
                    <a:pt x="59" y="25"/>
                  </a:lnTo>
                  <a:lnTo>
                    <a:pt x="54" y="21"/>
                  </a:lnTo>
                  <a:lnTo>
                    <a:pt x="49" y="18"/>
                  </a:lnTo>
                  <a:lnTo>
                    <a:pt x="44" y="15"/>
                  </a:lnTo>
                  <a:lnTo>
                    <a:pt x="40" y="11"/>
                  </a:lnTo>
                  <a:lnTo>
                    <a:pt x="36" y="9"/>
                  </a:lnTo>
                  <a:lnTo>
                    <a:pt x="32" y="6"/>
                  </a:lnTo>
                  <a:lnTo>
                    <a:pt x="29" y="3"/>
                  </a:lnTo>
                  <a:lnTo>
                    <a:pt x="24" y="1"/>
                  </a:lnTo>
                  <a:lnTo>
                    <a:pt x="20" y="0"/>
                  </a:lnTo>
                  <a:lnTo>
                    <a:pt x="16" y="0"/>
                  </a:lnTo>
                  <a:lnTo>
                    <a:pt x="12" y="0"/>
                  </a:lnTo>
                  <a:lnTo>
                    <a:pt x="9" y="1"/>
                  </a:lnTo>
                  <a:lnTo>
                    <a:pt x="6" y="3"/>
                  </a:lnTo>
                  <a:lnTo>
                    <a:pt x="4" y="5"/>
                  </a:lnTo>
                  <a:lnTo>
                    <a:pt x="1" y="8"/>
                  </a:lnTo>
                  <a:lnTo>
                    <a:pt x="0" y="10"/>
                  </a:lnTo>
                  <a:lnTo>
                    <a:pt x="0" y="14"/>
                  </a:lnTo>
                  <a:lnTo>
                    <a:pt x="0" y="18"/>
                  </a:lnTo>
                  <a:lnTo>
                    <a:pt x="1" y="21"/>
                  </a:lnTo>
                  <a:lnTo>
                    <a:pt x="5" y="25"/>
                  </a:lnTo>
                  <a:lnTo>
                    <a:pt x="7" y="29"/>
                  </a:lnTo>
                  <a:lnTo>
                    <a:pt x="12" y="34"/>
                  </a:lnTo>
                  <a:lnTo>
                    <a:pt x="16" y="35"/>
                  </a:lnTo>
                  <a:lnTo>
                    <a:pt x="20" y="39"/>
                  </a:lnTo>
                  <a:lnTo>
                    <a:pt x="25" y="43"/>
                  </a:lnTo>
                  <a:lnTo>
                    <a:pt x="30" y="46"/>
                  </a:lnTo>
                  <a:lnTo>
                    <a:pt x="35" y="50"/>
                  </a:lnTo>
                  <a:lnTo>
                    <a:pt x="41" y="54"/>
                  </a:lnTo>
                  <a:lnTo>
                    <a:pt x="46" y="59"/>
                  </a:lnTo>
                  <a:lnTo>
                    <a:pt x="54" y="64"/>
                  </a:lnTo>
                  <a:lnTo>
                    <a:pt x="60" y="68"/>
                  </a:lnTo>
                  <a:lnTo>
                    <a:pt x="66" y="74"/>
                  </a:lnTo>
                  <a:lnTo>
                    <a:pt x="74" y="79"/>
                  </a:lnTo>
                  <a:lnTo>
                    <a:pt x="81" y="84"/>
                  </a:lnTo>
                  <a:lnTo>
                    <a:pt x="89" y="89"/>
                  </a:lnTo>
                  <a:lnTo>
                    <a:pt x="96" y="95"/>
                  </a:lnTo>
                  <a:lnTo>
                    <a:pt x="104" y="100"/>
                  </a:lnTo>
                  <a:lnTo>
                    <a:pt x="113" y="108"/>
                  </a:lnTo>
                  <a:lnTo>
                    <a:pt x="121" y="113"/>
                  </a:lnTo>
                  <a:lnTo>
                    <a:pt x="129" y="119"/>
                  </a:lnTo>
                  <a:lnTo>
                    <a:pt x="138" y="125"/>
                  </a:lnTo>
                  <a:lnTo>
                    <a:pt x="146" y="133"/>
                  </a:lnTo>
                  <a:lnTo>
                    <a:pt x="155" y="139"/>
                  </a:lnTo>
                  <a:lnTo>
                    <a:pt x="164" y="147"/>
                  </a:lnTo>
                  <a:lnTo>
                    <a:pt x="173" y="153"/>
                  </a:lnTo>
                  <a:lnTo>
                    <a:pt x="183" y="160"/>
                  </a:lnTo>
                  <a:lnTo>
                    <a:pt x="192" y="167"/>
                  </a:lnTo>
                  <a:lnTo>
                    <a:pt x="202" y="174"/>
                  </a:lnTo>
                  <a:lnTo>
                    <a:pt x="210" y="180"/>
                  </a:lnTo>
                  <a:lnTo>
                    <a:pt x="220" y="188"/>
                  </a:lnTo>
                  <a:lnTo>
                    <a:pt x="229" y="194"/>
                  </a:lnTo>
                  <a:lnTo>
                    <a:pt x="239" y="202"/>
                  </a:lnTo>
                  <a:lnTo>
                    <a:pt x="248" y="209"/>
                  </a:lnTo>
                  <a:lnTo>
                    <a:pt x="258" y="217"/>
                  </a:lnTo>
                  <a:lnTo>
                    <a:pt x="267" y="223"/>
                  </a:lnTo>
                  <a:lnTo>
                    <a:pt x="277" y="229"/>
                  </a:lnTo>
                  <a:lnTo>
                    <a:pt x="284" y="236"/>
                  </a:lnTo>
                  <a:lnTo>
                    <a:pt x="294" y="243"/>
                  </a:lnTo>
                  <a:lnTo>
                    <a:pt x="303" y="249"/>
                  </a:lnTo>
                  <a:lnTo>
                    <a:pt x="312" y="256"/>
                  </a:lnTo>
                  <a:lnTo>
                    <a:pt x="321" y="263"/>
                  </a:lnTo>
                  <a:lnTo>
                    <a:pt x="329" y="269"/>
                  </a:lnTo>
                  <a:lnTo>
                    <a:pt x="337" y="276"/>
                  </a:lnTo>
                  <a:lnTo>
                    <a:pt x="346" y="282"/>
                  </a:lnTo>
                  <a:lnTo>
                    <a:pt x="353" y="288"/>
                  </a:lnTo>
                  <a:lnTo>
                    <a:pt x="362" y="294"/>
                  </a:lnTo>
                  <a:lnTo>
                    <a:pt x="369" y="301"/>
                  </a:lnTo>
                  <a:lnTo>
                    <a:pt x="377" y="306"/>
                  </a:lnTo>
                  <a:lnTo>
                    <a:pt x="384" y="312"/>
                  </a:lnTo>
                  <a:lnTo>
                    <a:pt x="392" y="317"/>
                  </a:lnTo>
                  <a:lnTo>
                    <a:pt x="398" y="322"/>
                  </a:lnTo>
                  <a:lnTo>
                    <a:pt x="404" y="327"/>
                  </a:lnTo>
                  <a:lnTo>
                    <a:pt x="411" y="332"/>
                  </a:lnTo>
                  <a:lnTo>
                    <a:pt x="417" y="336"/>
                  </a:lnTo>
                  <a:lnTo>
                    <a:pt x="422" y="339"/>
                  </a:lnTo>
                  <a:lnTo>
                    <a:pt x="427" y="344"/>
                  </a:lnTo>
                  <a:lnTo>
                    <a:pt x="432" y="348"/>
                  </a:lnTo>
                  <a:lnTo>
                    <a:pt x="437" y="352"/>
                  </a:lnTo>
                  <a:lnTo>
                    <a:pt x="441" y="354"/>
                  </a:lnTo>
                  <a:lnTo>
                    <a:pt x="445" y="358"/>
                  </a:lnTo>
                  <a:lnTo>
                    <a:pt x="448" y="361"/>
                  </a:lnTo>
                  <a:lnTo>
                    <a:pt x="452" y="363"/>
                  </a:lnTo>
                  <a:lnTo>
                    <a:pt x="456" y="367"/>
                  </a:lnTo>
                  <a:lnTo>
                    <a:pt x="460" y="371"/>
                  </a:lnTo>
                  <a:lnTo>
                    <a:pt x="463" y="373"/>
                  </a:lnTo>
                  <a:lnTo>
                    <a:pt x="467" y="374"/>
                  </a:lnTo>
                  <a:lnTo>
                    <a:pt x="470" y="376"/>
                  </a:lnTo>
                  <a:lnTo>
                    <a:pt x="475" y="376"/>
                  </a:lnTo>
                  <a:lnTo>
                    <a:pt x="477" y="376"/>
                  </a:lnTo>
                  <a:lnTo>
                    <a:pt x="481" y="374"/>
                  </a:lnTo>
                  <a:lnTo>
                    <a:pt x="483" y="373"/>
                  </a:lnTo>
                  <a:lnTo>
                    <a:pt x="487" y="371"/>
                  </a:lnTo>
                  <a:lnTo>
                    <a:pt x="487" y="368"/>
                  </a:lnTo>
                  <a:lnTo>
                    <a:pt x="490" y="366"/>
                  </a:lnTo>
                  <a:lnTo>
                    <a:pt x="491" y="362"/>
                  </a:lnTo>
                  <a:lnTo>
                    <a:pt x="491" y="358"/>
                  </a:lnTo>
                  <a:lnTo>
                    <a:pt x="490" y="354"/>
                  </a:lnTo>
                  <a:lnTo>
                    <a:pt x="488" y="351"/>
                  </a:lnTo>
                  <a:lnTo>
                    <a:pt x="486" y="347"/>
                  </a:lnTo>
                  <a:lnTo>
                    <a:pt x="482" y="3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1" name="Freeform 30"/>
            <p:cNvSpPr>
              <a:spLocks/>
            </p:cNvSpPr>
            <p:nvPr/>
          </p:nvSpPr>
          <p:spPr bwMode="auto">
            <a:xfrm>
              <a:off x="3870" y="999"/>
              <a:ext cx="71" cy="164"/>
            </a:xfrm>
            <a:custGeom>
              <a:avLst/>
              <a:gdLst>
                <a:gd name="T0" fmla="*/ 5 w 141"/>
                <a:gd name="T1" fmla="*/ 9 h 329"/>
                <a:gd name="T2" fmla="*/ 5 w 141"/>
                <a:gd name="T3" fmla="*/ 8 h 329"/>
                <a:gd name="T4" fmla="*/ 4 w 141"/>
                <a:gd name="T5" fmla="*/ 8 h 329"/>
                <a:gd name="T6" fmla="*/ 4 w 141"/>
                <a:gd name="T7" fmla="*/ 8 h 329"/>
                <a:gd name="T8" fmla="*/ 4 w 141"/>
                <a:gd name="T9" fmla="*/ 7 h 329"/>
                <a:gd name="T10" fmla="*/ 4 w 141"/>
                <a:gd name="T11" fmla="*/ 7 h 329"/>
                <a:gd name="T12" fmla="*/ 4 w 141"/>
                <a:gd name="T13" fmla="*/ 6 h 329"/>
                <a:gd name="T14" fmla="*/ 4 w 141"/>
                <a:gd name="T15" fmla="*/ 6 h 329"/>
                <a:gd name="T16" fmla="*/ 3 w 141"/>
                <a:gd name="T17" fmla="*/ 5 h 329"/>
                <a:gd name="T18" fmla="*/ 3 w 141"/>
                <a:gd name="T19" fmla="*/ 5 h 329"/>
                <a:gd name="T20" fmla="*/ 3 w 141"/>
                <a:gd name="T21" fmla="*/ 4 h 329"/>
                <a:gd name="T22" fmla="*/ 3 w 141"/>
                <a:gd name="T23" fmla="*/ 4 h 329"/>
                <a:gd name="T24" fmla="*/ 3 w 141"/>
                <a:gd name="T25" fmla="*/ 3 h 329"/>
                <a:gd name="T26" fmla="*/ 3 w 141"/>
                <a:gd name="T27" fmla="*/ 3 h 329"/>
                <a:gd name="T28" fmla="*/ 2 w 141"/>
                <a:gd name="T29" fmla="*/ 2 h 329"/>
                <a:gd name="T30" fmla="*/ 2 w 141"/>
                <a:gd name="T31" fmla="*/ 2 h 329"/>
                <a:gd name="T32" fmla="*/ 2 w 141"/>
                <a:gd name="T33" fmla="*/ 1 h 329"/>
                <a:gd name="T34" fmla="*/ 2 w 141"/>
                <a:gd name="T35" fmla="*/ 1 h 329"/>
                <a:gd name="T36" fmla="*/ 2 w 141"/>
                <a:gd name="T37" fmla="*/ 1 h 329"/>
                <a:gd name="T38" fmla="*/ 2 w 141"/>
                <a:gd name="T39" fmla="*/ 0 h 329"/>
                <a:gd name="T40" fmla="*/ 1 w 141"/>
                <a:gd name="T41" fmla="*/ 0 h 329"/>
                <a:gd name="T42" fmla="*/ 1 w 141"/>
                <a:gd name="T43" fmla="*/ 0 h 329"/>
                <a:gd name="T44" fmla="*/ 1 w 141"/>
                <a:gd name="T45" fmla="*/ 0 h 329"/>
                <a:gd name="T46" fmla="*/ 1 w 141"/>
                <a:gd name="T47" fmla="*/ 0 h 329"/>
                <a:gd name="T48" fmla="*/ 0 w 141"/>
                <a:gd name="T49" fmla="*/ 0 h 329"/>
                <a:gd name="T50" fmla="*/ 1 w 141"/>
                <a:gd name="T51" fmla="*/ 1 h 329"/>
                <a:gd name="T52" fmla="*/ 1 w 141"/>
                <a:gd name="T53" fmla="*/ 1 h 329"/>
                <a:gd name="T54" fmla="*/ 1 w 141"/>
                <a:gd name="T55" fmla="*/ 1 h 329"/>
                <a:gd name="T56" fmla="*/ 1 w 141"/>
                <a:gd name="T57" fmla="*/ 2 h 329"/>
                <a:gd name="T58" fmla="*/ 1 w 141"/>
                <a:gd name="T59" fmla="*/ 2 h 329"/>
                <a:gd name="T60" fmla="*/ 1 w 141"/>
                <a:gd name="T61" fmla="*/ 3 h 329"/>
                <a:gd name="T62" fmla="*/ 2 w 141"/>
                <a:gd name="T63" fmla="*/ 3 h 329"/>
                <a:gd name="T64" fmla="*/ 2 w 141"/>
                <a:gd name="T65" fmla="*/ 4 h 329"/>
                <a:gd name="T66" fmla="*/ 2 w 141"/>
                <a:gd name="T67" fmla="*/ 5 h 329"/>
                <a:gd name="T68" fmla="*/ 2 w 141"/>
                <a:gd name="T69" fmla="*/ 5 h 329"/>
                <a:gd name="T70" fmla="*/ 2 w 141"/>
                <a:gd name="T71" fmla="*/ 6 h 329"/>
                <a:gd name="T72" fmla="*/ 3 w 141"/>
                <a:gd name="T73" fmla="*/ 6 h 329"/>
                <a:gd name="T74" fmla="*/ 3 w 141"/>
                <a:gd name="T75" fmla="*/ 7 h 329"/>
                <a:gd name="T76" fmla="*/ 3 w 141"/>
                <a:gd name="T77" fmla="*/ 7 h 329"/>
                <a:gd name="T78" fmla="*/ 3 w 141"/>
                <a:gd name="T79" fmla="*/ 8 h 329"/>
                <a:gd name="T80" fmla="*/ 3 w 141"/>
                <a:gd name="T81" fmla="*/ 8 h 329"/>
                <a:gd name="T82" fmla="*/ 3 w 141"/>
                <a:gd name="T83" fmla="*/ 8 h 329"/>
                <a:gd name="T84" fmla="*/ 4 w 141"/>
                <a:gd name="T85" fmla="*/ 9 h 329"/>
                <a:gd name="T86" fmla="*/ 4 w 141"/>
                <a:gd name="T87" fmla="*/ 9 h 329"/>
                <a:gd name="T88" fmla="*/ 4 w 141"/>
                <a:gd name="T89" fmla="*/ 9 h 329"/>
                <a:gd name="T90" fmla="*/ 4 w 141"/>
                <a:gd name="T91" fmla="*/ 10 h 329"/>
                <a:gd name="T92" fmla="*/ 4 w 141"/>
                <a:gd name="T93" fmla="*/ 10 h 329"/>
                <a:gd name="T94" fmla="*/ 5 w 141"/>
                <a:gd name="T95" fmla="*/ 10 h 329"/>
                <a:gd name="T96" fmla="*/ 5 w 141"/>
                <a:gd name="T97" fmla="*/ 10 h 329"/>
                <a:gd name="T98" fmla="*/ 5 w 141"/>
                <a:gd name="T99" fmla="*/ 9 h 3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1" h="329">
                  <a:moveTo>
                    <a:pt x="139" y="302"/>
                  </a:moveTo>
                  <a:lnTo>
                    <a:pt x="138" y="297"/>
                  </a:lnTo>
                  <a:lnTo>
                    <a:pt x="135" y="292"/>
                  </a:lnTo>
                  <a:lnTo>
                    <a:pt x="133" y="287"/>
                  </a:lnTo>
                  <a:lnTo>
                    <a:pt x="131" y="282"/>
                  </a:lnTo>
                  <a:lnTo>
                    <a:pt x="130" y="278"/>
                  </a:lnTo>
                  <a:lnTo>
                    <a:pt x="129" y="275"/>
                  </a:lnTo>
                  <a:lnTo>
                    <a:pt x="126" y="271"/>
                  </a:lnTo>
                  <a:lnTo>
                    <a:pt x="126" y="268"/>
                  </a:lnTo>
                  <a:lnTo>
                    <a:pt x="124" y="263"/>
                  </a:lnTo>
                  <a:lnTo>
                    <a:pt x="123" y="260"/>
                  </a:lnTo>
                  <a:lnTo>
                    <a:pt x="121" y="256"/>
                  </a:lnTo>
                  <a:lnTo>
                    <a:pt x="120" y="252"/>
                  </a:lnTo>
                  <a:lnTo>
                    <a:pt x="119" y="248"/>
                  </a:lnTo>
                  <a:lnTo>
                    <a:pt x="116" y="245"/>
                  </a:lnTo>
                  <a:lnTo>
                    <a:pt x="115" y="240"/>
                  </a:lnTo>
                  <a:lnTo>
                    <a:pt x="112" y="236"/>
                  </a:lnTo>
                  <a:lnTo>
                    <a:pt x="111" y="231"/>
                  </a:lnTo>
                  <a:lnTo>
                    <a:pt x="110" y="226"/>
                  </a:lnTo>
                  <a:lnTo>
                    <a:pt x="107" y="221"/>
                  </a:lnTo>
                  <a:lnTo>
                    <a:pt x="106" y="217"/>
                  </a:lnTo>
                  <a:lnTo>
                    <a:pt x="104" y="212"/>
                  </a:lnTo>
                  <a:lnTo>
                    <a:pt x="102" y="207"/>
                  </a:lnTo>
                  <a:lnTo>
                    <a:pt x="100" y="202"/>
                  </a:lnTo>
                  <a:lnTo>
                    <a:pt x="99" y="198"/>
                  </a:lnTo>
                  <a:lnTo>
                    <a:pt x="96" y="192"/>
                  </a:lnTo>
                  <a:lnTo>
                    <a:pt x="95" y="187"/>
                  </a:lnTo>
                  <a:lnTo>
                    <a:pt x="94" y="182"/>
                  </a:lnTo>
                  <a:lnTo>
                    <a:pt x="91" y="178"/>
                  </a:lnTo>
                  <a:lnTo>
                    <a:pt x="89" y="172"/>
                  </a:lnTo>
                  <a:lnTo>
                    <a:pt x="87" y="167"/>
                  </a:lnTo>
                  <a:lnTo>
                    <a:pt x="85" y="161"/>
                  </a:lnTo>
                  <a:lnTo>
                    <a:pt x="84" y="156"/>
                  </a:lnTo>
                  <a:lnTo>
                    <a:pt x="81" y="151"/>
                  </a:lnTo>
                  <a:lnTo>
                    <a:pt x="79" y="146"/>
                  </a:lnTo>
                  <a:lnTo>
                    <a:pt x="77" y="141"/>
                  </a:lnTo>
                  <a:lnTo>
                    <a:pt x="75" y="134"/>
                  </a:lnTo>
                  <a:lnTo>
                    <a:pt x="74" y="129"/>
                  </a:lnTo>
                  <a:lnTo>
                    <a:pt x="71" y="124"/>
                  </a:lnTo>
                  <a:lnTo>
                    <a:pt x="69" y="119"/>
                  </a:lnTo>
                  <a:lnTo>
                    <a:pt x="67" y="113"/>
                  </a:lnTo>
                  <a:lnTo>
                    <a:pt x="66" y="108"/>
                  </a:lnTo>
                  <a:lnTo>
                    <a:pt x="64" y="103"/>
                  </a:lnTo>
                  <a:lnTo>
                    <a:pt x="62" y="98"/>
                  </a:lnTo>
                  <a:lnTo>
                    <a:pt x="61" y="93"/>
                  </a:lnTo>
                  <a:lnTo>
                    <a:pt x="59" y="88"/>
                  </a:lnTo>
                  <a:lnTo>
                    <a:pt x="56" y="83"/>
                  </a:lnTo>
                  <a:lnTo>
                    <a:pt x="55" y="78"/>
                  </a:lnTo>
                  <a:lnTo>
                    <a:pt x="52" y="73"/>
                  </a:lnTo>
                  <a:lnTo>
                    <a:pt x="51" y="68"/>
                  </a:lnTo>
                  <a:lnTo>
                    <a:pt x="49" y="62"/>
                  </a:lnTo>
                  <a:lnTo>
                    <a:pt x="47" y="58"/>
                  </a:lnTo>
                  <a:lnTo>
                    <a:pt x="46" y="53"/>
                  </a:lnTo>
                  <a:lnTo>
                    <a:pt x="45" y="48"/>
                  </a:lnTo>
                  <a:lnTo>
                    <a:pt x="42" y="43"/>
                  </a:lnTo>
                  <a:lnTo>
                    <a:pt x="41" y="38"/>
                  </a:lnTo>
                  <a:lnTo>
                    <a:pt x="40" y="34"/>
                  </a:lnTo>
                  <a:lnTo>
                    <a:pt x="39" y="29"/>
                  </a:lnTo>
                  <a:lnTo>
                    <a:pt x="37" y="26"/>
                  </a:lnTo>
                  <a:lnTo>
                    <a:pt x="36" y="21"/>
                  </a:lnTo>
                  <a:lnTo>
                    <a:pt x="35" y="17"/>
                  </a:lnTo>
                  <a:lnTo>
                    <a:pt x="32" y="12"/>
                  </a:lnTo>
                  <a:lnTo>
                    <a:pt x="30" y="8"/>
                  </a:lnTo>
                  <a:lnTo>
                    <a:pt x="27" y="4"/>
                  </a:lnTo>
                  <a:lnTo>
                    <a:pt x="24" y="3"/>
                  </a:lnTo>
                  <a:lnTo>
                    <a:pt x="21" y="2"/>
                  </a:lnTo>
                  <a:lnTo>
                    <a:pt x="17" y="0"/>
                  </a:lnTo>
                  <a:lnTo>
                    <a:pt x="14" y="0"/>
                  </a:lnTo>
                  <a:lnTo>
                    <a:pt x="11" y="2"/>
                  </a:lnTo>
                  <a:lnTo>
                    <a:pt x="7" y="3"/>
                  </a:lnTo>
                  <a:lnTo>
                    <a:pt x="5" y="4"/>
                  </a:lnTo>
                  <a:lnTo>
                    <a:pt x="4" y="7"/>
                  </a:lnTo>
                  <a:lnTo>
                    <a:pt x="1" y="10"/>
                  </a:lnTo>
                  <a:lnTo>
                    <a:pt x="0" y="14"/>
                  </a:lnTo>
                  <a:lnTo>
                    <a:pt x="0" y="18"/>
                  </a:lnTo>
                  <a:lnTo>
                    <a:pt x="0" y="23"/>
                  </a:lnTo>
                  <a:lnTo>
                    <a:pt x="2" y="29"/>
                  </a:lnTo>
                  <a:lnTo>
                    <a:pt x="4" y="32"/>
                  </a:lnTo>
                  <a:lnTo>
                    <a:pt x="4" y="37"/>
                  </a:lnTo>
                  <a:lnTo>
                    <a:pt x="6" y="41"/>
                  </a:lnTo>
                  <a:lnTo>
                    <a:pt x="7" y="46"/>
                  </a:lnTo>
                  <a:lnTo>
                    <a:pt x="10" y="51"/>
                  </a:lnTo>
                  <a:lnTo>
                    <a:pt x="11" y="56"/>
                  </a:lnTo>
                  <a:lnTo>
                    <a:pt x="12" y="61"/>
                  </a:lnTo>
                  <a:lnTo>
                    <a:pt x="15" y="66"/>
                  </a:lnTo>
                  <a:lnTo>
                    <a:pt x="16" y="71"/>
                  </a:lnTo>
                  <a:lnTo>
                    <a:pt x="17" y="76"/>
                  </a:lnTo>
                  <a:lnTo>
                    <a:pt x="20" y="81"/>
                  </a:lnTo>
                  <a:lnTo>
                    <a:pt x="22" y="87"/>
                  </a:lnTo>
                  <a:lnTo>
                    <a:pt x="24" y="92"/>
                  </a:lnTo>
                  <a:lnTo>
                    <a:pt x="26" y="97"/>
                  </a:lnTo>
                  <a:lnTo>
                    <a:pt x="29" y="103"/>
                  </a:lnTo>
                  <a:lnTo>
                    <a:pt x="30" y="109"/>
                  </a:lnTo>
                  <a:lnTo>
                    <a:pt x="32" y="114"/>
                  </a:lnTo>
                  <a:lnTo>
                    <a:pt x="34" y="119"/>
                  </a:lnTo>
                  <a:lnTo>
                    <a:pt x="36" y="126"/>
                  </a:lnTo>
                  <a:lnTo>
                    <a:pt x="39" y="132"/>
                  </a:lnTo>
                  <a:lnTo>
                    <a:pt x="40" y="137"/>
                  </a:lnTo>
                  <a:lnTo>
                    <a:pt x="42" y="143"/>
                  </a:lnTo>
                  <a:lnTo>
                    <a:pt x="45" y="149"/>
                  </a:lnTo>
                  <a:lnTo>
                    <a:pt x="47" y="156"/>
                  </a:lnTo>
                  <a:lnTo>
                    <a:pt x="49" y="161"/>
                  </a:lnTo>
                  <a:lnTo>
                    <a:pt x="51" y="167"/>
                  </a:lnTo>
                  <a:lnTo>
                    <a:pt x="54" y="172"/>
                  </a:lnTo>
                  <a:lnTo>
                    <a:pt x="55" y="178"/>
                  </a:lnTo>
                  <a:lnTo>
                    <a:pt x="57" y="185"/>
                  </a:lnTo>
                  <a:lnTo>
                    <a:pt x="60" y="190"/>
                  </a:lnTo>
                  <a:lnTo>
                    <a:pt x="61" y="196"/>
                  </a:lnTo>
                  <a:lnTo>
                    <a:pt x="65" y="202"/>
                  </a:lnTo>
                  <a:lnTo>
                    <a:pt x="66" y="207"/>
                  </a:lnTo>
                  <a:lnTo>
                    <a:pt x="67" y="212"/>
                  </a:lnTo>
                  <a:lnTo>
                    <a:pt x="70" y="217"/>
                  </a:lnTo>
                  <a:lnTo>
                    <a:pt x="72" y="223"/>
                  </a:lnTo>
                  <a:lnTo>
                    <a:pt x="74" y="228"/>
                  </a:lnTo>
                  <a:lnTo>
                    <a:pt x="76" y="233"/>
                  </a:lnTo>
                  <a:lnTo>
                    <a:pt x="77" y="238"/>
                  </a:lnTo>
                  <a:lnTo>
                    <a:pt x="80" y="245"/>
                  </a:lnTo>
                  <a:lnTo>
                    <a:pt x="81" y="248"/>
                  </a:lnTo>
                  <a:lnTo>
                    <a:pt x="84" y="253"/>
                  </a:lnTo>
                  <a:lnTo>
                    <a:pt x="85" y="257"/>
                  </a:lnTo>
                  <a:lnTo>
                    <a:pt x="87" y="263"/>
                  </a:lnTo>
                  <a:lnTo>
                    <a:pt x="89" y="267"/>
                  </a:lnTo>
                  <a:lnTo>
                    <a:pt x="90" y="271"/>
                  </a:lnTo>
                  <a:lnTo>
                    <a:pt x="92" y="276"/>
                  </a:lnTo>
                  <a:lnTo>
                    <a:pt x="94" y="280"/>
                  </a:lnTo>
                  <a:lnTo>
                    <a:pt x="95" y="283"/>
                  </a:lnTo>
                  <a:lnTo>
                    <a:pt x="96" y="287"/>
                  </a:lnTo>
                  <a:lnTo>
                    <a:pt x="97" y="290"/>
                  </a:lnTo>
                  <a:lnTo>
                    <a:pt x="99" y="293"/>
                  </a:lnTo>
                  <a:lnTo>
                    <a:pt x="100" y="296"/>
                  </a:lnTo>
                  <a:lnTo>
                    <a:pt x="101" y="300"/>
                  </a:lnTo>
                  <a:lnTo>
                    <a:pt x="102" y="302"/>
                  </a:lnTo>
                  <a:lnTo>
                    <a:pt x="104" y="305"/>
                  </a:lnTo>
                  <a:lnTo>
                    <a:pt x="105" y="309"/>
                  </a:lnTo>
                  <a:lnTo>
                    <a:pt x="106" y="314"/>
                  </a:lnTo>
                  <a:lnTo>
                    <a:pt x="107" y="315"/>
                  </a:lnTo>
                  <a:lnTo>
                    <a:pt x="109" y="317"/>
                  </a:lnTo>
                  <a:lnTo>
                    <a:pt x="111" y="321"/>
                  </a:lnTo>
                  <a:lnTo>
                    <a:pt x="112" y="322"/>
                  </a:lnTo>
                  <a:lnTo>
                    <a:pt x="115" y="325"/>
                  </a:lnTo>
                  <a:lnTo>
                    <a:pt x="119" y="327"/>
                  </a:lnTo>
                  <a:lnTo>
                    <a:pt x="121" y="327"/>
                  </a:lnTo>
                  <a:lnTo>
                    <a:pt x="125" y="329"/>
                  </a:lnTo>
                  <a:lnTo>
                    <a:pt x="129" y="329"/>
                  </a:lnTo>
                  <a:lnTo>
                    <a:pt x="133" y="329"/>
                  </a:lnTo>
                  <a:lnTo>
                    <a:pt x="138" y="325"/>
                  </a:lnTo>
                  <a:lnTo>
                    <a:pt x="140" y="320"/>
                  </a:lnTo>
                  <a:lnTo>
                    <a:pt x="141" y="315"/>
                  </a:lnTo>
                  <a:lnTo>
                    <a:pt x="141" y="311"/>
                  </a:lnTo>
                  <a:lnTo>
                    <a:pt x="140" y="307"/>
                  </a:lnTo>
                  <a:lnTo>
                    <a:pt x="139" y="3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2" name="Freeform 31"/>
            <p:cNvSpPr>
              <a:spLocks/>
            </p:cNvSpPr>
            <p:nvPr/>
          </p:nvSpPr>
          <p:spPr bwMode="auto">
            <a:xfrm>
              <a:off x="3938" y="1050"/>
              <a:ext cx="35" cy="125"/>
            </a:xfrm>
            <a:custGeom>
              <a:avLst/>
              <a:gdLst>
                <a:gd name="T0" fmla="*/ 3 w 70"/>
                <a:gd name="T1" fmla="*/ 7 h 250"/>
                <a:gd name="T2" fmla="*/ 3 w 70"/>
                <a:gd name="T3" fmla="*/ 7 h 250"/>
                <a:gd name="T4" fmla="*/ 2 w 70"/>
                <a:gd name="T5" fmla="*/ 7 h 250"/>
                <a:gd name="T6" fmla="*/ 2 w 70"/>
                <a:gd name="T7" fmla="*/ 6 h 250"/>
                <a:gd name="T8" fmla="*/ 2 w 70"/>
                <a:gd name="T9" fmla="*/ 6 h 250"/>
                <a:gd name="T10" fmla="*/ 2 w 70"/>
                <a:gd name="T11" fmla="*/ 6 h 250"/>
                <a:gd name="T12" fmla="*/ 2 w 70"/>
                <a:gd name="T13" fmla="*/ 5 h 250"/>
                <a:gd name="T14" fmla="*/ 2 w 70"/>
                <a:gd name="T15" fmla="*/ 5 h 250"/>
                <a:gd name="T16" fmla="*/ 2 w 70"/>
                <a:gd name="T17" fmla="*/ 4 h 250"/>
                <a:gd name="T18" fmla="*/ 2 w 70"/>
                <a:gd name="T19" fmla="*/ 4 h 250"/>
                <a:gd name="T20" fmla="*/ 2 w 70"/>
                <a:gd name="T21" fmla="*/ 4 h 250"/>
                <a:gd name="T22" fmla="*/ 2 w 70"/>
                <a:gd name="T23" fmla="*/ 3 h 250"/>
                <a:gd name="T24" fmla="*/ 2 w 70"/>
                <a:gd name="T25" fmla="*/ 3 h 250"/>
                <a:gd name="T26" fmla="*/ 2 w 70"/>
                <a:gd name="T27" fmla="*/ 2 h 250"/>
                <a:gd name="T28" fmla="*/ 2 w 70"/>
                <a:gd name="T29" fmla="*/ 2 h 250"/>
                <a:gd name="T30" fmla="*/ 2 w 70"/>
                <a:gd name="T31" fmla="*/ 2 h 250"/>
                <a:gd name="T32" fmla="*/ 2 w 70"/>
                <a:gd name="T33" fmla="*/ 1 h 250"/>
                <a:gd name="T34" fmla="*/ 2 w 70"/>
                <a:gd name="T35" fmla="*/ 1 h 250"/>
                <a:gd name="T36" fmla="*/ 1 w 70"/>
                <a:gd name="T37" fmla="*/ 1 h 250"/>
                <a:gd name="T38" fmla="*/ 1 w 70"/>
                <a:gd name="T39" fmla="*/ 0 h 250"/>
                <a:gd name="T40" fmla="*/ 1 w 70"/>
                <a:gd name="T41" fmla="*/ 1 h 250"/>
                <a:gd name="T42" fmla="*/ 1 w 70"/>
                <a:gd name="T43" fmla="*/ 1 h 250"/>
                <a:gd name="T44" fmla="*/ 0 w 70"/>
                <a:gd name="T45" fmla="*/ 1 h 250"/>
                <a:gd name="T46" fmla="*/ 1 w 70"/>
                <a:gd name="T47" fmla="*/ 2 h 250"/>
                <a:gd name="T48" fmla="*/ 1 w 70"/>
                <a:gd name="T49" fmla="*/ 2 h 250"/>
                <a:gd name="T50" fmla="*/ 1 w 70"/>
                <a:gd name="T51" fmla="*/ 2 h 250"/>
                <a:gd name="T52" fmla="*/ 1 w 70"/>
                <a:gd name="T53" fmla="*/ 3 h 250"/>
                <a:gd name="T54" fmla="*/ 1 w 70"/>
                <a:gd name="T55" fmla="*/ 3 h 250"/>
                <a:gd name="T56" fmla="*/ 1 w 70"/>
                <a:gd name="T57" fmla="*/ 3 h 250"/>
                <a:gd name="T58" fmla="*/ 1 w 70"/>
                <a:gd name="T59" fmla="*/ 4 h 250"/>
                <a:gd name="T60" fmla="*/ 1 w 70"/>
                <a:gd name="T61" fmla="*/ 4 h 250"/>
                <a:gd name="T62" fmla="*/ 1 w 70"/>
                <a:gd name="T63" fmla="*/ 5 h 250"/>
                <a:gd name="T64" fmla="*/ 1 w 70"/>
                <a:gd name="T65" fmla="*/ 5 h 250"/>
                <a:gd name="T66" fmla="*/ 1 w 70"/>
                <a:gd name="T67" fmla="*/ 6 h 250"/>
                <a:gd name="T68" fmla="*/ 1 w 70"/>
                <a:gd name="T69" fmla="*/ 6 h 250"/>
                <a:gd name="T70" fmla="*/ 1 w 70"/>
                <a:gd name="T71" fmla="*/ 6 h 250"/>
                <a:gd name="T72" fmla="*/ 1 w 70"/>
                <a:gd name="T73" fmla="*/ 7 h 250"/>
                <a:gd name="T74" fmla="*/ 1 w 70"/>
                <a:gd name="T75" fmla="*/ 7 h 250"/>
                <a:gd name="T76" fmla="*/ 2 w 70"/>
                <a:gd name="T77" fmla="*/ 7 h 250"/>
                <a:gd name="T78" fmla="*/ 2 w 70"/>
                <a:gd name="T79" fmla="*/ 8 h 250"/>
                <a:gd name="T80" fmla="*/ 2 w 70"/>
                <a:gd name="T81" fmla="*/ 8 h 250"/>
                <a:gd name="T82" fmla="*/ 2 w 70"/>
                <a:gd name="T83" fmla="*/ 8 h 250"/>
                <a:gd name="T84" fmla="*/ 2 w 70"/>
                <a:gd name="T85" fmla="*/ 8 h 250"/>
                <a:gd name="T86" fmla="*/ 3 w 70"/>
                <a:gd name="T87" fmla="*/ 8 h 250"/>
                <a:gd name="T88" fmla="*/ 3 w 70"/>
                <a:gd name="T89" fmla="*/ 8 h 2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0" h="250">
                  <a:moveTo>
                    <a:pt x="70" y="229"/>
                  </a:moveTo>
                  <a:lnTo>
                    <a:pt x="69" y="227"/>
                  </a:lnTo>
                  <a:lnTo>
                    <a:pt x="68" y="222"/>
                  </a:lnTo>
                  <a:lnTo>
                    <a:pt x="67" y="218"/>
                  </a:lnTo>
                  <a:lnTo>
                    <a:pt x="67" y="214"/>
                  </a:lnTo>
                  <a:lnTo>
                    <a:pt x="65" y="210"/>
                  </a:lnTo>
                  <a:lnTo>
                    <a:pt x="65" y="205"/>
                  </a:lnTo>
                  <a:lnTo>
                    <a:pt x="63" y="200"/>
                  </a:lnTo>
                  <a:lnTo>
                    <a:pt x="62" y="194"/>
                  </a:lnTo>
                  <a:lnTo>
                    <a:pt x="60" y="190"/>
                  </a:lnTo>
                  <a:lnTo>
                    <a:pt x="60" y="188"/>
                  </a:lnTo>
                  <a:lnTo>
                    <a:pt x="60" y="184"/>
                  </a:lnTo>
                  <a:lnTo>
                    <a:pt x="60" y="181"/>
                  </a:lnTo>
                  <a:lnTo>
                    <a:pt x="59" y="176"/>
                  </a:lnTo>
                  <a:lnTo>
                    <a:pt x="59" y="174"/>
                  </a:lnTo>
                  <a:lnTo>
                    <a:pt x="58" y="169"/>
                  </a:lnTo>
                  <a:lnTo>
                    <a:pt x="58" y="166"/>
                  </a:lnTo>
                  <a:lnTo>
                    <a:pt x="57" y="161"/>
                  </a:lnTo>
                  <a:lnTo>
                    <a:pt x="57" y="159"/>
                  </a:lnTo>
                  <a:lnTo>
                    <a:pt x="55" y="155"/>
                  </a:lnTo>
                  <a:lnTo>
                    <a:pt x="55" y="151"/>
                  </a:lnTo>
                  <a:lnTo>
                    <a:pt x="54" y="146"/>
                  </a:lnTo>
                  <a:lnTo>
                    <a:pt x="54" y="143"/>
                  </a:lnTo>
                  <a:lnTo>
                    <a:pt x="53" y="138"/>
                  </a:lnTo>
                  <a:lnTo>
                    <a:pt x="52" y="134"/>
                  </a:lnTo>
                  <a:lnTo>
                    <a:pt x="50" y="129"/>
                  </a:lnTo>
                  <a:lnTo>
                    <a:pt x="50" y="125"/>
                  </a:lnTo>
                  <a:lnTo>
                    <a:pt x="49" y="121"/>
                  </a:lnTo>
                  <a:lnTo>
                    <a:pt x="49" y="118"/>
                  </a:lnTo>
                  <a:lnTo>
                    <a:pt x="48" y="113"/>
                  </a:lnTo>
                  <a:lnTo>
                    <a:pt x="47" y="109"/>
                  </a:lnTo>
                  <a:lnTo>
                    <a:pt x="47" y="104"/>
                  </a:lnTo>
                  <a:lnTo>
                    <a:pt x="47" y="100"/>
                  </a:lnTo>
                  <a:lnTo>
                    <a:pt x="45" y="96"/>
                  </a:lnTo>
                  <a:lnTo>
                    <a:pt x="45" y="91"/>
                  </a:lnTo>
                  <a:lnTo>
                    <a:pt x="44" y="88"/>
                  </a:lnTo>
                  <a:lnTo>
                    <a:pt x="44" y="84"/>
                  </a:lnTo>
                  <a:lnTo>
                    <a:pt x="43" y="79"/>
                  </a:lnTo>
                  <a:lnTo>
                    <a:pt x="42" y="75"/>
                  </a:lnTo>
                  <a:lnTo>
                    <a:pt x="40" y="70"/>
                  </a:lnTo>
                  <a:lnTo>
                    <a:pt x="40" y="66"/>
                  </a:lnTo>
                  <a:lnTo>
                    <a:pt x="39" y="61"/>
                  </a:lnTo>
                  <a:lnTo>
                    <a:pt x="39" y="57"/>
                  </a:lnTo>
                  <a:lnTo>
                    <a:pt x="38" y="52"/>
                  </a:lnTo>
                  <a:lnTo>
                    <a:pt x="38" y="49"/>
                  </a:lnTo>
                  <a:lnTo>
                    <a:pt x="37" y="45"/>
                  </a:lnTo>
                  <a:lnTo>
                    <a:pt x="37" y="40"/>
                  </a:lnTo>
                  <a:lnTo>
                    <a:pt x="35" y="36"/>
                  </a:lnTo>
                  <a:lnTo>
                    <a:pt x="35" y="32"/>
                  </a:lnTo>
                  <a:lnTo>
                    <a:pt x="35" y="29"/>
                  </a:lnTo>
                  <a:lnTo>
                    <a:pt x="34" y="25"/>
                  </a:lnTo>
                  <a:lnTo>
                    <a:pt x="34" y="22"/>
                  </a:lnTo>
                  <a:lnTo>
                    <a:pt x="34" y="19"/>
                  </a:lnTo>
                  <a:lnTo>
                    <a:pt x="33" y="14"/>
                  </a:lnTo>
                  <a:lnTo>
                    <a:pt x="32" y="11"/>
                  </a:lnTo>
                  <a:lnTo>
                    <a:pt x="29" y="7"/>
                  </a:lnTo>
                  <a:lnTo>
                    <a:pt x="27" y="5"/>
                  </a:lnTo>
                  <a:lnTo>
                    <a:pt x="23" y="2"/>
                  </a:lnTo>
                  <a:lnTo>
                    <a:pt x="20" y="1"/>
                  </a:lnTo>
                  <a:lnTo>
                    <a:pt x="17" y="0"/>
                  </a:lnTo>
                  <a:lnTo>
                    <a:pt x="14" y="0"/>
                  </a:lnTo>
                  <a:lnTo>
                    <a:pt x="10" y="0"/>
                  </a:lnTo>
                  <a:lnTo>
                    <a:pt x="8" y="1"/>
                  </a:lnTo>
                  <a:lnTo>
                    <a:pt x="4" y="4"/>
                  </a:lnTo>
                  <a:lnTo>
                    <a:pt x="3" y="6"/>
                  </a:lnTo>
                  <a:lnTo>
                    <a:pt x="2" y="9"/>
                  </a:lnTo>
                  <a:lnTo>
                    <a:pt x="0" y="12"/>
                  </a:lnTo>
                  <a:lnTo>
                    <a:pt x="0" y="17"/>
                  </a:lnTo>
                  <a:lnTo>
                    <a:pt x="0" y="24"/>
                  </a:lnTo>
                  <a:lnTo>
                    <a:pt x="0" y="26"/>
                  </a:lnTo>
                  <a:lnTo>
                    <a:pt x="2" y="30"/>
                  </a:lnTo>
                  <a:lnTo>
                    <a:pt x="2" y="34"/>
                  </a:lnTo>
                  <a:lnTo>
                    <a:pt x="3" y="37"/>
                  </a:lnTo>
                  <a:lnTo>
                    <a:pt x="3" y="41"/>
                  </a:lnTo>
                  <a:lnTo>
                    <a:pt x="3" y="45"/>
                  </a:lnTo>
                  <a:lnTo>
                    <a:pt x="4" y="50"/>
                  </a:lnTo>
                  <a:lnTo>
                    <a:pt x="5" y="54"/>
                  </a:lnTo>
                  <a:lnTo>
                    <a:pt x="5" y="57"/>
                  </a:lnTo>
                  <a:lnTo>
                    <a:pt x="7" y="63"/>
                  </a:lnTo>
                  <a:lnTo>
                    <a:pt x="7" y="66"/>
                  </a:lnTo>
                  <a:lnTo>
                    <a:pt x="8" y="70"/>
                  </a:lnTo>
                  <a:lnTo>
                    <a:pt x="8" y="75"/>
                  </a:lnTo>
                  <a:lnTo>
                    <a:pt x="9" y="79"/>
                  </a:lnTo>
                  <a:lnTo>
                    <a:pt x="9" y="84"/>
                  </a:lnTo>
                  <a:lnTo>
                    <a:pt x="10" y="89"/>
                  </a:lnTo>
                  <a:lnTo>
                    <a:pt x="10" y="93"/>
                  </a:lnTo>
                  <a:lnTo>
                    <a:pt x="12" y="96"/>
                  </a:lnTo>
                  <a:lnTo>
                    <a:pt x="12" y="101"/>
                  </a:lnTo>
                  <a:lnTo>
                    <a:pt x="13" y="105"/>
                  </a:lnTo>
                  <a:lnTo>
                    <a:pt x="14" y="109"/>
                  </a:lnTo>
                  <a:lnTo>
                    <a:pt x="15" y="114"/>
                  </a:lnTo>
                  <a:lnTo>
                    <a:pt x="15" y="119"/>
                  </a:lnTo>
                  <a:lnTo>
                    <a:pt x="17" y="123"/>
                  </a:lnTo>
                  <a:lnTo>
                    <a:pt x="17" y="128"/>
                  </a:lnTo>
                  <a:lnTo>
                    <a:pt x="18" y="131"/>
                  </a:lnTo>
                  <a:lnTo>
                    <a:pt x="18" y="135"/>
                  </a:lnTo>
                  <a:lnTo>
                    <a:pt x="19" y="140"/>
                  </a:lnTo>
                  <a:lnTo>
                    <a:pt x="20" y="144"/>
                  </a:lnTo>
                  <a:lnTo>
                    <a:pt x="22" y="149"/>
                  </a:lnTo>
                  <a:lnTo>
                    <a:pt x="22" y="153"/>
                  </a:lnTo>
                  <a:lnTo>
                    <a:pt x="23" y="158"/>
                  </a:lnTo>
                  <a:lnTo>
                    <a:pt x="23" y="161"/>
                  </a:lnTo>
                  <a:lnTo>
                    <a:pt x="24" y="165"/>
                  </a:lnTo>
                  <a:lnTo>
                    <a:pt x="24" y="169"/>
                  </a:lnTo>
                  <a:lnTo>
                    <a:pt x="25" y="173"/>
                  </a:lnTo>
                  <a:lnTo>
                    <a:pt x="25" y="176"/>
                  </a:lnTo>
                  <a:lnTo>
                    <a:pt x="27" y="180"/>
                  </a:lnTo>
                  <a:lnTo>
                    <a:pt x="27" y="184"/>
                  </a:lnTo>
                  <a:lnTo>
                    <a:pt x="28" y="188"/>
                  </a:lnTo>
                  <a:lnTo>
                    <a:pt x="28" y="190"/>
                  </a:lnTo>
                  <a:lnTo>
                    <a:pt x="28" y="194"/>
                  </a:lnTo>
                  <a:lnTo>
                    <a:pt x="28" y="198"/>
                  </a:lnTo>
                  <a:lnTo>
                    <a:pt x="29" y="200"/>
                  </a:lnTo>
                  <a:lnTo>
                    <a:pt x="30" y="207"/>
                  </a:lnTo>
                  <a:lnTo>
                    <a:pt x="33" y="213"/>
                  </a:lnTo>
                  <a:lnTo>
                    <a:pt x="33" y="217"/>
                  </a:lnTo>
                  <a:lnTo>
                    <a:pt x="34" y="222"/>
                  </a:lnTo>
                  <a:lnTo>
                    <a:pt x="34" y="225"/>
                  </a:lnTo>
                  <a:lnTo>
                    <a:pt x="35" y="229"/>
                  </a:lnTo>
                  <a:lnTo>
                    <a:pt x="35" y="234"/>
                  </a:lnTo>
                  <a:lnTo>
                    <a:pt x="37" y="237"/>
                  </a:lnTo>
                  <a:lnTo>
                    <a:pt x="38" y="240"/>
                  </a:lnTo>
                  <a:lnTo>
                    <a:pt x="40" y="244"/>
                  </a:lnTo>
                  <a:lnTo>
                    <a:pt x="42" y="247"/>
                  </a:lnTo>
                  <a:lnTo>
                    <a:pt x="44" y="248"/>
                  </a:lnTo>
                  <a:lnTo>
                    <a:pt x="47" y="249"/>
                  </a:lnTo>
                  <a:lnTo>
                    <a:pt x="50" y="250"/>
                  </a:lnTo>
                  <a:lnTo>
                    <a:pt x="53" y="250"/>
                  </a:lnTo>
                  <a:lnTo>
                    <a:pt x="57" y="250"/>
                  </a:lnTo>
                  <a:lnTo>
                    <a:pt x="62" y="247"/>
                  </a:lnTo>
                  <a:lnTo>
                    <a:pt x="67" y="243"/>
                  </a:lnTo>
                  <a:lnTo>
                    <a:pt x="68" y="240"/>
                  </a:lnTo>
                  <a:lnTo>
                    <a:pt x="69" y="237"/>
                  </a:lnTo>
                  <a:lnTo>
                    <a:pt x="69" y="233"/>
                  </a:lnTo>
                  <a:lnTo>
                    <a:pt x="70"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3" name="Freeform 32"/>
            <p:cNvSpPr>
              <a:spLocks/>
            </p:cNvSpPr>
            <p:nvPr/>
          </p:nvSpPr>
          <p:spPr bwMode="auto">
            <a:xfrm>
              <a:off x="4038" y="1421"/>
              <a:ext cx="77" cy="260"/>
            </a:xfrm>
            <a:custGeom>
              <a:avLst/>
              <a:gdLst>
                <a:gd name="T0" fmla="*/ 1 w 152"/>
                <a:gd name="T1" fmla="*/ 1 h 520"/>
                <a:gd name="T2" fmla="*/ 1 w 152"/>
                <a:gd name="T3" fmla="*/ 2 h 520"/>
                <a:gd name="T4" fmla="*/ 1 w 152"/>
                <a:gd name="T5" fmla="*/ 2 h 520"/>
                <a:gd name="T6" fmla="*/ 1 w 152"/>
                <a:gd name="T7" fmla="*/ 3 h 520"/>
                <a:gd name="T8" fmla="*/ 1 w 152"/>
                <a:gd name="T9" fmla="*/ 3 h 520"/>
                <a:gd name="T10" fmla="*/ 1 w 152"/>
                <a:gd name="T11" fmla="*/ 4 h 520"/>
                <a:gd name="T12" fmla="*/ 1 w 152"/>
                <a:gd name="T13" fmla="*/ 5 h 520"/>
                <a:gd name="T14" fmla="*/ 2 w 152"/>
                <a:gd name="T15" fmla="*/ 6 h 520"/>
                <a:gd name="T16" fmla="*/ 2 w 152"/>
                <a:gd name="T17" fmla="*/ 7 h 520"/>
                <a:gd name="T18" fmla="*/ 2 w 152"/>
                <a:gd name="T19" fmla="*/ 8 h 520"/>
                <a:gd name="T20" fmla="*/ 2 w 152"/>
                <a:gd name="T21" fmla="*/ 8 h 520"/>
                <a:gd name="T22" fmla="*/ 3 w 152"/>
                <a:gd name="T23" fmla="*/ 9 h 520"/>
                <a:gd name="T24" fmla="*/ 3 w 152"/>
                <a:gd name="T25" fmla="*/ 10 h 520"/>
                <a:gd name="T26" fmla="*/ 3 w 152"/>
                <a:gd name="T27" fmla="*/ 11 h 520"/>
                <a:gd name="T28" fmla="*/ 3 w 152"/>
                <a:gd name="T29" fmla="*/ 12 h 520"/>
                <a:gd name="T30" fmla="*/ 3 w 152"/>
                <a:gd name="T31" fmla="*/ 13 h 520"/>
                <a:gd name="T32" fmla="*/ 4 w 152"/>
                <a:gd name="T33" fmla="*/ 14 h 520"/>
                <a:gd name="T34" fmla="*/ 4 w 152"/>
                <a:gd name="T35" fmla="*/ 15 h 520"/>
                <a:gd name="T36" fmla="*/ 4 w 152"/>
                <a:gd name="T37" fmla="*/ 15 h 520"/>
                <a:gd name="T38" fmla="*/ 4 w 152"/>
                <a:gd name="T39" fmla="*/ 16 h 520"/>
                <a:gd name="T40" fmla="*/ 4 w 152"/>
                <a:gd name="T41" fmla="*/ 16 h 520"/>
                <a:gd name="T42" fmla="*/ 4 w 152"/>
                <a:gd name="T43" fmla="*/ 17 h 520"/>
                <a:gd name="T44" fmla="*/ 5 w 152"/>
                <a:gd name="T45" fmla="*/ 17 h 520"/>
                <a:gd name="T46" fmla="*/ 5 w 152"/>
                <a:gd name="T47" fmla="*/ 17 h 520"/>
                <a:gd name="T48" fmla="*/ 5 w 152"/>
                <a:gd name="T49" fmla="*/ 16 h 520"/>
                <a:gd name="T50" fmla="*/ 5 w 152"/>
                <a:gd name="T51" fmla="*/ 16 h 520"/>
                <a:gd name="T52" fmla="*/ 5 w 152"/>
                <a:gd name="T53" fmla="*/ 15 h 520"/>
                <a:gd name="T54" fmla="*/ 5 w 152"/>
                <a:gd name="T55" fmla="*/ 15 h 520"/>
                <a:gd name="T56" fmla="*/ 5 w 152"/>
                <a:gd name="T57" fmla="*/ 14 h 520"/>
                <a:gd name="T58" fmla="*/ 5 w 152"/>
                <a:gd name="T59" fmla="*/ 13 h 520"/>
                <a:gd name="T60" fmla="*/ 4 w 152"/>
                <a:gd name="T61" fmla="*/ 13 h 520"/>
                <a:gd name="T62" fmla="*/ 4 w 152"/>
                <a:gd name="T63" fmla="*/ 12 h 520"/>
                <a:gd name="T64" fmla="*/ 4 w 152"/>
                <a:gd name="T65" fmla="*/ 11 h 520"/>
                <a:gd name="T66" fmla="*/ 4 w 152"/>
                <a:gd name="T67" fmla="*/ 10 h 520"/>
                <a:gd name="T68" fmla="*/ 3 w 152"/>
                <a:gd name="T69" fmla="*/ 9 h 520"/>
                <a:gd name="T70" fmla="*/ 3 w 152"/>
                <a:gd name="T71" fmla="*/ 8 h 520"/>
                <a:gd name="T72" fmla="*/ 3 w 152"/>
                <a:gd name="T73" fmla="*/ 7 h 520"/>
                <a:gd name="T74" fmla="*/ 3 w 152"/>
                <a:gd name="T75" fmla="*/ 6 h 520"/>
                <a:gd name="T76" fmla="*/ 3 w 152"/>
                <a:gd name="T77" fmla="*/ 5 h 520"/>
                <a:gd name="T78" fmla="*/ 2 w 152"/>
                <a:gd name="T79" fmla="*/ 4 h 520"/>
                <a:gd name="T80" fmla="*/ 2 w 152"/>
                <a:gd name="T81" fmla="*/ 3 h 520"/>
                <a:gd name="T82" fmla="*/ 2 w 152"/>
                <a:gd name="T83" fmla="*/ 3 h 520"/>
                <a:gd name="T84" fmla="*/ 2 w 152"/>
                <a:gd name="T85" fmla="*/ 2 h 520"/>
                <a:gd name="T86" fmla="*/ 2 w 152"/>
                <a:gd name="T87" fmla="*/ 2 h 520"/>
                <a:gd name="T88" fmla="*/ 2 w 152"/>
                <a:gd name="T89" fmla="*/ 1 h 520"/>
                <a:gd name="T90" fmla="*/ 2 w 152"/>
                <a:gd name="T91" fmla="*/ 1 h 520"/>
                <a:gd name="T92" fmla="*/ 1 w 152"/>
                <a:gd name="T93" fmla="*/ 1 h 520"/>
                <a:gd name="T94" fmla="*/ 1 w 152"/>
                <a:gd name="T95" fmla="*/ 0 h 520"/>
                <a:gd name="T96" fmla="*/ 1 w 152"/>
                <a:gd name="T97" fmla="*/ 1 h 520"/>
                <a:gd name="T98" fmla="*/ 0 w 152"/>
                <a:gd name="T99" fmla="*/ 1 h 5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2" h="520">
                  <a:moveTo>
                    <a:pt x="1" y="23"/>
                  </a:moveTo>
                  <a:lnTo>
                    <a:pt x="1" y="24"/>
                  </a:lnTo>
                  <a:lnTo>
                    <a:pt x="1" y="28"/>
                  </a:lnTo>
                  <a:lnTo>
                    <a:pt x="1" y="29"/>
                  </a:lnTo>
                  <a:lnTo>
                    <a:pt x="2" y="33"/>
                  </a:lnTo>
                  <a:lnTo>
                    <a:pt x="3" y="37"/>
                  </a:lnTo>
                  <a:lnTo>
                    <a:pt x="5" y="41"/>
                  </a:lnTo>
                  <a:lnTo>
                    <a:pt x="6" y="44"/>
                  </a:lnTo>
                  <a:lnTo>
                    <a:pt x="6" y="49"/>
                  </a:lnTo>
                  <a:lnTo>
                    <a:pt x="7" y="56"/>
                  </a:lnTo>
                  <a:lnTo>
                    <a:pt x="10" y="62"/>
                  </a:lnTo>
                  <a:lnTo>
                    <a:pt x="11" y="67"/>
                  </a:lnTo>
                  <a:lnTo>
                    <a:pt x="12" y="74"/>
                  </a:lnTo>
                  <a:lnTo>
                    <a:pt x="13" y="81"/>
                  </a:lnTo>
                  <a:lnTo>
                    <a:pt x="16" y="88"/>
                  </a:lnTo>
                  <a:lnTo>
                    <a:pt x="18" y="96"/>
                  </a:lnTo>
                  <a:lnTo>
                    <a:pt x="20" y="103"/>
                  </a:lnTo>
                  <a:lnTo>
                    <a:pt x="21" y="111"/>
                  </a:lnTo>
                  <a:lnTo>
                    <a:pt x="23" y="119"/>
                  </a:lnTo>
                  <a:lnTo>
                    <a:pt x="26" y="128"/>
                  </a:lnTo>
                  <a:lnTo>
                    <a:pt x="27" y="137"/>
                  </a:lnTo>
                  <a:lnTo>
                    <a:pt x="30" y="146"/>
                  </a:lnTo>
                  <a:lnTo>
                    <a:pt x="32" y="156"/>
                  </a:lnTo>
                  <a:lnTo>
                    <a:pt x="33" y="164"/>
                  </a:lnTo>
                  <a:lnTo>
                    <a:pt x="37" y="174"/>
                  </a:lnTo>
                  <a:lnTo>
                    <a:pt x="40" y="185"/>
                  </a:lnTo>
                  <a:lnTo>
                    <a:pt x="42" y="195"/>
                  </a:lnTo>
                  <a:lnTo>
                    <a:pt x="45" y="205"/>
                  </a:lnTo>
                  <a:lnTo>
                    <a:pt x="47" y="215"/>
                  </a:lnTo>
                  <a:lnTo>
                    <a:pt x="50" y="225"/>
                  </a:lnTo>
                  <a:lnTo>
                    <a:pt x="52" y="235"/>
                  </a:lnTo>
                  <a:lnTo>
                    <a:pt x="54" y="245"/>
                  </a:lnTo>
                  <a:lnTo>
                    <a:pt x="57" y="256"/>
                  </a:lnTo>
                  <a:lnTo>
                    <a:pt x="59" y="266"/>
                  </a:lnTo>
                  <a:lnTo>
                    <a:pt x="62" y="276"/>
                  </a:lnTo>
                  <a:lnTo>
                    <a:pt x="65" y="286"/>
                  </a:lnTo>
                  <a:lnTo>
                    <a:pt x="67" y="297"/>
                  </a:lnTo>
                  <a:lnTo>
                    <a:pt x="70" y="307"/>
                  </a:lnTo>
                  <a:lnTo>
                    <a:pt x="72" y="317"/>
                  </a:lnTo>
                  <a:lnTo>
                    <a:pt x="75" y="327"/>
                  </a:lnTo>
                  <a:lnTo>
                    <a:pt x="77" y="337"/>
                  </a:lnTo>
                  <a:lnTo>
                    <a:pt x="79" y="347"/>
                  </a:lnTo>
                  <a:lnTo>
                    <a:pt x="82" y="357"/>
                  </a:lnTo>
                  <a:lnTo>
                    <a:pt x="84" y="367"/>
                  </a:lnTo>
                  <a:lnTo>
                    <a:pt x="86" y="376"/>
                  </a:lnTo>
                  <a:lnTo>
                    <a:pt x="89" y="386"/>
                  </a:lnTo>
                  <a:lnTo>
                    <a:pt x="91" y="396"/>
                  </a:lnTo>
                  <a:lnTo>
                    <a:pt x="94" y="405"/>
                  </a:lnTo>
                  <a:lnTo>
                    <a:pt x="96" y="414"/>
                  </a:lnTo>
                  <a:lnTo>
                    <a:pt x="97" y="421"/>
                  </a:lnTo>
                  <a:lnTo>
                    <a:pt x="100" y="430"/>
                  </a:lnTo>
                  <a:lnTo>
                    <a:pt x="101" y="437"/>
                  </a:lnTo>
                  <a:lnTo>
                    <a:pt x="104" y="446"/>
                  </a:lnTo>
                  <a:lnTo>
                    <a:pt x="105" y="452"/>
                  </a:lnTo>
                  <a:lnTo>
                    <a:pt x="107" y="460"/>
                  </a:lnTo>
                  <a:lnTo>
                    <a:pt x="109" y="466"/>
                  </a:lnTo>
                  <a:lnTo>
                    <a:pt x="110" y="474"/>
                  </a:lnTo>
                  <a:lnTo>
                    <a:pt x="112" y="480"/>
                  </a:lnTo>
                  <a:lnTo>
                    <a:pt x="114" y="486"/>
                  </a:lnTo>
                  <a:lnTo>
                    <a:pt x="115" y="491"/>
                  </a:lnTo>
                  <a:lnTo>
                    <a:pt x="116" y="496"/>
                  </a:lnTo>
                  <a:lnTo>
                    <a:pt x="117" y="500"/>
                  </a:lnTo>
                  <a:lnTo>
                    <a:pt x="119" y="505"/>
                  </a:lnTo>
                  <a:lnTo>
                    <a:pt x="120" y="509"/>
                  </a:lnTo>
                  <a:lnTo>
                    <a:pt x="122" y="513"/>
                  </a:lnTo>
                  <a:lnTo>
                    <a:pt x="125" y="515"/>
                  </a:lnTo>
                  <a:lnTo>
                    <a:pt x="129" y="518"/>
                  </a:lnTo>
                  <a:lnTo>
                    <a:pt x="131" y="519"/>
                  </a:lnTo>
                  <a:lnTo>
                    <a:pt x="135" y="520"/>
                  </a:lnTo>
                  <a:lnTo>
                    <a:pt x="137" y="519"/>
                  </a:lnTo>
                  <a:lnTo>
                    <a:pt x="141" y="519"/>
                  </a:lnTo>
                  <a:lnTo>
                    <a:pt x="146" y="516"/>
                  </a:lnTo>
                  <a:lnTo>
                    <a:pt x="150" y="511"/>
                  </a:lnTo>
                  <a:lnTo>
                    <a:pt x="151" y="508"/>
                  </a:lnTo>
                  <a:lnTo>
                    <a:pt x="152" y="504"/>
                  </a:lnTo>
                  <a:lnTo>
                    <a:pt x="152" y="500"/>
                  </a:lnTo>
                  <a:lnTo>
                    <a:pt x="152" y="496"/>
                  </a:lnTo>
                  <a:lnTo>
                    <a:pt x="150" y="491"/>
                  </a:lnTo>
                  <a:lnTo>
                    <a:pt x="149" y="488"/>
                  </a:lnTo>
                  <a:lnTo>
                    <a:pt x="147" y="483"/>
                  </a:lnTo>
                  <a:lnTo>
                    <a:pt x="147" y="478"/>
                  </a:lnTo>
                  <a:lnTo>
                    <a:pt x="145" y="471"/>
                  </a:lnTo>
                  <a:lnTo>
                    <a:pt x="144" y="465"/>
                  </a:lnTo>
                  <a:lnTo>
                    <a:pt x="141" y="459"/>
                  </a:lnTo>
                  <a:lnTo>
                    <a:pt x="141" y="452"/>
                  </a:lnTo>
                  <a:lnTo>
                    <a:pt x="139" y="445"/>
                  </a:lnTo>
                  <a:lnTo>
                    <a:pt x="136" y="437"/>
                  </a:lnTo>
                  <a:lnTo>
                    <a:pt x="135" y="429"/>
                  </a:lnTo>
                  <a:lnTo>
                    <a:pt x="132" y="421"/>
                  </a:lnTo>
                  <a:lnTo>
                    <a:pt x="130" y="414"/>
                  </a:lnTo>
                  <a:lnTo>
                    <a:pt x="129" y="405"/>
                  </a:lnTo>
                  <a:lnTo>
                    <a:pt x="126" y="396"/>
                  </a:lnTo>
                  <a:lnTo>
                    <a:pt x="125" y="387"/>
                  </a:lnTo>
                  <a:lnTo>
                    <a:pt x="122" y="377"/>
                  </a:lnTo>
                  <a:lnTo>
                    <a:pt x="120" y="369"/>
                  </a:lnTo>
                  <a:lnTo>
                    <a:pt x="117" y="359"/>
                  </a:lnTo>
                  <a:lnTo>
                    <a:pt x="115" y="349"/>
                  </a:lnTo>
                  <a:lnTo>
                    <a:pt x="112" y="339"/>
                  </a:lnTo>
                  <a:lnTo>
                    <a:pt x="110" y="330"/>
                  </a:lnTo>
                  <a:lnTo>
                    <a:pt x="107" y="318"/>
                  </a:lnTo>
                  <a:lnTo>
                    <a:pt x="105" y="310"/>
                  </a:lnTo>
                  <a:lnTo>
                    <a:pt x="102" y="298"/>
                  </a:lnTo>
                  <a:lnTo>
                    <a:pt x="100" y="288"/>
                  </a:lnTo>
                  <a:lnTo>
                    <a:pt x="97" y="278"/>
                  </a:lnTo>
                  <a:lnTo>
                    <a:pt x="95" y="267"/>
                  </a:lnTo>
                  <a:lnTo>
                    <a:pt x="92" y="257"/>
                  </a:lnTo>
                  <a:lnTo>
                    <a:pt x="90" y="247"/>
                  </a:lnTo>
                  <a:lnTo>
                    <a:pt x="87" y="237"/>
                  </a:lnTo>
                  <a:lnTo>
                    <a:pt x="85" y="226"/>
                  </a:lnTo>
                  <a:lnTo>
                    <a:pt x="82" y="216"/>
                  </a:lnTo>
                  <a:lnTo>
                    <a:pt x="80" y="206"/>
                  </a:lnTo>
                  <a:lnTo>
                    <a:pt x="77" y="196"/>
                  </a:lnTo>
                  <a:lnTo>
                    <a:pt x="75" y="186"/>
                  </a:lnTo>
                  <a:lnTo>
                    <a:pt x="72" y="176"/>
                  </a:lnTo>
                  <a:lnTo>
                    <a:pt x="70" y="166"/>
                  </a:lnTo>
                  <a:lnTo>
                    <a:pt x="67" y="156"/>
                  </a:lnTo>
                  <a:lnTo>
                    <a:pt x="65" y="147"/>
                  </a:lnTo>
                  <a:lnTo>
                    <a:pt x="64" y="137"/>
                  </a:lnTo>
                  <a:lnTo>
                    <a:pt x="61" y="128"/>
                  </a:lnTo>
                  <a:lnTo>
                    <a:pt x="59" y="119"/>
                  </a:lnTo>
                  <a:lnTo>
                    <a:pt x="57" y="111"/>
                  </a:lnTo>
                  <a:lnTo>
                    <a:pt x="55" y="102"/>
                  </a:lnTo>
                  <a:lnTo>
                    <a:pt x="52" y="94"/>
                  </a:lnTo>
                  <a:lnTo>
                    <a:pt x="51" y="87"/>
                  </a:lnTo>
                  <a:lnTo>
                    <a:pt x="50" y="79"/>
                  </a:lnTo>
                  <a:lnTo>
                    <a:pt x="47" y="72"/>
                  </a:lnTo>
                  <a:lnTo>
                    <a:pt x="46" y="66"/>
                  </a:lnTo>
                  <a:lnTo>
                    <a:pt x="43" y="58"/>
                  </a:lnTo>
                  <a:lnTo>
                    <a:pt x="42" y="53"/>
                  </a:lnTo>
                  <a:lnTo>
                    <a:pt x="41" y="47"/>
                  </a:lnTo>
                  <a:lnTo>
                    <a:pt x="40" y="42"/>
                  </a:lnTo>
                  <a:lnTo>
                    <a:pt x="38" y="37"/>
                  </a:lnTo>
                  <a:lnTo>
                    <a:pt x="37" y="32"/>
                  </a:lnTo>
                  <a:lnTo>
                    <a:pt x="36" y="28"/>
                  </a:lnTo>
                  <a:lnTo>
                    <a:pt x="35" y="24"/>
                  </a:lnTo>
                  <a:lnTo>
                    <a:pt x="33" y="20"/>
                  </a:lnTo>
                  <a:lnTo>
                    <a:pt x="33" y="19"/>
                  </a:lnTo>
                  <a:lnTo>
                    <a:pt x="33" y="15"/>
                  </a:lnTo>
                  <a:lnTo>
                    <a:pt x="33" y="14"/>
                  </a:lnTo>
                  <a:lnTo>
                    <a:pt x="31" y="10"/>
                  </a:lnTo>
                  <a:lnTo>
                    <a:pt x="28" y="7"/>
                  </a:lnTo>
                  <a:lnTo>
                    <a:pt x="26" y="4"/>
                  </a:lnTo>
                  <a:lnTo>
                    <a:pt x="23" y="3"/>
                  </a:lnTo>
                  <a:lnTo>
                    <a:pt x="17" y="0"/>
                  </a:lnTo>
                  <a:lnTo>
                    <a:pt x="12" y="2"/>
                  </a:lnTo>
                  <a:lnTo>
                    <a:pt x="6" y="4"/>
                  </a:lnTo>
                  <a:lnTo>
                    <a:pt x="2" y="9"/>
                  </a:lnTo>
                  <a:lnTo>
                    <a:pt x="0" y="12"/>
                  </a:lnTo>
                  <a:lnTo>
                    <a:pt x="0" y="15"/>
                  </a:lnTo>
                  <a:lnTo>
                    <a:pt x="0" y="18"/>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4" name="Freeform 33"/>
            <p:cNvSpPr>
              <a:spLocks/>
            </p:cNvSpPr>
            <p:nvPr/>
          </p:nvSpPr>
          <p:spPr bwMode="auto">
            <a:xfrm>
              <a:off x="4050" y="1332"/>
              <a:ext cx="79" cy="204"/>
            </a:xfrm>
            <a:custGeom>
              <a:avLst/>
              <a:gdLst>
                <a:gd name="T0" fmla="*/ 0 w 159"/>
                <a:gd name="T1" fmla="*/ 1 h 407"/>
                <a:gd name="T2" fmla="*/ 0 w 159"/>
                <a:gd name="T3" fmla="*/ 2 h 407"/>
                <a:gd name="T4" fmla="*/ 0 w 159"/>
                <a:gd name="T5" fmla="*/ 2 h 407"/>
                <a:gd name="T6" fmla="*/ 0 w 159"/>
                <a:gd name="T7" fmla="*/ 2 h 407"/>
                <a:gd name="T8" fmla="*/ 0 w 159"/>
                <a:gd name="T9" fmla="*/ 3 h 407"/>
                <a:gd name="T10" fmla="*/ 0 w 159"/>
                <a:gd name="T11" fmla="*/ 3 h 407"/>
                <a:gd name="T12" fmla="*/ 0 w 159"/>
                <a:gd name="T13" fmla="*/ 4 h 407"/>
                <a:gd name="T14" fmla="*/ 1 w 159"/>
                <a:gd name="T15" fmla="*/ 5 h 407"/>
                <a:gd name="T16" fmla="*/ 1 w 159"/>
                <a:gd name="T17" fmla="*/ 5 h 407"/>
                <a:gd name="T18" fmla="*/ 1 w 159"/>
                <a:gd name="T19" fmla="*/ 6 h 407"/>
                <a:gd name="T20" fmla="*/ 1 w 159"/>
                <a:gd name="T21" fmla="*/ 7 h 407"/>
                <a:gd name="T22" fmla="*/ 2 w 159"/>
                <a:gd name="T23" fmla="*/ 7 h 407"/>
                <a:gd name="T24" fmla="*/ 2 w 159"/>
                <a:gd name="T25" fmla="*/ 8 h 407"/>
                <a:gd name="T26" fmla="*/ 2 w 159"/>
                <a:gd name="T27" fmla="*/ 9 h 407"/>
                <a:gd name="T28" fmla="*/ 2 w 159"/>
                <a:gd name="T29" fmla="*/ 10 h 407"/>
                <a:gd name="T30" fmla="*/ 3 w 159"/>
                <a:gd name="T31" fmla="*/ 10 h 407"/>
                <a:gd name="T32" fmla="*/ 3 w 159"/>
                <a:gd name="T33" fmla="*/ 11 h 407"/>
                <a:gd name="T34" fmla="*/ 3 w 159"/>
                <a:gd name="T35" fmla="*/ 11 h 407"/>
                <a:gd name="T36" fmla="*/ 3 w 159"/>
                <a:gd name="T37" fmla="*/ 12 h 407"/>
                <a:gd name="T38" fmla="*/ 3 w 159"/>
                <a:gd name="T39" fmla="*/ 12 h 407"/>
                <a:gd name="T40" fmla="*/ 3 w 159"/>
                <a:gd name="T41" fmla="*/ 13 h 407"/>
                <a:gd name="T42" fmla="*/ 4 w 159"/>
                <a:gd name="T43" fmla="*/ 13 h 407"/>
                <a:gd name="T44" fmla="*/ 4 w 159"/>
                <a:gd name="T45" fmla="*/ 13 h 407"/>
                <a:gd name="T46" fmla="*/ 4 w 159"/>
                <a:gd name="T47" fmla="*/ 13 h 407"/>
                <a:gd name="T48" fmla="*/ 4 w 159"/>
                <a:gd name="T49" fmla="*/ 13 h 407"/>
                <a:gd name="T50" fmla="*/ 4 w 159"/>
                <a:gd name="T51" fmla="*/ 13 h 407"/>
                <a:gd name="T52" fmla="*/ 4 w 159"/>
                <a:gd name="T53" fmla="*/ 12 h 407"/>
                <a:gd name="T54" fmla="*/ 4 w 159"/>
                <a:gd name="T55" fmla="*/ 12 h 407"/>
                <a:gd name="T56" fmla="*/ 4 w 159"/>
                <a:gd name="T57" fmla="*/ 11 h 407"/>
                <a:gd name="T58" fmla="*/ 4 w 159"/>
                <a:gd name="T59" fmla="*/ 11 h 407"/>
                <a:gd name="T60" fmla="*/ 4 w 159"/>
                <a:gd name="T61" fmla="*/ 10 h 407"/>
                <a:gd name="T62" fmla="*/ 3 w 159"/>
                <a:gd name="T63" fmla="*/ 9 h 407"/>
                <a:gd name="T64" fmla="*/ 3 w 159"/>
                <a:gd name="T65" fmla="*/ 9 h 407"/>
                <a:gd name="T66" fmla="*/ 3 w 159"/>
                <a:gd name="T67" fmla="*/ 8 h 407"/>
                <a:gd name="T68" fmla="*/ 3 w 159"/>
                <a:gd name="T69" fmla="*/ 7 h 407"/>
                <a:gd name="T70" fmla="*/ 2 w 159"/>
                <a:gd name="T71" fmla="*/ 7 h 407"/>
                <a:gd name="T72" fmla="*/ 2 w 159"/>
                <a:gd name="T73" fmla="*/ 6 h 407"/>
                <a:gd name="T74" fmla="*/ 2 w 159"/>
                <a:gd name="T75" fmla="*/ 5 h 407"/>
                <a:gd name="T76" fmla="*/ 2 w 159"/>
                <a:gd name="T77" fmla="*/ 4 h 407"/>
                <a:gd name="T78" fmla="*/ 2 w 159"/>
                <a:gd name="T79" fmla="*/ 4 h 407"/>
                <a:gd name="T80" fmla="*/ 1 w 159"/>
                <a:gd name="T81" fmla="*/ 3 h 407"/>
                <a:gd name="T82" fmla="*/ 1 w 159"/>
                <a:gd name="T83" fmla="*/ 3 h 407"/>
                <a:gd name="T84" fmla="*/ 1 w 159"/>
                <a:gd name="T85" fmla="*/ 2 h 407"/>
                <a:gd name="T86" fmla="*/ 1 w 159"/>
                <a:gd name="T87" fmla="*/ 2 h 407"/>
                <a:gd name="T88" fmla="*/ 1 w 159"/>
                <a:gd name="T89" fmla="*/ 1 h 407"/>
                <a:gd name="T90" fmla="*/ 1 w 159"/>
                <a:gd name="T91" fmla="*/ 1 h 407"/>
                <a:gd name="T92" fmla="*/ 1 w 159"/>
                <a:gd name="T93" fmla="*/ 1 h 407"/>
                <a:gd name="T94" fmla="*/ 0 w 159"/>
                <a:gd name="T95" fmla="*/ 1 h 407"/>
                <a:gd name="T96" fmla="*/ 0 w 159"/>
                <a:gd name="T97" fmla="*/ 0 h 407"/>
                <a:gd name="T98" fmla="*/ 0 w 159"/>
                <a:gd name="T99" fmla="*/ 1 h 407"/>
                <a:gd name="T100" fmla="*/ 0 w 159"/>
                <a:gd name="T101" fmla="*/ 1 h 407"/>
                <a:gd name="T102" fmla="*/ 0 w 159"/>
                <a:gd name="T103" fmla="*/ 1 h 4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9" h="407">
                  <a:moveTo>
                    <a:pt x="3" y="25"/>
                  </a:moveTo>
                  <a:lnTo>
                    <a:pt x="3" y="26"/>
                  </a:lnTo>
                  <a:lnTo>
                    <a:pt x="3" y="28"/>
                  </a:lnTo>
                  <a:lnTo>
                    <a:pt x="3" y="30"/>
                  </a:lnTo>
                  <a:lnTo>
                    <a:pt x="4" y="32"/>
                  </a:lnTo>
                  <a:lnTo>
                    <a:pt x="4" y="35"/>
                  </a:lnTo>
                  <a:lnTo>
                    <a:pt x="6" y="38"/>
                  </a:lnTo>
                  <a:lnTo>
                    <a:pt x="6" y="41"/>
                  </a:lnTo>
                  <a:lnTo>
                    <a:pt x="8" y="45"/>
                  </a:lnTo>
                  <a:lnTo>
                    <a:pt x="10" y="48"/>
                  </a:lnTo>
                  <a:lnTo>
                    <a:pt x="11" y="53"/>
                  </a:lnTo>
                  <a:lnTo>
                    <a:pt x="13" y="57"/>
                  </a:lnTo>
                  <a:lnTo>
                    <a:pt x="14" y="62"/>
                  </a:lnTo>
                  <a:lnTo>
                    <a:pt x="16" y="67"/>
                  </a:lnTo>
                  <a:lnTo>
                    <a:pt x="18" y="74"/>
                  </a:lnTo>
                  <a:lnTo>
                    <a:pt x="20" y="79"/>
                  </a:lnTo>
                  <a:lnTo>
                    <a:pt x="21" y="85"/>
                  </a:lnTo>
                  <a:lnTo>
                    <a:pt x="24" y="90"/>
                  </a:lnTo>
                  <a:lnTo>
                    <a:pt x="25" y="96"/>
                  </a:lnTo>
                  <a:lnTo>
                    <a:pt x="27" y="102"/>
                  </a:lnTo>
                  <a:lnTo>
                    <a:pt x="29" y="109"/>
                  </a:lnTo>
                  <a:lnTo>
                    <a:pt x="32" y="116"/>
                  </a:lnTo>
                  <a:lnTo>
                    <a:pt x="34" y="122"/>
                  </a:lnTo>
                  <a:lnTo>
                    <a:pt x="37" y="130"/>
                  </a:lnTo>
                  <a:lnTo>
                    <a:pt x="39" y="136"/>
                  </a:lnTo>
                  <a:lnTo>
                    <a:pt x="42" y="144"/>
                  </a:lnTo>
                  <a:lnTo>
                    <a:pt x="44" y="151"/>
                  </a:lnTo>
                  <a:lnTo>
                    <a:pt x="47" y="159"/>
                  </a:lnTo>
                  <a:lnTo>
                    <a:pt x="49" y="167"/>
                  </a:lnTo>
                  <a:lnTo>
                    <a:pt x="52" y="175"/>
                  </a:lnTo>
                  <a:lnTo>
                    <a:pt x="55" y="182"/>
                  </a:lnTo>
                  <a:lnTo>
                    <a:pt x="57" y="190"/>
                  </a:lnTo>
                  <a:lnTo>
                    <a:pt x="60" y="197"/>
                  </a:lnTo>
                  <a:lnTo>
                    <a:pt x="62" y="205"/>
                  </a:lnTo>
                  <a:lnTo>
                    <a:pt x="65" y="214"/>
                  </a:lnTo>
                  <a:lnTo>
                    <a:pt x="68" y="220"/>
                  </a:lnTo>
                  <a:lnTo>
                    <a:pt x="70" y="229"/>
                  </a:lnTo>
                  <a:lnTo>
                    <a:pt x="73" y="236"/>
                  </a:lnTo>
                  <a:lnTo>
                    <a:pt x="75" y="244"/>
                  </a:lnTo>
                  <a:lnTo>
                    <a:pt x="78" y="251"/>
                  </a:lnTo>
                  <a:lnTo>
                    <a:pt x="80" y="259"/>
                  </a:lnTo>
                  <a:lnTo>
                    <a:pt x="82" y="266"/>
                  </a:lnTo>
                  <a:lnTo>
                    <a:pt x="85" y="274"/>
                  </a:lnTo>
                  <a:lnTo>
                    <a:pt x="88" y="281"/>
                  </a:lnTo>
                  <a:lnTo>
                    <a:pt x="90" y="289"/>
                  </a:lnTo>
                  <a:lnTo>
                    <a:pt x="93" y="296"/>
                  </a:lnTo>
                  <a:lnTo>
                    <a:pt x="95" y="304"/>
                  </a:lnTo>
                  <a:lnTo>
                    <a:pt x="97" y="310"/>
                  </a:lnTo>
                  <a:lnTo>
                    <a:pt x="100" y="318"/>
                  </a:lnTo>
                  <a:lnTo>
                    <a:pt x="102" y="324"/>
                  </a:lnTo>
                  <a:lnTo>
                    <a:pt x="104" y="330"/>
                  </a:lnTo>
                  <a:lnTo>
                    <a:pt x="107" y="336"/>
                  </a:lnTo>
                  <a:lnTo>
                    <a:pt x="108" y="343"/>
                  </a:lnTo>
                  <a:lnTo>
                    <a:pt x="110" y="349"/>
                  </a:lnTo>
                  <a:lnTo>
                    <a:pt x="113" y="355"/>
                  </a:lnTo>
                  <a:lnTo>
                    <a:pt x="114" y="360"/>
                  </a:lnTo>
                  <a:lnTo>
                    <a:pt x="117" y="365"/>
                  </a:lnTo>
                  <a:lnTo>
                    <a:pt x="118" y="370"/>
                  </a:lnTo>
                  <a:lnTo>
                    <a:pt x="119" y="375"/>
                  </a:lnTo>
                  <a:lnTo>
                    <a:pt x="120" y="379"/>
                  </a:lnTo>
                  <a:lnTo>
                    <a:pt x="123" y="384"/>
                  </a:lnTo>
                  <a:lnTo>
                    <a:pt x="124" y="388"/>
                  </a:lnTo>
                  <a:lnTo>
                    <a:pt x="125" y="393"/>
                  </a:lnTo>
                  <a:lnTo>
                    <a:pt x="128" y="397"/>
                  </a:lnTo>
                  <a:lnTo>
                    <a:pt x="130" y="400"/>
                  </a:lnTo>
                  <a:lnTo>
                    <a:pt x="133" y="403"/>
                  </a:lnTo>
                  <a:lnTo>
                    <a:pt x="137" y="405"/>
                  </a:lnTo>
                  <a:lnTo>
                    <a:pt x="139" y="407"/>
                  </a:lnTo>
                  <a:lnTo>
                    <a:pt x="143" y="407"/>
                  </a:lnTo>
                  <a:lnTo>
                    <a:pt x="145" y="407"/>
                  </a:lnTo>
                  <a:lnTo>
                    <a:pt x="149" y="405"/>
                  </a:lnTo>
                  <a:lnTo>
                    <a:pt x="150" y="403"/>
                  </a:lnTo>
                  <a:lnTo>
                    <a:pt x="154" y="402"/>
                  </a:lnTo>
                  <a:lnTo>
                    <a:pt x="156" y="399"/>
                  </a:lnTo>
                  <a:lnTo>
                    <a:pt x="158" y="397"/>
                  </a:lnTo>
                  <a:lnTo>
                    <a:pt x="158" y="393"/>
                  </a:lnTo>
                  <a:lnTo>
                    <a:pt x="159" y="389"/>
                  </a:lnTo>
                  <a:lnTo>
                    <a:pt x="159" y="385"/>
                  </a:lnTo>
                  <a:lnTo>
                    <a:pt x="158" y="382"/>
                  </a:lnTo>
                  <a:lnTo>
                    <a:pt x="157" y="377"/>
                  </a:lnTo>
                  <a:lnTo>
                    <a:pt x="156" y="373"/>
                  </a:lnTo>
                  <a:lnTo>
                    <a:pt x="154" y="369"/>
                  </a:lnTo>
                  <a:lnTo>
                    <a:pt x="153" y="364"/>
                  </a:lnTo>
                  <a:lnTo>
                    <a:pt x="150" y="359"/>
                  </a:lnTo>
                  <a:lnTo>
                    <a:pt x="149" y="354"/>
                  </a:lnTo>
                  <a:lnTo>
                    <a:pt x="148" y="349"/>
                  </a:lnTo>
                  <a:lnTo>
                    <a:pt x="145" y="344"/>
                  </a:lnTo>
                  <a:lnTo>
                    <a:pt x="144" y="338"/>
                  </a:lnTo>
                  <a:lnTo>
                    <a:pt x="142" y="331"/>
                  </a:lnTo>
                  <a:lnTo>
                    <a:pt x="139" y="325"/>
                  </a:lnTo>
                  <a:lnTo>
                    <a:pt x="138" y="320"/>
                  </a:lnTo>
                  <a:lnTo>
                    <a:pt x="134" y="313"/>
                  </a:lnTo>
                  <a:lnTo>
                    <a:pt x="133" y="306"/>
                  </a:lnTo>
                  <a:lnTo>
                    <a:pt x="130" y="299"/>
                  </a:lnTo>
                  <a:lnTo>
                    <a:pt x="128" y="293"/>
                  </a:lnTo>
                  <a:lnTo>
                    <a:pt x="125" y="286"/>
                  </a:lnTo>
                  <a:lnTo>
                    <a:pt x="123" y="279"/>
                  </a:lnTo>
                  <a:lnTo>
                    <a:pt x="120" y="271"/>
                  </a:lnTo>
                  <a:lnTo>
                    <a:pt x="118" y="264"/>
                  </a:lnTo>
                  <a:lnTo>
                    <a:pt x="115" y="255"/>
                  </a:lnTo>
                  <a:lnTo>
                    <a:pt x="113" y="248"/>
                  </a:lnTo>
                  <a:lnTo>
                    <a:pt x="110" y="240"/>
                  </a:lnTo>
                  <a:lnTo>
                    <a:pt x="108" y="233"/>
                  </a:lnTo>
                  <a:lnTo>
                    <a:pt x="105" y="225"/>
                  </a:lnTo>
                  <a:lnTo>
                    <a:pt x="103" y="218"/>
                  </a:lnTo>
                  <a:lnTo>
                    <a:pt x="100" y="209"/>
                  </a:lnTo>
                  <a:lnTo>
                    <a:pt x="98" y="201"/>
                  </a:lnTo>
                  <a:lnTo>
                    <a:pt x="94" y="194"/>
                  </a:lnTo>
                  <a:lnTo>
                    <a:pt x="93" y="186"/>
                  </a:lnTo>
                  <a:lnTo>
                    <a:pt x="89" y="179"/>
                  </a:lnTo>
                  <a:lnTo>
                    <a:pt x="88" y="171"/>
                  </a:lnTo>
                  <a:lnTo>
                    <a:pt x="84" y="162"/>
                  </a:lnTo>
                  <a:lnTo>
                    <a:pt x="82" y="155"/>
                  </a:lnTo>
                  <a:lnTo>
                    <a:pt x="79" y="147"/>
                  </a:lnTo>
                  <a:lnTo>
                    <a:pt x="77" y="140"/>
                  </a:lnTo>
                  <a:lnTo>
                    <a:pt x="74" y="132"/>
                  </a:lnTo>
                  <a:lnTo>
                    <a:pt x="72" y="125"/>
                  </a:lnTo>
                  <a:lnTo>
                    <a:pt x="68" y="119"/>
                  </a:lnTo>
                  <a:lnTo>
                    <a:pt x="67" y="111"/>
                  </a:lnTo>
                  <a:lnTo>
                    <a:pt x="64" y="105"/>
                  </a:lnTo>
                  <a:lnTo>
                    <a:pt x="62" y="97"/>
                  </a:lnTo>
                  <a:lnTo>
                    <a:pt x="59" y="91"/>
                  </a:lnTo>
                  <a:lnTo>
                    <a:pt x="58" y="85"/>
                  </a:lnTo>
                  <a:lnTo>
                    <a:pt x="55" y="79"/>
                  </a:lnTo>
                  <a:lnTo>
                    <a:pt x="54" y="74"/>
                  </a:lnTo>
                  <a:lnTo>
                    <a:pt x="52" y="67"/>
                  </a:lnTo>
                  <a:lnTo>
                    <a:pt x="50" y="62"/>
                  </a:lnTo>
                  <a:lnTo>
                    <a:pt x="48" y="57"/>
                  </a:lnTo>
                  <a:lnTo>
                    <a:pt x="47" y="51"/>
                  </a:lnTo>
                  <a:lnTo>
                    <a:pt x="44" y="47"/>
                  </a:lnTo>
                  <a:lnTo>
                    <a:pt x="43" y="42"/>
                  </a:lnTo>
                  <a:lnTo>
                    <a:pt x="42" y="38"/>
                  </a:lnTo>
                  <a:lnTo>
                    <a:pt x="40" y="35"/>
                  </a:lnTo>
                  <a:lnTo>
                    <a:pt x="39" y="31"/>
                  </a:lnTo>
                  <a:lnTo>
                    <a:pt x="38" y="28"/>
                  </a:lnTo>
                  <a:lnTo>
                    <a:pt x="37" y="25"/>
                  </a:lnTo>
                  <a:lnTo>
                    <a:pt x="37" y="22"/>
                  </a:lnTo>
                  <a:lnTo>
                    <a:pt x="35" y="20"/>
                  </a:lnTo>
                  <a:lnTo>
                    <a:pt x="35" y="18"/>
                  </a:lnTo>
                  <a:lnTo>
                    <a:pt x="34" y="16"/>
                  </a:lnTo>
                  <a:lnTo>
                    <a:pt x="34" y="15"/>
                  </a:lnTo>
                  <a:lnTo>
                    <a:pt x="32" y="11"/>
                  </a:lnTo>
                  <a:lnTo>
                    <a:pt x="30" y="7"/>
                  </a:lnTo>
                  <a:lnTo>
                    <a:pt x="27" y="5"/>
                  </a:lnTo>
                  <a:lnTo>
                    <a:pt x="24" y="2"/>
                  </a:lnTo>
                  <a:lnTo>
                    <a:pt x="20" y="1"/>
                  </a:lnTo>
                  <a:lnTo>
                    <a:pt x="18" y="0"/>
                  </a:lnTo>
                  <a:lnTo>
                    <a:pt x="14" y="0"/>
                  </a:lnTo>
                  <a:lnTo>
                    <a:pt x="11" y="1"/>
                  </a:lnTo>
                  <a:lnTo>
                    <a:pt x="5" y="3"/>
                  </a:lnTo>
                  <a:lnTo>
                    <a:pt x="1" y="8"/>
                  </a:lnTo>
                  <a:lnTo>
                    <a:pt x="0" y="12"/>
                  </a:lnTo>
                  <a:lnTo>
                    <a:pt x="0" y="16"/>
                  </a:lnTo>
                  <a:lnTo>
                    <a:pt x="0" y="20"/>
                  </a:lnTo>
                  <a:lnTo>
                    <a:pt x="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5" name="Freeform 34"/>
            <p:cNvSpPr>
              <a:spLocks/>
            </p:cNvSpPr>
            <p:nvPr/>
          </p:nvSpPr>
          <p:spPr bwMode="auto">
            <a:xfrm>
              <a:off x="4104" y="1330"/>
              <a:ext cx="85" cy="135"/>
            </a:xfrm>
            <a:custGeom>
              <a:avLst/>
              <a:gdLst>
                <a:gd name="T0" fmla="*/ 1 w 170"/>
                <a:gd name="T1" fmla="*/ 1 h 270"/>
                <a:gd name="T2" fmla="*/ 1 w 170"/>
                <a:gd name="T3" fmla="*/ 2 h 270"/>
                <a:gd name="T4" fmla="*/ 1 w 170"/>
                <a:gd name="T5" fmla="*/ 2 h 270"/>
                <a:gd name="T6" fmla="*/ 1 w 170"/>
                <a:gd name="T7" fmla="*/ 3 h 270"/>
                <a:gd name="T8" fmla="*/ 1 w 170"/>
                <a:gd name="T9" fmla="*/ 3 h 270"/>
                <a:gd name="T10" fmla="*/ 2 w 170"/>
                <a:gd name="T11" fmla="*/ 3 h 270"/>
                <a:gd name="T12" fmla="*/ 2 w 170"/>
                <a:gd name="T13" fmla="*/ 4 h 270"/>
                <a:gd name="T14" fmla="*/ 2 w 170"/>
                <a:gd name="T15" fmla="*/ 4 h 270"/>
                <a:gd name="T16" fmla="*/ 2 w 170"/>
                <a:gd name="T17" fmla="*/ 5 h 270"/>
                <a:gd name="T18" fmla="*/ 3 w 170"/>
                <a:gd name="T19" fmla="*/ 5 h 270"/>
                <a:gd name="T20" fmla="*/ 3 w 170"/>
                <a:gd name="T21" fmla="*/ 5 h 270"/>
                <a:gd name="T22" fmla="*/ 3 w 170"/>
                <a:gd name="T23" fmla="*/ 6 h 270"/>
                <a:gd name="T24" fmla="*/ 3 w 170"/>
                <a:gd name="T25" fmla="*/ 6 h 270"/>
                <a:gd name="T26" fmla="*/ 4 w 170"/>
                <a:gd name="T27" fmla="*/ 7 h 270"/>
                <a:gd name="T28" fmla="*/ 4 w 170"/>
                <a:gd name="T29" fmla="*/ 7 h 270"/>
                <a:gd name="T30" fmla="*/ 4 w 170"/>
                <a:gd name="T31" fmla="*/ 8 h 270"/>
                <a:gd name="T32" fmla="*/ 4 w 170"/>
                <a:gd name="T33" fmla="*/ 8 h 270"/>
                <a:gd name="T34" fmla="*/ 4 w 170"/>
                <a:gd name="T35" fmla="*/ 8 h 270"/>
                <a:gd name="T36" fmla="*/ 5 w 170"/>
                <a:gd name="T37" fmla="*/ 9 h 270"/>
                <a:gd name="T38" fmla="*/ 5 w 170"/>
                <a:gd name="T39" fmla="*/ 9 h 270"/>
                <a:gd name="T40" fmla="*/ 5 w 170"/>
                <a:gd name="T41" fmla="*/ 9 h 270"/>
                <a:gd name="T42" fmla="*/ 6 w 170"/>
                <a:gd name="T43" fmla="*/ 9 h 270"/>
                <a:gd name="T44" fmla="*/ 6 w 170"/>
                <a:gd name="T45" fmla="*/ 8 h 270"/>
                <a:gd name="T46" fmla="*/ 6 w 170"/>
                <a:gd name="T47" fmla="*/ 8 h 270"/>
                <a:gd name="T48" fmla="*/ 5 w 170"/>
                <a:gd name="T49" fmla="*/ 8 h 270"/>
                <a:gd name="T50" fmla="*/ 5 w 170"/>
                <a:gd name="T51" fmla="*/ 7 h 270"/>
                <a:gd name="T52" fmla="*/ 5 w 170"/>
                <a:gd name="T53" fmla="*/ 7 h 270"/>
                <a:gd name="T54" fmla="*/ 5 w 170"/>
                <a:gd name="T55" fmla="*/ 7 h 270"/>
                <a:gd name="T56" fmla="*/ 5 w 170"/>
                <a:gd name="T57" fmla="*/ 6 h 270"/>
                <a:gd name="T58" fmla="*/ 4 w 170"/>
                <a:gd name="T59" fmla="*/ 6 h 270"/>
                <a:gd name="T60" fmla="*/ 4 w 170"/>
                <a:gd name="T61" fmla="*/ 5 h 270"/>
                <a:gd name="T62" fmla="*/ 4 w 170"/>
                <a:gd name="T63" fmla="*/ 5 h 270"/>
                <a:gd name="T64" fmla="*/ 4 w 170"/>
                <a:gd name="T65" fmla="*/ 5 h 270"/>
                <a:gd name="T66" fmla="*/ 3 w 170"/>
                <a:gd name="T67" fmla="*/ 4 h 270"/>
                <a:gd name="T68" fmla="*/ 3 w 170"/>
                <a:gd name="T69" fmla="*/ 4 h 270"/>
                <a:gd name="T70" fmla="*/ 3 w 170"/>
                <a:gd name="T71" fmla="*/ 3 h 270"/>
                <a:gd name="T72" fmla="*/ 3 w 170"/>
                <a:gd name="T73" fmla="*/ 3 h 270"/>
                <a:gd name="T74" fmla="*/ 2 w 170"/>
                <a:gd name="T75" fmla="*/ 2 h 270"/>
                <a:gd name="T76" fmla="*/ 2 w 170"/>
                <a:gd name="T77" fmla="*/ 2 h 270"/>
                <a:gd name="T78" fmla="*/ 2 w 170"/>
                <a:gd name="T79" fmla="*/ 2 h 270"/>
                <a:gd name="T80" fmla="*/ 2 w 170"/>
                <a:gd name="T81" fmla="*/ 1 h 270"/>
                <a:gd name="T82" fmla="*/ 2 w 170"/>
                <a:gd name="T83" fmla="*/ 1 h 270"/>
                <a:gd name="T84" fmla="*/ 1 w 170"/>
                <a:gd name="T85" fmla="*/ 1 h 270"/>
                <a:gd name="T86" fmla="*/ 1 w 170"/>
                <a:gd name="T87" fmla="*/ 1 h 270"/>
                <a:gd name="T88" fmla="*/ 1 w 170"/>
                <a:gd name="T89" fmla="*/ 0 h 270"/>
                <a:gd name="T90" fmla="*/ 1 w 170"/>
                <a:gd name="T91" fmla="*/ 1 h 270"/>
                <a:gd name="T92" fmla="*/ 0 w 170"/>
                <a:gd name="T93" fmla="*/ 1 h 270"/>
                <a:gd name="T94" fmla="*/ 1 w 170"/>
                <a:gd name="T95" fmla="*/ 1 h 2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0" h="270">
                  <a:moveTo>
                    <a:pt x="5" y="28"/>
                  </a:moveTo>
                  <a:lnTo>
                    <a:pt x="5" y="28"/>
                  </a:lnTo>
                  <a:lnTo>
                    <a:pt x="6" y="31"/>
                  </a:lnTo>
                  <a:lnTo>
                    <a:pt x="8" y="33"/>
                  </a:lnTo>
                  <a:lnTo>
                    <a:pt x="10" y="38"/>
                  </a:lnTo>
                  <a:lnTo>
                    <a:pt x="13" y="43"/>
                  </a:lnTo>
                  <a:lnTo>
                    <a:pt x="16" y="48"/>
                  </a:lnTo>
                  <a:lnTo>
                    <a:pt x="18" y="51"/>
                  </a:lnTo>
                  <a:lnTo>
                    <a:pt x="19" y="55"/>
                  </a:lnTo>
                  <a:lnTo>
                    <a:pt x="21" y="57"/>
                  </a:lnTo>
                  <a:lnTo>
                    <a:pt x="23" y="61"/>
                  </a:lnTo>
                  <a:lnTo>
                    <a:pt x="25" y="65"/>
                  </a:lnTo>
                  <a:lnTo>
                    <a:pt x="26" y="68"/>
                  </a:lnTo>
                  <a:lnTo>
                    <a:pt x="29" y="71"/>
                  </a:lnTo>
                  <a:lnTo>
                    <a:pt x="31" y="76"/>
                  </a:lnTo>
                  <a:lnTo>
                    <a:pt x="33" y="80"/>
                  </a:lnTo>
                  <a:lnTo>
                    <a:pt x="35" y="84"/>
                  </a:lnTo>
                  <a:lnTo>
                    <a:pt x="38" y="89"/>
                  </a:lnTo>
                  <a:lnTo>
                    <a:pt x="41" y="94"/>
                  </a:lnTo>
                  <a:lnTo>
                    <a:pt x="43" y="97"/>
                  </a:lnTo>
                  <a:lnTo>
                    <a:pt x="45" y="102"/>
                  </a:lnTo>
                  <a:lnTo>
                    <a:pt x="48" y="106"/>
                  </a:lnTo>
                  <a:lnTo>
                    <a:pt x="50" y="111"/>
                  </a:lnTo>
                  <a:lnTo>
                    <a:pt x="53" y="116"/>
                  </a:lnTo>
                  <a:lnTo>
                    <a:pt x="57" y="121"/>
                  </a:lnTo>
                  <a:lnTo>
                    <a:pt x="59" y="126"/>
                  </a:lnTo>
                  <a:lnTo>
                    <a:pt x="63" y="131"/>
                  </a:lnTo>
                  <a:lnTo>
                    <a:pt x="64" y="135"/>
                  </a:lnTo>
                  <a:lnTo>
                    <a:pt x="68" y="140"/>
                  </a:lnTo>
                  <a:lnTo>
                    <a:pt x="69" y="145"/>
                  </a:lnTo>
                  <a:lnTo>
                    <a:pt x="73" y="150"/>
                  </a:lnTo>
                  <a:lnTo>
                    <a:pt x="75" y="154"/>
                  </a:lnTo>
                  <a:lnTo>
                    <a:pt x="78" y="160"/>
                  </a:lnTo>
                  <a:lnTo>
                    <a:pt x="80" y="165"/>
                  </a:lnTo>
                  <a:lnTo>
                    <a:pt x="84" y="170"/>
                  </a:lnTo>
                  <a:lnTo>
                    <a:pt x="87" y="174"/>
                  </a:lnTo>
                  <a:lnTo>
                    <a:pt x="89" y="179"/>
                  </a:lnTo>
                  <a:lnTo>
                    <a:pt x="92" y="184"/>
                  </a:lnTo>
                  <a:lnTo>
                    <a:pt x="94" y="187"/>
                  </a:lnTo>
                  <a:lnTo>
                    <a:pt x="97" y="192"/>
                  </a:lnTo>
                  <a:lnTo>
                    <a:pt x="99" y="197"/>
                  </a:lnTo>
                  <a:lnTo>
                    <a:pt x="102" y="201"/>
                  </a:lnTo>
                  <a:lnTo>
                    <a:pt x="105" y="206"/>
                  </a:lnTo>
                  <a:lnTo>
                    <a:pt x="107" y="211"/>
                  </a:lnTo>
                  <a:lnTo>
                    <a:pt x="109" y="215"/>
                  </a:lnTo>
                  <a:lnTo>
                    <a:pt x="112" y="219"/>
                  </a:lnTo>
                  <a:lnTo>
                    <a:pt x="114" y="223"/>
                  </a:lnTo>
                  <a:lnTo>
                    <a:pt x="117" y="226"/>
                  </a:lnTo>
                  <a:lnTo>
                    <a:pt x="119" y="230"/>
                  </a:lnTo>
                  <a:lnTo>
                    <a:pt x="120" y="234"/>
                  </a:lnTo>
                  <a:lnTo>
                    <a:pt x="123" y="238"/>
                  </a:lnTo>
                  <a:lnTo>
                    <a:pt x="125" y="240"/>
                  </a:lnTo>
                  <a:lnTo>
                    <a:pt x="127" y="244"/>
                  </a:lnTo>
                  <a:lnTo>
                    <a:pt x="128" y="246"/>
                  </a:lnTo>
                  <a:lnTo>
                    <a:pt x="130" y="250"/>
                  </a:lnTo>
                  <a:lnTo>
                    <a:pt x="134" y="255"/>
                  </a:lnTo>
                  <a:lnTo>
                    <a:pt x="138" y="260"/>
                  </a:lnTo>
                  <a:lnTo>
                    <a:pt x="140" y="264"/>
                  </a:lnTo>
                  <a:lnTo>
                    <a:pt x="144" y="266"/>
                  </a:lnTo>
                  <a:lnTo>
                    <a:pt x="148" y="269"/>
                  </a:lnTo>
                  <a:lnTo>
                    <a:pt x="152" y="270"/>
                  </a:lnTo>
                  <a:lnTo>
                    <a:pt x="154" y="270"/>
                  </a:lnTo>
                  <a:lnTo>
                    <a:pt x="158" y="270"/>
                  </a:lnTo>
                  <a:lnTo>
                    <a:pt x="160" y="269"/>
                  </a:lnTo>
                  <a:lnTo>
                    <a:pt x="164" y="268"/>
                  </a:lnTo>
                  <a:lnTo>
                    <a:pt x="165" y="265"/>
                  </a:lnTo>
                  <a:lnTo>
                    <a:pt x="168" y="261"/>
                  </a:lnTo>
                  <a:lnTo>
                    <a:pt x="169" y="258"/>
                  </a:lnTo>
                  <a:lnTo>
                    <a:pt x="170" y="255"/>
                  </a:lnTo>
                  <a:lnTo>
                    <a:pt x="169" y="251"/>
                  </a:lnTo>
                  <a:lnTo>
                    <a:pt x="169" y="248"/>
                  </a:lnTo>
                  <a:lnTo>
                    <a:pt x="168" y="244"/>
                  </a:lnTo>
                  <a:lnTo>
                    <a:pt x="165" y="240"/>
                  </a:lnTo>
                  <a:lnTo>
                    <a:pt x="163" y="235"/>
                  </a:lnTo>
                  <a:lnTo>
                    <a:pt x="159" y="230"/>
                  </a:lnTo>
                  <a:lnTo>
                    <a:pt x="158" y="228"/>
                  </a:lnTo>
                  <a:lnTo>
                    <a:pt x="155" y="225"/>
                  </a:lnTo>
                  <a:lnTo>
                    <a:pt x="154" y="221"/>
                  </a:lnTo>
                  <a:lnTo>
                    <a:pt x="152" y="219"/>
                  </a:lnTo>
                  <a:lnTo>
                    <a:pt x="149" y="214"/>
                  </a:lnTo>
                  <a:lnTo>
                    <a:pt x="148" y="211"/>
                  </a:lnTo>
                  <a:lnTo>
                    <a:pt x="145" y="206"/>
                  </a:lnTo>
                  <a:lnTo>
                    <a:pt x="143" y="204"/>
                  </a:lnTo>
                  <a:lnTo>
                    <a:pt x="140" y="199"/>
                  </a:lnTo>
                  <a:lnTo>
                    <a:pt x="139" y="195"/>
                  </a:lnTo>
                  <a:lnTo>
                    <a:pt x="135" y="191"/>
                  </a:lnTo>
                  <a:lnTo>
                    <a:pt x="134" y="187"/>
                  </a:lnTo>
                  <a:lnTo>
                    <a:pt x="132" y="182"/>
                  </a:lnTo>
                  <a:lnTo>
                    <a:pt x="128" y="177"/>
                  </a:lnTo>
                  <a:lnTo>
                    <a:pt x="125" y="174"/>
                  </a:lnTo>
                  <a:lnTo>
                    <a:pt x="123" y="169"/>
                  </a:lnTo>
                  <a:lnTo>
                    <a:pt x="120" y="164"/>
                  </a:lnTo>
                  <a:lnTo>
                    <a:pt x="118" y="159"/>
                  </a:lnTo>
                  <a:lnTo>
                    <a:pt x="114" y="154"/>
                  </a:lnTo>
                  <a:lnTo>
                    <a:pt x="113" y="150"/>
                  </a:lnTo>
                  <a:lnTo>
                    <a:pt x="109" y="145"/>
                  </a:lnTo>
                  <a:lnTo>
                    <a:pt x="107" y="140"/>
                  </a:lnTo>
                  <a:lnTo>
                    <a:pt x="103" y="134"/>
                  </a:lnTo>
                  <a:lnTo>
                    <a:pt x="100" y="130"/>
                  </a:lnTo>
                  <a:lnTo>
                    <a:pt x="98" y="125"/>
                  </a:lnTo>
                  <a:lnTo>
                    <a:pt x="95" y="120"/>
                  </a:lnTo>
                  <a:lnTo>
                    <a:pt x="93" y="115"/>
                  </a:lnTo>
                  <a:lnTo>
                    <a:pt x="90" y="111"/>
                  </a:lnTo>
                  <a:lnTo>
                    <a:pt x="87" y="106"/>
                  </a:lnTo>
                  <a:lnTo>
                    <a:pt x="84" y="101"/>
                  </a:lnTo>
                  <a:lnTo>
                    <a:pt x="82" y="96"/>
                  </a:lnTo>
                  <a:lnTo>
                    <a:pt x="79" y="91"/>
                  </a:lnTo>
                  <a:lnTo>
                    <a:pt x="75" y="86"/>
                  </a:lnTo>
                  <a:lnTo>
                    <a:pt x="74" y="82"/>
                  </a:lnTo>
                  <a:lnTo>
                    <a:pt x="70" y="77"/>
                  </a:lnTo>
                  <a:lnTo>
                    <a:pt x="69" y="73"/>
                  </a:lnTo>
                  <a:lnTo>
                    <a:pt x="67" y="68"/>
                  </a:lnTo>
                  <a:lnTo>
                    <a:pt x="64" y="65"/>
                  </a:lnTo>
                  <a:lnTo>
                    <a:pt x="62" y="60"/>
                  </a:lnTo>
                  <a:lnTo>
                    <a:pt x="59" y="56"/>
                  </a:lnTo>
                  <a:lnTo>
                    <a:pt x="57" y="52"/>
                  </a:lnTo>
                  <a:lnTo>
                    <a:pt x="55" y="50"/>
                  </a:lnTo>
                  <a:lnTo>
                    <a:pt x="53" y="46"/>
                  </a:lnTo>
                  <a:lnTo>
                    <a:pt x="52" y="42"/>
                  </a:lnTo>
                  <a:lnTo>
                    <a:pt x="49" y="38"/>
                  </a:lnTo>
                  <a:lnTo>
                    <a:pt x="48" y="36"/>
                  </a:lnTo>
                  <a:lnTo>
                    <a:pt x="45" y="32"/>
                  </a:lnTo>
                  <a:lnTo>
                    <a:pt x="44" y="30"/>
                  </a:lnTo>
                  <a:lnTo>
                    <a:pt x="41" y="23"/>
                  </a:lnTo>
                  <a:lnTo>
                    <a:pt x="39" y="20"/>
                  </a:lnTo>
                  <a:lnTo>
                    <a:pt x="36" y="16"/>
                  </a:lnTo>
                  <a:lnTo>
                    <a:pt x="35" y="13"/>
                  </a:lnTo>
                  <a:lnTo>
                    <a:pt x="35" y="12"/>
                  </a:lnTo>
                  <a:lnTo>
                    <a:pt x="31" y="8"/>
                  </a:lnTo>
                  <a:lnTo>
                    <a:pt x="29" y="5"/>
                  </a:lnTo>
                  <a:lnTo>
                    <a:pt x="25" y="2"/>
                  </a:lnTo>
                  <a:lnTo>
                    <a:pt x="23" y="1"/>
                  </a:lnTo>
                  <a:lnTo>
                    <a:pt x="19" y="0"/>
                  </a:lnTo>
                  <a:lnTo>
                    <a:pt x="16" y="0"/>
                  </a:lnTo>
                  <a:lnTo>
                    <a:pt x="13" y="0"/>
                  </a:lnTo>
                  <a:lnTo>
                    <a:pt x="10" y="2"/>
                  </a:lnTo>
                  <a:lnTo>
                    <a:pt x="6" y="3"/>
                  </a:lnTo>
                  <a:lnTo>
                    <a:pt x="4" y="5"/>
                  </a:lnTo>
                  <a:lnTo>
                    <a:pt x="3" y="7"/>
                  </a:lnTo>
                  <a:lnTo>
                    <a:pt x="1" y="11"/>
                  </a:lnTo>
                  <a:lnTo>
                    <a:pt x="0" y="15"/>
                  </a:lnTo>
                  <a:lnTo>
                    <a:pt x="1" y="18"/>
                  </a:lnTo>
                  <a:lnTo>
                    <a:pt x="3" y="23"/>
                  </a:lnTo>
                  <a:lnTo>
                    <a:pt x="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Freeform 35"/>
            <p:cNvSpPr>
              <a:spLocks/>
            </p:cNvSpPr>
            <p:nvPr/>
          </p:nvSpPr>
          <p:spPr bwMode="auto">
            <a:xfrm>
              <a:off x="4208" y="1421"/>
              <a:ext cx="108" cy="131"/>
            </a:xfrm>
            <a:custGeom>
              <a:avLst/>
              <a:gdLst>
                <a:gd name="T0" fmla="*/ 1 w 215"/>
                <a:gd name="T1" fmla="*/ 2 h 262"/>
                <a:gd name="T2" fmla="*/ 1 w 215"/>
                <a:gd name="T3" fmla="*/ 2 h 262"/>
                <a:gd name="T4" fmla="*/ 1 w 215"/>
                <a:gd name="T5" fmla="*/ 2 h 262"/>
                <a:gd name="T6" fmla="*/ 2 w 215"/>
                <a:gd name="T7" fmla="*/ 3 h 262"/>
                <a:gd name="T8" fmla="*/ 2 w 215"/>
                <a:gd name="T9" fmla="*/ 3 h 262"/>
                <a:gd name="T10" fmla="*/ 2 w 215"/>
                <a:gd name="T11" fmla="*/ 3 h 262"/>
                <a:gd name="T12" fmla="*/ 3 w 215"/>
                <a:gd name="T13" fmla="*/ 4 h 262"/>
                <a:gd name="T14" fmla="*/ 3 w 215"/>
                <a:gd name="T15" fmla="*/ 4 h 262"/>
                <a:gd name="T16" fmla="*/ 3 w 215"/>
                <a:gd name="T17" fmla="*/ 5 h 262"/>
                <a:gd name="T18" fmla="*/ 3 w 215"/>
                <a:gd name="T19" fmla="*/ 5 h 262"/>
                <a:gd name="T20" fmla="*/ 4 w 215"/>
                <a:gd name="T21" fmla="*/ 5 h 262"/>
                <a:gd name="T22" fmla="*/ 4 w 215"/>
                <a:gd name="T23" fmla="*/ 6 h 262"/>
                <a:gd name="T24" fmla="*/ 4 w 215"/>
                <a:gd name="T25" fmla="*/ 6 h 262"/>
                <a:gd name="T26" fmla="*/ 5 w 215"/>
                <a:gd name="T27" fmla="*/ 7 h 262"/>
                <a:gd name="T28" fmla="*/ 5 w 215"/>
                <a:gd name="T29" fmla="*/ 7 h 262"/>
                <a:gd name="T30" fmla="*/ 5 w 215"/>
                <a:gd name="T31" fmla="*/ 7 h 262"/>
                <a:gd name="T32" fmla="*/ 6 w 215"/>
                <a:gd name="T33" fmla="*/ 8 h 262"/>
                <a:gd name="T34" fmla="*/ 6 w 215"/>
                <a:gd name="T35" fmla="*/ 8 h 262"/>
                <a:gd name="T36" fmla="*/ 6 w 215"/>
                <a:gd name="T37" fmla="*/ 8 h 262"/>
                <a:gd name="T38" fmla="*/ 7 w 215"/>
                <a:gd name="T39" fmla="*/ 9 h 262"/>
                <a:gd name="T40" fmla="*/ 7 w 215"/>
                <a:gd name="T41" fmla="*/ 9 h 262"/>
                <a:gd name="T42" fmla="*/ 7 w 215"/>
                <a:gd name="T43" fmla="*/ 9 h 262"/>
                <a:gd name="T44" fmla="*/ 7 w 215"/>
                <a:gd name="T45" fmla="*/ 8 h 262"/>
                <a:gd name="T46" fmla="*/ 7 w 215"/>
                <a:gd name="T47" fmla="*/ 8 h 262"/>
                <a:gd name="T48" fmla="*/ 7 w 215"/>
                <a:gd name="T49" fmla="*/ 8 h 262"/>
                <a:gd name="T50" fmla="*/ 7 w 215"/>
                <a:gd name="T51" fmla="*/ 7 h 262"/>
                <a:gd name="T52" fmla="*/ 6 w 215"/>
                <a:gd name="T53" fmla="*/ 7 h 262"/>
                <a:gd name="T54" fmla="*/ 6 w 215"/>
                <a:gd name="T55" fmla="*/ 7 h 262"/>
                <a:gd name="T56" fmla="*/ 6 w 215"/>
                <a:gd name="T57" fmla="*/ 6 h 262"/>
                <a:gd name="T58" fmla="*/ 5 w 215"/>
                <a:gd name="T59" fmla="*/ 6 h 262"/>
                <a:gd name="T60" fmla="*/ 5 w 215"/>
                <a:gd name="T61" fmla="*/ 5 h 262"/>
                <a:gd name="T62" fmla="*/ 5 w 215"/>
                <a:gd name="T63" fmla="*/ 5 h 262"/>
                <a:gd name="T64" fmla="*/ 4 w 215"/>
                <a:gd name="T65" fmla="*/ 5 h 262"/>
                <a:gd name="T66" fmla="*/ 4 w 215"/>
                <a:gd name="T67" fmla="*/ 4 h 262"/>
                <a:gd name="T68" fmla="*/ 4 w 215"/>
                <a:gd name="T69" fmla="*/ 4 h 262"/>
                <a:gd name="T70" fmla="*/ 3 w 215"/>
                <a:gd name="T71" fmla="*/ 3 h 262"/>
                <a:gd name="T72" fmla="*/ 3 w 215"/>
                <a:gd name="T73" fmla="*/ 3 h 262"/>
                <a:gd name="T74" fmla="*/ 3 w 215"/>
                <a:gd name="T75" fmla="*/ 2 h 262"/>
                <a:gd name="T76" fmla="*/ 3 w 215"/>
                <a:gd name="T77" fmla="*/ 2 h 262"/>
                <a:gd name="T78" fmla="*/ 2 w 215"/>
                <a:gd name="T79" fmla="*/ 2 h 262"/>
                <a:gd name="T80" fmla="*/ 2 w 215"/>
                <a:gd name="T81" fmla="*/ 1 h 262"/>
                <a:gd name="T82" fmla="*/ 2 w 215"/>
                <a:gd name="T83" fmla="*/ 1 h 262"/>
                <a:gd name="T84" fmla="*/ 2 w 215"/>
                <a:gd name="T85" fmla="*/ 1 h 262"/>
                <a:gd name="T86" fmla="*/ 1 w 215"/>
                <a:gd name="T87" fmla="*/ 1 h 262"/>
                <a:gd name="T88" fmla="*/ 1 w 215"/>
                <a:gd name="T89" fmla="*/ 0 h 262"/>
                <a:gd name="T90" fmla="*/ 1 w 215"/>
                <a:gd name="T91" fmla="*/ 1 h 262"/>
                <a:gd name="T92" fmla="*/ 0 w 215"/>
                <a:gd name="T93" fmla="*/ 1 h 262"/>
                <a:gd name="T94" fmla="*/ 1 w 215"/>
                <a:gd name="T95" fmla="*/ 1 h 2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5" h="262">
                  <a:moveTo>
                    <a:pt x="6" y="29"/>
                  </a:moveTo>
                  <a:lnTo>
                    <a:pt x="8" y="30"/>
                  </a:lnTo>
                  <a:lnTo>
                    <a:pt x="10" y="33"/>
                  </a:lnTo>
                  <a:lnTo>
                    <a:pt x="13" y="37"/>
                  </a:lnTo>
                  <a:lnTo>
                    <a:pt x="16" y="42"/>
                  </a:lnTo>
                  <a:lnTo>
                    <a:pt x="20" y="47"/>
                  </a:lnTo>
                  <a:lnTo>
                    <a:pt x="25" y="52"/>
                  </a:lnTo>
                  <a:lnTo>
                    <a:pt x="26" y="56"/>
                  </a:lnTo>
                  <a:lnTo>
                    <a:pt x="29" y="58"/>
                  </a:lnTo>
                  <a:lnTo>
                    <a:pt x="31" y="62"/>
                  </a:lnTo>
                  <a:lnTo>
                    <a:pt x="35" y="66"/>
                  </a:lnTo>
                  <a:lnTo>
                    <a:pt x="38" y="69"/>
                  </a:lnTo>
                  <a:lnTo>
                    <a:pt x="40" y="72"/>
                  </a:lnTo>
                  <a:lnTo>
                    <a:pt x="43" y="76"/>
                  </a:lnTo>
                  <a:lnTo>
                    <a:pt x="46" y="79"/>
                  </a:lnTo>
                  <a:lnTo>
                    <a:pt x="49" y="83"/>
                  </a:lnTo>
                  <a:lnTo>
                    <a:pt x="51" y="87"/>
                  </a:lnTo>
                  <a:lnTo>
                    <a:pt x="55" y="91"/>
                  </a:lnTo>
                  <a:lnTo>
                    <a:pt x="59" y="96"/>
                  </a:lnTo>
                  <a:lnTo>
                    <a:pt x="61" y="99"/>
                  </a:lnTo>
                  <a:lnTo>
                    <a:pt x="65" y="103"/>
                  </a:lnTo>
                  <a:lnTo>
                    <a:pt x="68" y="108"/>
                  </a:lnTo>
                  <a:lnTo>
                    <a:pt x="71" y="112"/>
                  </a:lnTo>
                  <a:lnTo>
                    <a:pt x="75" y="116"/>
                  </a:lnTo>
                  <a:lnTo>
                    <a:pt x="78" y="121"/>
                  </a:lnTo>
                  <a:lnTo>
                    <a:pt x="81" y="124"/>
                  </a:lnTo>
                  <a:lnTo>
                    <a:pt x="85" y="129"/>
                  </a:lnTo>
                  <a:lnTo>
                    <a:pt x="89" y="134"/>
                  </a:lnTo>
                  <a:lnTo>
                    <a:pt x="93" y="138"/>
                  </a:lnTo>
                  <a:lnTo>
                    <a:pt x="96" y="142"/>
                  </a:lnTo>
                  <a:lnTo>
                    <a:pt x="99" y="147"/>
                  </a:lnTo>
                  <a:lnTo>
                    <a:pt x="103" y="151"/>
                  </a:lnTo>
                  <a:lnTo>
                    <a:pt x="107" y="156"/>
                  </a:lnTo>
                  <a:lnTo>
                    <a:pt x="110" y="159"/>
                  </a:lnTo>
                  <a:lnTo>
                    <a:pt x="114" y="166"/>
                  </a:lnTo>
                  <a:lnTo>
                    <a:pt x="117" y="169"/>
                  </a:lnTo>
                  <a:lnTo>
                    <a:pt x="120" y="173"/>
                  </a:lnTo>
                  <a:lnTo>
                    <a:pt x="124" y="178"/>
                  </a:lnTo>
                  <a:lnTo>
                    <a:pt x="128" y="182"/>
                  </a:lnTo>
                  <a:lnTo>
                    <a:pt x="130" y="187"/>
                  </a:lnTo>
                  <a:lnTo>
                    <a:pt x="134" y="191"/>
                  </a:lnTo>
                  <a:lnTo>
                    <a:pt x="138" y="195"/>
                  </a:lnTo>
                  <a:lnTo>
                    <a:pt x="142" y="200"/>
                  </a:lnTo>
                  <a:lnTo>
                    <a:pt x="144" y="203"/>
                  </a:lnTo>
                  <a:lnTo>
                    <a:pt x="147" y="207"/>
                  </a:lnTo>
                  <a:lnTo>
                    <a:pt x="149" y="211"/>
                  </a:lnTo>
                  <a:lnTo>
                    <a:pt x="153" y="215"/>
                  </a:lnTo>
                  <a:lnTo>
                    <a:pt x="155" y="218"/>
                  </a:lnTo>
                  <a:lnTo>
                    <a:pt x="159" y="222"/>
                  </a:lnTo>
                  <a:lnTo>
                    <a:pt x="162" y="226"/>
                  </a:lnTo>
                  <a:lnTo>
                    <a:pt x="165" y="230"/>
                  </a:lnTo>
                  <a:lnTo>
                    <a:pt x="168" y="232"/>
                  </a:lnTo>
                  <a:lnTo>
                    <a:pt x="169" y="236"/>
                  </a:lnTo>
                  <a:lnTo>
                    <a:pt x="172" y="238"/>
                  </a:lnTo>
                  <a:lnTo>
                    <a:pt x="174" y="242"/>
                  </a:lnTo>
                  <a:lnTo>
                    <a:pt x="179" y="248"/>
                  </a:lnTo>
                  <a:lnTo>
                    <a:pt x="184" y="253"/>
                  </a:lnTo>
                  <a:lnTo>
                    <a:pt x="187" y="257"/>
                  </a:lnTo>
                  <a:lnTo>
                    <a:pt x="190" y="260"/>
                  </a:lnTo>
                  <a:lnTo>
                    <a:pt x="194" y="261"/>
                  </a:lnTo>
                  <a:lnTo>
                    <a:pt x="197" y="262"/>
                  </a:lnTo>
                  <a:lnTo>
                    <a:pt x="200" y="262"/>
                  </a:lnTo>
                  <a:lnTo>
                    <a:pt x="203" y="262"/>
                  </a:lnTo>
                  <a:lnTo>
                    <a:pt x="207" y="261"/>
                  </a:lnTo>
                  <a:lnTo>
                    <a:pt x="209" y="260"/>
                  </a:lnTo>
                  <a:lnTo>
                    <a:pt x="212" y="257"/>
                  </a:lnTo>
                  <a:lnTo>
                    <a:pt x="213" y="255"/>
                  </a:lnTo>
                  <a:lnTo>
                    <a:pt x="214" y="251"/>
                  </a:lnTo>
                  <a:lnTo>
                    <a:pt x="215" y="248"/>
                  </a:lnTo>
                  <a:lnTo>
                    <a:pt x="214" y="245"/>
                  </a:lnTo>
                  <a:lnTo>
                    <a:pt x="214" y="241"/>
                  </a:lnTo>
                  <a:lnTo>
                    <a:pt x="213" y="237"/>
                  </a:lnTo>
                  <a:lnTo>
                    <a:pt x="210" y="233"/>
                  </a:lnTo>
                  <a:lnTo>
                    <a:pt x="208" y="231"/>
                  </a:lnTo>
                  <a:lnTo>
                    <a:pt x="205" y="227"/>
                  </a:lnTo>
                  <a:lnTo>
                    <a:pt x="203" y="225"/>
                  </a:lnTo>
                  <a:lnTo>
                    <a:pt x="200" y="221"/>
                  </a:lnTo>
                  <a:lnTo>
                    <a:pt x="198" y="218"/>
                  </a:lnTo>
                  <a:lnTo>
                    <a:pt x="195" y="215"/>
                  </a:lnTo>
                  <a:lnTo>
                    <a:pt x="193" y="211"/>
                  </a:lnTo>
                  <a:lnTo>
                    <a:pt x="190" y="208"/>
                  </a:lnTo>
                  <a:lnTo>
                    <a:pt x="187" y="205"/>
                  </a:lnTo>
                  <a:lnTo>
                    <a:pt x="184" y="200"/>
                  </a:lnTo>
                  <a:lnTo>
                    <a:pt x="182" y="196"/>
                  </a:lnTo>
                  <a:lnTo>
                    <a:pt x="178" y="193"/>
                  </a:lnTo>
                  <a:lnTo>
                    <a:pt x="174" y="188"/>
                  </a:lnTo>
                  <a:lnTo>
                    <a:pt x="172" y="185"/>
                  </a:lnTo>
                  <a:lnTo>
                    <a:pt x="168" y="181"/>
                  </a:lnTo>
                  <a:lnTo>
                    <a:pt x="165" y="176"/>
                  </a:lnTo>
                  <a:lnTo>
                    <a:pt x="160" y="171"/>
                  </a:lnTo>
                  <a:lnTo>
                    <a:pt x="158" y="167"/>
                  </a:lnTo>
                  <a:lnTo>
                    <a:pt x="154" y="162"/>
                  </a:lnTo>
                  <a:lnTo>
                    <a:pt x="150" y="157"/>
                  </a:lnTo>
                  <a:lnTo>
                    <a:pt x="147" y="153"/>
                  </a:lnTo>
                  <a:lnTo>
                    <a:pt x="143" y="148"/>
                  </a:lnTo>
                  <a:lnTo>
                    <a:pt x="139" y="143"/>
                  </a:lnTo>
                  <a:lnTo>
                    <a:pt x="135" y="139"/>
                  </a:lnTo>
                  <a:lnTo>
                    <a:pt x="132" y="134"/>
                  </a:lnTo>
                  <a:lnTo>
                    <a:pt x="128" y="129"/>
                  </a:lnTo>
                  <a:lnTo>
                    <a:pt x="124" y="124"/>
                  </a:lnTo>
                  <a:lnTo>
                    <a:pt x="120" y="121"/>
                  </a:lnTo>
                  <a:lnTo>
                    <a:pt x="117" y="116"/>
                  </a:lnTo>
                  <a:lnTo>
                    <a:pt x="113" y="111"/>
                  </a:lnTo>
                  <a:lnTo>
                    <a:pt x="110" y="106"/>
                  </a:lnTo>
                  <a:lnTo>
                    <a:pt x="107" y="102"/>
                  </a:lnTo>
                  <a:lnTo>
                    <a:pt x="103" y="97"/>
                  </a:lnTo>
                  <a:lnTo>
                    <a:pt x="98" y="92"/>
                  </a:lnTo>
                  <a:lnTo>
                    <a:pt x="94" y="88"/>
                  </a:lnTo>
                  <a:lnTo>
                    <a:pt x="90" y="83"/>
                  </a:lnTo>
                  <a:lnTo>
                    <a:pt x="88" y="78"/>
                  </a:lnTo>
                  <a:lnTo>
                    <a:pt x="84" y="74"/>
                  </a:lnTo>
                  <a:lnTo>
                    <a:pt x="80" y="69"/>
                  </a:lnTo>
                  <a:lnTo>
                    <a:pt x="78" y="66"/>
                  </a:lnTo>
                  <a:lnTo>
                    <a:pt x="74" y="62"/>
                  </a:lnTo>
                  <a:lnTo>
                    <a:pt x="71" y="57"/>
                  </a:lnTo>
                  <a:lnTo>
                    <a:pt x="68" y="53"/>
                  </a:lnTo>
                  <a:lnTo>
                    <a:pt x="65" y="49"/>
                  </a:lnTo>
                  <a:lnTo>
                    <a:pt x="61" y="46"/>
                  </a:lnTo>
                  <a:lnTo>
                    <a:pt x="59" y="43"/>
                  </a:lnTo>
                  <a:lnTo>
                    <a:pt x="56" y="39"/>
                  </a:lnTo>
                  <a:lnTo>
                    <a:pt x="54" y="37"/>
                  </a:lnTo>
                  <a:lnTo>
                    <a:pt x="51" y="33"/>
                  </a:lnTo>
                  <a:lnTo>
                    <a:pt x="49" y="29"/>
                  </a:lnTo>
                  <a:lnTo>
                    <a:pt x="46" y="27"/>
                  </a:lnTo>
                  <a:lnTo>
                    <a:pt x="45" y="24"/>
                  </a:lnTo>
                  <a:lnTo>
                    <a:pt x="40" y="19"/>
                  </a:lnTo>
                  <a:lnTo>
                    <a:pt x="38" y="15"/>
                  </a:lnTo>
                  <a:lnTo>
                    <a:pt x="35" y="12"/>
                  </a:lnTo>
                  <a:lnTo>
                    <a:pt x="34" y="10"/>
                  </a:lnTo>
                  <a:lnTo>
                    <a:pt x="33" y="8"/>
                  </a:lnTo>
                  <a:lnTo>
                    <a:pt x="29" y="5"/>
                  </a:lnTo>
                  <a:lnTo>
                    <a:pt x="25" y="3"/>
                  </a:lnTo>
                  <a:lnTo>
                    <a:pt x="21" y="0"/>
                  </a:lnTo>
                  <a:lnTo>
                    <a:pt x="19" y="0"/>
                  </a:lnTo>
                  <a:lnTo>
                    <a:pt x="15" y="0"/>
                  </a:lnTo>
                  <a:lnTo>
                    <a:pt x="13" y="2"/>
                  </a:lnTo>
                  <a:lnTo>
                    <a:pt x="9" y="3"/>
                  </a:lnTo>
                  <a:lnTo>
                    <a:pt x="8" y="4"/>
                  </a:lnTo>
                  <a:lnTo>
                    <a:pt x="3" y="8"/>
                  </a:lnTo>
                  <a:lnTo>
                    <a:pt x="0" y="14"/>
                  </a:lnTo>
                  <a:lnTo>
                    <a:pt x="0" y="18"/>
                  </a:lnTo>
                  <a:lnTo>
                    <a:pt x="1" y="20"/>
                  </a:lnTo>
                  <a:lnTo>
                    <a:pt x="3" y="24"/>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7" name="Freeform 36"/>
            <p:cNvSpPr>
              <a:spLocks/>
            </p:cNvSpPr>
            <p:nvPr/>
          </p:nvSpPr>
          <p:spPr bwMode="auto">
            <a:xfrm>
              <a:off x="4153" y="1300"/>
              <a:ext cx="275" cy="181"/>
            </a:xfrm>
            <a:custGeom>
              <a:avLst/>
              <a:gdLst>
                <a:gd name="T0" fmla="*/ 0 w 551"/>
                <a:gd name="T1" fmla="*/ 2 h 362"/>
                <a:gd name="T2" fmla="*/ 0 w 551"/>
                <a:gd name="T3" fmla="*/ 2 h 362"/>
                <a:gd name="T4" fmla="*/ 1 w 551"/>
                <a:gd name="T5" fmla="*/ 2 h 362"/>
                <a:gd name="T6" fmla="*/ 1 w 551"/>
                <a:gd name="T7" fmla="*/ 3 h 362"/>
                <a:gd name="T8" fmla="*/ 2 w 551"/>
                <a:gd name="T9" fmla="*/ 3 h 362"/>
                <a:gd name="T10" fmla="*/ 3 w 551"/>
                <a:gd name="T11" fmla="*/ 3 h 362"/>
                <a:gd name="T12" fmla="*/ 4 w 551"/>
                <a:gd name="T13" fmla="*/ 4 h 362"/>
                <a:gd name="T14" fmla="*/ 5 w 551"/>
                <a:gd name="T15" fmla="*/ 5 h 362"/>
                <a:gd name="T16" fmla="*/ 6 w 551"/>
                <a:gd name="T17" fmla="*/ 5 h 362"/>
                <a:gd name="T18" fmla="*/ 7 w 551"/>
                <a:gd name="T19" fmla="*/ 6 h 362"/>
                <a:gd name="T20" fmla="*/ 8 w 551"/>
                <a:gd name="T21" fmla="*/ 7 h 362"/>
                <a:gd name="T22" fmla="*/ 9 w 551"/>
                <a:gd name="T23" fmla="*/ 7 h 362"/>
                <a:gd name="T24" fmla="*/ 10 w 551"/>
                <a:gd name="T25" fmla="*/ 8 h 362"/>
                <a:gd name="T26" fmla="*/ 11 w 551"/>
                <a:gd name="T27" fmla="*/ 8 h 362"/>
                <a:gd name="T28" fmla="*/ 12 w 551"/>
                <a:gd name="T29" fmla="*/ 9 h 362"/>
                <a:gd name="T30" fmla="*/ 13 w 551"/>
                <a:gd name="T31" fmla="*/ 10 h 362"/>
                <a:gd name="T32" fmla="*/ 13 w 551"/>
                <a:gd name="T33" fmla="*/ 10 h 362"/>
                <a:gd name="T34" fmla="*/ 14 w 551"/>
                <a:gd name="T35" fmla="*/ 11 h 362"/>
                <a:gd name="T36" fmla="*/ 15 w 551"/>
                <a:gd name="T37" fmla="*/ 11 h 362"/>
                <a:gd name="T38" fmla="*/ 15 w 551"/>
                <a:gd name="T39" fmla="*/ 11 h 362"/>
                <a:gd name="T40" fmla="*/ 16 w 551"/>
                <a:gd name="T41" fmla="*/ 12 h 362"/>
                <a:gd name="T42" fmla="*/ 16 w 551"/>
                <a:gd name="T43" fmla="*/ 12 h 362"/>
                <a:gd name="T44" fmla="*/ 17 w 551"/>
                <a:gd name="T45" fmla="*/ 12 h 362"/>
                <a:gd name="T46" fmla="*/ 17 w 551"/>
                <a:gd name="T47" fmla="*/ 11 h 362"/>
                <a:gd name="T48" fmla="*/ 17 w 551"/>
                <a:gd name="T49" fmla="*/ 11 h 362"/>
                <a:gd name="T50" fmla="*/ 16 w 551"/>
                <a:gd name="T51" fmla="*/ 11 h 362"/>
                <a:gd name="T52" fmla="*/ 16 w 551"/>
                <a:gd name="T53" fmla="*/ 11 h 362"/>
                <a:gd name="T54" fmla="*/ 16 w 551"/>
                <a:gd name="T55" fmla="*/ 10 h 362"/>
                <a:gd name="T56" fmla="*/ 15 w 551"/>
                <a:gd name="T57" fmla="*/ 10 h 362"/>
                <a:gd name="T58" fmla="*/ 14 w 551"/>
                <a:gd name="T59" fmla="*/ 9 h 362"/>
                <a:gd name="T60" fmla="*/ 13 w 551"/>
                <a:gd name="T61" fmla="*/ 9 h 362"/>
                <a:gd name="T62" fmla="*/ 13 w 551"/>
                <a:gd name="T63" fmla="*/ 8 h 362"/>
                <a:gd name="T64" fmla="*/ 12 w 551"/>
                <a:gd name="T65" fmla="*/ 8 h 362"/>
                <a:gd name="T66" fmla="*/ 11 w 551"/>
                <a:gd name="T67" fmla="*/ 7 h 362"/>
                <a:gd name="T68" fmla="*/ 10 w 551"/>
                <a:gd name="T69" fmla="*/ 6 h 362"/>
                <a:gd name="T70" fmla="*/ 9 w 551"/>
                <a:gd name="T71" fmla="*/ 6 h 362"/>
                <a:gd name="T72" fmla="*/ 8 w 551"/>
                <a:gd name="T73" fmla="*/ 5 h 362"/>
                <a:gd name="T74" fmla="*/ 6 w 551"/>
                <a:gd name="T75" fmla="*/ 5 h 362"/>
                <a:gd name="T76" fmla="*/ 5 w 551"/>
                <a:gd name="T77" fmla="*/ 4 h 362"/>
                <a:gd name="T78" fmla="*/ 5 w 551"/>
                <a:gd name="T79" fmla="*/ 3 h 362"/>
                <a:gd name="T80" fmla="*/ 4 w 551"/>
                <a:gd name="T81" fmla="*/ 3 h 362"/>
                <a:gd name="T82" fmla="*/ 3 w 551"/>
                <a:gd name="T83" fmla="*/ 2 h 362"/>
                <a:gd name="T84" fmla="*/ 2 w 551"/>
                <a:gd name="T85" fmla="*/ 2 h 362"/>
                <a:gd name="T86" fmla="*/ 2 w 551"/>
                <a:gd name="T87" fmla="*/ 1 h 362"/>
                <a:gd name="T88" fmla="*/ 1 w 551"/>
                <a:gd name="T89" fmla="*/ 1 h 362"/>
                <a:gd name="T90" fmla="*/ 1 w 551"/>
                <a:gd name="T91" fmla="*/ 1 h 362"/>
                <a:gd name="T92" fmla="*/ 0 w 551"/>
                <a:gd name="T93" fmla="*/ 1 h 362"/>
                <a:gd name="T94" fmla="*/ 0 w 551"/>
                <a:gd name="T95" fmla="*/ 0 h 362"/>
                <a:gd name="T96" fmla="*/ 0 w 551"/>
                <a:gd name="T97" fmla="*/ 1 h 362"/>
                <a:gd name="T98" fmla="*/ 0 w 551"/>
                <a:gd name="T99" fmla="*/ 1 h 362"/>
                <a:gd name="T100" fmla="*/ 0 w 551"/>
                <a:gd name="T101" fmla="*/ 1 h 362"/>
                <a:gd name="T102" fmla="*/ 0 w 551"/>
                <a:gd name="T103" fmla="*/ 1 h 3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51" h="362">
                  <a:moveTo>
                    <a:pt x="12" y="34"/>
                  </a:moveTo>
                  <a:lnTo>
                    <a:pt x="15" y="34"/>
                  </a:lnTo>
                  <a:lnTo>
                    <a:pt x="19" y="37"/>
                  </a:lnTo>
                  <a:lnTo>
                    <a:pt x="21" y="39"/>
                  </a:lnTo>
                  <a:lnTo>
                    <a:pt x="25" y="41"/>
                  </a:lnTo>
                  <a:lnTo>
                    <a:pt x="29" y="44"/>
                  </a:lnTo>
                  <a:lnTo>
                    <a:pt x="34" y="46"/>
                  </a:lnTo>
                  <a:lnTo>
                    <a:pt x="39" y="50"/>
                  </a:lnTo>
                  <a:lnTo>
                    <a:pt x="44" y="52"/>
                  </a:lnTo>
                  <a:lnTo>
                    <a:pt x="49" y="56"/>
                  </a:lnTo>
                  <a:lnTo>
                    <a:pt x="55" y="61"/>
                  </a:lnTo>
                  <a:lnTo>
                    <a:pt x="61" y="65"/>
                  </a:lnTo>
                  <a:lnTo>
                    <a:pt x="69" y="70"/>
                  </a:lnTo>
                  <a:lnTo>
                    <a:pt x="76" y="75"/>
                  </a:lnTo>
                  <a:lnTo>
                    <a:pt x="85" y="80"/>
                  </a:lnTo>
                  <a:lnTo>
                    <a:pt x="91" y="84"/>
                  </a:lnTo>
                  <a:lnTo>
                    <a:pt x="100" y="89"/>
                  </a:lnTo>
                  <a:lnTo>
                    <a:pt x="109" y="95"/>
                  </a:lnTo>
                  <a:lnTo>
                    <a:pt x="118" y="101"/>
                  </a:lnTo>
                  <a:lnTo>
                    <a:pt x="126" y="106"/>
                  </a:lnTo>
                  <a:lnTo>
                    <a:pt x="136" y="112"/>
                  </a:lnTo>
                  <a:lnTo>
                    <a:pt x="146" y="119"/>
                  </a:lnTo>
                  <a:lnTo>
                    <a:pt x="156" y="125"/>
                  </a:lnTo>
                  <a:lnTo>
                    <a:pt x="166" y="131"/>
                  </a:lnTo>
                  <a:lnTo>
                    <a:pt x="176" y="138"/>
                  </a:lnTo>
                  <a:lnTo>
                    <a:pt x="186" y="145"/>
                  </a:lnTo>
                  <a:lnTo>
                    <a:pt x="198" y="151"/>
                  </a:lnTo>
                  <a:lnTo>
                    <a:pt x="208" y="159"/>
                  </a:lnTo>
                  <a:lnTo>
                    <a:pt x="219" y="165"/>
                  </a:lnTo>
                  <a:lnTo>
                    <a:pt x="229" y="173"/>
                  </a:lnTo>
                  <a:lnTo>
                    <a:pt x="240" y="180"/>
                  </a:lnTo>
                  <a:lnTo>
                    <a:pt x="252" y="186"/>
                  </a:lnTo>
                  <a:lnTo>
                    <a:pt x="262" y="193"/>
                  </a:lnTo>
                  <a:lnTo>
                    <a:pt x="273" y="200"/>
                  </a:lnTo>
                  <a:lnTo>
                    <a:pt x="284" y="206"/>
                  </a:lnTo>
                  <a:lnTo>
                    <a:pt x="294" y="214"/>
                  </a:lnTo>
                  <a:lnTo>
                    <a:pt x="305" y="220"/>
                  </a:lnTo>
                  <a:lnTo>
                    <a:pt x="317" y="228"/>
                  </a:lnTo>
                  <a:lnTo>
                    <a:pt x="328" y="235"/>
                  </a:lnTo>
                  <a:lnTo>
                    <a:pt x="338" y="241"/>
                  </a:lnTo>
                  <a:lnTo>
                    <a:pt x="348" y="248"/>
                  </a:lnTo>
                  <a:lnTo>
                    <a:pt x="358" y="255"/>
                  </a:lnTo>
                  <a:lnTo>
                    <a:pt x="369" y="261"/>
                  </a:lnTo>
                  <a:lnTo>
                    <a:pt x="379" y="268"/>
                  </a:lnTo>
                  <a:lnTo>
                    <a:pt x="389" y="274"/>
                  </a:lnTo>
                  <a:lnTo>
                    <a:pt x="399" y="280"/>
                  </a:lnTo>
                  <a:lnTo>
                    <a:pt x="409" y="287"/>
                  </a:lnTo>
                  <a:lnTo>
                    <a:pt x="419" y="293"/>
                  </a:lnTo>
                  <a:lnTo>
                    <a:pt x="428" y="298"/>
                  </a:lnTo>
                  <a:lnTo>
                    <a:pt x="437" y="304"/>
                  </a:lnTo>
                  <a:lnTo>
                    <a:pt x="446" y="310"/>
                  </a:lnTo>
                  <a:lnTo>
                    <a:pt x="453" y="314"/>
                  </a:lnTo>
                  <a:lnTo>
                    <a:pt x="462" y="319"/>
                  </a:lnTo>
                  <a:lnTo>
                    <a:pt x="469" y="324"/>
                  </a:lnTo>
                  <a:lnTo>
                    <a:pt x="477" y="330"/>
                  </a:lnTo>
                  <a:lnTo>
                    <a:pt x="483" y="334"/>
                  </a:lnTo>
                  <a:lnTo>
                    <a:pt x="491" y="338"/>
                  </a:lnTo>
                  <a:lnTo>
                    <a:pt x="496" y="342"/>
                  </a:lnTo>
                  <a:lnTo>
                    <a:pt x="502" y="345"/>
                  </a:lnTo>
                  <a:lnTo>
                    <a:pt x="508" y="348"/>
                  </a:lnTo>
                  <a:lnTo>
                    <a:pt x="513" y="352"/>
                  </a:lnTo>
                  <a:lnTo>
                    <a:pt x="517" y="354"/>
                  </a:lnTo>
                  <a:lnTo>
                    <a:pt x="522" y="357"/>
                  </a:lnTo>
                  <a:lnTo>
                    <a:pt x="527" y="359"/>
                  </a:lnTo>
                  <a:lnTo>
                    <a:pt x="531" y="360"/>
                  </a:lnTo>
                  <a:lnTo>
                    <a:pt x="535" y="360"/>
                  </a:lnTo>
                  <a:lnTo>
                    <a:pt x="540" y="362"/>
                  </a:lnTo>
                  <a:lnTo>
                    <a:pt x="542" y="359"/>
                  </a:lnTo>
                  <a:lnTo>
                    <a:pt x="545" y="358"/>
                  </a:lnTo>
                  <a:lnTo>
                    <a:pt x="547" y="357"/>
                  </a:lnTo>
                  <a:lnTo>
                    <a:pt x="550" y="354"/>
                  </a:lnTo>
                  <a:lnTo>
                    <a:pt x="550" y="350"/>
                  </a:lnTo>
                  <a:lnTo>
                    <a:pt x="551" y="347"/>
                  </a:lnTo>
                  <a:lnTo>
                    <a:pt x="551" y="343"/>
                  </a:lnTo>
                  <a:lnTo>
                    <a:pt x="550" y="340"/>
                  </a:lnTo>
                  <a:lnTo>
                    <a:pt x="547" y="337"/>
                  </a:lnTo>
                  <a:lnTo>
                    <a:pt x="546" y="334"/>
                  </a:lnTo>
                  <a:lnTo>
                    <a:pt x="542" y="330"/>
                  </a:lnTo>
                  <a:lnTo>
                    <a:pt x="540" y="328"/>
                  </a:lnTo>
                  <a:lnTo>
                    <a:pt x="535" y="325"/>
                  </a:lnTo>
                  <a:lnTo>
                    <a:pt x="530" y="323"/>
                  </a:lnTo>
                  <a:lnTo>
                    <a:pt x="525" y="319"/>
                  </a:lnTo>
                  <a:lnTo>
                    <a:pt x="520" y="317"/>
                  </a:lnTo>
                  <a:lnTo>
                    <a:pt x="513" y="312"/>
                  </a:lnTo>
                  <a:lnTo>
                    <a:pt x="508" y="309"/>
                  </a:lnTo>
                  <a:lnTo>
                    <a:pt x="501" y="304"/>
                  </a:lnTo>
                  <a:lnTo>
                    <a:pt x="495" y="300"/>
                  </a:lnTo>
                  <a:lnTo>
                    <a:pt x="486" y="295"/>
                  </a:lnTo>
                  <a:lnTo>
                    <a:pt x="478" y="290"/>
                  </a:lnTo>
                  <a:lnTo>
                    <a:pt x="471" y="285"/>
                  </a:lnTo>
                  <a:lnTo>
                    <a:pt x="462" y="280"/>
                  </a:lnTo>
                  <a:lnTo>
                    <a:pt x="453" y="275"/>
                  </a:lnTo>
                  <a:lnTo>
                    <a:pt x="444" y="269"/>
                  </a:lnTo>
                  <a:lnTo>
                    <a:pt x="436" y="264"/>
                  </a:lnTo>
                  <a:lnTo>
                    <a:pt x="426" y="258"/>
                  </a:lnTo>
                  <a:lnTo>
                    <a:pt x="416" y="251"/>
                  </a:lnTo>
                  <a:lnTo>
                    <a:pt x="406" y="245"/>
                  </a:lnTo>
                  <a:lnTo>
                    <a:pt x="396" y="239"/>
                  </a:lnTo>
                  <a:lnTo>
                    <a:pt x="386" y="233"/>
                  </a:lnTo>
                  <a:lnTo>
                    <a:pt x="374" y="225"/>
                  </a:lnTo>
                  <a:lnTo>
                    <a:pt x="364" y="219"/>
                  </a:lnTo>
                  <a:lnTo>
                    <a:pt x="354" y="211"/>
                  </a:lnTo>
                  <a:lnTo>
                    <a:pt x="343" y="205"/>
                  </a:lnTo>
                  <a:lnTo>
                    <a:pt x="332" y="198"/>
                  </a:lnTo>
                  <a:lnTo>
                    <a:pt x="322" y="191"/>
                  </a:lnTo>
                  <a:lnTo>
                    <a:pt x="310" y="184"/>
                  </a:lnTo>
                  <a:lnTo>
                    <a:pt x="299" y="178"/>
                  </a:lnTo>
                  <a:lnTo>
                    <a:pt x="288" y="170"/>
                  </a:lnTo>
                  <a:lnTo>
                    <a:pt x="278" y="164"/>
                  </a:lnTo>
                  <a:lnTo>
                    <a:pt x="267" y="156"/>
                  </a:lnTo>
                  <a:lnTo>
                    <a:pt x="257" y="150"/>
                  </a:lnTo>
                  <a:lnTo>
                    <a:pt x="245" y="143"/>
                  </a:lnTo>
                  <a:lnTo>
                    <a:pt x="234" y="135"/>
                  </a:lnTo>
                  <a:lnTo>
                    <a:pt x="223" y="129"/>
                  </a:lnTo>
                  <a:lnTo>
                    <a:pt x="213" y="122"/>
                  </a:lnTo>
                  <a:lnTo>
                    <a:pt x="201" y="115"/>
                  </a:lnTo>
                  <a:lnTo>
                    <a:pt x="191" y="109"/>
                  </a:lnTo>
                  <a:lnTo>
                    <a:pt x="181" y="102"/>
                  </a:lnTo>
                  <a:lnTo>
                    <a:pt x="171" y="96"/>
                  </a:lnTo>
                  <a:lnTo>
                    <a:pt x="161" y="89"/>
                  </a:lnTo>
                  <a:lnTo>
                    <a:pt x="151" y="82"/>
                  </a:lnTo>
                  <a:lnTo>
                    <a:pt x="143" y="76"/>
                  </a:lnTo>
                  <a:lnTo>
                    <a:pt x="134" y="71"/>
                  </a:lnTo>
                  <a:lnTo>
                    <a:pt x="124" y="65"/>
                  </a:lnTo>
                  <a:lnTo>
                    <a:pt x="116" y="60"/>
                  </a:lnTo>
                  <a:lnTo>
                    <a:pt x="108" y="55"/>
                  </a:lnTo>
                  <a:lnTo>
                    <a:pt x="100" y="50"/>
                  </a:lnTo>
                  <a:lnTo>
                    <a:pt x="91" y="45"/>
                  </a:lnTo>
                  <a:lnTo>
                    <a:pt x="85" y="40"/>
                  </a:lnTo>
                  <a:lnTo>
                    <a:pt x="77" y="35"/>
                  </a:lnTo>
                  <a:lnTo>
                    <a:pt x="71" y="31"/>
                  </a:lnTo>
                  <a:lnTo>
                    <a:pt x="65" y="27"/>
                  </a:lnTo>
                  <a:lnTo>
                    <a:pt x="60" y="24"/>
                  </a:lnTo>
                  <a:lnTo>
                    <a:pt x="54" y="20"/>
                  </a:lnTo>
                  <a:lnTo>
                    <a:pt x="50" y="17"/>
                  </a:lnTo>
                  <a:lnTo>
                    <a:pt x="45" y="14"/>
                  </a:lnTo>
                  <a:lnTo>
                    <a:pt x="41" y="11"/>
                  </a:lnTo>
                  <a:lnTo>
                    <a:pt x="37" y="10"/>
                  </a:lnTo>
                  <a:lnTo>
                    <a:pt x="35" y="9"/>
                  </a:lnTo>
                  <a:lnTo>
                    <a:pt x="31" y="6"/>
                  </a:lnTo>
                  <a:lnTo>
                    <a:pt x="30" y="5"/>
                  </a:lnTo>
                  <a:lnTo>
                    <a:pt x="25" y="2"/>
                  </a:lnTo>
                  <a:lnTo>
                    <a:pt x="21" y="1"/>
                  </a:lnTo>
                  <a:lnTo>
                    <a:pt x="16" y="0"/>
                  </a:lnTo>
                  <a:lnTo>
                    <a:pt x="12" y="0"/>
                  </a:lnTo>
                  <a:lnTo>
                    <a:pt x="9" y="1"/>
                  </a:lnTo>
                  <a:lnTo>
                    <a:pt x="6" y="2"/>
                  </a:lnTo>
                  <a:lnTo>
                    <a:pt x="4" y="5"/>
                  </a:lnTo>
                  <a:lnTo>
                    <a:pt x="2" y="7"/>
                  </a:lnTo>
                  <a:lnTo>
                    <a:pt x="1" y="10"/>
                  </a:lnTo>
                  <a:lnTo>
                    <a:pt x="0" y="14"/>
                  </a:lnTo>
                  <a:lnTo>
                    <a:pt x="0" y="17"/>
                  </a:lnTo>
                  <a:lnTo>
                    <a:pt x="1" y="20"/>
                  </a:lnTo>
                  <a:lnTo>
                    <a:pt x="2" y="24"/>
                  </a:lnTo>
                  <a:lnTo>
                    <a:pt x="5" y="27"/>
                  </a:lnTo>
                  <a:lnTo>
                    <a:pt x="9" y="30"/>
                  </a:lnTo>
                  <a:lnTo>
                    <a:pt x="1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8" name="Freeform 37"/>
            <p:cNvSpPr>
              <a:spLocks/>
            </p:cNvSpPr>
            <p:nvPr/>
          </p:nvSpPr>
          <p:spPr bwMode="auto">
            <a:xfrm>
              <a:off x="4191" y="1252"/>
              <a:ext cx="172" cy="21"/>
            </a:xfrm>
            <a:custGeom>
              <a:avLst/>
              <a:gdLst>
                <a:gd name="T0" fmla="*/ 1 w 343"/>
                <a:gd name="T1" fmla="*/ 1 h 44"/>
                <a:gd name="T2" fmla="*/ 2 w 343"/>
                <a:gd name="T3" fmla="*/ 1 h 44"/>
                <a:gd name="T4" fmla="*/ 2 w 343"/>
                <a:gd name="T5" fmla="*/ 1 h 44"/>
                <a:gd name="T6" fmla="*/ 2 w 343"/>
                <a:gd name="T7" fmla="*/ 1 h 44"/>
                <a:gd name="T8" fmla="*/ 3 w 343"/>
                <a:gd name="T9" fmla="*/ 1 h 44"/>
                <a:gd name="T10" fmla="*/ 3 w 343"/>
                <a:gd name="T11" fmla="*/ 1 h 44"/>
                <a:gd name="T12" fmla="*/ 4 w 343"/>
                <a:gd name="T13" fmla="*/ 1 h 44"/>
                <a:gd name="T14" fmla="*/ 4 w 343"/>
                <a:gd name="T15" fmla="*/ 1 h 44"/>
                <a:gd name="T16" fmla="*/ 5 w 343"/>
                <a:gd name="T17" fmla="*/ 1 h 44"/>
                <a:gd name="T18" fmla="*/ 5 w 343"/>
                <a:gd name="T19" fmla="*/ 1 h 44"/>
                <a:gd name="T20" fmla="*/ 6 w 343"/>
                <a:gd name="T21" fmla="*/ 1 h 44"/>
                <a:gd name="T22" fmla="*/ 6 w 343"/>
                <a:gd name="T23" fmla="*/ 1 h 44"/>
                <a:gd name="T24" fmla="*/ 7 w 343"/>
                <a:gd name="T25" fmla="*/ 1 h 44"/>
                <a:gd name="T26" fmla="*/ 7 w 343"/>
                <a:gd name="T27" fmla="*/ 1 h 44"/>
                <a:gd name="T28" fmla="*/ 8 w 343"/>
                <a:gd name="T29" fmla="*/ 1 h 44"/>
                <a:gd name="T30" fmla="*/ 9 w 343"/>
                <a:gd name="T31" fmla="*/ 1 h 44"/>
                <a:gd name="T32" fmla="*/ 9 w 343"/>
                <a:gd name="T33" fmla="*/ 1 h 44"/>
                <a:gd name="T34" fmla="*/ 10 w 343"/>
                <a:gd name="T35" fmla="*/ 1 h 44"/>
                <a:gd name="T36" fmla="*/ 10 w 343"/>
                <a:gd name="T37" fmla="*/ 1 h 44"/>
                <a:gd name="T38" fmla="*/ 11 w 343"/>
                <a:gd name="T39" fmla="*/ 1 h 44"/>
                <a:gd name="T40" fmla="*/ 11 w 343"/>
                <a:gd name="T41" fmla="*/ 0 h 44"/>
                <a:gd name="T42" fmla="*/ 11 w 343"/>
                <a:gd name="T43" fmla="*/ 0 h 44"/>
                <a:gd name="T44" fmla="*/ 11 w 343"/>
                <a:gd name="T45" fmla="*/ 0 h 44"/>
                <a:gd name="T46" fmla="*/ 11 w 343"/>
                <a:gd name="T47" fmla="*/ 0 h 44"/>
                <a:gd name="T48" fmla="*/ 10 w 343"/>
                <a:gd name="T49" fmla="*/ 0 h 44"/>
                <a:gd name="T50" fmla="*/ 10 w 343"/>
                <a:gd name="T51" fmla="*/ 0 h 44"/>
                <a:gd name="T52" fmla="*/ 9 w 343"/>
                <a:gd name="T53" fmla="*/ 0 h 44"/>
                <a:gd name="T54" fmla="*/ 9 w 343"/>
                <a:gd name="T55" fmla="*/ 0 h 44"/>
                <a:gd name="T56" fmla="*/ 8 w 343"/>
                <a:gd name="T57" fmla="*/ 0 h 44"/>
                <a:gd name="T58" fmla="*/ 7 w 343"/>
                <a:gd name="T59" fmla="*/ 0 h 44"/>
                <a:gd name="T60" fmla="*/ 7 w 343"/>
                <a:gd name="T61" fmla="*/ 0 h 44"/>
                <a:gd name="T62" fmla="*/ 6 w 343"/>
                <a:gd name="T63" fmla="*/ 0 h 44"/>
                <a:gd name="T64" fmla="*/ 6 w 343"/>
                <a:gd name="T65" fmla="*/ 0 h 44"/>
                <a:gd name="T66" fmla="*/ 5 w 343"/>
                <a:gd name="T67" fmla="*/ 0 h 44"/>
                <a:gd name="T68" fmla="*/ 5 w 343"/>
                <a:gd name="T69" fmla="*/ 0 h 44"/>
                <a:gd name="T70" fmla="*/ 4 w 343"/>
                <a:gd name="T71" fmla="*/ 0 h 44"/>
                <a:gd name="T72" fmla="*/ 4 w 343"/>
                <a:gd name="T73" fmla="*/ 0 h 44"/>
                <a:gd name="T74" fmla="*/ 3 w 343"/>
                <a:gd name="T75" fmla="*/ 0 h 44"/>
                <a:gd name="T76" fmla="*/ 3 w 343"/>
                <a:gd name="T77" fmla="*/ 0 h 44"/>
                <a:gd name="T78" fmla="*/ 2 w 343"/>
                <a:gd name="T79" fmla="*/ 0 h 44"/>
                <a:gd name="T80" fmla="*/ 2 w 343"/>
                <a:gd name="T81" fmla="*/ 0 h 44"/>
                <a:gd name="T82" fmla="*/ 1 w 343"/>
                <a:gd name="T83" fmla="*/ 0 h 44"/>
                <a:gd name="T84" fmla="*/ 1 w 343"/>
                <a:gd name="T85" fmla="*/ 0 h 44"/>
                <a:gd name="T86" fmla="*/ 1 w 343"/>
                <a:gd name="T87" fmla="*/ 0 h 44"/>
                <a:gd name="T88" fmla="*/ 1 w 343"/>
                <a:gd name="T89" fmla="*/ 0 h 44"/>
                <a:gd name="T90" fmla="*/ 0 w 343"/>
                <a:gd name="T91" fmla="*/ 0 h 44"/>
                <a:gd name="T92" fmla="*/ 1 w 343"/>
                <a:gd name="T93" fmla="*/ 1 h 44"/>
                <a:gd name="T94" fmla="*/ 1 w 343"/>
                <a:gd name="T95" fmla="*/ 1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3" h="44">
                  <a:moveTo>
                    <a:pt x="20" y="44"/>
                  </a:moveTo>
                  <a:lnTo>
                    <a:pt x="20" y="44"/>
                  </a:lnTo>
                  <a:lnTo>
                    <a:pt x="22" y="44"/>
                  </a:lnTo>
                  <a:lnTo>
                    <a:pt x="25" y="44"/>
                  </a:lnTo>
                  <a:lnTo>
                    <a:pt x="29" y="44"/>
                  </a:lnTo>
                  <a:lnTo>
                    <a:pt x="34" y="43"/>
                  </a:lnTo>
                  <a:lnTo>
                    <a:pt x="39" y="43"/>
                  </a:lnTo>
                  <a:lnTo>
                    <a:pt x="42" y="43"/>
                  </a:lnTo>
                  <a:lnTo>
                    <a:pt x="45" y="43"/>
                  </a:lnTo>
                  <a:lnTo>
                    <a:pt x="49" y="43"/>
                  </a:lnTo>
                  <a:lnTo>
                    <a:pt x="54" y="43"/>
                  </a:lnTo>
                  <a:lnTo>
                    <a:pt x="57" y="41"/>
                  </a:lnTo>
                  <a:lnTo>
                    <a:pt x="62" y="41"/>
                  </a:lnTo>
                  <a:lnTo>
                    <a:pt x="65" y="41"/>
                  </a:lnTo>
                  <a:lnTo>
                    <a:pt x="69" y="41"/>
                  </a:lnTo>
                  <a:lnTo>
                    <a:pt x="74" y="40"/>
                  </a:lnTo>
                  <a:lnTo>
                    <a:pt x="79" y="40"/>
                  </a:lnTo>
                  <a:lnTo>
                    <a:pt x="84" y="40"/>
                  </a:lnTo>
                  <a:lnTo>
                    <a:pt x="89" y="40"/>
                  </a:lnTo>
                  <a:lnTo>
                    <a:pt x="94" y="40"/>
                  </a:lnTo>
                  <a:lnTo>
                    <a:pt x="99" y="40"/>
                  </a:lnTo>
                  <a:lnTo>
                    <a:pt x="104" y="40"/>
                  </a:lnTo>
                  <a:lnTo>
                    <a:pt x="110" y="40"/>
                  </a:lnTo>
                  <a:lnTo>
                    <a:pt x="115" y="39"/>
                  </a:lnTo>
                  <a:lnTo>
                    <a:pt x="122" y="39"/>
                  </a:lnTo>
                  <a:lnTo>
                    <a:pt x="127" y="39"/>
                  </a:lnTo>
                  <a:lnTo>
                    <a:pt x="133" y="39"/>
                  </a:lnTo>
                  <a:lnTo>
                    <a:pt x="138" y="39"/>
                  </a:lnTo>
                  <a:lnTo>
                    <a:pt x="144" y="39"/>
                  </a:lnTo>
                  <a:lnTo>
                    <a:pt x="151" y="39"/>
                  </a:lnTo>
                  <a:lnTo>
                    <a:pt x="157" y="39"/>
                  </a:lnTo>
                  <a:lnTo>
                    <a:pt x="163" y="38"/>
                  </a:lnTo>
                  <a:lnTo>
                    <a:pt x="169" y="38"/>
                  </a:lnTo>
                  <a:lnTo>
                    <a:pt x="174" y="38"/>
                  </a:lnTo>
                  <a:lnTo>
                    <a:pt x="182" y="38"/>
                  </a:lnTo>
                  <a:lnTo>
                    <a:pt x="187" y="36"/>
                  </a:lnTo>
                  <a:lnTo>
                    <a:pt x="193" y="36"/>
                  </a:lnTo>
                  <a:lnTo>
                    <a:pt x="199" y="36"/>
                  </a:lnTo>
                  <a:lnTo>
                    <a:pt x="207" y="36"/>
                  </a:lnTo>
                  <a:lnTo>
                    <a:pt x="212" y="35"/>
                  </a:lnTo>
                  <a:lnTo>
                    <a:pt x="218" y="35"/>
                  </a:lnTo>
                  <a:lnTo>
                    <a:pt x="224" y="35"/>
                  </a:lnTo>
                  <a:lnTo>
                    <a:pt x="232" y="35"/>
                  </a:lnTo>
                  <a:lnTo>
                    <a:pt x="237" y="35"/>
                  </a:lnTo>
                  <a:lnTo>
                    <a:pt x="243" y="35"/>
                  </a:lnTo>
                  <a:lnTo>
                    <a:pt x="249" y="34"/>
                  </a:lnTo>
                  <a:lnTo>
                    <a:pt x="256" y="34"/>
                  </a:lnTo>
                  <a:lnTo>
                    <a:pt x="261" y="34"/>
                  </a:lnTo>
                  <a:lnTo>
                    <a:pt x="267" y="34"/>
                  </a:lnTo>
                  <a:lnTo>
                    <a:pt x="273" y="34"/>
                  </a:lnTo>
                  <a:lnTo>
                    <a:pt x="280" y="34"/>
                  </a:lnTo>
                  <a:lnTo>
                    <a:pt x="285" y="34"/>
                  </a:lnTo>
                  <a:lnTo>
                    <a:pt x="291" y="34"/>
                  </a:lnTo>
                  <a:lnTo>
                    <a:pt x="296" y="34"/>
                  </a:lnTo>
                  <a:lnTo>
                    <a:pt x="302" y="34"/>
                  </a:lnTo>
                  <a:lnTo>
                    <a:pt x="307" y="34"/>
                  </a:lnTo>
                  <a:lnTo>
                    <a:pt x="312" y="34"/>
                  </a:lnTo>
                  <a:lnTo>
                    <a:pt x="317" y="34"/>
                  </a:lnTo>
                  <a:lnTo>
                    <a:pt x="322" y="34"/>
                  </a:lnTo>
                  <a:lnTo>
                    <a:pt x="326" y="33"/>
                  </a:lnTo>
                  <a:lnTo>
                    <a:pt x="330" y="31"/>
                  </a:lnTo>
                  <a:lnTo>
                    <a:pt x="333" y="29"/>
                  </a:lnTo>
                  <a:lnTo>
                    <a:pt x="337" y="28"/>
                  </a:lnTo>
                  <a:lnTo>
                    <a:pt x="338" y="25"/>
                  </a:lnTo>
                  <a:lnTo>
                    <a:pt x="341" y="21"/>
                  </a:lnTo>
                  <a:lnTo>
                    <a:pt x="342" y="19"/>
                  </a:lnTo>
                  <a:lnTo>
                    <a:pt x="343" y="16"/>
                  </a:lnTo>
                  <a:lnTo>
                    <a:pt x="341" y="10"/>
                  </a:lnTo>
                  <a:lnTo>
                    <a:pt x="337" y="5"/>
                  </a:lnTo>
                  <a:lnTo>
                    <a:pt x="335" y="3"/>
                  </a:lnTo>
                  <a:lnTo>
                    <a:pt x="331" y="1"/>
                  </a:lnTo>
                  <a:lnTo>
                    <a:pt x="326" y="0"/>
                  </a:lnTo>
                  <a:lnTo>
                    <a:pt x="321" y="0"/>
                  </a:lnTo>
                  <a:lnTo>
                    <a:pt x="316" y="0"/>
                  </a:lnTo>
                  <a:lnTo>
                    <a:pt x="311" y="0"/>
                  </a:lnTo>
                  <a:lnTo>
                    <a:pt x="306" y="0"/>
                  </a:lnTo>
                  <a:lnTo>
                    <a:pt x="301" y="0"/>
                  </a:lnTo>
                  <a:lnTo>
                    <a:pt x="295" y="0"/>
                  </a:lnTo>
                  <a:lnTo>
                    <a:pt x="290" y="0"/>
                  </a:lnTo>
                  <a:lnTo>
                    <a:pt x="283" y="0"/>
                  </a:lnTo>
                  <a:lnTo>
                    <a:pt x="278" y="0"/>
                  </a:lnTo>
                  <a:lnTo>
                    <a:pt x="272" y="0"/>
                  </a:lnTo>
                  <a:lnTo>
                    <a:pt x="266" y="0"/>
                  </a:lnTo>
                  <a:lnTo>
                    <a:pt x="259" y="0"/>
                  </a:lnTo>
                  <a:lnTo>
                    <a:pt x="254" y="0"/>
                  </a:lnTo>
                  <a:lnTo>
                    <a:pt x="248" y="0"/>
                  </a:lnTo>
                  <a:lnTo>
                    <a:pt x="242" y="1"/>
                  </a:lnTo>
                  <a:lnTo>
                    <a:pt x="236" y="1"/>
                  </a:lnTo>
                  <a:lnTo>
                    <a:pt x="231" y="1"/>
                  </a:lnTo>
                  <a:lnTo>
                    <a:pt x="223" y="1"/>
                  </a:lnTo>
                  <a:lnTo>
                    <a:pt x="217" y="1"/>
                  </a:lnTo>
                  <a:lnTo>
                    <a:pt x="211" y="1"/>
                  </a:lnTo>
                  <a:lnTo>
                    <a:pt x="206" y="1"/>
                  </a:lnTo>
                  <a:lnTo>
                    <a:pt x="198" y="1"/>
                  </a:lnTo>
                  <a:lnTo>
                    <a:pt x="192" y="3"/>
                  </a:lnTo>
                  <a:lnTo>
                    <a:pt x="186" y="3"/>
                  </a:lnTo>
                  <a:lnTo>
                    <a:pt x="181" y="3"/>
                  </a:lnTo>
                  <a:lnTo>
                    <a:pt x="173" y="3"/>
                  </a:lnTo>
                  <a:lnTo>
                    <a:pt x="168" y="3"/>
                  </a:lnTo>
                  <a:lnTo>
                    <a:pt x="161" y="4"/>
                  </a:lnTo>
                  <a:lnTo>
                    <a:pt x="156" y="4"/>
                  </a:lnTo>
                  <a:lnTo>
                    <a:pt x="149" y="4"/>
                  </a:lnTo>
                  <a:lnTo>
                    <a:pt x="143" y="4"/>
                  </a:lnTo>
                  <a:lnTo>
                    <a:pt x="137" y="5"/>
                  </a:lnTo>
                  <a:lnTo>
                    <a:pt x="132" y="5"/>
                  </a:lnTo>
                  <a:lnTo>
                    <a:pt x="125" y="5"/>
                  </a:lnTo>
                  <a:lnTo>
                    <a:pt x="119" y="5"/>
                  </a:lnTo>
                  <a:lnTo>
                    <a:pt x="113" y="5"/>
                  </a:lnTo>
                  <a:lnTo>
                    <a:pt x="108" y="5"/>
                  </a:lnTo>
                  <a:lnTo>
                    <a:pt x="103" y="5"/>
                  </a:lnTo>
                  <a:lnTo>
                    <a:pt x="98" y="6"/>
                  </a:lnTo>
                  <a:lnTo>
                    <a:pt x="93" y="6"/>
                  </a:lnTo>
                  <a:lnTo>
                    <a:pt x="87" y="6"/>
                  </a:lnTo>
                  <a:lnTo>
                    <a:pt x="82" y="6"/>
                  </a:lnTo>
                  <a:lnTo>
                    <a:pt x="77" y="6"/>
                  </a:lnTo>
                  <a:lnTo>
                    <a:pt x="73" y="6"/>
                  </a:lnTo>
                  <a:lnTo>
                    <a:pt x="68" y="8"/>
                  </a:lnTo>
                  <a:lnTo>
                    <a:pt x="63" y="8"/>
                  </a:lnTo>
                  <a:lnTo>
                    <a:pt x="59" y="8"/>
                  </a:lnTo>
                  <a:lnTo>
                    <a:pt x="55" y="8"/>
                  </a:lnTo>
                  <a:lnTo>
                    <a:pt x="52" y="9"/>
                  </a:lnTo>
                  <a:lnTo>
                    <a:pt x="48" y="9"/>
                  </a:lnTo>
                  <a:lnTo>
                    <a:pt x="44" y="9"/>
                  </a:lnTo>
                  <a:lnTo>
                    <a:pt x="40" y="9"/>
                  </a:lnTo>
                  <a:lnTo>
                    <a:pt x="38" y="9"/>
                  </a:lnTo>
                  <a:lnTo>
                    <a:pt x="32" y="9"/>
                  </a:lnTo>
                  <a:lnTo>
                    <a:pt x="28" y="9"/>
                  </a:lnTo>
                  <a:lnTo>
                    <a:pt x="23" y="9"/>
                  </a:lnTo>
                  <a:lnTo>
                    <a:pt x="20" y="10"/>
                  </a:lnTo>
                  <a:lnTo>
                    <a:pt x="18" y="10"/>
                  </a:lnTo>
                  <a:lnTo>
                    <a:pt x="13" y="10"/>
                  </a:lnTo>
                  <a:lnTo>
                    <a:pt x="9" y="11"/>
                  </a:lnTo>
                  <a:lnTo>
                    <a:pt x="7" y="13"/>
                  </a:lnTo>
                  <a:lnTo>
                    <a:pt x="4" y="16"/>
                  </a:lnTo>
                  <a:lnTo>
                    <a:pt x="1" y="18"/>
                  </a:lnTo>
                  <a:lnTo>
                    <a:pt x="0" y="21"/>
                  </a:lnTo>
                  <a:lnTo>
                    <a:pt x="0" y="25"/>
                  </a:lnTo>
                  <a:lnTo>
                    <a:pt x="0" y="28"/>
                  </a:lnTo>
                  <a:lnTo>
                    <a:pt x="1" y="34"/>
                  </a:lnTo>
                  <a:lnTo>
                    <a:pt x="5" y="39"/>
                  </a:lnTo>
                  <a:lnTo>
                    <a:pt x="8" y="40"/>
                  </a:lnTo>
                  <a:lnTo>
                    <a:pt x="12" y="43"/>
                  </a:lnTo>
                  <a:lnTo>
                    <a:pt x="15" y="44"/>
                  </a:lnTo>
                  <a:lnTo>
                    <a:pt x="2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9" name="Freeform 38"/>
            <p:cNvSpPr>
              <a:spLocks/>
            </p:cNvSpPr>
            <p:nvPr/>
          </p:nvSpPr>
          <p:spPr bwMode="auto">
            <a:xfrm>
              <a:off x="3813" y="1060"/>
              <a:ext cx="69" cy="62"/>
            </a:xfrm>
            <a:custGeom>
              <a:avLst/>
              <a:gdLst>
                <a:gd name="T0" fmla="*/ 1 w 139"/>
                <a:gd name="T1" fmla="*/ 1 h 124"/>
                <a:gd name="T2" fmla="*/ 1 w 139"/>
                <a:gd name="T3" fmla="*/ 1 h 124"/>
                <a:gd name="T4" fmla="*/ 1 w 139"/>
                <a:gd name="T5" fmla="*/ 1 h 124"/>
                <a:gd name="T6" fmla="*/ 1 w 139"/>
                <a:gd name="T7" fmla="*/ 1 h 124"/>
                <a:gd name="T8" fmla="*/ 1 w 139"/>
                <a:gd name="T9" fmla="*/ 1 h 124"/>
                <a:gd name="T10" fmla="*/ 2 w 139"/>
                <a:gd name="T11" fmla="*/ 2 h 124"/>
                <a:gd name="T12" fmla="*/ 2 w 139"/>
                <a:gd name="T13" fmla="*/ 2 h 124"/>
                <a:gd name="T14" fmla="*/ 2 w 139"/>
                <a:gd name="T15" fmla="*/ 2 h 124"/>
                <a:gd name="T16" fmla="*/ 2 w 139"/>
                <a:gd name="T17" fmla="*/ 2 h 124"/>
                <a:gd name="T18" fmla="*/ 3 w 139"/>
                <a:gd name="T19" fmla="*/ 3 h 124"/>
                <a:gd name="T20" fmla="*/ 3 w 139"/>
                <a:gd name="T21" fmla="*/ 3 h 124"/>
                <a:gd name="T22" fmla="*/ 3 w 139"/>
                <a:gd name="T23" fmla="*/ 3 h 124"/>
                <a:gd name="T24" fmla="*/ 3 w 139"/>
                <a:gd name="T25" fmla="*/ 3 h 124"/>
                <a:gd name="T26" fmla="*/ 4 w 139"/>
                <a:gd name="T27" fmla="*/ 3 h 124"/>
                <a:gd name="T28" fmla="*/ 4 w 139"/>
                <a:gd name="T29" fmla="*/ 3 h 124"/>
                <a:gd name="T30" fmla="*/ 4 w 139"/>
                <a:gd name="T31" fmla="*/ 4 h 124"/>
                <a:gd name="T32" fmla="*/ 4 w 139"/>
                <a:gd name="T33" fmla="*/ 4 h 124"/>
                <a:gd name="T34" fmla="*/ 4 w 139"/>
                <a:gd name="T35" fmla="*/ 4 h 124"/>
                <a:gd name="T36" fmla="*/ 4 w 139"/>
                <a:gd name="T37" fmla="*/ 4 h 124"/>
                <a:gd name="T38" fmla="*/ 4 w 139"/>
                <a:gd name="T39" fmla="*/ 4 h 124"/>
                <a:gd name="T40" fmla="*/ 3 w 139"/>
                <a:gd name="T41" fmla="*/ 4 h 124"/>
                <a:gd name="T42" fmla="*/ 3 w 139"/>
                <a:gd name="T43" fmla="*/ 4 h 124"/>
                <a:gd name="T44" fmla="*/ 3 w 139"/>
                <a:gd name="T45" fmla="*/ 4 h 124"/>
                <a:gd name="T46" fmla="*/ 2 w 139"/>
                <a:gd name="T47" fmla="*/ 4 h 124"/>
                <a:gd name="T48" fmla="*/ 2 w 139"/>
                <a:gd name="T49" fmla="*/ 3 h 124"/>
                <a:gd name="T50" fmla="*/ 2 w 139"/>
                <a:gd name="T51" fmla="*/ 3 h 124"/>
                <a:gd name="T52" fmla="*/ 2 w 139"/>
                <a:gd name="T53" fmla="*/ 3 h 124"/>
                <a:gd name="T54" fmla="*/ 2 w 139"/>
                <a:gd name="T55" fmla="*/ 3 h 124"/>
                <a:gd name="T56" fmla="*/ 1 w 139"/>
                <a:gd name="T57" fmla="*/ 3 h 124"/>
                <a:gd name="T58" fmla="*/ 1 w 139"/>
                <a:gd name="T59" fmla="*/ 3 h 124"/>
                <a:gd name="T60" fmla="*/ 1 w 139"/>
                <a:gd name="T61" fmla="*/ 2 h 124"/>
                <a:gd name="T62" fmla="*/ 1 w 139"/>
                <a:gd name="T63" fmla="*/ 2 h 124"/>
                <a:gd name="T64" fmla="*/ 0 w 139"/>
                <a:gd name="T65" fmla="*/ 2 h 124"/>
                <a:gd name="T66" fmla="*/ 0 w 139"/>
                <a:gd name="T67" fmla="*/ 2 h 124"/>
                <a:gd name="T68" fmla="*/ 0 w 139"/>
                <a:gd name="T69" fmla="*/ 2 h 124"/>
                <a:gd name="T70" fmla="*/ 0 w 139"/>
                <a:gd name="T71" fmla="*/ 1 h 124"/>
                <a:gd name="T72" fmla="*/ 0 w 139"/>
                <a:gd name="T73" fmla="*/ 1 h 124"/>
                <a:gd name="T74" fmla="*/ 0 w 139"/>
                <a:gd name="T75" fmla="*/ 1 h 124"/>
                <a:gd name="T76" fmla="*/ 0 w 139"/>
                <a:gd name="T77" fmla="*/ 1 h 124"/>
                <a:gd name="T78" fmla="*/ 0 w 139"/>
                <a:gd name="T79" fmla="*/ 1 h 124"/>
                <a:gd name="T80" fmla="*/ 0 w 139"/>
                <a:gd name="T81" fmla="*/ 0 h 124"/>
                <a:gd name="T82" fmla="*/ 0 w 139"/>
                <a:gd name="T83" fmla="*/ 0 h 124"/>
                <a:gd name="T84" fmla="*/ 0 w 139"/>
                <a:gd name="T85" fmla="*/ 1 h 124"/>
                <a:gd name="T86" fmla="*/ 0 w 139"/>
                <a:gd name="T87" fmla="*/ 1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24">
                  <a:moveTo>
                    <a:pt x="31" y="7"/>
                  </a:moveTo>
                  <a:lnTo>
                    <a:pt x="34" y="10"/>
                  </a:lnTo>
                  <a:lnTo>
                    <a:pt x="37" y="14"/>
                  </a:lnTo>
                  <a:lnTo>
                    <a:pt x="40" y="15"/>
                  </a:lnTo>
                  <a:lnTo>
                    <a:pt x="42" y="17"/>
                  </a:lnTo>
                  <a:lnTo>
                    <a:pt x="46" y="20"/>
                  </a:lnTo>
                  <a:lnTo>
                    <a:pt x="49" y="24"/>
                  </a:lnTo>
                  <a:lnTo>
                    <a:pt x="52" y="25"/>
                  </a:lnTo>
                  <a:lnTo>
                    <a:pt x="55" y="29"/>
                  </a:lnTo>
                  <a:lnTo>
                    <a:pt x="60" y="31"/>
                  </a:lnTo>
                  <a:lnTo>
                    <a:pt x="64" y="35"/>
                  </a:lnTo>
                  <a:lnTo>
                    <a:pt x="67" y="39"/>
                  </a:lnTo>
                  <a:lnTo>
                    <a:pt x="71" y="43"/>
                  </a:lnTo>
                  <a:lnTo>
                    <a:pt x="75" y="45"/>
                  </a:lnTo>
                  <a:lnTo>
                    <a:pt x="80" y="49"/>
                  </a:lnTo>
                  <a:lnTo>
                    <a:pt x="82" y="51"/>
                  </a:lnTo>
                  <a:lnTo>
                    <a:pt x="86" y="55"/>
                  </a:lnTo>
                  <a:lnTo>
                    <a:pt x="91" y="59"/>
                  </a:lnTo>
                  <a:lnTo>
                    <a:pt x="95" y="63"/>
                  </a:lnTo>
                  <a:lnTo>
                    <a:pt x="99" y="65"/>
                  </a:lnTo>
                  <a:lnTo>
                    <a:pt x="103" y="69"/>
                  </a:lnTo>
                  <a:lnTo>
                    <a:pt x="105" y="71"/>
                  </a:lnTo>
                  <a:lnTo>
                    <a:pt x="110" y="75"/>
                  </a:lnTo>
                  <a:lnTo>
                    <a:pt x="113" y="78"/>
                  </a:lnTo>
                  <a:lnTo>
                    <a:pt x="116" y="80"/>
                  </a:lnTo>
                  <a:lnTo>
                    <a:pt x="119" y="83"/>
                  </a:lnTo>
                  <a:lnTo>
                    <a:pt x="123" y="86"/>
                  </a:lnTo>
                  <a:lnTo>
                    <a:pt x="128" y="90"/>
                  </a:lnTo>
                  <a:lnTo>
                    <a:pt x="131" y="94"/>
                  </a:lnTo>
                  <a:lnTo>
                    <a:pt x="135" y="96"/>
                  </a:lnTo>
                  <a:lnTo>
                    <a:pt x="136" y="100"/>
                  </a:lnTo>
                  <a:lnTo>
                    <a:pt x="138" y="103"/>
                  </a:lnTo>
                  <a:lnTo>
                    <a:pt x="139" y="106"/>
                  </a:lnTo>
                  <a:lnTo>
                    <a:pt x="139" y="109"/>
                  </a:lnTo>
                  <a:lnTo>
                    <a:pt x="139" y="113"/>
                  </a:lnTo>
                  <a:lnTo>
                    <a:pt x="138" y="115"/>
                  </a:lnTo>
                  <a:lnTo>
                    <a:pt x="136" y="119"/>
                  </a:lnTo>
                  <a:lnTo>
                    <a:pt x="134" y="120"/>
                  </a:lnTo>
                  <a:lnTo>
                    <a:pt x="131" y="123"/>
                  </a:lnTo>
                  <a:lnTo>
                    <a:pt x="129" y="124"/>
                  </a:lnTo>
                  <a:lnTo>
                    <a:pt x="125" y="124"/>
                  </a:lnTo>
                  <a:lnTo>
                    <a:pt x="121" y="124"/>
                  </a:lnTo>
                  <a:lnTo>
                    <a:pt x="118" y="123"/>
                  </a:lnTo>
                  <a:lnTo>
                    <a:pt x="114" y="120"/>
                  </a:lnTo>
                  <a:lnTo>
                    <a:pt x="110" y="118"/>
                  </a:lnTo>
                  <a:lnTo>
                    <a:pt x="105" y="114"/>
                  </a:lnTo>
                  <a:lnTo>
                    <a:pt x="100" y="109"/>
                  </a:lnTo>
                  <a:lnTo>
                    <a:pt x="94" y="104"/>
                  </a:lnTo>
                  <a:lnTo>
                    <a:pt x="87" y="99"/>
                  </a:lnTo>
                  <a:lnTo>
                    <a:pt x="85" y="95"/>
                  </a:lnTo>
                  <a:lnTo>
                    <a:pt x="81" y="93"/>
                  </a:lnTo>
                  <a:lnTo>
                    <a:pt x="77" y="90"/>
                  </a:lnTo>
                  <a:lnTo>
                    <a:pt x="74" y="88"/>
                  </a:lnTo>
                  <a:lnTo>
                    <a:pt x="70" y="84"/>
                  </a:lnTo>
                  <a:lnTo>
                    <a:pt x="67" y="81"/>
                  </a:lnTo>
                  <a:lnTo>
                    <a:pt x="64" y="78"/>
                  </a:lnTo>
                  <a:lnTo>
                    <a:pt x="60" y="75"/>
                  </a:lnTo>
                  <a:lnTo>
                    <a:pt x="56" y="71"/>
                  </a:lnTo>
                  <a:lnTo>
                    <a:pt x="52" y="69"/>
                  </a:lnTo>
                  <a:lnTo>
                    <a:pt x="49" y="65"/>
                  </a:lnTo>
                  <a:lnTo>
                    <a:pt x="45" y="63"/>
                  </a:lnTo>
                  <a:lnTo>
                    <a:pt x="41" y="59"/>
                  </a:lnTo>
                  <a:lnTo>
                    <a:pt x="39" y="56"/>
                  </a:lnTo>
                  <a:lnTo>
                    <a:pt x="35" y="54"/>
                  </a:lnTo>
                  <a:lnTo>
                    <a:pt x="31" y="51"/>
                  </a:lnTo>
                  <a:lnTo>
                    <a:pt x="27" y="48"/>
                  </a:lnTo>
                  <a:lnTo>
                    <a:pt x="25" y="45"/>
                  </a:lnTo>
                  <a:lnTo>
                    <a:pt x="21" y="43"/>
                  </a:lnTo>
                  <a:lnTo>
                    <a:pt x="20" y="41"/>
                  </a:lnTo>
                  <a:lnTo>
                    <a:pt x="14" y="36"/>
                  </a:lnTo>
                  <a:lnTo>
                    <a:pt x="10" y="34"/>
                  </a:lnTo>
                  <a:lnTo>
                    <a:pt x="6" y="30"/>
                  </a:lnTo>
                  <a:lnTo>
                    <a:pt x="2" y="25"/>
                  </a:lnTo>
                  <a:lnTo>
                    <a:pt x="1" y="21"/>
                  </a:lnTo>
                  <a:lnTo>
                    <a:pt x="0" y="19"/>
                  </a:lnTo>
                  <a:lnTo>
                    <a:pt x="0" y="15"/>
                  </a:lnTo>
                  <a:lnTo>
                    <a:pt x="0" y="11"/>
                  </a:lnTo>
                  <a:lnTo>
                    <a:pt x="1" y="7"/>
                  </a:lnTo>
                  <a:lnTo>
                    <a:pt x="4" y="6"/>
                  </a:lnTo>
                  <a:lnTo>
                    <a:pt x="5" y="4"/>
                  </a:lnTo>
                  <a:lnTo>
                    <a:pt x="9" y="1"/>
                  </a:lnTo>
                  <a:lnTo>
                    <a:pt x="11" y="0"/>
                  </a:lnTo>
                  <a:lnTo>
                    <a:pt x="15" y="0"/>
                  </a:lnTo>
                  <a:lnTo>
                    <a:pt x="19" y="0"/>
                  </a:lnTo>
                  <a:lnTo>
                    <a:pt x="22" y="1"/>
                  </a:lnTo>
                  <a:lnTo>
                    <a:pt x="27" y="4"/>
                  </a:lnTo>
                  <a:lnTo>
                    <a:pt x="3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6872" name="Picture 39" descr="Deflagration hartma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34200" y="2667000"/>
            <a:ext cx="1763713"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Line 40"/>
          <p:cNvSpPr>
            <a:spLocks noChangeShapeType="1"/>
          </p:cNvSpPr>
          <p:nvPr/>
        </p:nvSpPr>
        <p:spPr bwMode="auto">
          <a:xfrm>
            <a:off x="5486400" y="60960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4" name="Line 41"/>
          <p:cNvSpPr>
            <a:spLocks noChangeShapeType="1"/>
          </p:cNvSpPr>
          <p:nvPr/>
        </p:nvSpPr>
        <p:spPr bwMode="auto">
          <a:xfrm flipV="1">
            <a:off x="2971800" y="3733800"/>
            <a:ext cx="2133600" cy="381000"/>
          </a:xfrm>
          <a:prstGeom prst="line">
            <a:avLst/>
          </a:prstGeom>
          <a:noFill/>
          <a:ln w="2857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5" name="Line 42"/>
          <p:cNvSpPr>
            <a:spLocks noChangeShapeType="1"/>
          </p:cNvSpPr>
          <p:nvPr/>
        </p:nvSpPr>
        <p:spPr bwMode="auto">
          <a:xfrm flipV="1">
            <a:off x="5105400" y="2514600"/>
            <a:ext cx="762000" cy="1219200"/>
          </a:xfrm>
          <a:prstGeom prst="line">
            <a:avLst/>
          </a:prstGeom>
          <a:noFill/>
          <a:ln w="28575">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6" name="Line 43"/>
          <p:cNvSpPr>
            <a:spLocks noChangeShapeType="1"/>
          </p:cNvSpPr>
          <p:nvPr/>
        </p:nvSpPr>
        <p:spPr bwMode="auto">
          <a:xfrm flipV="1">
            <a:off x="3276600" y="3657600"/>
            <a:ext cx="3886200" cy="838200"/>
          </a:xfrm>
          <a:prstGeom prst="line">
            <a:avLst/>
          </a:prstGeom>
          <a:noFill/>
          <a:ln w="28575">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7" name="Line 44"/>
          <p:cNvSpPr>
            <a:spLocks noChangeShapeType="1"/>
          </p:cNvSpPr>
          <p:nvPr/>
        </p:nvSpPr>
        <p:spPr bwMode="auto">
          <a:xfrm>
            <a:off x="4724400" y="5029200"/>
            <a:ext cx="914400" cy="838200"/>
          </a:xfrm>
          <a:prstGeom prst="line">
            <a:avLst/>
          </a:prstGeom>
          <a:noFill/>
          <a:ln w="28575">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152400" y="1752600"/>
            <a:ext cx="8839200" cy="2057400"/>
          </a:xfrm>
        </p:spPr>
        <p:txBody>
          <a:bodyPr/>
          <a:lstStyle/>
          <a:p>
            <a:pPr algn="l" eaLnBrk="1" hangingPunct="1">
              <a:lnSpc>
                <a:spcPct val="90000"/>
              </a:lnSpc>
            </a:pPr>
            <a:r>
              <a:rPr lang="en-US" sz="2000" smtClean="0">
                <a:latin typeface="Arial Black" pitchFamily="34" charset="0"/>
              </a:rPr>
              <a:t>“</a:t>
            </a:r>
            <a:r>
              <a:rPr lang="en-US" sz="2000" smtClean="0">
                <a:solidFill>
                  <a:srgbClr val="0000FF"/>
                </a:solidFill>
                <a:latin typeface="Arial Black" pitchFamily="34" charset="0"/>
              </a:rPr>
              <a:t>Combustible Dust in Industry</a:t>
            </a:r>
            <a:r>
              <a:rPr lang="en-US" sz="2000" smtClean="0">
                <a:latin typeface="Arial Black" pitchFamily="34" charset="0"/>
              </a:rPr>
              <a:t>. . .”</a:t>
            </a:r>
            <a:r>
              <a:rPr lang="en-US" sz="2000" smtClean="0">
                <a:solidFill>
                  <a:srgbClr val="0000FF"/>
                </a:solidFill>
              </a:rPr>
              <a:t> </a:t>
            </a:r>
            <a:r>
              <a:rPr lang="en-US" sz="2000" smtClean="0"/>
              <a:t> - OSHA Safety and Health Information Bulletin (SHIB 07-31-2005) (download at </a:t>
            </a:r>
            <a:r>
              <a:rPr lang="en-US" sz="2000" smtClean="0">
                <a:hlinkClick r:id="rId4"/>
              </a:rPr>
              <a:t>http://www.osha.gov/dts/shib/index.html</a:t>
            </a:r>
            <a:r>
              <a:rPr lang="en-US" sz="2000" smtClean="0"/>
              <a:t> )</a:t>
            </a:r>
          </a:p>
          <a:p>
            <a:pPr algn="l" eaLnBrk="1" hangingPunct="1">
              <a:lnSpc>
                <a:spcPct val="90000"/>
              </a:lnSpc>
              <a:spcBef>
                <a:spcPct val="0"/>
              </a:spcBef>
            </a:pPr>
            <a:r>
              <a:rPr lang="en-US" sz="2000" smtClean="0">
                <a:latin typeface="Arial Black" pitchFamily="34" charset="0"/>
              </a:rPr>
              <a:t>NFPA 654</a:t>
            </a:r>
            <a:r>
              <a:rPr lang="en-US" sz="2000" b="1" smtClean="0"/>
              <a:t> </a:t>
            </a:r>
          </a:p>
        </p:txBody>
      </p:sp>
      <p:pic>
        <p:nvPicPr>
          <p:cNvPr id="6147" name="Picture 4" descr="dus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9600" y="4081463"/>
            <a:ext cx="3810000" cy="2624137"/>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148" name="Object 5"/>
          <p:cNvGraphicFramePr>
            <a:graphicFrameLocks noChangeAspect="1"/>
          </p:cNvGraphicFramePr>
          <p:nvPr/>
        </p:nvGraphicFramePr>
        <p:xfrm>
          <a:off x="4724400" y="4075113"/>
          <a:ext cx="3657600" cy="2630487"/>
        </p:xfrm>
        <a:graphic>
          <a:graphicData uri="http://schemas.openxmlformats.org/presentationml/2006/ole">
            <mc:AlternateContent xmlns:mc="http://schemas.openxmlformats.org/markup-compatibility/2006">
              <mc:Choice xmlns:v="urn:schemas-microsoft-com:vml" Requires="v">
                <p:oleObj spid="_x0000_s6164" name="Photo Editor Photo" r:id="rId6" imgW="1114581" imgH="800212" progId="MSPhotoEd.3">
                  <p:embed/>
                </p:oleObj>
              </mc:Choice>
              <mc:Fallback>
                <p:oleObj name="Photo Editor Photo" r:id="rId6" imgW="1114581" imgH="800212" progId="MSPhotoEd.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075113"/>
                        <a:ext cx="3657600" cy="2630487"/>
                      </a:xfrm>
                      <a:prstGeom prst="rect">
                        <a:avLst/>
                      </a:prstGeom>
                      <a:noFill/>
                      <a:ln w="762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8" name="Text Box 6"/>
          <p:cNvSpPr txBox="1">
            <a:spLocks noChangeArrowheads="1"/>
          </p:cNvSpPr>
          <p:nvPr/>
        </p:nvSpPr>
        <p:spPr bwMode="auto">
          <a:xfrm>
            <a:off x="304800" y="533400"/>
            <a:ext cx="800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600">
                <a:solidFill>
                  <a:schemeClr val="bg1"/>
                </a:solidFill>
                <a:effectLst>
                  <a:outerShdw blurRad="38100" dist="38100" dir="2700000" algn="tl">
                    <a:srgbClr val="000000"/>
                  </a:outerShdw>
                </a:effectLst>
                <a:latin typeface="Arial Black" pitchFamily="34" charset="0"/>
              </a:rPr>
              <a:t>This presentation is based on</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04441C4-5802-475B-B5AE-97F27EC2063B}" type="slidenum">
              <a:rPr lang="en-US" smtClean="0"/>
              <a:pPr/>
              <a:t>40</a:t>
            </a:fld>
            <a:endParaRPr lang="en-US" smtClean="0"/>
          </a:p>
        </p:txBody>
      </p:sp>
      <p:sp>
        <p:nvSpPr>
          <p:cNvPr id="37891" name="Text Box 2"/>
          <p:cNvSpPr txBox="1">
            <a:spLocks noChangeArrowheads="1"/>
          </p:cNvSpPr>
          <p:nvPr/>
        </p:nvSpPr>
        <p:spPr bwMode="auto">
          <a:xfrm>
            <a:off x="7227888" y="990600"/>
            <a:ext cx="1676400" cy="954088"/>
          </a:xfrm>
          <a:prstGeom prst="rect">
            <a:avLst/>
          </a:prstGeom>
          <a:solidFill>
            <a:srgbClr val="FFCC66"/>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a:latin typeface="Arial Black" pitchFamily="34" charset="0"/>
              </a:rPr>
              <a:t>See Explosives regulations</a:t>
            </a:r>
          </a:p>
        </p:txBody>
      </p:sp>
      <p:sp>
        <p:nvSpPr>
          <p:cNvPr id="153603" name="Rectangle 3"/>
          <p:cNvSpPr>
            <a:spLocks noGrp="1" noChangeArrowheads="1"/>
          </p:cNvSpPr>
          <p:nvPr>
            <p:ph type="title"/>
          </p:nvPr>
        </p:nvSpPr>
        <p:spPr>
          <a:xfrm>
            <a:off x="457200" y="0"/>
            <a:ext cx="8229600" cy="1143000"/>
          </a:xfrm>
        </p:spPr>
        <p:txBody>
          <a:bodyPr/>
          <a:lstStyle/>
          <a:p>
            <a:pPr algn="l" eaLnBrk="1" hangingPunct="1">
              <a:defRPr/>
            </a:pPr>
            <a:r>
              <a:rPr lang="en-US" b="1" smtClean="0">
                <a:effectLst>
                  <a:outerShdw blurRad="38100" dist="38100" dir="2700000" algn="tl">
                    <a:srgbClr val="000000"/>
                  </a:outerShdw>
                </a:effectLst>
              </a:rPr>
              <a:t>Dust Combustibility</a:t>
            </a:r>
            <a:endParaRPr lang="en-US" sz="2800" b="1" smtClean="0">
              <a:effectLst>
                <a:outerShdw blurRad="38100" dist="38100" dir="2700000" algn="tl">
                  <a:srgbClr val="000000"/>
                </a:outerShdw>
              </a:effectLst>
            </a:endParaRPr>
          </a:p>
        </p:txBody>
      </p:sp>
      <p:sp>
        <p:nvSpPr>
          <p:cNvPr id="37893" name="Rectangle 4"/>
          <p:cNvSpPr>
            <a:spLocks noGrp="1" noChangeArrowheads="1"/>
          </p:cNvSpPr>
          <p:nvPr>
            <p:ph type="body" idx="1"/>
          </p:nvPr>
        </p:nvSpPr>
        <p:spPr>
          <a:xfrm>
            <a:off x="457200" y="1600200"/>
            <a:ext cx="5638800" cy="5715000"/>
          </a:xfrm>
        </p:spPr>
        <p:txBody>
          <a:bodyPr/>
          <a:lstStyle/>
          <a:p>
            <a:pPr marL="409575" indent="-409575" eaLnBrk="1" hangingPunct="1">
              <a:lnSpc>
                <a:spcPct val="90000"/>
              </a:lnSpc>
              <a:buFontTx/>
              <a:buNone/>
            </a:pPr>
            <a:r>
              <a:rPr lang="en-US" sz="2700" smtClean="0"/>
              <a:t>A</a:t>
            </a:r>
            <a:r>
              <a:rPr lang="en-US" sz="2700" smtClean="0">
                <a:solidFill>
                  <a:schemeClr val="tx1"/>
                </a:solidFill>
              </a:rPr>
              <a:t> </a:t>
            </a:r>
            <a:r>
              <a:rPr lang="en-US" sz="2700" u="sng" smtClean="0">
                <a:solidFill>
                  <a:schemeClr val="tx1"/>
                </a:solidFill>
                <a:latin typeface="Arial Black" pitchFamily="34" charset="0"/>
              </a:rPr>
              <a:t>detonation</a:t>
            </a:r>
            <a:r>
              <a:rPr lang="en-US" sz="2700" smtClean="0">
                <a:solidFill>
                  <a:schemeClr val="tx1"/>
                </a:solidFill>
              </a:rPr>
              <a:t> </a:t>
            </a:r>
            <a:r>
              <a:rPr lang="en-US" sz="2700" smtClean="0"/>
              <a:t>is a combustion event that burns</a:t>
            </a:r>
            <a:r>
              <a:rPr lang="en-US" sz="2700" smtClean="0">
                <a:solidFill>
                  <a:schemeClr val="tx1"/>
                </a:solidFill>
              </a:rPr>
              <a:t> </a:t>
            </a:r>
            <a:r>
              <a:rPr lang="en-US" sz="2700" smtClean="0">
                <a:solidFill>
                  <a:schemeClr val="tx1"/>
                </a:solidFill>
                <a:latin typeface="Arial Black" pitchFamily="34" charset="0"/>
              </a:rPr>
              <a:t>faster</a:t>
            </a:r>
            <a:r>
              <a:rPr lang="en-US" sz="2700" smtClean="0"/>
              <a:t> than </a:t>
            </a:r>
            <a:r>
              <a:rPr lang="en-US" sz="2700" smtClean="0">
                <a:solidFill>
                  <a:schemeClr val="tx1"/>
                </a:solidFill>
                <a:latin typeface="Arial Black" pitchFamily="34" charset="0"/>
              </a:rPr>
              <a:t>the speed of sound</a:t>
            </a:r>
            <a:r>
              <a:rPr lang="en-US" sz="2700" smtClean="0">
                <a:solidFill>
                  <a:schemeClr val="tx1"/>
                </a:solidFill>
              </a:rPr>
              <a:t>:</a:t>
            </a:r>
          </a:p>
          <a:p>
            <a:pPr marL="409575" indent="-409575" eaLnBrk="1" hangingPunct="1">
              <a:lnSpc>
                <a:spcPct val="90000"/>
              </a:lnSpc>
            </a:pPr>
            <a:r>
              <a:rPr lang="en-US" sz="2700" smtClean="0"/>
              <a:t>Not common in industry;</a:t>
            </a:r>
            <a:r>
              <a:rPr lang="en-US" sz="2700" smtClean="0">
                <a:solidFill>
                  <a:schemeClr val="tx1"/>
                </a:solidFill>
              </a:rPr>
              <a:t> </a:t>
            </a:r>
          </a:p>
          <a:p>
            <a:pPr marL="409575" indent="-409575" eaLnBrk="1" hangingPunct="1">
              <a:lnSpc>
                <a:spcPct val="90000"/>
              </a:lnSpc>
              <a:buSzPct val="75000"/>
            </a:pPr>
            <a:r>
              <a:rPr lang="en-US" sz="2700" smtClean="0">
                <a:solidFill>
                  <a:schemeClr val="tx1"/>
                </a:solidFill>
                <a:latin typeface="Arial Black" pitchFamily="34" charset="0"/>
              </a:rPr>
              <a:t>Not generally the problem</a:t>
            </a:r>
            <a:r>
              <a:rPr lang="en-US" sz="2700" smtClean="0">
                <a:solidFill>
                  <a:schemeClr val="tx1"/>
                </a:solidFill>
              </a:rPr>
              <a:t> </a:t>
            </a:r>
            <a:r>
              <a:rPr lang="en-US" sz="2700" smtClean="0"/>
              <a:t>in an industrial dust explosion.</a:t>
            </a:r>
          </a:p>
          <a:p>
            <a:pPr marL="409575" indent="-409575" eaLnBrk="1" hangingPunct="1">
              <a:lnSpc>
                <a:spcPct val="90000"/>
              </a:lnSpc>
              <a:buFontTx/>
              <a:buNone/>
            </a:pPr>
            <a:r>
              <a:rPr lang="en-US" sz="2700" smtClean="0"/>
              <a:t>A</a:t>
            </a:r>
            <a:r>
              <a:rPr lang="en-US" sz="2700" smtClean="0">
                <a:solidFill>
                  <a:schemeClr val="tx1"/>
                </a:solidFill>
              </a:rPr>
              <a:t> </a:t>
            </a:r>
            <a:r>
              <a:rPr lang="en-US" sz="2700" u="sng" smtClean="0">
                <a:solidFill>
                  <a:schemeClr val="tx1"/>
                </a:solidFill>
                <a:latin typeface="Arial Black" pitchFamily="34" charset="0"/>
              </a:rPr>
              <a:t>deflagration</a:t>
            </a:r>
            <a:r>
              <a:rPr lang="en-US" sz="2700" smtClean="0">
                <a:solidFill>
                  <a:schemeClr val="tx1"/>
                </a:solidFill>
              </a:rPr>
              <a:t> </a:t>
            </a:r>
            <a:r>
              <a:rPr lang="en-US" sz="2700" smtClean="0"/>
              <a:t>is a combustion event that burns</a:t>
            </a:r>
            <a:r>
              <a:rPr lang="en-US" sz="2700" smtClean="0">
                <a:solidFill>
                  <a:schemeClr val="tx1"/>
                </a:solidFill>
              </a:rPr>
              <a:t> </a:t>
            </a:r>
            <a:r>
              <a:rPr lang="en-US" sz="2700" smtClean="0">
                <a:solidFill>
                  <a:schemeClr val="tx1"/>
                </a:solidFill>
                <a:latin typeface="Arial Black" pitchFamily="34" charset="0"/>
              </a:rPr>
              <a:t>slower than the speed of sound:</a:t>
            </a:r>
          </a:p>
          <a:p>
            <a:pPr marL="409575" indent="-409575" eaLnBrk="1" hangingPunct="1">
              <a:lnSpc>
                <a:spcPct val="90000"/>
              </a:lnSpc>
            </a:pPr>
            <a:r>
              <a:rPr lang="en-US" sz="2700" smtClean="0"/>
              <a:t>A pushing force;</a:t>
            </a:r>
            <a:r>
              <a:rPr lang="en-US" sz="2700" smtClean="0">
                <a:solidFill>
                  <a:schemeClr val="tx1"/>
                </a:solidFill>
              </a:rPr>
              <a:t> </a:t>
            </a:r>
          </a:p>
        </p:txBody>
      </p:sp>
      <p:grpSp>
        <p:nvGrpSpPr>
          <p:cNvPr id="37894" name="Group 5"/>
          <p:cNvGrpSpPr>
            <a:grpSpLocks/>
          </p:cNvGrpSpPr>
          <p:nvPr/>
        </p:nvGrpSpPr>
        <p:grpSpPr bwMode="auto">
          <a:xfrm>
            <a:off x="5703888" y="990600"/>
            <a:ext cx="1695450" cy="1725613"/>
            <a:chOff x="3360" y="624"/>
            <a:chExt cx="1068" cy="1087"/>
          </a:xfrm>
        </p:grpSpPr>
        <p:sp>
          <p:nvSpPr>
            <p:cNvPr id="37899" name="Freeform 6"/>
            <p:cNvSpPr>
              <a:spLocks/>
            </p:cNvSpPr>
            <p:nvPr/>
          </p:nvSpPr>
          <p:spPr bwMode="auto">
            <a:xfrm>
              <a:off x="3360" y="624"/>
              <a:ext cx="1056" cy="1087"/>
            </a:xfrm>
            <a:custGeom>
              <a:avLst/>
              <a:gdLst>
                <a:gd name="T0" fmla="*/ 11 w 2560"/>
                <a:gd name="T1" fmla="*/ 2 h 3422"/>
                <a:gd name="T2" fmla="*/ 13 w 2560"/>
                <a:gd name="T3" fmla="*/ 1 h 3422"/>
                <a:gd name="T4" fmla="*/ 14 w 2560"/>
                <a:gd name="T5" fmla="*/ 1 h 3422"/>
                <a:gd name="T6" fmla="*/ 16 w 2560"/>
                <a:gd name="T7" fmla="*/ 1 h 3422"/>
                <a:gd name="T8" fmla="*/ 18 w 2560"/>
                <a:gd name="T9" fmla="*/ 0 h 3422"/>
                <a:gd name="T10" fmla="*/ 20 w 2560"/>
                <a:gd name="T11" fmla="*/ 0 h 3422"/>
                <a:gd name="T12" fmla="*/ 23 w 2560"/>
                <a:gd name="T13" fmla="*/ 0 h 3422"/>
                <a:gd name="T14" fmla="*/ 26 w 2560"/>
                <a:gd name="T15" fmla="*/ 0 h 3422"/>
                <a:gd name="T16" fmla="*/ 28 w 2560"/>
                <a:gd name="T17" fmla="*/ 1 h 3422"/>
                <a:gd name="T18" fmla="*/ 30 w 2560"/>
                <a:gd name="T19" fmla="*/ 1 h 3422"/>
                <a:gd name="T20" fmla="*/ 31 w 2560"/>
                <a:gd name="T21" fmla="*/ 2 h 3422"/>
                <a:gd name="T22" fmla="*/ 31 w 2560"/>
                <a:gd name="T23" fmla="*/ 3 h 3422"/>
                <a:gd name="T24" fmla="*/ 30 w 2560"/>
                <a:gd name="T25" fmla="*/ 3 h 3422"/>
                <a:gd name="T26" fmla="*/ 28 w 2560"/>
                <a:gd name="T27" fmla="*/ 3 h 3422"/>
                <a:gd name="T28" fmla="*/ 27 w 2560"/>
                <a:gd name="T29" fmla="*/ 3 h 3422"/>
                <a:gd name="T30" fmla="*/ 27 w 2560"/>
                <a:gd name="T31" fmla="*/ 4 h 3422"/>
                <a:gd name="T32" fmla="*/ 27 w 2560"/>
                <a:gd name="T33" fmla="*/ 4 h 3422"/>
                <a:gd name="T34" fmla="*/ 26 w 2560"/>
                <a:gd name="T35" fmla="*/ 5 h 3422"/>
                <a:gd name="T36" fmla="*/ 26 w 2560"/>
                <a:gd name="T37" fmla="*/ 5 h 3422"/>
                <a:gd name="T38" fmla="*/ 27 w 2560"/>
                <a:gd name="T39" fmla="*/ 5 h 3422"/>
                <a:gd name="T40" fmla="*/ 28 w 2560"/>
                <a:gd name="T41" fmla="*/ 6 h 3422"/>
                <a:gd name="T42" fmla="*/ 28 w 2560"/>
                <a:gd name="T43" fmla="*/ 6 h 3422"/>
                <a:gd name="T44" fmla="*/ 28 w 2560"/>
                <a:gd name="T45" fmla="*/ 7 h 3422"/>
                <a:gd name="T46" fmla="*/ 27 w 2560"/>
                <a:gd name="T47" fmla="*/ 7 h 3422"/>
                <a:gd name="T48" fmla="*/ 28 w 2560"/>
                <a:gd name="T49" fmla="*/ 8 h 3422"/>
                <a:gd name="T50" fmla="*/ 29 w 2560"/>
                <a:gd name="T51" fmla="*/ 8 h 3422"/>
                <a:gd name="T52" fmla="*/ 30 w 2560"/>
                <a:gd name="T53" fmla="*/ 8 h 3422"/>
                <a:gd name="T54" fmla="*/ 31 w 2560"/>
                <a:gd name="T55" fmla="*/ 9 h 3422"/>
                <a:gd name="T56" fmla="*/ 30 w 2560"/>
                <a:gd name="T57" fmla="*/ 9 h 3422"/>
                <a:gd name="T58" fmla="*/ 29 w 2560"/>
                <a:gd name="T59" fmla="*/ 10 h 3422"/>
                <a:gd name="T60" fmla="*/ 27 w 2560"/>
                <a:gd name="T61" fmla="*/ 10 h 3422"/>
                <a:gd name="T62" fmla="*/ 26 w 2560"/>
                <a:gd name="T63" fmla="*/ 10 h 3422"/>
                <a:gd name="T64" fmla="*/ 24 w 2560"/>
                <a:gd name="T65" fmla="*/ 10 h 3422"/>
                <a:gd name="T66" fmla="*/ 21 w 2560"/>
                <a:gd name="T67" fmla="*/ 11 h 3422"/>
                <a:gd name="T68" fmla="*/ 19 w 2560"/>
                <a:gd name="T69" fmla="*/ 11 h 3422"/>
                <a:gd name="T70" fmla="*/ 17 w 2560"/>
                <a:gd name="T71" fmla="*/ 11 h 3422"/>
                <a:gd name="T72" fmla="*/ 16 w 2560"/>
                <a:gd name="T73" fmla="*/ 10 h 3422"/>
                <a:gd name="T74" fmla="*/ 15 w 2560"/>
                <a:gd name="T75" fmla="*/ 10 h 3422"/>
                <a:gd name="T76" fmla="*/ 14 w 2560"/>
                <a:gd name="T77" fmla="*/ 10 h 3422"/>
                <a:gd name="T78" fmla="*/ 12 w 2560"/>
                <a:gd name="T79" fmla="*/ 9 h 3422"/>
                <a:gd name="T80" fmla="*/ 11 w 2560"/>
                <a:gd name="T81" fmla="*/ 9 h 3422"/>
                <a:gd name="T82" fmla="*/ 8 w 2560"/>
                <a:gd name="T83" fmla="*/ 10 h 3422"/>
                <a:gd name="T84" fmla="*/ 5 w 2560"/>
                <a:gd name="T85" fmla="*/ 10 h 3422"/>
                <a:gd name="T86" fmla="*/ 2 w 2560"/>
                <a:gd name="T87" fmla="*/ 10 h 3422"/>
                <a:gd name="T88" fmla="*/ 1 w 2560"/>
                <a:gd name="T89" fmla="*/ 9 h 3422"/>
                <a:gd name="T90" fmla="*/ 0 w 2560"/>
                <a:gd name="T91" fmla="*/ 9 h 3422"/>
                <a:gd name="T92" fmla="*/ 0 w 2560"/>
                <a:gd name="T93" fmla="*/ 8 h 3422"/>
                <a:gd name="T94" fmla="*/ 0 w 2560"/>
                <a:gd name="T95" fmla="*/ 8 h 3422"/>
                <a:gd name="T96" fmla="*/ 1 w 2560"/>
                <a:gd name="T97" fmla="*/ 7 h 3422"/>
                <a:gd name="T98" fmla="*/ 2 w 2560"/>
                <a:gd name="T99" fmla="*/ 7 h 3422"/>
                <a:gd name="T100" fmla="*/ 2 w 2560"/>
                <a:gd name="T101" fmla="*/ 6 h 3422"/>
                <a:gd name="T102" fmla="*/ 1 w 2560"/>
                <a:gd name="T103" fmla="*/ 6 h 3422"/>
                <a:gd name="T104" fmla="*/ 2 w 2560"/>
                <a:gd name="T105" fmla="*/ 5 h 3422"/>
                <a:gd name="T106" fmla="*/ 3 w 2560"/>
                <a:gd name="T107" fmla="*/ 5 h 3422"/>
                <a:gd name="T108" fmla="*/ 3 w 2560"/>
                <a:gd name="T109" fmla="*/ 4 h 3422"/>
                <a:gd name="T110" fmla="*/ 4 w 2560"/>
                <a:gd name="T111" fmla="*/ 4 h 3422"/>
                <a:gd name="T112" fmla="*/ 5 w 2560"/>
                <a:gd name="T113" fmla="*/ 4 h 3422"/>
                <a:gd name="T114" fmla="*/ 6 w 2560"/>
                <a:gd name="T115" fmla="*/ 3 h 3422"/>
                <a:gd name="T116" fmla="*/ 7 w 2560"/>
                <a:gd name="T117" fmla="*/ 3 h 3422"/>
                <a:gd name="T118" fmla="*/ 9 w 2560"/>
                <a:gd name="T119" fmla="*/ 3 h 3422"/>
                <a:gd name="T120" fmla="*/ 9 w 2560"/>
                <a:gd name="T121" fmla="*/ 3 h 34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60" h="3422">
                  <a:moveTo>
                    <a:pt x="796" y="648"/>
                  </a:moveTo>
                  <a:lnTo>
                    <a:pt x="798" y="641"/>
                  </a:lnTo>
                  <a:lnTo>
                    <a:pt x="802" y="633"/>
                  </a:lnTo>
                  <a:lnTo>
                    <a:pt x="806" y="627"/>
                  </a:lnTo>
                  <a:lnTo>
                    <a:pt x="810" y="620"/>
                  </a:lnTo>
                  <a:lnTo>
                    <a:pt x="813" y="614"/>
                  </a:lnTo>
                  <a:lnTo>
                    <a:pt x="817" y="606"/>
                  </a:lnTo>
                  <a:lnTo>
                    <a:pt x="823" y="601"/>
                  </a:lnTo>
                  <a:lnTo>
                    <a:pt x="829" y="593"/>
                  </a:lnTo>
                  <a:lnTo>
                    <a:pt x="832" y="587"/>
                  </a:lnTo>
                  <a:lnTo>
                    <a:pt x="838" y="580"/>
                  </a:lnTo>
                  <a:lnTo>
                    <a:pt x="844" y="572"/>
                  </a:lnTo>
                  <a:lnTo>
                    <a:pt x="850" y="567"/>
                  </a:lnTo>
                  <a:lnTo>
                    <a:pt x="853" y="561"/>
                  </a:lnTo>
                  <a:lnTo>
                    <a:pt x="861" y="553"/>
                  </a:lnTo>
                  <a:lnTo>
                    <a:pt x="867" y="546"/>
                  </a:lnTo>
                  <a:lnTo>
                    <a:pt x="874" y="540"/>
                  </a:lnTo>
                  <a:lnTo>
                    <a:pt x="880" y="532"/>
                  </a:lnTo>
                  <a:lnTo>
                    <a:pt x="888" y="527"/>
                  </a:lnTo>
                  <a:lnTo>
                    <a:pt x="893" y="519"/>
                  </a:lnTo>
                  <a:lnTo>
                    <a:pt x="901" y="513"/>
                  </a:lnTo>
                  <a:lnTo>
                    <a:pt x="907" y="506"/>
                  </a:lnTo>
                  <a:lnTo>
                    <a:pt x="914" y="500"/>
                  </a:lnTo>
                  <a:lnTo>
                    <a:pt x="922" y="492"/>
                  </a:lnTo>
                  <a:lnTo>
                    <a:pt x="929" y="487"/>
                  </a:lnTo>
                  <a:lnTo>
                    <a:pt x="937" y="479"/>
                  </a:lnTo>
                  <a:lnTo>
                    <a:pt x="945" y="473"/>
                  </a:lnTo>
                  <a:lnTo>
                    <a:pt x="952" y="466"/>
                  </a:lnTo>
                  <a:lnTo>
                    <a:pt x="960" y="460"/>
                  </a:lnTo>
                  <a:lnTo>
                    <a:pt x="967" y="452"/>
                  </a:lnTo>
                  <a:lnTo>
                    <a:pt x="977" y="449"/>
                  </a:lnTo>
                  <a:lnTo>
                    <a:pt x="984" y="441"/>
                  </a:lnTo>
                  <a:lnTo>
                    <a:pt x="992" y="435"/>
                  </a:lnTo>
                  <a:lnTo>
                    <a:pt x="1002" y="430"/>
                  </a:lnTo>
                  <a:lnTo>
                    <a:pt x="1009" y="424"/>
                  </a:lnTo>
                  <a:lnTo>
                    <a:pt x="1017" y="416"/>
                  </a:lnTo>
                  <a:lnTo>
                    <a:pt x="1024" y="411"/>
                  </a:lnTo>
                  <a:lnTo>
                    <a:pt x="1032" y="403"/>
                  </a:lnTo>
                  <a:lnTo>
                    <a:pt x="1041" y="397"/>
                  </a:lnTo>
                  <a:lnTo>
                    <a:pt x="1049" y="392"/>
                  </a:lnTo>
                  <a:lnTo>
                    <a:pt x="1059" y="388"/>
                  </a:lnTo>
                  <a:lnTo>
                    <a:pt x="1066" y="382"/>
                  </a:lnTo>
                  <a:lnTo>
                    <a:pt x="1076" y="375"/>
                  </a:lnTo>
                  <a:lnTo>
                    <a:pt x="1083" y="369"/>
                  </a:lnTo>
                  <a:lnTo>
                    <a:pt x="1093" y="363"/>
                  </a:lnTo>
                  <a:lnTo>
                    <a:pt x="1100" y="359"/>
                  </a:lnTo>
                  <a:lnTo>
                    <a:pt x="1110" y="354"/>
                  </a:lnTo>
                  <a:lnTo>
                    <a:pt x="1118" y="348"/>
                  </a:lnTo>
                  <a:lnTo>
                    <a:pt x="1127" y="344"/>
                  </a:lnTo>
                  <a:lnTo>
                    <a:pt x="1135" y="338"/>
                  </a:lnTo>
                  <a:lnTo>
                    <a:pt x="1144" y="335"/>
                  </a:lnTo>
                  <a:lnTo>
                    <a:pt x="1152" y="329"/>
                  </a:lnTo>
                  <a:lnTo>
                    <a:pt x="1159" y="325"/>
                  </a:lnTo>
                  <a:lnTo>
                    <a:pt x="1167" y="319"/>
                  </a:lnTo>
                  <a:lnTo>
                    <a:pt x="1176" y="316"/>
                  </a:lnTo>
                  <a:lnTo>
                    <a:pt x="1186" y="312"/>
                  </a:lnTo>
                  <a:lnTo>
                    <a:pt x="1194" y="308"/>
                  </a:lnTo>
                  <a:lnTo>
                    <a:pt x="1201" y="302"/>
                  </a:lnTo>
                  <a:lnTo>
                    <a:pt x="1209" y="298"/>
                  </a:lnTo>
                  <a:lnTo>
                    <a:pt x="1216" y="295"/>
                  </a:lnTo>
                  <a:lnTo>
                    <a:pt x="1226" y="293"/>
                  </a:lnTo>
                  <a:lnTo>
                    <a:pt x="1233" y="287"/>
                  </a:lnTo>
                  <a:lnTo>
                    <a:pt x="1241" y="285"/>
                  </a:lnTo>
                  <a:lnTo>
                    <a:pt x="1249" y="281"/>
                  </a:lnTo>
                  <a:lnTo>
                    <a:pt x="1258" y="279"/>
                  </a:lnTo>
                  <a:lnTo>
                    <a:pt x="1264" y="276"/>
                  </a:lnTo>
                  <a:lnTo>
                    <a:pt x="1271" y="272"/>
                  </a:lnTo>
                  <a:lnTo>
                    <a:pt x="1279" y="268"/>
                  </a:lnTo>
                  <a:lnTo>
                    <a:pt x="1287" y="264"/>
                  </a:lnTo>
                  <a:lnTo>
                    <a:pt x="1292" y="259"/>
                  </a:lnTo>
                  <a:lnTo>
                    <a:pt x="1300" y="255"/>
                  </a:lnTo>
                  <a:lnTo>
                    <a:pt x="1306" y="251"/>
                  </a:lnTo>
                  <a:lnTo>
                    <a:pt x="1313" y="247"/>
                  </a:lnTo>
                  <a:lnTo>
                    <a:pt x="1319" y="241"/>
                  </a:lnTo>
                  <a:lnTo>
                    <a:pt x="1327" y="236"/>
                  </a:lnTo>
                  <a:lnTo>
                    <a:pt x="1332" y="232"/>
                  </a:lnTo>
                  <a:lnTo>
                    <a:pt x="1340" y="226"/>
                  </a:lnTo>
                  <a:lnTo>
                    <a:pt x="1346" y="222"/>
                  </a:lnTo>
                  <a:lnTo>
                    <a:pt x="1351" y="217"/>
                  </a:lnTo>
                  <a:lnTo>
                    <a:pt x="1359" y="211"/>
                  </a:lnTo>
                  <a:lnTo>
                    <a:pt x="1365" y="207"/>
                  </a:lnTo>
                  <a:lnTo>
                    <a:pt x="1370" y="202"/>
                  </a:lnTo>
                  <a:lnTo>
                    <a:pt x="1378" y="196"/>
                  </a:lnTo>
                  <a:lnTo>
                    <a:pt x="1382" y="188"/>
                  </a:lnTo>
                  <a:lnTo>
                    <a:pt x="1389" y="184"/>
                  </a:lnTo>
                  <a:lnTo>
                    <a:pt x="1395" y="177"/>
                  </a:lnTo>
                  <a:lnTo>
                    <a:pt x="1401" y="171"/>
                  </a:lnTo>
                  <a:lnTo>
                    <a:pt x="1408" y="165"/>
                  </a:lnTo>
                  <a:lnTo>
                    <a:pt x="1414" y="160"/>
                  </a:lnTo>
                  <a:lnTo>
                    <a:pt x="1420" y="154"/>
                  </a:lnTo>
                  <a:lnTo>
                    <a:pt x="1427" y="148"/>
                  </a:lnTo>
                  <a:lnTo>
                    <a:pt x="1433" y="143"/>
                  </a:lnTo>
                  <a:lnTo>
                    <a:pt x="1441" y="137"/>
                  </a:lnTo>
                  <a:lnTo>
                    <a:pt x="1446" y="131"/>
                  </a:lnTo>
                  <a:lnTo>
                    <a:pt x="1454" y="125"/>
                  </a:lnTo>
                  <a:lnTo>
                    <a:pt x="1460" y="120"/>
                  </a:lnTo>
                  <a:lnTo>
                    <a:pt x="1467" y="114"/>
                  </a:lnTo>
                  <a:lnTo>
                    <a:pt x="1473" y="108"/>
                  </a:lnTo>
                  <a:lnTo>
                    <a:pt x="1480" y="103"/>
                  </a:lnTo>
                  <a:lnTo>
                    <a:pt x="1486" y="95"/>
                  </a:lnTo>
                  <a:lnTo>
                    <a:pt x="1494" y="91"/>
                  </a:lnTo>
                  <a:lnTo>
                    <a:pt x="1501" y="86"/>
                  </a:lnTo>
                  <a:lnTo>
                    <a:pt x="1507" y="80"/>
                  </a:lnTo>
                  <a:lnTo>
                    <a:pt x="1517" y="76"/>
                  </a:lnTo>
                  <a:lnTo>
                    <a:pt x="1524" y="70"/>
                  </a:lnTo>
                  <a:lnTo>
                    <a:pt x="1532" y="65"/>
                  </a:lnTo>
                  <a:lnTo>
                    <a:pt x="1539" y="59"/>
                  </a:lnTo>
                  <a:lnTo>
                    <a:pt x="1547" y="55"/>
                  </a:lnTo>
                  <a:lnTo>
                    <a:pt x="1555" y="51"/>
                  </a:lnTo>
                  <a:lnTo>
                    <a:pt x="1564" y="46"/>
                  </a:lnTo>
                  <a:lnTo>
                    <a:pt x="1574" y="42"/>
                  </a:lnTo>
                  <a:lnTo>
                    <a:pt x="1581" y="38"/>
                  </a:lnTo>
                  <a:lnTo>
                    <a:pt x="1591" y="34"/>
                  </a:lnTo>
                  <a:lnTo>
                    <a:pt x="1600" y="30"/>
                  </a:lnTo>
                  <a:lnTo>
                    <a:pt x="1610" y="27"/>
                  </a:lnTo>
                  <a:lnTo>
                    <a:pt x="1617" y="23"/>
                  </a:lnTo>
                  <a:lnTo>
                    <a:pt x="1629" y="19"/>
                  </a:lnTo>
                  <a:lnTo>
                    <a:pt x="1638" y="17"/>
                  </a:lnTo>
                  <a:lnTo>
                    <a:pt x="1648" y="13"/>
                  </a:lnTo>
                  <a:lnTo>
                    <a:pt x="1659" y="11"/>
                  </a:lnTo>
                  <a:lnTo>
                    <a:pt x="1671" y="10"/>
                  </a:lnTo>
                  <a:lnTo>
                    <a:pt x="1680" y="8"/>
                  </a:lnTo>
                  <a:lnTo>
                    <a:pt x="1691" y="6"/>
                  </a:lnTo>
                  <a:lnTo>
                    <a:pt x="1703" y="4"/>
                  </a:lnTo>
                  <a:lnTo>
                    <a:pt x="1714" y="2"/>
                  </a:lnTo>
                  <a:lnTo>
                    <a:pt x="1728" y="0"/>
                  </a:lnTo>
                  <a:lnTo>
                    <a:pt x="1739" y="0"/>
                  </a:lnTo>
                  <a:lnTo>
                    <a:pt x="1752" y="0"/>
                  </a:lnTo>
                  <a:lnTo>
                    <a:pt x="1766" y="0"/>
                  </a:lnTo>
                  <a:lnTo>
                    <a:pt x="1779" y="0"/>
                  </a:lnTo>
                  <a:lnTo>
                    <a:pt x="1792" y="0"/>
                  </a:lnTo>
                  <a:lnTo>
                    <a:pt x="1805" y="0"/>
                  </a:lnTo>
                  <a:lnTo>
                    <a:pt x="1817" y="0"/>
                  </a:lnTo>
                  <a:lnTo>
                    <a:pt x="1830" y="0"/>
                  </a:lnTo>
                  <a:lnTo>
                    <a:pt x="1843" y="0"/>
                  </a:lnTo>
                  <a:lnTo>
                    <a:pt x="1857" y="2"/>
                  </a:lnTo>
                  <a:lnTo>
                    <a:pt x="1870" y="2"/>
                  </a:lnTo>
                  <a:lnTo>
                    <a:pt x="1883" y="2"/>
                  </a:lnTo>
                  <a:lnTo>
                    <a:pt x="1897" y="4"/>
                  </a:lnTo>
                  <a:lnTo>
                    <a:pt x="1910" y="4"/>
                  </a:lnTo>
                  <a:lnTo>
                    <a:pt x="1923" y="6"/>
                  </a:lnTo>
                  <a:lnTo>
                    <a:pt x="1935" y="8"/>
                  </a:lnTo>
                  <a:lnTo>
                    <a:pt x="1948" y="8"/>
                  </a:lnTo>
                  <a:lnTo>
                    <a:pt x="1961" y="10"/>
                  </a:lnTo>
                  <a:lnTo>
                    <a:pt x="1975" y="11"/>
                  </a:lnTo>
                  <a:lnTo>
                    <a:pt x="1988" y="13"/>
                  </a:lnTo>
                  <a:lnTo>
                    <a:pt x="2001" y="15"/>
                  </a:lnTo>
                  <a:lnTo>
                    <a:pt x="2013" y="17"/>
                  </a:lnTo>
                  <a:lnTo>
                    <a:pt x="2026" y="19"/>
                  </a:lnTo>
                  <a:lnTo>
                    <a:pt x="2039" y="21"/>
                  </a:lnTo>
                  <a:lnTo>
                    <a:pt x="2051" y="23"/>
                  </a:lnTo>
                  <a:lnTo>
                    <a:pt x="2064" y="27"/>
                  </a:lnTo>
                  <a:lnTo>
                    <a:pt x="2077" y="29"/>
                  </a:lnTo>
                  <a:lnTo>
                    <a:pt x="2089" y="32"/>
                  </a:lnTo>
                  <a:lnTo>
                    <a:pt x="2102" y="34"/>
                  </a:lnTo>
                  <a:lnTo>
                    <a:pt x="2113" y="38"/>
                  </a:lnTo>
                  <a:lnTo>
                    <a:pt x="2127" y="42"/>
                  </a:lnTo>
                  <a:lnTo>
                    <a:pt x="2138" y="46"/>
                  </a:lnTo>
                  <a:lnTo>
                    <a:pt x="2149" y="49"/>
                  </a:lnTo>
                  <a:lnTo>
                    <a:pt x="2163" y="53"/>
                  </a:lnTo>
                  <a:lnTo>
                    <a:pt x="2174" y="59"/>
                  </a:lnTo>
                  <a:lnTo>
                    <a:pt x="2186" y="63"/>
                  </a:lnTo>
                  <a:lnTo>
                    <a:pt x="2197" y="67"/>
                  </a:lnTo>
                  <a:lnTo>
                    <a:pt x="2208" y="72"/>
                  </a:lnTo>
                  <a:lnTo>
                    <a:pt x="2220" y="76"/>
                  </a:lnTo>
                  <a:lnTo>
                    <a:pt x="2229" y="82"/>
                  </a:lnTo>
                  <a:lnTo>
                    <a:pt x="2241" y="87"/>
                  </a:lnTo>
                  <a:lnTo>
                    <a:pt x="2252" y="93"/>
                  </a:lnTo>
                  <a:lnTo>
                    <a:pt x="2264" y="101"/>
                  </a:lnTo>
                  <a:lnTo>
                    <a:pt x="2273" y="106"/>
                  </a:lnTo>
                  <a:lnTo>
                    <a:pt x="2284" y="112"/>
                  </a:lnTo>
                  <a:lnTo>
                    <a:pt x="2294" y="118"/>
                  </a:lnTo>
                  <a:lnTo>
                    <a:pt x="2303" y="127"/>
                  </a:lnTo>
                  <a:lnTo>
                    <a:pt x="2315" y="135"/>
                  </a:lnTo>
                  <a:lnTo>
                    <a:pt x="2324" y="143"/>
                  </a:lnTo>
                  <a:lnTo>
                    <a:pt x="2334" y="150"/>
                  </a:lnTo>
                  <a:lnTo>
                    <a:pt x="2343" y="158"/>
                  </a:lnTo>
                  <a:lnTo>
                    <a:pt x="2353" y="165"/>
                  </a:lnTo>
                  <a:lnTo>
                    <a:pt x="2360" y="175"/>
                  </a:lnTo>
                  <a:lnTo>
                    <a:pt x="2370" y="184"/>
                  </a:lnTo>
                  <a:lnTo>
                    <a:pt x="2378" y="194"/>
                  </a:lnTo>
                  <a:lnTo>
                    <a:pt x="2385" y="202"/>
                  </a:lnTo>
                  <a:lnTo>
                    <a:pt x="2395" y="213"/>
                  </a:lnTo>
                  <a:lnTo>
                    <a:pt x="2402" y="222"/>
                  </a:lnTo>
                  <a:lnTo>
                    <a:pt x="2412" y="234"/>
                  </a:lnTo>
                  <a:lnTo>
                    <a:pt x="2417" y="243"/>
                  </a:lnTo>
                  <a:lnTo>
                    <a:pt x="2425" y="255"/>
                  </a:lnTo>
                  <a:lnTo>
                    <a:pt x="2431" y="266"/>
                  </a:lnTo>
                  <a:lnTo>
                    <a:pt x="2438" y="278"/>
                  </a:lnTo>
                  <a:lnTo>
                    <a:pt x="2444" y="291"/>
                  </a:lnTo>
                  <a:lnTo>
                    <a:pt x="2452" y="302"/>
                  </a:lnTo>
                  <a:lnTo>
                    <a:pt x="2457" y="316"/>
                  </a:lnTo>
                  <a:lnTo>
                    <a:pt x="2463" y="329"/>
                  </a:lnTo>
                  <a:lnTo>
                    <a:pt x="2469" y="342"/>
                  </a:lnTo>
                  <a:lnTo>
                    <a:pt x="2474" y="354"/>
                  </a:lnTo>
                  <a:lnTo>
                    <a:pt x="2478" y="367"/>
                  </a:lnTo>
                  <a:lnTo>
                    <a:pt x="2484" y="380"/>
                  </a:lnTo>
                  <a:lnTo>
                    <a:pt x="2490" y="392"/>
                  </a:lnTo>
                  <a:lnTo>
                    <a:pt x="2493" y="403"/>
                  </a:lnTo>
                  <a:lnTo>
                    <a:pt x="2497" y="416"/>
                  </a:lnTo>
                  <a:lnTo>
                    <a:pt x="2503" y="428"/>
                  </a:lnTo>
                  <a:lnTo>
                    <a:pt x="2507" y="439"/>
                  </a:lnTo>
                  <a:lnTo>
                    <a:pt x="2511" y="451"/>
                  </a:lnTo>
                  <a:lnTo>
                    <a:pt x="2514" y="462"/>
                  </a:lnTo>
                  <a:lnTo>
                    <a:pt x="2518" y="473"/>
                  </a:lnTo>
                  <a:lnTo>
                    <a:pt x="2520" y="483"/>
                  </a:lnTo>
                  <a:lnTo>
                    <a:pt x="2524" y="494"/>
                  </a:lnTo>
                  <a:lnTo>
                    <a:pt x="2528" y="504"/>
                  </a:lnTo>
                  <a:lnTo>
                    <a:pt x="2531" y="515"/>
                  </a:lnTo>
                  <a:lnTo>
                    <a:pt x="2533" y="525"/>
                  </a:lnTo>
                  <a:lnTo>
                    <a:pt x="2537" y="534"/>
                  </a:lnTo>
                  <a:lnTo>
                    <a:pt x="2539" y="544"/>
                  </a:lnTo>
                  <a:lnTo>
                    <a:pt x="2541" y="555"/>
                  </a:lnTo>
                  <a:lnTo>
                    <a:pt x="2543" y="563"/>
                  </a:lnTo>
                  <a:lnTo>
                    <a:pt x="2545" y="572"/>
                  </a:lnTo>
                  <a:lnTo>
                    <a:pt x="2547" y="582"/>
                  </a:lnTo>
                  <a:lnTo>
                    <a:pt x="2549" y="591"/>
                  </a:lnTo>
                  <a:lnTo>
                    <a:pt x="2550" y="601"/>
                  </a:lnTo>
                  <a:lnTo>
                    <a:pt x="2552" y="610"/>
                  </a:lnTo>
                  <a:lnTo>
                    <a:pt x="2554" y="618"/>
                  </a:lnTo>
                  <a:lnTo>
                    <a:pt x="2556" y="627"/>
                  </a:lnTo>
                  <a:lnTo>
                    <a:pt x="2556" y="635"/>
                  </a:lnTo>
                  <a:lnTo>
                    <a:pt x="2558" y="643"/>
                  </a:lnTo>
                  <a:lnTo>
                    <a:pt x="2558" y="652"/>
                  </a:lnTo>
                  <a:lnTo>
                    <a:pt x="2560" y="660"/>
                  </a:lnTo>
                  <a:lnTo>
                    <a:pt x="2560" y="667"/>
                  </a:lnTo>
                  <a:lnTo>
                    <a:pt x="2560" y="675"/>
                  </a:lnTo>
                  <a:lnTo>
                    <a:pt x="2560" y="683"/>
                  </a:lnTo>
                  <a:lnTo>
                    <a:pt x="2560" y="690"/>
                  </a:lnTo>
                  <a:lnTo>
                    <a:pt x="2558" y="698"/>
                  </a:lnTo>
                  <a:lnTo>
                    <a:pt x="2558" y="705"/>
                  </a:lnTo>
                  <a:lnTo>
                    <a:pt x="2558" y="711"/>
                  </a:lnTo>
                  <a:lnTo>
                    <a:pt x="2558" y="719"/>
                  </a:lnTo>
                  <a:lnTo>
                    <a:pt x="2558" y="726"/>
                  </a:lnTo>
                  <a:lnTo>
                    <a:pt x="2556" y="732"/>
                  </a:lnTo>
                  <a:lnTo>
                    <a:pt x="2556" y="740"/>
                  </a:lnTo>
                  <a:lnTo>
                    <a:pt x="2554" y="747"/>
                  </a:lnTo>
                  <a:lnTo>
                    <a:pt x="2552" y="753"/>
                  </a:lnTo>
                  <a:lnTo>
                    <a:pt x="2552" y="759"/>
                  </a:lnTo>
                  <a:lnTo>
                    <a:pt x="2550" y="766"/>
                  </a:lnTo>
                  <a:lnTo>
                    <a:pt x="2549" y="772"/>
                  </a:lnTo>
                  <a:lnTo>
                    <a:pt x="2547" y="778"/>
                  </a:lnTo>
                  <a:lnTo>
                    <a:pt x="2545" y="783"/>
                  </a:lnTo>
                  <a:lnTo>
                    <a:pt x="2543" y="789"/>
                  </a:lnTo>
                  <a:lnTo>
                    <a:pt x="2541" y="797"/>
                  </a:lnTo>
                  <a:lnTo>
                    <a:pt x="2539" y="802"/>
                  </a:lnTo>
                  <a:lnTo>
                    <a:pt x="2535" y="808"/>
                  </a:lnTo>
                  <a:lnTo>
                    <a:pt x="2533" y="814"/>
                  </a:lnTo>
                  <a:lnTo>
                    <a:pt x="2530" y="819"/>
                  </a:lnTo>
                  <a:lnTo>
                    <a:pt x="2528" y="825"/>
                  </a:lnTo>
                  <a:lnTo>
                    <a:pt x="2524" y="831"/>
                  </a:lnTo>
                  <a:lnTo>
                    <a:pt x="2520" y="837"/>
                  </a:lnTo>
                  <a:lnTo>
                    <a:pt x="2518" y="842"/>
                  </a:lnTo>
                  <a:lnTo>
                    <a:pt x="2514" y="846"/>
                  </a:lnTo>
                  <a:lnTo>
                    <a:pt x="2511" y="852"/>
                  </a:lnTo>
                  <a:lnTo>
                    <a:pt x="2507" y="857"/>
                  </a:lnTo>
                  <a:lnTo>
                    <a:pt x="2503" y="863"/>
                  </a:lnTo>
                  <a:lnTo>
                    <a:pt x="2493" y="873"/>
                  </a:lnTo>
                  <a:lnTo>
                    <a:pt x="2486" y="882"/>
                  </a:lnTo>
                  <a:lnTo>
                    <a:pt x="2476" y="890"/>
                  </a:lnTo>
                  <a:lnTo>
                    <a:pt x="2469" y="897"/>
                  </a:lnTo>
                  <a:lnTo>
                    <a:pt x="2459" y="905"/>
                  </a:lnTo>
                  <a:lnTo>
                    <a:pt x="2452" y="913"/>
                  </a:lnTo>
                  <a:lnTo>
                    <a:pt x="2442" y="918"/>
                  </a:lnTo>
                  <a:lnTo>
                    <a:pt x="2435" y="926"/>
                  </a:lnTo>
                  <a:lnTo>
                    <a:pt x="2425" y="932"/>
                  </a:lnTo>
                  <a:lnTo>
                    <a:pt x="2416" y="935"/>
                  </a:lnTo>
                  <a:lnTo>
                    <a:pt x="2408" y="941"/>
                  </a:lnTo>
                  <a:lnTo>
                    <a:pt x="2400" y="947"/>
                  </a:lnTo>
                  <a:lnTo>
                    <a:pt x="2391" y="952"/>
                  </a:lnTo>
                  <a:lnTo>
                    <a:pt x="2383" y="956"/>
                  </a:lnTo>
                  <a:lnTo>
                    <a:pt x="2376" y="962"/>
                  </a:lnTo>
                  <a:lnTo>
                    <a:pt x="2368" y="968"/>
                  </a:lnTo>
                  <a:lnTo>
                    <a:pt x="2360" y="971"/>
                  </a:lnTo>
                  <a:lnTo>
                    <a:pt x="2353" y="975"/>
                  </a:lnTo>
                  <a:lnTo>
                    <a:pt x="2345" y="981"/>
                  </a:lnTo>
                  <a:lnTo>
                    <a:pt x="2340" y="987"/>
                  </a:lnTo>
                  <a:lnTo>
                    <a:pt x="2334" y="992"/>
                  </a:lnTo>
                  <a:lnTo>
                    <a:pt x="2328" y="996"/>
                  </a:lnTo>
                  <a:lnTo>
                    <a:pt x="2322" y="1004"/>
                  </a:lnTo>
                  <a:lnTo>
                    <a:pt x="2319" y="1011"/>
                  </a:lnTo>
                  <a:lnTo>
                    <a:pt x="2313" y="1017"/>
                  </a:lnTo>
                  <a:lnTo>
                    <a:pt x="2309" y="1025"/>
                  </a:lnTo>
                  <a:lnTo>
                    <a:pt x="2305" y="1032"/>
                  </a:lnTo>
                  <a:lnTo>
                    <a:pt x="2303" y="1042"/>
                  </a:lnTo>
                  <a:lnTo>
                    <a:pt x="2302" y="1046"/>
                  </a:lnTo>
                  <a:lnTo>
                    <a:pt x="2302" y="1049"/>
                  </a:lnTo>
                  <a:lnTo>
                    <a:pt x="2300" y="1055"/>
                  </a:lnTo>
                  <a:lnTo>
                    <a:pt x="2300" y="1061"/>
                  </a:lnTo>
                  <a:lnTo>
                    <a:pt x="2300" y="1065"/>
                  </a:lnTo>
                  <a:lnTo>
                    <a:pt x="2300" y="1070"/>
                  </a:lnTo>
                  <a:lnTo>
                    <a:pt x="2300" y="1076"/>
                  </a:lnTo>
                  <a:lnTo>
                    <a:pt x="2300" y="1084"/>
                  </a:lnTo>
                  <a:lnTo>
                    <a:pt x="2298" y="1089"/>
                  </a:lnTo>
                  <a:lnTo>
                    <a:pt x="2298" y="1095"/>
                  </a:lnTo>
                  <a:lnTo>
                    <a:pt x="2298" y="1101"/>
                  </a:lnTo>
                  <a:lnTo>
                    <a:pt x="2298" y="1106"/>
                  </a:lnTo>
                  <a:lnTo>
                    <a:pt x="2298" y="1112"/>
                  </a:lnTo>
                  <a:lnTo>
                    <a:pt x="2298" y="1118"/>
                  </a:lnTo>
                  <a:lnTo>
                    <a:pt x="2298" y="1122"/>
                  </a:lnTo>
                  <a:lnTo>
                    <a:pt x="2298" y="1129"/>
                  </a:lnTo>
                  <a:lnTo>
                    <a:pt x="2296" y="1133"/>
                  </a:lnTo>
                  <a:lnTo>
                    <a:pt x="2296" y="1139"/>
                  </a:lnTo>
                  <a:lnTo>
                    <a:pt x="2294" y="1144"/>
                  </a:lnTo>
                  <a:lnTo>
                    <a:pt x="2294" y="1150"/>
                  </a:lnTo>
                  <a:lnTo>
                    <a:pt x="2294" y="1156"/>
                  </a:lnTo>
                  <a:lnTo>
                    <a:pt x="2294" y="1162"/>
                  </a:lnTo>
                  <a:lnTo>
                    <a:pt x="2294" y="1167"/>
                  </a:lnTo>
                  <a:lnTo>
                    <a:pt x="2294" y="1173"/>
                  </a:lnTo>
                  <a:lnTo>
                    <a:pt x="2292" y="1179"/>
                  </a:lnTo>
                  <a:lnTo>
                    <a:pt x="2292" y="1182"/>
                  </a:lnTo>
                  <a:lnTo>
                    <a:pt x="2290" y="1188"/>
                  </a:lnTo>
                  <a:lnTo>
                    <a:pt x="2290" y="1194"/>
                  </a:lnTo>
                  <a:lnTo>
                    <a:pt x="2288" y="1200"/>
                  </a:lnTo>
                  <a:lnTo>
                    <a:pt x="2288" y="1203"/>
                  </a:lnTo>
                  <a:lnTo>
                    <a:pt x="2286" y="1209"/>
                  </a:lnTo>
                  <a:lnTo>
                    <a:pt x="2286" y="1215"/>
                  </a:lnTo>
                  <a:lnTo>
                    <a:pt x="2284" y="1221"/>
                  </a:lnTo>
                  <a:lnTo>
                    <a:pt x="2284" y="1224"/>
                  </a:lnTo>
                  <a:lnTo>
                    <a:pt x="2283" y="1230"/>
                  </a:lnTo>
                  <a:lnTo>
                    <a:pt x="2281" y="1236"/>
                  </a:lnTo>
                  <a:lnTo>
                    <a:pt x="2279" y="1241"/>
                  </a:lnTo>
                  <a:lnTo>
                    <a:pt x="2279" y="1245"/>
                  </a:lnTo>
                  <a:lnTo>
                    <a:pt x="2277" y="1251"/>
                  </a:lnTo>
                  <a:lnTo>
                    <a:pt x="2277" y="1257"/>
                  </a:lnTo>
                  <a:lnTo>
                    <a:pt x="2275" y="1260"/>
                  </a:lnTo>
                  <a:lnTo>
                    <a:pt x="2273" y="1266"/>
                  </a:lnTo>
                  <a:lnTo>
                    <a:pt x="2271" y="1270"/>
                  </a:lnTo>
                  <a:lnTo>
                    <a:pt x="2269" y="1276"/>
                  </a:lnTo>
                  <a:lnTo>
                    <a:pt x="2267" y="1279"/>
                  </a:lnTo>
                  <a:lnTo>
                    <a:pt x="2265" y="1285"/>
                  </a:lnTo>
                  <a:lnTo>
                    <a:pt x="2265" y="1291"/>
                  </a:lnTo>
                  <a:lnTo>
                    <a:pt x="2264" y="1295"/>
                  </a:lnTo>
                  <a:lnTo>
                    <a:pt x="2262" y="1300"/>
                  </a:lnTo>
                  <a:lnTo>
                    <a:pt x="2260" y="1304"/>
                  </a:lnTo>
                  <a:lnTo>
                    <a:pt x="2258" y="1310"/>
                  </a:lnTo>
                  <a:lnTo>
                    <a:pt x="2256" y="1316"/>
                  </a:lnTo>
                  <a:lnTo>
                    <a:pt x="2254" y="1319"/>
                  </a:lnTo>
                  <a:lnTo>
                    <a:pt x="2252" y="1325"/>
                  </a:lnTo>
                  <a:lnTo>
                    <a:pt x="2250" y="1331"/>
                  </a:lnTo>
                  <a:lnTo>
                    <a:pt x="2248" y="1335"/>
                  </a:lnTo>
                  <a:lnTo>
                    <a:pt x="2246" y="1340"/>
                  </a:lnTo>
                  <a:lnTo>
                    <a:pt x="2245" y="1344"/>
                  </a:lnTo>
                  <a:lnTo>
                    <a:pt x="2243" y="1350"/>
                  </a:lnTo>
                  <a:lnTo>
                    <a:pt x="2241" y="1354"/>
                  </a:lnTo>
                  <a:lnTo>
                    <a:pt x="2237" y="1359"/>
                  </a:lnTo>
                  <a:lnTo>
                    <a:pt x="2237" y="1363"/>
                  </a:lnTo>
                  <a:lnTo>
                    <a:pt x="2233" y="1369"/>
                  </a:lnTo>
                  <a:lnTo>
                    <a:pt x="2231" y="1373"/>
                  </a:lnTo>
                  <a:lnTo>
                    <a:pt x="2229" y="1378"/>
                  </a:lnTo>
                  <a:lnTo>
                    <a:pt x="2225" y="1382"/>
                  </a:lnTo>
                  <a:lnTo>
                    <a:pt x="2224" y="1388"/>
                  </a:lnTo>
                  <a:lnTo>
                    <a:pt x="2222" y="1392"/>
                  </a:lnTo>
                  <a:lnTo>
                    <a:pt x="2220" y="1397"/>
                  </a:lnTo>
                  <a:lnTo>
                    <a:pt x="2216" y="1401"/>
                  </a:lnTo>
                  <a:lnTo>
                    <a:pt x="2214" y="1407"/>
                  </a:lnTo>
                  <a:lnTo>
                    <a:pt x="2212" y="1413"/>
                  </a:lnTo>
                  <a:lnTo>
                    <a:pt x="2206" y="1420"/>
                  </a:lnTo>
                  <a:lnTo>
                    <a:pt x="2203" y="1430"/>
                  </a:lnTo>
                  <a:lnTo>
                    <a:pt x="2199" y="1435"/>
                  </a:lnTo>
                  <a:lnTo>
                    <a:pt x="2197" y="1439"/>
                  </a:lnTo>
                  <a:lnTo>
                    <a:pt x="2195" y="1445"/>
                  </a:lnTo>
                  <a:lnTo>
                    <a:pt x="2193" y="1449"/>
                  </a:lnTo>
                  <a:lnTo>
                    <a:pt x="2187" y="1458"/>
                  </a:lnTo>
                  <a:lnTo>
                    <a:pt x="2184" y="1468"/>
                  </a:lnTo>
                  <a:lnTo>
                    <a:pt x="2180" y="1471"/>
                  </a:lnTo>
                  <a:lnTo>
                    <a:pt x="2178" y="1477"/>
                  </a:lnTo>
                  <a:lnTo>
                    <a:pt x="2178" y="1481"/>
                  </a:lnTo>
                  <a:lnTo>
                    <a:pt x="2176" y="1487"/>
                  </a:lnTo>
                  <a:lnTo>
                    <a:pt x="2170" y="1496"/>
                  </a:lnTo>
                  <a:lnTo>
                    <a:pt x="2168" y="1504"/>
                  </a:lnTo>
                  <a:lnTo>
                    <a:pt x="2165" y="1513"/>
                  </a:lnTo>
                  <a:lnTo>
                    <a:pt x="2161" y="1523"/>
                  </a:lnTo>
                  <a:lnTo>
                    <a:pt x="2159" y="1530"/>
                  </a:lnTo>
                  <a:lnTo>
                    <a:pt x="2157" y="1540"/>
                  </a:lnTo>
                  <a:lnTo>
                    <a:pt x="2155" y="1548"/>
                  </a:lnTo>
                  <a:lnTo>
                    <a:pt x="2153" y="1557"/>
                  </a:lnTo>
                  <a:lnTo>
                    <a:pt x="2151" y="1567"/>
                  </a:lnTo>
                  <a:lnTo>
                    <a:pt x="2151" y="1574"/>
                  </a:lnTo>
                  <a:lnTo>
                    <a:pt x="2151" y="1582"/>
                  </a:lnTo>
                  <a:lnTo>
                    <a:pt x="2151" y="1589"/>
                  </a:lnTo>
                  <a:lnTo>
                    <a:pt x="2151" y="1597"/>
                  </a:lnTo>
                  <a:lnTo>
                    <a:pt x="2153" y="1606"/>
                  </a:lnTo>
                  <a:lnTo>
                    <a:pt x="2155" y="1614"/>
                  </a:lnTo>
                  <a:lnTo>
                    <a:pt x="2159" y="1622"/>
                  </a:lnTo>
                  <a:lnTo>
                    <a:pt x="2161" y="1627"/>
                  </a:lnTo>
                  <a:lnTo>
                    <a:pt x="2165" y="1635"/>
                  </a:lnTo>
                  <a:lnTo>
                    <a:pt x="2168" y="1643"/>
                  </a:lnTo>
                  <a:lnTo>
                    <a:pt x="2174" y="1650"/>
                  </a:lnTo>
                  <a:lnTo>
                    <a:pt x="2180" y="1656"/>
                  </a:lnTo>
                  <a:lnTo>
                    <a:pt x="2186" y="1663"/>
                  </a:lnTo>
                  <a:lnTo>
                    <a:pt x="2193" y="1669"/>
                  </a:lnTo>
                  <a:lnTo>
                    <a:pt x="2201" y="1677"/>
                  </a:lnTo>
                  <a:lnTo>
                    <a:pt x="2208" y="1681"/>
                  </a:lnTo>
                  <a:lnTo>
                    <a:pt x="2216" y="1688"/>
                  </a:lnTo>
                  <a:lnTo>
                    <a:pt x="2225" y="1696"/>
                  </a:lnTo>
                  <a:lnTo>
                    <a:pt x="2235" y="1703"/>
                  </a:lnTo>
                  <a:lnTo>
                    <a:pt x="2239" y="1707"/>
                  </a:lnTo>
                  <a:lnTo>
                    <a:pt x="2243" y="1711"/>
                  </a:lnTo>
                  <a:lnTo>
                    <a:pt x="2246" y="1717"/>
                  </a:lnTo>
                  <a:lnTo>
                    <a:pt x="2252" y="1722"/>
                  </a:lnTo>
                  <a:lnTo>
                    <a:pt x="2256" y="1726"/>
                  </a:lnTo>
                  <a:lnTo>
                    <a:pt x="2262" y="1732"/>
                  </a:lnTo>
                  <a:lnTo>
                    <a:pt x="2265" y="1736"/>
                  </a:lnTo>
                  <a:lnTo>
                    <a:pt x="2271" y="1743"/>
                  </a:lnTo>
                  <a:lnTo>
                    <a:pt x="2275" y="1747"/>
                  </a:lnTo>
                  <a:lnTo>
                    <a:pt x="2279" y="1753"/>
                  </a:lnTo>
                  <a:lnTo>
                    <a:pt x="2283" y="1759"/>
                  </a:lnTo>
                  <a:lnTo>
                    <a:pt x="2288" y="1764"/>
                  </a:lnTo>
                  <a:lnTo>
                    <a:pt x="2292" y="1770"/>
                  </a:lnTo>
                  <a:lnTo>
                    <a:pt x="2296" y="1776"/>
                  </a:lnTo>
                  <a:lnTo>
                    <a:pt x="2302" y="1781"/>
                  </a:lnTo>
                  <a:lnTo>
                    <a:pt x="2305" y="1789"/>
                  </a:lnTo>
                  <a:lnTo>
                    <a:pt x="2309" y="1795"/>
                  </a:lnTo>
                  <a:lnTo>
                    <a:pt x="2315" y="1800"/>
                  </a:lnTo>
                  <a:lnTo>
                    <a:pt x="2319" y="1806"/>
                  </a:lnTo>
                  <a:lnTo>
                    <a:pt x="2322" y="1814"/>
                  </a:lnTo>
                  <a:lnTo>
                    <a:pt x="2326" y="1819"/>
                  </a:lnTo>
                  <a:lnTo>
                    <a:pt x="2330" y="1827"/>
                  </a:lnTo>
                  <a:lnTo>
                    <a:pt x="2334" y="1833"/>
                  </a:lnTo>
                  <a:lnTo>
                    <a:pt x="2340" y="1840"/>
                  </a:lnTo>
                  <a:lnTo>
                    <a:pt x="2341" y="1846"/>
                  </a:lnTo>
                  <a:lnTo>
                    <a:pt x="2345" y="1854"/>
                  </a:lnTo>
                  <a:lnTo>
                    <a:pt x="2349" y="1859"/>
                  </a:lnTo>
                  <a:lnTo>
                    <a:pt x="2353" y="1867"/>
                  </a:lnTo>
                  <a:lnTo>
                    <a:pt x="2355" y="1874"/>
                  </a:lnTo>
                  <a:lnTo>
                    <a:pt x="2359" y="1882"/>
                  </a:lnTo>
                  <a:lnTo>
                    <a:pt x="2362" y="1888"/>
                  </a:lnTo>
                  <a:lnTo>
                    <a:pt x="2366" y="1895"/>
                  </a:lnTo>
                  <a:lnTo>
                    <a:pt x="2368" y="1903"/>
                  </a:lnTo>
                  <a:lnTo>
                    <a:pt x="2372" y="1911"/>
                  </a:lnTo>
                  <a:lnTo>
                    <a:pt x="2374" y="1916"/>
                  </a:lnTo>
                  <a:lnTo>
                    <a:pt x="2378" y="1924"/>
                  </a:lnTo>
                  <a:lnTo>
                    <a:pt x="2379" y="1932"/>
                  </a:lnTo>
                  <a:lnTo>
                    <a:pt x="2383" y="1939"/>
                  </a:lnTo>
                  <a:lnTo>
                    <a:pt x="2385" y="1947"/>
                  </a:lnTo>
                  <a:lnTo>
                    <a:pt x="2387" y="1954"/>
                  </a:lnTo>
                  <a:lnTo>
                    <a:pt x="2389" y="1962"/>
                  </a:lnTo>
                  <a:lnTo>
                    <a:pt x="2391" y="1968"/>
                  </a:lnTo>
                  <a:lnTo>
                    <a:pt x="2393" y="1975"/>
                  </a:lnTo>
                  <a:lnTo>
                    <a:pt x="2395" y="1983"/>
                  </a:lnTo>
                  <a:lnTo>
                    <a:pt x="2395" y="1990"/>
                  </a:lnTo>
                  <a:lnTo>
                    <a:pt x="2397" y="1998"/>
                  </a:lnTo>
                  <a:lnTo>
                    <a:pt x="2397" y="2004"/>
                  </a:lnTo>
                  <a:lnTo>
                    <a:pt x="2398" y="2011"/>
                  </a:lnTo>
                  <a:lnTo>
                    <a:pt x="2398" y="2019"/>
                  </a:lnTo>
                  <a:lnTo>
                    <a:pt x="2400" y="2027"/>
                  </a:lnTo>
                  <a:lnTo>
                    <a:pt x="2400" y="2032"/>
                  </a:lnTo>
                  <a:lnTo>
                    <a:pt x="2400" y="2040"/>
                  </a:lnTo>
                  <a:lnTo>
                    <a:pt x="2400" y="2047"/>
                  </a:lnTo>
                  <a:lnTo>
                    <a:pt x="2400" y="2053"/>
                  </a:lnTo>
                  <a:lnTo>
                    <a:pt x="2400" y="2061"/>
                  </a:lnTo>
                  <a:lnTo>
                    <a:pt x="2400" y="2068"/>
                  </a:lnTo>
                  <a:lnTo>
                    <a:pt x="2398" y="2074"/>
                  </a:lnTo>
                  <a:lnTo>
                    <a:pt x="2397" y="2082"/>
                  </a:lnTo>
                  <a:lnTo>
                    <a:pt x="2395" y="2087"/>
                  </a:lnTo>
                  <a:lnTo>
                    <a:pt x="2395" y="2093"/>
                  </a:lnTo>
                  <a:lnTo>
                    <a:pt x="2393" y="2099"/>
                  </a:lnTo>
                  <a:lnTo>
                    <a:pt x="2391" y="2105"/>
                  </a:lnTo>
                  <a:lnTo>
                    <a:pt x="2389" y="2110"/>
                  </a:lnTo>
                  <a:lnTo>
                    <a:pt x="2387" y="2118"/>
                  </a:lnTo>
                  <a:lnTo>
                    <a:pt x="2383" y="2122"/>
                  </a:lnTo>
                  <a:lnTo>
                    <a:pt x="2381" y="2127"/>
                  </a:lnTo>
                  <a:lnTo>
                    <a:pt x="2378" y="2133"/>
                  </a:lnTo>
                  <a:lnTo>
                    <a:pt x="2376" y="2139"/>
                  </a:lnTo>
                  <a:lnTo>
                    <a:pt x="2372" y="2144"/>
                  </a:lnTo>
                  <a:lnTo>
                    <a:pt x="2370" y="2150"/>
                  </a:lnTo>
                  <a:lnTo>
                    <a:pt x="2366" y="2154"/>
                  </a:lnTo>
                  <a:lnTo>
                    <a:pt x="2362" y="2160"/>
                  </a:lnTo>
                  <a:lnTo>
                    <a:pt x="2355" y="2169"/>
                  </a:lnTo>
                  <a:lnTo>
                    <a:pt x="2349" y="2179"/>
                  </a:lnTo>
                  <a:lnTo>
                    <a:pt x="2341" y="2186"/>
                  </a:lnTo>
                  <a:lnTo>
                    <a:pt x="2334" y="2196"/>
                  </a:lnTo>
                  <a:lnTo>
                    <a:pt x="2326" y="2203"/>
                  </a:lnTo>
                  <a:lnTo>
                    <a:pt x="2321" y="2213"/>
                  </a:lnTo>
                  <a:lnTo>
                    <a:pt x="2313" y="2220"/>
                  </a:lnTo>
                  <a:lnTo>
                    <a:pt x="2307" y="2230"/>
                  </a:lnTo>
                  <a:lnTo>
                    <a:pt x="2302" y="2238"/>
                  </a:lnTo>
                  <a:lnTo>
                    <a:pt x="2296" y="2245"/>
                  </a:lnTo>
                  <a:lnTo>
                    <a:pt x="2290" y="2253"/>
                  </a:lnTo>
                  <a:lnTo>
                    <a:pt x="2288" y="2262"/>
                  </a:lnTo>
                  <a:lnTo>
                    <a:pt x="2284" y="2270"/>
                  </a:lnTo>
                  <a:lnTo>
                    <a:pt x="2283" y="2278"/>
                  </a:lnTo>
                  <a:lnTo>
                    <a:pt x="2281" y="2287"/>
                  </a:lnTo>
                  <a:lnTo>
                    <a:pt x="2281" y="2297"/>
                  </a:lnTo>
                  <a:lnTo>
                    <a:pt x="2281" y="2304"/>
                  </a:lnTo>
                  <a:lnTo>
                    <a:pt x="2284" y="2314"/>
                  </a:lnTo>
                  <a:lnTo>
                    <a:pt x="2284" y="2317"/>
                  </a:lnTo>
                  <a:lnTo>
                    <a:pt x="2286" y="2321"/>
                  </a:lnTo>
                  <a:lnTo>
                    <a:pt x="2290" y="2327"/>
                  </a:lnTo>
                  <a:lnTo>
                    <a:pt x="2294" y="2333"/>
                  </a:lnTo>
                  <a:lnTo>
                    <a:pt x="2296" y="2336"/>
                  </a:lnTo>
                  <a:lnTo>
                    <a:pt x="2300" y="2342"/>
                  </a:lnTo>
                  <a:lnTo>
                    <a:pt x="2303" y="2348"/>
                  </a:lnTo>
                  <a:lnTo>
                    <a:pt x="2309" y="2352"/>
                  </a:lnTo>
                  <a:lnTo>
                    <a:pt x="2313" y="2357"/>
                  </a:lnTo>
                  <a:lnTo>
                    <a:pt x="2319" y="2363"/>
                  </a:lnTo>
                  <a:lnTo>
                    <a:pt x="2324" y="2369"/>
                  </a:lnTo>
                  <a:lnTo>
                    <a:pt x="2332" y="2374"/>
                  </a:lnTo>
                  <a:lnTo>
                    <a:pt x="2336" y="2380"/>
                  </a:lnTo>
                  <a:lnTo>
                    <a:pt x="2343" y="2386"/>
                  </a:lnTo>
                  <a:lnTo>
                    <a:pt x="2349" y="2390"/>
                  </a:lnTo>
                  <a:lnTo>
                    <a:pt x="2355" y="2397"/>
                  </a:lnTo>
                  <a:lnTo>
                    <a:pt x="2362" y="2401"/>
                  </a:lnTo>
                  <a:lnTo>
                    <a:pt x="2368" y="2407"/>
                  </a:lnTo>
                  <a:lnTo>
                    <a:pt x="2374" y="2413"/>
                  </a:lnTo>
                  <a:lnTo>
                    <a:pt x="2381" y="2418"/>
                  </a:lnTo>
                  <a:lnTo>
                    <a:pt x="2385" y="2424"/>
                  </a:lnTo>
                  <a:lnTo>
                    <a:pt x="2393" y="2430"/>
                  </a:lnTo>
                  <a:lnTo>
                    <a:pt x="2398" y="2435"/>
                  </a:lnTo>
                  <a:lnTo>
                    <a:pt x="2404" y="2441"/>
                  </a:lnTo>
                  <a:lnTo>
                    <a:pt x="2410" y="2445"/>
                  </a:lnTo>
                  <a:lnTo>
                    <a:pt x="2416" y="2451"/>
                  </a:lnTo>
                  <a:lnTo>
                    <a:pt x="2421" y="2456"/>
                  </a:lnTo>
                  <a:lnTo>
                    <a:pt x="2427" y="2462"/>
                  </a:lnTo>
                  <a:lnTo>
                    <a:pt x="2433" y="2466"/>
                  </a:lnTo>
                  <a:lnTo>
                    <a:pt x="2438" y="2471"/>
                  </a:lnTo>
                  <a:lnTo>
                    <a:pt x="2442" y="2477"/>
                  </a:lnTo>
                  <a:lnTo>
                    <a:pt x="2448" y="2483"/>
                  </a:lnTo>
                  <a:lnTo>
                    <a:pt x="2454" y="2487"/>
                  </a:lnTo>
                  <a:lnTo>
                    <a:pt x="2459" y="2492"/>
                  </a:lnTo>
                  <a:lnTo>
                    <a:pt x="2463" y="2498"/>
                  </a:lnTo>
                  <a:lnTo>
                    <a:pt x="2469" y="2504"/>
                  </a:lnTo>
                  <a:lnTo>
                    <a:pt x="2473" y="2508"/>
                  </a:lnTo>
                  <a:lnTo>
                    <a:pt x="2478" y="2513"/>
                  </a:lnTo>
                  <a:lnTo>
                    <a:pt x="2482" y="2519"/>
                  </a:lnTo>
                  <a:lnTo>
                    <a:pt x="2488" y="2525"/>
                  </a:lnTo>
                  <a:lnTo>
                    <a:pt x="2492" y="2528"/>
                  </a:lnTo>
                  <a:lnTo>
                    <a:pt x="2495" y="2534"/>
                  </a:lnTo>
                  <a:lnTo>
                    <a:pt x="2499" y="2540"/>
                  </a:lnTo>
                  <a:lnTo>
                    <a:pt x="2505" y="2546"/>
                  </a:lnTo>
                  <a:lnTo>
                    <a:pt x="2509" y="2549"/>
                  </a:lnTo>
                  <a:lnTo>
                    <a:pt x="2512" y="2555"/>
                  </a:lnTo>
                  <a:lnTo>
                    <a:pt x="2516" y="2559"/>
                  </a:lnTo>
                  <a:lnTo>
                    <a:pt x="2520" y="2565"/>
                  </a:lnTo>
                  <a:lnTo>
                    <a:pt x="2522" y="2568"/>
                  </a:lnTo>
                  <a:lnTo>
                    <a:pt x="2526" y="2574"/>
                  </a:lnTo>
                  <a:lnTo>
                    <a:pt x="2530" y="2580"/>
                  </a:lnTo>
                  <a:lnTo>
                    <a:pt x="2531" y="2584"/>
                  </a:lnTo>
                  <a:lnTo>
                    <a:pt x="2535" y="2589"/>
                  </a:lnTo>
                  <a:lnTo>
                    <a:pt x="2537" y="2593"/>
                  </a:lnTo>
                  <a:lnTo>
                    <a:pt x="2539" y="2599"/>
                  </a:lnTo>
                  <a:lnTo>
                    <a:pt x="2543" y="2605"/>
                  </a:lnTo>
                  <a:lnTo>
                    <a:pt x="2545" y="2610"/>
                  </a:lnTo>
                  <a:lnTo>
                    <a:pt x="2547" y="2614"/>
                  </a:lnTo>
                  <a:lnTo>
                    <a:pt x="2549" y="2620"/>
                  </a:lnTo>
                  <a:lnTo>
                    <a:pt x="2550" y="2625"/>
                  </a:lnTo>
                  <a:lnTo>
                    <a:pt x="2552" y="2629"/>
                  </a:lnTo>
                  <a:lnTo>
                    <a:pt x="2552" y="2635"/>
                  </a:lnTo>
                  <a:lnTo>
                    <a:pt x="2554" y="2641"/>
                  </a:lnTo>
                  <a:lnTo>
                    <a:pt x="2556" y="2644"/>
                  </a:lnTo>
                  <a:lnTo>
                    <a:pt x="2556" y="2650"/>
                  </a:lnTo>
                  <a:lnTo>
                    <a:pt x="2558" y="2656"/>
                  </a:lnTo>
                  <a:lnTo>
                    <a:pt x="2558" y="2662"/>
                  </a:lnTo>
                  <a:lnTo>
                    <a:pt x="2558" y="2665"/>
                  </a:lnTo>
                  <a:lnTo>
                    <a:pt x="2558" y="2671"/>
                  </a:lnTo>
                  <a:lnTo>
                    <a:pt x="2558" y="2677"/>
                  </a:lnTo>
                  <a:lnTo>
                    <a:pt x="2558" y="2682"/>
                  </a:lnTo>
                  <a:lnTo>
                    <a:pt x="2558" y="2686"/>
                  </a:lnTo>
                  <a:lnTo>
                    <a:pt x="2556" y="2692"/>
                  </a:lnTo>
                  <a:lnTo>
                    <a:pt x="2556" y="2698"/>
                  </a:lnTo>
                  <a:lnTo>
                    <a:pt x="2554" y="2703"/>
                  </a:lnTo>
                  <a:lnTo>
                    <a:pt x="2554" y="2707"/>
                  </a:lnTo>
                  <a:lnTo>
                    <a:pt x="2550" y="2713"/>
                  </a:lnTo>
                  <a:lnTo>
                    <a:pt x="2549" y="2717"/>
                  </a:lnTo>
                  <a:lnTo>
                    <a:pt x="2547" y="2722"/>
                  </a:lnTo>
                  <a:lnTo>
                    <a:pt x="2545" y="2728"/>
                  </a:lnTo>
                  <a:lnTo>
                    <a:pt x="2543" y="2732"/>
                  </a:lnTo>
                  <a:lnTo>
                    <a:pt x="2539" y="2739"/>
                  </a:lnTo>
                  <a:lnTo>
                    <a:pt x="2537" y="2743"/>
                  </a:lnTo>
                  <a:lnTo>
                    <a:pt x="2535" y="2751"/>
                  </a:lnTo>
                  <a:lnTo>
                    <a:pt x="2531" y="2755"/>
                  </a:lnTo>
                  <a:lnTo>
                    <a:pt x="2528" y="2760"/>
                  </a:lnTo>
                  <a:lnTo>
                    <a:pt x="2524" y="2768"/>
                  </a:lnTo>
                  <a:lnTo>
                    <a:pt x="2522" y="2774"/>
                  </a:lnTo>
                  <a:lnTo>
                    <a:pt x="2518" y="2779"/>
                  </a:lnTo>
                  <a:lnTo>
                    <a:pt x="2514" y="2785"/>
                  </a:lnTo>
                  <a:lnTo>
                    <a:pt x="2511" y="2791"/>
                  </a:lnTo>
                  <a:lnTo>
                    <a:pt x="2509" y="2798"/>
                  </a:lnTo>
                  <a:lnTo>
                    <a:pt x="2503" y="2804"/>
                  </a:lnTo>
                  <a:lnTo>
                    <a:pt x="2499" y="2812"/>
                  </a:lnTo>
                  <a:lnTo>
                    <a:pt x="2493" y="2816"/>
                  </a:lnTo>
                  <a:lnTo>
                    <a:pt x="2490" y="2823"/>
                  </a:lnTo>
                  <a:lnTo>
                    <a:pt x="2484" y="2829"/>
                  </a:lnTo>
                  <a:lnTo>
                    <a:pt x="2480" y="2835"/>
                  </a:lnTo>
                  <a:lnTo>
                    <a:pt x="2476" y="2840"/>
                  </a:lnTo>
                  <a:lnTo>
                    <a:pt x="2471" y="2848"/>
                  </a:lnTo>
                  <a:lnTo>
                    <a:pt x="2467" y="2854"/>
                  </a:lnTo>
                  <a:lnTo>
                    <a:pt x="2461" y="2861"/>
                  </a:lnTo>
                  <a:lnTo>
                    <a:pt x="2455" y="2867"/>
                  </a:lnTo>
                  <a:lnTo>
                    <a:pt x="2450" y="2873"/>
                  </a:lnTo>
                  <a:lnTo>
                    <a:pt x="2446" y="2878"/>
                  </a:lnTo>
                  <a:lnTo>
                    <a:pt x="2440" y="2886"/>
                  </a:lnTo>
                  <a:lnTo>
                    <a:pt x="2435" y="2892"/>
                  </a:lnTo>
                  <a:lnTo>
                    <a:pt x="2431" y="2899"/>
                  </a:lnTo>
                  <a:lnTo>
                    <a:pt x="2425" y="2903"/>
                  </a:lnTo>
                  <a:lnTo>
                    <a:pt x="2419" y="2909"/>
                  </a:lnTo>
                  <a:lnTo>
                    <a:pt x="2414" y="2916"/>
                  </a:lnTo>
                  <a:lnTo>
                    <a:pt x="2408" y="2922"/>
                  </a:lnTo>
                  <a:lnTo>
                    <a:pt x="2402" y="2928"/>
                  </a:lnTo>
                  <a:lnTo>
                    <a:pt x="2397" y="2933"/>
                  </a:lnTo>
                  <a:lnTo>
                    <a:pt x="2391" y="2939"/>
                  </a:lnTo>
                  <a:lnTo>
                    <a:pt x="2385" y="2947"/>
                  </a:lnTo>
                  <a:lnTo>
                    <a:pt x="2379" y="2951"/>
                  </a:lnTo>
                  <a:lnTo>
                    <a:pt x="2374" y="2958"/>
                  </a:lnTo>
                  <a:lnTo>
                    <a:pt x="2368" y="2962"/>
                  </a:lnTo>
                  <a:lnTo>
                    <a:pt x="2362" y="2970"/>
                  </a:lnTo>
                  <a:lnTo>
                    <a:pt x="2357" y="2973"/>
                  </a:lnTo>
                  <a:lnTo>
                    <a:pt x="2351" y="2979"/>
                  </a:lnTo>
                  <a:lnTo>
                    <a:pt x="2345" y="2985"/>
                  </a:lnTo>
                  <a:lnTo>
                    <a:pt x="2341" y="2990"/>
                  </a:lnTo>
                  <a:lnTo>
                    <a:pt x="2334" y="2994"/>
                  </a:lnTo>
                  <a:lnTo>
                    <a:pt x="2328" y="3000"/>
                  </a:lnTo>
                  <a:lnTo>
                    <a:pt x="2322" y="3006"/>
                  </a:lnTo>
                  <a:lnTo>
                    <a:pt x="2317" y="3009"/>
                  </a:lnTo>
                  <a:lnTo>
                    <a:pt x="2313" y="3015"/>
                  </a:lnTo>
                  <a:lnTo>
                    <a:pt x="2307" y="3019"/>
                  </a:lnTo>
                  <a:lnTo>
                    <a:pt x="2302" y="3023"/>
                  </a:lnTo>
                  <a:lnTo>
                    <a:pt x="2296" y="3028"/>
                  </a:lnTo>
                  <a:lnTo>
                    <a:pt x="2292" y="3032"/>
                  </a:lnTo>
                  <a:lnTo>
                    <a:pt x="2286" y="3036"/>
                  </a:lnTo>
                  <a:lnTo>
                    <a:pt x="2281" y="3040"/>
                  </a:lnTo>
                  <a:lnTo>
                    <a:pt x="2275" y="3046"/>
                  </a:lnTo>
                  <a:lnTo>
                    <a:pt x="2271" y="3047"/>
                  </a:lnTo>
                  <a:lnTo>
                    <a:pt x="2265" y="3053"/>
                  </a:lnTo>
                  <a:lnTo>
                    <a:pt x="2262" y="3057"/>
                  </a:lnTo>
                  <a:lnTo>
                    <a:pt x="2256" y="3061"/>
                  </a:lnTo>
                  <a:lnTo>
                    <a:pt x="2250" y="3063"/>
                  </a:lnTo>
                  <a:lnTo>
                    <a:pt x="2246" y="3066"/>
                  </a:lnTo>
                  <a:lnTo>
                    <a:pt x="2239" y="3070"/>
                  </a:lnTo>
                  <a:lnTo>
                    <a:pt x="2235" y="3076"/>
                  </a:lnTo>
                  <a:lnTo>
                    <a:pt x="2227" y="3080"/>
                  </a:lnTo>
                  <a:lnTo>
                    <a:pt x="2222" y="3085"/>
                  </a:lnTo>
                  <a:lnTo>
                    <a:pt x="2214" y="3089"/>
                  </a:lnTo>
                  <a:lnTo>
                    <a:pt x="2208" y="3095"/>
                  </a:lnTo>
                  <a:lnTo>
                    <a:pt x="2201" y="3101"/>
                  </a:lnTo>
                  <a:lnTo>
                    <a:pt x="2193" y="3106"/>
                  </a:lnTo>
                  <a:lnTo>
                    <a:pt x="2186" y="3112"/>
                  </a:lnTo>
                  <a:lnTo>
                    <a:pt x="2178" y="3118"/>
                  </a:lnTo>
                  <a:lnTo>
                    <a:pt x="2168" y="3125"/>
                  </a:lnTo>
                  <a:lnTo>
                    <a:pt x="2161" y="3131"/>
                  </a:lnTo>
                  <a:lnTo>
                    <a:pt x="2153" y="3139"/>
                  </a:lnTo>
                  <a:lnTo>
                    <a:pt x="2146" y="3146"/>
                  </a:lnTo>
                  <a:lnTo>
                    <a:pt x="2136" y="3152"/>
                  </a:lnTo>
                  <a:lnTo>
                    <a:pt x="2127" y="3160"/>
                  </a:lnTo>
                  <a:lnTo>
                    <a:pt x="2117" y="3165"/>
                  </a:lnTo>
                  <a:lnTo>
                    <a:pt x="2108" y="3175"/>
                  </a:lnTo>
                  <a:lnTo>
                    <a:pt x="2098" y="3182"/>
                  </a:lnTo>
                  <a:lnTo>
                    <a:pt x="2089" y="3190"/>
                  </a:lnTo>
                  <a:lnTo>
                    <a:pt x="2079" y="3198"/>
                  </a:lnTo>
                  <a:lnTo>
                    <a:pt x="2070" y="3205"/>
                  </a:lnTo>
                  <a:lnTo>
                    <a:pt x="2060" y="3213"/>
                  </a:lnTo>
                  <a:lnTo>
                    <a:pt x="2049" y="3220"/>
                  </a:lnTo>
                  <a:lnTo>
                    <a:pt x="2039" y="3228"/>
                  </a:lnTo>
                  <a:lnTo>
                    <a:pt x="2028" y="3236"/>
                  </a:lnTo>
                  <a:lnTo>
                    <a:pt x="2018" y="3245"/>
                  </a:lnTo>
                  <a:lnTo>
                    <a:pt x="2007" y="3253"/>
                  </a:lnTo>
                  <a:lnTo>
                    <a:pt x="1997" y="3260"/>
                  </a:lnTo>
                  <a:lnTo>
                    <a:pt x="1986" y="3268"/>
                  </a:lnTo>
                  <a:lnTo>
                    <a:pt x="1975" y="3276"/>
                  </a:lnTo>
                  <a:lnTo>
                    <a:pt x="1963" y="3283"/>
                  </a:lnTo>
                  <a:lnTo>
                    <a:pt x="1954" y="3289"/>
                  </a:lnTo>
                  <a:lnTo>
                    <a:pt x="1942" y="3297"/>
                  </a:lnTo>
                  <a:lnTo>
                    <a:pt x="1931" y="3304"/>
                  </a:lnTo>
                  <a:lnTo>
                    <a:pt x="1921" y="3312"/>
                  </a:lnTo>
                  <a:lnTo>
                    <a:pt x="1910" y="3317"/>
                  </a:lnTo>
                  <a:lnTo>
                    <a:pt x="1899" y="3325"/>
                  </a:lnTo>
                  <a:lnTo>
                    <a:pt x="1887" y="3333"/>
                  </a:lnTo>
                  <a:lnTo>
                    <a:pt x="1878" y="3338"/>
                  </a:lnTo>
                  <a:lnTo>
                    <a:pt x="1866" y="3344"/>
                  </a:lnTo>
                  <a:lnTo>
                    <a:pt x="1855" y="3352"/>
                  </a:lnTo>
                  <a:lnTo>
                    <a:pt x="1843" y="3357"/>
                  </a:lnTo>
                  <a:lnTo>
                    <a:pt x="1832" y="3363"/>
                  </a:lnTo>
                  <a:lnTo>
                    <a:pt x="1823" y="3369"/>
                  </a:lnTo>
                  <a:lnTo>
                    <a:pt x="1811" y="3374"/>
                  </a:lnTo>
                  <a:lnTo>
                    <a:pt x="1800" y="3380"/>
                  </a:lnTo>
                  <a:lnTo>
                    <a:pt x="1790" y="3384"/>
                  </a:lnTo>
                  <a:lnTo>
                    <a:pt x="1779" y="3390"/>
                  </a:lnTo>
                  <a:lnTo>
                    <a:pt x="1769" y="3393"/>
                  </a:lnTo>
                  <a:lnTo>
                    <a:pt x="1758" y="3397"/>
                  </a:lnTo>
                  <a:lnTo>
                    <a:pt x="1748" y="3401"/>
                  </a:lnTo>
                  <a:lnTo>
                    <a:pt x="1739" y="3405"/>
                  </a:lnTo>
                  <a:lnTo>
                    <a:pt x="1729" y="3409"/>
                  </a:lnTo>
                  <a:lnTo>
                    <a:pt x="1718" y="3411"/>
                  </a:lnTo>
                  <a:lnTo>
                    <a:pt x="1709" y="3414"/>
                  </a:lnTo>
                  <a:lnTo>
                    <a:pt x="1699" y="3414"/>
                  </a:lnTo>
                  <a:lnTo>
                    <a:pt x="1690" y="3418"/>
                  </a:lnTo>
                  <a:lnTo>
                    <a:pt x="1680" y="3418"/>
                  </a:lnTo>
                  <a:lnTo>
                    <a:pt x="1671" y="3420"/>
                  </a:lnTo>
                  <a:lnTo>
                    <a:pt x="1661" y="3422"/>
                  </a:lnTo>
                  <a:lnTo>
                    <a:pt x="1653" y="3422"/>
                  </a:lnTo>
                  <a:lnTo>
                    <a:pt x="1644" y="3422"/>
                  </a:lnTo>
                  <a:lnTo>
                    <a:pt x="1634" y="3420"/>
                  </a:lnTo>
                  <a:lnTo>
                    <a:pt x="1627" y="3420"/>
                  </a:lnTo>
                  <a:lnTo>
                    <a:pt x="1619" y="3418"/>
                  </a:lnTo>
                  <a:lnTo>
                    <a:pt x="1610" y="3416"/>
                  </a:lnTo>
                  <a:lnTo>
                    <a:pt x="1602" y="3414"/>
                  </a:lnTo>
                  <a:lnTo>
                    <a:pt x="1595" y="3412"/>
                  </a:lnTo>
                  <a:lnTo>
                    <a:pt x="1587" y="3411"/>
                  </a:lnTo>
                  <a:lnTo>
                    <a:pt x="1579" y="3407"/>
                  </a:lnTo>
                  <a:lnTo>
                    <a:pt x="1572" y="3405"/>
                  </a:lnTo>
                  <a:lnTo>
                    <a:pt x="1564" y="3401"/>
                  </a:lnTo>
                  <a:lnTo>
                    <a:pt x="1557" y="3397"/>
                  </a:lnTo>
                  <a:lnTo>
                    <a:pt x="1549" y="3393"/>
                  </a:lnTo>
                  <a:lnTo>
                    <a:pt x="1541" y="3390"/>
                  </a:lnTo>
                  <a:lnTo>
                    <a:pt x="1536" y="3386"/>
                  </a:lnTo>
                  <a:lnTo>
                    <a:pt x="1528" y="3382"/>
                  </a:lnTo>
                  <a:lnTo>
                    <a:pt x="1520" y="3376"/>
                  </a:lnTo>
                  <a:lnTo>
                    <a:pt x="1515" y="3373"/>
                  </a:lnTo>
                  <a:lnTo>
                    <a:pt x="1507" y="3367"/>
                  </a:lnTo>
                  <a:lnTo>
                    <a:pt x="1501" y="3363"/>
                  </a:lnTo>
                  <a:lnTo>
                    <a:pt x="1494" y="3355"/>
                  </a:lnTo>
                  <a:lnTo>
                    <a:pt x="1488" y="3352"/>
                  </a:lnTo>
                  <a:lnTo>
                    <a:pt x="1480" y="3346"/>
                  </a:lnTo>
                  <a:lnTo>
                    <a:pt x="1477" y="3340"/>
                  </a:lnTo>
                  <a:lnTo>
                    <a:pt x="1469" y="3335"/>
                  </a:lnTo>
                  <a:lnTo>
                    <a:pt x="1463" y="3329"/>
                  </a:lnTo>
                  <a:lnTo>
                    <a:pt x="1458" y="3321"/>
                  </a:lnTo>
                  <a:lnTo>
                    <a:pt x="1452" y="3316"/>
                  </a:lnTo>
                  <a:lnTo>
                    <a:pt x="1446" y="3310"/>
                  </a:lnTo>
                  <a:lnTo>
                    <a:pt x="1441" y="3304"/>
                  </a:lnTo>
                  <a:lnTo>
                    <a:pt x="1435" y="3297"/>
                  </a:lnTo>
                  <a:lnTo>
                    <a:pt x="1429" y="3291"/>
                  </a:lnTo>
                  <a:lnTo>
                    <a:pt x="1423" y="3285"/>
                  </a:lnTo>
                  <a:lnTo>
                    <a:pt x="1418" y="3277"/>
                  </a:lnTo>
                  <a:lnTo>
                    <a:pt x="1412" y="3270"/>
                  </a:lnTo>
                  <a:lnTo>
                    <a:pt x="1406" y="3264"/>
                  </a:lnTo>
                  <a:lnTo>
                    <a:pt x="1401" y="3257"/>
                  </a:lnTo>
                  <a:lnTo>
                    <a:pt x="1397" y="3251"/>
                  </a:lnTo>
                  <a:lnTo>
                    <a:pt x="1391" y="3243"/>
                  </a:lnTo>
                  <a:lnTo>
                    <a:pt x="1385" y="3238"/>
                  </a:lnTo>
                  <a:lnTo>
                    <a:pt x="1382" y="3230"/>
                  </a:lnTo>
                  <a:lnTo>
                    <a:pt x="1376" y="3224"/>
                  </a:lnTo>
                  <a:lnTo>
                    <a:pt x="1370" y="3217"/>
                  </a:lnTo>
                  <a:lnTo>
                    <a:pt x="1365" y="3211"/>
                  </a:lnTo>
                  <a:lnTo>
                    <a:pt x="1361" y="3205"/>
                  </a:lnTo>
                  <a:lnTo>
                    <a:pt x="1355" y="3198"/>
                  </a:lnTo>
                  <a:lnTo>
                    <a:pt x="1349" y="3192"/>
                  </a:lnTo>
                  <a:lnTo>
                    <a:pt x="1344" y="3186"/>
                  </a:lnTo>
                  <a:lnTo>
                    <a:pt x="1340" y="3179"/>
                  </a:lnTo>
                  <a:lnTo>
                    <a:pt x="1334" y="3173"/>
                  </a:lnTo>
                  <a:lnTo>
                    <a:pt x="1328" y="3167"/>
                  </a:lnTo>
                  <a:lnTo>
                    <a:pt x="1323" y="3162"/>
                  </a:lnTo>
                  <a:lnTo>
                    <a:pt x="1319" y="3156"/>
                  </a:lnTo>
                  <a:lnTo>
                    <a:pt x="1313" y="3150"/>
                  </a:lnTo>
                  <a:lnTo>
                    <a:pt x="1308" y="3146"/>
                  </a:lnTo>
                  <a:lnTo>
                    <a:pt x="1302" y="3141"/>
                  </a:lnTo>
                  <a:lnTo>
                    <a:pt x="1296" y="3135"/>
                  </a:lnTo>
                  <a:lnTo>
                    <a:pt x="1292" y="3129"/>
                  </a:lnTo>
                  <a:lnTo>
                    <a:pt x="1287" y="3125"/>
                  </a:lnTo>
                  <a:lnTo>
                    <a:pt x="1281" y="3122"/>
                  </a:lnTo>
                  <a:lnTo>
                    <a:pt x="1275" y="3118"/>
                  </a:lnTo>
                  <a:lnTo>
                    <a:pt x="1271" y="3114"/>
                  </a:lnTo>
                  <a:lnTo>
                    <a:pt x="1266" y="3110"/>
                  </a:lnTo>
                  <a:lnTo>
                    <a:pt x="1260" y="3108"/>
                  </a:lnTo>
                  <a:lnTo>
                    <a:pt x="1254" y="3103"/>
                  </a:lnTo>
                  <a:lnTo>
                    <a:pt x="1249" y="3099"/>
                  </a:lnTo>
                  <a:lnTo>
                    <a:pt x="1245" y="3097"/>
                  </a:lnTo>
                  <a:lnTo>
                    <a:pt x="1239" y="3093"/>
                  </a:lnTo>
                  <a:lnTo>
                    <a:pt x="1233" y="3087"/>
                  </a:lnTo>
                  <a:lnTo>
                    <a:pt x="1228" y="3084"/>
                  </a:lnTo>
                  <a:lnTo>
                    <a:pt x="1224" y="3080"/>
                  </a:lnTo>
                  <a:lnTo>
                    <a:pt x="1218" y="3076"/>
                  </a:lnTo>
                  <a:lnTo>
                    <a:pt x="1213" y="3070"/>
                  </a:lnTo>
                  <a:lnTo>
                    <a:pt x="1207" y="3066"/>
                  </a:lnTo>
                  <a:lnTo>
                    <a:pt x="1203" y="3061"/>
                  </a:lnTo>
                  <a:lnTo>
                    <a:pt x="1199" y="3057"/>
                  </a:lnTo>
                  <a:lnTo>
                    <a:pt x="1194" y="3051"/>
                  </a:lnTo>
                  <a:lnTo>
                    <a:pt x="1190" y="3047"/>
                  </a:lnTo>
                  <a:lnTo>
                    <a:pt x="1186" y="3042"/>
                  </a:lnTo>
                  <a:lnTo>
                    <a:pt x="1182" y="3038"/>
                  </a:lnTo>
                  <a:lnTo>
                    <a:pt x="1176" y="3032"/>
                  </a:lnTo>
                  <a:lnTo>
                    <a:pt x="1173" y="3028"/>
                  </a:lnTo>
                  <a:lnTo>
                    <a:pt x="1167" y="3023"/>
                  </a:lnTo>
                  <a:lnTo>
                    <a:pt x="1163" y="3017"/>
                  </a:lnTo>
                  <a:lnTo>
                    <a:pt x="1159" y="3011"/>
                  </a:lnTo>
                  <a:lnTo>
                    <a:pt x="1156" y="3008"/>
                  </a:lnTo>
                  <a:lnTo>
                    <a:pt x="1152" y="3002"/>
                  </a:lnTo>
                  <a:lnTo>
                    <a:pt x="1148" y="2996"/>
                  </a:lnTo>
                  <a:lnTo>
                    <a:pt x="1144" y="2990"/>
                  </a:lnTo>
                  <a:lnTo>
                    <a:pt x="1140" y="2985"/>
                  </a:lnTo>
                  <a:lnTo>
                    <a:pt x="1137" y="2979"/>
                  </a:lnTo>
                  <a:lnTo>
                    <a:pt x="1133" y="2975"/>
                  </a:lnTo>
                  <a:lnTo>
                    <a:pt x="1127" y="2970"/>
                  </a:lnTo>
                  <a:lnTo>
                    <a:pt x="1125" y="2964"/>
                  </a:lnTo>
                  <a:lnTo>
                    <a:pt x="1119" y="2960"/>
                  </a:lnTo>
                  <a:lnTo>
                    <a:pt x="1118" y="2954"/>
                  </a:lnTo>
                  <a:lnTo>
                    <a:pt x="1112" y="2951"/>
                  </a:lnTo>
                  <a:lnTo>
                    <a:pt x="1108" y="2945"/>
                  </a:lnTo>
                  <a:lnTo>
                    <a:pt x="1104" y="2939"/>
                  </a:lnTo>
                  <a:lnTo>
                    <a:pt x="1100" y="2933"/>
                  </a:lnTo>
                  <a:lnTo>
                    <a:pt x="1095" y="2928"/>
                  </a:lnTo>
                  <a:lnTo>
                    <a:pt x="1091" y="2924"/>
                  </a:lnTo>
                  <a:lnTo>
                    <a:pt x="1087" y="2918"/>
                  </a:lnTo>
                  <a:lnTo>
                    <a:pt x="1083" y="2914"/>
                  </a:lnTo>
                  <a:lnTo>
                    <a:pt x="1076" y="2905"/>
                  </a:lnTo>
                  <a:lnTo>
                    <a:pt x="1068" y="2897"/>
                  </a:lnTo>
                  <a:lnTo>
                    <a:pt x="1059" y="2890"/>
                  </a:lnTo>
                  <a:lnTo>
                    <a:pt x="1051" y="2882"/>
                  </a:lnTo>
                  <a:lnTo>
                    <a:pt x="1043" y="2874"/>
                  </a:lnTo>
                  <a:lnTo>
                    <a:pt x="1034" y="2869"/>
                  </a:lnTo>
                  <a:lnTo>
                    <a:pt x="1026" y="2863"/>
                  </a:lnTo>
                  <a:lnTo>
                    <a:pt x="1017" y="2859"/>
                  </a:lnTo>
                  <a:lnTo>
                    <a:pt x="1007" y="2854"/>
                  </a:lnTo>
                  <a:lnTo>
                    <a:pt x="1000" y="2852"/>
                  </a:lnTo>
                  <a:lnTo>
                    <a:pt x="994" y="2850"/>
                  </a:lnTo>
                  <a:lnTo>
                    <a:pt x="990" y="2850"/>
                  </a:lnTo>
                  <a:lnTo>
                    <a:pt x="984" y="2850"/>
                  </a:lnTo>
                  <a:lnTo>
                    <a:pt x="981" y="2850"/>
                  </a:lnTo>
                  <a:lnTo>
                    <a:pt x="973" y="2848"/>
                  </a:lnTo>
                  <a:lnTo>
                    <a:pt x="967" y="2848"/>
                  </a:lnTo>
                  <a:lnTo>
                    <a:pt x="962" y="2850"/>
                  </a:lnTo>
                  <a:lnTo>
                    <a:pt x="956" y="2850"/>
                  </a:lnTo>
                  <a:lnTo>
                    <a:pt x="948" y="2850"/>
                  </a:lnTo>
                  <a:lnTo>
                    <a:pt x="941" y="2852"/>
                  </a:lnTo>
                  <a:lnTo>
                    <a:pt x="935" y="2855"/>
                  </a:lnTo>
                  <a:lnTo>
                    <a:pt x="927" y="2857"/>
                  </a:lnTo>
                  <a:lnTo>
                    <a:pt x="920" y="2861"/>
                  </a:lnTo>
                  <a:lnTo>
                    <a:pt x="912" y="2863"/>
                  </a:lnTo>
                  <a:lnTo>
                    <a:pt x="903" y="2865"/>
                  </a:lnTo>
                  <a:lnTo>
                    <a:pt x="893" y="2871"/>
                  </a:lnTo>
                  <a:lnTo>
                    <a:pt x="884" y="2873"/>
                  </a:lnTo>
                  <a:lnTo>
                    <a:pt x="876" y="2876"/>
                  </a:lnTo>
                  <a:lnTo>
                    <a:pt x="867" y="2880"/>
                  </a:lnTo>
                  <a:lnTo>
                    <a:pt x="857" y="2886"/>
                  </a:lnTo>
                  <a:lnTo>
                    <a:pt x="848" y="2890"/>
                  </a:lnTo>
                  <a:lnTo>
                    <a:pt x="836" y="2893"/>
                  </a:lnTo>
                  <a:lnTo>
                    <a:pt x="827" y="2897"/>
                  </a:lnTo>
                  <a:lnTo>
                    <a:pt x="817" y="2903"/>
                  </a:lnTo>
                  <a:lnTo>
                    <a:pt x="806" y="2907"/>
                  </a:lnTo>
                  <a:lnTo>
                    <a:pt x="796" y="2912"/>
                  </a:lnTo>
                  <a:lnTo>
                    <a:pt x="785" y="2918"/>
                  </a:lnTo>
                  <a:lnTo>
                    <a:pt x="774" y="2922"/>
                  </a:lnTo>
                  <a:lnTo>
                    <a:pt x="762" y="2928"/>
                  </a:lnTo>
                  <a:lnTo>
                    <a:pt x="751" y="2931"/>
                  </a:lnTo>
                  <a:lnTo>
                    <a:pt x="737" y="2937"/>
                  </a:lnTo>
                  <a:lnTo>
                    <a:pt x="728" y="2943"/>
                  </a:lnTo>
                  <a:lnTo>
                    <a:pt x="715" y="2949"/>
                  </a:lnTo>
                  <a:lnTo>
                    <a:pt x="703" y="2952"/>
                  </a:lnTo>
                  <a:lnTo>
                    <a:pt x="690" y="2958"/>
                  </a:lnTo>
                  <a:lnTo>
                    <a:pt x="678" y="2964"/>
                  </a:lnTo>
                  <a:lnTo>
                    <a:pt x="667" y="2968"/>
                  </a:lnTo>
                  <a:lnTo>
                    <a:pt x="654" y="2971"/>
                  </a:lnTo>
                  <a:lnTo>
                    <a:pt x="640" y="2977"/>
                  </a:lnTo>
                  <a:lnTo>
                    <a:pt x="629" y="2981"/>
                  </a:lnTo>
                  <a:lnTo>
                    <a:pt x="616" y="2985"/>
                  </a:lnTo>
                  <a:lnTo>
                    <a:pt x="602" y="2989"/>
                  </a:lnTo>
                  <a:lnTo>
                    <a:pt x="589" y="2994"/>
                  </a:lnTo>
                  <a:lnTo>
                    <a:pt x="578" y="2998"/>
                  </a:lnTo>
                  <a:lnTo>
                    <a:pt x="564" y="3000"/>
                  </a:lnTo>
                  <a:lnTo>
                    <a:pt x="551" y="3004"/>
                  </a:lnTo>
                  <a:lnTo>
                    <a:pt x="538" y="3008"/>
                  </a:lnTo>
                  <a:lnTo>
                    <a:pt x="525" y="3009"/>
                  </a:lnTo>
                  <a:lnTo>
                    <a:pt x="513" y="3013"/>
                  </a:lnTo>
                  <a:lnTo>
                    <a:pt x="500" y="3015"/>
                  </a:lnTo>
                  <a:lnTo>
                    <a:pt x="487" y="3017"/>
                  </a:lnTo>
                  <a:lnTo>
                    <a:pt x="473" y="3019"/>
                  </a:lnTo>
                  <a:lnTo>
                    <a:pt x="460" y="3021"/>
                  </a:lnTo>
                  <a:lnTo>
                    <a:pt x="447" y="3021"/>
                  </a:lnTo>
                  <a:lnTo>
                    <a:pt x="435" y="3021"/>
                  </a:lnTo>
                  <a:lnTo>
                    <a:pt x="422" y="3023"/>
                  </a:lnTo>
                  <a:lnTo>
                    <a:pt x="409" y="3021"/>
                  </a:lnTo>
                  <a:lnTo>
                    <a:pt x="395" y="3021"/>
                  </a:lnTo>
                  <a:lnTo>
                    <a:pt x="382" y="3019"/>
                  </a:lnTo>
                  <a:lnTo>
                    <a:pt x="371" y="3019"/>
                  </a:lnTo>
                  <a:lnTo>
                    <a:pt x="357" y="3017"/>
                  </a:lnTo>
                  <a:lnTo>
                    <a:pt x="344" y="3013"/>
                  </a:lnTo>
                  <a:lnTo>
                    <a:pt x="333" y="3011"/>
                  </a:lnTo>
                  <a:lnTo>
                    <a:pt x="319" y="3008"/>
                  </a:lnTo>
                  <a:lnTo>
                    <a:pt x="308" y="3004"/>
                  </a:lnTo>
                  <a:lnTo>
                    <a:pt x="296" y="3000"/>
                  </a:lnTo>
                  <a:lnTo>
                    <a:pt x="285" y="2996"/>
                  </a:lnTo>
                  <a:lnTo>
                    <a:pt x="274" y="2990"/>
                  </a:lnTo>
                  <a:lnTo>
                    <a:pt x="260" y="2983"/>
                  </a:lnTo>
                  <a:lnTo>
                    <a:pt x="249" y="2977"/>
                  </a:lnTo>
                  <a:lnTo>
                    <a:pt x="239" y="2970"/>
                  </a:lnTo>
                  <a:lnTo>
                    <a:pt x="228" y="2964"/>
                  </a:lnTo>
                  <a:lnTo>
                    <a:pt x="217" y="2956"/>
                  </a:lnTo>
                  <a:lnTo>
                    <a:pt x="207" y="2951"/>
                  </a:lnTo>
                  <a:lnTo>
                    <a:pt x="198" y="2943"/>
                  </a:lnTo>
                  <a:lnTo>
                    <a:pt x="188" y="2935"/>
                  </a:lnTo>
                  <a:lnTo>
                    <a:pt x="179" y="2928"/>
                  </a:lnTo>
                  <a:lnTo>
                    <a:pt x="171" y="2920"/>
                  </a:lnTo>
                  <a:lnTo>
                    <a:pt x="162" y="2912"/>
                  </a:lnTo>
                  <a:lnTo>
                    <a:pt x="154" y="2905"/>
                  </a:lnTo>
                  <a:lnTo>
                    <a:pt x="146" y="2895"/>
                  </a:lnTo>
                  <a:lnTo>
                    <a:pt x="139" y="2888"/>
                  </a:lnTo>
                  <a:lnTo>
                    <a:pt x="131" y="2880"/>
                  </a:lnTo>
                  <a:lnTo>
                    <a:pt x="125" y="2873"/>
                  </a:lnTo>
                  <a:lnTo>
                    <a:pt x="116" y="2863"/>
                  </a:lnTo>
                  <a:lnTo>
                    <a:pt x="110" y="2855"/>
                  </a:lnTo>
                  <a:lnTo>
                    <a:pt x="105" y="2846"/>
                  </a:lnTo>
                  <a:lnTo>
                    <a:pt x="97" y="2838"/>
                  </a:lnTo>
                  <a:lnTo>
                    <a:pt x="91" y="2829"/>
                  </a:lnTo>
                  <a:lnTo>
                    <a:pt x="86" y="2821"/>
                  </a:lnTo>
                  <a:lnTo>
                    <a:pt x="82" y="2812"/>
                  </a:lnTo>
                  <a:lnTo>
                    <a:pt x="76" y="2802"/>
                  </a:lnTo>
                  <a:lnTo>
                    <a:pt x="70" y="2793"/>
                  </a:lnTo>
                  <a:lnTo>
                    <a:pt x="67" y="2785"/>
                  </a:lnTo>
                  <a:lnTo>
                    <a:pt x="61" y="2776"/>
                  </a:lnTo>
                  <a:lnTo>
                    <a:pt x="57" y="2766"/>
                  </a:lnTo>
                  <a:lnTo>
                    <a:pt x="51" y="2757"/>
                  </a:lnTo>
                  <a:lnTo>
                    <a:pt x="48" y="2749"/>
                  </a:lnTo>
                  <a:lnTo>
                    <a:pt x="46" y="2739"/>
                  </a:lnTo>
                  <a:lnTo>
                    <a:pt x="42" y="2732"/>
                  </a:lnTo>
                  <a:lnTo>
                    <a:pt x="38" y="2722"/>
                  </a:lnTo>
                  <a:lnTo>
                    <a:pt x="34" y="2713"/>
                  </a:lnTo>
                  <a:lnTo>
                    <a:pt x="32" y="2703"/>
                  </a:lnTo>
                  <a:lnTo>
                    <a:pt x="29" y="2694"/>
                  </a:lnTo>
                  <a:lnTo>
                    <a:pt x="27" y="2684"/>
                  </a:lnTo>
                  <a:lnTo>
                    <a:pt x="23" y="2677"/>
                  </a:lnTo>
                  <a:lnTo>
                    <a:pt x="21" y="2667"/>
                  </a:lnTo>
                  <a:lnTo>
                    <a:pt x="19" y="2660"/>
                  </a:lnTo>
                  <a:lnTo>
                    <a:pt x="17" y="2650"/>
                  </a:lnTo>
                  <a:lnTo>
                    <a:pt x="15" y="2643"/>
                  </a:lnTo>
                  <a:lnTo>
                    <a:pt x="13" y="2633"/>
                  </a:lnTo>
                  <a:lnTo>
                    <a:pt x="11" y="2625"/>
                  </a:lnTo>
                  <a:lnTo>
                    <a:pt x="10" y="2618"/>
                  </a:lnTo>
                  <a:lnTo>
                    <a:pt x="10" y="2610"/>
                  </a:lnTo>
                  <a:lnTo>
                    <a:pt x="8" y="2603"/>
                  </a:lnTo>
                  <a:lnTo>
                    <a:pt x="6" y="2595"/>
                  </a:lnTo>
                  <a:lnTo>
                    <a:pt x="4" y="2587"/>
                  </a:lnTo>
                  <a:lnTo>
                    <a:pt x="4" y="2580"/>
                  </a:lnTo>
                  <a:lnTo>
                    <a:pt x="2" y="2572"/>
                  </a:lnTo>
                  <a:lnTo>
                    <a:pt x="2" y="2565"/>
                  </a:lnTo>
                  <a:lnTo>
                    <a:pt x="0" y="2557"/>
                  </a:lnTo>
                  <a:lnTo>
                    <a:pt x="0" y="2551"/>
                  </a:lnTo>
                  <a:lnTo>
                    <a:pt x="0" y="2544"/>
                  </a:lnTo>
                  <a:lnTo>
                    <a:pt x="0" y="2538"/>
                  </a:lnTo>
                  <a:lnTo>
                    <a:pt x="0" y="2532"/>
                  </a:lnTo>
                  <a:lnTo>
                    <a:pt x="0" y="2525"/>
                  </a:lnTo>
                  <a:lnTo>
                    <a:pt x="0" y="2521"/>
                  </a:lnTo>
                  <a:lnTo>
                    <a:pt x="0" y="2515"/>
                  </a:lnTo>
                  <a:lnTo>
                    <a:pt x="0" y="2509"/>
                  </a:lnTo>
                  <a:lnTo>
                    <a:pt x="0" y="2506"/>
                  </a:lnTo>
                  <a:lnTo>
                    <a:pt x="0" y="2500"/>
                  </a:lnTo>
                  <a:lnTo>
                    <a:pt x="0" y="2496"/>
                  </a:lnTo>
                  <a:lnTo>
                    <a:pt x="0" y="2490"/>
                  </a:lnTo>
                  <a:lnTo>
                    <a:pt x="0" y="2485"/>
                  </a:lnTo>
                  <a:lnTo>
                    <a:pt x="0" y="2481"/>
                  </a:lnTo>
                  <a:lnTo>
                    <a:pt x="0" y="2475"/>
                  </a:lnTo>
                  <a:lnTo>
                    <a:pt x="0" y="2471"/>
                  </a:lnTo>
                  <a:lnTo>
                    <a:pt x="0" y="2466"/>
                  </a:lnTo>
                  <a:lnTo>
                    <a:pt x="0" y="2460"/>
                  </a:lnTo>
                  <a:lnTo>
                    <a:pt x="0" y="2454"/>
                  </a:lnTo>
                  <a:lnTo>
                    <a:pt x="0" y="2449"/>
                  </a:lnTo>
                  <a:lnTo>
                    <a:pt x="2" y="2443"/>
                  </a:lnTo>
                  <a:lnTo>
                    <a:pt x="2" y="2437"/>
                  </a:lnTo>
                  <a:lnTo>
                    <a:pt x="4" y="2432"/>
                  </a:lnTo>
                  <a:lnTo>
                    <a:pt x="4" y="2426"/>
                  </a:lnTo>
                  <a:lnTo>
                    <a:pt x="6" y="2420"/>
                  </a:lnTo>
                  <a:lnTo>
                    <a:pt x="8" y="2414"/>
                  </a:lnTo>
                  <a:lnTo>
                    <a:pt x="10" y="2409"/>
                  </a:lnTo>
                  <a:lnTo>
                    <a:pt x="10" y="2401"/>
                  </a:lnTo>
                  <a:lnTo>
                    <a:pt x="11" y="2395"/>
                  </a:lnTo>
                  <a:lnTo>
                    <a:pt x="11" y="2388"/>
                  </a:lnTo>
                  <a:lnTo>
                    <a:pt x="13" y="2382"/>
                  </a:lnTo>
                  <a:lnTo>
                    <a:pt x="15" y="2374"/>
                  </a:lnTo>
                  <a:lnTo>
                    <a:pt x="17" y="2369"/>
                  </a:lnTo>
                  <a:lnTo>
                    <a:pt x="19" y="2361"/>
                  </a:lnTo>
                  <a:lnTo>
                    <a:pt x="21" y="2355"/>
                  </a:lnTo>
                  <a:lnTo>
                    <a:pt x="23" y="2348"/>
                  </a:lnTo>
                  <a:lnTo>
                    <a:pt x="25" y="2342"/>
                  </a:lnTo>
                  <a:lnTo>
                    <a:pt x="27" y="2335"/>
                  </a:lnTo>
                  <a:lnTo>
                    <a:pt x="29" y="2329"/>
                  </a:lnTo>
                  <a:lnTo>
                    <a:pt x="30" y="2321"/>
                  </a:lnTo>
                  <a:lnTo>
                    <a:pt x="32" y="2316"/>
                  </a:lnTo>
                  <a:lnTo>
                    <a:pt x="36" y="2308"/>
                  </a:lnTo>
                  <a:lnTo>
                    <a:pt x="38" y="2302"/>
                  </a:lnTo>
                  <a:lnTo>
                    <a:pt x="40" y="2295"/>
                  </a:lnTo>
                  <a:lnTo>
                    <a:pt x="42" y="2287"/>
                  </a:lnTo>
                  <a:lnTo>
                    <a:pt x="46" y="2279"/>
                  </a:lnTo>
                  <a:lnTo>
                    <a:pt x="48" y="2274"/>
                  </a:lnTo>
                  <a:lnTo>
                    <a:pt x="49" y="2266"/>
                  </a:lnTo>
                  <a:lnTo>
                    <a:pt x="53" y="2259"/>
                  </a:lnTo>
                  <a:lnTo>
                    <a:pt x="55" y="2253"/>
                  </a:lnTo>
                  <a:lnTo>
                    <a:pt x="57" y="2247"/>
                  </a:lnTo>
                  <a:lnTo>
                    <a:pt x="61" y="2240"/>
                  </a:lnTo>
                  <a:lnTo>
                    <a:pt x="63" y="2232"/>
                  </a:lnTo>
                  <a:lnTo>
                    <a:pt x="67" y="2224"/>
                  </a:lnTo>
                  <a:lnTo>
                    <a:pt x="70" y="2219"/>
                  </a:lnTo>
                  <a:lnTo>
                    <a:pt x="72" y="2211"/>
                  </a:lnTo>
                  <a:lnTo>
                    <a:pt x="76" y="2205"/>
                  </a:lnTo>
                  <a:lnTo>
                    <a:pt x="80" y="2200"/>
                  </a:lnTo>
                  <a:lnTo>
                    <a:pt x="84" y="2194"/>
                  </a:lnTo>
                  <a:lnTo>
                    <a:pt x="86" y="2186"/>
                  </a:lnTo>
                  <a:lnTo>
                    <a:pt x="89" y="2181"/>
                  </a:lnTo>
                  <a:lnTo>
                    <a:pt x="93" y="2173"/>
                  </a:lnTo>
                  <a:lnTo>
                    <a:pt x="97" y="2167"/>
                  </a:lnTo>
                  <a:lnTo>
                    <a:pt x="101" y="2162"/>
                  </a:lnTo>
                  <a:lnTo>
                    <a:pt x="105" y="2156"/>
                  </a:lnTo>
                  <a:lnTo>
                    <a:pt x="108" y="2150"/>
                  </a:lnTo>
                  <a:lnTo>
                    <a:pt x="114" y="2144"/>
                  </a:lnTo>
                  <a:lnTo>
                    <a:pt x="116" y="2139"/>
                  </a:lnTo>
                  <a:lnTo>
                    <a:pt x="122" y="2131"/>
                  </a:lnTo>
                  <a:lnTo>
                    <a:pt x="125" y="2127"/>
                  </a:lnTo>
                  <a:lnTo>
                    <a:pt x="129" y="2122"/>
                  </a:lnTo>
                  <a:lnTo>
                    <a:pt x="133" y="2116"/>
                  </a:lnTo>
                  <a:lnTo>
                    <a:pt x="137" y="2110"/>
                  </a:lnTo>
                  <a:lnTo>
                    <a:pt x="143" y="2106"/>
                  </a:lnTo>
                  <a:lnTo>
                    <a:pt x="146" y="2103"/>
                  </a:lnTo>
                  <a:lnTo>
                    <a:pt x="150" y="2097"/>
                  </a:lnTo>
                  <a:lnTo>
                    <a:pt x="154" y="2091"/>
                  </a:lnTo>
                  <a:lnTo>
                    <a:pt x="156" y="2087"/>
                  </a:lnTo>
                  <a:lnTo>
                    <a:pt x="160" y="2084"/>
                  </a:lnTo>
                  <a:lnTo>
                    <a:pt x="163" y="2076"/>
                  </a:lnTo>
                  <a:lnTo>
                    <a:pt x="167" y="2070"/>
                  </a:lnTo>
                  <a:lnTo>
                    <a:pt x="169" y="2063"/>
                  </a:lnTo>
                  <a:lnTo>
                    <a:pt x="169" y="2059"/>
                  </a:lnTo>
                  <a:lnTo>
                    <a:pt x="167" y="2053"/>
                  </a:lnTo>
                  <a:lnTo>
                    <a:pt x="165" y="2049"/>
                  </a:lnTo>
                  <a:lnTo>
                    <a:pt x="163" y="2044"/>
                  </a:lnTo>
                  <a:lnTo>
                    <a:pt x="160" y="2040"/>
                  </a:lnTo>
                  <a:lnTo>
                    <a:pt x="154" y="2034"/>
                  </a:lnTo>
                  <a:lnTo>
                    <a:pt x="150" y="2030"/>
                  </a:lnTo>
                  <a:lnTo>
                    <a:pt x="144" y="2025"/>
                  </a:lnTo>
                  <a:lnTo>
                    <a:pt x="139" y="2021"/>
                  </a:lnTo>
                  <a:lnTo>
                    <a:pt x="133" y="2015"/>
                  </a:lnTo>
                  <a:lnTo>
                    <a:pt x="127" y="2011"/>
                  </a:lnTo>
                  <a:lnTo>
                    <a:pt x="120" y="2004"/>
                  </a:lnTo>
                  <a:lnTo>
                    <a:pt x="114" y="1998"/>
                  </a:lnTo>
                  <a:lnTo>
                    <a:pt x="108" y="1990"/>
                  </a:lnTo>
                  <a:lnTo>
                    <a:pt x="105" y="1983"/>
                  </a:lnTo>
                  <a:lnTo>
                    <a:pt x="101" y="1979"/>
                  </a:lnTo>
                  <a:lnTo>
                    <a:pt x="99" y="1973"/>
                  </a:lnTo>
                  <a:lnTo>
                    <a:pt x="97" y="1970"/>
                  </a:lnTo>
                  <a:lnTo>
                    <a:pt x="95" y="1964"/>
                  </a:lnTo>
                  <a:lnTo>
                    <a:pt x="93" y="1960"/>
                  </a:lnTo>
                  <a:lnTo>
                    <a:pt x="93" y="1954"/>
                  </a:lnTo>
                  <a:lnTo>
                    <a:pt x="91" y="1949"/>
                  </a:lnTo>
                  <a:lnTo>
                    <a:pt x="91" y="1943"/>
                  </a:lnTo>
                  <a:lnTo>
                    <a:pt x="89" y="1935"/>
                  </a:lnTo>
                  <a:lnTo>
                    <a:pt x="89" y="1930"/>
                  </a:lnTo>
                  <a:lnTo>
                    <a:pt x="89" y="1922"/>
                  </a:lnTo>
                  <a:lnTo>
                    <a:pt x="89" y="1914"/>
                  </a:lnTo>
                  <a:lnTo>
                    <a:pt x="89" y="1907"/>
                  </a:lnTo>
                  <a:lnTo>
                    <a:pt x="91" y="1899"/>
                  </a:lnTo>
                  <a:lnTo>
                    <a:pt x="93" y="1890"/>
                  </a:lnTo>
                  <a:lnTo>
                    <a:pt x="95" y="1882"/>
                  </a:lnTo>
                  <a:lnTo>
                    <a:pt x="97" y="1873"/>
                  </a:lnTo>
                  <a:lnTo>
                    <a:pt x="99" y="1863"/>
                  </a:lnTo>
                  <a:lnTo>
                    <a:pt x="103" y="1854"/>
                  </a:lnTo>
                  <a:lnTo>
                    <a:pt x="105" y="1844"/>
                  </a:lnTo>
                  <a:lnTo>
                    <a:pt x="108" y="1833"/>
                  </a:lnTo>
                  <a:lnTo>
                    <a:pt x="114" y="1821"/>
                  </a:lnTo>
                  <a:lnTo>
                    <a:pt x="118" y="1808"/>
                  </a:lnTo>
                  <a:lnTo>
                    <a:pt x="125" y="1797"/>
                  </a:lnTo>
                  <a:lnTo>
                    <a:pt x="129" y="1785"/>
                  </a:lnTo>
                  <a:lnTo>
                    <a:pt x="135" y="1772"/>
                  </a:lnTo>
                  <a:lnTo>
                    <a:pt x="139" y="1760"/>
                  </a:lnTo>
                  <a:lnTo>
                    <a:pt x="144" y="1749"/>
                  </a:lnTo>
                  <a:lnTo>
                    <a:pt x="148" y="1740"/>
                  </a:lnTo>
                  <a:lnTo>
                    <a:pt x="154" y="1728"/>
                  </a:lnTo>
                  <a:lnTo>
                    <a:pt x="158" y="1719"/>
                  </a:lnTo>
                  <a:lnTo>
                    <a:pt x="163" y="1709"/>
                  </a:lnTo>
                  <a:lnTo>
                    <a:pt x="167" y="1700"/>
                  </a:lnTo>
                  <a:lnTo>
                    <a:pt x="173" y="1692"/>
                  </a:lnTo>
                  <a:lnTo>
                    <a:pt x="175" y="1684"/>
                  </a:lnTo>
                  <a:lnTo>
                    <a:pt x="181" y="1677"/>
                  </a:lnTo>
                  <a:lnTo>
                    <a:pt x="184" y="1667"/>
                  </a:lnTo>
                  <a:lnTo>
                    <a:pt x="188" y="1662"/>
                  </a:lnTo>
                  <a:lnTo>
                    <a:pt x="192" y="1654"/>
                  </a:lnTo>
                  <a:lnTo>
                    <a:pt x="196" y="1648"/>
                  </a:lnTo>
                  <a:lnTo>
                    <a:pt x="200" y="1641"/>
                  </a:lnTo>
                  <a:lnTo>
                    <a:pt x="201" y="1635"/>
                  </a:lnTo>
                  <a:lnTo>
                    <a:pt x="205" y="1627"/>
                  </a:lnTo>
                  <a:lnTo>
                    <a:pt x="209" y="1624"/>
                  </a:lnTo>
                  <a:lnTo>
                    <a:pt x="211" y="1618"/>
                  </a:lnTo>
                  <a:lnTo>
                    <a:pt x="215" y="1612"/>
                  </a:lnTo>
                  <a:lnTo>
                    <a:pt x="219" y="1606"/>
                  </a:lnTo>
                  <a:lnTo>
                    <a:pt x="220" y="1603"/>
                  </a:lnTo>
                  <a:lnTo>
                    <a:pt x="226" y="1593"/>
                  </a:lnTo>
                  <a:lnTo>
                    <a:pt x="232" y="1584"/>
                  </a:lnTo>
                  <a:lnTo>
                    <a:pt x="238" y="1576"/>
                  </a:lnTo>
                  <a:lnTo>
                    <a:pt x="241" y="1568"/>
                  </a:lnTo>
                  <a:lnTo>
                    <a:pt x="245" y="1561"/>
                  </a:lnTo>
                  <a:lnTo>
                    <a:pt x="249" y="1553"/>
                  </a:lnTo>
                  <a:lnTo>
                    <a:pt x="253" y="1546"/>
                  </a:lnTo>
                  <a:lnTo>
                    <a:pt x="257" y="1538"/>
                  </a:lnTo>
                  <a:lnTo>
                    <a:pt x="258" y="1530"/>
                  </a:lnTo>
                  <a:lnTo>
                    <a:pt x="262" y="1523"/>
                  </a:lnTo>
                  <a:lnTo>
                    <a:pt x="262" y="1515"/>
                  </a:lnTo>
                  <a:lnTo>
                    <a:pt x="266" y="1508"/>
                  </a:lnTo>
                  <a:lnTo>
                    <a:pt x="266" y="1502"/>
                  </a:lnTo>
                  <a:lnTo>
                    <a:pt x="266" y="1498"/>
                  </a:lnTo>
                  <a:lnTo>
                    <a:pt x="268" y="1492"/>
                  </a:lnTo>
                  <a:lnTo>
                    <a:pt x="268" y="1489"/>
                  </a:lnTo>
                  <a:lnTo>
                    <a:pt x="268" y="1483"/>
                  </a:lnTo>
                  <a:lnTo>
                    <a:pt x="270" y="1477"/>
                  </a:lnTo>
                  <a:lnTo>
                    <a:pt x="270" y="1471"/>
                  </a:lnTo>
                  <a:lnTo>
                    <a:pt x="272" y="1468"/>
                  </a:lnTo>
                  <a:lnTo>
                    <a:pt x="272" y="1460"/>
                  </a:lnTo>
                  <a:lnTo>
                    <a:pt x="272" y="1454"/>
                  </a:lnTo>
                  <a:lnTo>
                    <a:pt x="272" y="1449"/>
                  </a:lnTo>
                  <a:lnTo>
                    <a:pt x="272" y="1441"/>
                  </a:lnTo>
                  <a:lnTo>
                    <a:pt x="272" y="1433"/>
                  </a:lnTo>
                  <a:lnTo>
                    <a:pt x="272" y="1428"/>
                  </a:lnTo>
                  <a:lnTo>
                    <a:pt x="272" y="1418"/>
                  </a:lnTo>
                  <a:lnTo>
                    <a:pt x="274" y="1413"/>
                  </a:lnTo>
                  <a:lnTo>
                    <a:pt x="274" y="1403"/>
                  </a:lnTo>
                  <a:lnTo>
                    <a:pt x="274" y="1395"/>
                  </a:lnTo>
                  <a:lnTo>
                    <a:pt x="274" y="1388"/>
                  </a:lnTo>
                  <a:lnTo>
                    <a:pt x="274" y="1380"/>
                  </a:lnTo>
                  <a:lnTo>
                    <a:pt x="274" y="1373"/>
                  </a:lnTo>
                  <a:lnTo>
                    <a:pt x="274" y="1367"/>
                  </a:lnTo>
                  <a:lnTo>
                    <a:pt x="276" y="1361"/>
                  </a:lnTo>
                  <a:lnTo>
                    <a:pt x="276" y="1355"/>
                  </a:lnTo>
                  <a:lnTo>
                    <a:pt x="276" y="1350"/>
                  </a:lnTo>
                  <a:lnTo>
                    <a:pt x="277" y="1342"/>
                  </a:lnTo>
                  <a:lnTo>
                    <a:pt x="277" y="1338"/>
                  </a:lnTo>
                  <a:lnTo>
                    <a:pt x="279" y="1333"/>
                  </a:lnTo>
                  <a:lnTo>
                    <a:pt x="279" y="1327"/>
                  </a:lnTo>
                  <a:lnTo>
                    <a:pt x="281" y="1321"/>
                  </a:lnTo>
                  <a:lnTo>
                    <a:pt x="281" y="1317"/>
                  </a:lnTo>
                  <a:lnTo>
                    <a:pt x="283" y="1314"/>
                  </a:lnTo>
                  <a:lnTo>
                    <a:pt x="287" y="1306"/>
                  </a:lnTo>
                  <a:lnTo>
                    <a:pt x="289" y="1298"/>
                  </a:lnTo>
                  <a:lnTo>
                    <a:pt x="293" y="1291"/>
                  </a:lnTo>
                  <a:lnTo>
                    <a:pt x="296" y="1285"/>
                  </a:lnTo>
                  <a:lnTo>
                    <a:pt x="300" y="1279"/>
                  </a:lnTo>
                  <a:lnTo>
                    <a:pt x="306" y="1274"/>
                  </a:lnTo>
                  <a:lnTo>
                    <a:pt x="310" y="1268"/>
                  </a:lnTo>
                  <a:lnTo>
                    <a:pt x="315" y="1264"/>
                  </a:lnTo>
                  <a:lnTo>
                    <a:pt x="321" y="1260"/>
                  </a:lnTo>
                  <a:lnTo>
                    <a:pt x="327" y="1257"/>
                  </a:lnTo>
                  <a:lnTo>
                    <a:pt x="331" y="1251"/>
                  </a:lnTo>
                  <a:lnTo>
                    <a:pt x="338" y="1249"/>
                  </a:lnTo>
                  <a:lnTo>
                    <a:pt x="344" y="1245"/>
                  </a:lnTo>
                  <a:lnTo>
                    <a:pt x="350" y="1241"/>
                  </a:lnTo>
                  <a:lnTo>
                    <a:pt x="357" y="1238"/>
                  </a:lnTo>
                  <a:lnTo>
                    <a:pt x="365" y="1236"/>
                  </a:lnTo>
                  <a:lnTo>
                    <a:pt x="373" y="1232"/>
                  </a:lnTo>
                  <a:lnTo>
                    <a:pt x="378" y="1228"/>
                  </a:lnTo>
                  <a:lnTo>
                    <a:pt x="388" y="1222"/>
                  </a:lnTo>
                  <a:lnTo>
                    <a:pt x="395" y="1221"/>
                  </a:lnTo>
                  <a:lnTo>
                    <a:pt x="403" y="1215"/>
                  </a:lnTo>
                  <a:lnTo>
                    <a:pt x="412" y="1211"/>
                  </a:lnTo>
                  <a:lnTo>
                    <a:pt x="420" y="1205"/>
                  </a:lnTo>
                  <a:lnTo>
                    <a:pt x="430" y="1202"/>
                  </a:lnTo>
                  <a:lnTo>
                    <a:pt x="437" y="1194"/>
                  </a:lnTo>
                  <a:lnTo>
                    <a:pt x="445" y="1188"/>
                  </a:lnTo>
                  <a:lnTo>
                    <a:pt x="452" y="1182"/>
                  </a:lnTo>
                  <a:lnTo>
                    <a:pt x="458" y="1175"/>
                  </a:lnTo>
                  <a:lnTo>
                    <a:pt x="462" y="1169"/>
                  </a:lnTo>
                  <a:lnTo>
                    <a:pt x="466" y="1163"/>
                  </a:lnTo>
                  <a:lnTo>
                    <a:pt x="469" y="1156"/>
                  </a:lnTo>
                  <a:lnTo>
                    <a:pt x="473" y="1150"/>
                  </a:lnTo>
                  <a:lnTo>
                    <a:pt x="475" y="1143"/>
                  </a:lnTo>
                  <a:lnTo>
                    <a:pt x="479" y="1137"/>
                  </a:lnTo>
                  <a:lnTo>
                    <a:pt x="481" y="1129"/>
                  </a:lnTo>
                  <a:lnTo>
                    <a:pt x="483" y="1122"/>
                  </a:lnTo>
                  <a:lnTo>
                    <a:pt x="485" y="1114"/>
                  </a:lnTo>
                  <a:lnTo>
                    <a:pt x="485" y="1108"/>
                  </a:lnTo>
                  <a:lnTo>
                    <a:pt x="487" y="1101"/>
                  </a:lnTo>
                  <a:lnTo>
                    <a:pt x="488" y="1093"/>
                  </a:lnTo>
                  <a:lnTo>
                    <a:pt x="488" y="1086"/>
                  </a:lnTo>
                  <a:lnTo>
                    <a:pt x="488" y="1078"/>
                  </a:lnTo>
                  <a:lnTo>
                    <a:pt x="490" y="1070"/>
                  </a:lnTo>
                  <a:lnTo>
                    <a:pt x="492" y="1063"/>
                  </a:lnTo>
                  <a:lnTo>
                    <a:pt x="492" y="1055"/>
                  </a:lnTo>
                  <a:lnTo>
                    <a:pt x="494" y="1048"/>
                  </a:lnTo>
                  <a:lnTo>
                    <a:pt x="496" y="1040"/>
                  </a:lnTo>
                  <a:lnTo>
                    <a:pt x="500" y="1032"/>
                  </a:lnTo>
                  <a:lnTo>
                    <a:pt x="502" y="1023"/>
                  </a:lnTo>
                  <a:lnTo>
                    <a:pt x="506" y="1015"/>
                  </a:lnTo>
                  <a:lnTo>
                    <a:pt x="509" y="1006"/>
                  </a:lnTo>
                  <a:lnTo>
                    <a:pt x="515" y="998"/>
                  </a:lnTo>
                  <a:lnTo>
                    <a:pt x="519" y="990"/>
                  </a:lnTo>
                  <a:lnTo>
                    <a:pt x="525" y="981"/>
                  </a:lnTo>
                  <a:lnTo>
                    <a:pt x="532" y="973"/>
                  </a:lnTo>
                  <a:lnTo>
                    <a:pt x="540" y="964"/>
                  </a:lnTo>
                  <a:lnTo>
                    <a:pt x="547" y="954"/>
                  </a:lnTo>
                  <a:lnTo>
                    <a:pt x="555" y="949"/>
                  </a:lnTo>
                  <a:lnTo>
                    <a:pt x="563" y="941"/>
                  </a:lnTo>
                  <a:lnTo>
                    <a:pt x="572" y="935"/>
                  </a:lnTo>
                  <a:lnTo>
                    <a:pt x="580" y="928"/>
                  </a:lnTo>
                  <a:lnTo>
                    <a:pt x="587" y="924"/>
                  </a:lnTo>
                  <a:lnTo>
                    <a:pt x="595" y="918"/>
                  </a:lnTo>
                  <a:lnTo>
                    <a:pt x="602" y="914"/>
                  </a:lnTo>
                  <a:lnTo>
                    <a:pt x="610" y="909"/>
                  </a:lnTo>
                  <a:lnTo>
                    <a:pt x="618" y="907"/>
                  </a:lnTo>
                  <a:lnTo>
                    <a:pt x="623" y="903"/>
                  </a:lnTo>
                  <a:lnTo>
                    <a:pt x="631" y="899"/>
                  </a:lnTo>
                  <a:lnTo>
                    <a:pt x="639" y="897"/>
                  </a:lnTo>
                  <a:lnTo>
                    <a:pt x="646" y="895"/>
                  </a:lnTo>
                  <a:lnTo>
                    <a:pt x="654" y="892"/>
                  </a:lnTo>
                  <a:lnTo>
                    <a:pt x="661" y="890"/>
                  </a:lnTo>
                  <a:lnTo>
                    <a:pt x="667" y="888"/>
                  </a:lnTo>
                  <a:lnTo>
                    <a:pt x="675" y="886"/>
                  </a:lnTo>
                  <a:lnTo>
                    <a:pt x="680" y="882"/>
                  </a:lnTo>
                  <a:lnTo>
                    <a:pt x="688" y="880"/>
                  </a:lnTo>
                  <a:lnTo>
                    <a:pt x="694" y="878"/>
                  </a:lnTo>
                  <a:lnTo>
                    <a:pt x="699" y="876"/>
                  </a:lnTo>
                  <a:lnTo>
                    <a:pt x="707" y="873"/>
                  </a:lnTo>
                  <a:lnTo>
                    <a:pt x="713" y="871"/>
                  </a:lnTo>
                  <a:lnTo>
                    <a:pt x="718" y="867"/>
                  </a:lnTo>
                  <a:lnTo>
                    <a:pt x="724" y="865"/>
                  </a:lnTo>
                  <a:lnTo>
                    <a:pt x="730" y="861"/>
                  </a:lnTo>
                  <a:lnTo>
                    <a:pt x="737" y="857"/>
                  </a:lnTo>
                  <a:lnTo>
                    <a:pt x="741" y="854"/>
                  </a:lnTo>
                  <a:lnTo>
                    <a:pt x="749" y="850"/>
                  </a:lnTo>
                  <a:lnTo>
                    <a:pt x="755" y="844"/>
                  </a:lnTo>
                  <a:lnTo>
                    <a:pt x="760" y="838"/>
                  </a:lnTo>
                  <a:lnTo>
                    <a:pt x="764" y="833"/>
                  </a:lnTo>
                  <a:lnTo>
                    <a:pt x="768" y="827"/>
                  </a:lnTo>
                  <a:lnTo>
                    <a:pt x="772" y="821"/>
                  </a:lnTo>
                  <a:lnTo>
                    <a:pt x="775" y="816"/>
                  </a:lnTo>
                  <a:lnTo>
                    <a:pt x="777" y="810"/>
                  </a:lnTo>
                  <a:lnTo>
                    <a:pt x="777" y="804"/>
                  </a:lnTo>
                  <a:lnTo>
                    <a:pt x="779" y="798"/>
                  </a:lnTo>
                  <a:lnTo>
                    <a:pt x="781" y="795"/>
                  </a:lnTo>
                  <a:lnTo>
                    <a:pt x="781" y="787"/>
                  </a:lnTo>
                  <a:lnTo>
                    <a:pt x="781" y="783"/>
                  </a:lnTo>
                  <a:lnTo>
                    <a:pt x="781" y="778"/>
                  </a:lnTo>
                  <a:lnTo>
                    <a:pt x="783" y="772"/>
                  </a:lnTo>
                  <a:lnTo>
                    <a:pt x="781" y="766"/>
                  </a:lnTo>
                  <a:lnTo>
                    <a:pt x="781" y="760"/>
                  </a:lnTo>
                  <a:lnTo>
                    <a:pt x="781" y="755"/>
                  </a:lnTo>
                  <a:lnTo>
                    <a:pt x="781" y="749"/>
                  </a:lnTo>
                  <a:lnTo>
                    <a:pt x="779" y="743"/>
                  </a:lnTo>
                  <a:lnTo>
                    <a:pt x="779" y="738"/>
                  </a:lnTo>
                  <a:lnTo>
                    <a:pt x="777" y="732"/>
                  </a:lnTo>
                  <a:lnTo>
                    <a:pt x="777" y="726"/>
                  </a:lnTo>
                  <a:lnTo>
                    <a:pt x="777" y="721"/>
                  </a:lnTo>
                  <a:lnTo>
                    <a:pt x="777" y="715"/>
                  </a:lnTo>
                  <a:lnTo>
                    <a:pt x="777" y="709"/>
                  </a:lnTo>
                  <a:lnTo>
                    <a:pt x="777" y="702"/>
                  </a:lnTo>
                  <a:lnTo>
                    <a:pt x="777" y="696"/>
                  </a:lnTo>
                  <a:lnTo>
                    <a:pt x="779" y="688"/>
                  </a:lnTo>
                  <a:lnTo>
                    <a:pt x="779" y="683"/>
                  </a:lnTo>
                  <a:lnTo>
                    <a:pt x="783" y="677"/>
                  </a:lnTo>
                  <a:lnTo>
                    <a:pt x="785" y="669"/>
                  </a:lnTo>
                  <a:lnTo>
                    <a:pt x="787" y="662"/>
                  </a:lnTo>
                  <a:lnTo>
                    <a:pt x="791" y="654"/>
                  </a:lnTo>
                  <a:lnTo>
                    <a:pt x="796" y="648"/>
                  </a:lnTo>
                  <a:close/>
                </a:path>
              </a:pathLst>
            </a:custGeom>
            <a:gradFill rotWithShape="1">
              <a:gsLst>
                <a:gs pos="0">
                  <a:srgbClr val="FF0000"/>
                </a:gs>
                <a:gs pos="100000">
                  <a:srgbClr val="FFF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0" name="Freeform 7"/>
            <p:cNvSpPr>
              <a:spLocks/>
            </p:cNvSpPr>
            <p:nvPr/>
          </p:nvSpPr>
          <p:spPr bwMode="auto">
            <a:xfrm>
              <a:off x="3780" y="990"/>
              <a:ext cx="462" cy="520"/>
            </a:xfrm>
            <a:custGeom>
              <a:avLst/>
              <a:gdLst>
                <a:gd name="T0" fmla="*/ 21 w 923"/>
                <a:gd name="T1" fmla="*/ 7 h 1039"/>
                <a:gd name="T2" fmla="*/ 20 w 923"/>
                <a:gd name="T3" fmla="*/ 6 h 1039"/>
                <a:gd name="T4" fmla="*/ 19 w 923"/>
                <a:gd name="T5" fmla="*/ 5 h 1039"/>
                <a:gd name="T6" fmla="*/ 17 w 923"/>
                <a:gd name="T7" fmla="*/ 3 h 1039"/>
                <a:gd name="T8" fmla="*/ 16 w 923"/>
                <a:gd name="T9" fmla="*/ 2 h 1039"/>
                <a:gd name="T10" fmla="*/ 14 w 923"/>
                <a:gd name="T11" fmla="*/ 1 h 1039"/>
                <a:gd name="T12" fmla="*/ 12 w 923"/>
                <a:gd name="T13" fmla="*/ 1 h 1039"/>
                <a:gd name="T14" fmla="*/ 10 w 923"/>
                <a:gd name="T15" fmla="*/ 1 h 1039"/>
                <a:gd name="T16" fmla="*/ 8 w 923"/>
                <a:gd name="T17" fmla="*/ 1 h 1039"/>
                <a:gd name="T18" fmla="*/ 6 w 923"/>
                <a:gd name="T19" fmla="*/ 1 h 1039"/>
                <a:gd name="T20" fmla="*/ 5 w 923"/>
                <a:gd name="T21" fmla="*/ 1 h 1039"/>
                <a:gd name="T22" fmla="*/ 3 w 923"/>
                <a:gd name="T23" fmla="*/ 1 h 1039"/>
                <a:gd name="T24" fmla="*/ 2 w 923"/>
                <a:gd name="T25" fmla="*/ 2 h 1039"/>
                <a:gd name="T26" fmla="*/ 2 w 923"/>
                <a:gd name="T27" fmla="*/ 3 h 1039"/>
                <a:gd name="T28" fmla="*/ 1 w 923"/>
                <a:gd name="T29" fmla="*/ 4 h 1039"/>
                <a:gd name="T30" fmla="*/ 1 w 923"/>
                <a:gd name="T31" fmla="*/ 6 h 1039"/>
                <a:gd name="T32" fmla="*/ 1 w 923"/>
                <a:gd name="T33" fmla="*/ 7 h 1039"/>
                <a:gd name="T34" fmla="*/ 1 w 923"/>
                <a:gd name="T35" fmla="*/ 9 h 1039"/>
                <a:gd name="T36" fmla="*/ 1 w 923"/>
                <a:gd name="T37" fmla="*/ 10 h 1039"/>
                <a:gd name="T38" fmla="*/ 1 w 923"/>
                <a:gd name="T39" fmla="*/ 12 h 1039"/>
                <a:gd name="T40" fmla="*/ 1 w 923"/>
                <a:gd name="T41" fmla="*/ 13 h 1039"/>
                <a:gd name="T42" fmla="*/ 2 w 923"/>
                <a:gd name="T43" fmla="*/ 14 h 1039"/>
                <a:gd name="T44" fmla="*/ 3 w 923"/>
                <a:gd name="T45" fmla="*/ 15 h 1039"/>
                <a:gd name="T46" fmla="*/ 4 w 923"/>
                <a:gd name="T47" fmla="*/ 16 h 1039"/>
                <a:gd name="T48" fmla="*/ 5 w 923"/>
                <a:gd name="T49" fmla="*/ 16 h 1039"/>
                <a:gd name="T50" fmla="*/ 6 w 923"/>
                <a:gd name="T51" fmla="*/ 17 h 1039"/>
                <a:gd name="T52" fmla="*/ 7 w 923"/>
                <a:gd name="T53" fmla="*/ 18 h 1039"/>
                <a:gd name="T54" fmla="*/ 8 w 923"/>
                <a:gd name="T55" fmla="*/ 20 h 1039"/>
                <a:gd name="T56" fmla="*/ 8 w 923"/>
                <a:gd name="T57" fmla="*/ 21 h 1039"/>
                <a:gd name="T58" fmla="*/ 9 w 923"/>
                <a:gd name="T59" fmla="*/ 22 h 1039"/>
                <a:gd name="T60" fmla="*/ 9 w 923"/>
                <a:gd name="T61" fmla="*/ 23 h 1039"/>
                <a:gd name="T62" fmla="*/ 10 w 923"/>
                <a:gd name="T63" fmla="*/ 25 h 1039"/>
                <a:gd name="T64" fmla="*/ 11 w 923"/>
                <a:gd name="T65" fmla="*/ 26 h 1039"/>
                <a:gd name="T66" fmla="*/ 11 w 923"/>
                <a:gd name="T67" fmla="*/ 28 h 1039"/>
                <a:gd name="T68" fmla="*/ 12 w 923"/>
                <a:gd name="T69" fmla="*/ 29 h 1039"/>
                <a:gd name="T70" fmla="*/ 13 w 923"/>
                <a:gd name="T71" fmla="*/ 30 h 1039"/>
                <a:gd name="T72" fmla="*/ 14 w 923"/>
                <a:gd name="T73" fmla="*/ 31 h 1039"/>
                <a:gd name="T74" fmla="*/ 15 w 923"/>
                <a:gd name="T75" fmla="*/ 31 h 1039"/>
                <a:gd name="T76" fmla="*/ 17 w 923"/>
                <a:gd name="T77" fmla="*/ 32 h 1039"/>
                <a:gd name="T78" fmla="*/ 19 w 923"/>
                <a:gd name="T79" fmla="*/ 32 h 1039"/>
                <a:gd name="T80" fmla="*/ 20 w 923"/>
                <a:gd name="T81" fmla="*/ 32 h 1039"/>
                <a:gd name="T82" fmla="*/ 22 w 923"/>
                <a:gd name="T83" fmla="*/ 33 h 1039"/>
                <a:gd name="T84" fmla="*/ 23 w 923"/>
                <a:gd name="T85" fmla="*/ 33 h 1039"/>
                <a:gd name="T86" fmla="*/ 24 w 923"/>
                <a:gd name="T87" fmla="*/ 33 h 1039"/>
                <a:gd name="T88" fmla="*/ 25 w 923"/>
                <a:gd name="T89" fmla="*/ 33 h 1039"/>
                <a:gd name="T90" fmla="*/ 26 w 923"/>
                <a:gd name="T91" fmla="*/ 33 h 1039"/>
                <a:gd name="T92" fmla="*/ 27 w 923"/>
                <a:gd name="T93" fmla="*/ 32 h 1039"/>
                <a:gd name="T94" fmla="*/ 28 w 923"/>
                <a:gd name="T95" fmla="*/ 31 h 1039"/>
                <a:gd name="T96" fmla="*/ 29 w 923"/>
                <a:gd name="T97" fmla="*/ 29 h 1039"/>
                <a:gd name="T98" fmla="*/ 29 w 923"/>
                <a:gd name="T99" fmla="*/ 27 h 1039"/>
                <a:gd name="T100" fmla="*/ 29 w 923"/>
                <a:gd name="T101" fmla="*/ 24 h 1039"/>
                <a:gd name="T102" fmla="*/ 29 w 923"/>
                <a:gd name="T103" fmla="*/ 22 h 1039"/>
                <a:gd name="T104" fmla="*/ 29 w 923"/>
                <a:gd name="T105" fmla="*/ 20 h 1039"/>
                <a:gd name="T106" fmla="*/ 29 w 923"/>
                <a:gd name="T107" fmla="*/ 18 h 1039"/>
                <a:gd name="T108" fmla="*/ 29 w 923"/>
                <a:gd name="T109" fmla="*/ 17 h 1039"/>
                <a:gd name="T110" fmla="*/ 28 w 923"/>
                <a:gd name="T111" fmla="*/ 16 h 1039"/>
                <a:gd name="T112" fmla="*/ 28 w 923"/>
                <a:gd name="T113" fmla="*/ 15 h 1039"/>
                <a:gd name="T114" fmla="*/ 27 w 923"/>
                <a:gd name="T115" fmla="*/ 13 h 1039"/>
                <a:gd name="T116" fmla="*/ 26 w 923"/>
                <a:gd name="T117" fmla="*/ 12 h 1039"/>
                <a:gd name="T118" fmla="*/ 25 w 923"/>
                <a:gd name="T119" fmla="*/ 11 h 1039"/>
                <a:gd name="T120" fmla="*/ 24 w 923"/>
                <a:gd name="T121" fmla="*/ 10 h 1039"/>
                <a:gd name="T122" fmla="*/ 23 w 923"/>
                <a:gd name="T123" fmla="*/ 9 h 1039"/>
                <a:gd name="T124" fmla="*/ 22 w 923"/>
                <a:gd name="T125" fmla="*/ 8 h 10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23" h="1039">
                  <a:moveTo>
                    <a:pt x="661" y="230"/>
                  </a:moveTo>
                  <a:lnTo>
                    <a:pt x="658" y="228"/>
                  </a:lnTo>
                  <a:lnTo>
                    <a:pt x="657" y="224"/>
                  </a:lnTo>
                  <a:lnTo>
                    <a:pt x="655" y="220"/>
                  </a:lnTo>
                  <a:lnTo>
                    <a:pt x="653" y="217"/>
                  </a:lnTo>
                  <a:lnTo>
                    <a:pt x="651" y="213"/>
                  </a:lnTo>
                  <a:lnTo>
                    <a:pt x="650" y="209"/>
                  </a:lnTo>
                  <a:lnTo>
                    <a:pt x="647" y="207"/>
                  </a:lnTo>
                  <a:lnTo>
                    <a:pt x="645" y="203"/>
                  </a:lnTo>
                  <a:lnTo>
                    <a:pt x="642" y="199"/>
                  </a:lnTo>
                  <a:lnTo>
                    <a:pt x="640" y="195"/>
                  </a:lnTo>
                  <a:lnTo>
                    <a:pt x="637" y="190"/>
                  </a:lnTo>
                  <a:lnTo>
                    <a:pt x="635" y="188"/>
                  </a:lnTo>
                  <a:lnTo>
                    <a:pt x="631" y="183"/>
                  </a:lnTo>
                  <a:lnTo>
                    <a:pt x="628" y="179"/>
                  </a:lnTo>
                  <a:lnTo>
                    <a:pt x="626" y="175"/>
                  </a:lnTo>
                  <a:lnTo>
                    <a:pt x="622" y="171"/>
                  </a:lnTo>
                  <a:lnTo>
                    <a:pt x="618" y="166"/>
                  </a:lnTo>
                  <a:lnTo>
                    <a:pt x="615" y="163"/>
                  </a:lnTo>
                  <a:lnTo>
                    <a:pt x="611" y="158"/>
                  </a:lnTo>
                  <a:lnTo>
                    <a:pt x="607" y="155"/>
                  </a:lnTo>
                  <a:lnTo>
                    <a:pt x="603" y="150"/>
                  </a:lnTo>
                  <a:lnTo>
                    <a:pt x="600" y="146"/>
                  </a:lnTo>
                  <a:lnTo>
                    <a:pt x="596" y="141"/>
                  </a:lnTo>
                  <a:lnTo>
                    <a:pt x="592" y="138"/>
                  </a:lnTo>
                  <a:lnTo>
                    <a:pt x="587" y="134"/>
                  </a:lnTo>
                  <a:lnTo>
                    <a:pt x="583" y="130"/>
                  </a:lnTo>
                  <a:lnTo>
                    <a:pt x="578" y="125"/>
                  </a:lnTo>
                  <a:lnTo>
                    <a:pt x="575" y="121"/>
                  </a:lnTo>
                  <a:lnTo>
                    <a:pt x="568" y="116"/>
                  </a:lnTo>
                  <a:lnTo>
                    <a:pt x="565" y="113"/>
                  </a:lnTo>
                  <a:lnTo>
                    <a:pt x="559" y="109"/>
                  </a:lnTo>
                  <a:lnTo>
                    <a:pt x="556" y="105"/>
                  </a:lnTo>
                  <a:lnTo>
                    <a:pt x="549" y="100"/>
                  </a:lnTo>
                  <a:lnTo>
                    <a:pt x="544" y="96"/>
                  </a:lnTo>
                  <a:lnTo>
                    <a:pt x="538" y="93"/>
                  </a:lnTo>
                  <a:lnTo>
                    <a:pt x="533" y="89"/>
                  </a:lnTo>
                  <a:lnTo>
                    <a:pt x="528" y="85"/>
                  </a:lnTo>
                  <a:lnTo>
                    <a:pt x="522" y="80"/>
                  </a:lnTo>
                  <a:lnTo>
                    <a:pt x="516" y="78"/>
                  </a:lnTo>
                  <a:lnTo>
                    <a:pt x="511" y="74"/>
                  </a:lnTo>
                  <a:lnTo>
                    <a:pt x="504" y="70"/>
                  </a:lnTo>
                  <a:lnTo>
                    <a:pt x="498" y="66"/>
                  </a:lnTo>
                  <a:lnTo>
                    <a:pt x="492" y="63"/>
                  </a:lnTo>
                  <a:lnTo>
                    <a:pt x="487" y="59"/>
                  </a:lnTo>
                  <a:lnTo>
                    <a:pt x="479" y="55"/>
                  </a:lnTo>
                  <a:lnTo>
                    <a:pt x="473" y="53"/>
                  </a:lnTo>
                  <a:lnTo>
                    <a:pt x="467" y="49"/>
                  </a:lnTo>
                  <a:lnTo>
                    <a:pt x="461" y="46"/>
                  </a:lnTo>
                  <a:lnTo>
                    <a:pt x="454" y="43"/>
                  </a:lnTo>
                  <a:lnTo>
                    <a:pt x="447" y="40"/>
                  </a:lnTo>
                  <a:lnTo>
                    <a:pt x="441" y="38"/>
                  </a:lnTo>
                  <a:lnTo>
                    <a:pt x="433" y="35"/>
                  </a:lnTo>
                  <a:lnTo>
                    <a:pt x="427" y="31"/>
                  </a:lnTo>
                  <a:lnTo>
                    <a:pt x="419" y="29"/>
                  </a:lnTo>
                  <a:lnTo>
                    <a:pt x="412" y="26"/>
                  </a:lnTo>
                  <a:lnTo>
                    <a:pt x="404" y="25"/>
                  </a:lnTo>
                  <a:lnTo>
                    <a:pt x="397" y="22"/>
                  </a:lnTo>
                  <a:lnTo>
                    <a:pt x="389" y="20"/>
                  </a:lnTo>
                  <a:lnTo>
                    <a:pt x="382" y="19"/>
                  </a:lnTo>
                  <a:lnTo>
                    <a:pt x="374" y="17"/>
                  </a:lnTo>
                  <a:lnTo>
                    <a:pt x="367" y="15"/>
                  </a:lnTo>
                  <a:lnTo>
                    <a:pt x="359" y="14"/>
                  </a:lnTo>
                  <a:lnTo>
                    <a:pt x="350" y="14"/>
                  </a:lnTo>
                  <a:lnTo>
                    <a:pt x="343" y="12"/>
                  </a:lnTo>
                  <a:lnTo>
                    <a:pt x="335" y="11"/>
                  </a:lnTo>
                  <a:lnTo>
                    <a:pt x="327" y="10"/>
                  </a:lnTo>
                  <a:lnTo>
                    <a:pt x="319" y="9"/>
                  </a:lnTo>
                  <a:lnTo>
                    <a:pt x="312" y="7"/>
                  </a:lnTo>
                  <a:lnTo>
                    <a:pt x="304" y="7"/>
                  </a:lnTo>
                  <a:lnTo>
                    <a:pt x="296" y="6"/>
                  </a:lnTo>
                  <a:lnTo>
                    <a:pt x="289" y="5"/>
                  </a:lnTo>
                  <a:lnTo>
                    <a:pt x="283" y="5"/>
                  </a:lnTo>
                  <a:lnTo>
                    <a:pt x="275" y="4"/>
                  </a:lnTo>
                  <a:lnTo>
                    <a:pt x="268" y="4"/>
                  </a:lnTo>
                  <a:lnTo>
                    <a:pt x="261" y="2"/>
                  </a:lnTo>
                  <a:lnTo>
                    <a:pt x="255" y="2"/>
                  </a:lnTo>
                  <a:lnTo>
                    <a:pt x="248" y="1"/>
                  </a:lnTo>
                  <a:lnTo>
                    <a:pt x="241" y="1"/>
                  </a:lnTo>
                  <a:lnTo>
                    <a:pt x="235" y="1"/>
                  </a:lnTo>
                  <a:lnTo>
                    <a:pt x="229" y="1"/>
                  </a:lnTo>
                  <a:lnTo>
                    <a:pt x="223" y="1"/>
                  </a:lnTo>
                  <a:lnTo>
                    <a:pt x="216" y="0"/>
                  </a:lnTo>
                  <a:lnTo>
                    <a:pt x="210" y="0"/>
                  </a:lnTo>
                  <a:lnTo>
                    <a:pt x="205" y="0"/>
                  </a:lnTo>
                  <a:lnTo>
                    <a:pt x="199" y="0"/>
                  </a:lnTo>
                  <a:lnTo>
                    <a:pt x="194" y="0"/>
                  </a:lnTo>
                  <a:lnTo>
                    <a:pt x="188" y="0"/>
                  </a:lnTo>
                  <a:lnTo>
                    <a:pt x="183" y="1"/>
                  </a:lnTo>
                  <a:lnTo>
                    <a:pt x="176" y="1"/>
                  </a:lnTo>
                  <a:lnTo>
                    <a:pt x="171" y="1"/>
                  </a:lnTo>
                  <a:lnTo>
                    <a:pt x="166" y="1"/>
                  </a:lnTo>
                  <a:lnTo>
                    <a:pt x="161" y="2"/>
                  </a:lnTo>
                  <a:lnTo>
                    <a:pt x="156" y="2"/>
                  </a:lnTo>
                  <a:lnTo>
                    <a:pt x="151" y="4"/>
                  </a:lnTo>
                  <a:lnTo>
                    <a:pt x="147" y="4"/>
                  </a:lnTo>
                  <a:lnTo>
                    <a:pt x="142" y="6"/>
                  </a:lnTo>
                  <a:lnTo>
                    <a:pt x="137" y="6"/>
                  </a:lnTo>
                  <a:lnTo>
                    <a:pt x="132" y="7"/>
                  </a:lnTo>
                  <a:lnTo>
                    <a:pt x="129" y="7"/>
                  </a:lnTo>
                  <a:lnTo>
                    <a:pt x="124" y="10"/>
                  </a:lnTo>
                  <a:lnTo>
                    <a:pt x="119" y="10"/>
                  </a:lnTo>
                  <a:lnTo>
                    <a:pt x="115" y="12"/>
                  </a:lnTo>
                  <a:lnTo>
                    <a:pt x="111" y="14"/>
                  </a:lnTo>
                  <a:lnTo>
                    <a:pt x="107" y="15"/>
                  </a:lnTo>
                  <a:lnTo>
                    <a:pt x="104" y="17"/>
                  </a:lnTo>
                  <a:lnTo>
                    <a:pt x="99" y="19"/>
                  </a:lnTo>
                  <a:lnTo>
                    <a:pt x="95" y="20"/>
                  </a:lnTo>
                  <a:lnTo>
                    <a:pt x="92" y="22"/>
                  </a:lnTo>
                  <a:lnTo>
                    <a:pt x="87" y="25"/>
                  </a:lnTo>
                  <a:lnTo>
                    <a:pt x="85" y="27"/>
                  </a:lnTo>
                  <a:lnTo>
                    <a:pt x="81" y="30"/>
                  </a:lnTo>
                  <a:lnTo>
                    <a:pt x="77" y="32"/>
                  </a:lnTo>
                  <a:lnTo>
                    <a:pt x="74" y="35"/>
                  </a:lnTo>
                  <a:lnTo>
                    <a:pt x="70" y="38"/>
                  </a:lnTo>
                  <a:lnTo>
                    <a:pt x="67" y="40"/>
                  </a:lnTo>
                  <a:lnTo>
                    <a:pt x="64" y="44"/>
                  </a:lnTo>
                  <a:lnTo>
                    <a:pt x="60" y="46"/>
                  </a:lnTo>
                  <a:lnTo>
                    <a:pt x="57" y="50"/>
                  </a:lnTo>
                  <a:lnTo>
                    <a:pt x="55" y="54"/>
                  </a:lnTo>
                  <a:lnTo>
                    <a:pt x="51" y="58"/>
                  </a:lnTo>
                  <a:lnTo>
                    <a:pt x="49" y="60"/>
                  </a:lnTo>
                  <a:lnTo>
                    <a:pt x="45" y="64"/>
                  </a:lnTo>
                  <a:lnTo>
                    <a:pt x="42" y="68"/>
                  </a:lnTo>
                  <a:lnTo>
                    <a:pt x="39" y="73"/>
                  </a:lnTo>
                  <a:lnTo>
                    <a:pt x="36" y="76"/>
                  </a:lnTo>
                  <a:lnTo>
                    <a:pt x="33" y="81"/>
                  </a:lnTo>
                  <a:lnTo>
                    <a:pt x="31" y="85"/>
                  </a:lnTo>
                  <a:lnTo>
                    <a:pt x="28" y="91"/>
                  </a:lnTo>
                  <a:lnTo>
                    <a:pt x="25" y="95"/>
                  </a:lnTo>
                  <a:lnTo>
                    <a:pt x="22" y="99"/>
                  </a:lnTo>
                  <a:lnTo>
                    <a:pt x="20" y="104"/>
                  </a:lnTo>
                  <a:lnTo>
                    <a:pt x="18" y="109"/>
                  </a:lnTo>
                  <a:lnTo>
                    <a:pt x="16" y="114"/>
                  </a:lnTo>
                  <a:lnTo>
                    <a:pt x="15" y="119"/>
                  </a:lnTo>
                  <a:lnTo>
                    <a:pt x="12" y="124"/>
                  </a:lnTo>
                  <a:lnTo>
                    <a:pt x="11" y="130"/>
                  </a:lnTo>
                  <a:lnTo>
                    <a:pt x="10" y="135"/>
                  </a:lnTo>
                  <a:lnTo>
                    <a:pt x="7" y="140"/>
                  </a:lnTo>
                  <a:lnTo>
                    <a:pt x="6" y="145"/>
                  </a:lnTo>
                  <a:lnTo>
                    <a:pt x="6" y="150"/>
                  </a:lnTo>
                  <a:lnTo>
                    <a:pt x="3" y="155"/>
                  </a:lnTo>
                  <a:lnTo>
                    <a:pt x="3" y="161"/>
                  </a:lnTo>
                  <a:lnTo>
                    <a:pt x="2" y="166"/>
                  </a:lnTo>
                  <a:lnTo>
                    <a:pt x="2" y="173"/>
                  </a:lnTo>
                  <a:lnTo>
                    <a:pt x="1" y="178"/>
                  </a:lnTo>
                  <a:lnTo>
                    <a:pt x="1" y="183"/>
                  </a:lnTo>
                  <a:lnTo>
                    <a:pt x="1" y="189"/>
                  </a:lnTo>
                  <a:lnTo>
                    <a:pt x="1" y="194"/>
                  </a:lnTo>
                  <a:lnTo>
                    <a:pt x="0" y="199"/>
                  </a:lnTo>
                  <a:lnTo>
                    <a:pt x="0" y="205"/>
                  </a:lnTo>
                  <a:lnTo>
                    <a:pt x="0" y="210"/>
                  </a:lnTo>
                  <a:lnTo>
                    <a:pt x="1" y="217"/>
                  </a:lnTo>
                  <a:lnTo>
                    <a:pt x="1" y="222"/>
                  </a:lnTo>
                  <a:lnTo>
                    <a:pt x="1" y="228"/>
                  </a:lnTo>
                  <a:lnTo>
                    <a:pt x="1" y="234"/>
                  </a:lnTo>
                  <a:lnTo>
                    <a:pt x="2" y="239"/>
                  </a:lnTo>
                  <a:lnTo>
                    <a:pt x="2" y="244"/>
                  </a:lnTo>
                  <a:lnTo>
                    <a:pt x="3" y="250"/>
                  </a:lnTo>
                  <a:lnTo>
                    <a:pt x="3" y="255"/>
                  </a:lnTo>
                  <a:lnTo>
                    <a:pt x="5" y="262"/>
                  </a:lnTo>
                  <a:lnTo>
                    <a:pt x="5" y="268"/>
                  </a:lnTo>
                  <a:lnTo>
                    <a:pt x="6" y="273"/>
                  </a:lnTo>
                  <a:lnTo>
                    <a:pt x="6" y="278"/>
                  </a:lnTo>
                  <a:lnTo>
                    <a:pt x="7" y="284"/>
                  </a:lnTo>
                  <a:lnTo>
                    <a:pt x="8" y="289"/>
                  </a:lnTo>
                  <a:lnTo>
                    <a:pt x="10" y="294"/>
                  </a:lnTo>
                  <a:lnTo>
                    <a:pt x="10" y="300"/>
                  </a:lnTo>
                  <a:lnTo>
                    <a:pt x="11" y="305"/>
                  </a:lnTo>
                  <a:lnTo>
                    <a:pt x="11" y="310"/>
                  </a:lnTo>
                  <a:lnTo>
                    <a:pt x="12" y="315"/>
                  </a:lnTo>
                  <a:lnTo>
                    <a:pt x="13" y="320"/>
                  </a:lnTo>
                  <a:lnTo>
                    <a:pt x="15" y="326"/>
                  </a:lnTo>
                  <a:lnTo>
                    <a:pt x="16" y="332"/>
                  </a:lnTo>
                  <a:lnTo>
                    <a:pt x="17" y="337"/>
                  </a:lnTo>
                  <a:lnTo>
                    <a:pt x="17" y="342"/>
                  </a:lnTo>
                  <a:lnTo>
                    <a:pt x="20" y="347"/>
                  </a:lnTo>
                  <a:lnTo>
                    <a:pt x="20" y="352"/>
                  </a:lnTo>
                  <a:lnTo>
                    <a:pt x="21" y="356"/>
                  </a:lnTo>
                  <a:lnTo>
                    <a:pt x="22" y="361"/>
                  </a:lnTo>
                  <a:lnTo>
                    <a:pt x="22" y="366"/>
                  </a:lnTo>
                  <a:lnTo>
                    <a:pt x="23" y="369"/>
                  </a:lnTo>
                  <a:lnTo>
                    <a:pt x="25" y="374"/>
                  </a:lnTo>
                  <a:lnTo>
                    <a:pt x="26" y="378"/>
                  </a:lnTo>
                  <a:lnTo>
                    <a:pt x="27" y="383"/>
                  </a:lnTo>
                  <a:lnTo>
                    <a:pt x="27" y="387"/>
                  </a:lnTo>
                  <a:lnTo>
                    <a:pt x="28" y="391"/>
                  </a:lnTo>
                  <a:lnTo>
                    <a:pt x="28" y="396"/>
                  </a:lnTo>
                  <a:lnTo>
                    <a:pt x="30" y="399"/>
                  </a:lnTo>
                  <a:lnTo>
                    <a:pt x="31" y="403"/>
                  </a:lnTo>
                  <a:lnTo>
                    <a:pt x="31" y="407"/>
                  </a:lnTo>
                  <a:lnTo>
                    <a:pt x="32" y="411"/>
                  </a:lnTo>
                  <a:lnTo>
                    <a:pt x="33" y="414"/>
                  </a:lnTo>
                  <a:lnTo>
                    <a:pt x="33" y="417"/>
                  </a:lnTo>
                  <a:lnTo>
                    <a:pt x="35" y="421"/>
                  </a:lnTo>
                  <a:lnTo>
                    <a:pt x="35" y="423"/>
                  </a:lnTo>
                  <a:lnTo>
                    <a:pt x="36" y="427"/>
                  </a:lnTo>
                  <a:lnTo>
                    <a:pt x="37" y="429"/>
                  </a:lnTo>
                  <a:lnTo>
                    <a:pt x="39" y="433"/>
                  </a:lnTo>
                  <a:lnTo>
                    <a:pt x="41" y="436"/>
                  </a:lnTo>
                  <a:lnTo>
                    <a:pt x="42" y="439"/>
                  </a:lnTo>
                  <a:lnTo>
                    <a:pt x="46" y="444"/>
                  </a:lnTo>
                  <a:lnTo>
                    <a:pt x="51" y="451"/>
                  </a:lnTo>
                  <a:lnTo>
                    <a:pt x="56" y="456"/>
                  </a:lnTo>
                  <a:lnTo>
                    <a:pt x="61" y="462"/>
                  </a:lnTo>
                  <a:lnTo>
                    <a:pt x="67" y="466"/>
                  </a:lnTo>
                  <a:lnTo>
                    <a:pt x="74" y="471"/>
                  </a:lnTo>
                  <a:lnTo>
                    <a:pt x="76" y="473"/>
                  </a:lnTo>
                  <a:lnTo>
                    <a:pt x="80" y="476"/>
                  </a:lnTo>
                  <a:lnTo>
                    <a:pt x="84" y="478"/>
                  </a:lnTo>
                  <a:lnTo>
                    <a:pt x="86" y="481"/>
                  </a:lnTo>
                  <a:lnTo>
                    <a:pt x="90" y="482"/>
                  </a:lnTo>
                  <a:lnTo>
                    <a:pt x="94" y="485"/>
                  </a:lnTo>
                  <a:lnTo>
                    <a:pt x="97" y="487"/>
                  </a:lnTo>
                  <a:lnTo>
                    <a:pt x="100" y="490"/>
                  </a:lnTo>
                  <a:lnTo>
                    <a:pt x="104" y="492"/>
                  </a:lnTo>
                  <a:lnTo>
                    <a:pt x="107" y="495"/>
                  </a:lnTo>
                  <a:lnTo>
                    <a:pt x="111" y="496"/>
                  </a:lnTo>
                  <a:lnTo>
                    <a:pt x="116" y="500"/>
                  </a:lnTo>
                  <a:lnTo>
                    <a:pt x="119" y="501"/>
                  </a:lnTo>
                  <a:lnTo>
                    <a:pt x="122" y="503"/>
                  </a:lnTo>
                  <a:lnTo>
                    <a:pt x="126" y="506"/>
                  </a:lnTo>
                  <a:lnTo>
                    <a:pt x="130" y="508"/>
                  </a:lnTo>
                  <a:lnTo>
                    <a:pt x="134" y="510"/>
                  </a:lnTo>
                  <a:lnTo>
                    <a:pt x="137" y="512"/>
                  </a:lnTo>
                  <a:lnTo>
                    <a:pt x="141" y="515"/>
                  </a:lnTo>
                  <a:lnTo>
                    <a:pt x="145" y="517"/>
                  </a:lnTo>
                  <a:lnTo>
                    <a:pt x="149" y="518"/>
                  </a:lnTo>
                  <a:lnTo>
                    <a:pt x="151" y="521"/>
                  </a:lnTo>
                  <a:lnTo>
                    <a:pt x="155" y="523"/>
                  </a:lnTo>
                  <a:lnTo>
                    <a:pt x="159" y="526"/>
                  </a:lnTo>
                  <a:lnTo>
                    <a:pt x="162" y="527"/>
                  </a:lnTo>
                  <a:lnTo>
                    <a:pt x="166" y="531"/>
                  </a:lnTo>
                  <a:lnTo>
                    <a:pt x="170" y="533"/>
                  </a:lnTo>
                  <a:lnTo>
                    <a:pt x="173" y="536"/>
                  </a:lnTo>
                  <a:lnTo>
                    <a:pt x="179" y="540"/>
                  </a:lnTo>
                  <a:lnTo>
                    <a:pt x="185" y="545"/>
                  </a:lnTo>
                  <a:lnTo>
                    <a:pt x="190" y="550"/>
                  </a:lnTo>
                  <a:lnTo>
                    <a:pt x="195" y="556"/>
                  </a:lnTo>
                  <a:lnTo>
                    <a:pt x="200" y="561"/>
                  </a:lnTo>
                  <a:lnTo>
                    <a:pt x="204" y="567"/>
                  </a:lnTo>
                  <a:lnTo>
                    <a:pt x="206" y="570"/>
                  </a:lnTo>
                  <a:lnTo>
                    <a:pt x="208" y="572"/>
                  </a:lnTo>
                  <a:lnTo>
                    <a:pt x="209" y="576"/>
                  </a:lnTo>
                  <a:lnTo>
                    <a:pt x="211" y="580"/>
                  </a:lnTo>
                  <a:lnTo>
                    <a:pt x="213" y="585"/>
                  </a:lnTo>
                  <a:lnTo>
                    <a:pt x="215" y="591"/>
                  </a:lnTo>
                  <a:lnTo>
                    <a:pt x="218" y="596"/>
                  </a:lnTo>
                  <a:lnTo>
                    <a:pt x="220" y="602"/>
                  </a:lnTo>
                  <a:lnTo>
                    <a:pt x="223" y="608"/>
                  </a:lnTo>
                  <a:lnTo>
                    <a:pt x="225" y="614"/>
                  </a:lnTo>
                  <a:lnTo>
                    <a:pt x="228" y="620"/>
                  </a:lnTo>
                  <a:lnTo>
                    <a:pt x="230" y="626"/>
                  </a:lnTo>
                  <a:lnTo>
                    <a:pt x="231" y="631"/>
                  </a:lnTo>
                  <a:lnTo>
                    <a:pt x="234" y="637"/>
                  </a:lnTo>
                  <a:lnTo>
                    <a:pt x="236" y="642"/>
                  </a:lnTo>
                  <a:lnTo>
                    <a:pt x="240" y="649"/>
                  </a:lnTo>
                  <a:lnTo>
                    <a:pt x="241" y="655"/>
                  </a:lnTo>
                  <a:lnTo>
                    <a:pt x="245" y="661"/>
                  </a:lnTo>
                  <a:lnTo>
                    <a:pt x="246" y="664"/>
                  </a:lnTo>
                  <a:lnTo>
                    <a:pt x="248" y="666"/>
                  </a:lnTo>
                  <a:lnTo>
                    <a:pt x="249" y="670"/>
                  </a:lnTo>
                  <a:lnTo>
                    <a:pt x="251" y="674"/>
                  </a:lnTo>
                  <a:lnTo>
                    <a:pt x="253" y="679"/>
                  </a:lnTo>
                  <a:lnTo>
                    <a:pt x="256" y="685"/>
                  </a:lnTo>
                  <a:lnTo>
                    <a:pt x="258" y="689"/>
                  </a:lnTo>
                  <a:lnTo>
                    <a:pt x="259" y="692"/>
                  </a:lnTo>
                  <a:lnTo>
                    <a:pt x="261" y="696"/>
                  </a:lnTo>
                  <a:lnTo>
                    <a:pt x="263" y="700"/>
                  </a:lnTo>
                  <a:lnTo>
                    <a:pt x="265" y="702"/>
                  </a:lnTo>
                  <a:lnTo>
                    <a:pt x="266" y="706"/>
                  </a:lnTo>
                  <a:lnTo>
                    <a:pt x="268" y="710"/>
                  </a:lnTo>
                  <a:lnTo>
                    <a:pt x="270" y="714"/>
                  </a:lnTo>
                  <a:lnTo>
                    <a:pt x="271" y="716"/>
                  </a:lnTo>
                  <a:lnTo>
                    <a:pt x="274" y="721"/>
                  </a:lnTo>
                  <a:lnTo>
                    <a:pt x="275" y="725"/>
                  </a:lnTo>
                  <a:lnTo>
                    <a:pt x="278" y="729"/>
                  </a:lnTo>
                  <a:lnTo>
                    <a:pt x="279" y="732"/>
                  </a:lnTo>
                  <a:lnTo>
                    <a:pt x="281" y="736"/>
                  </a:lnTo>
                  <a:lnTo>
                    <a:pt x="284" y="741"/>
                  </a:lnTo>
                  <a:lnTo>
                    <a:pt x="285" y="745"/>
                  </a:lnTo>
                  <a:lnTo>
                    <a:pt x="288" y="749"/>
                  </a:lnTo>
                  <a:lnTo>
                    <a:pt x="290" y="754"/>
                  </a:lnTo>
                  <a:lnTo>
                    <a:pt x="293" y="758"/>
                  </a:lnTo>
                  <a:lnTo>
                    <a:pt x="295" y="763"/>
                  </a:lnTo>
                  <a:lnTo>
                    <a:pt x="298" y="768"/>
                  </a:lnTo>
                  <a:lnTo>
                    <a:pt x="300" y="771"/>
                  </a:lnTo>
                  <a:lnTo>
                    <a:pt x="303" y="776"/>
                  </a:lnTo>
                  <a:lnTo>
                    <a:pt x="305" y="781"/>
                  </a:lnTo>
                  <a:lnTo>
                    <a:pt x="308" y="786"/>
                  </a:lnTo>
                  <a:lnTo>
                    <a:pt x="310" y="791"/>
                  </a:lnTo>
                  <a:lnTo>
                    <a:pt x="313" y="796"/>
                  </a:lnTo>
                  <a:lnTo>
                    <a:pt x="317" y="803"/>
                  </a:lnTo>
                  <a:lnTo>
                    <a:pt x="319" y="806"/>
                  </a:lnTo>
                  <a:lnTo>
                    <a:pt x="322" y="813"/>
                  </a:lnTo>
                  <a:lnTo>
                    <a:pt x="324" y="818"/>
                  </a:lnTo>
                  <a:lnTo>
                    <a:pt x="328" y="823"/>
                  </a:lnTo>
                  <a:lnTo>
                    <a:pt x="330" y="826"/>
                  </a:lnTo>
                  <a:lnTo>
                    <a:pt x="333" y="833"/>
                  </a:lnTo>
                  <a:lnTo>
                    <a:pt x="335" y="836"/>
                  </a:lnTo>
                  <a:lnTo>
                    <a:pt x="338" y="841"/>
                  </a:lnTo>
                  <a:lnTo>
                    <a:pt x="340" y="846"/>
                  </a:lnTo>
                  <a:lnTo>
                    <a:pt x="343" y="851"/>
                  </a:lnTo>
                  <a:lnTo>
                    <a:pt x="347" y="855"/>
                  </a:lnTo>
                  <a:lnTo>
                    <a:pt x="349" y="860"/>
                  </a:lnTo>
                  <a:lnTo>
                    <a:pt x="352" y="865"/>
                  </a:lnTo>
                  <a:lnTo>
                    <a:pt x="355" y="870"/>
                  </a:lnTo>
                  <a:lnTo>
                    <a:pt x="358" y="874"/>
                  </a:lnTo>
                  <a:lnTo>
                    <a:pt x="362" y="879"/>
                  </a:lnTo>
                  <a:lnTo>
                    <a:pt x="363" y="883"/>
                  </a:lnTo>
                  <a:lnTo>
                    <a:pt x="367" y="888"/>
                  </a:lnTo>
                  <a:lnTo>
                    <a:pt x="369" y="891"/>
                  </a:lnTo>
                  <a:lnTo>
                    <a:pt x="373" y="896"/>
                  </a:lnTo>
                  <a:lnTo>
                    <a:pt x="375" y="900"/>
                  </a:lnTo>
                  <a:lnTo>
                    <a:pt x="378" y="904"/>
                  </a:lnTo>
                  <a:lnTo>
                    <a:pt x="382" y="908"/>
                  </a:lnTo>
                  <a:lnTo>
                    <a:pt x="384" y="913"/>
                  </a:lnTo>
                  <a:lnTo>
                    <a:pt x="388" y="917"/>
                  </a:lnTo>
                  <a:lnTo>
                    <a:pt x="390" y="920"/>
                  </a:lnTo>
                  <a:lnTo>
                    <a:pt x="394" y="923"/>
                  </a:lnTo>
                  <a:lnTo>
                    <a:pt x="397" y="928"/>
                  </a:lnTo>
                  <a:lnTo>
                    <a:pt x="400" y="930"/>
                  </a:lnTo>
                  <a:lnTo>
                    <a:pt x="404" y="935"/>
                  </a:lnTo>
                  <a:lnTo>
                    <a:pt x="408" y="938"/>
                  </a:lnTo>
                  <a:lnTo>
                    <a:pt x="412" y="943"/>
                  </a:lnTo>
                  <a:lnTo>
                    <a:pt x="414" y="945"/>
                  </a:lnTo>
                  <a:lnTo>
                    <a:pt x="418" y="949"/>
                  </a:lnTo>
                  <a:lnTo>
                    <a:pt x="422" y="952"/>
                  </a:lnTo>
                  <a:lnTo>
                    <a:pt x="425" y="955"/>
                  </a:lnTo>
                  <a:lnTo>
                    <a:pt x="428" y="958"/>
                  </a:lnTo>
                  <a:lnTo>
                    <a:pt x="433" y="960"/>
                  </a:lnTo>
                  <a:lnTo>
                    <a:pt x="437" y="963"/>
                  </a:lnTo>
                  <a:lnTo>
                    <a:pt x="441" y="967"/>
                  </a:lnTo>
                  <a:lnTo>
                    <a:pt x="444" y="969"/>
                  </a:lnTo>
                  <a:lnTo>
                    <a:pt x="448" y="972"/>
                  </a:lnTo>
                  <a:lnTo>
                    <a:pt x="452" y="974"/>
                  </a:lnTo>
                  <a:lnTo>
                    <a:pt x="457" y="977"/>
                  </a:lnTo>
                  <a:lnTo>
                    <a:pt x="461" y="979"/>
                  </a:lnTo>
                  <a:lnTo>
                    <a:pt x="466" y="982"/>
                  </a:lnTo>
                  <a:lnTo>
                    <a:pt x="469" y="984"/>
                  </a:lnTo>
                  <a:lnTo>
                    <a:pt x="474" y="987"/>
                  </a:lnTo>
                  <a:lnTo>
                    <a:pt x="478" y="989"/>
                  </a:lnTo>
                  <a:lnTo>
                    <a:pt x="483" y="990"/>
                  </a:lnTo>
                  <a:lnTo>
                    <a:pt x="488" y="992"/>
                  </a:lnTo>
                  <a:lnTo>
                    <a:pt x="493" y="994"/>
                  </a:lnTo>
                  <a:lnTo>
                    <a:pt x="498" y="995"/>
                  </a:lnTo>
                  <a:lnTo>
                    <a:pt x="503" y="998"/>
                  </a:lnTo>
                  <a:lnTo>
                    <a:pt x="508" y="999"/>
                  </a:lnTo>
                  <a:lnTo>
                    <a:pt x="514" y="1002"/>
                  </a:lnTo>
                  <a:lnTo>
                    <a:pt x="519" y="1002"/>
                  </a:lnTo>
                  <a:lnTo>
                    <a:pt x="524" y="1003"/>
                  </a:lnTo>
                  <a:lnTo>
                    <a:pt x="529" y="1004"/>
                  </a:lnTo>
                  <a:lnTo>
                    <a:pt x="536" y="1007"/>
                  </a:lnTo>
                  <a:lnTo>
                    <a:pt x="542" y="1007"/>
                  </a:lnTo>
                  <a:lnTo>
                    <a:pt x="548" y="1008"/>
                  </a:lnTo>
                  <a:lnTo>
                    <a:pt x="553" y="1009"/>
                  </a:lnTo>
                  <a:lnTo>
                    <a:pt x="561" y="1010"/>
                  </a:lnTo>
                  <a:lnTo>
                    <a:pt x="566" y="1010"/>
                  </a:lnTo>
                  <a:lnTo>
                    <a:pt x="572" y="1012"/>
                  </a:lnTo>
                  <a:lnTo>
                    <a:pt x="578" y="1012"/>
                  </a:lnTo>
                  <a:lnTo>
                    <a:pt x="585" y="1013"/>
                  </a:lnTo>
                  <a:lnTo>
                    <a:pt x="590" y="1013"/>
                  </a:lnTo>
                  <a:lnTo>
                    <a:pt x="596" y="1014"/>
                  </a:lnTo>
                  <a:lnTo>
                    <a:pt x="601" y="1014"/>
                  </a:lnTo>
                  <a:lnTo>
                    <a:pt x="607" y="1015"/>
                  </a:lnTo>
                  <a:lnTo>
                    <a:pt x="612" y="1017"/>
                  </a:lnTo>
                  <a:lnTo>
                    <a:pt x="618" y="1018"/>
                  </a:lnTo>
                  <a:lnTo>
                    <a:pt x="623" y="1018"/>
                  </a:lnTo>
                  <a:lnTo>
                    <a:pt x="628" y="1020"/>
                  </a:lnTo>
                  <a:lnTo>
                    <a:pt x="633" y="1020"/>
                  </a:lnTo>
                  <a:lnTo>
                    <a:pt x="638" y="1022"/>
                  </a:lnTo>
                  <a:lnTo>
                    <a:pt x="645" y="1022"/>
                  </a:lnTo>
                  <a:lnTo>
                    <a:pt x="650" y="1024"/>
                  </a:lnTo>
                  <a:lnTo>
                    <a:pt x="655" y="1024"/>
                  </a:lnTo>
                  <a:lnTo>
                    <a:pt x="660" y="1025"/>
                  </a:lnTo>
                  <a:lnTo>
                    <a:pt x="663" y="1027"/>
                  </a:lnTo>
                  <a:lnTo>
                    <a:pt x="670" y="1028"/>
                  </a:lnTo>
                  <a:lnTo>
                    <a:pt x="673" y="1028"/>
                  </a:lnTo>
                  <a:lnTo>
                    <a:pt x="678" y="1029"/>
                  </a:lnTo>
                  <a:lnTo>
                    <a:pt x="683" y="1029"/>
                  </a:lnTo>
                  <a:lnTo>
                    <a:pt x="688" y="1030"/>
                  </a:lnTo>
                  <a:lnTo>
                    <a:pt x="692" y="1032"/>
                  </a:lnTo>
                  <a:lnTo>
                    <a:pt x="697" y="1032"/>
                  </a:lnTo>
                  <a:lnTo>
                    <a:pt x="702" y="1033"/>
                  </a:lnTo>
                  <a:lnTo>
                    <a:pt x="707" y="1034"/>
                  </a:lnTo>
                  <a:lnTo>
                    <a:pt x="711" y="1034"/>
                  </a:lnTo>
                  <a:lnTo>
                    <a:pt x="716" y="1034"/>
                  </a:lnTo>
                  <a:lnTo>
                    <a:pt x="720" y="1035"/>
                  </a:lnTo>
                  <a:lnTo>
                    <a:pt x="725" y="1037"/>
                  </a:lnTo>
                  <a:lnTo>
                    <a:pt x="729" y="1037"/>
                  </a:lnTo>
                  <a:lnTo>
                    <a:pt x="732" y="1037"/>
                  </a:lnTo>
                  <a:lnTo>
                    <a:pt x="736" y="1037"/>
                  </a:lnTo>
                  <a:lnTo>
                    <a:pt x="741" y="1038"/>
                  </a:lnTo>
                  <a:lnTo>
                    <a:pt x="745" y="1038"/>
                  </a:lnTo>
                  <a:lnTo>
                    <a:pt x="749" y="1038"/>
                  </a:lnTo>
                  <a:lnTo>
                    <a:pt x="752" y="1038"/>
                  </a:lnTo>
                  <a:lnTo>
                    <a:pt x="757" y="1039"/>
                  </a:lnTo>
                  <a:lnTo>
                    <a:pt x="760" y="1038"/>
                  </a:lnTo>
                  <a:lnTo>
                    <a:pt x="765" y="1038"/>
                  </a:lnTo>
                  <a:lnTo>
                    <a:pt x="769" y="1038"/>
                  </a:lnTo>
                  <a:lnTo>
                    <a:pt x="772" y="1038"/>
                  </a:lnTo>
                  <a:lnTo>
                    <a:pt x="776" y="1038"/>
                  </a:lnTo>
                  <a:lnTo>
                    <a:pt x="780" y="1038"/>
                  </a:lnTo>
                  <a:lnTo>
                    <a:pt x="785" y="1037"/>
                  </a:lnTo>
                  <a:lnTo>
                    <a:pt x="789" y="1037"/>
                  </a:lnTo>
                  <a:lnTo>
                    <a:pt x="792" y="1035"/>
                  </a:lnTo>
                  <a:lnTo>
                    <a:pt x="795" y="1035"/>
                  </a:lnTo>
                  <a:lnTo>
                    <a:pt x="799" y="1034"/>
                  </a:lnTo>
                  <a:lnTo>
                    <a:pt x="802" y="1034"/>
                  </a:lnTo>
                  <a:lnTo>
                    <a:pt x="806" y="1033"/>
                  </a:lnTo>
                  <a:lnTo>
                    <a:pt x="810" y="1032"/>
                  </a:lnTo>
                  <a:lnTo>
                    <a:pt x="814" y="1030"/>
                  </a:lnTo>
                  <a:lnTo>
                    <a:pt x="817" y="1029"/>
                  </a:lnTo>
                  <a:lnTo>
                    <a:pt x="821" y="1028"/>
                  </a:lnTo>
                  <a:lnTo>
                    <a:pt x="824" y="1027"/>
                  </a:lnTo>
                  <a:lnTo>
                    <a:pt x="828" y="1024"/>
                  </a:lnTo>
                  <a:lnTo>
                    <a:pt x="831" y="1023"/>
                  </a:lnTo>
                  <a:lnTo>
                    <a:pt x="835" y="1020"/>
                  </a:lnTo>
                  <a:lnTo>
                    <a:pt x="839" y="1019"/>
                  </a:lnTo>
                  <a:lnTo>
                    <a:pt x="843" y="1018"/>
                  </a:lnTo>
                  <a:lnTo>
                    <a:pt x="846" y="1015"/>
                  </a:lnTo>
                  <a:lnTo>
                    <a:pt x="849" y="1013"/>
                  </a:lnTo>
                  <a:lnTo>
                    <a:pt x="853" y="1010"/>
                  </a:lnTo>
                  <a:lnTo>
                    <a:pt x="856" y="1007"/>
                  </a:lnTo>
                  <a:lnTo>
                    <a:pt x="860" y="1003"/>
                  </a:lnTo>
                  <a:lnTo>
                    <a:pt x="863" y="999"/>
                  </a:lnTo>
                  <a:lnTo>
                    <a:pt x="865" y="995"/>
                  </a:lnTo>
                  <a:lnTo>
                    <a:pt x="869" y="990"/>
                  </a:lnTo>
                  <a:lnTo>
                    <a:pt x="871" y="987"/>
                  </a:lnTo>
                  <a:lnTo>
                    <a:pt x="874" y="982"/>
                  </a:lnTo>
                  <a:lnTo>
                    <a:pt x="876" y="977"/>
                  </a:lnTo>
                  <a:lnTo>
                    <a:pt x="879" y="970"/>
                  </a:lnTo>
                  <a:lnTo>
                    <a:pt x="881" y="964"/>
                  </a:lnTo>
                  <a:lnTo>
                    <a:pt x="883" y="958"/>
                  </a:lnTo>
                  <a:lnTo>
                    <a:pt x="886" y="953"/>
                  </a:lnTo>
                  <a:lnTo>
                    <a:pt x="888" y="945"/>
                  </a:lnTo>
                  <a:lnTo>
                    <a:pt x="890" y="939"/>
                  </a:lnTo>
                  <a:lnTo>
                    <a:pt x="893" y="932"/>
                  </a:lnTo>
                  <a:lnTo>
                    <a:pt x="894" y="925"/>
                  </a:lnTo>
                  <a:lnTo>
                    <a:pt x="895" y="918"/>
                  </a:lnTo>
                  <a:lnTo>
                    <a:pt x="898" y="910"/>
                  </a:lnTo>
                  <a:lnTo>
                    <a:pt x="899" y="903"/>
                  </a:lnTo>
                  <a:lnTo>
                    <a:pt x="901" y="895"/>
                  </a:lnTo>
                  <a:lnTo>
                    <a:pt x="903" y="888"/>
                  </a:lnTo>
                  <a:lnTo>
                    <a:pt x="904" y="880"/>
                  </a:lnTo>
                  <a:lnTo>
                    <a:pt x="905" y="871"/>
                  </a:lnTo>
                  <a:lnTo>
                    <a:pt x="906" y="864"/>
                  </a:lnTo>
                  <a:lnTo>
                    <a:pt x="908" y="855"/>
                  </a:lnTo>
                  <a:lnTo>
                    <a:pt x="909" y="848"/>
                  </a:lnTo>
                  <a:lnTo>
                    <a:pt x="910" y="839"/>
                  </a:lnTo>
                  <a:lnTo>
                    <a:pt x="911" y="830"/>
                  </a:lnTo>
                  <a:lnTo>
                    <a:pt x="913" y="821"/>
                  </a:lnTo>
                  <a:lnTo>
                    <a:pt x="914" y="814"/>
                  </a:lnTo>
                  <a:lnTo>
                    <a:pt x="914" y="805"/>
                  </a:lnTo>
                  <a:lnTo>
                    <a:pt x="915" y="796"/>
                  </a:lnTo>
                  <a:lnTo>
                    <a:pt x="915" y="788"/>
                  </a:lnTo>
                  <a:lnTo>
                    <a:pt x="916" y="779"/>
                  </a:lnTo>
                  <a:lnTo>
                    <a:pt x="918" y="770"/>
                  </a:lnTo>
                  <a:lnTo>
                    <a:pt x="918" y="763"/>
                  </a:lnTo>
                  <a:lnTo>
                    <a:pt x="919" y="754"/>
                  </a:lnTo>
                  <a:lnTo>
                    <a:pt x="920" y="745"/>
                  </a:lnTo>
                  <a:lnTo>
                    <a:pt x="920" y="736"/>
                  </a:lnTo>
                  <a:lnTo>
                    <a:pt x="920" y="729"/>
                  </a:lnTo>
                  <a:lnTo>
                    <a:pt x="920" y="720"/>
                  </a:lnTo>
                  <a:lnTo>
                    <a:pt x="920" y="711"/>
                  </a:lnTo>
                  <a:lnTo>
                    <a:pt x="920" y="702"/>
                  </a:lnTo>
                  <a:lnTo>
                    <a:pt x="921" y="696"/>
                  </a:lnTo>
                  <a:lnTo>
                    <a:pt x="921" y="687"/>
                  </a:lnTo>
                  <a:lnTo>
                    <a:pt x="923" y="680"/>
                  </a:lnTo>
                  <a:lnTo>
                    <a:pt x="923" y="672"/>
                  </a:lnTo>
                  <a:lnTo>
                    <a:pt x="923" y="665"/>
                  </a:lnTo>
                  <a:lnTo>
                    <a:pt x="923" y="657"/>
                  </a:lnTo>
                  <a:lnTo>
                    <a:pt x="923" y="650"/>
                  </a:lnTo>
                  <a:lnTo>
                    <a:pt x="923" y="644"/>
                  </a:lnTo>
                  <a:lnTo>
                    <a:pt x="923" y="636"/>
                  </a:lnTo>
                  <a:lnTo>
                    <a:pt x="923" y="630"/>
                  </a:lnTo>
                  <a:lnTo>
                    <a:pt x="923" y="624"/>
                  </a:lnTo>
                  <a:lnTo>
                    <a:pt x="923" y="617"/>
                  </a:lnTo>
                  <a:lnTo>
                    <a:pt x="923" y="611"/>
                  </a:lnTo>
                  <a:lnTo>
                    <a:pt x="923" y="605"/>
                  </a:lnTo>
                  <a:lnTo>
                    <a:pt x="923" y="600"/>
                  </a:lnTo>
                  <a:lnTo>
                    <a:pt x="921" y="595"/>
                  </a:lnTo>
                  <a:lnTo>
                    <a:pt x="921" y="590"/>
                  </a:lnTo>
                  <a:lnTo>
                    <a:pt x="921" y="585"/>
                  </a:lnTo>
                  <a:lnTo>
                    <a:pt x="921" y="581"/>
                  </a:lnTo>
                  <a:lnTo>
                    <a:pt x="920" y="576"/>
                  </a:lnTo>
                  <a:lnTo>
                    <a:pt x="920" y="572"/>
                  </a:lnTo>
                  <a:lnTo>
                    <a:pt x="920" y="567"/>
                  </a:lnTo>
                  <a:lnTo>
                    <a:pt x="919" y="563"/>
                  </a:lnTo>
                  <a:lnTo>
                    <a:pt x="918" y="558"/>
                  </a:lnTo>
                  <a:lnTo>
                    <a:pt x="916" y="555"/>
                  </a:lnTo>
                  <a:lnTo>
                    <a:pt x="915" y="550"/>
                  </a:lnTo>
                  <a:lnTo>
                    <a:pt x="915" y="546"/>
                  </a:lnTo>
                  <a:lnTo>
                    <a:pt x="914" y="540"/>
                  </a:lnTo>
                  <a:lnTo>
                    <a:pt x="911" y="536"/>
                  </a:lnTo>
                  <a:lnTo>
                    <a:pt x="910" y="531"/>
                  </a:lnTo>
                  <a:lnTo>
                    <a:pt x="909" y="527"/>
                  </a:lnTo>
                  <a:lnTo>
                    <a:pt x="908" y="522"/>
                  </a:lnTo>
                  <a:lnTo>
                    <a:pt x="905" y="518"/>
                  </a:lnTo>
                  <a:lnTo>
                    <a:pt x="904" y="513"/>
                  </a:lnTo>
                  <a:lnTo>
                    <a:pt x="901" y="510"/>
                  </a:lnTo>
                  <a:lnTo>
                    <a:pt x="899" y="505"/>
                  </a:lnTo>
                  <a:lnTo>
                    <a:pt x="898" y="500"/>
                  </a:lnTo>
                  <a:lnTo>
                    <a:pt x="895" y="495"/>
                  </a:lnTo>
                  <a:lnTo>
                    <a:pt x="893" y="491"/>
                  </a:lnTo>
                  <a:lnTo>
                    <a:pt x="890" y="486"/>
                  </a:lnTo>
                  <a:lnTo>
                    <a:pt x="888" y="481"/>
                  </a:lnTo>
                  <a:lnTo>
                    <a:pt x="885" y="476"/>
                  </a:lnTo>
                  <a:lnTo>
                    <a:pt x="883" y="472"/>
                  </a:lnTo>
                  <a:lnTo>
                    <a:pt x="880" y="467"/>
                  </a:lnTo>
                  <a:lnTo>
                    <a:pt x="878" y="463"/>
                  </a:lnTo>
                  <a:lnTo>
                    <a:pt x="875" y="458"/>
                  </a:lnTo>
                  <a:lnTo>
                    <a:pt x="873" y="453"/>
                  </a:lnTo>
                  <a:lnTo>
                    <a:pt x="869" y="449"/>
                  </a:lnTo>
                  <a:lnTo>
                    <a:pt x="866" y="444"/>
                  </a:lnTo>
                  <a:lnTo>
                    <a:pt x="863" y="441"/>
                  </a:lnTo>
                  <a:lnTo>
                    <a:pt x="861" y="436"/>
                  </a:lnTo>
                  <a:lnTo>
                    <a:pt x="858" y="431"/>
                  </a:lnTo>
                  <a:lnTo>
                    <a:pt x="855" y="427"/>
                  </a:lnTo>
                  <a:lnTo>
                    <a:pt x="851" y="422"/>
                  </a:lnTo>
                  <a:lnTo>
                    <a:pt x="849" y="418"/>
                  </a:lnTo>
                  <a:lnTo>
                    <a:pt x="845" y="413"/>
                  </a:lnTo>
                  <a:lnTo>
                    <a:pt x="843" y="409"/>
                  </a:lnTo>
                  <a:lnTo>
                    <a:pt x="839" y="404"/>
                  </a:lnTo>
                  <a:lnTo>
                    <a:pt x="836" y="401"/>
                  </a:lnTo>
                  <a:lnTo>
                    <a:pt x="833" y="397"/>
                  </a:lnTo>
                  <a:lnTo>
                    <a:pt x="830" y="392"/>
                  </a:lnTo>
                  <a:lnTo>
                    <a:pt x="826" y="388"/>
                  </a:lnTo>
                  <a:lnTo>
                    <a:pt x="824" y="384"/>
                  </a:lnTo>
                  <a:lnTo>
                    <a:pt x="820" y="381"/>
                  </a:lnTo>
                  <a:lnTo>
                    <a:pt x="817" y="377"/>
                  </a:lnTo>
                  <a:lnTo>
                    <a:pt x="814" y="372"/>
                  </a:lnTo>
                  <a:lnTo>
                    <a:pt x="811" y="369"/>
                  </a:lnTo>
                  <a:lnTo>
                    <a:pt x="807" y="366"/>
                  </a:lnTo>
                  <a:lnTo>
                    <a:pt x="805" y="361"/>
                  </a:lnTo>
                  <a:lnTo>
                    <a:pt x="801" y="357"/>
                  </a:lnTo>
                  <a:lnTo>
                    <a:pt x="799" y="353"/>
                  </a:lnTo>
                  <a:lnTo>
                    <a:pt x="795" y="351"/>
                  </a:lnTo>
                  <a:lnTo>
                    <a:pt x="792" y="347"/>
                  </a:lnTo>
                  <a:lnTo>
                    <a:pt x="790" y="343"/>
                  </a:lnTo>
                  <a:lnTo>
                    <a:pt x="787" y="339"/>
                  </a:lnTo>
                  <a:lnTo>
                    <a:pt x="784" y="337"/>
                  </a:lnTo>
                  <a:lnTo>
                    <a:pt x="781" y="333"/>
                  </a:lnTo>
                  <a:lnTo>
                    <a:pt x="779" y="329"/>
                  </a:lnTo>
                  <a:lnTo>
                    <a:pt x="776" y="327"/>
                  </a:lnTo>
                  <a:lnTo>
                    <a:pt x="771" y="320"/>
                  </a:lnTo>
                  <a:lnTo>
                    <a:pt x="766" y="315"/>
                  </a:lnTo>
                  <a:lnTo>
                    <a:pt x="761" y="310"/>
                  </a:lnTo>
                  <a:lnTo>
                    <a:pt x="756" y="305"/>
                  </a:lnTo>
                  <a:lnTo>
                    <a:pt x="752" y="300"/>
                  </a:lnTo>
                  <a:lnTo>
                    <a:pt x="747" y="295"/>
                  </a:lnTo>
                  <a:lnTo>
                    <a:pt x="742" y="292"/>
                  </a:lnTo>
                  <a:lnTo>
                    <a:pt x="739" y="288"/>
                  </a:lnTo>
                  <a:lnTo>
                    <a:pt x="735" y="284"/>
                  </a:lnTo>
                  <a:lnTo>
                    <a:pt x="730" y="282"/>
                  </a:lnTo>
                  <a:lnTo>
                    <a:pt x="726" y="278"/>
                  </a:lnTo>
                  <a:lnTo>
                    <a:pt x="722" y="275"/>
                  </a:lnTo>
                  <a:lnTo>
                    <a:pt x="717" y="273"/>
                  </a:lnTo>
                  <a:lnTo>
                    <a:pt x="714" y="270"/>
                  </a:lnTo>
                  <a:lnTo>
                    <a:pt x="710" y="268"/>
                  </a:lnTo>
                  <a:lnTo>
                    <a:pt x="706" y="267"/>
                  </a:lnTo>
                  <a:lnTo>
                    <a:pt x="702" y="265"/>
                  </a:lnTo>
                  <a:lnTo>
                    <a:pt x="700" y="263"/>
                  </a:lnTo>
                  <a:lnTo>
                    <a:pt x="696" y="262"/>
                  </a:lnTo>
                  <a:lnTo>
                    <a:pt x="692" y="259"/>
                  </a:lnTo>
                  <a:lnTo>
                    <a:pt x="688" y="258"/>
                  </a:lnTo>
                  <a:lnTo>
                    <a:pt x="686" y="255"/>
                  </a:lnTo>
                  <a:lnTo>
                    <a:pt x="681" y="253"/>
                  </a:lnTo>
                  <a:lnTo>
                    <a:pt x="676" y="249"/>
                  </a:lnTo>
                  <a:lnTo>
                    <a:pt x="670" y="245"/>
                  </a:lnTo>
                  <a:lnTo>
                    <a:pt x="667" y="240"/>
                  </a:lnTo>
                  <a:lnTo>
                    <a:pt x="663" y="235"/>
                  </a:lnTo>
                  <a:lnTo>
                    <a:pt x="661" y="230"/>
                  </a:lnTo>
                  <a:close/>
                </a:path>
              </a:pathLst>
            </a:custGeom>
            <a:gradFill rotWithShape="1">
              <a:gsLst>
                <a:gs pos="0">
                  <a:srgbClr val="FFFF00"/>
                </a:gs>
                <a:gs pos="100000">
                  <a:srgbClr val="FF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1" name="Freeform 8"/>
            <p:cNvSpPr>
              <a:spLocks/>
            </p:cNvSpPr>
            <p:nvPr/>
          </p:nvSpPr>
          <p:spPr bwMode="auto">
            <a:xfrm>
              <a:off x="3897" y="731"/>
              <a:ext cx="426" cy="507"/>
            </a:xfrm>
            <a:custGeom>
              <a:avLst/>
              <a:gdLst>
                <a:gd name="T0" fmla="*/ 27 w 851"/>
                <a:gd name="T1" fmla="*/ 18 h 1014"/>
                <a:gd name="T2" fmla="*/ 27 w 851"/>
                <a:gd name="T3" fmla="*/ 17 h 1014"/>
                <a:gd name="T4" fmla="*/ 27 w 851"/>
                <a:gd name="T5" fmla="*/ 16 h 1014"/>
                <a:gd name="T6" fmla="*/ 27 w 851"/>
                <a:gd name="T7" fmla="*/ 16 h 1014"/>
                <a:gd name="T8" fmla="*/ 27 w 851"/>
                <a:gd name="T9" fmla="*/ 15 h 1014"/>
                <a:gd name="T10" fmla="*/ 27 w 851"/>
                <a:gd name="T11" fmla="*/ 14 h 1014"/>
                <a:gd name="T12" fmla="*/ 26 w 851"/>
                <a:gd name="T13" fmla="*/ 14 h 1014"/>
                <a:gd name="T14" fmla="*/ 26 w 851"/>
                <a:gd name="T15" fmla="*/ 13 h 1014"/>
                <a:gd name="T16" fmla="*/ 25 w 851"/>
                <a:gd name="T17" fmla="*/ 13 h 1014"/>
                <a:gd name="T18" fmla="*/ 25 w 851"/>
                <a:gd name="T19" fmla="*/ 12 h 1014"/>
                <a:gd name="T20" fmla="*/ 24 w 851"/>
                <a:gd name="T21" fmla="*/ 12 h 1014"/>
                <a:gd name="T22" fmla="*/ 23 w 851"/>
                <a:gd name="T23" fmla="*/ 11 h 1014"/>
                <a:gd name="T24" fmla="*/ 23 w 851"/>
                <a:gd name="T25" fmla="*/ 11 h 1014"/>
                <a:gd name="T26" fmla="*/ 22 w 851"/>
                <a:gd name="T27" fmla="*/ 10 h 1014"/>
                <a:gd name="T28" fmla="*/ 21 w 851"/>
                <a:gd name="T29" fmla="*/ 10 h 1014"/>
                <a:gd name="T30" fmla="*/ 20 w 851"/>
                <a:gd name="T31" fmla="*/ 10 h 1014"/>
                <a:gd name="T32" fmla="*/ 20 w 851"/>
                <a:gd name="T33" fmla="*/ 10 h 1014"/>
                <a:gd name="T34" fmla="*/ 19 w 851"/>
                <a:gd name="T35" fmla="*/ 10 h 1014"/>
                <a:gd name="T36" fmla="*/ 18 w 851"/>
                <a:gd name="T37" fmla="*/ 10 h 1014"/>
                <a:gd name="T38" fmla="*/ 17 w 851"/>
                <a:gd name="T39" fmla="*/ 10 h 1014"/>
                <a:gd name="T40" fmla="*/ 16 w 851"/>
                <a:gd name="T41" fmla="*/ 10 h 1014"/>
                <a:gd name="T42" fmla="*/ 15 w 851"/>
                <a:gd name="T43" fmla="*/ 11 h 1014"/>
                <a:gd name="T44" fmla="*/ 15 w 851"/>
                <a:gd name="T45" fmla="*/ 12 h 1014"/>
                <a:gd name="T46" fmla="*/ 15 w 851"/>
                <a:gd name="T47" fmla="*/ 13 h 1014"/>
                <a:gd name="T48" fmla="*/ 14 w 851"/>
                <a:gd name="T49" fmla="*/ 12 h 1014"/>
                <a:gd name="T50" fmla="*/ 15 w 851"/>
                <a:gd name="T51" fmla="*/ 6 h 1014"/>
                <a:gd name="T52" fmla="*/ 15 w 851"/>
                <a:gd name="T53" fmla="*/ 5 h 1014"/>
                <a:gd name="T54" fmla="*/ 15 w 851"/>
                <a:gd name="T55" fmla="*/ 4 h 1014"/>
                <a:gd name="T56" fmla="*/ 15 w 851"/>
                <a:gd name="T57" fmla="*/ 3 h 1014"/>
                <a:gd name="T58" fmla="*/ 14 w 851"/>
                <a:gd name="T59" fmla="*/ 3 h 1014"/>
                <a:gd name="T60" fmla="*/ 13 w 851"/>
                <a:gd name="T61" fmla="*/ 2 h 1014"/>
                <a:gd name="T62" fmla="*/ 13 w 851"/>
                <a:gd name="T63" fmla="*/ 1 h 1014"/>
                <a:gd name="T64" fmla="*/ 12 w 851"/>
                <a:gd name="T65" fmla="*/ 1 h 1014"/>
                <a:gd name="T66" fmla="*/ 11 w 851"/>
                <a:gd name="T67" fmla="*/ 1 h 1014"/>
                <a:gd name="T68" fmla="*/ 11 w 851"/>
                <a:gd name="T69" fmla="*/ 1 h 1014"/>
                <a:gd name="T70" fmla="*/ 10 w 851"/>
                <a:gd name="T71" fmla="*/ 0 h 1014"/>
                <a:gd name="T72" fmla="*/ 9 w 851"/>
                <a:gd name="T73" fmla="*/ 0 h 1014"/>
                <a:gd name="T74" fmla="*/ 9 w 851"/>
                <a:gd name="T75" fmla="*/ 0 h 1014"/>
                <a:gd name="T76" fmla="*/ 8 w 851"/>
                <a:gd name="T77" fmla="*/ 1 h 1014"/>
                <a:gd name="T78" fmla="*/ 7 w 851"/>
                <a:gd name="T79" fmla="*/ 1 h 1014"/>
                <a:gd name="T80" fmla="*/ 6 w 851"/>
                <a:gd name="T81" fmla="*/ 1 h 1014"/>
                <a:gd name="T82" fmla="*/ 5 w 851"/>
                <a:gd name="T83" fmla="*/ 1 h 1014"/>
                <a:gd name="T84" fmla="*/ 5 w 851"/>
                <a:gd name="T85" fmla="*/ 2 h 1014"/>
                <a:gd name="T86" fmla="*/ 4 w 851"/>
                <a:gd name="T87" fmla="*/ 2 h 1014"/>
                <a:gd name="T88" fmla="*/ 3 w 851"/>
                <a:gd name="T89" fmla="*/ 3 h 1014"/>
                <a:gd name="T90" fmla="*/ 3 w 851"/>
                <a:gd name="T91" fmla="*/ 4 h 1014"/>
                <a:gd name="T92" fmla="*/ 2 w 851"/>
                <a:gd name="T93" fmla="*/ 4 h 1014"/>
                <a:gd name="T94" fmla="*/ 2 w 851"/>
                <a:gd name="T95" fmla="*/ 5 h 1014"/>
                <a:gd name="T96" fmla="*/ 2 w 851"/>
                <a:gd name="T97" fmla="*/ 6 h 1014"/>
                <a:gd name="T98" fmla="*/ 1 w 851"/>
                <a:gd name="T99" fmla="*/ 6 h 1014"/>
                <a:gd name="T100" fmla="*/ 1 w 851"/>
                <a:gd name="T101" fmla="*/ 7 h 1014"/>
                <a:gd name="T102" fmla="*/ 1 w 851"/>
                <a:gd name="T103" fmla="*/ 8 h 1014"/>
                <a:gd name="T104" fmla="*/ 1 w 851"/>
                <a:gd name="T105" fmla="*/ 9 h 1014"/>
                <a:gd name="T106" fmla="*/ 1 w 851"/>
                <a:gd name="T107" fmla="*/ 10 h 1014"/>
                <a:gd name="T108" fmla="*/ 1 w 851"/>
                <a:gd name="T109" fmla="*/ 11 h 1014"/>
                <a:gd name="T110" fmla="*/ 1 w 851"/>
                <a:gd name="T111" fmla="*/ 13 h 1014"/>
                <a:gd name="T112" fmla="*/ 1 w 851"/>
                <a:gd name="T113" fmla="*/ 14 h 1014"/>
                <a:gd name="T114" fmla="*/ 1 w 851"/>
                <a:gd name="T115" fmla="*/ 15 h 1014"/>
                <a:gd name="T116" fmla="*/ 1 w 851"/>
                <a:gd name="T117" fmla="*/ 16 h 1014"/>
                <a:gd name="T118" fmla="*/ 0 w 851"/>
                <a:gd name="T119" fmla="*/ 17 h 1014"/>
                <a:gd name="T120" fmla="*/ 5 w 851"/>
                <a:gd name="T121" fmla="*/ 15 h 1014"/>
                <a:gd name="T122" fmla="*/ 8 w 851"/>
                <a:gd name="T123" fmla="*/ 26 h 10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51" h="1014">
                  <a:moveTo>
                    <a:pt x="394" y="1014"/>
                  </a:moveTo>
                  <a:lnTo>
                    <a:pt x="547" y="959"/>
                  </a:lnTo>
                  <a:lnTo>
                    <a:pt x="840" y="572"/>
                  </a:lnTo>
                  <a:lnTo>
                    <a:pt x="840" y="571"/>
                  </a:lnTo>
                  <a:lnTo>
                    <a:pt x="841" y="567"/>
                  </a:lnTo>
                  <a:lnTo>
                    <a:pt x="841" y="564"/>
                  </a:lnTo>
                  <a:lnTo>
                    <a:pt x="843" y="561"/>
                  </a:lnTo>
                  <a:lnTo>
                    <a:pt x="844" y="557"/>
                  </a:lnTo>
                  <a:lnTo>
                    <a:pt x="845" y="554"/>
                  </a:lnTo>
                  <a:lnTo>
                    <a:pt x="845" y="549"/>
                  </a:lnTo>
                  <a:lnTo>
                    <a:pt x="846" y="544"/>
                  </a:lnTo>
                  <a:lnTo>
                    <a:pt x="848" y="539"/>
                  </a:lnTo>
                  <a:lnTo>
                    <a:pt x="849" y="534"/>
                  </a:lnTo>
                  <a:lnTo>
                    <a:pt x="849" y="529"/>
                  </a:lnTo>
                  <a:lnTo>
                    <a:pt x="850" y="523"/>
                  </a:lnTo>
                  <a:lnTo>
                    <a:pt x="850" y="517"/>
                  </a:lnTo>
                  <a:lnTo>
                    <a:pt x="851" y="512"/>
                  </a:lnTo>
                  <a:lnTo>
                    <a:pt x="850" y="508"/>
                  </a:lnTo>
                  <a:lnTo>
                    <a:pt x="850" y="504"/>
                  </a:lnTo>
                  <a:lnTo>
                    <a:pt x="850" y="500"/>
                  </a:lnTo>
                  <a:lnTo>
                    <a:pt x="850" y="498"/>
                  </a:lnTo>
                  <a:lnTo>
                    <a:pt x="850" y="494"/>
                  </a:lnTo>
                  <a:lnTo>
                    <a:pt x="850" y="490"/>
                  </a:lnTo>
                  <a:lnTo>
                    <a:pt x="850" y="487"/>
                  </a:lnTo>
                  <a:lnTo>
                    <a:pt x="850" y="484"/>
                  </a:lnTo>
                  <a:lnTo>
                    <a:pt x="849" y="480"/>
                  </a:lnTo>
                  <a:lnTo>
                    <a:pt x="849" y="478"/>
                  </a:lnTo>
                  <a:lnTo>
                    <a:pt x="848" y="474"/>
                  </a:lnTo>
                  <a:lnTo>
                    <a:pt x="848" y="470"/>
                  </a:lnTo>
                  <a:lnTo>
                    <a:pt x="846" y="467"/>
                  </a:lnTo>
                  <a:lnTo>
                    <a:pt x="846" y="464"/>
                  </a:lnTo>
                  <a:lnTo>
                    <a:pt x="845" y="460"/>
                  </a:lnTo>
                  <a:lnTo>
                    <a:pt x="845" y="457"/>
                  </a:lnTo>
                  <a:lnTo>
                    <a:pt x="843" y="453"/>
                  </a:lnTo>
                  <a:lnTo>
                    <a:pt x="841" y="450"/>
                  </a:lnTo>
                  <a:lnTo>
                    <a:pt x="840" y="447"/>
                  </a:lnTo>
                  <a:lnTo>
                    <a:pt x="840" y="443"/>
                  </a:lnTo>
                  <a:lnTo>
                    <a:pt x="838" y="440"/>
                  </a:lnTo>
                  <a:lnTo>
                    <a:pt x="836" y="437"/>
                  </a:lnTo>
                  <a:lnTo>
                    <a:pt x="834" y="433"/>
                  </a:lnTo>
                  <a:lnTo>
                    <a:pt x="833" y="429"/>
                  </a:lnTo>
                  <a:lnTo>
                    <a:pt x="830" y="427"/>
                  </a:lnTo>
                  <a:lnTo>
                    <a:pt x="828" y="423"/>
                  </a:lnTo>
                  <a:lnTo>
                    <a:pt x="826" y="420"/>
                  </a:lnTo>
                  <a:lnTo>
                    <a:pt x="824" y="417"/>
                  </a:lnTo>
                  <a:lnTo>
                    <a:pt x="818" y="410"/>
                  </a:lnTo>
                  <a:lnTo>
                    <a:pt x="813" y="405"/>
                  </a:lnTo>
                  <a:lnTo>
                    <a:pt x="809" y="403"/>
                  </a:lnTo>
                  <a:lnTo>
                    <a:pt x="806" y="399"/>
                  </a:lnTo>
                  <a:lnTo>
                    <a:pt x="803" y="396"/>
                  </a:lnTo>
                  <a:lnTo>
                    <a:pt x="800" y="394"/>
                  </a:lnTo>
                  <a:lnTo>
                    <a:pt x="796" y="390"/>
                  </a:lnTo>
                  <a:lnTo>
                    <a:pt x="794" y="388"/>
                  </a:lnTo>
                  <a:lnTo>
                    <a:pt x="790" y="385"/>
                  </a:lnTo>
                  <a:lnTo>
                    <a:pt x="788" y="383"/>
                  </a:lnTo>
                  <a:lnTo>
                    <a:pt x="784" y="379"/>
                  </a:lnTo>
                  <a:lnTo>
                    <a:pt x="780" y="376"/>
                  </a:lnTo>
                  <a:lnTo>
                    <a:pt x="778" y="374"/>
                  </a:lnTo>
                  <a:lnTo>
                    <a:pt x="775" y="371"/>
                  </a:lnTo>
                  <a:lnTo>
                    <a:pt x="771" y="369"/>
                  </a:lnTo>
                  <a:lnTo>
                    <a:pt x="768" y="366"/>
                  </a:lnTo>
                  <a:lnTo>
                    <a:pt x="765" y="363"/>
                  </a:lnTo>
                  <a:lnTo>
                    <a:pt x="763" y="361"/>
                  </a:lnTo>
                  <a:lnTo>
                    <a:pt x="759" y="358"/>
                  </a:lnTo>
                  <a:lnTo>
                    <a:pt x="755" y="356"/>
                  </a:lnTo>
                  <a:lnTo>
                    <a:pt x="751" y="353"/>
                  </a:lnTo>
                  <a:lnTo>
                    <a:pt x="749" y="350"/>
                  </a:lnTo>
                  <a:lnTo>
                    <a:pt x="745" y="348"/>
                  </a:lnTo>
                  <a:lnTo>
                    <a:pt x="743" y="345"/>
                  </a:lnTo>
                  <a:lnTo>
                    <a:pt x="739" y="343"/>
                  </a:lnTo>
                  <a:lnTo>
                    <a:pt x="736" y="341"/>
                  </a:lnTo>
                  <a:lnTo>
                    <a:pt x="731" y="338"/>
                  </a:lnTo>
                  <a:lnTo>
                    <a:pt x="729" y="336"/>
                  </a:lnTo>
                  <a:lnTo>
                    <a:pt x="725" y="334"/>
                  </a:lnTo>
                  <a:lnTo>
                    <a:pt x="721" y="331"/>
                  </a:lnTo>
                  <a:lnTo>
                    <a:pt x="719" y="330"/>
                  </a:lnTo>
                  <a:lnTo>
                    <a:pt x="715" y="328"/>
                  </a:lnTo>
                  <a:lnTo>
                    <a:pt x="711" y="325"/>
                  </a:lnTo>
                  <a:lnTo>
                    <a:pt x="707" y="324"/>
                  </a:lnTo>
                  <a:lnTo>
                    <a:pt x="704" y="321"/>
                  </a:lnTo>
                  <a:lnTo>
                    <a:pt x="700" y="320"/>
                  </a:lnTo>
                  <a:lnTo>
                    <a:pt x="696" y="318"/>
                  </a:lnTo>
                  <a:lnTo>
                    <a:pt x="692" y="316"/>
                  </a:lnTo>
                  <a:lnTo>
                    <a:pt x="689" y="314"/>
                  </a:lnTo>
                  <a:lnTo>
                    <a:pt x="685" y="313"/>
                  </a:lnTo>
                  <a:lnTo>
                    <a:pt x="680" y="311"/>
                  </a:lnTo>
                  <a:lnTo>
                    <a:pt x="677" y="310"/>
                  </a:lnTo>
                  <a:lnTo>
                    <a:pt x="672" y="308"/>
                  </a:lnTo>
                  <a:lnTo>
                    <a:pt x="669" y="306"/>
                  </a:lnTo>
                  <a:lnTo>
                    <a:pt x="665" y="305"/>
                  </a:lnTo>
                  <a:lnTo>
                    <a:pt x="661" y="304"/>
                  </a:lnTo>
                  <a:lnTo>
                    <a:pt x="656" y="303"/>
                  </a:lnTo>
                  <a:lnTo>
                    <a:pt x="652" y="303"/>
                  </a:lnTo>
                  <a:lnTo>
                    <a:pt x="649" y="301"/>
                  </a:lnTo>
                  <a:lnTo>
                    <a:pt x="644" y="300"/>
                  </a:lnTo>
                  <a:lnTo>
                    <a:pt x="639" y="299"/>
                  </a:lnTo>
                  <a:lnTo>
                    <a:pt x="635" y="299"/>
                  </a:lnTo>
                  <a:lnTo>
                    <a:pt x="630" y="298"/>
                  </a:lnTo>
                  <a:lnTo>
                    <a:pt x="625" y="298"/>
                  </a:lnTo>
                  <a:lnTo>
                    <a:pt x="620" y="296"/>
                  </a:lnTo>
                  <a:lnTo>
                    <a:pt x="615" y="296"/>
                  </a:lnTo>
                  <a:lnTo>
                    <a:pt x="610" y="296"/>
                  </a:lnTo>
                  <a:lnTo>
                    <a:pt x="606" y="296"/>
                  </a:lnTo>
                  <a:lnTo>
                    <a:pt x="601" y="296"/>
                  </a:lnTo>
                  <a:lnTo>
                    <a:pt x="596" y="296"/>
                  </a:lnTo>
                  <a:lnTo>
                    <a:pt x="590" y="296"/>
                  </a:lnTo>
                  <a:lnTo>
                    <a:pt x="585" y="296"/>
                  </a:lnTo>
                  <a:lnTo>
                    <a:pt x="580" y="296"/>
                  </a:lnTo>
                  <a:lnTo>
                    <a:pt x="575" y="296"/>
                  </a:lnTo>
                  <a:lnTo>
                    <a:pt x="570" y="298"/>
                  </a:lnTo>
                  <a:lnTo>
                    <a:pt x="565" y="299"/>
                  </a:lnTo>
                  <a:lnTo>
                    <a:pt x="558" y="299"/>
                  </a:lnTo>
                  <a:lnTo>
                    <a:pt x="552" y="299"/>
                  </a:lnTo>
                  <a:lnTo>
                    <a:pt x="547" y="299"/>
                  </a:lnTo>
                  <a:lnTo>
                    <a:pt x="543" y="301"/>
                  </a:lnTo>
                  <a:lnTo>
                    <a:pt x="538" y="301"/>
                  </a:lnTo>
                  <a:lnTo>
                    <a:pt x="533" y="303"/>
                  </a:lnTo>
                  <a:lnTo>
                    <a:pt x="528" y="305"/>
                  </a:lnTo>
                  <a:lnTo>
                    <a:pt x="526" y="306"/>
                  </a:lnTo>
                  <a:lnTo>
                    <a:pt x="521" y="308"/>
                  </a:lnTo>
                  <a:lnTo>
                    <a:pt x="517" y="309"/>
                  </a:lnTo>
                  <a:lnTo>
                    <a:pt x="513" y="311"/>
                  </a:lnTo>
                  <a:lnTo>
                    <a:pt x="511" y="313"/>
                  </a:lnTo>
                  <a:lnTo>
                    <a:pt x="507" y="314"/>
                  </a:lnTo>
                  <a:lnTo>
                    <a:pt x="505" y="316"/>
                  </a:lnTo>
                  <a:lnTo>
                    <a:pt x="501" y="319"/>
                  </a:lnTo>
                  <a:lnTo>
                    <a:pt x="500" y="321"/>
                  </a:lnTo>
                  <a:lnTo>
                    <a:pt x="495" y="325"/>
                  </a:lnTo>
                  <a:lnTo>
                    <a:pt x="490" y="330"/>
                  </a:lnTo>
                  <a:lnTo>
                    <a:pt x="486" y="335"/>
                  </a:lnTo>
                  <a:lnTo>
                    <a:pt x="482" y="340"/>
                  </a:lnTo>
                  <a:lnTo>
                    <a:pt x="480" y="344"/>
                  </a:lnTo>
                  <a:lnTo>
                    <a:pt x="477" y="349"/>
                  </a:lnTo>
                  <a:lnTo>
                    <a:pt x="476" y="355"/>
                  </a:lnTo>
                  <a:lnTo>
                    <a:pt x="475" y="360"/>
                  </a:lnTo>
                  <a:lnTo>
                    <a:pt x="473" y="365"/>
                  </a:lnTo>
                  <a:lnTo>
                    <a:pt x="472" y="369"/>
                  </a:lnTo>
                  <a:lnTo>
                    <a:pt x="472" y="374"/>
                  </a:lnTo>
                  <a:lnTo>
                    <a:pt x="472" y="379"/>
                  </a:lnTo>
                  <a:lnTo>
                    <a:pt x="471" y="383"/>
                  </a:lnTo>
                  <a:lnTo>
                    <a:pt x="471" y="388"/>
                  </a:lnTo>
                  <a:lnTo>
                    <a:pt x="472" y="391"/>
                  </a:lnTo>
                  <a:lnTo>
                    <a:pt x="473" y="396"/>
                  </a:lnTo>
                  <a:lnTo>
                    <a:pt x="473" y="399"/>
                  </a:lnTo>
                  <a:lnTo>
                    <a:pt x="473" y="403"/>
                  </a:lnTo>
                  <a:lnTo>
                    <a:pt x="475" y="405"/>
                  </a:lnTo>
                  <a:lnTo>
                    <a:pt x="475" y="408"/>
                  </a:lnTo>
                  <a:lnTo>
                    <a:pt x="476" y="412"/>
                  </a:lnTo>
                  <a:lnTo>
                    <a:pt x="476" y="413"/>
                  </a:lnTo>
                  <a:lnTo>
                    <a:pt x="439" y="374"/>
                  </a:lnTo>
                  <a:lnTo>
                    <a:pt x="468" y="191"/>
                  </a:lnTo>
                  <a:lnTo>
                    <a:pt x="467" y="189"/>
                  </a:lnTo>
                  <a:lnTo>
                    <a:pt x="467" y="185"/>
                  </a:lnTo>
                  <a:lnTo>
                    <a:pt x="467" y="181"/>
                  </a:lnTo>
                  <a:lnTo>
                    <a:pt x="467" y="179"/>
                  </a:lnTo>
                  <a:lnTo>
                    <a:pt x="467" y="175"/>
                  </a:lnTo>
                  <a:lnTo>
                    <a:pt x="467" y="171"/>
                  </a:lnTo>
                  <a:lnTo>
                    <a:pt x="467" y="166"/>
                  </a:lnTo>
                  <a:lnTo>
                    <a:pt x="466" y="161"/>
                  </a:lnTo>
                  <a:lnTo>
                    <a:pt x="466" y="155"/>
                  </a:lnTo>
                  <a:lnTo>
                    <a:pt x="466" y="150"/>
                  </a:lnTo>
                  <a:lnTo>
                    <a:pt x="465" y="144"/>
                  </a:lnTo>
                  <a:lnTo>
                    <a:pt x="463" y="139"/>
                  </a:lnTo>
                  <a:lnTo>
                    <a:pt x="462" y="132"/>
                  </a:lnTo>
                  <a:lnTo>
                    <a:pt x="461" y="126"/>
                  </a:lnTo>
                  <a:lnTo>
                    <a:pt x="461" y="122"/>
                  </a:lnTo>
                  <a:lnTo>
                    <a:pt x="460" y="120"/>
                  </a:lnTo>
                  <a:lnTo>
                    <a:pt x="458" y="116"/>
                  </a:lnTo>
                  <a:lnTo>
                    <a:pt x="457" y="112"/>
                  </a:lnTo>
                  <a:lnTo>
                    <a:pt x="456" y="110"/>
                  </a:lnTo>
                  <a:lnTo>
                    <a:pt x="454" y="106"/>
                  </a:lnTo>
                  <a:lnTo>
                    <a:pt x="454" y="102"/>
                  </a:lnTo>
                  <a:lnTo>
                    <a:pt x="453" y="100"/>
                  </a:lnTo>
                  <a:lnTo>
                    <a:pt x="452" y="96"/>
                  </a:lnTo>
                  <a:lnTo>
                    <a:pt x="451" y="92"/>
                  </a:lnTo>
                  <a:lnTo>
                    <a:pt x="449" y="90"/>
                  </a:lnTo>
                  <a:lnTo>
                    <a:pt x="448" y="86"/>
                  </a:lnTo>
                  <a:lnTo>
                    <a:pt x="444" y="80"/>
                  </a:lnTo>
                  <a:lnTo>
                    <a:pt x="442" y="73"/>
                  </a:lnTo>
                  <a:lnTo>
                    <a:pt x="437" y="67"/>
                  </a:lnTo>
                  <a:lnTo>
                    <a:pt x="433" y="62"/>
                  </a:lnTo>
                  <a:lnTo>
                    <a:pt x="429" y="56"/>
                  </a:lnTo>
                  <a:lnTo>
                    <a:pt x="424" y="51"/>
                  </a:lnTo>
                  <a:lnTo>
                    <a:pt x="418" y="46"/>
                  </a:lnTo>
                  <a:lnTo>
                    <a:pt x="413" y="42"/>
                  </a:lnTo>
                  <a:lnTo>
                    <a:pt x="411" y="40"/>
                  </a:lnTo>
                  <a:lnTo>
                    <a:pt x="407" y="37"/>
                  </a:lnTo>
                  <a:lnTo>
                    <a:pt x="404" y="36"/>
                  </a:lnTo>
                  <a:lnTo>
                    <a:pt x="401" y="35"/>
                  </a:lnTo>
                  <a:lnTo>
                    <a:pt x="398" y="32"/>
                  </a:lnTo>
                  <a:lnTo>
                    <a:pt x="394" y="31"/>
                  </a:lnTo>
                  <a:lnTo>
                    <a:pt x="391" y="30"/>
                  </a:lnTo>
                  <a:lnTo>
                    <a:pt x="387" y="27"/>
                  </a:lnTo>
                  <a:lnTo>
                    <a:pt x="384" y="26"/>
                  </a:lnTo>
                  <a:lnTo>
                    <a:pt x="381" y="25"/>
                  </a:lnTo>
                  <a:lnTo>
                    <a:pt x="377" y="22"/>
                  </a:lnTo>
                  <a:lnTo>
                    <a:pt x="374" y="21"/>
                  </a:lnTo>
                  <a:lnTo>
                    <a:pt x="371" y="20"/>
                  </a:lnTo>
                  <a:lnTo>
                    <a:pt x="367" y="18"/>
                  </a:lnTo>
                  <a:lnTo>
                    <a:pt x="364" y="17"/>
                  </a:lnTo>
                  <a:lnTo>
                    <a:pt x="362" y="16"/>
                  </a:lnTo>
                  <a:lnTo>
                    <a:pt x="356" y="13"/>
                  </a:lnTo>
                  <a:lnTo>
                    <a:pt x="349" y="12"/>
                  </a:lnTo>
                  <a:lnTo>
                    <a:pt x="347" y="10"/>
                  </a:lnTo>
                  <a:lnTo>
                    <a:pt x="343" y="10"/>
                  </a:lnTo>
                  <a:lnTo>
                    <a:pt x="341" y="8"/>
                  </a:lnTo>
                  <a:lnTo>
                    <a:pt x="337" y="7"/>
                  </a:lnTo>
                  <a:lnTo>
                    <a:pt x="331" y="6"/>
                  </a:lnTo>
                  <a:lnTo>
                    <a:pt x="325" y="5"/>
                  </a:lnTo>
                  <a:lnTo>
                    <a:pt x="322" y="3"/>
                  </a:lnTo>
                  <a:lnTo>
                    <a:pt x="318" y="2"/>
                  </a:lnTo>
                  <a:lnTo>
                    <a:pt x="315" y="2"/>
                  </a:lnTo>
                  <a:lnTo>
                    <a:pt x="313" y="2"/>
                  </a:lnTo>
                  <a:lnTo>
                    <a:pt x="307" y="1"/>
                  </a:lnTo>
                  <a:lnTo>
                    <a:pt x="300" y="1"/>
                  </a:lnTo>
                  <a:lnTo>
                    <a:pt x="297" y="0"/>
                  </a:lnTo>
                  <a:lnTo>
                    <a:pt x="294" y="0"/>
                  </a:lnTo>
                  <a:lnTo>
                    <a:pt x="290" y="0"/>
                  </a:lnTo>
                  <a:lnTo>
                    <a:pt x="287" y="0"/>
                  </a:lnTo>
                  <a:lnTo>
                    <a:pt x="283" y="0"/>
                  </a:lnTo>
                  <a:lnTo>
                    <a:pt x="280" y="0"/>
                  </a:lnTo>
                  <a:lnTo>
                    <a:pt x="277" y="0"/>
                  </a:lnTo>
                  <a:lnTo>
                    <a:pt x="274" y="0"/>
                  </a:lnTo>
                  <a:lnTo>
                    <a:pt x="270" y="0"/>
                  </a:lnTo>
                  <a:lnTo>
                    <a:pt x="267" y="0"/>
                  </a:lnTo>
                  <a:lnTo>
                    <a:pt x="263" y="0"/>
                  </a:lnTo>
                  <a:lnTo>
                    <a:pt x="260" y="0"/>
                  </a:lnTo>
                  <a:lnTo>
                    <a:pt x="257" y="0"/>
                  </a:lnTo>
                  <a:lnTo>
                    <a:pt x="253" y="1"/>
                  </a:lnTo>
                  <a:lnTo>
                    <a:pt x="249" y="1"/>
                  </a:lnTo>
                  <a:lnTo>
                    <a:pt x="245" y="2"/>
                  </a:lnTo>
                  <a:lnTo>
                    <a:pt x="242" y="2"/>
                  </a:lnTo>
                  <a:lnTo>
                    <a:pt x="238" y="3"/>
                  </a:lnTo>
                  <a:lnTo>
                    <a:pt x="234" y="3"/>
                  </a:lnTo>
                  <a:lnTo>
                    <a:pt x="230" y="5"/>
                  </a:lnTo>
                  <a:lnTo>
                    <a:pt x="225" y="6"/>
                  </a:lnTo>
                  <a:lnTo>
                    <a:pt x="222" y="6"/>
                  </a:lnTo>
                  <a:lnTo>
                    <a:pt x="218" y="7"/>
                  </a:lnTo>
                  <a:lnTo>
                    <a:pt x="214" y="8"/>
                  </a:lnTo>
                  <a:lnTo>
                    <a:pt x="209" y="10"/>
                  </a:lnTo>
                  <a:lnTo>
                    <a:pt x="205" y="11"/>
                  </a:lnTo>
                  <a:lnTo>
                    <a:pt x="200" y="12"/>
                  </a:lnTo>
                  <a:lnTo>
                    <a:pt x="197" y="13"/>
                  </a:lnTo>
                  <a:lnTo>
                    <a:pt x="191" y="15"/>
                  </a:lnTo>
                  <a:lnTo>
                    <a:pt x="186" y="17"/>
                  </a:lnTo>
                  <a:lnTo>
                    <a:pt x="183" y="18"/>
                  </a:lnTo>
                  <a:lnTo>
                    <a:pt x="179" y="20"/>
                  </a:lnTo>
                  <a:lnTo>
                    <a:pt x="174" y="21"/>
                  </a:lnTo>
                  <a:lnTo>
                    <a:pt x="168" y="23"/>
                  </a:lnTo>
                  <a:lnTo>
                    <a:pt x="164" y="25"/>
                  </a:lnTo>
                  <a:lnTo>
                    <a:pt x="159" y="27"/>
                  </a:lnTo>
                  <a:lnTo>
                    <a:pt x="154" y="28"/>
                  </a:lnTo>
                  <a:lnTo>
                    <a:pt x="150" y="31"/>
                  </a:lnTo>
                  <a:lnTo>
                    <a:pt x="145" y="33"/>
                  </a:lnTo>
                  <a:lnTo>
                    <a:pt x="141" y="36"/>
                  </a:lnTo>
                  <a:lnTo>
                    <a:pt x="138" y="38"/>
                  </a:lnTo>
                  <a:lnTo>
                    <a:pt x="134" y="41"/>
                  </a:lnTo>
                  <a:lnTo>
                    <a:pt x="129" y="43"/>
                  </a:lnTo>
                  <a:lnTo>
                    <a:pt x="125" y="46"/>
                  </a:lnTo>
                  <a:lnTo>
                    <a:pt x="121" y="50"/>
                  </a:lnTo>
                  <a:lnTo>
                    <a:pt x="118" y="52"/>
                  </a:lnTo>
                  <a:lnTo>
                    <a:pt x="115" y="55"/>
                  </a:lnTo>
                  <a:lnTo>
                    <a:pt x="111" y="58"/>
                  </a:lnTo>
                  <a:lnTo>
                    <a:pt x="108" y="61"/>
                  </a:lnTo>
                  <a:lnTo>
                    <a:pt x="104" y="63"/>
                  </a:lnTo>
                  <a:lnTo>
                    <a:pt x="100" y="67"/>
                  </a:lnTo>
                  <a:lnTo>
                    <a:pt x="96" y="71"/>
                  </a:lnTo>
                  <a:lnTo>
                    <a:pt x="94" y="75"/>
                  </a:lnTo>
                  <a:lnTo>
                    <a:pt x="90" y="77"/>
                  </a:lnTo>
                  <a:lnTo>
                    <a:pt x="88" y="81"/>
                  </a:lnTo>
                  <a:lnTo>
                    <a:pt x="85" y="85"/>
                  </a:lnTo>
                  <a:lnTo>
                    <a:pt x="81" y="88"/>
                  </a:lnTo>
                  <a:lnTo>
                    <a:pt x="79" y="91"/>
                  </a:lnTo>
                  <a:lnTo>
                    <a:pt x="76" y="95"/>
                  </a:lnTo>
                  <a:lnTo>
                    <a:pt x="74" y="98"/>
                  </a:lnTo>
                  <a:lnTo>
                    <a:pt x="71" y="102"/>
                  </a:lnTo>
                  <a:lnTo>
                    <a:pt x="69" y="106"/>
                  </a:lnTo>
                  <a:lnTo>
                    <a:pt x="66" y="110"/>
                  </a:lnTo>
                  <a:lnTo>
                    <a:pt x="65" y="115"/>
                  </a:lnTo>
                  <a:lnTo>
                    <a:pt x="61" y="117"/>
                  </a:lnTo>
                  <a:lnTo>
                    <a:pt x="59" y="121"/>
                  </a:lnTo>
                  <a:lnTo>
                    <a:pt x="57" y="125"/>
                  </a:lnTo>
                  <a:lnTo>
                    <a:pt x="55" y="129"/>
                  </a:lnTo>
                  <a:lnTo>
                    <a:pt x="54" y="132"/>
                  </a:lnTo>
                  <a:lnTo>
                    <a:pt x="51" y="135"/>
                  </a:lnTo>
                  <a:lnTo>
                    <a:pt x="50" y="139"/>
                  </a:lnTo>
                  <a:lnTo>
                    <a:pt x="49" y="142"/>
                  </a:lnTo>
                  <a:lnTo>
                    <a:pt x="46" y="146"/>
                  </a:lnTo>
                  <a:lnTo>
                    <a:pt x="45" y="150"/>
                  </a:lnTo>
                  <a:lnTo>
                    <a:pt x="44" y="154"/>
                  </a:lnTo>
                  <a:lnTo>
                    <a:pt x="41" y="157"/>
                  </a:lnTo>
                  <a:lnTo>
                    <a:pt x="40" y="161"/>
                  </a:lnTo>
                  <a:lnTo>
                    <a:pt x="39" y="164"/>
                  </a:lnTo>
                  <a:lnTo>
                    <a:pt x="37" y="167"/>
                  </a:lnTo>
                  <a:lnTo>
                    <a:pt x="37" y="171"/>
                  </a:lnTo>
                  <a:lnTo>
                    <a:pt x="35" y="174"/>
                  </a:lnTo>
                  <a:lnTo>
                    <a:pt x="35" y="177"/>
                  </a:lnTo>
                  <a:lnTo>
                    <a:pt x="34" y="181"/>
                  </a:lnTo>
                  <a:lnTo>
                    <a:pt x="32" y="184"/>
                  </a:lnTo>
                  <a:lnTo>
                    <a:pt x="31" y="190"/>
                  </a:lnTo>
                  <a:lnTo>
                    <a:pt x="30" y="196"/>
                  </a:lnTo>
                  <a:lnTo>
                    <a:pt x="29" y="201"/>
                  </a:lnTo>
                  <a:lnTo>
                    <a:pt x="27" y="207"/>
                  </a:lnTo>
                  <a:lnTo>
                    <a:pt x="27" y="212"/>
                  </a:lnTo>
                  <a:lnTo>
                    <a:pt x="27" y="217"/>
                  </a:lnTo>
                  <a:lnTo>
                    <a:pt x="27" y="221"/>
                  </a:lnTo>
                  <a:lnTo>
                    <a:pt x="26" y="227"/>
                  </a:lnTo>
                  <a:lnTo>
                    <a:pt x="26" y="231"/>
                  </a:lnTo>
                  <a:lnTo>
                    <a:pt x="26" y="234"/>
                  </a:lnTo>
                  <a:lnTo>
                    <a:pt x="26" y="239"/>
                  </a:lnTo>
                  <a:lnTo>
                    <a:pt x="26" y="242"/>
                  </a:lnTo>
                  <a:lnTo>
                    <a:pt x="25" y="246"/>
                  </a:lnTo>
                  <a:lnTo>
                    <a:pt x="25" y="251"/>
                  </a:lnTo>
                  <a:lnTo>
                    <a:pt x="25" y="256"/>
                  </a:lnTo>
                  <a:lnTo>
                    <a:pt x="25" y="261"/>
                  </a:lnTo>
                  <a:lnTo>
                    <a:pt x="24" y="266"/>
                  </a:lnTo>
                  <a:lnTo>
                    <a:pt x="24" y="271"/>
                  </a:lnTo>
                  <a:lnTo>
                    <a:pt x="22" y="278"/>
                  </a:lnTo>
                  <a:lnTo>
                    <a:pt x="22" y="284"/>
                  </a:lnTo>
                  <a:lnTo>
                    <a:pt x="21" y="289"/>
                  </a:lnTo>
                  <a:lnTo>
                    <a:pt x="21" y="295"/>
                  </a:lnTo>
                  <a:lnTo>
                    <a:pt x="20" y="300"/>
                  </a:lnTo>
                  <a:lnTo>
                    <a:pt x="20" y="306"/>
                  </a:lnTo>
                  <a:lnTo>
                    <a:pt x="19" y="313"/>
                  </a:lnTo>
                  <a:lnTo>
                    <a:pt x="19" y="319"/>
                  </a:lnTo>
                  <a:lnTo>
                    <a:pt x="19" y="325"/>
                  </a:lnTo>
                  <a:lnTo>
                    <a:pt x="19" y="333"/>
                  </a:lnTo>
                  <a:lnTo>
                    <a:pt x="17" y="339"/>
                  </a:lnTo>
                  <a:lnTo>
                    <a:pt x="17" y="345"/>
                  </a:lnTo>
                  <a:lnTo>
                    <a:pt x="16" y="351"/>
                  </a:lnTo>
                  <a:lnTo>
                    <a:pt x="16" y="359"/>
                  </a:lnTo>
                  <a:lnTo>
                    <a:pt x="15" y="365"/>
                  </a:lnTo>
                  <a:lnTo>
                    <a:pt x="15" y="371"/>
                  </a:lnTo>
                  <a:lnTo>
                    <a:pt x="14" y="379"/>
                  </a:lnTo>
                  <a:lnTo>
                    <a:pt x="14" y="385"/>
                  </a:lnTo>
                  <a:lnTo>
                    <a:pt x="12" y="391"/>
                  </a:lnTo>
                  <a:lnTo>
                    <a:pt x="12" y="398"/>
                  </a:lnTo>
                  <a:lnTo>
                    <a:pt x="11" y="404"/>
                  </a:lnTo>
                  <a:lnTo>
                    <a:pt x="11" y="410"/>
                  </a:lnTo>
                  <a:lnTo>
                    <a:pt x="10" y="417"/>
                  </a:lnTo>
                  <a:lnTo>
                    <a:pt x="10" y="423"/>
                  </a:lnTo>
                  <a:lnTo>
                    <a:pt x="9" y="429"/>
                  </a:lnTo>
                  <a:lnTo>
                    <a:pt x="9" y="435"/>
                  </a:lnTo>
                  <a:lnTo>
                    <a:pt x="7" y="442"/>
                  </a:lnTo>
                  <a:lnTo>
                    <a:pt x="6" y="447"/>
                  </a:lnTo>
                  <a:lnTo>
                    <a:pt x="6" y="453"/>
                  </a:lnTo>
                  <a:lnTo>
                    <a:pt x="6" y="459"/>
                  </a:lnTo>
                  <a:lnTo>
                    <a:pt x="6" y="464"/>
                  </a:lnTo>
                  <a:lnTo>
                    <a:pt x="5" y="469"/>
                  </a:lnTo>
                  <a:lnTo>
                    <a:pt x="5" y="474"/>
                  </a:lnTo>
                  <a:lnTo>
                    <a:pt x="5" y="479"/>
                  </a:lnTo>
                  <a:lnTo>
                    <a:pt x="4" y="483"/>
                  </a:lnTo>
                  <a:lnTo>
                    <a:pt x="2" y="487"/>
                  </a:lnTo>
                  <a:lnTo>
                    <a:pt x="2" y="492"/>
                  </a:lnTo>
                  <a:lnTo>
                    <a:pt x="2" y="495"/>
                  </a:lnTo>
                  <a:lnTo>
                    <a:pt x="1" y="499"/>
                  </a:lnTo>
                  <a:lnTo>
                    <a:pt x="1" y="502"/>
                  </a:lnTo>
                  <a:lnTo>
                    <a:pt x="1" y="505"/>
                  </a:lnTo>
                  <a:lnTo>
                    <a:pt x="1" y="509"/>
                  </a:lnTo>
                  <a:lnTo>
                    <a:pt x="0" y="513"/>
                  </a:lnTo>
                  <a:lnTo>
                    <a:pt x="0" y="517"/>
                  </a:lnTo>
                  <a:lnTo>
                    <a:pt x="0" y="519"/>
                  </a:lnTo>
                  <a:lnTo>
                    <a:pt x="0" y="520"/>
                  </a:lnTo>
                  <a:lnTo>
                    <a:pt x="20" y="527"/>
                  </a:lnTo>
                  <a:lnTo>
                    <a:pt x="135" y="449"/>
                  </a:lnTo>
                  <a:lnTo>
                    <a:pt x="154" y="467"/>
                  </a:lnTo>
                  <a:lnTo>
                    <a:pt x="189" y="578"/>
                  </a:lnTo>
                  <a:lnTo>
                    <a:pt x="212" y="574"/>
                  </a:lnTo>
                  <a:lnTo>
                    <a:pt x="265" y="539"/>
                  </a:lnTo>
                  <a:lnTo>
                    <a:pt x="322" y="598"/>
                  </a:lnTo>
                  <a:lnTo>
                    <a:pt x="213" y="821"/>
                  </a:lnTo>
                  <a:lnTo>
                    <a:pt x="227" y="818"/>
                  </a:lnTo>
                  <a:lnTo>
                    <a:pt x="308" y="793"/>
                  </a:lnTo>
                  <a:lnTo>
                    <a:pt x="292" y="885"/>
                  </a:lnTo>
                  <a:lnTo>
                    <a:pt x="404" y="851"/>
                  </a:lnTo>
                  <a:lnTo>
                    <a:pt x="394" y="101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Freeform 9"/>
            <p:cNvSpPr>
              <a:spLocks/>
            </p:cNvSpPr>
            <p:nvPr/>
          </p:nvSpPr>
          <p:spPr bwMode="auto">
            <a:xfrm>
              <a:off x="3916" y="731"/>
              <a:ext cx="215" cy="161"/>
            </a:xfrm>
            <a:custGeom>
              <a:avLst/>
              <a:gdLst>
                <a:gd name="T0" fmla="*/ 10 w 430"/>
                <a:gd name="T1" fmla="*/ 0 h 322"/>
                <a:gd name="T2" fmla="*/ 9 w 430"/>
                <a:gd name="T3" fmla="*/ 0 h 322"/>
                <a:gd name="T4" fmla="*/ 8 w 430"/>
                <a:gd name="T5" fmla="*/ 1 h 322"/>
                <a:gd name="T6" fmla="*/ 8 w 430"/>
                <a:gd name="T7" fmla="*/ 1 h 322"/>
                <a:gd name="T8" fmla="*/ 7 w 430"/>
                <a:gd name="T9" fmla="*/ 1 h 322"/>
                <a:gd name="T10" fmla="*/ 6 w 430"/>
                <a:gd name="T11" fmla="*/ 1 h 322"/>
                <a:gd name="T12" fmla="*/ 6 w 430"/>
                <a:gd name="T13" fmla="*/ 1 h 322"/>
                <a:gd name="T14" fmla="*/ 5 w 430"/>
                <a:gd name="T15" fmla="*/ 1 h 322"/>
                <a:gd name="T16" fmla="*/ 4 w 430"/>
                <a:gd name="T17" fmla="*/ 2 h 322"/>
                <a:gd name="T18" fmla="*/ 3 w 430"/>
                <a:gd name="T19" fmla="*/ 2 h 322"/>
                <a:gd name="T20" fmla="*/ 2 w 430"/>
                <a:gd name="T21" fmla="*/ 3 h 322"/>
                <a:gd name="T22" fmla="*/ 2 w 430"/>
                <a:gd name="T23" fmla="*/ 3 h 322"/>
                <a:gd name="T24" fmla="*/ 1 w 430"/>
                <a:gd name="T25" fmla="*/ 4 h 322"/>
                <a:gd name="T26" fmla="*/ 1 w 430"/>
                <a:gd name="T27" fmla="*/ 4 h 322"/>
                <a:gd name="T28" fmla="*/ 1 w 430"/>
                <a:gd name="T29" fmla="*/ 5 h 322"/>
                <a:gd name="T30" fmla="*/ 1 w 430"/>
                <a:gd name="T31" fmla="*/ 6 h 322"/>
                <a:gd name="T32" fmla="*/ 0 w 430"/>
                <a:gd name="T33" fmla="*/ 7 h 322"/>
                <a:gd name="T34" fmla="*/ 1 w 430"/>
                <a:gd name="T35" fmla="*/ 7 h 322"/>
                <a:gd name="T36" fmla="*/ 1 w 430"/>
                <a:gd name="T37" fmla="*/ 8 h 322"/>
                <a:gd name="T38" fmla="*/ 1 w 430"/>
                <a:gd name="T39" fmla="*/ 9 h 322"/>
                <a:gd name="T40" fmla="*/ 1 w 430"/>
                <a:gd name="T41" fmla="*/ 9 h 322"/>
                <a:gd name="T42" fmla="*/ 2 w 430"/>
                <a:gd name="T43" fmla="*/ 10 h 322"/>
                <a:gd name="T44" fmla="*/ 3 w 430"/>
                <a:gd name="T45" fmla="*/ 10 h 322"/>
                <a:gd name="T46" fmla="*/ 4 w 430"/>
                <a:gd name="T47" fmla="*/ 10 h 322"/>
                <a:gd name="T48" fmla="*/ 4 w 430"/>
                <a:gd name="T49" fmla="*/ 10 h 322"/>
                <a:gd name="T50" fmla="*/ 5 w 430"/>
                <a:gd name="T51" fmla="*/ 10 h 322"/>
                <a:gd name="T52" fmla="*/ 5 w 430"/>
                <a:gd name="T53" fmla="*/ 11 h 322"/>
                <a:gd name="T54" fmla="*/ 6 w 430"/>
                <a:gd name="T55" fmla="*/ 11 h 322"/>
                <a:gd name="T56" fmla="*/ 6 w 430"/>
                <a:gd name="T57" fmla="*/ 10 h 322"/>
                <a:gd name="T58" fmla="*/ 7 w 430"/>
                <a:gd name="T59" fmla="*/ 10 h 322"/>
                <a:gd name="T60" fmla="*/ 8 w 430"/>
                <a:gd name="T61" fmla="*/ 10 h 322"/>
                <a:gd name="T62" fmla="*/ 8 w 430"/>
                <a:gd name="T63" fmla="*/ 10 h 322"/>
                <a:gd name="T64" fmla="*/ 9 w 430"/>
                <a:gd name="T65" fmla="*/ 10 h 322"/>
                <a:gd name="T66" fmla="*/ 9 w 430"/>
                <a:gd name="T67" fmla="*/ 10 h 322"/>
                <a:gd name="T68" fmla="*/ 10 w 430"/>
                <a:gd name="T69" fmla="*/ 9 h 322"/>
                <a:gd name="T70" fmla="*/ 10 w 430"/>
                <a:gd name="T71" fmla="*/ 9 h 322"/>
                <a:gd name="T72" fmla="*/ 11 w 430"/>
                <a:gd name="T73" fmla="*/ 9 h 322"/>
                <a:gd name="T74" fmla="*/ 11 w 430"/>
                <a:gd name="T75" fmla="*/ 9 h 322"/>
                <a:gd name="T76" fmla="*/ 12 w 430"/>
                <a:gd name="T77" fmla="*/ 8 h 322"/>
                <a:gd name="T78" fmla="*/ 13 w 430"/>
                <a:gd name="T79" fmla="*/ 8 h 322"/>
                <a:gd name="T80" fmla="*/ 14 w 430"/>
                <a:gd name="T81" fmla="*/ 7 h 322"/>
                <a:gd name="T82" fmla="*/ 14 w 430"/>
                <a:gd name="T83" fmla="*/ 7 h 322"/>
                <a:gd name="T84" fmla="*/ 14 w 430"/>
                <a:gd name="T85" fmla="*/ 6 h 322"/>
                <a:gd name="T86" fmla="*/ 14 w 430"/>
                <a:gd name="T87" fmla="*/ 5 h 322"/>
                <a:gd name="T88" fmla="*/ 14 w 430"/>
                <a:gd name="T89" fmla="*/ 5 h 322"/>
                <a:gd name="T90" fmla="*/ 14 w 430"/>
                <a:gd name="T91" fmla="*/ 4 h 322"/>
                <a:gd name="T92" fmla="*/ 14 w 430"/>
                <a:gd name="T93" fmla="*/ 4 h 322"/>
                <a:gd name="T94" fmla="*/ 13 w 430"/>
                <a:gd name="T95" fmla="*/ 3 h 322"/>
                <a:gd name="T96" fmla="*/ 12 w 430"/>
                <a:gd name="T97" fmla="*/ 2 h 322"/>
                <a:gd name="T98" fmla="*/ 12 w 430"/>
                <a:gd name="T99" fmla="*/ 2 h 322"/>
                <a:gd name="T100" fmla="*/ 11 w 430"/>
                <a:gd name="T101" fmla="*/ 1 h 322"/>
                <a:gd name="T102" fmla="*/ 10 w 430"/>
                <a:gd name="T103" fmla="*/ 1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0" h="322">
                  <a:moveTo>
                    <a:pt x="302" y="0"/>
                  </a:moveTo>
                  <a:lnTo>
                    <a:pt x="301" y="0"/>
                  </a:lnTo>
                  <a:lnTo>
                    <a:pt x="297" y="0"/>
                  </a:lnTo>
                  <a:lnTo>
                    <a:pt x="296" y="0"/>
                  </a:lnTo>
                  <a:lnTo>
                    <a:pt x="294" y="0"/>
                  </a:lnTo>
                  <a:lnTo>
                    <a:pt x="290" y="0"/>
                  </a:lnTo>
                  <a:lnTo>
                    <a:pt x="287" y="0"/>
                  </a:lnTo>
                  <a:lnTo>
                    <a:pt x="282" y="0"/>
                  </a:lnTo>
                  <a:lnTo>
                    <a:pt x="278" y="0"/>
                  </a:lnTo>
                  <a:lnTo>
                    <a:pt x="273" y="0"/>
                  </a:lnTo>
                  <a:lnTo>
                    <a:pt x="268" y="2"/>
                  </a:lnTo>
                  <a:lnTo>
                    <a:pt x="263" y="2"/>
                  </a:lnTo>
                  <a:lnTo>
                    <a:pt x="257" y="2"/>
                  </a:lnTo>
                  <a:lnTo>
                    <a:pt x="253" y="2"/>
                  </a:lnTo>
                  <a:lnTo>
                    <a:pt x="251" y="3"/>
                  </a:lnTo>
                  <a:lnTo>
                    <a:pt x="247" y="3"/>
                  </a:lnTo>
                  <a:lnTo>
                    <a:pt x="245" y="4"/>
                  </a:lnTo>
                  <a:lnTo>
                    <a:pt x="241" y="4"/>
                  </a:lnTo>
                  <a:lnTo>
                    <a:pt x="237" y="5"/>
                  </a:lnTo>
                  <a:lnTo>
                    <a:pt x="233" y="5"/>
                  </a:lnTo>
                  <a:lnTo>
                    <a:pt x="230" y="7"/>
                  </a:lnTo>
                  <a:lnTo>
                    <a:pt x="226" y="7"/>
                  </a:lnTo>
                  <a:lnTo>
                    <a:pt x="222" y="8"/>
                  </a:lnTo>
                  <a:lnTo>
                    <a:pt x="218" y="8"/>
                  </a:lnTo>
                  <a:lnTo>
                    <a:pt x="215" y="9"/>
                  </a:lnTo>
                  <a:lnTo>
                    <a:pt x="210" y="10"/>
                  </a:lnTo>
                  <a:lnTo>
                    <a:pt x="206" y="12"/>
                  </a:lnTo>
                  <a:lnTo>
                    <a:pt x="201" y="13"/>
                  </a:lnTo>
                  <a:lnTo>
                    <a:pt x="197" y="14"/>
                  </a:lnTo>
                  <a:lnTo>
                    <a:pt x="192" y="14"/>
                  </a:lnTo>
                  <a:lnTo>
                    <a:pt x="188" y="15"/>
                  </a:lnTo>
                  <a:lnTo>
                    <a:pt x="183" y="17"/>
                  </a:lnTo>
                  <a:lnTo>
                    <a:pt x="180" y="19"/>
                  </a:lnTo>
                  <a:lnTo>
                    <a:pt x="175" y="20"/>
                  </a:lnTo>
                  <a:lnTo>
                    <a:pt x="168" y="20"/>
                  </a:lnTo>
                  <a:lnTo>
                    <a:pt x="163" y="23"/>
                  </a:lnTo>
                  <a:lnTo>
                    <a:pt x="160" y="24"/>
                  </a:lnTo>
                  <a:lnTo>
                    <a:pt x="154" y="27"/>
                  </a:lnTo>
                  <a:lnTo>
                    <a:pt x="149" y="28"/>
                  </a:lnTo>
                  <a:lnTo>
                    <a:pt x="143" y="29"/>
                  </a:lnTo>
                  <a:lnTo>
                    <a:pt x="139" y="32"/>
                  </a:lnTo>
                  <a:lnTo>
                    <a:pt x="133" y="33"/>
                  </a:lnTo>
                  <a:lnTo>
                    <a:pt x="128" y="35"/>
                  </a:lnTo>
                  <a:lnTo>
                    <a:pt x="123" y="38"/>
                  </a:lnTo>
                  <a:lnTo>
                    <a:pt x="117" y="40"/>
                  </a:lnTo>
                  <a:lnTo>
                    <a:pt x="112" y="42"/>
                  </a:lnTo>
                  <a:lnTo>
                    <a:pt x="106" y="45"/>
                  </a:lnTo>
                  <a:lnTo>
                    <a:pt x="101" y="47"/>
                  </a:lnTo>
                  <a:lnTo>
                    <a:pt x="96" y="50"/>
                  </a:lnTo>
                  <a:lnTo>
                    <a:pt x="89" y="53"/>
                  </a:lnTo>
                  <a:lnTo>
                    <a:pt x="84" y="55"/>
                  </a:lnTo>
                  <a:lnTo>
                    <a:pt x="78" y="58"/>
                  </a:lnTo>
                  <a:lnTo>
                    <a:pt x="73" y="62"/>
                  </a:lnTo>
                  <a:lnTo>
                    <a:pt x="68" y="64"/>
                  </a:lnTo>
                  <a:lnTo>
                    <a:pt x="64" y="68"/>
                  </a:lnTo>
                  <a:lnTo>
                    <a:pt x="59" y="72"/>
                  </a:lnTo>
                  <a:lnTo>
                    <a:pt x="56" y="75"/>
                  </a:lnTo>
                  <a:lnTo>
                    <a:pt x="51" y="78"/>
                  </a:lnTo>
                  <a:lnTo>
                    <a:pt x="47" y="82"/>
                  </a:lnTo>
                  <a:lnTo>
                    <a:pt x="43" y="85"/>
                  </a:lnTo>
                  <a:lnTo>
                    <a:pt x="39" y="90"/>
                  </a:lnTo>
                  <a:lnTo>
                    <a:pt x="36" y="94"/>
                  </a:lnTo>
                  <a:lnTo>
                    <a:pt x="33" y="99"/>
                  </a:lnTo>
                  <a:lnTo>
                    <a:pt x="29" y="103"/>
                  </a:lnTo>
                  <a:lnTo>
                    <a:pt x="28" y="107"/>
                  </a:lnTo>
                  <a:lnTo>
                    <a:pt x="24" y="112"/>
                  </a:lnTo>
                  <a:lnTo>
                    <a:pt x="22" y="115"/>
                  </a:lnTo>
                  <a:lnTo>
                    <a:pt x="19" y="119"/>
                  </a:lnTo>
                  <a:lnTo>
                    <a:pt x="17" y="124"/>
                  </a:lnTo>
                  <a:lnTo>
                    <a:pt x="14" y="128"/>
                  </a:lnTo>
                  <a:lnTo>
                    <a:pt x="13" y="133"/>
                  </a:lnTo>
                  <a:lnTo>
                    <a:pt x="12" y="137"/>
                  </a:lnTo>
                  <a:lnTo>
                    <a:pt x="9" y="143"/>
                  </a:lnTo>
                  <a:lnTo>
                    <a:pt x="8" y="147"/>
                  </a:lnTo>
                  <a:lnTo>
                    <a:pt x="7" y="152"/>
                  </a:lnTo>
                  <a:lnTo>
                    <a:pt x="5" y="157"/>
                  </a:lnTo>
                  <a:lnTo>
                    <a:pt x="4" y="162"/>
                  </a:lnTo>
                  <a:lnTo>
                    <a:pt x="3" y="166"/>
                  </a:lnTo>
                  <a:lnTo>
                    <a:pt x="3" y="171"/>
                  </a:lnTo>
                  <a:lnTo>
                    <a:pt x="2" y="176"/>
                  </a:lnTo>
                  <a:lnTo>
                    <a:pt x="2" y="181"/>
                  </a:lnTo>
                  <a:lnTo>
                    <a:pt x="2" y="184"/>
                  </a:lnTo>
                  <a:lnTo>
                    <a:pt x="0" y="189"/>
                  </a:lnTo>
                  <a:lnTo>
                    <a:pt x="0" y="193"/>
                  </a:lnTo>
                  <a:lnTo>
                    <a:pt x="0" y="198"/>
                  </a:lnTo>
                  <a:lnTo>
                    <a:pt x="0" y="202"/>
                  </a:lnTo>
                  <a:lnTo>
                    <a:pt x="0" y="207"/>
                  </a:lnTo>
                  <a:lnTo>
                    <a:pt x="2" y="211"/>
                  </a:lnTo>
                  <a:lnTo>
                    <a:pt x="2" y="216"/>
                  </a:lnTo>
                  <a:lnTo>
                    <a:pt x="2" y="219"/>
                  </a:lnTo>
                  <a:lnTo>
                    <a:pt x="2" y="224"/>
                  </a:lnTo>
                  <a:lnTo>
                    <a:pt x="2" y="228"/>
                  </a:lnTo>
                  <a:lnTo>
                    <a:pt x="3" y="233"/>
                  </a:lnTo>
                  <a:lnTo>
                    <a:pt x="4" y="236"/>
                  </a:lnTo>
                  <a:lnTo>
                    <a:pt x="5" y="241"/>
                  </a:lnTo>
                  <a:lnTo>
                    <a:pt x="7" y="244"/>
                  </a:lnTo>
                  <a:lnTo>
                    <a:pt x="8" y="248"/>
                  </a:lnTo>
                  <a:lnTo>
                    <a:pt x="8" y="251"/>
                  </a:lnTo>
                  <a:lnTo>
                    <a:pt x="9" y="254"/>
                  </a:lnTo>
                  <a:lnTo>
                    <a:pt x="10" y="258"/>
                  </a:lnTo>
                  <a:lnTo>
                    <a:pt x="13" y="261"/>
                  </a:lnTo>
                  <a:lnTo>
                    <a:pt x="15" y="267"/>
                  </a:lnTo>
                  <a:lnTo>
                    <a:pt x="19" y="273"/>
                  </a:lnTo>
                  <a:lnTo>
                    <a:pt x="23" y="277"/>
                  </a:lnTo>
                  <a:lnTo>
                    <a:pt x="27" y="282"/>
                  </a:lnTo>
                  <a:lnTo>
                    <a:pt x="31" y="286"/>
                  </a:lnTo>
                  <a:lnTo>
                    <a:pt x="36" y="288"/>
                  </a:lnTo>
                  <a:lnTo>
                    <a:pt x="41" y="291"/>
                  </a:lnTo>
                  <a:lnTo>
                    <a:pt x="44" y="293"/>
                  </a:lnTo>
                  <a:lnTo>
                    <a:pt x="49" y="295"/>
                  </a:lnTo>
                  <a:lnTo>
                    <a:pt x="54" y="297"/>
                  </a:lnTo>
                  <a:lnTo>
                    <a:pt x="59" y="300"/>
                  </a:lnTo>
                  <a:lnTo>
                    <a:pt x="64" y="302"/>
                  </a:lnTo>
                  <a:lnTo>
                    <a:pt x="71" y="305"/>
                  </a:lnTo>
                  <a:lnTo>
                    <a:pt x="76" y="307"/>
                  </a:lnTo>
                  <a:lnTo>
                    <a:pt x="81" y="308"/>
                  </a:lnTo>
                  <a:lnTo>
                    <a:pt x="86" y="310"/>
                  </a:lnTo>
                  <a:lnTo>
                    <a:pt x="92" y="312"/>
                  </a:lnTo>
                  <a:lnTo>
                    <a:pt x="98" y="313"/>
                  </a:lnTo>
                  <a:lnTo>
                    <a:pt x="104" y="315"/>
                  </a:lnTo>
                  <a:lnTo>
                    <a:pt x="111" y="316"/>
                  </a:lnTo>
                  <a:lnTo>
                    <a:pt x="113" y="317"/>
                  </a:lnTo>
                  <a:lnTo>
                    <a:pt x="117" y="317"/>
                  </a:lnTo>
                  <a:lnTo>
                    <a:pt x="119" y="318"/>
                  </a:lnTo>
                  <a:lnTo>
                    <a:pt x="123" y="320"/>
                  </a:lnTo>
                  <a:lnTo>
                    <a:pt x="126" y="320"/>
                  </a:lnTo>
                  <a:lnTo>
                    <a:pt x="129" y="320"/>
                  </a:lnTo>
                  <a:lnTo>
                    <a:pt x="132" y="320"/>
                  </a:lnTo>
                  <a:lnTo>
                    <a:pt x="136" y="320"/>
                  </a:lnTo>
                  <a:lnTo>
                    <a:pt x="138" y="320"/>
                  </a:lnTo>
                  <a:lnTo>
                    <a:pt x="142" y="321"/>
                  </a:lnTo>
                  <a:lnTo>
                    <a:pt x="146" y="321"/>
                  </a:lnTo>
                  <a:lnTo>
                    <a:pt x="149" y="322"/>
                  </a:lnTo>
                  <a:lnTo>
                    <a:pt x="152" y="322"/>
                  </a:lnTo>
                  <a:lnTo>
                    <a:pt x="156" y="322"/>
                  </a:lnTo>
                  <a:lnTo>
                    <a:pt x="160" y="322"/>
                  </a:lnTo>
                  <a:lnTo>
                    <a:pt x="162" y="322"/>
                  </a:lnTo>
                  <a:lnTo>
                    <a:pt x="166" y="322"/>
                  </a:lnTo>
                  <a:lnTo>
                    <a:pt x="170" y="322"/>
                  </a:lnTo>
                  <a:lnTo>
                    <a:pt x="173" y="322"/>
                  </a:lnTo>
                  <a:lnTo>
                    <a:pt x="176" y="322"/>
                  </a:lnTo>
                  <a:lnTo>
                    <a:pt x="180" y="321"/>
                  </a:lnTo>
                  <a:lnTo>
                    <a:pt x="183" y="321"/>
                  </a:lnTo>
                  <a:lnTo>
                    <a:pt x="187" y="320"/>
                  </a:lnTo>
                  <a:lnTo>
                    <a:pt x="190" y="320"/>
                  </a:lnTo>
                  <a:lnTo>
                    <a:pt x="193" y="320"/>
                  </a:lnTo>
                  <a:lnTo>
                    <a:pt x="197" y="320"/>
                  </a:lnTo>
                  <a:lnTo>
                    <a:pt x="201" y="318"/>
                  </a:lnTo>
                  <a:lnTo>
                    <a:pt x="205" y="318"/>
                  </a:lnTo>
                  <a:lnTo>
                    <a:pt x="207" y="317"/>
                  </a:lnTo>
                  <a:lnTo>
                    <a:pt x="211" y="317"/>
                  </a:lnTo>
                  <a:lnTo>
                    <a:pt x="215" y="316"/>
                  </a:lnTo>
                  <a:lnTo>
                    <a:pt x="218" y="316"/>
                  </a:lnTo>
                  <a:lnTo>
                    <a:pt x="222" y="315"/>
                  </a:lnTo>
                  <a:lnTo>
                    <a:pt x="226" y="313"/>
                  </a:lnTo>
                  <a:lnTo>
                    <a:pt x="230" y="313"/>
                  </a:lnTo>
                  <a:lnTo>
                    <a:pt x="233" y="312"/>
                  </a:lnTo>
                  <a:lnTo>
                    <a:pt x="237" y="311"/>
                  </a:lnTo>
                  <a:lnTo>
                    <a:pt x="240" y="310"/>
                  </a:lnTo>
                  <a:lnTo>
                    <a:pt x="243" y="308"/>
                  </a:lnTo>
                  <a:lnTo>
                    <a:pt x="247" y="307"/>
                  </a:lnTo>
                  <a:lnTo>
                    <a:pt x="251" y="306"/>
                  </a:lnTo>
                  <a:lnTo>
                    <a:pt x="255" y="305"/>
                  </a:lnTo>
                  <a:lnTo>
                    <a:pt x="258" y="303"/>
                  </a:lnTo>
                  <a:lnTo>
                    <a:pt x="262" y="302"/>
                  </a:lnTo>
                  <a:lnTo>
                    <a:pt x="266" y="301"/>
                  </a:lnTo>
                  <a:lnTo>
                    <a:pt x="270" y="300"/>
                  </a:lnTo>
                  <a:lnTo>
                    <a:pt x="272" y="297"/>
                  </a:lnTo>
                  <a:lnTo>
                    <a:pt x="277" y="296"/>
                  </a:lnTo>
                  <a:lnTo>
                    <a:pt x="280" y="295"/>
                  </a:lnTo>
                  <a:lnTo>
                    <a:pt x="285" y="293"/>
                  </a:lnTo>
                  <a:lnTo>
                    <a:pt x="287" y="292"/>
                  </a:lnTo>
                  <a:lnTo>
                    <a:pt x="291" y="291"/>
                  </a:lnTo>
                  <a:lnTo>
                    <a:pt x="295" y="290"/>
                  </a:lnTo>
                  <a:lnTo>
                    <a:pt x="299" y="288"/>
                  </a:lnTo>
                  <a:lnTo>
                    <a:pt x="302" y="287"/>
                  </a:lnTo>
                  <a:lnTo>
                    <a:pt x="305" y="286"/>
                  </a:lnTo>
                  <a:lnTo>
                    <a:pt x="309" y="283"/>
                  </a:lnTo>
                  <a:lnTo>
                    <a:pt x="312" y="282"/>
                  </a:lnTo>
                  <a:lnTo>
                    <a:pt x="316" y="281"/>
                  </a:lnTo>
                  <a:lnTo>
                    <a:pt x="320" y="280"/>
                  </a:lnTo>
                  <a:lnTo>
                    <a:pt x="322" y="278"/>
                  </a:lnTo>
                  <a:lnTo>
                    <a:pt x="326" y="277"/>
                  </a:lnTo>
                  <a:lnTo>
                    <a:pt x="329" y="275"/>
                  </a:lnTo>
                  <a:lnTo>
                    <a:pt x="332" y="273"/>
                  </a:lnTo>
                  <a:lnTo>
                    <a:pt x="335" y="272"/>
                  </a:lnTo>
                  <a:lnTo>
                    <a:pt x="339" y="271"/>
                  </a:lnTo>
                  <a:lnTo>
                    <a:pt x="342" y="270"/>
                  </a:lnTo>
                  <a:lnTo>
                    <a:pt x="346" y="268"/>
                  </a:lnTo>
                  <a:lnTo>
                    <a:pt x="351" y="266"/>
                  </a:lnTo>
                  <a:lnTo>
                    <a:pt x="357" y="263"/>
                  </a:lnTo>
                  <a:lnTo>
                    <a:pt x="362" y="259"/>
                  </a:lnTo>
                  <a:lnTo>
                    <a:pt x="367" y="257"/>
                  </a:lnTo>
                  <a:lnTo>
                    <a:pt x="372" y="254"/>
                  </a:lnTo>
                  <a:lnTo>
                    <a:pt x="377" y="252"/>
                  </a:lnTo>
                  <a:lnTo>
                    <a:pt x="382" y="248"/>
                  </a:lnTo>
                  <a:lnTo>
                    <a:pt x="387" y="247"/>
                  </a:lnTo>
                  <a:lnTo>
                    <a:pt x="391" y="243"/>
                  </a:lnTo>
                  <a:lnTo>
                    <a:pt x="395" y="241"/>
                  </a:lnTo>
                  <a:lnTo>
                    <a:pt x="399" y="238"/>
                  </a:lnTo>
                  <a:lnTo>
                    <a:pt x="402" y="236"/>
                  </a:lnTo>
                  <a:lnTo>
                    <a:pt x="407" y="232"/>
                  </a:lnTo>
                  <a:lnTo>
                    <a:pt x="411" y="228"/>
                  </a:lnTo>
                  <a:lnTo>
                    <a:pt x="414" y="222"/>
                  </a:lnTo>
                  <a:lnTo>
                    <a:pt x="417" y="217"/>
                  </a:lnTo>
                  <a:lnTo>
                    <a:pt x="417" y="213"/>
                  </a:lnTo>
                  <a:lnTo>
                    <a:pt x="419" y="209"/>
                  </a:lnTo>
                  <a:lnTo>
                    <a:pt x="420" y="206"/>
                  </a:lnTo>
                  <a:lnTo>
                    <a:pt x="423" y="203"/>
                  </a:lnTo>
                  <a:lnTo>
                    <a:pt x="423" y="198"/>
                  </a:lnTo>
                  <a:lnTo>
                    <a:pt x="424" y="194"/>
                  </a:lnTo>
                  <a:lnTo>
                    <a:pt x="424" y="189"/>
                  </a:lnTo>
                  <a:lnTo>
                    <a:pt x="425" y="186"/>
                  </a:lnTo>
                  <a:lnTo>
                    <a:pt x="426" y="182"/>
                  </a:lnTo>
                  <a:lnTo>
                    <a:pt x="428" y="177"/>
                  </a:lnTo>
                  <a:lnTo>
                    <a:pt x="428" y="173"/>
                  </a:lnTo>
                  <a:lnTo>
                    <a:pt x="429" y="169"/>
                  </a:lnTo>
                  <a:lnTo>
                    <a:pt x="429" y="163"/>
                  </a:lnTo>
                  <a:lnTo>
                    <a:pt x="429" y="159"/>
                  </a:lnTo>
                  <a:lnTo>
                    <a:pt x="429" y="156"/>
                  </a:lnTo>
                  <a:lnTo>
                    <a:pt x="430" y="151"/>
                  </a:lnTo>
                  <a:lnTo>
                    <a:pt x="430" y="147"/>
                  </a:lnTo>
                  <a:lnTo>
                    <a:pt x="430" y="143"/>
                  </a:lnTo>
                  <a:lnTo>
                    <a:pt x="430" y="138"/>
                  </a:lnTo>
                  <a:lnTo>
                    <a:pt x="430" y="136"/>
                  </a:lnTo>
                  <a:lnTo>
                    <a:pt x="429" y="131"/>
                  </a:lnTo>
                  <a:lnTo>
                    <a:pt x="429" y="128"/>
                  </a:lnTo>
                  <a:lnTo>
                    <a:pt x="429" y="124"/>
                  </a:lnTo>
                  <a:lnTo>
                    <a:pt x="429" y="122"/>
                  </a:lnTo>
                  <a:lnTo>
                    <a:pt x="426" y="115"/>
                  </a:lnTo>
                  <a:lnTo>
                    <a:pt x="425" y="112"/>
                  </a:lnTo>
                  <a:lnTo>
                    <a:pt x="424" y="109"/>
                  </a:lnTo>
                  <a:lnTo>
                    <a:pt x="423" y="107"/>
                  </a:lnTo>
                  <a:lnTo>
                    <a:pt x="420" y="104"/>
                  </a:lnTo>
                  <a:lnTo>
                    <a:pt x="417" y="100"/>
                  </a:lnTo>
                  <a:lnTo>
                    <a:pt x="415" y="97"/>
                  </a:lnTo>
                  <a:lnTo>
                    <a:pt x="412" y="93"/>
                  </a:lnTo>
                  <a:lnTo>
                    <a:pt x="409" y="89"/>
                  </a:lnTo>
                  <a:lnTo>
                    <a:pt x="406" y="85"/>
                  </a:lnTo>
                  <a:lnTo>
                    <a:pt x="402" y="80"/>
                  </a:lnTo>
                  <a:lnTo>
                    <a:pt x="399" y="77"/>
                  </a:lnTo>
                  <a:lnTo>
                    <a:pt x="394" y="72"/>
                  </a:lnTo>
                  <a:lnTo>
                    <a:pt x="390" y="68"/>
                  </a:lnTo>
                  <a:lnTo>
                    <a:pt x="386" y="63"/>
                  </a:lnTo>
                  <a:lnTo>
                    <a:pt x="381" y="58"/>
                  </a:lnTo>
                  <a:lnTo>
                    <a:pt x="376" y="53"/>
                  </a:lnTo>
                  <a:lnTo>
                    <a:pt x="372" y="49"/>
                  </a:lnTo>
                  <a:lnTo>
                    <a:pt x="367" y="44"/>
                  </a:lnTo>
                  <a:lnTo>
                    <a:pt x="362" y="39"/>
                  </a:lnTo>
                  <a:lnTo>
                    <a:pt x="357" y="34"/>
                  </a:lnTo>
                  <a:lnTo>
                    <a:pt x="354" y="30"/>
                  </a:lnTo>
                  <a:lnTo>
                    <a:pt x="347" y="27"/>
                  </a:lnTo>
                  <a:lnTo>
                    <a:pt x="342" y="22"/>
                  </a:lnTo>
                  <a:lnTo>
                    <a:pt x="339" y="19"/>
                  </a:lnTo>
                  <a:lnTo>
                    <a:pt x="335" y="15"/>
                  </a:lnTo>
                  <a:lnTo>
                    <a:pt x="329" y="12"/>
                  </a:lnTo>
                  <a:lnTo>
                    <a:pt x="325" y="9"/>
                  </a:lnTo>
                  <a:lnTo>
                    <a:pt x="320" y="7"/>
                  </a:lnTo>
                  <a:lnTo>
                    <a:pt x="316" y="4"/>
                  </a:lnTo>
                  <a:lnTo>
                    <a:pt x="312" y="3"/>
                  </a:lnTo>
                  <a:lnTo>
                    <a:pt x="309" y="2"/>
                  </a:lnTo>
                  <a:lnTo>
                    <a:pt x="305" y="0"/>
                  </a:lnTo>
                  <a:lnTo>
                    <a:pt x="302" y="0"/>
                  </a:lnTo>
                  <a:close/>
                </a:path>
              </a:pathLst>
            </a:cu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3" name="Freeform 10"/>
            <p:cNvSpPr>
              <a:spLocks/>
            </p:cNvSpPr>
            <p:nvPr/>
          </p:nvSpPr>
          <p:spPr bwMode="auto">
            <a:xfrm>
              <a:off x="4135" y="878"/>
              <a:ext cx="190" cy="158"/>
            </a:xfrm>
            <a:custGeom>
              <a:avLst/>
              <a:gdLst>
                <a:gd name="T0" fmla="*/ 4 w 378"/>
                <a:gd name="T1" fmla="*/ 0 h 315"/>
                <a:gd name="T2" fmla="*/ 4 w 378"/>
                <a:gd name="T3" fmla="*/ 1 h 315"/>
                <a:gd name="T4" fmla="*/ 3 w 378"/>
                <a:gd name="T5" fmla="*/ 1 h 315"/>
                <a:gd name="T6" fmla="*/ 2 w 378"/>
                <a:gd name="T7" fmla="*/ 1 h 315"/>
                <a:gd name="T8" fmla="*/ 2 w 378"/>
                <a:gd name="T9" fmla="*/ 1 h 315"/>
                <a:gd name="T10" fmla="*/ 1 w 378"/>
                <a:gd name="T11" fmla="*/ 2 h 315"/>
                <a:gd name="T12" fmla="*/ 1 w 378"/>
                <a:gd name="T13" fmla="*/ 2 h 315"/>
                <a:gd name="T14" fmla="*/ 1 w 378"/>
                <a:gd name="T15" fmla="*/ 3 h 315"/>
                <a:gd name="T16" fmla="*/ 1 w 378"/>
                <a:gd name="T17" fmla="*/ 3 h 315"/>
                <a:gd name="T18" fmla="*/ 0 w 378"/>
                <a:gd name="T19" fmla="*/ 4 h 315"/>
                <a:gd name="T20" fmla="*/ 0 w 378"/>
                <a:gd name="T21" fmla="*/ 4 h 315"/>
                <a:gd name="T22" fmla="*/ 1 w 378"/>
                <a:gd name="T23" fmla="*/ 5 h 315"/>
                <a:gd name="T24" fmla="*/ 1 w 378"/>
                <a:gd name="T25" fmla="*/ 6 h 315"/>
                <a:gd name="T26" fmla="*/ 1 w 378"/>
                <a:gd name="T27" fmla="*/ 6 h 315"/>
                <a:gd name="T28" fmla="*/ 1 w 378"/>
                <a:gd name="T29" fmla="*/ 7 h 315"/>
                <a:gd name="T30" fmla="*/ 2 w 378"/>
                <a:gd name="T31" fmla="*/ 7 h 315"/>
                <a:gd name="T32" fmla="*/ 2 w 378"/>
                <a:gd name="T33" fmla="*/ 8 h 315"/>
                <a:gd name="T34" fmla="*/ 2 w 378"/>
                <a:gd name="T35" fmla="*/ 8 h 315"/>
                <a:gd name="T36" fmla="*/ 3 w 378"/>
                <a:gd name="T37" fmla="*/ 9 h 315"/>
                <a:gd name="T38" fmla="*/ 4 w 378"/>
                <a:gd name="T39" fmla="*/ 9 h 315"/>
                <a:gd name="T40" fmla="*/ 4 w 378"/>
                <a:gd name="T41" fmla="*/ 9 h 315"/>
                <a:gd name="T42" fmla="*/ 5 w 378"/>
                <a:gd name="T43" fmla="*/ 10 h 315"/>
                <a:gd name="T44" fmla="*/ 5 w 378"/>
                <a:gd name="T45" fmla="*/ 10 h 315"/>
                <a:gd name="T46" fmla="*/ 6 w 378"/>
                <a:gd name="T47" fmla="*/ 10 h 315"/>
                <a:gd name="T48" fmla="*/ 6 w 378"/>
                <a:gd name="T49" fmla="*/ 10 h 315"/>
                <a:gd name="T50" fmla="*/ 7 w 378"/>
                <a:gd name="T51" fmla="*/ 10 h 315"/>
                <a:gd name="T52" fmla="*/ 7 w 378"/>
                <a:gd name="T53" fmla="*/ 10 h 315"/>
                <a:gd name="T54" fmla="*/ 8 w 378"/>
                <a:gd name="T55" fmla="*/ 10 h 315"/>
                <a:gd name="T56" fmla="*/ 8 w 378"/>
                <a:gd name="T57" fmla="*/ 10 h 315"/>
                <a:gd name="T58" fmla="*/ 9 w 378"/>
                <a:gd name="T59" fmla="*/ 10 h 315"/>
                <a:gd name="T60" fmla="*/ 9 w 378"/>
                <a:gd name="T61" fmla="*/ 10 h 315"/>
                <a:gd name="T62" fmla="*/ 10 w 378"/>
                <a:gd name="T63" fmla="*/ 10 h 315"/>
                <a:gd name="T64" fmla="*/ 10 w 378"/>
                <a:gd name="T65" fmla="*/ 10 h 315"/>
                <a:gd name="T66" fmla="*/ 11 w 378"/>
                <a:gd name="T67" fmla="*/ 10 h 315"/>
                <a:gd name="T68" fmla="*/ 11 w 378"/>
                <a:gd name="T69" fmla="*/ 10 h 315"/>
                <a:gd name="T70" fmla="*/ 12 w 378"/>
                <a:gd name="T71" fmla="*/ 10 h 315"/>
                <a:gd name="T72" fmla="*/ 12 w 378"/>
                <a:gd name="T73" fmla="*/ 9 h 315"/>
                <a:gd name="T74" fmla="*/ 12 w 378"/>
                <a:gd name="T75" fmla="*/ 9 h 315"/>
                <a:gd name="T76" fmla="*/ 12 w 378"/>
                <a:gd name="T77" fmla="*/ 8 h 315"/>
                <a:gd name="T78" fmla="*/ 12 w 378"/>
                <a:gd name="T79" fmla="*/ 7 h 315"/>
                <a:gd name="T80" fmla="*/ 12 w 378"/>
                <a:gd name="T81" fmla="*/ 7 h 315"/>
                <a:gd name="T82" fmla="*/ 12 w 378"/>
                <a:gd name="T83" fmla="*/ 6 h 315"/>
                <a:gd name="T84" fmla="*/ 12 w 378"/>
                <a:gd name="T85" fmla="*/ 5 h 315"/>
                <a:gd name="T86" fmla="*/ 11 w 378"/>
                <a:gd name="T87" fmla="*/ 5 h 315"/>
                <a:gd name="T88" fmla="*/ 11 w 378"/>
                <a:gd name="T89" fmla="*/ 4 h 315"/>
                <a:gd name="T90" fmla="*/ 11 w 378"/>
                <a:gd name="T91" fmla="*/ 3 h 315"/>
                <a:gd name="T92" fmla="*/ 10 w 378"/>
                <a:gd name="T93" fmla="*/ 3 h 315"/>
                <a:gd name="T94" fmla="*/ 9 w 378"/>
                <a:gd name="T95" fmla="*/ 2 h 315"/>
                <a:gd name="T96" fmla="*/ 9 w 378"/>
                <a:gd name="T97" fmla="*/ 2 h 315"/>
                <a:gd name="T98" fmla="*/ 8 w 378"/>
                <a:gd name="T99" fmla="*/ 2 h 315"/>
                <a:gd name="T100" fmla="*/ 8 w 378"/>
                <a:gd name="T101" fmla="*/ 1 h 315"/>
                <a:gd name="T102" fmla="*/ 7 w 378"/>
                <a:gd name="T103" fmla="*/ 1 h 315"/>
                <a:gd name="T104" fmla="*/ 7 w 378"/>
                <a:gd name="T105" fmla="*/ 1 h 315"/>
                <a:gd name="T106" fmla="*/ 6 w 378"/>
                <a:gd name="T107" fmla="*/ 1 h 315"/>
                <a:gd name="T108" fmla="*/ 6 w 378"/>
                <a:gd name="T109" fmla="*/ 1 h 315"/>
                <a:gd name="T110" fmla="*/ 5 w 378"/>
                <a:gd name="T111" fmla="*/ 1 h 315"/>
                <a:gd name="T112" fmla="*/ 5 w 378"/>
                <a:gd name="T113" fmla="*/ 0 h 3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8" h="315">
                  <a:moveTo>
                    <a:pt x="126" y="0"/>
                  </a:moveTo>
                  <a:lnTo>
                    <a:pt x="125" y="0"/>
                  </a:lnTo>
                  <a:lnTo>
                    <a:pt x="120" y="0"/>
                  </a:lnTo>
                  <a:lnTo>
                    <a:pt x="116" y="0"/>
                  </a:lnTo>
                  <a:lnTo>
                    <a:pt x="114" y="0"/>
                  </a:lnTo>
                  <a:lnTo>
                    <a:pt x="109" y="0"/>
                  </a:lnTo>
                  <a:lnTo>
                    <a:pt x="105" y="1"/>
                  </a:lnTo>
                  <a:lnTo>
                    <a:pt x="100" y="1"/>
                  </a:lnTo>
                  <a:lnTo>
                    <a:pt x="95" y="2"/>
                  </a:lnTo>
                  <a:lnTo>
                    <a:pt x="89" y="3"/>
                  </a:lnTo>
                  <a:lnTo>
                    <a:pt x="82" y="6"/>
                  </a:lnTo>
                  <a:lnTo>
                    <a:pt x="76" y="6"/>
                  </a:lnTo>
                  <a:lnTo>
                    <a:pt x="71" y="8"/>
                  </a:lnTo>
                  <a:lnTo>
                    <a:pt x="65" y="11"/>
                  </a:lnTo>
                  <a:lnTo>
                    <a:pt x="60" y="13"/>
                  </a:lnTo>
                  <a:lnTo>
                    <a:pt x="56" y="15"/>
                  </a:lnTo>
                  <a:lnTo>
                    <a:pt x="52" y="16"/>
                  </a:lnTo>
                  <a:lnTo>
                    <a:pt x="50" y="18"/>
                  </a:lnTo>
                  <a:lnTo>
                    <a:pt x="47" y="20"/>
                  </a:lnTo>
                  <a:lnTo>
                    <a:pt x="41" y="23"/>
                  </a:lnTo>
                  <a:lnTo>
                    <a:pt x="36" y="27"/>
                  </a:lnTo>
                  <a:lnTo>
                    <a:pt x="30" y="31"/>
                  </a:lnTo>
                  <a:lnTo>
                    <a:pt x="25" y="37"/>
                  </a:lnTo>
                  <a:lnTo>
                    <a:pt x="22" y="40"/>
                  </a:lnTo>
                  <a:lnTo>
                    <a:pt x="20" y="42"/>
                  </a:lnTo>
                  <a:lnTo>
                    <a:pt x="17" y="46"/>
                  </a:lnTo>
                  <a:lnTo>
                    <a:pt x="16" y="50"/>
                  </a:lnTo>
                  <a:lnTo>
                    <a:pt x="14" y="52"/>
                  </a:lnTo>
                  <a:lnTo>
                    <a:pt x="11" y="56"/>
                  </a:lnTo>
                  <a:lnTo>
                    <a:pt x="10" y="58"/>
                  </a:lnTo>
                  <a:lnTo>
                    <a:pt x="7" y="63"/>
                  </a:lnTo>
                  <a:lnTo>
                    <a:pt x="6" y="66"/>
                  </a:lnTo>
                  <a:lnTo>
                    <a:pt x="5" y="70"/>
                  </a:lnTo>
                  <a:lnTo>
                    <a:pt x="4" y="75"/>
                  </a:lnTo>
                  <a:lnTo>
                    <a:pt x="2" y="80"/>
                  </a:lnTo>
                  <a:lnTo>
                    <a:pt x="1" y="83"/>
                  </a:lnTo>
                  <a:lnTo>
                    <a:pt x="0" y="88"/>
                  </a:lnTo>
                  <a:lnTo>
                    <a:pt x="0" y="92"/>
                  </a:lnTo>
                  <a:lnTo>
                    <a:pt x="0" y="97"/>
                  </a:lnTo>
                  <a:lnTo>
                    <a:pt x="0" y="102"/>
                  </a:lnTo>
                  <a:lnTo>
                    <a:pt x="0" y="108"/>
                  </a:lnTo>
                  <a:lnTo>
                    <a:pt x="0" y="113"/>
                  </a:lnTo>
                  <a:lnTo>
                    <a:pt x="0" y="120"/>
                  </a:lnTo>
                  <a:lnTo>
                    <a:pt x="0" y="125"/>
                  </a:lnTo>
                  <a:lnTo>
                    <a:pt x="1" y="131"/>
                  </a:lnTo>
                  <a:lnTo>
                    <a:pt x="1" y="136"/>
                  </a:lnTo>
                  <a:lnTo>
                    <a:pt x="2" y="141"/>
                  </a:lnTo>
                  <a:lnTo>
                    <a:pt x="4" y="147"/>
                  </a:lnTo>
                  <a:lnTo>
                    <a:pt x="5" y="152"/>
                  </a:lnTo>
                  <a:lnTo>
                    <a:pt x="6" y="157"/>
                  </a:lnTo>
                  <a:lnTo>
                    <a:pt x="7" y="162"/>
                  </a:lnTo>
                  <a:lnTo>
                    <a:pt x="9" y="167"/>
                  </a:lnTo>
                  <a:lnTo>
                    <a:pt x="10" y="171"/>
                  </a:lnTo>
                  <a:lnTo>
                    <a:pt x="12" y="176"/>
                  </a:lnTo>
                  <a:lnTo>
                    <a:pt x="14" y="181"/>
                  </a:lnTo>
                  <a:lnTo>
                    <a:pt x="16" y="185"/>
                  </a:lnTo>
                  <a:lnTo>
                    <a:pt x="19" y="190"/>
                  </a:lnTo>
                  <a:lnTo>
                    <a:pt x="20" y="194"/>
                  </a:lnTo>
                  <a:lnTo>
                    <a:pt x="24" y="199"/>
                  </a:lnTo>
                  <a:lnTo>
                    <a:pt x="25" y="201"/>
                  </a:lnTo>
                  <a:lnTo>
                    <a:pt x="27" y="206"/>
                  </a:lnTo>
                  <a:lnTo>
                    <a:pt x="30" y="210"/>
                  </a:lnTo>
                  <a:lnTo>
                    <a:pt x="32" y="214"/>
                  </a:lnTo>
                  <a:lnTo>
                    <a:pt x="35" y="217"/>
                  </a:lnTo>
                  <a:lnTo>
                    <a:pt x="37" y="220"/>
                  </a:lnTo>
                  <a:lnTo>
                    <a:pt x="40" y="224"/>
                  </a:lnTo>
                  <a:lnTo>
                    <a:pt x="44" y="227"/>
                  </a:lnTo>
                  <a:lnTo>
                    <a:pt x="46" y="231"/>
                  </a:lnTo>
                  <a:lnTo>
                    <a:pt x="49" y="234"/>
                  </a:lnTo>
                  <a:lnTo>
                    <a:pt x="51" y="237"/>
                  </a:lnTo>
                  <a:lnTo>
                    <a:pt x="55" y="240"/>
                  </a:lnTo>
                  <a:lnTo>
                    <a:pt x="57" y="244"/>
                  </a:lnTo>
                  <a:lnTo>
                    <a:pt x="61" y="246"/>
                  </a:lnTo>
                  <a:lnTo>
                    <a:pt x="64" y="249"/>
                  </a:lnTo>
                  <a:lnTo>
                    <a:pt x="67" y="252"/>
                  </a:lnTo>
                  <a:lnTo>
                    <a:pt x="74" y="257"/>
                  </a:lnTo>
                  <a:lnTo>
                    <a:pt x="80" y="263"/>
                  </a:lnTo>
                  <a:lnTo>
                    <a:pt x="85" y="266"/>
                  </a:lnTo>
                  <a:lnTo>
                    <a:pt x="91" y="271"/>
                  </a:lnTo>
                  <a:lnTo>
                    <a:pt x="97" y="275"/>
                  </a:lnTo>
                  <a:lnTo>
                    <a:pt x="102" y="279"/>
                  </a:lnTo>
                  <a:lnTo>
                    <a:pt x="109" y="283"/>
                  </a:lnTo>
                  <a:lnTo>
                    <a:pt x="115" y="285"/>
                  </a:lnTo>
                  <a:lnTo>
                    <a:pt x="120" y="288"/>
                  </a:lnTo>
                  <a:lnTo>
                    <a:pt x="125" y="291"/>
                  </a:lnTo>
                  <a:lnTo>
                    <a:pt x="129" y="293"/>
                  </a:lnTo>
                  <a:lnTo>
                    <a:pt x="134" y="296"/>
                  </a:lnTo>
                  <a:lnTo>
                    <a:pt x="138" y="298"/>
                  </a:lnTo>
                  <a:lnTo>
                    <a:pt x="140" y="299"/>
                  </a:lnTo>
                  <a:lnTo>
                    <a:pt x="144" y="301"/>
                  </a:lnTo>
                  <a:lnTo>
                    <a:pt x="146" y="303"/>
                  </a:lnTo>
                  <a:lnTo>
                    <a:pt x="149" y="304"/>
                  </a:lnTo>
                  <a:lnTo>
                    <a:pt x="153" y="304"/>
                  </a:lnTo>
                  <a:lnTo>
                    <a:pt x="156" y="305"/>
                  </a:lnTo>
                  <a:lnTo>
                    <a:pt x="161" y="306"/>
                  </a:lnTo>
                  <a:lnTo>
                    <a:pt x="166" y="308"/>
                  </a:lnTo>
                  <a:lnTo>
                    <a:pt x="173" y="309"/>
                  </a:lnTo>
                  <a:lnTo>
                    <a:pt x="175" y="309"/>
                  </a:lnTo>
                  <a:lnTo>
                    <a:pt x="179" y="310"/>
                  </a:lnTo>
                  <a:lnTo>
                    <a:pt x="181" y="310"/>
                  </a:lnTo>
                  <a:lnTo>
                    <a:pt x="185" y="310"/>
                  </a:lnTo>
                  <a:lnTo>
                    <a:pt x="189" y="310"/>
                  </a:lnTo>
                  <a:lnTo>
                    <a:pt x="191" y="311"/>
                  </a:lnTo>
                  <a:lnTo>
                    <a:pt x="195" y="311"/>
                  </a:lnTo>
                  <a:lnTo>
                    <a:pt x="199" y="311"/>
                  </a:lnTo>
                  <a:lnTo>
                    <a:pt x="203" y="311"/>
                  </a:lnTo>
                  <a:lnTo>
                    <a:pt x="206" y="313"/>
                  </a:lnTo>
                  <a:lnTo>
                    <a:pt x="210" y="313"/>
                  </a:lnTo>
                  <a:lnTo>
                    <a:pt x="215" y="314"/>
                  </a:lnTo>
                  <a:lnTo>
                    <a:pt x="219" y="314"/>
                  </a:lnTo>
                  <a:lnTo>
                    <a:pt x="223" y="314"/>
                  </a:lnTo>
                  <a:lnTo>
                    <a:pt x="228" y="314"/>
                  </a:lnTo>
                  <a:lnTo>
                    <a:pt x="231" y="314"/>
                  </a:lnTo>
                  <a:lnTo>
                    <a:pt x="235" y="314"/>
                  </a:lnTo>
                  <a:lnTo>
                    <a:pt x="240" y="314"/>
                  </a:lnTo>
                  <a:lnTo>
                    <a:pt x="244" y="314"/>
                  </a:lnTo>
                  <a:lnTo>
                    <a:pt x="249" y="315"/>
                  </a:lnTo>
                  <a:lnTo>
                    <a:pt x="253" y="314"/>
                  </a:lnTo>
                  <a:lnTo>
                    <a:pt x="257" y="314"/>
                  </a:lnTo>
                  <a:lnTo>
                    <a:pt x="262" y="314"/>
                  </a:lnTo>
                  <a:lnTo>
                    <a:pt x="265" y="314"/>
                  </a:lnTo>
                  <a:lnTo>
                    <a:pt x="269" y="314"/>
                  </a:lnTo>
                  <a:lnTo>
                    <a:pt x="274" y="314"/>
                  </a:lnTo>
                  <a:lnTo>
                    <a:pt x="278" y="314"/>
                  </a:lnTo>
                  <a:lnTo>
                    <a:pt x="283" y="314"/>
                  </a:lnTo>
                  <a:lnTo>
                    <a:pt x="287" y="313"/>
                  </a:lnTo>
                  <a:lnTo>
                    <a:pt x="290" y="313"/>
                  </a:lnTo>
                  <a:lnTo>
                    <a:pt x="294" y="311"/>
                  </a:lnTo>
                  <a:lnTo>
                    <a:pt x="298" y="311"/>
                  </a:lnTo>
                  <a:lnTo>
                    <a:pt x="302" y="311"/>
                  </a:lnTo>
                  <a:lnTo>
                    <a:pt x="305" y="310"/>
                  </a:lnTo>
                  <a:lnTo>
                    <a:pt x="309" y="310"/>
                  </a:lnTo>
                  <a:lnTo>
                    <a:pt x="313" y="310"/>
                  </a:lnTo>
                  <a:lnTo>
                    <a:pt x="317" y="309"/>
                  </a:lnTo>
                  <a:lnTo>
                    <a:pt x="319" y="309"/>
                  </a:lnTo>
                  <a:lnTo>
                    <a:pt x="323" y="308"/>
                  </a:lnTo>
                  <a:lnTo>
                    <a:pt x="327" y="306"/>
                  </a:lnTo>
                  <a:lnTo>
                    <a:pt x="333" y="305"/>
                  </a:lnTo>
                  <a:lnTo>
                    <a:pt x="338" y="304"/>
                  </a:lnTo>
                  <a:lnTo>
                    <a:pt x="343" y="300"/>
                  </a:lnTo>
                  <a:lnTo>
                    <a:pt x="347" y="298"/>
                  </a:lnTo>
                  <a:lnTo>
                    <a:pt x="350" y="295"/>
                  </a:lnTo>
                  <a:lnTo>
                    <a:pt x="354" y="293"/>
                  </a:lnTo>
                  <a:lnTo>
                    <a:pt x="357" y="290"/>
                  </a:lnTo>
                  <a:lnTo>
                    <a:pt x="358" y="286"/>
                  </a:lnTo>
                  <a:lnTo>
                    <a:pt x="360" y="283"/>
                  </a:lnTo>
                  <a:lnTo>
                    <a:pt x="363" y="279"/>
                  </a:lnTo>
                  <a:lnTo>
                    <a:pt x="364" y="275"/>
                  </a:lnTo>
                  <a:lnTo>
                    <a:pt x="367" y="271"/>
                  </a:lnTo>
                  <a:lnTo>
                    <a:pt x="368" y="268"/>
                  </a:lnTo>
                  <a:lnTo>
                    <a:pt x="370" y="264"/>
                  </a:lnTo>
                  <a:lnTo>
                    <a:pt x="372" y="259"/>
                  </a:lnTo>
                  <a:lnTo>
                    <a:pt x="373" y="255"/>
                  </a:lnTo>
                  <a:lnTo>
                    <a:pt x="374" y="250"/>
                  </a:lnTo>
                  <a:lnTo>
                    <a:pt x="375" y="246"/>
                  </a:lnTo>
                  <a:lnTo>
                    <a:pt x="375" y="241"/>
                  </a:lnTo>
                  <a:lnTo>
                    <a:pt x="377" y="236"/>
                  </a:lnTo>
                  <a:lnTo>
                    <a:pt x="377" y="232"/>
                  </a:lnTo>
                  <a:lnTo>
                    <a:pt x="378" y="227"/>
                  </a:lnTo>
                  <a:lnTo>
                    <a:pt x="377" y="221"/>
                  </a:lnTo>
                  <a:lnTo>
                    <a:pt x="377" y="216"/>
                  </a:lnTo>
                  <a:lnTo>
                    <a:pt x="377" y="211"/>
                  </a:lnTo>
                  <a:lnTo>
                    <a:pt x="377" y="206"/>
                  </a:lnTo>
                  <a:lnTo>
                    <a:pt x="375" y="200"/>
                  </a:lnTo>
                  <a:lnTo>
                    <a:pt x="375" y="195"/>
                  </a:lnTo>
                  <a:lnTo>
                    <a:pt x="374" y="190"/>
                  </a:lnTo>
                  <a:lnTo>
                    <a:pt x="373" y="185"/>
                  </a:lnTo>
                  <a:lnTo>
                    <a:pt x="370" y="179"/>
                  </a:lnTo>
                  <a:lnTo>
                    <a:pt x="369" y="174"/>
                  </a:lnTo>
                  <a:lnTo>
                    <a:pt x="367" y="167"/>
                  </a:lnTo>
                  <a:lnTo>
                    <a:pt x="364" y="161"/>
                  </a:lnTo>
                  <a:lnTo>
                    <a:pt x="362" y="155"/>
                  </a:lnTo>
                  <a:lnTo>
                    <a:pt x="358" y="150"/>
                  </a:lnTo>
                  <a:lnTo>
                    <a:pt x="355" y="144"/>
                  </a:lnTo>
                  <a:lnTo>
                    <a:pt x="352" y="139"/>
                  </a:lnTo>
                  <a:lnTo>
                    <a:pt x="350" y="135"/>
                  </a:lnTo>
                  <a:lnTo>
                    <a:pt x="348" y="132"/>
                  </a:lnTo>
                  <a:lnTo>
                    <a:pt x="345" y="129"/>
                  </a:lnTo>
                  <a:lnTo>
                    <a:pt x="344" y="126"/>
                  </a:lnTo>
                  <a:lnTo>
                    <a:pt x="339" y="120"/>
                  </a:lnTo>
                  <a:lnTo>
                    <a:pt x="335" y="115"/>
                  </a:lnTo>
                  <a:lnTo>
                    <a:pt x="330" y="108"/>
                  </a:lnTo>
                  <a:lnTo>
                    <a:pt x="325" y="102"/>
                  </a:lnTo>
                  <a:lnTo>
                    <a:pt x="320" y="96"/>
                  </a:lnTo>
                  <a:lnTo>
                    <a:pt x="315" y="90"/>
                  </a:lnTo>
                  <a:lnTo>
                    <a:pt x="309" y="83"/>
                  </a:lnTo>
                  <a:lnTo>
                    <a:pt x="304" y="78"/>
                  </a:lnTo>
                  <a:lnTo>
                    <a:pt x="298" y="72"/>
                  </a:lnTo>
                  <a:lnTo>
                    <a:pt x="292" y="67"/>
                  </a:lnTo>
                  <a:lnTo>
                    <a:pt x="288" y="63"/>
                  </a:lnTo>
                  <a:lnTo>
                    <a:pt x="285" y="61"/>
                  </a:lnTo>
                  <a:lnTo>
                    <a:pt x="282" y="58"/>
                  </a:lnTo>
                  <a:lnTo>
                    <a:pt x="279" y="56"/>
                  </a:lnTo>
                  <a:lnTo>
                    <a:pt x="275" y="53"/>
                  </a:lnTo>
                  <a:lnTo>
                    <a:pt x="272" y="51"/>
                  </a:lnTo>
                  <a:lnTo>
                    <a:pt x="268" y="48"/>
                  </a:lnTo>
                  <a:lnTo>
                    <a:pt x="265" y="46"/>
                  </a:lnTo>
                  <a:lnTo>
                    <a:pt x="262" y="43"/>
                  </a:lnTo>
                  <a:lnTo>
                    <a:pt x="258" y="41"/>
                  </a:lnTo>
                  <a:lnTo>
                    <a:pt x="254" y="38"/>
                  </a:lnTo>
                  <a:lnTo>
                    <a:pt x="250" y="36"/>
                  </a:lnTo>
                  <a:lnTo>
                    <a:pt x="247" y="33"/>
                  </a:lnTo>
                  <a:lnTo>
                    <a:pt x="243" y="31"/>
                  </a:lnTo>
                  <a:lnTo>
                    <a:pt x="238" y="30"/>
                  </a:lnTo>
                  <a:lnTo>
                    <a:pt x="235" y="27"/>
                  </a:lnTo>
                  <a:lnTo>
                    <a:pt x="230" y="25"/>
                  </a:lnTo>
                  <a:lnTo>
                    <a:pt x="226" y="23"/>
                  </a:lnTo>
                  <a:lnTo>
                    <a:pt x="223" y="21"/>
                  </a:lnTo>
                  <a:lnTo>
                    <a:pt x="218" y="20"/>
                  </a:lnTo>
                  <a:lnTo>
                    <a:pt x="214" y="18"/>
                  </a:lnTo>
                  <a:lnTo>
                    <a:pt x="210" y="16"/>
                  </a:lnTo>
                  <a:lnTo>
                    <a:pt x="205" y="15"/>
                  </a:lnTo>
                  <a:lnTo>
                    <a:pt x="201" y="13"/>
                  </a:lnTo>
                  <a:lnTo>
                    <a:pt x="196" y="12"/>
                  </a:lnTo>
                  <a:lnTo>
                    <a:pt x="193" y="10"/>
                  </a:lnTo>
                  <a:lnTo>
                    <a:pt x="188" y="8"/>
                  </a:lnTo>
                  <a:lnTo>
                    <a:pt x="184" y="7"/>
                  </a:lnTo>
                  <a:lnTo>
                    <a:pt x="179" y="6"/>
                  </a:lnTo>
                  <a:lnTo>
                    <a:pt x="174" y="6"/>
                  </a:lnTo>
                  <a:lnTo>
                    <a:pt x="169" y="5"/>
                  </a:lnTo>
                  <a:lnTo>
                    <a:pt x="165" y="3"/>
                  </a:lnTo>
                  <a:lnTo>
                    <a:pt x="160" y="2"/>
                  </a:lnTo>
                  <a:lnTo>
                    <a:pt x="155" y="2"/>
                  </a:lnTo>
                  <a:lnTo>
                    <a:pt x="150" y="1"/>
                  </a:lnTo>
                  <a:lnTo>
                    <a:pt x="145" y="1"/>
                  </a:lnTo>
                  <a:lnTo>
                    <a:pt x="140" y="0"/>
                  </a:lnTo>
                  <a:lnTo>
                    <a:pt x="136" y="0"/>
                  </a:lnTo>
                  <a:lnTo>
                    <a:pt x="131" y="0"/>
                  </a:lnTo>
                  <a:lnTo>
                    <a:pt x="126" y="0"/>
                  </a:lnTo>
                  <a:close/>
                </a:path>
              </a:pathLst>
            </a:custGeom>
            <a:solidFill>
              <a:srgbClr val="FF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11"/>
            <p:cNvSpPr>
              <a:spLocks/>
            </p:cNvSpPr>
            <p:nvPr/>
          </p:nvSpPr>
          <p:spPr bwMode="auto">
            <a:xfrm>
              <a:off x="3637" y="1223"/>
              <a:ext cx="374" cy="321"/>
            </a:xfrm>
            <a:custGeom>
              <a:avLst/>
              <a:gdLst>
                <a:gd name="T0" fmla="*/ 2 w 748"/>
                <a:gd name="T1" fmla="*/ 7 h 641"/>
                <a:gd name="T2" fmla="*/ 1 w 748"/>
                <a:gd name="T3" fmla="*/ 7 h 641"/>
                <a:gd name="T4" fmla="*/ 1 w 748"/>
                <a:gd name="T5" fmla="*/ 8 h 641"/>
                <a:gd name="T6" fmla="*/ 1 w 748"/>
                <a:gd name="T7" fmla="*/ 8 h 641"/>
                <a:gd name="T8" fmla="*/ 1 w 748"/>
                <a:gd name="T9" fmla="*/ 9 h 641"/>
                <a:gd name="T10" fmla="*/ 1 w 748"/>
                <a:gd name="T11" fmla="*/ 10 h 641"/>
                <a:gd name="T12" fmla="*/ 0 w 748"/>
                <a:gd name="T13" fmla="*/ 10 h 641"/>
                <a:gd name="T14" fmla="*/ 0 w 748"/>
                <a:gd name="T15" fmla="*/ 11 h 641"/>
                <a:gd name="T16" fmla="*/ 1 w 748"/>
                <a:gd name="T17" fmla="*/ 12 h 641"/>
                <a:gd name="T18" fmla="*/ 1 w 748"/>
                <a:gd name="T19" fmla="*/ 12 h 641"/>
                <a:gd name="T20" fmla="*/ 1 w 748"/>
                <a:gd name="T21" fmla="*/ 13 h 641"/>
                <a:gd name="T22" fmla="*/ 1 w 748"/>
                <a:gd name="T23" fmla="*/ 13 h 641"/>
                <a:gd name="T24" fmla="*/ 1 w 748"/>
                <a:gd name="T25" fmla="*/ 14 h 641"/>
                <a:gd name="T26" fmla="*/ 1 w 748"/>
                <a:gd name="T27" fmla="*/ 14 h 641"/>
                <a:gd name="T28" fmla="*/ 1 w 748"/>
                <a:gd name="T29" fmla="*/ 15 h 641"/>
                <a:gd name="T30" fmla="*/ 1 w 748"/>
                <a:gd name="T31" fmla="*/ 16 h 641"/>
                <a:gd name="T32" fmla="*/ 1 w 748"/>
                <a:gd name="T33" fmla="*/ 16 h 641"/>
                <a:gd name="T34" fmla="*/ 1 w 748"/>
                <a:gd name="T35" fmla="*/ 17 h 641"/>
                <a:gd name="T36" fmla="*/ 2 w 748"/>
                <a:gd name="T37" fmla="*/ 17 h 641"/>
                <a:gd name="T38" fmla="*/ 2 w 748"/>
                <a:gd name="T39" fmla="*/ 18 h 641"/>
                <a:gd name="T40" fmla="*/ 3 w 748"/>
                <a:gd name="T41" fmla="*/ 18 h 641"/>
                <a:gd name="T42" fmla="*/ 3 w 748"/>
                <a:gd name="T43" fmla="*/ 19 h 641"/>
                <a:gd name="T44" fmla="*/ 4 w 748"/>
                <a:gd name="T45" fmla="*/ 19 h 641"/>
                <a:gd name="T46" fmla="*/ 4 w 748"/>
                <a:gd name="T47" fmla="*/ 20 h 641"/>
                <a:gd name="T48" fmla="*/ 5 w 748"/>
                <a:gd name="T49" fmla="*/ 20 h 641"/>
                <a:gd name="T50" fmla="*/ 6 w 748"/>
                <a:gd name="T51" fmla="*/ 20 h 641"/>
                <a:gd name="T52" fmla="*/ 7 w 748"/>
                <a:gd name="T53" fmla="*/ 20 h 641"/>
                <a:gd name="T54" fmla="*/ 8 w 748"/>
                <a:gd name="T55" fmla="*/ 21 h 641"/>
                <a:gd name="T56" fmla="*/ 8 w 748"/>
                <a:gd name="T57" fmla="*/ 20 h 641"/>
                <a:gd name="T58" fmla="*/ 9 w 748"/>
                <a:gd name="T59" fmla="*/ 20 h 641"/>
                <a:gd name="T60" fmla="*/ 10 w 748"/>
                <a:gd name="T61" fmla="*/ 20 h 641"/>
                <a:gd name="T62" fmla="*/ 11 w 748"/>
                <a:gd name="T63" fmla="*/ 20 h 641"/>
                <a:gd name="T64" fmla="*/ 12 w 748"/>
                <a:gd name="T65" fmla="*/ 19 h 641"/>
                <a:gd name="T66" fmla="*/ 13 w 748"/>
                <a:gd name="T67" fmla="*/ 19 h 641"/>
                <a:gd name="T68" fmla="*/ 14 w 748"/>
                <a:gd name="T69" fmla="*/ 18 h 641"/>
                <a:gd name="T70" fmla="*/ 15 w 748"/>
                <a:gd name="T71" fmla="*/ 18 h 641"/>
                <a:gd name="T72" fmla="*/ 16 w 748"/>
                <a:gd name="T73" fmla="*/ 17 h 641"/>
                <a:gd name="T74" fmla="*/ 16 w 748"/>
                <a:gd name="T75" fmla="*/ 17 h 641"/>
                <a:gd name="T76" fmla="*/ 17 w 748"/>
                <a:gd name="T77" fmla="*/ 17 h 641"/>
                <a:gd name="T78" fmla="*/ 18 w 748"/>
                <a:gd name="T79" fmla="*/ 16 h 641"/>
                <a:gd name="T80" fmla="*/ 19 w 748"/>
                <a:gd name="T81" fmla="*/ 16 h 641"/>
                <a:gd name="T82" fmla="*/ 19 w 748"/>
                <a:gd name="T83" fmla="*/ 16 h 641"/>
                <a:gd name="T84" fmla="*/ 20 w 748"/>
                <a:gd name="T85" fmla="*/ 15 h 641"/>
                <a:gd name="T86" fmla="*/ 21 w 748"/>
                <a:gd name="T87" fmla="*/ 15 h 641"/>
                <a:gd name="T88" fmla="*/ 21 w 748"/>
                <a:gd name="T89" fmla="*/ 15 h 641"/>
                <a:gd name="T90" fmla="*/ 22 w 748"/>
                <a:gd name="T91" fmla="*/ 14 h 641"/>
                <a:gd name="T92" fmla="*/ 22 w 748"/>
                <a:gd name="T93" fmla="*/ 14 h 641"/>
                <a:gd name="T94" fmla="*/ 23 w 748"/>
                <a:gd name="T95" fmla="*/ 13 h 641"/>
                <a:gd name="T96" fmla="*/ 24 w 748"/>
                <a:gd name="T97" fmla="*/ 13 h 641"/>
                <a:gd name="T98" fmla="*/ 21 w 748"/>
                <a:gd name="T99" fmla="*/ 10 h 641"/>
                <a:gd name="T100" fmla="*/ 16 w 748"/>
                <a:gd name="T101" fmla="*/ 4 h 641"/>
                <a:gd name="T102" fmla="*/ 10 w 748"/>
                <a:gd name="T103" fmla="*/ 0 h 6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641">
                  <a:moveTo>
                    <a:pt x="299" y="0"/>
                  </a:moveTo>
                  <a:lnTo>
                    <a:pt x="40" y="195"/>
                  </a:lnTo>
                  <a:lnTo>
                    <a:pt x="39" y="196"/>
                  </a:lnTo>
                  <a:lnTo>
                    <a:pt x="36" y="199"/>
                  </a:lnTo>
                  <a:lnTo>
                    <a:pt x="35" y="200"/>
                  </a:lnTo>
                  <a:lnTo>
                    <a:pt x="34" y="204"/>
                  </a:lnTo>
                  <a:lnTo>
                    <a:pt x="31" y="206"/>
                  </a:lnTo>
                  <a:lnTo>
                    <a:pt x="30" y="210"/>
                  </a:lnTo>
                  <a:lnTo>
                    <a:pt x="27" y="214"/>
                  </a:lnTo>
                  <a:lnTo>
                    <a:pt x="25" y="218"/>
                  </a:lnTo>
                  <a:lnTo>
                    <a:pt x="22" y="223"/>
                  </a:lnTo>
                  <a:lnTo>
                    <a:pt x="21" y="228"/>
                  </a:lnTo>
                  <a:lnTo>
                    <a:pt x="17" y="233"/>
                  </a:lnTo>
                  <a:lnTo>
                    <a:pt x="15" y="239"/>
                  </a:lnTo>
                  <a:lnTo>
                    <a:pt x="15" y="241"/>
                  </a:lnTo>
                  <a:lnTo>
                    <a:pt x="14" y="244"/>
                  </a:lnTo>
                  <a:lnTo>
                    <a:pt x="12" y="248"/>
                  </a:lnTo>
                  <a:lnTo>
                    <a:pt x="11" y="251"/>
                  </a:lnTo>
                  <a:lnTo>
                    <a:pt x="10" y="254"/>
                  </a:lnTo>
                  <a:lnTo>
                    <a:pt x="9" y="256"/>
                  </a:lnTo>
                  <a:lnTo>
                    <a:pt x="7" y="260"/>
                  </a:lnTo>
                  <a:lnTo>
                    <a:pt x="7" y="264"/>
                  </a:lnTo>
                  <a:lnTo>
                    <a:pt x="6" y="268"/>
                  </a:lnTo>
                  <a:lnTo>
                    <a:pt x="5" y="270"/>
                  </a:lnTo>
                  <a:lnTo>
                    <a:pt x="4" y="274"/>
                  </a:lnTo>
                  <a:lnTo>
                    <a:pt x="4" y="278"/>
                  </a:lnTo>
                  <a:lnTo>
                    <a:pt x="2" y="281"/>
                  </a:lnTo>
                  <a:lnTo>
                    <a:pt x="2" y="285"/>
                  </a:lnTo>
                  <a:lnTo>
                    <a:pt x="1" y="289"/>
                  </a:lnTo>
                  <a:lnTo>
                    <a:pt x="1" y="293"/>
                  </a:lnTo>
                  <a:lnTo>
                    <a:pt x="1" y="297"/>
                  </a:lnTo>
                  <a:lnTo>
                    <a:pt x="0" y="300"/>
                  </a:lnTo>
                  <a:lnTo>
                    <a:pt x="0" y="304"/>
                  </a:lnTo>
                  <a:lnTo>
                    <a:pt x="0" y="309"/>
                  </a:lnTo>
                  <a:lnTo>
                    <a:pt x="0" y="313"/>
                  </a:lnTo>
                  <a:lnTo>
                    <a:pt x="0" y="317"/>
                  </a:lnTo>
                  <a:lnTo>
                    <a:pt x="0" y="320"/>
                  </a:lnTo>
                  <a:lnTo>
                    <a:pt x="0" y="325"/>
                  </a:lnTo>
                  <a:lnTo>
                    <a:pt x="0" y="329"/>
                  </a:lnTo>
                  <a:lnTo>
                    <a:pt x="0" y="334"/>
                  </a:lnTo>
                  <a:lnTo>
                    <a:pt x="1" y="338"/>
                  </a:lnTo>
                  <a:lnTo>
                    <a:pt x="2" y="342"/>
                  </a:lnTo>
                  <a:lnTo>
                    <a:pt x="2" y="347"/>
                  </a:lnTo>
                  <a:lnTo>
                    <a:pt x="4" y="350"/>
                  </a:lnTo>
                  <a:lnTo>
                    <a:pt x="4" y="354"/>
                  </a:lnTo>
                  <a:lnTo>
                    <a:pt x="6" y="360"/>
                  </a:lnTo>
                  <a:lnTo>
                    <a:pt x="7" y="364"/>
                  </a:lnTo>
                  <a:lnTo>
                    <a:pt x="9" y="368"/>
                  </a:lnTo>
                  <a:lnTo>
                    <a:pt x="10" y="373"/>
                  </a:lnTo>
                  <a:lnTo>
                    <a:pt x="12" y="378"/>
                  </a:lnTo>
                  <a:lnTo>
                    <a:pt x="11" y="378"/>
                  </a:lnTo>
                  <a:lnTo>
                    <a:pt x="10" y="382"/>
                  </a:lnTo>
                  <a:lnTo>
                    <a:pt x="9" y="383"/>
                  </a:lnTo>
                  <a:lnTo>
                    <a:pt x="9" y="387"/>
                  </a:lnTo>
                  <a:lnTo>
                    <a:pt x="9" y="389"/>
                  </a:lnTo>
                  <a:lnTo>
                    <a:pt x="9" y="393"/>
                  </a:lnTo>
                  <a:lnTo>
                    <a:pt x="7" y="397"/>
                  </a:lnTo>
                  <a:lnTo>
                    <a:pt x="6" y="402"/>
                  </a:lnTo>
                  <a:lnTo>
                    <a:pt x="6" y="407"/>
                  </a:lnTo>
                  <a:lnTo>
                    <a:pt x="6" y="412"/>
                  </a:lnTo>
                  <a:lnTo>
                    <a:pt x="5" y="417"/>
                  </a:lnTo>
                  <a:lnTo>
                    <a:pt x="5" y="423"/>
                  </a:lnTo>
                  <a:lnTo>
                    <a:pt x="5" y="425"/>
                  </a:lnTo>
                  <a:lnTo>
                    <a:pt x="5" y="429"/>
                  </a:lnTo>
                  <a:lnTo>
                    <a:pt x="5" y="432"/>
                  </a:lnTo>
                  <a:lnTo>
                    <a:pt x="5" y="436"/>
                  </a:lnTo>
                  <a:lnTo>
                    <a:pt x="5" y="438"/>
                  </a:lnTo>
                  <a:lnTo>
                    <a:pt x="5" y="442"/>
                  </a:lnTo>
                  <a:lnTo>
                    <a:pt x="5" y="444"/>
                  </a:lnTo>
                  <a:lnTo>
                    <a:pt x="5" y="448"/>
                  </a:lnTo>
                  <a:lnTo>
                    <a:pt x="5" y="452"/>
                  </a:lnTo>
                  <a:lnTo>
                    <a:pt x="6" y="456"/>
                  </a:lnTo>
                  <a:lnTo>
                    <a:pt x="6" y="458"/>
                  </a:lnTo>
                  <a:lnTo>
                    <a:pt x="7" y="462"/>
                  </a:lnTo>
                  <a:lnTo>
                    <a:pt x="7" y="466"/>
                  </a:lnTo>
                  <a:lnTo>
                    <a:pt x="7" y="469"/>
                  </a:lnTo>
                  <a:lnTo>
                    <a:pt x="9" y="472"/>
                  </a:lnTo>
                  <a:lnTo>
                    <a:pt x="9" y="477"/>
                  </a:lnTo>
                  <a:lnTo>
                    <a:pt x="10" y="479"/>
                  </a:lnTo>
                  <a:lnTo>
                    <a:pt x="11" y="484"/>
                  </a:lnTo>
                  <a:lnTo>
                    <a:pt x="12" y="487"/>
                  </a:lnTo>
                  <a:lnTo>
                    <a:pt x="14" y="491"/>
                  </a:lnTo>
                  <a:lnTo>
                    <a:pt x="15" y="494"/>
                  </a:lnTo>
                  <a:lnTo>
                    <a:pt x="15" y="498"/>
                  </a:lnTo>
                  <a:lnTo>
                    <a:pt x="17" y="502"/>
                  </a:lnTo>
                  <a:lnTo>
                    <a:pt x="19" y="506"/>
                  </a:lnTo>
                  <a:lnTo>
                    <a:pt x="20" y="509"/>
                  </a:lnTo>
                  <a:lnTo>
                    <a:pt x="21" y="513"/>
                  </a:lnTo>
                  <a:lnTo>
                    <a:pt x="24" y="517"/>
                  </a:lnTo>
                  <a:lnTo>
                    <a:pt x="26" y="521"/>
                  </a:lnTo>
                  <a:lnTo>
                    <a:pt x="27" y="524"/>
                  </a:lnTo>
                  <a:lnTo>
                    <a:pt x="29" y="528"/>
                  </a:lnTo>
                  <a:lnTo>
                    <a:pt x="31" y="531"/>
                  </a:lnTo>
                  <a:lnTo>
                    <a:pt x="34" y="536"/>
                  </a:lnTo>
                  <a:lnTo>
                    <a:pt x="36" y="538"/>
                  </a:lnTo>
                  <a:lnTo>
                    <a:pt x="40" y="542"/>
                  </a:lnTo>
                  <a:lnTo>
                    <a:pt x="42" y="546"/>
                  </a:lnTo>
                  <a:lnTo>
                    <a:pt x="46" y="549"/>
                  </a:lnTo>
                  <a:lnTo>
                    <a:pt x="47" y="553"/>
                  </a:lnTo>
                  <a:lnTo>
                    <a:pt x="51" y="556"/>
                  </a:lnTo>
                  <a:lnTo>
                    <a:pt x="54" y="559"/>
                  </a:lnTo>
                  <a:lnTo>
                    <a:pt x="57" y="563"/>
                  </a:lnTo>
                  <a:lnTo>
                    <a:pt x="60" y="566"/>
                  </a:lnTo>
                  <a:lnTo>
                    <a:pt x="64" y="569"/>
                  </a:lnTo>
                  <a:lnTo>
                    <a:pt x="68" y="573"/>
                  </a:lnTo>
                  <a:lnTo>
                    <a:pt x="71" y="576"/>
                  </a:lnTo>
                  <a:lnTo>
                    <a:pt x="74" y="580"/>
                  </a:lnTo>
                  <a:lnTo>
                    <a:pt x="78" y="582"/>
                  </a:lnTo>
                  <a:lnTo>
                    <a:pt x="81" y="585"/>
                  </a:lnTo>
                  <a:lnTo>
                    <a:pt x="85" y="588"/>
                  </a:lnTo>
                  <a:lnTo>
                    <a:pt x="89" y="591"/>
                  </a:lnTo>
                  <a:lnTo>
                    <a:pt x="93" y="595"/>
                  </a:lnTo>
                  <a:lnTo>
                    <a:pt x="98" y="597"/>
                  </a:lnTo>
                  <a:lnTo>
                    <a:pt x="101" y="601"/>
                  </a:lnTo>
                  <a:lnTo>
                    <a:pt x="105" y="602"/>
                  </a:lnTo>
                  <a:lnTo>
                    <a:pt x="110" y="605"/>
                  </a:lnTo>
                  <a:lnTo>
                    <a:pt x="114" y="607"/>
                  </a:lnTo>
                  <a:lnTo>
                    <a:pt x="118" y="610"/>
                  </a:lnTo>
                  <a:lnTo>
                    <a:pt x="123" y="612"/>
                  </a:lnTo>
                  <a:lnTo>
                    <a:pt x="126" y="615"/>
                  </a:lnTo>
                  <a:lnTo>
                    <a:pt x="130" y="617"/>
                  </a:lnTo>
                  <a:lnTo>
                    <a:pt x="136" y="620"/>
                  </a:lnTo>
                  <a:lnTo>
                    <a:pt x="140" y="621"/>
                  </a:lnTo>
                  <a:lnTo>
                    <a:pt x="144" y="623"/>
                  </a:lnTo>
                  <a:lnTo>
                    <a:pt x="149" y="625"/>
                  </a:lnTo>
                  <a:lnTo>
                    <a:pt x="154" y="627"/>
                  </a:lnTo>
                  <a:lnTo>
                    <a:pt x="159" y="628"/>
                  </a:lnTo>
                  <a:lnTo>
                    <a:pt x="164" y="631"/>
                  </a:lnTo>
                  <a:lnTo>
                    <a:pt x="169" y="632"/>
                  </a:lnTo>
                  <a:lnTo>
                    <a:pt x="174" y="633"/>
                  </a:lnTo>
                  <a:lnTo>
                    <a:pt x="179" y="635"/>
                  </a:lnTo>
                  <a:lnTo>
                    <a:pt x="184" y="636"/>
                  </a:lnTo>
                  <a:lnTo>
                    <a:pt x="189" y="637"/>
                  </a:lnTo>
                  <a:lnTo>
                    <a:pt x="194" y="638"/>
                  </a:lnTo>
                  <a:lnTo>
                    <a:pt x="199" y="638"/>
                  </a:lnTo>
                  <a:lnTo>
                    <a:pt x="204" y="640"/>
                  </a:lnTo>
                  <a:lnTo>
                    <a:pt x="209" y="640"/>
                  </a:lnTo>
                  <a:lnTo>
                    <a:pt x="214" y="641"/>
                  </a:lnTo>
                  <a:lnTo>
                    <a:pt x="219" y="641"/>
                  </a:lnTo>
                  <a:lnTo>
                    <a:pt x="225" y="641"/>
                  </a:lnTo>
                  <a:lnTo>
                    <a:pt x="230" y="641"/>
                  </a:lnTo>
                  <a:lnTo>
                    <a:pt x="237" y="641"/>
                  </a:lnTo>
                  <a:lnTo>
                    <a:pt x="242" y="640"/>
                  </a:lnTo>
                  <a:lnTo>
                    <a:pt x="247" y="640"/>
                  </a:lnTo>
                  <a:lnTo>
                    <a:pt x="253" y="640"/>
                  </a:lnTo>
                  <a:lnTo>
                    <a:pt x="259" y="640"/>
                  </a:lnTo>
                  <a:lnTo>
                    <a:pt x="264" y="638"/>
                  </a:lnTo>
                  <a:lnTo>
                    <a:pt x="270" y="637"/>
                  </a:lnTo>
                  <a:lnTo>
                    <a:pt x="275" y="636"/>
                  </a:lnTo>
                  <a:lnTo>
                    <a:pt x="282" y="635"/>
                  </a:lnTo>
                  <a:lnTo>
                    <a:pt x="287" y="633"/>
                  </a:lnTo>
                  <a:lnTo>
                    <a:pt x="293" y="632"/>
                  </a:lnTo>
                  <a:lnTo>
                    <a:pt x="298" y="630"/>
                  </a:lnTo>
                  <a:lnTo>
                    <a:pt x="304" y="628"/>
                  </a:lnTo>
                  <a:lnTo>
                    <a:pt x="310" y="626"/>
                  </a:lnTo>
                  <a:lnTo>
                    <a:pt x="317" y="623"/>
                  </a:lnTo>
                  <a:lnTo>
                    <a:pt x="322" y="621"/>
                  </a:lnTo>
                  <a:lnTo>
                    <a:pt x="329" y="618"/>
                  </a:lnTo>
                  <a:lnTo>
                    <a:pt x="334" y="616"/>
                  </a:lnTo>
                  <a:lnTo>
                    <a:pt x="341" y="613"/>
                  </a:lnTo>
                  <a:lnTo>
                    <a:pt x="347" y="610"/>
                  </a:lnTo>
                  <a:lnTo>
                    <a:pt x="353" y="607"/>
                  </a:lnTo>
                  <a:lnTo>
                    <a:pt x="359" y="602"/>
                  </a:lnTo>
                  <a:lnTo>
                    <a:pt x="364" y="600"/>
                  </a:lnTo>
                  <a:lnTo>
                    <a:pt x="371" y="596"/>
                  </a:lnTo>
                  <a:lnTo>
                    <a:pt x="377" y="592"/>
                  </a:lnTo>
                  <a:lnTo>
                    <a:pt x="382" y="588"/>
                  </a:lnTo>
                  <a:lnTo>
                    <a:pt x="388" y="586"/>
                  </a:lnTo>
                  <a:lnTo>
                    <a:pt x="393" y="582"/>
                  </a:lnTo>
                  <a:lnTo>
                    <a:pt x="399" y="580"/>
                  </a:lnTo>
                  <a:lnTo>
                    <a:pt x="406" y="576"/>
                  </a:lnTo>
                  <a:lnTo>
                    <a:pt x="411" y="572"/>
                  </a:lnTo>
                  <a:lnTo>
                    <a:pt x="417" y="569"/>
                  </a:lnTo>
                  <a:lnTo>
                    <a:pt x="422" y="567"/>
                  </a:lnTo>
                  <a:lnTo>
                    <a:pt x="428" y="563"/>
                  </a:lnTo>
                  <a:lnTo>
                    <a:pt x="433" y="561"/>
                  </a:lnTo>
                  <a:lnTo>
                    <a:pt x="439" y="558"/>
                  </a:lnTo>
                  <a:lnTo>
                    <a:pt x="444" y="556"/>
                  </a:lnTo>
                  <a:lnTo>
                    <a:pt x="451" y="552"/>
                  </a:lnTo>
                  <a:lnTo>
                    <a:pt x="456" y="549"/>
                  </a:lnTo>
                  <a:lnTo>
                    <a:pt x="461" y="547"/>
                  </a:lnTo>
                  <a:lnTo>
                    <a:pt x="467" y="544"/>
                  </a:lnTo>
                  <a:lnTo>
                    <a:pt x="472" y="542"/>
                  </a:lnTo>
                  <a:lnTo>
                    <a:pt x="477" y="539"/>
                  </a:lnTo>
                  <a:lnTo>
                    <a:pt x="482" y="536"/>
                  </a:lnTo>
                  <a:lnTo>
                    <a:pt x="488" y="534"/>
                  </a:lnTo>
                  <a:lnTo>
                    <a:pt x="493" y="532"/>
                  </a:lnTo>
                  <a:lnTo>
                    <a:pt x="498" y="529"/>
                  </a:lnTo>
                  <a:lnTo>
                    <a:pt x="503" y="527"/>
                  </a:lnTo>
                  <a:lnTo>
                    <a:pt x="508" y="524"/>
                  </a:lnTo>
                  <a:lnTo>
                    <a:pt x="513" y="522"/>
                  </a:lnTo>
                  <a:lnTo>
                    <a:pt x="518" y="519"/>
                  </a:lnTo>
                  <a:lnTo>
                    <a:pt x="523" y="517"/>
                  </a:lnTo>
                  <a:lnTo>
                    <a:pt x="528" y="516"/>
                  </a:lnTo>
                  <a:lnTo>
                    <a:pt x="533" y="513"/>
                  </a:lnTo>
                  <a:lnTo>
                    <a:pt x="538" y="511"/>
                  </a:lnTo>
                  <a:lnTo>
                    <a:pt x="542" y="508"/>
                  </a:lnTo>
                  <a:lnTo>
                    <a:pt x="547" y="506"/>
                  </a:lnTo>
                  <a:lnTo>
                    <a:pt x="552" y="504"/>
                  </a:lnTo>
                  <a:lnTo>
                    <a:pt x="556" y="502"/>
                  </a:lnTo>
                  <a:lnTo>
                    <a:pt x="561" y="499"/>
                  </a:lnTo>
                  <a:lnTo>
                    <a:pt x="566" y="497"/>
                  </a:lnTo>
                  <a:lnTo>
                    <a:pt x="570" y="496"/>
                  </a:lnTo>
                  <a:lnTo>
                    <a:pt x="575" y="493"/>
                  </a:lnTo>
                  <a:lnTo>
                    <a:pt x="578" y="491"/>
                  </a:lnTo>
                  <a:lnTo>
                    <a:pt x="583" y="489"/>
                  </a:lnTo>
                  <a:lnTo>
                    <a:pt x="587" y="487"/>
                  </a:lnTo>
                  <a:lnTo>
                    <a:pt x="592" y="484"/>
                  </a:lnTo>
                  <a:lnTo>
                    <a:pt x="597" y="483"/>
                  </a:lnTo>
                  <a:lnTo>
                    <a:pt x="601" y="481"/>
                  </a:lnTo>
                  <a:lnTo>
                    <a:pt x="605" y="478"/>
                  </a:lnTo>
                  <a:lnTo>
                    <a:pt x="610" y="477"/>
                  </a:lnTo>
                  <a:lnTo>
                    <a:pt x="614" y="474"/>
                  </a:lnTo>
                  <a:lnTo>
                    <a:pt x="617" y="472"/>
                  </a:lnTo>
                  <a:lnTo>
                    <a:pt x="621" y="471"/>
                  </a:lnTo>
                  <a:lnTo>
                    <a:pt x="626" y="468"/>
                  </a:lnTo>
                  <a:lnTo>
                    <a:pt x="630" y="466"/>
                  </a:lnTo>
                  <a:lnTo>
                    <a:pt x="634" y="464"/>
                  </a:lnTo>
                  <a:lnTo>
                    <a:pt x="637" y="462"/>
                  </a:lnTo>
                  <a:lnTo>
                    <a:pt x="641" y="459"/>
                  </a:lnTo>
                  <a:lnTo>
                    <a:pt x="645" y="457"/>
                  </a:lnTo>
                  <a:lnTo>
                    <a:pt x="649" y="456"/>
                  </a:lnTo>
                  <a:lnTo>
                    <a:pt x="652" y="453"/>
                  </a:lnTo>
                  <a:lnTo>
                    <a:pt x="656" y="451"/>
                  </a:lnTo>
                  <a:lnTo>
                    <a:pt x="660" y="449"/>
                  </a:lnTo>
                  <a:lnTo>
                    <a:pt x="664" y="447"/>
                  </a:lnTo>
                  <a:lnTo>
                    <a:pt x="666" y="444"/>
                  </a:lnTo>
                  <a:lnTo>
                    <a:pt x="670" y="443"/>
                  </a:lnTo>
                  <a:lnTo>
                    <a:pt x="674" y="441"/>
                  </a:lnTo>
                  <a:lnTo>
                    <a:pt x="676" y="438"/>
                  </a:lnTo>
                  <a:lnTo>
                    <a:pt x="682" y="434"/>
                  </a:lnTo>
                  <a:lnTo>
                    <a:pt x="689" y="432"/>
                  </a:lnTo>
                  <a:lnTo>
                    <a:pt x="694" y="427"/>
                  </a:lnTo>
                  <a:lnTo>
                    <a:pt x="699" y="424"/>
                  </a:lnTo>
                  <a:lnTo>
                    <a:pt x="702" y="420"/>
                  </a:lnTo>
                  <a:lnTo>
                    <a:pt x="707" y="418"/>
                  </a:lnTo>
                  <a:lnTo>
                    <a:pt x="711" y="414"/>
                  </a:lnTo>
                  <a:lnTo>
                    <a:pt x="715" y="412"/>
                  </a:lnTo>
                  <a:lnTo>
                    <a:pt x="719" y="408"/>
                  </a:lnTo>
                  <a:lnTo>
                    <a:pt x="723" y="407"/>
                  </a:lnTo>
                  <a:lnTo>
                    <a:pt x="729" y="402"/>
                  </a:lnTo>
                  <a:lnTo>
                    <a:pt x="734" y="399"/>
                  </a:lnTo>
                  <a:lnTo>
                    <a:pt x="738" y="394"/>
                  </a:lnTo>
                  <a:lnTo>
                    <a:pt x="740" y="392"/>
                  </a:lnTo>
                  <a:lnTo>
                    <a:pt x="743" y="389"/>
                  </a:lnTo>
                  <a:lnTo>
                    <a:pt x="745" y="387"/>
                  </a:lnTo>
                  <a:lnTo>
                    <a:pt x="748" y="385"/>
                  </a:lnTo>
                  <a:lnTo>
                    <a:pt x="748" y="384"/>
                  </a:lnTo>
                  <a:lnTo>
                    <a:pt x="652" y="383"/>
                  </a:lnTo>
                  <a:lnTo>
                    <a:pt x="672" y="302"/>
                  </a:lnTo>
                  <a:lnTo>
                    <a:pt x="586" y="315"/>
                  </a:lnTo>
                  <a:lnTo>
                    <a:pt x="612" y="210"/>
                  </a:lnTo>
                  <a:lnTo>
                    <a:pt x="476" y="204"/>
                  </a:lnTo>
                  <a:lnTo>
                    <a:pt x="513" y="97"/>
                  </a:lnTo>
                  <a:lnTo>
                    <a:pt x="493" y="97"/>
                  </a:lnTo>
                  <a:lnTo>
                    <a:pt x="398" y="134"/>
                  </a:lnTo>
                  <a:lnTo>
                    <a:pt x="403" y="80"/>
                  </a:lnTo>
                  <a:lnTo>
                    <a:pt x="379" y="76"/>
                  </a:lnTo>
                  <a:lnTo>
                    <a:pt x="298" y="91"/>
                  </a:lnTo>
                  <a:lnTo>
                    <a:pt x="299"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12"/>
            <p:cNvSpPr>
              <a:spLocks/>
            </p:cNvSpPr>
            <p:nvPr/>
          </p:nvSpPr>
          <p:spPr bwMode="auto">
            <a:xfrm>
              <a:off x="3905" y="787"/>
              <a:ext cx="234" cy="115"/>
            </a:xfrm>
            <a:custGeom>
              <a:avLst/>
              <a:gdLst>
                <a:gd name="T0" fmla="*/ 15 w 467"/>
                <a:gd name="T1" fmla="*/ 1 h 229"/>
                <a:gd name="T2" fmla="*/ 14 w 467"/>
                <a:gd name="T3" fmla="*/ 1 h 229"/>
                <a:gd name="T4" fmla="*/ 14 w 467"/>
                <a:gd name="T5" fmla="*/ 1 h 229"/>
                <a:gd name="T6" fmla="*/ 14 w 467"/>
                <a:gd name="T7" fmla="*/ 2 h 229"/>
                <a:gd name="T8" fmla="*/ 14 w 467"/>
                <a:gd name="T9" fmla="*/ 3 h 229"/>
                <a:gd name="T10" fmla="*/ 14 w 467"/>
                <a:gd name="T11" fmla="*/ 3 h 229"/>
                <a:gd name="T12" fmla="*/ 13 w 467"/>
                <a:gd name="T13" fmla="*/ 4 h 229"/>
                <a:gd name="T14" fmla="*/ 12 w 467"/>
                <a:gd name="T15" fmla="*/ 5 h 229"/>
                <a:gd name="T16" fmla="*/ 12 w 467"/>
                <a:gd name="T17" fmla="*/ 5 h 229"/>
                <a:gd name="T18" fmla="*/ 11 w 467"/>
                <a:gd name="T19" fmla="*/ 5 h 229"/>
                <a:gd name="T20" fmla="*/ 11 w 467"/>
                <a:gd name="T21" fmla="*/ 6 h 229"/>
                <a:gd name="T22" fmla="*/ 10 w 467"/>
                <a:gd name="T23" fmla="*/ 6 h 229"/>
                <a:gd name="T24" fmla="*/ 10 w 467"/>
                <a:gd name="T25" fmla="*/ 6 h 229"/>
                <a:gd name="T26" fmla="*/ 9 w 467"/>
                <a:gd name="T27" fmla="*/ 6 h 229"/>
                <a:gd name="T28" fmla="*/ 8 w 467"/>
                <a:gd name="T29" fmla="*/ 6 h 229"/>
                <a:gd name="T30" fmla="*/ 8 w 467"/>
                <a:gd name="T31" fmla="*/ 6 h 229"/>
                <a:gd name="T32" fmla="*/ 7 w 467"/>
                <a:gd name="T33" fmla="*/ 7 h 229"/>
                <a:gd name="T34" fmla="*/ 6 w 467"/>
                <a:gd name="T35" fmla="*/ 7 h 229"/>
                <a:gd name="T36" fmla="*/ 6 w 467"/>
                <a:gd name="T37" fmla="*/ 7 h 229"/>
                <a:gd name="T38" fmla="*/ 5 w 467"/>
                <a:gd name="T39" fmla="*/ 6 h 229"/>
                <a:gd name="T40" fmla="*/ 4 w 467"/>
                <a:gd name="T41" fmla="*/ 6 h 229"/>
                <a:gd name="T42" fmla="*/ 3 w 467"/>
                <a:gd name="T43" fmla="*/ 6 h 229"/>
                <a:gd name="T44" fmla="*/ 3 w 467"/>
                <a:gd name="T45" fmla="*/ 6 h 229"/>
                <a:gd name="T46" fmla="*/ 2 w 467"/>
                <a:gd name="T47" fmla="*/ 5 h 229"/>
                <a:gd name="T48" fmla="*/ 2 w 467"/>
                <a:gd name="T49" fmla="*/ 5 h 229"/>
                <a:gd name="T50" fmla="*/ 2 w 467"/>
                <a:gd name="T51" fmla="*/ 4 h 229"/>
                <a:gd name="T52" fmla="*/ 2 w 467"/>
                <a:gd name="T53" fmla="*/ 3 h 229"/>
                <a:gd name="T54" fmla="*/ 1 w 467"/>
                <a:gd name="T55" fmla="*/ 3 h 229"/>
                <a:gd name="T56" fmla="*/ 1 w 467"/>
                <a:gd name="T57" fmla="*/ 3 h 229"/>
                <a:gd name="T58" fmla="*/ 1 w 467"/>
                <a:gd name="T59" fmla="*/ 3 h 229"/>
                <a:gd name="T60" fmla="*/ 1 w 467"/>
                <a:gd name="T61" fmla="*/ 4 h 229"/>
                <a:gd name="T62" fmla="*/ 1 w 467"/>
                <a:gd name="T63" fmla="*/ 5 h 229"/>
                <a:gd name="T64" fmla="*/ 1 w 467"/>
                <a:gd name="T65" fmla="*/ 5 h 229"/>
                <a:gd name="T66" fmla="*/ 2 w 467"/>
                <a:gd name="T67" fmla="*/ 6 h 229"/>
                <a:gd name="T68" fmla="*/ 2 w 467"/>
                <a:gd name="T69" fmla="*/ 7 h 229"/>
                <a:gd name="T70" fmla="*/ 3 w 467"/>
                <a:gd name="T71" fmla="*/ 7 h 229"/>
                <a:gd name="T72" fmla="*/ 4 w 467"/>
                <a:gd name="T73" fmla="*/ 7 h 229"/>
                <a:gd name="T74" fmla="*/ 5 w 467"/>
                <a:gd name="T75" fmla="*/ 8 h 229"/>
                <a:gd name="T76" fmla="*/ 5 w 467"/>
                <a:gd name="T77" fmla="*/ 8 h 229"/>
                <a:gd name="T78" fmla="*/ 6 w 467"/>
                <a:gd name="T79" fmla="*/ 8 h 229"/>
                <a:gd name="T80" fmla="*/ 7 w 467"/>
                <a:gd name="T81" fmla="*/ 8 h 229"/>
                <a:gd name="T82" fmla="*/ 7 w 467"/>
                <a:gd name="T83" fmla="*/ 8 h 229"/>
                <a:gd name="T84" fmla="*/ 8 w 467"/>
                <a:gd name="T85" fmla="*/ 7 h 229"/>
                <a:gd name="T86" fmla="*/ 9 w 467"/>
                <a:gd name="T87" fmla="*/ 7 h 229"/>
                <a:gd name="T88" fmla="*/ 9 w 467"/>
                <a:gd name="T89" fmla="*/ 7 h 229"/>
                <a:gd name="T90" fmla="*/ 10 w 467"/>
                <a:gd name="T91" fmla="*/ 7 h 229"/>
                <a:gd name="T92" fmla="*/ 10 w 467"/>
                <a:gd name="T93" fmla="*/ 7 h 229"/>
                <a:gd name="T94" fmla="*/ 11 w 467"/>
                <a:gd name="T95" fmla="*/ 6 h 229"/>
                <a:gd name="T96" fmla="*/ 12 w 467"/>
                <a:gd name="T97" fmla="*/ 6 h 229"/>
                <a:gd name="T98" fmla="*/ 12 w 467"/>
                <a:gd name="T99" fmla="*/ 6 h 229"/>
                <a:gd name="T100" fmla="*/ 13 w 467"/>
                <a:gd name="T101" fmla="*/ 6 h 229"/>
                <a:gd name="T102" fmla="*/ 14 w 467"/>
                <a:gd name="T103" fmla="*/ 5 h 229"/>
                <a:gd name="T104" fmla="*/ 14 w 467"/>
                <a:gd name="T105" fmla="*/ 4 h 229"/>
                <a:gd name="T106" fmla="*/ 15 w 467"/>
                <a:gd name="T107" fmla="*/ 3 h 229"/>
                <a:gd name="T108" fmla="*/ 15 w 467"/>
                <a:gd name="T109" fmla="*/ 2 h 229"/>
                <a:gd name="T110" fmla="*/ 15 w 467"/>
                <a:gd name="T111" fmla="*/ 2 h 229"/>
                <a:gd name="T112" fmla="*/ 15 w 467"/>
                <a:gd name="T113" fmla="*/ 1 h 229"/>
                <a:gd name="T114" fmla="*/ 15 w 467"/>
                <a:gd name="T115" fmla="*/ 1 h 2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67" h="229">
                  <a:moveTo>
                    <a:pt x="465" y="18"/>
                  </a:moveTo>
                  <a:lnTo>
                    <a:pt x="462" y="13"/>
                  </a:lnTo>
                  <a:lnTo>
                    <a:pt x="461" y="9"/>
                  </a:lnTo>
                  <a:lnTo>
                    <a:pt x="457" y="5"/>
                  </a:lnTo>
                  <a:lnTo>
                    <a:pt x="455" y="4"/>
                  </a:lnTo>
                  <a:lnTo>
                    <a:pt x="451" y="1"/>
                  </a:lnTo>
                  <a:lnTo>
                    <a:pt x="448" y="0"/>
                  </a:lnTo>
                  <a:lnTo>
                    <a:pt x="445" y="0"/>
                  </a:lnTo>
                  <a:lnTo>
                    <a:pt x="442" y="0"/>
                  </a:lnTo>
                  <a:lnTo>
                    <a:pt x="436" y="2"/>
                  </a:lnTo>
                  <a:lnTo>
                    <a:pt x="432" y="7"/>
                  </a:lnTo>
                  <a:lnTo>
                    <a:pt x="429" y="11"/>
                  </a:lnTo>
                  <a:lnTo>
                    <a:pt x="429" y="15"/>
                  </a:lnTo>
                  <a:lnTo>
                    <a:pt x="429" y="20"/>
                  </a:lnTo>
                  <a:lnTo>
                    <a:pt x="432" y="26"/>
                  </a:lnTo>
                  <a:lnTo>
                    <a:pt x="432" y="30"/>
                  </a:lnTo>
                  <a:lnTo>
                    <a:pt x="433" y="35"/>
                  </a:lnTo>
                  <a:lnTo>
                    <a:pt x="433" y="39"/>
                  </a:lnTo>
                  <a:lnTo>
                    <a:pt x="434" y="44"/>
                  </a:lnTo>
                  <a:lnTo>
                    <a:pt x="433" y="48"/>
                  </a:lnTo>
                  <a:lnTo>
                    <a:pt x="433" y="53"/>
                  </a:lnTo>
                  <a:lnTo>
                    <a:pt x="433" y="56"/>
                  </a:lnTo>
                  <a:lnTo>
                    <a:pt x="433" y="61"/>
                  </a:lnTo>
                  <a:lnTo>
                    <a:pt x="432" y="65"/>
                  </a:lnTo>
                  <a:lnTo>
                    <a:pt x="431" y="70"/>
                  </a:lnTo>
                  <a:lnTo>
                    <a:pt x="429" y="74"/>
                  </a:lnTo>
                  <a:lnTo>
                    <a:pt x="427" y="79"/>
                  </a:lnTo>
                  <a:lnTo>
                    <a:pt x="426" y="83"/>
                  </a:lnTo>
                  <a:lnTo>
                    <a:pt x="423" y="88"/>
                  </a:lnTo>
                  <a:lnTo>
                    <a:pt x="421" y="91"/>
                  </a:lnTo>
                  <a:lnTo>
                    <a:pt x="419" y="96"/>
                  </a:lnTo>
                  <a:lnTo>
                    <a:pt x="414" y="100"/>
                  </a:lnTo>
                  <a:lnTo>
                    <a:pt x="411" y="105"/>
                  </a:lnTo>
                  <a:lnTo>
                    <a:pt x="406" y="109"/>
                  </a:lnTo>
                  <a:lnTo>
                    <a:pt x="402" y="115"/>
                  </a:lnTo>
                  <a:lnTo>
                    <a:pt x="396" y="119"/>
                  </a:lnTo>
                  <a:lnTo>
                    <a:pt x="391" y="123"/>
                  </a:lnTo>
                  <a:lnTo>
                    <a:pt x="386" y="128"/>
                  </a:lnTo>
                  <a:lnTo>
                    <a:pt x="381" y="133"/>
                  </a:lnTo>
                  <a:lnTo>
                    <a:pt x="377" y="134"/>
                  </a:lnTo>
                  <a:lnTo>
                    <a:pt x="374" y="135"/>
                  </a:lnTo>
                  <a:lnTo>
                    <a:pt x="371" y="138"/>
                  </a:lnTo>
                  <a:lnTo>
                    <a:pt x="368" y="140"/>
                  </a:lnTo>
                  <a:lnTo>
                    <a:pt x="364" y="141"/>
                  </a:lnTo>
                  <a:lnTo>
                    <a:pt x="362" y="144"/>
                  </a:lnTo>
                  <a:lnTo>
                    <a:pt x="358" y="145"/>
                  </a:lnTo>
                  <a:lnTo>
                    <a:pt x="356" y="148"/>
                  </a:lnTo>
                  <a:lnTo>
                    <a:pt x="351" y="149"/>
                  </a:lnTo>
                  <a:lnTo>
                    <a:pt x="348" y="151"/>
                  </a:lnTo>
                  <a:lnTo>
                    <a:pt x="344" y="153"/>
                  </a:lnTo>
                  <a:lnTo>
                    <a:pt x="341" y="154"/>
                  </a:lnTo>
                  <a:lnTo>
                    <a:pt x="338" y="157"/>
                  </a:lnTo>
                  <a:lnTo>
                    <a:pt x="334" y="158"/>
                  </a:lnTo>
                  <a:lnTo>
                    <a:pt x="331" y="160"/>
                  </a:lnTo>
                  <a:lnTo>
                    <a:pt x="327" y="162"/>
                  </a:lnTo>
                  <a:lnTo>
                    <a:pt x="323" y="163"/>
                  </a:lnTo>
                  <a:lnTo>
                    <a:pt x="319" y="164"/>
                  </a:lnTo>
                  <a:lnTo>
                    <a:pt x="316" y="165"/>
                  </a:lnTo>
                  <a:lnTo>
                    <a:pt x="312" y="167"/>
                  </a:lnTo>
                  <a:lnTo>
                    <a:pt x="308" y="168"/>
                  </a:lnTo>
                  <a:lnTo>
                    <a:pt x="304" y="169"/>
                  </a:lnTo>
                  <a:lnTo>
                    <a:pt x="300" y="170"/>
                  </a:lnTo>
                  <a:lnTo>
                    <a:pt x="297" y="173"/>
                  </a:lnTo>
                  <a:lnTo>
                    <a:pt x="293" y="173"/>
                  </a:lnTo>
                  <a:lnTo>
                    <a:pt x="289" y="174"/>
                  </a:lnTo>
                  <a:lnTo>
                    <a:pt x="285" y="175"/>
                  </a:lnTo>
                  <a:lnTo>
                    <a:pt x="282" y="177"/>
                  </a:lnTo>
                  <a:lnTo>
                    <a:pt x="278" y="178"/>
                  </a:lnTo>
                  <a:lnTo>
                    <a:pt x="274" y="179"/>
                  </a:lnTo>
                  <a:lnTo>
                    <a:pt x="270" y="180"/>
                  </a:lnTo>
                  <a:lnTo>
                    <a:pt x="267" y="182"/>
                  </a:lnTo>
                  <a:lnTo>
                    <a:pt x="263" y="182"/>
                  </a:lnTo>
                  <a:lnTo>
                    <a:pt x="259" y="183"/>
                  </a:lnTo>
                  <a:lnTo>
                    <a:pt x="254" y="184"/>
                  </a:lnTo>
                  <a:lnTo>
                    <a:pt x="252" y="185"/>
                  </a:lnTo>
                  <a:lnTo>
                    <a:pt x="248" y="185"/>
                  </a:lnTo>
                  <a:lnTo>
                    <a:pt x="243" y="187"/>
                  </a:lnTo>
                  <a:lnTo>
                    <a:pt x="239" y="188"/>
                  </a:lnTo>
                  <a:lnTo>
                    <a:pt x="235" y="188"/>
                  </a:lnTo>
                  <a:lnTo>
                    <a:pt x="232" y="189"/>
                  </a:lnTo>
                  <a:lnTo>
                    <a:pt x="229" y="189"/>
                  </a:lnTo>
                  <a:lnTo>
                    <a:pt x="224" y="190"/>
                  </a:lnTo>
                  <a:lnTo>
                    <a:pt x="222" y="192"/>
                  </a:lnTo>
                  <a:lnTo>
                    <a:pt x="218" y="192"/>
                  </a:lnTo>
                  <a:lnTo>
                    <a:pt x="214" y="193"/>
                  </a:lnTo>
                  <a:lnTo>
                    <a:pt x="210" y="193"/>
                  </a:lnTo>
                  <a:lnTo>
                    <a:pt x="208" y="194"/>
                  </a:lnTo>
                  <a:lnTo>
                    <a:pt x="202" y="194"/>
                  </a:lnTo>
                  <a:lnTo>
                    <a:pt x="197" y="194"/>
                  </a:lnTo>
                  <a:lnTo>
                    <a:pt x="190" y="194"/>
                  </a:lnTo>
                  <a:lnTo>
                    <a:pt x="185" y="194"/>
                  </a:lnTo>
                  <a:lnTo>
                    <a:pt x="179" y="194"/>
                  </a:lnTo>
                  <a:lnTo>
                    <a:pt x="174" y="194"/>
                  </a:lnTo>
                  <a:lnTo>
                    <a:pt x="169" y="194"/>
                  </a:lnTo>
                  <a:lnTo>
                    <a:pt x="164" y="194"/>
                  </a:lnTo>
                  <a:lnTo>
                    <a:pt x="159" y="193"/>
                  </a:lnTo>
                  <a:lnTo>
                    <a:pt x="154" y="193"/>
                  </a:lnTo>
                  <a:lnTo>
                    <a:pt x="149" y="192"/>
                  </a:lnTo>
                  <a:lnTo>
                    <a:pt x="144" y="192"/>
                  </a:lnTo>
                  <a:lnTo>
                    <a:pt x="139" y="190"/>
                  </a:lnTo>
                  <a:lnTo>
                    <a:pt x="134" y="189"/>
                  </a:lnTo>
                  <a:lnTo>
                    <a:pt x="129" y="188"/>
                  </a:lnTo>
                  <a:lnTo>
                    <a:pt x="125" y="188"/>
                  </a:lnTo>
                  <a:lnTo>
                    <a:pt x="120" y="185"/>
                  </a:lnTo>
                  <a:lnTo>
                    <a:pt x="115" y="184"/>
                  </a:lnTo>
                  <a:lnTo>
                    <a:pt x="110" y="182"/>
                  </a:lnTo>
                  <a:lnTo>
                    <a:pt x="106" y="180"/>
                  </a:lnTo>
                  <a:lnTo>
                    <a:pt x="101" y="179"/>
                  </a:lnTo>
                  <a:lnTo>
                    <a:pt x="98" y="177"/>
                  </a:lnTo>
                  <a:lnTo>
                    <a:pt x="93" y="174"/>
                  </a:lnTo>
                  <a:lnTo>
                    <a:pt x="89" y="173"/>
                  </a:lnTo>
                  <a:lnTo>
                    <a:pt x="85" y="170"/>
                  </a:lnTo>
                  <a:lnTo>
                    <a:pt x="81" y="168"/>
                  </a:lnTo>
                  <a:lnTo>
                    <a:pt x="78" y="165"/>
                  </a:lnTo>
                  <a:lnTo>
                    <a:pt x="74" y="163"/>
                  </a:lnTo>
                  <a:lnTo>
                    <a:pt x="70" y="160"/>
                  </a:lnTo>
                  <a:lnTo>
                    <a:pt x="66" y="158"/>
                  </a:lnTo>
                  <a:lnTo>
                    <a:pt x="64" y="154"/>
                  </a:lnTo>
                  <a:lnTo>
                    <a:pt x="61" y="153"/>
                  </a:lnTo>
                  <a:lnTo>
                    <a:pt x="58" y="148"/>
                  </a:lnTo>
                  <a:lnTo>
                    <a:pt x="54" y="145"/>
                  </a:lnTo>
                  <a:lnTo>
                    <a:pt x="51" y="141"/>
                  </a:lnTo>
                  <a:lnTo>
                    <a:pt x="49" y="138"/>
                  </a:lnTo>
                  <a:lnTo>
                    <a:pt x="46" y="134"/>
                  </a:lnTo>
                  <a:lnTo>
                    <a:pt x="44" y="130"/>
                  </a:lnTo>
                  <a:lnTo>
                    <a:pt x="42" y="126"/>
                  </a:lnTo>
                  <a:lnTo>
                    <a:pt x="41" y="123"/>
                  </a:lnTo>
                  <a:lnTo>
                    <a:pt x="39" y="119"/>
                  </a:lnTo>
                  <a:lnTo>
                    <a:pt x="37" y="115"/>
                  </a:lnTo>
                  <a:lnTo>
                    <a:pt x="36" y="111"/>
                  </a:lnTo>
                  <a:lnTo>
                    <a:pt x="36" y="109"/>
                  </a:lnTo>
                  <a:lnTo>
                    <a:pt x="36" y="104"/>
                  </a:lnTo>
                  <a:lnTo>
                    <a:pt x="35" y="100"/>
                  </a:lnTo>
                  <a:lnTo>
                    <a:pt x="35" y="96"/>
                  </a:lnTo>
                  <a:lnTo>
                    <a:pt x="36" y="94"/>
                  </a:lnTo>
                  <a:lnTo>
                    <a:pt x="35" y="89"/>
                  </a:lnTo>
                  <a:lnTo>
                    <a:pt x="34" y="84"/>
                  </a:lnTo>
                  <a:lnTo>
                    <a:pt x="32" y="80"/>
                  </a:lnTo>
                  <a:lnTo>
                    <a:pt x="30" y="76"/>
                  </a:lnTo>
                  <a:lnTo>
                    <a:pt x="27" y="74"/>
                  </a:lnTo>
                  <a:lnTo>
                    <a:pt x="25" y="71"/>
                  </a:lnTo>
                  <a:lnTo>
                    <a:pt x="22" y="70"/>
                  </a:lnTo>
                  <a:lnTo>
                    <a:pt x="19" y="69"/>
                  </a:lnTo>
                  <a:lnTo>
                    <a:pt x="16" y="69"/>
                  </a:lnTo>
                  <a:lnTo>
                    <a:pt x="12" y="69"/>
                  </a:lnTo>
                  <a:lnTo>
                    <a:pt x="10" y="70"/>
                  </a:lnTo>
                  <a:lnTo>
                    <a:pt x="7" y="73"/>
                  </a:lnTo>
                  <a:lnTo>
                    <a:pt x="5" y="76"/>
                  </a:lnTo>
                  <a:lnTo>
                    <a:pt x="4" y="80"/>
                  </a:lnTo>
                  <a:lnTo>
                    <a:pt x="2" y="81"/>
                  </a:lnTo>
                  <a:lnTo>
                    <a:pt x="1" y="84"/>
                  </a:lnTo>
                  <a:lnTo>
                    <a:pt x="1" y="88"/>
                  </a:lnTo>
                  <a:lnTo>
                    <a:pt x="1" y="91"/>
                  </a:lnTo>
                  <a:lnTo>
                    <a:pt x="0" y="96"/>
                  </a:lnTo>
                  <a:lnTo>
                    <a:pt x="1" y="103"/>
                  </a:lnTo>
                  <a:lnTo>
                    <a:pt x="1" y="108"/>
                  </a:lnTo>
                  <a:lnTo>
                    <a:pt x="2" y="114"/>
                  </a:lnTo>
                  <a:lnTo>
                    <a:pt x="2" y="119"/>
                  </a:lnTo>
                  <a:lnTo>
                    <a:pt x="4" y="124"/>
                  </a:lnTo>
                  <a:lnTo>
                    <a:pt x="6" y="130"/>
                  </a:lnTo>
                  <a:lnTo>
                    <a:pt x="9" y="135"/>
                  </a:lnTo>
                  <a:lnTo>
                    <a:pt x="10" y="141"/>
                  </a:lnTo>
                  <a:lnTo>
                    <a:pt x="14" y="146"/>
                  </a:lnTo>
                  <a:lnTo>
                    <a:pt x="16" y="151"/>
                  </a:lnTo>
                  <a:lnTo>
                    <a:pt x="20" y="157"/>
                  </a:lnTo>
                  <a:lnTo>
                    <a:pt x="24" y="162"/>
                  </a:lnTo>
                  <a:lnTo>
                    <a:pt x="27" y="167"/>
                  </a:lnTo>
                  <a:lnTo>
                    <a:pt x="32" y="172"/>
                  </a:lnTo>
                  <a:lnTo>
                    <a:pt x="37" y="177"/>
                  </a:lnTo>
                  <a:lnTo>
                    <a:pt x="41" y="180"/>
                  </a:lnTo>
                  <a:lnTo>
                    <a:pt x="44" y="183"/>
                  </a:lnTo>
                  <a:lnTo>
                    <a:pt x="49" y="187"/>
                  </a:lnTo>
                  <a:lnTo>
                    <a:pt x="53" y="190"/>
                  </a:lnTo>
                  <a:lnTo>
                    <a:pt x="56" y="193"/>
                  </a:lnTo>
                  <a:lnTo>
                    <a:pt x="61" y="197"/>
                  </a:lnTo>
                  <a:lnTo>
                    <a:pt x="66" y="199"/>
                  </a:lnTo>
                  <a:lnTo>
                    <a:pt x="71" y="202"/>
                  </a:lnTo>
                  <a:lnTo>
                    <a:pt x="76" y="204"/>
                  </a:lnTo>
                  <a:lnTo>
                    <a:pt x="81" y="207"/>
                  </a:lnTo>
                  <a:lnTo>
                    <a:pt x="86" y="209"/>
                  </a:lnTo>
                  <a:lnTo>
                    <a:pt x="91" y="212"/>
                  </a:lnTo>
                  <a:lnTo>
                    <a:pt x="96" y="213"/>
                  </a:lnTo>
                  <a:lnTo>
                    <a:pt x="101" y="215"/>
                  </a:lnTo>
                  <a:lnTo>
                    <a:pt x="108" y="218"/>
                  </a:lnTo>
                  <a:lnTo>
                    <a:pt x="113" y="219"/>
                  </a:lnTo>
                  <a:lnTo>
                    <a:pt x="119" y="220"/>
                  </a:lnTo>
                  <a:lnTo>
                    <a:pt x="124" y="222"/>
                  </a:lnTo>
                  <a:lnTo>
                    <a:pt x="130" y="223"/>
                  </a:lnTo>
                  <a:lnTo>
                    <a:pt x="136" y="224"/>
                  </a:lnTo>
                  <a:lnTo>
                    <a:pt x="141" y="225"/>
                  </a:lnTo>
                  <a:lnTo>
                    <a:pt x="148" y="225"/>
                  </a:lnTo>
                  <a:lnTo>
                    <a:pt x="151" y="225"/>
                  </a:lnTo>
                  <a:lnTo>
                    <a:pt x="154" y="227"/>
                  </a:lnTo>
                  <a:lnTo>
                    <a:pt x="158" y="227"/>
                  </a:lnTo>
                  <a:lnTo>
                    <a:pt x="160" y="228"/>
                  </a:lnTo>
                  <a:lnTo>
                    <a:pt x="166" y="228"/>
                  </a:lnTo>
                  <a:lnTo>
                    <a:pt x="173" y="228"/>
                  </a:lnTo>
                  <a:lnTo>
                    <a:pt x="175" y="228"/>
                  </a:lnTo>
                  <a:lnTo>
                    <a:pt x="178" y="228"/>
                  </a:lnTo>
                  <a:lnTo>
                    <a:pt x="182" y="228"/>
                  </a:lnTo>
                  <a:lnTo>
                    <a:pt x="185" y="229"/>
                  </a:lnTo>
                  <a:lnTo>
                    <a:pt x="188" y="228"/>
                  </a:lnTo>
                  <a:lnTo>
                    <a:pt x="192" y="228"/>
                  </a:lnTo>
                  <a:lnTo>
                    <a:pt x="194" y="228"/>
                  </a:lnTo>
                  <a:lnTo>
                    <a:pt x="198" y="228"/>
                  </a:lnTo>
                  <a:lnTo>
                    <a:pt x="202" y="228"/>
                  </a:lnTo>
                  <a:lnTo>
                    <a:pt x="204" y="228"/>
                  </a:lnTo>
                  <a:lnTo>
                    <a:pt x="208" y="228"/>
                  </a:lnTo>
                  <a:lnTo>
                    <a:pt x="212" y="228"/>
                  </a:lnTo>
                  <a:lnTo>
                    <a:pt x="215" y="227"/>
                  </a:lnTo>
                  <a:lnTo>
                    <a:pt x="219" y="225"/>
                  </a:lnTo>
                  <a:lnTo>
                    <a:pt x="223" y="225"/>
                  </a:lnTo>
                  <a:lnTo>
                    <a:pt x="227" y="225"/>
                  </a:lnTo>
                  <a:lnTo>
                    <a:pt x="230" y="224"/>
                  </a:lnTo>
                  <a:lnTo>
                    <a:pt x="235" y="223"/>
                  </a:lnTo>
                  <a:lnTo>
                    <a:pt x="239" y="223"/>
                  </a:lnTo>
                  <a:lnTo>
                    <a:pt x="244" y="222"/>
                  </a:lnTo>
                  <a:lnTo>
                    <a:pt x="248" y="220"/>
                  </a:lnTo>
                  <a:lnTo>
                    <a:pt x="253" y="219"/>
                  </a:lnTo>
                  <a:lnTo>
                    <a:pt x="257" y="219"/>
                  </a:lnTo>
                  <a:lnTo>
                    <a:pt x="260" y="218"/>
                  </a:lnTo>
                  <a:lnTo>
                    <a:pt x="265" y="217"/>
                  </a:lnTo>
                  <a:lnTo>
                    <a:pt x="269" y="215"/>
                  </a:lnTo>
                  <a:lnTo>
                    <a:pt x="273" y="214"/>
                  </a:lnTo>
                  <a:lnTo>
                    <a:pt x="278" y="214"/>
                  </a:lnTo>
                  <a:lnTo>
                    <a:pt x="282" y="213"/>
                  </a:lnTo>
                  <a:lnTo>
                    <a:pt x="287" y="212"/>
                  </a:lnTo>
                  <a:lnTo>
                    <a:pt x="290" y="209"/>
                  </a:lnTo>
                  <a:lnTo>
                    <a:pt x="294" y="208"/>
                  </a:lnTo>
                  <a:lnTo>
                    <a:pt x="298" y="207"/>
                  </a:lnTo>
                  <a:lnTo>
                    <a:pt x="303" y="205"/>
                  </a:lnTo>
                  <a:lnTo>
                    <a:pt x="307" y="204"/>
                  </a:lnTo>
                  <a:lnTo>
                    <a:pt x="312" y="203"/>
                  </a:lnTo>
                  <a:lnTo>
                    <a:pt x="316" y="202"/>
                  </a:lnTo>
                  <a:lnTo>
                    <a:pt x="319" y="200"/>
                  </a:lnTo>
                  <a:lnTo>
                    <a:pt x="323" y="198"/>
                  </a:lnTo>
                  <a:lnTo>
                    <a:pt x="328" y="197"/>
                  </a:lnTo>
                  <a:lnTo>
                    <a:pt x="332" y="195"/>
                  </a:lnTo>
                  <a:lnTo>
                    <a:pt x="337" y="194"/>
                  </a:lnTo>
                  <a:lnTo>
                    <a:pt x="341" y="192"/>
                  </a:lnTo>
                  <a:lnTo>
                    <a:pt x="344" y="190"/>
                  </a:lnTo>
                  <a:lnTo>
                    <a:pt x="348" y="188"/>
                  </a:lnTo>
                  <a:lnTo>
                    <a:pt x="352" y="187"/>
                  </a:lnTo>
                  <a:lnTo>
                    <a:pt x="356" y="184"/>
                  </a:lnTo>
                  <a:lnTo>
                    <a:pt x="359" y="183"/>
                  </a:lnTo>
                  <a:lnTo>
                    <a:pt x="363" y="180"/>
                  </a:lnTo>
                  <a:lnTo>
                    <a:pt x="367" y="179"/>
                  </a:lnTo>
                  <a:lnTo>
                    <a:pt x="371" y="177"/>
                  </a:lnTo>
                  <a:lnTo>
                    <a:pt x="376" y="174"/>
                  </a:lnTo>
                  <a:lnTo>
                    <a:pt x="378" y="173"/>
                  </a:lnTo>
                  <a:lnTo>
                    <a:pt x="382" y="170"/>
                  </a:lnTo>
                  <a:lnTo>
                    <a:pt x="386" y="168"/>
                  </a:lnTo>
                  <a:lnTo>
                    <a:pt x="389" y="167"/>
                  </a:lnTo>
                  <a:lnTo>
                    <a:pt x="393" y="164"/>
                  </a:lnTo>
                  <a:lnTo>
                    <a:pt x="396" y="162"/>
                  </a:lnTo>
                  <a:lnTo>
                    <a:pt x="399" y="159"/>
                  </a:lnTo>
                  <a:lnTo>
                    <a:pt x="403" y="158"/>
                  </a:lnTo>
                  <a:lnTo>
                    <a:pt x="409" y="153"/>
                  </a:lnTo>
                  <a:lnTo>
                    <a:pt x="416" y="148"/>
                  </a:lnTo>
                  <a:lnTo>
                    <a:pt x="421" y="141"/>
                  </a:lnTo>
                  <a:lnTo>
                    <a:pt x="427" y="136"/>
                  </a:lnTo>
                  <a:lnTo>
                    <a:pt x="433" y="131"/>
                  </a:lnTo>
                  <a:lnTo>
                    <a:pt x="438" y="126"/>
                  </a:lnTo>
                  <a:lnTo>
                    <a:pt x="442" y="120"/>
                  </a:lnTo>
                  <a:lnTo>
                    <a:pt x="447" y="115"/>
                  </a:lnTo>
                  <a:lnTo>
                    <a:pt x="451" y="109"/>
                  </a:lnTo>
                  <a:lnTo>
                    <a:pt x="453" y="103"/>
                  </a:lnTo>
                  <a:lnTo>
                    <a:pt x="456" y="96"/>
                  </a:lnTo>
                  <a:lnTo>
                    <a:pt x="460" y="91"/>
                  </a:lnTo>
                  <a:lnTo>
                    <a:pt x="461" y="85"/>
                  </a:lnTo>
                  <a:lnTo>
                    <a:pt x="463" y="79"/>
                  </a:lnTo>
                  <a:lnTo>
                    <a:pt x="465" y="74"/>
                  </a:lnTo>
                  <a:lnTo>
                    <a:pt x="466" y="68"/>
                  </a:lnTo>
                  <a:lnTo>
                    <a:pt x="466" y="64"/>
                  </a:lnTo>
                  <a:lnTo>
                    <a:pt x="467" y="61"/>
                  </a:lnTo>
                  <a:lnTo>
                    <a:pt x="467" y="58"/>
                  </a:lnTo>
                  <a:lnTo>
                    <a:pt x="467" y="55"/>
                  </a:lnTo>
                  <a:lnTo>
                    <a:pt x="467" y="51"/>
                  </a:lnTo>
                  <a:lnTo>
                    <a:pt x="467" y="49"/>
                  </a:lnTo>
                  <a:lnTo>
                    <a:pt x="467" y="45"/>
                  </a:lnTo>
                  <a:lnTo>
                    <a:pt x="467" y="43"/>
                  </a:lnTo>
                  <a:lnTo>
                    <a:pt x="467" y="39"/>
                  </a:lnTo>
                  <a:lnTo>
                    <a:pt x="467" y="36"/>
                  </a:lnTo>
                  <a:lnTo>
                    <a:pt x="466" y="33"/>
                  </a:lnTo>
                  <a:lnTo>
                    <a:pt x="466" y="30"/>
                  </a:lnTo>
                  <a:lnTo>
                    <a:pt x="466" y="26"/>
                  </a:lnTo>
                  <a:lnTo>
                    <a:pt x="465" y="24"/>
                  </a:lnTo>
                  <a:lnTo>
                    <a:pt x="465" y="20"/>
                  </a:lnTo>
                  <a:lnTo>
                    <a:pt x="46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6" name="Freeform 13"/>
            <p:cNvSpPr>
              <a:spLocks/>
            </p:cNvSpPr>
            <p:nvPr/>
          </p:nvSpPr>
          <p:spPr bwMode="auto">
            <a:xfrm>
              <a:off x="3891" y="694"/>
              <a:ext cx="249" cy="343"/>
            </a:xfrm>
            <a:custGeom>
              <a:avLst/>
              <a:gdLst>
                <a:gd name="T0" fmla="*/ 12 w 500"/>
                <a:gd name="T1" fmla="*/ 3 h 686"/>
                <a:gd name="T2" fmla="*/ 13 w 500"/>
                <a:gd name="T3" fmla="*/ 2 h 686"/>
                <a:gd name="T4" fmla="*/ 15 w 500"/>
                <a:gd name="T5" fmla="*/ 1 h 686"/>
                <a:gd name="T6" fmla="*/ 13 w 500"/>
                <a:gd name="T7" fmla="*/ 1 h 686"/>
                <a:gd name="T8" fmla="*/ 12 w 500"/>
                <a:gd name="T9" fmla="*/ 2 h 686"/>
                <a:gd name="T10" fmla="*/ 10 w 500"/>
                <a:gd name="T11" fmla="*/ 2 h 686"/>
                <a:gd name="T12" fmla="*/ 8 w 500"/>
                <a:gd name="T13" fmla="*/ 2 h 686"/>
                <a:gd name="T14" fmla="*/ 5 w 500"/>
                <a:gd name="T15" fmla="*/ 3 h 686"/>
                <a:gd name="T16" fmla="*/ 2 w 500"/>
                <a:gd name="T17" fmla="*/ 5 h 686"/>
                <a:gd name="T18" fmla="*/ 1 w 500"/>
                <a:gd name="T19" fmla="*/ 7 h 686"/>
                <a:gd name="T20" fmla="*/ 0 w 500"/>
                <a:gd name="T21" fmla="*/ 9 h 686"/>
                <a:gd name="T22" fmla="*/ 0 w 500"/>
                <a:gd name="T23" fmla="*/ 10 h 686"/>
                <a:gd name="T24" fmla="*/ 0 w 500"/>
                <a:gd name="T25" fmla="*/ 12 h 686"/>
                <a:gd name="T26" fmla="*/ 0 w 500"/>
                <a:gd name="T27" fmla="*/ 14 h 686"/>
                <a:gd name="T28" fmla="*/ 0 w 500"/>
                <a:gd name="T29" fmla="*/ 16 h 686"/>
                <a:gd name="T30" fmla="*/ 0 w 500"/>
                <a:gd name="T31" fmla="*/ 18 h 686"/>
                <a:gd name="T32" fmla="*/ 0 w 500"/>
                <a:gd name="T33" fmla="*/ 20 h 686"/>
                <a:gd name="T34" fmla="*/ 1 w 500"/>
                <a:gd name="T35" fmla="*/ 19 h 686"/>
                <a:gd name="T36" fmla="*/ 3 w 500"/>
                <a:gd name="T37" fmla="*/ 18 h 686"/>
                <a:gd name="T38" fmla="*/ 4 w 500"/>
                <a:gd name="T39" fmla="*/ 18 h 686"/>
                <a:gd name="T40" fmla="*/ 5 w 500"/>
                <a:gd name="T41" fmla="*/ 20 h 686"/>
                <a:gd name="T42" fmla="*/ 5 w 500"/>
                <a:gd name="T43" fmla="*/ 21 h 686"/>
                <a:gd name="T44" fmla="*/ 7 w 500"/>
                <a:gd name="T45" fmla="*/ 21 h 686"/>
                <a:gd name="T46" fmla="*/ 8 w 500"/>
                <a:gd name="T47" fmla="*/ 21 h 686"/>
                <a:gd name="T48" fmla="*/ 10 w 500"/>
                <a:gd name="T49" fmla="*/ 22 h 686"/>
                <a:gd name="T50" fmla="*/ 10 w 500"/>
                <a:gd name="T51" fmla="*/ 20 h 686"/>
                <a:gd name="T52" fmla="*/ 8 w 500"/>
                <a:gd name="T53" fmla="*/ 19 h 686"/>
                <a:gd name="T54" fmla="*/ 6 w 500"/>
                <a:gd name="T55" fmla="*/ 20 h 686"/>
                <a:gd name="T56" fmla="*/ 6 w 500"/>
                <a:gd name="T57" fmla="*/ 19 h 686"/>
                <a:gd name="T58" fmla="*/ 5 w 500"/>
                <a:gd name="T59" fmla="*/ 17 h 686"/>
                <a:gd name="T60" fmla="*/ 4 w 500"/>
                <a:gd name="T61" fmla="*/ 17 h 686"/>
                <a:gd name="T62" fmla="*/ 2 w 500"/>
                <a:gd name="T63" fmla="*/ 18 h 686"/>
                <a:gd name="T64" fmla="*/ 1 w 500"/>
                <a:gd name="T65" fmla="*/ 18 h 686"/>
                <a:gd name="T66" fmla="*/ 1 w 500"/>
                <a:gd name="T67" fmla="*/ 16 h 686"/>
                <a:gd name="T68" fmla="*/ 1 w 500"/>
                <a:gd name="T69" fmla="*/ 13 h 686"/>
                <a:gd name="T70" fmla="*/ 1 w 500"/>
                <a:gd name="T71" fmla="*/ 11 h 686"/>
                <a:gd name="T72" fmla="*/ 2 w 500"/>
                <a:gd name="T73" fmla="*/ 9 h 686"/>
                <a:gd name="T74" fmla="*/ 2 w 500"/>
                <a:gd name="T75" fmla="*/ 8 h 686"/>
                <a:gd name="T76" fmla="*/ 3 w 500"/>
                <a:gd name="T77" fmla="*/ 6 h 686"/>
                <a:gd name="T78" fmla="*/ 5 w 500"/>
                <a:gd name="T79" fmla="*/ 5 h 686"/>
                <a:gd name="T80" fmla="*/ 7 w 500"/>
                <a:gd name="T81" fmla="*/ 4 h 686"/>
                <a:gd name="T82" fmla="*/ 9 w 500"/>
                <a:gd name="T83" fmla="*/ 4 h 686"/>
                <a:gd name="T84" fmla="*/ 8 w 500"/>
                <a:gd name="T85" fmla="*/ 6 h 686"/>
                <a:gd name="T86" fmla="*/ 7 w 500"/>
                <a:gd name="T87" fmla="*/ 8 h 686"/>
                <a:gd name="T88" fmla="*/ 7 w 500"/>
                <a:gd name="T89" fmla="*/ 9 h 686"/>
                <a:gd name="T90" fmla="*/ 8 w 500"/>
                <a:gd name="T91" fmla="*/ 7 h 686"/>
                <a:gd name="T92" fmla="*/ 9 w 500"/>
                <a:gd name="T93" fmla="*/ 5 h 686"/>
                <a:gd name="T94" fmla="*/ 11 w 500"/>
                <a:gd name="T95" fmla="*/ 4 h 686"/>
                <a:gd name="T96" fmla="*/ 13 w 500"/>
                <a:gd name="T97" fmla="*/ 5 h 686"/>
                <a:gd name="T98" fmla="*/ 14 w 500"/>
                <a:gd name="T99" fmla="*/ 7 h 686"/>
                <a:gd name="T100" fmla="*/ 14 w 500"/>
                <a:gd name="T101" fmla="*/ 9 h 686"/>
                <a:gd name="T102" fmla="*/ 14 w 500"/>
                <a:gd name="T103" fmla="*/ 11 h 686"/>
                <a:gd name="T104" fmla="*/ 13 w 500"/>
                <a:gd name="T105" fmla="*/ 12 h 686"/>
                <a:gd name="T106" fmla="*/ 13 w 500"/>
                <a:gd name="T107" fmla="*/ 14 h 686"/>
                <a:gd name="T108" fmla="*/ 13 w 500"/>
                <a:gd name="T109" fmla="*/ 15 h 686"/>
                <a:gd name="T110" fmla="*/ 13 w 500"/>
                <a:gd name="T111" fmla="*/ 17 h 686"/>
                <a:gd name="T112" fmla="*/ 14 w 500"/>
                <a:gd name="T113" fmla="*/ 16 h 686"/>
                <a:gd name="T114" fmla="*/ 14 w 500"/>
                <a:gd name="T115" fmla="*/ 14 h 686"/>
                <a:gd name="T116" fmla="*/ 14 w 500"/>
                <a:gd name="T117" fmla="*/ 13 h 686"/>
                <a:gd name="T118" fmla="*/ 15 w 500"/>
                <a:gd name="T119" fmla="*/ 11 h 686"/>
                <a:gd name="T120" fmla="*/ 15 w 500"/>
                <a:gd name="T121" fmla="*/ 9 h 686"/>
                <a:gd name="T122" fmla="*/ 15 w 500"/>
                <a:gd name="T123" fmla="*/ 7 h 686"/>
                <a:gd name="T124" fmla="*/ 14 w 500"/>
                <a:gd name="T125" fmla="*/ 5 h 6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0" h="686">
                  <a:moveTo>
                    <a:pt x="450" y="111"/>
                  </a:moveTo>
                  <a:lnTo>
                    <a:pt x="446" y="107"/>
                  </a:lnTo>
                  <a:lnTo>
                    <a:pt x="443" y="105"/>
                  </a:lnTo>
                  <a:lnTo>
                    <a:pt x="441" y="101"/>
                  </a:lnTo>
                  <a:lnTo>
                    <a:pt x="437" y="99"/>
                  </a:lnTo>
                  <a:lnTo>
                    <a:pt x="435" y="95"/>
                  </a:lnTo>
                  <a:lnTo>
                    <a:pt x="431" y="92"/>
                  </a:lnTo>
                  <a:lnTo>
                    <a:pt x="427" y="90"/>
                  </a:lnTo>
                  <a:lnTo>
                    <a:pt x="425" y="87"/>
                  </a:lnTo>
                  <a:lnTo>
                    <a:pt x="421" y="85"/>
                  </a:lnTo>
                  <a:lnTo>
                    <a:pt x="417" y="82"/>
                  </a:lnTo>
                  <a:lnTo>
                    <a:pt x="413" y="80"/>
                  </a:lnTo>
                  <a:lnTo>
                    <a:pt x="411" y="79"/>
                  </a:lnTo>
                  <a:lnTo>
                    <a:pt x="406" y="76"/>
                  </a:lnTo>
                  <a:lnTo>
                    <a:pt x="403" y="75"/>
                  </a:lnTo>
                  <a:lnTo>
                    <a:pt x="398" y="74"/>
                  </a:lnTo>
                  <a:lnTo>
                    <a:pt x="396" y="72"/>
                  </a:lnTo>
                  <a:lnTo>
                    <a:pt x="400" y="69"/>
                  </a:lnTo>
                  <a:lnTo>
                    <a:pt x="405" y="65"/>
                  </a:lnTo>
                  <a:lnTo>
                    <a:pt x="408" y="61"/>
                  </a:lnTo>
                  <a:lnTo>
                    <a:pt x="413" y="59"/>
                  </a:lnTo>
                  <a:lnTo>
                    <a:pt x="418" y="55"/>
                  </a:lnTo>
                  <a:lnTo>
                    <a:pt x="422" y="52"/>
                  </a:lnTo>
                  <a:lnTo>
                    <a:pt x="427" y="50"/>
                  </a:lnTo>
                  <a:lnTo>
                    <a:pt x="432" y="47"/>
                  </a:lnTo>
                  <a:lnTo>
                    <a:pt x="436" y="45"/>
                  </a:lnTo>
                  <a:lnTo>
                    <a:pt x="441" y="42"/>
                  </a:lnTo>
                  <a:lnTo>
                    <a:pt x="445" y="40"/>
                  </a:lnTo>
                  <a:lnTo>
                    <a:pt x="450" y="40"/>
                  </a:lnTo>
                  <a:lnTo>
                    <a:pt x="453" y="37"/>
                  </a:lnTo>
                  <a:lnTo>
                    <a:pt x="457" y="36"/>
                  </a:lnTo>
                  <a:lnTo>
                    <a:pt x="461" y="35"/>
                  </a:lnTo>
                  <a:lnTo>
                    <a:pt x="465" y="35"/>
                  </a:lnTo>
                  <a:lnTo>
                    <a:pt x="470" y="33"/>
                  </a:lnTo>
                  <a:lnTo>
                    <a:pt x="474" y="31"/>
                  </a:lnTo>
                  <a:lnTo>
                    <a:pt x="476" y="28"/>
                  </a:lnTo>
                  <a:lnTo>
                    <a:pt x="480" y="26"/>
                  </a:lnTo>
                  <a:lnTo>
                    <a:pt x="481" y="22"/>
                  </a:lnTo>
                  <a:lnTo>
                    <a:pt x="482" y="20"/>
                  </a:lnTo>
                  <a:lnTo>
                    <a:pt x="482" y="16"/>
                  </a:lnTo>
                  <a:lnTo>
                    <a:pt x="482" y="13"/>
                  </a:lnTo>
                  <a:lnTo>
                    <a:pt x="481" y="10"/>
                  </a:lnTo>
                  <a:lnTo>
                    <a:pt x="480" y="7"/>
                  </a:lnTo>
                  <a:lnTo>
                    <a:pt x="477" y="5"/>
                  </a:lnTo>
                  <a:lnTo>
                    <a:pt x="475" y="2"/>
                  </a:lnTo>
                  <a:lnTo>
                    <a:pt x="470" y="1"/>
                  </a:lnTo>
                  <a:lnTo>
                    <a:pt x="467" y="0"/>
                  </a:lnTo>
                  <a:lnTo>
                    <a:pt x="462" y="0"/>
                  </a:lnTo>
                  <a:lnTo>
                    <a:pt x="458" y="1"/>
                  </a:lnTo>
                  <a:lnTo>
                    <a:pt x="455" y="1"/>
                  </a:lnTo>
                  <a:lnTo>
                    <a:pt x="452" y="2"/>
                  </a:lnTo>
                  <a:lnTo>
                    <a:pt x="448" y="2"/>
                  </a:lnTo>
                  <a:lnTo>
                    <a:pt x="446" y="3"/>
                  </a:lnTo>
                  <a:lnTo>
                    <a:pt x="442" y="5"/>
                  </a:lnTo>
                  <a:lnTo>
                    <a:pt x="440" y="6"/>
                  </a:lnTo>
                  <a:lnTo>
                    <a:pt x="436" y="7"/>
                  </a:lnTo>
                  <a:lnTo>
                    <a:pt x="433" y="8"/>
                  </a:lnTo>
                  <a:lnTo>
                    <a:pt x="430" y="10"/>
                  </a:lnTo>
                  <a:lnTo>
                    <a:pt x="426" y="12"/>
                  </a:lnTo>
                  <a:lnTo>
                    <a:pt x="423" y="13"/>
                  </a:lnTo>
                  <a:lnTo>
                    <a:pt x="420" y="15"/>
                  </a:lnTo>
                  <a:lnTo>
                    <a:pt x="417" y="17"/>
                  </a:lnTo>
                  <a:lnTo>
                    <a:pt x="413" y="18"/>
                  </a:lnTo>
                  <a:lnTo>
                    <a:pt x="410" y="21"/>
                  </a:lnTo>
                  <a:lnTo>
                    <a:pt x="407" y="23"/>
                  </a:lnTo>
                  <a:lnTo>
                    <a:pt x="403" y="25"/>
                  </a:lnTo>
                  <a:lnTo>
                    <a:pt x="400" y="27"/>
                  </a:lnTo>
                  <a:lnTo>
                    <a:pt x="397" y="28"/>
                  </a:lnTo>
                  <a:lnTo>
                    <a:pt x="393" y="31"/>
                  </a:lnTo>
                  <a:lnTo>
                    <a:pt x="390" y="33"/>
                  </a:lnTo>
                  <a:lnTo>
                    <a:pt x="386" y="35"/>
                  </a:lnTo>
                  <a:lnTo>
                    <a:pt x="383" y="37"/>
                  </a:lnTo>
                  <a:lnTo>
                    <a:pt x="380" y="40"/>
                  </a:lnTo>
                  <a:lnTo>
                    <a:pt x="377" y="42"/>
                  </a:lnTo>
                  <a:lnTo>
                    <a:pt x="373" y="45"/>
                  </a:lnTo>
                  <a:lnTo>
                    <a:pt x="370" y="46"/>
                  </a:lnTo>
                  <a:lnTo>
                    <a:pt x="367" y="50"/>
                  </a:lnTo>
                  <a:lnTo>
                    <a:pt x="361" y="54"/>
                  </a:lnTo>
                  <a:lnTo>
                    <a:pt x="355" y="60"/>
                  </a:lnTo>
                  <a:lnTo>
                    <a:pt x="352" y="59"/>
                  </a:lnTo>
                  <a:lnTo>
                    <a:pt x="348" y="57"/>
                  </a:lnTo>
                  <a:lnTo>
                    <a:pt x="345" y="57"/>
                  </a:lnTo>
                  <a:lnTo>
                    <a:pt x="342" y="57"/>
                  </a:lnTo>
                  <a:lnTo>
                    <a:pt x="338" y="56"/>
                  </a:lnTo>
                  <a:lnTo>
                    <a:pt x="334" y="56"/>
                  </a:lnTo>
                  <a:lnTo>
                    <a:pt x="331" y="56"/>
                  </a:lnTo>
                  <a:lnTo>
                    <a:pt x="328" y="56"/>
                  </a:lnTo>
                  <a:lnTo>
                    <a:pt x="324" y="56"/>
                  </a:lnTo>
                  <a:lnTo>
                    <a:pt x="321" y="56"/>
                  </a:lnTo>
                  <a:lnTo>
                    <a:pt x="317" y="56"/>
                  </a:lnTo>
                  <a:lnTo>
                    <a:pt x="314" y="56"/>
                  </a:lnTo>
                  <a:lnTo>
                    <a:pt x="309" y="56"/>
                  </a:lnTo>
                  <a:lnTo>
                    <a:pt x="307" y="56"/>
                  </a:lnTo>
                  <a:lnTo>
                    <a:pt x="303" y="56"/>
                  </a:lnTo>
                  <a:lnTo>
                    <a:pt x="299" y="56"/>
                  </a:lnTo>
                  <a:lnTo>
                    <a:pt x="289" y="56"/>
                  </a:lnTo>
                  <a:lnTo>
                    <a:pt x="281" y="57"/>
                  </a:lnTo>
                  <a:lnTo>
                    <a:pt x="272" y="59"/>
                  </a:lnTo>
                  <a:lnTo>
                    <a:pt x="264" y="60"/>
                  </a:lnTo>
                  <a:lnTo>
                    <a:pt x="256" y="60"/>
                  </a:lnTo>
                  <a:lnTo>
                    <a:pt x="247" y="62"/>
                  </a:lnTo>
                  <a:lnTo>
                    <a:pt x="239" y="64"/>
                  </a:lnTo>
                  <a:lnTo>
                    <a:pt x="232" y="66"/>
                  </a:lnTo>
                  <a:lnTo>
                    <a:pt x="223" y="67"/>
                  </a:lnTo>
                  <a:lnTo>
                    <a:pt x="216" y="70"/>
                  </a:lnTo>
                  <a:lnTo>
                    <a:pt x="208" y="72"/>
                  </a:lnTo>
                  <a:lnTo>
                    <a:pt x="200" y="75"/>
                  </a:lnTo>
                  <a:lnTo>
                    <a:pt x="194" y="77"/>
                  </a:lnTo>
                  <a:lnTo>
                    <a:pt x="187" y="80"/>
                  </a:lnTo>
                  <a:lnTo>
                    <a:pt x="180" y="82"/>
                  </a:lnTo>
                  <a:lnTo>
                    <a:pt x="174" y="86"/>
                  </a:lnTo>
                  <a:lnTo>
                    <a:pt x="168" y="89"/>
                  </a:lnTo>
                  <a:lnTo>
                    <a:pt x="162" y="92"/>
                  </a:lnTo>
                  <a:lnTo>
                    <a:pt x="155" y="95"/>
                  </a:lnTo>
                  <a:lnTo>
                    <a:pt x="149" y="99"/>
                  </a:lnTo>
                  <a:lnTo>
                    <a:pt x="143" y="102"/>
                  </a:lnTo>
                  <a:lnTo>
                    <a:pt x="138" y="105"/>
                  </a:lnTo>
                  <a:lnTo>
                    <a:pt x="133" y="109"/>
                  </a:lnTo>
                  <a:lnTo>
                    <a:pt x="128" y="112"/>
                  </a:lnTo>
                  <a:lnTo>
                    <a:pt x="123" y="116"/>
                  </a:lnTo>
                  <a:lnTo>
                    <a:pt x="118" y="120"/>
                  </a:lnTo>
                  <a:lnTo>
                    <a:pt x="113" y="125"/>
                  </a:lnTo>
                  <a:lnTo>
                    <a:pt x="109" y="129"/>
                  </a:lnTo>
                  <a:lnTo>
                    <a:pt x="104" y="132"/>
                  </a:lnTo>
                  <a:lnTo>
                    <a:pt x="99" y="137"/>
                  </a:lnTo>
                  <a:lnTo>
                    <a:pt x="95" y="141"/>
                  </a:lnTo>
                  <a:lnTo>
                    <a:pt x="92" y="145"/>
                  </a:lnTo>
                  <a:lnTo>
                    <a:pt x="88" y="150"/>
                  </a:lnTo>
                  <a:lnTo>
                    <a:pt x="84" y="154"/>
                  </a:lnTo>
                  <a:lnTo>
                    <a:pt x="80" y="157"/>
                  </a:lnTo>
                  <a:lnTo>
                    <a:pt x="76" y="162"/>
                  </a:lnTo>
                  <a:lnTo>
                    <a:pt x="73" y="166"/>
                  </a:lnTo>
                  <a:lnTo>
                    <a:pt x="70" y="171"/>
                  </a:lnTo>
                  <a:lnTo>
                    <a:pt x="66" y="175"/>
                  </a:lnTo>
                  <a:lnTo>
                    <a:pt x="65" y="180"/>
                  </a:lnTo>
                  <a:lnTo>
                    <a:pt x="61" y="184"/>
                  </a:lnTo>
                  <a:lnTo>
                    <a:pt x="59" y="189"/>
                  </a:lnTo>
                  <a:lnTo>
                    <a:pt x="55" y="192"/>
                  </a:lnTo>
                  <a:lnTo>
                    <a:pt x="54" y="198"/>
                  </a:lnTo>
                  <a:lnTo>
                    <a:pt x="51" y="201"/>
                  </a:lnTo>
                  <a:lnTo>
                    <a:pt x="49" y="206"/>
                  </a:lnTo>
                  <a:lnTo>
                    <a:pt x="48" y="210"/>
                  </a:lnTo>
                  <a:lnTo>
                    <a:pt x="46" y="215"/>
                  </a:lnTo>
                  <a:lnTo>
                    <a:pt x="44" y="219"/>
                  </a:lnTo>
                  <a:lnTo>
                    <a:pt x="41" y="223"/>
                  </a:lnTo>
                  <a:lnTo>
                    <a:pt x="40" y="228"/>
                  </a:lnTo>
                  <a:lnTo>
                    <a:pt x="39" y="231"/>
                  </a:lnTo>
                  <a:lnTo>
                    <a:pt x="38" y="235"/>
                  </a:lnTo>
                  <a:lnTo>
                    <a:pt x="36" y="240"/>
                  </a:lnTo>
                  <a:lnTo>
                    <a:pt x="35" y="244"/>
                  </a:lnTo>
                  <a:lnTo>
                    <a:pt x="34" y="248"/>
                  </a:lnTo>
                  <a:lnTo>
                    <a:pt x="33" y="251"/>
                  </a:lnTo>
                  <a:lnTo>
                    <a:pt x="33" y="255"/>
                  </a:lnTo>
                  <a:lnTo>
                    <a:pt x="31" y="259"/>
                  </a:lnTo>
                  <a:lnTo>
                    <a:pt x="31" y="263"/>
                  </a:lnTo>
                  <a:lnTo>
                    <a:pt x="30" y="266"/>
                  </a:lnTo>
                  <a:lnTo>
                    <a:pt x="30" y="270"/>
                  </a:lnTo>
                  <a:lnTo>
                    <a:pt x="30" y="274"/>
                  </a:lnTo>
                  <a:lnTo>
                    <a:pt x="30" y="276"/>
                  </a:lnTo>
                  <a:lnTo>
                    <a:pt x="30" y="281"/>
                  </a:lnTo>
                  <a:lnTo>
                    <a:pt x="29" y="286"/>
                  </a:lnTo>
                  <a:lnTo>
                    <a:pt x="29" y="289"/>
                  </a:lnTo>
                  <a:lnTo>
                    <a:pt x="29" y="291"/>
                  </a:lnTo>
                  <a:lnTo>
                    <a:pt x="29" y="295"/>
                  </a:lnTo>
                  <a:lnTo>
                    <a:pt x="29" y="299"/>
                  </a:lnTo>
                  <a:lnTo>
                    <a:pt x="28" y="301"/>
                  </a:lnTo>
                  <a:lnTo>
                    <a:pt x="28" y="305"/>
                  </a:lnTo>
                  <a:lnTo>
                    <a:pt x="26" y="309"/>
                  </a:lnTo>
                  <a:lnTo>
                    <a:pt x="26" y="313"/>
                  </a:lnTo>
                  <a:lnTo>
                    <a:pt x="26" y="316"/>
                  </a:lnTo>
                  <a:lnTo>
                    <a:pt x="26" y="320"/>
                  </a:lnTo>
                  <a:lnTo>
                    <a:pt x="25" y="325"/>
                  </a:lnTo>
                  <a:lnTo>
                    <a:pt x="25" y="329"/>
                  </a:lnTo>
                  <a:lnTo>
                    <a:pt x="24" y="333"/>
                  </a:lnTo>
                  <a:lnTo>
                    <a:pt x="24" y="338"/>
                  </a:lnTo>
                  <a:lnTo>
                    <a:pt x="23" y="342"/>
                  </a:lnTo>
                  <a:lnTo>
                    <a:pt x="23" y="347"/>
                  </a:lnTo>
                  <a:lnTo>
                    <a:pt x="23" y="352"/>
                  </a:lnTo>
                  <a:lnTo>
                    <a:pt x="21" y="355"/>
                  </a:lnTo>
                  <a:lnTo>
                    <a:pt x="21" y="360"/>
                  </a:lnTo>
                  <a:lnTo>
                    <a:pt x="21" y="365"/>
                  </a:lnTo>
                  <a:lnTo>
                    <a:pt x="20" y="370"/>
                  </a:lnTo>
                  <a:lnTo>
                    <a:pt x="20" y="375"/>
                  </a:lnTo>
                  <a:lnTo>
                    <a:pt x="19" y="380"/>
                  </a:lnTo>
                  <a:lnTo>
                    <a:pt x="19" y="385"/>
                  </a:lnTo>
                  <a:lnTo>
                    <a:pt x="19" y="392"/>
                  </a:lnTo>
                  <a:lnTo>
                    <a:pt x="18" y="397"/>
                  </a:lnTo>
                  <a:lnTo>
                    <a:pt x="18" y="402"/>
                  </a:lnTo>
                  <a:lnTo>
                    <a:pt x="18" y="407"/>
                  </a:lnTo>
                  <a:lnTo>
                    <a:pt x="16" y="410"/>
                  </a:lnTo>
                  <a:lnTo>
                    <a:pt x="15" y="415"/>
                  </a:lnTo>
                  <a:lnTo>
                    <a:pt x="15" y="419"/>
                  </a:lnTo>
                  <a:lnTo>
                    <a:pt x="15" y="424"/>
                  </a:lnTo>
                  <a:lnTo>
                    <a:pt x="14" y="428"/>
                  </a:lnTo>
                  <a:lnTo>
                    <a:pt x="14" y="433"/>
                  </a:lnTo>
                  <a:lnTo>
                    <a:pt x="13" y="437"/>
                  </a:lnTo>
                  <a:lnTo>
                    <a:pt x="13" y="442"/>
                  </a:lnTo>
                  <a:lnTo>
                    <a:pt x="13" y="445"/>
                  </a:lnTo>
                  <a:lnTo>
                    <a:pt x="11" y="450"/>
                  </a:lnTo>
                  <a:lnTo>
                    <a:pt x="11" y="454"/>
                  </a:lnTo>
                  <a:lnTo>
                    <a:pt x="11" y="458"/>
                  </a:lnTo>
                  <a:lnTo>
                    <a:pt x="10" y="463"/>
                  </a:lnTo>
                  <a:lnTo>
                    <a:pt x="10" y="467"/>
                  </a:lnTo>
                  <a:lnTo>
                    <a:pt x="9" y="470"/>
                  </a:lnTo>
                  <a:lnTo>
                    <a:pt x="9" y="475"/>
                  </a:lnTo>
                  <a:lnTo>
                    <a:pt x="9" y="479"/>
                  </a:lnTo>
                  <a:lnTo>
                    <a:pt x="8" y="483"/>
                  </a:lnTo>
                  <a:lnTo>
                    <a:pt x="8" y="487"/>
                  </a:lnTo>
                  <a:lnTo>
                    <a:pt x="8" y="492"/>
                  </a:lnTo>
                  <a:lnTo>
                    <a:pt x="8" y="496"/>
                  </a:lnTo>
                  <a:lnTo>
                    <a:pt x="6" y="499"/>
                  </a:lnTo>
                  <a:lnTo>
                    <a:pt x="6" y="503"/>
                  </a:lnTo>
                  <a:lnTo>
                    <a:pt x="6" y="508"/>
                  </a:lnTo>
                  <a:lnTo>
                    <a:pt x="5" y="512"/>
                  </a:lnTo>
                  <a:lnTo>
                    <a:pt x="5" y="516"/>
                  </a:lnTo>
                  <a:lnTo>
                    <a:pt x="4" y="519"/>
                  </a:lnTo>
                  <a:lnTo>
                    <a:pt x="4" y="523"/>
                  </a:lnTo>
                  <a:lnTo>
                    <a:pt x="4" y="527"/>
                  </a:lnTo>
                  <a:lnTo>
                    <a:pt x="3" y="531"/>
                  </a:lnTo>
                  <a:lnTo>
                    <a:pt x="3" y="534"/>
                  </a:lnTo>
                  <a:lnTo>
                    <a:pt x="3" y="538"/>
                  </a:lnTo>
                  <a:lnTo>
                    <a:pt x="1" y="544"/>
                  </a:lnTo>
                  <a:lnTo>
                    <a:pt x="1" y="551"/>
                  </a:lnTo>
                  <a:lnTo>
                    <a:pt x="1" y="556"/>
                  </a:lnTo>
                  <a:lnTo>
                    <a:pt x="1" y="561"/>
                  </a:lnTo>
                  <a:lnTo>
                    <a:pt x="0" y="566"/>
                  </a:lnTo>
                  <a:lnTo>
                    <a:pt x="0" y="571"/>
                  </a:lnTo>
                  <a:lnTo>
                    <a:pt x="0" y="574"/>
                  </a:lnTo>
                  <a:lnTo>
                    <a:pt x="0" y="579"/>
                  </a:lnTo>
                  <a:lnTo>
                    <a:pt x="0" y="582"/>
                  </a:lnTo>
                  <a:lnTo>
                    <a:pt x="0" y="586"/>
                  </a:lnTo>
                  <a:lnTo>
                    <a:pt x="0" y="589"/>
                  </a:lnTo>
                  <a:lnTo>
                    <a:pt x="0" y="593"/>
                  </a:lnTo>
                  <a:lnTo>
                    <a:pt x="0" y="598"/>
                  </a:lnTo>
                  <a:lnTo>
                    <a:pt x="0" y="603"/>
                  </a:lnTo>
                  <a:lnTo>
                    <a:pt x="0" y="606"/>
                  </a:lnTo>
                  <a:lnTo>
                    <a:pt x="1" y="609"/>
                  </a:lnTo>
                  <a:lnTo>
                    <a:pt x="1" y="612"/>
                  </a:lnTo>
                  <a:lnTo>
                    <a:pt x="4" y="614"/>
                  </a:lnTo>
                  <a:lnTo>
                    <a:pt x="8" y="618"/>
                  </a:lnTo>
                  <a:lnTo>
                    <a:pt x="11" y="621"/>
                  </a:lnTo>
                  <a:lnTo>
                    <a:pt x="15" y="623"/>
                  </a:lnTo>
                  <a:lnTo>
                    <a:pt x="21" y="623"/>
                  </a:lnTo>
                  <a:lnTo>
                    <a:pt x="24" y="622"/>
                  </a:lnTo>
                  <a:lnTo>
                    <a:pt x="26" y="621"/>
                  </a:lnTo>
                  <a:lnTo>
                    <a:pt x="30" y="619"/>
                  </a:lnTo>
                  <a:lnTo>
                    <a:pt x="35" y="618"/>
                  </a:lnTo>
                  <a:lnTo>
                    <a:pt x="39" y="616"/>
                  </a:lnTo>
                  <a:lnTo>
                    <a:pt x="44" y="612"/>
                  </a:lnTo>
                  <a:lnTo>
                    <a:pt x="46" y="611"/>
                  </a:lnTo>
                  <a:lnTo>
                    <a:pt x="49" y="608"/>
                  </a:lnTo>
                  <a:lnTo>
                    <a:pt x="53" y="607"/>
                  </a:lnTo>
                  <a:lnTo>
                    <a:pt x="56" y="606"/>
                  </a:lnTo>
                  <a:lnTo>
                    <a:pt x="59" y="602"/>
                  </a:lnTo>
                  <a:lnTo>
                    <a:pt x="63" y="599"/>
                  </a:lnTo>
                  <a:lnTo>
                    <a:pt x="66" y="597"/>
                  </a:lnTo>
                  <a:lnTo>
                    <a:pt x="71" y="594"/>
                  </a:lnTo>
                  <a:lnTo>
                    <a:pt x="75" y="592"/>
                  </a:lnTo>
                  <a:lnTo>
                    <a:pt x="79" y="589"/>
                  </a:lnTo>
                  <a:lnTo>
                    <a:pt x="85" y="586"/>
                  </a:lnTo>
                  <a:lnTo>
                    <a:pt x="90" y="583"/>
                  </a:lnTo>
                  <a:lnTo>
                    <a:pt x="93" y="581"/>
                  </a:lnTo>
                  <a:lnTo>
                    <a:pt x="97" y="577"/>
                  </a:lnTo>
                  <a:lnTo>
                    <a:pt x="100" y="574"/>
                  </a:lnTo>
                  <a:lnTo>
                    <a:pt x="104" y="572"/>
                  </a:lnTo>
                  <a:lnTo>
                    <a:pt x="109" y="568"/>
                  </a:lnTo>
                  <a:lnTo>
                    <a:pt x="113" y="566"/>
                  </a:lnTo>
                  <a:lnTo>
                    <a:pt x="117" y="563"/>
                  </a:lnTo>
                  <a:lnTo>
                    <a:pt x="122" y="561"/>
                  </a:lnTo>
                  <a:lnTo>
                    <a:pt x="125" y="557"/>
                  </a:lnTo>
                  <a:lnTo>
                    <a:pt x="129" y="554"/>
                  </a:lnTo>
                  <a:lnTo>
                    <a:pt x="134" y="552"/>
                  </a:lnTo>
                  <a:lnTo>
                    <a:pt x="138" y="549"/>
                  </a:lnTo>
                  <a:lnTo>
                    <a:pt x="140" y="547"/>
                  </a:lnTo>
                  <a:lnTo>
                    <a:pt x="144" y="546"/>
                  </a:lnTo>
                  <a:lnTo>
                    <a:pt x="148" y="543"/>
                  </a:lnTo>
                  <a:lnTo>
                    <a:pt x="150" y="542"/>
                  </a:lnTo>
                  <a:lnTo>
                    <a:pt x="152" y="544"/>
                  </a:lnTo>
                  <a:lnTo>
                    <a:pt x="153" y="548"/>
                  </a:lnTo>
                  <a:lnTo>
                    <a:pt x="154" y="552"/>
                  </a:lnTo>
                  <a:lnTo>
                    <a:pt x="155" y="556"/>
                  </a:lnTo>
                  <a:lnTo>
                    <a:pt x="157" y="559"/>
                  </a:lnTo>
                  <a:lnTo>
                    <a:pt x="158" y="563"/>
                  </a:lnTo>
                  <a:lnTo>
                    <a:pt x="159" y="567"/>
                  </a:lnTo>
                  <a:lnTo>
                    <a:pt x="162" y="573"/>
                  </a:lnTo>
                  <a:lnTo>
                    <a:pt x="162" y="577"/>
                  </a:lnTo>
                  <a:lnTo>
                    <a:pt x="163" y="581"/>
                  </a:lnTo>
                  <a:lnTo>
                    <a:pt x="164" y="586"/>
                  </a:lnTo>
                  <a:lnTo>
                    <a:pt x="165" y="591"/>
                  </a:lnTo>
                  <a:lnTo>
                    <a:pt x="167" y="594"/>
                  </a:lnTo>
                  <a:lnTo>
                    <a:pt x="168" y="599"/>
                  </a:lnTo>
                  <a:lnTo>
                    <a:pt x="169" y="603"/>
                  </a:lnTo>
                  <a:lnTo>
                    <a:pt x="170" y="607"/>
                  </a:lnTo>
                  <a:lnTo>
                    <a:pt x="172" y="612"/>
                  </a:lnTo>
                  <a:lnTo>
                    <a:pt x="173" y="617"/>
                  </a:lnTo>
                  <a:lnTo>
                    <a:pt x="174" y="622"/>
                  </a:lnTo>
                  <a:lnTo>
                    <a:pt x="175" y="626"/>
                  </a:lnTo>
                  <a:lnTo>
                    <a:pt x="175" y="631"/>
                  </a:lnTo>
                  <a:lnTo>
                    <a:pt x="178" y="635"/>
                  </a:lnTo>
                  <a:lnTo>
                    <a:pt x="178" y="638"/>
                  </a:lnTo>
                  <a:lnTo>
                    <a:pt x="180" y="642"/>
                  </a:lnTo>
                  <a:lnTo>
                    <a:pt x="180" y="645"/>
                  </a:lnTo>
                  <a:lnTo>
                    <a:pt x="182" y="648"/>
                  </a:lnTo>
                  <a:lnTo>
                    <a:pt x="182" y="652"/>
                  </a:lnTo>
                  <a:lnTo>
                    <a:pt x="184" y="655"/>
                  </a:lnTo>
                  <a:lnTo>
                    <a:pt x="185" y="660"/>
                  </a:lnTo>
                  <a:lnTo>
                    <a:pt x="188" y="665"/>
                  </a:lnTo>
                  <a:lnTo>
                    <a:pt x="189" y="668"/>
                  </a:lnTo>
                  <a:lnTo>
                    <a:pt x="192" y="671"/>
                  </a:lnTo>
                  <a:lnTo>
                    <a:pt x="194" y="675"/>
                  </a:lnTo>
                  <a:lnTo>
                    <a:pt x="195" y="677"/>
                  </a:lnTo>
                  <a:lnTo>
                    <a:pt x="198" y="677"/>
                  </a:lnTo>
                  <a:lnTo>
                    <a:pt x="200" y="678"/>
                  </a:lnTo>
                  <a:lnTo>
                    <a:pt x="204" y="680"/>
                  </a:lnTo>
                  <a:lnTo>
                    <a:pt x="207" y="680"/>
                  </a:lnTo>
                  <a:lnTo>
                    <a:pt x="211" y="680"/>
                  </a:lnTo>
                  <a:lnTo>
                    <a:pt x="214" y="678"/>
                  </a:lnTo>
                  <a:lnTo>
                    <a:pt x="218" y="676"/>
                  </a:lnTo>
                  <a:lnTo>
                    <a:pt x="223" y="673"/>
                  </a:lnTo>
                  <a:lnTo>
                    <a:pt x="227" y="670"/>
                  </a:lnTo>
                  <a:lnTo>
                    <a:pt x="233" y="665"/>
                  </a:lnTo>
                  <a:lnTo>
                    <a:pt x="236" y="662"/>
                  </a:lnTo>
                  <a:lnTo>
                    <a:pt x="239" y="660"/>
                  </a:lnTo>
                  <a:lnTo>
                    <a:pt x="243" y="657"/>
                  </a:lnTo>
                  <a:lnTo>
                    <a:pt x="247" y="653"/>
                  </a:lnTo>
                  <a:lnTo>
                    <a:pt x="249" y="651"/>
                  </a:lnTo>
                  <a:lnTo>
                    <a:pt x="253" y="647"/>
                  </a:lnTo>
                  <a:lnTo>
                    <a:pt x="257" y="645"/>
                  </a:lnTo>
                  <a:lnTo>
                    <a:pt x="262" y="641"/>
                  </a:lnTo>
                  <a:lnTo>
                    <a:pt x="264" y="637"/>
                  </a:lnTo>
                  <a:lnTo>
                    <a:pt x="269" y="635"/>
                  </a:lnTo>
                  <a:lnTo>
                    <a:pt x="272" y="631"/>
                  </a:lnTo>
                  <a:lnTo>
                    <a:pt x="276" y="630"/>
                  </a:lnTo>
                  <a:lnTo>
                    <a:pt x="279" y="633"/>
                  </a:lnTo>
                  <a:lnTo>
                    <a:pt x="284" y="638"/>
                  </a:lnTo>
                  <a:lnTo>
                    <a:pt x="287" y="642"/>
                  </a:lnTo>
                  <a:lnTo>
                    <a:pt x="289" y="645"/>
                  </a:lnTo>
                  <a:lnTo>
                    <a:pt x="293" y="650"/>
                  </a:lnTo>
                  <a:lnTo>
                    <a:pt x="297" y="653"/>
                  </a:lnTo>
                  <a:lnTo>
                    <a:pt x="301" y="657"/>
                  </a:lnTo>
                  <a:lnTo>
                    <a:pt x="303" y="661"/>
                  </a:lnTo>
                  <a:lnTo>
                    <a:pt x="307" y="665"/>
                  </a:lnTo>
                  <a:lnTo>
                    <a:pt x="311" y="670"/>
                  </a:lnTo>
                  <a:lnTo>
                    <a:pt x="313" y="673"/>
                  </a:lnTo>
                  <a:lnTo>
                    <a:pt x="317" y="677"/>
                  </a:lnTo>
                  <a:lnTo>
                    <a:pt x="321" y="682"/>
                  </a:lnTo>
                  <a:lnTo>
                    <a:pt x="323" y="686"/>
                  </a:lnTo>
                  <a:lnTo>
                    <a:pt x="327" y="683"/>
                  </a:lnTo>
                  <a:lnTo>
                    <a:pt x="329" y="682"/>
                  </a:lnTo>
                  <a:lnTo>
                    <a:pt x="333" y="678"/>
                  </a:lnTo>
                  <a:lnTo>
                    <a:pt x="337" y="677"/>
                  </a:lnTo>
                  <a:lnTo>
                    <a:pt x="341" y="675"/>
                  </a:lnTo>
                  <a:lnTo>
                    <a:pt x="343" y="672"/>
                  </a:lnTo>
                  <a:lnTo>
                    <a:pt x="347" y="671"/>
                  </a:lnTo>
                  <a:lnTo>
                    <a:pt x="351" y="668"/>
                  </a:lnTo>
                  <a:lnTo>
                    <a:pt x="347" y="665"/>
                  </a:lnTo>
                  <a:lnTo>
                    <a:pt x="345" y="660"/>
                  </a:lnTo>
                  <a:lnTo>
                    <a:pt x="342" y="656"/>
                  </a:lnTo>
                  <a:lnTo>
                    <a:pt x="338" y="652"/>
                  </a:lnTo>
                  <a:lnTo>
                    <a:pt x="336" y="648"/>
                  </a:lnTo>
                  <a:lnTo>
                    <a:pt x="333" y="645"/>
                  </a:lnTo>
                  <a:lnTo>
                    <a:pt x="331" y="642"/>
                  </a:lnTo>
                  <a:lnTo>
                    <a:pt x="328" y="638"/>
                  </a:lnTo>
                  <a:lnTo>
                    <a:pt x="326" y="636"/>
                  </a:lnTo>
                  <a:lnTo>
                    <a:pt x="323" y="632"/>
                  </a:lnTo>
                  <a:lnTo>
                    <a:pt x="321" y="630"/>
                  </a:lnTo>
                  <a:lnTo>
                    <a:pt x="318" y="627"/>
                  </a:lnTo>
                  <a:lnTo>
                    <a:pt x="314" y="621"/>
                  </a:lnTo>
                  <a:lnTo>
                    <a:pt x="311" y="617"/>
                  </a:lnTo>
                  <a:lnTo>
                    <a:pt x="306" y="612"/>
                  </a:lnTo>
                  <a:lnTo>
                    <a:pt x="302" y="608"/>
                  </a:lnTo>
                  <a:lnTo>
                    <a:pt x="299" y="604"/>
                  </a:lnTo>
                  <a:lnTo>
                    <a:pt x="296" y="602"/>
                  </a:lnTo>
                  <a:lnTo>
                    <a:pt x="289" y="597"/>
                  </a:lnTo>
                  <a:lnTo>
                    <a:pt x="286" y="594"/>
                  </a:lnTo>
                  <a:lnTo>
                    <a:pt x="282" y="593"/>
                  </a:lnTo>
                  <a:lnTo>
                    <a:pt x="279" y="593"/>
                  </a:lnTo>
                  <a:lnTo>
                    <a:pt x="276" y="593"/>
                  </a:lnTo>
                  <a:lnTo>
                    <a:pt x="273" y="593"/>
                  </a:lnTo>
                  <a:lnTo>
                    <a:pt x="269" y="593"/>
                  </a:lnTo>
                  <a:lnTo>
                    <a:pt x="266" y="596"/>
                  </a:lnTo>
                  <a:lnTo>
                    <a:pt x="263" y="597"/>
                  </a:lnTo>
                  <a:lnTo>
                    <a:pt x="259" y="599"/>
                  </a:lnTo>
                  <a:lnTo>
                    <a:pt x="256" y="601"/>
                  </a:lnTo>
                  <a:lnTo>
                    <a:pt x="252" y="604"/>
                  </a:lnTo>
                  <a:lnTo>
                    <a:pt x="247" y="607"/>
                  </a:lnTo>
                  <a:lnTo>
                    <a:pt x="243" y="611"/>
                  </a:lnTo>
                  <a:lnTo>
                    <a:pt x="239" y="614"/>
                  </a:lnTo>
                  <a:lnTo>
                    <a:pt x="234" y="618"/>
                  </a:lnTo>
                  <a:lnTo>
                    <a:pt x="229" y="623"/>
                  </a:lnTo>
                  <a:lnTo>
                    <a:pt x="224" y="628"/>
                  </a:lnTo>
                  <a:lnTo>
                    <a:pt x="219" y="632"/>
                  </a:lnTo>
                  <a:lnTo>
                    <a:pt x="214" y="638"/>
                  </a:lnTo>
                  <a:lnTo>
                    <a:pt x="213" y="632"/>
                  </a:lnTo>
                  <a:lnTo>
                    <a:pt x="211" y="628"/>
                  </a:lnTo>
                  <a:lnTo>
                    <a:pt x="209" y="623"/>
                  </a:lnTo>
                  <a:lnTo>
                    <a:pt x="208" y="618"/>
                  </a:lnTo>
                  <a:lnTo>
                    <a:pt x="207" y="613"/>
                  </a:lnTo>
                  <a:lnTo>
                    <a:pt x="205" y="608"/>
                  </a:lnTo>
                  <a:lnTo>
                    <a:pt x="204" y="603"/>
                  </a:lnTo>
                  <a:lnTo>
                    <a:pt x="203" y="599"/>
                  </a:lnTo>
                  <a:lnTo>
                    <a:pt x="202" y="596"/>
                  </a:lnTo>
                  <a:lnTo>
                    <a:pt x="202" y="592"/>
                  </a:lnTo>
                  <a:lnTo>
                    <a:pt x="200" y="589"/>
                  </a:lnTo>
                  <a:lnTo>
                    <a:pt x="200" y="587"/>
                  </a:lnTo>
                  <a:lnTo>
                    <a:pt x="198" y="581"/>
                  </a:lnTo>
                  <a:lnTo>
                    <a:pt x="197" y="574"/>
                  </a:lnTo>
                  <a:lnTo>
                    <a:pt x="194" y="569"/>
                  </a:lnTo>
                  <a:lnTo>
                    <a:pt x="194" y="564"/>
                  </a:lnTo>
                  <a:lnTo>
                    <a:pt x="193" y="561"/>
                  </a:lnTo>
                  <a:lnTo>
                    <a:pt x="192" y="556"/>
                  </a:lnTo>
                  <a:lnTo>
                    <a:pt x="189" y="552"/>
                  </a:lnTo>
                  <a:lnTo>
                    <a:pt x="188" y="547"/>
                  </a:lnTo>
                  <a:lnTo>
                    <a:pt x="188" y="544"/>
                  </a:lnTo>
                  <a:lnTo>
                    <a:pt x="187" y="541"/>
                  </a:lnTo>
                  <a:lnTo>
                    <a:pt x="184" y="537"/>
                  </a:lnTo>
                  <a:lnTo>
                    <a:pt x="183" y="534"/>
                  </a:lnTo>
                  <a:lnTo>
                    <a:pt x="182" y="532"/>
                  </a:lnTo>
                  <a:lnTo>
                    <a:pt x="182" y="529"/>
                  </a:lnTo>
                  <a:lnTo>
                    <a:pt x="179" y="524"/>
                  </a:lnTo>
                  <a:lnTo>
                    <a:pt x="177" y="521"/>
                  </a:lnTo>
                  <a:lnTo>
                    <a:pt x="174" y="516"/>
                  </a:lnTo>
                  <a:lnTo>
                    <a:pt x="173" y="514"/>
                  </a:lnTo>
                  <a:lnTo>
                    <a:pt x="168" y="509"/>
                  </a:lnTo>
                  <a:lnTo>
                    <a:pt x="163" y="508"/>
                  </a:lnTo>
                  <a:lnTo>
                    <a:pt x="160" y="506"/>
                  </a:lnTo>
                  <a:lnTo>
                    <a:pt x="157" y="506"/>
                  </a:lnTo>
                  <a:lnTo>
                    <a:pt x="154" y="506"/>
                  </a:lnTo>
                  <a:lnTo>
                    <a:pt x="150" y="507"/>
                  </a:lnTo>
                  <a:lnTo>
                    <a:pt x="147" y="507"/>
                  </a:lnTo>
                  <a:lnTo>
                    <a:pt x="143" y="508"/>
                  </a:lnTo>
                  <a:lnTo>
                    <a:pt x="139" y="509"/>
                  </a:lnTo>
                  <a:lnTo>
                    <a:pt x="134" y="513"/>
                  </a:lnTo>
                  <a:lnTo>
                    <a:pt x="132" y="514"/>
                  </a:lnTo>
                  <a:lnTo>
                    <a:pt x="129" y="514"/>
                  </a:lnTo>
                  <a:lnTo>
                    <a:pt x="125" y="517"/>
                  </a:lnTo>
                  <a:lnTo>
                    <a:pt x="123" y="519"/>
                  </a:lnTo>
                  <a:lnTo>
                    <a:pt x="119" y="521"/>
                  </a:lnTo>
                  <a:lnTo>
                    <a:pt x="115" y="523"/>
                  </a:lnTo>
                  <a:lnTo>
                    <a:pt x="112" y="526"/>
                  </a:lnTo>
                  <a:lnTo>
                    <a:pt x="109" y="528"/>
                  </a:lnTo>
                  <a:lnTo>
                    <a:pt x="104" y="531"/>
                  </a:lnTo>
                  <a:lnTo>
                    <a:pt x="100" y="533"/>
                  </a:lnTo>
                  <a:lnTo>
                    <a:pt x="95" y="536"/>
                  </a:lnTo>
                  <a:lnTo>
                    <a:pt x="92" y="539"/>
                  </a:lnTo>
                  <a:lnTo>
                    <a:pt x="87" y="543"/>
                  </a:lnTo>
                  <a:lnTo>
                    <a:pt x="82" y="547"/>
                  </a:lnTo>
                  <a:lnTo>
                    <a:pt x="76" y="549"/>
                  </a:lnTo>
                  <a:lnTo>
                    <a:pt x="71" y="554"/>
                  </a:lnTo>
                  <a:lnTo>
                    <a:pt x="65" y="557"/>
                  </a:lnTo>
                  <a:lnTo>
                    <a:pt x="61" y="561"/>
                  </a:lnTo>
                  <a:lnTo>
                    <a:pt x="56" y="564"/>
                  </a:lnTo>
                  <a:lnTo>
                    <a:pt x="53" y="567"/>
                  </a:lnTo>
                  <a:lnTo>
                    <a:pt x="46" y="571"/>
                  </a:lnTo>
                  <a:lnTo>
                    <a:pt x="43" y="573"/>
                  </a:lnTo>
                  <a:lnTo>
                    <a:pt x="39" y="577"/>
                  </a:lnTo>
                  <a:lnTo>
                    <a:pt x="34" y="581"/>
                  </a:lnTo>
                  <a:lnTo>
                    <a:pt x="34" y="576"/>
                  </a:lnTo>
                  <a:lnTo>
                    <a:pt x="34" y="572"/>
                  </a:lnTo>
                  <a:lnTo>
                    <a:pt x="34" y="567"/>
                  </a:lnTo>
                  <a:lnTo>
                    <a:pt x="35" y="563"/>
                  </a:lnTo>
                  <a:lnTo>
                    <a:pt x="35" y="559"/>
                  </a:lnTo>
                  <a:lnTo>
                    <a:pt x="35" y="554"/>
                  </a:lnTo>
                  <a:lnTo>
                    <a:pt x="36" y="549"/>
                  </a:lnTo>
                  <a:lnTo>
                    <a:pt x="36" y="544"/>
                  </a:lnTo>
                  <a:lnTo>
                    <a:pt x="36" y="539"/>
                  </a:lnTo>
                  <a:lnTo>
                    <a:pt x="38" y="534"/>
                  </a:lnTo>
                  <a:lnTo>
                    <a:pt x="38" y="528"/>
                  </a:lnTo>
                  <a:lnTo>
                    <a:pt x="39" y="523"/>
                  </a:lnTo>
                  <a:lnTo>
                    <a:pt x="39" y="518"/>
                  </a:lnTo>
                  <a:lnTo>
                    <a:pt x="39" y="512"/>
                  </a:lnTo>
                  <a:lnTo>
                    <a:pt x="39" y="507"/>
                  </a:lnTo>
                  <a:lnTo>
                    <a:pt x="40" y="502"/>
                  </a:lnTo>
                  <a:lnTo>
                    <a:pt x="40" y="496"/>
                  </a:lnTo>
                  <a:lnTo>
                    <a:pt x="41" y="489"/>
                  </a:lnTo>
                  <a:lnTo>
                    <a:pt x="41" y="483"/>
                  </a:lnTo>
                  <a:lnTo>
                    <a:pt x="43" y="478"/>
                  </a:lnTo>
                  <a:lnTo>
                    <a:pt x="44" y="472"/>
                  </a:lnTo>
                  <a:lnTo>
                    <a:pt x="44" y="465"/>
                  </a:lnTo>
                  <a:lnTo>
                    <a:pt x="45" y="459"/>
                  </a:lnTo>
                  <a:lnTo>
                    <a:pt x="46" y="454"/>
                  </a:lnTo>
                  <a:lnTo>
                    <a:pt x="46" y="448"/>
                  </a:lnTo>
                  <a:lnTo>
                    <a:pt x="46" y="443"/>
                  </a:lnTo>
                  <a:lnTo>
                    <a:pt x="46" y="437"/>
                  </a:lnTo>
                  <a:lnTo>
                    <a:pt x="48" y="432"/>
                  </a:lnTo>
                  <a:lnTo>
                    <a:pt x="49" y="425"/>
                  </a:lnTo>
                  <a:lnTo>
                    <a:pt x="49" y="420"/>
                  </a:lnTo>
                  <a:lnTo>
                    <a:pt x="50" y="415"/>
                  </a:lnTo>
                  <a:lnTo>
                    <a:pt x="51" y="410"/>
                  </a:lnTo>
                  <a:lnTo>
                    <a:pt x="51" y="404"/>
                  </a:lnTo>
                  <a:lnTo>
                    <a:pt x="51" y="399"/>
                  </a:lnTo>
                  <a:lnTo>
                    <a:pt x="53" y="394"/>
                  </a:lnTo>
                  <a:lnTo>
                    <a:pt x="53" y="389"/>
                  </a:lnTo>
                  <a:lnTo>
                    <a:pt x="53" y="384"/>
                  </a:lnTo>
                  <a:lnTo>
                    <a:pt x="54" y="379"/>
                  </a:lnTo>
                  <a:lnTo>
                    <a:pt x="54" y="374"/>
                  </a:lnTo>
                  <a:lnTo>
                    <a:pt x="55" y="369"/>
                  </a:lnTo>
                  <a:lnTo>
                    <a:pt x="55" y="364"/>
                  </a:lnTo>
                  <a:lnTo>
                    <a:pt x="55" y="359"/>
                  </a:lnTo>
                  <a:lnTo>
                    <a:pt x="56" y="354"/>
                  </a:lnTo>
                  <a:lnTo>
                    <a:pt x="58" y="350"/>
                  </a:lnTo>
                  <a:lnTo>
                    <a:pt x="58" y="345"/>
                  </a:lnTo>
                  <a:lnTo>
                    <a:pt x="58" y="340"/>
                  </a:lnTo>
                  <a:lnTo>
                    <a:pt x="59" y="336"/>
                  </a:lnTo>
                  <a:lnTo>
                    <a:pt x="59" y="333"/>
                  </a:lnTo>
                  <a:lnTo>
                    <a:pt x="59" y="326"/>
                  </a:lnTo>
                  <a:lnTo>
                    <a:pt x="60" y="323"/>
                  </a:lnTo>
                  <a:lnTo>
                    <a:pt x="60" y="319"/>
                  </a:lnTo>
                  <a:lnTo>
                    <a:pt x="60" y="315"/>
                  </a:lnTo>
                  <a:lnTo>
                    <a:pt x="60" y="311"/>
                  </a:lnTo>
                  <a:lnTo>
                    <a:pt x="61" y="308"/>
                  </a:lnTo>
                  <a:lnTo>
                    <a:pt x="61" y="304"/>
                  </a:lnTo>
                  <a:lnTo>
                    <a:pt x="63" y="300"/>
                  </a:lnTo>
                  <a:lnTo>
                    <a:pt x="63" y="298"/>
                  </a:lnTo>
                  <a:lnTo>
                    <a:pt x="63" y="294"/>
                  </a:lnTo>
                  <a:lnTo>
                    <a:pt x="63" y="290"/>
                  </a:lnTo>
                  <a:lnTo>
                    <a:pt x="64" y="288"/>
                  </a:lnTo>
                  <a:lnTo>
                    <a:pt x="64" y="283"/>
                  </a:lnTo>
                  <a:lnTo>
                    <a:pt x="65" y="279"/>
                  </a:lnTo>
                  <a:lnTo>
                    <a:pt x="65" y="273"/>
                  </a:lnTo>
                  <a:lnTo>
                    <a:pt x="65" y="266"/>
                  </a:lnTo>
                  <a:lnTo>
                    <a:pt x="65" y="263"/>
                  </a:lnTo>
                  <a:lnTo>
                    <a:pt x="65" y="260"/>
                  </a:lnTo>
                  <a:lnTo>
                    <a:pt x="66" y="256"/>
                  </a:lnTo>
                  <a:lnTo>
                    <a:pt x="68" y="254"/>
                  </a:lnTo>
                  <a:lnTo>
                    <a:pt x="68" y="250"/>
                  </a:lnTo>
                  <a:lnTo>
                    <a:pt x="69" y="248"/>
                  </a:lnTo>
                  <a:lnTo>
                    <a:pt x="70" y="244"/>
                  </a:lnTo>
                  <a:lnTo>
                    <a:pt x="71" y="240"/>
                  </a:lnTo>
                  <a:lnTo>
                    <a:pt x="73" y="236"/>
                  </a:lnTo>
                  <a:lnTo>
                    <a:pt x="74" y="234"/>
                  </a:lnTo>
                  <a:lnTo>
                    <a:pt x="76" y="230"/>
                  </a:lnTo>
                  <a:lnTo>
                    <a:pt x="78" y="226"/>
                  </a:lnTo>
                  <a:lnTo>
                    <a:pt x="79" y="223"/>
                  </a:lnTo>
                  <a:lnTo>
                    <a:pt x="80" y="219"/>
                  </a:lnTo>
                  <a:lnTo>
                    <a:pt x="83" y="215"/>
                  </a:lnTo>
                  <a:lnTo>
                    <a:pt x="85" y="211"/>
                  </a:lnTo>
                  <a:lnTo>
                    <a:pt x="87" y="208"/>
                  </a:lnTo>
                  <a:lnTo>
                    <a:pt x="89" y="204"/>
                  </a:lnTo>
                  <a:lnTo>
                    <a:pt x="92" y="200"/>
                  </a:lnTo>
                  <a:lnTo>
                    <a:pt x="94" y="196"/>
                  </a:lnTo>
                  <a:lnTo>
                    <a:pt x="97" y="192"/>
                  </a:lnTo>
                  <a:lnTo>
                    <a:pt x="99" y="189"/>
                  </a:lnTo>
                  <a:lnTo>
                    <a:pt x="102" y="185"/>
                  </a:lnTo>
                  <a:lnTo>
                    <a:pt x="105" y="181"/>
                  </a:lnTo>
                  <a:lnTo>
                    <a:pt x="108" y="177"/>
                  </a:lnTo>
                  <a:lnTo>
                    <a:pt x="112" y="174"/>
                  </a:lnTo>
                  <a:lnTo>
                    <a:pt x="115" y="171"/>
                  </a:lnTo>
                  <a:lnTo>
                    <a:pt x="119" y="167"/>
                  </a:lnTo>
                  <a:lnTo>
                    <a:pt x="123" y="164"/>
                  </a:lnTo>
                  <a:lnTo>
                    <a:pt x="125" y="160"/>
                  </a:lnTo>
                  <a:lnTo>
                    <a:pt x="129" y="156"/>
                  </a:lnTo>
                  <a:lnTo>
                    <a:pt x="134" y="152"/>
                  </a:lnTo>
                  <a:lnTo>
                    <a:pt x="137" y="149"/>
                  </a:lnTo>
                  <a:lnTo>
                    <a:pt x="142" y="145"/>
                  </a:lnTo>
                  <a:lnTo>
                    <a:pt x="145" y="142"/>
                  </a:lnTo>
                  <a:lnTo>
                    <a:pt x="150" y="139"/>
                  </a:lnTo>
                  <a:lnTo>
                    <a:pt x="155" y="136"/>
                  </a:lnTo>
                  <a:lnTo>
                    <a:pt x="159" y="132"/>
                  </a:lnTo>
                  <a:lnTo>
                    <a:pt x="164" y="130"/>
                  </a:lnTo>
                  <a:lnTo>
                    <a:pt x="169" y="126"/>
                  </a:lnTo>
                  <a:lnTo>
                    <a:pt x="174" y="124"/>
                  </a:lnTo>
                  <a:lnTo>
                    <a:pt x="180" y="121"/>
                  </a:lnTo>
                  <a:lnTo>
                    <a:pt x="185" y="119"/>
                  </a:lnTo>
                  <a:lnTo>
                    <a:pt x="192" y="116"/>
                  </a:lnTo>
                  <a:lnTo>
                    <a:pt x="197" y="112"/>
                  </a:lnTo>
                  <a:lnTo>
                    <a:pt x="203" y="111"/>
                  </a:lnTo>
                  <a:lnTo>
                    <a:pt x="208" y="107"/>
                  </a:lnTo>
                  <a:lnTo>
                    <a:pt x="216" y="106"/>
                  </a:lnTo>
                  <a:lnTo>
                    <a:pt x="221" y="104"/>
                  </a:lnTo>
                  <a:lnTo>
                    <a:pt x="228" y="102"/>
                  </a:lnTo>
                  <a:lnTo>
                    <a:pt x="234" y="100"/>
                  </a:lnTo>
                  <a:lnTo>
                    <a:pt x="242" y="99"/>
                  </a:lnTo>
                  <a:lnTo>
                    <a:pt x="248" y="97"/>
                  </a:lnTo>
                  <a:lnTo>
                    <a:pt x="256" y="95"/>
                  </a:lnTo>
                  <a:lnTo>
                    <a:pt x="262" y="94"/>
                  </a:lnTo>
                  <a:lnTo>
                    <a:pt x="271" y="94"/>
                  </a:lnTo>
                  <a:lnTo>
                    <a:pt x="277" y="92"/>
                  </a:lnTo>
                  <a:lnTo>
                    <a:pt x="284" y="91"/>
                  </a:lnTo>
                  <a:lnTo>
                    <a:pt x="293" y="91"/>
                  </a:lnTo>
                  <a:lnTo>
                    <a:pt x="302" y="91"/>
                  </a:lnTo>
                  <a:lnTo>
                    <a:pt x="306" y="90"/>
                  </a:lnTo>
                  <a:lnTo>
                    <a:pt x="311" y="90"/>
                  </a:lnTo>
                  <a:lnTo>
                    <a:pt x="316" y="90"/>
                  </a:lnTo>
                  <a:lnTo>
                    <a:pt x="321" y="91"/>
                  </a:lnTo>
                  <a:lnTo>
                    <a:pt x="316" y="94"/>
                  </a:lnTo>
                  <a:lnTo>
                    <a:pt x="312" y="97"/>
                  </a:lnTo>
                  <a:lnTo>
                    <a:pt x="308" y="100"/>
                  </a:lnTo>
                  <a:lnTo>
                    <a:pt x="307" y="104"/>
                  </a:lnTo>
                  <a:lnTo>
                    <a:pt x="304" y="106"/>
                  </a:lnTo>
                  <a:lnTo>
                    <a:pt x="302" y="110"/>
                  </a:lnTo>
                  <a:lnTo>
                    <a:pt x="299" y="112"/>
                  </a:lnTo>
                  <a:lnTo>
                    <a:pt x="297" y="117"/>
                  </a:lnTo>
                  <a:lnTo>
                    <a:pt x="294" y="120"/>
                  </a:lnTo>
                  <a:lnTo>
                    <a:pt x="291" y="125"/>
                  </a:lnTo>
                  <a:lnTo>
                    <a:pt x="288" y="130"/>
                  </a:lnTo>
                  <a:lnTo>
                    <a:pt x="286" y="135"/>
                  </a:lnTo>
                  <a:lnTo>
                    <a:pt x="283" y="140"/>
                  </a:lnTo>
                  <a:lnTo>
                    <a:pt x="279" y="145"/>
                  </a:lnTo>
                  <a:lnTo>
                    <a:pt x="277" y="150"/>
                  </a:lnTo>
                  <a:lnTo>
                    <a:pt x="274" y="156"/>
                  </a:lnTo>
                  <a:lnTo>
                    <a:pt x="271" y="161"/>
                  </a:lnTo>
                  <a:lnTo>
                    <a:pt x="268" y="167"/>
                  </a:lnTo>
                  <a:lnTo>
                    <a:pt x="264" y="172"/>
                  </a:lnTo>
                  <a:lnTo>
                    <a:pt x="263" y="179"/>
                  </a:lnTo>
                  <a:lnTo>
                    <a:pt x="259" y="184"/>
                  </a:lnTo>
                  <a:lnTo>
                    <a:pt x="257" y="189"/>
                  </a:lnTo>
                  <a:lnTo>
                    <a:pt x="253" y="194"/>
                  </a:lnTo>
                  <a:lnTo>
                    <a:pt x="252" y="199"/>
                  </a:lnTo>
                  <a:lnTo>
                    <a:pt x="248" y="204"/>
                  </a:lnTo>
                  <a:lnTo>
                    <a:pt x="246" y="209"/>
                  </a:lnTo>
                  <a:lnTo>
                    <a:pt x="244" y="214"/>
                  </a:lnTo>
                  <a:lnTo>
                    <a:pt x="242" y="219"/>
                  </a:lnTo>
                  <a:lnTo>
                    <a:pt x="239" y="223"/>
                  </a:lnTo>
                  <a:lnTo>
                    <a:pt x="238" y="226"/>
                  </a:lnTo>
                  <a:lnTo>
                    <a:pt x="237" y="229"/>
                  </a:lnTo>
                  <a:lnTo>
                    <a:pt x="236" y="233"/>
                  </a:lnTo>
                  <a:lnTo>
                    <a:pt x="233" y="238"/>
                  </a:lnTo>
                  <a:lnTo>
                    <a:pt x="232" y="241"/>
                  </a:lnTo>
                  <a:lnTo>
                    <a:pt x="229" y="246"/>
                  </a:lnTo>
                  <a:lnTo>
                    <a:pt x="229" y="250"/>
                  </a:lnTo>
                  <a:lnTo>
                    <a:pt x="229" y="254"/>
                  </a:lnTo>
                  <a:lnTo>
                    <a:pt x="231" y="258"/>
                  </a:lnTo>
                  <a:lnTo>
                    <a:pt x="234" y="261"/>
                  </a:lnTo>
                  <a:lnTo>
                    <a:pt x="239" y="265"/>
                  </a:lnTo>
                  <a:lnTo>
                    <a:pt x="243" y="265"/>
                  </a:lnTo>
                  <a:lnTo>
                    <a:pt x="246" y="265"/>
                  </a:lnTo>
                  <a:lnTo>
                    <a:pt x="249" y="265"/>
                  </a:lnTo>
                  <a:lnTo>
                    <a:pt x="252" y="264"/>
                  </a:lnTo>
                  <a:lnTo>
                    <a:pt x="256" y="261"/>
                  </a:lnTo>
                  <a:lnTo>
                    <a:pt x="258" y="260"/>
                  </a:lnTo>
                  <a:lnTo>
                    <a:pt x="261" y="258"/>
                  </a:lnTo>
                  <a:lnTo>
                    <a:pt x="263" y="255"/>
                  </a:lnTo>
                  <a:lnTo>
                    <a:pt x="263" y="251"/>
                  </a:lnTo>
                  <a:lnTo>
                    <a:pt x="264" y="248"/>
                  </a:lnTo>
                  <a:lnTo>
                    <a:pt x="267" y="245"/>
                  </a:lnTo>
                  <a:lnTo>
                    <a:pt x="268" y="241"/>
                  </a:lnTo>
                  <a:lnTo>
                    <a:pt x="271" y="236"/>
                  </a:lnTo>
                  <a:lnTo>
                    <a:pt x="272" y="233"/>
                  </a:lnTo>
                  <a:lnTo>
                    <a:pt x="274" y="229"/>
                  </a:lnTo>
                  <a:lnTo>
                    <a:pt x="277" y="225"/>
                  </a:lnTo>
                  <a:lnTo>
                    <a:pt x="278" y="220"/>
                  </a:lnTo>
                  <a:lnTo>
                    <a:pt x="281" y="215"/>
                  </a:lnTo>
                  <a:lnTo>
                    <a:pt x="283" y="210"/>
                  </a:lnTo>
                  <a:lnTo>
                    <a:pt x="286" y="206"/>
                  </a:lnTo>
                  <a:lnTo>
                    <a:pt x="288" y="201"/>
                  </a:lnTo>
                  <a:lnTo>
                    <a:pt x="291" y="196"/>
                  </a:lnTo>
                  <a:lnTo>
                    <a:pt x="293" y="191"/>
                  </a:lnTo>
                  <a:lnTo>
                    <a:pt x="296" y="187"/>
                  </a:lnTo>
                  <a:lnTo>
                    <a:pt x="298" y="182"/>
                  </a:lnTo>
                  <a:lnTo>
                    <a:pt x="301" y="177"/>
                  </a:lnTo>
                  <a:lnTo>
                    <a:pt x="302" y="172"/>
                  </a:lnTo>
                  <a:lnTo>
                    <a:pt x="306" y="167"/>
                  </a:lnTo>
                  <a:lnTo>
                    <a:pt x="308" y="162"/>
                  </a:lnTo>
                  <a:lnTo>
                    <a:pt x="311" y="157"/>
                  </a:lnTo>
                  <a:lnTo>
                    <a:pt x="313" y="154"/>
                  </a:lnTo>
                  <a:lnTo>
                    <a:pt x="316" y="150"/>
                  </a:lnTo>
                  <a:lnTo>
                    <a:pt x="317" y="145"/>
                  </a:lnTo>
                  <a:lnTo>
                    <a:pt x="319" y="142"/>
                  </a:lnTo>
                  <a:lnTo>
                    <a:pt x="322" y="139"/>
                  </a:lnTo>
                  <a:lnTo>
                    <a:pt x="324" y="135"/>
                  </a:lnTo>
                  <a:lnTo>
                    <a:pt x="328" y="130"/>
                  </a:lnTo>
                  <a:lnTo>
                    <a:pt x="332" y="126"/>
                  </a:lnTo>
                  <a:lnTo>
                    <a:pt x="334" y="122"/>
                  </a:lnTo>
                  <a:lnTo>
                    <a:pt x="338" y="119"/>
                  </a:lnTo>
                  <a:lnTo>
                    <a:pt x="342" y="115"/>
                  </a:lnTo>
                  <a:lnTo>
                    <a:pt x="346" y="111"/>
                  </a:lnTo>
                  <a:lnTo>
                    <a:pt x="348" y="107"/>
                  </a:lnTo>
                  <a:lnTo>
                    <a:pt x="353" y="104"/>
                  </a:lnTo>
                  <a:lnTo>
                    <a:pt x="358" y="100"/>
                  </a:lnTo>
                  <a:lnTo>
                    <a:pt x="363" y="96"/>
                  </a:lnTo>
                  <a:lnTo>
                    <a:pt x="367" y="97"/>
                  </a:lnTo>
                  <a:lnTo>
                    <a:pt x="372" y="99"/>
                  </a:lnTo>
                  <a:lnTo>
                    <a:pt x="376" y="100"/>
                  </a:lnTo>
                  <a:lnTo>
                    <a:pt x="381" y="102"/>
                  </a:lnTo>
                  <a:lnTo>
                    <a:pt x="385" y="104"/>
                  </a:lnTo>
                  <a:lnTo>
                    <a:pt x="388" y="105"/>
                  </a:lnTo>
                  <a:lnTo>
                    <a:pt x="392" y="107"/>
                  </a:lnTo>
                  <a:lnTo>
                    <a:pt x="397" y="111"/>
                  </a:lnTo>
                  <a:lnTo>
                    <a:pt x="401" y="112"/>
                  </a:lnTo>
                  <a:lnTo>
                    <a:pt x="405" y="115"/>
                  </a:lnTo>
                  <a:lnTo>
                    <a:pt x="407" y="117"/>
                  </a:lnTo>
                  <a:lnTo>
                    <a:pt x="412" y="121"/>
                  </a:lnTo>
                  <a:lnTo>
                    <a:pt x="415" y="124"/>
                  </a:lnTo>
                  <a:lnTo>
                    <a:pt x="418" y="127"/>
                  </a:lnTo>
                  <a:lnTo>
                    <a:pt x="421" y="131"/>
                  </a:lnTo>
                  <a:lnTo>
                    <a:pt x="425" y="134"/>
                  </a:lnTo>
                  <a:lnTo>
                    <a:pt x="428" y="137"/>
                  </a:lnTo>
                  <a:lnTo>
                    <a:pt x="431" y="142"/>
                  </a:lnTo>
                  <a:lnTo>
                    <a:pt x="435" y="147"/>
                  </a:lnTo>
                  <a:lnTo>
                    <a:pt x="438" y="152"/>
                  </a:lnTo>
                  <a:lnTo>
                    <a:pt x="441" y="157"/>
                  </a:lnTo>
                  <a:lnTo>
                    <a:pt x="443" y="164"/>
                  </a:lnTo>
                  <a:lnTo>
                    <a:pt x="446" y="169"/>
                  </a:lnTo>
                  <a:lnTo>
                    <a:pt x="450" y="174"/>
                  </a:lnTo>
                  <a:lnTo>
                    <a:pt x="451" y="179"/>
                  </a:lnTo>
                  <a:lnTo>
                    <a:pt x="452" y="185"/>
                  </a:lnTo>
                  <a:lnTo>
                    <a:pt x="455" y="190"/>
                  </a:lnTo>
                  <a:lnTo>
                    <a:pt x="456" y="196"/>
                  </a:lnTo>
                  <a:lnTo>
                    <a:pt x="457" y="201"/>
                  </a:lnTo>
                  <a:lnTo>
                    <a:pt x="460" y="208"/>
                  </a:lnTo>
                  <a:lnTo>
                    <a:pt x="461" y="213"/>
                  </a:lnTo>
                  <a:lnTo>
                    <a:pt x="462" y="219"/>
                  </a:lnTo>
                  <a:lnTo>
                    <a:pt x="462" y="224"/>
                  </a:lnTo>
                  <a:lnTo>
                    <a:pt x="463" y="229"/>
                  </a:lnTo>
                  <a:lnTo>
                    <a:pt x="463" y="234"/>
                  </a:lnTo>
                  <a:lnTo>
                    <a:pt x="465" y="240"/>
                  </a:lnTo>
                  <a:lnTo>
                    <a:pt x="465" y="244"/>
                  </a:lnTo>
                  <a:lnTo>
                    <a:pt x="465" y="249"/>
                  </a:lnTo>
                  <a:lnTo>
                    <a:pt x="465" y="254"/>
                  </a:lnTo>
                  <a:lnTo>
                    <a:pt x="466" y="259"/>
                  </a:lnTo>
                  <a:lnTo>
                    <a:pt x="465" y="263"/>
                  </a:lnTo>
                  <a:lnTo>
                    <a:pt x="465" y="268"/>
                  </a:lnTo>
                  <a:lnTo>
                    <a:pt x="465" y="271"/>
                  </a:lnTo>
                  <a:lnTo>
                    <a:pt x="465" y="276"/>
                  </a:lnTo>
                  <a:lnTo>
                    <a:pt x="465" y="280"/>
                  </a:lnTo>
                  <a:lnTo>
                    <a:pt x="465" y="283"/>
                  </a:lnTo>
                  <a:lnTo>
                    <a:pt x="463" y="286"/>
                  </a:lnTo>
                  <a:lnTo>
                    <a:pt x="463" y="290"/>
                  </a:lnTo>
                  <a:lnTo>
                    <a:pt x="463" y="291"/>
                  </a:lnTo>
                  <a:lnTo>
                    <a:pt x="462" y="294"/>
                  </a:lnTo>
                  <a:lnTo>
                    <a:pt x="462" y="299"/>
                  </a:lnTo>
                  <a:lnTo>
                    <a:pt x="462" y="305"/>
                  </a:lnTo>
                  <a:lnTo>
                    <a:pt x="461" y="310"/>
                  </a:lnTo>
                  <a:lnTo>
                    <a:pt x="460" y="315"/>
                  </a:lnTo>
                  <a:lnTo>
                    <a:pt x="460" y="319"/>
                  </a:lnTo>
                  <a:lnTo>
                    <a:pt x="460" y="320"/>
                  </a:lnTo>
                  <a:lnTo>
                    <a:pt x="457" y="325"/>
                  </a:lnTo>
                  <a:lnTo>
                    <a:pt x="456" y="330"/>
                  </a:lnTo>
                  <a:lnTo>
                    <a:pt x="456" y="333"/>
                  </a:lnTo>
                  <a:lnTo>
                    <a:pt x="456" y="336"/>
                  </a:lnTo>
                  <a:lnTo>
                    <a:pt x="455" y="339"/>
                  </a:lnTo>
                  <a:lnTo>
                    <a:pt x="455" y="343"/>
                  </a:lnTo>
                  <a:lnTo>
                    <a:pt x="453" y="345"/>
                  </a:lnTo>
                  <a:lnTo>
                    <a:pt x="453" y="349"/>
                  </a:lnTo>
                  <a:lnTo>
                    <a:pt x="452" y="353"/>
                  </a:lnTo>
                  <a:lnTo>
                    <a:pt x="452" y="357"/>
                  </a:lnTo>
                  <a:lnTo>
                    <a:pt x="451" y="359"/>
                  </a:lnTo>
                  <a:lnTo>
                    <a:pt x="451" y="364"/>
                  </a:lnTo>
                  <a:lnTo>
                    <a:pt x="450" y="367"/>
                  </a:lnTo>
                  <a:lnTo>
                    <a:pt x="450" y="372"/>
                  </a:lnTo>
                  <a:lnTo>
                    <a:pt x="448" y="374"/>
                  </a:lnTo>
                  <a:lnTo>
                    <a:pt x="448" y="378"/>
                  </a:lnTo>
                  <a:lnTo>
                    <a:pt x="447" y="382"/>
                  </a:lnTo>
                  <a:lnTo>
                    <a:pt x="447" y="385"/>
                  </a:lnTo>
                  <a:lnTo>
                    <a:pt x="446" y="389"/>
                  </a:lnTo>
                  <a:lnTo>
                    <a:pt x="445" y="393"/>
                  </a:lnTo>
                  <a:lnTo>
                    <a:pt x="443" y="397"/>
                  </a:lnTo>
                  <a:lnTo>
                    <a:pt x="443" y="400"/>
                  </a:lnTo>
                  <a:lnTo>
                    <a:pt x="443" y="404"/>
                  </a:lnTo>
                  <a:lnTo>
                    <a:pt x="442" y="408"/>
                  </a:lnTo>
                  <a:lnTo>
                    <a:pt x="442" y="412"/>
                  </a:lnTo>
                  <a:lnTo>
                    <a:pt x="441" y="417"/>
                  </a:lnTo>
                  <a:lnTo>
                    <a:pt x="440" y="419"/>
                  </a:lnTo>
                  <a:lnTo>
                    <a:pt x="440" y="423"/>
                  </a:lnTo>
                  <a:lnTo>
                    <a:pt x="438" y="428"/>
                  </a:lnTo>
                  <a:lnTo>
                    <a:pt x="438" y="432"/>
                  </a:lnTo>
                  <a:lnTo>
                    <a:pt x="437" y="435"/>
                  </a:lnTo>
                  <a:lnTo>
                    <a:pt x="437" y="438"/>
                  </a:lnTo>
                  <a:lnTo>
                    <a:pt x="436" y="442"/>
                  </a:lnTo>
                  <a:lnTo>
                    <a:pt x="436" y="445"/>
                  </a:lnTo>
                  <a:lnTo>
                    <a:pt x="435" y="449"/>
                  </a:lnTo>
                  <a:lnTo>
                    <a:pt x="435" y="453"/>
                  </a:lnTo>
                  <a:lnTo>
                    <a:pt x="433" y="457"/>
                  </a:lnTo>
                  <a:lnTo>
                    <a:pt x="433" y="460"/>
                  </a:lnTo>
                  <a:lnTo>
                    <a:pt x="432" y="463"/>
                  </a:lnTo>
                  <a:lnTo>
                    <a:pt x="431" y="467"/>
                  </a:lnTo>
                  <a:lnTo>
                    <a:pt x="431" y="469"/>
                  </a:lnTo>
                  <a:lnTo>
                    <a:pt x="431" y="473"/>
                  </a:lnTo>
                  <a:lnTo>
                    <a:pt x="430" y="477"/>
                  </a:lnTo>
                  <a:lnTo>
                    <a:pt x="430" y="479"/>
                  </a:lnTo>
                  <a:lnTo>
                    <a:pt x="428" y="483"/>
                  </a:lnTo>
                  <a:lnTo>
                    <a:pt x="428" y="486"/>
                  </a:lnTo>
                  <a:lnTo>
                    <a:pt x="427" y="491"/>
                  </a:lnTo>
                  <a:lnTo>
                    <a:pt x="426" y="496"/>
                  </a:lnTo>
                  <a:lnTo>
                    <a:pt x="425" y="501"/>
                  </a:lnTo>
                  <a:lnTo>
                    <a:pt x="425" y="506"/>
                  </a:lnTo>
                  <a:lnTo>
                    <a:pt x="425" y="508"/>
                  </a:lnTo>
                  <a:lnTo>
                    <a:pt x="423" y="512"/>
                  </a:lnTo>
                  <a:lnTo>
                    <a:pt x="423" y="514"/>
                  </a:lnTo>
                  <a:lnTo>
                    <a:pt x="423" y="518"/>
                  </a:lnTo>
                  <a:lnTo>
                    <a:pt x="421" y="521"/>
                  </a:lnTo>
                  <a:lnTo>
                    <a:pt x="421" y="524"/>
                  </a:lnTo>
                  <a:lnTo>
                    <a:pt x="420" y="527"/>
                  </a:lnTo>
                  <a:lnTo>
                    <a:pt x="420" y="529"/>
                  </a:lnTo>
                  <a:lnTo>
                    <a:pt x="421" y="533"/>
                  </a:lnTo>
                  <a:lnTo>
                    <a:pt x="423" y="534"/>
                  </a:lnTo>
                  <a:lnTo>
                    <a:pt x="425" y="534"/>
                  </a:lnTo>
                  <a:lnTo>
                    <a:pt x="428" y="534"/>
                  </a:lnTo>
                  <a:lnTo>
                    <a:pt x="431" y="532"/>
                  </a:lnTo>
                  <a:lnTo>
                    <a:pt x="436" y="529"/>
                  </a:lnTo>
                  <a:lnTo>
                    <a:pt x="440" y="526"/>
                  </a:lnTo>
                  <a:lnTo>
                    <a:pt x="443" y="522"/>
                  </a:lnTo>
                  <a:lnTo>
                    <a:pt x="448" y="517"/>
                  </a:lnTo>
                  <a:lnTo>
                    <a:pt x="452" y="514"/>
                  </a:lnTo>
                  <a:lnTo>
                    <a:pt x="455" y="509"/>
                  </a:lnTo>
                  <a:lnTo>
                    <a:pt x="458" y="506"/>
                  </a:lnTo>
                  <a:lnTo>
                    <a:pt x="461" y="502"/>
                  </a:lnTo>
                  <a:lnTo>
                    <a:pt x="462" y="501"/>
                  </a:lnTo>
                  <a:lnTo>
                    <a:pt x="462" y="496"/>
                  </a:lnTo>
                  <a:lnTo>
                    <a:pt x="463" y="489"/>
                  </a:lnTo>
                  <a:lnTo>
                    <a:pt x="465" y="487"/>
                  </a:lnTo>
                  <a:lnTo>
                    <a:pt x="466" y="483"/>
                  </a:lnTo>
                  <a:lnTo>
                    <a:pt x="466" y="479"/>
                  </a:lnTo>
                  <a:lnTo>
                    <a:pt x="467" y="475"/>
                  </a:lnTo>
                  <a:lnTo>
                    <a:pt x="467" y="470"/>
                  </a:lnTo>
                  <a:lnTo>
                    <a:pt x="468" y="467"/>
                  </a:lnTo>
                  <a:lnTo>
                    <a:pt x="468" y="462"/>
                  </a:lnTo>
                  <a:lnTo>
                    <a:pt x="470" y="457"/>
                  </a:lnTo>
                  <a:lnTo>
                    <a:pt x="471" y="452"/>
                  </a:lnTo>
                  <a:lnTo>
                    <a:pt x="472" y="447"/>
                  </a:lnTo>
                  <a:lnTo>
                    <a:pt x="472" y="442"/>
                  </a:lnTo>
                  <a:lnTo>
                    <a:pt x="475" y="437"/>
                  </a:lnTo>
                  <a:lnTo>
                    <a:pt x="475" y="433"/>
                  </a:lnTo>
                  <a:lnTo>
                    <a:pt x="475" y="430"/>
                  </a:lnTo>
                  <a:lnTo>
                    <a:pt x="475" y="427"/>
                  </a:lnTo>
                  <a:lnTo>
                    <a:pt x="476" y="424"/>
                  </a:lnTo>
                  <a:lnTo>
                    <a:pt x="476" y="420"/>
                  </a:lnTo>
                  <a:lnTo>
                    <a:pt x="476" y="418"/>
                  </a:lnTo>
                  <a:lnTo>
                    <a:pt x="477" y="414"/>
                  </a:lnTo>
                  <a:lnTo>
                    <a:pt x="477" y="412"/>
                  </a:lnTo>
                  <a:lnTo>
                    <a:pt x="477" y="408"/>
                  </a:lnTo>
                  <a:lnTo>
                    <a:pt x="479" y="404"/>
                  </a:lnTo>
                  <a:lnTo>
                    <a:pt x="479" y="402"/>
                  </a:lnTo>
                  <a:lnTo>
                    <a:pt x="480" y="398"/>
                  </a:lnTo>
                  <a:lnTo>
                    <a:pt x="480" y="395"/>
                  </a:lnTo>
                  <a:lnTo>
                    <a:pt x="481" y="392"/>
                  </a:lnTo>
                  <a:lnTo>
                    <a:pt x="481" y="388"/>
                  </a:lnTo>
                  <a:lnTo>
                    <a:pt x="482" y="385"/>
                  </a:lnTo>
                  <a:lnTo>
                    <a:pt x="482" y="382"/>
                  </a:lnTo>
                  <a:lnTo>
                    <a:pt x="482" y="378"/>
                  </a:lnTo>
                  <a:lnTo>
                    <a:pt x="484" y="374"/>
                  </a:lnTo>
                  <a:lnTo>
                    <a:pt x="484" y="370"/>
                  </a:lnTo>
                  <a:lnTo>
                    <a:pt x="485" y="367"/>
                  </a:lnTo>
                  <a:lnTo>
                    <a:pt x="485" y="363"/>
                  </a:lnTo>
                  <a:lnTo>
                    <a:pt x="486" y="359"/>
                  </a:lnTo>
                  <a:lnTo>
                    <a:pt x="487" y="357"/>
                  </a:lnTo>
                  <a:lnTo>
                    <a:pt x="487" y="353"/>
                  </a:lnTo>
                  <a:lnTo>
                    <a:pt x="489" y="348"/>
                  </a:lnTo>
                  <a:lnTo>
                    <a:pt x="489" y="344"/>
                  </a:lnTo>
                  <a:lnTo>
                    <a:pt x="490" y="340"/>
                  </a:lnTo>
                  <a:lnTo>
                    <a:pt x="490" y="336"/>
                  </a:lnTo>
                  <a:lnTo>
                    <a:pt x="491" y="333"/>
                  </a:lnTo>
                  <a:lnTo>
                    <a:pt x="491" y="329"/>
                  </a:lnTo>
                  <a:lnTo>
                    <a:pt x="492" y="326"/>
                  </a:lnTo>
                  <a:lnTo>
                    <a:pt x="497" y="295"/>
                  </a:lnTo>
                  <a:lnTo>
                    <a:pt x="497" y="293"/>
                  </a:lnTo>
                  <a:lnTo>
                    <a:pt x="499" y="289"/>
                  </a:lnTo>
                  <a:lnTo>
                    <a:pt x="499" y="285"/>
                  </a:lnTo>
                  <a:lnTo>
                    <a:pt x="499" y="281"/>
                  </a:lnTo>
                  <a:lnTo>
                    <a:pt x="499" y="278"/>
                  </a:lnTo>
                  <a:lnTo>
                    <a:pt x="499" y="273"/>
                  </a:lnTo>
                  <a:lnTo>
                    <a:pt x="499" y="269"/>
                  </a:lnTo>
                  <a:lnTo>
                    <a:pt x="500" y="264"/>
                  </a:lnTo>
                  <a:lnTo>
                    <a:pt x="499" y="258"/>
                  </a:lnTo>
                  <a:lnTo>
                    <a:pt x="499" y="253"/>
                  </a:lnTo>
                  <a:lnTo>
                    <a:pt x="499" y="246"/>
                  </a:lnTo>
                  <a:lnTo>
                    <a:pt x="499" y="241"/>
                  </a:lnTo>
                  <a:lnTo>
                    <a:pt x="497" y="238"/>
                  </a:lnTo>
                  <a:lnTo>
                    <a:pt x="497" y="235"/>
                  </a:lnTo>
                  <a:lnTo>
                    <a:pt x="497" y="231"/>
                  </a:lnTo>
                  <a:lnTo>
                    <a:pt x="497" y="229"/>
                  </a:lnTo>
                  <a:lnTo>
                    <a:pt x="496" y="223"/>
                  </a:lnTo>
                  <a:lnTo>
                    <a:pt x="496" y="216"/>
                  </a:lnTo>
                  <a:lnTo>
                    <a:pt x="495" y="213"/>
                  </a:lnTo>
                  <a:lnTo>
                    <a:pt x="495" y="209"/>
                  </a:lnTo>
                  <a:lnTo>
                    <a:pt x="494" y="206"/>
                  </a:lnTo>
                  <a:lnTo>
                    <a:pt x="494" y="203"/>
                  </a:lnTo>
                  <a:lnTo>
                    <a:pt x="492" y="199"/>
                  </a:lnTo>
                  <a:lnTo>
                    <a:pt x="491" y="196"/>
                  </a:lnTo>
                  <a:lnTo>
                    <a:pt x="490" y="192"/>
                  </a:lnTo>
                  <a:lnTo>
                    <a:pt x="490" y="189"/>
                  </a:lnTo>
                  <a:lnTo>
                    <a:pt x="489" y="185"/>
                  </a:lnTo>
                  <a:lnTo>
                    <a:pt x="487" y="182"/>
                  </a:lnTo>
                  <a:lnTo>
                    <a:pt x="486" y="179"/>
                  </a:lnTo>
                  <a:lnTo>
                    <a:pt x="485" y="175"/>
                  </a:lnTo>
                  <a:lnTo>
                    <a:pt x="484" y="171"/>
                  </a:lnTo>
                  <a:lnTo>
                    <a:pt x="482" y="169"/>
                  </a:lnTo>
                  <a:lnTo>
                    <a:pt x="482" y="165"/>
                  </a:lnTo>
                  <a:lnTo>
                    <a:pt x="481" y="162"/>
                  </a:lnTo>
                  <a:lnTo>
                    <a:pt x="479" y="159"/>
                  </a:lnTo>
                  <a:lnTo>
                    <a:pt x="477" y="155"/>
                  </a:lnTo>
                  <a:lnTo>
                    <a:pt x="475" y="151"/>
                  </a:lnTo>
                  <a:lnTo>
                    <a:pt x="475" y="149"/>
                  </a:lnTo>
                  <a:lnTo>
                    <a:pt x="472" y="145"/>
                  </a:lnTo>
                  <a:lnTo>
                    <a:pt x="471" y="141"/>
                  </a:lnTo>
                  <a:lnTo>
                    <a:pt x="468" y="137"/>
                  </a:lnTo>
                  <a:lnTo>
                    <a:pt x="467" y="135"/>
                  </a:lnTo>
                  <a:lnTo>
                    <a:pt x="465" y="131"/>
                  </a:lnTo>
                  <a:lnTo>
                    <a:pt x="462" y="129"/>
                  </a:lnTo>
                  <a:lnTo>
                    <a:pt x="461" y="125"/>
                  </a:lnTo>
                  <a:lnTo>
                    <a:pt x="458" y="122"/>
                  </a:lnTo>
                  <a:lnTo>
                    <a:pt x="455" y="116"/>
                  </a:lnTo>
                  <a:lnTo>
                    <a:pt x="45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7" name="Freeform 14"/>
            <p:cNvSpPr>
              <a:spLocks/>
            </p:cNvSpPr>
            <p:nvPr/>
          </p:nvSpPr>
          <p:spPr bwMode="auto">
            <a:xfrm>
              <a:off x="3993" y="819"/>
              <a:ext cx="340" cy="429"/>
            </a:xfrm>
            <a:custGeom>
              <a:avLst/>
              <a:gdLst>
                <a:gd name="T0" fmla="*/ 16 w 681"/>
                <a:gd name="T1" fmla="*/ 5 h 858"/>
                <a:gd name="T2" fmla="*/ 17 w 681"/>
                <a:gd name="T3" fmla="*/ 2 h 858"/>
                <a:gd name="T4" fmla="*/ 17 w 681"/>
                <a:gd name="T5" fmla="*/ 1 h 858"/>
                <a:gd name="T6" fmla="*/ 16 w 681"/>
                <a:gd name="T7" fmla="*/ 2 h 858"/>
                <a:gd name="T8" fmla="*/ 15 w 681"/>
                <a:gd name="T9" fmla="*/ 4 h 858"/>
                <a:gd name="T10" fmla="*/ 13 w 681"/>
                <a:gd name="T11" fmla="*/ 4 h 858"/>
                <a:gd name="T12" fmla="*/ 11 w 681"/>
                <a:gd name="T13" fmla="*/ 4 h 858"/>
                <a:gd name="T14" fmla="*/ 9 w 681"/>
                <a:gd name="T15" fmla="*/ 5 h 858"/>
                <a:gd name="T16" fmla="*/ 7 w 681"/>
                <a:gd name="T17" fmla="*/ 8 h 858"/>
                <a:gd name="T18" fmla="*/ 6 w 681"/>
                <a:gd name="T19" fmla="*/ 10 h 858"/>
                <a:gd name="T20" fmla="*/ 4 w 681"/>
                <a:gd name="T21" fmla="*/ 12 h 858"/>
                <a:gd name="T22" fmla="*/ 2 w 681"/>
                <a:gd name="T23" fmla="*/ 15 h 858"/>
                <a:gd name="T24" fmla="*/ 1 w 681"/>
                <a:gd name="T25" fmla="*/ 18 h 858"/>
                <a:gd name="T26" fmla="*/ 0 w 681"/>
                <a:gd name="T27" fmla="*/ 20 h 858"/>
                <a:gd name="T28" fmla="*/ 1 w 681"/>
                <a:gd name="T29" fmla="*/ 21 h 858"/>
                <a:gd name="T30" fmla="*/ 3 w 681"/>
                <a:gd name="T31" fmla="*/ 20 h 858"/>
                <a:gd name="T32" fmla="*/ 3 w 681"/>
                <a:gd name="T33" fmla="*/ 19 h 858"/>
                <a:gd name="T34" fmla="*/ 1 w 681"/>
                <a:gd name="T35" fmla="*/ 20 h 858"/>
                <a:gd name="T36" fmla="*/ 2 w 681"/>
                <a:gd name="T37" fmla="*/ 18 h 858"/>
                <a:gd name="T38" fmla="*/ 3 w 681"/>
                <a:gd name="T39" fmla="*/ 16 h 858"/>
                <a:gd name="T40" fmla="*/ 4 w 681"/>
                <a:gd name="T41" fmla="*/ 14 h 858"/>
                <a:gd name="T42" fmla="*/ 5 w 681"/>
                <a:gd name="T43" fmla="*/ 12 h 858"/>
                <a:gd name="T44" fmla="*/ 7 w 681"/>
                <a:gd name="T45" fmla="*/ 10 h 858"/>
                <a:gd name="T46" fmla="*/ 8 w 681"/>
                <a:gd name="T47" fmla="*/ 8 h 858"/>
                <a:gd name="T48" fmla="*/ 9 w 681"/>
                <a:gd name="T49" fmla="*/ 6 h 858"/>
                <a:gd name="T50" fmla="*/ 12 w 681"/>
                <a:gd name="T51" fmla="*/ 5 h 858"/>
                <a:gd name="T52" fmla="*/ 14 w 681"/>
                <a:gd name="T53" fmla="*/ 5 h 858"/>
                <a:gd name="T54" fmla="*/ 14 w 681"/>
                <a:gd name="T55" fmla="*/ 6 h 858"/>
                <a:gd name="T56" fmla="*/ 13 w 681"/>
                <a:gd name="T57" fmla="*/ 9 h 858"/>
                <a:gd name="T58" fmla="*/ 14 w 681"/>
                <a:gd name="T59" fmla="*/ 9 h 858"/>
                <a:gd name="T60" fmla="*/ 14 w 681"/>
                <a:gd name="T61" fmla="*/ 7 h 858"/>
                <a:gd name="T62" fmla="*/ 15 w 681"/>
                <a:gd name="T63" fmla="*/ 5 h 858"/>
                <a:gd name="T64" fmla="*/ 18 w 681"/>
                <a:gd name="T65" fmla="*/ 7 h 858"/>
                <a:gd name="T66" fmla="*/ 19 w 681"/>
                <a:gd name="T67" fmla="*/ 10 h 858"/>
                <a:gd name="T68" fmla="*/ 20 w 681"/>
                <a:gd name="T69" fmla="*/ 12 h 858"/>
                <a:gd name="T70" fmla="*/ 18 w 681"/>
                <a:gd name="T71" fmla="*/ 14 h 858"/>
                <a:gd name="T72" fmla="*/ 16 w 681"/>
                <a:gd name="T73" fmla="*/ 17 h 858"/>
                <a:gd name="T74" fmla="*/ 14 w 681"/>
                <a:gd name="T75" fmla="*/ 20 h 858"/>
                <a:gd name="T76" fmla="*/ 13 w 681"/>
                <a:gd name="T77" fmla="*/ 22 h 858"/>
                <a:gd name="T78" fmla="*/ 10 w 681"/>
                <a:gd name="T79" fmla="*/ 25 h 858"/>
                <a:gd name="T80" fmla="*/ 8 w 681"/>
                <a:gd name="T81" fmla="*/ 26 h 858"/>
                <a:gd name="T82" fmla="*/ 6 w 681"/>
                <a:gd name="T83" fmla="*/ 25 h 858"/>
                <a:gd name="T84" fmla="*/ 7 w 681"/>
                <a:gd name="T85" fmla="*/ 23 h 858"/>
                <a:gd name="T86" fmla="*/ 7 w 681"/>
                <a:gd name="T87" fmla="*/ 21 h 858"/>
                <a:gd name="T88" fmla="*/ 5 w 681"/>
                <a:gd name="T89" fmla="*/ 21 h 858"/>
                <a:gd name="T90" fmla="*/ 2 w 681"/>
                <a:gd name="T91" fmla="*/ 23 h 858"/>
                <a:gd name="T92" fmla="*/ 3 w 681"/>
                <a:gd name="T93" fmla="*/ 23 h 858"/>
                <a:gd name="T94" fmla="*/ 5 w 681"/>
                <a:gd name="T95" fmla="*/ 22 h 858"/>
                <a:gd name="T96" fmla="*/ 6 w 681"/>
                <a:gd name="T97" fmla="*/ 24 h 858"/>
                <a:gd name="T98" fmla="*/ 5 w 681"/>
                <a:gd name="T99" fmla="*/ 26 h 858"/>
                <a:gd name="T100" fmla="*/ 6 w 681"/>
                <a:gd name="T101" fmla="*/ 27 h 858"/>
                <a:gd name="T102" fmla="*/ 9 w 681"/>
                <a:gd name="T103" fmla="*/ 26 h 858"/>
                <a:gd name="T104" fmla="*/ 11 w 681"/>
                <a:gd name="T105" fmla="*/ 25 h 858"/>
                <a:gd name="T106" fmla="*/ 14 w 681"/>
                <a:gd name="T107" fmla="*/ 23 h 858"/>
                <a:gd name="T108" fmla="*/ 15 w 681"/>
                <a:gd name="T109" fmla="*/ 20 h 858"/>
                <a:gd name="T110" fmla="*/ 17 w 681"/>
                <a:gd name="T111" fmla="*/ 18 h 858"/>
                <a:gd name="T112" fmla="*/ 19 w 681"/>
                <a:gd name="T113" fmla="*/ 15 h 858"/>
                <a:gd name="T114" fmla="*/ 20 w 681"/>
                <a:gd name="T115" fmla="*/ 13 h 858"/>
                <a:gd name="T116" fmla="*/ 21 w 681"/>
                <a:gd name="T117" fmla="*/ 11 h 858"/>
                <a:gd name="T118" fmla="*/ 20 w 681"/>
                <a:gd name="T119" fmla="*/ 9 h 858"/>
                <a:gd name="T120" fmla="*/ 19 w 681"/>
                <a:gd name="T121" fmla="*/ 7 h 8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81" h="858">
                  <a:moveTo>
                    <a:pt x="614" y="194"/>
                  </a:moveTo>
                  <a:lnTo>
                    <a:pt x="609" y="189"/>
                  </a:lnTo>
                  <a:lnTo>
                    <a:pt x="604" y="184"/>
                  </a:lnTo>
                  <a:lnTo>
                    <a:pt x="600" y="179"/>
                  </a:lnTo>
                  <a:lnTo>
                    <a:pt x="595" y="174"/>
                  </a:lnTo>
                  <a:lnTo>
                    <a:pt x="590" y="169"/>
                  </a:lnTo>
                  <a:lnTo>
                    <a:pt x="585" y="165"/>
                  </a:lnTo>
                  <a:lnTo>
                    <a:pt x="580" y="161"/>
                  </a:lnTo>
                  <a:lnTo>
                    <a:pt x="577" y="158"/>
                  </a:lnTo>
                  <a:lnTo>
                    <a:pt x="570" y="154"/>
                  </a:lnTo>
                  <a:lnTo>
                    <a:pt x="565" y="149"/>
                  </a:lnTo>
                  <a:lnTo>
                    <a:pt x="560" y="146"/>
                  </a:lnTo>
                  <a:lnTo>
                    <a:pt x="555" y="143"/>
                  </a:lnTo>
                  <a:lnTo>
                    <a:pt x="549" y="139"/>
                  </a:lnTo>
                  <a:lnTo>
                    <a:pt x="544" y="136"/>
                  </a:lnTo>
                  <a:lnTo>
                    <a:pt x="538" y="133"/>
                  </a:lnTo>
                  <a:lnTo>
                    <a:pt x="533" y="130"/>
                  </a:lnTo>
                  <a:lnTo>
                    <a:pt x="535" y="126"/>
                  </a:lnTo>
                  <a:lnTo>
                    <a:pt x="538" y="124"/>
                  </a:lnTo>
                  <a:lnTo>
                    <a:pt x="540" y="119"/>
                  </a:lnTo>
                  <a:lnTo>
                    <a:pt x="543" y="115"/>
                  </a:lnTo>
                  <a:lnTo>
                    <a:pt x="544" y="110"/>
                  </a:lnTo>
                  <a:lnTo>
                    <a:pt x="547" y="106"/>
                  </a:lnTo>
                  <a:lnTo>
                    <a:pt x="549" y="103"/>
                  </a:lnTo>
                  <a:lnTo>
                    <a:pt x="552" y="99"/>
                  </a:lnTo>
                  <a:lnTo>
                    <a:pt x="553" y="94"/>
                  </a:lnTo>
                  <a:lnTo>
                    <a:pt x="555" y="90"/>
                  </a:lnTo>
                  <a:lnTo>
                    <a:pt x="557" y="85"/>
                  </a:lnTo>
                  <a:lnTo>
                    <a:pt x="559" y="81"/>
                  </a:lnTo>
                  <a:lnTo>
                    <a:pt x="560" y="77"/>
                  </a:lnTo>
                  <a:lnTo>
                    <a:pt x="563" y="72"/>
                  </a:lnTo>
                  <a:lnTo>
                    <a:pt x="564" y="69"/>
                  </a:lnTo>
                  <a:lnTo>
                    <a:pt x="565" y="65"/>
                  </a:lnTo>
                  <a:lnTo>
                    <a:pt x="567" y="60"/>
                  </a:lnTo>
                  <a:lnTo>
                    <a:pt x="568" y="56"/>
                  </a:lnTo>
                  <a:lnTo>
                    <a:pt x="569" y="52"/>
                  </a:lnTo>
                  <a:lnTo>
                    <a:pt x="572" y="50"/>
                  </a:lnTo>
                  <a:lnTo>
                    <a:pt x="572" y="46"/>
                  </a:lnTo>
                  <a:lnTo>
                    <a:pt x="573" y="42"/>
                  </a:lnTo>
                  <a:lnTo>
                    <a:pt x="574" y="39"/>
                  </a:lnTo>
                  <a:lnTo>
                    <a:pt x="575" y="37"/>
                  </a:lnTo>
                  <a:lnTo>
                    <a:pt x="577" y="32"/>
                  </a:lnTo>
                  <a:lnTo>
                    <a:pt x="578" y="29"/>
                  </a:lnTo>
                  <a:lnTo>
                    <a:pt x="578" y="26"/>
                  </a:lnTo>
                  <a:lnTo>
                    <a:pt x="579" y="25"/>
                  </a:lnTo>
                  <a:lnTo>
                    <a:pt x="579" y="20"/>
                  </a:lnTo>
                  <a:lnTo>
                    <a:pt x="579" y="16"/>
                  </a:lnTo>
                  <a:lnTo>
                    <a:pt x="578" y="12"/>
                  </a:lnTo>
                  <a:lnTo>
                    <a:pt x="577" y="9"/>
                  </a:lnTo>
                  <a:lnTo>
                    <a:pt x="572" y="4"/>
                  </a:lnTo>
                  <a:lnTo>
                    <a:pt x="565" y="1"/>
                  </a:lnTo>
                  <a:lnTo>
                    <a:pt x="563" y="0"/>
                  </a:lnTo>
                  <a:lnTo>
                    <a:pt x="559" y="1"/>
                  </a:lnTo>
                  <a:lnTo>
                    <a:pt x="557" y="1"/>
                  </a:lnTo>
                  <a:lnTo>
                    <a:pt x="554" y="4"/>
                  </a:lnTo>
                  <a:lnTo>
                    <a:pt x="550" y="5"/>
                  </a:lnTo>
                  <a:lnTo>
                    <a:pt x="549" y="7"/>
                  </a:lnTo>
                  <a:lnTo>
                    <a:pt x="547" y="11"/>
                  </a:lnTo>
                  <a:lnTo>
                    <a:pt x="547" y="16"/>
                  </a:lnTo>
                  <a:lnTo>
                    <a:pt x="544" y="20"/>
                  </a:lnTo>
                  <a:lnTo>
                    <a:pt x="543" y="25"/>
                  </a:lnTo>
                  <a:lnTo>
                    <a:pt x="542" y="30"/>
                  </a:lnTo>
                  <a:lnTo>
                    <a:pt x="540" y="36"/>
                  </a:lnTo>
                  <a:lnTo>
                    <a:pt x="539" y="39"/>
                  </a:lnTo>
                  <a:lnTo>
                    <a:pt x="538" y="42"/>
                  </a:lnTo>
                  <a:lnTo>
                    <a:pt x="537" y="46"/>
                  </a:lnTo>
                  <a:lnTo>
                    <a:pt x="535" y="50"/>
                  </a:lnTo>
                  <a:lnTo>
                    <a:pt x="534" y="52"/>
                  </a:lnTo>
                  <a:lnTo>
                    <a:pt x="533" y="57"/>
                  </a:lnTo>
                  <a:lnTo>
                    <a:pt x="532" y="60"/>
                  </a:lnTo>
                  <a:lnTo>
                    <a:pt x="530" y="64"/>
                  </a:lnTo>
                  <a:lnTo>
                    <a:pt x="529" y="67"/>
                  </a:lnTo>
                  <a:lnTo>
                    <a:pt x="528" y="71"/>
                  </a:lnTo>
                  <a:lnTo>
                    <a:pt x="525" y="75"/>
                  </a:lnTo>
                  <a:lnTo>
                    <a:pt x="524" y="77"/>
                  </a:lnTo>
                  <a:lnTo>
                    <a:pt x="521" y="81"/>
                  </a:lnTo>
                  <a:lnTo>
                    <a:pt x="520" y="85"/>
                  </a:lnTo>
                  <a:lnTo>
                    <a:pt x="519" y="89"/>
                  </a:lnTo>
                  <a:lnTo>
                    <a:pt x="516" y="91"/>
                  </a:lnTo>
                  <a:lnTo>
                    <a:pt x="514" y="95"/>
                  </a:lnTo>
                  <a:lnTo>
                    <a:pt x="513" y="98"/>
                  </a:lnTo>
                  <a:lnTo>
                    <a:pt x="511" y="101"/>
                  </a:lnTo>
                  <a:lnTo>
                    <a:pt x="509" y="104"/>
                  </a:lnTo>
                  <a:lnTo>
                    <a:pt x="505" y="110"/>
                  </a:lnTo>
                  <a:lnTo>
                    <a:pt x="501" y="115"/>
                  </a:lnTo>
                  <a:lnTo>
                    <a:pt x="500" y="115"/>
                  </a:lnTo>
                  <a:lnTo>
                    <a:pt x="500" y="116"/>
                  </a:lnTo>
                  <a:lnTo>
                    <a:pt x="495" y="115"/>
                  </a:lnTo>
                  <a:lnTo>
                    <a:pt x="491" y="114"/>
                  </a:lnTo>
                  <a:lnTo>
                    <a:pt x="488" y="113"/>
                  </a:lnTo>
                  <a:lnTo>
                    <a:pt x="484" y="111"/>
                  </a:lnTo>
                  <a:lnTo>
                    <a:pt x="480" y="110"/>
                  </a:lnTo>
                  <a:lnTo>
                    <a:pt x="476" y="110"/>
                  </a:lnTo>
                  <a:lnTo>
                    <a:pt x="473" y="109"/>
                  </a:lnTo>
                  <a:lnTo>
                    <a:pt x="469" y="109"/>
                  </a:lnTo>
                  <a:lnTo>
                    <a:pt x="465" y="108"/>
                  </a:lnTo>
                  <a:lnTo>
                    <a:pt x="461" y="106"/>
                  </a:lnTo>
                  <a:lnTo>
                    <a:pt x="458" y="106"/>
                  </a:lnTo>
                  <a:lnTo>
                    <a:pt x="454" y="105"/>
                  </a:lnTo>
                  <a:lnTo>
                    <a:pt x="450" y="105"/>
                  </a:lnTo>
                  <a:lnTo>
                    <a:pt x="445" y="104"/>
                  </a:lnTo>
                  <a:lnTo>
                    <a:pt x="441" y="104"/>
                  </a:lnTo>
                  <a:lnTo>
                    <a:pt x="438" y="104"/>
                  </a:lnTo>
                  <a:lnTo>
                    <a:pt x="434" y="104"/>
                  </a:lnTo>
                  <a:lnTo>
                    <a:pt x="430" y="104"/>
                  </a:lnTo>
                  <a:lnTo>
                    <a:pt x="425" y="104"/>
                  </a:lnTo>
                  <a:lnTo>
                    <a:pt x="421" y="104"/>
                  </a:lnTo>
                  <a:lnTo>
                    <a:pt x="418" y="104"/>
                  </a:lnTo>
                  <a:lnTo>
                    <a:pt x="414" y="104"/>
                  </a:lnTo>
                  <a:lnTo>
                    <a:pt x="409" y="104"/>
                  </a:lnTo>
                  <a:lnTo>
                    <a:pt x="405" y="104"/>
                  </a:lnTo>
                  <a:lnTo>
                    <a:pt x="401" y="104"/>
                  </a:lnTo>
                  <a:lnTo>
                    <a:pt x="397" y="104"/>
                  </a:lnTo>
                  <a:lnTo>
                    <a:pt x="392" y="104"/>
                  </a:lnTo>
                  <a:lnTo>
                    <a:pt x="389" y="104"/>
                  </a:lnTo>
                  <a:lnTo>
                    <a:pt x="385" y="104"/>
                  </a:lnTo>
                  <a:lnTo>
                    <a:pt x="381" y="104"/>
                  </a:lnTo>
                  <a:lnTo>
                    <a:pt x="376" y="105"/>
                  </a:lnTo>
                  <a:lnTo>
                    <a:pt x="374" y="106"/>
                  </a:lnTo>
                  <a:lnTo>
                    <a:pt x="369" y="106"/>
                  </a:lnTo>
                  <a:lnTo>
                    <a:pt x="365" y="106"/>
                  </a:lnTo>
                  <a:lnTo>
                    <a:pt x="361" y="108"/>
                  </a:lnTo>
                  <a:lnTo>
                    <a:pt x="357" y="109"/>
                  </a:lnTo>
                  <a:lnTo>
                    <a:pt x="354" y="110"/>
                  </a:lnTo>
                  <a:lnTo>
                    <a:pt x="350" y="110"/>
                  </a:lnTo>
                  <a:lnTo>
                    <a:pt x="347" y="111"/>
                  </a:lnTo>
                  <a:lnTo>
                    <a:pt x="344" y="114"/>
                  </a:lnTo>
                  <a:lnTo>
                    <a:pt x="340" y="115"/>
                  </a:lnTo>
                  <a:lnTo>
                    <a:pt x="336" y="116"/>
                  </a:lnTo>
                  <a:lnTo>
                    <a:pt x="334" y="118"/>
                  </a:lnTo>
                  <a:lnTo>
                    <a:pt x="330" y="119"/>
                  </a:lnTo>
                  <a:lnTo>
                    <a:pt x="324" y="123"/>
                  </a:lnTo>
                  <a:lnTo>
                    <a:pt x="317" y="128"/>
                  </a:lnTo>
                  <a:lnTo>
                    <a:pt x="311" y="130"/>
                  </a:lnTo>
                  <a:lnTo>
                    <a:pt x="306" y="135"/>
                  </a:lnTo>
                  <a:lnTo>
                    <a:pt x="300" y="139"/>
                  </a:lnTo>
                  <a:lnTo>
                    <a:pt x="295" y="144"/>
                  </a:lnTo>
                  <a:lnTo>
                    <a:pt x="290" y="149"/>
                  </a:lnTo>
                  <a:lnTo>
                    <a:pt x="285" y="155"/>
                  </a:lnTo>
                  <a:lnTo>
                    <a:pt x="280" y="160"/>
                  </a:lnTo>
                  <a:lnTo>
                    <a:pt x="276" y="165"/>
                  </a:lnTo>
                  <a:lnTo>
                    <a:pt x="271" y="170"/>
                  </a:lnTo>
                  <a:lnTo>
                    <a:pt x="267" y="175"/>
                  </a:lnTo>
                  <a:lnTo>
                    <a:pt x="262" y="181"/>
                  </a:lnTo>
                  <a:lnTo>
                    <a:pt x="258" y="188"/>
                  </a:lnTo>
                  <a:lnTo>
                    <a:pt x="256" y="193"/>
                  </a:lnTo>
                  <a:lnTo>
                    <a:pt x="252" y="198"/>
                  </a:lnTo>
                  <a:lnTo>
                    <a:pt x="248" y="203"/>
                  </a:lnTo>
                  <a:lnTo>
                    <a:pt x="246" y="209"/>
                  </a:lnTo>
                  <a:lnTo>
                    <a:pt x="242" y="214"/>
                  </a:lnTo>
                  <a:lnTo>
                    <a:pt x="240" y="219"/>
                  </a:lnTo>
                  <a:lnTo>
                    <a:pt x="237" y="223"/>
                  </a:lnTo>
                  <a:lnTo>
                    <a:pt x="235" y="228"/>
                  </a:lnTo>
                  <a:lnTo>
                    <a:pt x="232" y="233"/>
                  </a:lnTo>
                  <a:lnTo>
                    <a:pt x="231" y="237"/>
                  </a:lnTo>
                  <a:lnTo>
                    <a:pt x="228" y="240"/>
                  </a:lnTo>
                  <a:lnTo>
                    <a:pt x="227" y="245"/>
                  </a:lnTo>
                  <a:lnTo>
                    <a:pt x="225" y="249"/>
                  </a:lnTo>
                  <a:lnTo>
                    <a:pt x="222" y="253"/>
                  </a:lnTo>
                  <a:lnTo>
                    <a:pt x="221" y="254"/>
                  </a:lnTo>
                  <a:lnTo>
                    <a:pt x="220" y="258"/>
                  </a:lnTo>
                  <a:lnTo>
                    <a:pt x="217" y="260"/>
                  </a:lnTo>
                  <a:lnTo>
                    <a:pt x="215" y="264"/>
                  </a:lnTo>
                  <a:lnTo>
                    <a:pt x="212" y="268"/>
                  </a:lnTo>
                  <a:lnTo>
                    <a:pt x="210" y="273"/>
                  </a:lnTo>
                  <a:lnTo>
                    <a:pt x="206" y="278"/>
                  </a:lnTo>
                  <a:lnTo>
                    <a:pt x="202" y="285"/>
                  </a:lnTo>
                  <a:lnTo>
                    <a:pt x="200" y="288"/>
                  </a:lnTo>
                  <a:lnTo>
                    <a:pt x="198" y="292"/>
                  </a:lnTo>
                  <a:lnTo>
                    <a:pt x="196" y="295"/>
                  </a:lnTo>
                  <a:lnTo>
                    <a:pt x="193" y="298"/>
                  </a:lnTo>
                  <a:lnTo>
                    <a:pt x="191" y="302"/>
                  </a:lnTo>
                  <a:lnTo>
                    <a:pt x="190" y="305"/>
                  </a:lnTo>
                  <a:lnTo>
                    <a:pt x="187" y="309"/>
                  </a:lnTo>
                  <a:lnTo>
                    <a:pt x="185" y="313"/>
                  </a:lnTo>
                  <a:lnTo>
                    <a:pt x="182" y="317"/>
                  </a:lnTo>
                  <a:lnTo>
                    <a:pt x="180" y="320"/>
                  </a:lnTo>
                  <a:lnTo>
                    <a:pt x="177" y="324"/>
                  </a:lnTo>
                  <a:lnTo>
                    <a:pt x="175" y="328"/>
                  </a:lnTo>
                  <a:lnTo>
                    <a:pt x="172" y="332"/>
                  </a:lnTo>
                  <a:lnTo>
                    <a:pt x="170" y="335"/>
                  </a:lnTo>
                  <a:lnTo>
                    <a:pt x="167" y="339"/>
                  </a:lnTo>
                  <a:lnTo>
                    <a:pt x="166" y="344"/>
                  </a:lnTo>
                  <a:lnTo>
                    <a:pt x="162" y="347"/>
                  </a:lnTo>
                  <a:lnTo>
                    <a:pt x="161" y="350"/>
                  </a:lnTo>
                  <a:lnTo>
                    <a:pt x="157" y="355"/>
                  </a:lnTo>
                  <a:lnTo>
                    <a:pt x="156" y="359"/>
                  </a:lnTo>
                  <a:lnTo>
                    <a:pt x="117" y="421"/>
                  </a:lnTo>
                  <a:lnTo>
                    <a:pt x="114" y="423"/>
                  </a:lnTo>
                  <a:lnTo>
                    <a:pt x="112" y="428"/>
                  </a:lnTo>
                  <a:lnTo>
                    <a:pt x="111" y="431"/>
                  </a:lnTo>
                  <a:lnTo>
                    <a:pt x="108" y="433"/>
                  </a:lnTo>
                  <a:lnTo>
                    <a:pt x="107" y="436"/>
                  </a:lnTo>
                  <a:lnTo>
                    <a:pt x="104" y="439"/>
                  </a:lnTo>
                  <a:lnTo>
                    <a:pt x="103" y="442"/>
                  </a:lnTo>
                  <a:lnTo>
                    <a:pt x="101" y="446"/>
                  </a:lnTo>
                  <a:lnTo>
                    <a:pt x="98" y="449"/>
                  </a:lnTo>
                  <a:lnTo>
                    <a:pt x="97" y="453"/>
                  </a:lnTo>
                  <a:lnTo>
                    <a:pt x="94" y="457"/>
                  </a:lnTo>
                  <a:lnTo>
                    <a:pt x="92" y="461"/>
                  </a:lnTo>
                  <a:lnTo>
                    <a:pt x="91" y="466"/>
                  </a:lnTo>
                  <a:lnTo>
                    <a:pt x="88" y="469"/>
                  </a:lnTo>
                  <a:lnTo>
                    <a:pt x="86" y="473"/>
                  </a:lnTo>
                  <a:lnTo>
                    <a:pt x="83" y="478"/>
                  </a:lnTo>
                  <a:lnTo>
                    <a:pt x="81" y="482"/>
                  </a:lnTo>
                  <a:lnTo>
                    <a:pt x="78" y="487"/>
                  </a:lnTo>
                  <a:lnTo>
                    <a:pt x="76" y="491"/>
                  </a:lnTo>
                  <a:lnTo>
                    <a:pt x="73" y="496"/>
                  </a:lnTo>
                  <a:lnTo>
                    <a:pt x="72" y="501"/>
                  </a:lnTo>
                  <a:lnTo>
                    <a:pt x="69" y="506"/>
                  </a:lnTo>
                  <a:lnTo>
                    <a:pt x="66" y="509"/>
                  </a:lnTo>
                  <a:lnTo>
                    <a:pt x="64" y="514"/>
                  </a:lnTo>
                  <a:lnTo>
                    <a:pt x="61" y="519"/>
                  </a:lnTo>
                  <a:lnTo>
                    <a:pt x="59" y="525"/>
                  </a:lnTo>
                  <a:lnTo>
                    <a:pt x="57" y="528"/>
                  </a:lnTo>
                  <a:lnTo>
                    <a:pt x="54" y="533"/>
                  </a:lnTo>
                  <a:lnTo>
                    <a:pt x="52" y="538"/>
                  </a:lnTo>
                  <a:lnTo>
                    <a:pt x="51" y="543"/>
                  </a:lnTo>
                  <a:lnTo>
                    <a:pt x="47" y="548"/>
                  </a:lnTo>
                  <a:lnTo>
                    <a:pt x="44" y="553"/>
                  </a:lnTo>
                  <a:lnTo>
                    <a:pt x="42" y="558"/>
                  </a:lnTo>
                  <a:lnTo>
                    <a:pt x="39" y="563"/>
                  </a:lnTo>
                  <a:lnTo>
                    <a:pt x="37" y="568"/>
                  </a:lnTo>
                  <a:lnTo>
                    <a:pt x="34" y="572"/>
                  </a:lnTo>
                  <a:lnTo>
                    <a:pt x="32" y="577"/>
                  </a:lnTo>
                  <a:lnTo>
                    <a:pt x="29" y="582"/>
                  </a:lnTo>
                  <a:lnTo>
                    <a:pt x="27" y="586"/>
                  </a:lnTo>
                  <a:lnTo>
                    <a:pt x="26" y="591"/>
                  </a:lnTo>
                  <a:lnTo>
                    <a:pt x="23" y="595"/>
                  </a:lnTo>
                  <a:lnTo>
                    <a:pt x="21" y="598"/>
                  </a:lnTo>
                  <a:lnTo>
                    <a:pt x="19" y="602"/>
                  </a:lnTo>
                  <a:lnTo>
                    <a:pt x="18" y="606"/>
                  </a:lnTo>
                  <a:lnTo>
                    <a:pt x="16" y="610"/>
                  </a:lnTo>
                  <a:lnTo>
                    <a:pt x="14" y="613"/>
                  </a:lnTo>
                  <a:lnTo>
                    <a:pt x="12" y="618"/>
                  </a:lnTo>
                  <a:lnTo>
                    <a:pt x="9" y="623"/>
                  </a:lnTo>
                  <a:lnTo>
                    <a:pt x="8" y="627"/>
                  </a:lnTo>
                  <a:lnTo>
                    <a:pt x="6" y="632"/>
                  </a:lnTo>
                  <a:lnTo>
                    <a:pt x="4" y="636"/>
                  </a:lnTo>
                  <a:lnTo>
                    <a:pt x="2" y="640"/>
                  </a:lnTo>
                  <a:lnTo>
                    <a:pt x="2" y="643"/>
                  </a:lnTo>
                  <a:lnTo>
                    <a:pt x="2" y="647"/>
                  </a:lnTo>
                  <a:lnTo>
                    <a:pt x="0" y="652"/>
                  </a:lnTo>
                  <a:lnTo>
                    <a:pt x="2" y="657"/>
                  </a:lnTo>
                  <a:lnTo>
                    <a:pt x="3" y="662"/>
                  </a:lnTo>
                  <a:lnTo>
                    <a:pt x="7" y="666"/>
                  </a:lnTo>
                  <a:lnTo>
                    <a:pt x="8" y="669"/>
                  </a:lnTo>
                  <a:lnTo>
                    <a:pt x="11" y="670"/>
                  </a:lnTo>
                  <a:lnTo>
                    <a:pt x="13" y="670"/>
                  </a:lnTo>
                  <a:lnTo>
                    <a:pt x="16" y="671"/>
                  </a:lnTo>
                  <a:lnTo>
                    <a:pt x="19" y="671"/>
                  </a:lnTo>
                  <a:lnTo>
                    <a:pt x="23" y="671"/>
                  </a:lnTo>
                  <a:lnTo>
                    <a:pt x="27" y="670"/>
                  </a:lnTo>
                  <a:lnTo>
                    <a:pt x="33" y="669"/>
                  </a:lnTo>
                  <a:lnTo>
                    <a:pt x="36" y="669"/>
                  </a:lnTo>
                  <a:lnTo>
                    <a:pt x="39" y="667"/>
                  </a:lnTo>
                  <a:lnTo>
                    <a:pt x="42" y="665"/>
                  </a:lnTo>
                  <a:lnTo>
                    <a:pt x="46" y="663"/>
                  </a:lnTo>
                  <a:lnTo>
                    <a:pt x="49" y="662"/>
                  </a:lnTo>
                  <a:lnTo>
                    <a:pt x="53" y="661"/>
                  </a:lnTo>
                  <a:lnTo>
                    <a:pt x="58" y="658"/>
                  </a:lnTo>
                  <a:lnTo>
                    <a:pt x="63" y="656"/>
                  </a:lnTo>
                  <a:lnTo>
                    <a:pt x="67" y="653"/>
                  </a:lnTo>
                  <a:lnTo>
                    <a:pt x="72" y="651"/>
                  </a:lnTo>
                  <a:lnTo>
                    <a:pt x="78" y="648"/>
                  </a:lnTo>
                  <a:lnTo>
                    <a:pt x="84" y="646"/>
                  </a:lnTo>
                  <a:lnTo>
                    <a:pt x="87" y="645"/>
                  </a:lnTo>
                  <a:lnTo>
                    <a:pt x="89" y="643"/>
                  </a:lnTo>
                  <a:lnTo>
                    <a:pt x="93" y="641"/>
                  </a:lnTo>
                  <a:lnTo>
                    <a:pt x="97" y="640"/>
                  </a:lnTo>
                  <a:lnTo>
                    <a:pt x="99" y="637"/>
                  </a:lnTo>
                  <a:lnTo>
                    <a:pt x="103" y="636"/>
                  </a:lnTo>
                  <a:lnTo>
                    <a:pt x="107" y="635"/>
                  </a:lnTo>
                  <a:lnTo>
                    <a:pt x="111" y="633"/>
                  </a:lnTo>
                  <a:lnTo>
                    <a:pt x="117" y="630"/>
                  </a:lnTo>
                  <a:lnTo>
                    <a:pt x="122" y="628"/>
                  </a:lnTo>
                  <a:lnTo>
                    <a:pt x="124" y="626"/>
                  </a:lnTo>
                  <a:lnTo>
                    <a:pt x="128" y="625"/>
                  </a:lnTo>
                  <a:lnTo>
                    <a:pt x="128" y="623"/>
                  </a:lnTo>
                  <a:lnTo>
                    <a:pt x="128" y="620"/>
                  </a:lnTo>
                  <a:lnTo>
                    <a:pt x="127" y="613"/>
                  </a:lnTo>
                  <a:lnTo>
                    <a:pt x="127" y="608"/>
                  </a:lnTo>
                  <a:lnTo>
                    <a:pt x="126" y="602"/>
                  </a:lnTo>
                  <a:lnTo>
                    <a:pt x="124" y="597"/>
                  </a:lnTo>
                  <a:lnTo>
                    <a:pt x="123" y="593"/>
                  </a:lnTo>
                  <a:lnTo>
                    <a:pt x="121" y="592"/>
                  </a:lnTo>
                  <a:lnTo>
                    <a:pt x="117" y="592"/>
                  </a:lnTo>
                  <a:lnTo>
                    <a:pt x="114" y="592"/>
                  </a:lnTo>
                  <a:lnTo>
                    <a:pt x="111" y="593"/>
                  </a:lnTo>
                  <a:lnTo>
                    <a:pt x="108" y="596"/>
                  </a:lnTo>
                  <a:lnTo>
                    <a:pt x="104" y="597"/>
                  </a:lnTo>
                  <a:lnTo>
                    <a:pt x="102" y="598"/>
                  </a:lnTo>
                  <a:lnTo>
                    <a:pt x="98" y="601"/>
                  </a:lnTo>
                  <a:lnTo>
                    <a:pt x="96" y="603"/>
                  </a:lnTo>
                  <a:lnTo>
                    <a:pt x="91" y="605"/>
                  </a:lnTo>
                  <a:lnTo>
                    <a:pt x="86" y="607"/>
                  </a:lnTo>
                  <a:lnTo>
                    <a:pt x="82" y="608"/>
                  </a:lnTo>
                  <a:lnTo>
                    <a:pt x="79" y="611"/>
                  </a:lnTo>
                  <a:lnTo>
                    <a:pt x="76" y="612"/>
                  </a:lnTo>
                  <a:lnTo>
                    <a:pt x="73" y="613"/>
                  </a:lnTo>
                  <a:lnTo>
                    <a:pt x="69" y="616"/>
                  </a:lnTo>
                  <a:lnTo>
                    <a:pt x="66" y="617"/>
                  </a:lnTo>
                  <a:lnTo>
                    <a:pt x="62" y="618"/>
                  </a:lnTo>
                  <a:lnTo>
                    <a:pt x="59" y="621"/>
                  </a:lnTo>
                  <a:lnTo>
                    <a:pt x="56" y="622"/>
                  </a:lnTo>
                  <a:lnTo>
                    <a:pt x="52" y="623"/>
                  </a:lnTo>
                  <a:lnTo>
                    <a:pt x="48" y="626"/>
                  </a:lnTo>
                  <a:lnTo>
                    <a:pt x="46" y="627"/>
                  </a:lnTo>
                  <a:lnTo>
                    <a:pt x="47" y="622"/>
                  </a:lnTo>
                  <a:lnTo>
                    <a:pt x="51" y="617"/>
                  </a:lnTo>
                  <a:lnTo>
                    <a:pt x="53" y="611"/>
                  </a:lnTo>
                  <a:lnTo>
                    <a:pt x="56" y="605"/>
                  </a:lnTo>
                  <a:lnTo>
                    <a:pt x="57" y="601"/>
                  </a:lnTo>
                  <a:lnTo>
                    <a:pt x="59" y="598"/>
                  </a:lnTo>
                  <a:lnTo>
                    <a:pt x="61" y="595"/>
                  </a:lnTo>
                  <a:lnTo>
                    <a:pt x="62" y="592"/>
                  </a:lnTo>
                  <a:lnTo>
                    <a:pt x="64" y="588"/>
                  </a:lnTo>
                  <a:lnTo>
                    <a:pt x="66" y="585"/>
                  </a:lnTo>
                  <a:lnTo>
                    <a:pt x="67" y="582"/>
                  </a:lnTo>
                  <a:lnTo>
                    <a:pt x="69" y="578"/>
                  </a:lnTo>
                  <a:lnTo>
                    <a:pt x="71" y="575"/>
                  </a:lnTo>
                  <a:lnTo>
                    <a:pt x="72" y="571"/>
                  </a:lnTo>
                  <a:lnTo>
                    <a:pt x="74" y="568"/>
                  </a:lnTo>
                  <a:lnTo>
                    <a:pt x="76" y="565"/>
                  </a:lnTo>
                  <a:lnTo>
                    <a:pt x="78" y="561"/>
                  </a:lnTo>
                  <a:lnTo>
                    <a:pt x="79" y="558"/>
                  </a:lnTo>
                  <a:lnTo>
                    <a:pt x="81" y="555"/>
                  </a:lnTo>
                  <a:lnTo>
                    <a:pt x="83" y="551"/>
                  </a:lnTo>
                  <a:lnTo>
                    <a:pt x="84" y="547"/>
                  </a:lnTo>
                  <a:lnTo>
                    <a:pt x="87" y="543"/>
                  </a:lnTo>
                  <a:lnTo>
                    <a:pt x="88" y="540"/>
                  </a:lnTo>
                  <a:lnTo>
                    <a:pt x="91" y="537"/>
                  </a:lnTo>
                  <a:lnTo>
                    <a:pt x="92" y="533"/>
                  </a:lnTo>
                  <a:lnTo>
                    <a:pt x="94" y="530"/>
                  </a:lnTo>
                  <a:lnTo>
                    <a:pt x="97" y="526"/>
                  </a:lnTo>
                  <a:lnTo>
                    <a:pt x="98" y="523"/>
                  </a:lnTo>
                  <a:lnTo>
                    <a:pt x="101" y="519"/>
                  </a:lnTo>
                  <a:lnTo>
                    <a:pt x="102" y="516"/>
                  </a:lnTo>
                  <a:lnTo>
                    <a:pt x="103" y="512"/>
                  </a:lnTo>
                  <a:lnTo>
                    <a:pt x="106" y="508"/>
                  </a:lnTo>
                  <a:lnTo>
                    <a:pt x="107" y="506"/>
                  </a:lnTo>
                  <a:lnTo>
                    <a:pt x="109" y="502"/>
                  </a:lnTo>
                  <a:lnTo>
                    <a:pt x="111" y="498"/>
                  </a:lnTo>
                  <a:lnTo>
                    <a:pt x="113" y="494"/>
                  </a:lnTo>
                  <a:lnTo>
                    <a:pt x="114" y="492"/>
                  </a:lnTo>
                  <a:lnTo>
                    <a:pt x="116" y="488"/>
                  </a:lnTo>
                  <a:lnTo>
                    <a:pt x="117" y="486"/>
                  </a:lnTo>
                  <a:lnTo>
                    <a:pt x="119" y="482"/>
                  </a:lnTo>
                  <a:lnTo>
                    <a:pt x="123" y="476"/>
                  </a:lnTo>
                  <a:lnTo>
                    <a:pt x="126" y="471"/>
                  </a:lnTo>
                  <a:lnTo>
                    <a:pt x="129" y="466"/>
                  </a:lnTo>
                  <a:lnTo>
                    <a:pt x="132" y="461"/>
                  </a:lnTo>
                  <a:lnTo>
                    <a:pt x="134" y="456"/>
                  </a:lnTo>
                  <a:lnTo>
                    <a:pt x="137" y="452"/>
                  </a:lnTo>
                  <a:lnTo>
                    <a:pt x="140" y="447"/>
                  </a:lnTo>
                  <a:lnTo>
                    <a:pt x="142" y="443"/>
                  </a:lnTo>
                  <a:lnTo>
                    <a:pt x="143" y="441"/>
                  </a:lnTo>
                  <a:lnTo>
                    <a:pt x="146" y="438"/>
                  </a:lnTo>
                  <a:lnTo>
                    <a:pt x="146" y="437"/>
                  </a:lnTo>
                  <a:lnTo>
                    <a:pt x="147" y="436"/>
                  </a:lnTo>
                  <a:lnTo>
                    <a:pt x="148" y="432"/>
                  </a:lnTo>
                  <a:lnTo>
                    <a:pt x="151" y="428"/>
                  </a:lnTo>
                  <a:lnTo>
                    <a:pt x="155" y="423"/>
                  </a:lnTo>
                  <a:lnTo>
                    <a:pt x="157" y="418"/>
                  </a:lnTo>
                  <a:lnTo>
                    <a:pt x="161" y="413"/>
                  </a:lnTo>
                  <a:lnTo>
                    <a:pt x="165" y="408"/>
                  </a:lnTo>
                  <a:lnTo>
                    <a:pt x="168" y="402"/>
                  </a:lnTo>
                  <a:lnTo>
                    <a:pt x="172" y="396"/>
                  </a:lnTo>
                  <a:lnTo>
                    <a:pt x="175" y="391"/>
                  </a:lnTo>
                  <a:lnTo>
                    <a:pt x="178" y="387"/>
                  </a:lnTo>
                  <a:lnTo>
                    <a:pt x="181" y="382"/>
                  </a:lnTo>
                  <a:lnTo>
                    <a:pt x="182" y="379"/>
                  </a:lnTo>
                  <a:lnTo>
                    <a:pt x="183" y="377"/>
                  </a:lnTo>
                  <a:lnTo>
                    <a:pt x="185" y="377"/>
                  </a:lnTo>
                  <a:lnTo>
                    <a:pt x="187" y="373"/>
                  </a:lnTo>
                  <a:lnTo>
                    <a:pt x="190" y="369"/>
                  </a:lnTo>
                  <a:lnTo>
                    <a:pt x="192" y="364"/>
                  </a:lnTo>
                  <a:lnTo>
                    <a:pt x="195" y="362"/>
                  </a:lnTo>
                  <a:lnTo>
                    <a:pt x="196" y="357"/>
                  </a:lnTo>
                  <a:lnTo>
                    <a:pt x="200" y="353"/>
                  </a:lnTo>
                  <a:lnTo>
                    <a:pt x="201" y="349"/>
                  </a:lnTo>
                  <a:lnTo>
                    <a:pt x="205" y="345"/>
                  </a:lnTo>
                  <a:lnTo>
                    <a:pt x="207" y="342"/>
                  </a:lnTo>
                  <a:lnTo>
                    <a:pt x="208" y="338"/>
                  </a:lnTo>
                  <a:lnTo>
                    <a:pt x="211" y="334"/>
                  </a:lnTo>
                  <a:lnTo>
                    <a:pt x="213" y="330"/>
                  </a:lnTo>
                  <a:lnTo>
                    <a:pt x="216" y="327"/>
                  </a:lnTo>
                  <a:lnTo>
                    <a:pt x="218" y="324"/>
                  </a:lnTo>
                  <a:lnTo>
                    <a:pt x="220" y="320"/>
                  </a:lnTo>
                  <a:lnTo>
                    <a:pt x="223" y="317"/>
                  </a:lnTo>
                  <a:lnTo>
                    <a:pt x="225" y="313"/>
                  </a:lnTo>
                  <a:lnTo>
                    <a:pt x="227" y="309"/>
                  </a:lnTo>
                  <a:lnTo>
                    <a:pt x="228" y="305"/>
                  </a:lnTo>
                  <a:lnTo>
                    <a:pt x="231" y="303"/>
                  </a:lnTo>
                  <a:lnTo>
                    <a:pt x="232" y="299"/>
                  </a:lnTo>
                  <a:lnTo>
                    <a:pt x="235" y="297"/>
                  </a:lnTo>
                  <a:lnTo>
                    <a:pt x="237" y="294"/>
                  </a:lnTo>
                  <a:lnTo>
                    <a:pt x="238" y="292"/>
                  </a:lnTo>
                  <a:lnTo>
                    <a:pt x="242" y="287"/>
                  </a:lnTo>
                  <a:lnTo>
                    <a:pt x="245" y="282"/>
                  </a:lnTo>
                  <a:lnTo>
                    <a:pt x="247" y="278"/>
                  </a:lnTo>
                  <a:lnTo>
                    <a:pt x="250" y="275"/>
                  </a:lnTo>
                  <a:lnTo>
                    <a:pt x="251" y="272"/>
                  </a:lnTo>
                  <a:lnTo>
                    <a:pt x="252" y="269"/>
                  </a:lnTo>
                  <a:lnTo>
                    <a:pt x="255" y="265"/>
                  </a:lnTo>
                  <a:lnTo>
                    <a:pt x="257" y="260"/>
                  </a:lnTo>
                  <a:lnTo>
                    <a:pt x="258" y="257"/>
                  </a:lnTo>
                  <a:lnTo>
                    <a:pt x="260" y="253"/>
                  </a:lnTo>
                  <a:lnTo>
                    <a:pt x="262" y="249"/>
                  </a:lnTo>
                  <a:lnTo>
                    <a:pt x="263" y="245"/>
                  </a:lnTo>
                  <a:lnTo>
                    <a:pt x="266" y="240"/>
                  </a:lnTo>
                  <a:lnTo>
                    <a:pt x="269" y="235"/>
                  </a:lnTo>
                  <a:lnTo>
                    <a:pt x="271" y="231"/>
                  </a:lnTo>
                  <a:lnTo>
                    <a:pt x="275" y="228"/>
                  </a:lnTo>
                  <a:lnTo>
                    <a:pt x="277" y="221"/>
                  </a:lnTo>
                  <a:lnTo>
                    <a:pt x="280" y="218"/>
                  </a:lnTo>
                  <a:lnTo>
                    <a:pt x="282" y="213"/>
                  </a:lnTo>
                  <a:lnTo>
                    <a:pt x="286" y="208"/>
                  </a:lnTo>
                  <a:lnTo>
                    <a:pt x="289" y="203"/>
                  </a:lnTo>
                  <a:lnTo>
                    <a:pt x="292" y="199"/>
                  </a:lnTo>
                  <a:lnTo>
                    <a:pt x="296" y="194"/>
                  </a:lnTo>
                  <a:lnTo>
                    <a:pt x="300" y="189"/>
                  </a:lnTo>
                  <a:lnTo>
                    <a:pt x="304" y="184"/>
                  </a:lnTo>
                  <a:lnTo>
                    <a:pt x="307" y="180"/>
                  </a:lnTo>
                  <a:lnTo>
                    <a:pt x="311" y="175"/>
                  </a:lnTo>
                  <a:lnTo>
                    <a:pt x="316" y="171"/>
                  </a:lnTo>
                  <a:lnTo>
                    <a:pt x="320" y="168"/>
                  </a:lnTo>
                  <a:lnTo>
                    <a:pt x="324" y="163"/>
                  </a:lnTo>
                  <a:lnTo>
                    <a:pt x="329" y="160"/>
                  </a:lnTo>
                  <a:lnTo>
                    <a:pt x="335" y="156"/>
                  </a:lnTo>
                  <a:lnTo>
                    <a:pt x="339" y="154"/>
                  </a:lnTo>
                  <a:lnTo>
                    <a:pt x="344" y="150"/>
                  </a:lnTo>
                  <a:lnTo>
                    <a:pt x="349" y="148"/>
                  </a:lnTo>
                  <a:lnTo>
                    <a:pt x="354" y="145"/>
                  </a:lnTo>
                  <a:lnTo>
                    <a:pt x="360" y="143"/>
                  </a:lnTo>
                  <a:lnTo>
                    <a:pt x="366" y="141"/>
                  </a:lnTo>
                  <a:lnTo>
                    <a:pt x="371" y="140"/>
                  </a:lnTo>
                  <a:lnTo>
                    <a:pt x="377" y="140"/>
                  </a:lnTo>
                  <a:lnTo>
                    <a:pt x="380" y="139"/>
                  </a:lnTo>
                  <a:lnTo>
                    <a:pt x="384" y="139"/>
                  </a:lnTo>
                  <a:lnTo>
                    <a:pt x="386" y="138"/>
                  </a:lnTo>
                  <a:lnTo>
                    <a:pt x="390" y="138"/>
                  </a:lnTo>
                  <a:lnTo>
                    <a:pt x="392" y="138"/>
                  </a:lnTo>
                  <a:lnTo>
                    <a:pt x="396" y="136"/>
                  </a:lnTo>
                  <a:lnTo>
                    <a:pt x="399" y="136"/>
                  </a:lnTo>
                  <a:lnTo>
                    <a:pt x="403" y="136"/>
                  </a:lnTo>
                  <a:lnTo>
                    <a:pt x="405" y="136"/>
                  </a:lnTo>
                  <a:lnTo>
                    <a:pt x="409" y="136"/>
                  </a:lnTo>
                  <a:lnTo>
                    <a:pt x="411" y="136"/>
                  </a:lnTo>
                  <a:lnTo>
                    <a:pt x="415" y="136"/>
                  </a:lnTo>
                  <a:lnTo>
                    <a:pt x="418" y="136"/>
                  </a:lnTo>
                  <a:lnTo>
                    <a:pt x="421" y="136"/>
                  </a:lnTo>
                  <a:lnTo>
                    <a:pt x="424" y="136"/>
                  </a:lnTo>
                  <a:lnTo>
                    <a:pt x="428" y="138"/>
                  </a:lnTo>
                  <a:lnTo>
                    <a:pt x="434" y="138"/>
                  </a:lnTo>
                  <a:lnTo>
                    <a:pt x="440" y="138"/>
                  </a:lnTo>
                  <a:lnTo>
                    <a:pt x="445" y="139"/>
                  </a:lnTo>
                  <a:lnTo>
                    <a:pt x="451" y="140"/>
                  </a:lnTo>
                  <a:lnTo>
                    <a:pt x="458" y="140"/>
                  </a:lnTo>
                  <a:lnTo>
                    <a:pt x="464" y="141"/>
                  </a:lnTo>
                  <a:lnTo>
                    <a:pt x="466" y="143"/>
                  </a:lnTo>
                  <a:lnTo>
                    <a:pt x="470" y="143"/>
                  </a:lnTo>
                  <a:lnTo>
                    <a:pt x="473" y="144"/>
                  </a:lnTo>
                  <a:lnTo>
                    <a:pt x="476" y="145"/>
                  </a:lnTo>
                  <a:lnTo>
                    <a:pt x="474" y="148"/>
                  </a:lnTo>
                  <a:lnTo>
                    <a:pt x="471" y="150"/>
                  </a:lnTo>
                  <a:lnTo>
                    <a:pt x="469" y="154"/>
                  </a:lnTo>
                  <a:lnTo>
                    <a:pt x="466" y="158"/>
                  </a:lnTo>
                  <a:lnTo>
                    <a:pt x="464" y="161"/>
                  </a:lnTo>
                  <a:lnTo>
                    <a:pt x="461" y="164"/>
                  </a:lnTo>
                  <a:lnTo>
                    <a:pt x="459" y="168"/>
                  </a:lnTo>
                  <a:lnTo>
                    <a:pt x="458" y="173"/>
                  </a:lnTo>
                  <a:lnTo>
                    <a:pt x="454" y="175"/>
                  </a:lnTo>
                  <a:lnTo>
                    <a:pt x="451" y="179"/>
                  </a:lnTo>
                  <a:lnTo>
                    <a:pt x="450" y="183"/>
                  </a:lnTo>
                  <a:lnTo>
                    <a:pt x="448" y="188"/>
                  </a:lnTo>
                  <a:lnTo>
                    <a:pt x="445" y="191"/>
                  </a:lnTo>
                  <a:lnTo>
                    <a:pt x="444" y="195"/>
                  </a:lnTo>
                  <a:lnTo>
                    <a:pt x="441" y="200"/>
                  </a:lnTo>
                  <a:lnTo>
                    <a:pt x="440" y="204"/>
                  </a:lnTo>
                  <a:lnTo>
                    <a:pt x="438" y="208"/>
                  </a:lnTo>
                  <a:lnTo>
                    <a:pt x="435" y="213"/>
                  </a:lnTo>
                  <a:lnTo>
                    <a:pt x="434" y="216"/>
                  </a:lnTo>
                  <a:lnTo>
                    <a:pt x="431" y="220"/>
                  </a:lnTo>
                  <a:lnTo>
                    <a:pt x="430" y="225"/>
                  </a:lnTo>
                  <a:lnTo>
                    <a:pt x="429" y="229"/>
                  </a:lnTo>
                  <a:lnTo>
                    <a:pt x="426" y="234"/>
                  </a:lnTo>
                  <a:lnTo>
                    <a:pt x="425" y="238"/>
                  </a:lnTo>
                  <a:lnTo>
                    <a:pt x="424" y="242"/>
                  </a:lnTo>
                  <a:lnTo>
                    <a:pt x="423" y="247"/>
                  </a:lnTo>
                  <a:lnTo>
                    <a:pt x="421" y="250"/>
                  </a:lnTo>
                  <a:lnTo>
                    <a:pt x="421" y="255"/>
                  </a:lnTo>
                  <a:lnTo>
                    <a:pt x="420" y="259"/>
                  </a:lnTo>
                  <a:lnTo>
                    <a:pt x="419" y="264"/>
                  </a:lnTo>
                  <a:lnTo>
                    <a:pt x="419" y="268"/>
                  </a:lnTo>
                  <a:lnTo>
                    <a:pt x="419" y="273"/>
                  </a:lnTo>
                  <a:lnTo>
                    <a:pt x="418" y="278"/>
                  </a:lnTo>
                  <a:lnTo>
                    <a:pt x="419" y="282"/>
                  </a:lnTo>
                  <a:lnTo>
                    <a:pt x="420" y="285"/>
                  </a:lnTo>
                  <a:lnTo>
                    <a:pt x="423" y="288"/>
                  </a:lnTo>
                  <a:lnTo>
                    <a:pt x="424" y="290"/>
                  </a:lnTo>
                  <a:lnTo>
                    <a:pt x="426" y="292"/>
                  </a:lnTo>
                  <a:lnTo>
                    <a:pt x="430" y="293"/>
                  </a:lnTo>
                  <a:lnTo>
                    <a:pt x="434" y="294"/>
                  </a:lnTo>
                  <a:lnTo>
                    <a:pt x="436" y="293"/>
                  </a:lnTo>
                  <a:lnTo>
                    <a:pt x="439" y="292"/>
                  </a:lnTo>
                  <a:lnTo>
                    <a:pt x="443" y="290"/>
                  </a:lnTo>
                  <a:lnTo>
                    <a:pt x="445" y="289"/>
                  </a:lnTo>
                  <a:lnTo>
                    <a:pt x="448" y="285"/>
                  </a:lnTo>
                  <a:lnTo>
                    <a:pt x="450" y="283"/>
                  </a:lnTo>
                  <a:lnTo>
                    <a:pt x="451" y="279"/>
                  </a:lnTo>
                  <a:lnTo>
                    <a:pt x="453" y="275"/>
                  </a:lnTo>
                  <a:lnTo>
                    <a:pt x="453" y="272"/>
                  </a:lnTo>
                  <a:lnTo>
                    <a:pt x="453" y="268"/>
                  </a:lnTo>
                  <a:lnTo>
                    <a:pt x="454" y="264"/>
                  </a:lnTo>
                  <a:lnTo>
                    <a:pt x="455" y="260"/>
                  </a:lnTo>
                  <a:lnTo>
                    <a:pt x="455" y="257"/>
                  </a:lnTo>
                  <a:lnTo>
                    <a:pt x="456" y="253"/>
                  </a:lnTo>
                  <a:lnTo>
                    <a:pt x="458" y="249"/>
                  </a:lnTo>
                  <a:lnTo>
                    <a:pt x="459" y="247"/>
                  </a:lnTo>
                  <a:lnTo>
                    <a:pt x="460" y="242"/>
                  </a:lnTo>
                  <a:lnTo>
                    <a:pt x="461" y="238"/>
                  </a:lnTo>
                  <a:lnTo>
                    <a:pt x="464" y="234"/>
                  </a:lnTo>
                  <a:lnTo>
                    <a:pt x="465" y="230"/>
                  </a:lnTo>
                  <a:lnTo>
                    <a:pt x="466" y="226"/>
                  </a:lnTo>
                  <a:lnTo>
                    <a:pt x="469" y="221"/>
                  </a:lnTo>
                  <a:lnTo>
                    <a:pt x="470" y="218"/>
                  </a:lnTo>
                  <a:lnTo>
                    <a:pt x="473" y="214"/>
                  </a:lnTo>
                  <a:lnTo>
                    <a:pt x="474" y="210"/>
                  </a:lnTo>
                  <a:lnTo>
                    <a:pt x="476" y="206"/>
                  </a:lnTo>
                  <a:lnTo>
                    <a:pt x="478" y="201"/>
                  </a:lnTo>
                  <a:lnTo>
                    <a:pt x="480" y="199"/>
                  </a:lnTo>
                  <a:lnTo>
                    <a:pt x="483" y="194"/>
                  </a:lnTo>
                  <a:lnTo>
                    <a:pt x="484" y="190"/>
                  </a:lnTo>
                  <a:lnTo>
                    <a:pt x="486" y="188"/>
                  </a:lnTo>
                  <a:lnTo>
                    <a:pt x="489" y="184"/>
                  </a:lnTo>
                  <a:lnTo>
                    <a:pt x="491" y="180"/>
                  </a:lnTo>
                  <a:lnTo>
                    <a:pt x="495" y="176"/>
                  </a:lnTo>
                  <a:lnTo>
                    <a:pt x="496" y="173"/>
                  </a:lnTo>
                  <a:lnTo>
                    <a:pt x="500" y="169"/>
                  </a:lnTo>
                  <a:lnTo>
                    <a:pt x="501" y="166"/>
                  </a:lnTo>
                  <a:lnTo>
                    <a:pt x="505" y="163"/>
                  </a:lnTo>
                  <a:lnTo>
                    <a:pt x="508" y="160"/>
                  </a:lnTo>
                  <a:lnTo>
                    <a:pt x="510" y="156"/>
                  </a:lnTo>
                  <a:lnTo>
                    <a:pt x="515" y="159"/>
                  </a:lnTo>
                  <a:lnTo>
                    <a:pt x="520" y="161"/>
                  </a:lnTo>
                  <a:lnTo>
                    <a:pt x="525" y="164"/>
                  </a:lnTo>
                  <a:lnTo>
                    <a:pt x="532" y="168"/>
                  </a:lnTo>
                  <a:lnTo>
                    <a:pt x="537" y="170"/>
                  </a:lnTo>
                  <a:lnTo>
                    <a:pt x="542" y="174"/>
                  </a:lnTo>
                  <a:lnTo>
                    <a:pt x="547" y="178"/>
                  </a:lnTo>
                  <a:lnTo>
                    <a:pt x="552" y="181"/>
                  </a:lnTo>
                  <a:lnTo>
                    <a:pt x="557" y="185"/>
                  </a:lnTo>
                  <a:lnTo>
                    <a:pt x="560" y="189"/>
                  </a:lnTo>
                  <a:lnTo>
                    <a:pt x="565" y="193"/>
                  </a:lnTo>
                  <a:lnTo>
                    <a:pt x="570" y="198"/>
                  </a:lnTo>
                  <a:lnTo>
                    <a:pt x="574" y="201"/>
                  </a:lnTo>
                  <a:lnTo>
                    <a:pt x="579" y="206"/>
                  </a:lnTo>
                  <a:lnTo>
                    <a:pt x="584" y="211"/>
                  </a:lnTo>
                  <a:lnTo>
                    <a:pt x="588" y="216"/>
                  </a:lnTo>
                  <a:lnTo>
                    <a:pt x="590" y="219"/>
                  </a:lnTo>
                  <a:lnTo>
                    <a:pt x="593" y="223"/>
                  </a:lnTo>
                  <a:lnTo>
                    <a:pt x="595" y="226"/>
                  </a:lnTo>
                  <a:lnTo>
                    <a:pt x="598" y="229"/>
                  </a:lnTo>
                  <a:lnTo>
                    <a:pt x="600" y="233"/>
                  </a:lnTo>
                  <a:lnTo>
                    <a:pt x="603" y="235"/>
                  </a:lnTo>
                  <a:lnTo>
                    <a:pt x="605" y="239"/>
                  </a:lnTo>
                  <a:lnTo>
                    <a:pt x="608" y="242"/>
                  </a:lnTo>
                  <a:lnTo>
                    <a:pt x="612" y="248"/>
                  </a:lnTo>
                  <a:lnTo>
                    <a:pt x="617" y="254"/>
                  </a:lnTo>
                  <a:lnTo>
                    <a:pt x="618" y="257"/>
                  </a:lnTo>
                  <a:lnTo>
                    <a:pt x="620" y="260"/>
                  </a:lnTo>
                  <a:lnTo>
                    <a:pt x="623" y="263"/>
                  </a:lnTo>
                  <a:lnTo>
                    <a:pt x="624" y="267"/>
                  </a:lnTo>
                  <a:lnTo>
                    <a:pt x="628" y="272"/>
                  </a:lnTo>
                  <a:lnTo>
                    <a:pt x="630" y="278"/>
                  </a:lnTo>
                  <a:lnTo>
                    <a:pt x="633" y="284"/>
                  </a:lnTo>
                  <a:lnTo>
                    <a:pt x="637" y="289"/>
                  </a:lnTo>
                  <a:lnTo>
                    <a:pt x="638" y="294"/>
                  </a:lnTo>
                  <a:lnTo>
                    <a:pt x="640" y="299"/>
                  </a:lnTo>
                  <a:lnTo>
                    <a:pt x="642" y="305"/>
                  </a:lnTo>
                  <a:lnTo>
                    <a:pt x="644" y="310"/>
                  </a:lnTo>
                  <a:lnTo>
                    <a:pt x="644" y="315"/>
                  </a:lnTo>
                  <a:lnTo>
                    <a:pt x="645" y="320"/>
                  </a:lnTo>
                  <a:lnTo>
                    <a:pt x="647" y="325"/>
                  </a:lnTo>
                  <a:lnTo>
                    <a:pt x="647" y="330"/>
                  </a:lnTo>
                  <a:lnTo>
                    <a:pt x="647" y="335"/>
                  </a:lnTo>
                  <a:lnTo>
                    <a:pt x="647" y="340"/>
                  </a:lnTo>
                  <a:lnTo>
                    <a:pt x="647" y="345"/>
                  </a:lnTo>
                  <a:lnTo>
                    <a:pt x="647" y="350"/>
                  </a:lnTo>
                  <a:lnTo>
                    <a:pt x="645" y="355"/>
                  </a:lnTo>
                  <a:lnTo>
                    <a:pt x="644" y="360"/>
                  </a:lnTo>
                  <a:lnTo>
                    <a:pt x="643" y="364"/>
                  </a:lnTo>
                  <a:lnTo>
                    <a:pt x="643" y="369"/>
                  </a:lnTo>
                  <a:lnTo>
                    <a:pt x="640" y="375"/>
                  </a:lnTo>
                  <a:lnTo>
                    <a:pt x="638" y="381"/>
                  </a:lnTo>
                  <a:lnTo>
                    <a:pt x="637" y="386"/>
                  </a:lnTo>
                  <a:lnTo>
                    <a:pt x="634" y="391"/>
                  </a:lnTo>
                  <a:lnTo>
                    <a:pt x="632" y="393"/>
                  </a:lnTo>
                  <a:lnTo>
                    <a:pt x="630" y="396"/>
                  </a:lnTo>
                  <a:lnTo>
                    <a:pt x="628" y="399"/>
                  </a:lnTo>
                  <a:lnTo>
                    <a:pt x="627" y="403"/>
                  </a:lnTo>
                  <a:lnTo>
                    <a:pt x="624" y="407"/>
                  </a:lnTo>
                  <a:lnTo>
                    <a:pt x="622" y="411"/>
                  </a:lnTo>
                  <a:lnTo>
                    <a:pt x="619" y="416"/>
                  </a:lnTo>
                  <a:lnTo>
                    <a:pt x="617" y="419"/>
                  </a:lnTo>
                  <a:lnTo>
                    <a:pt x="614" y="423"/>
                  </a:lnTo>
                  <a:lnTo>
                    <a:pt x="612" y="428"/>
                  </a:lnTo>
                  <a:lnTo>
                    <a:pt x="608" y="432"/>
                  </a:lnTo>
                  <a:lnTo>
                    <a:pt x="605" y="437"/>
                  </a:lnTo>
                  <a:lnTo>
                    <a:pt x="602" y="442"/>
                  </a:lnTo>
                  <a:lnTo>
                    <a:pt x="599" y="446"/>
                  </a:lnTo>
                  <a:lnTo>
                    <a:pt x="595" y="451"/>
                  </a:lnTo>
                  <a:lnTo>
                    <a:pt x="593" y="456"/>
                  </a:lnTo>
                  <a:lnTo>
                    <a:pt x="589" y="461"/>
                  </a:lnTo>
                  <a:lnTo>
                    <a:pt x="585" y="466"/>
                  </a:lnTo>
                  <a:lnTo>
                    <a:pt x="582" y="471"/>
                  </a:lnTo>
                  <a:lnTo>
                    <a:pt x="578" y="476"/>
                  </a:lnTo>
                  <a:lnTo>
                    <a:pt x="574" y="481"/>
                  </a:lnTo>
                  <a:lnTo>
                    <a:pt x="570" y="486"/>
                  </a:lnTo>
                  <a:lnTo>
                    <a:pt x="567" y="492"/>
                  </a:lnTo>
                  <a:lnTo>
                    <a:pt x="563" y="497"/>
                  </a:lnTo>
                  <a:lnTo>
                    <a:pt x="559" y="502"/>
                  </a:lnTo>
                  <a:lnTo>
                    <a:pt x="555" y="507"/>
                  </a:lnTo>
                  <a:lnTo>
                    <a:pt x="552" y="513"/>
                  </a:lnTo>
                  <a:lnTo>
                    <a:pt x="547" y="519"/>
                  </a:lnTo>
                  <a:lnTo>
                    <a:pt x="543" y="525"/>
                  </a:lnTo>
                  <a:lnTo>
                    <a:pt x="539" y="530"/>
                  </a:lnTo>
                  <a:lnTo>
                    <a:pt x="535" y="536"/>
                  </a:lnTo>
                  <a:lnTo>
                    <a:pt x="532" y="541"/>
                  </a:lnTo>
                  <a:lnTo>
                    <a:pt x="528" y="546"/>
                  </a:lnTo>
                  <a:lnTo>
                    <a:pt x="523" y="552"/>
                  </a:lnTo>
                  <a:lnTo>
                    <a:pt x="519" y="557"/>
                  </a:lnTo>
                  <a:lnTo>
                    <a:pt x="515" y="562"/>
                  </a:lnTo>
                  <a:lnTo>
                    <a:pt x="510" y="567"/>
                  </a:lnTo>
                  <a:lnTo>
                    <a:pt x="506" y="573"/>
                  </a:lnTo>
                  <a:lnTo>
                    <a:pt x="503" y="578"/>
                  </a:lnTo>
                  <a:lnTo>
                    <a:pt x="499" y="583"/>
                  </a:lnTo>
                  <a:lnTo>
                    <a:pt x="495" y="588"/>
                  </a:lnTo>
                  <a:lnTo>
                    <a:pt x="490" y="593"/>
                  </a:lnTo>
                  <a:lnTo>
                    <a:pt x="486" y="598"/>
                  </a:lnTo>
                  <a:lnTo>
                    <a:pt x="483" y="605"/>
                  </a:lnTo>
                  <a:lnTo>
                    <a:pt x="479" y="608"/>
                  </a:lnTo>
                  <a:lnTo>
                    <a:pt x="475" y="613"/>
                  </a:lnTo>
                  <a:lnTo>
                    <a:pt x="471" y="618"/>
                  </a:lnTo>
                  <a:lnTo>
                    <a:pt x="469" y="623"/>
                  </a:lnTo>
                  <a:lnTo>
                    <a:pt x="464" y="627"/>
                  </a:lnTo>
                  <a:lnTo>
                    <a:pt x="461" y="632"/>
                  </a:lnTo>
                  <a:lnTo>
                    <a:pt x="458" y="636"/>
                  </a:lnTo>
                  <a:lnTo>
                    <a:pt x="454" y="641"/>
                  </a:lnTo>
                  <a:lnTo>
                    <a:pt x="451" y="645"/>
                  </a:lnTo>
                  <a:lnTo>
                    <a:pt x="448" y="650"/>
                  </a:lnTo>
                  <a:lnTo>
                    <a:pt x="444" y="653"/>
                  </a:lnTo>
                  <a:lnTo>
                    <a:pt x="441" y="657"/>
                  </a:lnTo>
                  <a:lnTo>
                    <a:pt x="438" y="661"/>
                  </a:lnTo>
                  <a:lnTo>
                    <a:pt x="435" y="665"/>
                  </a:lnTo>
                  <a:lnTo>
                    <a:pt x="433" y="669"/>
                  </a:lnTo>
                  <a:lnTo>
                    <a:pt x="430" y="671"/>
                  </a:lnTo>
                  <a:lnTo>
                    <a:pt x="428" y="675"/>
                  </a:lnTo>
                  <a:lnTo>
                    <a:pt x="425" y="677"/>
                  </a:lnTo>
                  <a:lnTo>
                    <a:pt x="424" y="681"/>
                  </a:lnTo>
                  <a:lnTo>
                    <a:pt x="421" y="684"/>
                  </a:lnTo>
                  <a:lnTo>
                    <a:pt x="416" y="689"/>
                  </a:lnTo>
                  <a:lnTo>
                    <a:pt x="411" y="695"/>
                  </a:lnTo>
                  <a:lnTo>
                    <a:pt x="406" y="700"/>
                  </a:lnTo>
                  <a:lnTo>
                    <a:pt x="403" y="706"/>
                  </a:lnTo>
                  <a:lnTo>
                    <a:pt x="397" y="711"/>
                  </a:lnTo>
                  <a:lnTo>
                    <a:pt x="392" y="716"/>
                  </a:lnTo>
                  <a:lnTo>
                    <a:pt x="387" y="721"/>
                  </a:lnTo>
                  <a:lnTo>
                    <a:pt x="382" y="727"/>
                  </a:lnTo>
                  <a:lnTo>
                    <a:pt x="377" y="732"/>
                  </a:lnTo>
                  <a:lnTo>
                    <a:pt x="374" y="737"/>
                  </a:lnTo>
                  <a:lnTo>
                    <a:pt x="367" y="744"/>
                  </a:lnTo>
                  <a:lnTo>
                    <a:pt x="364" y="749"/>
                  </a:lnTo>
                  <a:lnTo>
                    <a:pt x="359" y="754"/>
                  </a:lnTo>
                  <a:lnTo>
                    <a:pt x="354" y="760"/>
                  </a:lnTo>
                  <a:lnTo>
                    <a:pt x="349" y="765"/>
                  </a:lnTo>
                  <a:lnTo>
                    <a:pt x="345" y="771"/>
                  </a:lnTo>
                  <a:lnTo>
                    <a:pt x="341" y="772"/>
                  </a:lnTo>
                  <a:lnTo>
                    <a:pt x="337" y="774"/>
                  </a:lnTo>
                  <a:lnTo>
                    <a:pt x="334" y="775"/>
                  </a:lnTo>
                  <a:lnTo>
                    <a:pt x="331" y="776"/>
                  </a:lnTo>
                  <a:lnTo>
                    <a:pt x="327" y="779"/>
                  </a:lnTo>
                  <a:lnTo>
                    <a:pt x="325" y="780"/>
                  </a:lnTo>
                  <a:lnTo>
                    <a:pt x="321" y="781"/>
                  </a:lnTo>
                  <a:lnTo>
                    <a:pt x="316" y="784"/>
                  </a:lnTo>
                  <a:lnTo>
                    <a:pt x="312" y="785"/>
                  </a:lnTo>
                  <a:lnTo>
                    <a:pt x="309" y="786"/>
                  </a:lnTo>
                  <a:lnTo>
                    <a:pt x="304" y="789"/>
                  </a:lnTo>
                  <a:lnTo>
                    <a:pt x="299" y="790"/>
                  </a:lnTo>
                  <a:lnTo>
                    <a:pt x="295" y="792"/>
                  </a:lnTo>
                  <a:lnTo>
                    <a:pt x="291" y="794"/>
                  </a:lnTo>
                  <a:lnTo>
                    <a:pt x="285" y="796"/>
                  </a:lnTo>
                  <a:lnTo>
                    <a:pt x="280" y="797"/>
                  </a:lnTo>
                  <a:lnTo>
                    <a:pt x="275" y="800"/>
                  </a:lnTo>
                  <a:lnTo>
                    <a:pt x="270" y="801"/>
                  </a:lnTo>
                  <a:lnTo>
                    <a:pt x="265" y="804"/>
                  </a:lnTo>
                  <a:lnTo>
                    <a:pt x="260" y="805"/>
                  </a:lnTo>
                  <a:lnTo>
                    <a:pt x="256" y="806"/>
                  </a:lnTo>
                  <a:lnTo>
                    <a:pt x="251" y="809"/>
                  </a:lnTo>
                  <a:lnTo>
                    <a:pt x="246" y="810"/>
                  </a:lnTo>
                  <a:lnTo>
                    <a:pt x="241" y="813"/>
                  </a:lnTo>
                  <a:lnTo>
                    <a:pt x="237" y="814"/>
                  </a:lnTo>
                  <a:lnTo>
                    <a:pt x="232" y="815"/>
                  </a:lnTo>
                  <a:lnTo>
                    <a:pt x="228" y="816"/>
                  </a:lnTo>
                  <a:lnTo>
                    <a:pt x="225" y="818"/>
                  </a:lnTo>
                  <a:lnTo>
                    <a:pt x="221" y="819"/>
                  </a:lnTo>
                  <a:lnTo>
                    <a:pt x="218" y="820"/>
                  </a:lnTo>
                  <a:lnTo>
                    <a:pt x="218" y="815"/>
                  </a:lnTo>
                  <a:lnTo>
                    <a:pt x="220" y="809"/>
                  </a:lnTo>
                  <a:lnTo>
                    <a:pt x="220" y="804"/>
                  </a:lnTo>
                  <a:lnTo>
                    <a:pt x="221" y="797"/>
                  </a:lnTo>
                  <a:lnTo>
                    <a:pt x="221" y="794"/>
                  </a:lnTo>
                  <a:lnTo>
                    <a:pt x="221" y="791"/>
                  </a:lnTo>
                  <a:lnTo>
                    <a:pt x="222" y="787"/>
                  </a:lnTo>
                  <a:lnTo>
                    <a:pt x="222" y="785"/>
                  </a:lnTo>
                  <a:lnTo>
                    <a:pt x="223" y="779"/>
                  </a:lnTo>
                  <a:lnTo>
                    <a:pt x="225" y="774"/>
                  </a:lnTo>
                  <a:lnTo>
                    <a:pt x="225" y="769"/>
                  </a:lnTo>
                  <a:lnTo>
                    <a:pt x="226" y="765"/>
                  </a:lnTo>
                  <a:lnTo>
                    <a:pt x="226" y="760"/>
                  </a:lnTo>
                  <a:lnTo>
                    <a:pt x="226" y="757"/>
                  </a:lnTo>
                  <a:lnTo>
                    <a:pt x="227" y="752"/>
                  </a:lnTo>
                  <a:lnTo>
                    <a:pt x="227" y="749"/>
                  </a:lnTo>
                  <a:lnTo>
                    <a:pt x="228" y="745"/>
                  </a:lnTo>
                  <a:lnTo>
                    <a:pt x="230" y="741"/>
                  </a:lnTo>
                  <a:lnTo>
                    <a:pt x="230" y="737"/>
                  </a:lnTo>
                  <a:lnTo>
                    <a:pt x="230" y="734"/>
                  </a:lnTo>
                  <a:lnTo>
                    <a:pt x="231" y="731"/>
                  </a:lnTo>
                  <a:lnTo>
                    <a:pt x="231" y="727"/>
                  </a:lnTo>
                  <a:lnTo>
                    <a:pt x="231" y="725"/>
                  </a:lnTo>
                  <a:lnTo>
                    <a:pt x="232" y="721"/>
                  </a:lnTo>
                  <a:lnTo>
                    <a:pt x="232" y="719"/>
                  </a:lnTo>
                  <a:lnTo>
                    <a:pt x="232" y="716"/>
                  </a:lnTo>
                  <a:lnTo>
                    <a:pt x="233" y="710"/>
                  </a:lnTo>
                  <a:lnTo>
                    <a:pt x="233" y="705"/>
                  </a:lnTo>
                  <a:lnTo>
                    <a:pt x="235" y="700"/>
                  </a:lnTo>
                  <a:lnTo>
                    <a:pt x="235" y="696"/>
                  </a:lnTo>
                  <a:lnTo>
                    <a:pt x="235" y="692"/>
                  </a:lnTo>
                  <a:lnTo>
                    <a:pt x="236" y="689"/>
                  </a:lnTo>
                  <a:lnTo>
                    <a:pt x="236" y="685"/>
                  </a:lnTo>
                  <a:lnTo>
                    <a:pt x="236" y="682"/>
                  </a:lnTo>
                  <a:lnTo>
                    <a:pt x="236" y="676"/>
                  </a:lnTo>
                  <a:lnTo>
                    <a:pt x="236" y="671"/>
                  </a:lnTo>
                  <a:lnTo>
                    <a:pt x="235" y="667"/>
                  </a:lnTo>
                  <a:lnTo>
                    <a:pt x="233" y="665"/>
                  </a:lnTo>
                  <a:lnTo>
                    <a:pt x="231" y="660"/>
                  </a:lnTo>
                  <a:lnTo>
                    <a:pt x="227" y="656"/>
                  </a:lnTo>
                  <a:lnTo>
                    <a:pt x="225" y="655"/>
                  </a:lnTo>
                  <a:lnTo>
                    <a:pt x="221" y="653"/>
                  </a:lnTo>
                  <a:lnTo>
                    <a:pt x="218" y="653"/>
                  </a:lnTo>
                  <a:lnTo>
                    <a:pt x="216" y="653"/>
                  </a:lnTo>
                  <a:lnTo>
                    <a:pt x="212" y="653"/>
                  </a:lnTo>
                  <a:lnTo>
                    <a:pt x="208" y="653"/>
                  </a:lnTo>
                  <a:lnTo>
                    <a:pt x="203" y="655"/>
                  </a:lnTo>
                  <a:lnTo>
                    <a:pt x="200" y="656"/>
                  </a:lnTo>
                  <a:lnTo>
                    <a:pt x="196" y="657"/>
                  </a:lnTo>
                  <a:lnTo>
                    <a:pt x="193" y="658"/>
                  </a:lnTo>
                  <a:lnTo>
                    <a:pt x="190" y="658"/>
                  </a:lnTo>
                  <a:lnTo>
                    <a:pt x="187" y="661"/>
                  </a:lnTo>
                  <a:lnTo>
                    <a:pt x="183" y="662"/>
                  </a:lnTo>
                  <a:lnTo>
                    <a:pt x="180" y="663"/>
                  </a:lnTo>
                  <a:lnTo>
                    <a:pt x="176" y="666"/>
                  </a:lnTo>
                  <a:lnTo>
                    <a:pt x="172" y="669"/>
                  </a:lnTo>
                  <a:lnTo>
                    <a:pt x="167" y="670"/>
                  </a:lnTo>
                  <a:lnTo>
                    <a:pt x="162" y="672"/>
                  </a:lnTo>
                  <a:lnTo>
                    <a:pt x="157" y="675"/>
                  </a:lnTo>
                  <a:lnTo>
                    <a:pt x="152" y="677"/>
                  </a:lnTo>
                  <a:lnTo>
                    <a:pt x="146" y="680"/>
                  </a:lnTo>
                  <a:lnTo>
                    <a:pt x="141" y="682"/>
                  </a:lnTo>
                  <a:lnTo>
                    <a:pt x="134" y="686"/>
                  </a:lnTo>
                  <a:lnTo>
                    <a:pt x="128" y="690"/>
                  </a:lnTo>
                  <a:lnTo>
                    <a:pt x="123" y="691"/>
                  </a:lnTo>
                  <a:lnTo>
                    <a:pt x="117" y="695"/>
                  </a:lnTo>
                  <a:lnTo>
                    <a:pt x="112" y="696"/>
                  </a:lnTo>
                  <a:lnTo>
                    <a:pt x="108" y="699"/>
                  </a:lnTo>
                  <a:lnTo>
                    <a:pt x="103" y="701"/>
                  </a:lnTo>
                  <a:lnTo>
                    <a:pt x="99" y="702"/>
                  </a:lnTo>
                  <a:lnTo>
                    <a:pt x="97" y="704"/>
                  </a:lnTo>
                  <a:lnTo>
                    <a:pt x="96" y="705"/>
                  </a:lnTo>
                  <a:lnTo>
                    <a:pt x="93" y="706"/>
                  </a:lnTo>
                  <a:lnTo>
                    <a:pt x="91" y="710"/>
                  </a:lnTo>
                  <a:lnTo>
                    <a:pt x="88" y="715"/>
                  </a:lnTo>
                  <a:lnTo>
                    <a:pt x="88" y="717"/>
                  </a:lnTo>
                  <a:lnTo>
                    <a:pt x="88" y="720"/>
                  </a:lnTo>
                  <a:lnTo>
                    <a:pt x="88" y="722"/>
                  </a:lnTo>
                  <a:lnTo>
                    <a:pt x="88" y="726"/>
                  </a:lnTo>
                  <a:lnTo>
                    <a:pt x="89" y="730"/>
                  </a:lnTo>
                  <a:lnTo>
                    <a:pt x="91" y="734"/>
                  </a:lnTo>
                  <a:lnTo>
                    <a:pt x="91" y="735"/>
                  </a:lnTo>
                  <a:lnTo>
                    <a:pt x="92" y="736"/>
                  </a:lnTo>
                  <a:lnTo>
                    <a:pt x="96" y="737"/>
                  </a:lnTo>
                  <a:lnTo>
                    <a:pt x="99" y="737"/>
                  </a:lnTo>
                  <a:lnTo>
                    <a:pt x="103" y="737"/>
                  </a:lnTo>
                  <a:lnTo>
                    <a:pt x="109" y="736"/>
                  </a:lnTo>
                  <a:lnTo>
                    <a:pt x="112" y="734"/>
                  </a:lnTo>
                  <a:lnTo>
                    <a:pt x="116" y="734"/>
                  </a:lnTo>
                  <a:lnTo>
                    <a:pt x="118" y="731"/>
                  </a:lnTo>
                  <a:lnTo>
                    <a:pt x="123" y="730"/>
                  </a:lnTo>
                  <a:lnTo>
                    <a:pt x="127" y="727"/>
                  </a:lnTo>
                  <a:lnTo>
                    <a:pt x="132" y="725"/>
                  </a:lnTo>
                  <a:lnTo>
                    <a:pt x="137" y="722"/>
                  </a:lnTo>
                  <a:lnTo>
                    <a:pt x="143" y="720"/>
                  </a:lnTo>
                  <a:lnTo>
                    <a:pt x="146" y="719"/>
                  </a:lnTo>
                  <a:lnTo>
                    <a:pt x="150" y="716"/>
                  </a:lnTo>
                  <a:lnTo>
                    <a:pt x="152" y="715"/>
                  </a:lnTo>
                  <a:lnTo>
                    <a:pt x="156" y="714"/>
                  </a:lnTo>
                  <a:lnTo>
                    <a:pt x="160" y="711"/>
                  </a:lnTo>
                  <a:lnTo>
                    <a:pt x="163" y="709"/>
                  </a:lnTo>
                  <a:lnTo>
                    <a:pt x="167" y="707"/>
                  </a:lnTo>
                  <a:lnTo>
                    <a:pt x="172" y="706"/>
                  </a:lnTo>
                  <a:lnTo>
                    <a:pt x="175" y="704"/>
                  </a:lnTo>
                  <a:lnTo>
                    <a:pt x="180" y="701"/>
                  </a:lnTo>
                  <a:lnTo>
                    <a:pt x="183" y="700"/>
                  </a:lnTo>
                  <a:lnTo>
                    <a:pt x="187" y="697"/>
                  </a:lnTo>
                  <a:lnTo>
                    <a:pt x="191" y="695"/>
                  </a:lnTo>
                  <a:lnTo>
                    <a:pt x="195" y="694"/>
                  </a:lnTo>
                  <a:lnTo>
                    <a:pt x="198" y="692"/>
                  </a:lnTo>
                  <a:lnTo>
                    <a:pt x="202" y="691"/>
                  </a:lnTo>
                  <a:lnTo>
                    <a:pt x="201" y="695"/>
                  </a:lnTo>
                  <a:lnTo>
                    <a:pt x="201" y="700"/>
                  </a:lnTo>
                  <a:lnTo>
                    <a:pt x="201" y="704"/>
                  </a:lnTo>
                  <a:lnTo>
                    <a:pt x="201" y="709"/>
                  </a:lnTo>
                  <a:lnTo>
                    <a:pt x="200" y="714"/>
                  </a:lnTo>
                  <a:lnTo>
                    <a:pt x="198" y="719"/>
                  </a:lnTo>
                  <a:lnTo>
                    <a:pt x="198" y="724"/>
                  </a:lnTo>
                  <a:lnTo>
                    <a:pt x="197" y="729"/>
                  </a:lnTo>
                  <a:lnTo>
                    <a:pt x="196" y="734"/>
                  </a:lnTo>
                  <a:lnTo>
                    <a:pt x="196" y="740"/>
                  </a:lnTo>
                  <a:lnTo>
                    <a:pt x="195" y="745"/>
                  </a:lnTo>
                  <a:lnTo>
                    <a:pt x="193" y="750"/>
                  </a:lnTo>
                  <a:lnTo>
                    <a:pt x="193" y="754"/>
                  </a:lnTo>
                  <a:lnTo>
                    <a:pt x="192" y="760"/>
                  </a:lnTo>
                  <a:lnTo>
                    <a:pt x="191" y="764"/>
                  </a:lnTo>
                  <a:lnTo>
                    <a:pt x="191" y="769"/>
                  </a:lnTo>
                  <a:lnTo>
                    <a:pt x="190" y="771"/>
                  </a:lnTo>
                  <a:lnTo>
                    <a:pt x="190" y="775"/>
                  </a:lnTo>
                  <a:lnTo>
                    <a:pt x="188" y="779"/>
                  </a:lnTo>
                  <a:lnTo>
                    <a:pt x="188" y="781"/>
                  </a:lnTo>
                  <a:lnTo>
                    <a:pt x="188" y="785"/>
                  </a:lnTo>
                  <a:lnTo>
                    <a:pt x="187" y="787"/>
                  </a:lnTo>
                  <a:lnTo>
                    <a:pt x="187" y="791"/>
                  </a:lnTo>
                  <a:lnTo>
                    <a:pt x="187" y="795"/>
                  </a:lnTo>
                  <a:lnTo>
                    <a:pt x="186" y="800"/>
                  </a:lnTo>
                  <a:lnTo>
                    <a:pt x="186" y="806"/>
                  </a:lnTo>
                  <a:lnTo>
                    <a:pt x="185" y="811"/>
                  </a:lnTo>
                  <a:lnTo>
                    <a:pt x="183" y="818"/>
                  </a:lnTo>
                  <a:lnTo>
                    <a:pt x="182" y="820"/>
                  </a:lnTo>
                  <a:lnTo>
                    <a:pt x="182" y="824"/>
                  </a:lnTo>
                  <a:lnTo>
                    <a:pt x="182" y="826"/>
                  </a:lnTo>
                  <a:lnTo>
                    <a:pt x="182" y="830"/>
                  </a:lnTo>
                  <a:lnTo>
                    <a:pt x="181" y="835"/>
                  </a:lnTo>
                  <a:lnTo>
                    <a:pt x="182" y="841"/>
                  </a:lnTo>
                  <a:lnTo>
                    <a:pt x="182" y="845"/>
                  </a:lnTo>
                  <a:lnTo>
                    <a:pt x="185" y="850"/>
                  </a:lnTo>
                  <a:lnTo>
                    <a:pt x="187" y="853"/>
                  </a:lnTo>
                  <a:lnTo>
                    <a:pt x="191" y="856"/>
                  </a:lnTo>
                  <a:lnTo>
                    <a:pt x="193" y="858"/>
                  </a:lnTo>
                  <a:lnTo>
                    <a:pt x="197" y="858"/>
                  </a:lnTo>
                  <a:lnTo>
                    <a:pt x="198" y="858"/>
                  </a:lnTo>
                  <a:lnTo>
                    <a:pt x="201" y="858"/>
                  </a:lnTo>
                  <a:lnTo>
                    <a:pt x="205" y="858"/>
                  </a:lnTo>
                  <a:lnTo>
                    <a:pt x="210" y="858"/>
                  </a:lnTo>
                  <a:lnTo>
                    <a:pt x="213" y="855"/>
                  </a:lnTo>
                  <a:lnTo>
                    <a:pt x="220" y="854"/>
                  </a:lnTo>
                  <a:lnTo>
                    <a:pt x="223" y="853"/>
                  </a:lnTo>
                  <a:lnTo>
                    <a:pt x="226" y="851"/>
                  </a:lnTo>
                  <a:lnTo>
                    <a:pt x="231" y="851"/>
                  </a:lnTo>
                  <a:lnTo>
                    <a:pt x="235" y="850"/>
                  </a:lnTo>
                  <a:lnTo>
                    <a:pt x="238" y="848"/>
                  </a:lnTo>
                  <a:lnTo>
                    <a:pt x="245" y="845"/>
                  </a:lnTo>
                  <a:lnTo>
                    <a:pt x="250" y="844"/>
                  </a:lnTo>
                  <a:lnTo>
                    <a:pt x="256" y="843"/>
                  </a:lnTo>
                  <a:lnTo>
                    <a:pt x="258" y="841"/>
                  </a:lnTo>
                  <a:lnTo>
                    <a:pt x="261" y="840"/>
                  </a:lnTo>
                  <a:lnTo>
                    <a:pt x="265" y="839"/>
                  </a:lnTo>
                  <a:lnTo>
                    <a:pt x="269" y="838"/>
                  </a:lnTo>
                  <a:lnTo>
                    <a:pt x="271" y="836"/>
                  </a:lnTo>
                  <a:lnTo>
                    <a:pt x="275" y="836"/>
                  </a:lnTo>
                  <a:lnTo>
                    <a:pt x="279" y="834"/>
                  </a:lnTo>
                  <a:lnTo>
                    <a:pt x="282" y="834"/>
                  </a:lnTo>
                  <a:lnTo>
                    <a:pt x="286" y="831"/>
                  </a:lnTo>
                  <a:lnTo>
                    <a:pt x="291" y="830"/>
                  </a:lnTo>
                  <a:lnTo>
                    <a:pt x="295" y="828"/>
                  </a:lnTo>
                  <a:lnTo>
                    <a:pt x="300" y="826"/>
                  </a:lnTo>
                  <a:lnTo>
                    <a:pt x="304" y="825"/>
                  </a:lnTo>
                  <a:lnTo>
                    <a:pt x="307" y="824"/>
                  </a:lnTo>
                  <a:lnTo>
                    <a:pt x="311" y="821"/>
                  </a:lnTo>
                  <a:lnTo>
                    <a:pt x="316" y="820"/>
                  </a:lnTo>
                  <a:lnTo>
                    <a:pt x="319" y="819"/>
                  </a:lnTo>
                  <a:lnTo>
                    <a:pt x="322" y="818"/>
                  </a:lnTo>
                  <a:lnTo>
                    <a:pt x="326" y="816"/>
                  </a:lnTo>
                  <a:lnTo>
                    <a:pt x="329" y="815"/>
                  </a:lnTo>
                  <a:lnTo>
                    <a:pt x="335" y="813"/>
                  </a:lnTo>
                  <a:lnTo>
                    <a:pt x="341" y="810"/>
                  </a:lnTo>
                  <a:lnTo>
                    <a:pt x="346" y="807"/>
                  </a:lnTo>
                  <a:lnTo>
                    <a:pt x="351" y="805"/>
                  </a:lnTo>
                  <a:lnTo>
                    <a:pt x="355" y="804"/>
                  </a:lnTo>
                  <a:lnTo>
                    <a:pt x="359" y="801"/>
                  </a:lnTo>
                  <a:lnTo>
                    <a:pt x="364" y="797"/>
                  </a:lnTo>
                  <a:lnTo>
                    <a:pt x="367" y="795"/>
                  </a:lnTo>
                  <a:lnTo>
                    <a:pt x="372" y="790"/>
                  </a:lnTo>
                  <a:lnTo>
                    <a:pt x="377" y="784"/>
                  </a:lnTo>
                  <a:lnTo>
                    <a:pt x="382" y="779"/>
                  </a:lnTo>
                  <a:lnTo>
                    <a:pt x="387" y="772"/>
                  </a:lnTo>
                  <a:lnTo>
                    <a:pt x="392" y="766"/>
                  </a:lnTo>
                  <a:lnTo>
                    <a:pt x="397" y="761"/>
                  </a:lnTo>
                  <a:lnTo>
                    <a:pt x="403" y="755"/>
                  </a:lnTo>
                  <a:lnTo>
                    <a:pt x="408" y="750"/>
                  </a:lnTo>
                  <a:lnTo>
                    <a:pt x="413" y="744"/>
                  </a:lnTo>
                  <a:lnTo>
                    <a:pt x="418" y="739"/>
                  </a:lnTo>
                  <a:lnTo>
                    <a:pt x="423" y="732"/>
                  </a:lnTo>
                  <a:lnTo>
                    <a:pt x="428" y="727"/>
                  </a:lnTo>
                  <a:lnTo>
                    <a:pt x="433" y="721"/>
                  </a:lnTo>
                  <a:lnTo>
                    <a:pt x="438" y="716"/>
                  </a:lnTo>
                  <a:lnTo>
                    <a:pt x="443" y="711"/>
                  </a:lnTo>
                  <a:lnTo>
                    <a:pt x="448" y="706"/>
                  </a:lnTo>
                  <a:lnTo>
                    <a:pt x="450" y="702"/>
                  </a:lnTo>
                  <a:lnTo>
                    <a:pt x="451" y="700"/>
                  </a:lnTo>
                  <a:lnTo>
                    <a:pt x="454" y="696"/>
                  </a:lnTo>
                  <a:lnTo>
                    <a:pt x="458" y="694"/>
                  </a:lnTo>
                  <a:lnTo>
                    <a:pt x="459" y="689"/>
                  </a:lnTo>
                  <a:lnTo>
                    <a:pt x="463" y="686"/>
                  </a:lnTo>
                  <a:lnTo>
                    <a:pt x="465" y="681"/>
                  </a:lnTo>
                  <a:lnTo>
                    <a:pt x="469" y="679"/>
                  </a:lnTo>
                  <a:lnTo>
                    <a:pt x="471" y="674"/>
                  </a:lnTo>
                  <a:lnTo>
                    <a:pt x="474" y="670"/>
                  </a:lnTo>
                  <a:lnTo>
                    <a:pt x="478" y="666"/>
                  </a:lnTo>
                  <a:lnTo>
                    <a:pt x="481" y="662"/>
                  </a:lnTo>
                  <a:lnTo>
                    <a:pt x="484" y="657"/>
                  </a:lnTo>
                  <a:lnTo>
                    <a:pt x="488" y="652"/>
                  </a:lnTo>
                  <a:lnTo>
                    <a:pt x="491" y="648"/>
                  </a:lnTo>
                  <a:lnTo>
                    <a:pt x="495" y="643"/>
                  </a:lnTo>
                  <a:lnTo>
                    <a:pt x="499" y="638"/>
                  </a:lnTo>
                  <a:lnTo>
                    <a:pt x="503" y="633"/>
                  </a:lnTo>
                  <a:lnTo>
                    <a:pt x="506" y="628"/>
                  </a:lnTo>
                  <a:lnTo>
                    <a:pt x="510" y="623"/>
                  </a:lnTo>
                  <a:lnTo>
                    <a:pt x="514" y="618"/>
                  </a:lnTo>
                  <a:lnTo>
                    <a:pt x="518" y="613"/>
                  </a:lnTo>
                  <a:lnTo>
                    <a:pt x="521" y="608"/>
                  </a:lnTo>
                  <a:lnTo>
                    <a:pt x="526" y="603"/>
                  </a:lnTo>
                  <a:lnTo>
                    <a:pt x="530" y="597"/>
                  </a:lnTo>
                  <a:lnTo>
                    <a:pt x="534" y="592"/>
                  </a:lnTo>
                  <a:lnTo>
                    <a:pt x="538" y="586"/>
                  </a:lnTo>
                  <a:lnTo>
                    <a:pt x="543" y="581"/>
                  </a:lnTo>
                  <a:lnTo>
                    <a:pt x="547" y="576"/>
                  </a:lnTo>
                  <a:lnTo>
                    <a:pt x="552" y="571"/>
                  </a:lnTo>
                  <a:lnTo>
                    <a:pt x="555" y="565"/>
                  </a:lnTo>
                  <a:lnTo>
                    <a:pt x="559" y="560"/>
                  </a:lnTo>
                  <a:lnTo>
                    <a:pt x="563" y="553"/>
                  </a:lnTo>
                  <a:lnTo>
                    <a:pt x="568" y="548"/>
                  </a:lnTo>
                  <a:lnTo>
                    <a:pt x="572" y="542"/>
                  </a:lnTo>
                  <a:lnTo>
                    <a:pt x="575" y="537"/>
                  </a:lnTo>
                  <a:lnTo>
                    <a:pt x="579" y="532"/>
                  </a:lnTo>
                  <a:lnTo>
                    <a:pt x="584" y="526"/>
                  </a:lnTo>
                  <a:lnTo>
                    <a:pt x="587" y="521"/>
                  </a:lnTo>
                  <a:lnTo>
                    <a:pt x="592" y="516"/>
                  </a:lnTo>
                  <a:lnTo>
                    <a:pt x="595" y="509"/>
                  </a:lnTo>
                  <a:lnTo>
                    <a:pt x="599" y="504"/>
                  </a:lnTo>
                  <a:lnTo>
                    <a:pt x="603" y="499"/>
                  </a:lnTo>
                  <a:lnTo>
                    <a:pt x="607" y="493"/>
                  </a:lnTo>
                  <a:lnTo>
                    <a:pt x="610" y="488"/>
                  </a:lnTo>
                  <a:lnTo>
                    <a:pt x="614" y="483"/>
                  </a:lnTo>
                  <a:lnTo>
                    <a:pt x="618" y="478"/>
                  </a:lnTo>
                  <a:lnTo>
                    <a:pt x="622" y="473"/>
                  </a:lnTo>
                  <a:lnTo>
                    <a:pt x="624" y="468"/>
                  </a:lnTo>
                  <a:lnTo>
                    <a:pt x="628" y="463"/>
                  </a:lnTo>
                  <a:lnTo>
                    <a:pt x="630" y="458"/>
                  </a:lnTo>
                  <a:lnTo>
                    <a:pt x="634" y="454"/>
                  </a:lnTo>
                  <a:lnTo>
                    <a:pt x="637" y="448"/>
                  </a:lnTo>
                  <a:lnTo>
                    <a:pt x="640" y="444"/>
                  </a:lnTo>
                  <a:lnTo>
                    <a:pt x="643" y="441"/>
                  </a:lnTo>
                  <a:lnTo>
                    <a:pt x="647" y="436"/>
                  </a:lnTo>
                  <a:lnTo>
                    <a:pt x="649" y="432"/>
                  </a:lnTo>
                  <a:lnTo>
                    <a:pt x="650" y="428"/>
                  </a:lnTo>
                  <a:lnTo>
                    <a:pt x="653" y="423"/>
                  </a:lnTo>
                  <a:lnTo>
                    <a:pt x="655" y="421"/>
                  </a:lnTo>
                  <a:lnTo>
                    <a:pt x="658" y="416"/>
                  </a:lnTo>
                  <a:lnTo>
                    <a:pt x="660" y="413"/>
                  </a:lnTo>
                  <a:lnTo>
                    <a:pt x="662" y="409"/>
                  </a:lnTo>
                  <a:lnTo>
                    <a:pt x="664" y="407"/>
                  </a:lnTo>
                  <a:lnTo>
                    <a:pt x="666" y="403"/>
                  </a:lnTo>
                  <a:lnTo>
                    <a:pt x="668" y="398"/>
                  </a:lnTo>
                  <a:lnTo>
                    <a:pt x="669" y="394"/>
                  </a:lnTo>
                  <a:lnTo>
                    <a:pt x="671" y="391"/>
                  </a:lnTo>
                  <a:lnTo>
                    <a:pt x="672" y="388"/>
                  </a:lnTo>
                  <a:lnTo>
                    <a:pt x="673" y="384"/>
                  </a:lnTo>
                  <a:lnTo>
                    <a:pt x="674" y="381"/>
                  </a:lnTo>
                  <a:lnTo>
                    <a:pt x="676" y="377"/>
                  </a:lnTo>
                  <a:lnTo>
                    <a:pt x="676" y="373"/>
                  </a:lnTo>
                  <a:lnTo>
                    <a:pt x="677" y="369"/>
                  </a:lnTo>
                  <a:lnTo>
                    <a:pt x="678" y="367"/>
                  </a:lnTo>
                  <a:lnTo>
                    <a:pt x="679" y="363"/>
                  </a:lnTo>
                  <a:lnTo>
                    <a:pt x="679" y="359"/>
                  </a:lnTo>
                  <a:lnTo>
                    <a:pt x="681" y="357"/>
                  </a:lnTo>
                  <a:lnTo>
                    <a:pt x="681" y="353"/>
                  </a:lnTo>
                  <a:lnTo>
                    <a:pt x="681" y="350"/>
                  </a:lnTo>
                  <a:lnTo>
                    <a:pt x="681" y="347"/>
                  </a:lnTo>
                  <a:lnTo>
                    <a:pt x="681" y="343"/>
                  </a:lnTo>
                  <a:lnTo>
                    <a:pt x="681" y="339"/>
                  </a:lnTo>
                  <a:lnTo>
                    <a:pt x="681" y="337"/>
                  </a:lnTo>
                  <a:lnTo>
                    <a:pt x="681" y="333"/>
                  </a:lnTo>
                  <a:lnTo>
                    <a:pt x="681" y="329"/>
                  </a:lnTo>
                  <a:lnTo>
                    <a:pt x="681" y="325"/>
                  </a:lnTo>
                  <a:lnTo>
                    <a:pt x="681" y="323"/>
                  </a:lnTo>
                  <a:lnTo>
                    <a:pt x="681" y="319"/>
                  </a:lnTo>
                  <a:lnTo>
                    <a:pt x="681" y="317"/>
                  </a:lnTo>
                  <a:lnTo>
                    <a:pt x="679" y="313"/>
                  </a:lnTo>
                  <a:lnTo>
                    <a:pt x="679" y="310"/>
                  </a:lnTo>
                  <a:lnTo>
                    <a:pt x="678" y="307"/>
                  </a:lnTo>
                  <a:lnTo>
                    <a:pt x="677" y="304"/>
                  </a:lnTo>
                  <a:lnTo>
                    <a:pt x="677" y="300"/>
                  </a:lnTo>
                  <a:lnTo>
                    <a:pt x="676" y="298"/>
                  </a:lnTo>
                  <a:lnTo>
                    <a:pt x="674" y="294"/>
                  </a:lnTo>
                  <a:lnTo>
                    <a:pt x="673" y="290"/>
                  </a:lnTo>
                  <a:lnTo>
                    <a:pt x="672" y="287"/>
                  </a:lnTo>
                  <a:lnTo>
                    <a:pt x="671" y="284"/>
                  </a:lnTo>
                  <a:lnTo>
                    <a:pt x="669" y="280"/>
                  </a:lnTo>
                  <a:lnTo>
                    <a:pt x="668" y="278"/>
                  </a:lnTo>
                  <a:lnTo>
                    <a:pt x="667" y="274"/>
                  </a:lnTo>
                  <a:lnTo>
                    <a:pt x="666" y="272"/>
                  </a:lnTo>
                  <a:lnTo>
                    <a:pt x="664" y="268"/>
                  </a:lnTo>
                  <a:lnTo>
                    <a:pt x="662" y="265"/>
                  </a:lnTo>
                  <a:lnTo>
                    <a:pt x="660" y="262"/>
                  </a:lnTo>
                  <a:lnTo>
                    <a:pt x="659" y="259"/>
                  </a:lnTo>
                  <a:lnTo>
                    <a:pt x="657" y="255"/>
                  </a:lnTo>
                  <a:lnTo>
                    <a:pt x="655" y="253"/>
                  </a:lnTo>
                  <a:lnTo>
                    <a:pt x="654" y="249"/>
                  </a:lnTo>
                  <a:lnTo>
                    <a:pt x="652" y="247"/>
                  </a:lnTo>
                  <a:lnTo>
                    <a:pt x="649" y="243"/>
                  </a:lnTo>
                  <a:lnTo>
                    <a:pt x="648" y="239"/>
                  </a:lnTo>
                  <a:lnTo>
                    <a:pt x="645" y="235"/>
                  </a:lnTo>
                  <a:lnTo>
                    <a:pt x="643" y="233"/>
                  </a:lnTo>
                  <a:lnTo>
                    <a:pt x="640" y="229"/>
                  </a:lnTo>
                  <a:lnTo>
                    <a:pt x="639" y="226"/>
                  </a:lnTo>
                  <a:lnTo>
                    <a:pt x="637" y="223"/>
                  </a:lnTo>
                  <a:lnTo>
                    <a:pt x="634" y="220"/>
                  </a:lnTo>
                  <a:lnTo>
                    <a:pt x="632" y="216"/>
                  </a:lnTo>
                  <a:lnTo>
                    <a:pt x="629" y="214"/>
                  </a:lnTo>
                  <a:lnTo>
                    <a:pt x="627" y="210"/>
                  </a:lnTo>
                  <a:lnTo>
                    <a:pt x="624" y="208"/>
                  </a:lnTo>
                  <a:lnTo>
                    <a:pt x="622" y="204"/>
                  </a:lnTo>
                  <a:lnTo>
                    <a:pt x="619" y="201"/>
                  </a:lnTo>
                  <a:lnTo>
                    <a:pt x="617" y="198"/>
                  </a:lnTo>
                  <a:lnTo>
                    <a:pt x="614"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8" name="Freeform 15"/>
            <p:cNvSpPr>
              <a:spLocks/>
            </p:cNvSpPr>
            <p:nvPr/>
          </p:nvSpPr>
          <p:spPr bwMode="auto">
            <a:xfrm>
              <a:off x="4033" y="1115"/>
              <a:ext cx="29" cy="72"/>
            </a:xfrm>
            <a:custGeom>
              <a:avLst/>
              <a:gdLst>
                <a:gd name="T0" fmla="*/ 2 w 57"/>
                <a:gd name="T1" fmla="*/ 1 h 144"/>
                <a:gd name="T2" fmla="*/ 2 w 57"/>
                <a:gd name="T3" fmla="*/ 0 h 144"/>
                <a:gd name="T4" fmla="*/ 2 w 57"/>
                <a:gd name="T5" fmla="*/ 1 h 144"/>
                <a:gd name="T6" fmla="*/ 1 w 57"/>
                <a:gd name="T7" fmla="*/ 1 h 144"/>
                <a:gd name="T8" fmla="*/ 1 w 57"/>
                <a:gd name="T9" fmla="*/ 1 h 144"/>
                <a:gd name="T10" fmla="*/ 1 w 57"/>
                <a:gd name="T11" fmla="*/ 1 h 144"/>
                <a:gd name="T12" fmla="*/ 1 w 57"/>
                <a:gd name="T13" fmla="*/ 2 h 144"/>
                <a:gd name="T14" fmla="*/ 1 w 57"/>
                <a:gd name="T15" fmla="*/ 2 h 144"/>
                <a:gd name="T16" fmla="*/ 1 w 57"/>
                <a:gd name="T17" fmla="*/ 2 h 144"/>
                <a:gd name="T18" fmla="*/ 1 w 57"/>
                <a:gd name="T19" fmla="*/ 2 h 144"/>
                <a:gd name="T20" fmla="*/ 1 w 57"/>
                <a:gd name="T21" fmla="*/ 3 h 144"/>
                <a:gd name="T22" fmla="*/ 1 w 57"/>
                <a:gd name="T23" fmla="*/ 3 h 144"/>
                <a:gd name="T24" fmla="*/ 1 w 57"/>
                <a:gd name="T25" fmla="*/ 3 h 144"/>
                <a:gd name="T26" fmla="*/ 1 w 57"/>
                <a:gd name="T27" fmla="*/ 3 h 144"/>
                <a:gd name="T28" fmla="*/ 1 w 57"/>
                <a:gd name="T29" fmla="*/ 4 h 144"/>
                <a:gd name="T30" fmla="*/ 1 w 57"/>
                <a:gd name="T31" fmla="*/ 4 h 144"/>
                <a:gd name="T32" fmla="*/ 0 w 57"/>
                <a:gd name="T33" fmla="*/ 4 h 144"/>
                <a:gd name="T34" fmla="*/ 1 w 57"/>
                <a:gd name="T35" fmla="*/ 5 h 144"/>
                <a:gd name="T36" fmla="*/ 1 w 57"/>
                <a:gd name="T37" fmla="*/ 5 h 144"/>
                <a:gd name="T38" fmla="*/ 1 w 57"/>
                <a:gd name="T39" fmla="*/ 5 h 144"/>
                <a:gd name="T40" fmla="*/ 1 w 57"/>
                <a:gd name="T41" fmla="*/ 5 h 144"/>
                <a:gd name="T42" fmla="*/ 2 w 57"/>
                <a:gd name="T43" fmla="*/ 4 h 144"/>
                <a:gd name="T44" fmla="*/ 2 w 57"/>
                <a:gd name="T45" fmla="*/ 4 h 144"/>
                <a:gd name="T46" fmla="*/ 2 w 57"/>
                <a:gd name="T47" fmla="*/ 4 h 144"/>
                <a:gd name="T48" fmla="*/ 2 w 57"/>
                <a:gd name="T49" fmla="*/ 4 h 144"/>
                <a:gd name="T50" fmla="*/ 2 w 57"/>
                <a:gd name="T51" fmla="*/ 3 h 144"/>
                <a:gd name="T52" fmla="*/ 2 w 57"/>
                <a:gd name="T53" fmla="*/ 3 h 144"/>
                <a:gd name="T54" fmla="*/ 2 w 57"/>
                <a:gd name="T55" fmla="*/ 3 h 144"/>
                <a:gd name="T56" fmla="*/ 2 w 57"/>
                <a:gd name="T57" fmla="*/ 3 h 144"/>
                <a:gd name="T58" fmla="*/ 2 w 57"/>
                <a:gd name="T59" fmla="*/ 2 h 144"/>
                <a:gd name="T60" fmla="*/ 2 w 57"/>
                <a:gd name="T61" fmla="*/ 2 h 144"/>
                <a:gd name="T62" fmla="*/ 2 w 57"/>
                <a:gd name="T63" fmla="*/ 2 h 144"/>
                <a:gd name="T64" fmla="*/ 2 w 57"/>
                <a:gd name="T65" fmla="*/ 2 h 144"/>
                <a:gd name="T66" fmla="*/ 2 w 57"/>
                <a:gd name="T67" fmla="*/ 2 h 144"/>
                <a:gd name="T68" fmla="*/ 2 w 57"/>
                <a:gd name="T69" fmla="*/ 1 h 144"/>
                <a:gd name="T70" fmla="*/ 2 w 57"/>
                <a:gd name="T71" fmla="*/ 1 h 144"/>
                <a:gd name="T72" fmla="*/ 2 w 57"/>
                <a:gd name="T73" fmla="*/ 1 h 144"/>
                <a:gd name="T74" fmla="*/ 2 w 57"/>
                <a:gd name="T75" fmla="*/ 1 h 144"/>
                <a:gd name="T76" fmla="*/ 2 w 57"/>
                <a:gd name="T77" fmla="*/ 1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7" h="144">
                  <a:moveTo>
                    <a:pt x="55" y="8"/>
                  </a:moveTo>
                  <a:lnTo>
                    <a:pt x="51" y="4"/>
                  </a:lnTo>
                  <a:lnTo>
                    <a:pt x="47" y="1"/>
                  </a:lnTo>
                  <a:lnTo>
                    <a:pt x="43" y="0"/>
                  </a:lnTo>
                  <a:lnTo>
                    <a:pt x="40" y="0"/>
                  </a:lnTo>
                  <a:lnTo>
                    <a:pt x="36" y="5"/>
                  </a:lnTo>
                  <a:lnTo>
                    <a:pt x="32" y="10"/>
                  </a:lnTo>
                  <a:lnTo>
                    <a:pt x="28" y="14"/>
                  </a:lnTo>
                  <a:lnTo>
                    <a:pt x="23" y="19"/>
                  </a:lnTo>
                  <a:lnTo>
                    <a:pt x="23" y="23"/>
                  </a:lnTo>
                  <a:lnTo>
                    <a:pt x="22" y="28"/>
                  </a:lnTo>
                  <a:lnTo>
                    <a:pt x="22" y="30"/>
                  </a:lnTo>
                  <a:lnTo>
                    <a:pt x="21" y="33"/>
                  </a:lnTo>
                  <a:lnTo>
                    <a:pt x="21" y="36"/>
                  </a:lnTo>
                  <a:lnTo>
                    <a:pt x="20" y="40"/>
                  </a:lnTo>
                  <a:lnTo>
                    <a:pt x="18" y="44"/>
                  </a:lnTo>
                  <a:lnTo>
                    <a:pt x="17" y="48"/>
                  </a:lnTo>
                  <a:lnTo>
                    <a:pt x="16" y="51"/>
                  </a:lnTo>
                  <a:lnTo>
                    <a:pt x="16" y="55"/>
                  </a:lnTo>
                  <a:lnTo>
                    <a:pt x="15" y="59"/>
                  </a:lnTo>
                  <a:lnTo>
                    <a:pt x="15" y="63"/>
                  </a:lnTo>
                  <a:lnTo>
                    <a:pt x="13" y="65"/>
                  </a:lnTo>
                  <a:lnTo>
                    <a:pt x="12" y="70"/>
                  </a:lnTo>
                  <a:lnTo>
                    <a:pt x="11" y="74"/>
                  </a:lnTo>
                  <a:lnTo>
                    <a:pt x="10" y="79"/>
                  </a:lnTo>
                  <a:lnTo>
                    <a:pt x="8" y="84"/>
                  </a:lnTo>
                  <a:lnTo>
                    <a:pt x="7" y="89"/>
                  </a:lnTo>
                  <a:lnTo>
                    <a:pt x="5" y="94"/>
                  </a:lnTo>
                  <a:lnTo>
                    <a:pt x="5" y="99"/>
                  </a:lnTo>
                  <a:lnTo>
                    <a:pt x="3" y="103"/>
                  </a:lnTo>
                  <a:lnTo>
                    <a:pt x="3" y="108"/>
                  </a:lnTo>
                  <a:lnTo>
                    <a:pt x="2" y="113"/>
                  </a:lnTo>
                  <a:lnTo>
                    <a:pt x="1" y="119"/>
                  </a:lnTo>
                  <a:lnTo>
                    <a:pt x="0" y="124"/>
                  </a:lnTo>
                  <a:lnTo>
                    <a:pt x="1" y="129"/>
                  </a:lnTo>
                  <a:lnTo>
                    <a:pt x="1" y="134"/>
                  </a:lnTo>
                  <a:lnTo>
                    <a:pt x="3" y="138"/>
                  </a:lnTo>
                  <a:lnTo>
                    <a:pt x="6" y="142"/>
                  </a:lnTo>
                  <a:lnTo>
                    <a:pt x="11" y="144"/>
                  </a:lnTo>
                  <a:lnTo>
                    <a:pt x="17" y="140"/>
                  </a:lnTo>
                  <a:lnTo>
                    <a:pt x="22" y="135"/>
                  </a:lnTo>
                  <a:lnTo>
                    <a:pt x="28" y="130"/>
                  </a:lnTo>
                  <a:lnTo>
                    <a:pt x="35" y="127"/>
                  </a:lnTo>
                  <a:lnTo>
                    <a:pt x="35" y="123"/>
                  </a:lnTo>
                  <a:lnTo>
                    <a:pt x="35" y="119"/>
                  </a:lnTo>
                  <a:lnTo>
                    <a:pt x="35" y="115"/>
                  </a:lnTo>
                  <a:lnTo>
                    <a:pt x="36" y="113"/>
                  </a:lnTo>
                  <a:lnTo>
                    <a:pt x="36" y="109"/>
                  </a:lnTo>
                  <a:lnTo>
                    <a:pt x="37" y="107"/>
                  </a:lnTo>
                  <a:lnTo>
                    <a:pt x="38" y="103"/>
                  </a:lnTo>
                  <a:lnTo>
                    <a:pt x="40" y="99"/>
                  </a:lnTo>
                  <a:lnTo>
                    <a:pt x="40" y="95"/>
                  </a:lnTo>
                  <a:lnTo>
                    <a:pt x="41" y="92"/>
                  </a:lnTo>
                  <a:lnTo>
                    <a:pt x="42" y="88"/>
                  </a:lnTo>
                  <a:lnTo>
                    <a:pt x="43" y="84"/>
                  </a:lnTo>
                  <a:lnTo>
                    <a:pt x="43" y="80"/>
                  </a:lnTo>
                  <a:lnTo>
                    <a:pt x="46" y="78"/>
                  </a:lnTo>
                  <a:lnTo>
                    <a:pt x="46" y="73"/>
                  </a:lnTo>
                  <a:lnTo>
                    <a:pt x="47" y="68"/>
                  </a:lnTo>
                  <a:lnTo>
                    <a:pt x="48" y="64"/>
                  </a:lnTo>
                  <a:lnTo>
                    <a:pt x="50" y="59"/>
                  </a:lnTo>
                  <a:lnTo>
                    <a:pt x="50" y="55"/>
                  </a:lnTo>
                  <a:lnTo>
                    <a:pt x="51" y="51"/>
                  </a:lnTo>
                  <a:lnTo>
                    <a:pt x="52" y="49"/>
                  </a:lnTo>
                  <a:lnTo>
                    <a:pt x="53" y="45"/>
                  </a:lnTo>
                  <a:lnTo>
                    <a:pt x="53" y="43"/>
                  </a:lnTo>
                  <a:lnTo>
                    <a:pt x="55" y="39"/>
                  </a:lnTo>
                  <a:lnTo>
                    <a:pt x="55" y="36"/>
                  </a:lnTo>
                  <a:lnTo>
                    <a:pt x="56" y="34"/>
                  </a:lnTo>
                  <a:lnTo>
                    <a:pt x="56" y="29"/>
                  </a:lnTo>
                  <a:lnTo>
                    <a:pt x="57" y="25"/>
                  </a:lnTo>
                  <a:lnTo>
                    <a:pt x="57" y="21"/>
                  </a:lnTo>
                  <a:lnTo>
                    <a:pt x="57" y="19"/>
                  </a:lnTo>
                  <a:lnTo>
                    <a:pt x="57" y="16"/>
                  </a:lnTo>
                  <a:lnTo>
                    <a:pt x="57" y="14"/>
                  </a:lnTo>
                  <a:lnTo>
                    <a:pt x="56" y="10"/>
                  </a:lnTo>
                  <a:lnTo>
                    <a:pt x="5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9" name="Freeform 16"/>
            <p:cNvSpPr>
              <a:spLocks/>
            </p:cNvSpPr>
            <p:nvPr/>
          </p:nvSpPr>
          <p:spPr bwMode="auto">
            <a:xfrm>
              <a:off x="4125" y="890"/>
              <a:ext cx="208" cy="154"/>
            </a:xfrm>
            <a:custGeom>
              <a:avLst/>
              <a:gdLst>
                <a:gd name="T0" fmla="*/ 12 w 416"/>
                <a:gd name="T1" fmla="*/ 7 h 310"/>
                <a:gd name="T2" fmla="*/ 12 w 416"/>
                <a:gd name="T3" fmla="*/ 8 h 310"/>
                <a:gd name="T4" fmla="*/ 11 w 416"/>
                <a:gd name="T5" fmla="*/ 8 h 310"/>
                <a:gd name="T6" fmla="*/ 10 w 416"/>
                <a:gd name="T7" fmla="*/ 8 h 310"/>
                <a:gd name="T8" fmla="*/ 9 w 416"/>
                <a:gd name="T9" fmla="*/ 8 h 310"/>
                <a:gd name="T10" fmla="*/ 8 w 416"/>
                <a:gd name="T11" fmla="*/ 8 h 310"/>
                <a:gd name="T12" fmla="*/ 8 w 416"/>
                <a:gd name="T13" fmla="*/ 8 h 310"/>
                <a:gd name="T14" fmla="*/ 7 w 416"/>
                <a:gd name="T15" fmla="*/ 8 h 310"/>
                <a:gd name="T16" fmla="*/ 7 w 416"/>
                <a:gd name="T17" fmla="*/ 8 h 310"/>
                <a:gd name="T18" fmla="*/ 6 w 416"/>
                <a:gd name="T19" fmla="*/ 8 h 310"/>
                <a:gd name="T20" fmla="*/ 5 w 416"/>
                <a:gd name="T21" fmla="*/ 7 h 310"/>
                <a:gd name="T22" fmla="*/ 4 w 416"/>
                <a:gd name="T23" fmla="*/ 7 h 310"/>
                <a:gd name="T24" fmla="*/ 3 w 416"/>
                <a:gd name="T25" fmla="*/ 6 h 310"/>
                <a:gd name="T26" fmla="*/ 3 w 416"/>
                <a:gd name="T27" fmla="*/ 5 h 310"/>
                <a:gd name="T28" fmla="*/ 2 w 416"/>
                <a:gd name="T29" fmla="*/ 5 h 310"/>
                <a:gd name="T30" fmla="*/ 2 w 416"/>
                <a:gd name="T31" fmla="*/ 4 h 310"/>
                <a:gd name="T32" fmla="*/ 2 w 416"/>
                <a:gd name="T33" fmla="*/ 4 h 310"/>
                <a:gd name="T34" fmla="*/ 2 w 416"/>
                <a:gd name="T35" fmla="*/ 3 h 310"/>
                <a:gd name="T36" fmla="*/ 2 w 416"/>
                <a:gd name="T37" fmla="*/ 2 h 310"/>
                <a:gd name="T38" fmla="*/ 2 w 416"/>
                <a:gd name="T39" fmla="*/ 2 h 310"/>
                <a:gd name="T40" fmla="*/ 2 w 416"/>
                <a:gd name="T41" fmla="*/ 1 h 310"/>
                <a:gd name="T42" fmla="*/ 2 w 416"/>
                <a:gd name="T43" fmla="*/ 0 h 310"/>
                <a:gd name="T44" fmla="*/ 2 w 416"/>
                <a:gd name="T45" fmla="*/ 0 h 310"/>
                <a:gd name="T46" fmla="*/ 2 w 416"/>
                <a:gd name="T47" fmla="*/ 0 h 310"/>
                <a:gd name="T48" fmla="*/ 1 w 416"/>
                <a:gd name="T49" fmla="*/ 0 h 310"/>
                <a:gd name="T50" fmla="*/ 1 w 416"/>
                <a:gd name="T51" fmla="*/ 0 h 310"/>
                <a:gd name="T52" fmla="*/ 1 w 416"/>
                <a:gd name="T53" fmla="*/ 1 h 310"/>
                <a:gd name="T54" fmla="*/ 1 w 416"/>
                <a:gd name="T55" fmla="*/ 2 h 310"/>
                <a:gd name="T56" fmla="*/ 0 w 416"/>
                <a:gd name="T57" fmla="*/ 2 h 310"/>
                <a:gd name="T58" fmla="*/ 1 w 416"/>
                <a:gd name="T59" fmla="*/ 3 h 310"/>
                <a:gd name="T60" fmla="*/ 1 w 416"/>
                <a:gd name="T61" fmla="*/ 3 h 310"/>
                <a:gd name="T62" fmla="*/ 1 w 416"/>
                <a:gd name="T63" fmla="*/ 4 h 310"/>
                <a:gd name="T64" fmla="*/ 1 w 416"/>
                <a:gd name="T65" fmla="*/ 5 h 310"/>
                <a:gd name="T66" fmla="*/ 1 w 416"/>
                <a:gd name="T67" fmla="*/ 5 h 310"/>
                <a:gd name="T68" fmla="*/ 2 w 416"/>
                <a:gd name="T69" fmla="*/ 6 h 310"/>
                <a:gd name="T70" fmla="*/ 2 w 416"/>
                <a:gd name="T71" fmla="*/ 6 h 310"/>
                <a:gd name="T72" fmla="*/ 3 w 416"/>
                <a:gd name="T73" fmla="*/ 7 h 310"/>
                <a:gd name="T74" fmla="*/ 4 w 416"/>
                <a:gd name="T75" fmla="*/ 7 h 310"/>
                <a:gd name="T76" fmla="*/ 4 w 416"/>
                <a:gd name="T77" fmla="*/ 8 h 310"/>
                <a:gd name="T78" fmla="*/ 5 w 416"/>
                <a:gd name="T79" fmla="*/ 8 h 310"/>
                <a:gd name="T80" fmla="*/ 5 w 416"/>
                <a:gd name="T81" fmla="*/ 8 h 310"/>
                <a:gd name="T82" fmla="*/ 6 w 416"/>
                <a:gd name="T83" fmla="*/ 9 h 310"/>
                <a:gd name="T84" fmla="*/ 7 w 416"/>
                <a:gd name="T85" fmla="*/ 9 h 310"/>
                <a:gd name="T86" fmla="*/ 7 w 416"/>
                <a:gd name="T87" fmla="*/ 9 h 310"/>
                <a:gd name="T88" fmla="*/ 8 w 416"/>
                <a:gd name="T89" fmla="*/ 9 h 310"/>
                <a:gd name="T90" fmla="*/ 9 w 416"/>
                <a:gd name="T91" fmla="*/ 9 h 310"/>
                <a:gd name="T92" fmla="*/ 9 w 416"/>
                <a:gd name="T93" fmla="*/ 9 h 310"/>
                <a:gd name="T94" fmla="*/ 10 w 416"/>
                <a:gd name="T95" fmla="*/ 9 h 310"/>
                <a:gd name="T96" fmla="*/ 10 w 416"/>
                <a:gd name="T97" fmla="*/ 9 h 310"/>
                <a:gd name="T98" fmla="*/ 11 w 416"/>
                <a:gd name="T99" fmla="*/ 9 h 310"/>
                <a:gd name="T100" fmla="*/ 12 w 416"/>
                <a:gd name="T101" fmla="*/ 9 h 310"/>
                <a:gd name="T102" fmla="*/ 13 w 416"/>
                <a:gd name="T103" fmla="*/ 8 h 310"/>
                <a:gd name="T104" fmla="*/ 13 w 416"/>
                <a:gd name="T105" fmla="*/ 7 h 310"/>
                <a:gd name="T106" fmla="*/ 13 w 416"/>
                <a:gd name="T107" fmla="*/ 7 h 310"/>
                <a:gd name="T108" fmla="*/ 13 w 416"/>
                <a:gd name="T109" fmla="*/ 6 h 310"/>
                <a:gd name="T110" fmla="*/ 13 w 416"/>
                <a:gd name="T111" fmla="*/ 6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6" h="310">
                  <a:moveTo>
                    <a:pt x="382" y="227"/>
                  </a:moveTo>
                  <a:lnTo>
                    <a:pt x="381" y="231"/>
                  </a:lnTo>
                  <a:lnTo>
                    <a:pt x="380" y="234"/>
                  </a:lnTo>
                  <a:lnTo>
                    <a:pt x="377" y="240"/>
                  </a:lnTo>
                  <a:lnTo>
                    <a:pt x="375" y="243"/>
                  </a:lnTo>
                  <a:lnTo>
                    <a:pt x="371" y="247"/>
                  </a:lnTo>
                  <a:lnTo>
                    <a:pt x="367" y="250"/>
                  </a:lnTo>
                  <a:lnTo>
                    <a:pt x="364" y="253"/>
                  </a:lnTo>
                  <a:lnTo>
                    <a:pt x="360" y="257"/>
                  </a:lnTo>
                  <a:lnTo>
                    <a:pt x="355" y="258"/>
                  </a:lnTo>
                  <a:lnTo>
                    <a:pt x="351" y="261"/>
                  </a:lnTo>
                  <a:lnTo>
                    <a:pt x="346" y="262"/>
                  </a:lnTo>
                  <a:lnTo>
                    <a:pt x="341" y="265"/>
                  </a:lnTo>
                  <a:lnTo>
                    <a:pt x="336" y="266"/>
                  </a:lnTo>
                  <a:lnTo>
                    <a:pt x="331" y="268"/>
                  </a:lnTo>
                  <a:lnTo>
                    <a:pt x="326" y="268"/>
                  </a:lnTo>
                  <a:lnTo>
                    <a:pt x="321" y="271"/>
                  </a:lnTo>
                  <a:lnTo>
                    <a:pt x="315" y="271"/>
                  </a:lnTo>
                  <a:lnTo>
                    <a:pt x="310" y="272"/>
                  </a:lnTo>
                  <a:lnTo>
                    <a:pt x="304" y="273"/>
                  </a:lnTo>
                  <a:lnTo>
                    <a:pt x="299" y="275"/>
                  </a:lnTo>
                  <a:lnTo>
                    <a:pt x="294" y="275"/>
                  </a:lnTo>
                  <a:lnTo>
                    <a:pt x="287" y="275"/>
                  </a:lnTo>
                  <a:lnTo>
                    <a:pt x="282" y="276"/>
                  </a:lnTo>
                  <a:lnTo>
                    <a:pt x="277" y="276"/>
                  </a:lnTo>
                  <a:lnTo>
                    <a:pt x="271" y="276"/>
                  </a:lnTo>
                  <a:lnTo>
                    <a:pt x="266" y="276"/>
                  </a:lnTo>
                  <a:lnTo>
                    <a:pt x="261" y="276"/>
                  </a:lnTo>
                  <a:lnTo>
                    <a:pt x="256" y="276"/>
                  </a:lnTo>
                  <a:lnTo>
                    <a:pt x="251" y="276"/>
                  </a:lnTo>
                  <a:lnTo>
                    <a:pt x="245" y="276"/>
                  </a:lnTo>
                  <a:lnTo>
                    <a:pt x="240" y="276"/>
                  </a:lnTo>
                  <a:lnTo>
                    <a:pt x="236" y="276"/>
                  </a:lnTo>
                  <a:lnTo>
                    <a:pt x="231" y="275"/>
                  </a:lnTo>
                  <a:lnTo>
                    <a:pt x="227" y="275"/>
                  </a:lnTo>
                  <a:lnTo>
                    <a:pt x="223" y="275"/>
                  </a:lnTo>
                  <a:lnTo>
                    <a:pt x="220" y="273"/>
                  </a:lnTo>
                  <a:lnTo>
                    <a:pt x="216" y="273"/>
                  </a:lnTo>
                  <a:lnTo>
                    <a:pt x="213" y="272"/>
                  </a:lnTo>
                  <a:lnTo>
                    <a:pt x="211" y="272"/>
                  </a:lnTo>
                  <a:lnTo>
                    <a:pt x="208" y="272"/>
                  </a:lnTo>
                  <a:lnTo>
                    <a:pt x="206" y="271"/>
                  </a:lnTo>
                  <a:lnTo>
                    <a:pt x="202" y="270"/>
                  </a:lnTo>
                  <a:lnTo>
                    <a:pt x="198" y="268"/>
                  </a:lnTo>
                  <a:lnTo>
                    <a:pt x="195" y="267"/>
                  </a:lnTo>
                  <a:lnTo>
                    <a:pt x="190" y="266"/>
                  </a:lnTo>
                  <a:lnTo>
                    <a:pt x="186" y="263"/>
                  </a:lnTo>
                  <a:lnTo>
                    <a:pt x="181" y="262"/>
                  </a:lnTo>
                  <a:lnTo>
                    <a:pt x="177" y="261"/>
                  </a:lnTo>
                  <a:lnTo>
                    <a:pt x="171" y="258"/>
                  </a:lnTo>
                  <a:lnTo>
                    <a:pt x="166" y="256"/>
                  </a:lnTo>
                  <a:lnTo>
                    <a:pt x="161" y="255"/>
                  </a:lnTo>
                  <a:lnTo>
                    <a:pt x="155" y="252"/>
                  </a:lnTo>
                  <a:lnTo>
                    <a:pt x="148" y="248"/>
                  </a:lnTo>
                  <a:lnTo>
                    <a:pt x="143" y="246"/>
                  </a:lnTo>
                  <a:lnTo>
                    <a:pt x="137" y="242"/>
                  </a:lnTo>
                  <a:lnTo>
                    <a:pt x="132" y="240"/>
                  </a:lnTo>
                  <a:lnTo>
                    <a:pt x="126" y="236"/>
                  </a:lnTo>
                  <a:lnTo>
                    <a:pt x="121" y="232"/>
                  </a:lnTo>
                  <a:lnTo>
                    <a:pt x="114" y="227"/>
                  </a:lnTo>
                  <a:lnTo>
                    <a:pt x="108" y="223"/>
                  </a:lnTo>
                  <a:lnTo>
                    <a:pt x="102" y="218"/>
                  </a:lnTo>
                  <a:lnTo>
                    <a:pt x="97" y="214"/>
                  </a:lnTo>
                  <a:lnTo>
                    <a:pt x="91" y="209"/>
                  </a:lnTo>
                  <a:lnTo>
                    <a:pt x="86" y="203"/>
                  </a:lnTo>
                  <a:lnTo>
                    <a:pt x="81" y="197"/>
                  </a:lnTo>
                  <a:lnTo>
                    <a:pt x="76" y="192"/>
                  </a:lnTo>
                  <a:lnTo>
                    <a:pt x="73" y="188"/>
                  </a:lnTo>
                  <a:lnTo>
                    <a:pt x="71" y="186"/>
                  </a:lnTo>
                  <a:lnTo>
                    <a:pt x="68" y="182"/>
                  </a:lnTo>
                  <a:lnTo>
                    <a:pt x="67" y="179"/>
                  </a:lnTo>
                  <a:lnTo>
                    <a:pt x="64" y="176"/>
                  </a:lnTo>
                  <a:lnTo>
                    <a:pt x="62" y="172"/>
                  </a:lnTo>
                  <a:lnTo>
                    <a:pt x="59" y="169"/>
                  </a:lnTo>
                  <a:lnTo>
                    <a:pt x="58" y="166"/>
                  </a:lnTo>
                  <a:lnTo>
                    <a:pt x="56" y="162"/>
                  </a:lnTo>
                  <a:lnTo>
                    <a:pt x="54" y="158"/>
                  </a:lnTo>
                  <a:lnTo>
                    <a:pt x="53" y="154"/>
                  </a:lnTo>
                  <a:lnTo>
                    <a:pt x="51" y="151"/>
                  </a:lnTo>
                  <a:lnTo>
                    <a:pt x="49" y="147"/>
                  </a:lnTo>
                  <a:lnTo>
                    <a:pt x="47" y="143"/>
                  </a:lnTo>
                  <a:lnTo>
                    <a:pt x="46" y="139"/>
                  </a:lnTo>
                  <a:lnTo>
                    <a:pt x="44" y="137"/>
                  </a:lnTo>
                  <a:lnTo>
                    <a:pt x="43" y="133"/>
                  </a:lnTo>
                  <a:lnTo>
                    <a:pt x="42" y="129"/>
                  </a:lnTo>
                  <a:lnTo>
                    <a:pt x="41" y="126"/>
                  </a:lnTo>
                  <a:lnTo>
                    <a:pt x="41" y="123"/>
                  </a:lnTo>
                  <a:lnTo>
                    <a:pt x="39" y="119"/>
                  </a:lnTo>
                  <a:lnTo>
                    <a:pt x="39" y="117"/>
                  </a:lnTo>
                  <a:lnTo>
                    <a:pt x="38" y="113"/>
                  </a:lnTo>
                  <a:lnTo>
                    <a:pt x="37" y="111"/>
                  </a:lnTo>
                  <a:lnTo>
                    <a:pt x="36" y="106"/>
                  </a:lnTo>
                  <a:lnTo>
                    <a:pt x="36" y="99"/>
                  </a:lnTo>
                  <a:lnTo>
                    <a:pt x="34" y="94"/>
                  </a:lnTo>
                  <a:lnTo>
                    <a:pt x="34" y="89"/>
                  </a:lnTo>
                  <a:lnTo>
                    <a:pt x="34" y="84"/>
                  </a:lnTo>
                  <a:lnTo>
                    <a:pt x="34" y="79"/>
                  </a:lnTo>
                  <a:lnTo>
                    <a:pt x="34" y="74"/>
                  </a:lnTo>
                  <a:lnTo>
                    <a:pt x="36" y="70"/>
                  </a:lnTo>
                  <a:lnTo>
                    <a:pt x="36" y="67"/>
                  </a:lnTo>
                  <a:lnTo>
                    <a:pt x="37" y="63"/>
                  </a:lnTo>
                  <a:lnTo>
                    <a:pt x="38" y="59"/>
                  </a:lnTo>
                  <a:lnTo>
                    <a:pt x="39" y="55"/>
                  </a:lnTo>
                  <a:lnTo>
                    <a:pt x="39" y="53"/>
                  </a:lnTo>
                  <a:lnTo>
                    <a:pt x="41" y="49"/>
                  </a:lnTo>
                  <a:lnTo>
                    <a:pt x="43" y="44"/>
                  </a:lnTo>
                  <a:lnTo>
                    <a:pt x="47" y="40"/>
                  </a:lnTo>
                  <a:lnTo>
                    <a:pt x="48" y="35"/>
                  </a:lnTo>
                  <a:lnTo>
                    <a:pt x="51" y="33"/>
                  </a:lnTo>
                  <a:lnTo>
                    <a:pt x="53" y="30"/>
                  </a:lnTo>
                  <a:lnTo>
                    <a:pt x="54" y="29"/>
                  </a:lnTo>
                  <a:lnTo>
                    <a:pt x="56" y="25"/>
                  </a:lnTo>
                  <a:lnTo>
                    <a:pt x="56" y="23"/>
                  </a:lnTo>
                  <a:lnTo>
                    <a:pt x="56" y="20"/>
                  </a:lnTo>
                  <a:lnTo>
                    <a:pt x="57" y="17"/>
                  </a:lnTo>
                  <a:lnTo>
                    <a:pt x="56" y="14"/>
                  </a:lnTo>
                  <a:lnTo>
                    <a:pt x="54" y="10"/>
                  </a:lnTo>
                  <a:lnTo>
                    <a:pt x="53" y="8"/>
                  </a:lnTo>
                  <a:lnTo>
                    <a:pt x="52" y="5"/>
                  </a:lnTo>
                  <a:lnTo>
                    <a:pt x="47" y="2"/>
                  </a:lnTo>
                  <a:lnTo>
                    <a:pt x="41" y="0"/>
                  </a:lnTo>
                  <a:lnTo>
                    <a:pt x="38" y="0"/>
                  </a:lnTo>
                  <a:lnTo>
                    <a:pt x="34" y="2"/>
                  </a:lnTo>
                  <a:lnTo>
                    <a:pt x="32" y="3"/>
                  </a:lnTo>
                  <a:lnTo>
                    <a:pt x="29" y="8"/>
                  </a:lnTo>
                  <a:lnTo>
                    <a:pt x="28" y="8"/>
                  </a:lnTo>
                  <a:lnTo>
                    <a:pt x="26" y="10"/>
                  </a:lnTo>
                  <a:lnTo>
                    <a:pt x="23" y="14"/>
                  </a:lnTo>
                  <a:lnTo>
                    <a:pt x="21" y="19"/>
                  </a:lnTo>
                  <a:lnTo>
                    <a:pt x="18" y="20"/>
                  </a:lnTo>
                  <a:lnTo>
                    <a:pt x="16" y="24"/>
                  </a:lnTo>
                  <a:lnTo>
                    <a:pt x="14" y="28"/>
                  </a:lnTo>
                  <a:lnTo>
                    <a:pt x="13" y="32"/>
                  </a:lnTo>
                  <a:lnTo>
                    <a:pt x="11" y="35"/>
                  </a:lnTo>
                  <a:lnTo>
                    <a:pt x="9" y="40"/>
                  </a:lnTo>
                  <a:lnTo>
                    <a:pt x="8" y="45"/>
                  </a:lnTo>
                  <a:lnTo>
                    <a:pt x="7" y="50"/>
                  </a:lnTo>
                  <a:lnTo>
                    <a:pt x="6" y="54"/>
                  </a:lnTo>
                  <a:lnTo>
                    <a:pt x="3" y="60"/>
                  </a:lnTo>
                  <a:lnTo>
                    <a:pt x="2" y="65"/>
                  </a:lnTo>
                  <a:lnTo>
                    <a:pt x="2" y="72"/>
                  </a:lnTo>
                  <a:lnTo>
                    <a:pt x="2" y="74"/>
                  </a:lnTo>
                  <a:lnTo>
                    <a:pt x="0" y="78"/>
                  </a:lnTo>
                  <a:lnTo>
                    <a:pt x="0" y="80"/>
                  </a:lnTo>
                  <a:lnTo>
                    <a:pt x="0" y="84"/>
                  </a:lnTo>
                  <a:lnTo>
                    <a:pt x="0" y="88"/>
                  </a:lnTo>
                  <a:lnTo>
                    <a:pt x="0" y="92"/>
                  </a:lnTo>
                  <a:lnTo>
                    <a:pt x="0" y="94"/>
                  </a:lnTo>
                  <a:lnTo>
                    <a:pt x="2" y="99"/>
                  </a:lnTo>
                  <a:lnTo>
                    <a:pt x="2" y="102"/>
                  </a:lnTo>
                  <a:lnTo>
                    <a:pt x="2" y="106"/>
                  </a:lnTo>
                  <a:lnTo>
                    <a:pt x="2" y="109"/>
                  </a:lnTo>
                  <a:lnTo>
                    <a:pt x="3" y="113"/>
                  </a:lnTo>
                  <a:lnTo>
                    <a:pt x="3" y="117"/>
                  </a:lnTo>
                  <a:lnTo>
                    <a:pt x="4" y="121"/>
                  </a:lnTo>
                  <a:lnTo>
                    <a:pt x="6" y="124"/>
                  </a:lnTo>
                  <a:lnTo>
                    <a:pt x="7" y="129"/>
                  </a:lnTo>
                  <a:lnTo>
                    <a:pt x="7" y="133"/>
                  </a:lnTo>
                  <a:lnTo>
                    <a:pt x="8" y="137"/>
                  </a:lnTo>
                  <a:lnTo>
                    <a:pt x="11" y="142"/>
                  </a:lnTo>
                  <a:lnTo>
                    <a:pt x="12" y="146"/>
                  </a:lnTo>
                  <a:lnTo>
                    <a:pt x="13" y="151"/>
                  </a:lnTo>
                  <a:lnTo>
                    <a:pt x="14" y="154"/>
                  </a:lnTo>
                  <a:lnTo>
                    <a:pt x="17" y="159"/>
                  </a:lnTo>
                  <a:lnTo>
                    <a:pt x="19" y="164"/>
                  </a:lnTo>
                  <a:lnTo>
                    <a:pt x="22" y="168"/>
                  </a:lnTo>
                  <a:lnTo>
                    <a:pt x="23" y="173"/>
                  </a:lnTo>
                  <a:lnTo>
                    <a:pt x="26" y="177"/>
                  </a:lnTo>
                  <a:lnTo>
                    <a:pt x="28" y="182"/>
                  </a:lnTo>
                  <a:lnTo>
                    <a:pt x="29" y="186"/>
                  </a:lnTo>
                  <a:lnTo>
                    <a:pt x="33" y="189"/>
                  </a:lnTo>
                  <a:lnTo>
                    <a:pt x="34" y="193"/>
                  </a:lnTo>
                  <a:lnTo>
                    <a:pt x="38" y="197"/>
                  </a:lnTo>
                  <a:lnTo>
                    <a:pt x="41" y="201"/>
                  </a:lnTo>
                  <a:lnTo>
                    <a:pt x="43" y="204"/>
                  </a:lnTo>
                  <a:lnTo>
                    <a:pt x="46" y="208"/>
                  </a:lnTo>
                  <a:lnTo>
                    <a:pt x="48" y="212"/>
                  </a:lnTo>
                  <a:lnTo>
                    <a:pt x="52" y="216"/>
                  </a:lnTo>
                  <a:lnTo>
                    <a:pt x="54" y="219"/>
                  </a:lnTo>
                  <a:lnTo>
                    <a:pt x="58" y="222"/>
                  </a:lnTo>
                  <a:lnTo>
                    <a:pt x="61" y="226"/>
                  </a:lnTo>
                  <a:lnTo>
                    <a:pt x="67" y="232"/>
                  </a:lnTo>
                  <a:lnTo>
                    <a:pt x="73" y="238"/>
                  </a:lnTo>
                  <a:lnTo>
                    <a:pt x="77" y="241"/>
                  </a:lnTo>
                  <a:lnTo>
                    <a:pt x="79" y="243"/>
                  </a:lnTo>
                  <a:lnTo>
                    <a:pt x="83" y="246"/>
                  </a:lnTo>
                  <a:lnTo>
                    <a:pt x="87" y="248"/>
                  </a:lnTo>
                  <a:lnTo>
                    <a:pt x="91" y="251"/>
                  </a:lnTo>
                  <a:lnTo>
                    <a:pt x="93" y="253"/>
                  </a:lnTo>
                  <a:lnTo>
                    <a:pt x="97" y="256"/>
                  </a:lnTo>
                  <a:lnTo>
                    <a:pt x="101" y="258"/>
                  </a:lnTo>
                  <a:lnTo>
                    <a:pt x="104" y="261"/>
                  </a:lnTo>
                  <a:lnTo>
                    <a:pt x="107" y="263"/>
                  </a:lnTo>
                  <a:lnTo>
                    <a:pt x="111" y="265"/>
                  </a:lnTo>
                  <a:lnTo>
                    <a:pt x="114" y="268"/>
                  </a:lnTo>
                  <a:lnTo>
                    <a:pt x="117" y="270"/>
                  </a:lnTo>
                  <a:lnTo>
                    <a:pt x="121" y="271"/>
                  </a:lnTo>
                  <a:lnTo>
                    <a:pt x="123" y="273"/>
                  </a:lnTo>
                  <a:lnTo>
                    <a:pt x="127" y="275"/>
                  </a:lnTo>
                  <a:lnTo>
                    <a:pt x="129" y="276"/>
                  </a:lnTo>
                  <a:lnTo>
                    <a:pt x="133" y="278"/>
                  </a:lnTo>
                  <a:lnTo>
                    <a:pt x="136" y="280"/>
                  </a:lnTo>
                  <a:lnTo>
                    <a:pt x="140" y="282"/>
                  </a:lnTo>
                  <a:lnTo>
                    <a:pt x="146" y="285"/>
                  </a:lnTo>
                  <a:lnTo>
                    <a:pt x="152" y="287"/>
                  </a:lnTo>
                  <a:lnTo>
                    <a:pt x="155" y="288"/>
                  </a:lnTo>
                  <a:lnTo>
                    <a:pt x="158" y="290"/>
                  </a:lnTo>
                  <a:lnTo>
                    <a:pt x="161" y="291"/>
                  </a:lnTo>
                  <a:lnTo>
                    <a:pt x="165" y="293"/>
                  </a:lnTo>
                  <a:lnTo>
                    <a:pt x="170" y="295"/>
                  </a:lnTo>
                  <a:lnTo>
                    <a:pt x="175" y="296"/>
                  </a:lnTo>
                  <a:lnTo>
                    <a:pt x="180" y="298"/>
                  </a:lnTo>
                  <a:lnTo>
                    <a:pt x="185" y="300"/>
                  </a:lnTo>
                  <a:lnTo>
                    <a:pt x="188" y="301"/>
                  </a:lnTo>
                  <a:lnTo>
                    <a:pt x="193" y="302"/>
                  </a:lnTo>
                  <a:lnTo>
                    <a:pt x="196" y="303"/>
                  </a:lnTo>
                  <a:lnTo>
                    <a:pt x="201" y="305"/>
                  </a:lnTo>
                  <a:lnTo>
                    <a:pt x="202" y="305"/>
                  </a:lnTo>
                  <a:lnTo>
                    <a:pt x="206" y="306"/>
                  </a:lnTo>
                  <a:lnTo>
                    <a:pt x="210" y="306"/>
                  </a:lnTo>
                  <a:lnTo>
                    <a:pt x="213" y="307"/>
                  </a:lnTo>
                  <a:lnTo>
                    <a:pt x="218" y="307"/>
                  </a:lnTo>
                  <a:lnTo>
                    <a:pt x="222" y="307"/>
                  </a:lnTo>
                  <a:lnTo>
                    <a:pt x="227" y="308"/>
                  </a:lnTo>
                  <a:lnTo>
                    <a:pt x="232" y="308"/>
                  </a:lnTo>
                  <a:lnTo>
                    <a:pt x="238" y="308"/>
                  </a:lnTo>
                  <a:lnTo>
                    <a:pt x="243" y="310"/>
                  </a:lnTo>
                  <a:lnTo>
                    <a:pt x="248" y="310"/>
                  </a:lnTo>
                  <a:lnTo>
                    <a:pt x="255" y="310"/>
                  </a:lnTo>
                  <a:lnTo>
                    <a:pt x="261" y="310"/>
                  </a:lnTo>
                  <a:lnTo>
                    <a:pt x="267" y="310"/>
                  </a:lnTo>
                  <a:lnTo>
                    <a:pt x="270" y="310"/>
                  </a:lnTo>
                  <a:lnTo>
                    <a:pt x="274" y="310"/>
                  </a:lnTo>
                  <a:lnTo>
                    <a:pt x="277" y="310"/>
                  </a:lnTo>
                  <a:lnTo>
                    <a:pt x="280" y="310"/>
                  </a:lnTo>
                  <a:lnTo>
                    <a:pt x="286" y="308"/>
                  </a:lnTo>
                  <a:lnTo>
                    <a:pt x="292" y="308"/>
                  </a:lnTo>
                  <a:lnTo>
                    <a:pt x="295" y="307"/>
                  </a:lnTo>
                  <a:lnTo>
                    <a:pt x="299" y="307"/>
                  </a:lnTo>
                  <a:lnTo>
                    <a:pt x="302" y="307"/>
                  </a:lnTo>
                  <a:lnTo>
                    <a:pt x="305" y="307"/>
                  </a:lnTo>
                  <a:lnTo>
                    <a:pt x="309" y="306"/>
                  </a:lnTo>
                  <a:lnTo>
                    <a:pt x="311" y="306"/>
                  </a:lnTo>
                  <a:lnTo>
                    <a:pt x="315" y="305"/>
                  </a:lnTo>
                  <a:lnTo>
                    <a:pt x="319" y="305"/>
                  </a:lnTo>
                  <a:lnTo>
                    <a:pt x="321" y="303"/>
                  </a:lnTo>
                  <a:lnTo>
                    <a:pt x="325" y="303"/>
                  </a:lnTo>
                  <a:lnTo>
                    <a:pt x="327" y="302"/>
                  </a:lnTo>
                  <a:lnTo>
                    <a:pt x="331" y="302"/>
                  </a:lnTo>
                  <a:lnTo>
                    <a:pt x="337" y="301"/>
                  </a:lnTo>
                  <a:lnTo>
                    <a:pt x="344" y="298"/>
                  </a:lnTo>
                  <a:lnTo>
                    <a:pt x="349" y="297"/>
                  </a:lnTo>
                  <a:lnTo>
                    <a:pt x="355" y="295"/>
                  </a:lnTo>
                  <a:lnTo>
                    <a:pt x="361" y="292"/>
                  </a:lnTo>
                  <a:lnTo>
                    <a:pt x="367" y="290"/>
                  </a:lnTo>
                  <a:lnTo>
                    <a:pt x="372" y="287"/>
                  </a:lnTo>
                  <a:lnTo>
                    <a:pt x="377" y="285"/>
                  </a:lnTo>
                  <a:lnTo>
                    <a:pt x="381" y="282"/>
                  </a:lnTo>
                  <a:lnTo>
                    <a:pt x="385" y="280"/>
                  </a:lnTo>
                  <a:lnTo>
                    <a:pt x="387" y="277"/>
                  </a:lnTo>
                  <a:lnTo>
                    <a:pt x="391" y="275"/>
                  </a:lnTo>
                  <a:lnTo>
                    <a:pt x="397" y="268"/>
                  </a:lnTo>
                  <a:lnTo>
                    <a:pt x="403" y="262"/>
                  </a:lnTo>
                  <a:lnTo>
                    <a:pt x="404" y="260"/>
                  </a:lnTo>
                  <a:lnTo>
                    <a:pt x="406" y="256"/>
                  </a:lnTo>
                  <a:lnTo>
                    <a:pt x="408" y="252"/>
                  </a:lnTo>
                  <a:lnTo>
                    <a:pt x="410" y="248"/>
                  </a:lnTo>
                  <a:lnTo>
                    <a:pt x="411" y="245"/>
                  </a:lnTo>
                  <a:lnTo>
                    <a:pt x="413" y="241"/>
                  </a:lnTo>
                  <a:lnTo>
                    <a:pt x="414" y="237"/>
                  </a:lnTo>
                  <a:lnTo>
                    <a:pt x="415" y="233"/>
                  </a:lnTo>
                  <a:lnTo>
                    <a:pt x="415" y="228"/>
                  </a:lnTo>
                  <a:lnTo>
                    <a:pt x="416" y="223"/>
                  </a:lnTo>
                  <a:lnTo>
                    <a:pt x="414" y="219"/>
                  </a:lnTo>
                  <a:lnTo>
                    <a:pt x="413" y="217"/>
                  </a:lnTo>
                  <a:lnTo>
                    <a:pt x="408" y="213"/>
                  </a:lnTo>
                  <a:lnTo>
                    <a:pt x="403" y="213"/>
                  </a:lnTo>
                  <a:lnTo>
                    <a:pt x="399" y="213"/>
                  </a:lnTo>
                  <a:lnTo>
                    <a:pt x="395" y="214"/>
                  </a:lnTo>
                  <a:lnTo>
                    <a:pt x="391" y="216"/>
                  </a:lnTo>
                  <a:lnTo>
                    <a:pt x="389" y="217"/>
                  </a:lnTo>
                  <a:lnTo>
                    <a:pt x="385" y="222"/>
                  </a:lnTo>
                  <a:lnTo>
                    <a:pt x="382"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0" name="Freeform 17"/>
            <p:cNvSpPr>
              <a:spLocks/>
            </p:cNvSpPr>
            <p:nvPr/>
          </p:nvSpPr>
          <p:spPr bwMode="auto">
            <a:xfrm>
              <a:off x="3656" y="1166"/>
              <a:ext cx="45" cy="67"/>
            </a:xfrm>
            <a:custGeom>
              <a:avLst/>
              <a:gdLst>
                <a:gd name="T0" fmla="*/ 2 w 91"/>
                <a:gd name="T1" fmla="*/ 3 h 135"/>
                <a:gd name="T2" fmla="*/ 1 w 91"/>
                <a:gd name="T3" fmla="*/ 3 h 135"/>
                <a:gd name="T4" fmla="*/ 1 w 91"/>
                <a:gd name="T5" fmla="*/ 3 h 135"/>
                <a:gd name="T6" fmla="*/ 1 w 91"/>
                <a:gd name="T7" fmla="*/ 3 h 135"/>
                <a:gd name="T8" fmla="*/ 1 w 91"/>
                <a:gd name="T9" fmla="*/ 2 h 135"/>
                <a:gd name="T10" fmla="*/ 1 w 91"/>
                <a:gd name="T11" fmla="*/ 2 h 135"/>
                <a:gd name="T12" fmla="*/ 1 w 91"/>
                <a:gd name="T13" fmla="*/ 2 h 135"/>
                <a:gd name="T14" fmla="*/ 1 w 91"/>
                <a:gd name="T15" fmla="*/ 1 h 135"/>
                <a:gd name="T16" fmla="*/ 1 w 91"/>
                <a:gd name="T17" fmla="*/ 1 h 135"/>
                <a:gd name="T18" fmla="*/ 1 w 91"/>
                <a:gd name="T19" fmla="*/ 1 h 135"/>
                <a:gd name="T20" fmla="*/ 1 w 91"/>
                <a:gd name="T21" fmla="*/ 1 h 135"/>
                <a:gd name="T22" fmla="*/ 2 w 91"/>
                <a:gd name="T23" fmla="*/ 1 h 135"/>
                <a:gd name="T24" fmla="*/ 2 w 91"/>
                <a:gd name="T25" fmla="*/ 0 h 135"/>
                <a:gd name="T26" fmla="*/ 2 w 91"/>
                <a:gd name="T27" fmla="*/ 0 h 135"/>
                <a:gd name="T28" fmla="*/ 2 w 91"/>
                <a:gd name="T29" fmla="*/ 0 h 135"/>
                <a:gd name="T30" fmla="*/ 2 w 91"/>
                <a:gd name="T31" fmla="*/ 0 h 135"/>
                <a:gd name="T32" fmla="*/ 2 w 91"/>
                <a:gd name="T33" fmla="*/ 0 h 135"/>
                <a:gd name="T34" fmla="*/ 2 w 91"/>
                <a:gd name="T35" fmla="*/ 0 h 135"/>
                <a:gd name="T36" fmla="*/ 1 w 91"/>
                <a:gd name="T37" fmla="*/ 0 h 135"/>
                <a:gd name="T38" fmla="*/ 1 w 91"/>
                <a:gd name="T39" fmla="*/ 0 h 135"/>
                <a:gd name="T40" fmla="*/ 1 w 91"/>
                <a:gd name="T41" fmla="*/ 0 h 135"/>
                <a:gd name="T42" fmla="*/ 0 w 91"/>
                <a:gd name="T43" fmla="*/ 0 h 135"/>
                <a:gd name="T44" fmla="*/ 0 w 91"/>
                <a:gd name="T45" fmla="*/ 0 h 135"/>
                <a:gd name="T46" fmla="*/ 0 w 91"/>
                <a:gd name="T47" fmla="*/ 1 h 135"/>
                <a:gd name="T48" fmla="*/ 0 w 91"/>
                <a:gd name="T49" fmla="*/ 1 h 135"/>
                <a:gd name="T50" fmla="*/ 0 w 91"/>
                <a:gd name="T51" fmla="*/ 1 h 135"/>
                <a:gd name="T52" fmla="*/ 0 w 91"/>
                <a:gd name="T53" fmla="*/ 1 h 135"/>
                <a:gd name="T54" fmla="*/ 0 w 91"/>
                <a:gd name="T55" fmla="*/ 1 h 135"/>
                <a:gd name="T56" fmla="*/ 0 w 91"/>
                <a:gd name="T57" fmla="*/ 2 h 135"/>
                <a:gd name="T58" fmla="*/ 0 w 91"/>
                <a:gd name="T59" fmla="*/ 2 h 135"/>
                <a:gd name="T60" fmla="*/ 0 w 91"/>
                <a:gd name="T61" fmla="*/ 2 h 135"/>
                <a:gd name="T62" fmla="*/ 0 w 91"/>
                <a:gd name="T63" fmla="*/ 2 h 135"/>
                <a:gd name="T64" fmla="*/ 0 w 91"/>
                <a:gd name="T65" fmla="*/ 3 h 135"/>
                <a:gd name="T66" fmla="*/ 0 w 91"/>
                <a:gd name="T67" fmla="*/ 3 h 135"/>
                <a:gd name="T68" fmla="*/ 0 w 91"/>
                <a:gd name="T69" fmla="*/ 3 h 135"/>
                <a:gd name="T70" fmla="*/ 0 w 91"/>
                <a:gd name="T71" fmla="*/ 3 h 135"/>
                <a:gd name="T72" fmla="*/ 0 w 91"/>
                <a:gd name="T73" fmla="*/ 3 h 135"/>
                <a:gd name="T74" fmla="*/ 0 w 91"/>
                <a:gd name="T75" fmla="*/ 3 h 135"/>
                <a:gd name="T76" fmla="*/ 0 w 91"/>
                <a:gd name="T77" fmla="*/ 4 h 135"/>
                <a:gd name="T78" fmla="*/ 1 w 91"/>
                <a:gd name="T79" fmla="*/ 4 h 135"/>
                <a:gd name="T80" fmla="*/ 1 w 91"/>
                <a:gd name="T81" fmla="*/ 4 h 135"/>
                <a:gd name="T82" fmla="*/ 1 w 91"/>
                <a:gd name="T83" fmla="*/ 4 h 135"/>
                <a:gd name="T84" fmla="*/ 1 w 91"/>
                <a:gd name="T85" fmla="*/ 4 h 135"/>
                <a:gd name="T86" fmla="*/ 2 w 91"/>
                <a:gd name="T87" fmla="*/ 4 h 135"/>
                <a:gd name="T88" fmla="*/ 2 w 91"/>
                <a:gd name="T89" fmla="*/ 4 h 135"/>
                <a:gd name="T90" fmla="*/ 2 w 91"/>
                <a:gd name="T91" fmla="*/ 4 h 135"/>
                <a:gd name="T92" fmla="*/ 2 w 91"/>
                <a:gd name="T93" fmla="*/ 3 h 135"/>
                <a:gd name="T94" fmla="*/ 2 w 91"/>
                <a:gd name="T95" fmla="*/ 3 h 135"/>
                <a:gd name="T96" fmla="*/ 2 w 91"/>
                <a:gd name="T97" fmla="*/ 3 h 135"/>
                <a:gd name="T98" fmla="*/ 2 w 91"/>
                <a:gd name="T99" fmla="*/ 3 h 135"/>
                <a:gd name="T100" fmla="*/ 2 w 91"/>
                <a:gd name="T101" fmla="*/ 3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 h="135">
                  <a:moveTo>
                    <a:pt x="71" y="101"/>
                  </a:moveTo>
                  <a:lnTo>
                    <a:pt x="67" y="101"/>
                  </a:lnTo>
                  <a:lnTo>
                    <a:pt x="62" y="101"/>
                  </a:lnTo>
                  <a:lnTo>
                    <a:pt x="57" y="101"/>
                  </a:lnTo>
                  <a:lnTo>
                    <a:pt x="51" y="101"/>
                  </a:lnTo>
                  <a:lnTo>
                    <a:pt x="46" y="98"/>
                  </a:lnTo>
                  <a:lnTo>
                    <a:pt x="41" y="98"/>
                  </a:lnTo>
                  <a:lnTo>
                    <a:pt x="37" y="96"/>
                  </a:lnTo>
                  <a:lnTo>
                    <a:pt x="34" y="92"/>
                  </a:lnTo>
                  <a:lnTo>
                    <a:pt x="34" y="88"/>
                  </a:lnTo>
                  <a:lnTo>
                    <a:pt x="34" y="85"/>
                  </a:lnTo>
                  <a:lnTo>
                    <a:pt x="34" y="81"/>
                  </a:lnTo>
                  <a:lnTo>
                    <a:pt x="36" y="77"/>
                  </a:lnTo>
                  <a:lnTo>
                    <a:pt x="37" y="72"/>
                  </a:lnTo>
                  <a:lnTo>
                    <a:pt x="39" y="67"/>
                  </a:lnTo>
                  <a:lnTo>
                    <a:pt x="42" y="63"/>
                  </a:lnTo>
                  <a:lnTo>
                    <a:pt x="44" y="60"/>
                  </a:lnTo>
                  <a:lnTo>
                    <a:pt x="47" y="55"/>
                  </a:lnTo>
                  <a:lnTo>
                    <a:pt x="49" y="51"/>
                  </a:lnTo>
                  <a:lnTo>
                    <a:pt x="53" y="46"/>
                  </a:lnTo>
                  <a:lnTo>
                    <a:pt x="56" y="43"/>
                  </a:lnTo>
                  <a:lnTo>
                    <a:pt x="62" y="37"/>
                  </a:lnTo>
                  <a:lnTo>
                    <a:pt x="67" y="35"/>
                  </a:lnTo>
                  <a:lnTo>
                    <a:pt x="69" y="32"/>
                  </a:lnTo>
                  <a:lnTo>
                    <a:pt x="73" y="28"/>
                  </a:lnTo>
                  <a:lnTo>
                    <a:pt x="74" y="26"/>
                  </a:lnTo>
                  <a:lnTo>
                    <a:pt x="77" y="22"/>
                  </a:lnTo>
                  <a:lnTo>
                    <a:pt x="78" y="18"/>
                  </a:lnTo>
                  <a:lnTo>
                    <a:pt x="78" y="15"/>
                  </a:lnTo>
                  <a:lnTo>
                    <a:pt x="78" y="12"/>
                  </a:lnTo>
                  <a:lnTo>
                    <a:pt x="78" y="8"/>
                  </a:lnTo>
                  <a:lnTo>
                    <a:pt x="76" y="6"/>
                  </a:lnTo>
                  <a:lnTo>
                    <a:pt x="74" y="3"/>
                  </a:lnTo>
                  <a:lnTo>
                    <a:pt x="72" y="1"/>
                  </a:lnTo>
                  <a:lnTo>
                    <a:pt x="68" y="1"/>
                  </a:lnTo>
                  <a:lnTo>
                    <a:pt x="64" y="0"/>
                  </a:lnTo>
                  <a:lnTo>
                    <a:pt x="61" y="1"/>
                  </a:lnTo>
                  <a:lnTo>
                    <a:pt x="56" y="1"/>
                  </a:lnTo>
                  <a:lnTo>
                    <a:pt x="51" y="5"/>
                  </a:lnTo>
                  <a:lnTo>
                    <a:pt x="47" y="7"/>
                  </a:lnTo>
                  <a:lnTo>
                    <a:pt x="42" y="10"/>
                  </a:lnTo>
                  <a:lnTo>
                    <a:pt x="37" y="13"/>
                  </a:lnTo>
                  <a:lnTo>
                    <a:pt x="33" y="18"/>
                  </a:lnTo>
                  <a:lnTo>
                    <a:pt x="29" y="21"/>
                  </a:lnTo>
                  <a:lnTo>
                    <a:pt x="28" y="23"/>
                  </a:lnTo>
                  <a:lnTo>
                    <a:pt x="24" y="27"/>
                  </a:lnTo>
                  <a:lnTo>
                    <a:pt x="22" y="30"/>
                  </a:lnTo>
                  <a:lnTo>
                    <a:pt x="20" y="33"/>
                  </a:lnTo>
                  <a:lnTo>
                    <a:pt x="18" y="36"/>
                  </a:lnTo>
                  <a:lnTo>
                    <a:pt x="15" y="40"/>
                  </a:lnTo>
                  <a:lnTo>
                    <a:pt x="14" y="43"/>
                  </a:lnTo>
                  <a:lnTo>
                    <a:pt x="12" y="46"/>
                  </a:lnTo>
                  <a:lnTo>
                    <a:pt x="9" y="50"/>
                  </a:lnTo>
                  <a:lnTo>
                    <a:pt x="8" y="53"/>
                  </a:lnTo>
                  <a:lnTo>
                    <a:pt x="7" y="57"/>
                  </a:lnTo>
                  <a:lnTo>
                    <a:pt x="4" y="61"/>
                  </a:lnTo>
                  <a:lnTo>
                    <a:pt x="3" y="65"/>
                  </a:lnTo>
                  <a:lnTo>
                    <a:pt x="3" y="68"/>
                  </a:lnTo>
                  <a:lnTo>
                    <a:pt x="2" y="72"/>
                  </a:lnTo>
                  <a:lnTo>
                    <a:pt x="0" y="76"/>
                  </a:lnTo>
                  <a:lnTo>
                    <a:pt x="0" y="78"/>
                  </a:lnTo>
                  <a:lnTo>
                    <a:pt x="0" y="82"/>
                  </a:lnTo>
                  <a:lnTo>
                    <a:pt x="0" y="86"/>
                  </a:lnTo>
                  <a:lnTo>
                    <a:pt x="0" y="90"/>
                  </a:lnTo>
                  <a:lnTo>
                    <a:pt x="0" y="93"/>
                  </a:lnTo>
                  <a:lnTo>
                    <a:pt x="0" y="97"/>
                  </a:lnTo>
                  <a:lnTo>
                    <a:pt x="3" y="101"/>
                  </a:lnTo>
                  <a:lnTo>
                    <a:pt x="3" y="105"/>
                  </a:lnTo>
                  <a:lnTo>
                    <a:pt x="4" y="107"/>
                  </a:lnTo>
                  <a:lnTo>
                    <a:pt x="5" y="111"/>
                  </a:lnTo>
                  <a:lnTo>
                    <a:pt x="8" y="115"/>
                  </a:lnTo>
                  <a:lnTo>
                    <a:pt x="9" y="117"/>
                  </a:lnTo>
                  <a:lnTo>
                    <a:pt x="13" y="120"/>
                  </a:lnTo>
                  <a:lnTo>
                    <a:pt x="15" y="124"/>
                  </a:lnTo>
                  <a:lnTo>
                    <a:pt x="20" y="126"/>
                  </a:lnTo>
                  <a:lnTo>
                    <a:pt x="23" y="127"/>
                  </a:lnTo>
                  <a:lnTo>
                    <a:pt x="28" y="130"/>
                  </a:lnTo>
                  <a:lnTo>
                    <a:pt x="31" y="131"/>
                  </a:lnTo>
                  <a:lnTo>
                    <a:pt x="34" y="131"/>
                  </a:lnTo>
                  <a:lnTo>
                    <a:pt x="37" y="132"/>
                  </a:lnTo>
                  <a:lnTo>
                    <a:pt x="41" y="134"/>
                  </a:lnTo>
                  <a:lnTo>
                    <a:pt x="43" y="134"/>
                  </a:lnTo>
                  <a:lnTo>
                    <a:pt x="47" y="134"/>
                  </a:lnTo>
                  <a:lnTo>
                    <a:pt x="51" y="135"/>
                  </a:lnTo>
                  <a:lnTo>
                    <a:pt x="56" y="135"/>
                  </a:lnTo>
                  <a:lnTo>
                    <a:pt x="58" y="135"/>
                  </a:lnTo>
                  <a:lnTo>
                    <a:pt x="63" y="135"/>
                  </a:lnTo>
                  <a:lnTo>
                    <a:pt x="68" y="135"/>
                  </a:lnTo>
                  <a:lnTo>
                    <a:pt x="73" y="135"/>
                  </a:lnTo>
                  <a:lnTo>
                    <a:pt x="77" y="134"/>
                  </a:lnTo>
                  <a:lnTo>
                    <a:pt x="81" y="131"/>
                  </a:lnTo>
                  <a:lnTo>
                    <a:pt x="83" y="130"/>
                  </a:lnTo>
                  <a:lnTo>
                    <a:pt x="87" y="127"/>
                  </a:lnTo>
                  <a:lnTo>
                    <a:pt x="89" y="121"/>
                  </a:lnTo>
                  <a:lnTo>
                    <a:pt x="91" y="116"/>
                  </a:lnTo>
                  <a:lnTo>
                    <a:pt x="89" y="110"/>
                  </a:lnTo>
                  <a:lnTo>
                    <a:pt x="86" y="105"/>
                  </a:lnTo>
                  <a:lnTo>
                    <a:pt x="82" y="103"/>
                  </a:lnTo>
                  <a:lnTo>
                    <a:pt x="79" y="102"/>
                  </a:lnTo>
                  <a:lnTo>
                    <a:pt x="74" y="101"/>
                  </a:lnTo>
                  <a:lnTo>
                    <a:pt x="71"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1" name="Freeform 18"/>
            <p:cNvSpPr>
              <a:spLocks/>
            </p:cNvSpPr>
            <p:nvPr/>
          </p:nvSpPr>
          <p:spPr bwMode="auto">
            <a:xfrm>
              <a:off x="3967" y="1049"/>
              <a:ext cx="46" cy="44"/>
            </a:xfrm>
            <a:custGeom>
              <a:avLst/>
              <a:gdLst>
                <a:gd name="T0" fmla="*/ 0 w 93"/>
                <a:gd name="T1" fmla="*/ 1 h 88"/>
                <a:gd name="T2" fmla="*/ 0 w 93"/>
                <a:gd name="T3" fmla="*/ 1 h 88"/>
                <a:gd name="T4" fmla="*/ 0 w 93"/>
                <a:gd name="T5" fmla="*/ 1 h 88"/>
                <a:gd name="T6" fmla="*/ 0 w 93"/>
                <a:gd name="T7" fmla="*/ 1 h 88"/>
                <a:gd name="T8" fmla="*/ 0 w 93"/>
                <a:gd name="T9" fmla="*/ 2 h 88"/>
                <a:gd name="T10" fmla="*/ 0 w 93"/>
                <a:gd name="T11" fmla="*/ 2 h 88"/>
                <a:gd name="T12" fmla="*/ 0 w 93"/>
                <a:gd name="T13" fmla="*/ 2 h 88"/>
                <a:gd name="T14" fmla="*/ 0 w 93"/>
                <a:gd name="T15" fmla="*/ 3 h 88"/>
                <a:gd name="T16" fmla="*/ 0 w 93"/>
                <a:gd name="T17" fmla="*/ 3 h 88"/>
                <a:gd name="T18" fmla="*/ 0 w 93"/>
                <a:gd name="T19" fmla="*/ 3 h 88"/>
                <a:gd name="T20" fmla="*/ 0 w 93"/>
                <a:gd name="T21" fmla="*/ 3 h 88"/>
                <a:gd name="T22" fmla="*/ 0 w 93"/>
                <a:gd name="T23" fmla="*/ 3 h 88"/>
                <a:gd name="T24" fmla="*/ 0 w 93"/>
                <a:gd name="T25" fmla="*/ 3 h 88"/>
                <a:gd name="T26" fmla="*/ 1 w 93"/>
                <a:gd name="T27" fmla="*/ 3 h 88"/>
                <a:gd name="T28" fmla="*/ 1 w 93"/>
                <a:gd name="T29" fmla="*/ 3 h 88"/>
                <a:gd name="T30" fmla="*/ 1 w 93"/>
                <a:gd name="T31" fmla="*/ 3 h 88"/>
                <a:gd name="T32" fmla="*/ 1 w 93"/>
                <a:gd name="T33" fmla="*/ 2 h 88"/>
                <a:gd name="T34" fmla="*/ 1 w 93"/>
                <a:gd name="T35" fmla="*/ 2 h 88"/>
                <a:gd name="T36" fmla="*/ 1 w 93"/>
                <a:gd name="T37" fmla="*/ 2 h 88"/>
                <a:gd name="T38" fmla="*/ 1 w 93"/>
                <a:gd name="T39" fmla="*/ 2 h 88"/>
                <a:gd name="T40" fmla="*/ 1 w 93"/>
                <a:gd name="T41" fmla="*/ 2 h 88"/>
                <a:gd name="T42" fmla="*/ 2 w 93"/>
                <a:gd name="T43" fmla="*/ 2 h 88"/>
                <a:gd name="T44" fmla="*/ 2 w 93"/>
                <a:gd name="T45" fmla="*/ 2 h 88"/>
                <a:gd name="T46" fmla="*/ 2 w 93"/>
                <a:gd name="T47" fmla="*/ 2 h 88"/>
                <a:gd name="T48" fmla="*/ 2 w 93"/>
                <a:gd name="T49" fmla="*/ 1 h 88"/>
                <a:gd name="T50" fmla="*/ 2 w 93"/>
                <a:gd name="T51" fmla="*/ 1 h 88"/>
                <a:gd name="T52" fmla="*/ 2 w 93"/>
                <a:gd name="T53" fmla="*/ 1 h 88"/>
                <a:gd name="T54" fmla="*/ 2 w 93"/>
                <a:gd name="T55" fmla="*/ 1 h 88"/>
                <a:gd name="T56" fmla="*/ 2 w 93"/>
                <a:gd name="T57" fmla="*/ 1 h 88"/>
                <a:gd name="T58" fmla="*/ 1 w 93"/>
                <a:gd name="T59" fmla="*/ 0 h 88"/>
                <a:gd name="T60" fmla="*/ 1 w 93"/>
                <a:gd name="T61" fmla="*/ 0 h 88"/>
                <a:gd name="T62" fmla="*/ 1 w 93"/>
                <a:gd name="T63" fmla="*/ 1 h 88"/>
                <a:gd name="T64" fmla="*/ 1 w 93"/>
                <a:gd name="T65" fmla="*/ 1 h 88"/>
                <a:gd name="T66" fmla="*/ 0 w 93"/>
                <a:gd name="T67" fmla="*/ 1 h 88"/>
                <a:gd name="T68" fmla="*/ 0 w 93"/>
                <a:gd name="T69" fmla="*/ 1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 h="88">
                  <a:moveTo>
                    <a:pt x="29" y="9"/>
                  </a:moveTo>
                  <a:lnTo>
                    <a:pt x="24" y="12"/>
                  </a:lnTo>
                  <a:lnTo>
                    <a:pt x="20" y="14"/>
                  </a:lnTo>
                  <a:lnTo>
                    <a:pt x="16" y="18"/>
                  </a:lnTo>
                  <a:lnTo>
                    <a:pt x="14" y="20"/>
                  </a:lnTo>
                  <a:lnTo>
                    <a:pt x="10" y="24"/>
                  </a:lnTo>
                  <a:lnTo>
                    <a:pt x="9" y="28"/>
                  </a:lnTo>
                  <a:lnTo>
                    <a:pt x="6" y="32"/>
                  </a:lnTo>
                  <a:lnTo>
                    <a:pt x="5" y="37"/>
                  </a:lnTo>
                  <a:lnTo>
                    <a:pt x="2" y="40"/>
                  </a:lnTo>
                  <a:lnTo>
                    <a:pt x="1" y="44"/>
                  </a:lnTo>
                  <a:lnTo>
                    <a:pt x="0" y="48"/>
                  </a:lnTo>
                  <a:lnTo>
                    <a:pt x="0" y="54"/>
                  </a:lnTo>
                  <a:lnTo>
                    <a:pt x="0" y="58"/>
                  </a:lnTo>
                  <a:lnTo>
                    <a:pt x="0" y="63"/>
                  </a:lnTo>
                  <a:lnTo>
                    <a:pt x="1" y="67"/>
                  </a:lnTo>
                  <a:lnTo>
                    <a:pt x="2" y="73"/>
                  </a:lnTo>
                  <a:lnTo>
                    <a:pt x="4" y="77"/>
                  </a:lnTo>
                  <a:lnTo>
                    <a:pt x="6" y="81"/>
                  </a:lnTo>
                  <a:lnTo>
                    <a:pt x="9" y="84"/>
                  </a:lnTo>
                  <a:lnTo>
                    <a:pt x="11" y="87"/>
                  </a:lnTo>
                  <a:lnTo>
                    <a:pt x="15" y="88"/>
                  </a:lnTo>
                  <a:lnTo>
                    <a:pt x="17" y="88"/>
                  </a:lnTo>
                  <a:lnTo>
                    <a:pt x="21" y="88"/>
                  </a:lnTo>
                  <a:lnTo>
                    <a:pt x="25" y="88"/>
                  </a:lnTo>
                  <a:lnTo>
                    <a:pt x="27" y="87"/>
                  </a:lnTo>
                  <a:lnTo>
                    <a:pt x="30" y="86"/>
                  </a:lnTo>
                  <a:lnTo>
                    <a:pt x="32" y="83"/>
                  </a:lnTo>
                  <a:lnTo>
                    <a:pt x="35" y="81"/>
                  </a:lnTo>
                  <a:lnTo>
                    <a:pt x="35" y="76"/>
                  </a:lnTo>
                  <a:lnTo>
                    <a:pt x="36" y="73"/>
                  </a:lnTo>
                  <a:lnTo>
                    <a:pt x="35" y="68"/>
                  </a:lnTo>
                  <a:lnTo>
                    <a:pt x="35" y="64"/>
                  </a:lnTo>
                  <a:lnTo>
                    <a:pt x="35" y="58"/>
                  </a:lnTo>
                  <a:lnTo>
                    <a:pt x="35" y="54"/>
                  </a:lnTo>
                  <a:lnTo>
                    <a:pt x="35" y="49"/>
                  </a:lnTo>
                  <a:lnTo>
                    <a:pt x="36" y="47"/>
                  </a:lnTo>
                  <a:lnTo>
                    <a:pt x="41" y="42"/>
                  </a:lnTo>
                  <a:lnTo>
                    <a:pt x="45" y="39"/>
                  </a:lnTo>
                  <a:lnTo>
                    <a:pt x="50" y="35"/>
                  </a:lnTo>
                  <a:lnTo>
                    <a:pt x="56" y="34"/>
                  </a:lnTo>
                  <a:lnTo>
                    <a:pt x="60" y="34"/>
                  </a:lnTo>
                  <a:lnTo>
                    <a:pt x="65" y="38"/>
                  </a:lnTo>
                  <a:lnTo>
                    <a:pt x="68" y="39"/>
                  </a:lnTo>
                  <a:lnTo>
                    <a:pt x="71" y="40"/>
                  </a:lnTo>
                  <a:lnTo>
                    <a:pt x="75" y="40"/>
                  </a:lnTo>
                  <a:lnTo>
                    <a:pt x="79" y="40"/>
                  </a:lnTo>
                  <a:lnTo>
                    <a:pt x="84" y="38"/>
                  </a:lnTo>
                  <a:lnTo>
                    <a:pt x="89" y="34"/>
                  </a:lnTo>
                  <a:lnTo>
                    <a:pt x="91" y="28"/>
                  </a:lnTo>
                  <a:lnTo>
                    <a:pt x="93" y="23"/>
                  </a:lnTo>
                  <a:lnTo>
                    <a:pt x="91" y="17"/>
                  </a:lnTo>
                  <a:lnTo>
                    <a:pt x="88" y="13"/>
                  </a:lnTo>
                  <a:lnTo>
                    <a:pt x="84" y="9"/>
                  </a:lnTo>
                  <a:lnTo>
                    <a:pt x="80" y="8"/>
                  </a:lnTo>
                  <a:lnTo>
                    <a:pt x="78" y="5"/>
                  </a:lnTo>
                  <a:lnTo>
                    <a:pt x="74" y="4"/>
                  </a:lnTo>
                  <a:lnTo>
                    <a:pt x="70" y="2"/>
                  </a:lnTo>
                  <a:lnTo>
                    <a:pt x="66" y="2"/>
                  </a:lnTo>
                  <a:lnTo>
                    <a:pt x="63" y="0"/>
                  </a:lnTo>
                  <a:lnTo>
                    <a:pt x="60" y="0"/>
                  </a:lnTo>
                  <a:lnTo>
                    <a:pt x="55" y="0"/>
                  </a:lnTo>
                  <a:lnTo>
                    <a:pt x="51" y="0"/>
                  </a:lnTo>
                  <a:lnTo>
                    <a:pt x="47" y="2"/>
                  </a:lnTo>
                  <a:lnTo>
                    <a:pt x="42" y="2"/>
                  </a:lnTo>
                  <a:lnTo>
                    <a:pt x="39" y="3"/>
                  </a:lnTo>
                  <a:lnTo>
                    <a:pt x="35" y="5"/>
                  </a:lnTo>
                  <a:lnTo>
                    <a:pt x="31" y="7"/>
                  </a:lnTo>
                  <a:lnTo>
                    <a:pt x="2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2" name="Freeform 19"/>
            <p:cNvSpPr>
              <a:spLocks/>
            </p:cNvSpPr>
            <p:nvPr/>
          </p:nvSpPr>
          <p:spPr bwMode="auto">
            <a:xfrm>
              <a:off x="3800" y="922"/>
              <a:ext cx="67" cy="30"/>
            </a:xfrm>
            <a:custGeom>
              <a:avLst/>
              <a:gdLst>
                <a:gd name="T0" fmla="*/ 1 w 134"/>
                <a:gd name="T1" fmla="*/ 1 h 59"/>
                <a:gd name="T2" fmla="*/ 1 w 134"/>
                <a:gd name="T3" fmla="*/ 1 h 59"/>
                <a:gd name="T4" fmla="*/ 0 w 134"/>
                <a:gd name="T5" fmla="*/ 2 h 59"/>
                <a:gd name="T6" fmla="*/ 1 w 134"/>
                <a:gd name="T7" fmla="*/ 2 h 59"/>
                <a:gd name="T8" fmla="*/ 1 w 134"/>
                <a:gd name="T9" fmla="*/ 2 h 59"/>
                <a:gd name="T10" fmla="*/ 1 w 134"/>
                <a:gd name="T11" fmla="*/ 2 h 59"/>
                <a:gd name="T12" fmla="*/ 1 w 134"/>
                <a:gd name="T13" fmla="*/ 2 h 59"/>
                <a:gd name="T14" fmla="*/ 2 w 134"/>
                <a:gd name="T15" fmla="*/ 2 h 59"/>
                <a:gd name="T16" fmla="*/ 2 w 134"/>
                <a:gd name="T17" fmla="*/ 2 h 59"/>
                <a:gd name="T18" fmla="*/ 2 w 134"/>
                <a:gd name="T19" fmla="*/ 2 h 59"/>
                <a:gd name="T20" fmla="*/ 3 w 134"/>
                <a:gd name="T21" fmla="*/ 2 h 59"/>
                <a:gd name="T22" fmla="*/ 3 w 134"/>
                <a:gd name="T23" fmla="*/ 2 h 59"/>
                <a:gd name="T24" fmla="*/ 3 w 134"/>
                <a:gd name="T25" fmla="*/ 2 h 59"/>
                <a:gd name="T26" fmla="*/ 3 w 134"/>
                <a:gd name="T27" fmla="*/ 2 h 59"/>
                <a:gd name="T28" fmla="*/ 4 w 134"/>
                <a:gd name="T29" fmla="*/ 2 h 59"/>
                <a:gd name="T30" fmla="*/ 4 w 134"/>
                <a:gd name="T31" fmla="*/ 2 h 59"/>
                <a:gd name="T32" fmla="*/ 4 w 134"/>
                <a:gd name="T33" fmla="*/ 2 h 59"/>
                <a:gd name="T34" fmla="*/ 4 w 134"/>
                <a:gd name="T35" fmla="*/ 2 h 59"/>
                <a:gd name="T36" fmla="*/ 4 w 134"/>
                <a:gd name="T37" fmla="*/ 2 h 59"/>
                <a:gd name="T38" fmla="*/ 5 w 134"/>
                <a:gd name="T39" fmla="*/ 2 h 59"/>
                <a:gd name="T40" fmla="*/ 5 w 134"/>
                <a:gd name="T41" fmla="*/ 2 h 59"/>
                <a:gd name="T42" fmla="*/ 5 w 134"/>
                <a:gd name="T43" fmla="*/ 2 h 59"/>
                <a:gd name="T44" fmla="*/ 4 w 134"/>
                <a:gd name="T45" fmla="*/ 1 h 59"/>
                <a:gd name="T46" fmla="*/ 4 w 134"/>
                <a:gd name="T47" fmla="*/ 1 h 59"/>
                <a:gd name="T48" fmla="*/ 4 w 134"/>
                <a:gd name="T49" fmla="*/ 1 h 59"/>
                <a:gd name="T50" fmla="*/ 4 w 134"/>
                <a:gd name="T51" fmla="*/ 1 h 59"/>
                <a:gd name="T52" fmla="*/ 4 w 134"/>
                <a:gd name="T53" fmla="*/ 1 h 59"/>
                <a:gd name="T54" fmla="*/ 3 w 134"/>
                <a:gd name="T55" fmla="*/ 1 h 59"/>
                <a:gd name="T56" fmla="*/ 3 w 134"/>
                <a:gd name="T57" fmla="*/ 1 h 59"/>
                <a:gd name="T58" fmla="*/ 3 w 134"/>
                <a:gd name="T59" fmla="*/ 0 h 59"/>
                <a:gd name="T60" fmla="*/ 3 w 134"/>
                <a:gd name="T61" fmla="*/ 0 h 59"/>
                <a:gd name="T62" fmla="*/ 3 w 134"/>
                <a:gd name="T63" fmla="*/ 0 h 59"/>
                <a:gd name="T64" fmla="*/ 2 w 134"/>
                <a:gd name="T65" fmla="*/ 0 h 59"/>
                <a:gd name="T66" fmla="*/ 2 w 134"/>
                <a:gd name="T67" fmla="*/ 1 h 59"/>
                <a:gd name="T68" fmla="*/ 2 w 134"/>
                <a:gd name="T69" fmla="*/ 1 h 59"/>
                <a:gd name="T70" fmla="*/ 1 w 134"/>
                <a:gd name="T71" fmla="*/ 1 h 59"/>
                <a:gd name="T72" fmla="*/ 1 w 134"/>
                <a:gd name="T73" fmla="*/ 1 h 59"/>
                <a:gd name="T74" fmla="*/ 1 w 134"/>
                <a:gd name="T75" fmla="*/ 1 h 59"/>
                <a:gd name="T76" fmla="*/ 1 w 134"/>
                <a:gd name="T77" fmla="*/ 1 h 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4" h="59">
                  <a:moveTo>
                    <a:pt x="10" y="20"/>
                  </a:moveTo>
                  <a:lnTo>
                    <a:pt x="6" y="22"/>
                  </a:lnTo>
                  <a:lnTo>
                    <a:pt x="4" y="25"/>
                  </a:lnTo>
                  <a:lnTo>
                    <a:pt x="2" y="28"/>
                  </a:lnTo>
                  <a:lnTo>
                    <a:pt x="1" y="32"/>
                  </a:lnTo>
                  <a:lnTo>
                    <a:pt x="0" y="34"/>
                  </a:lnTo>
                  <a:lnTo>
                    <a:pt x="1" y="38"/>
                  </a:lnTo>
                  <a:lnTo>
                    <a:pt x="1" y="42"/>
                  </a:lnTo>
                  <a:lnTo>
                    <a:pt x="2" y="46"/>
                  </a:lnTo>
                  <a:lnTo>
                    <a:pt x="7" y="49"/>
                  </a:lnTo>
                  <a:lnTo>
                    <a:pt x="12" y="52"/>
                  </a:lnTo>
                  <a:lnTo>
                    <a:pt x="16" y="52"/>
                  </a:lnTo>
                  <a:lnTo>
                    <a:pt x="20" y="52"/>
                  </a:lnTo>
                  <a:lnTo>
                    <a:pt x="24" y="51"/>
                  </a:lnTo>
                  <a:lnTo>
                    <a:pt x="27" y="48"/>
                  </a:lnTo>
                  <a:lnTo>
                    <a:pt x="34" y="44"/>
                  </a:lnTo>
                  <a:lnTo>
                    <a:pt x="40" y="41"/>
                  </a:lnTo>
                  <a:lnTo>
                    <a:pt x="45" y="38"/>
                  </a:lnTo>
                  <a:lnTo>
                    <a:pt x="51" y="37"/>
                  </a:lnTo>
                  <a:lnTo>
                    <a:pt x="56" y="34"/>
                  </a:lnTo>
                  <a:lnTo>
                    <a:pt x="61" y="34"/>
                  </a:lnTo>
                  <a:lnTo>
                    <a:pt x="66" y="33"/>
                  </a:lnTo>
                  <a:lnTo>
                    <a:pt x="71" y="34"/>
                  </a:lnTo>
                  <a:lnTo>
                    <a:pt x="75" y="34"/>
                  </a:lnTo>
                  <a:lnTo>
                    <a:pt x="80" y="34"/>
                  </a:lnTo>
                  <a:lnTo>
                    <a:pt x="85" y="36"/>
                  </a:lnTo>
                  <a:lnTo>
                    <a:pt x="89" y="39"/>
                  </a:lnTo>
                  <a:lnTo>
                    <a:pt x="92" y="41"/>
                  </a:lnTo>
                  <a:lnTo>
                    <a:pt x="96" y="44"/>
                  </a:lnTo>
                  <a:lnTo>
                    <a:pt x="99" y="47"/>
                  </a:lnTo>
                  <a:lnTo>
                    <a:pt x="104" y="53"/>
                  </a:lnTo>
                  <a:lnTo>
                    <a:pt x="105" y="54"/>
                  </a:lnTo>
                  <a:lnTo>
                    <a:pt x="107" y="57"/>
                  </a:lnTo>
                  <a:lnTo>
                    <a:pt x="111" y="58"/>
                  </a:lnTo>
                  <a:lnTo>
                    <a:pt x="115" y="59"/>
                  </a:lnTo>
                  <a:lnTo>
                    <a:pt x="117" y="58"/>
                  </a:lnTo>
                  <a:lnTo>
                    <a:pt x="121" y="58"/>
                  </a:lnTo>
                  <a:lnTo>
                    <a:pt x="124" y="57"/>
                  </a:lnTo>
                  <a:lnTo>
                    <a:pt x="128" y="56"/>
                  </a:lnTo>
                  <a:lnTo>
                    <a:pt x="131" y="51"/>
                  </a:lnTo>
                  <a:lnTo>
                    <a:pt x="134" y="46"/>
                  </a:lnTo>
                  <a:lnTo>
                    <a:pt x="134" y="42"/>
                  </a:lnTo>
                  <a:lnTo>
                    <a:pt x="134" y="39"/>
                  </a:lnTo>
                  <a:lnTo>
                    <a:pt x="133" y="36"/>
                  </a:lnTo>
                  <a:lnTo>
                    <a:pt x="130" y="33"/>
                  </a:lnTo>
                  <a:lnTo>
                    <a:pt x="128" y="28"/>
                  </a:lnTo>
                  <a:lnTo>
                    <a:pt x="125" y="25"/>
                  </a:lnTo>
                  <a:lnTo>
                    <a:pt x="122" y="22"/>
                  </a:lnTo>
                  <a:lnTo>
                    <a:pt x="119" y="19"/>
                  </a:lnTo>
                  <a:lnTo>
                    <a:pt x="116" y="15"/>
                  </a:lnTo>
                  <a:lnTo>
                    <a:pt x="112" y="14"/>
                  </a:lnTo>
                  <a:lnTo>
                    <a:pt x="110" y="12"/>
                  </a:lnTo>
                  <a:lnTo>
                    <a:pt x="106" y="9"/>
                  </a:lnTo>
                  <a:lnTo>
                    <a:pt x="102" y="8"/>
                  </a:lnTo>
                  <a:lnTo>
                    <a:pt x="99" y="5"/>
                  </a:lnTo>
                  <a:lnTo>
                    <a:pt x="96" y="4"/>
                  </a:lnTo>
                  <a:lnTo>
                    <a:pt x="92" y="3"/>
                  </a:lnTo>
                  <a:lnTo>
                    <a:pt x="89" y="2"/>
                  </a:lnTo>
                  <a:lnTo>
                    <a:pt x="85" y="2"/>
                  </a:lnTo>
                  <a:lnTo>
                    <a:pt x="81" y="0"/>
                  </a:lnTo>
                  <a:lnTo>
                    <a:pt x="77" y="0"/>
                  </a:lnTo>
                  <a:lnTo>
                    <a:pt x="72" y="0"/>
                  </a:lnTo>
                  <a:lnTo>
                    <a:pt x="69" y="0"/>
                  </a:lnTo>
                  <a:lnTo>
                    <a:pt x="65" y="0"/>
                  </a:lnTo>
                  <a:lnTo>
                    <a:pt x="61" y="0"/>
                  </a:lnTo>
                  <a:lnTo>
                    <a:pt x="56" y="0"/>
                  </a:lnTo>
                  <a:lnTo>
                    <a:pt x="52" y="2"/>
                  </a:lnTo>
                  <a:lnTo>
                    <a:pt x="49" y="2"/>
                  </a:lnTo>
                  <a:lnTo>
                    <a:pt x="45" y="3"/>
                  </a:lnTo>
                  <a:lnTo>
                    <a:pt x="40" y="4"/>
                  </a:lnTo>
                  <a:lnTo>
                    <a:pt x="36" y="7"/>
                  </a:lnTo>
                  <a:lnTo>
                    <a:pt x="31" y="8"/>
                  </a:lnTo>
                  <a:lnTo>
                    <a:pt x="27" y="10"/>
                  </a:lnTo>
                  <a:lnTo>
                    <a:pt x="22" y="12"/>
                  </a:lnTo>
                  <a:lnTo>
                    <a:pt x="19" y="14"/>
                  </a:lnTo>
                  <a:lnTo>
                    <a:pt x="15" y="17"/>
                  </a:lnTo>
                  <a:lnTo>
                    <a:pt x="1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3" name="Freeform 20"/>
            <p:cNvSpPr>
              <a:spLocks/>
            </p:cNvSpPr>
            <p:nvPr/>
          </p:nvSpPr>
          <p:spPr bwMode="auto">
            <a:xfrm>
              <a:off x="3991" y="1170"/>
              <a:ext cx="45" cy="52"/>
            </a:xfrm>
            <a:custGeom>
              <a:avLst/>
              <a:gdLst>
                <a:gd name="T0" fmla="*/ 1 w 91"/>
                <a:gd name="T1" fmla="*/ 2 h 104"/>
                <a:gd name="T2" fmla="*/ 1 w 91"/>
                <a:gd name="T3" fmla="*/ 3 h 104"/>
                <a:gd name="T4" fmla="*/ 1 w 91"/>
                <a:gd name="T5" fmla="*/ 3 h 104"/>
                <a:gd name="T6" fmla="*/ 1 w 91"/>
                <a:gd name="T7" fmla="*/ 3 h 104"/>
                <a:gd name="T8" fmla="*/ 1 w 91"/>
                <a:gd name="T9" fmla="*/ 3 h 104"/>
                <a:gd name="T10" fmla="*/ 1 w 91"/>
                <a:gd name="T11" fmla="*/ 3 h 104"/>
                <a:gd name="T12" fmla="*/ 1 w 91"/>
                <a:gd name="T13" fmla="*/ 2 h 104"/>
                <a:gd name="T14" fmla="*/ 1 w 91"/>
                <a:gd name="T15" fmla="*/ 2 h 104"/>
                <a:gd name="T16" fmla="*/ 1 w 91"/>
                <a:gd name="T17" fmla="*/ 2 h 104"/>
                <a:gd name="T18" fmla="*/ 1 w 91"/>
                <a:gd name="T19" fmla="*/ 2 h 104"/>
                <a:gd name="T20" fmla="*/ 1 w 91"/>
                <a:gd name="T21" fmla="*/ 2 h 104"/>
                <a:gd name="T22" fmla="*/ 1 w 91"/>
                <a:gd name="T23" fmla="*/ 1 h 104"/>
                <a:gd name="T24" fmla="*/ 1 w 91"/>
                <a:gd name="T25" fmla="*/ 1 h 104"/>
                <a:gd name="T26" fmla="*/ 1 w 91"/>
                <a:gd name="T27" fmla="*/ 1 h 104"/>
                <a:gd name="T28" fmla="*/ 1 w 91"/>
                <a:gd name="T29" fmla="*/ 1 h 104"/>
                <a:gd name="T30" fmla="*/ 1 w 91"/>
                <a:gd name="T31" fmla="*/ 1 h 104"/>
                <a:gd name="T32" fmla="*/ 1 w 91"/>
                <a:gd name="T33" fmla="*/ 1 h 104"/>
                <a:gd name="T34" fmla="*/ 1 w 91"/>
                <a:gd name="T35" fmla="*/ 1 h 104"/>
                <a:gd name="T36" fmla="*/ 0 w 91"/>
                <a:gd name="T37" fmla="*/ 1 h 104"/>
                <a:gd name="T38" fmla="*/ 0 w 91"/>
                <a:gd name="T39" fmla="*/ 1 h 104"/>
                <a:gd name="T40" fmla="*/ 0 w 91"/>
                <a:gd name="T41" fmla="*/ 1 h 104"/>
                <a:gd name="T42" fmla="*/ 0 w 91"/>
                <a:gd name="T43" fmla="*/ 1 h 104"/>
                <a:gd name="T44" fmla="*/ 0 w 91"/>
                <a:gd name="T45" fmla="*/ 2 h 104"/>
                <a:gd name="T46" fmla="*/ 0 w 91"/>
                <a:gd name="T47" fmla="*/ 2 h 104"/>
                <a:gd name="T48" fmla="*/ 0 w 91"/>
                <a:gd name="T49" fmla="*/ 3 h 104"/>
                <a:gd name="T50" fmla="*/ 0 w 91"/>
                <a:gd name="T51" fmla="*/ 3 h 104"/>
                <a:gd name="T52" fmla="*/ 0 w 91"/>
                <a:gd name="T53" fmla="*/ 3 h 104"/>
                <a:gd name="T54" fmla="*/ 0 w 91"/>
                <a:gd name="T55" fmla="*/ 4 h 104"/>
                <a:gd name="T56" fmla="*/ 0 w 91"/>
                <a:gd name="T57" fmla="*/ 4 h 104"/>
                <a:gd name="T58" fmla="*/ 0 w 91"/>
                <a:gd name="T59" fmla="*/ 4 h 104"/>
                <a:gd name="T60" fmla="*/ 1 w 91"/>
                <a:gd name="T61" fmla="*/ 4 h 104"/>
                <a:gd name="T62" fmla="*/ 1 w 91"/>
                <a:gd name="T63" fmla="*/ 4 h 104"/>
                <a:gd name="T64" fmla="*/ 1 w 91"/>
                <a:gd name="T65" fmla="*/ 4 h 104"/>
                <a:gd name="T66" fmla="*/ 2 w 91"/>
                <a:gd name="T67" fmla="*/ 4 h 104"/>
                <a:gd name="T68" fmla="*/ 2 w 91"/>
                <a:gd name="T69" fmla="*/ 3 h 104"/>
                <a:gd name="T70" fmla="*/ 2 w 91"/>
                <a:gd name="T71" fmla="*/ 3 h 104"/>
                <a:gd name="T72" fmla="*/ 2 w 91"/>
                <a:gd name="T73" fmla="*/ 3 h 104"/>
                <a:gd name="T74" fmla="*/ 2 w 91"/>
                <a:gd name="T75" fmla="*/ 3 h 104"/>
                <a:gd name="T76" fmla="*/ 2 w 91"/>
                <a:gd name="T77" fmla="*/ 3 h 104"/>
                <a:gd name="T78" fmla="*/ 2 w 91"/>
                <a:gd name="T79" fmla="*/ 3 h 104"/>
                <a:gd name="T80" fmla="*/ 2 w 91"/>
                <a:gd name="T81" fmla="*/ 2 h 104"/>
                <a:gd name="T82" fmla="*/ 2 w 91"/>
                <a:gd name="T83" fmla="*/ 2 h 104"/>
                <a:gd name="T84" fmla="*/ 2 w 91"/>
                <a:gd name="T85" fmla="*/ 2 h 1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 h="104">
                  <a:moveTo>
                    <a:pt x="64" y="62"/>
                  </a:moveTo>
                  <a:lnTo>
                    <a:pt x="61" y="63"/>
                  </a:lnTo>
                  <a:lnTo>
                    <a:pt x="58" y="64"/>
                  </a:lnTo>
                  <a:lnTo>
                    <a:pt x="54" y="65"/>
                  </a:lnTo>
                  <a:lnTo>
                    <a:pt x="52" y="67"/>
                  </a:lnTo>
                  <a:lnTo>
                    <a:pt x="47" y="69"/>
                  </a:lnTo>
                  <a:lnTo>
                    <a:pt x="44" y="70"/>
                  </a:lnTo>
                  <a:lnTo>
                    <a:pt x="41" y="70"/>
                  </a:lnTo>
                  <a:lnTo>
                    <a:pt x="39" y="70"/>
                  </a:lnTo>
                  <a:lnTo>
                    <a:pt x="38" y="70"/>
                  </a:lnTo>
                  <a:lnTo>
                    <a:pt x="37" y="69"/>
                  </a:lnTo>
                  <a:lnTo>
                    <a:pt x="36" y="68"/>
                  </a:lnTo>
                  <a:lnTo>
                    <a:pt x="36" y="64"/>
                  </a:lnTo>
                  <a:lnTo>
                    <a:pt x="37" y="60"/>
                  </a:lnTo>
                  <a:lnTo>
                    <a:pt x="37" y="55"/>
                  </a:lnTo>
                  <a:lnTo>
                    <a:pt x="38" y="52"/>
                  </a:lnTo>
                  <a:lnTo>
                    <a:pt x="39" y="47"/>
                  </a:lnTo>
                  <a:lnTo>
                    <a:pt x="41" y="44"/>
                  </a:lnTo>
                  <a:lnTo>
                    <a:pt x="43" y="39"/>
                  </a:lnTo>
                  <a:lnTo>
                    <a:pt x="46" y="37"/>
                  </a:lnTo>
                  <a:lnTo>
                    <a:pt x="47" y="34"/>
                  </a:lnTo>
                  <a:lnTo>
                    <a:pt x="49" y="33"/>
                  </a:lnTo>
                  <a:lnTo>
                    <a:pt x="53" y="29"/>
                  </a:lnTo>
                  <a:lnTo>
                    <a:pt x="56" y="27"/>
                  </a:lnTo>
                  <a:lnTo>
                    <a:pt x="58" y="23"/>
                  </a:lnTo>
                  <a:lnTo>
                    <a:pt x="58" y="20"/>
                  </a:lnTo>
                  <a:lnTo>
                    <a:pt x="58" y="17"/>
                  </a:lnTo>
                  <a:lnTo>
                    <a:pt x="58" y="13"/>
                  </a:lnTo>
                  <a:lnTo>
                    <a:pt x="57" y="10"/>
                  </a:lnTo>
                  <a:lnTo>
                    <a:pt x="56" y="8"/>
                  </a:lnTo>
                  <a:lnTo>
                    <a:pt x="53" y="5"/>
                  </a:lnTo>
                  <a:lnTo>
                    <a:pt x="51" y="4"/>
                  </a:lnTo>
                  <a:lnTo>
                    <a:pt x="47" y="2"/>
                  </a:lnTo>
                  <a:lnTo>
                    <a:pt x="44" y="2"/>
                  </a:lnTo>
                  <a:lnTo>
                    <a:pt x="41" y="0"/>
                  </a:lnTo>
                  <a:lnTo>
                    <a:pt x="38" y="2"/>
                  </a:lnTo>
                  <a:lnTo>
                    <a:pt x="33" y="3"/>
                  </a:lnTo>
                  <a:lnTo>
                    <a:pt x="31" y="5"/>
                  </a:lnTo>
                  <a:lnTo>
                    <a:pt x="26" y="8"/>
                  </a:lnTo>
                  <a:lnTo>
                    <a:pt x="22" y="12"/>
                  </a:lnTo>
                  <a:lnTo>
                    <a:pt x="18" y="15"/>
                  </a:lnTo>
                  <a:lnTo>
                    <a:pt x="14" y="20"/>
                  </a:lnTo>
                  <a:lnTo>
                    <a:pt x="12" y="25"/>
                  </a:lnTo>
                  <a:lnTo>
                    <a:pt x="8" y="32"/>
                  </a:lnTo>
                  <a:lnTo>
                    <a:pt x="7" y="38"/>
                  </a:lnTo>
                  <a:lnTo>
                    <a:pt x="4" y="44"/>
                  </a:lnTo>
                  <a:lnTo>
                    <a:pt x="3" y="49"/>
                  </a:lnTo>
                  <a:lnTo>
                    <a:pt x="2" y="55"/>
                  </a:lnTo>
                  <a:lnTo>
                    <a:pt x="0" y="60"/>
                  </a:lnTo>
                  <a:lnTo>
                    <a:pt x="2" y="67"/>
                  </a:lnTo>
                  <a:lnTo>
                    <a:pt x="2" y="72"/>
                  </a:lnTo>
                  <a:lnTo>
                    <a:pt x="3" y="78"/>
                  </a:lnTo>
                  <a:lnTo>
                    <a:pt x="5" y="83"/>
                  </a:lnTo>
                  <a:lnTo>
                    <a:pt x="8" y="88"/>
                  </a:lnTo>
                  <a:lnTo>
                    <a:pt x="12" y="93"/>
                  </a:lnTo>
                  <a:lnTo>
                    <a:pt x="16" y="98"/>
                  </a:lnTo>
                  <a:lnTo>
                    <a:pt x="19" y="99"/>
                  </a:lnTo>
                  <a:lnTo>
                    <a:pt x="22" y="100"/>
                  </a:lnTo>
                  <a:lnTo>
                    <a:pt x="26" y="102"/>
                  </a:lnTo>
                  <a:lnTo>
                    <a:pt x="31" y="104"/>
                  </a:lnTo>
                  <a:lnTo>
                    <a:pt x="34" y="104"/>
                  </a:lnTo>
                  <a:lnTo>
                    <a:pt x="39" y="104"/>
                  </a:lnTo>
                  <a:lnTo>
                    <a:pt x="46" y="104"/>
                  </a:lnTo>
                  <a:lnTo>
                    <a:pt x="52" y="103"/>
                  </a:lnTo>
                  <a:lnTo>
                    <a:pt x="54" y="102"/>
                  </a:lnTo>
                  <a:lnTo>
                    <a:pt x="58" y="100"/>
                  </a:lnTo>
                  <a:lnTo>
                    <a:pt x="61" y="99"/>
                  </a:lnTo>
                  <a:lnTo>
                    <a:pt x="64" y="98"/>
                  </a:lnTo>
                  <a:lnTo>
                    <a:pt x="68" y="97"/>
                  </a:lnTo>
                  <a:lnTo>
                    <a:pt x="73" y="94"/>
                  </a:lnTo>
                  <a:lnTo>
                    <a:pt x="77" y="93"/>
                  </a:lnTo>
                  <a:lnTo>
                    <a:pt x="82" y="90"/>
                  </a:lnTo>
                  <a:lnTo>
                    <a:pt x="84" y="88"/>
                  </a:lnTo>
                  <a:lnTo>
                    <a:pt x="88" y="85"/>
                  </a:lnTo>
                  <a:lnTo>
                    <a:pt x="89" y="82"/>
                  </a:lnTo>
                  <a:lnTo>
                    <a:pt x="91" y="79"/>
                  </a:lnTo>
                  <a:lnTo>
                    <a:pt x="91" y="75"/>
                  </a:lnTo>
                  <a:lnTo>
                    <a:pt x="91" y="72"/>
                  </a:lnTo>
                  <a:lnTo>
                    <a:pt x="91" y="69"/>
                  </a:lnTo>
                  <a:lnTo>
                    <a:pt x="89" y="67"/>
                  </a:lnTo>
                  <a:lnTo>
                    <a:pt x="84" y="62"/>
                  </a:lnTo>
                  <a:lnTo>
                    <a:pt x="79" y="58"/>
                  </a:lnTo>
                  <a:lnTo>
                    <a:pt x="76" y="58"/>
                  </a:lnTo>
                  <a:lnTo>
                    <a:pt x="72" y="58"/>
                  </a:lnTo>
                  <a:lnTo>
                    <a:pt x="68" y="59"/>
                  </a:lnTo>
                  <a:lnTo>
                    <a:pt x="64"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4" name="Freeform 21"/>
            <p:cNvSpPr>
              <a:spLocks/>
            </p:cNvSpPr>
            <p:nvPr/>
          </p:nvSpPr>
          <p:spPr bwMode="auto">
            <a:xfrm>
              <a:off x="4259" y="1158"/>
              <a:ext cx="61" cy="74"/>
            </a:xfrm>
            <a:custGeom>
              <a:avLst/>
              <a:gdLst>
                <a:gd name="T0" fmla="*/ 4 w 122"/>
                <a:gd name="T1" fmla="*/ 1 h 149"/>
                <a:gd name="T2" fmla="*/ 4 w 122"/>
                <a:gd name="T3" fmla="*/ 0 h 149"/>
                <a:gd name="T4" fmla="*/ 4 w 122"/>
                <a:gd name="T5" fmla="*/ 0 h 149"/>
                <a:gd name="T6" fmla="*/ 3 w 122"/>
                <a:gd name="T7" fmla="*/ 0 h 149"/>
                <a:gd name="T8" fmla="*/ 3 w 122"/>
                <a:gd name="T9" fmla="*/ 0 h 149"/>
                <a:gd name="T10" fmla="*/ 3 w 122"/>
                <a:gd name="T11" fmla="*/ 0 h 149"/>
                <a:gd name="T12" fmla="*/ 3 w 122"/>
                <a:gd name="T13" fmla="*/ 0 h 149"/>
                <a:gd name="T14" fmla="*/ 3 w 122"/>
                <a:gd name="T15" fmla="*/ 0 h 149"/>
                <a:gd name="T16" fmla="*/ 2 w 122"/>
                <a:gd name="T17" fmla="*/ 0 h 149"/>
                <a:gd name="T18" fmla="*/ 2 w 122"/>
                <a:gd name="T19" fmla="*/ 0 h 149"/>
                <a:gd name="T20" fmla="*/ 2 w 122"/>
                <a:gd name="T21" fmla="*/ 0 h 149"/>
                <a:gd name="T22" fmla="*/ 2 w 122"/>
                <a:gd name="T23" fmla="*/ 0 h 149"/>
                <a:gd name="T24" fmla="*/ 2 w 122"/>
                <a:gd name="T25" fmla="*/ 0 h 149"/>
                <a:gd name="T26" fmla="*/ 2 w 122"/>
                <a:gd name="T27" fmla="*/ 1 h 149"/>
                <a:gd name="T28" fmla="*/ 3 w 122"/>
                <a:gd name="T29" fmla="*/ 1 h 149"/>
                <a:gd name="T30" fmla="*/ 3 w 122"/>
                <a:gd name="T31" fmla="*/ 1 h 149"/>
                <a:gd name="T32" fmla="*/ 3 w 122"/>
                <a:gd name="T33" fmla="*/ 1 h 149"/>
                <a:gd name="T34" fmla="*/ 3 w 122"/>
                <a:gd name="T35" fmla="*/ 1 h 149"/>
                <a:gd name="T36" fmla="*/ 3 w 122"/>
                <a:gd name="T37" fmla="*/ 2 h 149"/>
                <a:gd name="T38" fmla="*/ 3 w 122"/>
                <a:gd name="T39" fmla="*/ 2 h 149"/>
                <a:gd name="T40" fmla="*/ 3 w 122"/>
                <a:gd name="T41" fmla="*/ 2 h 149"/>
                <a:gd name="T42" fmla="*/ 2 w 122"/>
                <a:gd name="T43" fmla="*/ 2 h 149"/>
                <a:gd name="T44" fmla="*/ 2 w 122"/>
                <a:gd name="T45" fmla="*/ 3 h 149"/>
                <a:gd name="T46" fmla="*/ 2 w 122"/>
                <a:gd name="T47" fmla="*/ 3 h 149"/>
                <a:gd name="T48" fmla="*/ 2 w 122"/>
                <a:gd name="T49" fmla="*/ 3 h 149"/>
                <a:gd name="T50" fmla="*/ 1 w 122"/>
                <a:gd name="T51" fmla="*/ 3 h 149"/>
                <a:gd name="T52" fmla="*/ 1 w 122"/>
                <a:gd name="T53" fmla="*/ 3 h 149"/>
                <a:gd name="T54" fmla="*/ 1 w 122"/>
                <a:gd name="T55" fmla="*/ 3 h 149"/>
                <a:gd name="T56" fmla="*/ 1 w 122"/>
                <a:gd name="T57" fmla="*/ 3 h 149"/>
                <a:gd name="T58" fmla="*/ 1 w 122"/>
                <a:gd name="T59" fmla="*/ 3 h 149"/>
                <a:gd name="T60" fmla="*/ 0 w 122"/>
                <a:gd name="T61" fmla="*/ 4 h 149"/>
                <a:gd name="T62" fmla="*/ 1 w 122"/>
                <a:gd name="T63" fmla="*/ 4 h 149"/>
                <a:gd name="T64" fmla="*/ 1 w 122"/>
                <a:gd name="T65" fmla="*/ 4 h 149"/>
                <a:gd name="T66" fmla="*/ 1 w 122"/>
                <a:gd name="T67" fmla="*/ 4 h 149"/>
                <a:gd name="T68" fmla="*/ 1 w 122"/>
                <a:gd name="T69" fmla="*/ 4 h 149"/>
                <a:gd name="T70" fmla="*/ 2 w 122"/>
                <a:gd name="T71" fmla="*/ 4 h 149"/>
                <a:gd name="T72" fmla="*/ 2 w 122"/>
                <a:gd name="T73" fmla="*/ 4 h 149"/>
                <a:gd name="T74" fmla="*/ 2 w 122"/>
                <a:gd name="T75" fmla="*/ 4 h 149"/>
                <a:gd name="T76" fmla="*/ 3 w 122"/>
                <a:gd name="T77" fmla="*/ 4 h 149"/>
                <a:gd name="T78" fmla="*/ 3 w 122"/>
                <a:gd name="T79" fmla="*/ 3 h 149"/>
                <a:gd name="T80" fmla="*/ 3 w 122"/>
                <a:gd name="T81" fmla="*/ 3 h 149"/>
                <a:gd name="T82" fmla="*/ 3 w 122"/>
                <a:gd name="T83" fmla="*/ 3 h 149"/>
                <a:gd name="T84" fmla="*/ 4 w 122"/>
                <a:gd name="T85" fmla="*/ 3 h 149"/>
                <a:gd name="T86" fmla="*/ 4 w 122"/>
                <a:gd name="T87" fmla="*/ 2 h 149"/>
                <a:gd name="T88" fmla="*/ 4 w 122"/>
                <a:gd name="T89" fmla="*/ 2 h 149"/>
                <a:gd name="T90" fmla="*/ 4 w 122"/>
                <a:gd name="T91" fmla="*/ 2 h 149"/>
                <a:gd name="T92" fmla="*/ 4 w 122"/>
                <a:gd name="T93" fmla="*/ 2 h 149"/>
                <a:gd name="T94" fmla="*/ 4 w 122"/>
                <a:gd name="T95" fmla="*/ 1 h 149"/>
                <a:gd name="T96" fmla="*/ 4 w 122"/>
                <a:gd name="T97" fmla="*/ 1 h 149"/>
                <a:gd name="T98" fmla="*/ 4 w 122"/>
                <a:gd name="T99" fmla="*/ 1 h 149"/>
                <a:gd name="T100" fmla="*/ 4 w 122"/>
                <a:gd name="T101" fmla="*/ 1 h 149"/>
                <a:gd name="T102" fmla="*/ 4 w 122"/>
                <a:gd name="T103" fmla="*/ 1 h 1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2" h="149">
                  <a:moveTo>
                    <a:pt x="118" y="37"/>
                  </a:moveTo>
                  <a:lnTo>
                    <a:pt x="116" y="32"/>
                  </a:lnTo>
                  <a:lnTo>
                    <a:pt x="115" y="29"/>
                  </a:lnTo>
                  <a:lnTo>
                    <a:pt x="112" y="25"/>
                  </a:lnTo>
                  <a:lnTo>
                    <a:pt x="110" y="23"/>
                  </a:lnTo>
                  <a:lnTo>
                    <a:pt x="105" y="17"/>
                  </a:lnTo>
                  <a:lnTo>
                    <a:pt x="98" y="12"/>
                  </a:lnTo>
                  <a:lnTo>
                    <a:pt x="95" y="9"/>
                  </a:lnTo>
                  <a:lnTo>
                    <a:pt x="92" y="7"/>
                  </a:lnTo>
                  <a:lnTo>
                    <a:pt x="88" y="5"/>
                  </a:lnTo>
                  <a:lnTo>
                    <a:pt x="85" y="4"/>
                  </a:lnTo>
                  <a:lnTo>
                    <a:pt x="81" y="3"/>
                  </a:lnTo>
                  <a:lnTo>
                    <a:pt x="77" y="2"/>
                  </a:lnTo>
                  <a:lnTo>
                    <a:pt x="72" y="2"/>
                  </a:lnTo>
                  <a:lnTo>
                    <a:pt x="70" y="2"/>
                  </a:lnTo>
                  <a:lnTo>
                    <a:pt x="65" y="0"/>
                  </a:lnTo>
                  <a:lnTo>
                    <a:pt x="61" y="2"/>
                  </a:lnTo>
                  <a:lnTo>
                    <a:pt x="57" y="3"/>
                  </a:lnTo>
                  <a:lnTo>
                    <a:pt x="55" y="5"/>
                  </a:lnTo>
                  <a:lnTo>
                    <a:pt x="52" y="10"/>
                  </a:lnTo>
                  <a:lnTo>
                    <a:pt x="51" y="17"/>
                  </a:lnTo>
                  <a:lnTo>
                    <a:pt x="51" y="19"/>
                  </a:lnTo>
                  <a:lnTo>
                    <a:pt x="52" y="23"/>
                  </a:lnTo>
                  <a:lnTo>
                    <a:pt x="52" y="25"/>
                  </a:lnTo>
                  <a:lnTo>
                    <a:pt x="55" y="29"/>
                  </a:lnTo>
                  <a:lnTo>
                    <a:pt x="57" y="30"/>
                  </a:lnTo>
                  <a:lnTo>
                    <a:pt x="60" y="33"/>
                  </a:lnTo>
                  <a:lnTo>
                    <a:pt x="62" y="34"/>
                  </a:lnTo>
                  <a:lnTo>
                    <a:pt x="66" y="35"/>
                  </a:lnTo>
                  <a:lnTo>
                    <a:pt x="70" y="35"/>
                  </a:lnTo>
                  <a:lnTo>
                    <a:pt x="72" y="37"/>
                  </a:lnTo>
                  <a:lnTo>
                    <a:pt x="75" y="38"/>
                  </a:lnTo>
                  <a:lnTo>
                    <a:pt x="78" y="39"/>
                  </a:lnTo>
                  <a:lnTo>
                    <a:pt x="83" y="44"/>
                  </a:lnTo>
                  <a:lnTo>
                    <a:pt x="87" y="49"/>
                  </a:lnTo>
                  <a:lnTo>
                    <a:pt x="88" y="54"/>
                  </a:lnTo>
                  <a:lnTo>
                    <a:pt x="87" y="59"/>
                  </a:lnTo>
                  <a:lnTo>
                    <a:pt x="86" y="64"/>
                  </a:lnTo>
                  <a:lnTo>
                    <a:pt x="82" y="70"/>
                  </a:lnTo>
                  <a:lnTo>
                    <a:pt x="78" y="74"/>
                  </a:lnTo>
                  <a:lnTo>
                    <a:pt x="75" y="79"/>
                  </a:lnTo>
                  <a:lnTo>
                    <a:pt x="71" y="83"/>
                  </a:lnTo>
                  <a:lnTo>
                    <a:pt x="67" y="88"/>
                  </a:lnTo>
                  <a:lnTo>
                    <a:pt x="63" y="90"/>
                  </a:lnTo>
                  <a:lnTo>
                    <a:pt x="58" y="94"/>
                  </a:lnTo>
                  <a:lnTo>
                    <a:pt x="55" y="97"/>
                  </a:lnTo>
                  <a:lnTo>
                    <a:pt x="52" y="100"/>
                  </a:lnTo>
                  <a:lnTo>
                    <a:pt x="47" y="103"/>
                  </a:lnTo>
                  <a:lnTo>
                    <a:pt x="43" y="105"/>
                  </a:lnTo>
                  <a:lnTo>
                    <a:pt x="38" y="108"/>
                  </a:lnTo>
                  <a:lnTo>
                    <a:pt x="35" y="109"/>
                  </a:lnTo>
                  <a:lnTo>
                    <a:pt x="30" y="110"/>
                  </a:lnTo>
                  <a:lnTo>
                    <a:pt x="25" y="113"/>
                  </a:lnTo>
                  <a:lnTo>
                    <a:pt x="21" y="114"/>
                  </a:lnTo>
                  <a:lnTo>
                    <a:pt x="16" y="115"/>
                  </a:lnTo>
                  <a:lnTo>
                    <a:pt x="11" y="115"/>
                  </a:lnTo>
                  <a:lnTo>
                    <a:pt x="7" y="118"/>
                  </a:lnTo>
                  <a:lnTo>
                    <a:pt x="5" y="120"/>
                  </a:lnTo>
                  <a:lnTo>
                    <a:pt x="2" y="123"/>
                  </a:lnTo>
                  <a:lnTo>
                    <a:pt x="1" y="125"/>
                  </a:lnTo>
                  <a:lnTo>
                    <a:pt x="0" y="129"/>
                  </a:lnTo>
                  <a:lnTo>
                    <a:pt x="0" y="132"/>
                  </a:lnTo>
                  <a:lnTo>
                    <a:pt x="1" y="136"/>
                  </a:lnTo>
                  <a:lnTo>
                    <a:pt x="2" y="141"/>
                  </a:lnTo>
                  <a:lnTo>
                    <a:pt x="7" y="146"/>
                  </a:lnTo>
                  <a:lnTo>
                    <a:pt x="10" y="147"/>
                  </a:lnTo>
                  <a:lnTo>
                    <a:pt x="15" y="148"/>
                  </a:lnTo>
                  <a:lnTo>
                    <a:pt x="17" y="148"/>
                  </a:lnTo>
                  <a:lnTo>
                    <a:pt x="22" y="149"/>
                  </a:lnTo>
                  <a:lnTo>
                    <a:pt x="28" y="148"/>
                  </a:lnTo>
                  <a:lnTo>
                    <a:pt x="35" y="146"/>
                  </a:lnTo>
                  <a:lnTo>
                    <a:pt x="37" y="144"/>
                  </a:lnTo>
                  <a:lnTo>
                    <a:pt x="41" y="144"/>
                  </a:lnTo>
                  <a:lnTo>
                    <a:pt x="43" y="143"/>
                  </a:lnTo>
                  <a:lnTo>
                    <a:pt x="47" y="142"/>
                  </a:lnTo>
                  <a:lnTo>
                    <a:pt x="52" y="139"/>
                  </a:lnTo>
                  <a:lnTo>
                    <a:pt x="58" y="137"/>
                  </a:lnTo>
                  <a:lnTo>
                    <a:pt x="65" y="133"/>
                  </a:lnTo>
                  <a:lnTo>
                    <a:pt x="70" y="130"/>
                  </a:lnTo>
                  <a:lnTo>
                    <a:pt x="75" y="125"/>
                  </a:lnTo>
                  <a:lnTo>
                    <a:pt x="80" y="122"/>
                  </a:lnTo>
                  <a:lnTo>
                    <a:pt x="86" y="117"/>
                  </a:lnTo>
                  <a:lnTo>
                    <a:pt x="91" y="113"/>
                  </a:lnTo>
                  <a:lnTo>
                    <a:pt x="95" y="108"/>
                  </a:lnTo>
                  <a:lnTo>
                    <a:pt x="100" y="102"/>
                  </a:lnTo>
                  <a:lnTo>
                    <a:pt x="105" y="97"/>
                  </a:lnTo>
                  <a:lnTo>
                    <a:pt x="110" y="90"/>
                  </a:lnTo>
                  <a:lnTo>
                    <a:pt x="111" y="88"/>
                  </a:lnTo>
                  <a:lnTo>
                    <a:pt x="113" y="84"/>
                  </a:lnTo>
                  <a:lnTo>
                    <a:pt x="116" y="80"/>
                  </a:lnTo>
                  <a:lnTo>
                    <a:pt x="117" y="77"/>
                  </a:lnTo>
                  <a:lnTo>
                    <a:pt x="118" y="74"/>
                  </a:lnTo>
                  <a:lnTo>
                    <a:pt x="120" y="70"/>
                  </a:lnTo>
                  <a:lnTo>
                    <a:pt x="121" y="67"/>
                  </a:lnTo>
                  <a:lnTo>
                    <a:pt x="122" y="63"/>
                  </a:lnTo>
                  <a:lnTo>
                    <a:pt x="122" y="60"/>
                  </a:lnTo>
                  <a:lnTo>
                    <a:pt x="122" y="57"/>
                  </a:lnTo>
                  <a:lnTo>
                    <a:pt x="122" y="53"/>
                  </a:lnTo>
                  <a:lnTo>
                    <a:pt x="122" y="50"/>
                  </a:lnTo>
                  <a:lnTo>
                    <a:pt x="121" y="47"/>
                  </a:lnTo>
                  <a:lnTo>
                    <a:pt x="120" y="43"/>
                  </a:lnTo>
                  <a:lnTo>
                    <a:pt x="118" y="39"/>
                  </a:lnTo>
                  <a:lnTo>
                    <a:pt x="11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5" name="Freeform 22"/>
            <p:cNvSpPr>
              <a:spLocks/>
            </p:cNvSpPr>
            <p:nvPr/>
          </p:nvSpPr>
          <p:spPr bwMode="auto">
            <a:xfrm>
              <a:off x="3972" y="1327"/>
              <a:ext cx="61" cy="44"/>
            </a:xfrm>
            <a:custGeom>
              <a:avLst/>
              <a:gdLst>
                <a:gd name="T0" fmla="*/ 3 w 121"/>
                <a:gd name="T1" fmla="*/ 1 h 87"/>
                <a:gd name="T2" fmla="*/ 3 w 121"/>
                <a:gd name="T3" fmla="*/ 1 h 87"/>
                <a:gd name="T4" fmla="*/ 3 w 121"/>
                <a:gd name="T5" fmla="*/ 0 h 87"/>
                <a:gd name="T6" fmla="*/ 2 w 121"/>
                <a:gd name="T7" fmla="*/ 1 h 87"/>
                <a:gd name="T8" fmla="*/ 2 w 121"/>
                <a:gd name="T9" fmla="*/ 1 h 87"/>
                <a:gd name="T10" fmla="*/ 1 w 121"/>
                <a:gd name="T11" fmla="*/ 1 h 87"/>
                <a:gd name="T12" fmla="*/ 1 w 121"/>
                <a:gd name="T13" fmla="*/ 1 h 87"/>
                <a:gd name="T14" fmla="*/ 1 w 121"/>
                <a:gd name="T15" fmla="*/ 1 h 87"/>
                <a:gd name="T16" fmla="*/ 1 w 121"/>
                <a:gd name="T17" fmla="*/ 1 h 87"/>
                <a:gd name="T18" fmla="*/ 1 w 121"/>
                <a:gd name="T19" fmla="*/ 1 h 87"/>
                <a:gd name="T20" fmla="*/ 0 w 121"/>
                <a:gd name="T21" fmla="*/ 2 h 87"/>
                <a:gd name="T22" fmla="*/ 1 w 121"/>
                <a:gd name="T23" fmla="*/ 2 h 87"/>
                <a:gd name="T24" fmla="*/ 1 w 121"/>
                <a:gd name="T25" fmla="*/ 2 h 87"/>
                <a:gd name="T26" fmla="*/ 1 w 121"/>
                <a:gd name="T27" fmla="*/ 2 h 87"/>
                <a:gd name="T28" fmla="*/ 1 w 121"/>
                <a:gd name="T29" fmla="*/ 2 h 87"/>
                <a:gd name="T30" fmla="*/ 1 w 121"/>
                <a:gd name="T31" fmla="*/ 2 h 87"/>
                <a:gd name="T32" fmla="*/ 2 w 121"/>
                <a:gd name="T33" fmla="*/ 2 h 87"/>
                <a:gd name="T34" fmla="*/ 2 w 121"/>
                <a:gd name="T35" fmla="*/ 2 h 87"/>
                <a:gd name="T36" fmla="*/ 2 w 121"/>
                <a:gd name="T37" fmla="*/ 2 h 87"/>
                <a:gd name="T38" fmla="*/ 2 w 121"/>
                <a:gd name="T39" fmla="*/ 2 h 87"/>
                <a:gd name="T40" fmla="*/ 3 w 121"/>
                <a:gd name="T41" fmla="*/ 2 h 87"/>
                <a:gd name="T42" fmla="*/ 3 w 121"/>
                <a:gd name="T43" fmla="*/ 2 h 87"/>
                <a:gd name="T44" fmla="*/ 3 w 121"/>
                <a:gd name="T45" fmla="*/ 2 h 87"/>
                <a:gd name="T46" fmla="*/ 3 w 121"/>
                <a:gd name="T47" fmla="*/ 2 h 87"/>
                <a:gd name="T48" fmla="*/ 3 w 121"/>
                <a:gd name="T49" fmla="*/ 2 h 87"/>
                <a:gd name="T50" fmla="*/ 3 w 121"/>
                <a:gd name="T51" fmla="*/ 3 h 87"/>
                <a:gd name="T52" fmla="*/ 3 w 121"/>
                <a:gd name="T53" fmla="*/ 3 h 87"/>
                <a:gd name="T54" fmla="*/ 3 w 121"/>
                <a:gd name="T55" fmla="*/ 3 h 87"/>
                <a:gd name="T56" fmla="*/ 4 w 121"/>
                <a:gd name="T57" fmla="*/ 3 h 87"/>
                <a:gd name="T58" fmla="*/ 4 w 121"/>
                <a:gd name="T59" fmla="*/ 3 h 87"/>
                <a:gd name="T60" fmla="*/ 4 w 121"/>
                <a:gd name="T61" fmla="*/ 3 h 87"/>
                <a:gd name="T62" fmla="*/ 4 w 121"/>
                <a:gd name="T63" fmla="*/ 3 h 87"/>
                <a:gd name="T64" fmla="*/ 4 w 121"/>
                <a:gd name="T65" fmla="*/ 3 h 87"/>
                <a:gd name="T66" fmla="*/ 4 w 121"/>
                <a:gd name="T67" fmla="*/ 2 h 87"/>
                <a:gd name="T68" fmla="*/ 4 w 121"/>
                <a:gd name="T69" fmla="*/ 2 h 87"/>
                <a:gd name="T70" fmla="*/ 4 w 121"/>
                <a:gd name="T71" fmla="*/ 2 h 87"/>
                <a:gd name="T72" fmla="*/ 4 w 121"/>
                <a:gd name="T73" fmla="*/ 2 h 87"/>
                <a:gd name="T74" fmla="*/ 4 w 121"/>
                <a:gd name="T75" fmla="*/ 2 h 87"/>
                <a:gd name="T76" fmla="*/ 4 w 121"/>
                <a:gd name="T77" fmla="*/ 1 h 87"/>
                <a:gd name="T78" fmla="*/ 4 w 121"/>
                <a:gd name="T79" fmla="*/ 1 h 87"/>
                <a:gd name="T80" fmla="*/ 4 w 121"/>
                <a:gd name="T81" fmla="*/ 1 h 87"/>
                <a:gd name="T82" fmla="*/ 4 w 121"/>
                <a:gd name="T83" fmla="*/ 1 h 87"/>
                <a:gd name="T84" fmla="*/ 3 w 121"/>
                <a:gd name="T85" fmla="*/ 1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1" h="87">
                  <a:moveTo>
                    <a:pt x="94" y="7"/>
                  </a:moveTo>
                  <a:lnTo>
                    <a:pt x="88" y="3"/>
                  </a:lnTo>
                  <a:lnTo>
                    <a:pt x="83" y="2"/>
                  </a:lnTo>
                  <a:lnTo>
                    <a:pt x="76" y="1"/>
                  </a:lnTo>
                  <a:lnTo>
                    <a:pt x="71" y="1"/>
                  </a:lnTo>
                  <a:lnTo>
                    <a:pt x="65" y="0"/>
                  </a:lnTo>
                  <a:lnTo>
                    <a:pt x="60" y="1"/>
                  </a:lnTo>
                  <a:lnTo>
                    <a:pt x="54" y="1"/>
                  </a:lnTo>
                  <a:lnTo>
                    <a:pt x="49" y="2"/>
                  </a:lnTo>
                  <a:lnTo>
                    <a:pt x="44" y="3"/>
                  </a:lnTo>
                  <a:lnTo>
                    <a:pt x="37" y="5"/>
                  </a:lnTo>
                  <a:lnTo>
                    <a:pt x="32" y="6"/>
                  </a:lnTo>
                  <a:lnTo>
                    <a:pt x="27" y="8"/>
                  </a:lnTo>
                  <a:lnTo>
                    <a:pt x="22" y="11"/>
                  </a:lnTo>
                  <a:lnTo>
                    <a:pt x="19" y="13"/>
                  </a:lnTo>
                  <a:lnTo>
                    <a:pt x="15" y="16"/>
                  </a:lnTo>
                  <a:lnTo>
                    <a:pt x="11" y="20"/>
                  </a:lnTo>
                  <a:lnTo>
                    <a:pt x="6" y="23"/>
                  </a:lnTo>
                  <a:lnTo>
                    <a:pt x="4" y="28"/>
                  </a:lnTo>
                  <a:lnTo>
                    <a:pt x="1" y="32"/>
                  </a:lnTo>
                  <a:lnTo>
                    <a:pt x="1" y="36"/>
                  </a:lnTo>
                  <a:lnTo>
                    <a:pt x="0" y="38"/>
                  </a:lnTo>
                  <a:lnTo>
                    <a:pt x="1" y="42"/>
                  </a:lnTo>
                  <a:lnTo>
                    <a:pt x="2" y="45"/>
                  </a:lnTo>
                  <a:lnTo>
                    <a:pt x="5" y="47"/>
                  </a:lnTo>
                  <a:lnTo>
                    <a:pt x="7" y="48"/>
                  </a:lnTo>
                  <a:lnTo>
                    <a:pt x="11" y="50"/>
                  </a:lnTo>
                  <a:lnTo>
                    <a:pt x="14" y="51"/>
                  </a:lnTo>
                  <a:lnTo>
                    <a:pt x="19" y="51"/>
                  </a:lnTo>
                  <a:lnTo>
                    <a:pt x="21" y="51"/>
                  </a:lnTo>
                  <a:lnTo>
                    <a:pt x="26" y="50"/>
                  </a:lnTo>
                  <a:lnTo>
                    <a:pt x="30" y="48"/>
                  </a:lnTo>
                  <a:lnTo>
                    <a:pt x="34" y="46"/>
                  </a:lnTo>
                  <a:lnTo>
                    <a:pt x="37" y="42"/>
                  </a:lnTo>
                  <a:lnTo>
                    <a:pt x="42" y="40"/>
                  </a:lnTo>
                  <a:lnTo>
                    <a:pt x="48" y="37"/>
                  </a:lnTo>
                  <a:lnTo>
                    <a:pt x="54" y="36"/>
                  </a:lnTo>
                  <a:lnTo>
                    <a:pt x="56" y="35"/>
                  </a:lnTo>
                  <a:lnTo>
                    <a:pt x="60" y="35"/>
                  </a:lnTo>
                  <a:lnTo>
                    <a:pt x="63" y="35"/>
                  </a:lnTo>
                  <a:lnTo>
                    <a:pt x="66" y="35"/>
                  </a:lnTo>
                  <a:lnTo>
                    <a:pt x="73" y="35"/>
                  </a:lnTo>
                  <a:lnTo>
                    <a:pt x="78" y="37"/>
                  </a:lnTo>
                  <a:lnTo>
                    <a:pt x="81" y="38"/>
                  </a:lnTo>
                  <a:lnTo>
                    <a:pt x="85" y="43"/>
                  </a:lnTo>
                  <a:lnTo>
                    <a:pt x="86" y="46"/>
                  </a:lnTo>
                  <a:lnTo>
                    <a:pt x="88" y="51"/>
                  </a:lnTo>
                  <a:lnTo>
                    <a:pt x="88" y="53"/>
                  </a:lnTo>
                  <a:lnTo>
                    <a:pt x="88" y="57"/>
                  </a:lnTo>
                  <a:lnTo>
                    <a:pt x="88" y="61"/>
                  </a:lnTo>
                  <a:lnTo>
                    <a:pt x="88" y="65"/>
                  </a:lnTo>
                  <a:lnTo>
                    <a:pt x="88" y="70"/>
                  </a:lnTo>
                  <a:lnTo>
                    <a:pt x="88" y="75"/>
                  </a:lnTo>
                  <a:lnTo>
                    <a:pt x="89" y="80"/>
                  </a:lnTo>
                  <a:lnTo>
                    <a:pt x="90" y="82"/>
                  </a:lnTo>
                  <a:lnTo>
                    <a:pt x="91" y="85"/>
                  </a:lnTo>
                  <a:lnTo>
                    <a:pt x="95" y="86"/>
                  </a:lnTo>
                  <a:lnTo>
                    <a:pt x="98" y="86"/>
                  </a:lnTo>
                  <a:lnTo>
                    <a:pt x="101" y="87"/>
                  </a:lnTo>
                  <a:lnTo>
                    <a:pt x="104" y="86"/>
                  </a:lnTo>
                  <a:lnTo>
                    <a:pt x="108" y="85"/>
                  </a:lnTo>
                  <a:lnTo>
                    <a:pt x="110" y="82"/>
                  </a:lnTo>
                  <a:lnTo>
                    <a:pt x="114" y="81"/>
                  </a:lnTo>
                  <a:lnTo>
                    <a:pt x="116" y="77"/>
                  </a:lnTo>
                  <a:lnTo>
                    <a:pt x="119" y="75"/>
                  </a:lnTo>
                  <a:lnTo>
                    <a:pt x="120" y="71"/>
                  </a:lnTo>
                  <a:lnTo>
                    <a:pt x="121" y="68"/>
                  </a:lnTo>
                  <a:lnTo>
                    <a:pt x="121" y="63"/>
                  </a:lnTo>
                  <a:lnTo>
                    <a:pt x="121" y="61"/>
                  </a:lnTo>
                  <a:lnTo>
                    <a:pt x="121" y="57"/>
                  </a:lnTo>
                  <a:lnTo>
                    <a:pt x="121" y="55"/>
                  </a:lnTo>
                  <a:lnTo>
                    <a:pt x="121" y="51"/>
                  </a:lnTo>
                  <a:lnTo>
                    <a:pt x="121" y="48"/>
                  </a:lnTo>
                  <a:lnTo>
                    <a:pt x="120" y="45"/>
                  </a:lnTo>
                  <a:lnTo>
                    <a:pt x="120" y="42"/>
                  </a:lnTo>
                  <a:lnTo>
                    <a:pt x="119" y="37"/>
                  </a:lnTo>
                  <a:lnTo>
                    <a:pt x="118" y="32"/>
                  </a:lnTo>
                  <a:lnTo>
                    <a:pt x="115" y="28"/>
                  </a:lnTo>
                  <a:lnTo>
                    <a:pt x="114" y="25"/>
                  </a:lnTo>
                  <a:lnTo>
                    <a:pt x="111" y="22"/>
                  </a:lnTo>
                  <a:lnTo>
                    <a:pt x="108" y="18"/>
                  </a:lnTo>
                  <a:lnTo>
                    <a:pt x="105" y="16"/>
                  </a:lnTo>
                  <a:lnTo>
                    <a:pt x="103" y="13"/>
                  </a:lnTo>
                  <a:lnTo>
                    <a:pt x="98" y="10"/>
                  </a:lnTo>
                  <a:lnTo>
                    <a:pt x="9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6" name="Freeform 23"/>
            <p:cNvSpPr>
              <a:spLocks/>
            </p:cNvSpPr>
            <p:nvPr/>
          </p:nvSpPr>
          <p:spPr bwMode="auto">
            <a:xfrm>
              <a:off x="3963" y="1494"/>
              <a:ext cx="47" cy="60"/>
            </a:xfrm>
            <a:custGeom>
              <a:avLst/>
              <a:gdLst>
                <a:gd name="T0" fmla="*/ 3 w 93"/>
                <a:gd name="T1" fmla="*/ 3 h 120"/>
                <a:gd name="T2" fmla="*/ 2 w 93"/>
                <a:gd name="T3" fmla="*/ 3 h 120"/>
                <a:gd name="T4" fmla="*/ 2 w 93"/>
                <a:gd name="T5" fmla="*/ 3 h 120"/>
                <a:gd name="T6" fmla="*/ 2 w 93"/>
                <a:gd name="T7" fmla="*/ 3 h 120"/>
                <a:gd name="T8" fmla="*/ 2 w 93"/>
                <a:gd name="T9" fmla="*/ 3 h 120"/>
                <a:gd name="T10" fmla="*/ 2 w 93"/>
                <a:gd name="T11" fmla="*/ 3 h 120"/>
                <a:gd name="T12" fmla="*/ 2 w 93"/>
                <a:gd name="T13" fmla="*/ 3 h 120"/>
                <a:gd name="T14" fmla="*/ 2 w 93"/>
                <a:gd name="T15" fmla="*/ 2 h 120"/>
                <a:gd name="T16" fmla="*/ 2 w 93"/>
                <a:gd name="T17" fmla="*/ 2 h 120"/>
                <a:gd name="T18" fmla="*/ 2 w 93"/>
                <a:gd name="T19" fmla="*/ 2 h 120"/>
                <a:gd name="T20" fmla="*/ 2 w 93"/>
                <a:gd name="T21" fmla="*/ 2 h 120"/>
                <a:gd name="T22" fmla="*/ 2 w 93"/>
                <a:gd name="T23" fmla="*/ 1 h 120"/>
                <a:gd name="T24" fmla="*/ 2 w 93"/>
                <a:gd name="T25" fmla="*/ 1 h 120"/>
                <a:gd name="T26" fmla="*/ 2 w 93"/>
                <a:gd name="T27" fmla="*/ 1 h 120"/>
                <a:gd name="T28" fmla="*/ 2 w 93"/>
                <a:gd name="T29" fmla="*/ 1 h 120"/>
                <a:gd name="T30" fmla="*/ 2 w 93"/>
                <a:gd name="T31" fmla="*/ 1 h 120"/>
                <a:gd name="T32" fmla="*/ 2 w 93"/>
                <a:gd name="T33" fmla="*/ 1 h 120"/>
                <a:gd name="T34" fmla="*/ 2 w 93"/>
                <a:gd name="T35" fmla="*/ 0 h 120"/>
                <a:gd name="T36" fmla="*/ 2 w 93"/>
                <a:gd name="T37" fmla="*/ 1 h 120"/>
                <a:gd name="T38" fmla="*/ 1 w 93"/>
                <a:gd name="T39" fmla="*/ 1 h 120"/>
                <a:gd name="T40" fmla="*/ 1 w 93"/>
                <a:gd name="T41" fmla="*/ 1 h 120"/>
                <a:gd name="T42" fmla="*/ 1 w 93"/>
                <a:gd name="T43" fmla="*/ 1 h 120"/>
                <a:gd name="T44" fmla="*/ 1 w 93"/>
                <a:gd name="T45" fmla="*/ 1 h 120"/>
                <a:gd name="T46" fmla="*/ 1 w 93"/>
                <a:gd name="T47" fmla="*/ 2 h 120"/>
                <a:gd name="T48" fmla="*/ 1 w 93"/>
                <a:gd name="T49" fmla="*/ 2 h 120"/>
                <a:gd name="T50" fmla="*/ 1 w 93"/>
                <a:gd name="T51" fmla="*/ 2 h 120"/>
                <a:gd name="T52" fmla="*/ 1 w 93"/>
                <a:gd name="T53" fmla="*/ 2 h 120"/>
                <a:gd name="T54" fmla="*/ 0 w 93"/>
                <a:gd name="T55" fmla="*/ 2 h 120"/>
                <a:gd name="T56" fmla="*/ 0 w 93"/>
                <a:gd name="T57" fmla="*/ 3 h 120"/>
                <a:gd name="T58" fmla="*/ 1 w 93"/>
                <a:gd name="T59" fmla="*/ 3 h 120"/>
                <a:gd name="T60" fmla="*/ 1 w 93"/>
                <a:gd name="T61" fmla="*/ 3 h 120"/>
                <a:gd name="T62" fmla="*/ 1 w 93"/>
                <a:gd name="T63" fmla="*/ 3 h 120"/>
                <a:gd name="T64" fmla="*/ 1 w 93"/>
                <a:gd name="T65" fmla="*/ 3 h 120"/>
                <a:gd name="T66" fmla="*/ 1 w 93"/>
                <a:gd name="T67" fmla="*/ 4 h 120"/>
                <a:gd name="T68" fmla="*/ 1 w 93"/>
                <a:gd name="T69" fmla="*/ 4 h 120"/>
                <a:gd name="T70" fmla="*/ 1 w 93"/>
                <a:gd name="T71" fmla="*/ 4 h 120"/>
                <a:gd name="T72" fmla="*/ 2 w 93"/>
                <a:gd name="T73" fmla="*/ 4 h 120"/>
                <a:gd name="T74" fmla="*/ 2 w 93"/>
                <a:gd name="T75" fmla="*/ 4 h 120"/>
                <a:gd name="T76" fmla="*/ 2 w 93"/>
                <a:gd name="T77" fmla="*/ 4 h 120"/>
                <a:gd name="T78" fmla="*/ 2 w 93"/>
                <a:gd name="T79" fmla="*/ 4 h 120"/>
                <a:gd name="T80" fmla="*/ 2 w 93"/>
                <a:gd name="T81" fmla="*/ 4 h 120"/>
                <a:gd name="T82" fmla="*/ 3 w 93"/>
                <a:gd name="T83" fmla="*/ 4 h 120"/>
                <a:gd name="T84" fmla="*/ 3 w 93"/>
                <a:gd name="T85" fmla="*/ 4 h 120"/>
                <a:gd name="T86" fmla="*/ 3 w 93"/>
                <a:gd name="T87" fmla="*/ 4 h 120"/>
                <a:gd name="T88" fmla="*/ 3 w 93"/>
                <a:gd name="T89" fmla="*/ 4 h 120"/>
                <a:gd name="T90" fmla="*/ 3 w 93"/>
                <a:gd name="T91" fmla="*/ 3 h 120"/>
                <a:gd name="T92" fmla="*/ 3 w 93"/>
                <a:gd name="T93" fmla="*/ 3 h 120"/>
                <a:gd name="T94" fmla="*/ 3 w 93"/>
                <a:gd name="T95" fmla="*/ 3 h 120"/>
                <a:gd name="T96" fmla="*/ 3 w 93"/>
                <a:gd name="T97" fmla="*/ 3 h 120"/>
                <a:gd name="T98" fmla="*/ 3 w 93"/>
                <a:gd name="T99" fmla="*/ 3 h 120"/>
                <a:gd name="T100" fmla="*/ 3 w 93"/>
                <a:gd name="T101" fmla="*/ 3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3" h="120">
                  <a:moveTo>
                    <a:pt x="69" y="80"/>
                  </a:moveTo>
                  <a:lnTo>
                    <a:pt x="66" y="81"/>
                  </a:lnTo>
                  <a:lnTo>
                    <a:pt x="62" y="82"/>
                  </a:lnTo>
                  <a:lnTo>
                    <a:pt x="57" y="84"/>
                  </a:lnTo>
                  <a:lnTo>
                    <a:pt x="53" y="86"/>
                  </a:lnTo>
                  <a:lnTo>
                    <a:pt x="48" y="86"/>
                  </a:lnTo>
                  <a:lnTo>
                    <a:pt x="43" y="86"/>
                  </a:lnTo>
                  <a:lnTo>
                    <a:pt x="39" y="85"/>
                  </a:lnTo>
                  <a:lnTo>
                    <a:pt x="38" y="84"/>
                  </a:lnTo>
                  <a:lnTo>
                    <a:pt x="37" y="80"/>
                  </a:lnTo>
                  <a:lnTo>
                    <a:pt x="35" y="77"/>
                  </a:lnTo>
                  <a:lnTo>
                    <a:pt x="35" y="74"/>
                  </a:lnTo>
                  <a:lnTo>
                    <a:pt x="35" y="70"/>
                  </a:lnTo>
                  <a:lnTo>
                    <a:pt x="35" y="66"/>
                  </a:lnTo>
                  <a:lnTo>
                    <a:pt x="35" y="62"/>
                  </a:lnTo>
                  <a:lnTo>
                    <a:pt x="35" y="59"/>
                  </a:lnTo>
                  <a:lnTo>
                    <a:pt x="37" y="55"/>
                  </a:lnTo>
                  <a:lnTo>
                    <a:pt x="38" y="51"/>
                  </a:lnTo>
                  <a:lnTo>
                    <a:pt x="39" y="47"/>
                  </a:lnTo>
                  <a:lnTo>
                    <a:pt x="42" y="44"/>
                  </a:lnTo>
                  <a:lnTo>
                    <a:pt x="43" y="41"/>
                  </a:lnTo>
                  <a:lnTo>
                    <a:pt x="47" y="35"/>
                  </a:lnTo>
                  <a:lnTo>
                    <a:pt x="50" y="32"/>
                  </a:lnTo>
                  <a:lnTo>
                    <a:pt x="54" y="28"/>
                  </a:lnTo>
                  <a:lnTo>
                    <a:pt x="58" y="26"/>
                  </a:lnTo>
                  <a:lnTo>
                    <a:pt x="59" y="23"/>
                  </a:lnTo>
                  <a:lnTo>
                    <a:pt x="62" y="21"/>
                  </a:lnTo>
                  <a:lnTo>
                    <a:pt x="62" y="17"/>
                  </a:lnTo>
                  <a:lnTo>
                    <a:pt x="62" y="13"/>
                  </a:lnTo>
                  <a:lnTo>
                    <a:pt x="62" y="11"/>
                  </a:lnTo>
                  <a:lnTo>
                    <a:pt x="60" y="8"/>
                  </a:lnTo>
                  <a:lnTo>
                    <a:pt x="58" y="5"/>
                  </a:lnTo>
                  <a:lnTo>
                    <a:pt x="55" y="3"/>
                  </a:lnTo>
                  <a:lnTo>
                    <a:pt x="53" y="1"/>
                  </a:lnTo>
                  <a:lnTo>
                    <a:pt x="50" y="1"/>
                  </a:lnTo>
                  <a:lnTo>
                    <a:pt x="47" y="0"/>
                  </a:lnTo>
                  <a:lnTo>
                    <a:pt x="43" y="0"/>
                  </a:lnTo>
                  <a:lnTo>
                    <a:pt x="38" y="1"/>
                  </a:lnTo>
                  <a:lnTo>
                    <a:pt x="34" y="3"/>
                  </a:lnTo>
                  <a:lnTo>
                    <a:pt x="29" y="6"/>
                  </a:lnTo>
                  <a:lnTo>
                    <a:pt x="24" y="10"/>
                  </a:lnTo>
                  <a:lnTo>
                    <a:pt x="19" y="15"/>
                  </a:lnTo>
                  <a:lnTo>
                    <a:pt x="17" y="21"/>
                  </a:lnTo>
                  <a:lnTo>
                    <a:pt x="14" y="22"/>
                  </a:lnTo>
                  <a:lnTo>
                    <a:pt x="12" y="26"/>
                  </a:lnTo>
                  <a:lnTo>
                    <a:pt x="10" y="28"/>
                  </a:lnTo>
                  <a:lnTo>
                    <a:pt x="9" y="32"/>
                  </a:lnTo>
                  <a:lnTo>
                    <a:pt x="8" y="36"/>
                  </a:lnTo>
                  <a:lnTo>
                    <a:pt x="7" y="40"/>
                  </a:lnTo>
                  <a:lnTo>
                    <a:pt x="5" y="42"/>
                  </a:lnTo>
                  <a:lnTo>
                    <a:pt x="4" y="46"/>
                  </a:lnTo>
                  <a:lnTo>
                    <a:pt x="3" y="50"/>
                  </a:lnTo>
                  <a:lnTo>
                    <a:pt x="3" y="54"/>
                  </a:lnTo>
                  <a:lnTo>
                    <a:pt x="2" y="56"/>
                  </a:lnTo>
                  <a:lnTo>
                    <a:pt x="2" y="60"/>
                  </a:lnTo>
                  <a:lnTo>
                    <a:pt x="0" y="64"/>
                  </a:lnTo>
                  <a:lnTo>
                    <a:pt x="0" y="66"/>
                  </a:lnTo>
                  <a:lnTo>
                    <a:pt x="0" y="70"/>
                  </a:lnTo>
                  <a:lnTo>
                    <a:pt x="2" y="74"/>
                  </a:lnTo>
                  <a:lnTo>
                    <a:pt x="2" y="76"/>
                  </a:lnTo>
                  <a:lnTo>
                    <a:pt x="2" y="80"/>
                  </a:lnTo>
                  <a:lnTo>
                    <a:pt x="2" y="84"/>
                  </a:lnTo>
                  <a:lnTo>
                    <a:pt x="3" y="86"/>
                  </a:lnTo>
                  <a:lnTo>
                    <a:pt x="4" y="90"/>
                  </a:lnTo>
                  <a:lnTo>
                    <a:pt x="4" y="92"/>
                  </a:lnTo>
                  <a:lnTo>
                    <a:pt x="5" y="96"/>
                  </a:lnTo>
                  <a:lnTo>
                    <a:pt x="8" y="99"/>
                  </a:lnTo>
                  <a:lnTo>
                    <a:pt x="10" y="104"/>
                  </a:lnTo>
                  <a:lnTo>
                    <a:pt x="15" y="109"/>
                  </a:lnTo>
                  <a:lnTo>
                    <a:pt x="17" y="111"/>
                  </a:lnTo>
                  <a:lnTo>
                    <a:pt x="20" y="114"/>
                  </a:lnTo>
                  <a:lnTo>
                    <a:pt x="24" y="116"/>
                  </a:lnTo>
                  <a:lnTo>
                    <a:pt x="29" y="117"/>
                  </a:lnTo>
                  <a:lnTo>
                    <a:pt x="34" y="119"/>
                  </a:lnTo>
                  <a:lnTo>
                    <a:pt x="39" y="120"/>
                  </a:lnTo>
                  <a:lnTo>
                    <a:pt x="42" y="120"/>
                  </a:lnTo>
                  <a:lnTo>
                    <a:pt x="44" y="120"/>
                  </a:lnTo>
                  <a:lnTo>
                    <a:pt x="48" y="120"/>
                  </a:lnTo>
                  <a:lnTo>
                    <a:pt x="52" y="120"/>
                  </a:lnTo>
                  <a:lnTo>
                    <a:pt x="55" y="119"/>
                  </a:lnTo>
                  <a:lnTo>
                    <a:pt x="58" y="119"/>
                  </a:lnTo>
                  <a:lnTo>
                    <a:pt x="62" y="117"/>
                  </a:lnTo>
                  <a:lnTo>
                    <a:pt x="67" y="117"/>
                  </a:lnTo>
                  <a:lnTo>
                    <a:pt x="69" y="115"/>
                  </a:lnTo>
                  <a:lnTo>
                    <a:pt x="74" y="114"/>
                  </a:lnTo>
                  <a:lnTo>
                    <a:pt x="79" y="112"/>
                  </a:lnTo>
                  <a:lnTo>
                    <a:pt x="84" y="111"/>
                  </a:lnTo>
                  <a:lnTo>
                    <a:pt x="87" y="107"/>
                  </a:lnTo>
                  <a:lnTo>
                    <a:pt x="89" y="105"/>
                  </a:lnTo>
                  <a:lnTo>
                    <a:pt x="92" y="102"/>
                  </a:lnTo>
                  <a:lnTo>
                    <a:pt x="93" y="99"/>
                  </a:lnTo>
                  <a:lnTo>
                    <a:pt x="93" y="96"/>
                  </a:lnTo>
                  <a:lnTo>
                    <a:pt x="93" y="92"/>
                  </a:lnTo>
                  <a:lnTo>
                    <a:pt x="93" y="89"/>
                  </a:lnTo>
                  <a:lnTo>
                    <a:pt x="92" y="86"/>
                  </a:lnTo>
                  <a:lnTo>
                    <a:pt x="88" y="80"/>
                  </a:lnTo>
                  <a:lnTo>
                    <a:pt x="83" y="77"/>
                  </a:lnTo>
                  <a:lnTo>
                    <a:pt x="79" y="76"/>
                  </a:lnTo>
                  <a:lnTo>
                    <a:pt x="76" y="76"/>
                  </a:lnTo>
                  <a:lnTo>
                    <a:pt x="73" y="77"/>
                  </a:lnTo>
                  <a:lnTo>
                    <a:pt x="69"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7" name="Freeform 24"/>
            <p:cNvSpPr>
              <a:spLocks/>
            </p:cNvSpPr>
            <p:nvPr/>
          </p:nvSpPr>
          <p:spPr bwMode="auto">
            <a:xfrm>
              <a:off x="4187" y="1551"/>
              <a:ext cx="70" cy="95"/>
            </a:xfrm>
            <a:custGeom>
              <a:avLst/>
              <a:gdLst>
                <a:gd name="T0" fmla="*/ 3 w 141"/>
                <a:gd name="T1" fmla="*/ 1 h 189"/>
                <a:gd name="T2" fmla="*/ 2 w 141"/>
                <a:gd name="T3" fmla="*/ 1 h 189"/>
                <a:gd name="T4" fmla="*/ 2 w 141"/>
                <a:gd name="T5" fmla="*/ 0 h 189"/>
                <a:gd name="T6" fmla="*/ 1 w 141"/>
                <a:gd name="T7" fmla="*/ 1 h 189"/>
                <a:gd name="T8" fmla="*/ 1 w 141"/>
                <a:gd name="T9" fmla="*/ 1 h 189"/>
                <a:gd name="T10" fmla="*/ 1 w 141"/>
                <a:gd name="T11" fmla="*/ 1 h 189"/>
                <a:gd name="T12" fmla="*/ 0 w 141"/>
                <a:gd name="T13" fmla="*/ 1 h 189"/>
                <a:gd name="T14" fmla="*/ 0 w 141"/>
                <a:gd name="T15" fmla="*/ 2 h 189"/>
                <a:gd name="T16" fmla="*/ 0 w 141"/>
                <a:gd name="T17" fmla="*/ 2 h 189"/>
                <a:gd name="T18" fmla="*/ 0 w 141"/>
                <a:gd name="T19" fmla="*/ 2 h 189"/>
                <a:gd name="T20" fmla="*/ 0 w 141"/>
                <a:gd name="T21" fmla="*/ 2 h 189"/>
                <a:gd name="T22" fmla="*/ 0 w 141"/>
                <a:gd name="T23" fmla="*/ 2 h 189"/>
                <a:gd name="T24" fmla="*/ 1 w 141"/>
                <a:gd name="T25" fmla="*/ 2 h 189"/>
                <a:gd name="T26" fmla="*/ 1 w 141"/>
                <a:gd name="T27" fmla="*/ 2 h 189"/>
                <a:gd name="T28" fmla="*/ 2 w 141"/>
                <a:gd name="T29" fmla="*/ 2 h 189"/>
                <a:gd name="T30" fmla="*/ 2 w 141"/>
                <a:gd name="T31" fmla="*/ 2 h 189"/>
                <a:gd name="T32" fmla="*/ 3 w 141"/>
                <a:gd name="T33" fmla="*/ 2 h 189"/>
                <a:gd name="T34" fmla="*/ 3 w 141"/>
                <a:gd name="T35" fmla="*/ 2 h 189"/>
                <a:gd name="T36" fmla="*/ 3 w 141"/>
                <a:gd name="T37" fmla="*/ 2 h 189"/>
                <a:gd name="T38" fmla="*/ 3 w 141"/>
                <a:gd name="T39" fmla="*/ 3 h 189"/>
                <a:gd name="T40" fmla="*/ 3 w 141"/>
                <a:gd name="T41" fmla="*/ 3 h 189"/>
                <a:gd name="T42" fmla="*/ 3 w 141"/>
                <a:gd name="T43" fmla="*/ 4 h 189"/>
                <a:gd name="T44" fmla="*/ 2 w 141"/>
                <a:gd name="T45" fmla="*/ 4 h 189"/>
                <a:gd name="T46" fmla="*/ 2 w 141"/>
                <a:gd name="T47" fmla="*/ 4 h 189"/>
                <a:gd name="T48" fmla="*/ 2 w 141"/>
                <a:gd name="T49" fmla="*/ 5 h 189"/>
                <a:gd name="T50" fmla="*/ 1 w 141"/>
                <a:gd name="T51" fmla="*/ 5 h 189"/>
                <a:gd name="T52" fmla="*/ 1 w 141"/>
                <a:gd name="T53" fmla="*/ 5 h 189"/>
                <a:gd name="T54" fmla="*/ 1 w 141"/>
                <a:gd name="T55" fmla="*/ 5 h 189"/>
                <a:gd name="T56" fmla="*/ 1 w 141"/>
                <a:gd name="T57" fmla="*/ 5 h 189"/>
                <a:gd name="T58" fmla="*/ 0 w 141"/>
                <a:gd name="T59" fmla="*/ 5 h 189"/>
                <a:gd name="T60" fmla="*/ 0 w 141"/>
                <a:gd name="T61" fmla="*/ 5 h 189"/>
                <a:gd name="T62" fmla="*/ 0 w 141"/>
                <a:gd name="T63" fmla="*/ 6 h 189"/>
                <a:gd name="T64" fmla="*/ 0 w 141"/>
                <a:gd name="T65" fmla="*/ 6 h 189"/>
                <a:gd name="T66" fmla="*/ 0 w 141"/>
                <a:gd name="T67" fmla="*/ 6 h 189"/>
                <a:gd name="T68" fmla="*/ 0 w 141"/>
                <a:gd name="T69" fmla="*/ 6 h 189"/>
                <a:gd name="T70" fmla="*/ 1 w 141"/>
                <a:gd name="T71" fmla="*/ 6 h 189"/>
                <a:gd name="T72" fmla="*/ 1 w 141"/>
                <a:gd name="T73" fmla="*/ 6 h 189"/>
                <a:gd name="T74" fmla="*/ 1 w 141"/>
                <a:gd name="T75" fmla="*/ 6 h 189"/>
                <a:gd name="T76" fmla="*/ 2 w 141"/>
                <a:gd name="T77" fmla="*/ 6 h 189"/>
                <a:gd name="T78" fmla="*/ 2 w 141"/>
                <a:gd name="T79" fmla="*/ 6 h 189"/>
                <a:gd name="T80" fmla="*/ 3 w 141"/>
                <a:gd name="T81" fmla="*/ 6 h 189"/>
                <a:gd name="T82" fmla="*/ 3 w 141"/>
                <a:gd name="T83" fmla="*/ 5 h 189"/>
                <a:gd name="T84" fmla="*/ 3 w 141"/>
                <a:gd name="T85" fmla="*/ 5 h 189"/>
                <a:gd name="T86" fmla="*/ 3 w 141"/>
                <a:gd name="T87" fmla="*/ 4 h 189"/>
                <a:gd name="T88" fmla="*/ 4 w 141"/>
                <a:gd name="T89" fmla="*/ 4 h 189"/>
                <a:gd name="T90" fmla="*/ 4 w 141"/>
                <a:gd name="T91" fmla="*/ 4 h 189"/>
                <a:gd name="T92" fmla="*/ 4 w 141"/>
                <a:gd name="T93" fmla="*/ 3 h 189"/>
                <a:gd name="T94" fmla="*/ 4 w 141"/>
                <a:gd name="T95" fmla="*/ 3 h 189"/>
                <a:gd name="T96" fmla="*/ 4 w 141"/>
                <a:gd name="T97" fmla="*/ 3 h 189"/>
                <a:gd name="T98" fmla="*/ 4 w 141"/>
                <a:gd name="T99" fmla="*/ 2 h 189"/>
                <a:gd name="T100" fmla="*/ 4 w 141"/>
                <a:gd name="T101" fmla="*/ 2 h 189"/>
                <a:gd name="T102" fmla="*/ 4 w 141"/>
                <a:gd name="T103" fmla="*/ 1 h 189"/>
                <a:gd name="T104" fmla="*/ 3 w 141"/>
                <a:gd name="T105" fmla="*/ 1 h 1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1" h="189">
                  <a:moveTo>
                    <a:pt x="121" y="16"/>
                  </a:moveTo>
                  <a:lnTo>
                    <a:pt x="116" y="11"/>
                  </a:lnTo>
                  <a:lnTo>
                    <a:pt x="111" y="9"/>
                  </a:lnTo>
                  <a:lnTo>
                    <a:pt x="104" y="5"/>
                  </a:lnTo>
                  <a:lnTo>
                    <a:pt x="99" y="4"/>
                  </a:lnTo>
                  <a:lnTo>
                    <a:pt x="94" y="1"/>
                  </a:lnTo>
                  <a:lnTo>
                    <a:pt x="88" y="0"/>
                  </a:lnTo>
                  <a:lnTo>
                    <a:pt x="83" y="0"/>
                  </a:lnTo>
                  <a:lnTo>
                    <a:pt x="77" y="0"/>
                  </a:lnTo>
                  <a:lnTo>
                    <a:pt x="71" y="0"/>
                  </a:lnTo>
                  <a:lnTo>
                    <a:pt x="66" y="1"/>
                  </a:lnTo>
                  <a:lnTo>
                    <a:pt x="61" y="2"/>
                  </a:lnTo>
                  <a:lnTo>
                    <a:pt x="56" y="5"/>
                  </a:lnTo>
                  <a:lnTo>
                    <a:pt x="51" y="6"/>
                  </a:lnTo>
                  <a:lnTo>
                    <a:pt x="47" y="9"/>
                  </a:lnTo>
                  <a:lnTo>
                    <a:pt x="42" y="11"/>
                  </a:lnTo>
                  <a:lnTo>
                    <a:pt x="38" y="14"/>
                  </a:lnTo>
                  <a:lnTo>
                    <a:pt x="34" y="16"/>
                  </a:lnTo>
                  <a:lnTo>
                    <a:pt x="31" y="19"/>
                  </a:lnTo>
                  <a:lnTo>
                    <a:pt x="28" y="21"/>
                  </a:lnTo>
                  <a:lnTo>
                    <a:pt x="24" y="24"/>
                  </a:lnTo>
                  <a:lnTo>
                    <a:pt x="19" y="29"/>
                  </a:lnTo>
                  <a:lnTo>
                    <a:pt x="17" y="34"/>
                  </a:lnTo>
                  <a:lnTo>
                    <a:pt x="13" y="36"/>
                  </a:lnTo>
                  <a:lnTo>
                    <a:pt x="12" y="40"/>
                  </a:lnTo>
                  <a:lnTo>
                    <a:pt x="10" y="42"/>
                  </a:lnTo>
                  <a:lnTo>
                    <a:pt x="10" y="46"/>
                  </a:lnTo>
                  <a:lnTo>
                    <a:pt x="10" y="49"/>
                  </a:lnTo>
                  <a:lnTo>
                    <a:pt x="12" y="52"/>
                  </a:lnTo>
                  <a:lnTo>
                    <a:pt x="13" y="55"/>
                  </a:lnTo>
                  <a:lnTo>
                    <a:pt x="16" y="57"/>
                  </a:lnTo>
                  <a:lnTo>
                    <a:pt x="18" y="59"/>
                  </a:lnTo>
                  <a:lnTo>
                    <a:pt x="21" y="61"/>
                  </a:lnTo>
                  <a:lnTo>
                    <a:pt x="24" y="61"/>
                  </a:lnTo>
                  <a:lnTo>
                    <a:pt x="28" y="62"/>
                  </a:lnTo>
                  <a:lnTo>
                    <a:pt x="31" y="61"/>
                  </a:lnTo>
                  <a:lnTo>
                    <a:pt x="34" y="60"/>
                  </a:lnTo>
                  <a:lnTo>
                    <a:pt x="38" y="59"/>
                  </a:lnTo>
                  <a:lnTo>
                    <a:pt x="42" y="56"/>
                  </a:lnTo>
                  <a:lnTo>
                    <a:pt x="44" y="51"/>
                  </a:lnTo>
                  <a:lnTo>
                    <a:pt x="49" y="47"/>
                  </a:lnTo>
                  <a:lnTo>
                    <a:pt x="53" y="44"/>
                  </a:lnTo>
                  <a:lnTo>
                    <a:pt x="58" y="41"/>
                  </a:lnTo>
                  <a:lnTo>
                    <a:pt x="63" y="37"/>
                  </a:lnTo>
                  <a:lnTo>
                    <a:pt x="68" y="36"/>
                  </a:lnTo>
                  <a:lnTo>
                    <a:pt x="73" y="35"/>
                  </a:lnTo>
                  <a:lnTo>
                    <a:pt x="79" y="35"/>
                  </a:lnTo>
                  <a:lnTo>
                    <a:pt x="83" y="34"/>
                  </a:lnTo>
                  <a:lnTo>
                    <a:pt x="89" y="36"/>
                  </a:lnTo>
                  <a:lnTo>
                    <a:pt x="93" y="37"/>
                  </a:lnTo>
                  <a:lnTo>
                    <a:pt x="98" y="42"/>
                  </a:lnTo>
                  <a:lnTo>
                    <a:pt x="101" y="44"/>
                  </a:lnTo>
                  <a:lnTo>
                    <a:pt x="102" y="47"/>
                  </a:lnTo>
                  <a:lnTo>
                    <a:pt x="103" y="50"/>
                  </a:lnTo>
                  <a:lnTo>
                    <a:pt x="104" y="54"/>
                  </a:lnTo>
                  <a:lnTo>
                    <a:pt x="106" y="57"/>
                  </a:lnTo>
                  <a:lnTo>
                    <a:pt x="106" y="62"/>
                  </a:lnTo>
                  <a:lnTo>
                    <a:pt x="106" y="68"/>
                  </a:lnTo>
                  <a:lnTo>
                    <a:pt x="107" y="73"/>
                  </a:lnTo>
                  <a:lnTo>
                    <a:pt x="106" y="76"/>
                  </a:lnTo>
                  <a:lnTo>
                    <a:pt x="104" y="81"/>
                  </a:lnTo>
                  <a:lnTo>
                    <a:pt x="103" y="86"/>
                  </a:lnTo>
                  <a:lnTo>
                    <a:pt x="102" y="91"/>
                  </a:lnTo>
                  <a:lnTo>
                    <a:pt x="101" y="95"/>
                  </a:lnTo>
                  <a:lnTo>
                    <a:pt x="99" y="100"/>
                  </a:lnTo>
                  <a:lnTo>
                    <a:pt x="97" y="104"/>
                  </a:lnTo>
                  <a:lnTo>
                    <a:pt x="96" y="109"/>
                  </a:lnTo>
                  <a:lnTo>
                    <a:pt x="93" y="113"/>
                  </a:lnTo>
                  <a:lnTo>
                    <a:pt x="91" y="116"/>
                  </a:lnTo>
                  <a:lnTo>
                    <a:pt x="89" y="120"/>
                  </a:lnTo>
                  <a:lnTo>
                    <a:pt x="87" y="124"/>
                  </a:lnTo>
                  <a:lnTo>
                    <a:pt x="83" y="126"/>
                  </a:lnTo>
                  <a:lnTo>
                    <a:pt x="82" y="129"/>
                  </a:lnTo>
                  <a:lnTo>
                    <a:pt x="79" y="131"/>
                  </a:lnTo>
                  <a:lnTo>
                    <a:pt x="77" y="134"/>
                  </a:lnTo>
                  <a:lnTo>
                    <a:pt x="71" y="136"/>
                  </a:lnTo>
                  <a:lnTo>
                    <a:pt x="67" y="140"/>
                  </a:lnTo>
                  <a:lnTo>
                    <a:pt x="62" y="141"/>
                  </a:lnTo>
                  <a:lnTo>
                    <a:pt x="58" y="144"/>
                  </a:lnTo>
                  <a:lnTo>
                    <a:pt x="54" y="146"/>
                  </a:lnTo>
                  <a:lnTo>
                    <a:pt x="51" y="148"/>
                  </a:lnTo>
                  <a:lnTo>
                    <a:pt x="47" y="149"/>
                  </a:lnTo>
                  <a:lnTo>
                    <a:pt x="44" y="150"/>
                  </a:lnTo>
                  <a:lnTo>
                    <a:pt x="41" y="151"/>
                  </a:lnTo>
                  <a:lnTo>
                    <a:pt x="37" y="151"/>
                  </a:lnTo>
                  <a:lnTo>
                    <a:pt x="34" y="153"/>
                  </a:lnTo>
                  <a:lnTo>
                    <a:pt x="32" y="153"/>
                  </a:lnTo>
                  <a:lnTo>
                    <a:pt x="27" y="154"/>
                  </a:lnTo>
                  <a:lnTo>
                    <a:pt x="22" y="155"/>
                  </a:lnTo>
                  <a:lnTo>
                    <a:pt x="18" y="155"/>
                  </a:lnTo>
                  <a:lnTo>
                    <a:pt x="16" y="155"/>
                  </a:lnTo>
                  <a:lnTo>
                    <a:pt x="12" y="155"/>
                  </a:lnTo>
                  <a:lnTo>
                    <a:pt x="10" y="156"/>
                  </a:lnTo>
                  <a:lnTo>
                    <a:pt x="7" y="159"/>
                  </a:lnTo>
                  <a:lnTo>
                    <a:pt x="5" y="161"/>
                  </a:lnTo>
                  <a:lnTo>
                    <a:pt x="3" y="164"/>
                  </a:lnTo>
                  <a:lnTo>
                    <a:pt x="2" y="166"/>
                  </a:lnTo>
                  <a:lnTo>
                    <a:pt x="0" y="170"/>
                  </a:lnTo>
                  <a:lnTo>
                    <a:pt x="2" y="173"/>
                  </a:lnTo>
                  <a:lnTo>
                    <a:pt x="4" y="179"/>
                  </a:lnTo>
                  <a:lnTo>
                    <a:pt x="8" y="184"/>
                  </a:lnTo>
                  <a:lnTo>
                    <a:pt x="10" y="185"/>
                  </a:lnTo>
                  <a:lnTo>
                    <a:pt x="14" y="186"/>
                  </a:lnTo>
                  <a:lnTo>
                    <a:pt x="18" y="188"/>
                  </a:lnTo>
                  <a:lnTo>
                    <a:pt x="22" y="189"/>
                  </a:lnTo>
                  <a:lnTo>
                    <a:pt x="26" y="188"/>
                  </a:lnTo>
                  <a:lnTo>
                    <a:pt x="29" y="188"/>
                  </a:lnTo>
                  <a:lnTo>
                    <a:pt x="33" y="186"/>
                  </a:lnTo>
                  <a:lnTo>
                    <a:pt x="38" y="186"/>
                  </a:lnTo>
                  <a:lnTo>
                    <a:pt x="42" y="185"/>
                  </a:lnTo>
                  <a:lnTo>
                    <a:pt x="46" y="185"/>
                  </a:lnTo>
                  <a:lnTo>
                    <a:pt x="51" y="184"/>
                  </a:lnTo>
                  <a:lnTo>
                    <a:pt x="54" y="183"/>
                  </a:lnTo>
                  <a:lnTo>
                    <a:pt x="58" y="180"/>
                  </a:lnTo>
                  <a:lnTo>
                    <a:pt x="63" y="179"/>
                  </a:lnTo>
                  <a:lnTo>
                    <a:pt x="68" y="176"/>
                  </a:lnTo>
                  <a:lnTo>
                    <a:pt x="73" y="175"/>
                  </a:lnTo>
                  <a:lnTo>
                    <a:pt x="78" y="173"/>
                  </a:lnTo>
                  <a:lnTo>
                    <a:pt x="83" y="169"/>
                  </a:lnTo>
                  <a:lnTo>
                    <a:pt x="86" y="168"/>
                  </a:lnTo>
                  <a:lnTo>
                    <a:pt x="89" y="166"/>
                  </a:lnTo>
                  <a:lnTo>
                    <a:pt x="92" y="164"/>
                  </a:lnTo>
                  <a:lnTo>
                    <a:pt x="96" y="163"/>
                  </a:lnTo>
                  <a:lnTo>
                    <a:pt x="99" y="159"/>
                  </a:lnTo>
                  <a:lnTo>
                    <a:pt x="103" y="155"/>
                  </a:lnTo>
                  <a:lnTo>
                    <a:pt x="108" y="150"/>
                  </a:lnTo>
                  <a:lnTo>
                    <a:pt x="112" y="146"/>
                  </a:lnTo>
                  <a:lnTo>
                    <a:pt x="114" y="141"/>
                  </a:lnTo>
                  <a:lnTo>
                    <a:pt x="118" y="136"/>
                  </a:lnTo>
                  <a:lnTo>
                    <a:pt x="122" y="131"/>
                  </a:lnTo>
                  <a:lnTo>
                    <a:pt x="126" y="126"/>
                  </a:lnTo>
                  <a:lnTo>
                    <a:pt x="127" y="123"/>
                  </a:lnTo>
                  <a:lnTo>
                    <a:pt x="127" y="120"/>
                  </a:lnTo>
                  <a:lnTo>
                    <a:pt x="128" y="116"/>
                  </a:lnTo>
                  <a:lnTo>
                    <a:pt x="131" y="114"/>
                  </a:lnTo>
                  <a:lnTo>
                    <a:pt x="133" y="108"/>
                  </a:lnTo>
                  <a:lnTo>
                    <a:pt x="134" y="101"/>
                  </a:lnTo>
                  <a:lnTo>
                    <a:pt x="136" y="98"/>
                  </a:lnTo>
                  <a:lnTo>
                    <a:pt x="136" y="94"/>
                  </a:lnTo>
                  <a:lnTo>
                    <a:pt x="137" y="91"/>
                  </a:lnTo>
                  <a:lnTo>
                    <a:pt x="138" y="88"/>
                  </a:lnTo>
                  <a:lnTo>
                    <a:pt x="138" y="85"/>
                  </a:lnTo>
                  <a:lnTo>
                    <a:pt x="139" y="81"/>
                  </a:lnTo>
                  <a:lnTo>
                    <a:pt x="139" y="78"/>
                  </a:lnTo>
                  <a:lnTo>
                    <a:pt x="141" y="75"/>
                  </a:lnTo>
                  <a:lnTo>
                    <a:pt x="139" y="70"/>
                  </a:lnTo>
                  <a:lnTo>
                    <a:pt x="139" y="65"/>
                  </a:lnTo>
                  <a:lnTo>
                    <a:pt x="139" y="61"/>
                  </a:lnTo>
                  <a:lnTo>
                    <a:pt x="139" y="56"/>
                  </a:lnTo>
                  <a:lnTo>
                    <a:pt x="138" y="52"/>
                  </a:lnTo>
                  <a:lnTo>
                    <a:pt x="138" y="49"/>
                  </a:lnTo>
                  <a:lnTo>
                    <a:pt x="137" y="45"/>
                  </a:lnTo>
                  <a:lnTo>
                    <a:pt x="137" y="41"/>
                  </a:lnTo>
                  <a:lnTo>
                    <a:pt x="134" y="37"/>
                  </a:lnTo>
                  <a:lnTo>
                    <a:pt x="133" y="34"/>
                  </a:lnTo>
                  <a:lnTo>
                    <a:pt x="132" y="30"/>
                  </a:lnTo>
                  <a:lnTo>
                    <a:pt x="129" y="27"/>
                  </a:lnTo>
                  <a:lnTo>
                    <a:pt x="126" y="21"/>
                  </a:lnTo>
                  <a:lnTo>
                    <a:pt x="12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8" name="Freeform 25"/>
            <p:cNvSpPr>
              <a:spLocks/>
            </p:cNvSpPr>
            <p:nvPr/>
          </p:nvSpPr>
          <p:spPr bwMode="auto">
            <a:xfrm>
              <a:off x="3917" y="1364"/>
              <a:ext cx="68" cy="62"/>
            </a:xfrm>
            <a:custGeom>
              <a:avLst/>
              <a:gdLst>
                <a:gd name="T0" fmla="*/ 5 w 136"/>
                <a:gd name="T1" fmla="*/ 1 h 124"/>
                <a:gd name="T2" fmla="*/ 4 w 136"/>
                <a:gd name="T3" fmla="*/ 1 h 124"/>
                <a:gd name="T4" fmla="*/ 4 w 136"/>
                <a:gd name="T5" fmla="*/ 1 h 124"/>
                <a:gd name="T6" fmla="*/ 4 w 136"/>
                <a:gd name="T7" fmla="*/ 0 h 124"/>
                <a:gd name="T8" fmla="*/ 4 w 136"/>
                <a:gd name="T9" fmla="*/ 0 h 124"/>
                <a:gd name="T10" fmla="*/ 3 w 136"/>
                <a:gd name="T11" fmla="*/ 1 h 124"/>
                <a:gd name="T12" fmla="*/ 3 w 136"/>
                <a:gd name="T13" fmla="*/ 1 h 124"/>
                <a:gd name="T14" fmla="*/ 3 w 136"/>
                <a:gd name="T15" fmla="*/ 1 h 124"/>
                <a:gd name="T16" fmla="*/ 3 w 136"/>
                <a:gd name="T17" fmla="*/ 1 h 124"/>
                <a:gd name="T18" fmla="*/ 3 w 136"/>
                <a:gd name="T19" fmla="*/ 1 h 124"/>
                <a:gd name="T20" fmla="*/ 2 w 136"/>
                <a:gd name="T21" fmla="*/ 1 h 124"/>
                <a:gd name="T22" fmla="*/ 2 w 136"/>
                <a:gd name="T23" fmla="*/ 1 h 124"/>
                <a:gd name="T24" fmla="*/ 2 w 136"/>
                <a:gd name="T25" fmla="*/ 1 h 124"/>
                <a:gd name="T26" fmla="*/ 2 w 136"/>
                <a:gd name="T27" fmla="*/ 1 h 124"/>
                <a:gd name="T28" fmla="*/ 0 w 136"/>
                <a:gd name="T29" fmla="*/ 2 h 124"/>
                <a:gd name="T30" fmla="*/ 0 w 136"/>
                <a:gd name="T31" fmla="*/ 2 h 124"/>
                <a:gd name="T32" fmla="*/ 1 w 136"/>
                <a:gd name="T33" fmla="*/ 2 h 124"/>
                <a:gd name="T34" fmla="*/ 1 w 136"/>
                <a:gd name="T35" fmla="*/ 2 h 124"/>
                <a:gd name="T36" fmla="*/ 1 w 136"/>
                <a:gd name="T37" fmla="*/ 2 h 124"/>
                <a:gd name="T38" fmla="*/ 1 w 136"/>
                <a:gd name="T39" fmla="*/ 2 h 124"/>
                <a:gd name="T40" fmla="*/ 1 w 136"/>
                <a:gd name="T41" fmla="*/ 2 h 124"/>
                <a:gd name="T42" fmla="*/ 2 w 136"/>
                <a:gd name="T43" fmla="*/ 2 h 124"/>
                <a:gd name="T44" fmla="*/ 2 w 136"/>
                <a:gd name="T45" fmla="*/ 2 h 124"/>
                <a:gd name="T46" fmla="*/ 2 w 136"/>
                <a:gd name="T47" fmla="*/ 2 h 124"/>
                <a:gd name="T48" fmla="*/ 2 w 136"/>
                <a:gd name="T49" fmla="*/ 2 h 124"/>
                <a:gd name="T50" fmla="*/ 2 w 136"/>
                <a:gd name="T51" fmla="*/ 2 h 124"/>
                <a:gd name="T52" fmla="*/ 3 w 136"/>
                <a:gd name="T53" fmla="*/ 2 h 124"/>
                <a:gd name="T54" fmla="*/ 3 w 136"/>
                <a:gd name="T55" fmla="*/ 2 h 124"/>
                <a:gd name="T56" fmla="*/ 3 w 136"/>
                <a:gd name="T57" fmla="*/ 2 h 124"/>
                <a:gd name="T58" fmla="*/ 3 w 136"/>
                <a:gd name="T59" fmla="*/ 2 h 124"/>
                <a:gd name="T60" fmla="*/ 4 w 136"/>
                <a:gd name="T61" fmla="*/ 2 h 124"/>
                <a:gd name="T62" fmla="*/ 3 w 136"/>
                <a:gd name="T63" fmla="*/ 2 h 124"/>
                <a:gd name="T64" fmla="*/ 3 w 136"/>
                <a:gd name="T65" fmla="*/ 2 h 124"/>
                <a:gd name="T66" fmla="*/ 3 w 136"/>
                <a:gd name="T67" fmla="*/ 3 h 124"/>
                <a:gd name="T68" fmla="*/ 3 w 136"/>
                <a:gd name="T69" fmla="*/ 3 h 124"/>
                <a:gd name="T70" fmla="*/ 3 w 136"/>
                <a:gd name="T71" fmla="*/ 3 h 124"/>
                <a:gd name="T72" fmla="*/ 3 w 136"/>
                <a:gd name="T73" fmla="*/ 3 h 124"/>
                <a:gd name="T74" fmla="*/ 3 w 136"/>
                <a:gd name="T75" fmla="*/ 3 h 124"/>
                <a:gd name="T76" fmla="*/ 2 w 136"/>
                <a:gd name="T77" fmla="*/ 4 h 124"/>
                <a:gd name="T78" fmla="*/ 2 w 136"/>
                <a:gd name="T79" fmla="*/ 4 h 124"/>
                <a:gd name="T80" fmla="*/ 2 w 136"/>
                <a:gd name="T81" fmla="*/ 4 h 124"/>
                <a:gd name="T82" fmla="*/ 3 w 136"/>
                <a:gd name="T83" fmla="*/ 4 h 124"/>
                <a:gd name="T84" fmla="*/ 3 w 136"/>
                <a:gd name="T85" fmla="*/ 4 h 124"/>
                <a:gd name="T86" fmla="*/ 3 w 136"/>
                <a:gd name="T87" fmla="*/ 4 h 124"/>
                <a:gd name="T88" fmla="*/ 3 w 136"/>
                <a:gd name="T89" fmla="*/ 4 h 124"/>
                <a:gd name="T90" fmla="*/ 3 w 136"/>
                <a:gd name="T91" fmla="*/ 4 h 124"/>
                <a:gd name="T92" fmla="*/ 4 w 136"/>
                <a:gd name="T93" fmla="*/ 4 h 124"/>
                <a:gd name="T94" fmla="*/ 4 w 136"/>
                <a:gd name="T95" fmla="*/ 3 h 124"/>
                <a:gd name="T96" fmla="*/ 4 w 136"/>
                <a:gd name="T97" fmla="*/ 3 h 124"/>
                <a:gd name="T98" fmla="*/ 4 w 136"/>
                <a:gd name="T99" fmla="*/ 3 h 124"/>
                <a:gd name="T100" fmla="*/ 4 w 136"/>
                <a:gd name="T101" fmla="*/ 3 h 124"/>
                <a:gd name="T102" fmla="*/ 4 w 136"/>
                <a:gd name="T103" fmla="*/ 2 h 124"/>
                <a:gd name="T104" fmla="*/ 5 w 136"/>
                <a:gd name="T105" fmla="*/ 2 h 124"/>
                <a:gd name="T106" fmla="*/ 5 w 136"/>
                <a:gd name="T107" fmla="*/ 2 h 124"/>
                <a:gd name="T108" fmla="*/ 5 w 136"/>
                <a:gd name="T109" fmla="*/ 1 h 124"/>
                <a:gd name="T110" fmla="*/ 5 w 136"/>
                <a:gd name="T111" fmla="*/ 1 h 124"/>
                <a:gd name="T112" fmla="*/ 5 w 136"/>
                <a:gd name="T113" fmla="*/ 1 h 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6" h="124">
                  <a:moveTo>
                    <a:pt x="135" y="16"/>
                  </a:moveTo>
                  <a:lnTo>
                    <a:pt x="134" y="12"/>
                  </a:lnTo>
                  <a:lnTo>
                    <a:pt x="131" y="8"/>
                  </a:lnTo>
                  <a:lnTo>
                    <a:pt x="127" y="5"/>
                  </a:lnTo>
                  <a:lnTo>
                    <a:pt x="124" y="3"/>
                  </a:lnTo>
                  <a:lnTo>
                    <a:pt x="121" y="2"/>
                  </a:lnTo>
                  <a:lnTo>
                    <a:pt x="117" y="2"/>
                  </a:lnTo>
                  <a:lnTo>
                    <a:pt x="114" y="0"/>
                  </a:lnTo>
                  <a:lnTo>
                    <a:pt x="110" y="0"/>
                  </a:lnTo>
                  <a:lnTo>
                    <a:pt x="106" y="0"/>
                  </a:lnTo>
                  <a:lnTo>
                    <a:pt x="101" y="2"/>
                  </a:lnTo>
                  <a:lnTo>
                    <a:pt x="96" y="2"/>
                  </a:lnTo>
                  <a:lnTo>
                    <a:pt x="91" y="3"/>
                  </a:lnTo>
                  <a:lnTo>
                    <a:pt x="87" y="3"/>
                  </a:lnTo>
                  <a:lnTo>
                    <a:pt x="85" y="4"/>
                  </a:lnTo>
                  <a:lnTo>
                    <a:pt x="81" y="5"/>
                  </a:lnTo>
                  <a:lnTo>
                    <a:pt x="79" y="7"/>
                  </a:lnTo>
                  <a:lnTo>
                    <a:pt x="75" y="7"/>
                  </a:lnTo>
                  <a:lnTo>
                    <a:pt x="71" y="8"/>
                  </a:lnTo>
                  <a:lnTo>
                    <a:pt x="69" y="9"/>
                  </a:lnTo>
                  <a:lnTo>
                    <a:pt x="65" y="11"/>
                  </a:lnTo>
                  <a:lnTo>
                    <a:pt x="61" y="12"/>
                  </a:lnTo>
                  <a:lnTo>
                    <a:pt x="57" y="14"/>
                  </a:lnTo>
                  <a:lnTo>
                    <a:pt x="52" y="16"/>
                  </a:lnTo>
                  <a:lnTo>
                    <a:pt x="49" y="17"/>
                  </a:lnTo>
                  <a:lnTo>
                    <a:pt x="45" y="18"/>
                  </a:lnTo>
                  <a:lnTo>
                    <a:pt x="40" y="21"/>
                  </a:lnTo>
                  <a:lnTo>
                    <a:pt x="35" y="22"/>
                  </a:lnTo>
                  <a:lnTo>
                    <a:pt x="31" y="24"/>
                  </a:lnTo>
                  <a:lnTo>
                    <a:pt x="0" y="48"/>
                  </a:lnTo>
                  <a:lnTo>
                    <a:pt x="0" y="51"/>
                  </a:lnTo>
                  <a:lnTo>
                    <a:pt x="0" y="54"/>
                  </a:lnTo>
                  <a:lnTo>
                    <a:pt x="1" y="56"/>
                  </a:lnTo>
                  <a:lnTo>
                    <a:pt x="5" y="58"/>
                  </a:lnTo>
                  <a:lnTo>
                    <a:pt x="6" y="59"/>
                  </a:lnTo>
                  <a:lnTo>
                    <a:pt x="10" y="61"/>
                  </a:lnTo>
                  <a:lnTo>
                    <a:pt x="13" y="61"/>
                  </a:lnTo>
                  <a:lnTo>
                    <a:pt x="17" y="61"/>
                  </a:lnTo>
                  <a:lnTo>
                    <a:pt x="21" y="59"/>
                  </a:lnTo>
                  <a:lnTo>
                    <a:pt x="25" y="59"/>
                  </a:lnTo>
                  <a:lnTo>
                    <a:pt x="29" y="59"/>
                  </a:lnTo>
                  <a:lnTo>
                    <a:pt x="32" y="58"/>
                  </a:lnTo>
                  <a:lnTo>
                    <a:pt x="35" y="57"/>
                  </a:lnTo>
                  <a:lnTo>
                    <a:pt x="39" y="57"/>
                  </a:lnTo>
                  <a:lnTo>
                    <a:pt x="41" y="56"/>
                  </a:lnTo>
                  <a:lnTo>
                    <a:pt x="44" y="56"/>
                  </a:lnTo>
                  <a:lnTo>
                    <a:pt x="45" y="54"/>
                  </a:lnTo>
                  <a:lnTo>
                    <a:pt x="49" y="53"/>
                  </a:lnTo>
                  <a:lnTo>
                    <a:pt x="51" y="52"/>
                  </a:lnTo>
                  <a:lnTo>
                    <a:pt x="55" y="51"/>
                  </a:lnTo>
                  <a:lnTo>
                    <a:pt x="57" y="49"/>
                  </a:lnTo>
                  <a:lnTo>
                    <a:pt x="61" y="48"/>
                  </a:lnTo>
                  <a:lnTo>
                    <a:pt x="65" y="47"/>
                  </a:lnTo>
                  <a:lnTo>
                    <a:pt x="70" y="46"/>
                  </a:lnTo>
                  <a:lnTo>
                    <a:pt x="74" y="43"/>
                  </a:lnTo>
                  <a:lnTo>
                    <a:pt x="77" y="42"/>
                  </a:lnTo>
                  <a:lnTo>
                    <a:pt x="81" y="41"/>
                  </a:lnTo>
                  <a:lnTo>
                    <a:pt x="85" y="41"/>
                  </a:lnTo>
                  <a:lnTo>
                    <a:pt x="89" y="38"/>
                  </a:lnTo>
                  <a:lnTo>
                    <a:pt x="92" y="38"/>
                  </a:lnTo>
                  <a:lnTo>
                    <a:pt x="96" y="37"/>
                  </a:lnTo>
                  <a:lnTo>
                    <a:pt x="100" y="37"/>
                  </a:lnTo>
                  <a:lnTo>
                    <a:pt x="97" y="41"/>
                  </a:lnTo>
                  <a:lnTo>
                    <a:pt x="95" y="46"/>
                  </a:lnTo>
                  <a:lnTo>
                    <a:pt x="92" y="51"/>
                  </a:lnTo>
                  <a:lnTo>
                    <a:pt x="90" y="56"/>
                  </a:lnTo>
                  <a:lnTo>
                    <a:pt x="87" y="59"/>
                  </a:lnTo>
                  <a:lnTo>
                    <a:pt x="85" y="66"/>
                  </a:lnTo>
                  <a:lnTo>
                    <a:pt x="82" y="69"/>
                  </a:lnTo>
                  <a:lnTo>
                    <a:pt x="80" y="74"/>
                  </a:lnTo>
                  <a:lnTo>
                    <a:pt x="77" y="77"/>
                  </a:lnTo>
                  <a:lnTo>
                    <a:pt x="75" y="81"/>
                  </a:lnTo>
                  <a:lnTo>
                    <a:pt x="72" y="84"/>
                  </a:lnTo>
                  <a:lnTo>
                    <a:pt x="70" y="87"/>
                  </a:lnTo>
                  <a:lnTo>
                    <a:pt x="69" y="91"/>
                  </a:lnTo>
                  <a:lnTo>
                    <a:pt x="66" y="93"/>
                  </a:lnTo>
                  <a:lnTo>
                    <a:pt x="64" y="97"/>
                  </a:lnTo>
                  <a:lnTo>
                    <a:pt x="64" y="101"/>
                  </a:lnTo>
                  <a:lnTo>
                    <a:pt x="62" y="103"/>
                  </a:lnTo>
                  <a:lnTo>
                    <a:pt x="61" y="107"/>
                  </a:lnTo>
                  <a:lnTo>
                    <a:pt x="60" y="111"/>
                  </a:lnTo>
                  <a:lnTo>
                    <a:pt x="61" y="116"/>
                  </a:lnTo>
                  <a:lnTo>
                    <a:pt x="62" y="119"/>
                  </a:lnTo>
                  <a:lnTo>
                    <a:pt x="66" y="122"/>
                  </a:lnTo>
                  <a:lnTo>
                    <a:pt x="69" y="123"/>
                  </a:lnTo>
                  <a:lnTo>
                    <a:pt x="71" y="124"/>
                  </a:lnTo>
                  <a:lnTo>
                    <a:pt x="76" y="124"/>
                  </a:lnTo>
                  <a:lnTo>
                    <a:pt x="81" y="124"/>
                  </a:lnTo>
                  <a:lnTo>
                    <a:pt x="84" y="122"/>
                  </a:lnTo>
                  <a:lnTo>
                    <a:pt x="87" y="119"/>
                  </a:lnTo>
                  <a:lnTo>
                    <a:pt x="91" y="114"/>
                  </a:lnTo>
                  <a:lnTo>
                    <a:pt x="96" y="111"/>
                  </a:lnTo>
                  <a:lnTo>
                    <a:pt x="99" y="104"/>
                  </a:lnTo>
                  <a:lnTo>
                    <a:pt x="102" y="99"/>
                  </a:lnTo>
                  <a:lnTo>
                    <a:pt x="106" y="93"/>
                  </a:lnTo>
                  <a:lnTo>
                    <a:pt x="109" y="91"/>
                  </a:lnTo>
                  <a:lnTo>
                    <a:pt x="110" y="87"/>
                  </a:lnTo>
                  <a:lnTo>
                    <a:pt x="112" y="84"/>
                  </a:lnTo>
                  <a:lnTo>
                    <a:pt x="114" y="81"/>
                  </a:lnTo>
                  <a:lnTo>
                    <a:pt x="115" y="78"/>
                  </a:lnTo>
                  <a:lnTo>
                    <a:pt x="119" y="72"/>
                  </a:lnTo>
                  <a:lnTo>
                    <a:pt x="121" y="67"/>
                  </a:lnTo>
                  <a:lnTo>
                    <a:pt x="124" y="61"/>
                  </a:lnTo>
                  <a:lnTo>
                    <a:pt x="127" y="56"/>
                  </a:lnTo>
                  <a:lnTo>
                    <a:pt x="129" y="52"/>
                  </a:lnTo>
                  <a:lnTo>
                    <a:pt x="131" y="47"/>
                  </a:lnTo>
                  <a:lnTo>
                    <a:pt x="132" y="42"/>
                  </a:lnTo>
                  <a:lnTo>
                    <a:pt x="135" y="38"/>
                  </a:lnTo>
                  <a:lnTo>
                    <a:pt x="135" y="33"/>
                  </a:lnTo>
                  <a:lnTo>
                    <a:pt x="136" y="29"/>
                  </a:lnTo>
                  <a:lnTo>
                    <a:pt x="136" y="26"/>
                  </a:lnTo>
                  <a:lnTo>
                    <a:pt x="136" y="22"/>
                  </a:lnTo>
                  <a:lnTo>
                    <a:pt x="136" y="19"/>
                  </a:lnTo>
                  <a:lnTo>
                    <a:pt x="13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9" name="Freeform 26"/>
            <p:cNvSpPr>
              <a:spLocks/>
            </p:cNvSpPr>
            <p:nvPr/>
          </p:nvSpPr>
          <p:spPr bwMode="auto">
            <a:xfrm>
              <a:off x="3631" y="1262"/>
              <a:ext cx="395" cy="294"/>
            </a:xfrm>
            <a:custGeom>
              <a:avLst/>
              <a:gdLst>
                <a:gd name="T0" fmla="*/ 23 w 789"/>
                <a:gd name="T1" fmla="*/ 8 h 589"/>
                <a:gd name="T2" fmla="*/ 21 w 789"/>
                <a:gd name="T3" fmla="*/ 9 h 589"/>
                <a:gd name="T4" fmla="*/ 22 w 789"/>
                <a:gd name="T5" fmla="*/ 10 h 589"/>
                <a:gd name="T6" fmla="*/ 22 w 789"/>
                <a:gd name="T7" fmla="*/ 10 h 589"/>
                <a:gd name="T8" fmla="*/ 19 w 789"/>
                <a:gd name="T9" fmla="*/ 12 h 589"/>
                <a:gd name="T10" fmla="*/ 17 w 789"/>
                <a:gd name="T11" fmla="*/ 13 h 589"/>
                <a:gd name="T12" fmla="*/ 15 w 789"/>
                <a:gd name="T13" fmla="*/ 14 h 589"/>
                <a:gd name="T14" fmla="*/ 13 w 789"/>
                <a:gd name="T15" fmla="*/ 15 h 589"/>
                <a:gd name="T16" fmla="*/ 11 w 789"/>
                <a:gd name="T17" fmla="*/ 15 h 589"/>
                <a:gd name="T18" fmla="*/ 10 w 789"/>
                <a:gd name="T19" fmla="*/ 16 h 589"/>
                <a:gd name="T20" fmla="*/ 8 w 789"/>
                <a:gd name="T21" fmla="*/ 17 h 589"/>
                <a:gd name="T22" fmla="*/ 6 w 789"/>
                <a:gd name="T23" fmla="*/ 17 h 589"/>
                <a:gd name="T24" fmla="*/ 4 w 789"/>
                <a:gd name="T25" fmla="*/ 16 h 589"/>
                <a:gd name="T26" fmla="*/ 3 w 789"/>
                <a:gd name="T27" fmla="*/ 14 h 589"/>
                <a:gd name="T28" fmla="*/ 2 w 789"/>
                <a:gd name="T29" fmla="*/ 12 h 589"/>
                <a:gd name="T30" fmla="*/ 2 w 789"/>
                <a:gd name="T31" fmla="*/ 10 h 589"/>
                <a:gd name="T32" fmla="*/ 2 w 789"/>
                <a:gd name="T33" fmla="*/ 8 h 589"/>
                <a:gd name="T34" fmla="*/ 4 w 789"/>
                <a:gd name="T35" fmla="*/ 7 h 589"/>
                <a:gd name="T36" fmla="*/ 5 w 789"/>
                <a:gd name="T37" fmla="*/ 7 h 589"/>
                <a:gd name="T38" fmla="*/ 5 w 789"/>
                <a:gd name="T39" fmla="*/ 6 h 589"/>
                <a:gd name="T40" fmla="*/ 7 w 789"/>
                <a:gd name="T41" fmla="*/ 6 h 589"/>
                <a:gd name="T42" fmla="*/ 8 w 789"/>
                <a:gd name="T43" fmla="*/ 6 h 589"/>
                <a:gd name="T44" fmla="*/ 9 w 789"/>
                <a:gd name="T45" fmla="*/ 4 h 589"/>
                <a:gd name="T46" fmla="*/ 10 w 789"/>
                <a:gd name="T47" fmla="*/ 5 h 589"/>
                <a:gd name="T48" fmla="*/ 11 w 789"/>
                <a:gd name="T49" fmla="*/ 4 h 589"/>
                <a:gd name="T50" fmla="*/ 12 w 789"/>
                <a:gd name="T51" fmla="*/ 3 h 589"/>
                <a:gd name="T52" fmla="*/ 14 w 789"/>
                <a:gd name="T53" fmla="*/ 2 h 589"/>
                <a:gd name="T54" fmla="*/ 16 w 789"/>
                <a:gd name="T55" fmla="*/ 1 h 589"/>
                <a:gd name="T56" fmla="*/ 16 w 789"/>
                <a:gd name="T57" fmla="*/ 2 h 589"/>
                <a:gd name="T58" fmla="*/ 16 w 789"/>
                <a:gd name="T59" fmla="*/ 4 h 589"/>
                <a:gd name="T60" fmla="*/ 18 w 789"/>
                <a:gd name="T61" fmla="*/ 4 h 589"/>
                <a:gd name="T62" fmla="*/ 19 w 789"/>
                <a:gd name="T63" fmla="*/ 4 h 589"/>
                <a:gd name="T64" fmla="*/ 19 w 789"/>
                <a:gd name="T65" fmla="*/ 6 h 589"/>
                <a:gd name="T66" fmla="*/ 19 w 789"/>
                <a:gd name="T67" fmla="*/ 7 h 589"/>
                <a:gd name="T68" fmla="*/ 20 w 789"/>
                <a:gd name="T69" fmla="*/ 6 h 589"/>
                <a:gd name="T70" fmla="*/ 21 w 789"/>
                <a:gd name="T71" fmla="*/ 4 h 589"/>
                <a:gd name="T72" fmla="*/ 19 w 789"/>
                <a:gd name="T73" fmla="*/ 3 h 589"/>
                <a:gd name="T74" fmla="*/ 17 w 789"/>
                <a:gd name="T75" fmla="*/ 3 h 589"/>
                <a:gd name="T76" fmla="*/ 17 w 789"/>
                <a:gd name="T77" fmla="*/ 1 h 589"/>
                <a:gd name="T78" fmla="*/ 17 w 789"/>
                <a:gd name="T79" fmla="*/ 0 h 589"/>
                <a:gd name="T80" fmla="*/ 15 w 789"/>
                <a:gd name="T81" fmla="*/ 0 h 589"/>
                <a:gd name="T82" fmla="*/ 13 w 789"/>
                <a:gd name="T83" fmla="*/ 1 h 589"/>
                <a:gd name="T84" fmla="*/ 11 w 789"/>
                <a:gd name="T85" fmla="*/ 2 h 589"/>
                <a:gd name="T86" fmla="*/ 9 w 789"/>
                <a:gd name="T87" fmla="*/ 3 h 589"/>
                <a:gd name="T88" fmla="*/ 7 w 789"/>
                <a:gd name="T89" fmla="*/ 4 h 589"/>
                <a:gd name="T90" fmla="*/ 5 w 789"/>
                <a:gd name="T91" fmla="*/ 5 h 589"/>
                <a:gd name="T92" fmla="*/ 2 w 789"/>
                <a:gd name="T93" fmla="*/ 7 h 589"/>
                <a:gd name="T94" fmla="*/ 1 w 789"/>
                <a:gd name="T95" fmla="*/ 9 h 589"/>
                <a:gd name="T96" fmla="*/ 0 w 789"/>
                <a:gd name="T97" fmla="*/ 11 h 589"/>
                <a:gd name="T98" fmla="*/ 1 w 789"/>
                <a:gd name="T99" fmla="*/ 13 h 589"/>
                <a:gd name="T100" fmla="*/ 2 w 789"/>
                <a:gd name="T101" fmla="*/ 15 h 589"/>
                <a:gd name="T102" fmla="*/ 4 w 789"/>
                <a:gd name="T103" fmla="*/ 17 h 589"/>
                <a:gd name="T104" fmla="*/ 6 w 789"/>
                <a:gd name="T105" fmla="*/ 18 h 589"/>
                <a:gd name="T106" fmla="*/ 8 w 789"/>
                <a:gd name="T107" fmla="*/ 18 h 589"/>
                <a:gd name="T108" fmla="*/ 10 w 789"/>
                <a:gd name="T109" fmla="*/ 17 h 589"/>
                <a:gd name="T110" fmla="*/ 12 w 789"/>
                <a:gd name="T111" fmla="*/ 16 h 589"/>
                <a:gd name="T112" fmla="*/ 14 w 789"/>
                <a:gd name="T113" fmla="*/ 16 h 589"/>
                <a:gd name="T114" fmla="*/ 15 w 789"/>
                <a:gd name="T115" fmla="*/ 15 h 589"/>
                <a:gd name="T116" fmla="*/ 17 w 789"/>
                <a:gd name="T117" fmla="*/ 14 h 589"/>
                <a:gd name="T118" fmla="*/ 20 w 789"/>
                <a:gd name="T119" fmla="*/ 13 h 589"/>
                <a:gd name="T120" fmla="*/ 22 w 789"/>
                <a:gd name="T121" fmla="*/ 11 h 589"/>
                <a:gd name="T122" fmla="*/ 24 w 789"/>
                <a:gd name="T123" fmla="*/ 10 h 5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89" h="589">
                  <a:moveTo>
                    <a:pt x="789" y="301"/>
                  </a:moveTo>
                  <a:lnTo>
                    <a:pt x="787" y="297"/>
                  </a:lnTo>
                  <a:lnTo>
                    <a:pt x="786" y="293"/>
                  </a:lnTo>
                  <a:lnTo>
                    <a:pt x="784" y="289"/>
                  </a:lnTo>
                  <a:lnTo>
                    <a:pt x="781" y="288"/>
                  </a:lnTo>
                  <a:lnTo>
                    <a:pt x="776" y="286"/>
                  </a:lnTo>
                  <a:lnTo>
                    <a:pt x="772" y="284"/>
                  </a:lnTo>
                  <a:lnTo>
                    <a:pt x="766" y="283"/>
                  </a:lnTo>
                  <a:lnTo>
                    <a:pt x="761" y="283"/>
                  </a:lnTo>
                  <a:lnTo>
                    <a:pt x="757" y="283"/>
                  </a:lnTo>
                  <a:lnTo>
                    <a:pt x="754" y="283"/>
                  </a:lnTo>
                  <a:lnTo>
                    <a:pt x="750" y="283"/>
                  </a:lnTo>
                  <a:lnTo>
                    <a:pt x="745" y="283"/>
                  </a:lnTo>
                  <a:lnTo>
                    <a:pt x="741" y="283"/>
                  </a:lnTo>
                  <a:lnTo>
                    <a:pt x="736" y="283"/>
                  </a:lnTo>
                  <a:lnTo>
                    <a:pt x="731" y="284"/>
                  </a:lnTo>
                  <a:lnTo>
                    <a:pt x="726" y="284"/>
                  </a:lnTo>
                  <a:lnTo>
                    <a:pt x="721" y="284"/>
                  </a:lnTo>
                  <a:lnTo>
                    <a:pt x="715" y="286"/>
                  </a:lnTo>
                  <a:lnTo>
                    <a:pt x="710" y="286"/>
                  </a:lnTo>
                  <a:lnTo>
                    <a:pt x="703" y="287"/>
                  </a:lnTo>
                  <a:lnTo>
                    <a:pt x="700" y="287"/>
                  </a:lnTo>
                  <a:lnTo>
                    <a:pt x="697" y="288"/>
                  </a:lnTo>
                  <a:lnTo>
                    <a:pt x="693" y="288"/>
                  </a:lnTo>
                  <a:lnTo>
                    <a:pt x="690" y="289"/>
                  </a:lnTo>
                  <a:lnTo>
                    <a:pt x="686" y="289"/>
                  </a:lnTo>
                  <a:lnTo>
                    <a:pt x="683" y="289"/>
                  </a:lnTo>
                  <a:lnTo>
                    <a:pt x="680" y="291"/>
                  </a:lnTo>
                  <a:lnTo>
                    <a:pt x="676" y="291"/>
                  </a:lnTo>
                  <a:lnTo>
                    <a:pt x="672" y="292"/>
                  </a:lnTo>
                  <a:lnTo>
                    <a:pt x="668" y="292"/>
                  </a:lnTo>
                  <a:lnTo>
                    <a:pt x="665" y="293"/>
                  </a:lnTo>
                  <a:lnTo>
                    <a:pt x="661" y="294"/>
                  </a:lnTo>
                  <a:lnTo>
                    <a:pt x="657" y="294"/>
                  </a:lnTo>
                  <a:lnTo>
                    <a:pt x="655" y="294"/>
                  </a:lnTo>
                  <a:lnTo>
                    <a:pt x="653" y="294"/>
                  </a:lnTo>
                  <a:lnTo>
                    <a:pt x="652" y="296"/>
                  </a:lnTo>
                  <a:lnTo>
                    <a:pt x="652" y="329"/>
                  </a:lnTo>
                  <a:lnTo>
                    <a:pt x="653" y="328"/>
                  </a:lnTo>
                  <a:lnTo>
                    <a:pt x="656" y="328"/>
                  </a:lnTo>
                  <a:lnTo>
                    <a:pt x="658" y="328"/>
                  </a:lnTo>
                  <a:lnTo>
                    <a:pt x="661" y="328"/>
                  </a:lnTo>
                  <a:lnTo>
                    <a:pt x="665" y="327"/>
                  </a:lnTo>
                  <a:lnTo>
                    <a:pt x="670" y="327"/>
                  </a:lnTo>
                  <a:lnTo>
                    <a:pt x="672" y="326"/>
                  </a:lnTo>
                  <a:lnTo>
                    <a:pt x="675" y="326"/>
                  </a:lnTo>
                  <a:lnTo>
                    <a:pt x="678" y="326"/>
                  </a:lnTo>
                  <a:lnTo>
                    <a:pt x="682" y="326"/>
                  </a:lnTo>
                  <a:lnTo>
                    <a:pt x="686" y="324"/>
                  </a:lnTo>
                  <a:lnTo>
                    <a:pt x="690" y="324"/>
                  </a:lnTo>
                  <a:lnTo>
                    <a:pt x="695" y="323"/>
                  </a:lnTo>
                  <a:lnTo>
                    <a:pt x="700" y="322"/>
                  </a:lnTo>
                  <a:lnTo>
                    <a:pt x="706" y="321"/>
                  </a:lnTo>
                  <a:lnTo>
                    <a:pt x="712" y="321"/>
                  </a:lnTo>
                  <a:lnTo>
                    <a:pt x="717" y="319"/>
                  </a:lnTo>
                  <a:lnTo>
                    <a:pt x="723" y="319"/>
                  </a:lnTo>
                  <a:lnTo>
                    <a:pt x="718" y="322"/>
                  </a:lnTo>
                  <a:lnTo>
                    <a:pt x="713" y="324"/>
                  </a:lnTo>
                  <a:lnTo>
                    <a:pt x="708" y="327"/>
                  </a:lnTo>
                  <a:lnTo>
                    <a:pt x="705" y="331"/>
                  </a:lnTo>
                  <a:lnTo>
                    <a:pt x="700" y="333"/>
                  </a:lnTo>
                  <a:lnTo>
                    <a:pt x="693" y="336"/>
                  </a:lnTo>
                  <a:lnTo>
                    <a:pt x="688" y="338"/>
                  </a:lnTo>
                  <a:lnTo>
                    <a:pt x="683" y="342"/>
                  </a:lnTo>
                  <a:lnTo>
                    <a:pt x="677" y="344"/>
                  </a:lnTo>
                  <a:lnTo>
                    <a:pt x="672" y="348"/>
                  </a:lnTo>
                  <a:lnTo>
                    <a:pt x="666" y="351"/>
                  </a:lnTo>
                  <a:lnTo>
                    <a:pt x="661" y="354"/>
                  </a:lnTo>
                  <a:lnTo>
                    <a:pt x="655" y="357"/>
                  </a:lnTo>
                  <a:lnTo>
                    <a:pt x="648" y="361"/>
                  </a:lnTo>
                  <a:lnTo>
                    <a:pt x="643" y="365"/>
                  </a:lnTo>
                  <a:lnTo>
                    <a:pt x="637" y="368"/>
                  </a:lnTo>
                  <a:lnTo>
                    <a:pt x="631" y="371"/>
                  </a:lnTo>
                  <a:lnTo>
                    <a:pt x="626" y="375"/>
                  </a:lnTo>
                  <a:lnTo>
                    <a:pt x="620" y="377"/>
                  </a:lnTo>
                  <a:lnTo>
                    <a:pt x="613" y="381"/>
                  </a:lnTo>
                  <a:lnTo>
                    <a:pt x="608" y="383"/>
                  </a:lnTo>
                  <a:lnTo>
                    <a:pt x="602" y="387"/>
                  </a:lnTo>
                  <a:lnTo>
                    <a:pt x="597" y="390"/>
                  </a:lnTo>
                  <a:lnTo>
                    <a:pt x="591" y="393"/>
                  </a:lnTo>
                  <a:lnTo>
                    <a:pt x="586" y="396"/>
                  </a:lnTo>
                  <a:lnTo>
                    <a:pt x="579" y="400"/>
                  </a:lnTo>
                  <a:lnTo>
                    <a:pt x="574" y="402"/>
                  </a:lnTo>
                  <a:lnTo>
                    <a:pt x="569" y="405"/>
                  </a:lnTo>
                  <a:lnTo>
                    <a:pt x="564" y="407"/>
                  </a:lnTo>
                  <a:lnTo>
                    <a:pt x="559" y="410"/>
                  </a:lnTo>
                  <a:lnTo>
                    <a:pt x="554" y="413"/>
                  </a:lnTo>
                  <a:lnTo>
                    <a:pt x="551" y="416"/>
                  </a:lnTo>
                  <a:lnTo>
                    <a:pt x="547" y="417"/>
                  </a:lnTo>
                  <a:lnTo>
                    <a:pt x="543" y="420"/>
                  </a:lnTo>
                  <a:lnTo>
                    <a:pt x="539" y="421"/>
                  </a:lnTo>
                  <a:lnTo>
                    <a:pt x="537" y="422"/>
                  </a:lnTo>
                  <a:lnTo>
                    <a:pt x="533" y="425"/>
                  </a:lnTo>
                  <a:lnTo>
                    <a:pt x="529" y="426"/>
                  </a:lnTo>
                  <a:lnTo>
                    <a:pt x="527" y="428"/>
                  </a:lnTo>
                  <a:lnTo>
                    <a:pt x="524" y="430"/>
                  </a:lnTo>
                  <a:lnTo>
                    <a:pt x="518" y="432"/>
                  </a:lnTo>
                  <a:lnTo>
                    <a:pt x="513" y="436"/>
                  </a:lnTo>
                  <a:lnTo>
                    <a:pt x="507" y="438"/>
                  </a:lnTo>
                  <a:lnTo>
                    <a:pt x="503" y="442"/>
                  </a:lnTo>
                  <a:lnTo>
                    <a:pt x="498" y="445"/>
                  </a:lnTo>
                  <a:lnTo>
                    <a:pt x="493" y="447"/>
                  </a:lnTo>
                  <a:lnTo>
                    <a:pt x="489" y="448"/>
                  </a:lnTo>
                  <a:lnTo>
                    <a:pt x="486" y="452"/>
                  </a:lnTo>
                  <a:lnTo>
                    <a:pt x="482" y="453"/>
                  </a:lnTo>
                  <a:lnTo>
                    <a:pt x="479" y="455"/>
                  </a:lnTo>
                  <a:lnTo>
                    <a:pt x="477" y="456"/>
                  </a:lnTo>
                  <a:lnTo>
                    <a:pt x="476" y="458"/>
                  </a:lnTo>
                  <a:lnTo>
                    <a:pt x="472" y="460"/>
                  </a:lnTo>
                  <a:lnTo>
                    <a:pt x="468" y="461"/>
                  </a:lnTo>
                  <a:lnTo>
                    <a:pt x="464" y="462"/>
                  </a:lnTo>
                  <a:lnTo>
                    <a:pt x="462" y="463"/>
                  </a:lnTo>
                  <a:lnTo>
                    <a:pt x="458" y="465"/>
                  </a:lnTo>
                  <a:lnTo>
                    <a:pt x="454" y="466"/>
                  </a:lnTo>
                  <a:lnTo>
                    <a:pt x="450" y="468"/>
                  </a:lnTo>
                  <a:lnTo>
                    <a:pt x="448" y="470"/>
                  </a:lnTo>
                  <a:lnTo>
                    <a:pt x="444" y="471"/>
                  </a:lnTo>
                  <a:lnTo>
                    <a:pt x="440" y="472"/>
                  </a:lnTo>
                  <a:lnTo>
                    <a:pt x="437" y="473"/>
                  </a:lnTo>
                  <a:lnTo>
                    <a:pt x="434" y="476"/>
                  </a:lnTo>
                  <a:lnTo>
                    <a:pt x="430" y="477"/>
                  </a:lnTo>
                  <a:lnTo>
                    <a:pt x="427" y="478"/>
                  </a:lnTo>
                  <a:lnTo>
                    <a:pt x="423" y="480"/>
                  </a:lnTo>
                  <a:lnTo>
                    <a:pt x="420" y="482"/>
                  </a:lnTo>
                  <a:lnTo>
                    <a:pt x="417" y="483"/>
                  </a:lnTo>
                  <a:lnTo>
                    <a:pt x="413" y="485"/>
                  </a:lnTo>
                  <a:lnTo>
                    <a:pt x="409" y="486"/>
                  </a:lnTo>
                  <a:lnTo>
                    <a:pt x="407" y="487"/>
                  </a:lnTo>
                  <a:lnTo>
                    <a:pt x="403" y="488"/>
                  </a:lnTo>
                  <a:lnTo>
                    <a:pt x="399" y="490"/>
                  </a:lnTo>
                  <a:lnTo>
                    <a:pt x="397" y="492"/>
                  </a:lnTo>
                  <a:lnTo>
                    <a:pt x="393" y="493"/>
                  </a:lnTo>
                  <a:lnTo>
                    <a:pt x="389" y="495"/>
                  </a:lnTo>
                  <a:lnTo>
                    <a:pt x="385" y="496"/>
                  </a:lnTo>
                  <a:lnTo>
                    <a:pt x="383" y="497"/>
                  </a:lnTo>
                  <a:lnTo>
                    <a:pt x="379" y="500"/>
                  </a:lnTo>
                  <a:lnTo>
                    <a:pt x="375" y="500"/>
                  </a:lnTo>
                  <a:lnTo>
                    <a:pt x="372" y="502"/>
                  </a:lnTo>
                  <a:lnTo>
                    <a:pt x="369" y="504"/>
                  </a:lnTo>
                  <a:lnTo>
                    <a:pt x="365" y="506"/>
                  </a:lnTo>
                  <a:lnTo>
                    <a:pt x="362" y="506"/>
                  </a:lnTo>
                  <a:lnTo>
                    <a:pt x="358" y="507"/>
                  </a:lnTo>
                  <a:lnTo>
                    <a:pt x="354" y="509"/>
                  </a:lnTo>
                  <a:lnTo>
                    <a:pt x="352" y="511"/>
                  </a:lnTo>
                  <a:lnTo>
                    <a:pt x="348" y="512"/>
                  </a:lnTo>
                  <a:lnTo>
                    <a:pt x="344" y="514"/>
                  </a:lnTo>
                  <a:lnTo>
                    <a:pt x="340" y="515"/>
                  </a:lnTo>
                  <a:lnTo>
                    <a:pt x="338" y="517"/>
                  </a:lnTo>
                  <a:lnTo>
                    <a:pt x="334" y="519"/>
                  </a:lnTo>
                  <a:lnTo>
                    <a:pt x="330" y="519"/>
                  </a:lnTo>
                  <a:lnTo>
                    <a:pt x="326" y="520"/>
                  </a:lnTo>
                  <a:lnTo>
                    <a:pt x="324" y="522"/>
                  </a:lnTo>
                  <a:lnTo>
                    <a:pt x="320" y="524"/>
                  </a:lnTo>
                  <a:lnTo>
                    <a:pt x="316" y="525"/>
                  </a:lnTo>
                  <a:lnTo>
                    <a:pt x="314" y="526"/>
                  </a:lnTo>
                  <a:lnTo>
                    <a:pt x="310" y="529"/>
                  </a:lnTo>
                  <a:lnTo>
                    <a:pt x="306" y="530"/>
                  </a:lnTo>
                  <a:lnTo>
                    <a:pt x="303" y="531"/>
                  </a:lnTo>
                  <a:lnTo>
                    <a:pt x="300" y="532"/>
                  </a:lnTo>
                  <a:lnTo>
                    <a:pt x="296" y="534"/>
                  </a:lnTo>
                  <a:lnTo>
                    <a:pt x="293" y="535"/>
                  </a:lnTo>
                  <a:lnTo>
                    <a:pt x="289" y="537"/>
                  </a:lnTo>
                  <a:lnTo>
                    <a:pt x="286" y="539"/>
                  </a:lnTo>
                  <a:lnTo>
                    <a:pt x="283" y="540"/>
                  </a:lnTo>
                  <a:lnTo>
                    <a:pt x="279" y="541"/>
                  </a:lnTo>
                  <a:lnTo>
                    <a:pt x="276" y="544"/>
                  </a:lnTo>
                  <a:lnTo>
                    <a:pt x="273" y="545"/>
                  </a:lnTo>
                  <a:lnTo>
                    <a:pt x="269" y="546"/>
                  </a:lnTo>
                  <a:lnTo>
                    <a:pt x="265" y="547"/>
                  </a:lnTo>
                  <a:lnTo>
                    <a:pt x="263" y="549"/>
                  </a:lnTo>
                  <a:lnTo>
                    <a:pt x="259" y="551"/>
                  </a:lnTo>
                  <a:lnTo>
                    <a:pt x="255" y="552"/>
                  </a:lnTo>
                  <a:lnTo>
                    <a:pt x="253" y="552"/>
                  </a:lnTo>
                  <a:lnTo>
                    <a:pt x="250" y="554"/>
                  </a:lnTo>
                  <a:lnTo>
                    <a:pt x="246" y="554"/>
                  </a:lnTo>
                  <a:lnTo>
                    <a:pt x="244" y="555"/>
                  </a:lnTo>
                  <a:lnTo>
                    <a:pt x="239" y="555"/>
                  </a:lnTo>
                  <a:lnTo>
                    <a:pt x="235" y="555"/>
                  </a:lnTo>
                  <a:lnTo>
                    <a:pt x="230" y="555"/>
                  </a:lnTo>
                  <a:lnTo>
                    <a:pt x="226" y="555"/>
                  </a:lnTo>
                  <a:lnTo>
                    <a:pt x="221" y="555"/>
                  </a:lnTo>
                  <a:lnTo>
                    <a:pt x="216" y="555"/>
                  </a:lnTo>
                  <a:lnTo>
                    <a:pt x="210" y="554"/>
                  </a:lnTo>
                  <a:lnTo>
                    <a:pt x="205" y="552"/>
                  </a:lnTo>
                  <a:lnTo>
                    <a:pt x="201" y="551"/>
                  </a:lnTo>
                  <a:lnTo>
                    <a:pt x="199" y="551"/>
                  </a:lnTo>
                  <a:lnTo>
                    <a:pt x="195" y="551"/>
                  </a:lnTo>
                  <a:lnTo>
                    <a:pt x="192" y="551"/>
                  </a:lnTo>
                  <a:lnTo>
                    <a:pt x="186" y="549"/>
                  </a:lnTo>
                  <a:lnTo>
                    <a:pt x="180" y="547"/>
                  </a:lnTo>
                  <a:lnTo>
                    <a:pt x="177" y="546"/>
                  </a:lnTo>
                  <a:lnTo>
                    <a:pt x="174" y="545"/>
                  </a:lnTo>
                  <a:lnTo>
                    <a:pt x="170" y="544"/>
                  </a:lnTo>
                  <a:lnTo>
                    <a:pt x="166" y="542"/>
                  </a:lnTo>
                  <a:lnTo>
                    <a:pt x="164" y="541"/>
                  </a:lnTo>
                  <a:lnTo>
                    <a:pt x="160" y="539"/>
                  </a:lnTo>
                  <a:lnTo>
                    <a:pt x="156" y="537"/>
                  </a:lnTo>
                  <a:lnTo>
                    <a:pt x="154" y="536"/>
                  </a:lnTo>
                  <a:lnTo>
                    <a:pt x="149" y="534"/>
                  </a:lnTo>
                  <a:lnTo>
                    <a:pt x="146" y="532"/>
                  </a:lnTo>
                  <a:lnTo>
                    <a:pt x="142" y="531"/>
                  </a:lnTo>
                  <a:lnTo>
                    <a:pt x="139" y="529"/>
                  </a:lnTo>
                  <a:lnTo>
                    <a:pt x="135" y="526"/>
                  </a:lnTo>
                  <a:lnTo>
                    <a:pt x="132" y="525"/>
                  </a:lnTo>
                  <a:lnTo>
                    <a:pt x="129" y="522"/>
                  </a:lnTo>
                  <a:lnTo>
                    <a:pt x="125" y="520"/>
                  </a:lnTo>
                  <a:lnTo>
                    <a:pt x="121" y="517"/>
                  </a:lnTo>
                  <a:lnTo>
                    <a:pt x="117" y="515"/>
                  </a:lnTo>
                  <a:lnTo>
                    <a:pt x="115" y="512"/>
                  </a:lnTo>
                  <a:lnTo>
                    <a:pt x="111" y="509"/>
                  </a:lnTo>
                  <a:lnTo>
                    <a:pt x="107" y="506"/>
                  </a:lnTo>
                  <a:lnTo>
                    <a:pt x="104" y="502"/>
                  </a:lnTo>
                  <a:lnTo>
                    <a:pt x="101" y="500"/>
                  </a:lnTo>
                  <a:lnTo>
                    <a:pt x="97" y="496"/>
                  </a:lnTo>
                  <a:lnTo>
                    <a:pt x="94" y="492"/>
                  </a:lnTo>
                  <a:lnTo>
                    <a:pt x="90" y="488"/>
                  </a:lnTo>
                  <a:lnTo>
                    <a:pt x="87" y="485"/>
                  </a:lnTo>
                  <a:lnTo>
                    <a:pt x="84" y="481"/>
                  </a:lnTo>
                  <a:lnTo>
                    <a:pt x="80" y="477"/>
                  </a:lnTo>
                  <a:lnTo>
                    <a:pt x="77" y="473"/>
                  </a:lnTo>
                  <a:lnTo>
                    <a:pt x="75" y="470"/>
                  </a:lnTo>
                  <a:lnTo>
                    <a:pt x="71" y="466"/>
                  </a:lnTo>
                  <a:lnTo>
                    <a:pt x="68" y="461"/>
                  </a:lnTo>
                  <a:lnTo>
                    <a:pt x="66" y="457"/>
                  </a:lnTo>
                  <a:lnTo>
                    <a:pt x="63" y="453"/>
                  </a:lnTo>
                  <a:lnTo>
                    <a:pt x="61" y="450"/>
                  </a:lnTo>
                  <a:lnTo>
                    <a:pt x="58" y="446"/>
                  </a:lnTo>
                  <a:lnTo>
                    <a:pt x="56" y="441"/>
                  </a:lnTo>
                  <a:lnTo>
                    <a:pt x="53" y="437"/>
                  </a:lnTo>
                  <a:lnTo>
                    <a:pt x="52" y="435"/>
                  </a:lnTo>
                  <a:lnTo>
                    <a:pt x="50" y="430"/>
                  </a:lnTo>
                  <a:lnTo>
                    <a:pt x="48" y="426"/>
                  </a:lnTo>
                  <a:lnTo>
                    <a:pt x="46" y="422"/>
                  </a:lnTo>
                  <a:lnTo>
                    <a:pt x="45" y="420"/>
                  </a:lnTo>
                  <a:lnTo>
                    <a:pt x="43" y="415"/>
                  </a:lnTo>
                  <a:lnTo>
                    <a:pt x="42" y="411"/>
                  </a:lnTo>
                  <a:lnTo>
                    <a:pt x="41" y="408"/>
                  </a:lnTo>
                  <a:lnTo>
                    <a:pt x="40" y="405"/>
                  </a:lnTo>
                  <a:lnTo>
                    <a:pt x="38" y="401"/>
                  </a:lnTo>
                  <a:lnTo>
                    <a:pt x="37" y="397"/>
                  </a:lnTo>
                  <a:lnTo>
                    <a:pt x="36" y="393"/>
                  </a:lnTo>
                  <a:lnTo>
                    <a:pt x="36" y="390"/>
                  </a:lnTo>
                  <a:lnTo>
                    <a:pt x="35" y="386"/>
                  </a:lnTo>
                  <a:lnTo>
                    <a:pt x="35" y="382"/>
                  </a:lnTo>
                  <a:lnTo>
                    <a:pt x="33" y="378"/>
                  </a:lnTo>
                  <a:lnTo>
                    <a:pt x="33" y="375"/>
                  </a:lnTo>
                  <a:lnTo>
                    <a:pt x="33" y="371"/>
                  </a:lnTo>
                  <a:lnTo>
                    <a:pt x="33" y="368"/>
                  </a:lnTo>
                  <a:lnTo>
                    <a:pt x="33" y="365"/>
                  </a:lnTo>
                  <a:lnTo>
                    <a:pt x="33" y="361"/>
                  </a:lnTo>
                  <a:lnTo>
                    <a:pt x="33" y="357"/>
                  </a:lnTo>
                  <a:lnTo>
                    <a:pt x="33" y="354"/>
                  </a:lnTo>
                  <a:lnTo>
                    <a:pt x="33" y="351"/>
                  </a:lnTo>
                  <a:lnTo>
                    <a:pt x="35" y="347"/>
                  </a:lnTo>
                  <a:lnTo>
                    <a:pt x="35" y="343"/>
                  </a:lnTo>
                  <a:lnTo>
                    <a:pt x="36" y="339"/>
                  </a:lnTo>
                  <a:lnTo>
                    <a:pt x="36" y="337"/>
                  </a:lnTo>
                  <a:lnTo>
                    <a:pt x="37" y="333"/>
                  </a:lnTo>
                  <a:lnTo>
                    <a:pt x="38" y="329"/>
                  </a:lnTo>
                  <a:lnTo>
                    <a:pt x="38" y="326"/>
                  </a:lnTo>
                  <a:lnTo>
                    <a:pt x="40" y="322"/>
                  </a:lnTo>
                  <a:lnTo>
                    <a:pt x="42" y="318"/>
                  </a:lnTo>
                  <a:lnTo>
                    <a:pt x="43" y="314"/>
                  </a:lnTo>
                  <a:lnTo>
                    <a:pt x="45" y="311"/>
                  </a:lnTo>
                  <a:lnTo>
                    <a:pt x="46" y="308"/>
                  </a:lnTo>
                  <a:lnTo>
                    <a:pt x="47" y="304"/>
                  </a:lnTo>
                  <a:lnTo>
                    <a:pt x="50" y="301"/>
                  </a:lnTo>
                  <a:lnTo>
                    <a:pt x="51" y="297"/>
                  </a:lnTo>
                  <a:lnTo>
                    <a:pt x="53" y="294"/>
                  </a:lnTo>
                  <a:lnTo>
                    <a:pt x="56" y="291"/>
                  </a:lnTo>
                  <a:lnTo>
                    <a:pt x="57" y="287"/>
                  </a:lnTo>
                  <a:lnTo>
                    <a:pt x="60" y="283"/>
                  </a:lnTo>
                  <a:lnTo>
                    <a:pt x="62" y="279"/>
                  </a:lnTo>
                  <a:lnTo>
                    <a:pt x="65" y="277"/>
                  </a:lnTo>
                  <a:lnTo>
                    <a:pt x="67" y="272"/>
                  </a:lnTo>
                  <a:lnTo>
                    <a:pt x="70" y="269"/>
                  </a:lnTo>
                  <a:lnTo>
                    <a:pt x="72" y="266"/>
                  </a:lnTo>
                  <a:lnTo>
                    <a:pt x="76" y="262"/>
                  </a:lnTo>
                  <a:lnTo>
                    <a:pt x="79" y="258"/>
                  </a:lnTo>
                  <a:lnTo>
                    <a:pt x="81" y="254"/>
                  </a:lnTo>
                  <a:lnTo>
                    <a:pt x="85" y="252"/>
                  </a:lnTo>
                  <a:lnTo>
                    <a:pt x="89" y="248"/>
                  </a:lnTo>
                  <a:lnTo>
                    <a:pt x="91" y="244"/>
                  </a:lnTo>
                  <a:lnTo>
                    <a:pt x="95" y="241"/>
                  </a:lnTo>
                  <a:lnTo>
                    <a:pt x="99" y="238"/>
                  </a:lnTo>
                  <a:lnTo>
                    <a:pt x="104" y="234"/>
                  </a:lnTo>
                  <a:lnTo>
                    <a:pt x="104" y="233"/>
                  </a:lnTo>
                  <a:lnTo>
                    <a:pt x="105" y="232"/>
                  </a:lnTo>
                  <a:lnTo>
                    <a:pt x="105" y="238"/>
                  </a:lnTo>
                  <a:lnTo>
                    <a:pt x="105" y="243"/>
                  </a:lnTo>
                  <a:lnTo>
                    <a:pt x="106" y="248"/>
                  </a:lnTo>
                  <a:lnTo>
                    <a:pt x="107" y="253"/>
                  </a:lnTo>
                  <a:lnTo>
                    <a:pt x="107" y="257"/>
                  </a:lnTo>
                  <a:lnTo>
                    <a:pt x="109" y="259"/>
                  </a:lnTo>
                  <a:lnTo>
                    <a:pt x="110" y="262"/>
                  </a:lnTo>
                  <a:lnTo>
                    <a:pt x="114" y="264"/>
                  </a:lnTo>
                  <a:lnTo>
                    <a:pt x="115" y="266"/>
                  </a:lnTo>
                  <a:lnTo>
                    <a:pt x="119" y="267"/>
                  </a:lnTo>
                  <a:lnTo>
                    <a:pt x="121" y="267"/>
                  </a:lnTo>
                  <a:lnTo>
                    <a:pt x="125" y="267"/>
                  </a:lnTo>
                  <a:lnTo>
                    <a:pt x="130" y="264"/>
                  </a:lnTo>
                  <a:lnTo>
                    <a:pt x="135" y="261"/>
                  </a:lnTo>
                  <a:lnTo>
                    <a:pt x="137" y="258"/>
                  </a:lnTo>
                  <a:lnTo>
                    <a:pt x="139" y="254"/>
                  </a:lnTo>
                  <a:lnTo>
                    <a:pt x="140" y="251"/>
                  </a:lnTo>
                  <a:lnTo>
                    <a:pt x="141" y="246"/>
                  </a:lnTo>
                  <a:lnTo>
                    <a:pt x="140" y="242"/>
                  </a:lnTo>
                  <a:lnTo>
                    <a:pt x="140" y="238"/>
                  </a:lnTo>
                  <a:lnTo>
                    <a:pt x="139" y="233"/>
                  </a:lnTo>
                  <a:lnTo>
                    <a:pt x="139" y="228"/>
                  </a:lnTo>
                  <a:lnTo>
                    <a:pt x="139" y="223"/>
                  </a:lnTo>
                  <a:lnTo>
                    <a:pt x="137" y="218"/>
                  </a:lnTo>
                  <a:lnTo>
                    <a:pt x="137" y="212"/>
                  </a:lnTo>
                  <a:lnTo>
                    <a:pt x="137" y="207"/>
                  </a:lnTo>
                  <a:lnTo>
                    <a:pt x="141" y="204"/>
                  </a:lnTo>
                  <a:lnTo>
                    <a:pt x="144" y="202"/>
                  </a:lnTo>
                  <a:lnTo>
                    <a:pt x="147" y="200"/>
                  </a:lnTo>
                  <a:lnTo>
                    <a:pt x="151" y="198"/>
                  </a:lnTo>
                  <a:lnTo>
                    <a:pt x="154" y="195"/>
                  </a:lnTo>
                  <a:lnTo>
                    <a:pt x="159" y="193"/>
                  </a:lnTo>
                  <a:lnTo>
                    <a:pt x="161" y="192"/>
                  </a:lnTo>
                  <a:lnTo>
                    <a:pt x="166" y="189"/>
                  </a:lnTo>
                  <a:lnTo>
                    <a:pt x="169" y="187"/>
                  </a:lnTo>
                  <a:lnTo>
                    <a:pt x="172" y="185"/>
                  </a:lnTo>
                  <a:lnTo>
                    <a:pt x="177" y="183"/>
                  </a:lnTo>
                  <a:lnTo>
                    <a:pt x="181" y="180"/>
                  </a:lnTo>
                  <a:lnTo>
                    <a:pt x="185" y="179"/>
                  </a:lnTo>
                  <a:lnTo>
                    <a:pt x="189" y="177"/>
                  </a:lnTo>
                  <a:lnTo>
                    <a:pt x="192" y="175"/>
                  </a:lnTo>
                  <a:lnTo>
                    <a:pt x="197" y="174"/>
                  </a:lnTo>
                  <a:lnTo>
                    <a:pt x="197" y="177"/>
                  </a:lnTo>
                  <a:lnTo>
                    <a:pt x="197" y="180"/>
                  </a:lnTo>
                  <a:lnTo>
                    <a:pt x="197" y="185"/>
                  </a:lnTo>
                  <a:lnTo>
                    <a:pt x="199" y="189"/>
                  </a:lnTo>
                  <a:lnTo>
                    <a:pt x="199" y="193"/>
                  </a:lnTo>
                  <a:lnTo>
                    <a:pt x="199" y="197"/>
                  </a:lnTo>
                  <a:lnTo>
                    <a:pt x="200" y="200"/>
                  </a:lnTo>
                  <a:lnTo>
                    <a:pt x="200" y="204"/>
                  </a:lnTo>
                  <a:lnTo>
                    <a:pt x="200" y="207"/>
                  </a:lnTo>
                  <a:lnTo>
                    <a:pt x="201" y="210"/>
                  </a:lnTo>
                  <a:lnTo>
                    <a:pt x="204" y="213"/>
                  </a:lnTo>
                  <a:lnTo>
                    <a:pt x="206" y="216"/>
                  </a:lnTo>
                  <a:lnTo>
                    <a:pt x="208" y="217"/>
                  </a:lnTo>
                  <a:lnTo>
                    <a:pt x="211" y="218"/>
                  </a:lnTo>
                  <a:lnTo>
                    <a:pt x="214" y="218"/>
                  </a:lnTo>
                  <a:lnTo>
                    <a:pt x="218" y="218"/>
                  </a:lnTo>
                  <a:lnTo>
                    <a:pt x="224" y="214"/>
                  </a:lnTo>
                  <a:lnTo>
                    <a:pt x="229" y="209"/>
                  </a:lnTo>
                  <a:lnTo>
                    <a:pt x="230" y="207"/>
                  </a:lnTo>
                  <a:lnTo>
                    <a:pt x="231" y="203"/>
                  </a:lnTo>
                  <a:lnTo>
                    <a:pt x="233" y="199"/>
                  </a:lnTo>
                  <a:lnTo>
                    <a:pt x="234" y="195"/>
                  </a:lnTo>
                  <a:lnTo>
                    <a:pt x="233" y="192"/>
                  </a:lnTo>
                  <a:lnTo>
                    <a:pt x="233" y="188"/>
                  </a:lnTo>
                  <a:lnTo>
                    <a:pt x="231" y="183"/>
                  </a:lnTo>
                  <a:lnTo>
                    <a:pt x="231" y="179"/>
                  </a:lnTo>
                  <a:lnTo>
                    <a:pt x="230" y="173"/>
                  </a:lnTo>
                  <a:lnTo>
                    <a:pt x="230" y="168"/>
                  </a:lnTo>
                  <a:lnTo>
                    <a:pt x="230" y="163"/>
                  </a:lnTo>
                  <a:lnTo>
                    <a:pt x="230" y="158"/>
                  </a:lnTo>
                  <a:lnTo>
                    <a:pt x="234" y="155"/>
                  </a:lnTo>
                  <a:lnTo>
                    <a:pt x="238" y="154"/>
                  </a:lnTo>
                  <a:lnTo>
                    <a:pt x="241" y="153"/>
                  </a:lnTo>
                  <a:lnTo>
                    <a:pt x="245" y="150"/>
                  </a:lnTo>
                  <a:lnTo>
                    <a:pt x="249" y="149"/>
                  </a:lnTo>
                  <a:lnTo>
                    <a:pt x="253" y="148"/>
                  </a:lnTo>
                  <a:lnTo>
                    <a:pt x="256" y="145"/>
                  </a:lnTo>
                  <a:lnTo>
                    <a:pt x="260" y="144"/>
                  </a:lnTo>
                  <a:lnTo>
                    <a:pt x="264" y="143"/>
                  </a:lnTo>
                  <a:lnTo>
                    <a:pt x="268" y="142"/>
                  </a:lnTo>
                  <a:lnTo>
                    <a:pt x="270" y="139"/>
                  </a:lnTo>
                  <a:lnTo>
                    <a:pt x="275" y="138"/>
                  </a:lnTo>
                  <a:lnTo>
                    <a:pt x="278" y="137"/>
                  </a:lnTo>
                  <a:lnTo>
                    <a:pt x="283" y="135"/>
                  </a:lnTo>
                  <a:lnTo>
                    <a:pt x="286" y="134"/>
                  </a:lnTo>
                  <a:lnTo>
                    <a:pt x="290" y="133"/>
                  </a:lnTo>
                  <a:lnTo>
                    <a:pt x="290" y="137"/>
                  </a:lnTo>
                  <a:lnTo>
                    <a:pt x="290" y="142"/>
                  </a:lnTo>
                  <a:lnTo>
                    <a:pt x="290" y="148"/>
                  </a:lnTo>
                  <a:lnTo>
                    <a:pt x="290" y="153"/>
                  </a:lnTo>
                  <a:lnTo>
                    <a:pt x="290" y="157"/>
                  </a:lnTo>
                  <a:lnTo>
                    <a:pt x="291" y="162"/>
                  </a:lnTo>
                  <a:lnTo>
                    <a:pt x="291" y="165"/>
                  </a:lnTo>
                  <a:lnTo>
                    <a:pt x="293" y="170"/>
                  </a:lnTo>
                  <a:lnTo>
                    <a:pt x="293" y="174"/>
                  </a:lnTo>
                  <a:lnTo>
                    <a:pt x="295" y="178"/>
                  </a:lnTo>
                  <a:lnTo>
                    <a:pt x="296" y="180"/>
                  </a:lnTo>
                  <a:lnTo>
                    <a:pt x="299" y="183"/>
                  </a:lnTo>
                  <a:lnTo>
                    <a:pt x="304" y="185"/>
                  </a:lnTo>
                  <a:lnTo>
                    <a:pt x="310" y="185"/>
                  </a:lnTo>
                  <a:lnTo>
                    <a:pt x="313" y="184"/>
                  </a:lnTo>
                  <a:lnTo>
                    <a:pt x="315" y="183"/>
                  </a:lnTo>
                  <a:lnTo>
                    <a:pt x="318" y="180"/>
                  </a:lnTo>
                  <a:lnTo>
                    <a:pt x="320" y="178"/>
                  </a:lnTo>
                  <a:lnTo>
                    <a:pt x="321" y="174"/>
                  </a:lnTo>
                  <a:lnTo>
                    <a:pt x="324" y="170"/>
                  </a:lnTo>
                  <a:lnTo>
                    <a:pt x="324" y="167"/>
                  </a:lnTo>
                  <a:lnTo>
                    <a:pt x="325" y="162"/>
                  </a:lnTo>
                  <a:lnTo>
                    <a:pt x="325" y="158"/>
                  </a:lnTo>
                  <a:lnTo>
                    <a:pt x="325" y="153"/>
                  </a:lnTo>
                  <a:lnTo>
                    <a:pt x="325" y="148"/>
                  </a:lnTo>
                  <a:lnTo>
                    <a:pt x="325" y="142"/>
                  </a:lnTo>
                  <a:lnTo>
                    <a:pt x="324" y="135"/>
                  </a:lnTo>
                  <a:lnTo>
                    <a:pt x="324" y="130"/>
                  </a:lnTo>
                  <a:lnTo>
                    <a:pt x="324" y="124"/>
                  </a:lnTo>
                  <a:lnTo>
                    <a:pt x="324" y="119"/>
                  </a:lnTo>
                  <a:lnTo>
                    <a:pt x="326" y="117"/>
                  </a:lnTo>
                  <a:lnTo>
                    <a:pt x="331" y="115"/>
                  </a:lnTo>
                  <a:lnTo>
                    <a:pt x="334" y="114"/>
                  </a:lnTo>
                  <a:lnTo>
                    <a:pt x="338" y="112"/>
                  </a:lnTo>
                  <a:lnTo>
                    <a:pt x="340" y="110"/>
                  </a:lnTo>
                  <a:lnTo>
                    <a:pt x="344" y="109"/>
                  </a:lnTo>
                  <a:lnTo>
                    <a:pt x="347" y="108"/>
                  </a:lnTo>
                  <a:lnTo>
                    <a:pt x="350" y="107"/>
                  </a:lnTo>
                  <a:lnTo>
                    <a:pt x="353" y="105"/>
                  </a:lnTo>
                  <a:lnTo>
                    <a:pt x="357" y="104"/>
                  </a:lnTo>
                  <a:lnTo>
                    <a:pt x="362" y="102"/>
                  </a:lnTo>
                  <a:lnTo>
                    <a:pt x="368" y="100"/>
                  </a:lnTo>
                  <a:lnTo>
                    <a:pt x="374" y="97"/>
                  </a:lnTo>
                  <a:lnTo>
                    <a:pt x="380" y="95"/>
                  </a:lnTo>
                  <a:lnTo>
                    <a:pt x="384" y="93"/>
                  </a:lnTo>
                  <a:lnTo>
                    <a:pt x="390" y="90"/>
                  </a:lnTo>
                  <a:lnTo>
                    <a:pt x="395" y="88"/>
                  </a:lnTo>
                  <a:lnTo>
                    <a:pt x="400" y="87"/>
                  </a:lnTo>
                  <a:lnTo>
                    <a:pt x="404" y="84"/>
                  </a:lnTo>
                  <a:lnTo>
                    <a:pt x="408" y="83"/>
                  </a:lnTo>
                  <a:lnTo>
                    <a:pt x="412" y="80"/>
                  </a:lnTo>
                  <a:lnTo>
                    <a:pt x="417" y="79"/>
                  </a:lnTo>
                  <a:lnTo>
                    <a:pt x="420" y="77"/>
                  </a:lnTo>
                  <a:lnTo>
                    <a:pt x="424" y="74"/>
                  </a:lnTo>
                  <a:lnTo>
                    <a:pt x="428" y="72"/>
                  </a:lnTo>
                  <a:lnTo>
                    <a:pt x="432" y="70"/>
                  </a:lnTo>
                  <a:lnTo>
                    <a:pt x="435" y="69"/>
                  </a:lnTo>
                  <a:lnTo>
                    <a:pt x="439" y="66"/>
                  </a:lnTo>
                  <a:lnTo>
                    <a:pt x="443" y="65"/>
                  </a:lnTo>
                  <a:lnTo>
                    <a:pt x="447" y="63"/>
                  </a:lnTo>
                  <a:lnTo>
                    <a:pt x="449" y="61"/>
                  </a:lnTo>
                  <a:lnTo>
                    <a:pt x="453" y="60"/>
                  </a:lnTo>
                  <a:lnTo>
                    <a:pt x="455" y="58"/>
                  </a:lnTo>
                  <a:lnTo>
                    <a:pt x="459" y="56"/>
                  </a:lnTo>
                  <a:lnTo>
                    <a:pt x="462" y="55"/>
                  </a:lnTo>
                  <a:lnTo>
                    <a:pt x="466" y="54"/>
                  </a:lnTo>
                  <a:lnTo>
                    <a:pt x="468" y="53"/>
                  </a:lnTo>
                  <a:lnTo>
                    <a:pt x="472" y="51"/>
                  </a:lnTo>
                  <a:lnTo>
                    <a:pt x="477" y="49"/>
                  </a:lnTo>
                  <a:lnTo>
                    <a:pt x="482" y="46"/>
                  </a:lnTo>
                  <a:lnTo>
                    <a:pt x="487" y="44"/>
                  </a:lnTo>
                  <a:lnTo>
                    <a:pt x="493" y="43"/>
                  </a:lnTo>
                  <a:lnTo>
                    <a:pt x="497" y="40"/>
                  </a:lnTo>
                  <a:lnTo>
                    <a:pt x="501" y="39"/>
                  </a:lnTo>
                  <a:lnTo>
                    <a:pt x="506" y="38"/>
                  </a:lnTo>
                  <a:lnTo>
                    <a:pt x="509" y="38"/>
                  </a:lnTo>
                  <a:lnTo>
                    <a:pt x="507" y="40"/>
                  </a:lnTo>
                  <a:lnTo>
                    <a:pt x="504" y="45"/>
                  </a:lnTo>
                  <a:lnTo>
                    <a:pt x="502" y="49"/>
                  </a:lnTo>
                  <a:lnTo>
                    <a:pt x="501" y="54"/>
                  </a:lnTo>
                  <a:lnTo>
                    <a:pt x="498" y="58"/>
                  </a:lnTo>
                  <a:lnTo>
                    <a:pt x="496" y="63"/>
                  </a:lnTo>
                  <a:lnTo>
                    <a:pt x="493" y="66"/>
                  </a:lnTo>
                  <a:lnTo>
                    <a:pt x="492" y="72"/>
                  </a:lnTo>
                  <a:lnTo>
                    <a:pt x="489" y="74"/>
                  </a:lnTo>
                  <a:lnTo>
                    <a:pt x="488" y="78"/>
                  </a:lnTo>
                  <a:lnTo>
                    <a:pt x="487" y="82"/>
                  </a:lnTo>
                  <a:lnTo>
                    <a:pt x="484" y="84"/>
                  </a:lnTo>
                  <a:lnTo>
                    <a:pt x="481" y="90"/>
                  </a:lnTo>
                  <a:lnTo>
                    <a:pt x="479" y="95"/>
                  </a:lnTo>
                  <a:lnTo>
                    <a:pt x="476" y="100"/>
                  </a:lnTo>
                  <a:lnTo>
                    <a:pt x="474" y="105"/>
                  </a:lnTo>
                  <a:lnTo>
                    <a:pt x="473" y="109"/>
                  </a:lnTo>
                  <a:lnTo>
                    <a:pt x="472" y="114"/>
                  </a:lnTo>
                  <a:lnTo>
                    <a:pt x="469" y="117"/>
                  </a:lnTo>
                  <a:lnTo>
                    <a:pt x="469" y="120"/>
                  </a:lnTo>
                  <a:lnTo>
                    <a:pt x="468" y="123"/>
                  </a:lnTo>
                  <a:lnTo>
                    <a:pt x="468" y="125"/>
                  </a:lnTo>
                  <a:lnTo>
                    <a:pt x="469" y="130"/>
                  </a:lnTo>
                  <a:lnTo>
                    <a:pt x="472" y="135"/>
                  </a:lnTo>
                  <a:lnTo>
                    <a:pt x="474" y="140"/>
                  </a:lnTo>
                  <a:lnTo>
                    <a:pt x="478" y="143"/>
                  </a:lnTo>
                  <a:lnTo>
                    <a:pt x="481" y="144"/>
                  </a:lnTo>
                  <a:lnTo>
                    <a:pt x="484" y="145"/>
                  </a:lnTo>
                  <a:lnTo>
                    <a:pt x="487" y="147"/>
                  </a:lnTo>
                  <a:lnTo>
                    <a:pt x="493" y="148"/>
                  </a:lnTo>
                  <a:lnTo>
                    <a:pt x="497" y="148"/>
                  </a:lnTo>
                  <a:lnTo>
                    <a:pt x="502" y="148"/>
                  </a:lnTo>
                  <a:lnTo>
                    <a:pt x="504" y="148"/>
                  </a:lnTo>
                  <a:lnTo>
                    <a:pt x="507" y="148"/>
                  </a:lnTo>
                  <a:lnTo>
                    <a:pt x="511" y="148"/>
                  </a:lnTo>
                  <a:lnTo>
                    <a:pt x="514" y="149"/>
                  </a:lnTo>
                  <a:lnTo>
                    <a:pt x="517" y="149"/>
                  </a:lnTo>
                  <a:lnTo>
                    <a:pt x="521" y="149"/>
                  </a:lnTo>
                  <a:lnTo>
                    <a:pt x="524" y="149"/>
                  </a:lnTo>
                  <a:lnTo>
                    <a:pt x="528" y="149"/>
                  </a:lnTo>
                  <a:lnTo>
                    <a:pt x="532" y="149"/>
                  </a:lnTo>
                  <a:lnTo>
                    <a:pt x="537" y="149"/>
                  </a:lnTo>
                  <a:lnTo>
                    <a:pt x="542" y="149"/>
                  </a:lnTo>
                  <a:lnTo>
                    <a:pt x="547" y="149"/>
                  </a:lnTo>
                  <a:lnTo>
                    <a:pt x="549" y="148"/>
                  </a:lnTo>
                  <a:lnTo>
                    <a:pt x="553" y="148"/>
                  </a:lnTo>
                  <a:lnTo>
                    <a:pt x="557" y="148"/>
                  </a:lnTo>
                  <a:lnTo>
                    <a:pt x="562" y="148"/>
                  </a:lnTo>
                  <a:lnTo>
                    <a:pt x="564" y="148"/>
                  </a:lnTo>
                  <a:lnTo>
                    <a:pt x="569" y="148"/>
                  </a:lnTo>
                  <a:lnTo>
                    <a:pt x="573" y="148"/>
                  </a:lnTo>
                  <a:lnTo>
                    <a:pt x="578" y="148"/>
                  </a:lnTo>
                  <a:lnTo>
                    <a:pt x="582" y="148"/>
                  </a:lnTo>
                  <a:lnTo>
                    <a:pt x="586" y="148"/>
                  </a:lnTo>
                  <a:lnTo>
                    <a:pt x="589" y="148"/>
                  </a:lnTo>
                  <a:lnTo>
                    <a:pt x="594" y="148"/>
                  </a:lnTo>
                  <a:lnTo>
                    <a:pt x="597" y="148"/>
                  </a:lnTo>
                  <a:lnTo>
                    <a:pt x="601" y="148"/>
                  </a:lnTo>
                  <a:lnTo>
                    <a:pt x="605" y="148"/>
                  </a:lnTo>
                  <a:lnTo>
                    <a:pt x="608" y="149"/>
                  </a:lnTo>
                  <a:lnTo>
                    <a:pt x="607" y="152"/>
                  </a:lnTo>
                  <a:lnTo>
                    <a:pt x="606" y="154"/>
                  </a:lnTo>
                  <a:lnTo>
                    <a:pt x="605" y="158"/>
                  </a:lnTo>
                  <a:lnTo>
                    <a:pt x="603" y="162"/>
                  </a:lnTo>
                  <a:lnTo>
                    <a:pt x="602" y="165"/>
                  </a:lnTo>
                  <a:lnTo>
                    <a:pt x="600" y="170"/>
                  </a:lnTo>
                  <a:lnTo>
                    <a:pt x="598" y="174"/>
                  </a:lnTo>
                  <a:lnTo>
                    <a:pt x="597" y="179"/>
                  </a:lnTo>
                  <a:lnTo>
                    <a:pt x="596" y="183"/>
                  </a:lnTo>
                  <a:lnTo>
                    <a:pt x="593" y="187"/>
                  </a:lnTo>
                  <a:lnTo>
                    <a:pt x="592" y="190"/>
                  </a:lnTo>
                  <a:lnTo>
                    <a:pt x="591" y="195"/>
                  </a:lnTo>
                  <a:lnTo>
                    <a:pt x="589" y="199"/>
                  </a:lnTo>
                  <a:lnTo>
                    <a:pt x="587" y="203"/>
                  </a:lnTo>
                  <a:lnTo>
                    <a:pt x="586" y="207"/>
                  </a:lnTo>
                  <a:lnTo>
                    <a:pt x="584" y="209"/>
                  </a:lnTo>
                  <a:lnTo>
                    <a:pt x="582" y="214"/>
                  </a:lnTo>
                  <a:lnTo>
                    <a:pt x="581" y="219"/>
                  </a:lnTo>
                  <a:lnTo>
                    <a:pt x="578" y="223"/>
                  </a:lnTo>
                  <a:lnTo>
                    <a:pt x="577" y="227"/>
                  </a:lnTo>
                  <a:lnTo>
                    <a:pt x="576" y="231"/>
                  </a:lnTo>
                  <a:lnTo>
                    <a:pt x="574" y="233"/>
                  </a:lnTo>
                  <a:lnTo>
                    <a:pt x="573" y="237"/>
                  </a:lnTo>
                  <a:lnTo>
                    <a:pt x="573" y="239"/>
                  </a:lnTo>
                  <a:lnTo>
                    <a:pt x="571" y="243"/>
                  </a:lnTo>
                  <a:lnTo>
                    <a:pt x="571" y="247"/>
                  </a:lnTo>
                  <a:lnTo>
                    <a:pt x="571" y="249"/>
                  </a:lnTo>
                  <a:lnTo>
                    <a:pt x="571" y="253"/>
                  </a:lnTo>
                  <a:lnTo>
                    <a:pt x="574" y="253"/>
                  </a:lnTo>
                  <a:lnTo>
                    <a:pt x="578" y="253"/>
                  </a:lnTo>
                  <a:lnTo>
                    <a:pt x="582" y="253"/>
                  </a:lnTo>
                  <a:lnTo>
                    <a:pt x="587" y="253"/>
                  </a:lnTo>
                  <a:lnTo>
                    <a:pt x="591" y="253"/>
                  </a:lnTo>
                  <a:lnTo>
                    <a:pt x="596" y="253"/>
                  </a:lnTo>
                  <a:lnTo>
                    <a:pt x="600" y="254"/>
                  </a:lnTo>
                  <a:lnTo>
                    <a:pt x="603" y="254"/>
                  </a:lnTo>
                  <a:lnTo>
                    <a:pt x="603" y="252"/>
                  </a:lnTo>
                  <a:lnTo>
                    <a:pt x="605" y="249"/>
                  </a:lnTo>
                  <a:lnTo>
                    <a:pt x="607" y="246"/>
                  </a:lnTo>
                  <a:lnTo>
                    <a:pt x="608" y="242"/>
                  </a:lnTo>
                  <a:lnTo>
                    <a:pt x="610" y="237"/>
                  </a:lnTo>
                  <a:lnTo>
                    <a:pt x="612" y="232"/>
                  </a:lnTo>
                  <a:lnTo>
                    <a:pt x="615" y="227"/>
                  </a:lnTo>
                  <a:lnTo>
                    <a:pt x="616" y="222"/>
                  </a:lnTo>
                  <a:lnTo>
                    <a:pt x="618" y="217"/>
                  </a:lnTo>
                  <a:lnTo>
                    <a:pt x="620" y="212"/>
                  </a:lnTo>
                  <a:lnTo>
                    <a:pt x="622" y="207"/>
                  </a:lnTo>
                  <a:lnTo>
                    <a:pt x="623" y="202"/>
                  </a:lnTo>
                  <a:lnTo>
                    <a:pt x="625" y="198"/>
                  </a:lnTo>
                  <a:lnTo>
                    <a:pt x="627" y="193"/>
                  </a:lnTo>
                  <a:lnTo>
                    <a:pt x="628" y="189"/>
                  </a:lnTo>
                  <a:lnTo>
                    <a:pt x="630" y="187"/>
                  </a:lnTo>
                  <a:lnTo>
                    <a:pt x="631" y="182"/>
                  </a:lnTo>
                  <a:lnTo>
                    <a:pt x="632" y="179"/>
                  </a:lnTo>
                  <a:lnTo>
                    <a:pt x="633" y="175"/>
                  </a:lnTo>
                  <a:lnTo>
                    <a:pt x="635" y="173"/>
                  </a:lnTo>
                  <a:lnTo>
                    <a:pt x="637" y="167"/>
                  </a:lnTo>
                  <a:lnTo>
                    <a:pt x="640" y="162"/>
                  </a:lnTo>
                  <a:lnTo>
                    <a:pt x="640" y="157"/>
                  </a:lnTo>
                  <a:lnTo>
                    <a:pt x="641" y="152"/>
                  </a:lnTo>
                  <a:lnTo>
                    <a:pt x="641" y="148"/>
                  </a:lnTo>
                  <a:lnTo>
                    <a:pt x="642" y="144"/>
                  </a:lnTo>
                  <a:lnTo>
                    <a:pt x="642" y="142"/>
                  </a:lnTo>
                  <a:lnTo>
                    <a:pt x="642" y="138"/>
                  </a:lnTo>
                  <a:lnTo>
                    <a:pt x="641" y="135"/>
                  </a:lnTo>
                  <a:lnTo>
                    <a:pt x="641" y="133"/>
                  </a:lnTo>
                  <a:lnTo>
                    <a:pt x="640" y="129"/>
                  </a:lnTo>
                  <a:lnTo>
                    <a:pt x="637" y="127"/>
                  </a:lnTo>
                  <a:lnTo>
                    <a:pt x="635" y="123"/>
                  </a:lnTo>
                  <a:lnTo>
                    <a:pt x="632" y="122"/>
                  </a:lnTo>
                  <a:lnTo>
                    <a:pt x="628" y="119"/>
                  </a:lnTo>
                  <a:lnTo>
                    <a:pt x="625" y="118"/>
                  </a:lnTo>
                  <a:lnTo>
                    <a:pt x="620" y="117"/>
                  </a:lnTo>
                  <a:lnTo>
                    <a:pt x="615" y="117"/>
                  </a:lnTo>
                  <a:lnTo>
                    <a:pt x="611" y="115"/>
                  </a:lnTo>
                  <a:lnTo>
                    <a:pt x="608" y="115"/>
                  </a:lnTo>
                  <a:lnTo>
                    <a:pt x="605" y="114"/>
                  </a:lnTo>
                  <a:lnTo>
                    <a:pt x="602" y="114"/>
                  </a:lnTo>
                  <a:lnTo>
                    <a:pt x="597" y="114"/>
                  </a:lnTo>
                  <a:lnTo>
                    <a:pt x="594" y="114"/>
                  </a:lnTo>
                  <a:lnTo>
                    <a:pt x="589" y="114"/>
                  </a:lnTo>
                  <a:lnTo>
                    <a:pt x="586" y="114"/>
                  </a:lnTo>
                  <a:lnTo>
                    <a:pt x="582" y="114"/>
                  </a:lnTo>
                  <a:lnTo>
                    <a:pt x="577" y="114"/>
                  </a:lnTo>
                  <a:lnTo>
                    <a:pt x="572" y="114"/>
                  </a:lnTo>
                  <a:lnTo>
                    <a:pt x="567" y="114"/>
                  </a:lnTo>
                  <a:lnTo>
                    <a:pt x="562" y="114"/>
                  </a:lnTo>
                  <a:lnTo>
                    <a:pt x="557" y="115"/>
                  </a:lnTo>
                  <a:lnTo>
                    <a:pt x="551" y="115"/>
                  </a:lnTo>
                  <a:lnTo>
                    <a:pt x="546" y="115"/>
                  </a:lnTo>
                  <a:lnTo>
                    <a:pt x="541" y="115"/>
                  </a:lnTo>
                  <a:lnTo>
                    <a:pt x="536" y="115"/>
                  </a:lnTo>
                  <a:lnTo>
                    <a:pt x="531" y="115"/>
                  </a:lnTo>
                  <a:lnTo>
                    <a:pt x="526" y="115"/>
                  </a:lnTo>
                  <a:lnTo>
                    <a:pt x="521" y="115"/>
                  </a:lnTo>
                  <a:lnTo>
                    <a:pt x="516" y="115"/>
                  </a:lnTo>
                  <a:lnTo>
                    <a:pt x="512" y="115"/>
                  </a:lnTo>
                  <a:lnTo>
                    <a:pt x="508" y="115"/>
                  </a:lnTo>
                  <a:lnTo>
                    <a:pt x="509" y="112"/>
                  </a:lnTo>
                  <a:lnTo>
                    <a:pt x="511" y="108"/>
                  </a:lnTo>
                  <a:lnTo>
                    <a:pt x="513" y="104"/>
                  </a:lnTo>
                  <a:lnTo>
                    <a:pt x="514" y="100"/>
                  </a:lnTo>
                  <a:lnTo>
                    <a:pt x="517" y="97"/>
                  </a:lnTo>
                  <a:lnTo>
                    <a:pt x="518" y="93"/>
                  </a:lnTo>
                  <a:lnTo>
                    <a:pt x="519" y="89"/>
                  </a:lnTo>
                  <a:lnTo>
                    <a:pt x="522" y="87"/>
                  </a:lnTo>
                  <a:lnTo>
                    <a:pt x="524" y="82"/>
                  </a:lnTo>
                  <a:lnTo>
                    <a:pt x="526" y="77"/>
                  </a:lnTo>
                  <a:lnTo>
                    <a:pt x="527" y="73"/>
                  </a:lnTo>
                  <a:lnTo>
                    <a:pt x="529" y="70"/>
                  </a:lnTo>
                  <a:lnTo>
                    <a:pt x="532" y="65"/>
                  </a:lnTo>
                  <a:lnTo>
                    <a:pt x="533" y="63"/>
                  </a:lnTo>
                  <a:lnTo>
                    <a:pt x="534" y="59"/>
                  </a:lnTo>
                  <a:lnTo>
                    <a:pt x="537" y="56"/>
                  </a:lnTo>
                  <a:lnTo>
                    <a:pt x="538" y="50"/>
                  </a:lnTo>
                  <a:lnTo>
                    <a:pt x="542" y="44"/>
                  </a:lnTo>
                  <a:lnTo>
                    <a:pt x="543" y="39"/>
                  </a:lnTo>
                  <a:lnTo>
                    <a:pt x="546" y="35"/>
                  </a:lnTo>
                  <a:lnTo>
                    <a:pt x="546" y="30"/>
                  </a:lnTo>
                  <a:lnTo>
                    <a:pt x="547" y="26"/>
                  </a:lnTo>
                  <a:lnTo>
                    <a:pt x="547" y="24"/>
                  </a:lnTo>
                  <a:lnTo>
                    <a:pt x="548" y="20"/>
                  </a:lnTo>
                  <a:lnTo>
                    <a:pt x="546" y="14"/>
                  </a:lnTo>
                  <a:lnTo>
                    <a:pt x="544" y="10"/>
                  </a:lnTo>
                  <a:lnTo>
                    <a:pt x="542" y="8"/>
                  </a:lnTo>
                  <a:lnTo>
                    <a:pt x="541" y="5"/>
                  </a:lnTo>
                  <a:lnTo>
                    <a:pt x="538" y="4"/>
                  </a:lnTo>
                  <a:lnTo>
                    <a:pt x="536" y="3"/>
                  </a:lnTo>
                  <a:lnTo>
                    <a:pt x="532" y="1"/>
                  </a:lnTo>
                  <a:lnTo>
                    <a:pt x="527" y="0"/>
                  </a:lnTo>
                  <a:lnTo>
                    <a:pt x="524" y="0"/>
                  </a:lnTo>
                  <a:lnTo>
                    <a:pt x="522" y="0"/>
                  </a:lnTo>
                  <a:lnTo>
                    <a:pt x="518" y="0"/>
                  </a:lnTo>
                  <a:lnTo>
                    <a:pt x="516" y="1"/>
                  </a:lnTo>
                  <a:lnTo>
                    <a:pt x="511" y="1"/>
                  </a:lnTo>
                  <a:lnTo>
                    <a:pt x="507" y="3"/>
                  </a:lnTo>
                  <a:lnTo>
                    <a:pt x="502" y="3"/>
                  </a:lnTo>
                  <a:lnTo>
                    <a:pt x="498" y="5"/>
                  </a:lnTo>
                  <a:lnTo>
                    <a:pt x="492" y="5"/>
                  </a:lnTo>
                  <a:lnTo>
                    <a:pt x="486" y="8"/>
                  </a:lnTo>
                  <a:lnTo>
                    <a:pt x="482" y="9"/>
                  </a:lnTo>
                  <a:lnTo>
                    <a:pt x="479" y="10"/>
                  </a:lnTo>
                  <a:lnTo>
                    <a:pt x="476" y="11"/>
                  </a:lnTo>
                  <a:lnTo>
                    <a:pt x="473" y="13"/>
                  </a:lnTo>
                  <a:lnTo>
                    <a:pt x="469" y="14"/>
                  </a:lnTo>
                  <a:lnTo>
                    <a:pt x="466" y="15"/>
                  </a:lnTo>
                  <a:lnTo>
                    <a:pt x="462" y="18"/>
                  </a:lnTo>
                  <a:lnTo>
                    <a:pt x="458" y="19"/>
                  </a:lnTo>
                  <a:lnTo>
                    <a:pt x="453" y="21"/>
                  </a:lnTo>
                  <a:lnTo>
                    <a:pt x="449" y="23"/>
                  </a:lnTo>
                  <a:lnTo>
                    <a:pt x="445" y="25"/>
                  </a:lnTo>
                  <a:lnTo>
                    <a:pt x="442" y="28"/>
                  </a:lnTo>
                  <a:lnTo>
                    <a:pt x="437" y="29"/>
                  </a:lnTo>
                  <a:lnTo>
                    <a:pt x="432" y="31"/>
                  </a:lnTo>
                  <a:lnTo>
                    <a:pt x="427" y="34"/>
                  </a:lnTo>
                  <a:lnTo>
                    <a:pt x="422" y="38"/>
                  </a:lnTo>
                  <a:lnTo>
                    <a:pt x="417" y="40"/>
                  </a:lnTo>
                  <a:lnTo>
                    <a:pt x="410" y="43"/>
                  </a:lnTo>
                  <a:lnTo>
                    <a:pt x="405" y="46"/>
                  </a:lnTo>
                  <a:lnTo>
                    <a:pt x="400" y="50"/>
                  </a:lnTo>
                  <a:lnTo>
                    <a:pt x="397" y="50"/>
                  </a:lnTo>
                  <a:lnTo>
                    <a:pt x="393" y="53"/>
                  </a:lnTo>
                  <a:lnTo>
                    <a:pt x="389" y="54"/>
                  </a:lnTo>
                  <a:lnTo>
                    <a:pt x="385" y="56"/>
                  </a:lnTo>
                  <a:lnTo>
                    <a:pt x="380" y="58"/>
                  </a:lnTo>
                  <a:lnTo>
                    <a:pt x="377" y="60"/>
                  </a:lnTo>
                  <a:lnTo>
                    <a:pt x="372" y="63"/>
                  </a:lnTo>
                  <a:lnTo>
                    <a:pt x="367" y="64"/>
                  </a:lnTo>
                  <a:lnTo>
                    <a:pt x="360" y="66"/>
                  </a:lnTo>
                  <a:lnTo>
                    <a:pt x="355" y="69"/>
                  </a:lnTo>
                  <a:lnTo>
                    <a:pt x="349" y="70"/>
                  </a:lnTo>
                  <a:lnTo>
                    <a:pt x="344" y="74"/>
                  </a:lnTo>
                  <a:lnTo>
                    <a:pt x="340" y="75"/>
                  </a:lnTo>
                  <a:lnTo>
                    <a:pt x="338" y="77"/>
                  </a:lnTo>
                  <a:lnTo>
                    <a:pt x="334" y="77"/>
                  </a:lnTo>
                  <a:lnTo>
                    <a:pt x="331" y="79"/>
                  </a:lnTo>
                  <a:lnTo>
                    <a:pt x="325" y="82"/>
                  </a:lnTo>
                  <a:lnTo>
                    <a:pt x="319" y="84"/>
                  </a:lnTo>
                  <a:lnTo>
                    <a:pt x="314" y="85"/>
                  </a:lnTo>
                  <a:lnTo>
                    <a:pt x="310" y="88"/>
                  </a:lnTo>
                  <a:lnTo>
                    <a:pt x="306" y="89"/>
                  </a:lnTo>
                  <a:lnTo>
                    <a:pt x="303" y="90"/>
                  </a:lnTo>
                  <a:lnTo>
                    <a:pt x="298" y="92"/>
                  </a:lnTo>
                  <a:lnTo>
                    <a:pt x="295" y="93"/>
                  </a:lnTo>
                  <a:lnTo>
                    <a:pt x="290" y="95"/>
                  </a:lnTo>
                  <a:lnTo>
                    <a:pt x="286" y="97"/>
                  </a:lnTo>
                  <a:lnTo>
                    <a:pt x="283" y="98"/>
                  </a:lnTo>
                  <a:lnTo>
                    <a:pt x="278" y="100"/>
                  </a:lnTo>
                  <a:lnTo>
                    <a:pt x="274" y="102"/>
                  </a:lnTo>
                  <a:lnTo>
                    <a:pt x="270" y="103"/>
                  </a:lnTo>
                  <a:lnTo>
                    <a:pt x="265" y="105"/>
                  </a:lnTo>
                  <a:lnTo>
                    <a:pt x="261" y="107"/>
                  </a:lnTo>
                  <a:lnTo>
                    <a:pt x="256" y="109"/>
                  </a:lnTo>
                  <a:lnTo>
                    <a:pt x="253" y="110"/>
                  </a:lnTo>
                  <a:lnTo>
                    <a:pt x="249" y="112"/>
                  </a:lnTo>
                  <a:lnTo>
                    <a:pt x="244" y="114"/>
                  </a:lnTo>
                  <a:lnTo>
                    <a:pt x="240" y="115"/>
                  </a:lnTo>
                  <a:lnTo>
                    <a:pt x="236" y="117"/>
                  </a:lnTo>
                  <a:lnTo>
                    <a:pt x="231" y="119"/>
                  </a:lnTo>
                  <a:lnTo>
                    <a:pt x="228" y="120"/>
                  </a:lnTo>
                  <a:lnTo>
                    <a:pt x="224" y="123"/>
                  </a:lnTo>
                  <a:lnTo>
                    <a:pt x="219" y="124"/>
                  </a:lnTo>
                  <a:lnTo>
                    <a:pt x="215" y="127"/>
                  </a:lnTo>
                  <a:lnTo>
                    <a:pt x="211" y="128"/>
                  </a:lnTo>
                  <a:lnTo>
                    <a:pt x="206" y="129"/>
                  </a:lnTo>
                  <a:lnTo>
                    <a:pt x="203" y="132"/>
                  </a:lnTo>
                  <a:lnTo>
                    <a:pt x="199" y="134"/>
                  </a:lnTo>
                  <a:lnTo>
                    <a:pt x="195" y="135"/>
                  </a:lnTo>
                  <a:lnTo>
                    <a:pt x="191" y="138"/>
                  </a:lnTo>
                  <a:lnTo>
                    <a:pt x="187" y="140"/>
                  </a:lnTo>
                  <a:lnTo>
                    <a:pt x="182" y="142"/>
                  </a:lnTo>
                  <a:lnTo>
                    <a:pt x="179" y="143"/>
                  </a:lnTo>
                  <a:lnTo>
                    <a:pt x="175" y="145"/>
                  </a:lnTo>
                  <a:lnTo>
                    <a:pt x="171" y="148"/>
                  </a:lnTo>
                  <a:lnTo>
                    <a:pt x="166" y="149"/>
                  </a:lnTo>
                  <a:lnTo>
                    <a:pt x="162" y="152"/>
                  </a:lnTo>
                  <a:lnTo>
                    <a:pt x="159" y="153"/>
                  </a:lnTo>
                  <a:lnTo>
                    <a:pt x="155" y="155"/>
                  </a:lnTo>
                  <a:lnTo>
                    <a:pt x="151" y="157"/>
                  </a:lnTo>
                  <a:lnTo>
                    <a:pt x="147" y="159"/>
                  </a:lnTo>
                  <a:lnTo>
                    <a:pt x="144" y="162"/>
                  </a:lnTo>
                  <a:lnTo>
                    <a:pt x="141" y="164"/>
                  </a:lnTo>
                  <a:lnTo>
                    <a:pt x="137" y="165"/>
                  </a:lnTo>
                  <a:lnTo>
                    <a:pt x="134" y="168"/>
                  </a:lnTo>
                  <a:lnTo>
                    <a:pt x="130" y="170"/>
                  </a:lnTo>
                  <a:lnTo>
                    <a:pt x="127" y="173"/>
                  </a:lnTo>
                  <a:lnTo>
                    <a:pt x="124" y="174"/>
                  </a:lnTo>
                  <a:lnTo>
                    <a:pt x="120" y="177"/>
                  </a:lnTo>
                  <a:lnTo>
                    <a:pt x="116" y="179"/>
                  </a:lnTo>
                  <a:lnTo>
                    <a:pt x="114" y="182"/>
                  </a:lnTo>
                  <a:lnTo>
                    <a:pt x="107" y="185"/>
                  </a:lnTo>
                  <a:lnTo>
                    <a:pt x="101" y="190"/>
                  </a:lnTo>
                  <a:lnTo>
                    <a:pt x="95" y="194"/>
                  </a:lnTo>
                  <a:lnTo>
                    <a:pt x="90" y="199"/>
                  </a:lnTo>
                  <a:lnTo>
                    <a:pt x="84" y="204"/>
                  </a:lnTo>
                  <a:lnTo>
                    <a:pt x="80" y="209"/>
                  </a:lnTo>
                  <a:lnTo>
                    <a:pt x="75" y="213"/>
                  </a:lnTo>
                  <a:lnTo>
                    <a:pt x="71" y="218"/>
                  </a:lnTo>
                  <a:lnTo>
                    <a:pt x="66" y="221"/>
                  </a:lnTo>
                  <a:lnTo>
                    <a:pt x="63" y="226"/>
                  </a:lnTo>
                  <a:lnTo>
                    <a:pt x="58" y="229"/>
                  </a:lnTo>
                  <a:lnTo>
                    <a:pt x="56" y="233"/>
                  </a:lnTo>
                  <a:lnTo>
                    <a:pt x="52" y="238"/>
                  </a:lnTo>
                  <a:lnTo>
                    <a:pt x="48" y="242"/>
                  </a:lnTo>
                  <a:lnTo>
                    <a:pt x="45" y="246"/>
                  </a:lnTo>
                  <a:lnTo>
                    <a:pt x="42" y="251"/>
                  </a:lnTo>
                  <a:lnTo>
                    <a:pt x="38" y="254"/>
                  </a:lnTo>
                  <a:lnTo>
                    <a:pt x="36" y="258"/>
                  </a:lnTo>
                  <a:lnTo>
                    <a:pt x="32" y="263"/>
                  </a:lnTo>
                  <a:lnTo>
                    <a:pt x="30" y="267"/>
                  </a:lnTo>
                  <a:lnTo>
                    <a:pt x="27" y="271"/>
                  </a:lnTo>
                  <a:lnTo>
                    <a:pt x="26" y="276"/>
                  </a:lnTo>
                  <a:lnTo>
                    <a:pt x="22" y="279"/>
                  </a:lnTo>
                  <a:lnTo>
                    <a:pt x="20" y="284"/>
                  </a:lnTo>
                  <a:lnTo>
                    <a:pt x="18" y="288"/>
                  </a:lnTo>
                  <a:lnTo>
                    <a:pt x="16" y="292"/>
                  </a:lnTo>
                  <a:lnTo>
                    <a:pt x="13" y="296"/>
                  </a:lnTo>
                  <a:lnTo>
                    <a:pt x="12" y="301"/>
                  </a:lnTo>
                  <a:lnTo>
                    <a:pt x="11" y="304"/>
                  </a:lnTo>
                  <a:lnTo>
                    <a:pt x="10" y="309"/>
                  </a:lnTo>
                  <a:lnTo>
                    <a:pt x="7" y="313"/>
                  </a:lnTo>
                  <a:lnTo>
                    <a:pt x="6" y="317"/>
                  </a:lnTo>
                  <a:lnTo>
                    <a:pt x="5" y="322"/>
                  </a:lnTo>
                  <a:lnTo>
                    <a:pt x="5" y="326"/>
                  </a:lnTo>
                  <a:lnTo>
                    <a:pt x="2" y="331"/>
                  </a:lnTo>
                  <a:lnTo>
                    <a:pt x="2" y="334"/>
                  </a:lnTo>
                  <a:lnTo>
                    <a:pt x="1" y="338"/>
                  </a:lnTo>
                  <a:lnTo>
                    <a:pt x="1" y="343"/>
                  </a:lnTo>
                  <a:lnTo>
                    <a:pt x="0" y="347"/>
                  </a:lnTo>
                  <a:lnTo>
                    <a:pt x="0" y="352"/>
                  </a:lnTo>
                  <a:lnTo>
                    <a:pt x="0" y="356"/>
                  </a:lnTo>
                  <a:lnTo>
                    <a:pt x="0" y="361"/>
                  </a:lnTo>
                  <a:lnTo>
                    <a:pt x="0" y="365"/>
                  </a:lnTo>
                  <a:lnTo>
                    <a:pt x="0" y="368"/>
                  </a:lnTo>
                  <a:lnTo>
                    <a:pt x="0" y="373"/>
                  </a:lnTo>
                  <a:lnTo>
                    <a:pt x="0" y="377"/>
                  </a:lnTo>
                  <a:lnTo>
                    <a:pt x="0" y="381"/>
                  </a:lnTo>
                  <a:lnTo>
                    <a:pt x="1" y="386"/>
                  </a:lnTo>
                  <a:lnTo>
                    <a:pt x="1" y="390"/>
                  </a:lnTo>
                  <a:lnTo>
                    <a:pt x="2" y="395"/>
                  </a:lnTo>
                  <a:lnTo>
                    <a:pt x="3" y="398"/>
                  </a:lnTo>
                  <a:lnTo>
                    <a:pt x="5" y="403"/>
                  </a:lnTo>
                  <a:lnTo>
                    <a:pt x="6" y="407"/>
                  </a:lnTo>
                  <a:lnTo>
                    <a:pt x="7" y="412"/>
                  </a:lnTo>
                  <a:lnTo>
                    <a:pt x="8" y="416"/>
                  </a:lnTo>
                  <a:lnTo>
                    <a:pt x="10" y="421"/>
                  </a:lnTo>
                  <a:lnTo>
                    <a:pt x="11" y="425"/>
                  </a:lnTo>
                  <a:lnTo>
                    <a:pt x="13" y="430"/>
                  </a:lnTo>
                  <a:lnTo>
                    <a:pt x="15" y="433"/>
                  </a:lnTo>
                  <a:lnTo>
                    <a:pt x="17" y="438"/>
                  </a:lnTo>
                  <a:lnTo>
                    <a:pt x="20" y="442"/>
                  </a:lnTo>
                  <a:lnTo>
                    <a:pt x="21" y="447"/>
                  </a:lnTo>
                  <a:lnTo>
                    <a:pt x="23" y="452"/>
                  </a:lnTo>
                  <a:lnTo>
                    <a:pt x="26" y="456"/>
                  </a:lnTo>
                  <a:lnTo>
                    <a:pt x="28" y="461"/>
                  </a:lnTo>
                  <a:lnTo>
                    <a:pt x="32" y="466"/>
                  </a:lnTo>
                  <a:lnTo>
                    <a:pt x="33" y="470"/>
                  </a:lnTo>
                  <a:lnTo>
                    <a:pt x="37" y="475"/>
                  </a:lnTo>
                  <a:lnTo>
                    <a:pt x="40" y="478"/>
                  </a:lnTo>
                  <a:lnTo>
                    <a:pt x="43" y="485"/>
                  </a:lnTo>
                  <a:lnTo>
                    <a:pt x="47" y="488"/>
                  </a:lnTo>
                  <a:lnTo>
                    <a:pt x="51" y="493"/>
                  </a:lnTo>
                  <a:lnTo>
                    <a:pt x="55" y="498"/>
                  </a:lnTo>
                  <a:lnTo>
                    <a:pt x="58" y="504"/>
                  </a:lnTo>
                  <a:lnTo>
                    <a:pt x="62" y="507"/>
                  </a:lnTo>
                  <a:lnTo>
                    <a:pt x="66" y="512"/>
                  </a:lnTo>
                  <a:lnTo>
                    <a:pt x="70" y="516"/>
                  </a:lnTo>
                  <a:lnTo>
                    <a:pt x="74" y="520"/>
                  </a:lnTo>
                  <a:lnTo>
                    <a:pt x="77" y="524"/>
                  </a:lnTo>
                  <a:lnTo>
                    <a:pt x="82" y="527"/>
                  </a:lnTo>
                  <a:lnTo>
                    <a:pt x="85" y="531"/>
                  </a:lnTo>
                  <a:lnTo>
                    <a:pt x="90" y="535"/>
                  </a:lnTo>
                  <a:lnTo>
                    <a:pt x="94" y="539"/>
                  </a:lnTo>
                  <a:lnTo>
                    <a:pt x="99" y="541"/>
                  </a:lnTo>
                  <a:lnTo>
                    <a:pt x="102" y="545"/>
                  </a:lnTo>
                  <a:lnTo>
                    <a:pt x="107" y="549"/>
                  </a:lnTo>
                  <a:lnTo>
                    <a:pt x="110" y="551"/>
                  </a:lnTo>
                  <a:lnTo>
                    <a:pt x="115" y="554"/>
                  </a:lnTo>
                  <a:lnTo>
                    <a:pt x="119" y="556"/>
                  </a:lnTo>
                  <a:lnTo>
                    <a:pt x="124" y="559"/>
                  </a:lnTo>
                  <a:lnTo>
                    <a:pt x="127" y="560"/>
                  </a:lnTo>
                  <a:lnTo>
                    <a:pt x="131" y="564"/>
                  </a:lnTo>
                  <a:lnTo>
                    <a:pt x="135" y="565"/>
                  </a:lnTo>
                  <a:lnTo>
                    <a:pt x="140" y="567"/>
                  </a:lnTo>
                  <a:lnTo>
                    <a:pt x="144" y="570"/>
                  </a:lnTo>
                  <a:lnTo>
                    <a:pt x="147" y="571"/>
                  </a:lnTo>
                  <a:lnTo>
                    <a:pt x="152" y="572"/>
                  </a:lnTo>
                  <a:lnTo>
                    <a:pt x="156" y="575"/>
                  </a:lnTo>
                  <a:lnTo>
                    <a:pt x="160" y="576"/>
                  </a:lnTo>
                  <a:lnTo>
                    <a:pt x="165" y="577"/>
                  </a:lnTo>
                  <a:lnTo>
                    <a:pt x="169" y="579"/>
                  </a:lnTo>
                  <a:lnTo>
                    <a:pt x="174" y="580"/>
                  </a:lnTo>
                  <a:lnTo>
                    <a:pt x="177" y="581"/>
                  </a:lnTo>
                  <a:lnTo>
                    <a:pt x="181" y="582"/>
                  </a:lnTo>
                  <a:lnTo>
                    <a:pt x="185" y="582"/>
                  </a:lnTo>
                  <a:lnTo>
                    <a:pt x="189" y="584"/>
                  </a:lnTo>
                  <a:lnTo>
                    <a:pt x="192" y="584"/>
                  </a:lnTo>
                  <a:lnTo>
                    <a:pt x="196" y="585"/>
                  </a:lnTo>
                  <a:lnTo>
                    <a:pt x="200" y="585"/>
                  </a:lnTo>
                  <a:lnTo>
                    <a:pt x="204" y="586"/>
                  </a:lnTo>
                  <a:lnTo>
                    <a:pt x="206" y="586"/>
                  </a:lnTo>
                  <a:lnTo>
                    <a:pt x="210" y="587"/>
                  </a:lnTo>
                  <a:lnTo>
                    <a:pt x="214" y="587"/>
                  </a:lnTo>
                  <a:lnTo>
                    <a:pt x="218" y="587"/>
                  </a:lnTo>
                  <a:lnTo>
                    <a:pt x="220" y="587"/>
                  </a:lnTo>
                  <a:lnTo>
                    <a:pt x="224" y="587"/>
                  </a:lnTo>
                  <a:lnTo>
                    <a:pt x="228" y="587"/>
                  </a:lnTo>
                  <a:lnTo>
                    <a:pt x="230" y="589"/>
                  </a:lnTo>
                  <a:lnTo>
                    <a:pt x="236" y="587"/>
                  </a:lnTo>
                  <a:lnTo>
                    <a:pt x="243" y="587"/>
                  </a:lnTo>
                  <a:lnTo>
                    <a:pt x="248" y="587"/>
                  </a:lnTo>
                  <a:lnTo>
                    <a:pt x="253" y="586"/>
                  </a:lnTo>
                  <a:lnTo>
                    <a:pt x="256" y="585"/>
                  </a:lnTo>
                  <a:lnTo>
                    <a:pt x="261" y="585"/>
                  </a:lnTo>
                  <a:lnTo>
                    <a:pt x="264" y="584"/>
                  </a:lnTo>
                  <a:lnTo>
                    <a:pt x="269" y="582"/>
                  </a:lnTo>
                  <a:lnTo>
                    <a:pt x="271" y="581"/>
                  </a:lnTo>
                  <a:lnTo>
                    <a:pt x="275" y="580"/>
                  </a:lnTo>
                  <a:lnTo>
                    <a:pt x="279" y="577"/>
                  </a:lnTo>
                  <a:lnTo>
                    <a:pt x="283" y="576"/>
                  </a:lnTo>
                  <a:lnTo>
                    <a:pt x="285" y="575"/>
                  </a:lnTo>
                  <a:lnTo>
                    <a:pt x="289" y="574"/>
                  </a:lnTo>
                  <a:lnTo>
                    <a:pt x="293" y="572"/>
                  </a:lnTo>
                  <a:lnTo>
                    <a:pt x="296" y="571"/>
                  </a:lnTo>
                  <a:lnTo>
                    <a:pt x="300" y="570"/>
                  </a:lnTo>
                  <a:lnTo>
                    <a:pt x="303" y="567"/>
                  </a:lnTo>
                  <a:lnTo>
                    <a:pt x="306" y="566"/>
                  </a:lnTo>
                  <a:lnTo>
                    <a:pt x="310" y="565"/>
                  </a:lnTo>
                  <a:lnTo>
                    <a:pt x="314" y="564"/>
                  </a:lnTo>
                  <a:lnTo>
                    <a:pt x="316" y="562"/>
                  </a:lnTo>
                  <a:lnTo>
                    <a:pt x="320" y="560"/>
                  </a:lnTo>
                  <a:lnTo>
                    <a:pt x="324" y="559"/>
                  </a:lnTo>
                  <a:lnTo>
                    <a:pt x="328" y="557"/>
                  </a:lnTo>
                  <a:lnTo>
                    <a:pt x="331" y="556"/>
                  </a:lnTo>
                  <a:lnTo>
                    <a:pt x="334" y="554"/>
                  </a:lnTo>
                  <a:lnTo>
                    <a:pt x="338" y="552"/>
                  </a:lnTo>
                  <a:lnTo>
                    <a:pt x="342" y="551"/>
                  </a:lnTo>
                  <a:lnTo>
                    <a:pt x="345" y="550"/>
                  </a:lnTo>
                  <a:lnTo>
                    <a:pt x="348" y="549"/>
                  </a:lnTo>
                  <a:lnTo>
                    <a:pt x="353" y="547"/>
                  </a:lnTo>
                  <a:lnTo>
                    <a:pt x="355" y="545"/>
                  </a:lnTo>
                  <a:lnTo>
                    <a:pt x="359" y="545"/>
                  </a:lnTo>
                  <a:lnTo>
                    <a:pt x="363" y="542"/>
                  </a:lnTo>
                  <a:lnTo>
                    <a:pt x="367" y="541"/>
                  </a:lnTo>
                  <a:lnTo>
                    <a:pt x="370" y="540"/>
                  </a:lnTo>
                  <a:lnTo>
                    <a:pt x="373" y="539"/>
                  </a:lnTo>
                  <a:lnTo>
                    <a:pt x="377" y="537"/>
                  </a:lnTo>
                  <a:lnTo>
                    <a:pt x="380" y="536"/>
                  </a:lnTo>
                  <a:lnTo>
                    <a:pt x="384" y="534"/>
                  </a:lnTo>
                  <a:lnTo>
                    <a:pt x="388" y="532"/>
                  </a:lnTo>
                  <a:lnTo>
                    <a:pt x="390" y="531"/>
                  </a:lnTo>
                  <a:lnTo>
                    <a:pt x="394" y="530"/>
                  </a:lnTo>
                  <a:lnTo>
                    <a:pt x="398" y="527"/>
                  </a:lnTo>
                  <a:lnTo>
                    <a:pt x="402" y="526"/>
                  </a:lnTo>
                  <a:lnTo>
                    <a:pt x="404" y="525"/>
                  </a:lnTo>
                  <a:lnTo>
                    <a:pt x="409" y="524"/>
                  </a:lnTo>
                  <a:lnTo>
                    <a:pt x="412" y="521"/>
                  </a:lnTo>
                  <a:lnTo>
                    <a:pt x="415" y="520"/>
                  </a:lnTo>
                  <a:lnTo>
                    <a:pt x="419" y="519"/>
                  </a:lnTo>
                  <a:lnTo>
                    <a:pt x="423" y="517"/>
                  </a:lnTo>
                  <a:lnTo>
                    <a:pt x="425" y="515"/>
                  </a:lnTo>
                  <a:lnTo>
                    <a:pt x="429" y="514"/>
                  </a:lnTo>
                  <a:lnTo>
                    <a:pt x="433" y="512"/>
                  </a:lnTo>
                  <a:lnTo>
                    <a:pt x="437" y="511"/>
                  </a:lnTo>
                  <a:lnTo>
                    <a:pt x="440" y="510"/>
                  </a:lnTo>
                  <a:lnTo>
                    <a:pt x="443" y="507"/>
                  </a:lnTo>
                  <a:lnTo>
                    <a:pt x="447" y="506"/>
                  </a:lnTo>
                  <a:lnTo>
                    <a:pt x="450" y="505"/>
                  </a:lnTo>
                  <a:lnTo>
                    <a:pt x="454" y="502"/>
                  </a:lnTo>
                  <a:lnTo>
                    <a:pt x="457" y="501"/>
                  </a:lnTo>
                  <a:lnTo>
                    <a:pt x="460" y="500"/>
                  </a:lnTo>
                  <a:lnTo>
                    <a:pt x="464" y="498"/>
                  </a:lnTo>
                  <a:lnTo>
                    <a:pt x="468" y="497"/>
                  </a:lnTo>
                  <a:lnTo>
                    <a:pt x="472" y="495"/>
                  </a:lnTo>
                  <a:lnTo>
                    <a:pt x="474" y="493"/>
                  </a:lnTo>
                  <a:lnTo>
                    <a:pt x="479" y="492"/>
                  </a:lnTo>
                  <a:lnTo>
                    <a:pt x="482" y="490"/>
                  </a:lnTo>
                  <a:lnTo>
                    <a:pt x="486" y="488"/>
                  </a:lnTo>
                  <a:lnTo>
                    <a:pt x="489" y="487"/>
                  </a:lnTo>
                  <a:lnTo>
                    <a:pt x="493" y="486"/>
                  </a:lnTo>
                  <a:lnTo>
                    <a:pt x="494" y="485"/>
                  </a:lnTo>
                  <a:lnTo>
                    <a:pt x="497" y="483"/>
                  </a:lnTo>
                  <a:lnTo>
                    <a:pt x="499" y="482"/>
                  </a:lnTo>
                  <a:lnTo>
                    <a:pt x="503" y="480"/>
                  </a:lnTo>
                  <a:lnTo>
                    <a:pt x="507" y="478"/>
                  </a:lnTo>
                  <a:lnTo>
                    <a:pt x="511" y="476"/>
                  </a:lnTo>
                  <a:lnTo>
                    <a:pt x="514" y="473"/>
                  </a:lnTo>
                  <a:lnTo>
                    <a:pt x="519" y="472"/>
                  </a:lnTo>
                  <a:lnTo>
                    <a:pt x="524" y="468"/>
                  </a:lnTo>
                  <a:lnTo>
                    <a:pt x="529" y="466"/>
                  </a:lnTo>
                  <a:lnTo>
                    <a:pt x="536" y="462"/>
                  </a:lnTo>
                  <a:lnTo>
                    <a:pt x="541" y="460"/>
                  </a:lnTo>
                  <a:lnTo>
                    <a:pt x="547" y="456"/>
                  </a:lnTo>
                  <a:lnTo>
                    <a:pt x="553" y="452"/>
                  </a:lnTo>
                  <a:lnTo>
                    <a:pt x="556" y="451"/>
                  </a:lnTo>
                  <a:lnTo>
                    <a:pt x="559" y="448"/>
                  </a:lnTo>
                  <a:lnTo>
                    <a:pt x="563" y="447"/>
                  </a:lnTo>
                  <a:lnTo>
                    <a:pt x="566" y="446"/>
                  </a:lnTo>
                  <a:lnTo>
                    <a:pt x="569" y="443"/>
                  </a:lnTo>
                  <a:lnTo>
                    <a:pt x="574" y="441"/>
                  </a:lnTo>
                  <a:lnTo>
                    <a:pt x="578" y="438"/>
                  </a:lnTo>
                  <a:lnTo>
                    <a:pt x="583" y="436"/>
                  </a:lnTo>
                  <a:lnTo>
                    <a:pt x="587" y="433"/>
                  </a:lnTo>
                  <a:lnTo>
                    <a:pt x="591" y="431"/>
                  </a:lnTo>
                  <a:lnTo>
                    <a:pt x="596" y="428"/>
                  </a:lnTo>
                  <a:lnTo>
                    <a:pt x="601" y="427"/>
                  </a:lnTo>
                  <a:lnTo>
                    <a:pt x="605" y="423"/>
                  </a:lnTo>
                  <a:lnTo>
                    <a:pt x="610" y="421"/>
                  </a:lnTo>
                  <a:lnTo>
                    <a:pt x="613" y="418"/>
                  </a:lnTo>
                  <a:lnTo>
                    <a:pt x="618" y="416"/>
                  </a:lnTo>
                  <a:lnTo>
                    <a:pt x="622" y="413"/>
                  </a:lnTo>
                  <a:lnTo>
                    <a:pt x="627" y="411"/>
                  </a:lnTo>
                  <a:lnTo>
                    <a:pt x="632" y="408"/>
                  </a:lnTo>
                  <a:lnTo>
                    <a:pt x="637" y="407"/>
                  </a:lnTo>
                  <a:lnTo>
                    <a:pt x="641" y="403"/>
                  </a:lnTo>
                  <a:lnTo>
                    <a:pt x="646" y="402"/>
                  </a:lnTo>
                  <a:lnTo>
                    <a:pt x="650" y="398"/>
                  </a:lnTo>
                  <a:lnTo>
                    <a:pt x="655" y="396"/>
                  </a:lnTo>
                  <a:lnTo>
                    <a:pt x="660" y="393"/>
                  </a:lnTo>
                  <a:lnTo>
                    <a:pt x="663" y="391"/>
                  </a:lnTo>
                  <a:lnTo>
                    <a:pt x="668" y="388"/>
                  </a:lnTo>
                  <a:lnTo>
                    <a:pt x="673" y="387"/>
                  </a:lnTo>
                  <a:lnTo>
                    <a:pt x="677" y="383"/>
                  </a:lnTo>
                  <a:lnTo>
                    <a:pt x="681" y="381"/>
                  </a:lnTo>
                  <a:lnTo>
                    <a:pt x="686" y="378"/>
                  </a:lnTo>
                  <a:lnTo>
                    <a:pt x="691" y="376"/>
                  </a:lnTo>
                  <a:lnTo>
                    <a:pt x="695" y="375"/>
                  </a:lnTo>
                  <a:lnTo>
                    <a:pt x="700" y="372"/>
                  </a:lnTo>
                  <a:lnTo>
                    <a:pt x="703" y="370"/>
                  </a:lnTo>
                  <a:lnTo>
                    <a:pt x="707" y="368"/>
                  </a:lnTo>
                  <a:lnTo>
                    <a:pt x="712" y="365"/>
                  </a:lnTo>
                  <a:lnTo>
                    <a:pt x="716" y="362"/>
                  </a:lnTo>
                  <a:lnTo>
                    <a:pt x="720" y="360"/>
                  </a:lnTo>
                  <a:lnTo>
                    <a:pt x="725" y="357"/>
                  </a:lnTo>
                  <a:lnTo>
                    <a:pt x="727" y="356"/>
                  </a:lnTo>
                  <a:lnTo>
                    <a:pt x="731" y="353"/>
                  </a:lnTo>
                  <a:lnTo>
                    <a:pt x="735" y="351"/>
                  </a:lnTo>
                  <a:lnTo>
                    <a:pt x="739" y="349"/>
                  </a:lnTo>
                  <a:lnTo>
                    <a:pt x="745" y="344"/>
                  </a:lnTo>
                  <a:lnTo>
                    <a:pt x="751" y="342"/>
                  </a:lnTo>
                  <a:lnTo>
                    <a:pt x="756" y="338"/>
                  </a:lnTo>
                  <a:lnTo>
                    <a:pt x="762" y="336"/>
                  </a:lnTo>
                  <a:lnTo>
                    <a:pt x="765" y="333"/>
                  </a:lnTo>
                  <a:lnTo>
                    <a:pt x="769" y="331"/>
                  </a:lnTo>
                  <a:lnTo>
                    <a:pt x="771" y="328"/>
                  </a:lnTo>
                  <a:lnTo>
                    <a:pt x="774" y="327"/>
                  </a:lnTo>
                  <a:lnTo>
                    <a:pt x="779" y="322"/>
                  </a:lnTo>
                  <a:lnTo>
                    <a:pt x="784" y="318"/>
                  </a:lnTo>
                  <a:lnTo>
                    <a:pt x="786" y="313"/>
                  </a:lnTo>
                  <a:lnTo>
                    <a:pt x="789" y="309"/>
                  </a:lnTo>
                  <a:lnTo>
                    <a:pt x="789" y="304"/>
                  </a:lnTo>
                  <a:lnTo>
                    <a:pt x="789"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0" name="Freeform 27"/>
            <p:cNvSpPr>
              <a:spLocks/>
            </p:cNvSpPr>
            <p:nvPr/>
          </p:nvSpPr>
          <p:spPr bwMode="auto">
            <a:xfrm>
              <a:off x="3623" y="1205"/>
              <a:ext cx="298" cy="220"/>
            </a:xfrm>
            <a:custGeom>
              <a:avLst/>
              <a:gdLst>
                <a:gd name="T0" fmla="*/ 15 w 596"/>
                <a:gd name="T1" fmla="*/ 1 h 440"/>
                <a:gd name="T2" fmla="*/ 14 w 596"/>
                <a:gd name="T3" fmla="*/ 1 h 440"/>
                <a:gd name="T4" fmla="*/ 13 w 596"/>
                <a:gd name="T5" fmla="*/ 1 h 440"/>
                <a:gd name="T6" fmla="*/ 12 w 596"/>
                <a:gd name="T7" fmla="*/ 1 h 440"/>
                <a:gd name="T8" fmla="*/ 11 w 596"/>
                <a:gd name="T9" fmla="*/ 1 h 440"/>
                <a:gd name="T10" fmla="*/ 10 w 596"/>
                <a:gd name="T11" fmla="*/ 1 h 440"/>
                <a:gd name="T12" fmla="*/ 9 w 596"/>
                <a:gd name="T13" fmla="*/ 1 h 440"/>
                <a:gd name="T14" fmla="*/ 8 w 596"/>
                <a:gd name="T15" fmla="*/ 1 h 440"/>
                <a:gd name="T16" fmla="*/ 8 w 596"/>
                <a:gd name="T17" fmla="*/ 1 h 440"/>
                <a:gd name="T18" fmla="*/ 9 w 596"/>
                <a:gd name="T19" fmla="*/ 2 h 440"/>
                <a:gd name="T20" fmla="*/ 9 w 596"/>
                <a:gd name="T21" fmla="*/ 2 h 440"/>
                <a:gd name="T22" fmla="*/ 8 w 596"/>
                <a:gd name="T23" fmla="*/ 3 h 440"/>
                <a:gd name="T24" fmla="*/ 7 w 596"/>
                <a:gd name="T25" fmla="*/ 4 h 440"/>
                <a:gd name="T26" fmla="*/ 6 w 596"/>
                <a:gd name="T27" fmla="*/ 5 h 440"/>
                <a:gd name="T28" fmla="*/ 5 w 596"/>
                <a:gd name="T29" fmla="*/ 6 h 440"/>
                <a:gd name="T30" fmla="*/ 4 w 596"/>
                <a:gd name="T31" fmla="*/ 7 h 440"/>
                <a:gd name="T32" fmla="*/ 2 w 596"/>
                <a:gd name="T33" fmla="*/ 8 h 440"/>
                <a:gd name="T34" fmla="*/ 2 w 596"/>
                <a:gd name="T35" fmla="*/ 9 h 440"/>
                <a:gd name="T36" fmla="*/ 1 w 596"/>
                <a:gd name="T37" fmla="*/ 10 h 440"/>
                <a:gd name="T38" fmla="*/ 1 w 596"/>
                <a:gd name="T39" fmla="*/ 10 h 440"/>
                <a:gd name="T40" fmla="*/ 1 w 596"/>
                <a:gd name="T41" fmla="*/ 11 h 440"/>
                <a:gd name="T42" fmla="*/ 1 w 596"/>
                <a:gd name="T43" fmla="*/ 12 h 440"/>
                <a:gd name="T44" fmla="*/ 1 w 596"/>
                <a:gd name="T45" fmla="*/ 13 h 440"/>
                <a:gd name="T46" fmla="*/ 2 w 596"/>
                <a:gd name="T47" fmla="*/ 13 h 440"/>
                <a:gd name="T48" fmla="*/ 2 w 596"/>
                <a:gd name="T49" fmla="*/ 12 h 440"/>
                <a:gd name="T50" fmla="*/ 2 w 596"/>
                <a:gd name="T51" fmla="*/ 11 h 440"/>
                <a:gd name="T52" fmla="*/ 2 w 596"/>
                <a:gd name="T53" fmla="*/ 10 h 440"/>
                <a:gd name="T54" fmla="*/ 3 w 596"/>
                <a:gd name="T55" fmla="*/ 9 h 440"/>
                <a:gd name="T56" fmla="*/ 4 w 596"/>
                <a:gd name="T57" fmla="*/ 8 h 440"/>
                <a:gd name="T58" fmla="*/ 5 w 596"/>
                <a:gd name="T59" fmla="*/ 7 h 440"/>
                <a:gd name="T60" fmla="*/ 6 w 596"/>
                <a:gd name="T61" fmla="*/ 6 h 440"/>
                <a:gd name="T62" fmla="*/ 7 w 596"/>
                <a:gd name="T63" fmla="*/ 5 h 440"/>
                <a:gd name="T64" fmla="*/ 8 w 596"/>
                <a:gd name="T65" fmla="*/ 4 h 440"/>
                <a:gd name="T66" fmla="*/ 10 w 596"/>
                <a:gd name="T67" fmla="*/ 3 h 440"/>
                <a:gd name="T68" fmla="*/ 10 w 596"/>
                <a:gd name="T69" fmla="*/ 3 h 440"/>
                <a:gd name="T70" fmla="*/ 10 w 596"/>
                <a:gd name="T71" fmla="*/ 4 h 440"/>
                <a:gd name="T72" fmla="*/ 11 w 596"/>
                <a:gd name="T73" fmla="*/ 5 h 440"/>
                <a:gd name="T74" fmla="*/ 12 w 596"/>
                <a:gd name="T75" fmla="*/ 5 h 440"/>
                <a:gd name="T76" fmla="*/ 13 w 596"/>
                <a:gd name="T77" fmla="*/ 4 h 440"/>
                <a:gd name="T78" fmla="*/ 13 w 596"/>
                <a:gd name="T79" fmla="*/ 5 h 440"/>
                <a:gd name="T80" fmla="*/ 14 w 596"/>
                <a:gd name="T81" fmla="*/ 6 h 440"/>
                <a:gd name="T82" fmla="*/ 15 w 596"/>
                <a:gd name="T83" fmla="*/ 5 h 440"/>
                <a:gd name="T84" fmla="*/ 14 w 596"/>
                <a:gd name="T85" fmla="*/ 4 h 440"/>
                <a:gd name="T86" fmla="*/ 13 w 596"/>
                <a:gd name="T87" fmla="*/ 3 h 440"/>
                <a:gd name="T88" fmla="*/ 12 w 596"/>
                <a:gd name="T89" fmla="*/ 4 h 440"/>
                <a:gd name="T90" fmla="*/ 11 w 596"/>
                <a:gd name="T91" fmla="*/ 4 h 440"/>
                <a:gd name="T92" fmla="*/ 11 w 596"/>
                <a:gd name="T93" fmla="*/ 3 h 440"/>
                <a:gd name="T94" fmla="*/ 11 w 596"/>
                <a:gd name="T95" fmla="*/ 2 h 440"/>
                <a:gd name="T96" fmla="*/ 12 w 596"/>
                <a:gd name="T97" fmla="*/ 2 h 440"/>
                <a:gd name="T98" fmla="*/ 13 w 596"/>
                <a:gd name="T99" fmla="*/ 2 h 440"/>
                <a:gd name="T100" fmla="*/ 14 w 596"/>
                <a:gd name="T101" fmla="*/ 2 h 440"/>
                <a:gd name="T102" fmla="*/ 15 w 596"/>
                <a:gd name="T103" fmla="*/ 3 h 440"/>
                <a:gd name="T104" fmla="*/ 16 w 596"/>
                <a:gd name="T105" fmla="*/ 3 h 440"/>
                <a:gd name="T106" fmla="*/ 17 w 596"/>
                <a:gd name="T107" fmla="*/ 3 h 440"/>
                <a:gd name="T108" fmla="*/ 18 w 596"/>
                <a:gd name="T109" fmla="*/ 3 h 440"/>
                <a:gd name="T110" fmla="*/ 19 w 596"/>
                <a:gd name="T111" fmla="*/ 3 h 440"/>
                <a:gd name="T112" fmla="*/ 19 w 596"/>
                <a:gd name="T113" fmla="*/ 2 h 440"/>
                <a:gd name="T114" fmla="*/ 18 w 596"/>
                <a:gd name="T115" fmla="*/ 2 h 440"/>
                <a:gd name="T116" fmla="*/ 17 w 596"/>
                <a:gd name="T117" fmla="*/ 2 h 440"/>
                <a:gd name="T118" fmla="*/ 16 w 596"/>
                <a:gd name="T119" fmla="*/ 2 h 4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96" h="440">
                  <a:moveTo>
                    <a:pt x="490" y="37"/>
                  </a:moveTo>
                  <a:lnTo>
                    <a:pt x="486" y="35"/>
                  </a:lnTo>
                  <a:lnTo>
                    <a:pt x="483" y="34"/>
                  </a:lnTo>
                  <a:lnTo>
                    <a:pt x="479" y="34"/>
                  </a:lnTo>
                  <a:lnTo>
                    <a:pt x="475" y="34"/>
                  </a:lnTo>
                  <a:lnTo>
                    <a:pt x="471" y="33"/>
                  </a:lnTo>
                  <a:lnTo>
                    <a:pt x="467" y="33"/>
                  </a:lnTo>
                  <a:lnTo>
                    <a:pt x="464" y="32"/>
                  </a:lnTo>
                  <a:lnTo>
                    <a:pt x="460" y="32"/>
                  </a:lnTo>
                  <a:lnTo>
                    <a:pt x="456" y="30"/>
                  </a:lnTo>
                  <a:lnTo>
                    <a:pt x="452" y="30"/>
                  </a:lnTo>
                  <a:lnTo>
                    <a:pt x="449" y="29"/>
                  </a:lnTo>
                  <a:lnTo>
                    <a:pt x="445" y="29"/>
                  </a:lnTo>
                  <a:lnTo>
                    <a:pt x="441" y="28"/>
                  </a:lnTo>
                  <a:lnTo>
                    <a:pt x="437" y="28"/>
                  </a:lnTo>
                  <a:lnTo>
                    <a:pt x="434" y="28"/>
                  </a:lnTo>
                  <a:lnTo>
                    <a:pt x="430" y="28"/>
                  </a:lnTo>
                  <a:lnTo>
                    <a:pt x="425" y="27"/>
                  </a:lnTo>
                  <a:lnTo>
                    <a:pt x="421" y="25"/>
                  </a:lnTo>
                  <a:lnTo>
                    <a:pt x="417" y="25"/>
                  </a:lnTo>
                  <a:lnTo>
                    <a:pt x="414" y="24"/>
                  </a:lnTo>
                  <a:lnTo>
                    <a:pt x="409" y="23"/>
                  </a:lnTo>
                  <a:lnTo>
                    <a:pt x="405" y="23"/>
                  </a:lnTo>
                  <a:lnTo>
                    <a:pt x="401" y="22"/>
                  </a:lnTo>
                  <a:lnTo>
                    <a:pt x="397" y="22"/>
                  </a:lnTo>
                  <a:lnTo>
                    <a:pt x="394" y="20"/>
                  </a:lnTo>
                  <a:lnTo>
                    <a:pt x="390" y="20"/>
                  </a:lnTo>
                  <a:lnTo>
                    <a:pt x="386" y="20"/>
                  </a:lnTo>
                  <a:lnTo>
                    <a:pt x="382" y="20"/>
                  </a:lnTo>
                  <a:lnTo>
                    <a:pt x="379" y="19"/>
                  </a:lnTo>
                  <a:lnTo>
                    <a:pt x="375" y="19"/>
                  </a:lnTo>
                  <a:lnTo>
                    <a:pt x="371" y="18"/>
                  </a:lnTo>
                  <a:lnTo>
                    <a:pt x="367" y="18"/>
                  </a:lnTo>
                  <a:lnTo>
                    <a:pt x="364" y="17"/>
                  </a:lnTo>
                  <a:lnTo>
                    <a:pt x="360" y="15"/>
                  </a:lnTo>
                  <a:lnTo>
                    <a:pt x="356" y="15"/>
                  </a:lnTo>
                  <a:lnTo>
                    <a:pt x="352" y="14"/>
                  </a:lnTo>
                  <a:lnTo>
                    <a:pt x="348" y="14"/>
                  </a:lnTo>
                  <a:lnTo>
                    <a:pt x="343" y="14"/>
                  </a:lnTo>
                  <a:lnTo>
                    <a:pt x="341" y="13"/>
                  </a:lnTo>
                  <a:lnTo>
                    <a:pt x="337" y="13"/>
                  </a:lnTo>
                  <a:lnTo>
                    <a:pt x="333" y="12"/>
                  </a:lnTo>
                  <a:lnTo>
                    <a:pt x="331" y="12"/>
                  </a:lnTo>
                  <a:lnTo>
                    <a:pt x="327" y="10"/>
                  </a:lnTo>
                  <a:lnTo>
                    <a:pt x="323" y="10"/>
                  </a:lnTo>
                  <a:lnTo>
                    <a:pt x="320" y="9"/>
                  </a:lnTo>
                  <a:lnTo>
                    <a:pt x="317" y="9"/>
                  </a:lnTo>
                  <a:lnTo>
                    <a:pt x="313" y="8"/>
                  </a:lnTo>
                  <a:lnTo>
                    <a:pt x="311" y="8"/>
                  </a:lnTo>
                  <a:lnTo>
                    <a:pt x="307" y="8"/>
                  </a:lnTo>
                  <a:lnTo>
                    <a:pt x="305" y="7"/>
                  </a:lnTo>
                  <a:lnTo>
                    <a:pt x="301" y="7"/>
                  </a:lnTo>
                  <a:lnTo>
                    <a:pt x="298" y="7"/>
                  </a:lnTo>
                  <a:lnTo>
                    <a:pt x="292" y="5"/>
                  </a:lnTo>
                  <a:lnTo>
                    <a:pt x="287" y="5"/>
                  </a:lnTo>
                  <a:lnTo>
                    <a:pt x="281" y="4"/>
                  </a:lnTo>
                  <a:lnTo>
                    <a:pt x="277" y="3"/>
                  </a:lnTo>
                  <a:lnTo>
                    <a:pt x="272" y="2"/>
                  </a:lnTo>
                  <a:lnTo>
                    <a:pt x="268" y="2"/>
                  </a:lnTo>
                  <a:lnTo>
                    <a:pt x="265" y="0"/>
                  </a:lnTo>
                  <a:lnTo>
                    <a:pt x="261" y="0"/>
                  </a:lnTo>
                  <a:lnTo>
                    <a:pt x="258" y="0"/>
                  </a:lnTo>
                  <a:lnTo>
                    <a:pt x="256" y="2"/>
                  </a:lnTo>
                  <a:lnTo>
                    <a:pt x="251" y="2"/>
                  </a:lnTo>
                  <a:lnTo>
                    <a:pt x="247" y="4"/>
                  </a:lnTo>
                  <a:lnTo>
                    <a:pt x="245" y="7"/>
                  </a:lnTo>
                  <a:lnTo>
                    <a:pt x="242" y="9"/>
                  </a:lnTo>
                  <a:lnTo>
                    <a:pt x="241" y="12"/>
                  </a:lnTo>
                  <a:lnTo>
                    <a:pt x="241" y="15"/>
                  </a:lnTo>
                  <a:lnTo>
                    <a:pt x="241" y="18"/>
                  </a:lnTo>
                  <a:lnTo>
                    <a:pt x="242" y="22"/>
                  </a:lnTo>
                  <a:lnTo>
                    <a:pt x="243" y="24"/>
                  </a:lnTo>
                  <a:lnTo>
                    <a:pt x="246" y="28"/>
                  </a:lnTo>
                  <a:lnTo>
                    <a:pt x="248" y="30"/>
                  </a:lnTo>
                  <a:lnTo>
                    <a:pt x="252" y="33"/>
                  </a:lnTo>
                  <a:lnTo>
                    <a:pt x="256" y="34"/>
                  </a:lnTo>
                  <a:lnTo>
                    <a:pt x="261" y="35"/>
                  </a:lnTo>
                  <a:lnTo>
                    <a:pt x="263" y="35"/>
                  </a:lnTo>
                  <a:lnTo>
                    <a:pt x="267" y="35"/>
                  </a:lnTo>
                  <a:lnTo>
                    <a:pt x="271" y="37"/>
                  </a:lnTo>
                  <a:lnTo>
                    <a:pt x="273" y="38"/>
                  </a:lnTo>
                  <a:lnTo>
                    <a:pt x="277" y="38"/>
                  </a:lnTo>
                  <a:lnTo>
                    <a:pt x="282" y="41"/>
                  </a:lnTo>
                  <a:lnTo>
                    <a:pt x="286" y="41"/>
                  </a:lnTo>
                  <a:lnTo>
                    <a:pt x="291" y="42"/>
                  </a:lnTo>
                  <a:lnTo>
                    <a:pt x="287" y="44"/>
                  </a:lnTo>
                  <a:lnTo>
                    <a:pt x="283" y="47"/>
                  </a:lnTo>
                  <a:lnTo>
                    <a:pt x="280" y="49"/>
                  </a:lnTo>
                  <a:lnTo>
                    <a:pt x="276" y="53"/>
                  </a:lnTo>
                  <a:lnTo>
                    <a:pt x="271" y="56"/>
                  </a:lnTo>
                  <a:lnTo>
                    <a:pt x="266" y="59"/>
                  </a:lnTo>
                  <a:lnTo>
                    <a:pt x="261" y="62"/>
                  </a:lnTo>
                  <a:lnTo>
                    <a:pt x="257" y="66"/>
                  </a:lnTo>
                  <a:lnTo>
                    <a:pt x="252" y="69"/>
                  </a:lnTo>
                  <a:lnTo>
                    <a:pt x="247" y="73"/>
                  </a:lnTo>
                  <a:lnTo>
                    <a:pt x="242" y="78"/>
                  </a:lnTo>
                  <a:lnTo>
                    <a:pt x="237" y="82"/>
                  </a:lnTo>
                  <a:lnTo>
                    <a:pt x="232" y="86"/>
                  </a:lnTo>
                  <a:lnTo>
                    <a:pt x="227" y="91"/>
                  </a:lnTo>
                  <a:lnTo>
                    <a:pt x="222" y="94"/>
                  </a:lnTo>
                  <a:lnTo>
                    <a:pt x="217" y="98"/>
                  </a:lnTo>
                  <a:lnTo>
                    <a:pt x="212" y="102"/>
                  </a:lnTo>
                  <a:lnTo>
                    <a:pt x="207" y="107"/>
                  </a:lnTo>
                  <a:lnTo>
                    <a:pt x="203" y="111"/>
                  </a:lnTo>
                  <a:lnTo>
                    <a:pt x="198" y="116"/>
                  </a:lnTo>
                  <a:lnTo>
                    <a:pt x="193" y="118"/>
                  </a:lnTo>
                  <a:lnTo>
                    <a:pt x="188" y="123"/>
                  </a:lnTo>
                  <a:lnTo>
                    <a:pt x="183" y="126"/>
                  </a:lnTo>
                  <a:lnTo>
                    <a:pt x="179" y="131"/>
                  </a:lnTo>
                  <a:lnTo>
                    <a:pt x="174" y="133"/>
                  </a:lnTo>
                  <a:lnTo>
                    <a:pt x="171" y="137"/>
                  </a:lnTo>
                  <a:lnTo>
                    <a:pt x="166" y="139"/>
                  </a:lnTo>
                  <a:lnTo>
                    <a:pt x="162" y="143"/>
                  </a:lnTo>
                  <a:lnTo>
                    <a:pt x="158" y="146"/>
                  </a:lnTo>
                  <a:lnTo>
                    <a:pt x="154" y="149"/>
                  </a:lnTo>
                  <a:lnTo>
                    <a:pt x="151" y="152"/>
                  </a:lnTo>
                  <a:lnTo>
                    <a:pt x="148" y="154"/>
                  </a:lnTo>
                  <a:lnTo>
                    <a:pt x="142" y="159"/>
                  </a:lnTo>
                  <a:lnTo>
                    <a:pt x="138" y="163"/>
                  </a:lnTo>
                  <a:lnTo>
                    <a:pt x="133" y="164"/>
                  </a:lnTo>
                  <a:lnTo>
                    <a:pt x="129" y="168"/>
                  </a:lnTo>
                  <a:lnTo>
                    <a:pt x="126" y="171"/>
                  </a:lnTo>
                  <a:lnTo>
                    <a:pt x="122" y="174"/>
                  </a:lnTo>
                  <a:lnTo>
                    <a:pt x="117" y="178"/>
                  </a:lnTo>
                  <a:lnTo>
                    <a:pt x="112" y="182"/>
                  </a:lnTo>
                  <a:lnTo>
                    <a:pt x="107" y="186"/>
                  </a:lnTo>
                  <a:lnTo>
                    <a:pt x="103" y="190"/>
                  </a:lnTo>
                  <a:lnTo>
                    <a:pt x="97" y="195"/>
                  </a:lnTo>
                  <a:lnTo>
                    <a:pt x="92" y="198"/>
                  </a:lnTo>
                  <a:lnTo>
                    <a:pt x="87" y="203"/>
                  </a:lnTo>
                  <a:lnTo>
                    <a:pt x="82" y="208"/>
                  </a:lnTo>
                  <a:lnTo>
                    <a:pt x="77" y="213"/>
                  </a:lnTo>
                  <a:lnTo>
                    <a:pt x="72" y="218"/>
                  </a:lnTo>
                  <a:lnTo>
                    <a:pt x="67" y="225"/>
                  </a:lnTo>
                  <a:lnTo>
                    <a:pt x="62" y="231"/>
                  </a:lnTo>
                  <a:lnTo>
                    <a:pt x="55" y="236"/>
                  </a:lnTo>
                  <a:lnTo>
                    <a:pt x="50" y="242"/>
                  </a:lnTo>
                  <a:lnTo>
                    <a:pt x="48" y="245"/>
                  </a:lnTo>
                  <a:lnTo>
                    <a:pt x="45" y="248"/>
                  </a:lnTo>
                  <a:lnTo>
                    <a:pt x="43" y="251"/>
                  </a:lnTo>
                  <a:lnTo>
                    <a:pt x="42" y="255"/>
                  </a:lnTo>
                  <a:lnTo>
                    <a:pt x="38" y="257"/>
                  </a:lnTo>
                  <a:lnTo>
                    <a:pt x="37" y="261"/>
                  </a:lnTo>
                  <a:lnTo>
                    <a:pt x="34" y="265"/>
                  </a:lnTo>
                  <a:lnTo>
                    <a:pt x="32" y="267"/>
                  </a:lnTo>
                  <a:lnTo>
                    <a:pt x="30" y="271"/>
                  </a:lnTo>
                  <a:lnTo>
                    <a:pt x="28" y="275"/>
                  </a:lnTo>
                  <a:lnTo>
                    <a:pt x="25" y="278"/>
                  </a:lnTo>
                  <a:lnTo>
                    <a:pt x="24" y="281"/>
                  </a:lnTo>
                  <a:lnTo>
                    <a:pt x="22" y="285"/>
                  </a:lnTo>
                  <a:lnTo>
                    <a:pt x="20" y="288"/>
                  </a:lnTo>
                  <a:lnTo>
                    <a:pt x="18" y="292"/>
                  </a:lnTo>
                  <a:lnTo>
                    <a:pt x="17" y="295"/>
                  </a:lnTo>
                  <a:lnTo>
                    <a:pt x="15" y="298"/>
                  </a:lnTo>
                  <a:lnTo>
                    <a:pt x="13" y="302"/>
                  </a:lnTo>
                  <a:lnTo>
                    <a:pt x="12" y="306"/>
                  </a:lnTo>
                  <a:lnTo>
                    <a:pt x="10" y="310"/>
                  </a:lnTo>
                  <a:lnTo>
                    <a:pt x="9" y="313"/>
                  </a:lnTo>
                  <a:lnTo>
                    <a:pt x="8" y="316"/>
                  </a:lnTo>
                  <a:lnTo>
                    <a:pt x="7" y="320"/>
                  </a:lnTo>
                  <a:lnTo>
                    <a:pt x="5" y="325"/>
                  </a:lnTo>
                  <a:lnTo>
                    <a:pt x="4" y="327"/>
                  </a:lnTo>
                  <a:lnTo>
                    <a:pt x="4" y="332"/>
                  </a:lnTo>
                  <a:lnTo>
                    <a:pt x="3" y="336"/>
                  </a:lnTo>
                  <a:lnTo>
                    <a:pt x="3" y="340"/>
                  </a:lnTo>
                  <a:lnTo>
                    <a:pt x="2" y="342"/>
                  </a:lnTo>
                  <a:lnTo>
                    <a:pt x="2" y="346"/>
                  </a:lnTo>
                  <a:lnTo>
                    <a:pt x="2" y="350"/>
                  </a:lnTo>
                  <a:lnTo>
                    <a:pt x="2" y="352"/>
                  </a:lnTo>
                  <a:lnTo>
                    <a:pt x="0" y="356"/>
                  </a:lnTo>
                  <a:lnTo>
                    <a:pt x="0" y="359"/>
                  </a:lnTo>
                  <a:lnTo>
                    <a:pt x="0" y="362"/>
                  </a:lnTo>
                  <a:lnTo>
                    <a:pt x="2" y="366"/>
                  </a:lnTo>
                  <a:lnTo>
                    <a:pt x="2" y="369"/>
                  </a:lnTo>
                  <a:lnTo>
                    <a:pt x="2" y="372"/>
                  </a:lnTo>
                  <a:lnTo>
                    <a:pt x="2" y="376"/>
                  </a:lnTo>
                  <a:lnTo>
                    <a:pt x="3" y="379"/>
                  </a:lnTo>
                  <a:lnTo>
                    <a:pt x="3" y="382"/>
                  </a:lnTo>
                  <a:lnTo>
                    <a:pt x="4" y="385"/>
                  </a:lnTo>
                  <a:lnTo>
                    <a:pt x="4" y="389"/>
                  </a:lnTo>
                  <a:lnTo>
                    <a:pt x="5" y="392"/>
                  </a:lnTo>
                  <a:lnTo>
                    <a:pt x="8" y="397"/>
                  </a:lnTo>
                  <a:lnTo>
                    <a:pt x="9" y="404"/>
                  </a:lnTo>
                  <a:lnTo>
                    <a:pt x="12" y="410"/>
                  </a:lnTo>
                  <a:lnTo>
                    <a:pt x="15" y="416"/>
                  </a:lnTo>
                  <a:lnTo>
                    <a:pt x="18" y="422"/>
                  </a:lnTo>
                  <a:lnTo>
                    <a:pt x="22" y="429"/>
                  </a:lnTo>
                  <a:lnTo>
                    <a:pt x="25" y="434"/>
                  </a:lnTo>
                  <a:lnTo>
                    <a:pt x="30" y="440"/>
                  </a:lnTo>
                  <a:lnTo>
                    <a:pt x="57" y="420"/>
                  </a:lnTo>
                  <a:lnTo>
                    <a:pt x="53" y="415"/>
                  </a:lnTo>
                  <a:lnTo>
                    <a:pt x="49" y="410"/>
                  </a:lnTo>
                  <a:lnTo>
                    <a:pt x="47" y="405"/>
                  </a:lnTo>
                  <a:lnTo>
                    <a:pt x="45" y="401"/>
                  </a:lnTo>
                  <a:lnTo>
                    <a:pt x="43" y="396"/>
                  </a:lnTo>
                  <a:lnTo>
                    <a:pt x="42" y="392"/>
                  </a:lnTo>
                  <a:lnTo>
                    <a:pt x="39" y="387"/>
                  </a:lnTo>
                  <a:lnTo>
                    <a:pt x="38" y="384"/>
                  </a:lnTo>
                  <a:lnTo>
                    <a:pt x="37" y="377"/>
                  </a:lnTo>
                  <a:lnTo>
                    <a:pt x="37" y="374"/>
                  </a:lnTo>
                  <a:lnTo>
                    <a:pt x="35" y="369"/>
                  </a:lnTo>
                  <a:lnTo>
                    <a:pt x="35" y="364"/>
                  </a:lnTo>
                  <a:lnTo>
                    <a:pt x="35" y="359"/>
                  </a:lnTo>
                  <a:lnTo>
                    <a:pt x="35" y="354"/>
                  </a:lnTo>
                  <a:lnTo>
                    <a:pt x="35" y="350"/>
                  </a:lnTo>
                  <a:lnTo>
                    <a:pt x="37" y="345"/>
                  </a:lnTo>
                  <a:lnTo>
                    <a:pt x="37" y="341"/>
                  </a:lnTo>
                  <a:lnTo>
                    <a:pt x="37" y="339"/>
                  </a:lnTo>
                  <a:lnTo>
                    <a:pt x="37" y="335"/>
                  </a:lnTo>
                  <a:lnTo>
                    <a:pt x="38" y="332"/>
                  </a:lnTo>
                  <a:lnTo>
                    <a:pt x="39" y="329"/>
                  </a:lnTo>
                  <a:lnTo>
                    <a:pt x="40" y="326"/>
                  </a:lnTo>
                  <a:lnTo>
                    <a:pt x="40" y="322"/>
                  </a:lnTo>
                  <a:lnTo>
                    <a:pt x="43" y="320"/>
                  </a:lnTo>
                  <a:lnTo>
                    <a:pt x="43" y="316"/>
                  </a:lnTo>
                  <a:lnTo>
                    <a:pt x="44" y="312"/>
                  </a:lnTo>
                  <a:lnTo>
                    <a:pt x="45" y="310"/>
                  </a:lnTo>
                  <a:lnTo>
                    <a:pt x="48" y="306"/>
                  </a:lnTo>
                  <a:lnTo>
                    <a:pt x="50" y="300"/>
                  </a:lnTo>
                  <a:lnTo>
                    <a:pt x="54" y="295"/>
                  </a:lnTo>
                  <a:lnTo>
                    <a:pt x="58" y="288"/>
                  </a:lnTo>
                  <a:lnTo>
                    <a:pt x="62" y="282"/>
                  </a:lnTo>
                  <a:lnTo>
                    <a:pt x="65" y="276"/>
                  </a:lnTo>
                  <a:lnTo>
                    <a:pt x="69" y="271"/>
                  </a:lnTo>
                  <a:lnTo>
                    <a:pt x="74" y="266"/>
                  </a:lnTo>
                  <a:lnTo>
                    <a:pt x="78" y="261"/>
                  </a:lnTo>
                  <a:lnTo>
                    <a:pt x="83" y="255"/>
                  </a:lnTo>
                  <a:lnTo>
                    <a:pt x="88" y="251"/>
                  </a:lnTo>
                  <a:lnTo>
                    <a:pt x="93" y="246"/>
                  </a:lnTo>
                  <a:lnTo>
                    <a:pt x="97" y="241"/>
                  </a:lnTo>
                  <a:lnTo>
                    <a:pt x="102" y="236"/>
                  </a:lnTo>
                  <a:lnTo>
                    <a:pt x="107" y="231"/>
                  </a:lnTo>
                  <a:lnTo>
                    <a:pt x="112" y="226"/>
                  </a:lnTo>
                  <a:lnTo>
                    <a:pt x="116" y="222"/>
                  </a:lnTo>
                  <a:lnTo>
                    <a:pt x="121" y="218"/>
                  </a:lnTo>
                  <a:lnTo>
                    <a:pt x="126" y="215"/>
                  </a:lnTo>
                  <a:lnTo>
                    <a:pt x="129" y="211"/>
                  </a:lnTo>
                  <a:lnTo>
                    <a:pt x="134" y="207"/>
                  </a:lnTo>
                  <a:lnTo>
                    <a:pt x="138" y="203"/>
                  </a:lnTo>
                  <a:lnTo>
                    <a:pt x="143" y="201"/>
                  </a:lnTo>
                  <a:lnTo>
                    <a:pt x="146" y="197"/>
                  </a:lnTo>
                  <a:lnTo>
                    <a:pt x="151" y="196"/>
                  </a:lnTo>
                  <a:lnTo>
                    <a:pt x="153" y="192"/>
                  </a:lnTo>
                  <a:lnTo>
                    <a:pt x="158" y="191"/>
                  </a:lnTo>
                  <a:lnTo>
                    <a:pt x="162" y="187"/>
                  </a:lnTo>
                  <a:lnTo>
                    <a:pt x="168" y="182"/>
                  </a:lnTo>
                  <a:lnTo>
                    <a:pt x="171" y="179"/>
                  </a:lnTo>
                  <a:lnTo>
                    <a:pt x="174" y="176"/>
                  </a:lnTo>
                  <a:lnTo>
                    <a:pt x="178" y="173"/>
                  </a:lnTo>
                  <a:lnTo>
                    <a:pt x="183" y="171"/>
                  </a:lnTo>
                  <a:lnTo>
                    <a:pt x="186" y="167"/>
                  </a:lnTo>
                  <a:lnTo>
                    <a:pt x="191" y="163"/>
                  </a:lnTo>
                  <a:lnTo>
                    <a:pt x="194" y="161"/>
                  </a:lnTo>
                  <a:lnTo>
                    <a:pt x="199" y="157"/>
                  </a:lnTo>
                  <a:lnTo>
                    <a:pt x="204" y="153"/>
                  </a:lnTo>
                  <a:lnTo>
                    <a:pt x="209" y="149"/>
                  </a:lnTo>
                  <a:lnTo>
                    <a:pt x="214" y="144"/>
                  </a:lnTo>
                  <a:lnTo>
                    <a:pt x="220" y="142"/>
                  </a:lnTo>
                  <a:lnTo>
                    <a:pt x="225" y="137"/>
                  </a:lnTo>
                  <a:lnTo>
                    <a:pt x="230" y="132"/>
                  </a:lnTo>
                  <a:lnTo>
                    <a:pt x="235" y="128"/>
                  </a:lnTo>
                  <a:lnTo>
                    <a:pt x="241" y="123"/>
                  </a:lnTo>
                  <a:lnTo>
                    <a:pt x="247" y="118"/>
                  </a:lnTo>
                  <a:lnTo>
                    <a:pt x="253" y="113"/>
                  </a:lnTo>
                  <a:lnTo>
                    <a:pt x="258" y="108"/>
                  </a:lnTo>
                  <a:lnTo>
                    <a:pt x="265" y="104"/>
                  </a:lnTo>
                  <a:lnTo>
                    <a:pt x="271" y="98"/>
                  </a:lnTo>
                  <a:lnTo>
                    <a:pt x="276" y="93"/>
                  </a:lnTo>
                  <a:lnTo>
                    <a:pt x="282" y="89"/>
                  </a:lnTo>
                  <a:lnTo>
                    <a:pt x="288" y="84"/>
                  </a:lnTo>
                  <a:lnTo>
                    <a:pt x="293" y="79"/>
                  </a:lnTo>
                  <a:lnTo>
                    <a:pt x="300" y="76"/>
                  </a:lnTo>
                  <a:lnTo>
                    <a:pt x="305" y="72"/>
                  </a:lnTo>
                  <a:lnTo>
                    <a:pt x="310" y="69"/>
                  </a:lnTo>
                  <a:lnTo>
                    <a:pt x="310" y="73"/>
                  </a:lnTo>
                  <a:lnTo>
                    <a:pt x="308" y="77"/>
                  </a:lnTo>
                  <a:lnTo>
                    <a:pt x="308" y="81"/>
                  </a:lnTo>
                  <a:lnTo>
                    <a:pt x="308" y="84"/>
                  </a:lnTo>
                  <a:lnTo>
                    <a:pt x="307" y="88"/>
                  </a:lnTo>
                  <a:lnTo>
                    <a:pt x="307" y="92"/>
                  </a:lnTo>
                  <a:lnTo>
                    <a:pt x="307" y="94"/>
                  </a:lnTo>
                  <a:lnTo>
                    <a:pt x="307" y="98"/>
                  </a:lnTo>
                  <a:lnTo>
                    <a:pt x="307" y="103"/>
                  </a:lnTo>
                  <a:lnTo>
                    <a:pt x="307" y="109"/>
                  </a:lnTo>
                  <a:lnTo>
                    <a:pt x="308" y="113"/>
                  </a:lnTo>
                  <a:lnTo>
                    <a:pt x="310" y="118"/>
                  </a:lnTo>
                  <a:lnTo>
                    <a:pt x="310" y="122"/>
                  </a:lnTo>
                  <a:lnTo>
                    <a:pt x="311" y="126"/>
                  </a:lnTo>
                  <a:lnTo>
                    <a:pt x="311" y="128"/>
                  </a:lnTo>
                  <a:lnTo>
                    <a:pt x="312" y="131"/>
                  </a:lnTo>
                  <a:lnTo>
                    <a:pt x="315" y="134"/>
                  </a:lnTo>
                  <a:lnTo>
                    <a:pt x="318" y="138"/>
                  </a:lnTo>
                  <a:lnTo>
                    <a:pt x="322" y="142"/>
                  </a:lnTo>
                  <a:lnTo>
                    <a:pt x="326" y="144"/>
                  </a:lnTo>
                  <a:lnTo>
                    <a:pt x="330" y="146"/>
                  </a:lnTo>
                  <a:lnTo>
                    <a:pt x="335" y="147"/>
                  </a:lnTo>
                  <a:lnTo>
                    <a:pt x="338" y="147"/>
                  </a:lnTo>
                  <a:lnTo>
                    <a:pt x="342" y="146"/>
                  </a:lnTo>
                  <a:lnTo>
                    <a:pt x="347" y="144"/>
                  </a:lnTo>
                  <a:lnTo>
                    <a:pt x="352" y="144"/>
                  </a:lnTo>
                  <a:lnTo>
                    <a:pt x="357" y="143"/>
                  </a:lnTo>
                  <a:lnTo>
                    <a:pt x="364" y="141"/>
                  </a:lnTo>
                  <a:lnTo>
                    <a:pt x="367" y="139"/>
                  </a:lnTo>
                  <a:lnTo>
                    <a:pt x="371" y="138"/>
                  </a:lnTo>
                  <a:lnTo>
                    <a:pt x="375" y="138"/>
                  </a:lnTo>
                  <a:lnTo>
                    <a:pt x="380" y="137"/>
                  </a:lnTo>
                  <a:lnTo>
                    <a:pt x="382" y="136"/>
                  </a:lnTo>
                  <a:lnTo>
                    <a:pt x="389" y="134"/>
                  </a:lnTo>
                  <a:lnTo>
                    <a:pt x="394" y="132"/>
                  </a:lnTo>
                  <a:lnTo>
                    <a:pt x="399" y="132"/>
                  </a:lnTo>
                  <a:lnTo>
                    <a:pt x="402" y="129"/>
                  </a:lnTo>
                  <a:lnTo>
                    <a:pt x="407" y="128"/>
                  </a:lnTo>
                  <a:lnTo>
                    <a:pt x="412" y="127"/>
                  </a:lnTo>
                  <a:lnTo>
                    <a:pt x="417" y="127"/>
                  </a:lnTo>
                  <a:lnTo>
                    <a:pt x="416" y="132"/>
                  </a:lnTo>
                  <a:lnTo>
                    <a:pt x="415" y="138"/>
                  </a:lnTo>
                  <a:lnTo>
                    <a:pt x="415" y="141"/>
                  </a:lnTo>
                  <a:lnTo>
                    <a:pt x="414" y="144"/>
                  </a:lnTo>
                  <a:lnTo>
                    <a:pt x="414" y="147"/>
                  </a:lnTo>
                  <a:lnTo>
                    <a:pt x="414" y="151"/>
                  </a:lnTo>
                  <a:lnTo>
                    <a:pt x="412" y="156"/>
                  </a:lnTo>
                  <a:lnTo>
                    <a:pt x="411" y="162"/>
                  </a:lnTo>
                  <a:lnTo>
                    <a:pt x="410" y="168"/>
                  </a:lnTo>
                  <a:lnTo>
                    <a:pt x="410" y="173"/>
                  </a:lnTo>
                  <a:lnTo>
                    <a:pt x="442" y="181"/>
                  </a:lnTo>
                  <a:lnTo>
                    <a:pt x="442" y="178"/>
                  </a:lnTo>
                  <a:lnTo>
                    <a:pt x="442" y="176"/>
                  </a:lnTo>
                  <a:lnTo>
                    <a:pt x="442" y="173"/>
                  </a:lnTo>
                  <a:lnTo>
                    <a:pt x="444" y="169"/>
                  </a:lnTo>
                  <a:lnTo>
                    <a:pt x="445" y="164"/>
                  </a:lnTo>
                  <a:lnTo>
                    <a:pt x="446" y="161"/>
                  </a:lnTo>
                  <a:lnTo>
                    <a:pt x="447" y="156"/>
                  </a:lnTo>
                  <a:lnTo>
                    <a:pt x="447" y="151"/>
                  </a:lnTo>
                  <a:lnTo>
                    <a:pt x="449" y="144"/>
                  </a:lnTo>
                  <a:lnTo>
                    <a:pt x="450" y="139"/>
                  </a:lnTo>
                  <a:lnTo>
                    <a:pt x="450" y="133"/>
                  </a:lnTo>
                  <a:lnTo>
                    <a:pt x="451" y="129"/>
                  </a:lnTo>
                  <a:lnTo>
                    <a:pt x="452" y="124"/>
                  </a:lnTo>
                  <a:lnTo>
                    <a:pt x="452" y="119"/>
                  </a:lnTo>
                  <a:lnTo>
                    <a:pt x="454" y="116"/>
                  </a:lnTo>
                  <a:lnTo>
                    <a:pt x="454" y="112"/>
                  </a:lnTo>
                  <a:lnTo>
                    <a:pt x="452" y="107"/>
                  </a:lnTo>
                  <a:lnTo>
                    <a:pt x="451" y="103"/>
                  </a:lnTo>
                  <a:lnTo>
                    <a:pt x="447" y="98"/>
                  </a:lnTo>
                  <a:lnTo>
                    <a:pt x="445" y="96"/>
                  </a:lnTo>
                  <a:lnTo>
                    <a:pt x="440" y="92"/>
                  </a:lnTo>
                  <a:lnTo>
                    <a:pt x="434" y="92"/>
                  </a:lnTo>
                  <a:lnTo>
                    <a:pt x="431" y="91"/>
                  </a:lnTo>
                  <a:lnTo>
                    <a:pt x="427" y="91"/>
                  </a:lnTo>
                  <a:lnTo>
                    <a:pt x="424" y="91"/>
                  </a:lnTo>
                  <a:lnTo>
                    <a:pt x="420" y="92"/>
                  </a:lnTo>
                  <a:lnTo>
                    <a:pt x="414" y="92"/>
                  </a:lnTo>
                  <a:lnTo>
                    <a:pt x="410" y="92"/>
                  </a:lnTo>
                  <a:lnTo>
                    <a:pt x="404" y="93"/>
                  </a:lnTo>
                  <a:lnTo>
                    <a:pt x="399" y="96"/>
                  </a:lnTo>
                  <a:lnTo>
                    <a:pt x="395" y="96"/>
                  </a:lnTo>
                  <a:lnTo>
                    <a:pt x="391" y="97"/>
                  </a:lnTo>
                  <a:lnTo>
                    <a:pt x="389" y="98"/>
                  </a:lnTo>
                  <a:lnTo>
                    <a:pt x="385" y="98"/>
                  </a:lnTo>
                  <a:lnTo>
                    <a:pt x="381" y="99"/>
                  </a:lnTo>
                  <a:lnTo>
                    <a:pt x="377" y="101"/>
                  </a:lnTo>
                  <a:lnTo>
                    <a:pt x="374" y="102"/>
                  </a:lnTo>
                  <a:lnTo>
                    <a:pt x="370" y="104"/>
                  </a:lnTo>
                  <a:lnTo>
                    <a:pt x="366" y="104"/>
                  </a:lnTo>
                  <a:lnTo>
                    <a:pt x="362" y="106"/>
                  </a:lnTo>
                  <a:lnTo>
                    <a:pt x="359" y="107"/>
                  </a:lnTo>
                  <a:lnTo>
                    <a:pt x="356" y="108"/>
                  </a:lnTo>
                  <a:lnTo>
                    <a:pt x="352" y="109"/>
                  </a:lnTo>
                  <a:lnTo>
                    <a:pt x="348" y="111"/>
                  </a:lnTo>
                  <a:lnTo>
                    <a:pt x="345" y="111"/>
                  </a:lnTo>
                  <a:lnTo>
                    <a:pt x="342" y="112"/>
                  </a:lnTo>
                  <a:lnTo>
                    <a:pt x="342" y="108"/>
                  </a:lnTo>
                  <a:lnTo>
                    <a:pt x="341" y="104"/>
                  </a:lnTo>
                  <a:lnTo>
                    <a:pt x="341" y="101"/>
                  </a:lnTo>
                  <a:lnTo>
                    <a:pt x="341" y="98"/>
                  </a:lnTo>
                  <a:lnTo>
                    <a:pt x="341" y="94"/>
                  </a:lnTo>
                  <a:lnTo>
                    <a:pt x="342" y="92"/>
                  </a:lnTo>
                  <a:lnTo>
                    <a:pt x="342" y="87"/>
                  </a:lnTo>
                  <a:lnTo>
                    <a:pt x="342" y="83"/>
                  </a:lnTo>
                  <a:lnTo>
                    <a:pt x="342" y="79"/>
                  </a:lnTo>
                  <a:lnTo>
                    <a:pt x="343" y="74"/>
                  </a:lnTo>
                  <a:lnTo>
                    <a:pt x="343" y="68"/>
                  </a:lnTo>
                  <a:lnTo>
                    <a:pt x="343" y="63"/>
                  </a:lnTo>
                  <a:lnTo>
                    <a:pt x="343" y="59"/>
                  </a:lnTo>
                  <a:lnTo>
                    <a:pt x="345" y="57"/>
                  </a:lnTo>
                  <a:lnTo>
                    <a:pt x="345" y="53"/>
                  </a:lnTo>
                  <a:lnTo>
                    <a:pt x="346" y="51"/>
                  </a:lnTo>
                  <a:lnTo>
                    <a:pt x="350" y="51"/>
                  </a:lnTo>
                  <a:lnTo>
                    <a:pt x="355" y="52"/>
                  </a:lnTo>
                  <a:lnTo>
                    <a:pt x="359" y="52"/>
                  </a:lnTo>
                  <a:lnTo>
                    <a:pt x="364" y="53"/>
                  </a:lnTo>
                  <a:lnTo>
                    <a:pt x="367" y="53"/>
                  </a:lnTo>
                  <a:lnTo>
                    <a:pt x="371" y="53"/>
                  </a:lnTo>
                  <a:lnTo>
                    <a:pt x="376" y="54"/>
                  </a:lnTo>
                  <a:lnTo>
                    <a:pt x="381" y="56"/>
                  </a:lnTo>
                  <a:lnTo>
                    <a:pt x="385" y="56"/>
                  </a:lnTo>
                  <a:lnTo>
                    <a:pt x="389" y="57"/>
                  </a:lnTo>
                  <a:lnTo>
                    <a:pt x="394" y="57"/>
                  </a:lnTo>
                  <a:lnTo>
                    <a:pt x="399" y="58"/>
                  </a:lnTo>
                  <a:lnTo>
                    <a:pt x="402" y="58"/>
                  </a:lnTo>
                  <a:lnTo>
                    <a:pt x="407" y="59"/>
                  </a:lnTo>
                  <a:lnTo>
                    <a:pt x="412" y="59"/>
                  </a:lnTo>
                  <a:lnTo>
                    <a:pt x="417" y="61"/>
                  </a:lnTo>
                  <a:lnTo>
                    <a:pt x="421" y="61"/>
                  </a:lnTo>
                  <a:lnTo>
                    <a:pt x="426" y="62"/>
                  </a:lnTo>
                  <a:lnTo>
                    <a:pt x="430" y="62"/>
                  </a:lnTo>
                  <a:lnTo>
                    <a:pt x="435" y="63"/>
                  </a:lnTo>
                  <a:lnTo>
                    <a:pt x="439" y="63"/>
                  </a:lnTo>
                  <a:lnTo>
                    <a:pt x="444" y="64"/>
                  </a:lnTo>
                  <a:lnTo>
                    <a:pt x="447" y="64"/>
                  </a:lnTo>
                  <a:lnTo>
                    <a:pt x="452" y="66"/>
                  </a:lnTo>
                  <a:lnTo>
                    <a:pt x="456" y="66"/>
                  </a:lnTo>
                  <a:lnTo>
                    <a:pt x="461" y="66"/>
                  </a:lnTo>
                  <a:lnTo>
                    <a:pt x="465" y="66"/>
                  </a:lnTo>
                  <a:lnTo>
                    <a:pt x="470" y="67"/>
                  </a:lnTo>
                  <a:lnTo>
                    <a:pt x="474" y="68"/>
                  </a:lnTo>
                  <a:lnTo>
                    <a:pt x="479" y="68"/>
                  </a:lnTo>
                  <a:lnTo>
                    <a:pt x="483" y="69"/>
                  </a:lnTo>
                  <a:lnTo>
                    <a:pt x="486" y="71"/>
                  </a:lnTo>
                  <a:lnTo>
                    <a:pt x="490" y="71"/>
                  </a:lnTo>
                  <a:lnTo>
                    <a:pt x="494" y="71"/>
                  </a:lnTo>
                  <a:lnTo>
                    <a:pt x="498" y="72"/>
                  </a:lnTo>
                  <a:lnTo>
                    <a:pt x="501" y="72"/>
                  </a:lnTo>
                  <a:lnTo>
                    <a:pt x="504" y="72"/>
                  </a:lnTo>
                  <a:lnTo>
                    <a:pt x="508" y="72"/>
                  </a:lnTo>
                  <a:lnTo>
                    <a:pt x="511" y="73"/>
                  </a:lnTo>
                  <a:lnTo>
                    <a:pt x="515" y="73"/>
                  </a:lnTo>
                  <a:lnTo>
                    <a:pt x="518" y="73"/>
                  </a:lnTo>
                  <a:lnTo>
                    <a:pt x="521" y="74"/>
                  </a:lnTo>
                  <a:lnTo>
                    <a:pt x="525" y="74"/>
                  </a:lnTo>
                  <a:lnTo>
                    <a:pt x="529" y="76"/>
                  </a:lnTo>
                  <a:lnTo>
                    <a:pt x="531" y="76"/>
                  </a:lnTo>
                  <a:lnTo>
                    <a:pt x="535" y="77"/>
                  </a:lnTo>
                  <a:lnTo>
                    <a:pt x="538" y="77"/>
                  </a:lnTo>
                  <a:lnTo>
                    <a:pt x="541" y="78"/>
                  </a:lnTo>
                  <a:lnTo>
                    <a:pt x="546" y="78"/>
                  </a:lnTo>
                  <a:lnTo>
                    <a:pt x="551" y="79"/>
                  </a:lnTo>
                  <a:lnTo>
                    <a:pt x="555" y="79"/>
                  </a:lnTo>
                  <a:lnTo>
                    <a:pt x="560" y="79"/>
                  </a:lnTo>
                  <a:lnTo>
                    <a:pt x="563" y="79"/>
                  </a:lnTo>
                  <a:lnTo>
                    <a:pt x="566" y="81"/>
                  </a:lnTo>
                  <a:lnTo>
                    <a:pt x="569" y="81"/>
                  </a:lnTo>
                  <a:lnTo>
                    <a:pt x="571" y="82"/>
                  </a:lnTo>
                  <a:lnTo>
                    <a:pt x="574" y="82"/>
                  </a:lnTo>
                  <a:lnTo>
                    <a:pt x="579" y="82"/>
                  </a:lnTo>
                  <a:lnTo>
                    <a:pt x="581" y="81"/>
                  </a:lnTo>
                  <a:lnTo>
                    <a:pt x="586" y="79"/>
                  </a:lnTo>
                  <a:lnTo>
                    <a:pt x="591" y="74"/>
                  </a:lnTo>
                  <a:lnTo>
                    <a:pt x="595" y="69"/>
                  </a:lnTo>
                  <a:lnTo>
                    <a:pt x="596" y="66"/>
                  </a:lnTo>
                  <a:lnTo>
                    <a:pt x="596" y="63"/>
                  </a:lnTo>
                  <a:lnTo>
                    <a:pt x="596" y="59"/>
                  </a:lnTo>
                  <a:lnTo>
                    <a:pt x="595" y="58"/>
                  </a:lnTo>
                  <a:lnTo>
                    <a:pt x="593" y="54"/>
                  </a:lnTo>
                  <a:lnTo>
                    <a:pt x="589" y="53"/>
                  </a:lnTo>
                  <a:lnTo>
                    <a:pt x="586" y="51"/>
                  </a:lnTo>
                  <a:lnTo>
                    <a:pt x="584" y="51"/>
                  </a:lnTo>
                  <a:lnTo>
                    <a:pt x="581" y="49"/>
                  </a:lnTo>
                  <a:lnTo>
                    <a:pt x="578" y="49"/>
                  </a:lnTo>
                  <a:lnTo>
                    <a:pt x="575" y="48"/>
                  </a:lnTo>
                  <a:lnTo>
                    <a:pt x="574" y="48"/>
                  </a:lnTo>
                  <a:lnTo>
                    <a:pt x="570" y="47"/>
                  </a:lnTo>
                  <a:lnTo>
                    <a:pt x="568" y="47"/>
                  </a:lnTo>
                  <a:lnTo>
                    <a:pt x="563" y="47"/>
                  </a:lnTo>
                  <a:lnTo>
                    <a:pt x="559" y="46"/>
                  </a:lnTo>
                  <a:lnTo>
                    <a:pt x="554" y="46"/>
                  </a:lnTo>
                  <a:lnTo>
                    <a:pt x="549" y="44"/>
                  </a:lnTo>
                  <a:lnTo>
                    <a:pt x="543" y="43"/>
                  </a:lnTo>
                  <a:lnTo>
                    <a:pt x="538" y="42"/>
                  </a:lnTo>
                  <a:lnTo>
                    <a:pt x="534" y="42"/>
                  </a:lnTo>
                  <a:lnTo>
                    <a:pt x="530" y="41"/>
                  </a:lnTo>
                  <a:lnTo>
                    <a:pt x="528" y="41"/>
                  </a:lnTo>
                  <a:lnTo>
                    <a:pt x="524" y="41"/>
                  </a:lnTo>
                  <a:lnTo>
                    <a:pt x="519" y="39"/>
                  </a:lnTo>
                  <a:lnTo>
                    <a:pt x="516" y="39"/>
                  </a:lnTo>
                  <a:lnTo>
                    <a:pt x="511" y="38"/>
                  </a:lnTo>
                  <a:lnTo>
                    <a:pt x="508" y="38"/>
                  </a:lnTo>
                  <a:lnTo>
                    <a:pt x="504" y="38"/>
                  </a:lnTo>
                  <a:lnTo>
                    <a:pt x="499" y="37"/>
                  </a:lnTo>
                  <a:lnTo>
                    <a:pt x="494" y="37"/>
                  </a:lnTo>
                  <a:lnTo>
                    <a:pt x="49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1" name="Freeform 28"/>
            <p:cNvSpPr>
              <a:spLocks/>
            </p:cNvSpPr>
            <p:nvPr/>
          </p:nvSpPr>
          <p:spPr bwMode="auto">
            <a:xfrm>
              <a:off x="3711" y="1036"/>
              <a:ext cx="246" cy="187"/>
            </a:xfrm>
            <a:custGeom>
              <a:avLst/>
              <a:gdLst>
                <a:gd name="T0" fmla="*/ 15 w 491"/>
                <a:gd name="T1" fmla="*/ 10 h 376"/>
                <a:gd name="T2" fmla="*/ 15 w 491"/>
                <a:gd name="T3" fmla="*/ 10 h 376"/>
                <a:gd name="T4" fmla="*/ 14 w 491"/>
                <a:gd name="T5" fmla="*/ 9 h 376"/>
                <a:gd name="T6" fmla="*/ 14 w 491"/>
                <a:gd name="T7" fmla="*/ 9 h 376"/>
                <a:gd name="T8" fmla="*/ 13 w 491"/>
                <a:gd name="T9" fmla="*/ 8 h 376"/>
                <a:gd name="T10" fmla="*/ 13 w 491"/>
                <a:gd name="T11" fmla="*/ 8 h 376"/>
                <a:gd name="T12" fmla="*/ 12 w 491"/>
                <a:gd name="T13" fmla="*/ 7 h 376"/>
                <a:gd name="T14" fmla="*/ 11 w 491"/>
                <a:gd name="T15" fmla="*/ 7 h 376"/>
                <a:gd name="T16" fmla="*/ 10 w 491"/>
                <a:gd name="T17" fmla="*/ 6 h 376"/>
                <a:gd name="T18" fmla="*/ 9 w 491"/>
                <a:gd name="T19" fmla="*/ 5 h 376"/>
                <a:gd name="T20" fmla="*/ 9 w 491"/>
                <a:gd name="T21" fmla="*/ 5 h 376"/>
                <a:gd name="T22" fmla="*/ 8 w 491"/>
                <a:gd name="T23" fmla="*/ 4 h 376"/>
                <a:gd name="T24" fmla="*/ 7 w 491"/>
                <a:gd name="T25" fmla="*/ 4 h 376"/>
                <a:gd name="T26" fmla="*/ 6 w 491"/>
                <a:gd name="T27" fmla="*/ 3 h 376"/>
                <a:gd name="T28" fmla="*/ 5 w 491"/>
                <a:gd name="T29" fmla="*/ 2 h 376"/>
                <a:gd name="T30" fmla="*/ 4 w 491"/>
                <a:gd name="T31" fmla="*/ 2 h 376"/>
                <a:gd name="T32" fmla="*/ 4 w 491"/>
                <a:gd name="T33" fmla="*/ 1 h 376"/>
                <a:gd name="T34" fmla="*/ 3 w 491"/>
                <a:gd name="T35" fmla="*/ 1 h 376"/>
                <a:gd name="T36" fmla="*/ 2 w 491"/>
                <a:gd name="T37" fmla="*/ 0 h 376"/>
                <a:gd name="T38" fmla="*/ 2 w 491"/>
                <a:gd name="T39" fmla="*/ 0 h 376"/>
                <a:gd name="T40" fmla="*/ 1 w 491"/>
                <a:gd name="T41" fmla="*/ 0 h 376"/>
                <a:gd name="T42" fmla="*/ 1 w 491"/>
                <a:gd name="T43" fmla="*/ 0 h 376"/>
                <a:gd name="T44" fmla="*/ 1 w 491"/>
                <a:gd name="T45" fmla="*/ 0 h 376"/>
                <a:gd name="T46" fmla="*/ 1 w 491"/>
                <a:gd name="T47" fmla="*/ 0 h 376"/>
                <a:gd name="T48" fmla="*/ 0 w 491"/>
                <a:gd name="T49" fmla="*/ 0 h 376"/>
                <a:gd name="T50" fmla="*/ 1 w 491"/>
                <a:gd name="T51" fmla="*/ 0 h 376"/>
                <a:gd name="T52" fmla="*/ 1 w 491"/>
                <a:gd name="T53" fmla="*/ 1 h 376"/>
                <a:gd name="T54" fmla="*/ 2 w 491"/>
                <a:gd name="T55" fmla="*/ 1 h 376"/>
                <a:gd name="T56" fmla="*/ 2 w 491"/>
                <a:gd name="T57" fmla="*/ 2 h 376"/>
                <a:gd name="T58" fmla="*/ 3 w 491"/>
                <a:gd name="T59" fmla="*/ 2 h 376"/>
                <a:gd name="T60" fmla="*/ 3 w 491"/>
                <a:gd name="T61" fmla="*/ 2 h 376"/>
                <a:gd name="T62" fmla="*/ 4 w 491"/>
                <a:gd name="T63" fmla="*/ 3 h 376"/>
                <a:gd name="T64" fmla="*/ 5 w 491"/>
                <a:gd name="T65" fmla="*/ 4 h 376"/>
                <a:gd name="T66" fmla="*/ 6 w 491"/>
                <a:gd name="T67" fmla="*/ 4 h 376"/>
                <a:gd name="T68" fmla="*/ 7 w 491"/>
                <a:gd name="T69" fmla="*/ 5 h 376"/>
                <a:gd name="T70" fmla="*/ 8 w 491"/>
                <a:gd name="T71" fmla="*/ 6 h 376"/>
                <a:gd name="T72" fmla="*/ 9 w 491"/>
                <a:gd name="T73" fmla="*/ 6 h 376"/>
                <a:gd name="T74" fmla="*/ 9 w 491"/>
                <a:gd name="T75" fmla="*/ 7 h 376"/>
                <a:gd name="T76" fmla="*/ 10 w 491"/>
                <a:gd name="T77" fmla="*/ 7 h 376"/>
                <a:gd name="T78" fmla="*/ 11 w 491"/>
                <a:gd name="T79" fmla="*/ 8 h 376"/>
                <a:gd name="T80" fmla="*/ 12 w 491"/>
                <a:gd name="T81" fmla="*/ 9 h 376"/>
                <a:gd name="T82" fmla="*/ 12 w 491"/>
                <a:gd name="T83" fmla="*/ 9 h 376"/>
                <a:gd name="T84" fmla="*/ 13 w 491"/>
                <a:gd name="T85" fmla="*/ 10 h 376"/>
                <a:gd name="T86" fmla="*/ 14 w 491"/>
                <a:gd name="T87" fmla="*/ 10 h 376"/>
                <a:gd name="T88" fmla="*/ 14 w 491"/>
                <a:gd name="T89" fmla="*/ 10 h 376"/>
                <a:gd name="T90" fmla="*/ 14 w 491"/>
                <a:gd name="T91" fmla="*/ 11 h 376"/>
                <a:gd name="T92" fmla="*/ 15 w 491"/>
                <a:gd name="T93" fmla="*/ 11 h 376"/>
                <a:gd name="T94" fmla="*/ 15 w 491"/>
                <a:gd name="T95" fmla="*/ 11 h 376"/>
                <a:gd name="T96" fmla="*/ 16 w 491"/>
                <a:gd name="T97" fmla="*/ 11 h 376"/>
                <a:gd name="T98" fmla="*/ 16 w 491"/>
                <a:gd name="T99" fmla="*/ 11 h 376"/>
                <a:gd name="T100" fmla="*/ 16 w 491"/>
                <a:gd name="T101" fmla="*/ 11 h 376"/>
                <a:gd name="T102" fmla="*/ 16 w 491"/>
                <a:gd name="T103" fmla="*/ 10 h 3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1" h="376">
                  <a:moveTo>
                    <a:pt x="482" y="343"/>
                  </a:moveTo>
                  <a:lnTo>
                    <a:pt x="480" y="339"/>
                  </a:lnTo>
                  <a:lnTo>
                    <a:pt x="475" y="336"/>
                  </a:lnTo>
                  <a:lnTo>
                    <a:pt x="471" y="333"/>
                  </a:lnTo>
                  <a:lnTo>
                    <a:pt x="467" y="329"/>
                  </a:lnTo>
                  <a:lnTo>
                    <a:pt x="462" y="327"/>
                  </a:lnTo>
                  <a:lnTo>
                    <a:pt x="458" y="323"/>
                  </a:lnTo>
                  <a:lnTo>
                    <a:pt x="453" y="319"/>
                  </a:lnTo>
                  <a:lnTo>
                    <a:pt x="448" y="314"/>
                  </a:lnTo>
                  <a:lnTo>
                    <a:pt x="443" y="311"/>
                  </a:lnTo>
                  <a:lnTo>
                    <a:pt x="437" y="307"/>
                  </a:lnTo>
                  <a:lnTo>
                    <a:pt x="431" y="302"/>
                  </a:lnTo>
                  <a:lnTo>
                    <a:pt x="424" y="297"/>
                  </a:lnTo>
                  <a:lnTo>
                    <a:pt x="417" y="292"/>
                  </a:lnTo>
                  <a:lnTo>
                    <a:pt x="411" y="287"/>
                  </a:lnTo>
                  <a:lnTo>
                    <a:pt x="403" y="282"/>
                  </a:lnTo>
                  <a:lnTo>
                    <a:pt x="396" y="276"/>
                  </a:lnTo>
                  <a:lnTo>
                    <a:pt x="388" y="269"/>
                  </a:lnTo>
                  <a:lnTo>
                    <a:pt x="381" y="263"/>
                  </a:lnTo>
                  <a:lnTo>
                    <a:pt x="372" y="257"/>
                  </a:lnTo>
                  <a:lnTo>
                    <a:pt x="364" y="251"/>
                  </a:lnTo>
                  <a:lnTo>
                    <a:pt x="356" y="244"/>
                  </a:lnTo>
                  <a:lnTo>
                    <a:pt x="347" y="239"/>
                  </a:lnTo>
                  <a:lnTo>
                    <a:pt x="338" y="232"/>
                  </a:lnTo>
                  <a:lnTo>
                    <a:pt x="329" y="225"/>
                  </a:lnTo>
                  <a:lnTo>
                    <a:pt x="321" y="218"/>
                  </a:lnTo>
                  <a:lnTo>
                    <a:pt x="312" y="212"/>
                  </a:lnTo>
                  <a:lnTo>
                    <a:pt x="302" y="204"/>
                  </a:lnTo>
                  <a:lnTo>
                    <a:pt x="294" y="198"/>
                  </a:lnTo>
                  <a:lnTo>
                    <a:pt x="284" y="190"/>
                  </a:lnTo>
                  <a:lnTo>
                    <a:pt x="275" y="184"/>
                  </a:lnTo>
                  <a:lnTo>
                    <a:pt x="265" y="178"/>
                  </a:lnTo>
                  <a:lnTo>
                    <a:pt x="257" y="170"/>
                  </a:lnTo>
                  <a:lnTo>
                    <a:pt x="247" y="163"/>
                  </a:lnTo>
                  <a:lnTo>
                    <a:pt x="237" y="157"/>
                  </a:lnTo>
                  <a:lnTo>
                    <a:pt x="228" y="149"/>
                  </a:lnTo>
                  <a:lnTo>
                    <a:pt x="218" y="142"/>
                  </a:lnTo>
                  <a:lnTo>
                    <a:pt x="209" y="135"/>
                  </a:lnTo>
                  <a:lnTo>
                    <a:pt x="200" y="128"/>
                  </a:lnTo>
                  <a:lnTo>
                    <a:pt x="190" y="122"/>
                  </a:lnTo>
                  <a:lnTo>
                    <a:pt x="182" y="114"/>
                  </a:lnTo>
                  <a:lnTo>
                    <a:pt x="173" y="108"/>
                  </a:lnTo>
                  <a:lnTo>
                    <a:pt x="164" y="102"/>
                  </a:lnTo>
                  <a:lnTo>
                    <a:pt x="154" y="94"/>
                  </a:lnTo>
                  <a:lnTo>
                    <a:pt x="146" y="89"/>
                  </a:lnTo>
                  <a:lnTo>
                    <a:pt x="138" y="83"/>
                  </a:lnTo>
                  <a:lnTo>
                    <a:pt x="130" y="76"/>
                  </a:lnTo>
                  <a:lnTo>
                    <a:pt x="121" y="70"/>
                  </a:lnTo>
                  <a:lnTo>
                    <a:pt x="114" y="65"/>
                  </a:lnTo>
                  <a:lnTo>
                    <a:pt x="105" y="59"/>
                  </a:lnTo>
                  <a:lnTo>
                    <a:pt x="98" y="53"/>
                  </a:lnTo>
                  <a:lnTo>
                    <a:pt x="90" y="48"/>
                  </a:lnTo>
                  <a:lnTo>
                    <a:pt x="84" y="43"/>
                  </a:lnTo>
                  <a:lnTo>
                    <a:pt x="76" y="38"/>
                  </a:lnTo>
                  <a:lnTo>
                    <a:pt x="71" y="34"/>
                  </a:lnTo>
                  <a:lnTo>
                    <a:pt x="64" y="29"/>
                  </a:lnTo>
                  <a:lnTo>
                    <a:pt x="59" y="25"/>
                  </a:lnTo>
                  <a:lnTo>
                    <a:pt x="54" y="21"/>
                  </a:lnTo>
                  <a:lnTo>
                    <a:pt x="49" y="18"/>
                  </a:lnTo>
                  <a:lnTo>
                    <a:pt x="44" y="15"/>
                  </a:lnTo>
                  <a:lnTo>
                    <a:pt x="40" y="11"/>
                  </a:lnTo>
                  <a:lnTo>
                    <a:pt x="36" y="9"/>
                  </a:lnTo>
                  <a:lnTo>
                    <a:pt x="32" y="6"/>
                  </a:lnTo>
                  <a:lnTo>
                    <a:pt x="29" y="3"/>
                  </a:lnTo>
                  <a:lnTo>
                    <a:pt x="24" y="1"/>
                  </a:lnTo>
                  <a:lnTo>
                    <a:pt x="20" y="0"/>
                  </a:lnTo>
                  <a:lnTo>
                    <a:pt x="16" y="0"/>
                  </a:lnTo>
                  <a:lnTo>
                    <a:pt x="12" y="0"/>
                  </a:lnTo>
                  <a:lnTo>
                    <a:pt x="9" y="1"/>
                  </a:lnTo>
                  <a:lnTo>
                    <a:pt x="6" y="3"/>
                  </a:lnTo>
                  <a:lnTo>
                    <a:pt x="4" y="5"/>
                  </a:lnTo>
                  <a:lnTo>
                    <a:pt x="1" y="8"/>
                  </a:lnTo>
                  <a:lnTo>
                    <a:pt x="0" y="10"/>
                  </a:lnTo>
                  <a:lnTo>
                    <a:pt x="0" y="14"/>
                  </a:lnTo>
                  <a:lnTo>
                    <a:pt x="0" y="18"/>
                  </a:lnTo>
                  <a:lnTo>
                    <a:pt x="1" y="21"/>
                  </a:lnTo>
                  <a:lnTo>
                    <a:pt x="5" y="25"/>
                  </a:lnTo>
                  <a:lnTo>
                    <a:pt x="7" y="29"/>
                  </a:lnTo>
                  <a:lnTo>
                    <a:pt x="12" y="34"/>
                  </a:lnTo>
                  <a:lnTo>
                    <a:pt x="16" y="35"/>
                  </a:lnTo>
                  <a:lnTo>
                    <a:pt x="20" y="39"/>
                  </a:lnTo>
                  <a:lnTo>
                    <a:pt x="25" y="43"/>
                  </a:lnTo>
                  <a:lnTo>
                    <a:pt x="30" y="46"/>
                  </a:lnTo>
                  <a:lnTo>
                    <a:pt x="35" y="50"/>
                  </a:lnTo>
                  <a:lnTo>
                    <a:pt x="41" y="54"/>
                  </a:lnTo>
                  <a:lnTo>
                    <a:pt x="46" y="59"/>
                  </a:lnTo>
                  <a:lnTo>
                    <a:pt x="54" y="64"/>
                  </a:lnTo>
                  <a:lnTo>
                    <a:pt x="60" y="68"/>
                  </a:lnTo>
                  <a:lnTo>
                    <a:pt x="66" y="74"/>
                  </a:lnTo>
                  <a:lnTo>
                    <a:pt x="74" y="79"/>
                  </a:lnTo>
                  <a:lnTo>
                    <a:pt x="81" y="84"/>
                  </a:lnTo>
                  <a:lnTo>
                    <a:pt x="89" y="89"/>
                  </a:lnTo>
                  <a:lnTo>
                    <a:pt x="96" y="95"/>
                  </a:lnTo>
                  <a:lnTo>
                    <a:pt x="104" y="100"/>
                  </a:lnTo>
                  <a:lnTo>
                    <a:pt x="113" y="108"/>
                  </a:lnTo>
                  <a:lnTo>
                    <a:pt x="121" y="113"/>
                  </a:lnTo>
                  <a:lnTo>
                    <a:pt x="129" y="119"/>
                  </a:lnTo>
                  <a:lnTo>
                    <a:pt x="138" y="125"/>
                  </a:lnTo>
                  <a:lnTo>
                    <a:pt x="146" y="133"/>
                  </a:lnTo>
                  <a:lnTo>
                    <a:pt x="155" y="139"/>
                  </a:lnTo>
                  <a:lnTo>
                    <a:pt x="164" y="147"/>
                  </a:lnTo>
                  <a:lnTo>
                    <a:pt x="173" y="153"/>
                  </a:lnTo>
                  <a:lnTo>
                    <a:pt x="183" y="160"/>
                  </a:lnTo>
                  <a:lnTo>
                    <a:pt x="192" y="167"/>
                  </a:lnTo>
                  <a:lnTo>
                    <a:pt x="202" y="174"/>
                  </a:lnTo>
                  <a:lnTo>
                    <a:pt x="210" y="180"/>
                  </a:lnTo>
                  <a:lnTo>
                    <a:pt x="220" y="188"/>
                  </a:lnTo>
                  <a:lnTo>
                    <a:pt x="229" y="194"/>
                  </a:lnTo>
                  <a:lnTo>
                    <a:pt x="239" y="202"/>
                  </a:lnTo>
                  <a:lnTo>
                    <a:pt x="248" y="209"/>
                  </a:lnTo>
                  <a:lnTo>
                    <a:pt x="258" y="217"/>
                  </a:lnTo>
                  <a:lnTo>
                    <a:pt x="267" y="223"/>
                  </a:lnTo>
                  <a:lnTo>
                    <a:pt x="277" y="229"/>
                  </a:lnTo>
                  <a:lnTo>
                    <a:pt x="284" y="236"/>
                  </a:lnTo>
                  <a:lnTo>
                    <a:pt x="294" y="243"/>
                  </a:lnTo>
                  <a:lnTo>
                    <a:pt x="303" y="249"/>
                  </a:lnTo>
                  <a:lnTo>
                    <a:pt x="312" y="256"/>
                  </a:lnTo>
                  <a:lnTo>
                    <a:pt x="321" y="263"/>
                  </a:lnTo>
                  <a:lnTo>
                    <a:pt x="329" y="269"/>
                  </a:lnTo>
                  <a:lnTo>
                    <a:pt x="337" y="276"/>
                  </a:lnTo>
                  <a:lnTo>
                    <a:pt x="346" y="282"/>
                  </a:lnTo>
                  <a:lnTo>
                    <a:pt x="353" y="288"/>
                  </a:lnTo>
                  <a:lnTo>
                    <a:pt x="362" y="294"/>
                  </a:lnTo>
                  <a:lnTo>
                    <a:pt x="369" y="301"/>
                  </a:lnTo>
                  <a:lnTo>
                    <a:pt x="377" y="306"/>
                  </a:lnTo>
                  <a:lnTo>
                    <a:pt x="384" y="312"/>
                  </a:lnTo>
                  <a:lnTo>
                    <a:pt x="392" y="317"/>
                  </a:lnTo>
                  <a:lnTo>
                    <a:pt x="398" y="322"/>
                  </a:lnTo>
                  <a:lnTo>
                    <a:pt x="404" y="327"/>
                  </a:lnTo>
                  <a:lnTo>
                    <a:pt x="411" y="332"/>
                  </a:lnTo>
                  <a:lnTo>
                    <a:pt x="417" y="336"/>
                  </a:lnTo>
                  <a:lnTo>
                    <a:pt x="422" y="339"/>
                  </a:lnTo>
                  <a:lnTo>
                    <a:pt x="427" y="344"/>
                  </a:lnTo>
                  <a:lnTo>
                    <a:pt x="432" y="348"/>
                  </a:lnTo>
                  <a:lnTo>
                    <a:pt x="437" y="352"/>
                  </a:lnTo>
                  <a:lnTo>
                    <a:pt x="441" y="354"/>
                  </a:lnTo>
                  <a:lnTo>
                    <a:pt x="445" y="358"/>
                  </a:lnTo>
                  <a:lnTo>
                    <a:pt x="448" y="361"/>
                  </a:lnTo>
                  <a:lnTo>
                    <a:pt x="452" y="363"/>
                  </a:lnTo>
                  <a:lnTo>
                    <a:pt x="456" y="367"/>
                  </a:lnTo>
                  <a:lnTo>
                    <a:pt x="460" y="371"/>
                  </a:lnTo>
                  <a:lnTo>
                    <a:pt x="463" y="373"/>
                  </a:lnTo>
                  <a:lnTo>
                    <a:pt x="467" y="374"/>
                  </a:lnTo>
                  <a:lnTo>
                    <a:pt x="470" y="376"/>
                  </a:lnTo>
                  <a:lnTo>
                    <a:pt x="475" y="376"/>
                  </a:lnTo>
                  <a:lnTo>
                    <a:pt x="477" y="376"/>
                  </a:lnTo>
                  <a:lnTo>
                    <a:pt x="481" y="374"/>
                  </a:lnTo>
                  <a:lnTo>
                    <a:pt x="483" y="373"/>
                  </a:lnTo>
                  <a:lnTo>
                    <a:pt x="487" y="371"/>
                  </a:lnTo>
                  <a:lnTo>
                    <a:pt x="487" y="368"/>
                  </a:lnTo>
                  <a:lnTo>
                    <a:pt x="490" y="366"/>
                  </a:lnTo>
                  <a:lnTo>
                    <a:pt x="491" y="362"/>
                  </a:lnTo>
                  <a:lnTo>
                    <a:pt x="491" y="358"/>
                  </a:lnTo>
                  <a:lnTo>
                    <a:pt x="490" y="354"/>
                  </a:lnTo>
                  <a:lnTo>
                    <a:pt x="488" y="351"/>
                  </a:lnTo>
                  <a:lnTo>
                    <a:pt x="486" y="347"/>
                  </a:lnTo>
                  <a:lnTo>
                    <a:pt x="482" y="3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2" name="Freeform 29"/>
            <p:cNvSpPr>
              <a:spLocks/>
            </p:cNvSpPr>
            <p:nvPr/>
          </p:nvSpPr>
          <p:spPr bwMode="auto">
            <a:xfrm>
              <a:off x="3870" y="999"/>
              <a:ext cx="71" cy="164"/>
            </a:xfrm>
            <a:custGeom>
              <a:avLst/>
              <a:gdLst>
                <a:gd name="T0" fmla="*/ 5 w 141"/>
                <a:gd name="T1" fmla="*/ 9 h 329"/>
                <a:gd name="T2" fmla="*/ 5 w 141"/>
                <a:gd name="T3" fmla="*/ 8 h 329"/>
                <a:gd name="T4" fmla="*/ 4 w 141"/>
                <a:gd name="T5" fmla="*/ 8 h 329"/>
                <a:gd name="T6" fmla="*/ 4 w 141"/>
                <a:gd name="T7" fmla="*/ 8 h 329"/>
                <a:gd name="T8" fmla="*/ 4 w 141"/>
                <a:gd name="T9" fmla="*/ 7 h 329"/>
                <a:gd name="T10" fmla="*/ 4 w 141"/>
                <a:gd name="T11" fmla="*/ 7 h 329"/>
                <a:gd name="T12" fmla="*/ 4 w 141"/>
                <a:gd name="T13" fmla="*/ 6 h 329"/>
                <a:gd name="T14" fmla="*/ 4 w 141"/>
                <a:gd name="T15" fmla="*/ 6 h 329"/>
                <a:gd name="T16" fmla="*/ 3 w 141"/>
                <a:gd name="T17" fmla="*/ 5 h 329"/>
                <a:gd name="T18" fmla="*/ 3 w 141"/>
                <a:gd name="T19" fmla="*/ 5 h 329"/>
                <a:gd name="T20" fmla="*/ 3 w 141"/>
                <a:gd name="T21" fmla="*/ 4 h 329"/>
                <a:gd name="T22" fmla="*/ 3 w 141"/>
                <a:gd name="T23" fmla="*/ 4 h 329"/>
                <a:gd name="T24" fmla="*/ 3 w 141"/>
                <a:gd name="T25" fmla="*/ 3 h 329"/>
                <a:gd name="T26" fmla="*/ 3 w 141"/>
                <a:gd name="T27" fmla="*/ 3 h 329"/>
                <a:gd name="T28" fmla="*/ 2 w 141"/>
                <a:gd name="T29" fmla="*/ 2 h 329"/>
                <a:gd name="T30" fmla="*/ 2 w 141"/>
                <a:gd name="T31" fmla="*/ 2 h 329"/>
                <a:gd name="T32" fmla="*/ 2 w 141"/>
                <a:gd name="T33" fmla="*/ 1 h 329"/>
                <a:gd name="T34" fmla="*/ 2 w 141"/>
                <a:gd name="T35" fmla="*/ 1 h 329"/>
                <a:gd name="T36" fmla="*/ 2 w 141"/>
                <a:gd name="T37" fmla="*/ 1 h 329"/>
                <a:gd name="T38" fmla="*/ 2 w 141"/>
                <a:gd name="T39" fmla="*/ 0 h 329"/>
                <a:gd name="T40" fmla="*/ 1 w 141"/>
                <a:gd name="T41" fmla="*/ 0 h 329"/>
                <a:gd name="T42" fmla="*/ 1 w 141"/>
                <a:gd name="T43" fmla="*/ 0 h 329"/>
                <a:gd name="T44" fmla="*/ 1 w 141"/>
                <a:gd name="T45" fmla="*/ 0 h 329"/>
                <a:gd name="T46" fmla="*/ 1 w 141"/>
                <a:gd name="T47" fmla="*/ 0 h 329"/>
                <a:gd name="T48" fmla="*/ 0 w 141"/>
                <a:gd name="T49" fmla="*/ 0 h 329"/>
                <a:gd name="T50" fmla="*/ 1 w 141"/>
                <a:gd name="T51" fmla="*/ 1 h 329"/>
                <a:gd name="T52" fmla="*/ 1 w 141"/>
                <a:gd name="T53" fmla="*/ 1 h 329"/>
                <a:gd name="T54" fmla="*/ 1 w 141"/>
                <a:gd name="T55" fmla="*/ 1 h 329"/>
                <a:gd name="T56" fmla="*/ 1 w 141"/>
                <a:gd name="T57" fmla="*/ 2 h 329"/>
                <a:gd name="T58" fmla="*/ 1 w 141"/>
                <a:gd name="T59" fmla="*/ 2 h 329"/>
                <a:gd name="T60" fmla="*/ 1 w 141"/>
                <a:gd name="T61" fmla="*/ 3 h 329"/>
                <a:gd name="T62" fmla="*/ 2 w 141"/>
                <a:gd name="T63" fmla="*/ 3 h 329"/>
                <a:gd name="T64" fmla="*/ 2 w 141"/>
                <a:gd name="T65" fmla="*/ 4 h 329"/>
                <a:gd name="T66" fmla="*/ 2 w 141"/>
                <a:gd name="T67" fmla="*/ 5 h 329"/>
                <a:gd name="T68" fmla="*/ 2 w 141"/>
                <a:gd name="T69" fmla="*/ 5 h 329"/>
                <a:gd name="T70" fmla="*/ 2 w 141"/>
                <a:gd name="T71" fmla="*/ 6 h 329"/>
                <a:gd name="T72" fmla="*/ 3 w 141"/>
                <a:gd name="T73" fmla="*/ 6 h 329"/>
                <a:gd name="T74" fmla="*/ 3 w 141"/>
                <a:gd name="T75" fmla="*/ 7 h 329"/>
                <a:gd name="T76" fmla="*/ 3 w 141"/>
                <a:gd name="T77" fmla="*/ 7 h 329"/>
                <a:gd name="T78" fmla="*/ 3 w 141"/>
                <a:gd name="T79" fmla="*/ 8 h 329"/>
                <a:gd name="T80" fmla="*/ 3 w 141"/>
                <a:gd name="T81" fmla="*/ 8 h 329"/>
                <a:gd name="T82" fmla="*/ 3 w 141"/>
                <a:gd name="T83" fmla="*/ 8 h 329"/>
                <a:gd name="T84" fmla="*/ 4 w 141"/>
                <a:gd name="T85" fmla="*/ 9 h 329"/>
                <a:gd name="T86" fmla="*/ 4 w 141"/>
                <a:gd name="T87" fmla="*/ 9 h 329"/>
                <a:gd name="T88" fmla="*/ 4 w 141"/>
                <a:gd name="T89" fmla="*/ 9 h 329"/>
                <a:gd name="T90" fmla="*/ 4 w 141"/>
                <a:gd name="T91" fmla="*/ 10 h 329"/>
                <a:gd name="T92" fmla="*/ 4 w 141"/>
                <a:gd name="T93" fmla="*/ 10 h 329"/>
                <a:gd name="T94" fmla="*/ 5 w 141"/>
                <a:gd name="T95" fmla="*/ 10 h 329"/>
                <a:gd name="T96" fmla="*/ 5 w 141"/>
                <a:gd name="T97" fmla="*/ 10 h 329"/>
                <a:gd name="T98" fmla="*/ 5 w 141"/>
                <a:gd name="T99" fmla="*/ 9 h 3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1" h="329">
                  <a:moveTo>
                    <a:pt x="139" y="302"/>
                  </a:moveTo>
                  <a:lnTo>
                    <a:pt x="138" y="297"/>
                  </a:lnTo>
                  <a:lnTo>
                    <a:pt x="135" y="292"/>
                  </a:lnTo>
                  <a:lnTo>
                    <a:pt x="133" y="287"/>
                  </a:lnTo>
                  <a:lnTo>
                    <a:pt x="131" y="282"/>
                  </a:lnTo>
                  <a:lnTo>
                    <a:pt x="130" y="278"/>
                  </a:lnTo>
                  <a:lnTo>
                    <a:pt x="129" y="275"/>
                  </a:lnTo>
                  <a:lnTo>
                    <a:pt x="126" y="271"/>
                  </a:lnTo>
                  <a:lnTo>
                    <a:pt x="126" y="268"/>
                  </a:lnTo>
                  <a:lnTo>
                    <a:pt x="124" y="263"/>
                  </a:lnTo>
                  <a:lnTo>
                    <a:pt x="123" y="260"/>
                  </a:lnTo>
                  <a:lnTo>
                    <a:pt x="121" y="256"/>
                  </a:lnTo>
                  <a:lnTo>
                    <a:pt x="120" y="252"/>
                  </a:lnTo>
                  <a:lnTo>
                    <a:pt x="119" y="248"/>
                  </a:lnTo>
                  <a:lnTo>
                    <a:pt x="116" y="245"/>
                  </a:lnTo>
                  <a:lnTo>
                    <a:pt x="115" y="240"/>
                  </a:lnTo>
                  <a:lnTo>
                    <a:pt x="112" y="236"/>
                  </a:lnTo>
                  <a:lnTo>
                    <a:pt x="111" y="231"/>
                  </a:lnTo>
                  <a:lnTo>
                    <a:pt x="110" y="226"/>
                  </a:lnTo>
                  <a:lnTo>
                    <a:pt x="107" y="221"/>
                  </a:lnTo>
                  <a:lnTo>
                    <a:pt x="106" y="217"/>
                  </a:lnTo>
                  <a:lnTo>
                    <a:pt x="104" y="212"/>
                  </a:lnTo>
                  <a:lnTo>
                    <a:pt x="102" y="207"/>
                  </a:lnTo>
                  <a:lnTo>
                    <a:pt x="100" y="202"/>
                  </a:lnTo>
                  <a:lnTo>
                    <a:pt x="99" y="198"/>
                  </a:lnTo>
                  <a:lnTo>
                    <a:pt x="96" y="192"/>
                  </a:lnTo>
                  <a:lnTo>
                    <a:pt x="95" y="187"/>
                  </a:lnTo>
                  <a:lnTo>
                    <a:pt x="94" y="182"/>
                  </a:lnTo>
                  <a:lnTo>
                    <a:pt x="91" y="178"/>
                  </a:lnTo>
                  <a:lnTo>
                    <a:pt x="89" y="172"/>
                  </a:lnTo>
                  <a:lnTo>
                    <a:pt x="87" y="167"/>
                  </a:lnTo>
                  <a:lnTo>
                    <a:pt x="85" y="161"/>
                  </a:lnTo>
                  <a:lnTo>
                    <a:pt x="84" y="156"/>
                  </a:lnTo>
                  <a:lnTo>
                    <a:pt x="81" y="151"/>
                  </a:lnTo>
                  <a:lnTo>
                    <a:pt x="79" y="146"/>
                  </a:lnTo>
                  <a:lnTo>
                    <a:pt x="77" y="141"/>
                  </a:lnTo>
                  <a:lnTo>
                    <a:pt x="75" y="134"/>
                  </a:lnTo>
                  <a:lnTo>
                    <a:pt x="74" y="129"/>
                  </a:lnTo>
                  <a:lnTo>
                    <a:pt x="71" y="124"/>
                  </a:lnTo>
                  <a:lnTo>
                    <a:pt x="69" y="119"/>
                  </a:lnTo>
                  <a:lnTo>
                    <a:pt x="67" y="113"/>
                  </a:lnTo>
                  <a:lnTo>
                    <a:pt x="66" y="108"/>
                  </a:lnTo>
                  <a:lnTo>
                    <a:pt x="64" y="103"/>
                  </a:lnTo>
                  <a:lnTo>
                    <a:pt x="62" y="98"/>
                  </a:lnTo>
                  <a:lnTo>
                    <a:pt x="61" y="93"/>
                  </a:lnTo>
                  <a:lnTo>
                    <a:pt x="59" y="88"/>
                  </a:lnTo>
                  <a:lnTo>
                    <a:pt x="56" y="83"/>
                  </a:lnTo>
                  <a:lnTo>
                    <a:pt x="55" y="78"/>
                  </a:lnTo>
                  <a:lnTo>
                    <a:pt x="52" y="73"/>
                  </a:lnTo>
                  <a:lnTo>
                    <a:pt x="51" y="68"/>
                  </a:lnTo>
                  <a:lnTo>
                    <a:pt x="49" y="62"/>
                  </a:lnTo>
                  <a:lnTo>
                    <a:pt x="47" y="58"/>
                  </a:lnTo>
                  <a:lnTo>
                    <a:pt x="46" y="53"/>
                  </a:lnTo>
                  <a:lnTo>
                    <a:pt x="45" y="48"/>
                  </a:lnTo>
                  <a:lnTo>
                    <a:pt x="42" y="43"/>
                  </a:lnTo>
                  <a:lnTo>
                    <a:pt x="41" y="38"/>
                  </a:lnTo>
                  <a:lnTo>
                    <a:pt x="40" y="34"/>
                  </a:lnTo>
                  <a:lnTo>
                    <a:pt x="39" y="29"/>
                  </a:lnTo>
                  <a:lnTo>
                    <a:pt x="37" y="26"/>
                  </a:lnTo>
                  <a:lnTo>
                    <a:pt x="36" y="21"/>
                  </a:lnTo>
                  <a:lnTo>
                    <a:pt x="35" y="17"/>
                  </a:lnTo>
                  <a:lnTo>
                    <a:pt x="32" y="12"/>
                  </a:lnTo>
                  <a:lnTo>
                    <a:pt x="30" y="8"/>
                  </a:lnTo>
                  <a:lnTo>
                    <a:pt x="27" y="4"/>
                  </a:lnTo>
                  <a:lnTo>
                    <a:pt x="24" y="3"/>
                  </a:lnTo>
                  <a:lnTo>
                    <a:pt x="21" y="2"/>
                  </a:lnTo>
                  <a:lnTo>
                    <a:pt x="17" y="0"/>
                  </a:lnTo>
                  <a:lnTo>
                    <a:pt x="14" y="0"/>
                  </a:lnTo>
                  <a:lnTo>
                    <a:pt x="11" y="2"/>
                  </a:lnTo>
                  <a:lnTo>
                    <a:pt x="7" y="3"/>
                  </a:lnTo>
                  <a:lnTo>
                    <a:pt x="5" y="4"/>
                  </a:lnTo>
                  <a:lnTo>
                    <a:pt x="4" y="7"/>
                  </a:lnTo>
                  <a:lnTo>
                    <a:pt x="1" y="10"/>
                  </a:lnTo>
                  <a:lnTo>
                    <a:pt x="0" y="14"/>
                  </a:lnTo>
                  <a:lnTo>
                    <a:pt x="0" y="18"/>
                  </a:lnTo>
                  <a:lnTo>
                    <a:pt x="0" y="23"/>
                  </a:lnTo>
                  <a:lnTo>
                    <a:pt x="2" y="29"/>
                  </a:lnTo>
                  <a:lnTo>
                    <a:pt x="4" y="32"/>
                  </a:lnTo>
                  <a:lnTo>
                    <a:pt x="4" y="37"/>
                  </a:lnTo>
                  <a:lnTo>
                    <a:pt x="6" y="41"/>
                  </a:lnTo>
                  <a:lnTo>
                    <a:pt x="7" y="46"/>
                  </a:lnTo>
                  <a:lnTo>
                    <a:pt x="10" y="51"/>
                  </a:lnTo>
                  <a:lnTo>
                    <a:pt x="11" y="56"/>
                  </a:lnTo>
                  <a:lnTo>
                    <a:pt x="12" y="61"/>
                  </a:lnTo>
                  <a:lnTo>
                    <a:pt x="15" y="66"/>
                  </a:lnTo>
                  <a:lnTo>
                    <a:pt x="16" y="71"/>
                  </a:lnTo>
                  <a:lnTo>
                    <a:pt x="17" y="76"/>
                  </a:lnTo>
                  <a:lnTo>
                    <a:pt x="20" y="81"/>
                  </a:lnTo>
                  <a:lnTo>
                    <a:pt x="22" y="87"/>
                  </a:lnTo>
                  <a:lnTo>
                    <a:pt x="24" y="92"/>
                  </a:lnTo>
                  <a:lnTo>
                    <a:pt x="26" y="97"/>
                  </a:lnTo>
                  <a:lnTo>
                    <a:pt x="29" y="103"/>
                  </a:lnTo>
                  <a:lnTo>
                    <a:pt x="30" y="109"/>
                  </a:lnTo>
                  <a:lnTo>
                    <a:pt x="32" y="114"/>
                  </a:lnTo>
                  <a:lnTo>
                    <a:pt x="34" y="119"/>
                  </a:lnTo>
                  <a:lnTo>
                    <a:pt x="36" y="126"/>
                  </a:lnTo>
                  <a:lnTo>
                    <a:pt x="39" y="132"/>
                  </a:lnTo>
                  <a:lnTo>
                    <a:pt x="40" y="137"/>
                  </a:lnTo>
                  <a:lnTo>
                    <a:pt x="42" y="143"/>
                  </a:lnTo>
                  <a:lnTo>
                    <a:pt x="45" y="149"/>
                  </a:lnTo>
                  <a:lnTo>
                    <a:pt x="47" y="156"/>
                  </a:lnTo>
                  <a:lnTo>
                    <a:pt x="49" y="161"/>
                  </a:lnTo>
                  <a:lnTo>
                    <a:pt x="51" y="167"/>
                  </a:lnTo>
                  <a:lnTo>
                    <a:pt x="54" y="172"/>
                  </a:lnTo>
                  <a:lnTo>
                    <a:pt x="55" y="178"/>
                  </a:lnTo>
                  <a:lnTo>
                    <a:pt x="57" y="185"/>
                  </a:lnTo>
                  <a:lnTo>
                    <a:pt x="60" y="190"/>
                  </a:lnTo>
                  <a:lnTo>
                    <a:pt x="61" y="196"/>
                  </a:lnTo>
                  <a:lnTo>
                    <a:pt x="65" y="202"/>
                  </a:lnTo>
                  <a:lnTo>
                    <a:pt x="66" y="207"/>
                  </a:lnTo>
                  <a:lnTo>
                    <a:pt x="67" y="212"/>
                  </a:lnTo>
                  <a:lnTo>
                    <a:pt x="70" y="217"/>
                  </a:lnTo>
                  <a:lnTo>
                    <a:pt x="72" y="223"/>
                  </a:lnTo>
                  <a:lnTo>
                    <a:pt x="74" y="228"/>
                  </a:lnTo>
                  <a:lnTo>
                    <a:pt x="76" y="233"/>
                  </a:lnTo>
                  <a:lnTo>
                    <a:pt x="77" y="238"/>
                  </a:lnTo>
                  <a:lnTo>
                    <a:pt x="80" y="245"/>
                  </a:lnTo>
                  <a:lnTo>
                    <a:pt x="81" y="248"/>
                  </a:lnTo>
                  <a:lnTo>
                    <a:pt x="84" y="253"/>
                  </a:lnTo>
                  <a:lnTo>
                    <a:pt x="85" y="257"/>
                  </a:lnTo>
                  <a:lnTo>
                    <a:pt x="87" y="263"/>
                  </a:lnTo>
                  <a:lnTo>
                    <a:pt x="89" y="267"/>
                  </a:lnTo>
                  <a:lnTo>
                    <a:pt x="90" y="271"/>
                  </a:lnTo>
                  <a:lnTo>
                    <a:pt x="92" y="276"/>
                  </a:lnTo>
                  <a:lnTo>
                    <a:pt x="94" y="280"/>
                  </a:lnTo>
                  <a:lnTo>
                    <a:pt x="95" y="283"/>
                  </a:lnTo>
                  <a:lnTo>
                    <a:pt x="96" y="287"/>
                  </a:lnTo>
                  <a:lnTo>
                    <a:pt x="97" y="290"/>
                  </a:lnTo>
                  <a:lnTo>
                    <a:pt x="99" y="293"/>
                  </a:lnTo>
                  <a:lnTo>
                    <a:pt x="100" y="296"/>
                  </a:lnTo>
                  <a:lnTo>
                    <a:pt x="101" y="300"/>
                  </a:lnTo>
                  <a:lnTo>
                    <a:pt x="102" y="302"/>
                  </a:lnTo>
                  <a:lnTo>
                    <a:pt x="104" y="305"/>
                  </a:lnTo>
                  <a:lnTo>
                    <a:pt x="105" y="309"/>
                  </a:lnTo>
                  <a:lnTo>
                    <a:pt x="106" y="314"/>
                  </a:lnTo>
                  <a:lnTo>
                    <a:pt x="107" y="315"/>
                  </a:lnTo>
                  <a:lnTo>
                    <a:pt x="109" y="317"/>
                  </a:lnTo>
                  <a:lnTo>
                    <a:pt x="111" y="321"/>
                  </a:lnTo>
                  <a:lnTo>
                    <a:pt x="112" y="322"/>
                  </a:lnTo>
                  <a:lnTo>
                    <a:pt x="115" y="325"/>
                  </a:lnTo>
                  <a:lnTo>
                    <a:pt x="119" y="327"/>
                  </a:lnTo>
                  <a:lnTo>
                    <a:pt x="121" y="327"/>
                  </a:lnTo>
                  <a:lnTo>
                    <a:pt x="125" y="329"/>
                  </a:lnTo>
                  <a:lnTo>
                    <a:pt x="129" y="329"/>
                  </a:lnTo>
                  <a:lnTo>
                    <a:pt x="133" y="329"/>
                  </a:lnTo>
                  <a:lnTo>
                    <a:pt x="138" y="325"/>
                  </a:lnTo>
                  <a:lnTo>
                    <a:pt x="140" y="320"/>
                  </a:lnTo>
                  <a:lnTo>
                    <a:pt x="141" y="315"/>
                  </a:lnTo>
                  <a:lnTo>
                    <a:pt x="141" y="311"/>
                  </a:lnTo>
                  <a:lnTo>
                    <a:pt x="140" y="307"/>
                  </a:lnTo>
                  <a:lnTo>
                    <a:pt x="139" y="3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3" name="Freeform 30"/>
            <p:cNvSpPr>
              <a:spLocks/>
            </p:cNvSpPr>
            <p:nvPr/>
          </p:nvSpPr>
          <p:spPr bwMode="auto">
            <a:xfrm>
              <a:off x="3938" y="1050"/>
              <a:ext cx="35" cy="125"/>
            </a:xfrm>
            <a:custGeom>
              <a:avLst/>
              <a:gdLst>
                <a:gd name="T0" fmla="*/ 3 w 70"/>
                <a:gd name="T1" fmla="*/ 7 h 250"/>
                <a:gd name="T2" fmla="*/ 3 w 70"/>
                <a:gd name="T3" fmla="*/ 7 h 250"/>
                <a:gd name="T4" fmla="*/ 2 w 70"/>
                <a:gd name="T5" fmla="*/ 7 h 250"/>
                <a:gd name="T6" fmla="*/ 2 w 70"/>
                <a:gd name="T7" fmla="*/ 6 h 250"/>
                <a:gd name="T8" fmla="*/ 2 w 70"/>
                <a:gd name="T9" fmla="*/ 6 h 250"/>
                <a:gd name="T10" fmla="*/ 2 w 70"/>
                <a:gd name="T11" fmla="*/ 6 h 250"/>
                <a:gd name="T12" fmla="*/ 2 w 70"/>
                <a:gd name="T13" fmla="*/ 5 h 250"/>
                <a:gd name="T14" fmla="*/ 2 w 70"/>
                <a:gd name="T15" fmla="*/ 5 h 250"/>
                <a:gd name="T16" fmla="*/ 2 w 70"/>
                <a:gd name="T17" fmla="*/ 4 h 250"/>
                <a:gd name="T18" fmla="*/ 2 w 70"/>
                <a:gd name="T19" fmla="*/ 4 h 250"/>
                <a:gd name="T20" fmla="*/ 2 w 70"/>
                <a:gd name="T21" fmla="*/ 4 h 250"/>
                <a:gd name="T22" fmla="*/ 2 w 70"/>
                <a:gd name="T23" fmla="*/ 3 h 250"/>
                <a:gd name="T24" fmla="*/ 2 w 70"/>
                <a:gd name="T25" fmla="*/ 3 h 250"/>
                <a:gd name="T26" fmla="*/ 2 w 70"/>
                <a:gd name="T27" fmla="*/ 2 h 250"/>
                <a:gd name="T28" fmla="*/ 2 w 70"/>
                <a:gd name="T29" fmla="*/ 2 h 250"/>
                <a:gd name="T30" fmla="*/ 2 w 70"/>
                <a:gd name="T31" fmla="*/ 2 h 250"/>
                <a:gd name="T32" fmla="*/ 2 w 70"/>
                <a:gd name="T33" fmla="*/ 1 h 250"/>
                <a:gd name="T34" fmla="*/ 2 w 70"/>
                <a:gd name="T35" fmla="*/ 1 h 250"/>
                <a:gd name="T36" fmla="*/ 1 w 70"/>
                <a:gd name="T37" fmla="*/ 1 h 250"/>
                <a:gd name="T38" fmla="*/ 1 w 70"/>
                <a:gd name="T39" fmla="*/ 0 h 250"/>
                <a:gd name="T40" fmla="*/ 1 w 70"/>
                <a:gd name="T41" fmla="*/ 1 h 250"/>
                <a:gd name="T42" fmla="*/ 1 w 70"/>
                <a:gd name="T43" fmla="*/ 1 h 250"/>
                <a:gd name="T44" fmla="*/ 0 w 70"/>
                <a:gd name="T45" fmla="*/ 1 h 250"/>
                <a:gd name="T46" fmla="*/ 1 w 70"/>
                <a:gd name="T47" fmla="*/ 2 h 250"/>
                <a:gd name="T48" fmla="*/ 1 w 70"/>
                <a:gd name="T49" fmla="*/ 2 h 250"/>
                <a:gd name="T50" fmla="*/ 1 w 70"/>
                <a:gd name="T51" fmla="*/ 2 h 250"/>
                <a:gd name="T52" fmla="*/ 1 w 70"/>
                <a:gd name="T53" fmla="*/ 3 h 250"/>
                <a:gd name="T54" fmla="*/ 1 w 70"/>
                <a:gd name="T55" fmla="*/ 3 h 250"/>
                <a:gd name="T56" fmla="*/ 1 w 70"/>
                <a:gd name="T57" fmla="*/ 3 h 250"/>
                <a:gd name="T58" fmla="*/ 1 w 70"/>
                <a:gd name="T59" fmla="*/ 4 h 250"/>
                <a:gd name="T60" fmla="*/ 1 w 70"/>
                <a:gd name="T61" fmla="*/ 4 h 250"/>
                <a:gd name="T62" fmla="*/ 1 w 70"/>
                <a:gd name="T63" fmla="*/ 5 h 250"/>
                <a:gd name="T64" fmla="*/ 1 w 70"/>
                <a:gd name="T65" fmla="*/ 5 h 250"/>
                <a:gd name="T66" fmla="*/ 1 w 70"/>
                <a:gd name="T67" fmla="*/ 6 h 250"/>
                <a:gd name="T68" fmla="*/ 1 w 70"/>
                <a:gd name="T69" fmla="*/ 6 h 250"/>
                <a:gd name="T70" fmla="*/ 1 w 70"/>
                <a:gd name="T71" fmla="*/ 6 h 250"/>
                <a:gd name="T72" fmla="*/ 1 w 70"/>
                <a:gd name="T73" fmla="*/ 7 h 250"/>
                <a:gd name="T74" fmla="*/ 1 w 70"/>
                <a:gd name="T75" fmla="*/ 7 h 250"/>
                <a:gd name="T76" fmla="*/ 2 w 70"/>
                <a:gd name="T77" fmla="*/ 7 h 250"/>
                <a:gd name="T78" fmla="*/ 2 w 70"/>
                <a:gd name="T79" fmla="*/ 8 h 250"/>
                <a:gd name="T80" fmla="*/ 2 w 70"/>
                <a:gd name="T81" fmla="*/ 8 h 250"/>
                <a:gd name="T82" fmla="*/ 2 w 70"/>
                <a:gd name="T83" fmla="*/ 8 h 250"/>
                <a:gd name="T84" fmla="*/ 2 w 70"/>
                <a:gd name="T85" fmla="*/ 8 h 250"/>
                <a:gd name="T86" fmla="*/ 3 w 70"/>
                <a:gd name="T87" fmla="*/ 8 h 250"/>
                <a:gd name="T88" fmla="*/ 3 w 70"/>
                <a:gd name="T89" fmla="*/ 8 h 2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0" h="250">
                  <a:moveTo>
                    <a:pt x="70" y="229"/>
                  </a:moveTo>
                  <a:lnTo>
                    <a:pt x="69" y="227"/>
                  </a:lnTo>
                  <a:lnTo>
                    <a:pt x="68" y="222"/>
                  </a:lnTo>
                  <a:lnTo>
                    <a:pt x="67" y="218"/>
                  </a:lnTo>
                  <a:lnTo>
                    <a:pt x="67" y="214"/>
                  </a:lnTo>
                  <a:lnTo>
                    <a:pt x="65" y="210"/>
                  </a:lnTo>
                  <a:lnTo>
                    <a:pt x="65" y="205"/>
                  </a:lnTo>
                  <a:lnTo>
                    <a:pt x="63" y="200"/>
                  </a:lnTo>
                  <a:lnTo>
                    <a:pt x="62" y="194"/>
                  </a:lnTo>
                  <a:lnTo>
                    <a:pt x="60" y="190"/>
                  </a:lnTo>
                  <a:lnTo>
                    <a:pt x="60" y="188"/>
                  </a:lnTo>
                  <a:lnTo>
                    <a:pt x="60" y="184"/>
                  </a:lnTo>
                  <a:lnTo>
                    <a:pt x="60" y="181"/>
                  </a:lnTo>
                  <a:lnTo>
                    <a:pt x="59" y="176"/>
                  </a:lnTo>
                  <a:lnTo>
                    <a:pt x="59" y="174"/>
                  </a:lnTo>
                  <a:lnTo>
                    <a:pt x="58" y="169"/>
                  </a:lnTo>
                  <a:lnTo>
                    <a:pt x="58" y="166"/>
                  </a:lnTo>
                  <a:lnTo>
                    <a:pt x="57" y="161"/>
                  </a:lnTo>
                  <a:lnTo>
                    <a:pt x="57" y="159"/>
                  </a:lnTo>
                  <a:lnTo>
                    <a:pt x="55" y="155"/>
                  </a:lnTo>
                  <a:lnTo>
                    <a:pt x="55" y="151"/>
                  </a:lnTo>
                  <a:lnTo>
                    <a:pt x="54" y="146"/>
                  </a:lnTo>
                  <a:lnTo>
                    <a:pt x="54" y="143"/>
                  </a:lnTo>
                  <a:lnTo>
                    <a:pt x="53" y="138"/>
                  </a:lnTo>
                  <a:lnTo>
                    <a:pt x="52" y="134"/>
                  </a:lnTo>
                  <a:lnTo>
                    <a:pt x="50" y="129"/>
                  </a:lnTo>
                  <a:lnTo>
                    <a:pt x="50" y="125"/>
                  </a:lnTo>
                  <a:lnTo>
                    <a:pt x="49" y="121"/>
                  </a:lnTo>
                  <a:lnTo>
                    <a:pt x="49" y="118"/>
                  </a:lnTo>
                  <a:lnTo>
                    <a:pt x="48" y="113"/>
                  </a:lnTo>
                  <a:lnTo>
                    <a:pt x="47" y="109"/>
                  </a:lnTo>
                  <a:lnTo>
                    <a:pt x="47" y="104"/>
                  </a:lnTo>
                  <a:lnTo>
                    <a:pt x="47" y="100"/>
                  </a:lnTo>
                  <a:lnTo>
                    <a:pt x="45" y="96"/>
                  </a:lnTo>
                  <a:lnTo>
                    <a:pt x="45" y="91"/>
                  </a:lnTo>
                  <a:lnTo>
                    <a:pt x="44" y="88"/>
                  </a:lnTo>
                  <a:lnTo>
                    <a:pt x="44" y="84"/>
                  </a:lnTo>
                  <a:lnTo>
                    <a:pt x="43" y="79"/>
                  </a:lnTo>
                  <a:lnTo>
                    <a:pt x="42" y="75"/>
                  </a:lnTo>
                  <a:lnTo>
                    <a:pt x="40" y="70"/>
                  </a:lnTo>
                  <a:lnTo>
                    <a:pt x="40" y="66"/>
                  </a:lnTo>
                  <a:lnTo>
                    <a:pt x="39" y="61"/>
                  </a:lnTo>
                  <a:lnTo>
                    <a:pt x="39" y="57"/>
                  </a:lnTo>
                  <a:lnTo>
                    <a:pt x="38" y="52"/>
                  </a:lnTo>
                  <a:lnTo>
                    <a:pt x="38" y="49"/>
                  </a:lnTo>
                  <a:lnTo>
                    <a:pt x="37" y="45"/>
                  </a:lnTo>
                  <a:lnTo>
                    <a:pt x="37" y="40"/>
                  </a:lnTo>
                  <a:lnTo>
                    <a:pt x="35" y="36"/>
                  </a:lnTo>
                  <a:lnTo>
                    <a:pt x="35" y="32"/>
                  </a:lnTo>
                  <a:lnTo>
                    <a:pt x="35" y="29"/>
                  </a:lnTo>
                  <a:lnTo>
                    <a:pt x="34" y="25"/>
                  </a:lnTo>
                  <a:lnTo>
                    <a:pt x="34" y="22"/>
                  </a:lnTo>
                  <a:lnTo>
                    <a:pt x="34" y="19"/>
                  </a:lnTo>
                  <a:lnTo>
                    <a:pt x="33" y="14"/>
                  </a:lnTo>
                  <a:lnTo>
                    <a:pt x="32" y="11"/>
                  </a:lnTo>
                  <a:lnTo>
                    <a:pt x="29" y="7"/>
                  </a:lnTo>
                  <a:lnTo>
                    <a:pt x="27" y="5"/>
                  </a:lnTo>
                  <a:lnTo>
                    <a:pt x="23" y="2"/>
                  </a:lnTo>
                  <a:lnTo>
                    <a:pt x="20" y="1"/>
                  </a:lnTo>
                  <a:lnTo>
                    <a:pt x="17" y="0"/>
                  </a:lnTo>
                  <a:lnTo>
                    <a:pt x="14" y="0"/>
                  </a:lnTo>
                  <a:lnTo>
                    <a:pt x="10" y="0"/>
                  </a:lnTo>
                  <a:lnTo>
                    <a:pt x="8" y="1"/>
                  </a:lnTo>
                  <a:lnTo>
                    <a:pt x="4" y="4"/>
                  </a:lnTo>
                  <a:lnTo>
                    <a:pt x="3" y="6"/>
                  </a:lnTo>
                  <a:lnTo>
                    <a:pt x="2" y="9"/>
                  </a:lnTo>
                  <a:lnTo>
                    <a:pt x="0" y="12"/>
                  </a:lnTo>
                  <a:lnTo>
                    <a:pt x="0" y="17"/>
                  </a:lnTo>
                  <a:lnTo>
                    <a:pt x="0" y="24"/>
                  </a:lnTo>
                  <a:lnTo>
                    <a:pt x="0" y="26"/>
                  </a:lnTo>
                  <a:lnTo>
                    <a:pt x="2" y="30"/>
                  </a:lnTo>
                  <a:lnTo>
                    <a:pt x="2" y="34"/>
                  </a:lnTo>
                  <a:lnTo>
                    <a:pt x="3" y="37"/>
                  </a:lnTo>
                  <a:lnTo>
                    <a:pt x="3" y="41"/>
                  </a:lnTo>
                  <a:lnTo>
                    <a:pt x="3" y="45"/>
                  </a:lnTo>
                  <a:lnTo>
                    <a:pt x="4" y="50"/>
                  </a:lnTo>
                  <a:lnTo>
                    <a:pt x="5" y="54"/>
                  </a:lnTo>
                  <a:lnTo>
                    <a:pt x="5" y="57"/>
                  </a:lnTo>
                  <a:lnTo>
                    <a:pt x="7" y="63"/>
                  </a:lnTo>
                  <a:lnTo>
                    <a:pt x="7" y="66"/>
                  </a:lnTo>
                  <a:lnTo>
                    <a:pt x="8" y="70"/>
                  </a:lnTo>
                  <a:lnTo>
                    <a:pt x="8" y="75"/>
                  </a:lnTo>
                  <a:lnTo>
                    <a:pt x="9" y="79"/>
                  </a:lnTo>
                  <a:lnTo>
                    <a:pt x="9" y="84"/>
                  </a:lnTo>
                  <a:lnTo>
                    <a:pt x="10" y="89"/>
                  </a:lnTo>
                  <a:lnTo>
                    <a:pt x="10" y="93"/>
                  </a:lnTo>
                  <a:lnTo>
                    <a:pt x="12" y="96"/>
                  </a:lnTo>
                  <a:lnTo>
                    <a:pt x="12" y="101"/>
                  </a:lnTo>
                  <a:lnTo>
                    <a:pt x="13" y="105"/>
                  </a:lnTo>
                  <a:lnTo>
                    <a:pt x="14" y="109"/>
                  </a:lnTo>
                  <a:lnTo>
                    <a:pt x="15" y="114"/>
                  </a:lnTo>
                  <a:lnTo>
                    <a:pt x="15" y="119"/>
                  </a:lnTo>
                  <a:lnTo>
                    <a:pt x="17" y="123"/>
                  </a:lnTo>
                  <a:lnTo>
                    <a:pt x="17" y="128"/>
                  </a:lnTo>
                  <a:lnTo>
                    <a:pt x="18" y="131"/>
                  </a:lnTo>
                  <a:lnTo>
                    <a:pt x="18" y="135"/>
                  </a:lnTo>
                  <a:lnTo>
                    <a:pt x="19" y="140"/>
                  </a:lnTo>
                  <a:lnTo>
                    <a:pt x="20" y="144"/>
                  </a:lnTo>
                  <a:lnTo>
                    <a:pt x="22" y="149"/>
                  </a:lnTo>
                  <a:lnTo>
                    <a:pt x="22" y="153"/>
                  </a:lnTo>
                  <a:lnTo>
                    <a:pt x="23" y="158"/>
                  </a:lnTo>
                  <a:lnTo>
                    <a:pt x="23" y="161"/>
                  </a:lnTo>
                  <a:lnTo>
                    <a:pt x="24" y="165"/>
                  </a:lnTo>
                  <a:lnTo>
                    <a:pt x="24" y="169"/>
                  </a:lnTo>
                  <a:lnTo>
                    <a:pt x="25" y="173"/>
                  </a:lnTo>
                  <a:lnTo>
                    <a:pt x="25" y="176"/>
                  </a:lnTo>
                  <a:lnTo>
                    <a:pt x="27" y="180"/>
                  </a:lnTo>
                  <a:lnTo>
                    <a:pt x="27" y="184"/>
                  </a:lnTo>
                  <a:lnTo>
                    <a:pt x="28" y="188"/>
                  </a:lnTo>
                  <a:lnTo>
                    <a:pt x="28" y="190"/>
                  </a:lnTo>
                  <a:lnTo>
                    <a:pt x="28" y="194"/>
                  </a:lnTo>
                  <a:lnTo>
                    <a:pt x="28" y="198"/>
                  </a:lnTo>
                  <a:lnTo>
                    <a:pt x="29" y="200"/>
                  </a:lnTo>
                  <a:lnTo>
                    <a:pt x="30" y="207"/>
                  </a:lnTo>
                  <a:lnTo>
                    <a:pt x="33" y="213"/>
                  </a:lnTo>
                  <a:lnTo>
                    <a:pt x="33" y="217"/>
                  </a:lnTo>
                  <a:lnTo>
                    <a:pt x="34" y="222"/>
                  </a:lnTo>
                  <a:lnTo>
                    <a:pt x="34" y="225"/>
                  </a:lnTo>
                  <a:lnTo>
                    <a:pt x="35" y="229"/>
                  </a:lnTo>
                  <a:lnTo>
                    <a:pt x="35" y="234"/>
                  </a:lnTo>
                  <a:lnTo>
                    <a:pt x="37" y="237"/>
                  </a:lnTo>
                  <a:lnTo>
                    <a:pt x="38" y="240"/>
                  </a:lnTo>
                  <a:lnTo>
                    <a:pt x="40" y="244"/>
                  </a:lnTo>
                  <a:lnTo>
                    <a:pt x="42" y="247"/>
                  </a:lnTo>
                  <a:lnTo>
                    <a:pt x="44" y="248"/>
                  </a:lnTo>
                  <a:lnTo>
                    <a:pt x="47" y="249"/>
                  </a:lnTo>
                  <a:lnTo>
                    <a:pt x="50" y="250"/>
                  </a:lnTo>
                  <a:lnTo>
                    <a:pt x="53" y="250"/>
                  </a:lnTo>
                  <a:lnTo>
                    <a:pt x="57" y="250"/>
                  </a:lnTo>
                  <a:lnTo>
                    <a:pt x="62" y="247"/>
                  </a:lnTo>
                  <a:lnTo>
                    <a:pt x="67" y="243"/>
                  </a:lnTo>
                  <a:lnTo>
                    <a:pt x="68" y="240"/>
                  </a:lnTo>
                  <a:lnTo>
                    <a:pt x="69" y="237"/>
                  </a:lnTo>
                  <a:lnTo>
                    <a:pt x="69" y="233"/>
                  </a:lnTo>
                  <a:lnTo>
                    <a:pt x="70"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4" name="Freeform 31"/>
            <p:cNvSpPr>
              <a:spLocks/>
            </p:cNvSpPr>
            <p:nvPr/>
          </p:nvSpPr>
          <p:spPr bwMode="auto">
            <a:xfrm>
              <a:off x="4038" y="1421"/>
              <a:ext cx="77" cy="260"/>
            </a:xfrm>
            <a:custGeom>
              <a:avLst/>
              <a:gdLst>
                <a:gd name="T0" fmla="*/ 1 w 152"/>
                <a:gd name="T1" fmla="*/ 1 h 520"/>
                <a:gd name="T2" fmla="*/ 1 w 152"/>
                <a:gd name="T3" fmla="*/ 2 h 520"/>
                <a:gd name="T4" fmla="*/ 1 w 152"/>
                <a:gd name="T5" fmla="*/ 2 h 520"/>
                <a:gd name="T6" fmla="*/ 1 w 152"/>
                <a:gd name="T7" fmla="*/ 3 h 520"/>
                <a:gd name="T8" fmla="*/ 1 w 152"/>
                <a:gd name="T9" fmla="*/ 3 h 520"/>
                <a:gd name="T10" fmla="*/ 1 w 152"/>
                <a:gd name="T11" fmla="*/ 4 h 520"/>
                <a:gd name="T12" fmla="*/ 1 w 152"/>
                <a:gd name="T13" fmla="*/ 5 h 520"/>
                <a:gd name="T14" fmla="*/ 2 w 152"/>
                <a:gd name="T15" fmla="*/ 6 h 520"/>
                <a:gd name="T16" fmla="*/ 2 w 152"/>
                <a:gd name="T17" fmla="*/ 7 h 520"/>
                <a:gd name="T18" fmla="*/ 2 w 152"/>
                <a:gd name="T19" fmla="*/ 8 h 520"/>
                <a:gd name="T20" fmla="*/ 2 w 152"/>
                <a:gd name="T21" fmla="*/ 8 h 520"/>
                <a:gd name="T22" fmla="*/ 3 w 152"/>
                <a:gd name="T23" fmla="*/ 9 h 520"/>
                <a:gd name="T24" fmla="*/ 3 w 152"/>
                <a:gd name="T25" fmla="*/ 10 h 520"/>
                <a:gd name="T26" fmla="*/ 3 w 152"/>
                <a:gd name="T27" fmla="*/ 11 h 520"/>
                <a:gd name="T28" fmla="*/ 3 w 152"/>
                <a:gd name="T29" fmla="*/ 12 h 520"/>
                <a:gd name="T30" fmla="*/ 3 w 152"/>
                <a:gd name="T31" fmla="*/ 13 h 520"/>
                <a:gd name="T32" fmla="*/ 4 w 152"/>
                <a:gd name="T33" fmla="*/ 14 h 520"/>
                <a:gd name="T34" fmla="*/ 4 w 152"/>
                <a:gd name="T35" fmla="*/ 15 h 520"/>
                <a:gd name="T36" fmla="*/ 4 w 152"/>
                <a:gd name="T37" fmla="*/ 15 h 520"/>
                <a:gd name="T38" fmla="*/ 4 w 152"/>
                <a:gd name="T39" fmla="*/ 16 h 520"/>
                <a:gd name="T40" fmla="*/ 4 w 152"/>
                <a:gd name="T41" fmla="*/ 16 h 520"/>
                <a:gd name="T42" fmla="*/ 4 w 152"/>
                <a:gd name="T43" fmla="*/ 17 h 520"/>
                <a:gd name="T44" fmla="*/ 5 w 152"/>
                <a:gd name="T45" fmla="*/ 17 h 520"/>
                <a:gd name="T46" fmla="*/ 5 w 152"/>
                <a:gd name="T47" fmla="*/ 17 h 520"/>
                <a:gd name="T48" fmla="*/ 5 w 152"/>
                <a:gd name="T49" fmla="*/ 16 h 520"/>
                <a:gd name="T50" fmla="*/ 5 w 152"/>
                <a:gd name="T51" fmla="*/ 16 h 520"/>
                <a:gd name="T52" fmla="*/ 5 w 152"/>
                <a:gd name="T53" fmla="*/ 15 h 520"/>
                <a:gd name="T54" fmla="*/ 5 w 152"/>
                <a:gd name="T55" fmla="*/ 15 h 520"/>
                <a:gd name="T56" fmla="*/ 5 w 152"/>
                <a:gd name="T57" fmla="*/ 14 h 520"/>
                <a:gd name="T58" fmla="*/ 5 w 152"/>
                <a:gd name="T59" fmla="*/ 13 h 520"/>
                <a:gd name="T60" fmla="*/ 4 w 152"/>
                <a:gd name="T61" fmla="*/ 13 h 520"/>
                <a:gd name="T62" fmla="*/ 4 w 152"/>
                <a:gd name="T63" fmla="*/ 12 h 520"/>
                <a:gd name="T64" fmla="*/ 4 w 152"/>
                <a:gd name="T65" fmla="*/ 11 h 520"/>
                <a:gd name="T66" fmla="*/ 4 w 152"/>
                <a:gd name="T67" fmla="*/ 10 h 520"/>
                <a:gd name="T68" fmla="*/ 3 w 152"/>
                <a:gd name="T69" fmla="*/ 9 h 520"/>
                <a:gd name="T70" fmla="*/ 3 w 152"/>
                <a:gd name="T71" fmla="*/ 8 h 520"/>
                <a:gd name="T72" fmla="*/ 3 w 152"/>
                <a:gd name="T73" fmla="*/ 7 h 520"/>
                <a:gd name="T74" fmla="*/ 3 w 152"/>
                <a:gd name="T75" fmla="*/ 6 h 520"/>
                <a:gd name="T76" fmla="*/ 3 w 152"/>
                <a:gd name="T77" fmla="*/ 5 h 520"/>
                <a:gd name="T78" fmla="*/ 2 w 152"/>
                <a:gd name="T79" fmla="*/ 4 h 520"/>
                <a:gd name="T80" fmla="*/ 2 w 152"/>
                <a:gd name="T81" fmla="*/ 3 h 520"/>
                <a:gd name="T82" fmla="*/ 2 w 152"/>
                <a:gd name="T83" fmla="*/ 3 h 520"/>
                <a:gd name="T84" fmla="*/ 2 w 152"/>
                <a:gd name="T85" fmla="*/ 2 h 520"/>
                <a:gd name="T86" fmla="*/ 2 w 152"/>
                <a:gd name="T87" fmla="*/ 2 h 520"/>
                <a:gd name="T88" fmla="*/ 2 w 152"/>
                <a:gd name="T89" fmla="*/ 1 h 520"/>
                <a:gd name="T90" fmla="*/ 2 w 152"/>
                <a:gd name="T91" fmla="*/ 1 h 520"/>
                <a:gd name="T92" fmla="*/ 1 w 152"/>
                <a:gd name="T93" fmla="*/ 1 h 520"/>
                <a:gd name="T94" fmla="*/ 1 w 152"/>
                <a:gd name="T95" fmla="*/ 0 h 520"/>
                <a:gd name="T96" fmla="*/ 1 w 152"/>
                <a:gd name="T97" fmla="*/ 1 h 520"/>
                <a:gd name="T98" fmla="*/ 0 w 152"/>
                <a:gd name="T99" fmla="*/ 1 h 5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2" h="520">
                  <a:moveTo>
                    <a:pt x="1" y="23"/>
                  </a:moveTo>
                  <a:lnTo>
                    <a:pt x="1" y="24"/>
                  </a:lnTo>
                  <a:lnTo>
                    <a:pt x="1" y="28"/>
                  </a:lnTo>
                  <a:lnTo>
                    <a:pt x="1" y="29"/>
                  </a:lnTo>
                  <a:lnTo>
                    <a:pt x="2" y="33"/>
                  </a:lnTo>
                  <a:lnTo>
                    <a:pt x="3" y="37"/>
                  </a:lnTo>
                  <a:lnTo>
                    <a:pt x="5" y="41"/>
                  </a:lnTo>
                  <a:lnTo>
                    <a:pt x="6" y="44"/>
                  </a:lnTo>
                  <a:lnTo>
                    <a:pt x="6" y="49"/>
                  </a:lnTo>
                  <a:lnTo>
                    <a:pt x="7" y="56"/>
                  </a:lnTo>
                  <a:lnTo>
                    <a:pt x="10" y="62"/>
                  </a:lnTo>
                  <a:lnTo>
                    <a:pt x="11" y="67"/>
                  </a:lnTo>
                  <a:lnTo>
                    <a:pt x="12" y="74"/>
                  </a:lnTo>
                  <a:lnTo>
                    <a:pt x="13" y="81"/>
                  </a:lnTo>
                  <a:lnTo>
                    <a:pt x="16" y="88"/>
                  </a:lnTo>
                  <a:lnTo>
                    <a:pt x="18" y="96"/>
                  </a:lnTo>
                  <a:lnTo>
                    <a:pt x="20" y="103"/>
                  </a:lnTo>
                  <a:lnTo>
                    <a:pt x="21" y="111"/>
                  </a:lnTo>
                  <a:lnTo>
                    <a:pt x="23" y="119"/>
                  </a:lnTo>
                  <a:lnTo>
                    <a:pt x="26" y="128"/>
                  </a:lnTo>
                  <a:lnTo>
                    <a:pt x="27" y="137"/>
                  </a:lnTo>
                  <a:lnTo>
                    <a:pt x="30" y="146"/>
                  </a:lnTo>
                  <a:lnTo>
                    <a:pt x="32" y="156"/>
                  </a:lnTo>
                  <a:lnTo>
                    <a:pt x="33" y="164"/>
                  </a:lnTo>
                  <a:lnTo>
                    <a:pt x="37" y="174"/>
                  </a:lnTo>
                  <a:lnTo>
                    <a:pt x="40" y="185"/>
                  </a:lnTo>
                  <a:lnTo>
                    <a:pt x="42" y="195"/>
                  </a:lnTo>
                  <a:lnTo>
                    <a:pt x="45" y="205"/>
                  </a:lnTo>
                  <a:lnTo>
                    <a:pt x="47" y="215"/>
                  </a:lnTo>
                  <a:lnTo>
                    <a:pt x="50" y="225"/>
                  </a:lnTo>
                  <a:lnTo>
                    <a:pt x="52" y="235"/>
                  </a:lnTo>
                  <a:lnTo>
                    <a:pt x="54" y="245"/>
                  </a:lnTo>
                  <a:lnTo>
                    <a:pt x="57" y="256"/>
                  </a:lnTo>
                  <a:lnTo>
                    <a:pt x="59" y="266"/>
                  </a:lnTo>
                  <a:lnTo>
                    <a:pt x="62" y="276"/>
                  </a:lnTo>
                  <a:lnTo>
                    <a:pt x="65" y="286"/>
                  </a:lnTo>
                  <a:lnTo>
                    <a:pt x="67" y="297"/>
                  </a:lnTo>
                  <a:lnTo>
                    <a:pt x="70" y="307"/>
                  </a:lnTo>
                  <a:lnTo>
                    <a:pt x="72" y="317"/>
                  </a:lnTo>
                  <a:lnTo>
                    <a:pt x="75" y="327"/>
                  </a:lnTo>
                  <a:lnTo>
                    <a:pt x="77" y="337"/>
                  </a:lnTo>
                  <a:lnTo>
                    <a:pt x="79" y="347"/>
                  </a:lnTo>
                  <a:lnTo>
                    <a:pt x="82" y="357"/>
                  </a:lnTo>
                  <a:lnTo>
                    <a:pt x="84" y="367"/>
                  </a:lnTo>
                  <a:lnTo>
                    <a:pt x="86" y="376"/>
                  </a:lnTo>
                  <a:lnTo>
                    <a:pt x="89" y="386"/>
                  </a:lnTo>
                  <a:lnTo>
                    <a:pt x="91" y="396"/>
                  </a:lnTo>
                  <a:lnTo>
                    <a:pt x="94" y="405"/>
                  </a:lnTo>
                  <a:lnTo>
                    <a:pt x="96" y="414"/>
                  </a:lnTo>
                  <a:lnTo>
                    <a:pt x="97" y="421"/>
                  </a:lnTo>
                  <a:lnTo>
                    <a:pt x="100" y="430"/>
                  </a:lnTo>
                  <a:lnTo>
                    <a:pt x="101" y="437"/>
                  </a:lnTo>
                  <a:lnTo>
                    <a:pt x="104" y="446"/>
                  </a:lnTo>
                  <a:lnTo>
                    <a:pt x="105" y="452"/>
                  </a:lnTo>
                  <a:lnTo>
                    <a:pt x="107" y="460"/>
                  </a:lnTo>
                  <a:lnTo>
                    <a:pt x="109" y="466"/>
                  </a:lnTo>
                  <a:lnTo>
                    <a:pt x="110" y="474"/>
                  </a:lnTo>
                  <a:lnTo>
                    <a:pt x="112" y="480"/>
                  </a:lnTo>
                  <a:lnTo>
                    <a:pt x="114" y="486"/>
                  </a:lnTo>
                  <a:lnTo>
                    <a:pt x="115" y="491"/>
                  </a:lnTo>
                  <a:lnTo>
                    <a:pt x="116" y="496"/>
                  </a:lnTo>
                  <a:lnTo>
                    <a:pt x="117" y="500"/>
                  </a:lnTo>
                  <a:lnTo>
                    <a:pt x="119" y="505"/>
                  </a:lnTo>
                  <a:lnTo>
                    <a:pt x="120" y="509"/>
                  </a:lnTo>
                  <a:lnTo>
                    <a:pt x="122" y="513"/>
                  </a:lnTo>
                  <a:lnTo>
                    <a:pt x="125" y="515"/>
                  </a:lnTo>
                  <a:lnTo>
                    <a:pt x="129" y="518"/>
                  </a:lnTo>
                  <a:lnTo>
                    <a:pt x="131" y="519"/>
                  </a:lnTo>
                  <a:lnTo>
                    <a:pt x="135" y="520"/>
                  </a:lnTo>
                  <a:lnTo>
                    <a:pt x="137" y="519"/>
                  </a:lnTo>
                  <a:lnTo>
                    <a:pt x="141" y="519"/>
                  </a:lnTo>
                  <a:lnTo>
                    <a:pt x="146" y="516"/>
                  </a:lnTo>
                  <a:lnTo>
                    <a:pt x="150" y="511"/>
                  </a:lnTo>
                  <a:lnTo>
                    <a:pt x="151" y="508"/>
                  </a:lnTo>
                  <a:lnTo>
                    <a:pt x="152" y="504"/>
                  </a:lnTo>
                  <a:lnTo>
                    <a:pt x="152" y="500"/>
                  </a:lnTo>
                  <a:lnTo>
                    <a:pt x="152" y="496"/>
                  </a:lnTo>
                  <a:lnTo>
                    <a:pt x="150" y="491"/>
                  </a:lnTo>
                  <a:lnTo>
                    <a:pt x="149" y="488"/>
                  </a:lnTo>
                  <a:lnTo>
                    <a:pt x="147" y="483"/>
                  </a:lnTo>
                  <a:lnTo>
                    <a:pt x="147" y="478"/>
                  </a:lnTo>
                  <a:lnTo>
                    <a:pt x="145" y="471"/>
                  </a:lnTo>
                  <a:lnTo>
                    <a:pt x="144" y="465"/>
                  </a:lnTo>
                  <a:lnTo>
                    <a:pt x="141" y="459"/>
                  </a:lnTo>
                  <a:lnTo>
                    <a:pt x="141" y="452"/>
                  </a:lnTo>
                  <a:lnTo>
                    <a:pt x="139" y="445"/>
                  </a:lnTo>
                  <a:lnTo>
                    <a:pt x="136" y="437"/>
                  </a:lnTo>
                  <a:lnTo>
                    <a:pt x="135" y="429"/>
                  </a:lnTo>
                  <a:lnTo>
                    <a:pt x="132" y="421"/>
                  </a:lnTo>
                  <a:lnTo>
                    <a:pt x="130" y="414"/>
                  </a:lnTo>
                  <a:lnTo>
                    <a:pt x="129" y="405"/>
                  </a:lnTo>
                  <a:lnTo>
                    <a:pt x="126" y="396"/>
                  </a:lnTo>
                  <a:lnTo>
                    <a:pt x="125" y="387"/>
                  </a:lnTo>
                  <a:lnTo>
                    <a:pt x="122" y="377"/>
                  </a:lnTo>
                  <a:lnTo>
                    <a:pt x="120" y="369"/>
                  </a:lnTo>
                  <a:lnTo>
                    <a:pt x="117" y="359"/>
                  </a:lnTo>
                  <a:lnTo>
                    <a:pt x="115" y="349"/>
                  </a:lnTo>
                  <a:lnTo>
                    <a:pt x="112" y="339"/>
                  </a:lnTo>
                  <a:lnTo>
                    <a:pt x="110" y="330"/>
                  </a:lnTo>
                  <a:lnTo>
                    <a:pt x="107" y="318"/>
                  </a:lnTo>
                  <a:lnTo>
                    <a:pt x="105" y="310"/>
                  </a:lnTo>
                  <a:lnTo>
                    <a:pt x="102" y="298"/>
                  </a:lnTo>
                  <a:lnTo>
                    <a:pt x="100" y="288"/>
                  </a:lnTo>
                  <a:lnTo>
                    <a:pt x="97" y="278"/>
                  </a:lnTo>
                  <a:lnTo>
                    <a:pt x="95" y="267"/>
                  </a:lnTo>
                  <a:lnTo>
                    <a:pt x="92" y="257"/>
                  </a:lnTo>
                  <a:lnTo>
                    <a:pt x="90" y="247"/>
                  </a:lnTo>
                  <a:lnTo>
                    <a:pt x="87" y="237"/>
                  </a:lnTo>
                  <a:lnTo>
                    <a:pt x="85" y="226"/>
                  </a:lnTo>
                  <a:lnTo>
                    <a:pt x="82" y="216"/>
                  </a:lnTo>
                  <a:lnTo>
                    <a:pt x="80" y="206"/>
                  </a:lnTo>
                  <a:lnTo>
                    <a:pt x="77" y="196"/>
                  </a:lnTo>
                  <a:lnTo>
                    <a:pt x="75" y="186"/>
                  </a:lnTo>
                  <a:lnTo>
                    <a:pt x="72" y="176"/>
                  </a:lnTo>
                  <a:lnTo>
                    <a:pt x="70" y="166"/>
                  </a:lnTo>
                  <a:lnTo>
                    <a:pt x="67" y="156"/>
                  </a:lnTo>
                  <a:lnTo>
                    <a:pt x="65" y="147"/>
                  </a:lnTo>
                  <a:lnTo>
                    <a:pt x="64" y="137"/>
                  </a:lnTo>
                  <a:lnTo>
                    <a:pt x="61" y="128"/>
                  </a:lnTo>
                  <a:lnTo>
                    <a:pt x="59" y="119"/>
                  </a:lnTo>
                  <a:lnTo>
                    <a:pt x="57" y="111"/>
                  </a:lnTo>
                  <a:lnTo>
                    <a:pt x="55" y="102"/>
                  </a:lnTo>
                  <a:lnTo>
                    <a:pt x="52" y="94"/>
                  </a:lnTo>
                  <a:lnTo>
                    <a:pt x="51" y="87"/>
                  </a:lnTo>
                  <a:lnTo>
                    <a:pt x="50" y="79"/>
                  </a:lnTo>
                  <a:lnTo>
                    <a:pt x="47" y="72"/>
                  </a:lnTo>
                  <a:lnTo>
                    <a:pt x="46" y="66"/>
                  </a:lnTo>
                  <a:lnTo>
                    <a:pt x="43" y="58"/>
                  </a:lnTo>
                  <a:lnTo>
                    <a:pt x="42" y="53"/>
                  </a:lnTo>
                  <a:lnTo>
                    <a:pt x="41" y="47"/>
                  </a:lnTo>
                  <a:lnTo>
                    <a:pt x="40" y="42"/>
                  </a:lnTo>
                  <a:lnTo>
                    <a:pt x="38" y="37"/>
                  </a:lnTo>
                  <a:lnTo>
                    <a:pt x="37" y="32"/>
                  </a:lnTo>
                  <a:lnTo>
                    <a:pt x="36" y="28"/>
                  </a:lnTo>
                  <a:lnTo>
                    <a:pt x="35" y="24"/>
                  </a:lnTo>
                  <a:lnTo>
                    <a:pt x="33" y="20"/>
                  </a:lnTo>
                  <a:lnTo>
                    <a:pt x="33" y="19"/>
                  </a:lnTo>
                  <a:lnTo>
                    <a:pt x="33" y="15"/>
                  </a:lnTo>
                  <a:lnTo>
                    <a:pt x="33" y="14"/>
                  </a:lnTo>
                  <a:lnTo>
                    <a:pt x="31" y="10"/>
                  </a:lnTo>
                  <a:lnTo>
                    <a:pt x="28" y="7"/>
                  </a:lnTo>
                  <a:lnTo>
                    <a:pt x="26" y="4"/>
                  </a:lnTo>
                  <a:lnTo>
                    <a:pt x="23" y="3"/>
                  </a:lnTo>
                  <a:lnTo>
                    <a:pt x="17" y="0"/>
                  </a:lnTo>
                  <a:lnTo>
                    <a:pt x="12" y="2"/>
                  </a:lnTo>
                  <a:lnTo>
                    <a:pt x="6" y="4"/>
                  </a:lnTo>
                  <a:lnTo>
                    <a:pt x="2" y="9"/>
                  </a:lnTo>
                  <a:lnTo>
                    <a:pt x="0" y="12"/>
                  </a:lnTo>
                  <a:lnTo>
                    <a:pt x="0" y="15"/>
                  </a:lnTo>
                  <a:lnTo>
                    <a:pt x="0" y="18"/>
                  </a:lnTo>
                  <a:lnTo>
                    <a:pt x="1"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5" name="Freeform 32"/>
            <p:cNvSpPr>
              <a:spLocks/>
            </p:cNvSpPr>
            <p:nvPr/>
          </p:nvSpPr>
          <p:spPr bwMode="auto">
            <a:xfrm>
              <a:off x="4050" y="1332"/>
              <a:ext cx="79" cy="204"/>
            </a:xfrm>
            <a:custGeom>
              <a:avLst/>
              <a:gdLst>
                <a:gd name="T0" fmla="*/ 0 w 159"/>
                <a:gd name="T1" fmla="*/ 1 h 407"/>
                <a:gd name="T2" fmla="*/ 0 w 159"/>
                <a:gd name="T3" fmla="*/ 2 h 407"/>
                <a:gd name="T4" fmla="*/ 0 w 159"/>
                <a:gd name="T5" fmla="*/ 2 h 407"/>
                <a:gd name="T6" fmla="*/ 0 w 159"/>
                <a:gd name="T7" fmla="*/ 2 h 407"/>
                <a:gd name="T8" fmla="*/ 0 w 159"/>
                <a:gd name="T9" fmla="*/ 3 h 407"/>
                <a:gd name="T10" fmla="*/ 0 w 159"/>
                <a:gd name="T11" fmla="*/ 3 h 407"/>
                <a:gd name="T12" fmla="*/ 0 w 159"/>
                <a:gd name="T13" fmla="*/ 4 h 407"/>
                <a:gd name="T14" fmla="*/ 1 w 159"/>
                <a:gd name="T15" fmla="*/ 5 h 407"/>
                <a:gd name="T16" fmla="*/ 1 w 159"/>
                <a:gd name="T17" fmla="*/ 5 h 407"/>
                <a:gd name="T18" fmla="*/ 1 w 159"/>
                <a:gd name="T19" fmla="*/ 6 h 407"/>
                <a:gd name="T20" fmla="*/ 1 w 159"/>
                <a:gd name="T21" fmla="*/ 7 h 407"/>
                <a:gd name="T22" fmla="*/ 2 w 159"/>
                <a:gd name="T23" fmla="*/ 7 h 407"/>
                <a:gd name="T24" fmla="*/ 2 w 159"/>
                <a:gd name="T25" fmla="*/ 8 h 407"/>
                <a:gd name="T26" fmla="*/ 2 w 159"/>
                <a:gd name="T27" fmla="*/ 9 h 407"/>
                <a:gd name="T28" fmla="*/ 2 w 159"/>
                <a:gd name="T29" fmla="*/ 10 h 407"/>
                <a:gd name="T30" fmla="*/ 3 w 159"/>
                <a:gd name="T31" fmla="*/ 10 h 407"/>
                <a:gd name="T32" fmla="*/ 3 w 159"/>
                <a:gd name="T33" fmla="*/ 11 h 407"/>
                <a:gd name="T34" fmla="*/ 3 w 159"/>
                <a:gd name="T35" fmla="*/ 11 h 407"/>
                <a:gd name="T36" fmla="*/ 3 w 159"/>
                <a:gd name="T37" fmla="*/ 12 h 407"/>
                <a:gd name="T38" fmla="*/ 3 w 159"/>
                <a:gd name="T39" fmla="*/ 12 h 407"/>
                <a:gd name="T40" fmla="*/ 3 w 159"/>
                <a:gd name="T41" fmla="*/ 13 h 407"/>
                <a:gd name="T42" fmla="*/ 4 w 159"/>
                <a:gd name="T43" fmla="*/ 13 h 407"/>
                <a:gd name="T44" fmla="*/ 4 w 159"/>
                <a:gd name="T45" fmla="*/ 13 h 407"/>
                <a:gd name="T46" fmla="*/ 4 w 159"/>
                <a:gd name="T47" fmla="*/ 13 h 407"/>
                <a:gd name="T48" fmla="*/ 4 w 159"/>
                <a:gd name="T49" fmla="*/ 13 h 407"/>
                <a:gd name="T50" fmla="*/ 4 w 159"/>
                <a:gd name="T51" fmla="*/ 13 h 407"/>
                <a:gd name="T52" fmla="*/ 4 w 159"/>
                <a:gd name="T53" fmla="*/ 12 h 407"/>
                <a:gd name="T54" fmla="*/ 4 w 159"/>
                <a:gd name="T55" fmla="*/ 12 h 407"/>
                <a:gd name="T56" fmla="*/ 4 w 159"/>
                <a:gd name="T57" fmla="*/ 11 h 407"/>
                <a:gd name="T58" fmla="*/ 4 w 159"/>
                <a:gd name="T59" fmla="*/ 11 h 407"/>
                <a:gd name="T60" fmla="*/ 4 w 159"/>
                <a:gd name="T61" fmla="*/ 10 h 407"/>
                <a:gd name="T62" fmla="*/ 3 w 159"/>
                <a:gd name="T63" fmla="*/ 9 h 407"/>
                <a:gd name="T64" fmla="*/ 3 w 159"/>
                <a:gd name="T65" fmla="*/ 9 h 407"/>
                <a:gd name="T66" fmla="*/ 3 w 159"/>
                <a:gd name="T67" fmla="*/ 8 h 407"/>
                <a:gd name="T68" fmla="*/ 3 w 159"/>
                <a:gd name="T69" fmla="*/ 7 h 407"/>
                <a:gd name="T70" fmla="*/ 2 w 159"/>
                <a:gd name="T71" fmla="*/ 7 h 407"/>
                <a:gd name="T72" fmla="*/ 2 w 159"/>
                <a:gd name="T73" fmla="*/ 6 h 407"/>
                <a:gd name="T74" fmla="*/ 2 w 159"/>
                <a:gd name="T75" fmla="*/ 5 h 407"/>
                <a:gd name="T76" fmla="*/ 2 w 159"/>
                <a:gd name="T77" fmla="*/ 4 h 407"/>
                <a:gd name="T78" fmla="*/ 2 w 159"/>
                <a:gd name="T79" fmla="*/ 4 h 407"/>
                <a:gd name="T80" fmla="*/ 1 w 159"/>
                <a:gd name="T81" fmla="*/ 3 h 407"/>
                <a:gd name="T82" fmla="*/ 1 w 159"/>
                <a:gd name="T83" fmla="*/ 3 h 407"/>
                <a:gd name="T84" fmla="*/ 1 w 159"/>
                <a:gd name="T85" fmla="*/ 2 h 407"/>
                <a:gd name="T86" fmla="*/ 1 w 159"/>
                <a:gd name="T87" fmla="*/ 2 h 407"/>
                <a:gd name="T88" fmla="*/ 1 w 159"/>
                <a:gd name="T89" fmla="*/ 1 h 407"/>
                <a:gd name="T90" fmla="*/ 1 w 159"/>
                <a:gd name="T91" fmla="*/ 1 h 407"/>
                <a:gd name="T92" fmla="*/ 1 w 159"/>
                <a:gd name="T93" fmla="*/ 1 h 407"/>
                <a:gd name="T94" fmla="*/ 0 w 159"/>
                <a:gd name="T95" fmla="*/ 1 h 407"/>
                <a:gd name="T96" fmla="*/ 0 w 159"/>
                <a:gd name="T97" fmla="*/ 0 h 407"/>
                <a:gd name="T98" fmla="*/ 0 w 159"/>
                <a:gd name="T99" fmla="*/ 1 h 407"/>
                <a:gd name="T100" fmla="*/ 0 w 159"/>
                <a:gd name="T101" fmla="*/ 1 h 407"/>
                <a:gd name="T102" fmla="*/ 0 w 159"/>
                <a:gd name="T103" fmla="*/ 1 h 4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9" h="407">
                  <a:moveTo>
                    <a:pt x="3" y="25"/>
                  </a:moveTo>
                  <a:lnTo>
                    <a:pt x="3" y="26"/>
                  </a:lnTo>
                  <a:lnTo>
                    <a:pt x="3" y="28"/>
                  </a:lnTo>
                  <a:lnTo>
                    <a:pt x="3" y="30"/>
                  </a:lnTo>
                  <a:lnTo>
                    <a:pt x="4" y="32"/>
                  </a:lnTo>
                  <a:lnTo>
                    <a:pt x="4" y="35"/>
                  </a:lnTo>
                  <a:lnTo>
                    <a:pt x="6" y="38"/>
                  </a:lnTo>
                  <a:lnTo>
                    <a:pt x="6" y="41"/>
                  </a:lnTo>
                  <a:lnTo>
                    <a:pt x="8" y="45"/>
                  </a:lnTo>
                  <a:lnTo>
                    <a:pt x="10" y="48"/>
                  </a:lnTo>
                  <a:lnTo>
                    <a:pt x="11" y="53"/>
                  </a:lnTo>
                  <a:lnTo>
                    <a:pt x="13" y="57"/>
                  </a:lnTo>
                  <a:lnTo>
                    <a:pt x="14" y="62"/>
                  </a:lnTo>
                  <a:lnTo>
                    <a:pt x="16" y="67"/>
                  </a:lnTo>
                  <a:lnTo>
                    <a:pt x="18" y="74"/>
                  </a:lnTo>
                  <a:lnTo>
                    <a:pt x="20" y="79"/>
                  </a:lnTo>
                  <a:lnTo>
                    <a:pt x="21" y="85"/>
                  </a:lnTo>
                  <a:lnTo>
                    <a:pt x="24" y="90"/>
                  </a:lnTo>
                  <a:lnTo>
                    <a:pt x="25" y="96"/>
                  </a:lnTo>
                  <a:lnTo>
                    <a:pt x="27" y="102"/>
                  </a:lnTo>
                  <a:lnTo>
                    <a:pt x="29" y="109"/>
                  </a:lnTo>
                  <a:lnTo>
                    <a:pt x="32" y="116"/>
                  </a:lnTo>
                  <a:lnTo>
                    <a:pt x="34" y="122"/>
                  </a:lnTo>
                  <a:lnTo>
                    <a:pt x="37" y="130"/>
                  </a:lnTo>
                  <a:lnTo>
                    <a:pt x="39" y="136"/>
                  </a:lnTo>
                  <a:lnTo>
                    <a:pt x="42" y="144"/>
                  </a:lnTo>
                  <a:lnTo>
                    <a:pt x="44" y="151"/>
                  </a:lnTo>
                  <a:lnTo>
                    <a:pt x="47" y="159"/>
                  </a:lnTo>
                  <a:lnTo>
                    <a:pt x="49" y="167"/>
                  </a:lnTo>
                  <a:lnTo>
                    <a:pt x="52" y="175"/>
                  </a:lnTo>
                  <a:lnTo>
                    <a:pt x="55" y="182"/>
                  </a:lnTo>
                  <a:lnTo>
                    <a:pt x="57" y="190"/>
                  </a:lnTo>
                  <a:lnTo>
                    <a:pt x="60" y="197"/>
                  </a:lnTo>
                  <a:lnTo>
                    <a:pt x="62" y="205"/>
                  </a:lnTo>
                  <a:lnTo>
                    <a:pt x="65" y="214"/>
                  </a:lnTo>
                  <a:lnTo>
                    <a:pt x="68" y="220"/>
                  </a:lnTo>
                  <a:lnTo>
                    <a:pt x="70" y="229"/>
                  </a:lnTo>
                  <a:lnTo>
                    <a:pt x="73" y="236"/>
                  </a:lnTo>
                  <a:lnTo>
                    <a:pt x="75" y="244"/>
                  </a:lnTo>
                  <a:lnTo>
                    <a:pt x="78" y="251"/>
                  </a:lnTo>
                  <a:lnTo>
                    <a:pt x="80" y="259"/>
                  </a:lnTo>
                  <a:lnTo>
                    <a:pt x="82" y="266"/>
                  </a:lnTo>
                  <a:lnTo>
                    <a:pt x="85" y="274"/>
                  </a:lnTo>
                  <a:lnTo>
                    <a:pt x="88" y="281"/>
                  </a:lnTo>
                  <a:lnTo>
                    <a:pt x="90" y="289"/>
                  </a:lnTo>
                  <a:lnTo>
                    <a:pt x="93" y="296"/>
                  </a:lnTo>
                  <a:lnTo>
                    <a:pt x="95" y="304"/>
                  </a:lnTo>
                  <a:lnTo>
                    <a:pt x="97" y="310"/>
                  </a:lnTo>
                  <a:lnTo>
                    <a:pt x="100" y="318"/>
                  </a:lnTo>
                  <a:lnTo>
                    <a:pt x="102" y="324"/>
                  </a:lnTo>
                  <a:lnTo>
                    <a:pt x="104" y="330"/>
                  </a:lnTo>
                  <a:lnTo>
                    <a:pt x="107" y="336"/>
                  </a:lnTo>
                  <a:lnTo>
                    <a:pt x="108" y="343"/>
                  </a:lnTo>
                  <a:lnTo>
                    <a:pt x="110" y="349"/>
                  </a:lnTo>
                  <a:lnTo>
                    <a:pt x="113" y="355"/>
                  </a:lnTo>
                  <a:lnTo>
                    <a:pt x="114" y="360"/>
                  </a:lnTo>
                  <a:lnTo>
                    <a:pt x="117" y="365"/>
                  </a:lnTo>
                  <a:lnTo>
                    <a:pt x="118" y="370"/>
                  </a:lnTo>
                  <a:lnTo>
                    <a:pt x="119" y="375"/>
                  </a:lnTo>
                  <a:lnTo>
                    <a:pt x="120" y="379"/>
                  </a:lnTo>
                  <a:lnTo>
                    <a:pt x="123" y="384"/>
                  </a:lnTo>
                  <a:lnTo>
                    <a:pt x="124" y="388"/>
                  </a:lnTo>
                  <a:lnTo>
                    <a:pt x="125" y="393"/>
                  </a:lnTo>
                  <a:lnTo>
                    <a:pt x="128" y="397"/>
                  </a:lnTo>
                  <a:lnTo>
                    <a:pt x="130" y="400"/>
                  </a:lnTo>
                  <a:lnTo>
                    <a:pt x="133" y="403"/>
                  </a:lnTo>
                  <a:lnTo>
                    <a:pt x="137" y="405"/>
                  </a:lnTo>
                  <a:lnTo>
                    <a:pt x="139" y="407"/>
                  </a:lnTo>
                  <a:lnTo>
                    <a:pt x="143" y="407"/>
                  </a:lnTo>
                  <a:lnTo>
                    <a:pt x="145" y="407"/>
                  </a:lnTo>
                  <a:lnTo>
                    <a:pt x="149" y="405"/>
                  </a:lnTo>
                  <a:lnTo>
                    <a:pt x="150" y="403"/>
                  </a:lnTo>
                  <a:lnTo>
                    <a:pt x="154" y="402"/>
                  </a:lnTo>
                  <a:lnTo>
                    <a:pt x="156" y="399"/>
                  </a:lnTo>
                  <a:lnTo>
                    <a:pt x="158" y="397"/>
                  </a:lnTo>
                  <a:lnTo>
                    <a:pt x="158" y="393"/>
                  </a:lnTo>
                  <a:lnTo>
                    <a:pt x="159" y="389"/>
                  </a:lnTo>
                  <a:lnTo>
                    <a:pt x="159" y="385"/>
                  </a:lnTo>
                  <a:lnTo>
                    <a:pt x="158" y="382"/>
                  </a:lnTo>
                  <a:lnTo>
                    <a:pt x="157" y="377"/>
                  </a:lnTo>
                  <a:lnTo>
                    <a:pt x="156" y="373"/>
                  </a:lnTo>
                  <a:lnTo>
                    <a:pt x="154" y="369"/>
                  </a:lnTo>
                  <a:lnTo>
                    <a:pt x="153" y="364"/>
                  </a:lnTo>
                  <a:lnTo>
                    <a:pt x="150" y="359"/>
                  </a:lnTo>
                  <a:lnTo>
                    <a:pt x="149" y="354"/>
                  </a:lnTo>
                  <a:lnTo>
                    <a:pt x="148" y="349"/>
                  </a:lnTo>
                  <a:lnTo>
                    <a:pt x="145" y="344"/>
                  </a:lnTo>
                  <a:lnTo>
                    <a:pt x="144" y="338"/>
                  </a:lnTo>
                  <a:lnTo>
                    <a:pt x="142" y="331"/>
                  </a:lnTo>
                  <a:lnTo>
                    <a:pt x="139" y="325"/>
                  </a:lnTo>
                  <a:lnTo>
                    <a:pt x="138" y="320"/>
                  </a:lnTo>
                  <a:lnTo>
                    <a:pt x="134" y="313"/>
                  </a:lnTo>
                  <a:lnTo>
                    <a:pt x="133" y="306"/>
                  </a:lnTo>
                  <a:lnTo>
                    <a:pt x="130" y="299"/>
                  </a:lnTo>
                  <a:lnTo>
                    <a:pt x="128" y="293"/>
                  </a:lnTo>
                  <a:lnTo>
                    <a:pt x="125" y="286"/>
                  </a:lnTo>
                  <a:lnTo>
                    <a:pt x="123" y="279"/>
                  </a:lnTo>
                  <a:lnTo>
                    <a:pt x="120" y="271"/>
                  </a:lnTo>
                  <a:lnTo>
                    <a:pt x="118" y="264"/>
                  </a:lnTo>
                  <a:lnTo>
                    <a:pt x="115" y="255"/>
                  </a:lnTo>
                  <a:lnTo>
                    <a:pt x="113" y="248"/>
                  </a:lnTo>
                  <a:lnTo>
                    <a:pt x="110" y="240"/>
                  </a:lnTo>
                  <a:lnTo>
                    <a:pt x="108" y="233"/>
                  </a:lnTo>
                  <a:lnTo>
                    <a:pt x="105" y="225"/>
                  </a:lnTo>
                  <a:lnTo>
                    <a:pt x="103" y="218"/>
                  </a:lnTo>
                  <a:lnTo>
                    <a:pt x="100" y="209"/>
                  </a:lnTo>
                  <a:lnTo>
                    <a:pt x="98" y="201"/>
                  </a:lnTo>
                  <a:lnTo>
                    <a:pt x="94" y="194"/>
                  </a:lnTo>
                  <a:lnTo>
                    <a:pt x="93" y="186"/>
                  </a:lnTo>
                  <a:lnTo>
                    <a:pt x="89" y="179"/>
                  </a:lnTo>
                  <a:lnTo>
                    <a:pt x="88" y="171"/>
                  </a:lnTo>
                  <a:lnTo>
                    <a:pt x="84" y="162"/>
                  </a:lnTo>
                  <a:lnTo>
                    <a:pt x="82" y="155"/>
                  </a:lnTo>
                  <a:lnTo>
                    <a:pt x="79" y="147"/>
                  </a:lnTo>
                  <a:lnTo>
                    <a:pt x="77" y="140"/>
                  </a:lnTo>
                  <a:lnTo>
                    <a:pt x="74" y="132"/>
                  </a:lnTo>
                  <a:lnTo>
                    <a:pt x="72" y="125"/>
                  </a:lnTo>
                  <a:lnTo>
                    <a:pt x="68" y="119"/>
                  </a:lnTo>
                  <a:lnTo>
                    <a:pt x="67" y="111"/>
                  </a:lnTo>
                  <a:lnTo>
                    <a:pt x="64" y="105"/>
                  </a:lnTo>
                  <a:lnTo>
                    <a:pt x="62" y="97"/>
                  </a:lnTo>
                  <a:lnTo>
                    <a:pt x="59" y="91"/>
                  </a:lnTo>
                  <a:lnTo>
                    <a:pt x="58" y="85"/>
                  </a:lnTo>
                  <a:lnTo>
                    <a:pt x="55" y="79"/>
                  </a:lnTo>
                  <a:lnTo>
                    <a:pt x="54" y="74"/>
                  </a:lnTo>
                  <a:lnTo>
                    <a:pt x="52" y="67"/>
                  </a:lnTo>
                  <a:lnTo>
                    <a:pt x="50" y="62"/>
                  </a:lnTo>
                  <a:lnTo>
                    <a:pt x="48" y="57"/>
                  </a:lnTo>
                  <a:lnTo>
                    <a:pt x="47" y="51"/>
                  </a:lnTo>
                  <a:lnTo>
                    <a:pt x="44" y="47"/>
                  </a:lnTo>
                  <a:lnTo>
                    <a:pt x="43" y="42"/>
                  </a:lnTo>
                  <a:lnTo>
                    <a:pt x="42" y="38"/>
                  </a:lnTo>
                  <a:lnTo>
                    <a:pt x="40" y="35"/>
                  </a:lnTo>
                  <a:lnTo>
                    <a:pt x="39" y="31"/>
                  </a:lnTo>
                  <a:lnTo>
                    <a:pt x="38" y="28"/>
                  </a:lnTo>
                  <a:lnTo>
                    <a:pt x="37" y="25"/>
                  </a:lnTo>
                  <a:lnTo>
                    <a:pt x="37" y="22"/>
                  </a:lnTo>
                  <a:lnTo>
                    <a:pt x="35" y="20"/>
                  </a:lnTo>
                  <a:lnTo>
                    <a:pt x="35" y="18"/>
                  </a:lnTo>
                  <a:lnTo>
                    <a:pt x="34" y="16"/>
                  </a:lnTo>
                  <a:lnTo>
                    <a:pt x="34" y="15"/>
                  </a:lnTo>
                  <a:lnTo>
                    <a:pt x="32" y="11"/>
                  </a:lnTo>
                  <a:lnTo>
                    <a:pt x="30" y="7"/>
                  </a:lnTo>
                  <a:lnTo>
                    <a:pt x="27" y="5"/>
                  </a:lnTo>
                  <a:lnTo>
                    <a:pt x="24" y="2"/>
                  </a:lnTo>
                  <a:lnTo>
                    <a:pt x="20" y="1"/>
                  </a:lnTo>
                  <a:lnTo>
                    <a:pt x="18" y="0"/>
                  </a:lnTo>
                  <a:lnTo>
                    <a:pt x="14" y="0"/>
                  </a:lnTo>
                  <a:lnTo>
                    <a:pt x="11" y="1"/>
                  </a:lnTo>
                  <a:lnTo>
                    <a:pt x="5" y="3"/>
                  </a:lnTo>
                  <a:lnTo>
                    <a:pt x="1" y="8"/>
                  </a:lnTo>
                  <a:lnTo>
                    <a:pt x="0" y="12"/>
                  </a:lnTo>
                  <a:lnTo>
                    <a:pt x="0" y="16"/>
                  </a:lnTo>
                  <a:lnTo>
                    <a:pt x="0" y="20"/>
                  </a:lnTo>
                  <a:lnTo>
                    <a:pt x="3"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6" name="Freeform 33"/>
            <p:cNvSpPr>
              <a:spLocks/>
            </p:cNvSpPr>
            <p:nvPr/>
          </p:nvSpPr>
          <p:spPr bwMode="auto">
            <a:xfrm>
              <a:off x="4104" y="1330"/>
              <a:ext cx="85" cy="135"/>
            </a:xfrm>
            <a:custGeom>
              <a:avLst/>
              <a:gdLst>
                <a:gd name="T0" fmla="*/ 1 w 170"/>
                <a:gd name="T1" fmla="*/ 1 h 270"/>
                <a:gd name="T2" fmla="*/ 1 w 170"/>
                <a:gd name="T3" fmla="*/ 2 h 270"/>
                <a:gd name="T4" fmla="*/ 1 w 170"/>
                <a:gd name="T5" fmla="*/ 2 h 270"/>
                <a:gd name="T6" fmla="*/ 1 w 170"/>
                <a:gd name="T7" fmla="*/ 3 h 270"/>
                <a:gd name="T8" fmla="*/ 1 w 170"/>
                <a:gd name="T9" fmla="*/ 3 h 270"/>
                <a:gd name="T10" fmla="*/ 2 w 170"/>
                <a:gd name="T11" fmla="*/ 3 h 270"/>
                <a:gd name="T12" fmla="*/ 2 w 170"/>
                <a:gd name="T13" fmla="*/ 4 h 270"/>
                <a:gd name="T14" fmla="*/ 2 w 170"/>
                <a:gd name="T15" fmla="*/ 4 h 270"/>
                <a:gd name="T16" fmla="*/ 2 w 170"/>
                <a:gd name="T17" fmla="*/ 5 h 270"/>
                <a:gd name="T18" fmla="*/ 3 w 170"/>
                <a:gd name="T19" fmla="*/ 5 h 270"/>
                <a:gd name="T20" fmla="*/ 3 w 170"/>
                <a:gd name="T21" fmla="*/ 5 h 270"/>
                <a:gd name="T22" fmla="*/ 3 w 170"/>
                <a:gd name="T23" fmla="*/ 6 h 270"/>
                <a:gd name="T24" fmla="*/ 3 w 170"/>
                <a:gd name="T25" fmla="*/ 6 h 270"/>
                <a:gd name="T26" fmla="*/ 4 w 170"/>
                <a:gd name="T27" fmla="*/ 7 h 270"/>
                <a:gd name="T28" fmla="*/ 4 w 170"/>
                <a:gd name="T29" fmla="*/ 7 h 270"/>
                <a:gd name="T30" fmla="*/ 4 w 170"/>
                <a:gd name="T31" fmla="*/ 8 h 270"/>
                <a:gd name="T32" fmla="*/ 4 w 170"/>
                <a:gd name="T33" fmla="*/ 8 h 270"/>
                <a:gd name="T34" fmla="*/ 4 w 170"/>
                <a:gd name="T35" fmla="*/ 8 h 270"/>
                <a:gd name="T36" fmla="*/ 5 w 170"/>
                <a:gd name="T37" fmla="*/ 9 h 270"/>
                <a:gd name="T38" fmla="*/ 5 w 170"/>
                <a:gd name="T39" fmla="*/ 9 h 270"/>
                <a:gd name="T40" fmla="*/ 5 w 170"/>
                <a:gd name="T41" fmla="*/ 9 h 270"/>
                <a:gd name="T42" fmla="*/ 6 w 170"/>
                <a:gd name="T43" fmla="*/ 9 h 270"/>
                <a:gd name="T44" fmla="*/ 6 w 170"/>
                <a:gd name="T45" fmla="*/ 8 h 270"/>
                <a:gd name="T46" fmla="*/ 6 w 170"/>
                <a:gd name="T47" fmla="*/ 8 h 270"/>
                <a:gd name="T48" fmla="*/ 5 w 170"/>
                <a:gd name="T49" fmla="*/ 8 h 270"/>
                <a:gd name="T50" fmla="*/ 5 w 170"/>
                <a:gd name="T51" fmla="*/ 7 h 270"/>
                <a:gd name="T52" fmla="*/ 5 w 170"/>
                <a:gd name="T53" fmla="*/ 7 h 270"/>
                <a:gd name="T54" fmla="*/ 5 w 170"/>
                <a:gd name="T55" fmla="*/ 7 h 270"/>
                <a:gd name="T56" fmla="*/ 5 w 170"/>
                <a:gd name="T57" fmla="*/ 6 h 270"/>
                <a:gd name="T58" fmla="*/ 4 w 170"/>
                <a:gd name="T59" fmla="*/ 6 h 270"/>
                <a:gd name="T60" fmla="*/ 4 w 170"/>
                <a:gd name="T61" fmla="*/ 5 h 270"/>
                <a:gd name="T62" fmla="*/ 4 w 170"/>
                <a:gd name="T63" fmla="*/ 5 h 270"/>
                <a:gd name="T64" fmla="*/ 4 w 170"/>
                <a:gd name="T65" fmla="*/ 5 h 270"/>
                <a:gd name="T66" fmla="*/ 3 w 170"/>
                <a:gd name="T67" fmla="*/ 4 h 270"/>
                <a:gd name="T68" fmla="*/ 3 w 170"/>
                <a:gd name="T69" fmla="*/ 4 h 270"/>
                <a:gd name="T70" fmla="*/ 3 w 170"/>
                <a:gd name="T71" fmla="*/ 3 h 270"/>
                <a:gd name="T72" fmla="*/ 3 w 170"/>
                <a:gd name="T73" fmla="*/ 3 h 270"/>
                <a:gd name="T74" fmla="*/ 2 w 170"/>
                <a:gd name="T75" fmla="*/ 2 h 270"/>
                <a:gd name="T76" fmla="*/ 2 w 170"/>
                <a:gd name="T77" fmla="*/ 2 h 270"/>
                <a:gd name="T78" fmla="*/ 2 w 170"/>
                <a:gd name="T79" fmla="*/ 2 h 270"/>
                <a:gd name="T80" fmla="*/ 2 w 170"/>
                <a:gd name="T81" fmla="*/ 1 h 270"/>
                <a:gd name="T82" fmla="*/ 2 w 170"/>
                <a:gd name="T83" fmla="*/ 1 h 270"/>
                <a:gd name="T84" fmla="*/ 1 w 170"/>
                <a:gd name="T85" fmla="*/ 1 h 270"/>
                <a:gd name="T86" fmla="*/ 1 w 170"/>
                <a:gd name="T87" fmla="*/ 1 h 270"/>
                <a:gd name="T88" fmla="*/ 1 w 170"/>
                <a:gd name="T89" fmla="*/ 0 h 270"/>
                <a:gd name="T90" fmla="*/ 1 w 170"/>
                <a:gd name="T91" fmla="*/ 1 h 270"/>
                <a:gd name="T92" fmla="*/ 0 w 170"/>
                <a:gd name="T93" fmla="*/ 1 h 270"/>
                <a:gd name="T94" fmla="*/ 1 w 170"/>
                <a:gd name="T95" fmla="*/ 1 h 2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0" h="270">
                  <a:moveTo>
                    <a:pt x="5" y="28"/>
                  </a:moveTo>
                  <a:lnTo>
                    <a:pt x="5" y="28"/>
                  </a:lnTo>
                  <a:lnTo>
                    <a:pt x="6" y="31"/>
                  </a:lnTo>
                  <a:lnTo>
                    <a:pt x="8" y="33"/>
                  </a:lnTo>
                  <a:lnTo>
                    <a:pt x="10" y="38"/>
                  </a:lnTo>
                  <a:lnTo>
                    <a:pt x="13" y="43"/>
                  </a:lnTo>
                  <a:lnTo>
                    <a:pt x="16" y="48"/>
                  </a:lnTo>
                  <a:lnTo>
                    <a:pt x="18" y="51"/>
                  </a:lnTo>
                  <a:lnTo>
                    <a:pt x="19" y="55"/>
                  </a:lnTo>
                  <a:lnTo>
                    <a:pt x="21" y="57"/>
                  </a:lnTo>
                  <a:lnTo>
                    <a:pt x="23" y="61"/>
                  </a:lnTo>
                  <a:lnTo>
                    <a:pt x="25" y="65"/>
                  </a:lnTo>
                  <a:lnTo>
                    <a:pt x="26" y="68"/>
                  </a:lnTo>
                  <a:lnTo>
                    <a:pt x="29" y="71"/>
                  </a:lnTo>
                  <a:lnTo>
                    <a:pt x="31" y="76"/>
                  </a:lnTo>
                  <a:lnTo>
                    <a:pt x="33" y="80"/>
                  </a:lnTo>
                  <a:lnTo>
                    <a:pt x="35" y="84"/>
                  </a:lnTo>
                  <a:lnTo>
                    <a:pt x="38" y="89"/>
                  </a:lnTo>
                  <a:lnTo>
                    <a:pt x="41" y="94"/>
                  </a:lnTo>
                  <a:lnTo>
                    <a:pt x="43" y="97"/>
                  </a:lnTo>
                  <a:lnTo>
                    <a:pt x="45" y="102"/>
                  </a:lnTo>
                  <a:lnTo>
                    <a:pt x="48" y="106"/>
                  </a:lnTo>
                  <a:lnTo>
                    <a:pt x="50" y="111"/>
                  </a:lnTo>
                  <a:lnTo>
                    <a:pt x="53" y="116"/>
                  </a:lnTo>
                  <a:lnTo>
                    <a:pt x="57" y="121"/>
                  </a:lnTo>
                  <a:lnTo>
                    <a:pt x="59" y="126"/>
                  </a:lnTo>
                  <a:lnTo>
                    <a:pt x="63" y="131"/>
                  </a:lnTo>
                  <a:lnTo>
                    <a:pt x="64" y="135"/>
                  </a:lnTo>
                  <a:lnTo>
                    <a:pt x="68" y="140"/>
                  </a:lnTo>
                  <a:lnTo>
                    <a:pt x="69" y="145"/>
                  </a:lnTo>
                  <a:lnTo>
                    <a:pt x="73" y="150"/>
                  </a:lnTo>
                  <a:lnTo>
                    <a:pt x="75" y="154"/>
                  </a:lnTo>
                  <a:lnTo>
                    <a:pt x="78" y="160"/>
                  </a:lnTo>
                  <a:lnTo>
                    <a:pt x="80" y="165"/>
                  </a:lnTo>
                  <a:lnTo>
                    <a:pt x="84" y="170"/>
                  </a:lnTo>
                  <a:lnTo>
                    <a:pt x="87" y="174"/>
                  </a:lnTo>
                  <a:lnTo>
                    <a:pt x="89" y="179"/>
                  </a:lnTo>
                  <a:lnTo>
                    <a:pt x="92" y="184"/>
                  </a:lnTo>
                  <a:lnTo>
                    <a:pt x="94" y="187"/>
                  </a:lnTo>
                  <a:lnTo>
                    <a:pt x="97" y="192"/>
                  </a:lnTo>
                  <a:lnTo>
                    <a:pt x="99" y="197"/>
                  </a:lnTo>
                  <a:lnTo>
                    <a:pt x="102" y="201"/>
                  </a:lnTo>
                  <a:lnTo>
                    <a:pt x="105" y="206"/>
                  </a:lnTo>
                  <a:lnTo>
                    <a:pt x="107" y="211"/>
                  </a:lnTo>
                  <a:lnTo>
                    <a:pt x="109" y="215"/>
                  </a:lnTo>
                  <a:lnTo>
                    <a:pt x="112" y="219"/>
                  </a:lnTo>
                  <a:lnTo>
                    <a:pt x="114" y="223"/>
                  </a:lnTo>
                  <a:lnTo>
                    <a:pt x="117" y="226"/>
                  </a:lnTo>
                  <a:lnTo>
                    <a:pt x="119" y="230"/>
                  </a:lnTo>
                  <a:lnTo>
                    <a:pt x="120" y="234"/>
                  </a:lnTo>
                  <a:lnTo>
                    <a:pt x="123" y="238"/>
                  </a:lnTo>
                  <a:lnTo>
                    <a:pt x="125" y="240"/>
                  </a:lnTo>
                  <a:lnTo>
                    <a:pt x="127" y="244"/>
                  </a:lnTo>
                  <a:lnTo>
                    <a:pt x="128" y="246"/>
                  </a:lnTo>
                  <a:lnTo>
                    <a:pt x="130" y="250"/>
                  </a:lnTo>
                  <a:lnTo>
                    <a:pt x="134" y="255"/>
                  </a:lnTo>
                  <a:lnTo>
                    <a:pt x="138" y="260"/>
                  </a:lnTo>
                  <a:lnTo>
                    <a:pt x="140" y="264"/>
                  </a:lnTo>
                  <a:lnTo>
                    <a:pt x="144" y="266"/>
                  </a:lnTo>
                  <a:lnTo>
                    <a:pt x="148" y="269"/>
                  </a:lnTo>
                  <a:lnTo>
                    <a:pt x="152" y="270"/>
                  </a:lnTo>
                  <a:lnTo>
                    <a:pt x="154" y="270"/>
                  </a:lnTo>
                  <a:lnTo>
                    <a:pt x="158" y="270"/>
                  </a:lnTo>
                  <a:lnTo>
                    <a:pt x="160" y="269"/>
                  </a:lnTo>
                  <a:lnTo>
                    <a:pt x="164" y="268"/>
                  </a:lnTo>
                  <a:lnTo>
                    <a:pt x="165" y="265"/>
                  </a:lnTo>
                  <a:lnTo>
                    <a:pt x="168" y="261"/>
                  </a:lnTo>
                  <a:lnTo>
                    <a:pt x="169" y="258"/>
                  </a:lnTo>
                  <a:lnTo>
                    <a:pt x="170" y="255"/>
                  </a:lnTo>
                  <a:lnTo>
                    <a:pt x="169" y="251"/>
                  </a:lnTo>
                  <a:lnTo>
                    <a:pt x="169" y="248"/>
                  </a:lnTo>
                  <a:lnTo>
                    <a:pt x="168" y="244"/>
                  </a:lnTo>
                  <a:lnTo>
                    <a:pt x="165" y="240"/>
                  </a:lnTo>
                  <a:lnTo>
                    <a:pt x="163" y="235"/>
                  </a:lnTo>
                  <a:lnTo>
                    <a:pt x="159" y="230"/>
                  </a:lnTo>
                  <a:lnTo>
                    <a:pt x="158" y="228"/>
                  </a:lnTo>
                  <a:lnTo>
                    <a:pt x="155" y="225"/>
                  </a:lnTo>
                  <a:lnTo>
                    <a:pt x="154" y="221"/>
                  </a:lnTo>
                  <a:lnTo>
                    <a:pt x="152" y="219"/>
                  </a:lnTo>
                  <a:lnTo>
                    <a:pt x="149" y="214"/>
                  </a:lnTo>
                  <a:lnTo>
                    <a:pt x="148" y="211"/>
                  </a:lnTo>
                  <a:lnTo>
                    <a:pt x="145" y="206"/>
                  </a:lnTo>
                  <a:lnTo>
                    <a:pt x="143" y="204"/>
                  </a:lnTo>
                  <a:lnTo>
                    <a:pt x="140" y="199"/>
                  </a:lnTo>
                  <a:lnTo>
                    <a:pt x="139" y="195"/>
                  </a:lnTo>
                  <a:lnTo>
                    <a:pt x="135" y="191"/>
                  </a:lnTo>
                  <a:lnTo>
                    <a:pt x="134" y="187"/>
                  </a:lnTo>
                  <a:lnTo>
                    <a:pt x="132" y="182"/>
                  </a:lnTo>
                  <a:lnTo>
                    <a:pt x="128" y="177"/>
                  </a:lnTo>
                  <a:lnTo>
                    <a:pt x="125" y="174"/>
                  </a:lnTo>
                  <a:lnTo>
                    <a:pt x="123" y="169"/>
                  </a:lnTo>
                  <a:lnTo>
                    <a:pt x="120" y="164"/>
                  </a:lnTo>
                  <a:lnTo>
                    <a:pt x="118" y="159"/>
                  </a:lnTo>
                  <a:lnTo>
                    <a:pt x="114" y="154"/>
                  </a:lnTo>
                  <a:lnTo>
                    <a:pt x="113" y="150"/>
                  </a:lnTo>
                  <a:lnTo>
                    <a:pt x="109" y="145"/>
                  </a:lnTo>
                  <a:lnTo>
                    <a:pt x="107" y="140"/>
                  </a:lnTo>
                  <a:lnTo>
                    <a:pt x="103" y="134"/>
                  </a:lnTo>
                  <a:lnTo>
                    <a:pt x="100" y="130"/>
                  </a:lnTo>
                  <a:lnTo>
                    <a:pt x="98" y="125"/>
                  </a:lnTo>
                  <a:lnTo>
                    <a:pt x="95" y="120"/>
                  </a:lnTo>
                  <a:lnTo>
                    <a:pt x="93" y="115"/>
                  </a:lnTo>
                  <a:lnTo>
                    <a:pt x="90" y="111"/>
                  </a:lnTo>
                  <a:lnTo>
                    <a:pt x="87" y="106"/>
                  </a:lnTo>
                  <a:lnTo>
                    <a:pt x="84" y="101"/>
                  </a:lnTo>
                  <a:lnTo>
                    <a:pt x="82" y="96"/>
                  </a:lnTo>
                  <a:lnTo>
                    <a:pt x="79" y="91"/>
                  </a:lnTo>
                  <a:lnTo>
                    <a:pt x="75" y="86"/>
                  </a:lnTo>
                  <a:lnTo>
                    <a:pt x="74" y="82"/>
                  </a:lnTo>
                  <a:lnTo>
                    <a:pt x="70" y="77"/>
                  </a:lnTo>
                  <a:lnTo>
                    <a:pt x="69" y="73"/>
                  </a:lnTo>
                  <a:lnTo>
                    <a:pt x="67" y="68"/>
                  </a:lnTo>
                  <a:lnTo>
                    <a:pt x="64" y="65"/>
                  </a:lnTo>
                  <a:lnTo>
                    <a:pt x="62" y="60"/>
                  </a:lnTo>
                  <a:lnTo>
                    <a:pt x="59" y="56"/>
                  </a:lnTo>
                  <a:lnTo>
                    <a:pt x="57" y="52"/>
                  </a:lnTo>
                  <a:lnTo>
                    <a:pt x="55" y="50"/>
                  </a:lnTo>
                  <a:lnTo>
                    <a:pt x="53" y="46"/>
                  </a:lnTo>
                  <a:lnTo>
                    <a:pt x="52" y="42"/>
                  </a:lnTo>
                  <a:lnTo>
                    <a:pt x="49" y="38"/>
                  </a:lnTo>
                  <a:lnTo>
                    <a:pt x="48" y="36"/>
                  </a:lnTo>
                  <a:lnTo>
                    <a:pt x="45" y="32"/>
                  </a:lnTo>
                  <a:lnTo>
                    <a:pt x="44" y="30"/>
                  </a:lnTo>
                  <a:lnTo>
                    <a:pt x="41" y="23"/>
                  </a:lnTo>
                  <a:lnTo>
                    <a:pt x="39" y="20"/>
                  </a:lnTo>
                  <a:lnTo>
                    <a:pt x="36" y="16"/>
                  </a:lnTo>
                  <a:lnTo>
                    <a:pt x="35" y="13"/>
                  </a:lnTo>
                  <a:lnTo>
                    <a:pt x="35" y="12"/>
                  </a:lnTo>
                  <a:lnTo>
                    <a:pt x="31" y="8"/>
                  </a:lnTo>
                  <a:lnTo>
                    <a:pt x="29" y="5"/>
                  </a:lnTo>
                  <a:lnTo>
                    <a:pt x="25" y="2"/>
                  </a:lnTo>
                  <a:lnTo>
                    <a:pt x="23" y="1"/>
                  </a:lnTo>
                  <a:lnTo>
                    <a:pt x="19" y="0"/>
                  </a:lnTo>
                  <a:lnTo>
                    <a:pt x="16" y="0"/>
                  </a:lnTo>
                  <a:lnTo>
                    <a:pt x="13" y="0"/>
                  </a:lnTo>
                  <a:lnTo>
                    <a:pt x="10" y="2"/>
                  </a:lnTo>
                  <a:lnTo>
                    <a:pt x="6" y="3"/>
                  </a:lnTo>
                  <a:lnTo>
                    <a:pt x="4" y="5"/>
                  </a:lnTo>
                  <a:lnTo>
                    <a:pt x="3" y="7"/>
                  </a:lnTo>
                  <a:lnTo>
                    <a:pt x="1" y="11"/>
                  </a:lnTo>
                  <a:lnTo>
                    <a:pt x="0" y="15"/>
                  </a:lnTo>
                  <a:lnTo>
                    <a:pt x="1" y="18"/>
                  </a:lnTo>
                  <a:lnTo>
                    <a:pt x="3" y="23"/>
                  </a:lnTo>
                  <a:lnTo>
                    <a:pt x="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7" name="Freeform 34"/>
            <p:cNvSpPr>
              <a:spLocks/>
            </p:cNvSpPr>
            <p:nvPr/>
          </p:nvSpPr>
          <p:spPr bwMode="auto">
            <a:xfrm>
              <a:off x="4208" y="1421"/>
              <a:ext cx="108" cy="131"/>
            </a:xfrm>
            <a:custGeom>
              <a:avLst/>
              <a:gdLst>
                <a:gd name="T0" fmla="*/ 1 w 215"/>
                <a:gd name="T1" fmla="*/ 2 h 262"/>
                <a:gd name="T2" fmla="*/ 1 w 215"/>
                <a:gd name="T3" fmla="*/ 2 h 262"/>
                <a:gd name="T4" fmla="*/ 1 w 215"/>
                <a:gd name="T5" fmla="*/ 2 h 262"/>
                <a:gd name="T6" fmla="*/ 2 w 215"/>
                <a:gd name="T7" fmla="*/ 3 h 262"/>
                <a:gd name="T8" fmla="*/ 2 w 215"/>
                <a:gd name="T9" fmla="*/ 3 h 262"/>
                <a:gd name="T10" fmla="*/ 2 w 215"/>
                <a:gd name="T11" fmla="*/ 3 h 262"/>
                <a:gd name="T12" fmla="*/ 3 w 215"/>
                <a:gd name="T13" fmla="*/ 4 h 262"/>
                <a:gd name="T14" fmla="*/ 3 w 215"/>
                <a:gd name="T15" fmla="*/ 4 h 262"/>
                <a:gd name="T16" fmla="*/ 3 w 215"/>
                <a:gd name="T17" fmla="*/ 5 h 262"/>
                <a:gd name="T18" fmla="*/ 3 w 215"/>
                <a:gd name="T19" fmla="*/ 5 h 262"/>
                <a:gd name="T20" fmla="*/ 4 w 215"/>
                <a:gd name="T21" fmla="*/ 5 h 262"/>
                <a:gd name="T22" fmla="*/ 4 w 215"/>
                <a:gd name="T23" fmla="*/ 6 h 262"/>
                <a:gd name="T24" fmla="*/ 4 w 215"/>
                <a:gd name="T25" fmla="*/ 6 h 262"/>
                <a:gd name="T26" fmla="*/ 5 w 215"/>
                <a:gd name="T27" fmla="*/ 7 h 262"/>
                <a:gd name="T28" fmla="*/ 5 w 215"/>
                <a:gd name="T29" fmla="*/ 7 h 262"/>
                <a:gd name="T30" fmla="*/ 5 w 215"/>
                <a:gd name="T31" fmla="*/ 7 h 262"/>
                <a:gd name="T32" fmla="*/ 6 w 215"/>
                <a:gd name="T33" fmla="*/ 8 h 262"/>
                <a:gd name="T34" fmla="*/ 6 w 215"/>
                <a:gd name="T35" fmla="*/ 8 h 262"/>
                <a:gd name="T36" fmla="*/ 6 w 215"/>
                <a:gd name="T37" fmla="*/ 8 h 262"/>
                <a:gd name="T38" fmla="*/ 7 w 215"/>
                <a:gd name="T39" fmla="*/ 9 h 262"/>
                <a:gd name="T40" fmla="*/ 7 w 215"/>
                <a:gd name="T41" fmla="*/ 9 h 262"/>
                <a:gd name="T42" fmla="*/ 7 w 215"/>
                <a:gd name="T43" fmla="*/ 9 h 262"/>
                <a:gd name="T44" fmla="*/ 7 w 215"/>
                <a:gd name="T45" fmla="*/ 8 h 262"/>
                <a:gd name="T46" fmla="*/ 7 w 215"/>
                <a:gd name="T47" fmla="*/ 8 h 262"/>
                <a:gd name="T48" fmla="*/ 7 w 215"/>
                <a:gd name="T49" fmla="*/ 8 h 262"/>
                <a:gd name="T50" fmla="*/ 7 w 215"/>
                <a:gd name="T51" fmla="*/ 7 h 262"/>
                <a:gd name="T52" fmla="*/ 6 w 215"/>
                <a:gd name="T53" fmla="*/ 7 h 262"/>
                <a:gd name="T54" fmla="*/ 6 w 215"/>
                <a:gd name="T55" fmla="*/ 7 h 262"/>
                <a:gd name="T56" fmla="*/ 6 w 215"/>
                <a:gd name="T57" fmla="*/ 6 h 262"/>
                <a:gd name="T58" fmla="*/ 5 w 215"/>
                <a:gd name="T59" fmla="*/ 6 h 262"/>
                <a:gd name="T60" fmla="*/ 5 w 215"/>
                <a:gd name="T61" fmla="*/ 5 h 262"/>
                <a:gd name="T62" fmla="*/ 5 w 215"/>
                <a:gd name="T63" fmla="*/ 5 h 262"/>
                <a:gd name="T64" fmla="*/ 4 w 215"/>
                <a:gd name="T65" fmla="*/ 5 h 262"/>
                <a:gd name="T66" fmla="*/ 4 w 215"/>
                <a:gd name="T67" fmla="*/ 4 h 262"/>
                <a:gd name="T68" fmla="*/ 4 w 215"/>
                <a:gd name="T69" fmla="*/ 4 h 262"/>
                <a:gd name="T70" fmla="*/ 3 w 215"/>
                <a:gd name="T71" fmla="*/ 3 h 262"/>
                <a:gd name="T72" fmla="*/ 3 w 215"/>
                <a:gd name="T73" fmla="*/ 3 h 262"/>
                <a:gd name="T74" fmla="*/ 3 w 215"/>
                <a:gd name="T75" fmla="*/ 2 h 262"/>
                <a:gd name="T76" fmla="*/ 3 w 215"/>
                <a:gd name="T77" fmla="*/ 2 h 262"/>
                <a:gd name="T78" fmla="*/ 2 w 215"/>
                <a:gd name="T79" fmla="*/ 2 h 262"/>
                <a:gd name="T80" fmla="*/ 2 w 215"/>
                <a:gd name="T81" fmla="*/ 1 h 262"/>
                <a:gd name="T82" fmla="*/ 2 w 215"/>
                <a:gd name="T83" fmla="*/ 1 h 262"/>
                <a:gd name="T84" fmla="*/ 2 w 215"/>
                <a:gd name="T85" fmla="*/ 1 h 262"/>
                <a:gd name="T86" fmla="*/ 1 w 215"/>
                <a:gd name="T87" fmla="*/ 1 h 262"/>
                <a:gd name="T88" fmla="*/ 1 w 215"/>
                <a:gd name="T89" fmla="*/ 0 h 262"/>
                <a:gd name="T90" fmla="*/ 1 w 215"/>
                <a:gd name="T91" fmla="*/ 1 h 262"/>
                <a:gd name="T92" fmla="*/ 0 w 215"/>
                <a:gd name="T93" fmla="*/ 1 h 262"/>
                <a:gd name="T94" fmla="*/ 1 w 215"/>
                <a:gd name="T95" fmla="*/ 1 h 2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5" h="262">
                  <a:moveTo>
                    <a:pt x="6" y="29"/>
                  </a:moveTo>
                  <a:lnTo>
                    <a:pt x="8" y="30"/>
                  </a:lnTo>
                  <a:lnTo>
                    <a:pt x="10" y="33"/>
                  </a:lnTo>
                  <a:lnTo>
                    <a:pt x="13" y="37"/>
                  </a:lnTo>
                  <a:lnTo>
                    <a:pt x="16" y="42"/>
                  </a:lnTo>
                  <a:lnTo>
                    <a:pt x="20" y="47"/>
                  </a:lnTo>
                  <a:lnTo>
                    <a:pt x="25" y="52"/>
                  </a:lnTo>
                  <a:lnTo>
                    <a:pt x="26" y="56"/>
                  </a:lnTo>
                  <a:lnTo>
                    <a:pt x="29" y="58"/>
                  </a:lnTo>
                  <a:lnTo>
                    <a:pt x="31" y="62"/>
                  </a:lnTo>
                  <a:lnTo>
                    <a:pt x="35" y="66"/>
                  </a:lnTo>
                  <a:lnTo>
                    <a:pt x="38" y="69"/>
                  </a:lnTo>
                  <a:lnTo>
                    <a:pt x="40" y="72"/>
                  </a:lnTo>
                  <a:lnTo>
                    <a:pt x="43" y="76"/>
                  </a:lnTo>
                  <a:lnTo>
                    <a:pt x="46" y="79"/>
                  </a:lnTo>
                  <a:lnTo>
                    <a:pt x="49" y="83"/>
                  </a:lnTo>
                  <a:lnTo>
                    <a:pt x="51" y="87"/>
                  </a:lnTo>
                  <a:lnTo>
                    <a:pt x="55" y="91"/>
                  </a:lnTo>
                  <a:lnTo>
                    <a:pt x="59" y="96"/>
                  </a:lnTo>
                  <a:lnTo>
                    <a:pt x="61" y="99"/>
                  </a:lnTo>
                  <a:lnTo>
                    <a:pt x="65" y="103"/>
                  </a:lnTo>
                  <a:lnTo>
                    <a:pt x="68" y="108"/>
                  </a:lnTo>
                  <a:lnTo>
                    <a:pt x="71" y="112"/>
                  </a:lnTo>
                  <a:lnTo>
                    <a:pt x="75" y="116"/>
                  </a:lnTo>
                  <a:lnTo>
                    <a:pt x="78" y="121"/>
                  </a:lnTo>
                  <a:lnTo>
                    <a:pt x="81" y="124"/>
                  </a:lnTo>
                  <a:lnTo>
                    <a:pt x="85" y="129"/>
                  </a:lnTo>
                  <a:lnTo>
                    <a:pt x="89" y="134"/>
                  </a:lnTo>
                  <a:lnTo>
                    <a:pt x="93" y="138"/>
                  </a:lnTo>
                  <a:lnTo>
                    <a:pt x="96" y="142"/>
                  </a:lnTo>
                  <a:lnTo>
                    <a:pt x="99" y="147"/>
                  </a:lnTo>
                  <a:lnTo>
                    <a:pt x="103" y="151"/>
                  </a:lnTo>
                  <a:lnTo>
                    <a:pt x="107" y="156"/>
                  </a:lnTo>
                  <a:lnTo>
                    <a:pt x="110" y="159"/>
                  </a:lnTo>
                  <a:lnTo>
                    <a:pt x="114" y="166"/>
                  </a:lnTo>
                  <a:lnTo>
                    <a:pt x="117" y="169"/>
                  </a:lnTo>
                  <a:lnTo>
                    <a:pt x="120" y="173"/>
                  </a:lnTo>
                  <a:lnTo>
                    <a:pt x="124" y="178"/>
                  </a:lnTo>
                  <a:lnTo>
                    <a:pt x="128" y="182"/>
                  </a:lnTo>
                  <a:lnTo>
                    <a:pt x="130" y="187"/>
                  </a:lnTo>
                  <a:lnTo>
                    <a:pt x="134" y="191"/>
                  </a:lnTo>
                  <a:lnTo>
                    <a:pt x="138" y="195"/>
                  </a:lnTo>
                  <a:lnTo>
                    <a:pt x="142" y="200"/>
                  </a:lnTo>
                  <a:lnTo>
                    <a:pt x="144" y="203"/>
                  </a:lnTo>
                  <a:lnTo>
                    <a:pt x="147" y="207"/>
                  </a:lnTo>
                  <a:lnTo>
                    <a:pt x="149" y="211"/>
                  </a:lnTo>
                  <a:lnTo>
                    <a:pt x="153" y="215"/>
                  </a:lnTo>
                  <a:lnTo>
                    <a:pt x="155" y="218"/>
                  </a:lnTo>
                  <a:lnTo>
                    <a:pt x="159" y="222"/>
                  </a:lnTo>
                  <a:lnTo>
                    <a:pt x="162" y="226"/>
                  </a:lnTo>
                  <a:lnTo>
                    <a:pt x="165" y="230"/>
                  </a:lnTo>
                  <a:lnTo>
                    <a:pt x="168" y="232"/>
                  </a:lnTo>
                  <a:lnTo>
                    <a:pt x="169" y="236"/>
                  </a:lnTo>
                  <a:lnTo>
                    <a:pt x="172" y="238"/>
                  </a:lnTo>
                  <a:lnTo>
                    <a:pt x="174" y="242"/>
                  </a:lnTo>
                  <a:lnTo>
                    <a:pt x="179" y="248"/>
                  </a:lnTo>
                  <a:lnTo>
                    <a:pt x="184" y="253"/>
                  </a:lnTo>
                  <a:lnTo>
                    <a:pt x="187" y="257"/>
                  </a:lnTo>
                  <a:lnTo>
                    <a:pt x="190" y="260"/>
                  </a:lnTo>
                  <a:lnTo>
                    <a:pt x="194" y="261"/>
                  </a:lnTo>
                  <a:lnTo>
                    <a:pt x="197" y="262"/>
                  </a:lnTo>
                  <a:lnTo>
                    <a:pt x="200" y="262"/>
                  </a:lnTo>
                  <a:lnTo>
                    <a:pt x="203" y="262"/>
                  </a:lnTo>
                  <a:lnTo>
                    <a:pt x="207" y="261"/>
                  </a:lnTo>
                  <a:lnTo>
                    <a:pt x="209" y="260"/>
                  </a:lnTo>
                  <a:lnTo>
                    <a:pt x="212" y="257"/>
                  </a:lnTo>
                  <a:lnTo>
                    <a:pt x="213" y="255"/>
                  </a:lnTo>
                  <a:lnTo>
                    <a:pt x="214" y="251"/>
                  </a:lnTo>
                  <a:lnTo>
                    <a:pt x="215" y="248"/>
                  </a:lnTo>
                  <a:lnTo>
                    <a:pt x="214" y="245"/>
                  </a:lnTo>
                  <a:lnTo>
                    <a:pt x="214" y="241"/>
                  </a:lnTo>
                  <a:lnTo>
                    <a:pt x="213" y="237"/>
                  </a:lnTo>
                  <a:lnTo>
                    <a:pt x="210" y="233"/>
                  </a:lnTo>
                  <a:lnTo>
                    <a:pt x="208" y="231"/>
                  </a:lnTo>
                  <a:lnTo>
                    <a:pt x="205" y="227"/>
                  </a:lnTo>
                  <a:lnTo>
                    <a:pt x="203" y="225"/>
                  </a:lnTo>
                  <a:lnTo>
                    <a:pt x="200" y="221"/>
                  </a:lnTo>
                  <a:lnTo>
                    <a:pt x="198" y="218"/>
                  </a:lnTo>
                  <a:lnTo>
                    <a:pt x="195" y="215"/>
                  </a:lnTo>
                  <a:lnTo>
                    <a:pt x="193" y="211"/>
                  </a:lnTo>
                  <a:lnTo>
                    <a:pt x="190" y="208"/>
                  </a:lnTo>
                  <a:lnTo>
                    <a:pt x="187" y="205"/>
                  </a:lnTo>
                  <a:lnTo>
                    <a:pt x="184" y="200"/>
                  </a:lnTo>
                  <a:lnTo>
                    <a:pt x="182" y="196"/>
                  </a:lnTo>
                  <a:lnTo>
                    <a:pt x="178" y="193"/>
                  </a:lnTo>
                  <a:lnTo>
                    <a:pt x="174" y="188"/>
                  </a:lnTo>
                  <a:lnTo>
                    <a:pt x="172" y="185"/>
                  </a:lnTo>
                  <a:lnTo>
                    <a:pt x="168" y="181"/>
                  </a:lnTo>
                  <a:lnTo>
                    <a:pt x="165" y="176"/>
                  </a:lnTo>
                  <a:lnTo>
                    <a:pt x="160" y="171"/>
                  </a:lnTo>
                  <a:lnTo>
                    <a:pt x="158" y="167"/>
                  </a:lnTo>
                  <a:lnTo>
                    <a:pt x="154" y="162"/>
                  </a:lnTo>
                  <a:lnTo>
                    <a:pt x="150" y="157"/>
                  </a:lnTo>
                  <a:lnTo>
                    <a:pt x="147" y="153"/>
                  </a:lnTo>
                  <a:lnTo>
                    <a:pt x="143" y="148"/>
                  </a:lnTo>
                  <a:lnTo>
                    <a:pt x="139" y="143"/>
                  </a:lnTo>
                  <a:lnTo>
                    <a:pt x="135" y="139"/>
                  </a:lnTo>
                  <a:lnTo>
                    <a:pt x="132" y="134"/>
                  </a:lnTo>
                  <a:lnTo>
                    <a:pt x="128" y="129"/>
                  </a:lnTo>
                  <a:lnTo>
                    <a:pt x="124" y="124"/>
                  </a:lnTo>
                  <a:lnTo>
                    <a:pt x="120" y="121"/>
                  </a:lnTo>
                  <a:lnTo>
                    <a:pt x="117" y="116"/>
                  </a:lnTo>
                  <a:lnTo>
                    <a:pt x="113" y="111"/>
                  </a:lnTo>
                  <a:lnTo>
                    <a:pt x="110" y="106"/>
                  </a:lnTo>
                  <a:lnTo>
                    <a:pt x="107" y="102"/>
                  </a:lnTo>
                  <a:lnTo>
                    <a:pt x="103" y="97"/>
                  </a:lnTo>
                  <a:lnTo>
                    <a:pt x="98" y="92"/>
                  </a:lnTo>
                  <a:lnTo>
                    <a:pt x="94" y="88"/>
                  </a:lnTo>
                  <a:lnTo>
                    <a:pt x="90" y="83"/>
                  </a:lnTo>
                  <a:lnTo>
                    <a:pt x="88" y="78"/>
                  </a:lnTo>
                  <a:lnTo>
                    <a:pt x="84" y="74"/>
                  </a:lnTo>
                  <a:lnTo>
                    <a:pt x="80" y="69"/>
                  </a:lnTo>
                  <a:lnTo>
                    <a:pt x="78" y="66"/>
                  </a:lnTo>
                  <a:lnTo>
                    <a:pt x="74" y="62"/>
                  </a:lnTo>
                  <a:lnTo>
                    <a:pt x="71" y="57"/>
                  </a:lnTo>
                  <a:lnTo>
                    <a:pt x="68" y="53"/>
                  </a:lnTo>
                  <a:lnTo>
                    <a:pt x="65" y="49"/>
                  </a:lnTo>
                  <a:lnTo>
                    <a:pt x="61" y="46"/>
                  </a:lnTo>
                  <a:lnTo>
                    <a:pt x="59" y="43"/>
                  </a:lnTo>
                  <a:lnTo>
                    <a:pt x="56" y="39"/>
                  </a:lnTo>
                  <a:lnTo>
                    <a:pt x="54" y="37"/>
                  </a:lnTo>
                  <a:lnTo>
                    <a:pt x="51" y="33"/>
                  </a:lnTo>
                  <a:lnTo>
                    <a:pt x="49" y="29"/>
                  </a:lnTo>
                  <a:lnTo>
                    <a:pt x="46" y="27"/>
                  </a:lnTo>
                  <a:lnTo>
                    <a:pt x="45" y="24"/>
                  </a:lnTo>
                  <a:lnTo>
                    <a:pt x="40" y="19"/>
                  </a:lnTo>
                  <a:lnTo>
                    <a:pt x="38" y="15"/>
                  </a:lnTo>
                  <a:lnTo>
                    <a:pt x="35" y="12"/>
                  </a:lnTo>
                  <a:lnTo>
                    <a:pt x="34" y="10"/>
                  </a:lnTo>
                  <a:lnTo>
                    <a:pt x="33" y="8"/>
                  </a:lnTo>
                  <a:lnTo>
                    <a:pt x="29" y="5"/>
                  </a:lnTo>
                  <a:lnTo>
                    <a:pt x="25" y="3"/>
                  </a:lnTo>
                  <a:lnTo>
                    <a:pt x="21" y="0"/>
                  </a:lnTo>
                  <a:lnTo>
                    <a:pt x="19" y="0"/>
                  </a:lnTo>
                  <a:lnTo>
                    <a:pt x="15" y="0"/>
                  </a:lnTo>
                  <a:lnTo>
                    <a:pt x="13" y="2"/>
                  </a:lnTo>
                  <a:lnTo>
                    <a:pt x="9" y="3"/>
                  </a:lnTo>
                  <a:lnTo>
                    <a:pt x="8" y="4"/>
                  </a:lnTo>
                  <a:lnTo>
                    <a:pt x="3" y="8"/>
                  </a:lnTo>
                  <a:lnTo>
                    <a:pt x="0" y="14"/>
                  </a:lnTo>
                  <a:lnTo>
                    <a:pt x="0" y="18"/>
                  </a:lnTo>
                  <a:lnTo>
                    <a:pt x="1" y="20"/>
                  </a:lnTo>
                  <a:lnTo>
                    <a:pt x="3" y="24"/>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8" name="Freeform 35"/>
            <p:cNvSpPr>
              <a:spLocks/>
            </p:cNvSpPr>
            <p:nvPr/>
          </p:nvSpPr>
          <p:spPr bwMode="auto">
            <a:xfrm>
              <a:off x="4153" y="1300"/>
              <a:ext cx="275" cy="181"/>
            </a:xfrm>
            <a:custGeom>
              <a:avLst/>
              <a:gdLst>
                <a:gd name="T0" fmla="*/ 0 w 551"/>
                <a:gd name="T1" fmla="*/ 2 h 362"/>
                <a:gd name="T2" fmla="*/ 0 w 551"/>
                <a:gd name="T3" fmla="*/ 2 h 362"/>
                <a:gd name="T4" fmla="*/ 1 w 551"/>
                <a:gd name="T5" fmla="*/ 2 h 362"/>
                <a:gd name="T6" fmla="*/ 1 w 551"/>
                <a:gd name="T7" fmla="*/ 3 h 362"/>
                <a:gd name="T8" fmla="*/ 2 w 551"/>
                <a:gd name="T9" fmla="*/ 3 h 362"/>
                <a:gd name="T10" fmla="*/ 3 w 551"/>
                <a:gd name="T11" fmla="*/ 3 h 362"/>
                <a:gd name="T12" fmla="*/ 4 w 551"/>
                <a:gd name="T13" fmla="*/ 4 h 362"/>
                <a:gd name="T14" fmla="*/ 5 w 551"/>
                <a:gd name="T15" fmla="*/ 5 h 362"/>
                <a:gd name="T16" fmla="*/ 6 w 551"/>
                <a:gd name="T17" fmla="*/ 5 h 362"/>
                <a:gd name="T18" fmla="*/ 7 w 551"/>
                <a:gd name="T19" fmla="*/ 6 h 362"/>
                <a:gd name="T20" fmla="*/ 8 w 551"/>
                <a:gd name="T21" fmla="*/ 7 h 362"/>
                <a:gd name="T22" fmla="*/ 9 w 551"/>
                <a:gd name="T23" fmla="*/ 7 h 362"/>
                <a:gd name="T24" fmla="*/ 10 w 551"/>
                <a:gd name="T25" fmla="*/ 8 h 362"/>
                <a:gd name="T26" fmla="*/ 11 w 551"/>
                <a:gd name="T27" fmla="*/ 8 h 362"/>
                <a:gd name="T28" fmla="*/ 12 w 551"/>
                <a:gd name="T29" fmla="*/ 9 h 362"/>
                <a:gd name="T30" fmla="*/ 13 w 551"/>
                <a:gd name="T31" fmla="*/ 10 h 362"/>
                <a:gd name="T32" fmla="*/ 13 w 551"/>
                <a:gd name="T33" fmla="*/ 10 h 362"/>
                <a:gd name="T34" fmla="*/ 14 w 551"/>
                <a:gd name="T35" fmla="*/ 11 h 362"/>
                <a:gd name="T36" fmla="*/ 15 w 551"/>
                <a:gd name="T37" fmla="*/ 11 h 362"/>
                <a:gd name="T38" fmla="*/ 15 w 551"/>
                <a:gd name="T39" fmla="*/ 11 h 362"/>
                <a:gd name="T40" fmla="*/ 16 w 551"/>
                <a:gd name="T41" fmla="*/ 12 h 362"/>
                <a:gd name="T42" fmla="*/ 16 w 551"/>
                <a:gd name="T43" fmla="*/ 12 h 362"/>
                <a:gd name="T44" fmla="*/ 17 w 551"/>
                <a:gd name="T45" fmla="*/ 12 h 362"/>
                <a:gd name="T46" fmla="*/ 17 w 551"/>
                <a:gd name="T47" fmla="*/ 11 h 362"/>
                <a:gd name="T48" fmla="*/ 17 w 551"/>
                <a:gd name="T49" fmla="*/ 11 h 362"/>
                <a:gd name="T50" fmla="*/ 16 w 551"/>
                <a:gd name="T51" fmla="*/ 11 h 362"/>
                <a:gd name="T52" fmla="*/ 16 w 551"/>
                <a:gd name="T53" fmla="*/ 11 h 362"/>
                <a:gd name="T54" fmla="*/ 16 w 551"/>
                <a:gd name="T55" fmla="*/ 10 h 362"/>
                <a:gd name="T56" fmla="*/ 15 w 551"/>
                <a:gd name="T57" fmla="*/ 10 h 362"/>
                <a:gd name="T58" fmla="*/ 14 w 551"/>
                <a:gd name="T59" fmla="*/ 9 h 362"/>
                <a:gd name="T60" fmla="*/ 13 w 551"/>
                <a:gd name="T61" fmla="*/ 9 h 362"/>
                <a:gd name="T62" fmla="*/ 13 w 551"/>
                <a:gd name="T63" fmla="*/ 8 h 362"/>
                <a:gd name="T64" fmla="*/ 12 w 551"/>
                <a:gd name="T65" fmla="*/ 8 h 362"/>
                <a:gd name="T66" fmla="*/ 11 w 551"/>
                <a:gd name="T67" fmla="*/ 7 h 362"/>
                <a:gd name="T68" fmla="*/ 10 w 551"/>
                <a:gd name="T69" fmla="*/ 6 h 362"/>
                <a:gd name="T70" fmla="*/ 9 w 551"/>
                <a:gd name="T71" fmla="*/ 6 h 362"/>
                <a:gd name="T72" fmla="*/ 8 w 551"/>
                <a:gd name="T73" fmla="*/ 5 h 362"/>
                <a:gd name="T74" fmla="*/ 6 w 551"/>
                <a:gd name="T75" fmla="*/ 5 h 362"/>
                <a:gd name="T76" fmla="*/ 5 w 551"/>
                <a:gd name="T77" fmla="*/ 4 h 362"/>
                <a:gd name="T78" fmla="*/ 5 w 551"/>
                <a:gd name="T79" fmla="*/ 3 h 362"/>
                <a:gd name="T80" fmla="*/ 4 w 551"/>
                <a:gd name="T81" fmla="*/ 3 h 362"/>
                <a:gd name="T82" fmla="*/ 3 w 551"/>
                <a:gd name="T83" fmla="*/ 2 h 362"/>
                <a:gd name="T84" fmla="*/ 2 w 551"/>
                <a:gd name="T85" fmla="*/ 2 h 362"/>
                <a:gd name="T86" fmla="*/ 2 w 551"/>
                <a:gd name="T87" fmla="*/ 1 h 362"/>
                <a:gd name="T88" fmla="*/ 1 w 551"/>
                <a:gd name="T89" fmla="*/ 1 h 362"/>
                <a:gd name="T90" fmla="*/ 1 w 551"/>
                <a:gd name="T91" fmla="*/ 1 h 362"/>
                <a:gd name="T92" fmla="*/ 0 w 551"/>
                <a:gd name="T93" fmla="*/ 1 h 362"/>
                <a:gd name="T94" fmla="*/ 0 w 551"/>
                <a:gd name="T95" fmla="*/ 0 h 362"/>
                <a:gd name="T96" fmla="*/ 0 w 551"/>
                <a:gd name="T97" fmla="*/ 1 h 362"/>
                <a:gd name="T98" fmla="*/ 0 w 551"/>
                <a:gd name="T99" fmla="*/ 1 h 362"/>
                <a:gd name="T100" fmla="*/ 0 w 551"/>
                <a:gd name="T101" fmla="*/ 1 h 362"/>
                <a:gd name="T102" fmla="*/ 0 w 551"/>
                <a:gd name="T103" fmla="*/ 1 h 3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51" h="362">
                  <a:moveTo>
                    <a:pt x="12" y="34"/>
                  </a:moveTo>
                  <a:lnTo>
                    <a:pt x="15" y="34"/>
                  </a:lnTo>
                  <a:lnTo>
                    <a:pt x="19" y="37"/>
                  </a:lnTo>
                  <a:lnTo>
                    <a:pt x="21" y="39"/>
                  </a:lnTo>
                  <a:lnTo>
                    <a:pt x="25" y="41"/>
                  </a:lnTo>
                  <a:lnTo>
                    <a:pt x="29" y="44"/>
                  </a:lnTo>
                  <a:lnTo>
                    <a:pt x="34" y="46"/>
                  </a:lnTo>
                  <a:lnTo>
                    <a:pt x="39" y="50"/>
                  </a:lnTo>
                  <a:lnTo>
                    <a:pt x="44" y="52"/>
                  </a:lnTo>
                  <a:lnTo>
                    <a:pt x="49" y="56"/>
                  </a:lnTo>
                  <a:lnTo>
                    <a:pt x="55" y="61"/>
                  </a:lnTo>
                  <a:lnTo>
                    <a:pt x="61" y="65"/>
                  </a:lnTo>
                  <a:lnTo>
                    <a:pt x="69" y="70"/>
                  </a:lnTo>
                  <a:lnTo>
                    <a:pt x="76" y="75"/>
                  </a:lnTo>
                  <a:lnTo>
                    <a:pt x="85" y="80"/>
                  </a:lnTo>
                  <a:lnTo>
                    <a:pt x="91" y="84"/>
                  </a:lnTo>
                  <a:lnTo>
                    <a:pt x="100" y="89"/>
                  </a:lnTo>
                  <a:lnTo>
                    <a:pt x="109" y="95"/>
                  </a:lnTo>
                  <a:lnTo>
                    <a:pt x="118" y="101"/>
                  </a:lnTo>
                  <a:lnTo>
                    <a:pt x="126" y="106"/>
                  </a:lnTo>
                  <a:lnTo>
                    <a:pt x="136" y="112"/>
                  </a:lnTo>
                  <a:lnTo>
                    <a:pt x="146" y="119"/>
                  </a:lnTo>
                  <a:lnTo>
                    <a:pt x="156" y="125"/>
                  </a:lnTo>
                  <a:lnTo>
                    <a:pt x="166" y="131"/>
                  </a:lnTo>
                  <a:lnTo>
                    <a:pt x="176" y="138"/>
                  </a:lnTo>
                  <a:lnTo>
                    <a:pt x="186" y="145"/>
                  </a:lnTo>
                  <a:lnTo>
                    <a:pt x="198" y="151"/>
                  </a:lnTo>
                  <a:lnTo>
                    <a:pt x="208" y="159"/>
                  </a:lnTo>
                  <a:lnTo>
                    <a:pt x="219" y="165"/>
                  </a:lnTo>
                  <a:lnTo>
                    <a:pt x="229" y="173"/>
                  </a:lnTo>
                  <a:lnTo>
                    <a:pt x="240" y="180"/>
                  </a:lnTo>
                  <a:lnTo>
                    <a:pt x="252" y="186"/>
                  </a:lnTo>
                  <a:lnTo>
                    <a:pt x="262" y="193"/>
                  </a:lnTo>
                  <a:lnTo>
                    <a:pt x="273" y="200"/>
                  </a:lnTo>
                  <a:lnTo>
                    <a:pt x="284" y="206"/>
                  </a:lnTo>
                  <a:lnTo>
                    <a:pt x="294" y="214"/>
                  </a:lnTo>
                  <a:lnTo>
                    <a:pt x="305" y="220"/>
                  </a:lnTo>
                  <a:lnTo>
                    <a:pt x="317" y="228"/>
                  </a:lnTo>
                  <a:lnTo>
                    <a:pt x="328" y="235"/>
                  </a:lnTo>
                  <a:lnTo>
                    <a:pt x="338" y="241"/>
                  </a:lnTo>
                  <a:lnTo>
                    <a:pt x="348" y="248"/>
                  </a:lnTo>
                  <a:lnTo>
                    <a:pt x="358" y="255"/>
                  </a:lnTo>
                  <a:lnTo>
                    <a:pt x="369" y="261"/>
                  </a:lnTo>
                  <a:lnTo>
                    <a:pt x="379" y="268"/>
                  </a:lnTo>
                  <a:lnTo>
                    <a:pt x="389" y="274"/>
                  </a:lnTo>
                  <a:lnTo>
                    <a:pt x="399" y="280"/>
                  </a:lnTo>
                  <a:lnTo>
                    <a:pt x="409" y="287"/>
                  </a:lnTo>
                  <a:lnTo>
                    <a:pt x="419" y="293"/>
                  </a:lnTo>
                  <a:lnTo>
                    <a:pt x="428" y="298"/>
                  </a:lnTo>
                  <a:lnTo>
                    <a:pt x="437" y="304"/>
                  </a:lnTo>
                  <a:lnTo>
                    <a:pt x="446" y="310"/>
                  </a:lnTo>
                  <a:lnTo>
                    <a:pt x="453" y="314"/>
                  </a:lnTo>
                  <a:lnTo>
                    <a:pt x="462" y="319"/>
                  </a:lnTo>
                  <a:lnTo>
                    <a:pt x="469" y="324"/>
                  </a:lnTo>
                  <a:lnTo>
                    <a:pt x="477" y="330"/>
                  </a:lnTo>
                  <a:lnTo>
                    <a:pt x="483" y="334"/>
                  </a:lnTo>
                  <a:lnTo>
                    <a:pt x="491" y="338"/>
                  </a:lnTo>
                  <a:lnTo>
                    <a:pt x="496" y="342"/>
                  </a:lnTo>
                  <a:lnTo>
                    <a:pt x="502" y="345"/>
                  </a:lnTo>
                  <a:lnTo>
                    <a:pt x="508" y="348"/>
                  </a:lnTo>
                  <a:lnTo>
                    <a:pt x="513" y="352"/>
                  </a:lnTo>
                  <a:lnTo>
                    <a:pt x="517" y="354"/>
                  </a:lnTo>
                  <a:lnTo>
                    <a:pt x="522" y="357"/>
                  </a:lnTo>
                  <a:lnTo>
                    <a:pt x="527" y="359"/>
                  </a:lnTo>
                  <a:lnTo>
                    <a:pt x="531" y="360"/>
                  </a:lnTo>
                  <a:lnTo>
                    <a:pt x="535" y="360"/>
                  </a:lnTo>
                  <a:lnTo>
                    <a:pt x="540" y="362"/>
                  </a:lnTo>
                  <a:lnTo>
                    <a:pt x="542" y="359"/>
                  </a:lnTo>
                  <a:lnTo>
                    <a:pt x="545" y="358"/>
                  </a:lnTo>
                  <a:lnTo>
                    <a:pt x="547" y="357"/>
                  </a:lnTo>
                  <a:lnTo>
                    <a:pt x="550" y="354"/>
                  </a:lnTo>
                  <a:lnTo>
                    <a:pt x="550" y="350"/>
                  </a:lnTo>
                  <a:lnTo>
                    <a:pt x="551" y="347"/>
                  </a:lnTo>
                  <a:lnTo>
                    <a:pt x="551" y="343"/>
                  </a:lnTo>
                  <a:lnTo>
                    <a:pt x="550" y="340"/>
                  </a:lnTo>
                  <a:lnTo>
                    <a:pt x="547" y="337"/>
                  </a:lnTo>
                  <a:lnTo>
                    <a:pt x="546" y="334"/>
                  </a:lnTo>
                  <a:lnTo>
                    <a:pt x="542" y="330"/>
                  </a:lnTo>
                  <a:lnTo>
                    <a:pt x="540" y="328"/>
                  </a:lnTo>
                  <a:lnTo>
                    <a:pt x="535" y="325"/>
                  </a:lnTo>
                  <a:lnTo>
                    <a:pt x="530" y="323"/>
                  </a:lnTo>
                  <a:lnTo>
                    <a:pt x="525" y="319"/>
                  </a:lnTo>
                  <a:lnTo>
                    <a:pt x="520" y="317"/>
                  </a:lnTo>
                  <a:lnTo>
                    <a:pt x="513" y="312"/>
                  </a:lnTo>
                  <a:lnTo>
                    <a:pt x="508" y="309"/>
                  </a:lnTo>
                  <a:lnTo>
                    <a:pt x="501" y="304"/>
                  </a:lnTo>
                  <a:lnTo>
                    <a:pt x="495" y="300"/>
                  </a:lnTo>
                  <a:lnTo>
                    <a:pt x="486" y="295"/>
                  </a:lnTo>
                  <a:lnTo>
                    <a:pt x="478" y="290"/>
                  </a:lnTo>
                  <a:lnTo>
                    <a:pt x="471" y="285"/>
                  </a:lnTo>
                  <a:lnTo>
                    <a:pt x="462" y="280"/>
                  </a:lnTo>
                  <a:lnTo>
                    <a:pt x="453" y="275"/>
                  </a:lnTo>
                  <a:lnTo>
                    <a:pt x="444" y="269"/>
                  </a:lnTo>
                  <a:lnTo>
                    <a:pt x="436" y="264"/>
                  </a:lnTo>
                  <a:lnTo>
                    <a:pt x="426" y="258"/>
                  </a:lnTo>
                  <a:lnTo>
                    <a:pt x="416" y="251"/>
                  </a:lnTo>
                  <a:lnTo>
                    <a:pt x="406" y="245"/>
                  </a:lnTo>
                  <a:lnTo>
                    <a:pt x="396" y="239"/>
                  </a:lnTo>
                  <a:lnTo>
                    <a:pt x="386" y="233"/>
                  </a:lnTo>
                  <a:lnTo>
                    <a:pt x="374" y="225"/>
                  </a:lnTo>
                  <a:lnTo>
                    <a:pt x="364" y="219"/>
                  </a:lnTo>
                  <a:lnTo>
                    <a:pt x="354" y="211"/>
                  </a:lnTo>
                  <a:lnTo>
                    <a:pt x="343" y="205"/>
                  </a:lnTo>
                  <a:lnTo>
                    <a:pt x="332" y="198"/>
                  </a:lnTo>
                  <a:lnTo>
                    <a:pt x="322" y="191"/>
                  </a:lnTo>
                  <a:lnTo>
                    <a:pt x="310" y="184"/>
                  </a:lnTo>
                  <a:lnTo>
                    <a:pt x="299" y="178"/>
                  </a:lnTo>
                  <a:lnTo>
                    <a:pt x="288" y="170"/>
                  </a:lnTo>
                  <a:lnTo>
                    <a:pt x="278" y="164"/>
                  </a:lnTo>
                  <a:lnTo>
                    <a:pt x="267" y="156"/>
                  </a:lnTo>
                  <a:lnTo>
                    <a:pt x="257" y="150"/>
                  </a:lnTo>
                  <a:lnTo>
                    <a:pt x="245" y="143"/>
                  </a:lnTo>
                  <a:lnTo>
                    <a:pt x="234" y="135"/>
                  </a:lnTo>
                  <a:lnTo>
                    <a:pt x="223" y="129"/>
                  </a:lnTo>
                  <a:lnTo>
                    <a:pt x="213" y="122"/>
                  </a:lnTo>
                  <a:lnTo>
                    <a:pt x="201" y="115"/>
                  </a:lnTo>
                  <a:lnTo>
                    <a:pt x="191" y="109"/>
                  </a:lnTo>
                  <a:lnTo>
                    <a:pt x="181" y="102"/>
                  </a:lnTo>
                  <a:lnTo>
                    <a:pt x="171" y="96"/>
                  </a:lnTo>
                  <a:lnTo>
                    <a:pt x="161" y="89"/>
                  </a:lnTo>
                  <a:lnTo>
                    <a:pt x="151" y="82"/>
                  </a:lnTo>
                  <a:lnTo>
                    <a:pt x="143" y="76"/>
                  </a:lnTo>
                  <a:lnTo>
                    <a:pt x="134" y="71"/>
                  </a:lnTo>
                  <a:lnTo>
                    <a:pt x="124" y="65"/>
                  </a:lnTo>
                  <a:lnTo>
                    <a:pt x="116" y="60"/>
                  </a:lnTo>
                  <a:lnTo>
                    <a:pt x="108" y="55"/>
                  </a:lnTo>
                  <a:lnTo>
                    <a:pt x="100" y="50"/>
                  </a:lnTo>
                  <a:lnTo>
                    <a:pt x="91" y="45"/>
                  </a:lnTo>
                  <a:lnTo>
                    <a:pt x="85" y="40"/>
                  </a:lnTo>
                  <a:lnTo>
                    <a:pt x="77" y="35"/>
                  </a:lnTo>
                  <a:lnTo>
                    <a:pt x="71" y="31"/>
                  </a:lnTo>
                  <a:lnTo>
                    <a:pt x="65" y="27"/>
                  </a:lnTo>
                  <a:lnTo>
                    <a:pt x="60" y="24"/>
                  </a:lnTo>
                  <a:lnTo>
                    <a:pt x="54" y="20"/>
                  </a:lnTo>
                  <a:lnTo>
                    <a:pt x="50" y="17"/>
                  </a:lnTo>
                  <a:lnTo>
                    <a:pt x="45" y="14"/>
                  </a:lnTo>
                  <a:lnTo>
                    <a:pt x="41" y="11"/>
                  </a:lnTo>
                  <a:lnTo>
                    <a:pt x="37" y="10"/>
                  </a:lnTo>
                  <a:lnTo>
                    <a:pt x="35" y="9"/>
                  </a:lnTo>
                  <a:lnTo>
                    <a:pt x="31" y="6"/>
                  </a:lnTo>
                  <a:lnTo>
                    <a:pt x="30" y="5"/>
                  </a:lnTo>
                  <a:lnTo>
                    <a:pt x="25" y="2"/>
                  </a:lnTo>
                  <a:lnTo>
                    <a:pt x="21" y="1"/>
                  </a:lnTo>
                  <a:lnTo>
                    <a:pt x="16" y="0"/>
                  </a:lnTo>
                  <a:lnTo>
                    <a:pt x="12" y="0"/>
                  </a:lnTo>
                  <a:lnTo>
                    <a:pt x="9" y="1"/>
                  </a:lnTo>
                  <a:lnTo>
                    <a:pt x="6" y="2"/>
                  </a:lnTo>
                  <a:lnTo>
                    <a:pt x="4" y="5"/>
                  </a:lnTo>
                  <a:lnTo>
                    <a:pt x="2" y="7"/>
                  </a:lnTo>
                  <a:lnTo>
                    <a:pt x="1" y="10"/>
                  </a:lnTo>
                  <a:lnTo>
                    <a:pt x="0" y="14"/>
                  </a:lnTo>
                  <a:lnTo>
                    <a:pt x="0" y="17"/>
                  </a:lnTo>
                  <a:lnTo>
                    <a:pt x="1" y="20"/>
                  </a:lnTo>
                  <a:lnTo>
                    <a:pt x="2" y="24"/>
                  </a:lnTo>
                  <a:lnTo>
                    <a:pt x="5" y="27"/>
                  </a:lnTo>
                  <a:lnTo>
                    <a:pt x="9" y="30"/>
                  </a:lnTo>
                  <a:lnTo>
                    <a:pt x="1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9" name="Freeform 36"/>
            <p:cNvSpPr>
              <a:spLocks/>
            </p:cNvSpPr>
            <p:nvPr/>
          </p:nvSpPr>
          <p:spPr bwMode="auto">
            <a:xfrm>
              <a:off x="4191" y="1252"/>
              <a:ext cx="172" cy="21"/>
            </a:xfrm>
            <a:custGeom>
              <a:avLst/>
              <a:gdLst>
                <a:gd name="T0" fmla="*/ 1 w 343"/>
                <a:gd name="T1" fmla="*/ 1 h 44"/>
                <a:gd name="T2" fmla="*/ 2 w 343"/>
                <a:gd name="T3" fmla="*/ 1 h 44"/>
                <a:gd name="T4" fmla="*/ 2 w 343"/>
                <a:gd name="T5" fmla="*/ 1 h 44"/>
                <a:gd name="T6" fmla="*/ 2 w 343"/>
                <a:gd name="T7" fmla="*/ 1 h 44"/>
                <a:gd name="T8" fmla="*/ 3 w 343"/>
                <a:gd name="T9" fmla="*/ 1 h 44"/>
                <a:gd name="T10" fmla="*/ 3 w 343"/>
                <a:gd name="T11" fmla="*/ 1 h 44"/>
                <a:gd name="T12" fmla="*/ 4 w 343"/>
                <a:gd name="T13" fmla="*/ 1 h 44"/>
                <a:gd name="T14" fmla="*/ 4 w 343"/>
                <a:gd name="T15" fmla="*/ 1 h 44"/>
                <a:gd name="T16" fmla="*/ 5 w 343"/>
                <a:gd name="T17" fmla="*/ 1 h 44"/>
                <a:gd name="T18" fmla="*/ 5 w 343"/>
                <a:gd name="T19" fmla="*/ 1 h 44"/>
                <a:gd name="T20" fmla="*/ 6 w 343"/>
                <a:gd name="T21" fmla="*/ 1 h 44"/>
                <a:gd name="T22" fmla="*/ 6 w 343"/>
                <a:gd name="T23" fmla="*/ 1 h 44"/>
                <a:gd name="T24" fmla="*/ 7 w 343"/>
                <a:gd name="T25" fmla="*/ 1 h 44"/>
                <a:gd name="T26" fmla="*/ 7 w 343"/>
                <a:gd name="T27" fmla="*/ 1 h 44"/>
                <a:gd name="T28" fmla="*/ 8 w 343"/>
                <a:gd name="T29" fmla="*/ 1 h 44"/>
                <a:gd name="T30" fmla="*/ 9 w 343"/>
                <a:gd name="T31" fmla="*/ 1 h 44"/>
                <a:gd name="T32" fmla="*/ 9 w 343"/>
                <a:gd name="T33" fmla="*/ 1 h 44"/>
                <a:gd name="T34" fmla="*/ 10 w 343"/>
                <a:gd name="T35" fmla="*/ 1 h 44"/>
                <a:gd name="T36" fmla="*/ 10 w 343"/>
                <a:gd name="T37" fmla="*/ 1 h 44"/>
                <a:gd name="T38" fmla="*/ 11 w 343"/>
                <a:gd name="T39" fmla="*/ 1 h 44"/>
                <a:gd name="T40" fmla="*/ 11 w 343"/>
                <a:gd name="T41" fmla="*/ 0 h 44"/>
                <a:gd name="T42" fmla="*/ 11 w 343"/>
                <a:gd name="T43" fmla="*/ 0 h 44"/>
                <a:gd name="T44" fmla="*/ 11 w 343"/>
                <a:gd name="T45" fmla="*/ 0 h 44"/>
                <a:gd name="T46" fmla="*/ 11 w 343"/>
                <a:gd name="T47" fmla="*/ 0 h 44"/>
                <a:gd name="T48" fmla="*/ 10 w 343"/>
                <a:gd name="T49" fmla="*/ 0 h 44"/>
                <a:gd name="T50" fmla="*/ 10 w 343"/>
                <a:gd name="T51" fmla="*/ 0 h 44"/>
                <a:gd name="T52" fmla="*/ 9 w 343"/>
                <a:gd name="T53" fmla="*/ 0 h 44"/>
                <a:gd name="T54" fmla="*/ 9 w 343"/>
                <a:gd name="T55" fmla="*/ 0 h 44"/>
                <a:gd name="T56" fmla="*/ 8 w 343"/>
                <a:gd name="T57" fmla="*/ 0 h 44"/>
                <a:gd name="T58" fmla="*/ 7 w 343"/>
                <a:gd name="T59" fmla="*/ 0 h 44"/>
                <a:gd name="T60" fmla="*/ 7 w 343"/>
                <a:gd name="T61" fmla="*/ 0 h 44"/>
                <a:gd name="T62" fmla="*/ 6 w 343"/>
                <a:gd name="T63" fmla="*/ 0 h 44"/>
                <a:gd name="T64" fmla="*/ 6 w 343"/>
                <a:gd name="T65" fmla="*/ 0 h 44"/>
                <a:gd name="T66" fmla="*/ 5 w 343"/>
                <a:gd name="T67" fmla="*/ 0 h 44"/>
                <a:gd name="T68" fmla="*/ 5 w 343"/>
                <a:gd name="T69" fmla="*/ 0 h 44"/>
                <a:gd name="T70" fmla="*/ 4 w 343"/>
                <a:gd name="T71" fmla="*/ 0 h 44"/>
                <a:gd name="T72" fmla="*/ 4 w 343"/>
                <a:gd name="T73" fmla="*/ 0 h 44"/>
                <a:gd name="T74" fmla="*/ 3 w 343"/>
                <a:gd name="T75" fmla="*/ 0 h 44"/>
                <a:gd name="T76" fmla="*/ 3 w 343"/>
                <a:gd name="T77" fmla="*/ 0 h 44"/>
                <a:gd name="T78" fmla="*/ 2 w 343"/>
                <a:gd name="T79" fmla="*/ 0 h 44"/>
                <a:gd name="T80" fmla="*/ 2 w 343"/>
                <a:gd name="T81" fmla="*/ 0 h 44"/>
                <a:gd name="T82" fmla="*/ 1 w 343"/>
                <a:gd name="T83" fmla="*/ 0 h 44"/>
                <a:gd name="T84" fmla="*/ 1 w 343"/>
                <a:gd name="T85" fmla="*/ 0 h 44"/>
                <a:gd name="T86" fmla="*/ 1 w 343"/>
                <a:gd name="T87" fmla="*/ 0 h 44"/>
                <a:gd name="T88" fmla="*/ 1 w 343"/>
                <a:gd name="T89" fmla="*/ 0 h 44"/>
                <a:gd name="T90" fmla="*/ 0 w 343"/>
                <a:gd name="T91" fmla="*/ 0 h 44"/>
                <a:gd name="T92" fmla="*/ 1 w 343"/>
                <a:gd name="T93" fmla="*/ 1 h 44"/>
                <a:gd name="T94" fmla="*/ 1 w 343"/>
                <a:gd name="T95" fmla="*/ 1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3" h="44">
                  <a:moveTo>
                    <a:pt x="20" y="44"/>
                  </a:moveTo>
                  <a:lnTo>
                    <a:pt x="20" y="44"/>
                  </a:lnTo>
                  <a:lnTo>
                    <a:pt x="22" y="44"/>
                  </a:lnTo>
                  <a:lnTo>
                    <a:pt x="25" y="44"/>
                  </a:lnTo>
                  <a:lnTo>
                    <a:pt x="29" y="44"/>
                  </a:lnTo>
                  <a:lnTo>
                    <a:pt x="34" y="43"/>
                  </a:lnTo>
                  <a:lnTo>
                    <a:pt x="39" y="43"/>
                  </a:lnTo>
                  <a:lnTo>
                    <a:pt x="42" y="43"/>
                  </a:lnTo>
                  <a:lnTo>
                    <a:pt x="45" y="43"/>
                  </a:lnTo>
                  <a:lnTo>
                    <a:pt x="49" y="43"/>
                  </a:lnTo>
                  <a:lnTo>
                    <a:pt x="54" y="43"/>
                  </a:lnTo>
                  <a:lnTo>
                    <a:pt x="57" y="41"/>
                  </a:lnTo>
                  <a:lnTo>
                    <a:pt x="62" y="41"/>
                  </a:lnTo>
                  <a:lnTo>
                    <a:pt x="65" y="41"/>
                  </a:lnTo>
                  <a:lnTo>
                    <a:pt x="69" y="41"/>
                  </a:lnTo>
                  <a:lnTo>
                    <a:pt x="74" y="40"/>
                  </a:lnTo>
                  <a:lnTo>
                    <a:pt x="79" y="40"/>
                  </a:lnTo>
                  <a:lnTo>
                    <a:pt x="84" y="40"/>
                  </a:lnTo>
                  <a:lnTo>
                    <a:pt x="89" y="40"/>
                  </a:lnTo>
                  <a:lnTo>
                    <a:pt x="94" y="40"/>
                  </a:lnTo>
                  <a:lnTo>
                    <a:pt x="99" y="40"/>
                  </a:lnTo>
                  <a:lnTo>
                    <a:pt x="104" y="40"/>
                  </a:lnTo>
                  <a:lnTo>
                    <a:pt x="110" y="40"/>
                  </a:lnTo>
                  <a:lnTo>
                    <a:pt x="115" y="39"/>
                  </a:lnTo>
                  <a:lnTo>
                    <a:pt x="122" y="39"/>
                  </a:lnTo>
                  <a:lnTo>
                    <a:pt x="127" y="39"/>
                  </a:lnTo>
                  <a:lnTo>
                    <a:pt x="133" y="39"/>
                  </a:lnTo>
                  <a:lnTo>
                    <a:pt x="138" y="39"/>
                  </a:lnTo>
                  <a:lnTo>
                    <a:pt x="144" y="39"/>
                  </a:lnTo>
                  <a:lnTo>
                    <a:pt x="151" y="39"/>
                  </a:lnTo>
                  <a:lnTo>
                    <a:pt x="157" y="39"/>
                  </a:lnTo>
                  <a:lnTo>
                    <a:pt x="163" y="38"/>
                  </a:lnTo>
                  <a:lnTo>
                    <a:pt x="169" y="38"/>
                  </a:lnTo>
                  <a:lnTo>
                    <a:pt x="174" y="38"/>
                  </a:lnTo>
                  <a:lnTo>
                    <a:pt x="182" y="38"/>
                  </a:lnTo>
                  <a:lnTo>
                    <a:pt x="187" y="36"/>
                  </a:lnTo>
                  <a:lnTo>
                    <a:pt x="193" y="36"/>
                  </a:lnTo>
                  <a:lnTo>
                    <a:pt x="199" y="36"/>
                  </a:lnTo>
                  <a:lnTo>
                    <a:pt x="207" y="36"/>
                  </a:lnTo>
                  <a:lnTo>
                    <a:pt x="212" y="35"/>
                  </a:lnTo>
                  <a:lnTo>
                    <a:pt x="218" y="35"/>
                  </a:lnTo>
                  <a:lnTo>
                    <a:pt x="224" y="35"/>
                  </a:lnTo>
                  <a:lnTo>
                    <a:pt x="232" y="35"/>
                  </a:lnTo>
                  <a:lnTo>
                    <a:pt x="237" y="35"/>
                  </a:lnTo>
                  <a:lnTo>
                    <a:pt x="243" y="35"/>
                  </a:lnTo>
                  <a:lnTo>
                    <a:pt x="249" y="34"/>
                  </a:lnTo>
                  <a:lnTo>
                    <a:pt x="256" y="34"/>
                  </a:lnTo>
                  <a:lnTo>
                    <a:pt x="261" y="34"/>
                  </a:lnTo>
                  <a:lnTo>
                    <a:pt x="267" y="34"/>
                  </a:lnTo>
                  <a:lnTo>
                    <a:pt x="273" y="34"/>
                  </a:lnTo>
                  <a:lnTo>
                    <a:pt x="280" y="34"/>
                  </a:lnTo>
                  <a:lnTo>
                    <a:pt x="285" y="34"/>
                  </a:lnTo>
                  <a:lnTo>
                    <a:pt x="291" y="34"/>
                  </a:lnTo>
                  <a:lnTo>
                    <a:pt x="296" y="34"/>
                  </a:lnTo>
                  <a:lnTo>
                    <a:pt x="302" y="34"/>
                  </a:lnTo>
                  <a:lnTo>
                    <a:pt x="307" y="34"/>
                  </a:lnTo>
                  <a:lnTo>
                    <a:pt x="312" y="34"/>
                  </a:lnTo>
                  <a:lnTo>
                    <a:pt x="317" y="34"/>
                  </a:lnTo>
                  <a:lnTo>
                    <a:pt x="322" y="34"/>
                  </a:lnTo>
                  <a:lnTo>
                    <a:pt x="326" y="33"/>
                  </a:lnTo>
                  <a:lnTo>
                    <a:pt x="330" y="31"/>
                  </a:lnTo>
                  <a:lnTo>
                    <a:pt x="333" y="29"/>
                  </a:lnTo>
                  <a:lnTo>
                    <a:pt x="337" y="28"/>
                  </a:lnTo>
                  <a:lnTo>
                    <a:pt x="338" y="25"/>
                  </a:lnTo>
                  <a:lnTo>
                    <a:pt x="341" y="21"/>
                  </a:lnTo>
                  <a:lnTo>
                    <a:pt x="342" y="19"/>
                  </a:lnTo>
                  <a:lnTo>
                    <a:pt x="343" y="16"/>
                  </a:lnTo>
                  <a:lnTo>
                    <a:pt x="341" y="10"/>
                  </a:lnTo>
                  <a:lnTo>
                    <a:pt x="337" y="5"/>
                  </a:lnTo>
                  <a:lnTo>
                    <a:pt x="335" y="3"/>
                  </a:lnTo>
                  <a:lnTo>
                    <a:pt x="331" y="1"/>
                  </a:lnTo>
                  <a:lnTo>
                    <a:pt x="326" y="0"/>
                  </a:lnTo>
                  <a:lnTo>
                    <a:pt x="321" y="0"/>
                  </a:lnTo>
                  <a:lnTo>
                    <a:pt x="316" y="0"/>
                  </a:lnTo>
                  <a:lnTo>
                    <a:pt x="311" y="0"/>
                  </a:lnTo>
                  <a:lnTo>
                    <a:pt x="306" y="0"/>
                  </a:lnTo>
                  <a:lnTo>
                    <a:pt x="301" y="0"/>
                  </a:lnTo>
                  <a:lnTo>
                    <a:pt x="295" y="0"/>
                  </a:lnTo>
                  <a:lnTo>
                    <a:pt x="290" y="0"/>
                  </a:lnTo>
                  <a:lnTo>
                    <a:pt x="283" y="0"/>
                  </a:lnTo>
                  <a:lnTo>
                    <a:pt x="278" y="0"/>
                  </a:lnTo>
                  <a:lnTo>
                    <a:pt x="272" y="0"/>
                  </a:lnTo>
                  <a:lnTo>
                    <a:pt x="266" y="0"/>
                  </a:lnTo>
                  <a:lnTo>
                    <a:pt x="259" y="0"/>
                  </a:lnTo>
                  <a:lnTo>
                    <a:pt x="254" y="0"/>
                  </a:lnTo>
                  <a:lnTo>
                    <a:pt x="248" y="0"/>
                  </a:lnTo>
                  <a:lnTo>
                    <a:pt x="242" y="1"/>
                  </a:lnTo>
                  <a:lnTo>
                    <a:pt x="236" y="1"/>
                  </a:lnTo>
                  <a:lnTo>
                    <a:pt x="231" y="1"/>
                  </a:lnTo>
                  <a:lnTo>
                    <a:pt x="223" y="1"/>
                  </a:lnTo>
                  <a:lnTo>
                    <a:pt x="217" y="1"/>
                  </a:lnTo>
                  <a:lnTo>
                    <a:pt x="211" y="1"/>
                  </a:lnTo>
                  <a:lnTo>
                    <a:pt x="206" y="1"/>
                  </a:lnTo>
                  <a:lnTo>
                    <a:pt x="198" y="1"/>
                  </a:lnTo>
                  <a:lnTo>
                    <a:pt x="192" y="3"/>
                  </a:lnTo>
                  <a:lnTo>
                    <a:pt x="186" y="3"/>
                  </a:lnTo>
                  <a:lnTo>
                    <a:pt x="181" y="3"/>
                  </a:lnTo>
                  <a:lnTo>
                    <a:pt x="173" y="3"/>
                  </a:lnTo>
                  <a:lnTo>
                    <a:pt x="168" y="3"/>
                  </a:lnTo>
                  <a:lnTo>
                    <a:pt x="161" y="4"/>
                  </a:lnTo>
                  <a:lnTo>
                    <a:pt x="156" y="4"/>
                  </a:lnTo>
                  <a:lnTo>
                    <a:pt x="149" y="4"/>
                  </a:lnTo>
                  <a:lnTo>
                    <a:pt x="143" y="4"/>
                  </a:lnTo>
                  <a:lnTo>
                    <a:pt x="137" y="5"/>
                  </a:lnTo>
                  <a:lnTo>
                    <a:pt x="132" y="5"/>
                  </a:lnTo>
                  <a:lnTo>
                    <a:pt x="125" y="5"/>
                  </a:lnTo>
                  <a:lnTo>
                    <a:pt x="119" y="5"/>
                  </a:lnTo>
                  <a:lnTo>
                    <a:pt x="113" y="5"/>
                  </a:lnTo>
                  <a:lnTo>
                    <a:pt x="108" y="5"/>
                  </a:lnTo>
                  <a:lnTo>
                    <a:pt x="103" y="5"/>
                  </a:lnTo>
                  <a:lnTo>
                    <a:pt x="98" y="6"/>
                  </a:lnTo>
                  <a:lnTo>
                    <a:pt x="93" y="6"/>
                  </a:lnTo>
                  <a:lnTo>
                    <a:pt x="87" y="6"/>
                  </a:lnTo>
                  <a:lnTo>
                    <a:pt x="82" y="6"/>
                  </a:lnTo>
                  <a:lnTo>
                    <a:pt x="77" y="6"/>
                  </a:lnTo>
                  <a:lnTo>
                    <a:pt x="73" y="6"/>
                  </a:lnTo>
                  <a:lnTo>
                    <a:pt x="68" y="8"/>
                  </a:lnTo>
                  <a:lnTo>
                    <a:pt x="63" y="8"/>
                  </a:lnTo>
                  <a:lnTo>
                    <a:pt x="59" y="8"/>
                  </a:lnTo>
                  <a:lnTo>
                    <a:pt x="55" y="8"/>
                  </a:lnTo>
                  <a:lnTo>
                    <a:pt x="52" y="9"/>
                  </a:lnTo>
                  <a:lnTo>
                    <a:pt x="48" y="9"/>
                  </a:lnTo>
                  <a:lnTo>
                    <a:pt x="44" y="9"/>
                  </a:lnTo>
                  <a:lnTo>
                    <a:pt x="40" y="9"/>
                  </a:lnTo>
                  <a:lnTo>
                    <a:pt x="38" y="9"/>
                  </a:lnTo>
                  <a:lnTo>
                    <a:pt x="32" y="9"/>
                  </a:lnTo>
                  <a:lnTo>
                    <a:pt x="28" y="9"/>
                  </a:lnTo>
                  <a:lnTo>
                    <a:pt x="23" y="9"/>
                  </a:lnTo>
                  <a:lnTo>
                    <a:pt x="20" y="10"/>
                  </a:lnTo>
                  <a:lnTo>
                    <a:pt x="18" y="10"/>
                  </a:lnTo>
                  <a:lnTo>
                    <a:pt x="13" y="10"/>
                  </a:lnTo>
                  <a:lnTo>
                    <a:pt x="9" y="11"/>
                  </a:lnTo>
                  <a:lnTo>
                    <a:pt x="7" y="13"/>
                  </a:lnTo>
                  <a:lnTo>
                    <a:pt x="4" y="16"/>
                  </a:lnTo>
                  <a:lnTo>
                    <a:pt x="1" y="18"/>
                  </a:lnTo>
                  <a:lnTo>
                    <a:pt x="0" y="21"/>
                  </a:lnTo>
                  <a:lnTo>
                    <a:pt x="0" y="25"/>
                  </a:lnTo>
                  <a:lnTo>
                    <a:pt x="0" y="28"/>
                  </a:lnTo>
                  <a:lnTo>
                    <a:pt x="1" y="34"/>
                  </a:lnTo>
                  <a:lnTo>
                    <a:pt x="5" y="39"/>
                  </a:lnTo>
                  <a:lnTo>
                    <a:pt x="8" y="40"/>
                  </a:lnTo>
                  <a:lnTo>
                    <a:pt x="12" y="43"/>
                  </a:lnTo>
                  <a:lnTo>
                    <a:pt x="15" y="44"/>
                  </a:lnTo>
                  <a:lnTo>
                    <a:pt x="2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0" name="Freeform 37"/>
            <p:cNvSpPr>
              <a:spLocks/>
            </p:cNvSpPr>
            <p:nvPr/>
          </p:nvSpPr>
          <p:spPr bwMode="auto">
            <a:xfrm>
              <a:off x="3813" y="1060"/>
              <a:ext cx="69" cy="62"/>
            </a:xfrm>
            <a:custGeom>
              <a:avLst/>
              <a:gdLst>
                <a:gd name="T0" fmla="*/ 1 w 139"/>
                <a:gd name="T1" fmla="*/ 1 h 124"/>
                <a:gd name="T2" fmla="*/ 1 w 139"/>
                <a:gd name="T3" fmla="*/ 1 h 124"/>
                <a:gd name="T4" fmla="*/ 1 w 139"/>
                <a:gd name="T5" fmla="*/ 1 h 124"/>
                <a:gd name="T6" fmla="*/ 1 w 139"/>
                <a:gd name="T7" fmla="*/ 1 h 124"/>
                <a:gd name="T8" fmla="*/ 1 w 139"/>
                <a:gd name="T9" fmla="*/ 1 h 124"/>
                <a:gd name="T10" fmla="*/ 2 w 139"/>
                <a:gd name="T11" fmla="*/ 2 h 124"/>
                <a:gd name="T12" fmla="*/ 2 w 139"/>
                <a:gd name="T13" fmla="*/ 2 h 124"/>
                <a:gd name="T14" fmla="*/ 2 w 139"/>
                <a:gd name="T15" fmla="*/ 2 h 124"/>
                <a:gd name="T16" fmla="*/ 2 w 139"/>
                <a:gd name="T17" fmla="*/ 2 h 124"/>
                <a:gd name="T18" fmla="*/ 3 w 139"/>
                <a:gd name="T19" fmla="*/ 3 h 124"/>
                <a:gd name="T20" fmla="*/ 3 w 139"/>
                <a:gd name="T21" fmla="*/ 3 h 124"/>
                <a:gd name="T22" fmla="*/ 3 w 139"/>
                <a:gd name="T23" fmla="*/ 3 h 124"/>
                <a:gd name="T24" fmla="*/ 3 w 139"/>
                <a:gd name="T25" fmla="*/ 3 h 124"/>
                <a:gd name="T26" fmla="*/ 4 w 139"/>
                <a:gd name="T27" fmla="*/ 3 h 124"/>
                <a:gd name="T28" fmla="*/ 4 w 139"/>
                <a:gd name="T29" fmla="*/ 3 h 124"/>
                <a:gd name="T30" fmla="*/ 4 w 139"/>
                <a:gd name="T31" fmla="*/ 4 h 124"/>
                <a:gd name="T32" fmla="*/ 4 w 139"/>
                <a:gd name="T33" fmla="*/ 4 h 124"/>
                <a:gd name="T34" fmla="*/ 4 w 139"/>
                <a:gd name="T35" fmla="*/ 4 h 124"/>
                <a:gd name="T36" fmla="*/ 4 w 139"/>
                <a:gd name="T37" fmla="*/ 4 h 124"/>
                <a:gd name="T38" fmla="*/ 4 w 139"/>
                <a:gd name="T39" fmla="*/ 4 h 124"/>
                <a:gd name="T40" fmla="*/ 3 w 139"/>
                <a:gd name="T41" fmla="*/ 4 h 124"/>
                <a:gd name="T42" fmla="*/ 3 w 139"/>
                <a:gd name="T43" fmla="*/ 4 h 124"/>
                <a:gd name="T44" fmla="*/ 3 w 139"/>
                <a:gd name="T45" fmla="*/ 4 h 124"/>
                <a:gd name="T46" fmla="*/ 2 w 139"/>
                <a:gd name="T47" fmla="*/ 4 h 124"/>
                <a:gd name="T48" fmla="*/ 2 w 139"/>
                <a:gd name="T49" fmla="*/ 3 h 124"/>
                <a:gd name="T50" fmla="*/ 2 w 139"/>
                <a:gd name="T51" fmla="*/ 3 h 124"/>
                <a:gd name="T52" fmla="*/ 2 w 139"/>
                <a:gd name="T53" fmla="*/ 3 h 124"/>
                <a:gd name="T54" fmla="*/ 2 w 139"/>
                <a:gd name="T55" fmla="*/ 3 h 124"/>
                <a:gd name="T56" fmla="*/ 1 w 139"/>
                <a:gd name="T57" fmla="*/ 3 h 124"/>
                <a:gd name="T58" fmla="*/ 1 w 139"/>
                <a:gd name="T59" fmla="*/ 3 h 124"/>
                <a:gd name="T60" fmla="*/ 1 w 139"/>
                <a:gd name="T61" fmla="*/ 2 h 124"/>
                <a:gd name="T62" fmla="*/ 1 w 139"/>
                <a:gd name="T63" fmla="*/ 2 h 124"/>
                <a:gd name="T64" fmla="*/ 0 w 139"/>
                <a:gd name="T65" fmla="*/ 2 h 124"/>
                <a:gd name="T66" fmla="*/ 0 w 139"/>
                <a:gd name="T67" fmla="*/ 2 h 124"/>
                <a:gd name="T68" fmla="*/ 0 w 139"/>
                <a:gd name="T69" fmla="*/ 2 h 124"/>
                <a:gd name="T70" fmla="*/ 0 w 139"/>
                <a:gd name="T71" fmla="*/ 1 h 124"/>
                <a:gd name="T72" fmla="*/ 0 w 139"/>
                <a:gd name="T73" fmla="*/ 1 h 124"/>
                <a:gd name="T74" fmla="*/ 0 w 139"/>
                <a:gd name="T75" fmla="*/ 1 h 124"/>
                <a:gd name="T76" fmla="*/ 0 w 139"/>
                <a:gd name="T77" fmla="*/ 1 h 124"/>
                <a:gd name="T78" fmla="*/ 0 w 139"/>
                <a:gd name="T79" fmla="*/ 1 h 124"/>
                <a:gd name="T80" fmla="*/ 0 w 139"/>
                <a:gd name="T81" fmla="*/ 0 h 124"/>
                <a:gd name="T82" fmla="*/ 0 w 139"/>
                <a:gd name="T83" fmla="*/ 0 h 124"/>
                <a:gd name="T84" fmla="*/ 0 w 139"/>
                <a:gd name="T85" fmla="*/ 1 h 124"/>
                <a:gd name="T86" fmla="*/ 0 w 139"/>
                <a:gd name="T87" fmla="*/ 1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9" h="124">
                  <a:moveTo>
                    <a:pt x="31" y="7"/>
                  </a:moveTo>
                  <a:lnTo>
                    <a:pt x="34" y="10"/>
                  </a:lnTo>
                  <a:lnTo>
                    <a:pt x="37" y="14"/>
                  </a:lnTo>
                  <a:lnTo>
                    <a:pt x="40" y="15"/>
                  </a:lnTo>
                  <a:lnTo>
                    <a:pt x="42" y="17"/>
                  </a:lnTo>
                  <a:lnTo>
                    <a:pt x="46" y="20"/>
                  </a:lnTo>
                  <a:lnTo>
                    <a:pt x="49" y="24"/>
                  </a:lnTo>
                  <a:lnTo>
                    <a:pt x="52" y="25"/>
                  </a:lnTo>
                  <a:lnTo>
                    <a:pt x="55" y="29"/>
                  </a:lnTo>
                  <a:lnTo>
                    <a:pt x="60" y="31"/>
                  </a:lnTo>
                  <a:lnTo>
                    <a:pt x="64" y="35"/>
                  </a:lnTo>
                  <a:lnTo>
                    <a:pt x="67" y="39"/>
                  </a:lnTo>
                  <a:lnTo>
                    <a:pt x="71" y="43"/>
                  </a:lnTo>
                  <a:lnTo>
                    <a:pt x="75" y="45"/>
                  </a:lnTo>
                  <a:lnTo>
                    <a:pt x="80" y="49"/>
                  </a:lnTo>
                  <a:lnTo>
                    <a:pt x="82" y="51"/>
                  </a:lnTo>
                  <a:lnTo>
                    <a:pt x="86" y="55"/>
                  </a:lnTo>
                  <a:lnTo>
                    <a:pt x="91" y="59"/>
                  </a:lnTo>
                  <a:lnTo>
                    <a:pt x="95" y="63"/>
                  </a:lnTo>
                  <a:lnTo>
                    <a:pt x="99" y="65"/>
                  </a:lnTo>
                  <a:lnTo>
                    <a:pt x="103" y="69"/>
                  </a:lnTo>
                  <a:lnTo>
                    <a:pt x="105" y="71"/>
                  </a:lnTo>
                  <a:lnTo>
                    <a:pt x="110" y="75"/>
                  </a:lnTo>
                  <a:lnTo>
                    <a:pt x="113" y="78"/>
                  </a:lnTo>
                  <a:lnTo>
                    <a:pt x="116" y="80"/>
                  </a:lnTo>
                  <a:lnTo>
                    <a:pt x="119" y="83"/>
                  </a:lnTo>
                  <a:lnTo>
                    <a:pt x="123" y="86"/>
                  </a:lnTo>
                  <a:lnTo>
                    <a:pt x="128" y="90"/>
                  </a:lnTo>
                  <a:lnTo>
                    <a:pt x="131" y="94"/>
                  </a:lnTo>
                  <a:lnTo>
                    <a:pt x="135" y="96"/>
                  </a:lnTo>
                  <a:lnTo>
                    <a:pt x="136" y="100"/>
                  </a:lnTo>
                  <a:lnTo>
                    <a:pt x="138" y="103"/>
                  </a:lnTo>
                  <a:lnTo>
                    <a:pt x="139" y="106"/>
                  </a:lnTo>
                  <a:lnTo>
                    <a:pt x="139" y="109"/>
                  </a:lnTo>
                  <a:lnTo>
                    <a:pt x="139" y="113"/>
                  </a:lnTo>
                  <a:lnTo>
                    <a:pt x="138" y="115"/>
                  </a:lnTo>
                  <a:lnTo>
                    <a:pt x="136" y="119"/>
                  </a:lnTo>
                  <a:lnTo>
                    <a:pt x="134" y="120"/>
                  </a:lnTo>
                  <a:lnTo>
                    <a:pt x="131" y="123"/>
                  </a:lnTo>
                  <a:lnTo>
                    <a:pt x="129" y="124"/>
                  </a:lnTo>
                  <a:lnTo>
                    <a:pt x="125" y="124"/>
                  </a:lnTo>
                  <a:lnTo>
                    <a:pt x="121" y="124"/>
                  </a:lnTo>
                  <a:lnTo>
                    <a:pt x="118" y="123"/>
                  </a:lnTo>
                  <a:lnTo>
                    <a:pt x="114" y="120"/>
                  </a:lnTo>
                  <a:lnTo>
                    <a:pt x="110" y="118"/>
                  </a:lnTo>
                  <a:lnTo>
                    <a:pt x="105" y="114"/>
                  </a:lnTo>
                  <a:lnTo>
                    <a:pt x="100" y="109"/>
                  </a:lnTo>
                  <a:lnTo>
                    <a:pt x="94" y="104"/>
                  </a:lnTo>
                  <a:lnTo>
                    <a:pt x="87" y="99"/>
                  </a:lnTo>
                  <a:lnTo>
                    <a:pt x="85" y="95"/>
                  </a:lnTo>
                  <a:lnTo>
                    <a:pt x="81" y="93"/>
                  </a:lnTo>
                  <a:lnTo>
                    <a:pt x="77" y="90"/>
                  </a:lnTo>
                  <a:lnTo>
                    <a:pt x="74" y="88"/>
                  </a:lnTo>
                  <a:lnTo>
                    <a:pt x="70" y="84"/>
                  </a:lnTo>
                  <a:lnTo>
                    <a:pt x="67" y="81"/>
                  </a:lnTo>
                  <a:lnTo>
                    <a:pt x="64" y="78"/>
                  </a:lnTo>
                  <a:lnTo>
                    <a:pt x="60" y="75"/>
                  </a:lnTo>
                  <a:lnTo>
                    <a:pt x="56" y="71"/>
                  </a:lnTo>
                  <a:lnTo>
                    <a:pt x="52" y="69"/>
                  </a:lnTo>
                  <a:lnTo>
                    <a:pt x="49" y="65"/>
                  </a:lnTo>
                  <a:lnTo>
                    <a:pt x="45" y="63"/>
                  </a:lnTo>
                  <a:lnTo>
                    <a:pt x="41" y="59"/>
                  </a:lnTo>
                  <a:lnTo>
                    <a:pt x="39" y="56"/>
                  </a:lnTo>
                  <a:lnTo>
                    <a:pt x="35" y="54"/>
                  </a:lnTo>
                  <a:lnTo>
                    <a:pt x="31" y="51"/>
                  </a:lnTo>
                  <a:lnTo>
                    <a:pt x="27" y="48"/>
                  </a:lnTo>
                  <a:lnTo>
                    <a:pt x="25" y="45"/>
                  </a:lnTo>
                  <a:lnTo>
                    <a:pt x="21" y="43"/>
                  </a:lnTo>
                  <a:lnTo>
                    <a:pt x="20" y="41"/>
                  </a:lnTo>
                  <a:lnTo>
                    <a:pt x="14" y="36"/>
                  </a:lnTo>
                  <a:lnTo>
                    <a:pt x="10" y="34"/>
                  </a:lnTo>
                  <a:lnTo>
                    <a:pt x="6" y="30"/>
                  </a:lnTo>
                  <a:lnTo>
                    <a:pt x="2" y="25"/>
                  </a:lnTo>
                  <a:lnTo>
                    <a:pt x="1" y="21"/>
                  </a:lnTo>
                  <a:lnTo>
                    <a:pt x="0" y="19"/>
                  </a:lnTo>
                  <a:lnTo>
                    <a:pt x="0" y="15"/>
                  </a:lnTo>
                  <a:lnTo>
                    <a:pt x="0" y="11"/>
                  </a:lnTo>
                  <a:lnTo>
                    <a:pt x="1" y="7"/>
                  </a:lnTo>
                  <a:lnTo>
                    <a:pt x="4" y="6"/>
                  </a:lnTo>
                  <a:lnTo>
                    <a:pt x="5" y="4"/>
                  </a:lnTo>
                  <a:lnTo>
                    <a:pt x="9" y="1"/>
                  </a:lnTo>
                  <a:lnTo>
                    <a:pt x="11" y="0"/>
                  </a:lnTo>
                  <a:lnTo>
                    <a:pt x="15" y="0"/>
                  </a:lnTo>
                  <a:lnTo>
                    <a:pt x="19" y="0"/>
                  </a:lnTo>
                  <a:lnTo>
                    <a:pt x="22" y="1"/>
                  </a:lnTo>
                  <a:lnTo>
                    <a:pt x="27" y="4"/>
                  </a:lnTo>
                  <a:lnTo>
                    <a:pt x="3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7895" name="Picture 38" descr="Deflagration hartma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04088" y="2667000"/>
            <a:ext cx="1763712"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Line 39"/>
          <p:cNvSpPr>
            <a:spLocks noChangeShapeType="1"/>
          </p:cNvSpPr>
          <p:nvPr/>
        </p:nvSpPr>
        <p:spPr bwMode="auto">
          <a:xfrm>
            <a:off x="5399088" y="1371600"/>
            <a:ext cx="914400" cy="228600"/>
          </a:xfrm>
          <a:prstGeom prst="line">
            <a:avLst/>
          </a:prstGeom>
          <a:noFill/>
          <a:ln w="28575">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7" name="Line 40"/>
          <p:cNvSpPr>
            <a:spLocks noChangeShapeType="1"/>
          </p:cNvSpPr>
          <p:nvPr/>
        </p:nvSpPr>
        <p:spPr bwMode="auto">
          <a:xfrm flipV="1">
            <a:off x="5932488" y="3657600"/>
            <a:ext cx="1600200" cy="609600"/>
          </a:xfrm>
          <a:prstGeom prst="line">
            <a:avLst/>
          </a:prstGeom>
          <a:noFill/>
          <a:ln w="28575">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Rectangle 41"/>
          <p:cNvSpPr>
            <a:spLocks noChangeArrowheads="1"/>
          </p:cNvSpPr>
          <p:nvPr/>
        </p:nvSpPr>
        <p:spPr bwMode="auto">
          <a:xfrm>
            <a:off x="457200" y="57912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09575" indent="-409575" eaLnBrk="1" hangingPunct="1">
              <a:lnSpc>
                <a:spcPct val="90000"/>
              </a:lnSpc>
              <a:spcBef>
                <a:spcPct val="20000"/>
              </a:spcBef>
              <a:buFontTx/>
              <a:buChar char="•"/>
            </a:pPr>
            <a:r>
              <a:rPr lang="en-US" sz="2700">
                <a:solidFill>
                  <a:schemeClr val="bg1"/>
                </a:solidFill>
              </a:rPr>
              <a:t>The </a:t>
            </a:r>
            <a:r>
              <a:rPr lang="en-US" sz="2700">
                <a:latin typeface="Arial Black" pitchFamily="34" charset="0"/>
              </a:rPr>
              <a:t>mechanism of destruction in most combustible dust explosions</a:t>
            </a:r>
            <a:r>
              <a:rPr lang="en-US" sz="2700">
                <a:solidFill>
                  <a:schemeClr val="bg1"/>
                </a:solidFill>
              </a:rPr>
              <a:t>.</a:t>
            </a:r>
          </a:p>
        </p:txBody>
      </p:sp>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E89E8E5-D28D-4048-AC81-4AE224D76A30}" type="slidenum">
              <a:rPr lang="en-US" smtClean="0"/>
              <a:pPr/>
              <a:t>41</a:t>
            </a:fld>
            <a:endParaRPr lang="en-US" smtClean="0"/>
          </a:p>
        </p:txBody>
      </p:sp>
      <p:sp>
        <p:nvSpPr>
          <p:cNvPr id="155650" name="Rectangle 2"/>
          <p:cNvSpPr>
            <a:spLocks noGrp="1" noChangeArrowheads="1"/>
          </p:cNvSpPr>
          <p:nvPr>
            <p:ph type="title"/>
          </p:nvPr>
        </p:nvSpPr>
        <p:spPr>
          <a:xfrm>
            <a:off x="-152400" y="0"/>
            <a:ext cx="6324600" cy="1143000"/>
          </a:xfrm>
        </p:spPr>
        <p:txBody>
          <a:bodyPr/>
          <a:lstStyle/>
          <a:p>
            <a:pPr eaLnBrk="1" hangingPunct="1">
              <a:defRPr/>
            </a:pPr>
            <a:r>
              <a:rPr lang="en-US" sz="4000" b="1" smtClean="0">
                <a:effectLst>
                  <a:outerShdw blurRad="38100" dist="38100" dir="2700000" algn="tl">
                    <a:srgbClr val="000000"/>
                  </a:outerShdw>
                </a:effectLst>
              </a:rPr>
              <a:t>Dust Combustibility</a:t>
            </a:r>
            <a:r>
              <a:rPr lang="en-US" b="1" smtClean="0">
                <a:solidFill>
                  <a:srgbClr val="0000FF"/>
                </a:solidFill>
              </a:rPr>
              <a:t> </a:t>
            </a:r>
          </a:p>
        </p:txBody>
      </p:sp>
      <p:sp>
        <p:nvSpPr>
          <p:cNvPr id="38916" name="Rectangle 3"/>
          <p:cNvSpPr>
            <a:spLocks noGrp="1" noChangeArrowheads="1"/>
          </p:cNvSpPr>
          <p:nvPr>
            <p:ph type="body" idx="1"/>
          </p:nvPr>
        </p:nvSpPr>
        <p:spPr>
          <a:xfrm>
            <a:off x="457200" y="1257300"/>
            <a:ext cx="8686800" cy="5715000"/>
          </a:xfrm>
        </p:spPr>
        <p:txBody>
          <a:bodyPr/>
          <a:lstStyle/>
          <a:p>
            <a:pPr eaLnBrk="1" hangingPunct="1">
              <a:lnSpc>
                <a:spcPct val="90000"/>
              </a:lnSpc>
              <a:buFontTx/>
              <a:buNone/>
            </a:pPr>
            <a:endParaRPr lang="en-US" sz="3500" b="1" smtClean="0"/>
          </a:p>
          <a:p>
            <a:pPr eaLnBrk="1" hangingPunct="1">
              <a:lnSpc>
                <a:spcPct val="90000"/>
              </a:lnSpc>
              <a:buFontTx/>
              <a:buNone/>
            </a:pPr>
            <a:endParaRPr lang="en-US" sz="1100" smtClean="0"/>
          </a:p>
          <a:p>
            <a:pPr eaLnBrk="1" hangingPunct="1">
              <a:lnSpc>
                <a:spcPct val="90000"/>
              </a:lnSpc>
              <a:buFontTx/>
              <a:buNone/>
            </a:pPr>
            <a:r>
              <a:rPr lang="en-US" sz="2800" smtClean="0">
                <a:solidFill>
                  <a:schemeClr val="tx1"/>
                </a:solidFill>
                <a:latin typeface="Arial Black" pitchFamily="34" charset="0"/>
              </a:rPr>
              <a:t>Combustible dust</a:t>
            </a:r>
            <a:r>
              <a:rPr lang="en-US" sz="2800" smtClean="0">
                <a:solidFill>
                  <a:schemeClr val="tx1"/>
                </a:solidFill>
              </a:rPr>
              <a:t> </a:t>
            </a:r>
            <a:r>
              <a:rPr lang="en-US" sz="2800" smtClean="0"/>
              <a:t>per NFPA 654</a:t>
            </a:r>
          </a:p>
          <a:p>
            <a:pPr eaLnBrk="1" hangingPunct="1">
              <a:lnSpc>
                <a:spcPct val="90000"/>
              </a:lnSpc>
            </a:pPr>
            <a:r>
              <a:rPr lang="en-US" sz="2800" smtClean="0"/>
              <a:t>Prior to 2006 - “Any</a:t>
            </a:r>
            <a:r>
              <a:rPr lang="en-US" sz="2800" smtClean="0">
                <a:solidFill>
                  <a:schemeClr val="tx1"/>
                </a:solidFill>
              </a:rPr>
              <a:t> </a:t>
            </a:r>
            <a:r>
              <a:rPr lang="en-US" sz="2800" smtClean="0">
                <a:solidFill>
                  <a:schemeClr val="tx1"/>
                </a:solidFill>
                <a:latin typeface="Arial Black" pitchFamily="34" charset="0"/>
              </a:rPr>
              <a:t>finely divided solid material that is 420 microns or smaller</a:t>
            </a:r>
            <a:r>
              <a:rPr lang="en-US" sz="2800" smtClean="0">
                <a:solidFill>
                  <a:schemeClr val="tx1"/>
                </a:solidFill>
              </a:rPr>
              <a:t> </a:t>
            </a:r>
            <a:r>
              <a:rPr lang="en-US" sz="2800" smtClean="0"/>
              <a:t>in diameter (material passing a U.S. No. 40 Standard Sieve) and presents a fire or explosion hazard when dispersed and ignited in air.”</a:t>
            </a:r>
          </a:p>
          <a:p>
            <a:pPr eaLnBrk="1" hangingPunct="1">
              <a:lnSpc>
                <a:spcPct val="90000"/>
              </a:lnSpc>
            </a:pPr>
            <a:r>
              <a:rPr lang="en-US" sz="2800" smtClean="0"/>
              <a:t>2006 Edition – A combustible particulate solid that</a:t>
            </a:r>
            <a:r>
              <a:rPr lang="en-US" sz="2800" smtClean="0">
                <a:solidFill>
                  <a:schemeClr val="tx1"/>
                </a:solidFill>
              </a:rPr>
              <a:t> </a:t>
            </a:r>
            <a:r>
              <a:rPr lang="en-US" sz="2800" smtClean="0">
                <a:solidFill>
                  <a:schemeClr val="tx1"/>
                </a:solidFill>
                <a:latin typeface="Arial Black" pitchFamily="34" charset="0"/>
              </a:rPr>
              <a:t>presents a fire or deflagration hazard</a:t>
            </a:r>
            <a:r>
              <a:rPr lang="en-US" sz="2800" smtClean="0">
                <a:solidFill>
                  <a:schemeClr val="tx1"/>
                </a:solidFill>
              </a:rPr>
              <a:t> </a:t>
            </a:r>
            <a:r>
              <a:rPr lang="en-US" sz="2800" smtClean="0"/>
              <a:t>when suspended in air or some other oxidizing medium over a range of concentrations, regardless of particle size or shape.</a:t>
            </a:r>
          </a:p>
        </p:txBody>
      </p:sp>
      <p:pic>
        <p:nvPicPr>
          <p:cNvPr id="38917" name="Picture 4" descr="dust seive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533400"/>
            <a:ext cx="31242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B5ECD09-8FC6-44C4-8761-F9A9CE2326D7}" type="slidenum">
              <a:rPr lang="en-US" smtClean="0"/>
              <a:pPr/>
              <a:t>42</a:t>
            </a:fld>
            <a:endParaRPr lang="en-US" smtClean="0"/>
          </a:p>
        </p:txBody>
      </p:sp>
      <p:sp>
        <p:nvSpPr>
          <p:cNvPr id="39939" name="Rectangle 2" descr="5%"/>
          <p:cNvSpPr>
            <a:spLocks noChangeArrowheads="1"/>
          </p:cNvSpPr>
          <p:nvPr/>
        </p:nvSpPr>
        <p:spPr bwMode="auto">
          <a:xfrm>
            <a:off x="2514600" y="1600200"/>
            <a:ext cx="685800" cy="3505200"/>
          </a:xfrm>
          <a:prstGeom prst="rect">
            <a:avLst/>
          </a:prstGeom>
          <a:pattFill prst="pct5">
            <a:fgClr>
              <a:schemeClr val="tx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0" name="Rectangle 3" descr="50%"/>
          <p:cNvSpPr>
            <a:spLocks noChangeArrowheads="1"/>
          </p:cNvSpPr>
          <p:nvPr/>
        </p:nvSpPr>
        <p:spPr bwMode="auto">
          <a:xfrm>
            <a:off x="6553200" y="1600200"/>
            <a:ext cx="1143000" cy="3505200"/>
          </a:xfrm>
          <a:prstGeom prst="rect">
            <a:avLst/>
          </a:prstGeom>
          <a:pattFill prst="pct50">
            <a:fgClr>
              <a:schemeClr val="tx2">
                <a:alpha val="78822"/>
              </a:schemeClr>
            </a:fgClr>
            <a:bgClr>
              <a:schemeClr val="bg1">
                <a:alpha val="78822"/>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1" name="Line 4"/>
          <p:cNvSpPr>
            <a:spLocks noChangeShapeType="1"/>
          </p:cNvSpPr>
          <p:nvPr/>
        </p:nvSpPr>
        <p:spPr bwMode="auto">
          <a:xfrm>
            <a:off x="2286000" y="5105400"/>
            <a:ext cx="7467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2" name="Line 5"/>
          <p:cNvSpPr>
            <a:spLocks noChangeShapeType="1"/>
          </p:cNvSpPr>
          <p:nvPr/>
        </p:nvSpPr>
        <p:spPr bwMode="auto">
          <a:xfrm flipV="1">
            <a:off x="2514600" y="1447800"/>
            <a:ext cx="0" cy="3657600"/>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3" name="Line 6"/>
          <p:cNvSpPr>
            <a:spLocks noChangeShapeType="1"/>
          </p:cNvSpPr>
          <p:nvPr/>
        </p:nvSpPr>
        <p:spPr bwMode="auto">
          <a:xfrm flipV="1">
            <a:off x="3200400" y="1447800"/>
            <a:ext cx="0" cy="3657600"/>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4" name="Line 7"/>
          <p:cNvSpPr>
            <a:spLocks noChangeShapeType="1"/>
          </p:cNvSpPr>
          <p:nvPr/>
        </p:nvSpPr>
        <p:spPr bwMode="auto">
          <a:xfrm flipV="1">
            <a:off x="6553200" y="1447800"/>
            <a:ext cx="0" cy="3657600"/>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5" name="Line 8"/>
          <p:cNvSpPr>
            <a:spLocks noChangeShapeType="1"/>
          </p:cNvSpPr>
          <p:nvPr/>
        </p:nvSpPr>
        <p:spPr bwMode="auto">
          <a:xfrm flipV="1">
            <a:off x="7696200" y="1447800"/>
            <a:ext cx="0" cy="3657600"/>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9993" name="Rectangle 9"/>
          <p:cNvSpPr>
            <a:spLocks noGrp="1" noChangeArrowheads="1"/>
          </p:cNvSpPr>
          <p:nvPr>
            <p:ph type="title"/>
          </p:nvPr>
        </p:nvSpPr>
        <p:spPr>
          <a:xfrm>
            <a:off x="228600" y="152400"/>
            <a:ext cx="8763000" cy="1143000"/>
          </a:xfrm>
        </p:spPr>
        <p:txBody>
          <a:bodyPr/>
          <a:lstStyle/>
          <a:p>
            <a:pPr eaLnBrk="1" hangingPunct="1">
              <a:defRPr/>
            </a:pPr>
            <a:r>
              <a:rPr lang="en-US" sz="3200" b="1" smtClean="0">
                <a:effectLst>
                  <a:outerShdw blurRad="38100" dist="38100" dir="2700000" algn="tl">
                    <a:srgbClr val="000000"/>
                  </a:outerShdw>
                </a:effectLst>
              </a:rPr>
              <a:t>Dust Combustibility vs. Health Effects</a:t>
            </a:r>
          </a:p>
        </p:txBody>
      </p:sp>
      <p:sp>
        <p:nvSpPr>
          <p:cNvPr id="39947" name="Text Box 10"/>
          <p:cNvSpPr txBox="1">
            <a:spLocks noChangeArrowheads="1"/>
          </p:cNvSpPr>
          <p:nvPr/>
        </p:nvSpPr>
        <p:spPr bwMode="auto">
          <a:xfrm>
            <a:off x="2057400" y="51895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Arial Black" pitchFamily="34" charset="0"/>
              </a:rPr>
              <a:t>0</a:t>
            </a:r>
          </a:p>
        </p:txBody>
      </p:sp>
      <p:sp>
        <p:nvSpPr>
          <p:cNvPr id="39948" name="Oval 11"/>
          <p:cNvSpPr>
            <a:spLocks noChangeArrowheads="1"/>
          </p:cNvSpPr>
          <p:nvPr/>
        </p:nvSpPr>
        <p:spPr bwMode="auto">
          <a:xfrm>
            <a:off x="2228850" y="5057775"/>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9" name="Rectangle 12"/>
          <p:cNvSpPr>
            <a:spLocks noChangeArrowheads="1"/>
          </p:cNvSpPr>
          <p:nvPr/>
        </p:nvSpPr>
        <p:spPr bwMode="auto">
          <a:xfrm>
            <a:off x="4114800" y="4876800"/>
            <a:ext cx="1143000" cy="457200"/>
          </a:xfrm>
          <a:prstGeom prst="rect">
            <a:avLst/>
          </a:prstGeom>
          <a:solidFill>
            <a:srgbClr val="E1E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0" name="Freeform 13"/>
          <p:cNvSpPr>
            <a:spLocks/>
          </p:cNvSpPr>
          <p:nvPr/>
        </p:nvSpPr>
        <p:spPr bwMode="auto">
          <a:xfrm>
            <a:off x="4038600" y="4800600"/>
            <a:ext cx="153988" cy="741363"/>
          </a:xfrm>
          <a:custGeom>
            <a:avLst/>
            <a:gdLst>
              <a:gd name="T0" fmla="*/ 2147483647 w 97"/>
              <a:gd name="T1" fmla="*/ 0 h 467"/>
              <a:gd name="T2" fmla="*/ 2147483647 w 97"/>
              <a:gd name="T3" fmla="*/ 2147483647 h 467"/>
              <a:gd name="T4" fmla="*/ 2147483647 w 97"/>
              <a:gd name="T5" fmla="*/ 2147483647 h 467"/>
              <a:gd name="T6" fmla="*/ 2147483647 w 97"/>
              <a:gd name="T7" fmla="*/ 2147483647 h 467"/>
              <a:gd name="T8" fmla="*/ 2147483647 w 97"/>
              <a:gd name="T9" fmla="*/ 2147483647 h 467"/>
              <a:gd name="T10" fmla="*/ 2147483647 w 97"/>
              <a:gd name="T11" fmla="*/ 2147483647 h 467"/>
              <a:gd name="T12" fmla="*/ 2147483647 w 97"/>
              <a:gd name="T13" fmla="*/ 2147483647 h 467"/>
              <a:gd name="T14" fmla="*/ 2147483647 w 97"/>
              <a:gd name="T15" fmla="*/ 2147483647 h 4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467">
                <a:moveTo>
                  <a:pt x="24" y="0"/>
                </a:moveTo>
                <a:cubicBezTo>
                  <a:pt x="36" y="39"/>
                  <a:pt x="47" y="76"/>
                  <a:pt x="70" y="110"/>
                </a:cubicBezTo>
                <a:cubicBezTo>
                  <a:pt x="64" y="119"/>
                  <a:pt x="61" y="132"/>
                  <a:pt x="52" y="138"/>
                </a:cubicBezTo>
                <a:cubicBezTo>
                  <a:pt x="41" y="145"/>
                  <a:pt x="21" y="136"/>
                  <a:pt x="15" y="147"/>
                </a:cubicBezTo>
                <a:cubicBezTo>
                  <a:pt x="0" y="176"/>
                  <a:pt x="48" y="218"/>
                  <a:pt x="61" y="238"/>
                </a:cubicBezTo>
                <a:cubicBezTo>
                  <a:pt x="75" y="280"/>
                  <a:pt x="77" y="288"/>
                  <a:pt x="33" y="302"/>
                </a:cubicBezTo>
                <a:cubicBezTo>
                  <a:pt x="19" y="346"/>
                  <a:pt x="36" y="337"/>
                  <a:pt x="61" y="375"/>
                </a:cubicBezTo>
                <a:cubicBezTo>
                  <a:pt x="78" y="428"/>
                  <a:pt x="97" y="406"/>
                  <a:pt x="97" y="46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1" name="Freeform 14"/>
          <p:cNvSpPr>
            <a:spLocks/>
          </p:cNvSpPr>
          <p:nvPr/>
        </p:nvSpPr>
        <p:spPr bwMode="auto">
          <a:xfrm>
            <a:off x="5256213" y="4800600"/>
            <a:ext cx="153987" cy="741363"/>
          </a:xfrm>
          <a:custGeom>
            <a:avLst/>
            <a:gdLst>
              <a:gd name="T0" fmla="*/ 2147483647 w 97"/>
              <a:gd name="T1" fmla="*/ 0 h 467"/>
              <a:gd name="T2" fmla="*/ 2147483647 w 97"/>
              <a:gd name="T3" fmla="*/ 2147483647 h 467"/>
              <a:gd name="T4" fmla="*/ 2147483647 w 97"/>
              <a:gd name="T5" fmla="*/ 2147483647 h 467"/>
              <a:gd name="T6" fmla="*/ 2147483647 w 97"/>
              <a:gd name="T7" fmla="*/ 2147483647 h 467"/>
              <a:gd name="T8" fmla="*/ 2147483647 w 97"/>
              <a:gd name="T9" fmla="*/ 2147483647 h 467"/>
              <a:gd name="T10" fmla="*/ 2147483647 w 97"/>
              <a:gd name="T11" fmla="*/ 2147483647 h 467"/>
              <a:gd name="T12" fmla="*/ 2147483647 w 97"/>
              <a:gd name="T13" fmla="*/ 2147483647 h 467"/>
              <a:gd name="T14" fmla="*/ 2147483647 w 97"/>
              <a:gd name="T15" fmla="*/ 2147483647 h 4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 h="467">
                <a:moveTo>
                  <a:pt x="24" y="0"/>
                </a:moveTo>
                <a:cubicBezTo>
                  <a:pt x="36" y="39"/>
                  <a:pt x="47" y="76"/>
                  <a:pt x="70" y="110"/>
                </a:cubicBezTo>
                <a:cubicBezTo>
                  <a:pt x="64" y="119"/>
                  <a:pt x="61" y="132"/>
                  <a:pt x="52" y="138"/>
                </a:cubicBezTo>
                <a:cubicBezTo>
                  <a:pt x="41" y="145"/>
                  <a:pt x="21" y="136"/>
                  <a:pt x="15" y="147"/>
                </a:cubicBezTo>
                <a:cubicBezTo>
                  <a:pt x="0" y="176"/>
                  <a:pt x="48" y="218"/>
                  <a:pt x="61" y="238"/>
                </a:cubicBezTo>
                <a:cubicBezTo>
                  <a:pt x="75" y="280"/>
                  <a:pt x="77" y="288"/>
                  <a:pt x="33" y="302"/>
                </a:cubicBezTo>
                <a:cubicBezTo>
                  <a:pt x="19" y="346"/>
                  <a:pt x="36" y="337"/>
                  <a:pt x="61" y="375"/>
                </a:cubicBezTo>
                <a:cubicBezTo>
                  <a:pt x="78" y="428"/>
                  <a:pt x="97" y="406"/>
                  <a:pt x="97" y="46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2" name="Rectangle 15"/>
          <p:cNvSpPr>
            <a:spLocks noGrp="1" noChangeArrowheads="1"/>
          </p:cNvSpPr>
          <p:nvPr>
            <p:ph type="body" idx="1"/>
          </p:nvPr>
        </p:nvSpPr>
        <p:spPr>
          <a:xfrm>
            <a:off x="152400" y="3200400"/>
            <a:ext cx="2133600" cy="457200"/>
          </a:xfrm>
          <a:noFill/>
        </p:spPr>
        <p:txBody>
          <a:bodyPr/>
          <a:lstStyle/>
          <a:p>
            <a:pPr eaLnBrk="1" hangingPunct="1">
              <a:lnSpc>
                <a:spcPct val="80000"/>
              </a:lnSpc>
              <a:buFontTx/>
              <a:buNone/>
            </a:pPr>
            <a:r>
              <a:rPr lang="en-US" sz="2800" smtClean="0">
                <a:latin typeface="Arial Black" pitchFamily="34" charset="0"/>
              </a:rPr>
              <a:t>2.5 ug/m3</a:t>
            </a:r>
          </a:p>
        </p:txBody>
      </p:sp>
      <p:sp>
        <p:nvSpPr>
          <p:cNvPr id="39953" name="Rectangle 16"/>
          <p:cNvSpPr>
            <a:spLocks noChangeArrowheads="1"/>
          </p:cNvSpPr>
          <p:nvPr/>
        </p:nvSpPr>
        <p:spPr bwMode="auto">
          <a:xfrm>
            <a:off x="3124200" y="2819400"/>
            <a:ext cx="228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2800">
                <a:solidFill>
                  <a:schemeClr val="bg1"/>
                </a:solidFill>
                <a:latin typeface="Arial Black" pitchFamily="34" charset="0"/>
              </a:rPr>
              <a:t>15 mg/m</a:t>
            </a:r>
            <a:r>
              <a:rPr lang="en-US" sz="2800" baseline="30000">
                <a:solidFill>
                  <a:schemeClr val="bg1"/>
                </a:solidFill>
                <a:latin typeface="Arial Black" pitchFamily="34" charset="0"/>
              </a:rPr>
              <a:t>3</a:t>
            </a:r>
          </a:p>
        </p:txBody>
      </p:sp>
      <p:sp>
        <p:nvSpPr>
          <p:cNvPr id="39954" name="Rectangle 17"/>
          <p:cNvSpPr>
            <a:spLocks noChangeArrowheads="1"/>
          </p:cNvSpPr>
          <p:nvPr/>
        </p:nvSpPr>
        <p:spPr bwMode="auto">
          <a:xfrm>
            <a:off x="4800600" y="3581400"/>
            <a:ext cx="167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2800">
                <a:solidFill>
                  <a:schemeClr val="bg1"/>
                </a:solidFill>
                <a:latin typeface="Arial Black" pitchFamily="34" charset="0"/>
              </a:rPr>
              <a:t>15 g/m</a:t>
            </a:r>
            <a:r>
              <a:rPr lang="en-US" sz="2800" baseline="30000">
                <a:solidFill>
                  <a:schemeClr val="bg1"/>
                </a:solidFill>
                <a:latin typeface="Arial Black" pitchFamily="34" charset="0"/>
              </a:rPr>
              <a:t>3 </a:t>
            </a:r>
          </a:p>
        </p:txBody>
      </p:sp>
      <p:sp>
        <p:nvSpPr>
          <p:cNvPr id="39955" name="Rectangle 18"/>
          <p:cNvSpPr>
            <a:spLocks noChangeArrowheads="1"/>
          </p:cNvSpPr>
          <p:nvPr/>
        </p:nvSpPr>
        <p:spPr bwMode="auto">
          <a:xfrm>
            <a:off x="7010400" y="3200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2800">
                <a:solidFill>
                  <a:schemeClr val="bg1"/>
                </a:solidFill>
                <a:latin typeface="Arial Black" pitchFamily="34" charset="0"/>
              </a:rPr>
              <a:t>1200 g/m</a:t>
            </a:r>
            <a:r>
              <a:rPr lang="en-US" sz="2800" baseline="30000">
                <a:solidFill>
                  <a:schemeClr val="bg1"/>
                </a:solidFill>
                <a:latin typeface="Arial Black" pitchFamily="34" charset="0"/>
              </a:rPr>
              <a:t>3</a:t>
            </a:r>
          </a:p>
        </p:txBody>
      </p:sp>
      <p:sp>
        <p:nvSpPr>
          <p:cNvPr id="39956" name="Rectangle 19"/>
          <p:cNvSpPr>
            <a:spLocks noChangeArrowheads="1"/>
          </p:cNvSpPr>
          <p:nvPr/>
        </p:nvSpPr>
        <p:spPr bwMode="auto">
          <a:xfrm>
            <a:off x="1828800" y="1295400"/>
            <a:ext cx="6934200" cy="1524000"/>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chemeClr val="bg1"/>
              </a:solidFill>
            </a:endParaRPr>
          </a:p>
        </p:txBody>
      </p:sp>
      <p:sp>
        <p:nvSpPr>
          <p:cNvPr id="39957" name="Text Box 20"/>
          <p:cNvSpPr txBox="1">
            <a:spLocks noChangeArrowheads="1"/>
          </p:cNvSpPr>
          <p:nvPr/>
        </p:nvSpPr>
        <p:spPr bwMode="auto">
          <a:xfrm>
            <a:off x="5562600" y="1600200"/>
            <a:ext cx="3124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3000">
                <a:latin typeface="Arial Black" pitchFamily="34" charset="0"/>
              </a:rPr>
              <a:t>Explosible Range</a:t>
            </a:r>
          </a:p>
        </p:txBody>
      </p:sp>
      <p:sp>
        <p:nvSpPr>
          <p:cNvPr id="39958" name="Text Box 21"/>
          <p:cNvSpPr txBox="1">
            <a:spLocks noChangeArrowheads="1"/>
          </p:cNvSpPr>
          <p:nvPr/>
        </p:nvSpPr>
        <p:spPr bwMode="auto">
          <a:xfrm>
            <a:off x="1981200" y="1600200"/>
            <a:ext cx="19050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3000">
                <a:latin typeface="Arial Black" pitchFamily="34" charset="0"/>
              </a:rPr>
              <a:t>IH</a:t>
            </a:r>
          </a:p>
          <a:p>
            <a:pPr algn="ctr"/>
            <a:r>
              <a:rPr lang="en-US" sz="3000">
                <a:latin typeface="Arial Black" pitchFamily="34" charset="0"/>
              </a:rPr>
              <a:t>Range</a:t>
            </a:r>
          </a:p>
        </p:txBody>
      </p:sp>
      <p:sp>
        <p:nvSpPr>
          <p:cNvPr id="39959" name="Freeform 22"/>
          <p:cNvSpPr>
            <a:spLocks/>
          </p:cNvSpPr>
          <p:nvPr/>
        </p:nvSpPr>
        <p:spPr bwMode="auto">
          <a:xfrm>
            <a:off x="1281113" y="3730625"/>
            <a:ext cx="1157287" cy="879475"/>
          </a:xfrm>
          <a:custGeom>
            <a:avLst/>
            <a:gdLst>
              <a:gd name="T0" fmla="*/ 2147483647 w 729"/>
              <a:gd name="T1" fmla="*/ 0 h 554"/>
              <a:gd name="T2" fmla="*/ 2147483647 w 729"/>
              <a:gd name="T3" fmla="*/ 2147483647 h 554"/>
              <a:gd name="T4" fmla="*/ 2147483647 w 729"/>
              <a:gd name="T5" fmla="*/ 2147483647 h 554"/>
              <a:gd name="T6" fmla="*/ 2147483647 w 729"/>
              <a:gd name="T7" fmla="*/ 2147483647 h 554"/>
              <a:gd name="T8" fmla="*/ 2147483647 w 729"/>
              <a:gd name="T9" fmla="*/ 2147483647 h 554"/>
              <a:gd name="T10" fmla="*/ 2147483647 w 729"/>
              <a:gd name="T11" fmla="*/ 2147483647 h 554"/>
              <a:gd name="T12" fmla="*/ 2147483647 w 729"/>
              <a:gd name="T13" fmla="*/ 2147483647 h 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9" h="554">
                <a:moveTo>
                  <a:pt x="52" y="0"/>
                </a:moveTo>
                <a:cubicBezTo>
                  <a:pt x="0" y="155"/>
                  <a:pt x="63" y="204"/>
                  <a:pt x="153" y="292"/>
                </a:cubicBezTo>
                <a:cubicBezTo>
                  <a:pt x="181" y="320"/>
                  <a:pt x="177" y="334"/>
                  <a:pt x="217" y="347"/>
                </a:cubicBezTo>
                <a:cubicBezTo>
                  <a:pt x="232" y="362"/>
                  <a:pt x="248" y="378"/>
                  <a:pt x="263" y="393"/>
                </a:cubicBezTo>
                <a:cubicBezTo>
                  <a:pt x="289" y="419"/>
                  <a:pt x="349" y="429"/>
                  <a:pt x="382" y="448"/>
                </a:cubicBezTo>
                <a:cubicBezTo>
                  <a:pt x="456" y="489"/>
                  <a:pt x="380" y="466"/>
                  <a:pt x="455" y="484"/>
                </a:cubicBezTo>
                <a:cubicBezTo>
                  <a:pt x="521" y="554"/>
                  <a:pt x="639" y="521"/>
                  <a:pt x="729" y="521"/>
                </a:cubicBezTo>
              </a:path>
            </a:pathLst>
          </a:custGeom>
          <a:noFill/>
          <a:ln w="38100" cap="flat" cmpd="sng">
            <a:solidFill>
              <a:srgbClr val="0000FF"/>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0" name="Line 23"/>
          <p:cNvSpPr>
            <a:spLocks noChangeShapeType="1"/>
          </p:cNvSpPr>
          <p:nvPr/>
        </p:nvSpPr>
        <p:spPr bwMode="auto">
          <a:xfrm>
            <a:off x="4191000" y="5105400"/>
            <a:ext cx="990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1" name="Freeform 24"/>
          <p:cNvSpPr>
            <a:spLocks/>
          </p:cNvSpPr>
          <p:nvPr/>
        </p:nvSpPr>
        <p:spPr bwMode="auto">
          <a:xfrm>
            <a:off x="5610225" y="4095750"/>
            <a:ext cx="838200" cy="495300"/>
          </a:xfrm>
          <a:custGeom>
            <a:avLst/>
            <a:gdLst>
              <a:gd name="T0" fmla="*/ 2147483647 w 729"/>
              <a:gd name="T1" fmla="*/ 0 h 554"/>
              <a:gd name="T2" fmla="*/ 2147483647 w 729"/>
              <a:gd name="T3" fmla="*/ 2147483647 h 554"/>
              <a:gd name="T4" fmla="*/ 2147483647 w 729"/>
              <a:gd name="T5" fmla="*/ 2147483647 h 554"/>
              <a:gd name="T6" fmla="*/ 2147483647 w 729"/>
              <a:gd name="T7" fmla="*/ 2147483647 h 554"/>
              <a:gd name="T8" fmla="*/ 2147483647 w 729"/>
              <a:gd name="T9" fmla="*/ 2147483647 h 554"/>
              <a:gd name="T10" fmla="*/ 2147483647 w 729"/>
              <a:gd name="T11" fmla="*/ 2147483647 h 554"/>
              <a:gd name="T12" fmla="*/ 2147483647 w 729"/>
              <a:gd name="T13" fmla="*/ 2147483647 h 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9" h="554">
                <a:moveTo>
                  <a:pt x="52" y="0"/>
                </a:moveTo>
                <a:cubicBezTo>
                  <a:pt x="0" y="155"/>
                  <a:pt x="63" y="204"/>
                  <a:pt x="153" y="292"/>
                </a:cubicBezTo>
                <a:cubicBezTo>
                  <a:pt x="181" y="320"/>
                  <a:pt x="177" y="334"/>
                  <a:pt x="217" y="347"/>
                </a:cubicBezTo>
                <a:cubicBezTo>
                  <a:pt x="232" y="362"/>
                  <a:pt x="248" y="378"/>
                  <a:pt x="263" y="393"/>
                </a:cubicBezTo>
                <a:cubicBezTo>
                  <a:pt x="289" y="419"/>
                  <a:pt x="349" y="429"/>
                  <a:pt x="382" y="448"/>
                </a:cubicBezTo>
                <a:cubicBezTo>
                  <a:pt x="456" y="489"/>
                  <a:pt x="380" y="466"/>
                  <a:pt x="455" y="484"/>
                </a:cubicBezTo>
                <a:cubicBezTo>
                  <a:pt x="521" y="554"/>
                  <a:pt x="639" y="521"/>
                  <a:pt x="729" y="521"/>
                </a:cubicBezTo>
              </a:path>
            </a:pathLst>
          </a:custGeom>
          <a:noFill/>
          <a:ln w="38100" cap="flat" cmpd="sng">
            <a:solidFill>
              <a:srgbClr val="0000FF"/>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2" name="Freeform 25"/>
          <p:cNvSpPr>
            <a:spLocks/>
          </p:cNvSpPr>
          <p:nvPr/>
        </p:nvSpPr>
        <p:spPr bwMode="auto">
          <a:xfrm rot="19751463" flipH="1">
            <a:off x="3138488" y="3408363"/>
            <a:ext cx="747712" cy="325437"/>
          </a:xfrm>
          <a:custGeom>
            <a:avLst/>
            <a:gdLst>
              <a:gd name="T0" fmla="*/ 2147483647 w 729"/>
              <a:gd name="T1" fmla="*/ 0 h 554"/>
              <a:gd name="T2" fmla="*/ 2147483647 w 729"/>
              <a:gd name="T3" fmla="*/ 2147483647 h 554"/>
              <a:gd name="T4" fmla="*/ 2147483647 w 729"/>
              <a:gd name="T5" fmla="*/ 2147483647 h 554"/>
              <a:gd name="T6" fmla="*/ 2147483647 w 729"/>
              <a:gd name="T7" fmla="*/ 2147483647 h 554"/>
              <a:gd name="T8" fmla="*/ 2147483647 w 729"/>
              <a:gd name="T9" fmla="*/ 2147483647 h 554"/>
              <a:gd name="T10" fmla="*/ 2147483647 w 729"/>
              <a:gd name="T11" fmla="*/ 2147483647 h 554"/>
              <a:gd name="T12" fmla="*/ 2147483647 w 729"/>
              <a:gd name="T13" fmla="*/ 2147483647 h 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9" h="554">
                <a:moveTo>
                  <a:pt x="52" y="0"/>
                </a:moveTo>
                <a:cubicBezTo>
                  <a:pt x="0" y="155"/>
                  <a:pt x="63" y="204"/>
                  <a:pt x="153" y="292"/>
                </a:cubicBezTo>
                <a:cubicBezTo>
                  <a:pt x="181" y="320"/>
                  <a:pt x="177" y="334"/>
                  <a:pt x="217" y="347"/>
                </a:cubicBezTo>
                <a:cubicBezTo>
                  <a:pt x="232" y="362"/>
                  <a:pt x="248" y="378"/>
                  <a:pt x="263" y="393"/>
                </a:cubicBezTo>
                <a:cubicBezTo>
                  <a:pt x="289" y="419"/>
                  <a:pt x="349" y="429"/>
                  <a:pt x="382" y="448"/>
                </a:cubicBezTo>
                <a:cubicBezTo>
                  <a:pt x="456" y="489"/>
                  <a:pt x="380" y="466"/>
                  <a:pt x="455" y="484"/>
                </a:cubicBezTo>
                <a:cubicBezTo>
                  <a:pt x="521" y="554"/>
                  <a:pt x="639" y="521"/>
                  <a:pt x="729" y="521"/>
                </a:cubicBezTo>
              </a:path>
            </a:pathLst>
          </a:custGeom>
          <a:noFill/>
          <a:ln w="38100" cap="flat" cmpd="sng">
            <a:solidFill>
              <a:srgbClr val="0000FF"/>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3" name="Freeform 26"/>
          <p:cNvSpPr>
            <a:spLocks/>
          </p:cNvSpPr>
          <p:nvPr/>
        </p:nvSpPr>
        <p:spPr bwMode="auto">
          <a:xfrm rot="21408506" flipH="1">
            <a:off x="7786688" y="3865563"/>
            <a:ext cx="747712" cy="325437"/>
          </a:xfrm>
          <a:custGeom>
            <a:avLst/>
            <a:gdLst>
              <a:gd name="T0" fmla="*/ 2147483647 w 729"/>
              <a:gd name="T1" fmla="*/ 0 h 554"/>
              <a:gd name="T2" fmla="*/ 2147483647 w 729"/>
              <a:gd name="T3" fmla="*/ 2147483647 h 554"/>
              <a:gd name="T4" fmla="*/ 2147483647 w 729"/>
              <a:gd name="T5" fmla="*/ 2147483647 h 554"/>
              <a:gd name="T6" fmla="*/ 2147483647 w 729"/>
              <a:gd name="T7" fmla="*/ 2147483647 h 554"/>
              <a:gd name="T8" fmla="*/ 2147483647 w 729"/>
              <a:gd name="T9" fmla="*/ 2147483647 h 554"/>
              <a:gd name="T10" fmla="*/ 2147483647 w 729"/>
              <a:gd name="T11" fmla="*/ 2147483647 h 554"/>
              <a:gd name="T12" fmla="*/ 2147483647 w 729"/>
              <a:gd name="T13" fmla="*/ 2147483647 h 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9" h="554">
                <a:moveTo>
                  <a:pt x="52" y="0"/>
                </a:moveTo>
                <a:cubicBezTo>
                  <a:pt x="0" y="155"/>
                  <a:pt x="63" y="204"/>
                  <a:pt x="153" y="292"/>
                </a:cubicBezTo>
                <a:cubicBezTo>
                  <a:pt x="181" y="320"/>
                  <a:pt x="177" y="334"/>
                  <a:pt x="217" y="347"/>
                </a:cubicBezTo>
                <a:cubicBezTo>
                  <a:pt x="232" y="362"/>
                  <a:pt x="248" y="378"/>
                  <a:pt x="263" y="393"/>
                </a:cubicBezTo>
                <a:cubicBezTo>
                  <a:pt x="289" y="419"/>
                  <a:pt x="349" y="429"/>
                  <a:pt x="382" y="448"/>
                </a:cubicBezTo>
                <a:cubicBezTo>
                  <a:pt x="456" y="489"/>
                  <a:pt x="380" y="466"/>
                  <a:pt x="455" y="484"/>
                </a:cubicBezTo>
                <a:cubicBezTo>
                  <a:pt x="521" y="554"/>
                  <a:pt x="639" y="521"/>
                  <a:pt x="729" y="521"/>
                </a:cubicBezTo>
              </a:path>
            </a:pathLst>
          </a:custGeom>
          <a:noFill/>
          <a:ln w="38100" cap="flat" cmpd="sng">
            <a:solidFill>
              <a:srgbClr val="0000FF"/>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4" name="AutoShape 27"/>
          <p:cNvSpPr>
            <a:spLocks noChangeArrowheads="1"/>
          </p:cNvSpPr>
          <p:nvPr/>
        </p:nvSpPr>
        <p:spPr bwMode="auto">
          <a:xfrm>
            <a:off x="2209800" y="5334000"/>
            <a:ext cx="5791200" cy="1219200"/>
          </a:xfrm>
          <a:prstGeom prst="rightArrow">
            <a:avLst>
              <a:gd name="adj1" fmla="val 50000"/>
              <a:gd name="adj2" fmla="val 118750"/>
            </a:avLst>
          </a:prstGeom>
          <a:gradFill rotWithShape="1">
            <a:gsLst>
              <a:gs pos="0">
                <a:srgbClr val="FF9900"/>
              </a:gs>
              <a:gs pos="100000">
                <a:srgbClr val="FF0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5" name="Text Box 28"/>
          <p:cNvSpPr txBox="1">
            <a:spLocks noChangeArrowheads="1"/>
          </p:cNvSpPr>
          <p:nvPr/>
        </p:nvSpPr>
        <p:spPr bwMode="auto">
          <a:xfrm>
            <a:off x="2670175" y="5683250"/>
            <a:ext cx="3349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latin typeface="Arial Black" pitchFamily="34" charset="0"/>
              </a:rPr>
              <a:t>Concentration</a:t>
            </a:r>
          </a:p>
        </p:txBody>
      </p:sp>
      <p:sp>
        <p:nvSpPr>
          <p:cNvPr id="39966" name="Text Box 29"/>
          <p:cNvSpPr txBox="1">
            <a:spLocks noChangeArrowheads="1"/>
          </p:cNvSpPr>
          <p:nvPr/>
        </p:nvSpPr>
        <p:spPr bwMode="auto">
          <a:xfrm>
            <a:off x="6167438" y="5710238"/>
            <a:ext cx="12144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t>1000X</a:t>
            </a:r>
          </a:p>
        </p:txBody>
      </p:sp>
    </p:spTree>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944FD5B-954B-4932-827D-FBABC4002E68}" type="slidenum">
              <a:rPr lang="en-US" smtClean="0"/>
              <a:pPr/>
              <a:t>43</a:t>
            </a:fld>
            <a:endParaRPr lang="en-US" smtClean="0"/>
          </a:p>
        </p:txBody>
      </p:sp>
      <p:pic>
        <p:nvPicPr>
          <p:cNvPr id="41987" name="Picture 2" descr="dusty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83058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3"/>
          <p:cNvSpPr txBox="1">
            <a:spLocks noChangeArrowheads="1"/>
          </p:cNvSpPr>
          <p:nvPr/>
        </p:nvSpPr>
        <p:spPr bwMode="auto">
          <a:xfrm>
            <a:off x="2193925" y="6035675"/>
            <a:ext cx="4175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solidFill>
                  <a:srgbClr val="0000FF"/>
                </a:solidFill>
              </a:rPr>
              <a:t>What is wrong here?</a:t>
            </a:r>
          </a:p>
        </p:txBody>
      </p:sp>
      <p:sp>
        <p:nvSpPr>
          <p:cNvPr id="174084" name="WordArt 4"/>
          <p:cNvSpPr>
            <a:spLocks noChangeArrowheads="1" noChangeShapeType="1" noTextEdit="1"/>
          </p:cNvSpPr>
          <p:nvPr/>
        </p:nvSpPr>
        <p:spPr bwMode="auto">
          <a:xfrm>
            <a:off x="1566863" y="1066800"/>
            <a:ext cx="5900737" cy="803275"/>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FFFF"/>
                </a:solidFill>
                <a:latin typeface="Arial Black"/>
              </a:rPr>
              <a:t>Dust is not confined</a:t>
            </a:r>
          </a:p>
        </p:txBody>
      </p:sp>
      <p:sp>
        <p:nvSpPr>
          <p:cNvPr id="174085" name="WordArt 5"/>
          <p:cNvSpPr>
            <a:spLocks noChangeArrowheads="1" noChangeShapeType="1" noTextEdit="1"/>
          </p:cNvSpPr>
          <p:nvPr/>
        </p:nvSpPr>
        <p:spPr bwMode="auto">
          <a:xfrm>
            <a:off x="457200" y="3943350"/>
            <a:ext cx="8229600" cy="11620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Dust will settle everywhere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0" fill="hold" grpId="0" nodeType="clickEffect">
                                  <p:stCondLst>
                                    <p:cond delay="0"/>
                                  </p:stCondLst>
                                  <p:childTnLst>
                                    <p:set>
                                      <p:cBhvr>
                                        <p:cTn id="10" dur="1" fill="hold">
                                          <p:stCondLst>
                                            <p:cond delay="0"/>
                                          </p:stCondLst>
                                        </p:cTn>
                                        <p:tgtEl>
                                          <p:spTgt spid="174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animBg="1"/>
      <p:bldP spid="1740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506039C-D083-4308-9CA6-407232C4F51F}" type="slidenum">
              <a:rPr lang="en-US" smtClean="0"/>
              <a:pPr/>
              <a:t>44</a:t>
            </a:fld>
            <a:endParaRPr lang="en-US" smtClean="0"/>
          </a:p>
        </p:txBody>
      </p:sp>
      <p:sp>
        <p:nvSpPr>
          <p:cNvPr id="198658" name="Rectangle 2"/>
          <p:cNvSpPr>
            <a:spLocks noGrp="1" noChangeArrowheads="1"/>
          </p:cNvSpPr>
          <p:nvPr>
            <p:ph type="title"/>
          </p:nvPr>
        </p:nvSpPr>
        <p:spPr>
          <a:xfrm>
            <a:off x="0" y="76200"/>
            <a:ext cx="9144000" cy="1143000"/>
          </a:xfrm>
        </p:spPr>
        <p:txBody>
          <a:bodyPr/>
          <a:lstStyle/>
          <a:p>
            <a:pPr eaLnBrk="1" hangingPunct="1">
              <a:defRPr/>
            </a:pPr>
            <a:r>
              <a:rPr lang="en-US" b="1" smtClean="0">
                <a:effectLst>
                  <a:outerShdw blurRad="38100" dist="38100" dir="2700000" algn="tl">
                    <a:srgbClr val="000000"/>
                  </a:outerShdw>
                </a:effectLst>
              </a:rPr>
              <a:t>Other Hazard Analysis </a:t>
            </a:r>
            <a:br>
              <a:rPr lang="en-US" b="1" smtClean="0">
                <a:effectLst>
                  <a:outerShdw blurRad="38100" dist="38100" dir="2700000" algn="tl">
                    <a:srgbClr val="000000"/>
                  </a:outerShdw>
                </a:effectLst>
              </a:rPr>
            </a:br>
            <a:r>
              <a:rPr lang="en-US" b="1" smtClean="0">
                <a:effectLst>
                  <a:outerShdw blurRad="38100" dist="38100" dir="2700000" algn="tl">
                    <a:srgbClr val="000000"/>
                  </a:outerShdw>
                </a:effectLst>
              </a:rPr>
              <a:t>Considerations</a:t>
            </a:r>
          </a:p>
        </p:txBody>
      </p:sp>
      <p:sp>
        <p:nvSpPr>
          <p:cNvPr id="43012" name="Rectangle 3"/>
          <p:cNvSpPr>
            <a:spLocks noGrp="1" noChangeArrowheads="1"/>
          </p:cNvSpPr>
          <p:nvPr>
            <p:ph type="body" idx="1"/>
          </p:nvPr>
        </p:nvSpPr>
        <p:spPr>
          <a:xfrm>
            <a:off x="228600" y="1524000"/>
            <a:ext cx="7924800" cy="4953000"/>
          </a:xfrm>
        </p:spPr>
        <p:txBody>
          <a:bodyPr/>
          <a:lstStyle/>
          <a:p>
            <a:pPr eaLnBrk="1" hangingPunct="1">
              <a:lnSpc>
                <a:spcPct val="80000"/>
              </a:lnSpc>
              <a:spcBef>
                <a:spcPct val="0"/>
              </a:spcBef>
              <a:buFontTx/>
              <a:buNone/>
            </a:pPr>
            <a:endParaRPr lang="en-US" b="1" smtClean="0"/>
          </a:p>
          <a:p>
            <a:pPr eaLnBrk="1" hangingPunct="1">
              <a:lnSpc>
                <a:spcPct val="80000"/>
              </a:lnSpc>
              <a:spcBef>
                <a:spcPct val="0"/>
              </a:spcBef>
              <a:buFontTx/>
              <a:buNone/>
            </a:pPr>
            <a:r>
              <a:rPr lang="en-US" sz="2800" b="1" smtClean="0">
                <a:solidFill>
                  <a:schemeClr val="tx1"/>
                </a:solidFill>
                <a:latin typeface="Arial Black" pitchFamily="34" charset="0"/>
              </a:rPr>
              <a:t>A thorough analysis will consider all possible scenarios</a:t>
            </a:r>
            <a:r>
              <a:rPr lang="en-US" sz="2800" smtClean="0">
                <a:solidFill>
                  <a:schemeClr val="tx1"/>
                </a:solidFill>
                <a:latin typeface="Arial Black" pitchFamily="34" charset="0"/>
              </a:rPr>
              <a:t> in</a:t>
            </a:r>
            <a:r>
              <a:rPr lang="en-US" sz="2800" smtClean="0">
                <a:solidFill>
                  <a:schemeClr val="tx1"/>
                </a:solidFill>
              </a:rPr>
              <a:t> </a:t>
            </a:r>
            <a:r>
              <a:rPr lang="en-US" sz="2800" smtClean="0"/>
              <a:t>which dust can be disbursed, </a:t>
            </a:r>
          </a:p>
          <a:p>
            <a:pPr lvl="1" eaLnBrk="1" hangingPunct="1">
              <a:lnSpc>
                <a:spcPct val="80000"/>
              </a:lnSpc>
              <a:spcBef>
                <a:spcPct val="0"/>
              </a:spcBef>
            </a:pPr>
            <a:r>
              <a:rPr lang="en-US" sz="2400" smtClean="0">
                <a:solidFill>
                  <a:schemeClr val="bg1"/>
                </a:solidFill>
              </a:rPr>
              <a:t>The normal process and </a:t>
            </a:r>
          </a:p>
          <a:p>
            <a:pPr lvl="1" eaLnBrk="1" hangingPunct="1">
              <a:lnSpc>
                <a:spcPct val="80000"/>
              </a:lnSpc>
              <a:spcBef>
                <a:spcPct val="0"/>
              </a:spcBef>
            </a:pPr>
            <a:r>
              <a:rPr lang="en-US" sz="2400" smtClean="0">
                <a:solidFill>
                  <a:schemeClr val="bg1"/>
                </a:solidFill>
              </a:rPr>
              <a:t>Potential failure modes</a:t>
            </a:r>
          </a:p>
          <a:p>
            <a:pPr eaLnBrk="1" hangingPunct="1">
              <a:lnSpc>
                <a:spcPct val="80000"/>
              </a:lnSpc>
              <a:spcBef>
                <a:spcPct val="0"/>
              </a:spcBef>
              <a:buFontTx/>
              <a:buNone/>
            </a:pPr>
            <a:r>
              <a:rPr lang="en-US" sz="2800" b="1" smtClean="0">
                <a:solidFill>
                  <a:schemeClr val="tx1"/>
                </a:solidFill>
                <a:latin typeface="Arial Black" pitchFamily="34" charset="0"/>
              </a:rPr>
              <a:t>Where dust is concentrated:</a:t>
            </a:r>
          </a:p>
          <a:p>
            <a:pPr eaLnBrk="1" hangingPunct="1">
              <a:lnSpc>
                <a:spcPct val="80000"/>
              </a:lnSpc>
              <a:spcBef>
                <a:spcPct val="0"/>
              </a:spcBef>
              <a:buFontTx/>
              <a:buNone/>
            </a:pPr>
            <a:r>
              <a:rPr lang="en-US" sz="2800" b="1" smtClean="0">
                <a:solidFill>
                  <a:schemeClr val="tx1"/>
                </a:solidFill>
                <a:latin typeface="Arial Black" pitchFamily="34" charset="0"/>
              </a:rPr>
              <a:t>In equipment</a:t>
            </a:r>
            <a:r>
              <a:rPr lang="en-US" sz="2800" smtClean="0">
                <a:solidFill>
                  <a:schemeClr val="tx1"/>
                </a:solidFill>
              </a:rPr>
              <a:t> </a:t>
            </a:r>
            <a:r>
              <a:rPr lang="en-US" sz="2800" smtClean="0"/>
              <a:t>such as dust collectors, a combustible mixture could be present whenever the equipment is operating.</a:t>
            </a:r>
          </a:p>
          <a:p>
            <a:pPr eaLnBrk="1" hangingPunct="1">
              <a:lnSpc>
                <a:spcPct val="80000"/>
              </a:lnSpc>
              <a:spcBef>
                <a:spcPct val="0"/>
              </a:spcBef>
              <a:buFontTx/>
              <a:buNone/>
            </a:pPr>
            <a:r>
              <a:rPr lang="en-US" sz="2800" b="1" smtClean="0">
                <a:solidFill>
                  <a:schemeClr val="tx1"/>
                </a:solidFill>
                <a:latin typeface="Arial Black" pitchFamily="34" charset="0"/>
              </a:rPr>
              <a:t>Other locations</a:t>
            </a:r>
            <a:r>
              <a:rPr lang="en-US" sz="2800" smtClean="0">
                <a:solidFill>
                  <a:schemeClr val="tx1"/>
                </a:solidFill>
                <a:latin typeface="Arial Black" pitchFamily="34" charset="0"/>
              </a:rPr>
              <a:t> to consider are those </a:t>
            </a:r>
            <a:r>
              <a:rPr lang="en-US" sz="2800" b="1" smtClean="0">
                <a:solidFill>
                  <a:schemeClr val="tx1"/>
                </a:solidFill>
                <a:latin typeface="Arial Black" pitchFamily="34" charset="0"/>
              </a:rPr>
              <a:t>where dust can settle</a:t>
            </a:r>
            <a:r>
              <a:rPr lang="en-US" sz="2800" smtClean="0">
                <a:solidFill>
                  <a:schemeClr val="tx1"/>
                </a:solidFill>
                <a:latin typeface="Arial Black" pitchFamily="34" charset="0"/>
              </a:rPr>
              <a:t>,</a:t>
            </a:r>
            <a:r>
              <a:rPr lang="en-US" sz="2800" smtClean="0">
                <a:solidFill>
                  <a:schemeClr val="tx1"/>
                </a:solidFill>
              </a:rPr>
              <a:t> </a:t>
            </a:r>
            <a:r>
              <a:rPr lang="en-US" sz="2800" smtClean="0"/>
              <a:t>both </a:t>
            </a:r>
          </a:p>
          <a:p>
            <a:pPr lvl="1" eaLnBrk="1" hangingPunct="1">
              <a:lnSpc>
                <a:spcPct val="80000"/>
              </a:lnSpc>
              <a:spcBef>
                <a:spcPct val="0"/>
              </a:spcBef>
            </a:pPr>
            <a:r>
              <a:rPr lang="en-US" sz="2400" smtClean="0">
                <a:solidFill>
                  <a:schemeClr val="bg1"/>
                </a:solidFill>
              </a:rPr>
              <a:t>in occupied areas and </a:t>
            </a:r>
          </a:p>
          <a:p>
            <a:pPr lvl="1" eaLnBrk="1" hangingPunct="1">
              <a:lnSpc>
                <a:spcPct val="80000"/>
              </a:lnSpc>
              <a:spcBef>
                <a:spcPct val="0"/>
              </a:spcBef>
            </a:pPr>
            <a:r>
              <a:rPr lang="en-US" sz="2400" smtClean="0">
                <a:solidFill>
                  <a:schemeClr val="bg1"/>
                </a:solidFill>
              </a:rPr>
              <a:t>in hidden concealed spaces. </a:t>
            </a:r>
            <a:endParaRPr lang="en-US" sz="2400" b="1" smtClean="0">
              <a:solidFill>
                <a:schemeClr val="bg1"/>
              </a:solidFill>
            </a:endParaRPr>
          </a:p>
        </p:txBody>
      </p:sp>
      <p:pic>
        <p:nvPicPr>
          <p:cNvPr id="198660" name="Picture 4" descr="MCj0404041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861734">
            <a:off x="8001000" y="2286000"/>
            <a:ext cx="5159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4" name="Group 5"/>
          <p:cNvGrpSpPr>
            <a:grpSpLocks/>
          </p:cNvGrpSpPr>
          <p:nvPr/>
        </p:nvGrpSpPr>
        <p:grpSpPr bwMode="auto">
          <a:xfrm>
            <a:off x="7562850" y="2819400"/>
            <a:ext cx="1276350" cy="2362200"/>
            <a:chOff x="3425" y="336"/>
            <a:chExt cx="1327" cy="2456"/>
          </a:xfrm>
        </p:grpSpPr>
        <p:grpSp>
          <p:nvGrpSpPr>
            <p:cNvPr id="43016" name="Group 6"/>
            <p:cNvGrpSpPr>
              <a:grpSpLocks/>
            </p:cNvGrpSpPr>
            <p:nvPr/>
          </p:nvGrpSpPr>
          <p:grpSpPr bwMode="auto">
            <a:xfrm>
              <a:off x="3456" y="768"/>
              <a:ext cx="1295" cy="2024"/>
              <a:chOff x="3456" y="1536"/>
              <a:chExt cx="1080" cy="1256"/>
            </a:xfrm>
          </p:grpSpPr>
          <p:sp>
            <p:nvSpPr>
              <p:cNvPr id="43102" name="AutoShape 7"/>
              <p:cNvSpPr>
                <a:spLocks noChangeAspect="1" noChangeArrowheads="1" noTextEdit="1"/>
              </p:cNvSpPr>
              <p:nvPr/>
            </p:nvSpPr>
            <p:spPr bwMode="auto">
              <a:xfrm>
                <a:off x="3456" y="1536"/>
                <a:ext cx="1080" cy="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103" name="Freeform 8"/>
              <p:cNvSpPr>
                <a:spLocks/>
              </p:cNvSpPr>
              <p:nvPr/>
            </p:nvSpPr>
            <p:spPr bwMode="auto">
              <a:xfrm>
                <a:off x="3472" y="1604"/>
                <a:ext cx="1045" cy="898"/>
              </a:xfrm>
              <a:custGeom>
                <a:avLst/>
                <a:gdLst>
                  <a:gd name="T0" fmla="*/ 0 w 1045"/>
                  <a:gd name="T1" fmla="*/ 448 h 898"/>
                  <a:gd name="T2" fmla="*/ 11 w 1045"/>
                  <a:gd name="T3" fmla="*/ 358 h 898"/>
                  <a:gd name="T4" fmla="*/ 41 w 1045"/>
                  <a:gd name="T5" fmla="*/ 274 h 898"/>
                  <a:gd name="T6" fmla="*/ 90 w 1045"/>
                  <a:gd name="T7" fmla="*/ 198 h 898"/>
                  <a:gd name="T8" fmla="*/ 156 w 1045"/>
                  <a:gd name="T9" fmla="*/ 132 h 898"/>
                  <a:gd name="T10" fmla="*/ 232 w 1045"/>
                  <a:gd name="T11" fmla="*/ 76 h 898"/>
                  <a:gd name="T12" fmla="*/ 319 w 1045"/>
                  <a:gd name="T13" fmla="*/ 34 h 898"/>
                  <a:gd name="T14" fmla="*/ 418 w 1045"/>
                  <a:gd name="T15" fmla="*/ 8 h 898"/>
                  <a:gd name="T16" fmla="*/ 524 w 1045"/>
                  <a:gd name="T17" fmla="*/ 0 h 898"/>
                  <a:gd name="T18" fmla="*/ 576 w 1045"/>
                  <a:gd name="T19" fmla="*/ 2 h 898"/>
                  <a:gd name="T20" fmla="*/ 679 w 1045"/>
                  <a:gd name="T21" fmla="*/ 20 h 898"/>
                  <a:gd name="T22" fmla="*/ 772 w 1045"/>
                  <a:gd name="T23" fmla="*/ 54 h 898"/>
                  <a:gd name="T24" fmla="*/ 857 w 1045"/>
                  <a:gd name="T25" fmla="*/ 102 h 898"/>
                  <a:gd name="T26" fmla="*/ 928 w 1045"/>
                  <a:gd name="T27" fmla="*/ 164 h 898"/>
                  <a:gd name="T28" fmla="*/ 982 w 1045"/>
                  <a:gd name="T29" fmla="*/ 234 h 898"/>
                  <a:gd name="T30" fmla="*/ 1023 w 1045"/>
                  <a:gd name="T31" fmla="*/ 316 h 898"/>
                  <a:gd name="T32" fmla="*/ 1042 w 1045"/>
                  <a:gd name="T33" fmla="*/ 404 h 898"/>
                  <a:gd name="T34" fmla="*/ 1045 w 1045"/>
                  <a:gd name="T35" fmla="*/ 448 h 898"/>
                  <a:gd name="T36" fmla="*/ 1034 w 1045"/>
                  <a:gd name="T37" fmla="*/ 540 h 898"/>
                  <a:gd name="T38" fmla="*/ 1004 w 1045"/>
                  <a:gd name="T39" fmla="*/ 624 h 898"/>
                  <a:gd name="T40" fmla="*/ 958 w 1045"/>
                  <a:gd name="T41" fmla="*/ 700 h 898"/>
                  <a:gd name="T42" fmla="*/ 892 w 1045"/>
                  <a:gd name="T43" fmla="*/ 766 h 898"/>
                  <a:gd name="T44" fmla="*/ 816 w 1045"/>
                  <a:gd name="T45" fmla="*/ 822 h 898"/>
                  <a:gd name="T46" fmla="*/ 726 w 1045"/>
                  <a:gd name="T47" fmla="*/ 864 h 898"/>
                  <a:gd name="T48" fmla="*/ 628 w 1045"/>
                  <a:gd name="T49" fmla="*/ 890 h 898"/>
                  <a:gd name="T50" fmla="*/ 524 w 1045"/>
                  <a:gd name="T51" fmla="*/ 898 h 898"/>
                  <a:gd name="T52" fmla="*/ 469 w 1045"/>
                  <a:gd name="T53" fmla="*/ 896 h 898"/>
                  <a:gd name="T54" fmla="*/ 369 w 1045"/>
                  <a:gd name="T55" fmla="*/ 878 h 898"/>
                  <a:gd name="T56" fmla="*/ 276 w 1045"/>
                  <a:gd name="T57" fmla="*/ 844 h 898"/>
                  <a:gd name="T58" fmla="*/ 191 w 1045"/>
                  <a:gd name="T59" fmla="*/ 796 h 898"/>
                  <a:gd name="T60" fmla="*/ 120 w 1045"/>
                  <a:gd name="T61" fmla="*/ 734 h 898"/>
                  <a:gd name="T62" fmla="*/ 66 w 1045"/>
                  <a:gd name="T63" fmla="*/ 664 h 898"/>
                  <a:gd name="T64" fmla="*/ 25 w 1045"/>
                  <a:gd name="T65" fmla="*/ 582 h 898"/>
                  <a:gd name="T66" fmla="*/ 3 w 1045"/>
                  <a:gd name="T67" fmla="*/ 494 h 898"/>
                  <a:gd name="T68" fmla="*/ 0 w 1045"/>
                  <a:gd name="T69" fmla="*/ 448 h 8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5" h="898">
                    <a:moveTo>
                      <a:pt x="0" y="448"/>
                    </a:moveTo>
                    <a:lnTo>
                      <a:pt x="0" y="448"/>
                    </a:lnTo>
                    <a:lnTo>
                      <a:pt x="3" y="404"/>
                    </a:lnTo>
                    <a:lnTo>
                      <a:pt x="11" y="358"/>
                    </a:lnTo>
                    <a:lnTo>
                      <a:pt x="25" y="316"/>
                    </a:lnTo>
                    <a:lnTo>
                      <a:pt x="41" y="274"/>
                    </a:lnTo>
                    <a:lnTo>
                      <a:pt x="66" y="234"/>
                    </a:lnTo>
                    <a:lnTo>
                      <a:pt x="90" y="198"/>
                    </a:lnTo>
                    <a:lnTo>
                      <a:pt x="120" y="164"/>
                    </a:lnTo>
                    <a:lnTo>
                      <a:pt x="156" y="132"/>
                    </a:lnTo>
                    <a:lnTo>
                      <a:pt x="191" y="102"/>
                    </a:lnTo>
                    <a:lnTo>
                      <a:pt x="232" y="76"/>
                    </a:lnTo>
                    <a:lnTo>
                      <a:pt x="276" y="54"/>
                    </a:lnTo>
                    <a:lnTo>
                      <a:pt x="319" y="34"/>
                    </a:lnTo>
                    <a:lnTo>
                      <a:pt x="369" y="20"/>
                    </a:lnTo>
                    <a:lnTo>
                      <a:pt x="418" y="8"/>
                    </a:lnTo>
                    <a:lnTo>
                      <a:pt x="469" y="2"/>
                    </a:lnTo>
                    <a:lnTo>
                      <a:pt x="524" y="0"/>
                    </a:lnTo>
                    <a:lnTo>
                      <a:pt x="576" y="2"/>
                    </a:lnTo>
                    <a:lnTo>
                      <a:pt x="628" y="8"/>
                    </a:lnTo>
                    <a:lnTo>
                      <a:pt x="679" y="20"/>
                    </a:lnTo>
                    <a:lnTo>
                      <a:pt x="726" y="34"/>
                    </a:lnTo>
                    <a:lnTo>
                      <a:pt x="772" y="54"/>
                    </a:lnTo>
                    <a:lnTo>
                      <a:pt x="816" y="76"/>
                    </a:lnTo>
                    <a:lnTo>
                      <a:pt x="857" y="102"/>
                    </a:lnTo>
                    <a:lnTo>
                      <a:pt x="892" y="132"/>
                    </a:lnTo>
                    <a:lnTo>
                      <a:pt x="928" y="164"/>
                    </a:lnTo>
                    <a:lnTo>
                      <a:pt x="958" y="198"/>
                    </a:lnTo>
                    <a:lnTo>
                      <a:pt x="982" y="234"/>
                    </a:lnTo>
                    <a:lnTo>
                      <a:pt x="1004" y="274"/>
                    </a:lnTo>
                    <a:lnTo>
                      <a:pt x="1023" y="316"/>
                    </a:lnTo>
                    <a:lnTo>
                      <a:pt x="1034" y="358"/>
                    </a:lnTo>
                    <a:lnTo>
                      <a:pt x="1042" y="404"/>
                    </a:lnTo>
                    <a:lnTo>
                      <a:pt x="1045" y="448"/>
                    </a:lnTo>
                    <a:lnTo>
                      <a:pt x="1042" y="494"/>
                    </a:lnTo>
                    <a:lnTo>
                      <a:pt x="1034" y="540"/>
                    </a:lnTo>
                    <a:lnTo>
                      <a:pt x="1023" y="582"/>
                    </a:lnTo>
                    <a:lnTo>
                      <a:pt x="1004" y="624"/>
                    </a:lnTo>
                    <a:lnTo>
                      <a:pt x="982" y="664"/>
                    </a:lnTo>
                    <a:lnTo>
                      <a:pt x="958" y="700"/>
                    </a:lnTo>
                    <a:lnTo>
                      <a:pt x="928" y="734"/>
                    </a:lnTo>
                    <a:lnTo>
                      <a:pt x="892" y="766"/>
                    </a:lnTo>
                    <a:lnTo>
                      <a:pt x="857" y="796"/>
                    </a:lnTo>
                    <a:lnTo>
                      <a:pt x="816" y="822"/>
                    </a:lnTo>
                    <a:lnTo>
                      <a:pt x="772" y="844"/>
                    </a:lnTo>
                    <a:lnTo>
                      <a:pt x="726" y="864"/>
                    </a:lnTo>
                    <a:lnTo>
                      <a:pt x="679" y="878"/>
                    </a:lnTo>
                    <a:lnTo>
                      <a:pt x="628" y="890"/>
                    </a:lnTo>
                    <a:lnTo>
                      <a:pt x="576" y="896"/>
                    </a:lnTo>
                    <a:lnTo>
                      <a:pt x="524" y="898"/>
                    </a:lnTo>
                    <a:lnTo>
                      <a:pt x="469" y="896"/>
                    </a:lnTo>
                    <a:lnTo>
                      <a:pt x="418" y="890"/>
                    </a:lnTo>
                    <a:lnTo>
                      <a:pt x="369" y="878"/>
                    </a:lnTo>
                    <a:lnTo>
                      <a:pt x="319" y="864"/>
                    </a:lnTo>
                    <a:lnTo>
                      <a:pt x="276" y="844"/>
                    </a:lnTo>
                    <a:lnTo>
                      <a:pt x="232" y="822"/>
                    </a:lnTo>
                    <a:lnTo>
                      <a:pt x="191" y="796"/>
                    </a:lnTo>
                    <a:lnTo>
                      <a:pt x="156" y="766"/>
                    </a:lnTo>
                    <a:lnTo>
                      <a:pt x="120" y="734"/>
                    </a:lnTo>
                    <a:lnTo>
                      <a:pt x="90" y="700"/>
                    </a:lnTo>
                    <a:lnTo>
                      <a:pt x="66" y="664"/>
                    </a:lnTo>
                    <a:lnTo>
                      <a:pt x="41" y="624"/>
                    </a:lnTo>
                    <a:lnTo>
                      <a:pt x="25" y="582"/>
                    </a:lnTo>
                    <a:lnTo>
                      <a:pt x="11" y="540"/>
                    </a:lnTo>
                    <a:lnTo>
                      <a:pt x="3" y="494"/>
                    </a:lnTo>
                    <a:lnTo>
                      <a:pt x="0" y="448"/>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04" name="Freeform 9"/>
              <p:cNvSpPr>
                <a:spLocks/>
              </p:cNvSpPr>
              <p:nvPr/>
            </p:nvSpPr>
            <p:spPr bwMode="auto">
              <a:xfrm>
                <a:off x="3721" y="2332"/>
                <a:ext cx="690" cy="456"/>
              </a:xfrm>
              <a:custGeom>
                <a:avLst/>
                <a:gdLst>
                  <a:gd name="T0" fmla="*/ 0 w 690"/>
                  <a:gd name="T1" fmla="*/ 368 h 456"/>
                  <a:gd name="T2" fmla="*/ 24 w 690"/>
                  <a:gd name="T3" fmla="*/ 390 h 456"/>
                  <a:gd name="T4" fmla="*/ 90 w 690"/>
                  <a:gd name="T5" fmla="*/ 424 h 456"/>
                  <a:gd name="T6" fmla="*/ 139 w 690"/>
                  <a:gd name="T7" fmla="*/ 440 h 456"/>
                  <a:gd name="T8" fmla="*/ 196 w 690"/>
                  <a:gd name="T9" fmla="*/ 452 h 456"/>
                  <a:gd name="T10" fmla="*/ 261 w 690"/>
                  <a:gd name="T11" fmla="*/ 456 h 456"/>
                  <a:gd name="T12" fmla="*/ 335 w 690"/>
                  <a:gd name="T13" fmla="*/ 450 h 456"/>
                  <a:gd name="T14" fmla="*/ 365 w 690"/>
                  <a:gd name="T15" fmla="*/ 444 h 456"/>
                  <a:gd name="T16" fmla="*/ 420 w 690"/>
                  <a:gd name="T17" fmla="*/ 430 h 456"/>
                  <a:gd name="T18" fmla="*/ 471 w 690"/>
                  <a:gd name="T19" fmla="*/ 410 h 456"/>
                  <a:gd name="T20" fmla="*/ 512 w 690"/>
                  <a:gd name="T21" fmla="*/ 388 h 456"/>
                  <a:gd name="T22" fmla="*/ 550 w 690"/>
                  <a:gd name="T23" fmla="*/ 360 h 456"/>
                  <a:gd name="T24" fmla="*/ 597 w 690"/>
                  <a:gd name="T25" fmla="*/ 316 h 456"/>
                  <a:gd name="T26" fmla="*/ 640 w 690"/>
                  <a:gd name="T27" fmla="*/ 248 h 456"/>
                  <a:gd name="T28" fmla="*/ 670 w 690"/>
                  <a:gd name="T29" fmla="*/ 178 h 456"/>
                  <a:gd name="T30" fmla="*/ 684 w 690"/>
                  <a:gd name="T31" fmla="*/ 110 h 456"/>
                  <a:gd name="T32" fmla="*/ 690 w 690"/>
                  <a:gd name="T33" fmla="*/ 50 h 456"/>
                  <a:gd name="T34" fmla="*/ 684 w 690"/>
                  <a:gd name="T35" fmla="*/ 0 h 456"/>
                  <a:gd name="T36" fmla="*/ 665 w 690"/>
                  <a:gd name="T37" fmla="*/ 16 h 456"/>
                  <a:gd name="T38" fmla="*/ 643 w 690"/>
                  <a:gd name="T39" fmla="*/ 38 h 456"/>
                  <a:gd name="T40" fmla="*/ 624 w 690"/>
                  <a:gd name="T41" fmla="*/ 54 h 456"/>
                  <a:gd name="T42" fmla="*/ 608 w 690"/>
                  <a:gd name="T43" fmla="*/ 122 h 456"/>
                  <a:gd name="T44" fmla="*/ 580 w 690"/>
                  <a:gd name="T45" fmla="*/ 184 h 456"/>
                  <a:gd name="T46" fmla="*/ 548 w 690"/>
                  <a:gd name="T47" fmla="*/ 238 h 456"/>
                  <a:gd name="T48" fmla="*/ 504 w 690"/>
                  <a:gd name="T49" fmla="*/ 284 h 456"/>
                  <a:gd name="T50" fmla="*/ 455 w 690"/>
                  <a:gd name="T51" fmla="*/ 320 h 456"/>
                  <a:gd name="T52" fmla="*/ 400 w 690"/>
                  <a:gd name="T53" fmla="*/ 346 h 456"/>
                  <a:gd name="T54" fmla="*/ 338 w 690"/>
                  <a:gd name="T55" fmla="*/ 362 h 456"/>
                  <a:gd name="T56" fmla="*/ 272 w 690"/>
                  <a:gd name="T57" fmla="*/ 366 h 456"/>
                  <a:gd name="T58" fmla="*/ 259 w 690"/>
                  <a:gd name="T59" fmla="*/ 364 h 456"/>
                  <a:gd name="T60" fmla="*/ 223 w 690"/>
                  <a:gd name="T61" fmla="*/ 354 h 456"/>
                  <a:gd name="T62" fmla="*/ 185 w 690"/>
                  <a:gd name="T63" fmla="*/ 340 h 456"/>
                  <a:gd name="T64" fmla="*/ 171 w 690"/>
                  <a:gd name="T65" fmla="*/ 338 h 456"/>
                  <a:gd name="T66" fmla="*/ 73 w 690"/>
                  <a:gd name="T67" fmla="*/ 330 h 456"/>
                  <a:gd name="T68" fmla="*/ 49 w 690"/>
                  <a:gd name="T69" fmla="*/ 334 h 456"/>
                  <a:gd name="T70" fmla="*/ 35 w 690"/>
                  <a:gd name="T71" fmla="*/ 342 h 456"/>
                  <a:gd name="T72" fmla="*/ 0 w 690"/>
                  <a:gd name="T73" fmla="*/ 368 h 4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0" h="456">
                    <a:moveTo>
                      <a:pt x="0" y="368"/>
                    </a:moveTo>
                    <a:lnTo>
                      <a:pt x="0" y="368"/>
                    </a:lnTo>
                    <a:lnTo>
                      <a:pt x="8" y="376"/>
                    </a:lnTo>
                    <a:lnTo>
                      <a:pt x="24" y="390"/>
                    </a:lnTo>
                    <a:lnTo>
                      <a:pt x="51" y="406"/>
                    </a:lnTo>
                    <a:lnTo>
                      <a:pt x="90" y="424"/>
                    </a:lnTo>
                    <a:lnTo>
                      <a:pt x="114" y="432"/>
                    </a:lnTo>
                    <a:lnTo>
                      <a:pt x="139" y="440"/>
                    </a:lnTo>
                    <a:lnTo>
                      <a:pt x="166" y="446"/>
                    </a:lnTo>
                    <a:lnTo>
                      <a:pt x="196" y="452"/>
                    </a:lnTo>
                    <a:lnTo>
                      <a:pt x="226" y="454"/>
                    </a:lnTo>
                    <a:lnTo>
                      <a:pt x="261" y="456"/>
                    </a:lnTo>
                    <a:lnTo>
                      <a:pt x="297" y="454"/>
                    </a:lnTo>
                    <a:lnTo>
                      <a:pt x="335" y="450"/>
                    </a:lnTo>
                    <a:lnTo>
                      <a:pt x="365" y="444"/>
                    </a:lnTo>
                    <a:lnTo>
                      <a:pt x="395" y="438"/>
                    </a:lnTo>
                    <a:lnTo>
                      <a:pt x="420" y="430"/>
                    </a:lnTo>
                    <a:lnTo>
                      <a:pt x="447" y="420"/>
                    </a:lnTo>
                    <a:lnTo>
                      <a:pt x="471" y="410"/>
                    </a:lnTo>
                    <a:lnTo>
                      <a:pt x="493" y="400"/>
                    </a:lnTo>
                    <a:lnTo>
                      <a:pt x="512" y="388"/>
                    </a:lnTo>
                    <a:lnTo>
                      <a:pt x="531" y="374"/>
                    </a:lnTo>
                    <a:lnTo>
                      <a:pt x="550" y="360"/>
                    </a:lnTo>
                    <a:lnTo>
                      <a:pt x="567" y="346"/>
                    </a:lnTo>
                    <a:lnTo>
                      <a:pt x="597" y="316"/>
                    </a:lnTo>
                    <a:lnTo>
                      <a:pt x="621" y="282"/>
                    </a:lnTo>
                    <a:lnTo>
                      <a:pt x="640" y="248"/>
                    </a:lnTo>
                    <a:lnTo>
                      <a:pt x="657" y="214"/>
                    </a:lnTo>
                    <a:lnTo>
                      <a:pt x="670" y="178"/>
                    </a:lnTo>
                    <a:lnTo>
                      <a:pt x="679" y="144"/>
                    </a:lnTo>
                    <a:lnTo>
                      <a:pt x="684" y="110"/>
                    </a:lnTo>
                    <a:lnTo>
                      <a:pt x="687" y="80"/>
                    </a:lnTo>
                    <a:lnTo>
                      <a:pt x="690" y="50"/>
                    </a:lnTo>
                    <a:lnTo>
                      <a:pt x="687" y="22"/>
                    </a:lnTo>
                    <a:lnTo>
                      <a:pt x="684" y="0"/>
                    </a:lnTo>
                    <a:lnTo>
                      <a:pt x="665" y="16"/>
                    </a:lnTo>
                    <a:lnTo>
                      <a:pt x="654" y="26"/>
                    </a:lnTo>
                    <a:lnTo>
                      <a:pt x="643" y="38"/>
                    </a:lnTo>
                    <a:lnTo>
                      <a:pt x="624" y="54"/>
                    </a:lnTo>
                    <a:lnTo>
                      <a:pt x="616" y="90"/>
                    </a:lnTo>
                    <a:lnTo>
                      <a:pt x="608" y="122"/>
                    </a:lnTo>
                    <a:lnTo>
                      <a:pt x="594" y="154"/>
                    </a:lnTo>
                    <a:lnTo>
                      <a:pt x="580" y="184"/>
                    </a:lnTo>
                    <a:lnTo>
                      <a:pt x="564" y="212"/>
                    </a:lnTo>
                    <a:lnTo>
                      <a:pt x="548" y="238"/>
                    </a:lnTo>
                    <a:lnTo>
                      <a:pt x="526" y="262"/>
                    </a:lnTo>
                    <a:lnTo>
                      <a:pt x="504" y="284"/>
                    </a:lnTo>
                    <a:lnTo>
                      <a:pt x="482" y="302"/>
                    </a:lnTo>
                    <a:lnTo>
                      <a:pt x="455" y="320"/>
                    </a:lnTo>
                    <a:lnTo>
                      <a:pt x="428" y="334"/>
                    </a:lnTo>
                    <a:lnTo>
                      <a:pt x="400" y="346"/>
                    </a:lnTo>
                    <a:lnTo>
                      <a:pt x="370" y="354"/>
                    </a:lnTo>
                    <a:lnTo>
                      <a:pt x="338" y="362"/>
                    </a:lnTo>
                    <a:lnTo>
                      <a:pt x="305" y="364"/>
                    </a:lnTo>
                    <a:lnTo>
                      <a:pt x="272" y="366"/>
                    </a:lnTo>
                    <a:lnTo>
                      <a:pt x="259" y="364"/>
                    </a:lnTo>
                    <a:lnTo>
                      <a:pt x="248" y="362"/>
                    </a:lnTo>
                    <a:lnTo>
                      <a:pt x="223" y="354"/>
                    </a:lnTo>
                    <a:lnTo>
                      <a:pt x="199" y="344"/>
                    </a:lnTo>
                    <a:lnTo>
                      <a:pt x="185" y="340"/>
                    </a:lnTo>
                    <a:lnTo>
                      <a:pt x="171" y="338"/>
                    </a:lnTo>
                    <a:lnTo>
                      <a:pt x="109" y="332"/>
                    </a:lnTo>
                    <a:lnTo>
                      <a:pt x="73" y="330"/>
                    </a:lnTo>
                    <a:lnTo>
                      <a:pt x="60" y="332"/>
                    </a:lnTo>
                    <a:lnTo>
                      <a:pt x="49" y="334"/>
                    </a:lnTo>
                    <a:lnTo>
                      <a:pt x="35" y="342"/>
                    </a:lnTo>
                    <a:lnTo>
                      <a:pt x="19" y="354"/>
                    </a:lnTo>
                    <a:lnTo>
                      <a:pt x="0" y="3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05" name="Freeform 10"/>
              <p:cNvSpPr>
                <a:spLocks/>
              </p:cNvSpPr>
              <p:nvPr/>
            </p:nvSpPr>
            <p:spPr bwMode="auto">
              <a:xfrm>
                <a:off x="3527" y="1646"/>
                <a:ext cx="993" cy="852"/>
              </a:xfrm>
              <a:custGeom>
                <a:avLst/>
                <a:gdLst>
                  <a:gd name="T0" fmla="*/ 496 w 993"/>
                  <a:gd name="T1" fmla="*/ 0 h 852"/>
                  <a:gd name="T2" fmla="*/ 597 w 993"/>
                  <a:gd name="T3" fmla="*/ 8 h 852"/>
                  <a:gd name="T4" fmla="*/ 690 w 993"/>
                  <a:gd name="T5" fmla="*/ 34 h 852"/>
                  <a:gd name="T6" fmla="*/ 774 w 993"/>
                  <a:gd name="T7" fmla="*/ 72 h 852"/>
                  <a:gd name="T8" fmla="*/ 848 w 993"/>
                  <a:gd name="T9" fmla="*/ 124 h 852"/>
                  <a:gd name="T10" fmla="*/ 908 w 993"/>
                  <a:gd name="T11" fmla="*/ 188 h 852"/>
                  <a:gd name="T12" fmla="*/ 954 w 993"/>
                  <a:gd name="T13" fmla="*/ 260 h 852"/>
                  <a:gd name="T14" fmla="*/ 982 w 993"/>
                  <a:gd name="T15" fmla="*/ 340 h 852"/>
                  <a:gd name="T16" fmla="*/ 993 w 993"/>
                  <a:gd name="T17" fmla="*/ 426 h 852"/>
                  <a:gd name="T18" fmla="*/ 990 w 993"/>
                  <a:gd name="T19" fmla="*/ 470 h 852"/>
                  <a:gd name="T20" fmla="*/ 971 w 993"/>
                  <a:gd name="T21" fmla="*/ 552 h 852"/>
                  <a:gd name="T22" fmla="*/ 933 w 993"/>
                  <a:gd name="T23" fmla="*/ 628 h 852"/>
                  <a:gd name="T24" fmla="*/ 881 w 993"/>
                  <a:gd name="T25" fmla="*/ 696 h 852"/>
                  <a:gd name="T26" fmla="*/ 813 w 993"/>
                  <a:gd name="T27" fmla="*/ 754 h 852"/>
                  <a:gd name="T28" fmla="*/ 734 w 993"/>
                  <a:gd name="T29" fmla="*/ 800 h 852"/>
                  <a:gd name="T30" fmla="*/ 644 w 993"/>
                  <a:gd name="T31" fmla="*/ 832 h 852"/>
                  <a:gd name="T32" fmla="*/ 548 w 993"/>
                  <a:gd name="T33" fmla="*/ 850 h 852"/>
                  <a:gd name="T34" fmla="*/ 496 w 993"/>
                  <a:gd name="T35" fmla="*/ 852 h 852"/>
                  <a:gd name="T36" fmla="*/ 395 w 993"/>
                  <a:gd name="T37" fmla="*/ 844 h 852"/>
                  <a:gd name="T38" fmla="*/ 303 w 993"/>
                  <a:gd name="T39" fmla="*/ 818 h 852"/>
                  <a:gd name="T40" fmla="*/ 218 w 993"/>
                  <a:gd name="T41" fmla="*/ 780 h 852"/>
                  <a:gd name="T42" fmla="*/ 144 w 993"/>
                  <a:gd name="T43" fmla="*/ 728 h 852"/>
                  <a:gd name="T44" fmla="*/ 84 w 993"/>
                  <a:gd name="T45" fmla="*/ 664 h 852"/>
                  <a:gd name="T46" fmla="*/ 38 w 993"/>
                  <a:gd name="T47" fmla="*/ 592 h 852"/>
                  <a:gd name="T48" fmla="*/ 11 w 993"/>
                  <a:gd name="T49" fmla="*/ 512 h 852"/>
                  <a:gd name="T50" fmla="*/ 0 w 993"/>
                  <a:gd name="T51" fmla="*/ 426 h 852"/>
                  <a:gd name="T52" fmla="*/ 3 w 993"/>
                  <a:gd name="T53" fmla="*/ 382 h 852"/>
                  <a:gd name="T54" fmla="*/ 22 w 993"/>
                  <a:gd name="T55" fmla="*/ 300 h 852"/>
                  <a:gd name="T56" fmla="*/ 60 w 993"/>
                  <a:gd name="T57" fmla="*/ 224 h 852"/>
                  <a:gd name="T58" fmla="*/ 114 w 993"/>
                  <a:gd name="T59" fmla="*/ 156 h 852"/>
                  <a:gd name="T60" fmla="*/ 180 w 993"/>
                  <a:gd name="T61" fmla="*/ 98 h 852"/>
                  <a:gd name="T62" fmla="*/ 259 w 993"/>
                  <a:gd name="T63" fmla="*/ 52 h 852"/>
                  <a:gd name="T64" fmla="*/ 349 w 993"/>
                  <a:gd name="T65" fmla="*/ 20 h 852"/>
                  <a:gd name="T66" fmla="*/ 444 w 993"/>
                  <a:gd name="T67" fmla="*/ 2 h 852"/>
                  <a:gd name="T68" fmla="*/ 496 w 993"/>
                  <a:gd name="T69" fmla="*/ 0 h 8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93" h="852">
                    <a:moveTo>
                      <a:pt x="496" y="0"/>
                    </a:moveTo>
                    <a:lnTo>
                      <a:pt x="496" y="0"/>
                    </a:lnTo>
                    <a:lnTo>
                      <a:pt x="548" y="2"/>
                    </a:lnTo>
                    <a:lnTo>
                      <a:pt x="597" y="8"/>
                    </a:lnTo>
                    <a:lnTo>
                      <a:pt x="644" y="20"/>
                    </a:lnTo>
                    <a:lnTo>
                      <a:pt x="690" y="34"/>
                    </a:lnTo>
                    <a:lnTo>
                      <a:pt x="734" y="52"/>
                    </a:lnTo>
                    <a:lnTo>
                      <a:pt x="774" y="72"/>
                    </a:lnTo>
                    <a:lnTo>
                      <a:pt x="813" y="98"/>
                    </a:lnTo>
                    <a:lnTo>
                      <a:pt x="848" y="124"/>
                    </a:lnTo>
                    <a:lnTo>
                      <a:pt x="881" y="156"/>
                    </a:lnTo>
                    <a:lnTo>
                      <a:pt x="908" y="188"/>
                    </a:lnTo>
                    <a:lnTo>
                      <a:pt x="933" y="224"/>
                    </a:lnTo>
                    <a:lnTo>
                      <a:pt x="954" y="260"/>
                    </a:lnTo>
                    <a:lnTo>
                      <a:pt x="971" y="300"/>
                    </a:lnTo>
                    <a:lnTo>
                      <a:pt x="982" y="340"/>
                    </a:lnTo>
                    <a:lnTo>
                      <a:pt x="990" y="382"/>
                    </a:lnTo>
                    <a:lnTo>
                      <a:pt x="993" y="426"/>
                    </a:lnTo>
                    <a:lnTo>
                      <a:pt x="990" y="470"/>
                    </a:lnTo>
                    <a:lnTo>
                      <a:pt x="982" y="512"/>
                    </a:lnTo>
                    <a:lnTo>
                      <a:pt x="971" y="552"/>
                    </a:lnTo>
                    <a:lnTo>
                      <a:pt x="954" y="592"/>
                    </a:lnTo>
                    <a:lnTo>
                      <a:pt x="933" y="628"/>
                    </a:lnTo>
                    <a:lnTo>
                      <a:pt x="908" y="664"/>
                    </a:lnTo>
                    <a:lnTo>
                      <a:pt x="881" y="696"/>
                    </a:lnTo>
                    <a:lnTo>
                      <a:pt x="848" y="728"/>
                    </a:lnTo>
                    <a:lnTo>
                      <a:pt x="813" y="754"/>
                    </a:lnTo>
                    <a:lnTo>
                      <a:pt x="774" y="780"/>
                    </a:lnTo>
                    <a:lnTo>
                      <a:pt x="734" y="800"/>
                    </a:lnTo>
                    <a:lnTo>
                      <a:pt x="690" y="818"/>
                    </a:lnTo>
                    <a:lnTo>
                      <a:pt x="644" y="832"/>
                    </a:lnTo>
                    <a:lnTo>
                      <a:pt x="597" y="844"/>
                    </a:lnTo>
                    <a:lnTo>
                      <a:pt x="548" y="850"/>
                    </a:lnTo>
                    <a:lnTo>
                      <a:pt x="496" y="852"/>
                    </a:lnTo>
                    <a:lnTo>
                      <a:pt x="444" y="850"/>
                    </a:lnTo>
                    <a:lnTo>
                      <a:pt x="395" y="844"/>
                    </a:lnTo>
                    <a:lnTo>
                      <a:pt x="349" y="832"/>
                    </a:lnTo>
                    <a:lnTo>
                      <a:pt x="303" y="818"/>
                    </a:lnTo>
                    <a:lnTo>
                      <a:pt x="259" y="800"/>
                    </a:lnTo>
                    <a:lnTo>
                      <a:pt x="218" y="780"/>
                    </a:lnTo>
                    <a:lnTo>
                      <a:pt x="180" y="754"/>
                    </a:lnTo>
                    <a:lnTo>
                      <a:pt x="144" y="728"/>
                    </a:lnTo>
                    <a:lnTo>
                      <a:pt x="114" y="696"/>
                    </a:lnTo>
                    <a:lnTo>
                      <a:pt x="84" y="664"/>
                    </a:lnTo>
                    <a:lnTo>
                      <a:pt x="60" y="628"/>
                    </a:lnTo>
                    <a:lnTo>
                      <a:pt x="38" y="592"/>
                    </a:lnTo>
                    <a:lnTo>
                      <a:pt x="22" y="552"/>
                    </a:lnTo>
                    <a:lnTo>
                      <a:pt x="11" y="512"/>
                    </a:lnTo>
                    <a:lnTo>
                      <a:pt x="3" y="470"/>
                    </a:lnTo>
                    <a:lnTo>
                      <a:pt x="0" y="426"/>
                    </a:lnTo>
                    <a:lnTo>
                      <a:pt x="3" y="382"/>
                    </a:lnTo>
                    <a:lnTo>
                      <a:pt x="11" y="340"/>
                    </a:lnTo>
                    <a:lnTo>
                      <a:pt x="22" y="300"/>
                    </a:lnTo>
                    <a:lnTo>
                      <a:pt x="38" y="260"/>
                    </a:lnTo>
                    <a:lnTo>
                      <a:pt x="60" y="224"/>
                    </a:lnTo>
                    <a:lnTo>
                      <a:pt x="84" y="188"/>
                    </a:lnTo>
                    <a:lnTo>
                      <a:pt x="114" y="156"/>
                    </a:lnTo>
                    <a:lnTo>
                      <a:pt x="144" y="124"/>
                    </a:lnTo>
                    <a:lnTo>
                      <a:pt x="180" y="98"/>
                    </a:lnTo>
                    <a:lnTo>
                      <a:pt x="218" y="72"/>
                    </a:lnTo>
                    <a:lnTo>
                      <a:pt x="259" y="52"/>
                    </a:lnTo>
                    <a:lnTo>
                      <a:pt x="303" y="34"/>
                    </a:lnTo>
                    <a:lnTo>
                      <a:pt x="349" y="20"/>
                    </a:lnTo>
                    <a:lnTo>
                      <a:pt x="395" y="8"/>
                    </a:lnTo>
                    <a:lnTo>
                      <a:pt x="444" y="2"/>
                    </a:lnTo>
                    <a:lnTo>
                      <a:pt x="4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06" name="Freeform 11"/>
              <p:cNvSpPr>
                <a:spLocks/>
              </p:cNvSpPr>
              <p:nvPr/>
            </p:nvSpPr>
            <p:spPr bwMode="auto">
              <a:xfrm>
                <a:off x="3521" y="1642"/>
                <a:ext cx="999" cy="856"/>
              </a:xfrm>
              <a:custGeom>
                <a:avLst/>
                <a:gdLst>
                  <a:gd name="T0" fmla="*/ 500 w 999"/>
                  <a:gd name="T1" fmla="*/ 0 h 856"/>
                  <a:gd name="T2" fmla="*/ 600 w 999"/>
                  <a:gd name="T3" fmla="*/ 10 h 856"/>
                  <a:gd name="T4" fmla="*/ 696 w 999"/>
                  <a:gd name="T5" fmla="*/ 34 h 856"/>
                  <a:gd name="T6" fmla="*/ 780 w 999"/>
                  <a:gd name="T7" fmla="*/ 74 h 856"/>
                  <a:gd name="T8" fmla="*/ 854 w 999"/>
                  <a:gd name="T9" fmla="*/ 126 h 856"/>
                  <a:gd name="T10" fmla="*/ 914 w 999"/>
                  <a:gd name="T11" fmla="*/ 190 h 856"/>
                  <a:gd name="T12" fmla="*/ 960 w 999"/>
                  <a:gd name="T13" fmla="*/ 262 h 856"/>
                  <a:gd name="T14" fmla="*/ 990 w 999"/>
                  <a:gd name="T15" fmla="*/ 342 h 856"/>
                  <a:gd name="T16" fmla="*/ 999 w 999"/>
                  <a:gd name="T17" fmla="*/ 428 h 856"/>
                  <a:gd name="T18" fmla="*/ 996 w 999"/>
                  <a:gd name="T19" fmla="*/ 472 h 856"/>
                  <a:gd name="T20" fmla="*/ 977 w 999"/>
                  <a:gd name="T21" fmla="*/ 556 h 856"/>
                  <a:gd name="T22" fmla="*/ 939 w 999"/>
                  <a:gd name="T23" fmla="*/ 632 h 856"/>
                  <a:gd name="T24" fmla="*/ 887 w 999"/>
                  <a:gd name="T25" fmla="*/ 700 h 856"/>
                  <a:gd name="T26" fmla="*/ 819 w 999"/>
                  <a:gd name="T27" fmla="*/ 758 h 856"/>
                  <a:gd name="T28" fmla="*/ 740 w 999"/>
                  <a:gd name="T29" fmla="*/ 806 h 856"/>
                  <a:gd name="T30" fmla="*/ 650 w 999"/>
                  <a:gd name="T31" fmla="*/ 838 h 856"/>
                  <a:gd name="T32" fmla="*/ 551 w 999"/>
                  <a:gd name="T33" fmla="*/ 854 h 856"/>
                  <a:gd name="T34" fmla="*/ 500 w 999"/>
                  <a:gd name="T35" fmla="*/ 856 h 856"/>
                  <a:gd name="T36" fmla="*/ 401 w 999"/>
                  <a:gd name="T37" fmla="*/ 848 h 856"/>
                  <a:gd name="T38" fmla="*/ 306 w 999"/>
                  <a:gd name="T39" fmla="*/ 824 h 856"/>
                  <a:gd name="T40" fmla="*/ 221 w 999"/>
                  <a:gd name="T41" fmla="*/ 784 h 856"/>
                  <a:gd name="T42" fmla="*/ 148 w 999"/>
                  <a:gd name="T43" fmla="*/ 732 h 856"/>
                  <a:gd name="T44" fmla="*/ 88 w 999"/>
                  <a:gd name="T45" fmla="*/ 668 h 856"/>
                  <a:gd name="T46" fmla="*/ 41 w 999"/>
                  <a:gd name="T47" fmla="*/ 596 h 856"/>
                  <a:gd name="T48" fmla="*/ 11 w 999"/>
                  <a:gd name="T49" fmla="*/ 514 h 856"/>
                  <a:gd name="T50" fmla="*/ 0 w 999"/>
                  <a:gd name="T51" fmla="*/ 428 h 856"/>
                  <a:gd name="T52" fmla="*/ 3 w 999"/>
                  <a:gd name="T53" fmla="*/ 386 h 856"/>
                  <a:gd name="T54" fmla="*/ 25 w 999"/>
                  <a:gd name="T55" fmla="*/ 302 h 856"/>
                  <a:gd name="T56" fmla="*/ 63 w 999"/>
                  <a:gd name="T57" fmla="*/ 226 h 856"/>
                  <a:gd name="T58" fmla="*/ 115 w 999"/>
                  <a:gd name="T59" fmla="*/ 156 h 856"/>
                  <a:gd name="T60" fmla="*/ 183 w 999"/>
                  <a:gd name="T61" fmla="*/ 98 h 856"/>
                  <a:gd name="T62" fmla="*/ 262 w 999"/>
                  <a:gd name="T63" fmla="*/ 52 h 856"/>
                  <a:gd name="T64" fmla="*/ 352 w 999"/>
                  <a:gd name="T65" fmla="*/ 20 h 856"/>
                  <a:gd name="T66" fmla="*/ 450 w 999"/>
                  <a:gd name="T67" fmla="*/ 2 h 856"/>
                  <a:gd name="T68" fmla="*/ 500 w 999"/>
                  <a:gd name="T69" fmla="*/ 0 h 8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99" h="856">
                    <a:moveTo>
                      <a:pt x="500" y="0"/>
                    </a:moveTo>
                    <a:lnTo>
                      <a:pt x="500" y="0"/>
                    </a:lnTo>
                    <a:lnTo>
                      <a:pt x="551" y="2"/>
                    </a:lnTo>
                    <a:lnTo>
                      <a:pt x="600" y="10"/>
                    </a:lnTo>
                    <a:lnTo>
                      <a:pt x="650" y="20"/>
                    </a:lnTo>
                    <a:lnTo>
                      <a:pt x="696" y="34"/>
                    </a:lnTo>
                    <a:lnTo>
                      <a:pt x="740" y="52"/>
                    </a:lnTo>
                    <a:lnTo>
                      <a:pt x="780" y="74"/>
                    </a:lnTo>
                    <a:lnTo>
                      <a:pt x="819" y="98"/>
                    </a:lnTo>
                    <a:lnTo>
                      <a:pt x="854" y="126"/>
                    </a:lnTo>
                    <a:lnTo>
                      <a:pt x="887" y="156"/>
                    </a:lnTo>
                    <a:lnTo>
                      <a:pt x="914" y="190"/>
                    </a:lnTo>
                    <a:lnTo>
                      <a:pt x="939" y="226"/>
                    </a:lnTo>
                    <a:lnTo>
                      <a:pt x="960" y="262"/>
                    </a:lnTo>
                    <a:lnTo>
                      <a:pt x="977" y="302"/>
                    </a:lnTo>
                    <a:lnTo>
                      <a:pt x="990" y="342"/>
                    </a:lnTo>
                    <a:lnTo>
                      <a:pt x="996" y="386"/>
                    </a:lnTo>
                    <a:lnTo>
                      <a:pt x="999" y="428"/>
                    </a:lnTo>
                    <a:lnTo>
                      <a:pt x="996" y="472"/>
                    </a:lnTo>
                    <a:lnTo>
                      <a:pt x="990" y="514"/>
                    </a:lnTo>
                    <a:lnTo>
                      <a:pt x="977" y="556"/>
                    </a:lnTo>
                    <a:lnTo>
                      <a:pt x="960" y="596"/>
                    </a:lnTo>
                    <a:lnTo>
                      <a:pt x="939" y="632"/>
                    </a:lnTo>
                    <a:lnTo>
                      <a:pt x="914" y="668"/>
                    </a:lnTo>
                    <a:lnTo>
                      <a:pt x="887" y="700"/>
                    </a:lnTo>
                    <a:lnTo>
                      <a:pt x="854" y="732"/>
                    </a:lnTo>
                    <a:lnTo>
                      <a:pt x="819" y="758"/>
                    </a:lnTo>
                    <a:lnTo>
                      <a:pt x="780" y="784"/>
                    </a:lnTo>
                    <a:lnTo>
                      <a:pt x="740" y="806"/>
                    </a:lnTo>
                    <a:lnTo>
                      <a:pt x="696" y="824"/>
                    </a:lnTo>
                    <a:lnTo>
                      <a:pt x="650" y="838"/>
                    </a:lnTo>
                    <a:lnTo>
                      <a:pt x="600" y="848"/>
                    </a:lnTo>
                    <a:lnTo>
                      <a:pt x="551" y="854"/>
                    </a:lnTo>
                    <a:lnTo>
                      <a:pt x="500" y="856"/>
                    </a:lnTo>
                    <a:lnTo>
                      <a:pt x="450" y="854"/>
                    </a:lnTo>
                    <a:lnTo>
                      <a:pt x="401" y="848"/>
                    </a:lnTo>
                    <a:lnTo>
                      <a:pt x="352" y="838"/>
                    </a:lnTo>
                    <a:lnTo>
                      <a:pt x="306" y="824"/>
                    </a:lnTo>
                    <a:lnTo>
                      <a:pt x="262" y="806"/>
                    </a:lnTo>
                    <a:lnTo>
                      <a:pt x="221" y="784"/>
                    </a:lnTo>
                    <a:lnTo>
                      <a:pt x="183" y="758"/>
                    </a:lnTo>
                    <a:lnTo>
                      <a:pt x="148" y="732"/>
                    </a:lnTo>
                    <a:lnTo>
                      <a:pt x="115" y="700"/>
                    </a:lnTo>
                    <a:lnTo>
                      <a:pt x="88" y="668"/>
                    </a:lnTo>
                    <a:lnTo>
                      <a:pt x="63" y="632"/>
                    </a:lnTo>
                    <a:lnTo>
                      <a:pt x="41" y="596"/>
                    </a:lnTo>
                    <a:lnTo>
                      <a:pt x="25" y="556"/>
                    </a:lnTo>
                    <a:lnTo>
                      <a:pt x="11" y="514"/>
                    </a:lnTo>
                    <a:lnTo>
                      <a:pt x="3" y="472"/>
                    </a:lnTo>
                    <a:lnTo>
                      <a:pt x="0" y="428"/>
                    </a:lnTo>
                    <a:lnTo>
                      <a:pt x="3" y="386"/>
                    </a:lnTo>
                    <a:lnTo>
                      <a:pt x="11" y="342"/>
                    </a:lnTo>
                    <a:lnTo>
                      <a:pt x="25" y="302"/>
                    </a:lnTo>
                    <a:lnTo>
                      <a:pt x="41" y="262"/>
                    </a:lnTo>
                    <a:lnTo>
                      <a:pt x="63" y="226"/>
                    </a:lnTo>
                    <a:lnTo>
                      <a:pt x="88" y="190"/>
                    </a:lnTo>
                    <a:lnTo>
                      <a:pt x="115" y="156"/>
                    </a:lnTo>
                    <a:lnTo>
                      <a:pt x="148" y="126"/>
                    </a:lnTo>
                    <a:lnTo>
                      <a:pt x="183" y="98"/>
                    </a:lnTo>
                    <a:lnTo>
                      <a:pt x="221" y="74"/>
                    </a:lnTo>
                    <a:lnTo>
                      <a:pt x="262" y="52"/>
                    </a:lnTo>
                    <a:lnTo>
                      <a:pt x="306" y="34"/>
                    </a:lnTo>
                    <a:lnTo>
                      <a:pt x="352" y="20"/>
                    </a:lnTo>
                    <a:lnTo>
                      <a:pt x="401" y="10"/>
                    </a:lnTo>
                    <a:lnTo>
                      <a:pt x="450" y="2"/>
                    </a:lnTo>
                    <a:lnTo>
                      <a:pt x="500"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07" name="Freeform 12"/>
              <p:cNvSpPr>
                <a:spLocks/>
              </p:cNvSpPr>
              <p:nvPr/>
            </p:nvSpPr>
            <p:spPr bwMode="auto">
              <a:xfrm>
                <a:off x="3519" y="1640"/>
                <a:ext cx="1003" cy="860"/>
              </a:xfrm>
              <a:custGeom>
                <a:avLst/>
                <a:gdLst>
                  <a:gd name="T0" fmla="*/ 502 w 1003"/>
                  <a:gd name="T1" fmla="*/ 0 h 860"/>
                  <a:gd name="T2" fmla="*/ 602 w 1003"/>
                  <a:gd name="T3" fmla="*/ 8 h 860"/>
                  <a:gd name="T4" fmla="*/ 695 w 1003"/>
                  <a:gd name="T5" fmla="*/ 34 h 860"/>
                  <a:gd name="T6" fmla="*/ 780 w 1003"/>
                  <a:gd name="T7" fmla="*/ 74 h 860"/>
                  <a:gd name="T8" fmla="*/ 856 w 1003"/>
                  <a:gd name="T9" fmla="*/ 126 h 860"/>
                  <a:gd name="T10" fmla="*/ 916 w 1003"/>
                  <a:gd name="T11" fmla="*/ 190 h 860"/>
                  <a:gd name="T12" fmla="*/ 962 w 1003"/>
                  <a:gd name="T13" fmla="*/ 262 h 860"/>
                  <a:gd name="T14" fmla="*/ 992 w 1003"/>
                  <a:gd name="T15" fmla="*/ 344 h 860"/>
                  <a:gd name="T16" fmla="*/ 1003 w 1003"/>
                  <a:gd name="T17" fmla="*/ 430 h 860"/>
                  <a:gd name="T18" fmla="*/ 1001 w 1003"/>
                  <a:gd name="T19" fmla="*/ 474 h 860"/>
                  <a:gd name="T20" fmla="*/ 979 w 1003"/>
                  <a:gd name="T21" fmla="*/ 558 h 860"/>
                  <a:gd name="T22" fmla="*/ 941 w 1003"/>
                  <a:gd name="T23" fmla="*/ 634 h 860"/>
                  <a:gd name="T24" fmla="*/ 889 w 1003"/>
                  <a:gd name="T25" fmla="*/ 704 h 860"/>
                  <a:gd name="T26" fmla="*/ 821 w 1003"/>
                  <a:gd name="T27" fmla="*/ 762 h 860"/>
                  <a:gd name="T28" fmla="*/ 739 w 1003"/>
                  <a:gd name="T29" fmla="*/ 808 h 860"/>
                  <a:gd name="T30" fmla="*/ 649 w 1003"/>
                  <a:gd name="T31" fmla="*/ 840 h 860"/>
                  <a:gd name="T32" fmla="*/ 553 w 1003"/>
                  <a:gd name="T33" fmla="*/ 858 h 860"/>
                  <a:gd name="T34" fmla="*/ 502 w 1003"/>
                  <a:gd name="T35" fmla="*/ 860 h 860"/>
                  <a:gd name="T36" fmla="*/ 401 w 1003"/>
                  <a:gd name="T37" fmla="*/ 852 h 860"/>
                  <a:gd name="T38" fmla="*/ 305 w 1003"/>
                  <a:gd name="T39" fmla="*/ 826 h 860"/>
                  <a:gd name="T40" fmla="*/ 221 w 1003"/>
                  <a:gd name="T41" fmla="*/ 786 h 860"/>
                  <a:gd name="T42" fmla="*/ 147 w 1003"/>
                  <a:gd name="T43" fmla="*/ 734 h 860"/>
                  <a:gd name="T44" fmla="*/ 84 w 1003"/>
                  <a:gd name="T45" fmla="*/ 670 h 860"/>
                  <a:gd name="T46" fmla="*/ 38 w 1003"/>
                  <a:gd name="T47" fmla="*/ 596 h 860"/>
                  <a:gd name="T48" fmla="*/ 11 w 1003"/>
                  <a:gd name="T49" fmla="*/ 516 h 860"/>
                  <a:gd name="T50" fmla="*/ 0 w 1003"/>
                  <a:gd name="T51" fmla="*/ 430 h 860"/>
                  <a:gd name="T52" fmla="*/ 2 w 1003"/>
                  <a:gd name="T53" fmla="*/ 386 h 860"/>
                  <a:gd name="T54" fmla="*/ 22 w 1003"/>
                  <a:gd name="T55" fmla="*/ 302 h 860"/>
                  <a:gd name="T56" fmla="*/ 60 w 1003"/>
                  <a:gd name="T57" fmla="*/ 224 h 860"/>
                  <a:gd name="T58" fmla="*/ 114 w 1003"/>
                  <a:gd name="T59" fmla="*/ 156 h 860"/>
                  <a:gd name="T60" fmla="*/ 182 w 1003"/>
                  <a:gd name="T61" fmla="*/ 98 h 860"/>
                  <a:gd name="T62" fmla="*/ 262 w 1003"/>
                  <a:gd name="T63" fmla="*/ 52 h 860"/>
                  <a:gd name="T64" fmla="*/ 352 w 1003"/>
                  <a:gd name="T65" fmla="*/ 18 h 860"/>
                  <a:gd name="T66" fmla="*/ 450 w 1003"/>
                  <a:gd name="T67" fmla="*/ 2 h 860"/>
                  <a:gd name="T68" fmla="*/ 502 w 1003"/>
                  <a:gd name="T69" fmla="*/ 0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3" h="860">
                    <a:moveTo>
                      <a:pt x="502" y="0"/>
                    </a:moveTo>
                    <a:lnTo>
                      <a:pt x="502" y="0"/>
                    </a:lnTo>
                    <a:lnTo>
                      <a:pt x="553" y="2"/>
                    </a:lnTo>
                    <a:lnTo>
                      <a:pt x="602" y="8"/>
                    </a:lnTo>
                    <a:lnTo>
                      <a:pt x="649" y="18"/>
                    </a:lnTo>
                    <a:lnTo>
                      <a:pt x="695" y="34"/>
                    </a:lnTo>
                    <a:lnTo>
                      <a:pt x="739" y="52"/>
                    </a:lnTo>
                    <a:lnTo>
                      <a:pt x="780" y="74"/>
                    </a:lnTo>
                    <a:lnTo>
                      <a:pt x="821" y="98"/>
                    </a:lnTo>
                    <a:lnTo>
                      <a:pt x="856" y="126"/>
                    </a:lnTo>
                    <a:lnTo>
                      <a:pt x="889" y="156"/>
                    </a:lnTo>
                    <a:lnTo>
                      <a:pt x="916" y="190"/>
                    </a:lnTo>
                    <a:lnTo>
                      <a:pt x="941" y="224"/>
                    </a:lnTo>
                    <a:lnTo>
                      <a:pt x="962" y="262"/>
                    </a:lnTo>
                    <a:lnTo>
                      <a:pt x="979" y="302"/>
                    </a:lnTo>
                    <a:lnTo>
                      <a:pt x="992" y="344"/>
                    </a:lnTo>
                    <a:lnTo>
                      <a:pt x="1001" y="386"/>
                    </a:lnTo>
                    <a:lnTo>
                      <a:pt x="1003" y="430"/>
                    </a:lnTo>
                    <a:lnTo>
                      <a:pt x="1001" y="474"/>
                    </a:lnTo>
                    <a:lnTo>
                      <a:pt x="992" y="516"/>
                    </a:lnTo>
                    <a:lnTo>
                      <a:pt x="979" y="558"/>
                    </a:lnTo>
                    <a:lnTo>
                      <a:pt x="962" y="596"/>
                    </a:lnTo>
                    <a:lnTo>
                      <a:pt x="941" y="634"/>
                    </a:lnTo>
                    <a:lnTo>
                      <a:pt x="916" y="670"/>
                    </a:lnTo>
                    <a:lnTo>
                      <a:pt x="889" y="704"/>
                    </a:lnTo>
                    <a:lnTo>
                      <a:pt x="856" y="734"/>
                    </a:lnTo>
                    <a:lnTo>
                      <a:pt x="821" y="762"/>
                    </a:lnTo>
                    <a:lnTo>
                      <a:pt x="780" y="786"/>
                    </a:lnTo>
                    <a:lnTo>
                      <a:pt x="739" y="808"/>
                    </a:lnTo>
                    <a:lnTo>
                      <a:pt x="695" y="826"/>
                    </a:lnTo>
                    <a:lnTo>
                      <a:pt x="649" y="840"/>
                    </a:lnTo>
                    <a:lnTo>
                      <a:pt x="602" y="852"/>
                    </a:lnTo>
                    <a:lnTo>
                      <a:pt x="553" y="858"/>
                    </a:lnTo>
                    <a:lnTo>
                      <a:pt x="502" y="860"/>
                    </a:lnTo>
                    <a:lnTo>
                      <a:pt x="450" y="858"/>
                    </a:lnTo>
                    <a:lnTo>
                      <a:pt x="401" y="852"/>
                    </a:lnTo>
                    <a:lnTo>
                      <a:pt x="352" y="840"/>
                    </a:lnTo>
                    <a:lnTo>
                      <a:pt x="305" y="826"/>
                    </a:lnTo>
                    <a:lnTo>
                      <a:pt x="262" y="808"/>
                    </a:lnTo>
                    <a:lnTo>
                      <a:pt x="221" y="786"/>
                    </a:lnTo>
                    <a:lnTo>
                      <a:pt x="182" y="762"/>
                    </a:lnTo>
                    <a:lnTo>
                      <a:pt x="147" y="734"/>
                    </a:lnTo>
                    <a:lnTo>
                      <a:pt x="114" y="704"/>
                    </a:lnTo>
                    <a:lnTo>
                      <a:pt x="84" y="670"/>
                    </a:lnTo>
                    <a:lnTo>
                      <a:pt x="60" y="634"/>
                    </a:lnTo>
                    <a:lnTo>
                      <a:pt x="38" y="596"/>
                    </a:lnTo>
                    <a:lnTo>
                      <a:pt x="22" y="558"/>
                    </a:lnTo>
                    <a:lnTo>
                      <a:pt x="11" y="516"/>
                    </a:lnTo>
                    <a:lnTo>
                      <a:pt x="2" y="474"/>
                    </a:lnTo>
                    <a:lnTo>
                      <a:pt x="0" y="430"/>
                    </a:lnTo>
                    <a:lnTo>
                      <a:pt x="2" y="386"/>
                    </a:lnTo>
                    <a:lnTo>
                      <a:pt x="11" y="344"/>
                    </a:lnTo>
                    <a:lnTo>
                      <a:pt x="22" y="302"/>
                    </a:lnTo>
                    <a:lnTo>
                      <a:pt x="38" y="262"/>
                    </a:lnTo>
                    <a:lnTo>
                      <a:pt x="60" y="224"/>
                    </a:lnTo>
                    <a:lnTo>
                      <a:pt x="84" y="190"/>
                    </a:lnTo>
                    <a:lnTo>
                      <a:pt x="114" y="156"/>
                    </a:lnTo>
                    <a:lnTo>
                      <a:pt x="147" y="126"/>
                    </a:lnTo>
                    <a:lnTo>
                      <a:pt x="182" y="98"/>
                    </a:lnTo>
                    <a:lnTo>
                      <a:pt x="221" y="74"/>
                    </a:lnTo>
                    <a:lnTo>
                      <a:pt x="262" y="52"/>
                    </a:lnTo>
                    <a:lnTo>
                      <a:pt x="305" y="34"/>
                    </a:lnTo>
                    <a:lnTo>
                      <a:pt x="352" y="18"/>
                    </a:lnTo>
                    <a:lnTo>
                      <a:pt x="401" y="8"/>
                    </a:lnTo>
                    <a:lnTo>
                      <a:pt x="450" y="2"/>
                    </a:lnTo>
                    <a:lnTo>
                      <a:pt x="502" y="0"/>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08" name="Freeform 13"/>
              <p:cNvSpPr>
                <a:spLocks/>
              </p:cNvSpPr>
              <p:nvPr/>
            </p:nvSpPr>
            <p:spPr bwMode="auto">
              <a:xfrm>
                <a:off x="3513" y="1636"/>
                <a:ext cx="1009" cy="864"/>
              </a:xfrm>
              <a:custGeom>
                <a:avLst/>
                <a:gdLst>
                  <a:gd name="T0" fmla="*/ 505 w 1009"/>
                  <a:gd name="T1" fmla="*/ 0 h 864"/>
                  <a:gd name="T2" fmla="*/ 606 w 1009"/>
                  <a:gd name="T3" fmla="*/ 8 h 864"/>
                  <a:gd name="T4" fmla="*/ 701 w 1009"/>
                  <a:gd name="T5" fmla="*/ 34 h 864"/>
                  <a:gd name="T6" fmla="*/ 786 w 1009"/>
                  <a:gd name="T7" fmla="*/ 74 h 864"/>
                  <a:gd name="T8" fmla="*/ 862 w 1009"/>
                  <a:gd name="T9" fmla="*/ 128 h 864"/>
                  <a:gd name="T10" fmla="*/ 922 w 1009"/>
                  <a:gd name="T11" fmla="*/ 192 h 864"/>
                  <a:gd name="T12" fmla="*/ 968 w 1009"/>
                  <a:gd name="T13" fmla="*/ 264 h 864"/>
                  <a:gd name="T14" fmla="*/ 998 w 1009"/>
                  <a:gd name="T15" fmla="*/ 346 h 864"/>
                  <a:gd name="T16" fmla="*/ 1009 w 1009"/>
                  <a:gd name="T17" fmla="*/ 432 h 864"/>
                  <a:gd name="T18" fmla="*/ 1007 w 1009"/>
                  <a:gd name="T19" fmla="*/ 476 h 864"/>
                  <a:gd name="T20" fmla="*/ 988 w 1009"/>
                  <a:gd name="T21" fmla="*/ 560 h 864"/>
                  <a:gd name="T22" fmla="*/ 949 w 1009"/>
                  <a:gd name="T23" fmla="*/ 638 h 864"/>
                  <a:gd name="T24" fmla="*/ 895 w 1009"/>
                  <a:gd name="T25" fmla="*/ 708 h 864"/>
                  <a:gd name="T26" fmla="*/ 827 w 1009"/>
                  <a:gd name="T27" fmla="*/ 766 h 864"/>
                  <a:gd name="T28" fmla="*/ 745 w 1009"/>
                  <a:gd name="T29" fmla="*/ 812 h 864"/>
                  <a:gd name="T30" fmla="*/ 655 w 1009"/>
                  <a:gd name="T31" fmla="*/ 846 h 864"/>
                  <a:gd name="T32" fmla="*/ 557 w 1009"/>
                  <a:gd name="T33" fmla="*/ 862 h 864"/>
                  <a:gd name="T34" fmla="*/ 505 w 1009"/>
                  <a:gd name="T35" fmla="*/ 864 h 864"/>
                  <a:gd name="T36" fmla="*/ 404 w 1009"/>
                  <a:gd name="T37" fmla="*/ 856 h 864"/>
                  <a:gd name="T38" fmla="*/ 308 w 1009"/>
                  <a:gd name="T39" fmla="*/ 830 h 864"/>
                  <a:gd name="T40" fmla="*/ 224 w 1009"/>
                  <a:gd name="T41" fmla="*/ 790 h 864"/>
                  <a:gd name="T42" fmla="*/ 150 w 1009"/>
                  <a:gd name="T43" fmla="*/ 738 h 864"/>
                  <a:gd name="T44" fmla="*/ 88 w 1009"/>
                  <a:gd name="T45" fmla="*/ 674 h 864"/>
                  <a:gd name="T46" fmla="*/ 41 w 1009"/>
                  <a:gd name="T47" fmla="*/ 600 h 864"/>
                  <a:gd name="T48" fmla="*/ 11 w 1009"/>
                  <a:gd name="T49" fmla="*/ 520 h 864"/>
                  <a:gd name="T50" fmla="*/ 0 w 1009"/>
                  <a:gd name="T51" fmla="*/ 432 h 864"/>
                  <a:gd name="T52" fmla="*/ 3 w 1009"/>
                  <a:gd name="T53" fmla="*/ 388 h 864"/>
                  <a:gd name="T54" fmla="*/ 25 w 1009"/>
                  <a:gd name="T55" fmla="*/ 304 h 864"/>
                  <a:gd name="T56" fmla="*/ 63 w 1009"/>
                  <a:gd name="T57" fmla="*/ 226 h 864"/>
                  <a:gd name="T58" fmla="*/ 118 w 1009"/>
                  <a:gd name="T59" fmla="*/ 158 h 864"/>
                  <a:gd name="T60" fmla="*/ 186 w 1009"/>
                  <a:gd name="T61" fmla="*/ 100 h 864"/>
                  <a:gd name="T62" fmla="*/ 265 w 1009"/>
                  <a:gd name="T63" fmla="*/ 52 h 864"/>
                  <a:gd name="T64" fmla="*/ 355 w 1009"/>
                  <a:gd name="T65" fmla="*/ 20 h 864"/>
                  <a:gd name="T66" fmla="*/ 453 w 1009"/>
                  <a:gd name="T67" fmla="*/ 2 h 864"/>
                  <a:gd name="T68" fmla="*/ 505 w 1009"/>
                  <a:gd name="T69" fmla="*/ 0 h 8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9" h="864">
                    <a:moveTo>
                      <a:pt x="505" y="0"/>
                    </a:moveTo>
                    <a:lnTo>
                      <a:pt x="505" y="0"/>
                    </a:lnTo>
                    <a:lnTo>
                      <a:pt x="557" y="2"/>
                    </a:lnTo>
                    <a:lnTo>
                      <a:pt x="606" y="8"/>
                    </a:lnTo>
                    <a:lnTo>
                      <a:pt x="655" y="20"/>
                    </a:lnTo>
                    <a:lnTo>
                      <a:pt x="701" y="34"/>
                    </a:lnTo>
                    <a:lnTo>
                      <a:pt x="745" y="52"/>
                    </a:lnTo>
                    <a:lnTo>
                      <a:pt x="786" y="74"/>
                    </a:lnTo>
                    <a:lnTo>
                      <a:pt x="827" y="100"/>
                    </a:lnTo>
                    <a:lnTo>
                      <a:pt x="862" y="128"/>
                    </a:lnTo>
                    <a:lnTo>
                      <a:pt x="895" y="158"/>
                    </a:lnTo>
                    <a:lnTo>
                      <a:pt x="922" y="192"/>
                    </a:lnTo>
                    <a:lnTo>
                      <a:pt x="949" y="226"/>
                    </a:lnTo>
                    <a:lnTo>
                      <a:pt x="968" y="264"/>
                    </a:lnTo>
                    <a:lnTo>
                      <a:pt x="988" y="304"/>
                    </a:lnTo>
                    <a:lnTo>
                      <a:pt x="998" y="346"/>
                    </a:lnTo>
                    <a:lnTo>
                      <a:pt x="1007" y="388"/>
                    </a:lnTo>
                    <a:lnTo>
                      <a:pt x="1009" y="432"/>
                    </a:lnTo>
                    <a:lnTo>
                      <a:pt x="1007" y="476"/>
                    </a:lnTo>
                    <a:lnTo>
                      <a:pt x="998" y="520"/>
                    </a:lnTo>
                    <a:lnTo>
                      <a:pt x="988" y="560"/>
                    </a:lnTo>
                    <a:lnTo>
                      <a:pt x="968" y="600"/>
                    </a:lnTo>
                    <a:lnTo>
                      <a:pt x="949" y="638"/>
                    </a:lnTo>
                    <a:lnTo>
                      <a:pt x="922" y="674"/>
                    </a:lnTo>
                    <a:lnTo>
                      <a:pt x="895" y="708"/>
                    </a:lnTo>
                    <a:lnTo>
                      <a:pt x="862" y="738"/>
                    </a:lnTo>
                    <a:lnTo>
                      <a:pt x="827" y="766"/>
                    </a:lnTo>
                    <a:lnTo>
                      <a:pt x="786" y="790"/>
                    </a:lnTo>
                    <a:lnTo>
                      <a:pt x="745" y="812"/>
                    </a:lnTo>
                    <a:lnTo>
                      <a:pt x="701" y="830"/>
                    </a:lnTo>
                    <a:lnTo>
                      <a:pt x="655" y="846"/>
                    </a:lnTo>
                    <a:lnTo>
                      <a:pt x="606" y="856"/>
                    </a:lnTo>
                    <a:lnTo>
                      <a:pt x="557" y="862"/>
                    </a:lnTo>
                    <a:lnTo>
                      <a:pt x="505" y="864"/>
                    </a:lnTo>
                    <a:lnTo>
                      <a:pt x="453" y="862"/>
                    </a:lnTo>
                    <a:lnTo>
                      <a:pt x="404" y="856"/>
                    </a:lnTo>
                    <a:lnTo>
                      <a:pt x="355" y="846"/>
                    </a:lnTo>
                    <a:lnTo>
                      <a:pt x="308" y="830"/>
                    </a:lnTo>
                    <a:lnTo>
                      <a:pt x="265" y="812"/>
                    </a:lnTo>
                    <a:lnTo>
                      <a:pt x="224" y="790"/>
                    </a:lnTo>
                    <a:lnTo>
                      <a:pt x="186" y="766"/>
                    </a:lnTo>
                    <a:lnTo>
                      <a:pt x="150" y="738"/>
                    </a:lnTo>
                    <a:lnTo>
                      <a:pt x="118" y="708"/>
                    </a:lnTo>
                    <a:lnTo>
                      <a:pt x="88" y="674"/>
                    </a:lnTo>
                    <a:lnTo>
                      <a:pt x="63" y="638"/>
                    </a:lnTo>
                    <a:lnTo>
                      <a:pt x="41" y="600"/>
                    </a:lnTo>
                    <a:lnTo>
                      <a:pt x="25" y="560"/>
                    </a:lnTo>
                    <a:lnTo>
                      <a:pt x="11" y="520"/>
                    </a:lnTo>
                    <a:lnTo>
                      <a:pt x="3" y="476"/>
                    </a:lnTo>
                    <a:lnTo>
                      <a:pt x="0" y="432"/>
                    </a:lnTo>
                    <a:lnTo>
                      <a:pt x="3" y="388"/>
                    </a:lnTo>
                    <a:lnTo>
                      <a:pt x="11" y="346"/>
                    </a:lnTo>
                    <a:lnTo>
                      <a:pt x="25" y="304"/>
                    </a:lnTo>
                    <a:lnTo>
                      <a:pt x="41" y="264"/>
                    </a:lnTo>
                    <a:lnTo>
                      <a:pt x="63" y="226"/>
                    </a:lnTo>
                    <a:lnTo>
                      <a:pt x="88" y="192"/>
                    </a:lnTo>
                    <a:lnTo>
                      <a:pt x="118" y="158"/>
                    </a:lnTo>
                    <a:lnTo>
                      <a:pt x="150" y="128"/>
                    </a:lnTo>
                    <a:lnTo>
                      <a:pt x="186" y="100"/>
                    </a:lnTo>
                    <a:lnTo>
                      <a:pt x="224" y="74"/>
                    </a:lnTo>
                    <a:lnTo>
                      <a:pt x="265" y="52"/>
                    </a:lnTo>
                    <a:lnTo>
                      <a:pt x="308" y="34"/>
                    </a:lnTo>
                    <a:lnTo>
                      <a:pt x="355" y="20"/>
                    </a:lnTo>
                    <a:lnTo>
                      <a:pt x="404" y="8"/>
                    </a:lnTo>
                    <a:lnTo>
                      <a:pt x="453" y="2"/>
                    </a:lnTo>
                    <a:lnTo>
                      <a:pt x="505" y="0"/>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09" name="Freeform 14"/>
              <p:cNvSpPr>
                <a:spLocks/>
              </p:cNvSpPr>
              <p:nvPr/>
            </p:nvSpPr>
            <p:spPr bwMode="auto">
              <a:xfrm>
                <a:off x="3511" y="1632"/>
                <a:ext cx="1011" cy="870"/>
              </a:xfrm>
              <a:custGeom>
                <a:avLst/>
                <a:gdLst>
                  <a:gd name="T0" fmla="*/ 504 w 1011"/>
                  <a:gd name="T1" fmla="*/ 0 h 870"/>
                  <a:gd name="T2" fmla="*/ 608 w 1011"/>
                  <a:gd name="T3" fmla="*/ 10 h 870"/>
                  <a:gd name="T4" fmla="*/ 703 w 1011"/>
                  <a:gd name="T5" fmla="*/ 36 h 870"/>
                  <a:gd name="T6" fmla="*/ 788 w 1011"/>
                  <a:gd name="T7" fmla="*/ 76 h 870"/>
                  <a:gd name="T8" fmla="*/ 864 w 1011"/>
                  <a:gd name="T9" fmla="*/ 128 h 870"/>
                  <a:gd name="T10" fmla="*/ 924 w 1011"/>
                  <a:gd name="T11" fmla="*/ 192 h 870"/>
                  <a:gd name="T12" fmla="*/ 973 w 1011"/>
                  <a:gd name="T13" fmla="*/ 266 h 870"/>
                  <a:gd name="T14" fmla="*/ 1000 w 1011"/>
                  <a:gd name="T15" fmla="*/ 348 h 870"/>
                  <a:gd name="T16" fmla="*/ 1011 w 1011"/>
                  <a:gd name="T17" fmla="*/ 436 h 870"/>
                  <a:gd name="T18" fmla="*/ 1009 w 1011"/>
                  <a:gd name="T19" fmla="*/ 480 h 870"/>
                  <a:gd name="T20" fmla="*/ 990 w 1011"/>
                  <a:gd name="T21" fmla="*/ 564 h 870"/>
                  <a:gd name="T22" fmla="*/ 951 w 1011"/>
                  <a:gd name="T23" fmla="*/ 642 h 870"/>
                  <a:gd name="T24" fmla="*/ 897 w 1011"/>
                  <a:gd name="T25" fmla="*/ 712 h 870"/>
                  <a:gd name="T26" fmla="*/ 826 w 1011"/>
                  <a:gd name="T27" fmla="*/ 770 h 870"/>
                  <a:gd name="T28" fmla="*/ 747 w 1011"/>
                  <a:gd name="T29" fmla="*/ 818 h 870"/>
                  <a:gd name="T30" fmla="*/ 657 w 1011"/>
                  <a:gd name="T31" fmla="*/ 850 h 870"/>
                  <a:gd name="T32" fmla="*/ 556 w 1011"/>
                  <a:gd name="T33" fmla="*/ 868 h 870"/>
                  <a:gd name="T34" fmla="*/ 504 w 1011"/>
                  <a:gd name="T35" fmla="*/ 870 h 870"/>
                  <a:gd name="T36" fmla="*/ 403 w 1011"/>
                  <a:gd name="T37" fmla="*/ 860 h 870"/>
                  <a:gd name="T38" fmla="*/ 308 w 1011"/>
                  <a:gd name="T39" fmla="*/ 836 h 870"/>
                  <a:gd name="T40" fmla="*/ 223 w 1011"/>
                  <a:gd name="T41" fmla="*/ 796 h 870"/>
                  <a:gd name="T42" fmla="*/ 147 w 1011"/>
                  <a:gd name="T43" fmla="*/ 742 h 870"/>
                  <a:gd name="T44" fmla="*/ 87 w 1011"/>
                  <a:gd name="T45" fmla="*/ 678 h 870"/>
                  <a:gd name="T46" fmla="*/ 38 w 1011"/>
                  <a:gd name="T47" fmla="*/ 604 h 870"/>
                  <a:gd name="T48" fmla="*/ 10 w 1011"/>
                  <a:gd name="T49" fmla="*/ 522 h 870"/>
                  <a:gd name="T50" fmla="*/ 0 w 1011"/>
                  <a:gd name="T51" fmla="*/ 436 h 870"/>
                  <a:gd name="T52" fmla="*/ 2 w 1011"/>
                  <a:gd name="T53" fmla="*/ 390 h 870"/>
                  <a:gd name="T54" fmla="*/ 21 w 1011"/>
                  <a:gd name="T55" fmla="*/ 306 h 870"/>
                  <a:gd name="T56" fmla="*/ 60 w 1011"/>
                  <a:gd name="T57" fmla="*/ 228 h 870"/>
                  <a:gd name="T58" fmla="*/ 114 w 1011"/>
                  <a:gd name="T59" fmla="*/ 160 h 870"/>
                  <a:gd name="T60" fmla="*/ 182 w 1011"/>
                  <a:gd name="T61" fmla="*/ 100 h 870"/>
                  <a:gd name="T62" fmla="*/ 264 w 1011"/>
                  <a:gd name="T63" fmla="*/ 54 h 870"/>
                  <a:gd name="T64" fmla="*/ 354 w 1011"/>
                  <a:gd name="T65" fmla="*/ 20 h 870"/>
                  <a:gd name="T66" fmla="*/ 455 w 1011"/>
                  <a:gd name="T67" fmla="*/ 4 h 870"/>
                  <a:gd name="T68" fmla="*/ 504 w 1011"/>
                  <a:gd name="T69" fmla="*/ 0 h 8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1" h="870">
                    <a:moveTo>
                      <a:pt x="504" y="0"/>
                    </a:moveTo>
                    <a:lnTo>
                      <a:pt x="504" y="0"/>
                    </a:lnTo>
                    <a:lnTo>
                      <a:pt x="556" y="4"/>
                    </a:lnTo>
                    <a:lnTo>
                      <a:pt x="608" y="10"/>
                    </a:lnTo>
                    <a:lnTo>
                      <a:pt x="657" y="20"/>
                    </a:lnTo>
                    <a:lnTo>
                      <a:pt x="703" y="36"/>
                    </a:lnTo>
                    <a:lnTo>
                      <a:pt x="747" y="54"/>
                    </a:lnTo>
                    <a:lnTo>
                      <a:pt x="788" y="76"/>
                    </a:lnTo>
                    <a:lnTo>
                      <a:pt x="826" y="100"/>
                    </a:lnTo>
                    <a:lnTo>
                      <a:pt x="864" y="128"/>
                    </a:lnTo>
                    <a:lnTo>
                      <a:pt x="897" y="160"/>
                    </a:lnTo>
                    <a:lnTo>
                      <a:pt x="924" y="192"/>
                    </a:lnTo>
                    <a:lnTo>
                      <a:pt x="951" y="228"/>
                    </a:lnTo>
                    <a:lnTo>
                      <a:pt x="973" y="266"/>
                    </a:lnTo>
                    <a:lnTo>
                      <a:pt x="990" y="306"/>
                    </a:lnTo>
                    <a:lnTo>
                      <a:pt x="1000" y="348"/>
                    </a:lnTo>
                    <a:lnTo>
                      <a:pt x="1009" y="390"/>
                    </a:lnTo>
                    <a:lnTo>
                      <a:pt x="1011" y="436"/>
                    </a:lnTo>
                    <a:lnTo>
                      <a:pt x="1009" y="480"/>
                    </a:lnTo>
                    <a:lnTo>
                      <a:pt x="1000" y="522"/>
                    </a:lnTo>
                    <a:lnTo>
                      <a:pt x="990" y="564"/>
                    </a:lnTo>
                    <a:lnTo>
                      <a:pt x="973" y="604"/>
                    </a:lnTo>
                    <a:lnTo>
                      <a:pt x="951" y="642"/>
                    </a:lnTo>
                    <a:lnTo>
                      <a:pt x="924" y="678"/>
                    </a:lnTo>
                    <a:lnTo>
                      <a:pt x="897" y="712"/>
                    </a:lnTo>
                    <a:lnTo>
                      <a:pt x="864" y="742"/>
                    </a:lnTo>
                    <a:lnTo>
                      <a:pt x="826" y="770"/>
                    </a:lnTo>
                    <a:lnTo>
                      <a:pt x="788" y="796"/>
                    </a:lnTo>
                    <a:lnTo>
                      <a:pt x="747" y="818"/>
                    </a:lnTo>
                    <a:lnTo>
                      <a:pt x="703" y="836"/>
                    </a:lnTo>
                    <a:lnTo>
                      <a:pt x="657" y="850"/>
                    </a:lnTo>
                    <a:lnTo>
                      <a:pt x="608" y="860"/>
                    </a:lnTo>
                    <a:lnTo>
                      <a:pt x="556" y="868"/>
                    </a:lnTo>
                    <a:lnTo>
                      <a:pt x="504" y="870"/>
                    </a:lnTo>
                    <a:lnTo>
                      <a:pt x="455" y="868"/>
                    </a:lnTo>
                    <a:lnTo>
                      <a:pt x="403" y="860"/>
                    </a:lnTo>
                    <a:lnTo>
                      <a:pt x="354" y="850"/>
                    </a:lnTo>
                    <a:lnTo>
                      <a:pt x="308" y="836"/>
                    </a:lnTo>
                    <a:lnTo>
                      <a:pt x="264" y="818"/>
                    </a:lnTo>
                    <a:lnTo>
                      <a:pt x="223" y="796"/>
                    </a:lnTo>
                    <a:lnTo>
                      <a:pt x="182" y="770"/>
                    </a:lnTo>
                    <a:lnTo>
                      <a:pt x="147" y="742"/>
                    </a:lnTo>
                    <a:lnTo>
                      <a:pt x="114" y="712"/>
                    </a:lnTo>
                    <a:lnTo>
                      <a:pt x="87" y="678"/>
                    </a:lnTo>
                    <a:lnTo>
                      <a:pt x="60" y="642"/>
                    </a:lnTo>
                    <a:lnTo>
                      <a:pt x="38" y="604"/>
                    </a:lnTo>
                    <a:lnTo>
                      <a:pt x="21" y="564"/>
                    </a:lnTo>
                    <a:lnTo>
                      <a:pt x="10" y="522"/>
                    </a:lnTo>
                    <a:lnTo>
                      <a:pt x="2" y="480"/>
                    </a:lnTo>
                    <a:lnTo>
                      <a:pt x="0" y="436"/>
                    </a:lnTo>
                    <a:lnTo>
                      <a:pt x="2" y="390"/>
                    </a:lnTo>
                    <a:lnTo>
                      <a:pt x="10" y="348"/>
                    </a:lnTo>
                    <a:lnTo>
                      <a:pt x="21" y="306"/>
                    </a:lnTo>
                    <a:lnTo>
                      <a:pt x="38" y="266"/>
                    </a:lnTo>
                    <a:lnTo>
                      <a:pt x="60" y="228"/>
                    </a:lnTo>
                    <a:lnTo>
                      <a:pt x="87" y="192"/>
                    </a:lnTo>
                    <a:lnTo>
                      <a:pt x="114" y="160"/>
                    </a:lnTo>
                    <a:lnTo>
                      <a:pt x="147" y="128"/>
                    </a:lnTo>
                    <a:lnTo>
                      <a:pt x="182" y="100"/>
                    </a:lnTo>
                    <a:lnTo>
                      <a:pt x="223" y="76"/>
                    </a:lnTo>
                    <a:lnTo>
                      <a:pt x="264" y="54"/>
                    </a:lnTo>
                    <a:lnTo>
                      <a:pt x="308" y="36"/>
                    </a:lnTo>
                    <a:lnTo>
                      <a:pt x="354" y="20"/>
                    </a:lnTo>
                    <a:lnTo>
                      <a:pt x="403" y="10"/>
                    </a:lnTo>
                    <a:lnTo>
                      <a:pt x="455" y="4"/>
                    </a:lnTo>
                    <a:lnTo>
                      <a:pt x="504"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0" name="Freeform 15"/>
              <p:cNvSpPr>
                <a:spLocks/>
              </p:cNvSpPr>
              <p:nvPr/>
            </p:nvSpPr>
            <p:spPr bwMode="auto">
              <a:xfrm>
                <a:off x="3505" y="1630"/>
                <a:ext cx="1017" cy="872"/>
              </a:xfrm>
              <a:custGeom>
                <a:avLst/>
                <a:gdLst>
                  <a:gd name="T0" fmla="*/ 510 w 1017"/>
                  <a:gd name="T1" fmla="*/ 0 h 872"/>
                  <a:gd name="T2" fmla="*/ 611 w 1017"/>
                  <a:gd name="T3" fmla="*/ 8 h 872"/>
                  <a:gd name="T4" fmla="*/ 706 w 1017"/>
                  <a:gd name="T5" fmla="*/ 34 h 872"/>
                  <a:gd name="T6" fmla="*/ 794 w 1017"/>
                  <a:gd name="T7" fmla="*/ 74 h 872"/>
                  <a:gd name="T8" fmla="*/ 870 w 1017"/>
                  <a:gd name="T9" fmla="*/ 128 h 872"/>
                  <a:gd name="T10" fmla="*/ 933 w 1017"/>
                  <a:gd name="T11" fmla="*/ 192 h 872"/>
                  <a:gd name="T12" fmla="*/ 979 w 1017"/>
                  <a:gd name="T13" fmla="*/ 266 h 872"/>
                  <a:gd name="T14" fmla="*/ 1009 w 1017"/>
                  <a:gd name="T15" fmla="*/ 348 h 872"/>
                  <a:gd name="T16" fmla="*/ 1017 w 1017"/>
                  <a:gd name="T17" fmla="*/ 436 h 872"/>
                  <a:gd name="T18" fmla="*/ 1015 w 1017"/>
                  <a:gd name="T19" fmla="*/ 480 h 872"/>
                  <a:gd name="T20" fmla="*/ 996 w 1017"/>
                  <a:gd name="T21" fmla="*/ 566 h 872"/>
                  <a:gd name="T22" fmla="*/ 957 w 1017"/>
                  <a:gd name="T23" fmla="*/ 644 h 872"/>
                  <a:gd name="T24" fmla="*/ 903 w 1017"/>
                  <a:gd name="T25" fmla="*/ 714 h 872"/>
                  <a:gd name="T26" fmla="*/ 832 w 1017"/>
                  <a:gd name="T27" fmla="*/ 772 h 872"/>
                  <a:gd name="T28" fmla="*/ 753 w 1017"/>
                  <a:gd name="T29" fmla="*/ 820 h 872"/>
                  <a:gd name="T30" fmla="*/ 660 w 1017"/>
                  <a:gd name="T31" fmla="*/ 852 h 872"/>
                  <a:gd name="T32" fmla="*/ 562 w 1017"/>
                  <a:gd name="T33" fmla="*/ 870 h 872"/>
                  <a:gd name="T34" fmla="*/ 510 w 1017"/>
                  <a:gd name="T35" fmla="*/ 872 h 872"/>
                  <a:gd name="T36" fmla="*/ 406 w 1017"/>
                  <a:gd name="T37" fmla="*/ 864 h 872"/>
                  <a:gd name="T38" fmla="*/ 311 w 1017"/>
                  <a:gd name="T39" fmla="*/ 838 h 872"/>
                  <a:gd name="T40" fmla="*/ 226 w 1017"/>
                  <a:gd name="T41" fmla="*/ 798 h 872"/>
                  <a:gd name="T42" fmla="*/ 150 w 1017"/>
                  <a:gd name="T43" fmla="*/ 744 h 872"/>
                  <a:gd name="T44" fmla="*/ 87 w 1017"/>
                  <a:gd name="T45" fmla="*/ 680 h 872"/>
                  <a:gd name="T46" fmla="*/ 41 w 1017"/>
                  <a:gd name="T47" fmla="*/ 606 h 872"/>
                  <a:gd name="T48" fmla="*/ 11 w 1017"/>
                  <a:gd name="T49" fmla="*/ 524 h 872"/>
                  <a:gd name="T50" fmla="*/ 0 w 1017"/>
                  <a:gd name="T51" fmla="*/ 436 h 872"/>
                  <a:gd name="T52" fmla="*/ 3 w 1017"/>
                  <a:gd name="T53" fmla="*/ 392 h 872"/>
                  <a:gd name="T54" fmla="*/ 25 w 1017"/>
                  <a:gd name="T55" fmla="*/ 306 h 872"/>
                  <a:gd name="T56" fmla="*/ 63 w 1017"/>
                  <a:gd name="T57" fmla="*/ 228 h 872"/>
                  <a:gd name="T58" fmla="*/ 117 w 1017"/>
                  <a:gd name="T59" fmla="*/ 158 h 872"/>
                  <a:gd name="T60" fmla="*/ 186 w 1017"/>
                  <a:gd name="T61" fmla="*/ 100 h 872"/>
                  <a:gd name="T62" fmla="*/ 267 w 1017"/>
                  <a:gd name="T63" fmla="*/ 52 h 872"/>
                  <a:gd name="T64" fmla="*/ 357 w 1017"/>
                  <a:gd name="T65" fmla="*/ 20 h 872"/>
                  <a:gd name="T66" fmla="*/ 458 w 1017"/>
                  <a:gd name="T67" fmla="*/ 2 h 872"/>
                  <a:gd name="T68" fmla="*/ 510 w 1017"/>
                  <a:gd name="T69" fmla="*/ 0 h 8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7" h="872">
                    <a:moveTo>
                      <a:pt x="510" y="0"/>
                    </a:moveTo>
                    <a:lnTo>
                      <a:pt x="510" y="0"/>
                    </a:lnTo>
                    <a:lnTo>
                      <a:pt x="562" y="2"/>
                    </a:lnTo>
                    <a:lnTo>
                      <a:pt x="611" y="8"/>
                    </a:lnTo>
                    <a:lnTo>
                      <a:pt x="660" y="20"/>
                    </a:lnTo>
                    <a:lnTo>
                      <a:pt x="706" y="34"/>
                    </a:lnTo>
                    <a:lnTo>
                      <a:pt x="753" y="52"/>
                    </a:lnTo>
                    <a:lnTo>
                      <a:pt x="794" y="74"/>
                    </a:lnTo>
                    <a:lnTo>
                      <a:pt x="832" y="100"/>
                    </a:lnTo>
                    <a:lnTo>
                      <a:pt x="870" y="128"/>
                    </a:lnTo>
                    <a:lnTo>
                      <a:pt x="903" y="158"/>
                    </a:lnTo>
                    <a:lnTo>
                      <a:pt x="933" y="192"/>
                    </a:lnTo>
                    <a:lnTo>
                      <a:pt x="957" y="228"/>
                    </a:lnTo>
                    <a:lnTo>
                      <a:pt x="979" y="266"/>
                    </a:lnTo>
                    <a:lnTo>
                      <a:pt x="996" y="306"/>
                    </a:lnTo>
                    <a:lnTo>
                      <a:pt x="1009" y="348"/>
                    </a:lnTo>
                    <a:lnTo>
                      <a:pt x="1015" y="392"/>
                    </a:lnTo>
                    <a:lnTo>
                      <a:pt x="1017" y="436"/>
                    </a:lnTo>
                    <a:lnTo>
                      <a:pt x="1015" y="480"/>
                    </a:lnTo>
                    <a:lnTo>
                      <a:pt x="1009" y="524"/>
                    </a:lnTo>
                    <a:lnTo>
                      <a:pt x="996" y="566"/>
                    </a:lnTo>
                    <a:lnTo>
                      <a:pt x="979" y="606"/>
                    </a:lnTo>
                    <a:lnTo>
                      <a:pt x="957" y="644"/>
                    </a:lnTo>
                    <a:lnTo>
                      <a:pt x="933" y="680"/>
                    </a:lnTo>
                    <a:lnTo>
                      <a:pt x="903" y="714"/>
                    </a:lnTo>
                    <a:lnTo>
                      <a:pt x="870" y="744"/>
                    </a:lnTo>
                    <a:lnTo>
                      <a:pt x="832" y="772"/>
                    </a:lnTo>
                    <a:lnTo>
                      <a:pt x="794" y="798"/>
                    </a:lnTo>
                    <a:lnTo>
                      <a:pt x="753" y="820"/>
                    </a:lnTo>
                    <a:lnTo>
                      <a:pt x="706" y="838"/>
                    </a:lnTo>
                    <a:lnTo>
                      <a:pt x="660" y="852"/>
                    </a:lnTo>
                    <a:lnTo>
                      <a:pt x="611" y="864"/>
                    </a:lnTo>
                    <a:lnTo>
                      <a:pt x="562" y="870"/>
                    </a:lnTo>
                    <a:lnTo>
                      <a:pt x="510" y="872"/>
                    </a:lnTo>
                    <a:lnTo>
                      <a:pt x="458" y="870"/>
                    </a:lnTo>
                    <a:lnTo>
                      <a:pt x="406" y="864"/>
                    </a:lnTo>
                    <a:lnTo>
                      <a:pt x="357" y="852"/>
                    </a:lnTo>
                    <a:lnTo>
                      <a:pt x="311" y="838"/>
                    </a:lnTo>
                    <a:lnTo>
                      <a:pt x="267" y="820"/>
                    </a:lnTo>
                    <a:lnTo>
                      <a:pt x="226" y="798"/>
                    </a:lnTo>
                    <a:lnTo>
                      <a:pt x="186" y="772"/>
                    </a:lnTo>
                    <a:lnTo>
                      <a:pt x="150" y="744"/>
                    </a:lnTo>
                    <a:lnTo>
                      <a:pt x="117" y="714"/>
                    </a:lnTo>
                    <a:lnTo>
                      <a:pt x="87" y="680"/>
                    </a:lnTo>
                    <a:lnTo>
                      <a:pt x="63" y="644"/>
                    </a:lnTo>
                    <a:lnTo>
                      <a:pt x="41" y="606"/>
                    </a:lnTo>
                    <a:lnTo>
                      <a:pt x="25" y="566"/>
                    </a:lnTo>
                    <a:lnTo>
                      <a:pt x="11" y="524"/>
                    </a:lnTo>
                    <a:lnTo>
                      <a:pt x="3" y="480"/>
                    </a:lnTo>
                    <a:lnTo>
                      <a:pt x="0" y="436"/>
                    </a:lnTo>
                    <a:lnTo>
                      <a:pt x="3" y="392"/>
                    </a:lnTo>
                    <a:lnTo>
                      <a:pt x="11" y="348"/>
                    </a:lnTo>
                    <a:lnTo>
                      <a:pt x="25" y="306"/>
                    </a:lnTo>
                    <a:lnTo>
                      <a:pt x="41" y="266"/>
                    </a:lnTo>
                    <a:lnTo>
                      <a:pt x="63" y="228"/>
                    </a:lnTo>
                    <a:lnTo>
                      <a:pt x="87" y="192"/>
                    </a:lnTo>
                    <a:lnTo>
                      <a:pt x="117" y="158"/>
                    </a:lnTo>
                    <a:lnTo>
                      <a:pt x="150" y="128"/>
                    </a:lnTo>
                    <a:lnTo>
                      <a:pt x="186" y="100"/>
                    </a:lnTo>
                    <a:lnTo>
                      <a:pt x="226" y="74"/>
                    </a:lnTo>
                    <a:lnTo>
                      <a:pt x="267" y="52"/>
                    </a:lnTo>
                    <a:lnTo>
                      <a:pt x="311" y="34"/>
                    </a:lnTo>
                    <a:lnTo>
                      <a:pt x="357" y="20"/>
                    </a:lnTo>
                    <a:lnTo>
                      <a:pt x="406" y="8"/>
                    </a:lnTo>
                    <a:lnTo>
                      <a:pt x="458" y="2"/>
                    </a:lnTo>
                    <a:lnTo>
                      <a:pt x="510"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1" name="Freeform 16"/>
              <p:cNvSpPr>
                <a:spLocks/>
              </p:cNvSpPr>
              <p:nvPr/>
            </p:nvSpPr>
            <p:spPr bwMode="auto">
              <a:xfrm>
                <a:off x="3502" y="1626"/>
                <a:ext cx="1023" cy="878"/>
              </a:xfrm>
              <a:custGeom>
                <a:avLst/>
                <a:gdLst>
                  <a:gd name="T0" fmla="*/ 510 w 1023"/>
                  <a:gd name="T1" fmla="*/ 0 h 878"/>
                  <a:gd name="T2" fmla="*/ 614 w 1023"/>
                  <a:gd name="T3" fmla="*/ 10 h 878"/>
                  <a:gd name="T4" fmla="*/ 709 w 1023"/>
                  <a:gd name="T5" fmla="*/ 34 h 878"/>
                  <a:gd name="T6" fmla="*/ 797 w 1023"/>
                  <a:gd name="T7" fmla="*/ 76 h 878"/>
                  <a:gd name="T8" fmla="*/ 873 w 1023"/>
                  <a:gd name="T9" fmla="*/ 130 h 878"/>
                  <a:gd name="T10" fmla="*/ 936 w 1023"/>
                  <a:gd name="T11" fmla="*/ 194 h 878"/>
                  <a:gd name="T12" fmla="*/ 982 w 1023"/>
                  <a:gd name="T13" fmla="*/ 268 h 878"/>
                  <a:gd name="T14" fmla="*/ 1012 w 1023"/>
                  <a:gd name="T15" fmla="*/ 350 h 878"/>
                  <a:gd name="T16" fmla="*/ 1023 w 1023"/>
                  <a:gd name="T17" fmla="*/ 438 h 878"/>
                  <a:gd name="T18" fmla="*/ 1020 w 1023"/>
                  <a:gd name="T19" fmla="*/ 484 h 878"/>
                  <a:gd name="T20" fmla="*/ 999 w 1023"/>
                  <a:gd name="T21" fmla="*/ 568 h 878"/>
                  <a:gd name="T22" fmla="*/ 960 w 1023"/>
                  <a:gd name="T23" fmla="*/ 648 h 878"/>
                  <a:gd name="T24" fmla="*/ 906 w 1023"/>
                  <a:gd name="T25" fmla="*/ 718 h 878"/>
                  <a:gd name="T26" fmla="*/ 835 w 1023"/>
                  <a:gd name="T27" fmla="*/ 776 h 878"/>
                  <a:gd name="T28" fmla="*/ 753 w 1023"/>
                  <a:gd name="T29" fmla="*/ 824 h 878"/>
                  <a:gd name="T30" fmla="*/ 663 w 1023"/>
                  <a:gd name="T31" fmla="*/ 858 h 878"/>
                  <a:gd name="T32" fmla="*/ 562 w 1023"/>
                  <a:gd name="T33" fmla="*/ 874 h 878"/>
                  <a:gd name="T34" fmla="*/ 510 w 1023"/>
                  <a:gd name="T35" fmla="*/ 878 h 878"/>
                  <a:gd name="T36" fmla="*/ 407 w 1023"/>
                  <a:gd name="T37" fmla="*/ 868 h 878"/>
                  <a:gd name="T38" fmla="*/ 311 w 1023"/>
                  <a:gd name="T39" fmla="*/ 842 h 878"/>
                  <a:gd name="T40" fmla="*/ 227 w 1023"/>
                  <a:gd name="T41" fmla="*/ 802 h 878"/>
                  <a:gd name="T42" fmla="*/ 150 w 1023"/>
                  <a:gd name="T43" fmla="*/ 748 h 878"/>
                  <a:gd name="T44" fmla="*/ 88 w 1023"/>
                  <a:gd name="T45" fmla="*/ 684 h 878"/>
                  <a:gd name="T46" fmla="*/ 39 w 1023"/>
                  <a:gd name="T47" fmla="*/ 610 h 878"/>
                  <a:gd name="T48" fmla="*/ 11 w 1023"/>
                  <a:gd name="T49" fmla="*/ 528 h 878"/>
                  <a:gd name="T50" fmla="*/ 0 w 1023"/>
                  <a:gd name="T51" fmla="*/ 438 h 878"/>
                  <a:gd name="T52" fmla="*/ 3 w 1023"/>
                  <a:gd name="T53" fmla="*/ 394 h 878"/>
                  <a:gd name="T54" fmla="*/ 22 w 1023"/>
                  <a:gd name="T55" fmla="*/ 308 h 878"/>
                  <a:gd name="T56" fmla="*/ 60 w 1023"/>
                  <a:gd name="T57" fmla="*/ 230 h 878"/>
                  <a:gd name="T58" fmla="*/ 118 w 1023"/>
                  <a:gd name="T59" fmla="*/ 160 h 878"/>
                  <a:gd name="T60" fmla="*/ 186 w 1023"/>
                  <a:gd name="T61" fmla="*/ 100 h 878"/>
                  <a:gd name="T62" fmla="*/ 268 w 1023"/>
                  <a:gd name="T63" fmla="*/ 54 h 878"/>
                  <a:gd name="T64" fmla="*/ 360 w 1023"/>
                  <a:gd name="T65" fmla="*/ 20 h 878"/>
                  <a:gd name="T66" fmla="*/ 459 w 1023"/>
                  <a:gd name="T67" fmla="*/ 2 h 878"/>
                  <a:gd name="T68" fmla="*/ 510 w 1023"/>
                  <a:gd name="T69" fmla="*/ 0 h 8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3" h="878">
                    <a:moveTo>
                      <a:pt x="510" y="0"/>
                    </a:moveTo>
                    <a:lnTo>
                      <a:pt x="510" y="0"/>
                    </a:lnTo>
                    <a:lnTo>
                      <a:pt x="562" y="2"/>
                    </a:lnTo>
                    <a:lnTo>
                      <a:pt x="614" y="10"/>
                    </a:lnTo>
                    <a:lnTo>
                      <a:pt x="663" y="20"/>
                    </a:lnTo>
                    <a:lnTo>
                      <a:pt x="709" y="34"/>
                    </a:lnTo>
                    <a:lnTo>
                      <a:pt x="753" y="54"/>
                    </a:lnTo>
                    <a:lnTo>
                      <a:pt x="797" y="76"/>
                    </a:lnTo>
                    <a:lnTo>
                      <a:pt x="835" y="100"/>
                    </a:lnTo>
                    <a:lnTo>
                      <a:pt x="873" y="130"/>
                    </a:lnTo>
                    <a:lnTo>
                      <a:pt x="906" y="160"/>
                    </a:lnTo>
                    <a:lnTo>
                      <a:pt x="936" y="194"/>
                    </a:lnTo>
                    <a:lnTo>
                      <a:pt x="960" y="230"/>
                    </a:lnTo>
                    <a:lnTo>
                      <a:pt x="982" y="268"/>
                    </a:lnTo>
                    <a:lnTo>
                      <a:pt x="999" y="308"/>
                    </a:lnTo>
                    <a:lnTo>
                      <a:pt x="1012" y="350"/>
                    </a:lnTo>
                    <a:lnTo>
                      <a:pt x="1020" y="394"/>
                    </a:lnTo>
                    <a:lnTo>
                      <a:pt x="1023" y="438"/>
                    </a:lnTo>
                    <a:lnTo>
                      <a:pt x="1020" y="484"/>
                    </a:lnTo>
                    <a:lnTo>
                      <a:pt x="1012" y="528"/>
                    </a:lnTo>
                    <a:lnTo>
                      <a:pt x="999" y="568"/>
                    </a:lnTo>
                    <a:lnTo>
                      <a:pt x="982" y="610"/>
                    </a:lnTo>
                    <a:lnTo>
                      <a:pt x="960" y="648"/>
                    </a:lnTo>
                    <a:lnTo>
                      <a:pt x="936" y="684"/>
                    </a:lnTo>
                    <a:lnTo>
                      <a:pt x="906" y="718"/>
                    </a:lnTo>
                    <a:lnTo>
                      <a:pt x="873" y="748"/>
                    </a:lnTo>
                    <a:lnTo>
                      <a:pt x="835" y="776"/>
                    </a:lnTo>
                    <a:lnTo>
                      <a:pt x="797" y="802"/>
                    </a:lnTo>
                    <a:lnTo>
                      <a:pt x="753" y="824"/>
                    </a:lnTo>
                    <a:lnTo>
                      <a:pt x="709" y="842"/>
                    </a:lnTo>
                    <a:lnTo>
                      <a:pt x="663" y="858"/>
                    </a:lnTo>
                    <a:lnTo>
                      <a:pt x="614" y="868"/>
                    </a:lnTo>
                    <a:lnTo>
                      <a:pt x="562" y="874"/>
                    </a:lnTo>
                    <a:lnTo>
                      <a:pt x="510" y="878"/>
                    </a:lnTo>
                    <a:lnTo>
                      <a:pt x="459" y="874"/>
                    </a:lnTo>
                    <a:lnTo>
                      <a:pt x="407" y="868"/>
                    </a:lnTo>
                    <a:lnTo>
                      <a:pt x="360" y="858"/>
                    </a:lnTo>
                    <a:lnTo>
                      <a:pt x="311" y="842"/>
                    </a:lnTo>
                    <a:lnTo>
                      <a:pt x="268" y="824"/>
                    </a:lnTo>
                    <a:lnTo>
                      <a:pt x="227" y="802"/>
                    </a:lnTo>
                    <a:lnTo>
                      <a:pt x="186" y="776"/>
                    </a:lnTo>
                    <a:lnTo>
                      <a:pt x="150" y="748"/>
                    </a:lnTo>
                    <a:lnTo>
                      <a:pt x="118" y="718"/>
                    </a:lnTo>
                    <a:lnTo>
                      <a:pt x="88" y="684"/>
                    </a:lnTo>
                    <a:lnTo>
                      <a:pt x="60" y="648"/>
                    </a:lnTo>
                    <a:lnTo>
                      <a:pt x="39" y="610"/>
                    </a:lnTo>
                    <a:lnTo>
                      <a:pt x="22" y="568"/>
                    </a:lnTo>
                    <a:lnTo>
                      <a:pt x="11" y="528"/>
                    </a:lnTo>
                    <a:lnTo>
                      <a:pt x="3" y="484"/>
                    </a:lnTo>
                    <a:lnTo>
                      <a:pt x="0" y="438"/>
                    </a:lnTo>
                    <a:lnTo>
                      <a:pt x="3" y="394"/>
                    </a:lnTo>
                    <a:lnTo>
                      <a:pt x="11" y="350"/>
                    </a:lnTo>
                    <a:lnTo>
                      <a:pt x="22" y="308"/>
                    </a:lnTo>
                    <a:lnTo>
                      <a:pt x="39" y="268"/>
                    </a:lnTo>
                    <a:lnTo>
                      <a:pt x="60" y="230"/>
                    </a:lnTo>
                    <a:lnTo>
                      <a:pt x="88" y="194"/>
                    </a:lnTo>
                    <a:lnTo>
                      <a:pt x="118" y="160"/>
                    </a:lnTo>
                    <a:lnTo>
                      <a:pt x="150" y="130"/>
                    </a:lnTo>
                    <a:lnTo>
                      <a:pt x="186" y="100"/>
                    </a:lnTo>
                    <a:lnTo>
                      <a:pt x="227" y="76"/>
                    </a:lnTo>
                    <a:lnTo>
                      <a:pt x="268" y="54"/>
                    </a:lnTo>
                    <a:lnTo>
                      <a:pt x="311" y="34"/>
                    </a:lnTo>
                    <a:lnTo>
                      <a:pt x="360" y="20"/>
                    </a:lnTo>
                    <a:lnTo>
                      <a:pt x="407" y="10"/>
                    </a:lnTo>
                    <a:lnTo>
                      <a:pt x="459" y="2"/>
                    </a:lnTo>
                    <a:lnTo>
                      <a:pt x="510"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2" name="Freeform 17"/>
              <p:cNvSpPr>
                <a:spLocks/>
              </p:cNvSpPr>
              <p:nvPr/>
            </p:nvSpPr>
            <p:spPr bwMode="auto">
              <a:xfrm>
                <a:off x="3497" y="1624"/>
                <a:ext cx="1028" cy="880"/>
              </a:xfrm>
              <a:custGeom>
                <a:avLst/>
                <a:gdLst>
                  <a:gd name="T0" fmla="*/ 515 w 1028"/>
                  <a:gd name="T1" fmla="*/ 0 h 880"/>
                  <a:gd name="T2" fmla="*/ 616 w 1028"/>
                  <a:gd name="T3" fmla="*/ 8 h 880"/>
                  <a:gd name="T4" fmla="*/ 714 w 1028"/>
                  <a:gd name="T5" fmla="*/ 34 h 880"/>
                  <a:gd name="T6" fmla="*/ 802 w 1028"/>
                  <a:gd name="T7" fmla="*/ 74 h 880"/>
                  <a:gd name="T8" fmla="*/ 878 w 1028"/>
                  <a:gd name="T9" fmla="*/ 128 h 880"/>
                  <a:gd name="T10" fmla="*/ 941 w 1028"/>
                  <a:gd name="T11" fmla="*/ 194 h 880"/>
                  <a:gd name="T12" fmla="*/ 987 w 1028"/>
                  <a:gd name="T13" fmla="*/ 268 h 880"/>
                  <a:gd name="T14" fmla="*/ 1017 w 1028"/>
                  <a:gd name="T15" fmla="*/ 352 h 880"/>
                  <a:gd name="T16" fmla="*/ 1028 w 1028"/>
                  <a:gd name="T17" fmla="*/ 440 h 880"/>
                  <a:gd name="T18" fmla="*/ 1025 w 1028"/>
                  <a:gd name="T19" fmla="*/ 484 h 880"/>
                  <a:gd name="T20" fmla="*/ 1004 w 1028"/>
                  <a:gd name="T21" fmla="*/ 570 h 880"/>
                  <a:gd name="T22" fmla="*/ 965 w 1028"/>
                  <a:gd name="T23" fmla="*/ 650 h 880"/>
                  <a:gd name="T24" fmla="*/ 911 w 1028"/>
                  <a:gd name="T25" fmla="*/ 720 h 880"/>
                  <a:gd name="T26" fmla="*/ 840 w 1028"/>
                  <a:gd name="T27" fmla="*/ 780 h 880"/>
                  <a:gd name="T28" fmla="*/ 758 w 1028"/>
                  <a:gd name="T29" fmla="*/ 828 h 880"/>
                  <a:gd name="T30" fmla="*/ 665 w 1028"/>
                  <a:gd name="T31" fmla="*/ 860 h 880"/>
                  <a:gd name="T32" fmla="*/ 567 w 1028"/>
                  <a:gd name="T33" fmla="*/ 878 h 880"/>
                  <a:gd name="T34" fmla="*/ 515 w 1028"/>
                  <a:gd name="T35" fmla="*/ 880 h 880"/>
                  <a:gd name="T36" fmla="*/ 412 w 1028"/>
                  <a:gd name="T37" fmla="*/ 872 h 880"/>
                  <a:gd name="T38" fmla="*/ 314 w 1028"/>
                  <a:gd name="T39" fmla="*/ 846 h 880"/>
                  <a:gd name="T40" fmla="*/ 226 w 1028"/>
                  <a:gd name="T41" fmla="*/ 804 h 880"/>
                  <a:gd name="T42" fmla="*/ 153 w 1028"/>
                  <a:gd name="T43" fmla="*/ 752 h 880"/>
                  <a:gd name="T44" fmla="*/ 90 w 1028"/>
                  <a:gd name="T45" fmla="*/ 686 h 880"/>
                  <a:gd name="T46" fmla="*/ 41 w 1028"/>
                  <a:gd name="T47" fmla="*/ 610 h 880"/>
                  <a:gd name="T48" fmla="*/ 11 w 1028"/>
                  <a:gd name="T49" fmla="*/ 528 h 880"/>
                  <a:gd name="T50" fmla="*/ 0 w 1028"/>
                  <a:gd name="T51" fmla="*/ 440 h 880"/>
                  <a:gd name="T52" fmla="*/ 3 w 1028"/>
                  <a:gd name="T53" fmla="*/ 394 h 880"/>
                  <a:gd name="T54" fmla="*/ 24 w 1028"/>
                  <a:gd name="T55" fmla="*/ 308 h 880"/>
                  <a:gd name="T56" fmla="*/ 63 w 1028"/>
                  <a:gd name="T57" fmla="*/ 230 h 880"/>
                  <a:gd name="T58" fmla="*/ 117 w 1028"/>
                  <a:gd name="T59" fmla="*/ 160 h 880"/>
                  <a:gd name="T60" fmla="*/ 188 w 1028"/>
                  <a:gd name="T61" fmla="*/ 100 h 880"/>
                  <a:gd name="T62" fmla="*/ 270 w 1028"/>
                  <a:gd name="T63" fmla="*/ 52 h 880"/>
                  <a:gd name="T64" fmla="*/ 363 w 1028"/>
                  <a:gd name="T65" fmla="*/ 18 h 880"/>
                  <a:gd name="T66" fmla="*/ 461 w 1028"/>
                  <a:gd name="T67" fmla="*/ 2 h 880"/>
                  <a:gd name="T68" fmla="*/ 515 w 1028"/>
                  <a:gd name="T69" fmla="*/ 0 h 8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8" h="880">
                    <a:moveTo>
                      <a:pt x="515" y="0"/>
                    </a:moveTo>
                    <a:lnTo>
                      <a:pt x="515" y="0"/>
                    </a:lnTo>
                    <a:lnTo>
                      <a:pt x="567" y="2"/>
                    </a:lnTo>
                    <a:lnTo>
                      <a:pt x="616" y="8"/>
                    </a:lnTo>
                    <a:lnTo>
                      <a:pt x="665" y="18"/>
                    </a:lnTo>
                    <a:lnTo>
                      <a:pt x="714" y="34"/>
                    </a:lnTo>
                    <a:lnTo>
                      <a:pt x="758" y="52"/>
                    </a:lnTo>
                    <a:lnTo>
                      <a:pt x="802" y="74"/>
                    </a:lnTo>
                    <a:lnTo>
                      <a:pt x="840" y="100"/>
                    </a:lnTo>
                    <a:lnTo>
                      <a:pt x="878" y="128"/>
                    </a:lnTo>
                    <a:lnTo>
                      <a:pt x="911" y="160"/>
                    </a:lnTo>
                    <a:lnTo>
                      <a:pt x="941" y="194"/>
                    </a:lnTo>
                    <a:lnTo>
                      <a:pt x="965" y="230"/>
                    </a:lnTo>
                    <a:lnTo>
                      <a:pt x="987" y="268"/>
                    </a:lnTo>
                    <a:lnTo>
                      <a:pt x="1004" y="308"/>
                    </a:lnTo>
                    <a:lnTo>
                      <a:pt x="1017" y="352"/>
                    </a:lnTo>
                    <a:lnTo>
                      <a:pt x="1025" y="394"/>
                    </a:lnTo>
                    <a:lnTo>
                      <a:pt x="1028" y="440"/>
                    </a:lnTo>
                    <a:lnTo>
                      <a:pt x="1025" y="484"/>
                    </a:lnTo>
                    <a:lnTo>
                      <a:pt x="1017" y="528"/>
                    </a:lnTo>
                    <a:lnTo>
                      <a:pt x="1004" y="570"/>
                    </a:lnTo>
                    <a:lnTo>
                      <a:pt x="987" y="610"/>
                    </a:lnTo>
                    <a:lnTo>
                      <a:pt x="965" y="650"/>
                    </a:lnTo>
                    <a:lnTo>
                      <a:pt x="941" y="686"/>
                    </a:lnTo>
                    <a:lnTo>
                      <a:pt x="911" y="720"/>
                    </a:lnTo>
                    <a:lnTo>
                      <a:pt x="878" y="752"/>
                    </a:lnTo>
                    <a:lnTo>
                      <a:pt x="840" y="780"/>
                    </a:lnTo>
                    <a:lnTo>
                      <a:pt x="802" y="804"/>
                    </a:lnTo>
                    <a:lnTo>
                      <a:pt x="758" y="828"/>
                    </a:lnTo>
                    <a:lnTo>
                      <a:pt x="714" y="846"/>
                    </a:lnTo>
                    <a:lnTo>
                      <a:pt x="665" y="860"/>
                    </a:lnTo>
                    <a:lnTo>
                      <a:pt x="616" y="872"/>
                    </a:lnTo>
                    <a:lnTo>
                      <a:pt x="567" y="878"/>
                    </a:lnTo>
                    <a:lnTo>
                      <a:pt x="515" y="880"/>
                    </a:lnTo>
                    <a:lnTo>
                      <a:pt x="461" y="878"/>
                    </a:lnTo>
                    <a:lnTo>
                      <a:pt x="412" y="872"/>
                    </a:lnTo>
                    <a:lnTo>
                      <a:pt x="363" y="860"/>
                    </a:lnTo>
                    <a:lnTo>
                      <a:pt x="314" y="846"/>
                    </a:lnTo>
                    <a:lnTo>
                      <a:pt x="270" y="828"/>
                    </a:lnTo>
                    <a:lnTo>
                      <a:pt x="226" y="804"/>
                    </a:lnTo>
                    <a:lnTo>
                      <a:pt x="188" y="780"/>
                    </a:lnTo>
                    <a:lnTo>
                      <a:pt x="153" y="752"/>
                    </a:lnTo>
                    <a:lnTo>
                      <a:pt x="117" y="720"/>
                    </a:lnTo>
                    <a:lnTo>
                      <a:pt x="90" y="686"/>
                    </a:lnTo>
                    <a:lnTo>
                      <a:pt x="63" y="650"/>
                    </a:lnTo>
                    <a:lnTo>
                      <a:pt x="41" y="610"/>
                    </a:lnTo>
                    <a:lnTo>
                      <a:pt x="24" y="570"/>
                    </a:lnTo>
                    <a:lnTo>
                      <a:pt x="11" y="528"/>
                    </a:lnTo>
                    <a:lnTo>
                      <a:pt x="3" y="484"/>
                    </a:lnTo>
                    <a:lnTo>
                      <a:pt x="0" y="440"/>
                    </a:lnTo>
                    <a:lnTo>
                      <a:pt x="3" y="394"/>
                    </a:lnTo>
                    <a:lnTo>
                      <a:pt x="11" y="352"/>
                    </a:lnTo>
                    <a:lnTo>
                      <a:pt x="24" y="308"/>
                    </a:lnTo>
                    <a:lnTo>
                      <a:pt x="41" y="268"/>
                    </a:lnTo>
                    <a:lnTo>
                      <a:pt x="63" y="230"/>
                    </a:lnTo>
                    <a:lnTo>
                      <a:pt x="90" y="194"/>
                    </a:lnTo>
                    <a:lnTo>
                      <a:pt x="117" y="160"/>
                    </a:lnTo>
                    <a:lnTo>
                      <a:pt x="153" y="128"/>
                    </a:lnTo>
                    <a:lnTo>
                      <a:pt x="188" y="100"/>
                    </a:lnTo>
                    <a:lnTo>
                      <a:pt x="226" y="74"/>
                    </a:lnTo>
                    <a:lnTo>
                      <a:pt x="270" y="52"/>
                    </a:lnTo>
                    <a:lnTo>
                      <a:pt x="314" y="34"/>
                    </a:lnTo>
                    <a:lnTo>
                      <a:pt x="363" y="18"/>
                    </a:lnTo>
                    <a:lnTo>
                      <a:pt x="412" y="8"/>
                    </a:lnTo>
                    <a:lnTo>
                      <a:pt x="461" y="2"/>
                    </a:lnTo>
                    <a:lnTo>
                      <a:pt x="515"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3" name="Freeform 18"/>
              <p:cNvSpPr>
                <a:spLocks/>
              </p:cNvSpPr>
              <p:nvPr/>
            </p:nvSpPr>
            <p:spPr bwMode="auto">
              <a:xfrm>
                <a:off x="3494" y="1620"/>
                <a:ext cx="1031" cy="886"/>
              </a:xfrm>
              <a:custGeom>
                <a:avLst/>
                <a:gdLst>
                  <a:gd name="T0" fmla="*/ 516 w 1031"/>
                  <a:gd name="T1" fmla="*/ 0 h 886"/>
                  <a:gd name="T2" fmla="*/ 619 w 1031"/>
                  <a:gd name="T3" fmla="*/ 8 h 886"/>
                  <a:gd name="T4" fmla="*/ 715 w 1031"/>
                  <a:gd name="T5" fmla="*/ 34 h 886"/>
                  <a:gd name="T6" fmla="*/ 805 w 1031"/>
                  <a:gd name="T7" fmla="*/ 76 h 886"/>
                  <a:gd name="T8" fmla="*/ 881 w 1031"/>
                  <a:gd name="T9" fmla="*/ 130 h 886"/>
                  <a:gd name="T10" fmla="*/ 944 w 1031"/>
                  <a:gd name="T11" fmla="*/ 196 h 886"/>
                  <a:gd name="T12" fmla="*/ 990 w 1031"/>
                  <a:gd name="T13" fmla="*/ 270 h 886"/>
                  <a:gd name="T14" fmla="*/ 1020 w 1031"/>
                  <a:gd name="T15" fmla="*/ 354 h 886"/>
                  <a:gd name="T16" fmla="*/ 1031 w 1031"/>
                  <a:gd name="T17" fmla="*/ 442 h 886"/>
                  <a:gd name="T18" fmla="*/ 1028 w 1031"/>
                  <a:gd name="T19" fmla="*/ 488 h 886"/>
                  <a:gd name="T20" fmla="*/ 1009 w 1031"/>
                  <a:gd name="T21" fmla="*/ 574 h 886"/>
                  <a:gd name="T22" fmla="*/ 968 w 1031"/>
                  <a:gd name="T23" fmla="*/ 654 h 886"/>
                  <a:gd name="T24" fmla="*/ 914 w 1031"/>
                  <a:gd name="T25" fmla="*/ 724 h 886"/>
                  <a:gd name="T26" fmla="*/ 843 w 1031"/>
                  <a:gd name="T27" fmla="*/ 784 h 886"/>
                  <a:gd name="T28" fmla="*/ 761 w 1031"/>
                  <a:gd name="T29" fmla="*/ 832 h 886"/>
                  <a:gd name="T30" fmla="*/ 668 w 1031"/>
                  <a:gd name="T31" fmla="*/ 866 h 886"/>
                  <a:gd name="T32" fmla="*/ 567 w 1031"/>
                  <a:gd name="T33" fmla="*/ 882 h 886"/>
                  <a:gd name="T34" fmla="*/ 516 w 1031"/>
                  <a:gd name="T35" fmla="*/ 886 h 886"/>
                  <a:gd name="T36" fmla="*/ 412 w 1031"/>
                  <a:gd name="T37" fmla="*/ 876 h 886"/>
                  <a:gd name="T38" fmla="*/ 314 w 1031"/>
                  <a:gd name="T39" fmla="*/ 850 h 886"/>
                  <a:gd name="T40" fmla="*/ 227 w 1031"/>
                  <a:gd name="T41" fmla="*/ 810 h 886"/>
                  <a:gd name="T42" fmla="*/ 150 w 1031"/>
                  <a:gd name="T43" fmla="*/ 756 h 886"/>
                  <a:gd name="T44" fmla="*/ 87 w 1031"/>
                  <a:gd name="T45" fmla="*/ 690 h 886"/>
                  <a:gd name="T46" fmla="*/ 41 w 1031"/>
                  <a:gd name="T47" fmla="*/ 614 h 886"/>
                  <a:gd name="T48" fmla="*/ 11 w 1031"/>
                  <a:gd name="T49" fmla="*/ 532 h 886"/>
                  <a:gd name="T50" fmla="*/ 0 w 1031"/>
                  <a:gd name="T51" fmla="*/ 442 h 886"/>
                  <a:gd name="T52" fmla="*/ 3 w 1031"/>
                  <a:gd name="T53" fmla="*/ 398 h 886"/>
                  <a:gd name="T54" fmla="*/ 22 w 1031"/>
                  <a:gd name="T55" fmla="*/ 312 h 886"/>
                  <a:gd name="T56" fmla="*/ 63 w 1031"/>
                  <a:gd name="T57" fmla="*/ 232 h 886"/>
                  <a:gd name="T58" fmla="*/ 117 w 1031"/>
                  <a:gd name="T59" fmla="*/ 162 h 886"/>
                  <a:gd name="T60" fmla="*/ 188 w 1031"/>
                  <a:gd name="T61" fmla="*/ 102 h 886"/>
                  <a:gd name="T62" fmla="*/ 270 w 1031"/>
                  <a:gd name="T63" fmla="*/ 54 h 886"/>
                  <a:gd name="T64" fmla="*/ 363 w 1031"/>
                  <a:gd name="T65" fmla="*/ 20 h 886"/>
                  <a:gd name="T66" fmla="*/ 464 w 1031"/>
                  <a:gd name="T67" fmla="*/ 2 h 886"/>
                  <a:gd name="T68" fmla="*/ 516 w 1031"/>
                  <a:gd name="T69" fmla="*/ 0 h 8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1" h="886">
                    <a:moveTo>
                      <a:pt x="516" y="0"/>
                    </a:moveTo>
                    <a:lnTo>
                      <a:pt x="516" y="0"/>
                    </a:lnTo>
                    <a:lnTo>
                      <a:pt x="567" y="2"/>
                    </a:lnTo>
                    <a:lnTo>
                      <a:pt x="619" y="8"/>
                    </a:lnTo>
                    <a:lnTo>
                      <a:pt x="668" y="20"/>
                    </a:lnTo>
                    <a:lnTo>
                      <a:pt x="715" y="34"/>
                    </a:lnTo>
                    <a:lnTo>
                      <a:pt x="761" y="54"/>
                    </a:lnTo>
                    <a:lnTo>
                      <a:pt x="805" y="76"/>
                    </a:lnTo>
                    <a:lnTo>
                      <a:pt x="843" y="102"/>
                    </a:lnTo>
                    <a:lnTo>
                      <a:pt x="881" y="130"/>
                    </a:lnTo>
                    <a:lnTo>
                      <a:pt x="914" y="162"/>
                    </a:lnTo>
                    <a:lnTo>
                      <a:pt x="944" y="196"/>
                    </a:lnTo>
                    <a:lnTo>
                      <a:pt x="968" y="232"/>
                    </a:lnTo>
                    <a:lnTo>
                      <a:pt x="990" y="270"/>
                    </a:lnTo>
                    <a:lnTo>
                      <a:pt x="1009" y="312"/>
                    </a:lnTo>
                    <a:lnTo>
                      <a:pt x="1020" y="354"/>
                    </a:lnTo>
                    <a:lnTo>
                      <a:pt x="1028" y="398"/>
                    </a:lnTo>
                    <a:lnTo>
                      <a:pt x="1031" y="442"/>
                    </a:lnTo>
                    <a:lnTo>
                      <a:pt x="1028" y="488"/>
                    </a:lnTo>
                    <a:lnTo>
                      <a:pt x="1020" y="532"/>
                    </a:lnTo>
                    <a:lnTo>
                      <a:pt x="1009" y="574"/>
                    </a:lnTo>
                    <a:lnTo>
                      <a:pt x="990" y="614"/>
                    </a:lnTo>
                    <a:lnTo>
                      <a:pt x="968" y="654"/>
                    </a:lnTo>
                    <a:lnTo>
                      <a:pt x="944" y="690"/>
                    </a:lnTo>
                    <a:lnTo>
                      <a:pt x="914" y="724"/>
                    </a:lnTo>
                    <a:lnTo>
                      <a:pt x="881" y="756"/>
                    </a:lnTo>
                    <a:lnTo>
                      <a:pt x="843" y="784"/>
                    </a:lnTo>
                    <a:lnTo>
                      <a:pt x="805" y="810"/>
                    </a:lnTo>
                    <a:lnTo>
                      <a:pt x="761" y="832"/>
                    </a:lnTo>
                    <a:lnTo>
                      <a:pt x="715" y="850"/>
                    </a:lnTo>
                    <a:lnTo>
                      <a:pt x="668" y="866"/>
                    </a:lnTo>
                    <a:lnTo>
                      <a:pt x="619" y="876"/>
                    </a:lnTo>
                    <a:lnTo>
                      <a:pt x="567" y="882"/>
                    </a:lnTo>
                    <a:lnTo>
                      <a:pt x="516" y="886"/>
                    </a:lnTo>
                    <a:lnTo>
                      <a:pt x="464" y="882"/>
                    </a:lnTo>
                    <a:lnTo>
                      <a:pt x="412" y="876"/>
                    </a:lnTo>
                    <a:lnTo>
                      <a:pt x="363" y="866"/>
                    </a:lnTo>
                    <a:lnTo>
                      <a:pt x="314" y="850"/>
                    </a:lnTo>
                    <a:lnTo>
                      <a:pt x="270" y="832"/>
                    </a:lnTo>
                    <a:lnTo>
                      <a:pt x="227" y="810"/>
                    </a:lnTo>
                    <a:lnTo>
                      <a:pt x="188" y="784"/>
                    </a:lnTo>
                    <a:lnTo>
                      <a:pt x="150" y="756"/>
                    </a:lnTo>
                    <a:lnTo>
                      <a:pt x="117" y="724"/>
                    </a:lnTo>
                    <a:lnTo>
                      <a:pt x="87" y="690"/>
                    </a:lnTo>
                    <a:lnTo>
                      <a:pt x="63" y="654"/>
                    </a:lnTo>
                    <a:lnTo>
                      <a:pt x="41" y="614"/>
                    </a:lnTo>
                    <a:lnTo>
                      <a:pt x="22" y="574"/>
                    </a:lnTo>
                    <a:lnTo>
                      <a:pt x="11" y="532"/>
                    </a:lnTo>
                    <a:lnTo>
                      <a:pt x="3" y="488"/>
                    </a:lnTo>
                    <a:lnTo>
                      <a:pt x="0" y="442"/>
                    </a:lnTo>
                    <a:lnTo>
                      <a:pt x="3" y="398"/>
                    </a:lnTo>
                    <a:lnTo>
                      <a:pt x="11" y="354"/>
                    </a:lnTo>
                    <a:lnTo>
                      <a:pt x="22" y="312"/>
                    </a:lnTo>
                    <a:lnTo>
                      <a:pt x="41" y="270"/>
                    </a:lnTo>
                    <a:lnTo>
                      <a:pt x="63" y="232"/>
                    </a:lnTo>
                    <a:lnTo>
                      <a:pt x="87" y="196"/>
                    </a:lnTo>
                    <a:lnTo>
                      <a:pt x="117" y="162"/>
                    </a:lnTo>
                    <a:lnTo>
                      <a:pt x="150" y="130"/>
                    </a:lnTo>
                    <a:lnTo>
                      <a:pt x="188" y="102"/>
                    </a:lnTo>
                    <a:lnTo>
                      <a:pt x="227" y="76"/>
                    </a:lnTo>
                    <a:lnTo>
                      <a:pt x="270" y="54"/>
                    </a:lnTo>
                    <a:lnTo>
                      <a:pt x="314" y="34"/>
                    </a:lnTo>
                    <a:lnTo>
                      <a:pt x="363" y="20"/>
                    </a:lnTo>
                    <a:lnTo>
                      <a:pt x="412" y="8"/>
                    </a:lnTo>
                    <a:lnTo>
                      <a:pt x="464" y="2"/>
                    </a:lnTo>
                    <a:lnTo>
                      <a:pt x="516"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4" name="Freeform 19"/>
              <p:cNvSpPr>
                <a:spLocks/>
              </p:cNvSpPr>
              <p:nvPr/>
            </p:nvSpPr>
            <p:spPr bwMode="auto">
              <a:xfrm>
                <a:off x="3489" y="1616"/>
                <a:ext cx="1036" cy="890"/>
              </a:xfrm>
              <a:custGeom>
                <a:avLst/>
                <a:gdLst>
                  <a:gd name="T0" fmla="*/ 518 w 1036"/>
                  <a:gd name="T1" fmla="*/ 0 h 890"/>
                  <a:gd name="T2" fmla="*/ 624 w 1036"/>
                  <a:gd name="T3" fmla="*/ 10 h 890"/>
                  <a:gd name="T4" fmla="*/ 720 w 1036"/>
                  <a:gd name="T5" fmla="*/ 36 h 890"/>
                  <a:gd name="T6" fmla="*/ 807 w 1036"/>
                  <a:gd name="T7" fmla="*/ 76 h 890"/>
                  <a:gd name="T8" fmla="*/ 886 w 1036"/>
                  <a:gd name="T9" fmla="*/ 132 h 890"/>
                  <a:gd name="T10" fmla="*/ 949 w 1036"/>
                  <a:gd name="T11" fmla="*/ 196 h 890"/>
                  <a:gd name="T12" fmla="*/ 995 w 1036"/>
                  <a:gd name="T13" fmla="*/ 272 h 890"/>
                  <a:gd name="T14" fmla="*/ 1028 w 1036"/>
                  <a:gd name="T15" fmla="*/ 356 h 890"/>
                  <a:gd name="T16" fmla="*/ 1036 w 1036"/>
                  <a:gd name="T17" fmla="*/ 446 h 890"/>
                  <a:gd name="T18" fmla="*/ 1033 w 1036"/>
                  <a:gd name="T19" fmla="*/ 490 h 890"/>
                  <a:gd name="T20" fmla="*/ 1014 w 1036"/>
                  <a:gd name="T21" fmla="*/ 578 h 890"/>
                  <a:gd name="T22" fmla="*/ 973 w 1036"/>
                  <a:gd name="T23" fmla="*/ 658 h 890"/>
                  <a:gd name="T24" fmla="*/ 919 w 1036"/>
                  <a:gd name="T25" fmla="*/ 728 h 890"/>
                  <a:gd name="T26" fmla="*/ 848 w 1036"/>
                  <a:gd name="T27" fmla="*/ 788 h 890"/>
                  <a:gd name="T28" fmla="*/ 766 w 1036"/>
                  <a:gd name="T29" fmla="*/ 836 h 890"/>
                  <a:gd name="T30" fmla="*/ 673 w 1036"/>
                  <a:gd name="T31" fmla="*/ 870 h 890"/>
                  <a:gd name="T32" fmla="*/ 572 w 1036"/>
                  <a:gd name="T33" fmla="*/ 888 h 890"/>
                  <a:gd name="T34" fmla="*/ 518 w 1036"/>
                  <a:gd name="T35" fmla="*/ 890 h 890"/>
                  <a:gd name="T36" fmla="*/ 414 w 1036"/>
                  <a:gd name="T37" fmla="*/ 880 h 890"/>
                  <a:gd name="T38" fmla="*/ 316 w 1036"/>
                  <a:gd name="T39" fmla="*/ 854 h 890"/>
                  <a:gd name="T40" fmla="*/ 229 w 1036"/>
                  <a:gd name="T41" fmla="*/ 814 h 890"/>
                  <a:gd name="T42" fmla="*/ 152 w 1036"/>
                  <a:gd name="T43" fmla="*/ 760 h 890"/>
                  <a:gd name="T44" fmla="*/ 90 w 1036"/>
                  <a:gd name="T45" fmla="*/ 694 h 890"/>
                  <a:gd name="T46" fmla="*/ 41 w 1036"/>
                  <a:gd name="T47" fmla="*/ 618 h 890"/>
                  <a:gd name="T48" fmla="*/ 11 w 1036"/>
                  <a:gd name="T49" fmla="*/ 534 h 890"/>
                  <a:gd name="T50" fmla="*/ 0 w 1036"/>
                  <a:gd name="T51" fmla="*/ 446 h 890"/>
                  <a:gd name="T52" fmla="*/ 2 w 1036"/>
                  <a:gd name="T53" fmla="*/ 400 h 890"/>
                  <a:gd name="T54" fmla="*/ 24 w 1036"/>
                  <a:gd name="T55" fmla="*/ 314 h 890"/>
                  <a:gd name="T56" fmla="*/ 62 w 1036"/>
                  <a:gd name="T57" fmla="*/ 234 h 890"/>
                  <a:gd name="T58" fmla="*/ 120 w 1036"/>
                  <a:gd name="T59" fmla="*/ 162 h 890"/>
                  <a:gd name="T60" fmla="*/ 191 w 1036"/>
                  <a:gd name="T61" fmla="*/ 102 h 890"/>
                  <a:gd name="T62" fmla="*/ 272 w 1036"/>
                  <a:gd name="T63" fmla="*/ 54 h 890"/>
                  <a:gd name="T64" fmla="*/ 365 w 1036"/>
                  <a:gd name="T65" fmla="*/ 20 h 890"/>
                  <a:gd name="T66" fmla="*/ 466 w 1036"/>
                  <a:gd name="T67" fmla="*/ 2 h 890"/>
                  <a:gd name="T68" fmla="*/ 518 w 1036"/>
                  <a:gd name="T69" fmla="*/ 0 h 8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6" h="890">
                    <a:moveTo>
                      <a:pt x="518" y="0"/>
                    </a:moveTo>
                    <a:lnTo>
                      <a:pt x="518" y="0"/>
                    </a:lnTo>
                    <a:lnTo>
                      <a:pt x="572" y="2"/>
                    </a:lnTo>
                    <a:lnTo>
                      <a:pt x="624" y="10"/>
                    </a:lnTo>
                    <a:lnTo>
                      <a:pt x="673" y="20"/>
                    </a:lnTo>
                    <a:lnTo>
                      <a:pt x="720" y="36"/>
                    </a:lnTo>
                    <a:lnTo>
                      <a:pt x="766" y="54"/>
                    </a:lnTo>
                    <a:lnTo>
                      <a:pt x="807" y="76"/>
                    </a:lnTo>
                    <a:lnTo>
                      <a:pt x="848" y="102"/>
                    </a:lnTo>
                    <a:lnTo>
                      <a:pt x="886" y="132"/>
                    </a:lnTo>
                    <a:lnTo>
                      <a:pt x="919" y="162"/>
                    </a:lnTo>
                    <a:lnTo>
                      <a:pt x="949" y="196"/>
                    </a:lnTo>
                    <a:lnTo>
                      <a:pt x="973" y="234"/>
                    </a:lnTo>
                    <a:lnTo>
                      <a:pt x="995" y="272"/>
                    </a:lnTo>
                    <a:lnTo>
                      <a:pt x="1014" y="314"/>
                    </a:lnTo>
                    <a:lnTo>
                      <a:pt x="1028" y="356"/>
                    </a:lnTo>
                    <a:lnTo>
                      <a:pt x="1033" y="400"/>
                    </a:lnTo>
                    <a:lnTo>
                      <a:pt x="1036" y="446"/>
                    </a:lnTo>
                    <a:lnTo>
                      <a:pt x="1033" y="490"/>
                    </a:lnTo>
                    <a:lnTo>
                      <a:pt x="1028" y="534"/>
                    </a:lnTo>
                    <a:lnTo>
                      <a:pt x="1014" y="578"/>
                    </a:lnTo>
                    <a:lnTo>
                      <a:pt x="995" y="618"/>
                    </a:lnTo>
                    <a:lnTo>
                      <a:pt x="973" y="658"/>
                    </a:lnTo>
                    <a:lnTo>
                      <a:pt x="949" y="694"/>
                    </a:lnTo>
                    <a:lnTo>
                      <a:pt x="919" y="728"/>
                    </a:lnTo>
                    <a:lnTo>
                      <a:pt x="886" y="760"/>
                    </a:lnTo>
                    <a:lnTo>
                      <a:pt x="848" y="788"/>
                    </a:lnTo>
                    <a:lnTo>
                      <a:pt x="807" y="814"/>
                    </a:lnTo>
                    <a:lnTo>
                      <a:pt x="766" y="836"/>
                    </a:lnTo>
                    <a:lnTo>
                      <a:pt x="720" y="854"/>
                    </a:lnTo>
                    <a:lnTo>
                      <a:pt x="673" y="870"/>
                    </a:lnTo>
                    <a:lnTo>
                      <a:pt x="624" y="880"/>
                    </a:lnTo>
                    <a:lnTo>
                      <a:pt x="572" y="888"/>
                    </a:lnTo>
                    <a:lnTo>
                      <a:pt x="518" y="890"/>
                    </a:lnTo>
                    <a:lnTo>
                      <a:pt x="466" y="888"/>
                    </a:lnTo>
                    <a:lnTo>
                      <a:pt x="414" y="880"/>
                    </a:lnTo>
                    <a:lnTo>
                      <a:pt x="365" y="870"/>
                    </a:lnTo>
                    <a:lnTo>
                      <a:pt x="316" y="854"/>
                    </a:lnTo>
                    <a:lnTo>
                      <a:pt x="272" y="836"/>
                    </a:lnTo>
                    <a:lnTo>
                      <a:pt x="229" y="814"/>
                    </a:lnTo>
                    <a:lnTo>
                      <a:pt x="191" y="788"/>
                    </a:lnTo>
                    <a:lnTo>
                      <a:pt x="152" y="760"/>
                    </a:lnTo>
                    <a:lnTo>
                      <a:pt x="120" y="728"/>
                    </a:lnTo>
                    <a:lnTo>
                      <a:pt x="90" y="694"/>
                    </a:lnTo>
                    <a:lnTo>
                      <a:pt x="62" y="658"/>
                    </a:lnTo>
                    <a:lnTo>
                      <a:pt x="41" y="618"/>
                    </a:lnTo>
                    <a:lnTo>
                      <a:pt x="24" y="578"/>
                    </a:lnTo>
                    <a:lnTo>
                      <a:pt x="11" y="534"/>
                    </a:lnTo>
                    <a:lnTo>
                      <a:pt x="2" y="490"/>
                    </a:lnTo>
                    <a:lnTo>
                      <a:pt x="0" y="446"/>
                    </a:lnTo>
                    <a:lnTo>
                      <a:pt x="2" y="400"/>
                    </a:lnTo>
                    <a:lnTo>
                      <a:pt x="11" y="356"/>
                    </a:lnTo>
                    <a:lnTo>
                      <a:pt x="24" y="314"/>
                    </a:lnTo>
                    <a:lnTo>
                      <a:pt x="41" y="272"/>
                    </a:lnTo>
                    <a:lnTo>
                      <a:pt x="62" y="234"/>
                    </a:lnTo>
                    <a:lnTo>
                      <a:pt x="90" y="196"/>
                    </a:lnTo>
                    <a:lnTo>
                      <a:pt x="120" y="162"/>
                    </a:lnTo>
                    <a:lnTo>
                      <a:pt x="152" y="132"/>
                    </a:lnTo>
                    <a:lnTo>
                      <a:pt x="191" y="102"/>
                    </a:lnTo>
                    <a:lnTo>
                      <a:pt x="229" y="76"/>
                    </a:lnTo>
                    <a:lnTo>
                      <a:pt x="272" y="54"/>
                    </a:lnTo>
                    <a:lnTo>
                      <a:pt x="316" y="36"/>
                    </a:lnTo>
                    <a:lnTo>
                      <a:pt x="365" y="20"/>
                    </a:lnTo>
                    <a:lnTo>
                      <a:pt x="414" y="10"/>
                    </a:lnTo>
                    <a:lnTo>
                      <a:pt x="466" y="2"/>
                    </a:lnTo>
                    <a:lnTo>
                      <a:pt x="518" y="0"/>
                    </a:lnTo>
                    <a:close/>
                  </a:path>
                </a:pathLst>
              </a:custGeom>
              <a:solidFill>
                <a:srgbClr val="F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5" name="Freeform 20"/>
              <p:cNvSpPr>
                <a:spLocks/>
              </p:cNvSpPr>
              <p:nvPr/>
            </p:nvSpPr>
            <p:spPr bwMode="auto">
              <a:xfrm>
                <a:off x="3486" y="1614"/>
                <a:ext cx="1042" cy="892"/>
              </a:xfrm>
              <a:custGeom>
                <a:avLst/>
                <a:gdLst>
                  <a:gd name="T0" fmla="*/ 521 w 1042"/>
                  <a:gd name="T1" fmla="*/ 0 h 892"/>
                  <a:gd name="T2" fmla="*/ 625 w 1042"/>
                  <a:gd name="T3" fmla="*/ 8 h 892"/>
                  <a:gd name="T4" fmla="*/ 723 w 1042"/>
                  <a:gd name="T5" fmla="*/ 34 h 892"/>
                  <a:gd name="T6" fmla="*/ 810 w 1042"/>
                  <a:gd name="T7" fmla="*/ 76 h 892"/>
                  <a:gd name="T8" fmla="*/ 889 w 1042"/>
                  <a:gd name="T9" fmla="*/ 130 h 892"/>
                  <a:gd name="T10" fmla="*/ 952 w 1042"/>
                  <a:gd name="T11" fmla="*/ 196 h 892"/>
                  <a:gd name="T12" fmla="*/ 1001 w 1042"/>
                  <a:gd name="T13" fmla="*/ 272 h 892"/>
                  <a:gd name="T14" fmla="*/ 1031 w 1042"/>
                  <a:gd name="T15" fmla="*/ 356 h 892"/>
                  <a:gd name="T16" fmla="*/ 1042 w 1042"/>
                  <a:gd name="T17" fmla="*/ 446 h 892"/>
                  <a:gd name="T18" fmla="*/ 1039 w 1042"/>
                  <a:gd name="T19" fmla="*/ 492 h 892"/>
                  <a:gd name="T20" fmla="*/ 1017 w 1042"/>
                  <a:gd name="T21" fmla="*/ 578 h 892"/>
                  <a:gd name="T22" fmla="*/ 979 w 1042"/>
                  <a:gd name="T23" fmla="*/ 658 h 892"/>
                  <a:gd name="T24" fmla="*/ 922 w 1042"/>
                  <a:gd name="T25" fmla="*/ 730 h 892"/>
                  <a:gd name="T26" fmla="*/ 851 w 1042"/>
                  <a:gd name="T27" fmla="*/ 790 h 892"/>
                  <a:gd name="T28" fmla="*/ 769 w 1042"/>
                  <a:gd name="T29" fmla="*/ 838 h 892"/>
                  <a:gd name="T30" fmla="*/ 674 w 1042"/>
                  <a:gd name="T31" fmla="*/ 872 h 892"/>
                  <a:gd name="T32" fmla="*/ 573 w 1042"/>
                  <a:gd name="T33" fmla="*/ 890 h 892"/>
                  <a:gd name="T34" fmla="*/ 521 w 1042"/>
                  <a:gd name="T35" fmla="*/ 892 h 892"/>
                  <a:gd name="T36" fmla="*/ 415 w 1042"/>
                  <a:gd name="T37" fmla="*/ 884 h 892"/>
                  <a:gd name="T38" fmla="*/ 316 w 1042"/>
                  <a:gd name="T39" fmla="*/ 858 h 892"/>
                  <a:gd name="T40" fmla="*/ 229 w 1042"/>
                  <a:gd name="T41" fmla="*/ 816 h 892"/>
                  <a:gd name="T42" fmla="*/ 153 w 1042"/>
                  <a:gd name="T43" fmla="*/ 762 h 892"/>
                  <a:gd name="T44" fmla="*/ 87 w 1042"/>
                  <a:gd name="T45" fmla="*/ 696 h 892"/>
                  <a:gd name="T46" fmla="*/ 41 w 1042"/>
                  <a:gd name="T47" fmla="*/ 620 h 892"/>
                  <a:gd name="T48" fmla="*/ 11 w 1042"/>
                  <a:gd name="T49" fmla="*/ 536 h 892"/>
                  <a:gd name="T50" fmla="*/ 0 w 1042"/>
                  <a:gd name="T51" fmla="*/ 446 h 892"/>
                  <a:gd name="T52" fmla="*/ 3 w 1042"/>
                  <a:gd name="T53" fmla="*/ 400 h 892"/>
                  <a:gd name="T54" fmla="*/ 22 w 1042"/>
                  <a:gd name="T55" fmla="*/ 314 h 892"/>
                  <a:gd name="T56" fmla="*/ 63 w 1042"/>
                  <a:gd name="T57" fmla="*/ 234 h 892"/>
                  <a:gd name="T58" fmla="*/ 117 w 1042"/>
                  <a:gd name="T59" fmla="*/ 162 h 892"/>
                  <a:gd name="T60" fmla="*/ 188 w 1042"/>
                  <a:gd name="T61" fmla="*/ 102 h 892"/>
                  <a:gd name="T62" fmla="*/ 273 w 1042"/>
                  <a:gd name="T63" fmla="*/ 54 h 892"/>
                  <a:gd name="T64" fmla="*/ 365 w 1042"/>
                  <a:gd name="T65" fmla="*/ 20 h 892"/>
                  <a:gd name="T66" fmla="*/ 466 w 1042"/>
                  <a:gd name="T67" fmla="*/ 2 h 892"/>
                  <a:gd name="T68" fmla="*/ 521 w 1042"/>
                  <a:gd name="T69" fmla="*/ 0 h 8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892">
                    <a:moveTo>
                      <a:pt x="521" y="0"/>
                    </a:moveTo>
                    <a:lnTo>
                      <a:pt x="521" y="0"/>
                    </a:lnTo>
                    <a:lnTo>
                      <a:pt x="573" y="2"/>
                    </a:lnTo>
                    <a:lnTo>
                      <a:pt x="625" y="8"/>
                    </a:lnTo>
                    <a:lnTo>
                      <a:pt x="674" y="20"/>
                    </a:lnTo>
                    <a:lnTo>
                      <a:pt x="723" y="34"/>
                    </a:lnTo>
                    <a:lnTo>
                      <a:pt x="769" y="54"/>
                    </a:lnTo>
                    <a:lnTo>
                      <a:pt x="810" y="76"/>
                    </a:lnTo>
                    <a:lnTo>
                      <a:pt x="851" y="102"/>
                    </a:lnTo>
                    <a:lnTo>
                      <a:pt x="889" y="130"/>
                    </a:lnTo>
                    <a:lnTo>
                      <a:pt x="922" y="162"/>
                    </a:lnTo>
                    <a:lnTo>
                      <a:pt x="952" y="196"/>
                    </a:lnTo>
                    <a:lnTo>
                      <a:pt x="979" y="234"/>
                    </a:lnTo>
                    <a:lnTo>
                      <a:pt x="1001" y="272"/>
                    </a:lnTo>
                    <a:lnTo>
                      <a:pt x="1017" y="314"/>
                    </a:lnTo>
                    <a:lnTo>
                      <a:pt x="1031" y="356"/>
                    </a:lnTo>
                    <a:lnTo>
                      <a:pt x="1039" y="400"/>
                    </a:lnTo>
                    <a:lnTo>
                      <a:pt x="1042" y="446"/>
                    </a:lnTo>
                    <a:lnTo>
                      <a:pt x="1039" y="492"/>
                    </a:lnTo>
                    <a:lnTo>
                      <a:pt x="1031" y="536"/>
                    </a:lnTo>
                    <a:lnTo>
                      <a:pt x="1017" y="578"/>
                    </a:lnTo>
                    <a:lnTo>
                      <a:pt x="1001" y="620"/>
                    </a:lnTo>
                    <a:lnTo>
                      <a:pt x="979" y="658"/>
                    </a:lnTo>
                    <a:lnTo>
                      <a:pt x="952" y="696"/>
                    </a:lnTo>
                    <a:lnTo>
                      <a:pt x="922" y="730"/>
                    </a:lnTo>
                    <a:lnTo>
                      <a:pt x="889" y="762"/>
                    </a:lnTo>
                    <a:lnTo>
                      <a:pt x="851" y="790"/>
                    </a:lnTo>
                    <a:lnTo>
                      <a:pt x="810" y="816"/>
                    </a:lnTo>
                    <a:lnTo>
                      <a:pt x="769" y="838"/>
                    </a:lnTo>
                    <a:lnTo>
                      <a:pt x="723" y="858"/>
                    </a:lnTo>
                    <a:lnTo>
                      <a:pt x="674" y="872"/>
                    </a:lnTo>
                    <a:lnTo>
                      <a:pt x="625" y="884"/>
                    </a:lnTo>
                    <a:lnTo>
                      <a:pt x="573" y="890"/>
                    </a:lnTo>
                    <a:lnTo>
                      <a:pt x="521" y="892"/>
                    </a:lnTo>
                    <a:lnTo>
                      <a:pt x="466" y="890"/>
                    </a:lnTo>
                    <a:lnTo>
                      <a:pt x="415" y="884"/>
                    </a:lnTo>
                    <a:lnTo>
                      <a:pt x="365" y="872"/>
                    </a:lnTo>
                    <a:lnTo>
                      <a:pt x="316" y="858"/>
                    </a:lnTo>
                    <a:lnTo>
                      <a:pt x="273" y="838"/>
                    </a:lnTo>
                    <a:lnTo>
                      <a:pt x="229" y="816"/>
                    </a:lnTo>
                    <a:lnTo>
                      <a:pt x="188" y="790"/>
                    </a:lnTo>
                    <a:lnTo>
                      <a:pt x="153" y="762"/>
                    </a:lnTo>
                    <a:lnTo>
                      <a:pt x="117" y="730"/>
                    </a:lnTo>
                    <a:lnTo>
                      <a:pt x="87" y="696"/>
                    </a:lnTo>
                    <a:lnTo>
                      <a:pt x="63" y="658"/>
                    </a:lnTo>
                    <a:lnTo>
                      <a:pt x="41" y="620"/>
                    </a:lnTo>
                    <a:lnTo>
                      <a:pt x="22" y="578"/>
                    </a:lnTo>
                    <a:lnTo>
                      <a:pt x="11" y="536"/>
                    </a:lnTo>
                    <a:lnTo>
                      <a:pt x="3" y="492"/>
                    </a:lnTo>
                    <a:lnTo>
                      <a:pt x="0" y="446"/>
                    </a:lnTo>
                    <a:lnTo>
                      <a:pt x="3" y="400"/>
                    </a:lnTo>
                    <a:lnTo>
                      <a:pt x="11" y="356"/>
                    </a:lnTo>
                    <a:lnTo>
                      <a:pt x="22" y="314"/>
                    </a:lnTo>
                    <a:lnTo>
                      <a:pt x="41" y="272"/>
                    </a:lnTo>
                    <a:lnTo>
                      <a:pt x="63" y="234"/>
                    </a:lnTo>
                    <a:lnTo>
                      <a:pt x="87" y="196"/>
                    </a:lnTo>
                    <a:lnTo>
                      <a:pt x="117" y="162"/>
                    </a:lnTo>
                    <a:lnTo>
                      <a:pt x="153" y="130"/>
                    </a:lnTo>
                    <a:lnTo>
                      <a:pt x="188" y="102"/>
                    </a:lnTo>
                    <a:lnTo>
                      <a:pt x="229" y="76"/>
                    </a:lnTo>
                    <a:lnTo>
                      <a:pt x="273" y="54"/>
                    </a:lnTo>
                    <a:lnTo>
                      <a:pt x="316" y="34"/>
                    </a:lnTo>
                    <a:lnTo>
                      <a:pt x="365" y="20"/>
                    </a:lnTo>
                    <a:lnTo>
                      <a:pt x="415" y="8"/>
                    </a:lnTo>
                    <a:lnTo>
                      <a:pt x="466" y="2"/>
                    </a:lnTo>
                    <a:lnTo>
                      <a:pt x="521"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6" name="Freeform 21"/>
              <p:cNvSpPr>
                <a:spLocks/>
              </p:cNvSpPr>
              <p:nvPr/>
            </p:nvSpPr>
            <p:spPr bwMode="auto">
              <a:xfrm>
                <a:off x="3481" y="1610"/>
                <a:ext cx="1047" cy="898"/>
              </a:xfrm>
              <a:custGeom>
                <a:avLst/>
                <a:gdLst>
                  <a:gd name="T0" fmla="*/ 523 w 1047"/>
                  <a:gd name="T1" fmla="*/ 0 h 898"/>
                  <a:gd name="T2" fmla="*/ 630 w 1047"/>
                  <a:gd name="T3" fmla="*/ 10 h 898"/>
                  <a:gd name="T4" fmla="*/ 728 w 1047"/>
                  <a:gd name="T5" fmla="*/ 36 h 898"/>
                  <a:gd name="T6" fmla="*/ 815 w 1047"/>
                  <a:gd name="T7" fmla="*/ 76 h 898"/>
                  <a:gd name="T8" fmla="*/ 894 w 1047"/>
                  <a:gd name="T9" fmla="*/ 132 h 898"/>
                  <a:gd name="T10" fmla="*/ 957 w 1047"/>
                  <a:gd name="T11" fmla="*/ 198 h 898"/>
                  <a:gd name="T12" fmla="*/ 1006 w 1047"/>
                  <a:gd name="T13" fmla="*/ 274 h 898"/>
                  <a:gd name="T14" fmla="*/ 1036 w 1047"/>
                  <a:gd name="T15" fmla="*/ 358 h 898"/>
                  <a:gd name="T16" fmla="*/ 1047 w 1047"/>
                  <a:gd name="T17" fmla="*/ 448 h 898"/>
                  <a:gd name="T18" fmla="*/ 1044 w 1047"/>
                  <a:gd name="T19" fmla="*/ 494 h 898"/>
                  <a:gd name="T20" fmla="*/ 1022 w 1047"/>
                  <a:gd name="T21" fmla="*/ 582 h 898"/>
                  <a:gd name="T22" fmla="*/ 984 w 1047"/>
                  <a:gd name="T23" fmla="*/ 662 h 898"/>
                  <a:gd name="T24" fmla="*/ 927 w 1047"/>
                  <a:gd name="T25" fmla="*/ 734 h 898"/>
                  <a:gd name="T26" fmla="*/ 856 w 1047"/>
                  <a:gd name="T27" fmla="*/ 796 h 898"/>
                  <a:gd name="T28" fmla="*/ 771 w 1047"/>
                  <a:gd name="T29" fmla="*/ 844 h 898"/>
                  <a:gd name="T30" fmla="*/ 679 w 1047"/>
                  <a:gd name="T31" fmla="*/ 878 h 898"/>
                  <a:gd name="T32" fmla="*/ 578 w 1047"/>
                  <a:gd name="T33" fmla="*/ 896 h 898"/>
                  <a:gd name="T34" fmla="*/ 523 w 1047"/>
                  <a:gd name="T35" fmla="*/ 898 h 898"/>
                  <a:gd name="T36" fmla="*/ 417 w 1047"/>
                  <a:gd name="T37" fmla="*/ 888 h 898"/>
                  <a:gd name="T38" fmla="*/ 319 w 1047"/>
                  <a:gd name="T39" fmla="*/ 862 h 898"/>
                  <a:gd name="T40" fmla="*/ 231 w 1047"/>
                  <a:gd name="T41" fmla="*/ 820 h 898"/>
                  <a:gd name="T42" fmla="*/ 152 w 1047"/>
                  <a:gd name="T43" fmla="*/ 766 h 898"/>
                  <a:gd name="T44" fmla="*/ 90 w 1047"/>
                  <a:gd name="T45" fmla="*/ 700 h 898"/>
                  <a:gd name="T46" fmla="*/ 40 w 1047"/>
                  <a:gd name="T47" fmla="*/ 624 h 898"/>
                  <a:gd name="T48" fmla="*/ 10 w 1047"/>
                  <a:gd name="T49" fmla="*/ 540 h 898"/>
                  <a:gd name="T50" fmla="*/ 0 w 1047"/>
                  <a:gd name="T51" fmla="*/ 448 h 898"/>
                  <a:gd name="T52" fmla="*/ 2 w 1047"/>
                  <a:gd name="T53" fmla="*/ 404 h 898"/>
                  <a:gd name="T54" fmla="*/ 24 w 1047"/>
                  <a:gd name="T55" fmla="*/ 316 h 898"/>
                  <a:gd name="T56" fmla="*/ 62 w 1047"/>
                  <a:gd name="T57" fmla="*/ 236 h 898"/>
                  <a:gd name="T58" fmla="*/ 120 w 1047"/>
                  <a:gd name="T59" fmla="*/ 164 h 898"/>
                  <a:gd name="T60" fmla="*/ 190 w 1047"/>
                  <a:gd name="T61" fmla="*/ 102 h 898"/>
                  <a:gd name="T62" fmla="*/ 275 w 1047"/>
                  <a:gd name="T63" fmla="*/ 54 h 898"/>
                  <a:gd name="T64" fmla="*/ 368 w 1047"/>
                  <a:gd name="T65" fmla="*/ 20 h 898"/>
                  <a:gd name="T66" fmla="*/ 469 w 1047"/>
                  <a:gd name="T67" fmla="*/ 2 h 898"/>
                  <a:gd name="T68" fmla="*/ 523 w 1047"/>
                  <a:gd name="T69" fmla="*/ 0 h 8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7" h="898">
                    <a:moveTo>
                      <a:pt x="523" y="0"/>
                    </a:moveTo>
                    <a:lnTo>
                      <a:pt x="523" y="0"/>
                    </a:lnTo>
                    <a:lnTo>
                      <a:pt x="578" y="2"/>
                    </a:lnTo>
                    <a:lnTo>
                      <a:pt x="630" y="10"/>
                    </a:lnTo>
                    <a:lnTo>
                      <a:pt x="679" y="20"/>
                    </a:lnTo>
                    <a:lnTo>
                      <a:pt x="728" y="36"/>
                    </a:lnTo>
                    <a:lnTo>
                      <a:pt x="771" y="54"/>
                    </a:lnTo>
                    <a:lnTo>
                      <a:pt x="815" y="76"/>
                    </a:lnTo>
                    <a:lnTo>
                      <a:pt x="856" y="102"/>
                    </a:lnTo>
                    <a:lnTo>
                      <a:pt x="894" y="132"/>
                    </a:lnTo>
                    <a:lnTo>
                      <a:pt x="927" y="164"/>
                    </a:lnTo>
                    <a:lnTo>
                      <a:pt x="957" y="198"/>
                    </a:lnTo>
                    <a:lnTo>
                      <a:pt x="984" y="236"/>
                    </a:lnTo>
                    <a:lnTo>
                      <a:pt x="1006" y="274"/>
                    </a:lnTo>
                    <a:lnTo>
                      <a:pt x="1022" y="316"/>
                    </a:lnTo>
                    <a:lnTo>
                      <a:pt x="1036" y="358"/>
                    </a:lnTo>
                    <a:lnTo>
                      <a:pt x="1044" y="404"/>
                    </a:lnTo>
                    <a:lnTo>
                      <a:pt x="1047" y="448"/>
                    </a:lnTo>
                    <a:lnTo>
                      <a:pt x="1044" y="494"/>
                    </a:lnTo>
                    <a:lnTo>
                      <a:pt x="1036" y="540"/>
                    </a:lnTo>
                    <a:lnTo>
                      <a:pt x="1022" y="582"/>
                    </a:lnTo>
                    <a:lnTo>
                      <a:pt x="1006" y="624"/>
                    </a:lnTo>
                    <a:lnTo>
                      <a:pt x="984" y="662"/>
                    </a:lnTo>
                    <a:lnTo>
                      <a:pt x="957" y="700"/>
                    </a:lnTo>
                    <a:lnTo>
                      <a:pt x="927" y="734"/>
                    </a:lnTo>
                    <a:lnTo>
                      <a:pt x="894" y="766"/>
                    </a:lnTo>
                    <a:lnTo>
                      <a:pt x="856" y="796"/>
                    </a:lnTo>
                    <a:lnTo>
                      <a:pt x="815" y="820"/>
                    </a:lnTo>
                    <a:lnTo>
                      <a:pt x="771" y="844"/>
                    </a:lnTo>
                    <a:lnTo>
                      <a:pt x="728" y="862"/>
                    </a:lnTo>
                    <a:lnTo>
                      <a:pt x="679" y="878"/>
                    </a:lnTo>
                    <a:lnTo>
                      <a:pt x="630" y="888"/>
                    </a:lnTo>
                    <a:lnTo>
                      <a:pt x="578" y="896"/>
                    </a:lnTo>
                    <a:lnTo>
                      <a:pt x="523" y="898"/>
                    </a:lnTo>
                    <a:lnTo>
                      <a:pt x="469" y="896"/>
                    </a:lnTo>
                    <a:lnTo>
                      <a:pt x="417" y="888"/>
                    </a:lnTo>
                    <a:lnTo>
                      <a:pt x="368" y="878"/>
                    </a:lnTo>
                    <a:lnTo>
                      <a:pt x="319" y="862"/>
                    </a:lnTo>
                    <a:lnTo>
                      <a:pt x="275" y="844"/>
                    </a:lnTo>
                    <a:lnTo>
                      <a:pt x="231" y="820"/>
                    </a:lnTo>
                    <a:lnTo>
                      <a:pt x="190" y="796"/>
                    </a:lnTo>
                    <a:lnTo>
                      <a:pt x="152" y="766"/>
                    </a:lnTo>
                    <a:lnTo>
                      <a:pt x="120" y="734"/>
                    </a:lnTo>
                    <a:lnTo>
                      <a:pt x="90" y="700"/>
                    </a:lnTo>
                    <a:lnTo>
                      <a:pt x="62" y="662"/>
                    </a:lnTo>
                    <a:lnTo>
                      <a:pt x="40" y="624"/>
                    </a:lnTo>
                    <a:lnTo>
                      <a:pt x="24" y="582"/>
                    </a:lnTo>
                    <a:lnTo>
                      <a:pt x="10" y="540"/>
                    </a:lnTo>
                    <a:lnTo>
                      <a:pt x="2" y="494"/>
                    </a:lnTo>
                    <a:lnTo>
                      <a:pt x="0" y="448"/>
                    </a:lnTo>
                    <a:lnTo>
                      <a:pt x="2" y="404"/>
                    </a:lnTo>
                    <a:lnTo>
                      <a:pt x="10" y="358"/>
                    </a:lnTo>
                    <a:lnTo>
                      <a:pt x="24" y="316"/>
                    </a:lnTo>
                    <a:lnTo>
                      <a:pt x="40" y="274"/>
                    </a:lnTo>
                    <a:lnTo>
                      <a:pt x="62" y="236"/>
                    </a:lnTo>
                    <a:lnTo>
                      <a:pt x="90" y="198"/>
                    </a:lnTo>
                    <a:lnTo>
                      <a:pt x="120" y="164"/>
                    </a:lnTo>
                    <a:lnTo>
                      <a:pt x="152" y="132"/>
                    </a:lnTo>
                    <a:lnTo>
                      <a:pt x="190" y="102"/>
                    </a:lnTo>
                    <a:lnTo>
                      <a:pt x="231" y="76"/>
                    </a:lnTo>
                    <a:lnTo>
                      <a:pt x="275" y="54"/>
                    </a:lnTo>
                    <a:lnTo>
                      <a:pt x="319" y="36"/>
                    </a:lnTo>
                    <a:lnTo>
                      <a:pt x="368" y="20"/>
                    </a:lnTo>
                    <a:lnTo>
                      <a:pt x="417" y="10"/>
                    </a:lnTo>
                    <a:lnTo>
                      <a:pt x="469" y="2"/>
                    </a:lnTo>
                    <a:lnTo>
                      <a:pt x="523"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7" name="Freeform 22"/>
              <p:cNvSpPr>
                <a:spLocks/>
              </p:cNvSpPr>
              <p:nvPr/>
            </p:nvSpPr>
            <p:spPr bwMode="auto">
              <a:xfrm>
                <a:off x="3478" y="1606"/>
                <a:ext cx="1050" cy="902"/>
              </a:xfrm>
              <a:custGeom>
                <a:avLst/>
                <a:gdLst>
                  <a:gd name="T0" fmla="*/ 523 w 1050"/>
                  <a:gd name="T1" fmla="*/ 0 h 902"/>
                  <a:gd name="T2" fmla="*/ 630 w 1050"/>
                  <a:gd name="T3" fmla="*/ 10 h 902"/>
                  <a:gd name="T4" fmla="*/ 728 w 1050"/>
                  <a:gd name="T5" fmla="*/ 36 h 902"/>
                  <a:gd name="T6" fmla="*/ 818 w 1050"/>
                  <a:gd name="T7" fmla="*/ 78 h 902"/>
                  <a:gd name="T8" fmla="*/ 897 w 1050"/>
                  <a:gd name="T9" fmla="*/ 134 h 902"/>
                  <a:gd name="T10" fmla="*/ 960 w 1050"/>
                  <a:gd name="T11" fmla="*/ 200 h 902"/>
                  <a:gd name="T12" fmla="*/ 1009 w 1050"/>
                  <a:gd name="T13" fmla="*/ 276 h 902"/>
                  <a:gd name="T14" fmla="*/ 1039 w 1050"/>
                  <a:gd name="T15" fmla="*/ 362 h 902"/>
                  <a:gd name="T16" fmla="*/ 1050 w 1050"/>
                  <a:gd name="T17" fmla="*/ 452 h 902"/>
                  <a:gd name="T18" fmla="*/ 1047 w 1050"/>
                  <a:gd name="T19" fmla="*/ 498 h 902"/>
                  <a:gd name="T20" fmla="*/ 1025 w 1050"/>
                  <a:gd name="T21" fmla="*/ 586 h 902"/>
                  <a:gd name="T22" fmla="*/ 987 w 1050"/>
                  <a:gd name="T23" fmla="*/ 666 h 902"/>
                  <a:gd name="T24" fmla="*/ 930 w 1050"/>
                  <a:gd name="T25" fmla="*/ 738 h 902"/>
                  <a:gd name="T26" fmla="*/ 859 w 1050"/>
                  <a:gd name="T27" fmla="*/ 800 h 902"/>
                  <a:gd name="T28" fmla="*/ 774 w 1050"/>
                  <a:gd name="T29" fmla="*/ 848 h 902"/>
                  <a:gd name="T30" fmla="*/ 682 w 1050"/>
                  <a:gd name="T31" fmla="*/ 882 h 902"/>
                  <a:gd name="T32" fmla="*/ 578 w 1050"/>
                  <a:gd name="T33" fmla="*/ 900 h 902"/>
                  <a:gd name="T34" fmla="*/ 523 w 1050"/>
                  <a:gd name="T35" fmla="*/ 902 h 902"/>
                  <a:gd name="T36" fmla="*/ 420 w 1050"/>
                  <a:gd name="T37" fmla="*/ 894 h 902"/>
                  <a:gd name="T38" fmla="*/ 322 w 1050"/>
                  <a:gd name="T39" fmla="*/ 868 h 902"/>
                  <a:gd name="T40" fmla="*/ 232 w 1050"/>
                  <a:gd name="T41" fmla="*/ 826 h 902"/>
                  <a:gd name="T42" fmla="*/ 153 w 1050"/>
                  <a:gd name="T43" fmla="*/ 770 h 902"/>
                  <a:gd name="T44" fmla="*/ 90 w 1050"/>
                  <a:gd name="T45" fmla="*/ 704 h 902"/>
                  <a:gd name="T46" fmla="*/ 41 w 1050"/>
                  <a:gd name="T47" fmla="*/ 626 h 902"/>
                  <a:gd name="T48" fmla="*/ 11 w 1050"/>
                  <a:gd name="T49" fmla="*/ 542 h 902"/>
                  <a:gd name="T50" fmla="*/ 0 w 1050"/>
                  <a:gd name="T51" fmla="*/ 452 h 902"/>
                  <a:gd name="T52" fmla="*/ 3 w 1050"/>
                  <a:gd name="T53" fmla="*/ 406 h 902"/>
                  <a:gd name="T54" fmla="*/ 22 w 1050"/>
                  <a:gd name="T55" fmla="*/ 318 h 902"/>
                  <a:gd name="T56" fmla="*/ 63 w 1050"/>
                  <a:gd name="T57" fmla="*/ 238 h 902"/>
                  <a:gd name="T58" fmla="*/ 120 w 1050"/>
                  <a:gd name="T59" fmla="*/ 166 h 902"/>
                  <a:gd name="T60" fmla="*/ 191 w 1050"/>
                  <a:gd name="T61" fmla="*/ 104 h 902"/>
                  <a:gd name="T62" fmla="*/ 275 w 1050"/>
                  <a:gd name="T63" fmla="*/ 56 h 902"/>
                  <a:gd name="T64" fmla="*/ 368 w 1050"/>
                  <a:gd name="T65" fmla="*/ 22 h 902"/>
                  <a:gd name="T66" fmla="*/ 472 w 1050"/>
                  <a:gd name="T67" fmla="*/ 4 h 902"/>
                  <a:gd name="T68" fmla="*/ 523 w 1050"/>
                  <a:gd name="T69" fmla="*/ 0 h 9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0" h="902">
                    <a:moveTo>
                      <a:pt x="523" y="0"/>
                    </a:moveTo>
                    <a:lnTo>
                      <a:pt x="523" y="0"/>
                    </a:lnTo>
                    <a:lnTo>
                      <a:pt x="578" y="4"/>
                    </a:lnTo>
                    <a:lnTo>
                      <a:pt x="630" y="10"/>
                    </a:lnTo>
                    <a:lnTo>
                      <a:pt x="682" y="22"/>
                    </a:lnTo>
                    <a:lnTo>
                      <a:pt x="728" y="36"/>
                    </a:lnTo>
                    <a:lnTo>
                      <a:pt x="774" y="56"/>
                    </a:lnTo>
                    <a:lnTo>
                      <a:pt x="818" y="78"/>
                    </a:lnTo>
                    <a:lnTo>
                      <a:pt x="859" y="104"/>
                    </a:lnTo>
                    <a:lnTo>
                      <a:pt x="897" y="134"/>
                    </a:lnTo>
                    <a:lnTo>
                      <a:pt x="930" y="166"/>
                    </a:lnTo>
                    <a:lnTo>
                      <a:pt x="960" y="200"/>
                    </a:lnTo>
                    <a:lnTo>
                      <a:pt x="987" y="238"/>
                    </a:lnTo>
                    <a:lnTo>
                      <a:pt x="1009" y="276"/>
                    </a:lnTo>
                    <a:lnTo>
                      <a:pt x="1025" y="318"/>
                    </a:lnTo>
                    <a:lnTo>
                      <a:pt x="1039" y="362"/>
                    </a:lnTo>
                    <a:lnTo>
                      <a:pt x="1047" y="406"/>
                    </a:lnTo>
                    <a:lnTo>
                      <a:pt x="1050" y="452"/>
                    </a:lnTo>
                    <a:lnTo>
                      <a:pt x="1047" y="498"/>
                    </a:lnTo>
                    <a:lnTo>
                      <a:pt x="1039" y="542"/>
                    </a:lnTo>
                    <a:lnTo>
                      <a:pt x="1025" y="586"/>
                    </a:lnTo>
                    <a:lnTo>
                      <a:pt x="1009" y="626"/>
                    </a:lnTo>
                    <a:lnTo>
                      <a:pt x="987" y="666"/>
                    </a:lnTo>
                    <a:lnTo>
                      <a:pt x="960" y="704"/>
                    </a:lnTo>
                    <a:lnTo>
                      <a:pt x="930" y="738"/>
                    </a:lnTo>
                    <a:lnTo>
                      <a:pt x="897" y="770"/>
                    </a:lnTo>
                    <a:lnTo>
                      <a:pt x="859" y="800"/>
                    </a:lnTo>
                    <a:lnTo>
                      <a:pt x="818" y="826"/>
                    </a:lnTo>
                    <a:lnTo>
                      <a:pt x="774" y="848"/>
                    </a:lnTo>
                    <a:lnTo>
                      <a:pt x="728" y="868"/>
                    </a:lnTo>
                    <a:lnTo>
                      <a:pt x="682" y="882"/>
                    </a:lnTo>
                    <a:lnTo>
                      <a:pt x="630" y="894"/>
                    </a:lnTo>
                    <a:lnTo>
                      <a:pt x="578" y="900"/>
                    </a:lnTo>
                    <a:lnTo>
                      <a:pt x="523" y="902"/>
                    </a:lnTo>
                    <a:lnTo>
                      <a:pt x="472" y="900"/>
                    </a:lnTo>
                    <a:lnTo>
                      <a:pt x="420" y="894"/>
                    </a:lnTo>
                    <a:lnTo>
                      <a:pt x="368" y="882"/>
                    </a:lnTo>
                    <a:lnTo>
                      <a:pt x="322" y="868"/>
                    </a:lnTo>
                    <a:lnTo>
                      <a:pt x="275" y="848"/>
                    </a:lnTo>
                    <a:lnTo>
                      <a:pt x="232" y="826"/>
                    </a:lnTo>
                    <a:lnTo>
                      <a:pt x="191" y="800"/>
                    </a:lnTo>
                    <a:lnTo>
                      <a:pt x="153" y="770"/>
                    </a:lnTo>
                    <a:lnTo>
                      <a:pt x="120" y="738"/>
                    </a:lnTo>
                    <a:lnTo>
                      <a:pt x="90" y="704"/>
                    </a:lnTo>
                    <a:lnTo>
                      <a:pt x="63" y="666"/>
                    </a:lnTo>
                    <a:lnTo>
                      <a:pt x="41" y="626"/>
                    </a:lnTo>
                    <a:lnTo>
                      <a:pt x="22" y="586"/>
                    </a:lnTo>
                    <a:lnTo>
                      <a:pt x="11" y="542"/>
                    </a:lnTo>
                    <a:lnTo>
                      <a:pt x="3" y="498"/>
                    </a:lnTo>
                    <a:lnTo>
                      <a:pt x="0" y="452"/>
                    </a:lnTo>
                    <a:lnTo>
                      <a:pt x="3" y="406"/>
                    </a:lnTo>
                    <a:lnTo>
                      <a:pt x="11" y="362"/>
                    </a:lnTo>
                    <a:lnTo>
                      <a:pt x="22" y="318"/>
                    </a:lnTo>
                    <a:lnTo>
                      <a:pt x="41" y="276"/>
                    </a:lnTo>
                    <a:lnTo>
                      <a:pt x="63" y="238"/>
                    </a:lnTo>
                    <a:lnTo>
                      <a:pt x="90" y="200"/>
                    </a:lnTo>
                    <a:lnTo>
                      <a:pt x="120" y="166"/>
                    </a:lnTo>
                    <a:lnTo>
                      <a:pt x="153" y="134"/>
                    </a:lnTo>
                    <a:lnTo>
                      <a:pt x="191" y="104"/>
                    </a:lnTo>
                    <a:lnTo>
                      <a:pt x="232" y="78"/>
                    </a:lnTo>
                    <a:lnTo>
                      <a:pt x="275" y="56"/>
                    </a:lnTo>
                    <a:lnTo>
                      <a:pt x="322" y="36"/>
                    </a:lnTo>
                    <a:lnTo>
                      <a:pt x="368" y="22"/>
                    </a:lnTo>
                    <a:lnTo>
                      <a:pt x="420" y="10"/>
                    </a:lnTo>
                    <a:lnTo>
                      <a:pt x="472" y="4"/>
                    </a:lnTo>
                    <a:lnTo>
                      <a:pt x="523"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8" name="Freeform 23"/>
              <p:cNvSpPr>
                <a:spLocks/>
              </p:cNvSpPr>
              <p:nvPr/>
            </p:nvSpPr>
            <p:spPr bwMode="auto">
              <a:xfrm>
                <a:off x="3472" y="1604"/>
                <a:ext cx="1056" cy="906"/>
              </a:xfrm>
              <a:custGeom>
                <a:avLst/>
                <a:gdLst>
                  <a:gd name="T0" fmla="*/ 529 w 1056"/>
                  <a:gd name="T1" fmla="*/ 0 h 906"/>
                  <a:gd name="T2" fmla="*/ 636 w 1056"/>
                  <a:gd name="T3" fmla="*/ 8 h 906"/>
                  <a:gd name="T4" fmla="*/ 734 w 1056"/>
                  <a:gd name="T5" fmla="*/ 36 h 906"/>
                  <a:gd name="T6" fmla="*/ 824 w 1056"/>
                  <a:gd name="T7" fmla="*/ 78 h 906"/>
                  <a:gd name="T8" fmla="*/ 903 w 1056"/>
                  <a:gd name="T9" fmla="*/ 132 h 906"/>
                  <a:gd name="T10" fmla="*/ 966 w 1056"/>
                  <a:gd name="T11" fmla="*/ 200 h 906"/>
                  <a:gd name="T12" fmla="*/ 1015 w 1056"/>
                  <a:gd name="T13" fmla="*/ 276 h 906"/>
                  <a:gd name="T14" fmla="*/ 1045 w 1056"/>
                  <a:gd name="T15" fmla="*/ 362 h 906"/>
                  <a:gd name="T16" fmla="*/ 1056 w 1056"/>
                  <a:gd name="T17" fmla="*/ 452 h 906"/>
                  <a:gd name="T18" fmla="*/ 1053 w 1056"/>
                  <a:gd name="T19" fmla="*/ 498 h 906"/>
                  <a:gd name="T20" fmla="*/ 1034 w 1056"/>
                  <a:gd name="T21" fmla="*/ 588 h 906"/>
                  <a:gd name="T22" fmla="*/ 993 w 1056"/>
                  <a:gd name="T23" fmla="*/ 668 h 906"/>
                  <a:gd name="T24" fmla="*/ 936 w 1056"/>
                  <a:gd name="T25" fmla="*/ 740 h 906"/>
                  <a:gd name="T26" fmla="*/ 865 w 1056"/>
                  <a:gd name="T27" fmla="*/ 802 h 906"/>
                  <a:gd name="T28" fmla="*/ 780 w 1056"/>
                  <a:gd name="T29" fmla="*/ 850 h 906"/>
                  <a:gd name="T30" fmla="*/ 685 w 1056"/>
                  <a:gd name="T31" fmla="*/ 886 h 906"/>
                  <a:gd name="T32" fmla="*/ 581 w 1056"/>
                  <a:gd name="T33" fmla="*/ 904 h 906"/>
                  <a:gd name="T34" fmla="*/ 529 w 1056"/>
                  <a:gd name="T35" fmla="*/ 906 h 906"/>
                  <a:gd name="T36" fmla="*/ 423 w 1056"/>
                  <a:gd name="T37" fmla="*/ 896 h 906"/>
                  <a:gd name="T38" fmla="*/ 325 w 1056"/>
                  <a:gd name="T39" fmla="*/ 870 h 906"/>
                  <a:gd name="T40" fmla="*/ 235 w 1056"/>
                  <a:gd name="T41" fmla="*/ 828 h 906"/>
                  <a:gd name="T42" fmla="*/ 156 w 1056"/>
                  <a:gd name="T43" fmla="*/ 772 h 906"/>
                  <a:gd name="T44" fmla="*/ 90 w 1056"/>
                  <a:gd name="T45" fmla="*/ 706 h 906"/>
                  <a:gd name="T46" fmla="*/ 41 w 1056"/>
                  <a:gd name="T47" fmla="*/ 628 h 906"/>
                  <a:gd name="T48" fmla="*/ 11 w 1056"/>
                  <a:gd name="T49" fmla="*/ 544 h 906"/>
                  <a:gd name="T50" fmla="*/ 0 w 1056"/>
                  <a:gd name="T51" fmla="*/ 452 h 906"/>
                  <a:gd name="T52" fmla="*/ 3 w 1056"/>
                  <a:gd name="T53" fmla="*/ 406 h 906"/>
                  <a:gd name="T54" fmla="*/ 25 w 1056"/>
                  <a:gd name="T55" fmla="*/ 318 h 906"/>
                  <a:gd name="T56" fmla="*/ 66 w 1056"/>
                  <a:gd name="T57" fmla="*/ 236 h 906"/>
                  <a:gd name="T58" fmla="*/ 120 w 1056"/>
                  <a:gd name="T59" fmla="*/ 164 h 906"/>
                  <a:gd name="T60" fmla="*/ 194 w 1056"/>
                  <a:gd name="T61" fmla="*/ 104 h 906"/>
                  <a:gd name="T62" fmla="*/ 279 w 1056"/>
                  <a:gd name="T63" fmla="*/ 54 h 906"/>
                  <a:gd name="T64" fmla="*/ 371 w 1056"/>
                  <a:gd name="T65" fmla="*/ 20 h 906"/>
                  <a:gd name="T66" fmla="*/ 475 w 1056"/>
                  <a:gd name="T67" fmla="*/ 2 h 906"/>
                  <a:gd name="T68" fmla="*/ 529 w 1056"/>
                  <a:gd name="T69" fmla="*/ 0 h 9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6" h="906">
                    <a:moveTo>
                      <a:pt x="529" y="0"/>
                    </a:moveTo>
                    <a:lnTo>
                      <a:pt x="529" y="0"/>
                    </a:lnTo>
                    <a:lnTo>
                      <a:pt x="581" y="2"/>
                    </a:lnTo>
                    <a:lnTo>
                      <a:pt x="636" y="8"/>
                    </a:lnTo>
                    <a:lnTo>
                      <a:pt x="685" y="20"/>
                    </a:lnTo>
                    <a:lnTo>
                      <a:pt x="734" y="36"/>
                    </a:lnTo>
                    <a:lnTo>
                      <a:pt x="780" y="54"/>
                    </a:lnTo>
                    <a:lnTo>
                      <a:pt x="824" y="78"/>
                    </a:lnTo>
                    <a:lnTo>
                      <a:pt x="865" y="104"/>
                    </a:lnTo>
                    <a:lnTo>
                      <a:pt x="903" y="132"/>
                    </a:lnTo>
                    <a:lnTo>
                      <a:pt x="936" y="164"/>
                    </a:lnTo>
                    <a:lnTo>
                      <a:pt x="966" y="200"/>
                    </a:lnTo>
                    <a:lnTo>
                      <a:pt x="993" y="236"/>
                    </a:lnTo>
                    <a:lnTo>
                      <a:pt x="1015" y="276"/>
                    </a:lnTo>
                    <a:lnTo>
                      <a:pt x="1034" y="318"/>
                    </a:lnTo>
                    <a:lnTo>
                      <a:pt x="1045" y="362"/>
                    </a:lnTo>
                    <a:lnTo>
                      <a:pt x="1053" y="406"/>
                    </a:lnTo>
                    <a:lnTo>
                      <a:pt x="1056" y="452"/>
                    </a:lnTo>
                    <a:lnTo>
                      <a:pt x="1053" y="498"/>
                    </a:lnTo>
                    <a:lnTo>
                      <a:pt x="1045" y="544"/>
                    </a:lnTo>
                    <a:lnTo>
                      <a:pt x="1034" y="588"/>
                    </a:lnTo>
                    <a:lnTo>
                      <a:pt x="1015" y="628"/>
                    </a:lnTo>
                    <a:lnTo>
                      <a:pt x="993" y="668"/>
                    </a:lnTo>
                    <a:lnTo>
                      <a:pt x="966" y="706"/>
                    </a:lnTo>
                    <a:lnTo>
                      <a:pt x="936" y="740"/>
                    </a:lnTo>
                    <a:lnTo>
                      <a:pt x="903" y="772"/>
                    </a:lnTo>
                    <a:lnTo>
                      <a:pt x="865" y="802"/>
                    </a:lnTo>
                    <a:lnTo>
                      <a:pt x="824" y="828"/>
                    </a:lnTo>
                    <a:lnTo>
                      <a:pt x="780" y="850"/>
                    </a:lnTo>
                    <a:lnTo>
                      <a:pt x="734" y="870"/>
                    </a:lnTo>
                    <a:lnTo>
                      <a:pt x="685" y="886"/>
                    </a:lnTo>
                    <a:lnTo>
                      <a:pt x="636" y="896"/>
                    </a:lnTo>
                    <a:lnTo>
                      <a:pt x="581" y="904"/>
                    </a:lnTo>
                    <a:lnTo>
                      <a:pt x="529" y="906"/>
                    </a:lnTo>
                    <a:lnTo>
                      <a:pt x="475" y="904"/>
                    </a:lnTo>
                    <a:lnTo>
                      <a:pt x="423" y="896"/>
                    </a:lnTo>
                    <a:lnTo>
                      <a:pt x="371" y="886"/>
                    </a:lnTo>
                    <a:lnTo>
                      <a:pt x="325" y="870"/>
                    </a:lnTo>
                    <a:lnTo>
                      <a:pt x="279" y="850"/>
                    </a:lnTo>
                    <a:lnTo>
                      <a:pt x="235" y="828"/>
                    </a:lnTo>
                    <a:lnTo>
                      <a:pt x="194" y="802"/>
                    </a:lnTo>
                    <a:lnTo>
                      <a:pt x="156" y="772"/>
                    </a:lnTo>
                    <a:lnTo>
                      <a:pt x="120" y="740"/>
                    </a:lnTo>
                    <a:lnTo>
                      <a:pt x="90" y="706"/>
                    </a:lnTo>
                    <a:lnTo>
                      <a:pt x="66" y="668"/>
                    </a:lnTo>
                    <a:lnTo>
                      <a:pt x="41" y="628"/>
                    </a:lnTo>
                    <a:lnTo>
                      <a:pt x="25" y="588"/>
                    </a:lnTo>
                    <a:lnTo>
                      <a:pt x="11" y="544"/>
                    </a:lnTo>
                    <a:lnTo>
                      <a:pt x="3" y="498"/>
                    </a:lnTo>
                    <a:lnTo>
                      <a:pt x="0" y="452"/>
                    </a:lnTo>
                    <a:lnTo>
                      <a:pt x="3" y="406"/>
                    </a:lnTo>
                    <a:lnTo>
                      <a:pt x="11" y="362"/>
                    </a:lnTo>
                    <a:lnTo>
                      <a:pt x="25" y="318"/>
                    </a:lnTo>
                    <a:lnTo>
                      <a:pt x="41" y="276"/>
                    </a:lnTo>
                    <a:lnTo>
                      <a:pt x="66" y="236"/>
                    </a:lnTo>
                    <a:lnTo>
                      <a:pt x="90" y="200"/>
                    </a:lnTo>
                    <a:lnTo>
                      <a:pt x="120" y="164"/>
                    </a:lnTo>
                    <a:lnTo>
                      <a:pt x="156" y="132"/>
                    </a:lnTo>
                    <a:lnTo>
                      <a:pt x="194" y="104"/>
                    </a:lnTo>
                    <a:lnTo>
                      <a:pt x="235" y="78"/>
                    </a:lnTo>
                    <a:lnTo>
                      <a:pt x="279" y="54"/>
                    </a:lnTo>
                    <a:lnTo>
                      <a:pt x="325" y="36"/>
                    </a:lnTo>
                    <a:lnTo>
                      <a:pt x="371" y="20"/>
                    </a:lnTo>
                    <a:lnTo>
                      <a:pt x="423" y="8"/>
                    </a:lnTo>
                    <a:lnTo>
                      <a:pt x="475" y="2"/>
                    </a:lnTo>
                    <a:lnTo>
                      <a:pt x="529"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9" name="Freeform 24"/>
              <p:cNvSpPr>
                <a:spLocks/>
              </p:cNvSpPr>
              <p:nvPr/>
            </p:nvSpPr>
            <p:spPr bwMode="auto">
              <a:xfrm>
                <a:off x="3470" y="1600"/>
                <a:ext cx="1061" cy="910"/>
              </a:xfrm>
              <a:custGeom>
                <a:avLst/>
                <a:gdLst>
                  <a:gd name="T0" fmla="*/ 529 w 1061"/>
                  <a:gd name="T1" fmla="*/ 0 h 910"/>
                  <a:gd name="T2" fmla="*/ 635 w 1061"/>
                  <a:gd name="T3" fmla="*/ 10 h 910"/>
                  <a:gd name="T4" fmla="*/ 736 w 1061"/>
                  <a:gd name="T5" fmla="*/ 36 h 910"/>
                  <a:gd name="T6" fmla="*/ 826 w 1061"/>
                  <a:gd name="T7" fmla="*/ 78 h 910"/>
                  <a:gd name="T8" fmla="*/ 905 w 1061"/>
                  <a:gd name="T9" fmla="*/ 134 h 910"/>
                  <a:gd name="T10" fmla="*/ 968 w 1061"/>
                  <a:gd name="T11" fmla="*/ 202 h 910"/>
                  <a:gd name="T12" fmla="*/ 1017 w 1061"/>
                  <a:gd name="T13" fmla="*/ 278 h 910"/>
                  <a:gd name="T14" fmla="*/ 1050 w 1061"/>
                  <a:gd name="T15" fmla="*/ 364 h 910"/>
                  <a:gd name="T16" fmla="*/ 1061 w 1061"/>
                  <a:gd name="T17" fmla="*/ 456 h 910"/>
                  <a:gd name="T18" fmla="*/ 1058 w 1061"/>
                  <a:gd name="T19" fmla="*/ 502 h 910"/>
                  <a:gd name="T20" fmla="*/ 1036 w 1061"/>
                  <a:gd name="T21" fmla="*/ 590 h 910"/>
                  <a:gd name="T22" fmla="*/ 995 w 1061"/>
                  <a:gd name="T23" fmla="*/ 672 h 910"/>
                  <a:gd name="T24" fmla="*/ 938 w 1061"/>
                  <a:gd name="T25" fmla="*/ 744 h 910"/>
                  <a:gd name="T26" fmla="*/ 867 w 1061"/>
                  <a:gd name="T27" fmla="*/ 806 h 910"/>
                  <a:gd name="T28" fmla="*/ 782 w 1061"/>
                  <a:gd name="T29" fmla="*/ 856 h 910"/>
                  <a:gd name="T30" fmla="*/ 687 w 1061"/>
                  <a:gd name="T31" fmla="*/ 890 h 910"/>
                  <a:gd name="T32" fmla="*/ 583 w 1061"/>
                  <a:gd name="T33" fmla="*/ 908 h 910"/>
                  <a:gd name="T34" fmla="*/ 529 w 1061"/>
                  <a:gd name="T35" fmla="*/ 910 h 910"/>
                  <a:gd name="T36" fmla="*/ 422 w 1061"/>
                  <a:gd name="T37" fmla="*/ 902 h 910"/>
                  <a:gd name="T38" fmla="*/ 324 w 1061"/>
                  <a:gd name="T39" fmla="*/ 874 h 910"/>
                  <a:gd name="T40" fmla="*/ 231 w 1061"/>
                  <a:gd name="T41" fmla="*/ 832 h 910"/>
                  <a:gd name="T42" fmla="*/ 155 w 1061"/>
                  <a:gd name="T43" fmla="*/ 776 h 910"/>
                  <a:gd name="T44" fmla="*/ 90 w 1061"/>
                  <a:gd name="T45" fmla="*/ 710 h 910"/>
                  <a:gd name="T46" fmla="*/ 41 w 1061"/>
                  <a:gd name="T47" fmla="*/ 632 h 910"/>
                  <a:gd name="T48" fmla="*/ 11 w 1061"/>
                  <a:gd name="T49" fmla="*/ 546 h 910"/>
                  <a:gd name="T50" fmla="*/ 0 w 1061"/>
                  <a:gd name="T51" fmla="*/ 456 h 910"/>
                  <a:gd name="T52" fmla="*/ 2 w 1061"/>
                  <a:gd name="T53" fmla="*/ 408 h 910"/>
                  <a:gd name="T54" fmla="*/ 21 w 1061"/>
                  <a:gd name="T55" fmla="*/ 320 h 910"/>
                  <a:gd name="T56" fmla="*/ 62 w 1061"/>
                  <a:gd name="T57" fmla="*/ 238 h 910"/>
                  <a:gd name="T58" fmla="*/ 120 w 1061"/>
                  <a:gd name="T59" fmla="*/ 166 h 910"/>
                  <a:gd name="T60" fmla="*/ 191 w 1061"/>
                  <a:gd name="T61" fmla="*/ 104 h 910"/>
                  <a:gd name="T62" fmla="*/ 278 w 1061"/>
                  <a:gd name="T63" fmla="*/ 56 h 910"/>
                  <a:gd name="T64" fmla="*/ 371 w 1061"/>
                  <a:gd name="T65" fmla="*/ 20 h 910"/>
                  <a:gd name="T66" fmla="*/ 474 w 1061"/>
                  <a:gd name="T67" fmla="*/ 2 h 910"/>
                  <a:gd name="T68" fmla="*/ 529 w 1061"/>
                  <a:gd name="T69" fmla="*/ 0 h 9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1" h="910">
                    <a:moveTo>
                      <a:pt x="529" y="0"/>
                    </a:moveTo>
                    <a:lnTo>
                      <a:pt x="529" y="0"/>
                    </a:lnTo>
                    <a:lnTo>
                      <a:pt x="583" y="2"/>
                    </a:lnTo>
                    <a:lnTo>
                      <a:pt x="635" y="10"/>
                    </a:lnTo>
                    <a:lnTo>
                      <a:pt x="687" y="20"/>
                    </a:lnTo>
                    <a:lnTo>
                      <a:pt x="736" y="36"/>
                    </a:lnTo>
                    <a:lnTo>
                      <a:pt x="782" y="56"/>
                    </a:lnTo>
                    <a:lnTo>
                      <a:pt x="826" y="78"/>
                    </a:lnTo>
                    <a:lnTo>
                      <a:pt x="867" y="104"/>
                    </a:lnTo>
                    <a:lnTo>
                      <a:pt x="905" y="134"/>
                    </a:lnTo>
                    <a:lnTo>
                      <a:pt x="938" y="166"/>
                    </a:lnTo>
                    <a:lnTo>
                      <a:pt x="968" y="202"/>
                    </a:lnTo>
                    <a:lnTo>
                      <a:pt x="995" y="238"/>
                    </a:lnTo>
                    <a:lnTo>
                      <a:pt x="1017" y="278"/>
                    </a:lnTo>
                    <a:lnTo>
                      <a:pt x="1036" y="320"/>
                    </a:lnTo>
                    <a:lnTo>
                      <a:pt x="1050" y="364"/>
                    </a:lnTo>
                    <a:lnTo>
                      <a:pt x="1058" y="408"/>
                    </a:lnTo>
                    <a:lnTo>
                      <a:pt x="1061" y="456"/>
                    </a:lnTo>
                    <a:lnTo>
                      <a:pt x="1058" y="502"/>
                    </a:lnTo>
                    <a:lnTo>
                      <a:pt x="1050" y="546"/>
                    </a:lnTo>
                    <a:lnTo>
                      <a:pt x="1036" y="590"/>
                    </a:lnTo>
                    <a:lnTo>
                      <a:pt x="1017" y="632"/>
                    </a:lnTo>
                    <a:lnTo>
                      <a:pt x="995" y="672"/>
                    </a:lnTo>
                    <a:lnTo>
                      <a:pt x="968" y="710"/>
                    </a:lnTo>
                    <a:lnTo>
                      <a:pt x="938" y="744"/>
                    </a:lnTo>
                    <a:lnTo>
                      <a:pt x="905" y="776"/>
                    </a:lnTo>
                    <a:lnTo>
                      <a:pt x="867" y="806"/>
                    </a:lnTo>
                    <a:lnTo>
                      <a:pt x="826" y="832"/>
                    </a:lnTo>
                    <a:lnTo>
                      <a:pt x="782" y="856"/>
                    </a:lnTo>
                    <a:lnTo>
                      <a:pt x="736" y="874"/>
                    </a:lnTo>
                    <a:lnTo>
                      <a:pt x="687" y="890"/>
                    </a:lnTo>
                    <a:lnTo>
                      <a:pt x="635" y="902"/>
                    </a:lnTo>
                    <a:lnTo>
                      <a:pt x="583" y="908"/>
                    </a:lnTo>
                    <a:lnTo>
                      <a:pt x="529" y="910"/>
                    </a:lnTo>
                    <a:lnTo>
                      <a:pt x="474" y="908"/>
                    </a:lnTo>
                    <a:lnTo>
                      <a:pt x="422" y="902"/>
                    </a:lnTo>
                    <a:lnTo>
                      <a:pt x="371" y="890"/>
                    </a:lnTo>
                    <a:lnTo>
                      <a:pt x="324" y="874"/>
                    </a:lnTo>
                    <a:lnTo>
                      <a:pt x="278" y="856"/>
                    </a:lnTo>
                    <a:lnTo>
                      <a:pt x="231" y="832"/>
                    </a:lnTo>
                    <a:lnTo>
                      <a:pt x="191" y="806"/>
                    </a:lnTo>
                    <a:lnTo>
                      <a:pt x="155" y="776"/>
                    </a:lnTo>
                    <a:lnTo>
                      <a:pt x="120" y="744"/>
                    </a:lnTo>
                    <a:lnTo>
                      <a:pt x="90" y="710"/>
                    </a:lnTo>
                    <a:lnTo>
                      <a:pt x="62" y="672"/>
                    </a:lnTo>
                    <a:lnTo>
                      <a:pt x="41" y="632"/>
                    </a:lnTo>
                    <a:lnTo>
                      <a:pt x="21" y="590"/>
                    </a:lnTo>
                    <a:lnTo>
                      <a:pt x="11" y="546"/>
                    </a:lnTo>
                    <a:lnTo>
                      <a:pt x="2" y="502"/>
                    </a:lnTo>
                    <a:lnTo>
                      <a:pt x="0" y="456"/>
                    </a:lnTo>
                    <a:lnTo>
                      <a:pt x="2" y="408"/>
                    </a:lnTo>
                    <a:lnTo>
                      <a:pt x="11" y="364"/>
                    </a:lnTo>
                    <a:lnTo>
                      <a:pt x="21" y="320"/>
                    </a:lnTo>
                    <a:lnTo>
                      <a:pt x="41" y="278"/>
                    </a:lnTo>
                    <a:lnTo>
                      <a:pt x="62" y="238"/>
                    </a:lnTo>
                    <a:lnTo>
                      <a:pt x="90" y="202"/>
                    </a:lnTo>
                    <a:lnTo>
                      <a:pt x="120" y="166"/>
                    </a:lnTo>
                    <a:lnTo>
                      <a:pt x="155" y="134"/>
                    </a:lnTo>
                    <a:lnTo>
                      <a:pt x="191" y="104"/>
                    </a:lnTo>
                    <a:lnTo>
                      <a:pt x="231" y="78"/>
                    </a:lnTo>
                    <a:lnTo>
                      <a:pt x="278" y="56"/>
                    </a:lnTo>
                    <a:lnTo>
                      <a:pt x="324" y="36"/>
                    </a:lnTo>
                    <a:lnTo>
                      <a:pt x="371" y="20"/>
                    </a:lnTo>
                    <a:lnTo>
                      <a:pt x="422" y="10"/>
                    </a:lnTo>
                    <a:lnTo>
                      <a:pt x="474" y="2"/>
                    </a:lnTo>
                    <a:lnTo>
                      <a:pt x="529"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0" name="Freeform 25"/>
              <p:cNvSpPr>
                <a:spLocks/>
              </p:cNvSpPr>
              <p:nvPr/>
            </p:nvSpPr>
            <p:spPr bwMode="auto">
              <a:xfrm>
                <a:off x="3464" y="1598"/>
                <a:ext cx="1067" cy="914"/>
              </a:xfrm>
              <a:custGeom>
                <a:avLst/>
                <a:gdLst>
                  <a:gd name="T0" fmla="*/ 535 w 1067"/>
                  <a:gd name="T1" fmla="*/ 0 h 914"/>
                  <a:gd name="T2" fmla="*/ 641 w 1067"/>
                  <a:gd name="T3" fmla="*/ 8 h 914"/>
                  <a:gd name="T4" fmla="*/ 739 w 1067"/>
                  <a:gd name="T5" fmla="*/ 36 h 914"/>
                  <a:gd name="T6" fmla="*/ 832 w 1067"/>
                  <a:gd name="T7" fmla="*/ 78 h 914"/>
                  <a:gd name="T8" fmla="*/ 911 w 1067"/>
                  <a:gd name="T9" fmla="*/ 134 h 914"/>
                  <a:gd name="T10" fmla="*/ 974 w 1067"/>
                  <a:gd name="T11" fmla="*/ 200 h 914"/>
                  <a:gd name="T12" fmla="*/ 1023 w 1067"/>
                  <a:gd name="T13" fmla="*/ 278 h 914"/>
                  <a:gd name="T14" fmla="*/ 1056 w 1067"/>
                  <a:gd name="T15" fmla="*/ 364 h 914"/>
                  <a:gd name="T16" fmla="*/ 1067 w 1067"/>
                  <a:gd name="T17" fmla="*/ 456 h 914"/>
                  <a:gd name="T18" fmla="*/ 1064 w 1067"/>
                  <a:gd name="T19" fmla="*/ 502 h 914"/>
                  <a:gd name="T20" fmla="*/ 1042 w 1067"/>
                  <a:gd name="T21" fmla="*/ 592 h 914"/>
                  <a:gd name="T22" fmla="*/ 1001 w 1067"/>
                  <a:gd name="T23" fmla="*/ 674 h 914"/>
                  <a:gd name="T24" fmla="*/ 944 w 1067"/>
                  <a:gd name="T25" fmla="*/ 746 h 914"/>
                  <a:gd name="T26" fmla="*/ 873 w 1067"/>
                  <a:gd name="T27" fmla="*/ 808 h 914"/>
                  <a:gd name="T28" fmla="*/ 788 w 1067"/>
                  <a:gd name="T29" fmla="*/ 858 h 914"/>
                  <a:gd name="T30" fmla="*/ 693 w 1067"/>
                  <a:gd name="T31" fmla="*/ 892 h 914"/>
                  <a:gd name="T32" fmla="*/ 587 w 1067"/>
                  <a:gd name="T33" fmla="*/ 910 h 914"/>
                  <a:gd name="T34" fmla="*/ 535 w 1067"/>
                  <a:gd name="T35" fmla="*/ 914 h 914"/>
                  <a:gd name="T36" fmla="*/ 426 w 1067"/>
                  <a:gd name="T37" fmla="*/ 904 h 914"/>
                  <a:gd name="T38" fmla="*/ 327 w 1067"/>
                  <a:gd name="T39" fmla="*/ 878 h 914"/>
                  <a:gd name="T40" fmla="*/ 235 w 1067"/>
                  <a:gd name="T41" fmla="*/ 834 h 914"/>
                  <a:gd name="T42" fmla="*/ 156 w 1067"/>
                  <a:gd name="T43" fmla="*/ 780 h 914"/>
                  <a:gd name="T44" fmla="*/ 93 w 1067"/>
                  <a:gd name="T45" fmla="*/ 712 h 914"/>
                  <a:gd name="T46" fmla="*/ 44 w 1067"/>
                  <a:gd name="T47" fmla="*/ 634 h 914"/>
                  <a:gd name="T48" fmla="*/ 11 w 1067"/>
                  <a:gd name="T49" fmla="*/ 548 h 914"/>
                  <a:gd name="T50" fmla="*/ 0 w 1067"/>
                  <a:gd name="T51" fmla="*/ 456 h 914"/>
                  <a:gd name="T52" fmla="*/ 3 w 1067"/>
                  <a:gd name="T53" fmla="*/ 410 h 914"/>
                  <a:gd name="T54" fmla="*/ 25 w 1067"/>
                  <a:gd name="T55" fmla="*/ 320 h 914"/>
                  <a:gd name="T56" fmla="*/ 66 w 1067"/>
                  <a:gd name="T57" fmla="*/ 238 h 914"/>
                  <a:gd name="T58" fmla="*/ 123 w 1067"/>
                  <a:gd name="T59" fmla="*/ 166 h 914"/>
                  <a:gd name="T60" fmla="*/ 194 w 1067"/>
                  <a:gd name="T61" fmla="*/ 104 h 914"/>
                  <a:gd name="T62" fmla="*/ 278 w 1067"/>
                  <a:gd name="T63" fmla="*/ 54 h 914"/>
                  <a:gd name="T64" fmla="*/ 377 w 1067"/>
                  <a:gd name="T65" fmla="*/ 20 h 914"/>
                  <a:gd name="T66" fmla="*/ 480 w 1067"/>
                  <a:gd name="T67" fmla="*/ 2 h 914"/>
                  <a:gd name="T68" fmla="*/ 535 w 1067"/>
                  <a:gd name="T69" fmla="*/ 0 h 9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7" h="914">
                    <a:moveTo>
                      <a:pt x="535" y="0"/>
                    </a:moveTo>
                    <a:lnTo>
                      <a:pt x="535" y="0"/>
                    </a:lnTo>
                    <a:lnTo>
                      <a:pt x="587" y="2"/>
                    </a:lnTo>
                    <a:lnTo>
                      <a:pt x="641" y="8"/>
                    </a:lnTo>
                    <a:lnTo>
                      <a:pt x="693" y="20"/>
                    </a:lnTo>
                    <a:lnTo>
                      <a:pt x="739" y="36"/>
                    </a:lnTo>
                    <a:lnTo>
                      <a:pt x="788" y="54"/>
                    </a:lnTo>
                    <a:lnTo>
                      <a:pt x="832" y="78"/>
                    </a:lnTo>
                    <a:lnTo>
                      <a:pt x="873" y="104"/>
                    </a:lnTo>
                    <a:lnTo>
                      <a:pt x="911" y="134"/>
                    </a:lnTo>
                    <a:lnTo>
                      <a:pt x="944" y="166"/>
                    </a:lnTo>
                    <a:lnTo>
                      <a:pt x="974" y="200"/>
                    </a:lnTo>
                    <a:lnTo>
                      <a:pt x="1001" y="238"/>
                    </a:lnTo>
                    <a:lnTo>
                      <a:pt x="1023" y="278"/>
                    </a:lnTo>
                    <a:lnTo>
                      <a:pt x="1042" y="320"/>
                    </a:lnTo>
                    <a:lnTo>
                      <a:pt x="1056" y="364"/>
                    </a:lnTo>
                    <a:lnTo>
                      <a:pt x="1064" y="410"/>
                    </a:lnTo>
                    <a:lnTo>
                      <a:pt x="1067" y="456"/>
                    </a:lnTo>
                    <a:lnTo>
                      <a:pt x="1064" y="502"/>
                    </a:lnTo>
                    <a:lnTo>
                      <a:pt x="1056" y="548"/>
                    </a:lnTo>
                    <a:lnTo>
                      <a:pt x="1042" y="592"/>
                    </a:lnTo>
                    <a:lnTo>
                      <a:pt x="1023" y="634"/>
                    </a:lnTo>
                    <a:lnTo>
                      <a:pt x="1001" y="674"/>
                    </a:lnTo>
                    <a:lnTo>
                      <a:pt x="974" y="712"/>
                    </a:lnTo>
                    <a:lnTo>
                      <a:pt x="944" y="746"/>
                    </a:lnTo>
                    <a:lnTo>
                      <a:pt x="911" y="780"/>
                    </a:lnTo>
                    <a:lnTo>
                      <a:pt x="873" y="808"/>
                    </a:lnTo>
                    <a:lnTo>
                      <a:pt x="832" y="834"/>
                    </a:lnTo>
                    <a:lnTo>
                      <a:pt x="788" y="858"/>
                    </a:lnTo>
                    <a:lnTo>
                      <a:pt x="739" y="878"/>
                    </a:lnTo>
                    <a:lnTo>
                      <a:pt x="693" y="892"/>
                    </a:lnTo>
                    <a:lnTo>
                      <a:pt x="641" y="904"/>
                    </a:lnTo>
                    <a:lnTo>
                      <a:pt x="587" y="910"/>
                    </a:lnTo>
                    <a:lnTo>
                      <a:pt x="535" y="914"/>
                    </a:lnTo>
                    <a:lnTo>
                      <a:pt x="480" y="910"/>
                    </a:lnTo>
                    <a:lnTo>
                      <a:pt x="426" y="904"/>
                    </a:lnTo>
                    <a:lnTo>
                      <a:pt x="377" y="892"/>
                    </a:lnTo>
                    <a:lnTo>
                      <a:pt x="327" y="878"/>
                    </a:lnTo>
                    <a:lnTo>
                      <a:pt x="278" y="858"/>
                    </a:lnTo>
                    <a:lnTo>
                      <a:pt x="235" y="834"/>
                    </a:lnTo>
                    <a:lnTo>
                      <a:pt x="194" y="808"/>
                    </a:lnTo>
                    <a:lnTo>
                      <a:pt x="156" y="780"/>
                    </a:lnTo>
                    <a:lnTo>
                      <a:pt x="123" y="746"/>
                    </a:lnTo>
                    <a:lnTo>
                      <a:pt x="93" y="712"/>
                    </a:lnTo>
                    <a:lnTo>
                      <a:pt x="66" y="674"/>
                    </a:lnTo>
                    <a:lnTo>
                      <a:pt x="44" y="634"/>
                    </a:lnTo>
                    <a:lnTo>
                      <a:pt x="25" y="592"/>
                    </a:lnTo>
                    <a:lnTo>
                      <a:pt x="11" y="548"/>
                    </a:lnTo>
                    <a:lnTo>
                      <a:pt x="3" y="502"/>
                    </a:lnTo>
                    <a:lnTo>
                      <a:pt x="0" y="456"/>
                    </a:lnTo>
                    <a:lnTo>
                      <a:pt x="3" y="410"/>
                    </a:lnTo>
                    <a:lnTo>
                      <a:pt x="11" y="364"/>
                    </a:lnTo>
                    <a:lnTo>
                      <a:pt x="25" y="320"/>
                    </a:lnTo>
                    <a:lnTo>
                      <a:pt x="44" y="278"/>
                    </a:lnTo>
                    <a:lnTo>
                      <a:pt x="66" y="238"/>
                    </a:lnTo>
                    <a:lnTo>
                      <a:pt x="93" y="200"/>
                    </a:lnTo>
                    <a:lnTo>
                      <a:pt x="123" y="166"/>
                    </a:lnTo>
                    <a:lnTo>
                      <a:pt x="156" y="134"/>
                    </a:lnTo>
                    <a:lnTo>
                      <a:pt x="194" y="104"/>
                    </a:lnTo>
                    <a:lnTo>
                      <a:pt x="235" y="78"/>
                    </a:lnTo>
                    <a:lnTo>
                      <a:pt x="278" y="54"/>
                    </a:lnTo>
                    <a:lnTo>
                      <a:pt x="327" y="36"/>
                    </a:lnTo>
                    <a:lnTo>
                      <a:pt x="377" y="20"/>
                    </a:lnTo>
                    <a:lnTo>
                      <a:pt x="426" y="8"/>
                    </a:lnTo>
                    <a:lnTo>
                      <a:pt x="480" y="2"/>
                    </a:lnTo>
                    <a:lnTo>
                      <a:pt x="535"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1" name="Freeform 26"/>
              <p:cNvSpPr>
                <a:spLocks/>
              </p:cNvSpPr>
              <p:nvPr/>
            </p:nvSpPr>
            <p:spPr bwMode="auto">
              <a:xfrm>
                <a:off x="3461" y="1594"/>
                <a:ext cx="1070" cy="918"/>
              </a:xfrm>
              <a:custGeom>
                <a:avLst/>
                <a:gdLst>
                  <a:gd name="T0" fmla="*/ 535 w 1070"/>
                  <a:gd name="T1" fmla="*/ 0 h 918"/>
                  <a:gd name="T2" fmla="*/ 590 w 1070"/>
                  <a:gd name="T3" fmla="*/ 2 h 918"/>
                  <a:gd name="T4" fmla="*/ 693 w 1070"/>
                  <a:gd name="T5" fmla="*/ 20 h 918"/>
                  <a:gd name="T6" fmla="*/ 789 w 1070"/>
                  <a:gd name="T7" fmla="*/ 56 h 918"/>
                  <a:gd name="T8" fmla="*/ 876 w 1070"/>
                  <a:gd name="T9" fmla="*/ 104 h 918"/>
                  <a:gd name="T10" fmla="*/ 947 w 1070"/>
                  <a:gd name="T11" fmla="*/ 168 h 918"/>
                  <a:gd name="T12" fmla="*/ 1004 w 1070"/>
                  <a:gd name="T13" fmla="*/ 240 h 918"/>
                  <a:gd name="T14" fmla="*/ 1045 w 1070"/>
                  <a:gd name="T15" fmla="*/ 322 h 918"/>
                  <a:gd name="T16" fmla="*/ 1067 w 1070"/>
                  <a:gd name="T17" fmla="*/ 412 h 918"/>
                  <a:gd name="T18" fmla="*/ 1070 w 1070"/>
                  <a:gd name="T19" fmla="*/ 458 h 918"/>
                  <a:gd name="T20" fmla="*/ 1059 w 1070"/>
                  <a:gd name="T21" fmla="*/ 552 h 918"/>
                  <a:gd name="T22" fmla="*/ 1029 w 1070"/>
                  <a:gd name="T23" fmla="*/ 638 h 918"/>
                  <a:gd name="T24" fmla="*/ 980 w 1070"/>
                  <a:gd name="T25" fmla="*/ 716 h 918"/>
                  <a:gd name="T26" fmla="*/ 914 w 1070"/>
                  <a:gd name="T27" fmla="*/ 784 h 918"/>
                  <a:gd name="T28" fmla="*/ 832 w 1070"/>
                  <a:gd name="T29" fmla="*/ 840 h 918"/>
                  <a:gd name="T30" fmla="*/ 742 w 1070"/>
                  <a:gd name="T31" fmla="*/ 882 h 918"/>
                  <a:gd name="T32" fmla="*/ 641 w 1070"/>
                  <a:gd name="T33" fmla="*/ 908 h 918"/>
                  <a:gd name="T34" fmla="*/ 562 w 1070"/>
                  <a:gd name="T35" fmla="*/ 918 h 918"/>
                  <a:gd name="T36" fmla="*/ 535 w 1070"/>
                  <a:gd name="T37" fmla="*/ 918 h 918"/>
                  <a:gd name="T38" fmla="*/ 480 w 1070"/>
                  <a:gd name="T39" fmla="*/ 916 h 918"/>
                  <a:gd name="T40" fmla="*/ 377 w 1070"/>
                  <a:gd name="T41" fmla="*/ 898 h 918"/>
                  <a:gd name="T42" fmla="*/ 279 w 1070"/>
                  <a:gd name="T43" fmla="*/ 862 h 918"/>
                  <a:gd name="T44" fmla="*/ 194 w 1070"/>
                  <a:gd name="T45" fmla="*/ 814 h 918"/>
                  <a:gd name="T46" fmla="*/ 120 w 1070"/>
                  <a:gd name="T47" fmla="*/ 750 h 918"/>
                  <a:gd name="T48" fmla="*/ 63 w 1070"/>
                  <a:gd name="T49" fmla="*/ 678 h 918"/>
                  <a:gd name="T50" fmla="*/ 22 w 1070"/>
                  <a:gd name="T51" fmla="*/ 596 h 918"/>
                  <a:gd name="T52" fmla="*/ 3 w 1070"/>
                  <a:gd name="T53" fmla="*/ 506 h 918"/>
                  <a:gd name="T54" fmla="*/ 0 w 1070"/>
                  <a:gd name="T55" fmla="*/ 458 h 918"/>
                  <a:gd name="T56" fmla="*/ 11 w 1070"/>
                  <a:gd name="T57" fmla="*/ 366 h 918"/>
                  <a:gd name="T58" fmla="*/ 41 w 1070"/>
                  <a:gd name="T59" fmla="*/ 280 h 918"/>
                  <a:gd name="T60" fmla="*/ 90 w 1070"/>
                  <a:gd name="T61" fmla="*/ 202 h 918"/>
                  <a:gd name="T62" fmla="*/ 156 w 1070"/>
                  <a:gd name="T63" fmla="*/ 134 h 918"/>
                  <a:gd name="T64" fmla="*/ 235 w 1070"/>
                  <a:gd name="T65" fmla="*/ 78 h 918"/>
                  <a:gd name="T66" fmla="*/ 328 w 1070"/>
                  <a:gd name="T67" fmla="*/ 36 h 918"/>
                  <a:gd name="T68" fmla="*/ 426 w 1070"/>
                  <a:gd name="T69" fmla="*/ 10 h 918"/>
                  <a:gd name="T70" fmla="*/ 508 w 1070"/>
                  <a:gd name="T71" fmla="*/ 0 h 918"/>
                  <a:gd name="T72" fmla="*/ 535 w 1070"/>
                  <a:gd name="T73" fmla="*/ 0 h 9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0" h="918">
                    <a:moveTo>
                      <a:pt x="535" y="0"/>
                    </a:moveTo>
                    <a:lnTo>
                      <a:pt x="535" y="0"/>
                    </a:lnTo>
                    <a:lnTo>
                      <a:pt x="562" y="0"/>
                    </a:lnTo>
                    <a:lnTo>
                      <a:pt x="590" y="2"/>
                    </a:lnTo>
                    <a:lnTo>
                      <a:pt x="641" y="10"/>
                    </a:lnTo>
                    <a:lnTo>
                      <a:pt x="693" y="20"/>
                    </a:lnTo>
                    <a:lnTo>
                      <a:pt x="742" y="36"/>
                    </a:lnTo>
                    <a:lnTo>
                      <a:pt x="789" y="56"/>
                    </a:lnTo>
                    <a:lnTo>
                      <a:pt x="832" y="78"/>
                    </a:lnTo>
                    <a:lnTo>
                      <a:pt x="876" y="104"/>
                    </a:lnTo>
                    <a:lnTo>
                      <a:pt x="914" y="134"/>
                    </a:lnTo>
                    <a:lnTo>
                      <a:pt x="947" y="168"/>
                    </a:lnTo>
                    <a:lnTo>
                      <a:pt x="980" y="202"/>
                    </a:lnTo>
                    <a:lnTo>
                      <a:pt x="1004" y="240"/>
                    </a:lnTo>
                    <a:lnTo>
                      <a:pt x="1029" y="280"/>
                    </a:lnTo>
                    <a:lnTo>
                      <a:pt x="1045" y="322"/>
                    </a:lnTo>
                    <a:lnTo>
                      <a:pt x="1059" y="366"/>
                    </a:lnTo>
                    <a:lnTo>
                      <a:pt x="1067" y="412"/>
                    </a:lnTo>
                    <a:lnTo>
                      <a:pt x="1070" y="458"/>
                    </a:lnTo>
                    <a:lnTo>
                      <a:pt x="1067" y="506"/>
                    </a:lnTo>
                    <a:lnTo>
                      <a:pt x="1059" y="552"/>
                    </a:lnTo>
                    <a:lnTo>
                      <a:pt x="1045" y="596"/>
                    </a:lnTo>
                    <a:lnTo>
                      <a:pt x="1029" y="638"/>
                    </a:lnTo>
                    <a:lnTo>
                      <a:pt x="1004" y="678"/>
                    </a:lnTo>
                    <a:lnTo>
                      <a:pt x="980" y="716"/>
                    </a:lnTo>
                    <a:lnTo>
                      <a:pt x="947" y="750"/>
                    </a:lnTo>
                    <a:lnTo>
                      <a:pt x="914" y="784"/>
                    </a:lnTo>
                    <a:lnTo>
                      <a:pt x="876" y="814"/>
                    </a:lnTo>
                    <a:lnTo>
                      <a:pt x="832" y="840"/>
                    </a:lnTo>
                    <a:lnTo>
                      <a:pt x="789" y="862"/>
                    </a:lnTo>
                    <a:lnTo>
                      <a:pt x="742" y="882"/>
                    </a:lnTo>
                    <a:lnTo>
                      <a:pt x="693" y="898"/>
                    </a:lnTo>
                    <a:lnTo>
                      <a:pt x="641" y="908"/>
                    </a:lnTo>
                    <a:lnTo>
                      <a:pt x="590" y="916"/>
                    </a:lnTo>
                    <a:lnTo>
                      <a:pt x="562" y="918"/>
                    </a:lnTo>
                    <a:lnTo>
                      <a:pt x="535" y="918"/>
                    </a:lnTo>
                    <a:lnTo>
                      <a:pt x="508" y="918"/>
                    </a:lnTo>
                    <a:lnTo>
                      <a:pt x="480" y="916"/>
                    </a:lnTo>
                    <a:lnTo>
                      <a:pt x="426" y="908"/>
                    </a:lnTo>
                    <a:lnTo>
                      <a:pt x="377" y="898"/>
                    </a:lnTo>
                    <a:lnTo>
                      <a:pt x="328" y="882"/>
                    </a:lnTo>
                    <a:lnTo>
                      <a:pt x="279" y="862"/>
                    </a:lnTo>
                    <a:lnTo>
                      <a:pt x="235" y="840"/>
                    </a:lnTo>
                    <a:lnTo>
                      <a:pt x="194" y="814"/>
                    </a:lnTo>
                    <a:lnTo>
                      <a:pt x="156" y="784"/>
                    </a:lnTo>
                    <a:lnTo>
                      <a:pt x="120" y="750"/>
                    </a:lnTo>
                    <a:lnTo>
                      <a:pt x="90" y="716"/>
                    </a:lnTo>
                    <a:lnTo>
                      <a:pt x="63" y="678"/>
                    </a:lnTo>
                    <a:lnTo>
                      <a:pt x="41" y="638"/>
                    </a:lnTo>
                    <a:lnTo>
                      <a:pt x="22" y="596"/>
                    </a:lnTo>
                    <a:lnTo>
                      <a:pt x="11" y="552"/>
                    </a:lnTo>
                    <a:lnTo>
                      <a:pt x="3" y="506"/>
                    </a:lnTo>
                    <a:lnTo>
                      <a:pt x="0" y="458"/>
                    </a:lnTo>
                    <a:lnTo>
                      <a:pt x="3" y="412"/>
                    </a:lnTo>
                    <a:lnTo>
                      <a:pt x="11" y="366"/>
                    </a:lnTo>
                    <a:lnTo>
                      <a:pt x="22" y="322"/>
                    </a:lnTo>
                    <a:lnTo>
                      <a:pt x="41" y="280"/>
                    </a:lnTo>
                    <a:lnTo>
                      <a:pt x="63" y="240"/>
                    </a:lnTo>
                    <a:lnTo>
                      <a:pt x="90" y="202"/>
                    </a:lnTo>
                    <a:lnTo>
                      <a:pt x="120" y="168"/>
                    </a:lnTo>
                    <a:lnTo>
                      <a:pt x="156" y="134"/>
                    </a:lnTo>
                    <a:lnTo>
                      <a:pt x="194" y="104"/>
                    </a:lnTo>
                    <a:lnTo>
                      <a:pt x="235" y="78"/>
                    </a:lnTo>
                    <a:lnTo>
                      <a:pt x="279" y="56"/>
                    </a:lnTo>
                    <a:lnTo>
                      <a:pt x="328" y="36"/>
                    </a:lnTo>
                    <a:lnTo>
                      <a:pt x="377" y="20"/>
                    </a:lnTo>
                    <a:lnTo>
                      <a:pt x="426" y="10"/>
                    </a:lnTo>
                    <a:lnTo>
                      <a:pt x="480" y="2"/>
                    </a:lnTo>
                    <a:lnTo>
                      <a:pt x="508" y="0"/>
                    </a:lnTo>
                    <a:lnTo>
                      <a:pt x="535"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2" name="Freeform 27"/>
              <p:cNvSpPr>
                <a:spLocks/>
              </p:cNvSpPr>
              <p:nvPr/>
            </p:nvSpPr>
            <p:spPr bwMode="auto">
              <a:xfrm>
                <a:off x="3494" y="1610"/>
                <a:ext cx="1017" cy="886"/>
              </a:xfrm>
              <a:custGeom>
                <a:avLst/>
                <a:gdLst>
                  <a:gd name="T0" fmla="*/ 510 w 1017"/>
                  <a:gd name="T1" fmla="*/ 0 h 886"/>
                  <a:gd name="T2" fmla="*/ 611 w 1017"/>
                  <a:gd name="T3" fmla="*/ 8 h 886"/>
                  <a:gd name="T4" fmla="*/ 707 w 1017"/>
                  <a:gd name="T5" fmla="*/ 34 h 886"/>
                  <a:gd name="T6" fmla="*/ 794 w 1017"/>
                  <a:gd name="T7" fmla="*/ 76 h 886"/>
                  <a:gd name="T8" fmla="*/ 870 w 1017"/>
                  <a:gd name="T9" fmla="*/ 130 h 886"/>
                  <a:gd name="T10" fmla="*/ 930 w 1017"/>
                  <a:gd name="T11" fmla="*/ 194 h 886"/>
                  <a:gd name="T12" fmla="*/ 979 w 1017"/>
                  <a:gd name="T13" fmla="*/ 270 h 886"/>
                  <a:gd name="T14" fmla="*/ 1009 w 1017"/>
                  <a:gd name="T15" fmla="*/ 354 h 886"/>
                  <a:gd name="T16" fmla="*/ 1017 w 1017"/>
                  <a:gd name="T17" fmla="*/ 442 h 886"/>
                  <a:gd name="T18" fmla="*/ 1015 w 1017"/>
                  <a:gd name="T19" fmla="*/ 488 h 886"/>
                  <a:gd name="T20" fmla="*/ 996 w 1017"/>
                  <a:gd name="T21" fmla="*/ 574 h 886"/>
                  <a:gd name="T22" fmla="*/ 957 w 1017"/>
                  <a:gd name="T23" fmla="*/ 654 h 886"/>
                  <a:gd name="T24" fmla="*/ 903 w 1017"/>
                  <a:gd name="T25" fmla="*/ 724 h 886"/>
                  <a:gd name="T26" fmla="*/ 832 w 1017"/>
                  <a:gd name="T27" fmla="*/ 784 h 886"/>
                  <a:gd name="T28" fmla="*/ 750 w 1017"/>
                  <a:gd name="T29" fmla="*/ 832 h 886"/>
                  <a:gd name="T30" fmla="*/ 660 w 1017"/>
                  <a:gd name="T31" fmla="*/ 866 h 886"/>
                  <a:gd name="T32" fmla="*/ 562 w 1017"/>
                  <a:gd name="T33" fmla="*/ 884 h 886"/>
                  <a:gd name="T34" fmla="*/ 510 w 1017"/>
                  <a:gd name="T35" fmla="*/ 886 h 886"/>
                  <a:gd name="T36" fmla="*/ 407 w 1017"/>
                  <a:gd name="T37" fmla="*/ 876 h 886"/>
                  <a:gd name="T38" fmla="*/ 311 w 1017"/>
                  <a:gd name="T39" fmla="*/ 850 h 886"/>
                  <a:gd name="T40" fmla="*/ 224 w 1017"/>
                  <a:gd name="T41" fmla="*/ 810 h 886"/>
                  <a:gd name="T42" fmla="*/ 147 w 1017"/>
                  <a:gd name="T43" fmla="*/ 756 h 886"/>
                  <a:gd name="T44" fmla="*/ 87 w 1017"/>
                  <a:gd name="T45" fmla="*/ 690 h 886"/>
                  <a:gd name="T46" fmla="*/ 38 w 1017"/>
                  <a:gd name="T47" fmla="*/ 614 h 886"/>
                  <a:gd name="T48" fmla="*/ 8 w 1017"/>
                  <a:gd name="T49" fmla="*/ 532 h 886"/>
                  <a:gd name="T50" fmla="*/ 0 w 1017"/>
                  <a:gd name="T51" fmla="*/ 442 h 886"/>
                  <a:gd name="T52" fmla="*/ 3 w 1017"/>
                  <a:gd name="T53" fmla="*/ 398 h 886"/>
                  <a:gd name="T54" fmla="*/ 22 w 1017"/>
                  <a:gd name="T55" fmla="*/ 310 h 886"/>
                  <a:gd name="T56" fmla="*/ 60 w 1017"/>
                  <a:gd name="T57" fmla="*/ 232 h 886"/>
                  <a:gd name="T58" fmla="*/ 115 w 1017"/>
                  <a:gd name="T59" fmla="*/ 160 h 886"/>
                  <a:gd name="T60" fmla="*/ 186 w 1017"/>
                  <a:gd name="T61" fmla="*/ 100 h 886"/>
                  <a:gd name="T62" fmla="*/ 267 w 1017"/>
                  <a:gd name="T63" fmla="*/ 52 h 886"/>
                  <a:gd name="T64" fmla="*/ 357 w 1017"/>
                  <a:gd name="T65" fmla="*/ 20 h 886"/>
                  <a:gd name="T66" fmla="*/ 456 w 1017"/>
                  <a:gd name="T67" fmla="*/ 2 h 886"/>
                  <a:gd name="T68" fmla="*/ 510 w 1017"/>
                  <a:gd name="T69" fmla="*/ 0 h 8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7" h="886">
                    <a:moveTo>
                      <a:pt x="510" y="0"/>
                    </a:moveTo>
                    <a:lnTo>
                      <a:pt x="510" y="0"/>
                    </a:lnTo>
                    <a:lnTo>
                      <a:pt x="562" y="2"/>
                    </a:lnTo>
                    <a:lnTo>
                      <a:pt x="611" y="8"/>
                    </a:lnTo>
                    <a:lnTo>
                      <a:pt x="660" y="20"/>
                    </a:lnTo>
                    <a:lnTo>
                      <a:pt x="707" y="34"/>
                    </a:lnTo>
                    <a:lnTo>
                      <a:pt x="750" y="52"/>
                    </a:lnTo>
                    <a:lnTo>
                      <a:pt x="794" y="76"/>
                    </a:lnTo>
                    <a:lnTo>
                      <a:pt x="832" y="100"/>
                    </a:lnTo>
                    <a:lnTo>
                      <a:pt x="870" y="130"/>
                    </a:lnTo>
                    <a:lnTo>
                      <a:pt x="903" y="160"/>
                    </a:lnTo>
                    <a:lnTo>
                      <a:pt x="930" y="194"/>
                    </a:lnTo>
                    <a:lnTo>
                      <a:pt x="957" y="232"/>
                    </a:lnTo>
                    <a:lnTo>
                      <a:pt x="979" y="270"/>
                    </a:lnTo>
                    <a:lnTo>
                      <a:pt x="996" y="310"/>
                    </a:lnTo>
                    <a:lnTo>
                      <a:pt x="1009" y="354"/>
                    </a:lnTo>
                    <a:lnTo>
                      <a:pt x="1015" y="398"/>
                    </a:lnTo>
                    <a:lnTo>
                      <a:pt x="1017" y="442"/>
                    </a:lnTo>
                    <a:lnTo>
                      <a:pt x="1015" y="488"/>
                    </a:lnTo>
                    <a:lnTo>
                      <a:pt x="1009" y="532"/>
                    </a:lnTo>
                    <a:lnTo>
                      <a:pt x="996" y="574"/>
                    </a:lnTo>
                    <a:lnTo>
                      <a:pt x="979" y="614"/>
                    </a:lnTo>
                    <a:lnTo>
                      <a:pt x="957" y="654"/>
                    </a:lnTo>
                    <a:lnTo>
                      <a:pt x="930" y="690"/>
                    </a:lnTo>
                    <a:lnTo>
                      <a:pt x="903" y="724"/>
                    </a:lnTo>
                    <a:lnTo>
                      <a:pt x="870" y="756"/>
                    </a:lnTo>
                    <a:lnTo>
                      <a:pt x="832" y="784"/>
                    </a:lnTo>
                    <a:lnTo>
                      <a:pt x="794" y="810"/>
                    </a:lnTo>
                    <a:lnTo>
                      <a:pt x="750" y="832"/>
                    </a:lnTo>
                    <a:lnTo>
                      <a:pt x="707" y="850"/>
                    </a:lnTo>
                    <a:lnTo>
                      <a:pt x="660" y="866"/>
                    </a:lnTo>
                    <a:lnTo>
                      <a:pt x="611" y="876"/>
                    </a:lnTo>
                    <a:lnTo>
                      <a:pt x="562" y="884"/>
                    </a:lnTo>
                    <a:lnTo>
                      <a:pt x="510" y="886"/>
                    </a:lnTo>
                    <a:lnTo>
                      <a:pt x="456" y="884"/>
                    </a:lnTo>
                    <a:lnTo>
                      <a:pt x="407" y="876"/>
                    </a:lnTo>
                    <a:lnTo>
                      <a:pt x="357" y="866"/>
                    </a:lnTo>
                    <a:lnTo>
                      <a:pt x="311" y="850"/>
                    </a:lnTo>
                    <a:lnTo>
                      <a:pt x="267" y="832"/>
                    </a:lnTo>
                    <a:lnTo>
                      <a:pt x="224" y="810"/>
                    </a:lnTo>
                    <a:lnTo>
                      <a:pt x="186" y="784"/>
                    </a:lnTo>
                    <a:lnTo>
                      <a:pt x="147" y="756"/>
                    </a:lnTo>
                    <a:lnTo>
                      <a:pt x="115" y="724"/>
                    </a:lnTo>
                    <a:lnTo>
                      <a:pt x="87" y="690"/>
                    </a:lnTo>
                    <a:lnTo>
                      <a:pt x="60" y="654"/>
                    </a:lnTo>
                    <a:lnTo>
                      <a:pt x="38" y="614"/>
                    </a:lnTo>
                    <a:lnTo>
                      <a:pt x="22" y="574"/>
                    </a:lnTo>
                    <a:lnTo>
                      <a:pt x="8" y="532"/>
                    </a:lnTo>
                    <a:lnTo>
                      <a:pt x="3" y="488"/>
                    </a:lnTo>
                    <a:lnTo>
                      <a:pt x="0" y="442"/>
                    </a:lnTo>
                    <a:lnTo>
                      <a:pt x="3" y="398"/>
                    </a:lnTo>
                    <a:lnTo>
                      <a:pt x="8" y="354"/>
                    </a:lnTo>
                    <a:lnTo>
                      <a:pt x="22" y="310"/>
                    </a:lnTo>
                    <a:lnTo>
                      <a:pt x="38" y="270"/>
                    </a:lnTo>
                    <a:lnTo>
                      <a:pt x="60" y="232"/>
                    </a:lnTo>
                    <a:lnTo>
                      <a:pt x="87" y="194"/>
                    </a:lnTo>
                    <a:lnTo>
                      <a:pt x="115" y="160"/>
                    </a:lnTo>
                    <a:lnTo>
                      <a:pt x="147" y="130"/>
                    </a:lnTo>
                    <a:lnTo>
                      <a:pt x="186" y="100"/>
                    </a:lnTo>
                    <a:lnTo>
                      <a:pt x="224" y="76"/>
                    </a:lnTo>
                    <a:lnTo>
                      <a:pt x="267" y="52"/>
                    </a:lnTo>
                    <a:lnTo>
                      <a:pt x="311" y="34"/>
                    </a:lnTo>
                    <a:lnTo>
                      <a:pt x="357" y="20"/>
                    </a:lnTo>
                    <a:lnTo>
                      <a:pt x="407" y="8"/>
                    </a:lnTo>
                    <a:lnTo>
                      <a:pt x="456" y="2"/>
                    </a:lnTo>
                    <a:lnTo>
                      <a:pt x="510" y="0"/>
                    </a:lnTo>
                    <a:close/>
                  </a:path>
                </a:pathLst>
              </a:custGeom>
              <a:solidFill>
                <a:srgbClr val="FF8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3" name="Freeform 28"/>
              <p:cNvSpPr>
                <a:spLocks/>
              </p:cNvSpPr>
              <p:nvPr/>
            </p:nvSpPr>
            <p:spPr bwMode="auto">
              <a:xfrm>
                <a:off x="3502" y="1622"/>
                <a:ext cx="990" cy="860"/>
              </a:xfrm>
              <a:custGeom>
                <a:avLst/>
                <a:gdLst>
                  <a:gd name="T0" fmla="*/ 497 w 990"/>
                  <a:gd name="T1" fmla="*/ 0 h 860"/>
                  <a:gd name="T2" fmla="*/ 595 w 990"/>
                  <a:gd name="T3" fmla="*/ 8 h 860"/>
                  <a:gd name="T4" fmla="*/ 690 w 990"/>
                  <a:gd name="T5" fmla="*/ 34 h 860"/>
                  <a:gd name="T6" fmla="*/ 772 w 990"/>
                  <a:gd name="T7" fmla="*/ 74 h 860"/>
                  <a:gd name="T8" fmla="*/ 846 w 990"/>
                  <a:gd name="T9" fmla="*/ 126 h 860"/>
                  <a:gd name="T10" fmla="*/ 906 w 990"/>
                  <a:gd name="T11" fmla="*/ 190 h 860"/>
                  <a:gd name="T12" fmla="*/ 952 w 990"/>
                  <a:gd name="T13" fmla="*/ 264 h 860"/>
                  <a:gd name="T14" fmla="*/ 982 w 990"/>
                  <a:gd name="T15" fmla="*/ 344 h 860"/>
                  <a:gd name="T16" fmla="*/ 990 w 990"/>
                  <a:gd name="T17" fmla="*/ 430 h 860"/>
                  <a:gd name="T18" fmla="*/ 988 w 990"/>
                  <a:gd name="T19" fmla="*/ 474 h 860"/>
                  <a:gd name="T20" fmla="*/ 969 w 990"/>
                  <a:gd name="T21" fmla="*/ 558 h 860"/>
                  <a:gd name="T22" fmla="*/ 930 w 990"/>
                  <a:gd name="T23" fmla="*/ 636 h 860"/>
                  <a:gd name="T24" fmla="*/ 876 w 990"/>
                  <a:gd name="T25" fmla="*/ 704 h 860"/>
                  <a:gd name="T26" fmla="*/ 810 w 990"/>
                  <a:gd name="T27" fmla="*/ 762 h 860"/>
                  <a:gd name="T28" fmla="*/ 731 w 990"/>
                  <a:gd name="T29" fmla="*/ 808 h 860"/>
                  <a:gd name="T30" fmla="*/ 641 w 990"/>
                  <a:gd name="T31" fmla="*/ 842 h 860"/>
                  <a:gd name="T32" fmla="*/ 543 w 990"/>
                  <a:gd name="T33" fmla="*/ 858 h 860"/>
                  <a:gd name="T34" fmla="*/ 494 w 990"/>
                  <a:gd name="T35" fmla="*/ 860 h 860"/>
                  <a:gd name="T36" fmla="*/ 393 w 990"/>
                  <a:gd name="T37" fmla="*/ 852 h 860"/>
                  <a:gd name="T38" fmla="*/ 300 w 990"/>
                  <a:gd name="T39" fmla="*/ 826 h 860"/>
                  <a:gd name="T40" fmla="*/ 219 w 990"/>
                  <a:gd name="T41" fmla="*/ 788 h 860"/>
                  <a:gd name="T42" fmla="*/ 145 w 990"/>
                  <a:gd name="T43" fmla="*/ 734 h 860"/>
                  <a:gd name="T44" fmla="*/ 82 w 990"/>
                  <a:gd name="T45" fmla="*/ 670 h 860"/>
                  <a:gd name="T46" fmla="*/ 39 w 990"/>
                  <a:gd name="T47" fmla="*/ 598 h 860"/>
                  <a:gd name="T48" fmla="*/ 9 w 990"/>
                  <a:gd name="T49" fmla="*/ 516 h 860"/>
                  <a:gd name="T50" fmla="*/ 0 w 990"/>
                  <a:gd name="T51" fmla="*/ 430 h 860"/>
                  <a:gd name="T52" fmla="*/ 3 w 990"/>
                  <a:gd name="T53" fmla="*/ 386 h 860"/>
                  <a:gd name="T54" fmla="*/ 22 w 990"/>
                  <a:gd name="T55" fmla="*/ 302 h 860"/>
                  <a:gd name="T56" fmla="*/ 60 w 990"/>
                  <a:gd name="T57" fmla="*/ 226 h 860"/>
                  <a:gd name="T58" fmla="*/ 115 w 990"/>
                  <a:gd name="T59" fmla="*/ 156 h 860"/>
                  <a:gd name="T60" fmla="*/ 180 w 990"/>
                  <a:gd name="T61" fmla="*/ 98 h 860"/>
                  <a:gd name="T62" fmla="*/ 259 w 990"/>
                  <a:gd name="T63" fmla="*/ 52 h 860"/>
                  <a:gd name="T64" fmla="*/ 349 w 990"/>
                  <a:gd name="T65" fmla="*/ 20 h 860"/>
                  <a:gd name="T66" fmla="*/ 445 w 990"/>
                  <a:gd name="T67" fmla="*/ 2 h 860"/>
                  <a:gd name="T68" fmla="*/ 497 w 990"/>
                  <a:gd name="T69" fmla="*/ 0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90" h="860">
                    <a:moveTo>
                      <a:pt x="497" y="0"/>
                    </a:moveTo>
                    <a:lnTo>
                      <a:pt x="497" y="0"/>
                    </a:lnTo>
                    <a:lnTo>
                      <a:pt x="546" y="2"/>
                    </a:lnTo>
                    <a:lnTo>
                      <a:pt x="595" y="8"/>
                    </a:lnTo>
                    <a:lnTo>
                      <a:pt x="644" y="20"/>
                    </a:lnTo>
                    <a:lnTo>
                      <a:pt x="690" y="34"/>
                    </a:lnTo>
                    <a:lnTo>
                      <a:pt x="731" y="52"/>
                    </a:lnTo>
                    <a:lnTo>
                      <a:pt x="772" y="74"/>
                    </a:lnTo>
                    <a:lnTo>
                      <a:pt x="810" y="98"/>
                    </a:lnTo>
                    <a:lnTo>
                      <a:pt x="846" y="126"/>
                    </a:lnTo>
                    <a:lnTo>
                      <a:pt x="879" y="156"/>
                    </a:lnTo>
                    <a:lnTo>
                      <a:pt x="906" y="190"/>
                    </a:lnTo>
                    <a:lnTo>
                      <a:pt x="930" y="226"/>
                    </a:lnTo>
                    <a:lnTo>
                      <a:pt x="952" y="264"/>
                    </a:lnTo>
                    <a:lnTo>
                      <a:pt x="969" y="302"/>
                    </a:lnTo>
                    <a:lnTo>
                      <a:pt x="982" y="344"/>
                    </a:lnTo>
                    <a:lnTo>
                      <a:pt x="988" y="386"/>
                    </a:lnTo>
                    <a:lnTo>
                      <a:pt x="990" y="430"/>
                    </a:lnTo>
                    <a:lnTo>
                      <a:pt x="988" y="474"/>
                    </a:lnTo>
                    <a:lnTo>
                      <a:pt x="979" y="516"/>
                    </a:lnTo>
                    <a:lnTo>
                      <a:pt x="969" y="558"/>
                    </a:lnTo>
                    <a:lnTo>
                      <a:pt x="952" y="598"/>
                    </a:lnTo>
                    <a:lnTo>
                      <a:pt x="930" y="636"/>
                    </a:lnTo>
                    <a:lnTo>
                      <a:pt x="906" y="670"/>
                    </a:lnTo>
                    <a:lnTo>
                      <a:pt x="876" y="704"/>
                    </a:lnTo>
                    <a:lnTo>
                      <a:pt x="846" y="734"/>
                    </a:lnTo>
                    <a:lnTo>
                      <a:pt x="810" y="762"/>
                    </a:lnTo>
                    <a:lnTo>
                      <a:pt x="772" y="788"/>
                    </a:lnTo>
                    <a:lnTo>
                      <a:pt x="731" y="808"/>
                    </a:lnTo>
                    <a:lnTo>
                      <a:pt x="688" y="826"/>
                    </a:lnTo>
                    <a:lnTo>
                      <a:pt x="641" y="842"/>
                    </a:lnTo>
                    <a:lnTo>
                      <a:pt x="595" y="852"/>
                    </a:lnTo>
                    <a:lnTo>
                      <a:pt x="543" y="858"/>
                    </a:lnTo>
                    <a:lnTo>
                      <a:pt x="494" y="860"/>
                    </a:lnTo>
                    <a:lnTo>
                      <a:pt x="442" y="858"/>
                    </a:lnTo>
                    <a:lnTo>
                      <a:pt x="393" y="852"/>
                    </a:lnTo>
                    <a:lnTo>
                      <a:pt x="347" y="842"/>
                    </a:lnTo>
                    <a:lnTo>
                      <a:pt x="300" y="826"/>
                    </a:lnTo>
                    <a:lnTo>
                      <a:pt x="257" y="808"/>
                    </a:lnTo>
                    <a:lnTo>
                      <a:pt x="219" y="788"/>
                    </a:lnTo>
                    <a:lnTo>
                      <a:pt x="180" y="762"/>
                    </a:lnTo>
                    <a:lnTo>
                      <a:pt x="145" y="734"/>
                    </a:lnTo>
                    <a:lnTo>
                      <a:pt x="112" y="704"/>
                    </a:lnTo>
                    <a:lnTo>
                      <a:pt x="82" y="670"/>
                    </a:lnTo>
                    <a:lnTo>
                      <a:pt x="58" y="636"/>
                    </a:lnTo>
                    <a:lnTo>
                      <a:pt x="39" y="598"/>
                    </a:lnTo>
                    <a:lnTo>
                      <a:pt x="22" y="558"/>
                    </a:lnTo>
                    <a:lnTo>
                      <a:pt x="9" y="516"/>
                    </a:lnTo>
                    <a:lnTo>
                      <a:pt x="3" y="474"/>
                    </a:lnTo>
                    <a:lnTo>
                      <a:pt x="0" y="430"/>
                    </a:lnTo>
                    <a:lnTo>
                      <a:pt x="3" y="386"/>
                    </a:lnTo>
                    <a:lnTo>
                      <a:pt x="9" y="344"/>
                    </a:lnTo>
                    <a:lnTo>
                      <a:pt x="22" y="302"/>
                    </a:lnTo>
                    <a:lnTo>
                      <a:pt x="39" y="264"/>
                    </a:lnTo>
                    <a:lnTo>
                      <a:pt x="60" y="226"/>
                    </a:lnTo>
                    <a:lnTo>
                      <a:pt x="85" y="190"/>
                    </a:lnTo>
                    <a:lnTo>
                      <a:pt x="115" y="156"/>
                    </a:lnTo>
                    <a:lnTo>
                      <a:pt x="145" y="126"/>
                    </a:lnTo>
                    <a:lnTo>
                      <a:pt x="180" y="98"/>
                    </a:lnTo>
                    <a:lnTo>
                      <a:pt x="219" y="74"/>
                    </a:lnTo>
                    <a:lnTo>
                      <a:pt x="259" y="52"/>
                    </a:lnTo>
                    <a:lnTo>
                      <a:pt x="303" y="34"/>
                    </a:lnTo>
                    <a:lnTo>
                      <a:pt x="349" y="20"/>
                    </a:lnTo>
                    <a:lnTo>
                      <a:pt x="396" y="8"/>
                    </a:lnTo>
                    <a:lnTo>
                      <a:pt x="445" y="2"/>
                    </a:lnTo>
                    <a:lnTo>
                      <a:pt x="497" y="0"/>
                    </a:lnTo>
                    <a:close/>
                  </a:path>
                </a:pathLst>
              </a:custGeom>
              <a:solidFill>
                <a:srgbClr val="FF8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4" name="Freeform 29"/>
              <p:cNvSpPr>
                <a:spLocks/>
              </p:cNvSpPr>
              <p:nvPr/>
            </p:nvSpPr>
            <p:spPr bwMode="auto">
              <a:xfrm>
                <a:off x="3511" y="1634"/>
                <a:ext cx="962" cy="836"/>
              </a:xfrm>
              <a:custGeom>
                <a:avLst/>
                <a:gdLst>
                  <a:gd name="T0" fmla="*/ 482 w 962"/>
                  <a:gd name="T1" fmla="*/ 0 h 836"/>
                  <a:gd name="T2" fmla="*/ 580 w 962"/>
                  <a:gd name="T3" fmla="*/ 10 h 836"/>
                  <a:gd name="T4" fmla="*/ 670 w 962"/>
                  <a:gd name="T5" fmla="*/ 34 h 836"/>
                  <a:gd name="T6" fmla="*/ 752 w 962"/>
                  <a:gd name="T7" fmla="*/ 72 h 836"/>
                  <a:gd name="T8" fmla="*/ 823 w 962"/>
                  <a:gd name="T9" fmla="*/ 124 h 836"/>
                  <a:gd name="T10" fmla="*/ 880 w 962"/>
                  <a:gd name="T11" fmla="*/ 186 h 836"/>
                  <a:gd name="T12" fmla="*/ 924 w 962"/>
                  <a:gd name="T13" fmla="*/ 256 h 836"/>
                  <a:gd name="T14" fmla="*/ 954 w 962"/>
                  <a:gd name="T15" fmla="*/ 334 h 836"/>
                  <a:gd name="T16" fmla="*/ 962 w 962"/>
                  <a:gd name="T17" fmla="*/ 418 h 836"/>
                  <a:gd name="T18" fmla="*/ 960 w 962"/>
                  <a:gd name="T19" fmla="*/ 462 h 836"/>
                  <a:gd name="T20" fmla="*/ 940 w 962"/>
                  <a:gd name="T21" fmla="*/ 542 h 836"/>
                  <a:gd name="T22" fmla="*/ 902 w 962"/>
                  <a:gd name="T23" fmla="*/ 618 h 836"/>
                  <a:gd name="T24" fmla="*/ 850 w 962"/>
                  <a:gd name="T25" fmla="*/ 684 h 836"/>
                  <a:gd name="T26" fmla="*/ 785 w 962"/>
                  <a:gd name="T27" fmla="*/ 740 h 836"/>
                  <a:gd name="T28" fmla="*/ 709 w 962"/>
                  <a:gd name="T29" fmla="*/ 786 h 836"/>
                  <a:gd name="T30" fmla="*/ 621 w 962"/>
                  <a:gd name="T31" fmla="*/ 818 h 836"/>
                  <a:gd name="T32" fmla="*/ 526 w 962"/>
                  <a:gd name="T33" fmla="*/ 834 h 836"/>
                  <a:gd name="T34" fmla="*/ 477 w 962"/>
                  <a:gd name="T35" fmla="*/ 836 h 836"/>
                  <a:gd name="T36" fmla="*/ 381 w 962"/>
                  <a:gd name="T37" fmla="*/ 828 h 836"/>
                  <a:gd name="T38" fmla="*/ 291 w 962"/>
                  <a:gd name="T39" fmla="*/ 804 h 836"/>
                  <a:gd name="T40" fmla="*/ 210 w 962"/>
                  <a:gd name="T41" fmla="*/ 764 h 836"/>
                  <a:gd name="T42" fmla="*/ 139 w 962"/>
                  <a:gd name="T43" fmla="*/ 714 h 836"/>
                  <a:gd name="T44" fmla="*/ 79 w 962"/>
                  <a:gd name="T45" fmla="*/ 652 h 836"/>
                  <a:gd name="T46" fmla="*/ 35 w 962"/>
                  <a:gd name="T47" fmla="*/ 580 h 836"/>
                  <a:gd name="T48" fmla="*/ 8 w 962"/>
                  <a:gd name="T49" fmla="*/ 502 h 836"/>
                  <a:gd name="T50" fmla="*/ 0 w 962"/>
                  <a:gd name="T51" fmla="*/ 418 h 836"/>
                  <a:gd name="T52" fmla="*/ 2 w 962"/>
                  <a:gd name="T53" fmla="*/ 376 h 836"/>
                  <a:gd name="T54" fmla="*/ 21 w 962"/>
                  <a:gd name="T55" fmla="*/ 294 h 836"/>
                  <a:gd name="T56" fmla="*/ 60 w 962"/>
                  <a:gd name="T57" fmla="*/ 220 h 836"/>
                  <a:gd name="T58" fmla="*/ 111 w 962"/>
                  <a:gd name="T59" fmla="*/ 152 h 836"/>
                  <a:gd name="T60" fmla="*/ 177 w 962"/>
                  <a:gd name="T61" fmla="*/ 96 h 836"/>
                  <a:gd name="T62" fmla="*/ 253 w 962"/>
                  <a:gd name="T63" fmla="*/ 52 h 836"/>
                  <a:gd name="T64" fmla="*/ 340 w 962"/>
                  <a:gd name="T65" fmla="*/ 20 h 836"/>
                  <a:gd name="T66" fmla="*/ 433 w 962"/>
                  <a:gd name="T67" fmla="*/ 2 h 836"/>
                  <a:gd name="T68" fmla="*/ 482 w 962"/>
                  <a:gd name="T69" fmla="*/ 0 h 8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2" h="836">
                    <a:moveTo>
                      <a:pt x="482" y="0"/>
                    </a:moveTo>
                    <a:lnTo>
                      <a:pt x="482" y="0"/>
                    </a:lnTo>
                    <a:lnTo>
                      <a:pt x="531" y="2"/>
                    </a:lnTo>
                    <a:lnTo>
                      <a:pt x="580" y="10"/>
                    </a:lnTo>
                    <a:lnTo>
                      <a:pt x="627" y="20"/>
                    </a:lnTo>
                    <a:lnTo>
                      <a:pt x="670" y="34"/>
                    </a:lnTo>
                    <a:lnTo>
                      <a:pt x="711" y="52"/>
                    </a:lnTo>
                    <a:lnTo>
                      <a:pt x="752" y="72"/>
                    </a:lnTo>
                    <a:lnTo>
                      <a:pt x="788" y="96"/>
                    </a:lnTo>
                    <a:lnTo>
                      <a:pt x="823" y="124"/>
                    </a:lnTo>
                    <a:lnTo>
                      <a:pt x="853" y="152"/>
                    </a:lnTo>
                    <a:lnTo>
                      <a:pt x="880" y="186"/>
                    </a:lnTo>
                    <a:lnTo>
                      <a:pt x="905" y="220"/>
                    </a:lnTo>
                    <a:lnTo>
                      <a:pt x="924" y="256"/>
                    </a:lnTo>
                    <a:lnTo>
                      <a:pt x="940" y="294"/>
                    </a:lnTo>
                    <a:lnTo>
                      <a:pt x="954" y="334"/>
                    </a:lnTo>
                    <a:lnTo>
                      <a:pt x="960" y="376"/>
                    </a:lnTo>
                    <a:lnTo>
                      <a:pt x="962" y="418"/>
                    </a:lnTo>
                    <a:lnTo>
                      <a:pt x="960" y="462"/>
                    </a:lnTo>
                    <a:lnTo>
                      <a:pt x="951" y="502"/>
                    </a:lnTo>
                    <a:lnTo>
                      <a:pt x="940" y="542"/>
                    </a:lnTo>
                    <a:lnTo>
                      <a:pt x="924" y="580"/>
                    </a:lnTo>
                    <a:lnTo>
                      <a:pt x="902" y="618"/>
                    </a:lnTo>
                    <a:lnTo>
                      <a:pt x="878" y="652"/>
                    </a:lnTo>
                    <a:lnTo>
                      <a:pt x="850" y="684"/>
                    </a:lnTo>
                    <a:lnTo>
                      <a:pt x="818" y="714"/>
                    </a:lnTo>
                    <a:lnTo>
                      <a:pt x="785" y="740"/>
                    </a:lnTo>
                    <a:lnTo>
                      <a:pt x="747" y="764"/>
                    </a:lnTo>
                    <a:lnTo>
                      <a:pt x="709" y="786"/>
                    </a:lnTo>
                    <a:lnTo>
                      <a:pt x="665" y="804"/>
                    </a:lnTo>
                    <a:lnTo>
                      <a:pt x="621" y="818"/>
                    </a:lnTo>
                    <a:lnTo>
                      <a:pt x="575" y="828"/>
                    </a:lnTo>
                    <a:lnTo>
                      <a:pt x="526" y="834"/>
                    </a:lnTo>
                    <a:lnTo>
                      <a:pt x="477" y="836"/>
                    </a:lnTo>
                    <a:lnTo>
                      <a:pt x="428" y="834"/>
                    </a:lnTo>
                    <a:lnTo>
                      <a:pt x="381" y="828"/>
                    </a:lnTo>
                    <a:lnTo>
                      <a:pt x="335" y="818"/>
                    </a:lnTo>
                    <a:lnTo>
                      <a:pt x="291" y="804"/>
                    </a:lnTo>
                    <a:lnTo>
                      <a:pt x="248" y="786"/>
                    </a:lnTo>
                    <a:lnTo>
                      <a:pt x="210" y="764"/>
                    </a:lnTo>
                    <a:lnTo>
                      <a:pt x="171" y="740"/>
                    </a:lnTo>
                    <a:lnTo>
                      <a:pt x="139" y="714"/>
                    </a:lnTo>
                    <a:lnTo>
                      <a:pt x="109" y="684"/>
                    </a:lnTo>
                    <a:lnTo>
                      <a:pt x="79" y="652"/>
                    </a:lnTo>
                    <a:lnTo>
                      <a:pt x="57" y="618"/>
                    </a:lnTo>
                    <a:lnTo>
                      <a:pt x="35" y="580"/>
                    </a:lnTo>
                    <a:lnTo>
                      <a:pt x="19" y="542"/>
                    </a:lnTo>
                    <a:lnTo>
                      <a:pt x="8" y="502"/>
                    </a:lnTo>
                    <a:lnTo>
                      <a:pt x="2" y="462"/>
                    </a:lnTo>
                    <a:lnTo>
                      <a:pt x="0" y="418"/>
                    </a:lnTo>
                    <a:lnTo>
                      <a:pt x="2" y="376"/>
                    </a:lnTo>
                    <a:lnTo>
                      <a:pt x="10" y="334"/>
                    </a:lnTo>
                    <a:lnTo>
                      <a:pt x="21" y="294"/>
                    </a:lnTo>
                    <a:lnTo>
                      <a:pt x="38" y="256"/>
                    </a:lnTo>
                    <a:lnTo>
                      <a:pt x="60" y="220"/>
                    </a:lnTo>
                    <a:lnTo>
                      <a:pt x="81" y="186"/>
                    </a:lnTo>
                    <a:lnTo>
                      <a:pt x="111" y="152"/>
                    </a:lnTo>
                    <a:lnTo>
                      <a:pt x="141" y="124"/>
                    </a:lnTo>
                    <a:lnTo>
                      <a:pt x="177" y="96"/>
                    </a:lnTo>
                    <a:lnTo>
                      <a:pt x="215" y="72"/>
                    </a:lnTo>
                    <a:lnTo>
                      <a:pt x="253" y="52"/>
                    </a:lnTo>
                    <a:lnTo>
                      <a:pt x="297" y="34"/>
                    </a:lnTo>
                    <a:lnTo>
                      <a:pt x="340" y="20"/>
                    </a:lnTo>
                    <a:lnTo>
                      <a:pt x="387" y="10"/>
                    </a:lnTo>
                    <a:lnTo>
                      <a:pt x="433" y="2"/>
                    </a:lnTo>
                    <a:lnTo>
                      <a:pt x="482" y="0"/>
                    </a:lnTo>
                    <a:close/>
                  </a:path>
                </a:pathLst>
              </a:custGeom>
              <a:solidFill>
                <a:srgbClr val="FF9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5" name="Freeform 30"/>
              <p:cNvSpPr>
                <a:spLocks/>
              </p:cNvSpPr>
              <p:nvPr/>
            </p:nvSpPr>
            <p:spPr bwMode="auto">
              <a:xfrm>
                <a:off x="3519" y="1648"/>
                <a:ext cx="935" cy="810"/>
              </a:xfrm>
              <a:custGeom>
                <a:avLst/>
                <a:gdLst>
                  <a:gd name="T0" fmla="*/ 472 w 935"/>
                  <a:gd name="T1" fmla="*/ 0 h 810"/>
                  <a:gd name="T2" fmla="*/ 564 w 935"/>
                  <a:gd name="T3" fmla="*/ 8 h 810"/>
                  <a:gd name="T4" fmla="*/ 652 w 935"/>
                  <a:gd name="T5" fmla="*/ 32 h 810"/>
                  <a:gd name="T6" fmla="*/ 731 w 935"/>
                  <a:gd name="T7" fmla="*/ 68 h 810"/>
                  <a:gd name="T8" fmla="*/ 799 w 935"/>
                  <a:gd name="T9" fmla="*/ 118 h 810"/>
                  <a:gd name="T10" fmla="*/ 856 w 935"/>
                  <a:gd name="T11" fmla="*/ 178 h 810"/>
                  <a:gd name="T12" fmla="*/ 900 w 935"/>
                  <a:gd name="T13" fmla="*/ 246 h 810"/>
                  <a:gd name="T14" fmla="*/ 927 w 935"/>
                  <a:gd name="T15" fmla="*/ 322 h 810"/>
                  <a:gd name="T16" fmla="*/ 935 w 935"/>
                  <a:gd name="T17" fmla="*/ 404 h 810"/>
                  <a:gd name="T18" fmla="*/ 932 w 935"/>
                  <a:gd name="T19" fmla="*/ 446 h 810"/>
                  <a:gd name="T20" fmla="*/ 913 w 935"/>
                  <a:gd name="T21" fmla="*/ 524 h 810"/>
                  <a:gd name="T22" fmla="*/ 875 w 935"/>
                  <a:gd name="T23" fmla="*/ 598 h 810"/>
                  <a:gd name="T24" fmla="*/ 826 w 935"/>
                  <a:gd name="T25" fmla="*/ 662 h 810"/>
                  <a:gd name="T26" fmla="*/ 761 w 935"/>
                  <a:gd name="T27" fmla="*/ 716 h 810"/>
                  <a:gd name="T28" fmla="*/ 687 w 935"/>
                  <a:gd name="T29" fmla="*/ 760 h 810"/>
                  <a:gd name="T30" fmla="*/ 602 w 935"/>
                  <a:gd name="T31" fmla="*/ 792 h 810"/>
                  <a:gd name="T32" fmla="*/ 510 w 935"/>
                  <a:gd name="T33" fmla="*/ 808 h 810"/>
                  <a:gd name="T34" fmla="*/ 463 w 935"/>
                  <a:gd name="T35" fmla="*/ 810 h 810"/>
                  <a:gd name="T36" fmla="*/ 368 w 935"/>
                  <a:gd name="T37" fmla="*/ 802 h 810"/>
                  <a:gd name="T38" fmla="*/ 281 w 935"/>
                  <a:gd name="T39" fmla="*/ 778 h 810"/>
                  <a:gd name="T40" fmla="*/ 202 w 935"/>
                  <a:gd name="T41" fmla="*/ 740 h 810"/>
                  <a:gd name="T42" fmla="*/ 133 w 935"/>
                  <a:gd name="T43" fmla="*/ 690 h 810"/>
                  <a:gd name="T44" fmla="*/ 76 w 935"/>
                  <a:gd name="T45" fmla="*/ 630 h 810"/>
                  <a:gd name="T46" fmla="*/ 35 w 935"/>
                  <a:gd name="T47" fmla="*/ 562 h 810"/>
                  <a:gd name="T48" fmla="*/ 8 w 935"/>
                  <a:gd name="T49" fmla="*/ 486 h 810"/>
                  <a:gd name="T50" fmla="*/ 0 w 935"/>
                  <a:gd name="T51" fmla="*/ 404 h 810"/>
                  <a:gd name="T52" fmla="*/ 2 w 935"/>
                  <a:gd name="T53" fmla="*/ 364 h 810"/>
                  <a:gd name="T54" fmla="*/ 22 w 935"/>
                  <a:gd name="T55" fmla="*/ 284 h 810"/>
                  <a:gd name="T56" fmla="*/ 57 w 935"/>
                  <a:gd name="T57" fmla="*/ 212 h 810"/>
                  <a:gd name="T58" fmla="*/ 109 w 935"/>
                  <a:gd name="T59" fmla="*/ 146 h 810"/>
                  <a:gd name="T60" fmla="*/ 172 w 935"/>
                  <a:gd name="T61" fmla="*/ 92 h 810"/>
                  <a:gd name="T62" fmla="*/ 248 w 935"/>
                  <a:gd name="T63" fmla="*/ 48 h 810"/>
                  <a:gd name="T64" fmla="*/ 332 w 935"/>
                  <a:gd name="T65" fmla="*/ 18 h 810"/>
                  <a:gd name="T66" fmla="*/ 422 w 935"/>
                  <a:gd name="T67" fmla="*/ 2 h 810"/>
                  <a:gd name="T68" fmla="*/ 472 w 935"/>
                  <a:gd name="T69" fmla="*/ 0 h 8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35" h="810">
                    <a:moveTo>
                      <a:pt x="472" y="0"/>
                    </a:moveTo>
                    <a:lnTo>
                      <a:pt x="472" y="0"/>
                    </a:lnTo>
                    <a:lnTo>
                      <a:pt x="518" y="2"/>
                    </a:lnTo>
                    <a:lnTo>
                      <a:pt x="564" y="8"/>
                    </a:lnTo>
                    <a:lnTo>
                      <a:pt x="611" y="18"/>
                    </a:lnTo>
                    <a:lnTo>
                      <a:pt x="652" y="32"/>
                    </a:lnTo>
                    <a:lnTo>
                      <a:pt x="692" y="48"/>
                    </a:lnTo>
                    <a:lnTo>
                      <a:pt x="731" y="68"/>
                    </a:lnTo>
                    <a:lnTo>
                      <a:pt x="766" y="92"/>
                    </a:lnTo>
                    <a:lnTo>
                      <a:pt x="799" y="118"/>
                    </a:lnTo>
                    <a:lnTo>
                      <a:pt x="829" y="146"/>
                    </a:lnTo>
                    <a:lnTo>
                      <a:pt x="856" y="178"/>
                    </a:lnTo>
                    <a:lnTo>
                      <a:pt x="881" y="212"/>
                    </a:lnTo>
                    <a:lnTo>
                      <a:pt x="900" y="246"/>
                    </a:lnTo>
                    <a:lnTo>
                      <a:pt x="913" y="284"/>
                    </a:lnTo>
                    <a:lnTo>
                      <a:pt x="927" y="322"/>
                    </a:lnTo>
                    <a:lnTo>
                      <a:pt x="932" y="364"/>
                    </a:lnTo>
                    <a:lnTo>
                      <a:pt x="935" y="404"/>
                    </a:lnTo>
                    <a:lnTo>
                      <a:pt x="932" y="446"/>
                    </a:lnTo>
                    <a:lnTo>
                      <a:pt x="924" y="486"/>
                    </a:lnTo>
                    <a:lnTo>
                      <a:pt x="913" y="524"/>
                    </a:lnTo>
                    <a:lnTo>
                      <a:pt x="897" y="562"/>
                    </a:lnTo>
                    <a:lnTo>
                      <a:pt x="875" y="598"/>
                    </a:lnTo>
                    <a:lnTo>
                      <a:pt x="853" y="630"/>
                    </a:lnTo>
                    <a:lnTo>
                      <a:pt x="826" y="662"/>
                    </a:lnTo>
                    <a:lnTo>
                      <a:pt x="793" y="690"/>
                    </a:lnTo>
                    <a:lnTo>
                      <a:pt x="761" y="716"/>
                    </a:lnTo>
                    <a:lnTo>
                      <a:pt x="725" y="740"/>
                    </a:lnTo>
                    <a:lnTo>
                      <a:pt x="687" y="760"/>
                    </a:lnTo>
                    <a:lnTo>
                      <a:pt x="646" y="778"/>
                    </a:lnTo>
                    <a:lnTo>
                      <a:pt x="602" y="792"/>
                    </a:lnTo>
                    <a:lnTo>
                      <a:pt x="556" y="802"/>
                    </a:lnTo>
                    <a:lnTo>
                      <a:pt x="510" y="808"/>
                    </a:lnTo>
                    <a:lnTo>
                      <a:pt x="463" y="810"/>
                    </a:lnTo>
                    <a:lnTo>
                      <a:pt x="414" y="808"/>
                    </a:lnTo>
                    <a:lnTo>
                      <a:pt x="368" y="802"/>
                    </a:lnTo>
                    <a:lnTo>
                      <a:pt x="324" y="792"/>
                    </a:lnTo>
                    <a:lnTo>
                      <a:pt x="281" y="778"/>
                    </a:lnTo>
                    <a:lnTo>
                      <a:pt x="240" y="760"/>
                    </a:lnTo>
                    <a:lnTo>
                      <a:pt x="202" y="740"/>
                    </a:lnTo>
                    <a:lnTo>
                      <a:pt x="166" y="716"/>
                    </a:lnTo>
                    <a:lnTo>
                      <a:pt x="133" y="690"/>
                    </a:lnTo>
                    <a:lnTo>
                      <a:pt x="103" y="662"/>
                    </a:lnTo>
                    <a:lnTo>
                      <a:pt x="76" y="630"/>
                    </a:lnTo>
                    <a:lnTo>
                      <a:pt x="54" y="598"/>
                    </a:lnTo>
                    <a:lnTo>
                      <a:pt x="35" y="562"/>
                    </a:lnTo>
                    <a:lnTo>
                      <a:pt x="19" y="524"/>
                    </a:lnTo>
                    <a:lnTo>
                      <a:pt x="8" y="486"/>
                    </a:lnTo>
                    <a:lnTo>
                      <a:pt x="2" y="446"/>
                    </a:lnTo>
                    <a:lnTo>
                      <a:pt x="0" y="404"/>
                    </a:lnTo>
                    <a:lnTo>
                      <a:pt x="2" y="364"/>
                    </a:lnTo>
                    <a:lnTo>
                      <a:pt x="11" y="322"/>
                    </a:lnTo>
                    <a:lnTo>
                      <a:pt x="22" y="284"/>
                    </a:lnTo>
                    <a:lnTo>
                      <a:pt x="38" y="246"/>
                    </a:lnTo>
                    <a:lnTo>
                      <a:pt x="57" y="212"/>
                    </a:lnTo>
                    <a:lnTo>
                      <a:pt x="82" y="178"/>
                    </a:lnTo>
                    <a:lnTo>
                      <a:pt x="109" y="146"/>
                    </a:lnTo>
                    <a:lnTo>
                      <a:pt x="139" y="118"/>
                    </a:lnTo>
                    <a:lnTo>
                      <a:pt x="172" y="92"/>
                    </a:lnTo>
                    <a:lnTo>
                      <a:pt x="210" y="68"/>
                    </a:lnTo>
                    <a:lnTo>
                      <a:pt x="248" y="48"/>
                    </a:lnTo>
                    <a:lnTo>
                      <a:pt x="289" y="32"/>
                    </a:lnTo>
                    <a:lnTo>
                      <a:pt x="332" y="18"/>
                    </a:lnTo>
                    <a:lnTo>
                      <a:pt x="376" y="8"/>
                    </a:lnTo>
                    <a:lnTo>
                      <a:pt x="422" y="2"/>
                    </a:lnTo>
                    <a:lnTo>
                      <a:pt x="47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6" name="Freeform 31"/>
              <p:cNvSpPr>
                <a:spLocks/>
              </p:cNvSpPr>
              <p:nvPr/>
            </p:nvSpPr>
            <p:spPr bwMode="auto">
              <a:xfrm>
                <a:off x="3527" y="1660"/>
                <a:ext cx="905" cy="786"/>
              </a:xfrm>
              <a:custGeom>
                <a:avLst/>
                <a:gdLst>
                  <a:gd name="T0" fmla="*/ 458 w 905"/>
                  <a:gd name="T1" fmla="*/ 0 h 786"/>
                  <a:gd name="T2" fmla="*/ 551 w 905"/>
                  <a:gd name="T3" fmla="*/ 8 h 786"/>
                  <a:gd name="T4" fmla="*/ 635 w 905"/>
                  <a:gd name="T5" fmla="*/ 30 h 786"/>
                  <a:gd name="T6" fmla="*/ 712 w 905"/>
                  <a:gd name="T7" fmla="*/ 66 h 786"/>
                  <a:gd name="T8" fmla="*/ 777 w 905"/>
                  <a:gd name="T9" fmla="*/ 114 h 786"/>
                  <a:gd name="T10" fmla="*/ 832 w 905"/>
                  <a:gd name="T11" fmla="*/ 174 h 786"/>
                  <a:gd name="T12" fmla="*/ 873 w 905"/>
                  <a:gd name="T13" fmla="*/ 240 h 786"/>
                  <a:gd name="T14" fmla="*/ 897 w 905"/>
                  <a:gd name="T15" fmla="*/ 314 h 786"/>
                  <a:gd name="T16" fmla="*/ 905 w 905"/>
                  <a:gd name="T17" fmla="*/ 392 h 786"/>
                  <a:gd name="T18" fmla="*/ 903 w 905"/>
                  <a:gd name="T19" fmla="*/ 432 h 786"/>
                  <a:gd name="T20" fmla="*/ 884 w 905"/>
                  <a:gd name="T21" fmla="*/ 510 h 786"/>
                  <a:gd name="T22" fmla="*/ 848 w 905"/>
                  <a:gd name="T23" fmla="*/ 580 h 786"/>
                  <a:gd name="T24" fmla="*/ 799 w 905"/>
                  <a:gd name="T25" fmla="*/ 642 h 786"/>
                  <a:gd name="T26" fmla="*/ 736 w 905"/>
                  <a:gd name="T27" fmla="*/ 696 h 786"/>
                  <a:gd name="T28" fmla="*/ 665 w 905"/>
                  <a:gd name="T29" fmla="*/ 738 h 786"/>
                  <a:gd name="T30" fmla="*/ 584 w 905"/>
                  <a:gd name="T31" fmla="*/ 768 h 786"/>
                  <a:gd name="T32" fmla="*/ 494 w 905"/>
                  <a:gd name="T33" fmla="*/ 784 h 786"/>
                  <a:gd name="T34" fmla="*/ 447 w 905"/>
                  <a:gd name="T35" fmla="*/ 786 h 786"/>
                  <a:gd name="T36" fmla="*/ 357 w 905"/>
                  <a:gd name="T37" fmla="*/ 778 h 786"/>
                  <a:gd name="T38" fmla="*/ 273 w 905"/>
                  <a:gd name="T39" fmla="*/ 754 h 786"/>
                  <a:gd name="T40" fmla="*/ 196 w 905"/>
                  <a:gd name="T41" fmla="*/ 718 h 786"/>
                  <a:gd name="T42" fmla="*/ 128 w 905"/>
                  <a:gd name="T43" fmla="*/ 670 h 786"/>
                  <a:gd name="T44" fmla="*/ 74 w 905"/>
                  <a:gd name="T45" fmla="*/ 612 h 786"/>
                  <a:gd name="T46" fmla="*/ 33 w 905"/>
                  <a:gd name="T47" fmla="*/ 546 h 786"/>
                  <a:gd name="T48" fmla="*/ 8 w 905"/>
                  <a:gd name="T49" fmla="*/ 472 h 786"/>
                  <a:gd name="T50" fmla="*/ 0 w 905"/>
                  <a:gd name="T51" fmla="*/ 392 h 786"/>
                  <a:gd name="T52" fmla="*/ 3 w 905"/>
                  <a:gd name="T53" fmla="*/ 352 h 786"/>
                  <a:gd name="T54" fmla="*/ 22 w 905"/>
                  <a:gd name="T55" fmla="*/ 276 h 786"/>
                  <a:gd name="T56" fmla="*/ 57 w 905"/>
                  <a:gd name="T57" fmla="*/ 206 h 786"/>
                  <a:gd name="T58" fmla="*/ 106 w 905"/>
                  <a:gd name="T59" fmla="*/ 142 h 786"/>
                  <a:gd name="T60" fmla="*/ 169 w 905"/>
                  <a:gd name="T61" fmla="*/ 90 h 786"/>
                  <a:gd name="T62" fmla="*/ 243 w 905"/>
                  <a:gd name="T63" fmla="*/ 48 h 786"/>
                  <a:gd name="T64" fmla="*/ 324 w 905"/>
                  <a:gd name="T65" fmla="*/ 18 h 786"/>
                  <a:gd name="T66" fmla="*/ 412 w 905"/>
                  <a:gd name="T67" fmla="*/ 2 h 786"/>
                  <a:gd name="T68" fmla="*/ 458 w 905"/>
                  <a:gd name="T69" fmla="*/ 0 h 7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5" h="786">
                    <a:moveTo>
                      <a:pt x="458" y="0"/>
                    </a:moveTo>
                    <a:lnTo>
                      <a:pt x="458" y="0"/>
                    </a:lnTo>
                    <a:lnTo>
                      <a:pt x="504" y="2"/>
                    </a:lnTo>
                    <a:lnTo>
                      <a:pt x="551" y="8"/>
                    </a:lnTo>
                    <a:lnTo>
                      <a:pt x="592" y="18"/>
                    </a:lnTo>
                    <a:lnTo>
                      <a:pt x="635" y="30"/>
                    </a:lnTo>
                    <a:lnTo>
                      <a:pt x="674" y="48"/>
                    </a:lnTo>
                    <a:lnTo>
                      <a:pt x="712" y="66"/>
                    </a:lnTo>
                    <a:lnTo>
                      <a:pt x="744" y="90"/>
                    </a:lnTo>
                    <a:lnTo>
                      <a:pt x="777" y="114"/>
                    </a:lnTo>
                    <a:lnTo>
                      <a:pt x="807" y="142"/>
                    </a:lnTo>
                    <a:lnTo>
                      <a:pt x="832" y="174"/>
                    </a:lnTo>
                    <a:lnTo>
                      <a:pt x="854" y="206"/>
                    </a:lnTo>
                    <a:lnTo>
                      <a:pt x="873" y="240"/>
                    </a:lnTo>
                    <a:lnTo>
                      <a:pt x="889" y="276"/>
                    </a:lnTo>
                    <a:lnTo>
                      <a:pt x="897" y="314"/>
                    </a:lnTo>
                    <a:lnTo>
                      <a:pt x="905" y="352"/>
                    </a:lnTo>
                    <a:lnTo>
                      <a:pt x="905" y="392"/>
                    </a:lnTo>
                    <a:lnTo>
                      <a:pt x="903" y="432"/>
                    </a:lnTo>
                    <a:lnTo>
                      <a:pt x="897" y="472"/>
                    </a:lnTo>
                    <a:lnTo>
                      <a:pt x="884" y="510"/>
                    </a:lnTo>
                    <a:lnTo>
                      <a:pt x="870" y="546"/>
                    </a:lnTo>
                    <a:lnTo>
                      <a:pt x="848" y="580"/>
                    </a:lnTo>
                    <a:lnTo>
                      <a:pt x="826" y="612"/>
                    </a:lnTo>
                    <a:lnTo>
                      <a:pt x="799" y="642"/>
                    </a:lnTo>
                    <a:lnTo>
                      <a:pt x="769" y="670"/>
                    </a:lnTo>
                    <a:lnTo>
                      <a:pt x="736" y="696"/>
                    </a:lnTo>
                    <a:lnTo>
                      <a:pt x="701" y="718"/>
                    </a:lnTo>
                    <a:lnTo>
                      <a:pt x="665" y="738"/>
                    </a:lnTo>
                    <a:lnTo>
                      <a:pt x="624" y="754"/>
                    </a:lnTo>
                    <a:lnTo>
                      <a:pt x="584" y="768"/>
                    </a:lnTo>
                    <a:lnTo>
                      <a:pt x="540" y="778"/>
                    </a:lnTo>
                    <a:lnTo>
                      <a:pt x="494" y="784"/>
                    </a:lnTo>
                    <a:lnTo>
                      <a:pt x="447" y="786"/>
                    </a:lnTo>
                    <a:lnTo>
                      <a:pt x="401" y="784"/>
                    </a:lnTo>
                    <a:lnTo>
                      <a:pt x="357" y="778"/>
                    </a:lnTo>
                    <a:lnTo>
                      <a:pt x="314" y="768"/>
                    </a:lnTo>
                    <a:lnTo>
                      <a:pt x="273" y="754"/>
                    </a:lnTo>
                    <a:lnTo>
                      <a:pt x="232" y="738"/>
                    </a:lnTo>
                    <a:lnTo>
                      <a:pt x="196" y="718"/>
                    </a:lnTo>
                    <a:lnTo>
                      <a:pt x="161" y="696"/>
                    </a:lnTo>
                    <a:lnTo>
                      <a:pt x="128" y="670"/>
                    </a:lnTo>
                    <a:lnTo>
                      <a:pt x="101" y="642"/>
                    </a:lnTo>
                    <a:lnTo>
                      <a:pt x="74" y="612"/>
                    </a:lnTo>
                    <a:lnTo>
                      <a:pt x="52" y="580"/>
                    </a:lnTo>
                    <a:lnTo>
                      <a:pt x="33" y="546"/>
                    </a:lnTo>
                    <a:lnTo>
                      <a:pt x="19" y="510"/>
                    </a:lnTo>
                    <a:lnTo>
                      <a:pt x="8" y="472"/>
                    </a:lnTo>
                    <a:lnTo>
                      <a:pt x="3" y="432"/>
                    </a:lnTo>
                    <a:lnTo>
                      <a:pt x="0" y="392"/>
                    </a:lnTo>
                    <a:lnTo>
                      <a:pt x="3" y="352"/>
                    </a:lnTo>
                    <a:lnTo>
                      <a:pt x="11" y="314"/>
                    </a:lnTo>
                    <a:lnTo>
                      <a:pt x="22" y="276"/>
                    </a:lnTo>
                    <a:lnTo>
                      <a:pt x="38" y="240"/>
                    </a:lnTo>
                    <a:lnTo>
                      <a:pt x="57" y="206"/>
                    </a:lnTo>
                    <a:lnTo>
                      <a:pt x="79" y="174"/>
                    </a:lnTo>
                    <a:lnTo>
                      <a:pt x="106" y="142"/>
                    </a:lnTo>
                    <a:lnTo>
                      <a:pt x="136" y="114"/>
                    </a:lnTo>
                    <a:lnTo>
                      <a:pt x="169" y="90"/>
                    </a:lnTo>
                    <a:lnTo>
                      <a:pt x="204" y="66"/>
                    </a:lnTo>
                    <a:lnTo>
                      <a:pt x="243" y="48"/>
                    </a:lnTo>
                    <a:lnTo>
                      <a:pt x="281" y="30"/>
                    </a:lnTo>
                    <a:lnTo>
                      <a:pt x="324" y="18"/>
                    </a:lnTo>
                    <a:lnTo>
                      <a:pt x="368" y="8"/>
                    </a:lnTo>
                    <a:lnTo>
                      <a:pt x="412" y="2"/>
                    </a:lnTo>
                    <a:lnTo>
                      <a:pt x="458"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7" name="Freeform 32"/>
              <p:cNvSpPr>
                <a:spLocks/>
              </p:cNvSpPr>
              <p:nvPr/>
            </p:nvSpPr>
            <p:spPr bwMode="auto">
              <a:xfrm>
                <a:off x="3535" y="1672"/>
                <a:ext cx="878" cy="760"/>
              </a:xfrm>
              <a:custGeom>
                <a:avLst/>
                <a:gdLst>
                  <a:gd name="T0" fmla="*/ 445 w 878"/>
                  <a:gd name="T1" fmla="*/ 0 h 760"/>
                  <a:gd name="T2" fmla="*/ 535 w 878"/>
                  <a:gd name="T3" fmla="*/ 8 h 760"/>
                  <a:gd name="T4" fmla="*/ 616 w 878"/>
                  <a:gd name="T5" fmla="*/ 30 h 760"/>
                  <a:gd name="T6" fmla="*/ 690 w 878"/>
                  <a:gd name="T7" fmla="*/ 66 h 760"/>
                  <a:gd name="T8" fmla="*/ 756 w 878"/>
                  <a:gd name="T9" fmla="*/ 112 h 760"/>
                  <a:gd name="T10" fmla="*/ 807 w 878"/>
                  <a:gd name="T11" fmla="*/ 168 h 760"/>
                  <a:gd name="T12" fmla="*/ 846 w 878"/>
                  <a:gd name="T13" fmla="*/ 232 h 760"/>
                  <a:gd name="T14" fmla="*/ 870 w 878"/>
                  <a:gd name="T15" fmla="*/ 304 h 760"/>
                  <a:gd name="T16" fmla="*/ 878 w 878"/>
                  <a:gd name="T17" fmla="*/ 380 h 760"/>
                  <a:gd name="T18" fmla="*/ 876 w 878"/>
                  <a:gd name="T19" fmla="*/ 420 h 760"/>
                  <a:gd name="T20" fmla="*/ 856 w 878"/>
                  <a:gd name="T21" fmla="*/ 494 h 760"/>
                  <a:gd name="T22" fmla="*/ 824 w 878"/>
                  <a:gd name="T23" fmla="*/ 562 h 760"/>
                  <a:gd name="T24" fmla="*/ 775 w 878"/>
                  <a:gd name="T25" fmla="*/ 622 h 760"/>
                  <a:gd name="T26" fmla="*/ 715 w 878"/>
                  <a:gd name="T27" fmla="*/ 674 h 760"/>
                  <a:gd name="T28" fmla="*/ 644 w 878"/>
                  <a:gd name="T29" fmla="*/ 714 h 760"/>
                  <a:gd name="T30" fmla="*/ 565 w 878"/>
                  <a:gd name="T31" fmla="*/ 744 h 760"/>
                  <a:gd name="T32" fmla="*/ 477 w 878"/>
                  <a:gd name="T33" fmla="*/ 758 h 760"/>
                  <a:gd name="T34" fmla="*/ 434 w 878"/>
                  <a:gd name="T35" fmla="*/ 760 h 760"/>
                  <a:gd name="T36" fmla="*/ 344 w 878"/>
                  <a:gd name="T37" fmla="*/ 752 h 760"/>
                  <a:gd name="T38" fmla="*/ 262 w 878"/>
                  <a:gd name="T39" fmla="*/ 730 h 760"/>
                  <a:gd name="T40" fmla="*/ 188 w 878"/>
                  <a:gd name="T41" fmla="*/ 696 h 760"/>
                  <a:gd name="T42" fmla="*/ 123 w 878"/>
                  <a:gd name="T43" fmla="*/ 650 h 760"/>
                  <a:gd name="T44" fmla="*/ 71 w 878"/>
                  <a:gd name="T45" fmla="*/ 592 h 760"/>
                  <a:gd name="T46" fmla="*/ 33 w 878"/>
                  <a:gd name="T47" fmla="*/ 528 h 760"/>
                  <a:gd name="T48" fmla="*/ 8 w 878"/>
                  <a:gd name="T49" fmla="*/ 456 h 760"/>
                  <a:gd name="T50" fmla="*/ 0 w 878"/>
                  <a:gd name="T51" fmla="*/ 380 h 760"/>
                  <a:gd name="T52" fmla="*/ 3 w 878"/>
                  <a:gd name="T53" fmla="*/ 342 h 760"/>
                  <a:gd name="T54" fmla="*/ 22 w 878"/>
                  <a:gd name="T55" fmla="*/ 268 h 760"/>
                  <a:gd name="T56" fmla="*/ 57 w 878"/>
                  <a:gd name="T57" fmla="*/ 200 h 760"/>
                  <a:gd name="T58" fmla="*/ 104 w 878"/>
                  <a:gd name="T59" fmla="*/ 138 h 760"/>
                  <a:gd name="T60" fmla="*/ 166 w 878"/>
                  <a:gd name="T61" fmla="*/ 88 h 760"/>
                  <a:gd name="T62" fmla="*/ 235 w 878"/>
                  <a:gd name="T63" fmla="*/ 46 h 760"/>
                  <a:gd name="T64" fmla="*/ 316 w 878"/>
                  <a:gd name="T65" fmla="*/ 18 h 760"/>
                  <a:gd name="T66" fmla="*/ 401 w 878"/>
                  <a:gd name="T67" fmla="*/ 2 h 760"/>
                  <a:gd name="T68" fmla="*/ 445 w 878"/>
                  <a:gd name="T69" fmla="*/ 0 h 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78" h="760">
                    <a:moveTo>
                      <a:pt x="445" y="0"/>
                    </a:moveTo>
                    <a:lnTo>
                      <a:pt x="445" y="0"/>
                    </a:lnTo>
                    <a:lnTo>
                      <a:pt x="491" y="2"/>
                    </a:lnTo>
                    <a:lnTo>
                      <a:pt x="535" y="8"/>
                    </a:lnTo>
                    <a:lnTo>
                      <a:pt x="576" y="18"/>
                    </a:lnTo>
                    <a:lnTo>
                      <a:pt x="616" y="30"/>
                    </a:lnTo>
                    <a:lnTo>
                      <a:pt x="655" y="46"/>
                    </a:lnTo>
                    <a:lnTo>
                      <a:pt x="690" y="66"/>
                    </a:lnTo>
                    <a:lnTo>
                      <a:pt x="723" y="88"/>
                    </a:lnTo>
                    <a:lnTo>
                      <a:pt x="756" y="112"/>
                    </a:lnTo>
                    <a:lnTo>
                      <a:pt x="783" y="138"/>
                    </a:lnTo>
                    <a:lnTo>
                      <a:pt x="807" y="168"/>
                    </a:lnTo>
                    <a:lnTo>
                      <a:pt x="829" y="200"/>
                    </a:lnTo>
                    <a:lnTo>
                      <a:pt x="846" y="232"/>
                    </a:lnTo>
                    <a:lnTo>
                      <a:pt x="862" y="268"/>
                    </a:lnTo>
                    <a:lnTo>
                      <a:pt x="870" y="304"/>
                    </a:lnTo>
                    <a:lnTo>
                      <a:pt x="878" y="342"/>
                    </a:lnTo>
                    <a:lnTo>
                      <a:pt x="878" y="380"/>
                    </a:lnTo>
                    <a:lnTo>
                      <a:pt x="876" y="420"/>
                    </a:lnTo>
                    <a:lnTo>
                      <a:pt x="867" y="456"/>
                    </a:lnTo>
                    <a:lnTo>
                      <a:pt x="856" y="494"/>
                    </a:lnTo>
                    <a:lnTo>
                      <a:pt x="843" y="528"/>
                    </a:lnTo>
                    <a:lnTo>
                      <a:pt x="824" y="562"/>
                    </a:lnTo>
                    <a:lnTo>
                      <a:pt x="799" y="592"/>
                    </a:lnTo>
                    <a:lnTo>
                      <a:pt x="775" y="622"/>
                    </a:lnTo>
                    <a:lnTo>
                      <a:pt x="745" y="650"/>
                    </a:lnTo>
                    <a:lnTo>
                      <a:pt x="715" y="674"/>
                    </a:lnTo>
                    <a:lnTo>
                      <a:pt x="679" y="696"/>
                    </a:lnTo>
                    <a:lnTo>
                      <a:pt x="644" y="714"/>
                    </a:lnTo>
                    <a:lnTo>
                      <a:pt x="603" y="730"/>
                    </a:lnTo>
                    <a:lnTo>
                      <a:pt x="565" y="744"/>
                    </a:lnTo>
                    <a:lnTo>
                      <a:pt x="521" y="752"/>
                    </a:lnTo>
                    <a:lnTo>
                      <a:pt x="477" y="758"/>
                    </a:lnTo>
                    <a:lnTo>
                      <a:pt x="434" y="760"/>
                    </a:lnTo>
                    <a:lnTo>
                      <a:pt x="387" y="758"/>
                    </a:lnTo>
                    <a:lnTo>
                      <a:pt x="344" y="752"/>
                    </a:lnTo>
                    <a:lnTo>
                      <a:pt x="303" y="744"/>
                    </a:lnTo>
                    <a:lnTo>
                      <a:pt x="262" y="730"/>
                    </a:lnTo>
                    <a:lnTo>
                      <a:pt x="224" y="714"/>
                    </a:lnTo>
                    <a:lnTo>
                      <a:pt x="188" y="696"/>
                    </a:lnTo>
                    <a:lnTo>
                      <a:pt x="156" y="674"/>
                    </a:lnTo>
                    <a:lnTo>
                      <a:pt x="123" y="650"/>
                    </a:lnTo>
                    <a:lnTo>
                      <a:pt x="96" y="622"/>
                    </a:lnTo>
                    <a:lnTo>
                      <a:pt x="71" y="592"/>
                    </a:lnTo>
                    <a:lnTo>
                      <a:pt x="49" y="562"/>
                    </a:lnTo>
                    <a:lnTo>
                      <a:pt x="33" y="528"/>
                    </a:lnTo>
                    <a:lnTo>
                      <a:pt x="16" y="494"/>
                    </a:lnTo>
                    <a:lnTo>
                      <a:pt x="8" y="456"/>
                    </a:lnTo>
                    <a:lnTo>
                      <a:pt x="0" y="420"/>
                    </a:lnTo>
                    <a:lnTo>
                      <a:pt x="0" y="380"/>
                    </a:lnTo>
                    <a:lnTo>
                      <a:pt x="3" y="342"/>
                    </a:lnTo>
                    <a:lnTo>
                      <a:pt x="11" y="304"/>
                    </a:lnTo>
                    <a:lnTo>
                      <a:pt x="22" y="268"/>
                    </a:lnTo>
                    <a:lnTo>
                      <a:pt x="38" y="232"/>
                    </a:lnTo>
                    <a:lnTo>
                      <a:pt x="57" y="200"/>
                    </a:lnTo>
                    <a:lnTo>
                      <a:pt x="79" y="168"/>
                    </a:lnTo>
                    <a:lnTo>
                      <a:pt x="104" y="138"/>
                    </a:lnTo>
                    <a:lnTo>
                      <a:pt x="134" y="112"/>
                    </a:lnTo>
                    <a:lnTo>
                      <a:pt x="166" y="88"/>
                    </a:lnTo>
                    <a:lnTo>
                      <a:pt x="199" y="66"/>
                    </a:lnTo>
                    <a:lnTo>
                      <a:pt x="235" y="46"/>
                    </a:lnTo>
                    <a:lnTo>
                      <a:pt x="276" y="30"/>
                    </a:lnTo>
                    <a:lnTo>
                      <a:pt x="316" y="18"/>
                    </a:lnTo>
                    <a:lnTo>
                      <a:pt x="357" y="8"/>
                    </a:lnTo>
                    <a:lnTo>
                      <a:pt x="401" y="2"/>
                    </a:lnTo>
                    <a:lnTo>
                      <a:pt x="445" y="0"/>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8" name="Freeform 33"/>
              <p:cNvSpPr>
                <a:spLocks/>
              </p:cNvSpPr>
              <p:nvPr/>
            </p:nvSpPr>
            <p:spPr bwMode="auto">
              <a:xfrm>
                <a:off x="3543" y="1684"/>
                <a:ext cx="851" cy="736"/>
              </a:xfrm>
              <a:custGeom>
                <a:avLst/>
                <a:gdLst>
                  <a:gd name="T0" fmla="*/ 434 w 851"/>
                  <a:gd name="T1" fmla="*/ 0 h 736"/>
                  <a:gd name="T2" fmla="*/ 518 w 851"/>
                  <a:gd name="T3" fmla="*/ 8 h 736"/>
                  <a:gd name="T4" fmla="*/ 598 w 851"/>
                  <a:gd name="T5" fmla="*/ 30 h 736"/>
                  <a:gd name="T6" fmla="*/ 671 w 851"/>
                  <a:gd name="T7" fmla="*/ 64 h 736"/>
                  <a:gd name="T8" fmla="*/ 731 w 851"/>
                  <a:gd name="T9" fmla="*/ 108 h 736"/>
                  <a:gd name="T10" fmla="*/ 783 w 851"/>
                  <a:gd name="T11" fmla="*/ 164 h 736"/>
                  <a:gd name="T12" fmla="*/ 821 w 851"/>
                  <a:gd name="T13" fmla="*/ 226 h 736"/>
                  <a:gd name="T14" fmla="*/ 843 w 851"/>
                  <a:gd name="T15" fmla="*/ 294 h 736"/>
                  <a:gd name="T16" fmla="*/ 851 w 851"/>
                  <a:gd name="T17" fmla="*/ 368 h 736"/>
                  <a:gd name="T18" fmla="*/ 848 w 851"/>
                  <a:gd name="T19" fmla="*/ 406 h 736"/>
                  <a:gd name="T20" fmla="*/ 829 w 851"/>
                  <a:gd name="T21" fmla="*/ 478 h 736"/>
                  <a:gd name="T22" fmla="*/ 797 w 851"/>
                  <a:gd name="T23" fmla="*/ 544 h 736"/>
                  <a:gd name="T24" fmla="*/ 748 w 851"/>
                  <a:gd name="T25" fmla="*/ 602 h 736"/>
                  <a:gd name="T26" fmla="*/ 690 w 851"/>
                  <a:gd name="T27" fmla="*/ 652 h 736"/>
                  <a:gd name="T28" fmla="*/ 622 w 851"/>
                  <a:gd name="T29" fmla="*/ 692 h 736"/>
                  <a:gd name="T30" fmla="*/ 546 w 851"/>
                  <a:gd name="T31" fmla="*/ 720 h 736"/>
                  <a:gd name="T32" fmla="*/ 461 w 851"/>
                  <a:gd name="T33" fmla="*/ 734 h 736"/>
                  <a:gd name="T34" fmla="*/ 418 w 851"/>
                  <a:gd name="T35" fmla="*/ 736 h 736"/>
                  <a:gd name="T36" fmla="*/ 333 w 851"/>
                  <a:gd name="T37" fmla="*/ 728 h 736"/>
                  <a:gd name="T38" fmla="*/ 254 w 851"/>
                  <a:gd name="T39" fmla="*/ 708 h 736"/>
                  <a:gd name="T40" fmla="*/ 180 w 851"/>
                  <a:gd name="T41" fmla="*/ 674 h 736"/>
                  <a:gd name="T42" fmla="*/ 120 w 851"/>
                  <a:gd name="T43" fmla="*/ 628 h 736"/>
                  <a:gd name="T44" fmla="*/ 68 w 851"/>
                  <a:gd name="T45" fmla="*/ 574 h 736"/>
                  <a:gd name="T46" fmla="*/ 30 w 851"/>
                  <a:gd name="T47" fmla="*/ 512 h 736"/>
                  <a:gd name="T48" fmla="*/ 8 w 851"/>
                  <a:gd name="T49" fmla="*/ 442 h 736"/>
                  <a:gd name="T50" fmla="*/ 0 w 851"/>
                  <a:gd name="T51" fmla="*/ 368 h 736"/>
                  <a:gd name="T52" fmla="*/ 3 w 851"/>
                  <a:gd name="T53" fmla="*/ 332 h 736"/>
                  <a:gd name="T54" fmla="*/ 22 w 851"/>
                  <a:gd name="T55" fmla="*/ 260 h 736"/>
                  <a:gd name="T56" fmla="*/ 55 w 851"/>
                  <a:gd name="T57" fmla="*/ 194 h 736"/>
                  <a:gd name="T58" fmla="*/ 104 w 851"/>
                  <a:gd name="T59" fmla="*/ 134 h 736"/>
                  <a:gd name="T60" fmla="*/ 161 w 851"/>
                  <a:gd name="T61" fmla="*/ 86 h 736"/>
                  <a:gd name="T62" fmla="*/ 229 w 851"/>
                  <a:gd name="T63" fmla="*/ 46 h 736"/>
                  <a:gd name="T64" fmla="*/ 306 w 851"/>
                  <a:gd name="T65" fmla="*/ 18 h 736"/>
                  <a:gd name="T66" fmla="*/ 390 w 851"/>
                  <a:gd name="T67" fmla="*/ 2 h 736"/>
                  <a:gd name="T68" fmla="*/ 434 w 851"/>
                  <a:gd name="T69" fmla="*/ 0 h 7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1" h="736">
                    <a:moveTo>
                      <a:pt x="434" y="0"/>
                    </a:moveTo>
                    <a:lnTo>
                      <a:pt x="434" y="0"/>
                    </a:lnTo>
                    <a:lnTo>
                      <a:pt x="478" y="2"/>
                    </a:lnTo>
                    <a:lnTo>
                      <a:pt x="518" y="8"/>
                    </a:lnTo>
                    <a:lnTo>
                      <a:pt x="559" y="18"/>
                    </a:lnTo>
                    <a:lnTo>
                      <a:pt x="598" y="30"/>
                    </a:lnTo>
                    <a:lnTo>
                      <a:pt x="636" y="46"/>
                    </a:lnTo>
                    <a:lnTo>
                      <a:pt x="671" y="64"/>
                    </a:lnTo>
                    <a:lnTo>
                      <a:pt x="701" y="86"/>
                    </a:lnTo>
                    <a:lnTo>
                      <a:pt x="731" y="108"/>
                    </a:lnTo>
                    <a:lnTo>
                      <a:pt x="758" y="134"/>
                    </a:lnTo>
                    <a:lnTo>
                      <a:pt x="783" y="164"/>
                    </a:lnTo>
                    <a:lnTo>
                      <a:pt x="805" y="194"/>
                    </a:lnTo>
                    <a:lnTo>
                      <a:pt x="821" y="226"/>
                    </a:lnTo>
                    <a:lnTo>
                      <a:pt x="835" y="260"/>
                    </a:lnTo>
                    <a:lnTo>
                      <a:pt x="843" y="294"/>
                    </a:lnTo>
                    <a:lnTo>
                      <a:pt x="851" y="332"/>
                    </a:lnTo>
                    <a:lnTo>
                      <a:pt x="851" y="368"/>
                    </a:lnTo>
                    <a:lnTo>
                      <a:pt x="848" y="406"/>
                    </a:lnTo>
                    <a:lnTo>
                      <a:pt x="840" y="442"/>
                    </a:lnTo>
                    <a:lnTo>
                      <a:pt x="829" y="478"/>
                    </a:lnTo>
                    <a:lnTo>
                      <a:pt x="816" y="512"/>
                    </a:lnTo>
                    <a:lnTo>
                      <a:pt x="797" y="544"/>
                    </a:lnTo>
                    <a:lnTo>
                      <a:pt x="775" y="574"/>
                    </a:lnTo>
                    <a:lnTo>
                      <a:pt x="748" y="602"/>
                    </a:lnTo>
                    <a:lnTo>
                      <a:pt x="720" y="628"/>
                    </a:lnTo>
                    <a:lnTo>
                      <a:pt x="690" y="652"/>
                    </a:lnTo>
                    <a:lnTo>
                      <a:pt x="658" y="674"/>
                    </a:lnTo>
                    <a:lnTo>
                      <a:pt x="622" y="692"/>
                    </a:lnTo>
                    <a:lnTo>
                      <a:pt x="584" y="708"/>
                    </a:lnTo>
                    <a:lnTo>
                      <a:pt x="546" y="720"/>
                    </a:lnTo>
                    <a:lnTo>
                      <a:pt x="505" y="728"/>
                    </a:lnTo>
                    <a:lnTo>
                      <a:pt x="461" y="734"/>
                    </a:lnTo>
                    <a:lnTo>
                      <a:pt x="418" y="736"/>
                    </a:lnTo>
                    <a:lnTo>
                      <a:pt x="374" y="734"/>
                    </a:lnTo>
                    <a:lnTo>
                      <a:pt x="333" y="728"/>
                    </a:lnTo>
                    <a:lnTo>
                      <a:pt x="292" y="720"/>
                    </a:lnTo>
                    <a:lnTo>
                      <a:pt x="254" y="708"/>
                    </a:lnTo>
                    <a:lnTo>
                      <a:pt x="216" y="692"/>
                    </a:lnTo>
                    <a:lnTo>
                      <a:pt x="180" y="674"/>
                    </a:lnTo>
                    <a:lnTo>
                      <a:pt x="150" y="652"/>
                    </a:lnTo>
                    <a:lnTo>
                      <a:pt x="120" y="628"/>
                    </a:lnTo>
                    <a:lnTo>
                      <a:pt x="93" y="602"/>
                    </a:lnTo>
                    <a:lnTo>
                      <a:pt x="68" y="574"/>
                    </a:lnTo>
                    <a:lnTo>
                      <a:pt x="47" y="544"/>
                    </a:lnTo>
                    <a:lnTo>
                      <a:pt x="30" y="512"/>
                    </a:lnTo>
                    <a:lnTo>
                      <a:pt x="17" y="478"/>
                    </a:lnTo>
                    <a:lnTo>
                      <a:pt x="8" y="442"/>
                    </a:lnTo>
                    <a:lnTo>
                      <a:pt x="0" y="406"/>
                    </a:lnTo>
                    <a:lnTo>
                      <a:pt x="0" y="368"/>
                    </a:lnTo>
                    <a:lnTo>
                      <a:pt x="3" y="332"/>
                    </a:lnTo>
                    <a:lnTo>
                      <a:pt x="11" y="294"/>
                    </a:lnTo>
                    <a:lnTo>
                      <a:pt x="22" y="260"/>
                    </a:lnTo>
                    <a:lnTo>
                      <a:pt x="36" y="226"/>
                    </a:lnTo>
                    <a:lnTo>
                      <a:pt x="55" y="194"/>
                    </a:lnTo>
                    <a:lnTo>
                      <a:pt x="77" y="164"/>
                    </a:lnTo>
                    <a:lnTo>
                      <a:pt x="104" y="134"/>
                    </a:lnTo>
                    <a:lnTo>
                      <a:pt x="131" y="108"/>
                    </a:lnTo>
                    <a:lnTo>
                      <a:pt x="161" y="86"/>
                    </a:lnTo>
                    <a:lnTo>
                      <a:pt x="194" y="64"/>
                    </a:lnTo>
                    <a:lnTo>
                      <a:pt x="229" y="46"/>
                    </a:lnTo>
                    <a:lnTo>
                      <a:pt x="268" y="30"/>
                    </a:lnTo>
                    <a:lnTo>
                      <a:pt x="306" y="18"/>
                    </a:lnTo>
                    <a:lnTo>
                      <a:pt x="347" y="8"/>
                    </a:lnTo>
                    <a:lnTo>
                      <a:pt x="390" y="2"/>
                    </a:lnTo>
                    <a:lnTo>
                      <a:pt x="434" y="0"/>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29" name="Freeform 34"/>
              <p:cNvSpPr>
                <a:spLocks/>
              </p:cNvSpPr>
              <p:nvPr/>
            </p:nvSpPr>
            <p:spPr bwMode="auto">
              <a:xfrm>
                <a:off x="3551" y="1698"/>
                <a:ext cx="824" cy="710"/>
              </a:xfrm>
              <a:custGeom>
                <a:avLst/>
                <a:gdLst>
                  <a:gd name="T0" fmla="*/ 420 w 824"/>
                  <a:gd name="T1" fmla="*/ 0 h 710"/>
                  <a:gd name="T2" fmla="*/ 505 w 824"/>
                  <a:gd name="T3" fmla="*/ 6 h 710"/>
                  <a:gd name="T4" fmla="*/ 581 w 824"/>
                  <a:gd name="T5" fmla="*/ 28 h 710"/>
                  <a:gd name="T6" fmla="*/ 650 w 824"/>
                  <a:gd name="T7" fmla="*/ 60 h 710"/>
                  <a:gd name="T8" fmla="*/ 710 w 824"/>
                  <a:gd name="T9" fmla="*/ 104 h 710"/>
                  <a:gd name="T10" fmla="*/ 759 w 824"/>
                  <a:gd name="T11" fmla="*/ 156 h 710"/>
                  <a:gd name="T12" fmla="*/ 794 w 824"/>
                  <a:gd name="T13" fmla="*/ 216 h 710"/>
                  <a:gd name="T14" fmla="*/ 816 w 824"/>
                  <a:gd name="T15" fmla="*/ 284 h 710"/>
                  <a:gd name="T16" fmla="*/ 824 w 824"/>
                  <a:gd name="T17" fmla="*/ 354 h 710"/>
                  <a:gd name="T18" fmla="*/ 821 w 824"/>
                  <a:gd name="T19" fmla="*/ 390 h 710"/>
                  <a:gd name="T20" fmla="*/ 802 w 824"/>
                  <a:gd name="T21" fmla="*/ 460 h 710"/>
                  <a:gd name="T22" fmla="*/ 770 w 824"/>
                  <a:gd name="T23" fmla="*/ 524 h 710"/>
                  <a:gd name="T24" fmla="*/ 723 w 824"/>
                  <a:gd name="T25" fmla="*/ 580 h 710"/>
                  <a:gd name="T26" fmla="*/ 666 w 824"/>
                  <a:gd name="T27" fmla="*/ 628 h 710"/>
                  <a:gd name="T28" fmla="*/ 600 w 824"/>
                  <a:gd name="T29" fmla="*/ 666 h 710"/>
                  <a:gd name="T30" fmla="*/ 524 w 824"/>
                  <a:gd name="T31" fmla="*/ 694 h 710"/>
                  <a:gd name="T32" fmla="*/ 445 w 824"/>
                  <a:gd name="T33" fmla="*/ 708 h 710"/>
                  <a:gd name="T34" fmla="*/ 404 w 824"/>
                  <a:gd name="T35" fmla="*/ 710 h 710"/>
                  <a:gd name="T36" fmla="*/ 320 w 824"/>
                  <a:gd name="T37" fmla="*/ 702 h 710"/>
                  <a:gd name="T38" fmla="*/ 243 w 824"/>
                  <a:gd name="T39" fmla="*/ 682 h 710"/>
                  <a:gd name="T40" fmla="*/ 175 w 824"/>
                  <a:gd name="T41" fmla="*/ 648 h 710"/>
                  <a:gd name="T42" fmla="*/ 115 w 824"/>
                  <a:gd name="T43" fmla="*/ 606 h 710"/>
                  <a:gd name="T44" fmla="*/ 66 w 824"/>
                  <a:gd name="T45" fmla="*/ 552 h 710"/>
                  <a:gd name="T46" fmla="*/ 30 w 824"/>
                  <a:gd name="T47" fmla="*/ 492 h 710"/>
                  <a:gd name="T48" fmla="*/ 6 w 824"/>
                  <a:gd name="T49" fmla="*/ 426 h 710"/>
                  <a:gd name="T50" fmla="*/ 0 w 824"/>
                  <a:gd name="T51" fmla="*/ 354 h 710"/>
                  <a:gd name="T52" fmla="*/ 3 w 824"/>
                  <a:gd name="T53" fmla="*/ 318 h 710"/>
                  <a:gd name="T54" fmla="*/ 22 w 824"/>
                  <a:gd name="T55" fmla="*/ 250 h 710"/>
                  <a:gd name="T56" fmla="*/ 55 w 824"/>
                  <a:gd name="T57" fmla="*/ 186 h 710"/>
                  <a:gd name="T58" fmla="*/ 101 w 824"/>
                  <a:gd name="T59" fmla="*/ 128 h 710"/>
                  <a:gd name="T60" fmla="*/ 159 w 824"/>
                  <a:gd name="T61" fmla="*/ 80 h 710"/>
                  <a:gd name="T62" fmla="*/ 224 w 824"/>
                  <a:gd name="T63" fmla="*/ 42 h 710"/>
                  <a:gd name="T64" fmla="*/ 298 w 824"/>
                  <a:gd name="T65" fmla="*/ 16 h 710"/>
                  <a:gd name="T66" fmla="*/ 380 w 824"/>
                  <a:gd name="T67" fmla="*/ 2 h 710"/>
                  <a:gd name="T68" fmla="*/ 420 w 824"/>
                  <a:gd name="T69" fmla="*/ 0 h 7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24" h="710">
                    <a:moveTo>
                      <a:pt x="420" y="0"/>
                    </a:moveTo>
                    <a:lnTo>
                      <a:pt x="420" y="0"/>
                    </a:lnTo>
                    <a:lnTo>
                      <a:pt x="464" y="2"/>
                    </a:lnTo>
                    <a:lnTo>
                      <a:pt x="505" y="6"/>
                    </a:lnTo>
                    <a:lnTo>
                      <a:pt x="543" y="16"/>
                    </a:lnTo>
                    <a:lnTo>
                      <a:pt x="581" y="28"/>
                    </a:lnTo>
                    <a:lnTo>
                      <a:pt x="617" y="42"/>
                    </a:lnTo>
                    <a:lnTo>
                      <a:pt x="650" y="60"/>
                    </a:lnTo>
                    <a:lnTo>
                      <a:pt x="680" y="80"/>
                    </a:lnTo>
                    <a:lnTo>
                      <a:pt x="710" y="104"/>
                    </a:lnTo>
                    <a:lnTo>
                      <a:pt x="734" y="128"/>
                    </a:lnTo>
                    <a:lnTo>
                      <a:pt x="759" y="156"/>
                    </a:lnTo>
                    <a:lnTo>
                      <a:pt x="778" y="186"/>
                    </a:lnTo>
                    <a:lnTo>
                      <a:pt x="794" y="216"/>
                    </a:lnTo>
                    <a:lnTo>
                      <a:pt x="808" y="250"/>
                    </a:lnTo>
                    <a:lnTo>
                      <a:pt x="816" y="284"/>
                    </a:lnTo>
                    <a:lnTo>
                      <a:pt x="821" y="318"/>
                    </a:lnTo>
                    <a:lnTo>
                      <a:pt x="824" y="354"/>
                    </a:lnTo>
                    <a:lnTo>
                      <a:pt x="821" y="390"/>
                    </a:lnTo>
                    <a:lnTo>
                      <a:pt x="813" y="426"/>
                    </a:lnTo>
                    <a:lnTo>
                      <a:pt x="802" y="460"/>
                    </a:lnTo>
                    <a:lnTo>
                      <a:pt x="789" y="492"/>
                    </a:lnTo>
                    <a:lnTo>
                      <a:pt x="770" y="524"/>
                    </a:lnTo>
                    <a:lnTo>
                      <a:pt x="748" y="552"/>
                    </a:lnTo>
                    <a:lnTo>
                      <a:pt x="723" y="580"/>
                    </a:lnTo>
                    <a:lnTo>
                      <a:pt x="696" y="606"/>
                    </a:lnTo>
                    <a:lnTo>
                      <a:pt x="666" y="628"/>
                    </a:lnTo>
                    <a:lnTo>
                      <a:pt x="633" y="648"/>
                    </a:lnTo>
                    <a:lnTo>
                      <a:pt x="600" y="666"/>
                    </a:lnTo>
                    <a:lnTo>
                      <a:pt x="562" y="682"/>
                    </a:lnTo>
                    <a:lnTo>
                      <a:pt x="524" y="694"/>
                    </a:lnTo>
                    <a:lnTo>
                      <a:pt x="486" y="702"/>
                    </a:lnTo>
                    <a:lnTo>
                      <a:pt x="445" y="708"/>
                    </a:lnTo>
                    <a:lnTo>
                      <a:pt x="404" y="710"/>
                    </a:lnTo>
                    <a:lnTo>
                      <a:pt x="360" y="708"/>
                    </a:lnTo>
                    <a:lnTo>
                      <a:pt x="320" y="702"/>
                    </a:lnTo>
                    <a:lnTo>
                      <a:pt x="281" y="694"/>
                    </a:lnTo>
                    <a:lnTo>
                      <a:pt x="243" y="682"/>
                    </a:lnTo>
                    <a:lnTo>
                      <a:pt x="208" y="666"/>
                    </a:lnTo>
                    <a:lnTo>
                      <a:pt x="175" y="648"/>
                    </a:lnTo>
                    <a:lnTo>
                      <a:pt x="142" y="628"/>
                    </a:lnTo>
                    <a:lnTo>
                      <a:pt x="115" y="606"/>
                    </a:lnTo>
                    <a:lnTo>
                      <a:pt x="88" y="580"/>
                    </a:lnTo>
                    <a:lnTo>
                      <a:pt x="66" y="552"/>
                    </a:lnTo>
                    <a:lnTo>
                      <a:pt x="47" y="524"/>
                    </a:lnTo>
                    <a:lnTo>
                      <a:pt x="30" y="492"/>
                    </a:lnTo>
                    <a:lnTo>
                      <a:pt x="17" y="460"/>
                    </a:lnTo>
                    <a:lnTo>
                      <a:pt x="6" y="426"/>
                    </a:lnTo>
                    <a:lnTo>
                      <a:pt x="0" y="390"/>
                    </a:lnTo>
                    <a:lnTo>
                      <a:pt x="0" y="354"/>
                    </a:lnTo>
                    <a:lnTo>
                      <a:pt x="3" y="318"/>
                    </a:lnTo>
                    <a:lnTo>
                      <a:pt x="11" y="284"/>
                    </a:lnTo>
                    <a:lnTo>
                      <a:pt x="22" y="250"/>
                    </a:lnTo>
                    <a:lnTo>
                      <a:pt x="36" y="216"/>
                    </a:lnTo>
                    <a:lnTo>
                      <a:pt x="55" y="186"/>
                    </a:lnTo>
                    <a:lnTo>
                      <a:pt x="77" y="156"/>
                    </a:lnTo>
                    <a:lnTo>
                      <a:pt x="101" y="128"/>
                    </a:lnTo>
                    <a:lnTo>
                      <a:pt x="129" y="104"/>
                    </a:lnTo>
                    <a:lnTo>
                      <a:pt x="159" y="80"/>
                    </a:lnTo>
                    <a:lnTo>
                      <a:pt x="189" y="60"/>
                    </a:lnTo>
                    <a:lnTo>
                      <a:pt x="224" y="42"/>
                    </a:lnTo>
                    <a:lnTo>
                      <a:pt x="260" y="28"/>
                    </a:lnTo>
                    <a:lnTo>
                      <a:pt x="298" y="16"/>
                    </a:lnTo>
                    <a:lnTo>
                      <a:pt x="339" y="6"/>
                    </a:lnTo>
                    <a:lnTo>
                      <a:pt x="380" y="2"/>
                    </a:lnTo>
                    <a:lnTo>
                      <a:pt x="420" y="0"/>
                    </a:lnTo>
                    <a:close/>
                  </a:path>
                </a:pathLst>
              </a:custGeom>
              <a:solidFill>
                <a:srgbClr val="FF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0" name="Freeform 35"/>
              <p:cNvSpPr>
                <a:spLocks/>
              </p:cNvSpPr>
              <p:nvPr/>
            </p:nvSpPr>
            <p:spPr bwMode="auto">
              <a:xfrm>
                <a:off x="3560" y="1710"/>
                <a:ext cx="796" cy="684"/>
              </a:xfrm>
              <a:custGeom>
                <a:avLst/>
                <a:gdLst>
                  <a:gd name="T0" fmla="*/ 409 w 796"/>
                  <a:gd name="T1" fmla="*/ 0 h 684"/>
                  <a:gd name="T2" fmla="*/ 488 w 796"/>
                  <a:gd name="T3" fmla="*/ 8 h 684"/>
                  <a:gd name="T4" fmla="*/ 561 w 796"/>
                  <a:gd name="T5" fmla="*/ 28 h 684"/>
                  <a:gd name="T6" fmla="*/ 627 w 796"/>
                  <a:gd name="T7" fmla="*/ 58 h 684"/>
                  <a:gd name="T8" fmla="*/ 687 w 796"/>
                  <a:gd name="T9" fmla="*/ 100 h 684"/>
                  <a:gd name="T10" fmla="*/ 733 w 796"/>
                  <a:gd name="T11" fmla="*/ 152 h 684"/>
                  <a:gd name="T12" fmla="*/ 769 w 796"/>
                  <a:gd name="T13" fmla="*/ 210 h 684"/>
                  <a:gd name="T14" fmla="*/ 788 w 796"/>
                  <a:gd name="T15" fmla="*/ 274 h 684"/>
                  <a:gd name="T16" fmla="*/ 796 w 796"/>
                  <a:gd name="T17" fmla="*/ 342 h 684"/>
                  <a:gd name="T18" fmla="*/ 791 w 796"/>
                  <a:gd name="T19" fmla="*/ 378 h 684"/>
                  <a:gd name="T20" fmla="*/ 774 w 796"/>
                  <a:gd name="T21" fmla="*/ 444 h 684"/>
                  <a:gd name="T22" fmla="*/ 741 w 796"/>
                  <a:gd name="T23" fmla="*/ 506 h 684"/>
                  <a:gd name="T24" fmla="*/ 698 w 796"/>
                  <a:gd name="T25" fmla="*/ 560 h 684"/>
                  <a:gd name="T26" fmla="*/ 641 w 796"/>
                  <a:gd name="T27" fmla="*/ 606 h 684"/>
                  <a:gd name="T28" fmla="*/ 578 w 796"/>
                  <a:gd name="T29" fmla="*/ 644 h 684"/>
                  <a:gd name="T30" fmla="*/ 504 w 796"/>
                  <a:gd name="T31" fmla="*/ 670 h 684"/>
                  <a:gd name="T32" fmla="*/ 428 w 796"/>
                  <a:gd name="T33" fmla="*/ 684 h 684"/>
                  <a:gd name="T34" fmla="*/ 387 w 796"/>
                  <a:gd name="T35" fmla="*/ 684 h 684"/>
                  <a:gd name="T36" fmla="*/ 308 w 796"/>
                  <a:gd name="T37" fmla="*/ 678 h 684"/>
                  <a:gd name="T38" fmla="*/ 234 w 796"/>
                  <a:gd name="T39" fmla="*/ 658 h 684"/>
                  <a:gd name="T40" fmla="*/ 166 w 796"/>
                  <a:gd name="T41" fmla="*/ 626 h 684"/>
                  <a:gd name="T42" fmla="*/ 109 w 796"/>
                  <a:gd name="T43" fmla="*/ 584 h 684"/>
                  <a:gd name="T44" fmla="*/ 62 w 796"/>
                  <a:gd name="T45" fmla="*/ 534 h 684"/>
                  <a:gd name="T46" fmla="*/ 27 w 796"/>
                  <a:gd name="T47" fmla="*/ 476 h 684"/>
                  <a:gd name="T48" fmla="*/ 5 w 796"/>
                  <a:gd name="T49" fmla="*/ 412 h 684"/>
                  <a:gd name="T50" fmla="*/ 0 w 796"/>
                  <a:gd name="T51" fmla="*/ 342 h 684"/>
                  <a:gd name="T52" fmla="*/ 2 w 796"/>
                  <a:gd name="T53" fmla="*/ 308 h 684"/>
                  <a:gd name="T54" fmla="*/ 21 w 796"/>
                  <a:gd name="T55" fmla="*/ 240 h 684"/>
                  <a:gd name="T56" fmla="*/ 54 w 796"/>
                  <a:gd name="T57" fmla="*/ 180 h 684"/>
                  <a:gd name="T58" fmla="*/ 98 w 796"/>
                  <a:gd name="T59" fmla="*/ 126 h 684"/>
                  <a:gd name="T60" fmla="*/ 152 w 796"/>
                  <a:gd name="T61" fmla="*/ 78 h 684"/>
                  <a:gd name="T62" fmla="*/ 218 w 796"/>
                  <a:gd name="T63" fmla="*/ 42 h 684"/>
                  <a:gd name="T64" fmla="*/ 289 w 796"/>
                  <a:gd name="T65" fmla="*/ 16 h 684"/>
                  <a:gd name="T66" fmla="*/ 368 w 796"/>
                  <a:gd name="T67" fmla="*/ 2 h 684"/>
                  <a:gd name="T68" fmla="*/ 409 w 796"/>
                  <a:gd name="T69" fmla="*/ 0 h 6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96" h="684">
                    <a:moveTo>
                      <a:pt x="409" y="0"/>
                    </a:moveTo>
                    <a:lnTo>
                      <a:pt x="409" y="0"/>
                    </a:lnTo>
                    <a:lnTo>
                      <a:pt x="450" y="2"/>
                    </a:lnTo>
                    <a:lnTo>
                      <a:pt x="488" y="8"/>
                    </a:lnTo>
                    <a:lnTo>
                      <a:pt x="526" y="16"/>
                    </a:lnTo>
                    <a:lnTo>
                      <a:pt x="561" y="28"/>
                    </a:lnTo>
                    <a:lnTo>
                      <a:pt x="597" y="42"/>
                    </a:lnTo>
                    <a:lnTo>
                      <a:pt x="627" y="58"/>
                    </a:lnTo>
                    <a:lnTo>
                      <a:pt x="657" y="78"/>
                    </a:lnTo>
                    <a:lnTo>
                      <a:pt x="687" y="100"/>
                    </a:lnTo>
                    <a:lnTo>
                      <a:pt x="711" y="126"/>
                    </a:lnTo>
                    <a:lnTo>
                      <a:pt x="733" y="152"/>
                    </a:lnTo>
                    <a:lnTo>
                      <a:pt x="752" y="180"/>
                    </a:lnTo>
                    <a:lnTo>
                      <a:pt x="769" y="210"/>
                    </a:lnTo>
                    <a:lnTo>
                      <a:pt x="780" y="240"/>
                    </a:lnTo>
                    <a:lnTo>
                      <a:pt x="788" y="274"/>
                    </a:lnTo>
                    <a:lnTo>
                      <a:pt x="793" y="308"/>
                    </a:lnTo>
                    <a:lnTo>
                      <a:pt x="796" y="342"/>
                    </a:lnTo>
                    <a:lnTo>
                      <a:pt x="791" y="378"/>
                    </a:lnTo>
                    <a:lnTo>
                      <a:pt x="785" y="412"/>
                    </a:lnTo>
                    <a:lnTo>
                      <a:pt x="774" y="444"/>
                    </a:lnTo>
                    <a:lnTo>
                      <a:pt x="761" y="476"/>
                    </a:lnTo>
                    <a:lnTo>
                      <a:pt x="741" y="506"/>
                    </a:lnTo>
                    <a:lnTo>
                      <a:pt x="720" y="534"/>
                    </a:lnTo>
                    <a:lnTo>
                      <a:pt x="698" y="560"/>
                    </a:lnTo>
                    <a:lnTo>
                      <a:pt x="671" y="584"/>
                    </a:lnTo>
                    <a:lnTo>
                      <a:pt x="641" y="606"/>
                    </a:lnTo>
                    <a:lnTo>
                      <a:pt x="611" y="626"/>
                    </a:lnTo>
                    <a:lnTo>
                      <a:pt x="578" y="644"/>
                    </a:lnTo>
                    <a:lnTo>
                      <a:pt x="542" y="658"/>
                    </a:lnTo>
                    <a:lnTo>
                      <a:pt x="504" y="670"/>
                    </a:lnTo>
                    <a:lnTo>
                      <a:pt x="466" y="678"/>
                    </a:lnTo>
                    <a:lnTo>
                      <a:pt x="428" y="684"/>
                    </a:lnTo>
                    <a:lnTo>
                      <a:pt x="387" y="684"/>
                    </a:lnTo>
                    <a:lnTo>
                      <a:pt x="346" y="684"/>
                    </a:lnTo>
                    <a:lnTo>
                      <a:pt x="308" y="678"/>
                    </a:lnTo>
                    <a:lnTo>
                      <a:pt x="270" y="670"/>
                    </a:lnTo>
                    <a:lnTo>
                      <a:pt x="234" y="658"/>
                    </a:lnTo>
                    <a:lnTo>
                      <a:pt x="199" y="644"/>
                    </a:lnTo>
                    <a:lnTo>
                      <a:pt x="166" y="626"/>
                    </a:lnTo>
                    <a:lnTo>
                      <a:pt x="136" y="606"/>
                    </a:lnTo>
                    <a:lnTo>
                      <a:pt x="109" y="584"/>
                    </a:lnTo>
                    <a:lnTo>
                      <a:pt x="84" y="560"/>
                    </a:lnTo>
                    <a:lnTo>
                      <a:pt x="62" y="534"/>
                    </a:lnTo>
                    <a:lnTo>
                      <a:pt x="43" y="506"/>
                    </a:lnTo>
                    <a:lnTo>
                      <a:pt x="27" y="476"/>
                    </a:lnTo>
                    <a:lnTo>
                      <a:pt x="16" y="444"/>
                    </a:lnTo>
                    <a:lnTo>
                      <a:pt x="5" y="412"/>
                    </a:lnTo>
                    <a:lnTo>
                      <a:pt x="0" y="378"/>
                    </a:lnTo>
                    <a:lnTo>
                      <a:pt x="0" y="342"/>
                    </a:lnTo>
                    <a:lnTo>
                      <a:pt x="2" y="308"/>
                    </a:lnTo>
                    <a:lnTo>
                      <a:pt x="11" y="274"/>
                    </a:lnTo>
                    <a:lnTo>
                      <a:pt x="21" y="240"/>
                    </a:lnTo>
                    <a:lnTo>
                      <a:pt x="35" y="210"/>
                    </a:lnTo>
                    <a:lnTo>
                      <a:pt x="54" y="180"/>
                    </a:lnTo>
                    <a:lnTo>
                      <a:pt x="73" y="152"/>
                    </a:lnTo>
                    <a:lnTo>
                      <a:pt x="98" y="126"/>
                    </a:lnTo>
                    <a:lnTo>
                      <a:pt x="125" y="100"/>
                    </a:lnTo>
                    <a:lnTo>
                      <a:pt x="152" y="78"/>
                    </a:lnTo>
                    <a:lnTo>
                      <a:pt x="185" y="58"/>
                    </a:lnTo>
                    <a:lnTo>
                      <a:pt x="218" y="42"/>
                    </a:lnTo>
                    <a:lnTo>
                      <a:pt x="253" y="28"/>
                    </a:lnTo>
                    <a:lnTo>
                      <a:pt x="289" y="16"/>
                    </a:lnTo>
                    <a:lnTo>
                      <a:pt x="327" y="8"/>
                    </a:lnTo>
                    <a:lnTo>
                      <a:pt x="368" y="2"/>
                    </a:lnTo>
                    <a:lnTo>
                      <a:pt x="409"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1" name="Freeform 36"/>
              <p:cNvSpPr>
                <a:spLocks/>
              </p:cNvSpPr>
              <p:nvPr/>
            </p:nvSpPr>
            <p:spPr bwMode="auto">
              <a:xfrm>
                <a:off x="3568" y="1722"/>
                <a:ext cx="766" cy="660"/>
              </a:xfrm>
              <a:custGeom>
                <a:avLst/>
                <a:gdLst>
                  <a:gd name="T0" fmla="*/ 395 w 766"/>
                  <a:gd name="T1" fmla="*/ 0 h 660"/>
                  <a:gd name="T2" fmla="*/ 472 w 766"/>
                  <a:gd name="T3" fmla="*/ 8 h 660"/>
                  <a:gd name="T4" fmla="*/ 543 w 766"/>
                  <a:gd name="T5" fmla="*/ 26 h 660"/>
                  <a:gd name="T6" fmla="*/ 608 w 766"/>
                  <a:gd name="T7" fmla="*/ 58 h 660"/>
                  <a:gd name="T8" fmla="*/ 663 w 766"/>
                  <a:gd name="T9" fmla="*/ 98 h 660"/>
                  <a:gd name="T10" fmla="*/ 709 w 766"/>
                  <a:gd name="T11" fmla="*/ 146 h 660"/>
                  <a:gd name="T12" fmla="*/ 742 w 766"/>
                  <a:gd name="T13" fmla="*/ 202 h 660"/>
                  <a:gd name="T14" fmla="*/ 761 w 766"/>
                  <a:gd name="T15" fmla="*/ 264 h 660"/>
                  <a:gd name="T16" fmla="*/ 766 w 766"/>
                  <a:gd name="T17" fmla="*/ 330 h 660"/>
                  <a:gd name="T18" fmla="*/ 763 w 766"/>
                  <a:gd name="T19" fmla="*/ 364 h 660"/>
                  <a:gd name="T20" fmla="*/ 747 w 766"/>
                  <a:gd name="T21" fmla="*/ 428 h 660"/>
                  <a:gd name="T22" fmla="*/ 714 w 766"/>
                  <a:gd name="T23" fmla="*/ 488 h 660"/>
                  <a:gd name="T24" fmla="*/ 671 w 766"/>
                  <a:gd name="T25" fmla="*/ 540 h 660"/>
                  <a:gd name="T26" fmla="*/ 619 w 766"/>
                  <a:gd name="T27" fmla="*/ 584 h 660"/>
                  <a:gd name="T28" fmla="*/ 556 w 766"/>
                  <a:gd name="T29" fmla="*/ 620 h 660"/>
                  <a:gd name="T30" fmla="*/ 485 w 766"/>
                  <a:gd name="T31" fmla="*/ 646 h 660"/>
                  <a:gd name="T32" fmla="*/ 412 w 766"/>
                  <a:gd name="T33" fmla="*/ 658 h 660"/>
                  <a:gd name="T34" fmla="*/ 371 w 766"/>
                  <a:gd name="T35" fmla="*/ 660 h 660"/>
                  <a:gd name="T36" fmla="*/ 294 w 766"/>
                  <a:gd name="T37" fmla="*/ 654 h 660"/>
                  <a:gd name="T38" fmla="*/ 223 w 766"/>
                  <a:gd name="T39" fmla="*/ 634 h 660"/>
                  <a:gd name="T40" fmla="*/ 161 w 766"/>
                  <a:gd name="T41" fmla="*/ 604 h 660"/>
                  <a:gd name="T42" fmla="*/ 103 w 766"/>
                  <a:gd name="T43" fmla="*/ 564 h 660"/>
                  <a:gd name="T44" fmla="*/ 60 w 766"/>
                  <a:gd name="T45" fmla="*/ 514 h 660"/>
                  <a:gd name="T46" fmla="*/ 27 w 766"/>
                  <a:gd name="T47" fmla="*/ 458 h 660"/>
                  <a:gd name="T48" fmla="*/ 5 w 766"/>
                  <a:gd name="T49" fmla="*/ 396 h 660"/>
                  <a:gd name="T50" fmla="*/ 0 w 766"/>
                  <a:gd name="T51" fmla="*/ 330 h 660"/>
                  <a:gd name="T52" fmla="*/ 3 w 766"/>
                  <a:gd name="T53" fmla="*/ 296 h 660"/>
                  <a:gd name="T54" fmla="*/ 22 w 766"/>
                  <a:gd name="T55" fmla="*/ 232 h 660"/>
                  <a:gd name="T56" fmla="*/ 52 w 766"/>
                  <a:gd name="T57" fmla="*/ 174 h 660"/>
                  <a:gd name="T58" fmla="*/ 95 w 766"/>
                  <a:gd name="T59" fmla="*/ 122 h 660"/>
                  <a:gd name="T60" fmla="*/ 150 w 766"/>
                  <a:gd name="T61" fmla="*/ 76 h 660"/>
                  <a:gd name="T62" fmla="*/ 213 w 766"/>
                  <a:gd name="T63" fmla="*/ 40 h 660"/>
                  <a:gd name="T64" fmla="*/ 281 w 766"/>
                  <a:gd name="T65" fmla="*/ 16 h 660"/>
                  <a:gd name="T66" fmla="*/ 357 w 766"/>
                  <a:gd name="T67" fmla="*/ 2 h 660"/>
                  <a:gd name="T68" fmla="*/ 395 w 766"/>
                  <a:gd name="T69" fmla="*/ 0 h 6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66" h="660">
                    <a:moveTo>
                      <a:pt x="395" y="0"/>
                    </a:moveTo>
                    <a:lnTo>
                      <a:pt x="395" y="0"/>
                    </a:lnTo>
                    <a:lnTo>
                      <a:pt x="433" y="2"/>
                    </a:lnTo>
                    <a:lnTo>
                      <a:pt x="472" y="8"/>
                    </a:lnTo>
                    <a:lnTo>
                      <a:pt x="510" y="16"/>
                    </a:lnTo>
                    <a:lnTo>
                      <a:pt x="543" y="26"/>
                    </a:lnTo>
                    <a:lnTo>
                      <a:pt x="575" y="40"/>
                    </a:lnTo>
                    <a:lnTo>
                      <a:pt x="608" y="58"/>
                    </a:lnTo>
                    <a:lnTo>
                      <a:pt x="635" y="76"/>
                    </a:lnTo>
                    <a:lnTo>
                      <a:pt x="663" y="98"/>
                    </a:lnTo>
                    <a:lnTo>
                      <a:pt x="687" y="122"/>
                    </a:lnTo>
                    <a:lnTo>
                      <a:pt x="709" y="146"/>
                    </a:lnTo>
                    <a:lnTo>
                      <a:pt x="725" y="174"/>
                    </a:lnTo>
                    <a:lnTo>
                      <a:pt x="742" y="202"/>
                    </a:lnTo>
                    <a:lnTo>
                      <a:pt x="753" y="232"/>
                    </a:lnTo>
                    <a:lnTo>
                      <a:pt x="761" y="264"/>
                    </a:lnTo>
                    <a:lnTo>
                      <a:pt x="766" y="296"/>
                    </a:lnTo>
                    <a:lnTo>
                      <a:pt x="766" y="330"/>
                    </a:lnTo>
                    <a:lnTo>
                      <a:pt x="763" y="364"/>
                    </a:lnTo>
                    <a:lnTo>
                      <a:pt x="758" y="396"/>
                    </a:lnTo>
                    <a:lnTo>
                      <a:pt x="747" y="428"/>
                    </a:lnTo>
                    <a:lnTo>
                      <a:pt x="733" y="458"/>
                    </a:lnTo>
                    <a:lnTo>
                      <a:pt x="714" y="488"/>
                    </a:lnTo>
                    <a:lnTo>
                      <a:pt x="695" y="514"/>
                    </a:lnTo>
                    <a:lnTo>
                      <a:pt x="671" y="540"/>
                    </a:lnTo>
                    <a:lnTo>
                      <a:pt x="646" y="564"/>
                    </a:lnTo>
                    <a:lnTo>
                      <a:pt x="619" y="584"/>
                    </a:lnTo>
                    <a:lnTo>
                      <a:pt x="589" y="604"/>
                    </a:lnTo>
                    <a:lnTo>
                      <a:pt x="556" y="620"/>
                    </a:lnTo>
                    <a:lnTo>
                      <a:pt x="521" y="634"/>
                    </a:lnTo>
                    <a:lnTo>
                      <a:pt x="485" y="646"/>
                    </a:lnTo>
                    <a:lnTo>
                      <a:pt x="450" y="654"/>
                    </a:lnTo>
                    <a:lnTo>
                      <a:pt x="412" y="658"/>
                    </a:lnTo>
                    <a:lnTo>
                      <a:pt x="371" y="660"/>
                    </a:lnTo>
                    <a:lnTo>
                      <a:pt x="333" y="658"/>
                    </a:lnTo>
                    <a:lnTo>
                      <a:pt x="294" y="654"/>
                    </a:lnTo>
                    <a:lnTo>
                      <a:pt x="259" y="646"/>
                    </a:lnTo>
                    <a:lnTo>
                      <a:pt x="223" y="634"/>
                    </a:lnTo>
                    <a:lnTo>
                      <a:pt x="191" y="620"/>
                    </a:lnTo>
                    <a:lnTo>
                      <a:pt x="161" y="604"/>
                    </a:lnTo>
                    <a:lnTo>
                      <a:pt x="131" y="584"/>
                    </a:lnTo>
                    <a:lnTo>
                      <a:pt x="103" y="564"/>
                    </a:lnTo>
                    <a:lnTo>
                      <a:pt x="82" y="540"/>
                    </a:lnTo>
                    <a:lnTo>
                      <a:pt x="60" y="514"/>
                    </a:lnTo>
                    <a:lnTo>
                      <a:pt x="41" y="488"/>
                    </a:lnTo>
                    <a:lnTo>
                      <a:pt x="27" y="458"/>
                    </a:lnTo>
                    <a:lnTo>
                      <a:pt x="13" y="428"/>
                    </a:lnTo>
                    <a:lnTo>
                      <a:pt x="5" y="396"/>
                    </a:lnTo>
                    <a:lnTo>
                      <a:pt x="0" y="364"/>
                    </a:lnTo>
                    <a:lnTo>
                      <a:pt x="0" y="330"/>
                    </a:lnTo>
                    <a:lnTo>
                      <a:pt x="3" y="296"/>
                    </a:lnTo>
                    <a:lnTo>
                      <a:pt x="11" y="264"/>
                    </a:lnTo>
                    <a:lnTo>
                      <a:pt x="22" y="232"/>
                    </a:lnTo>
                    <a:lnTo>
                      <a:pt x="35" y="202"/>
                    </a:lnTo>
                    <a:lnTo>
                      <a:pt x="52" y="174"/>
                    </a:lnTo>
                    <a:lnTo>
                      <a:pt x="73" y="146"/>
                    </a:lnTo>
                    <a:lnTo>
                      <a:pt x="95" y="122"/>
                    </a:lnTo>
                    <a:lnTo>
                      <a:pt x="120" y="98"/>
                    </a:lnTo>
                    <a:lnTo>
                      <a:pt x="150" y="76"/>
                    </a:lnTo>
                    <a:lnTo>
                      <a:pt x="180" y="58"/>
                    </a:lnTo>
                    <a:lnTo>
                      <a:pt x="213" y="40"/>
                    </a:lnTo>
                    <a:lnTo>
                      <a:pt x="245" y="26"/>
                    </a:lnTo>
                    <a:lnTo>
                      <a:pt x="281" y="16"/>
                    </a:lnTo>
                    <a:lnTo>
                      <a:pt x="319" y="8"/>
                    </a:lnTo>
                    <a:lnTo>
                      <a:pt x="357" y="2"/>
                    </a:lnTo>
                    <a:lnTo>
                      <a:pt x="395" y="0"/>
                    </a:lnTo>
                    <a:close/>
                  </a:path>
                </a:pathLst>
              </a:custGeom>
              <a:solidFill>
                <a:srgbClr val="FFB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2" name="Freeform 37"/>
              <p:cNvSpPr>
                <a:spLocks/>
              </p:cNvSpPr>
              <p:nvPr/>
            </p:nvSpPr>
            <p:spPr bwMode="auto">
              <a:xfrm>
                <a:off x="3576" y="1736"/>
                <a:ext cx="739" cy="634"/>
              </a:xfrm>
              <a:custGeom>
                <a:avLst/>
                <a:gdLst>
                  <a:gd name="T0" fmla="*/ 382 w 739"/>
                  <a:gd name="T1" fmla="*/ 0 h 634"/>
                  <a:gd name="T2" fmla="*/ 458 w 739"/>
                  <a:gd name="T3" fmla="*/ 6 h 634"/>
                  <a:gd name="T4" fmla="*/ 526 w 739"/>
                  <a:gd name="T5" fmla="*/ 24 h 634"/>
                  <a:gd name="T6" fmla="*/ 586 w 739"/>
                  <a:gd name="T7" fmla="*/ 54 h 634"/>
                  <a:gd name="T8" fmla="*/ 641 w 739"/>
                  <a:gd name="T9" fmla="*/ 92 h 634"/>
                  <a:gd name="T10" fmla="*/ 685 w 739"/>
                  <a:gd name="T11" fmla="*/ 140 h 634"/>
                  <a:gd name="T12" fmla="*/ 715 w 739"/>
                  <a:gd name="T13" fmla="*/ 194 h 634"/>
                  <a:gd name="T14" fmla="*/ 734 w 739"/>
                  <a:gd name="T15" fmla="*/ 252 h 634"/>
                  <a:gd name="T16" fmla="*/ 739 w 739"/>
                  <a:gd name="T17" fmla="*/ 316 h 634"/>
                  <a:gd name="T18" fmla="*/ 736 w 739"/>
                  <a:gd name="T19" fmla="*/ 348 h 634"/>
                  <a:gd name="T20" fmla="*/ 720 w 739"/>
                  <a:gd name="T21" fmla="*/ 410 h 634"/>
                  <a:gd name="T22" fmla="*/ 687 w 739"/>
                  <a:gd name="T23" fmla="*/ 468 h 634"/>
                  <a:gd name="T24" fmla="*/ 646 w 739"/>
                  <a:gd name="T25" fmla="*/ 518 h 634"/>
                  <a:gd name="T26" fmla="*/ 595 w 739"/>
                  <a:gd name="T27" fmla="*/ 562 h 634"/>
                  <a:gd name="T28" fmla="*/ 535 w 739"/>
                  <a:gd name="T29" fmla="*/ 596 h 634"/>
                  <a:gd name="T30" fmla="*/ 466 w 739"/>
                  <a:gd name="T31" fmla="*/ 620 h 634"/>
                  <a:gd name="T32" fmla="*/ 395 w 739"/>
                  <a:gd name="T33" fmla="*/ 632 h 634"/>
                  <a:gd name="T34" fmla="*/ 357 w 739"/>
                  <a:gd name="T35" fmla="*/ 634 h 634"/>
                  <a:gd name="T36" fmla="*/ 284 w 739"/>
                  <a:gd name="T37" fmla="*/ 628 h 634"/>
                  <a:gd name="T38" fmla="*/ 215 w 739"/>
                  <a:gd name="T39" fmla="*/ 608 h 634"/>
                  <a:gd name="T40" fmla="*/ 153 w 739"/>
                  <a:gd name="T41" fmla="*/ 580 h 634"/>
                  <a:gd name="T42" fmla="*/ 101 w 739"/>
                  <a:gd name="T43" fmla="*/ 540 h 634"/>
                  <a:gd name="T44" fmla="*/ 57 w 739"/>
                  <a:gd name="T45" fmla="*/ 494 h 634"/>
                  <a:gd name="T46" fmla="*/ 25 w 739"/>
                  <a:gd name="T47" fmla="*/ 440 h 634"/>
                  <a:gd name="T48" fmla="*/ 5 w 739"/>
                  <a:gd name="T49" fmla="*/ 380 h 634"/>
                  <a:gd name="T50" fmla="*/ 0 w 739"/>
                  <a:gd name="T51" fmla="*/ 316 h 634"/>
                  <a:gd name="T52" fmla="*/ 3 w 739"/>
                  <a:gd name="T53" fmla="*/ 284 h 634"/>
                  <a:gd name="T54" fmla="*/ 22 w 739"/>
                  <a:gd name="T55" fmla="*/ 222 h 634"/>
                  <a:gd name="T56" fmla="*/ 52 w 739"/>
                  <a:gd name="T57" fmla="*/ 166 h 634"/>
                  <a:gd name="T58" fmla="*/ 93 w 739"/>
                  <a:gd name="T59" fmla="*/ 116 h 634"/>
                  <a:gd name="T60" fmla="*/ 145 w 739"/>
                  <a:gd name="T61" fmla="*/ 72 h 634"/>
                  <a:gd name="T62" fmla="*/ 205 w 739"/>
                  <a:gd name="T63" fmla="*/ 38 h 634"/>
                  <a:gd name="T64" fmla="*/ 273 w 739"/>
                  <a:gd name="T65" fmla="*/ 14 h 634"/>
                  <a:gd name="T66" fmla="*/ 346 w 739"/>
                  <a:gd name="T67" fmla="*/ 2 h 634"/>
                  <a:gd name="T68" fmla="*/ 382 w 739"/>
                  <a:gd name="T69" fmla="*/ 0 h 6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39" h="634">
                    <a:moveTo>
                      <a:pt x="382" y="0"/>
                    </a:moveTo>
                    <a:lnTo>
                      <a:pt x="382" y="0"/>
                    </a:lnTo>
                    <a:lnTo>
                      <a:pt x="420" y="2"/>
                    </a:lnTo>
                    <a:lnTo>
                      <a:pt x="458" y="6"/>
                    </a:lnTo>
                    <a:lnTo>
                      <a:pt x="491" y="14"/>
                    </a:lnTo>
                    <a:lnTo>
                      <a:pt x="526" y="24"/>
                    </a:lnTo>
                    <a:lnTo>
                      <a:pt x="556" y="38"/>
                    </a:lnTo>
                    <a:lnTo>
                      <a:pt x="586" y="54"/>
                    </a:lnTo>
                    <a:lnTo>
                      <a:pt x="614" y="72"/>
                    </a:lnTo>
                    <a:lnTo>
                      <a:pt x="641" y="92"/>
                    </a:lnTo>
                    <a:lnTo>
                      <a:pt x="663" y="116"/>
                    </a:lnTo>
                    <a:lnTo>
                      <a:pt x="685" y="140"/>
                    </a:lnTo>
                    <a:lnTo>
                      <a:pt x="701" y="166"/>
                    </a:lnTo>
                    <a:lnTo>
                      <a:pt x="715" y="194"/>
                    </a:lnTo>
                    <a:lnTo>
                      <a:pt x="725" y="222"/>
                    </a:lnTo>
                    <a:lnTo>
                      <a:pt x="734" y="252"/>
                    </a:lnTo>
                    <a:lnTo>
                      <a:pt x="739" y="284"/>
                    </a:lnTo>
                    <a:lnTo>
                      <a:pt x="739" y="316"/>
                    </a:lnTo>
                    <a:lnTo>
                      <a:pt x="736" y="348"/>
                    </a:lnTo>
                    <a:lnTo>
                      <a:pt x="728" y="380"/>
                    </a:lnTo>
                    <a:lnTo>
                      <a:pt x="720" y="410"/>
                    </a:lnTo>
                    <a:lnTo>
                      <a:pt x="706" y="440"/>
                    </a:lnTo>
                    <a:lnTo>
                      <a:pt x="687" y="468"/>
                    </a:lnTo>
                    <a:lnTo>
                      <a:pt x="668" y="494"/>
                    </a:lnTo>
                    <a:lnTo>
                      <a:pt x="646" y="518"/>
                    </a:lnTo>
                    <a:lnTo>
                      <a:pt x="622" y="540"/>
                    </a:lnTo>
                    <a:lnTo>
                      <a:pt x="595" y="562"/>
                    </a:lnTo>
                    <a:lnTo>
                      <a:pt x="565" y="580"/>
                    </a:lnTo>
                    <a:lnTo>
                      <a:pt x="535" y="596"/>
                    </a:lnTo>
                    <a:lnTo>
                      <a:pt x="502" y="608"/>
                    </a:lnTo>
                    <a:lnTo>
                      <a:pt x="466" y="620"/>
                    </a:lnTo>
                    <a:lnTo>
                      <a:pt x="431" y="628"/>
                    </a:lnTo>
                    <a:lnTo>
                      <a:pt x="395" y="632"/>
                    </a:lnTo>
                    <a:lnTo>
                      <a:pt x="357" y="634"/>
                    </a:lnTo>
                    <a:lnTo>
                      <a:pt x="319" y="632"/>
                    </a:lnTo>
                    <a:lnTo>
                      <a:pt x="284" y="628"/>
                    </a:lnTo>
                    <a:lnTo>
                      <a:pt x="248" y="620"/>
                    </a:lnTo>
                    <a:lnTo>
                      <a:pt x="215" y="608"/>
                    </a:lnTo>
                    <a:lnTo>
                      <a:pt x="183" y="596"/>
                    </a:lnTo>
                    <a:lnTo>
                      <a:pt x="153" y="580"/>
                    </a:lnTo>
                    <a:lnTo>
                      <a:pt x="125" y="562"/>
                    </a:lnTo>
                    <a:lnTo>
                      <a:pt x="101" y="540"/>
                    </a:lnTo>
                    <a:lnTo>
                      <a:pt x="76" y="518"/>
                    </a:lnTo>
                    <a:lnTo>
                      <a:pt x="57" y="494"/>
                    </a:lnTo>
                    <a:lnTo>
                      <a:pt x="38" y="468"/>
                    </a:lnTo>
                    <a:lnTo>
                      <a:pt x="25" y="440"/>
                    </a:lnTo>
                    <a:lnTo>
                      <a:pt x="14" y="410"/>
                    </a:lnTo>
                    <a:lnTo>
                      <a:pt x="5" y="380"/>
                    </a:lnTo>
                    <a:lnTo>
                      <a:pt x="0" y="348"/>
                    </a:lnTo>
                    <a:lnTo>
                      <a:pt x="0" y="316"/>
                    </a:lnTo>
                    <a:lnTo>
                      <a:pt x="3" y="284"/>
                    </a:lnTo>
                    <a:lnTo>
                      <a:pt x="11" y="252"/>
                    </a:lnTo>
                    <a:lnTo>
                      <a:pt x="22" y="222"/>
                    </a:lnTo>
                    <a:lnTo>
                      <a:pt x="35" y="194"/>
                    </a:lnTo>
                    <a:lnTo>
                      <a:pt x="52" y="166"/>
                    </a:lnTo>
                    <a:lnTo>
                      <a:pt x="71" y="140"/>
                    </a:lnTo>
                    <a:lnTo>
                      <a:pt x="93" y="116"/>
                    </a:lnTo>
                    <a:lnTo>
                      <a:pt x="117" y="92"/>
                    </a:lnTo>
                    <a:lnTo>
                      <a:pt x="145" y="72"/>
                    </a:lnTo>
                    <a:lnTo>
                      <a:pt x="175" y="54"/>
                    </a:lnTo>
                    <a:lnTo>
                      <a:pt x="205" y="38"/>
                    </a:lnTo>
                    <a:lnTo>
                      <a:pt x="237" y="24"/>
                    </a:lnTo>
                    <a:lnTo>
                      <a:pt x="273" y="14"/>
                    </a:lnTo>
                    <a:lnTo>
                      <a:pt x="308" y="6"/>
                    </a:lnTo>
                    <a:lnTo>
                      <a:pt x="346" y="2"/>
                    </a:lnTo>
                    <a:lnTo>
                      <a:pt x="382"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3" name="Freeform 38"/>
              <p:cNvSpPr>
                <a:spLocks/>
              </p:cNvSpPr>
              <p:nvPr/>
            </p:nvSpPr>
            <p:spPr bwMode="auto">
              <a:xfrm>
                <a:off x="3584" y="1748"/>
                <a:ext cx="712" cy="610"/>
              </a:xfrm>
              <a:custGeom>
                <a:avLst/>
                <a:gdLst>
                  <a:gd name="T0" fmla="*/ 371 w 712"/>
                  <a:gd name="T1" fmla="*/ 0 h 610"/>
                  <a:gd name="T2" fmla="*/ 442 w 712"/>
                  <a:gd name="T3" fmla="*/ 6 h 610"/>
                  <a:gd name="T4" fmla="*/ 507 w 712"/>
                  <a:gd name="T5" fmla="*/ 24 h 610"/>
                  <a:gd name="T6" fmla="*/ 567 w 712"/>
                  <a:gd name="T7" fmla="*/ 52 h 610"/>
                  <a:gd name="T8" fmla="*/ 617 w 712"/>
                  <a:gd name="T9" fmla="*/ 90 h 610"/>
                  <a:gd name="T10" fmla="*/ 657 w 712"/>
                  <a:gd name="T11" fmla="*/ 134 h 610"/>
                  <a:gd name="T12" fmla="*/ 690 w 712"/>
                  <a:gd name="T13" fmla="*/ 186 h 610"/>
                  <a:gd name="T14" fmla="*/ 707 w 712"/>
                  <a:gd name="T15" fmla="*/ 244 h 610"/>
                  <a:gd name="T16" fmla="*/ 712 w 712"/>
                  <a:gd name="T17" fmla="*/ 304 h 610"/>
                  <a:gd name="T18" fmla="*/ 709 w 712"/>
                  <a:gd name="T19" fmla="*/ 336 h 610"/>
                  <a:gd name="T20" fmla="*/ 690 w 712"/>
                  <a:gd name="T21" fmla="*/ 396 h 610"/>
                  <a:gd name="T22" fmla="*/ 663 w 712"/>
                  <a:gd name="T23" fmla="*/ 450 h 610"/>
                  <a:gd name="T24" fmla="*/ 622 w 712"/>
                  <a:gd name="T25" fmla="*/ 498 h 610"/>
                  <a:gd name="T26" fmla="*/ 570 w 712"/>
                  <a:gd name="T27" fmla="*/ 540 h 610"/>
                  <a:gd name="T28" fmla="*/ 513 w 712"/>
                  <a:gd name="T29" fmla="*/ 572 h 610"/>
                  <a:gd name="T30" fmla="*/ 447 w 712"/>
                  <a:gd name="T31" fmla="*/ 596 h 610"/>
                  <a:gd name="T32" fmla="*/ 379 w 712"/>
                  <a:gd name="T33" fmla="*/ 608 h 610"/>
                  <a:gd name="T34" fmla="*/ 341 w 712"/>
                  <a:gd name="T35" fmla="*/ 610 h 610"/>
                  <a:gd name="T36" fmla="*/ 270 w 712"/>
                  <a:gd name="T37" fmla="*/ 602 h 610"/>
                  <a:gd name="T38" fmla="*/ 205 w 712"/>
                  <a:gd name="T39" fmla="*/ 586 h 610"/>
                  <a:gd name="T40" fmla="*/ 145 w 712"/>
                  <a:gd name="T41" fmla="*/ 558 h 610"/>
                  <a:gd name="T42" fmla="*/ 96 w 712"/>
                  <a:gd name="T43" fmla="*/ 520 h 610"/>
                  <a:gd name="T44" fmla="*/ 55 w 712"/>
                  <a:gd name="T45" fmla="*/ 474 h 610"/>
                  <a:gd name="T46" fmla="*/ 22 w 712"/>
                  <a:gd name="T47" fmla="*/ 422 h 610"/>
                  <a:gd name="T48" fmla="*/ 6 w 712"/>
                  <a:gd name="T49" fmla="*/ 366 h 610"/>
                  <a:gd name="T50" fmla="*/ 0 w 712"/>
                  <a:gd name="T51" fmla="*/ 304 h 610"/>
                  <a:gd name="T52" fmla="*/ 6 w 712"/>
                  <a:gd name="T53" fmla="*/ 274 h 610"/>
                  <a:gd name="T54" fmla="*/ 22 w 712"/>
                  <a:gd name="T55" fmla="*/ 214 h 610"/>
                  <a:gd name="T56" fmla="*/ 52 w 712"/>
                  <a:gd name="T57" fmla="*/ 160 h 610"/>
                  <a:gd name="T58" fmla="*/ 90 w 712"/>
                  <a:gd name="T59" fmla="*/ 112 h 610"/>
                  <a:gd name="T60" fmla="*/ 142 w 712"/>
                  <a:gd name="T61" fmla="*/ 70 h 610"/>
                  <a:gd name="T62" fmla="*/ 199 w 712"/>
                  <a:gd name="T63" fmla="*/ 36 h 610"/>
                  <a:gd name="T64" fmla="*/ 265 w 712"/>
                  <a:gd name="T65" fmla="*/ 14 h 610"/>
                  <a:gd name="T66" fmla="*/ 336 w 712"/>
                  <a:gd name="T67" fmla="*/ 2 h 610"/>
                  <a:gd name="T68" fmla="*/ 371 w 712"/>
                  <a:gd name="T69" fmla="*/ 0 h 6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12" h="610">
                    <a:moveTo>
                      <a:pt x="371" y="0"/>
                    </a:moveTo>
                    <a:lnTo>
                      <a:pt x="371" y="0"/>
                    </a:lnTo>
                    <a:lnTo>
                      <a:pt x="407" y="2"/>
                    </a:lnTo>
                    <a:lnTo>
                      <a:pt x="442" y="6"/>
                    </a:lnTo>
                    <a:lnTo>
                      <a:pt x="475" y="14"/>
                    </a:lnTo>
                    <a:lnTo>
                      <a:pt x="507" y="24"/>
                    </a:lnTo>
                    <a:lnTo>
                      <a:pt x="537" y="36"/>
                    </a:lnTo>
                    <a:lnTo>
                      <a:pt x="567" y="52"/>
                    </a:lnTo>
                    <a:lnTo>
                      <a:pt x="592" y="70"/>
                    </a:lnTo>
                    <a:lnTo>
                      <a:pt x="617" y="90"/>
                    </a:lnTo>
                    <a:lnTo>
                      <a:pt x="638" y="112"/>
                    </a:lnTo>
                    <a:lnTo>
                      <a:pt x="657" y="134"/>
                    </a:lnTo>
                    <a:lnTo>
                      <a:pt x="677" y="160"/>
                    </a:lnTo>
                    <a:lnTo>
                      <a:pt x="690" y="186"/>
                    </a:lnTo>
                    <a:lnTo>
                      <a:pt x="701" y="214"/>
                    </a:lnTo>
                    <a:lnTo>
                      <a:pt x="707" y="244"/>
                    </a:lnTo>
                    <a:lnTo>
                      <a:pt x="712" y="274"/>
                    </a:lnTo>
                    <a:lnTo>
                      <a:pt x="712" y="304"/>
                    </a:lnTo>
                    <a:lnTo>
                      <a:pt x="709" y="336"/>
                    </a:lnTo>
                    <a:lnTo>
                      <a:pt x="701" y="366"/>
                    </a:lnTo>
                    <a:lnTo>
                      <a:pt x="690" y="396"/>
                    </a:lnTo>
                    <a:lnTo>
                      <a:pt x="677" y="422"/>
                    </a:lnTo>
                    <a:lnTo>
                      <a:pt x="663" y="450"/>
                    </a:lnTo>
                    <a:lnTo>
                      <a:pt x="644" y="474"/>
                    </a:lnTo>
                    <a:lnTo>
                      <a:pt x="622" y="498"/>
                    </a:lnTo>
                    <a:lnTo>
                      <a:pt x="597" y="520"/>
                    </a:lnTo>
                    <a:lnTo>
                      <a:pt x="570" y="540"/>
                    </a:lnTo>
                    <a:lnTo>
                      <a:pt x="543" y="558"/>
                    </a:lnTo>
                    <a:lnTo>
                      <a:pt x="513" y="572"/>
                    </a:lnTo>
                    <a:lnTo>
                      <a:pt x="480" y="586"/>
                    </a:lnTo>
                    <a:lnTo>
                      <a:pt x="447" y="596"/>
                    </a:lnTo>
                    <a:lnTo>
                      <a:pt x="415" y="602"/>
                    </a:lnTo>
                    <a:lnTo>
                      <a:pt x="379" y="608"/>
                    </a:lnTo>
                    <a:lnTo>
                      <a:pt x="341" y="610"/>
                    </a:lnTo>
                    <a:lnTo>
                      <a:pt x="306" y="608"/>
                    </a:lnTo>
                    <a:lnTo>
                      <a:pt x="270" y="602"/>
                    </a:lnTo>
                    <a:lnTo>
                      <a:pt x="237" y="596"/>
                    </a:lnTo>
                    <a:lnTo>
                      <a:pt x="205" y="586"/>
                    </a:lnTo>
                    <a:lnTo>
                      <a:pt x="175" y="572"/>
                    </a:lnTo>
                    <a:lnTo>
                      <a:pt x="145" y="558"/>
                    </a:lnTo>
                    <a:lnTo>
                      <a:pt x="120" y="540"/>
                    </a:lnTo>
                    <a:lnTo>
                      <a:pt x="96" y="520"/>
                    </a:lnTo>
                    <a:lnTo>
                      <a:pt x="74" y="498"/>
                    </a:lnTo>
                    <a:lnTo>
                      <a:pt x="55" y="474"/>
                    </a:lnTo>
                    <a:lnTo>
                      <a:pt x="38" y="450"/>
                    </a:lnTo>
                    <a:lnTo>
                      <a:pt x="22" y="422"/>
                    </a:lnTo>
                    <a:lnTo>
                      <a:pt x="14" y="396"/>
                    </a:lnTo>
                    <a:lnTo>
                      <a:pt x="6" y="366"/>
                    </a:lnTo>
                    <a:lnTo>
                      <a:pt x="0" y="336"/>
                    </a:lnTo>
                    <a:lnTo>
                      <a:pt x="0" y="304"/>
                    </a:lnTo>
                    <a:lnTo>
                      <a:pt x="6" y="274"/>
                    </a:lnTo>
                    <a:lnTo>
                      <a:pt x="11" y="244"/>
                    </a:lnTo>
                    <a:lnTo>
                      <a:pt x="22" y="214"/>
                    </a:lnTo>
                    <a:lnTo>
                      <a:pt x="36" y="186"/>
                    </a:lnTo>
                    <a:lnTo>
                      <a:pt x="52" y="160"/>
                    </a:lnTo>
                    <a:lnTo>
                      <a:pt x="71" y="134"/>
                    </a:lnTo>
                    <a:lnTo>
                      <a:pt x="90" y="112"/>
                    </a:lnTo>
                    <a:lnTo>
                      <a:pt x="115" y="90"/>
                    </a:lnTo>
                    <a:lnTo>
                      <a:pt x="142" y="70"/>
                    </a:lnTo>
                    <a:lnTo>
                      <a:pt x="169" y="52"/>
                    </a:lnTo>
                    <a:lnTo>
                      <a:pt x="199" y="36"/>
                    </a:lnTo>
                    <a:lnTo>
                      <a:pt x="232" y="24"/>
                    </a:lnTo>
                    <a:lnTo>
                      <a:pt x="265" y="14"/>
                    </a:lnTo>
                    <a:lnTo>
                      <a:pt x="300" y="6"/>
                    </a:lnTo>
                    <a:lnTo>
                      <a:pt x="336" y="2"/>
                    </a:lnTo>
                    <a:lnTo>
                      <a:pt x="371"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4" name="Freeform 39"/>
              <p:cNvSpPr>
                <a:spLocks/>
              </p:cNvSpPr>
              <p:nvPr/>
            </p:nvSpPr>
            <p:spPr bwMode="auto">
              <a:xfrm>
                <a:off x="3592" y="1760"/>
                <a:ext cx="685" cy="584"/>
              </a:xfrm>
              <a:custGeom>
                <a:avLst/>
                <a:gdLst>
                  <a:gd name="T0" fmla="*/ 358 w 685"/>
                  <a:gd name="T1" fmla="*/ 0 h 584"/>
                  <a:gd name="T2" fmla="*/ 426 w 685"/>
                  <a:gd name="T3" fmla="*/ 6 h 584"/>
                  <a:gd name="T4" fmla="*/ 489 w 685"/>
                  <a:gd name="T5" fmla="*/ 24 h 584"/>
                  <a:gd name="T6" fmla="*/ 546 w 685"/>
                  <a:gd name="T7" fmla="*/ 50 h 584"/>
                  <a:gd name="T8" fmla="*/ 595 w 685"/>
                  <a:gd name="T9" fmla="*/ 86 h 584"/>
                  <a:gd name="T10" fmla="*/ 633 w 685"/>
                  <a:gd name="T11" fmla="*/ 130 h 584"/>
                  <a:gd name="T12" fmla="*/ 663 w 685"/>
                  <a:gd name="T13" fmla="*/ 180 h 584"/>
                  <a:gd name="T14" fmla="*/ 679 w 685"/>
                  <a:gd name="T15" fmla="*/ 234 h 584"/>
                  <a:gd name="T16" fmla="*/ 685 w 685"/>
                  <a:gd name="T17" fmla="*/ 292 h 584"/>
                  <a:gd name="T18" fmla="*/ 679 w 685"/>
                  <a:gd name="T19" fmla="*/ 322 h 584"/>
                  <a:gd name="T20" fmla="*/ 663 w 685"/>
                  <a:gd name="T21" fmla="*/ 380 h 584"/>
                  <a:gd name="T22" fmla="*/ 636 w 685"/>
                  <a:gd name="T23" fmla="*/ 432 h 584"/>
                  <a:gd name="T24" fmla="*/ 595 w 685"/>
                  <a:gd name="T25" fmla="*/ 478 h 584"/>
                  <a:gd name="T26" fmla="*/ 549 w 685"/>
                  <a:gd name="T27" fmla="*/ 518 h 584"/>
                  <a:gd name="T28" fmla="*/ 491 w 685"/>
                  <a:gd name="T29" fmla="*/ 550 h 584"/>
                  <a:gd name="T30" fmla="*/ 429 w 685"/>
                  <a:gd name="T31" fmla="*/ 572 h 584"/>
                  <a:gd name="T32" fmla="*/ 360 w 685"/>
                  <a:gd name="T33" fmla="*/ 584 h 584"/>
                  <a:gd name="T34" fmla="*/ 328 w 685"/>
                  <a:gd name="T35" fmla="*/ 584 h 584"/>
                  <a:gd name="T36" fmla="*/ 259 w 685"/>
                  <a:gd name="T37" fmla="*/ 578 h 584"/>
                  <a:gd name="T38" fmla="*/ 197 w 685"/>
                  <a:gd name="T39" fmla="*/ 562 h 584"/>
                  <a:gd name="T40" fmla="*/ 139 w 685"/>
                  <a:gd name="T41" fmla="*/ 534 h 584"/>
                  <a:gd name="T42" fmla="*/ 90 w 685"/>
                  <a:gd name="T43" fmla="*/ 498 h 584"/>
                  <a:gd name="T44" fmla="*/ 52 w 685"/>
                  <a:gd name="T45" fmla="*/ 456 h 584"/>
                  <a:gd name="T46" fmla="*/ 22 w 685"/>
                  <a:gd name="T47" fmla="*/ 406 h 584"/>
                  <a:gd name="T48" fmla="*/ 6 w 685"/>
                  <a:gd name="T49" fmla="*/ 352 h 584"/>
                  <a:gd name="T50" fmla="*/ 0 w 685"/>
                  <a:gd name="T51" fmla="*/ 292 h 584"/>
                  <a:gd name="T52" fmla="*/ 6 w 685"/>
                  <a:gd name="T53" fmla="*/ 262 h 584"/>
                  <a:gd name="T54" fmla="*/ 22 w 685"/>
                  <a:gd name="T55" fmla="*/ 206 h 584"/>
                  <a:gd name="T56" fmla="*/ 49 w 685"/>
                  <a:gd name="T57" fmla="*/ 154 h 584"/>
                  <a:gd name="T58" fmla="*/ 90 w 685"/>
                  <a:gd name="T59" fmla="*/ 108 h 584"/>
                  <a:gd name="T60" fmla="*/ 137 w 685"/>
                  <a:gd name="T61" fmla="*/ 68 h 584"/>
                  <a:gd name="T62" fmla="*/ 194 w 685"/>
                  <a:gd name="T63" fmla="*/ 36 h 584"/>
                  <a:gd name="T64" fmla="*/ 257 w 685"/>
                  <a:gd name="T65" fmla="*/ 14 h 584"/>
                  <a:gd name="T66" fmla="*/ 322 w 685"/>
                  <a:gd name="T67" fmla="*/ 2 h 584"/>
                  <a:gd name="T68" fmla="*/ 358 w 685"/>
                  <a:gd name="T69" fmla="*/ 0 h 5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5" h="584">
                    <a:moveTo>
                      <a:pt x="358" y="0"/>
                    </a:moveTo>
                    <a:lnTo>
                      <a:pt x="358" y="0"/>
                    </a:lnTo>
                    <a:lnTo>
                      <a:pt x="393" y="2"/>
                    </a:lnTo>
                    <a:lnTo>
                      <a:pt x="426" y="6"/>
                    </a:lnTo>
                    <a:lnTo>
                      <a:pt x="459" y="14"/>
                    </a:lnTo>
                    <a:lnTo>
                      <a:pt x="489" y="24"/>
                    </a:lnTo>
                    <a:lnTo>
                      <a:pt x="519" y="36"/>
                    </a:lnTo>
                    <a:lnTo>
                      <a:pt x="546" y="50"/>
                    </a:lnTo>
                    <a:lnTo>
                      <a:pt x="570" y="68"/>
                    </a:lnTo>
                    <a:lnTo>
                      <a:pt x="595" y="86"/>
                    </a:lnTo>
                    <a:lnTo>
                      <a:pt x="617" y="108"/>
                    </a:lnTo>
                    <a:lnTo>
                      <a:pt x="633" y="130"/>
                    </a:lnTo>
                    <a:lnTo>
                      <a:pt x="649" y="154"/>
                    </a:lnTo>
                    <a:lnTo>
                      <a:pt x="663" y="180"/>
                    </a:lnTo>
                    <a:lnTo>
                      <a:pt x="674" y="206"/>
                    </a:lnTo>
                    <a:lnTo>
                      <a:pt x="679" y="234"/>
                    </a:lnTo>
                    <a:lnTo>
                      <a:pt x="685" y="262"/>
                    </a:lnTo>
                    <a:lnTo>
                      <a:pt x="685" y="292"/>
                    </a:lnTo>
                    <a:lnTo>
                      <a:pt x="679" y="322"/>
                    </a:lnTo>
                    <a:lnTo>
                      <a:pt x="674" y="352"/>
                    </a:lnTo>
                    <a:lnTo>
                      <a:pt x="663" y="380"/>
                    </a:lnTo>
                    <a:lnTo>
                      <a:pt x="649" y="406"/>
                    </a:lnTo>
                    <a:lnTo>
                      <a:pt x="636" y="432"/>
                    </a:lnTo>
                    <a:lnTo>
                      <a:pt x="617" y="456"/>
                    </a:lnTo>
                    <a:lnTo>
                      <a:pt x="595" y="478"/>
                    </a:lnTo>
                    <a:lnTo>
                      <a:pt x="573" y="498"/>
                    </a:lnTo>
                    <a:lnTo>
                      <a:pt x="549" y="518"/>
                    </a:lnTo>
                    <a:lnTo>
                      <a:pt x="521" y="534"/>
                    </a:lnTo>
                    <a:lnTo>
                      <a:pt x="491" y="550"/>
                    </a:lnTo>
                    <a:lnTo>
                      <a:pt x="461" y="562"/>
                    </a:lnTo>
                    <a:lnTo>
                      <a:pt x="429" y="572"/>
                    </a:lnTo>
                    <a:lnTo>
                      <a:pt x="396" y="578"/>
                    </a:lnTo>
                    <a:lnTo>
                      <a:pt x="360" y="584"/>
                    </a:lnTo>
                    <a:lnTo>
                      <a:pt x="328" y="584"/>
                    </a:lnTo>
                    <a:lnTo>
                      <a:pt x="292" y="584"/>
                    </a:lnTo>
                    <a:lnTo>
                      <a:pt x="259" y="578"/>
                    </a:lnTo>
                    <a:lnTo>
                      <a:pt x="227" y="572"/>
                    </a:lnTo>
                    <a:lnTo>
                      <a:pt x="197" y="562"/>
                    </a:lnTo>
                    <a:lnTo>
                      <a:pt x="167" y="550"/>
                    </a:lnTo>
                    <a:lnTo>
                      <a:pt x="139" y="534"/>
                    </a:lnTo>
                    <a:lnTo>
                      <a:pt x="112" y="518"/>
                    </a:lnTo>
                    <a:lnTo>
                      <a:pt x="90" y="498"/>
                    </a:lnTo>
                    <a:lnTo>
                      <a:pt x="69" y="478"/>
                    </a:lnTo>
                    <a:lnTo>
                      <a:pt x="52" y="456"/>
                    </a:lnTo>
                    <a:lnTo>
                      <a:pt x="36" y="432"/>
                    </a:lnTo>
                    <a:lnTo>
                      <a:pt x="22" y="406"/>
                    </a:lnTo>
                    <a:lnTo>
                      <a:pt x="11" y="380"/>
                    </a:lnTo>
                    <a:lnTo>
                      <a:pt x="6" y="352"/>
                    </a:lnTo>
                    <a:lnTo>
                      <a:pt x="0" y="322"/>
                    </a:lnTo>
                    <a:lnTo>
                      <a:pt x="0" y="292"/>
                    </a:lnTo>
                    <a:lnTo>
                      <a:pt x="6" y="262"/>
                    </a:lnTo>
                    <a:lnTo>
                      <a:pt x="11" y="234"/>
                    </a:lnTo>
                    <a:lnTo>
                      <a:pt x="22" y="206"/>
                    </a:lnTo>
                    <a:lnTo>
                      <a:pt x="33" y="180"/>
                    </a:lnTo>
                    <a:lnTo>
                      <a:pt x="49" y="154"/>
                    </a:lnTo>
                    <a:lnTo>
                      <a:pt x="69" y="130"/>
                    </a:lnTo>
                    <a:lnTo>
                      <a:pt x="90" y="108"/>
                    </a:lnTo>
                    <a:lnTo>
                      <a:pt x="112" y="86"/>
                    </a:lnTo>
                    <a:lnTo>
                      <a:pt x="137" y="68"/>
                    </a:lnTo>
                    <a:lnTo>
                      <a:pt x="164" y="50"/>
                    </a:lnTo>
                    <a:lnTo>
                      <a:pt x="194" y="36"/>
                    </a:lnTo>
                    <a:lnTo>
                      <a:pt x="224" y="24"/>
                    </a:lnTo>
                    <a:lnTo>
                      <a:pt x="257" y="14"/>
                    </a:lnTo>
                    <a:lnTo>
                      <a:pt x="289" y="6"/>
                    </a:lnTo>
                    <a:lnTo>
                      <a:pt x="322" y="2"/>
                    </a:lnTo>
                    <a:lnTo>
                      <a:pt x="358"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5" name="Freeform 40"/>
              <p:cNvSpPr>
                <a:spLocks/>
              </p:cNvSpPr>
              <p:nvPr/>
            </p:nvSpPr>
            <p:spPr bwMode="auto">
              <a:xfrm>
                <a:off x="3601" y="1774"/>
                <a:ext cx="654" cy="558"/>
              </a:xfrm>
              <a:custGeom>
                <a:avLst/>
                <a:gdLst>
                  <a:gd name="T0" fmla="*/ 346 w 654"/>
                  <a:gd name="T1" fmla="*/ 0 h 558"/>
                  <a:gd name="T2" fmla="*/ 411 w 654"/>
                  <a:gd name="T3" fmla="*/ 4 h 558"/>
                  <a:gd name="T4" fmla="*/ 471 w 654"/>
                  <a:gd name="T5" fmla="*/ 22 h 558"/>
                  <a:gd name="T6" fmla="*/ 526 w 654"/>
                  <a:gd name="T7" fmla="*/ 48 h 558"/>
                  <a:gd name="T8" fmla="*/ 572 w 654"/>
                  <a:gd name="T9" fmla="*/ 82 h 558"/>
                  <a:gd name="T10" fmla="*/ 608 w 654"/>
                  <a:gd name="T11" fmla="*/ 122 h 558"/>
                  <a:gd name="T12" fmla="*/ 635 w 654"/>
                  <a:gd name="T13" fmla="*/ 170 h 558"/>
                  <a:gd name="T14" fmla="*/ 651 w 654"/>
                  <a:gd name="T15" fmla="*/ 222 h 558"/>
                  <a:gd name="T16" fmla="*/ 654 w 654"/>
                  <a:gd name="T17" fmla="*/ 278 h 558"/>
                  <a:gd name="T18" fmla="*/ 651 w 654"/>
                  <a:gd name="T19" fmla="*/ 308 h 558"/>
                  <a:gd name="T20" fmla="*/ 635 w 654"/>
                  <a:gd name="T21" fmla="*/ 362 h 558"/>
                  <a:gd name="T22" fmla="*/ 608 w 654"/>
                  <a:gd name="T23" fmla="*/ 412 h 558"/>
                  <a:gd name="T24" fmla="*/ 570 w 654"/>
                  <a:gd name="T25" fmla="*/ 456 h 558"/>
                  <a:gd name="T26" fmla="*/ 523 w 654"/>
                  <a:gd name="T27" fmla="*/ 494 h 558"/>
                  <a:gd name="T28" fmla="*/ 469 w 654"/>
                  <a:gd name="T29" fmla="*/ 524 h 558"/>
                  <a:gd name="T30" fmla="*/ 409 w 654"/>
                  <a:gd name="T31" fmla="*/ 546 h 558"/>
                  <a:gd name="T32" fmla="*/ 343 w 654"/>
                  <a:gd name="T33" fmla="*/ 556 h 558"/>
                  <a:gd name="T34" fmla="*/ 310 w 654"/>
                  <a:gd name="T35" fmla="*/ 558 h 558"/>
                  <a:gd name="T36" fmla="*/ 245 w 654"/>
                  <a:gd name="T37" fmla="*/ 552 h 558"/>
                  <a:gd name="T38" fmla="*/ 185 w 654"/>
                  <a:gd name="T39" fmla="*/ 536 h 558"/>
                  <a:gd name="T40" fmla="*/ 130 w 654"/>
                  <a:gd name="T41" fmla="*/ 510 h 558"/>
                  <a:gd name="T42" fmla="*/ 84 w 654"/>
                  <a:gd name="T43" fmla="*/ 476 h 558"/>
                  <a:gd name="T44" fmla="*/ 46 w 654"/>
                  <a:gd name="T45" fmla="*/ 434 h 558"/>
                  <a:gd name="T46" fmla="*/ 19 w 654"/>
                  <a:gd name="T47" fmla="*/ 388 h 558"/>
                  <a:gd name="T48" fmla="*/ 5 w 654"/>
                  <a:gd name="T49" fmla="*/ 334 h 558"/>
                  <a:gd name="T50" fmla="*/ 0 w 654"/>
                  <a:gd name="T51" fmla="*/ 278 h 558"/>
                  <a:gd name="T52" fmla="*/ 5 w 654"/>
                  <a:gd name="T53" fmla="*/ 250 h 558"/>
                  <a:gd name="T54" fmla="*/ 21 w 654"/>
                  <a:gd name="T55" fmla="*/ 196 h 558"/>
                  <a:gd name="T56" fmla="*/ 49 w 654"/>
                  <a:gd name="T57" fmla="*/ 146 h 558"/>
                  <a:gd name="T58" fmla="*/ 87 w 654"/>
                  <a:gd name="T59" fmla="*/ 102 h 558"/>
                  <a:gd name="T60" fmla="*/ 133 w 654"/>
                  <a:gd name="T61" fmla="*/ 64 h 558"/>
                  <a:gd name="T62" fmla="*/ 188 w 654"/>
                  <a:gd name="T63" fmla="*/ 34 h 558"/>
                  <a:gd name="T64" fmla="*/ 248 w 654"/>
                  <a:gd name="T65" fmla="*/ 12 h 558"/>
                  <a:gd name="T66" fmla="*/ 310 w 654"/>
                  <a:gd name="T67" fmla="*/ 0 h 558"/>
                  <a:gd name="T68" fmla="*/ 346 w 654"/>
                  <a:gd name="T69" fmla="*/ 0 h 5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4" h="558">
                    <a:moveTo>
                      <a:pt x="346" y="0"/>
                    </a:moveTo>
                    <a:lnTo>
                      <a:pt x="346" y="0"/>
                    </a:lnTo>
                    <a:lnTo>
                      <a:pt x="379" y="0"/>
                    </a:lnTo>
                    <a:lnTo>
                      <a:pt x="411" y="4"/>
                    </a:lnTo>
                    <a:lnTo>
                      <a:pt x="441" y="12"/>
                    </a:lnTo>
                    <a:lnTo>
                      <a:pt x="471" y="22"/>
                    </a:lnTo>
                    <a:lnTo>
                      <a:pt x="499" y="34"/>
                    </a:lnTo>
                    <a:lnTo>
                      <a:pt x="526" y="48"/>
                    </a:lnTo>
                    <a:lnTo>
                      <a:pt x="548" y="64"/>
                    </a:lnTo>
                    <a:lnTo>
                      <a:pt x="572" y="82"/>
                    </a:lnTo>
                    <a:lnTo>
                      <a:pt x="591" y="102"/>
                    </a:lnTo>
                    <a:lnTo>
                      <a:pt x="608" y="122"/>
                    </a:lnTo>
                    <a:lnTo>
                      <a:pt x="624" y="146"/>
                    </a:lnTo>
                    <a:lnTo>
                      <a:pt x="635" y="170"/>
                    </a:lnTo>
                    <a:lnTo>
                      <a:pt x="646" y="196"/>
                    </a:lnTo>
                    <a:lnTo>
                      <a:pt x="651" y="222"/>
                    </a:lnTo>
                    <a:lnTo>
                      <a:pt x="654" y="250"/>
                    </a:lnTo>
                    <a:lnTo>
                      <a:pt x="654" y="278"/>
                    </a:lnTo>
                    <a:lnTo>
                      <a:pt x="651" y="308"/>
                    </a:lnTo>
                    <a:lnTo>
                      <a:pt x="646" y="334"/>
                    </a:lnTo>
                    <a:lnTo>
                      <a:pt x="635" y="362"/>
                    </a:lnTo>
                    <a:lnTo>
                      <a:pt x="621" y="388"/>
                    </a:lnTo>
                    <a:lnTo>
                      <a:pt x="608" y="412"/>
                    </a:lnTo>
                    <a:lnTo>
                      <a:pt x="589" y="434"/>
                    </a:lnTo>
                    <a:lnTo>
                      <a:pt x="570" y="456"/>
                    </a:lnTo>
                    <a:lnTo>
                      <a:pt x="548" y="476"/>
                    </a:lnTo>
                    <a:lnTo>
                      <a:pt x="523" y="494"/>
                    </a:lnTo>
                    <a:lnTo>
                      <a:pt x="496" y="510"/>
                    </a:lnTo>
                    <a:lnTo>
                      <a:pt x="469" y="524"/>
                    </a:lnTo>
                    <a:lnTo>
                      <a:pt x="439" y="536"/>
                    </a:lnTo>
                    <a:lnTo>
                      <a:pt x="409" y="546"/>
                    </a:lnTo>
                    <a:lnTo>
                      <a:pt x="376" y="552"/>
                    </a:lnTo>
                    <a:lnTo>
                      <a:pt x="343" y="556"/>
                    </a:lnTo>
                    <a:lnTo>
                      <a:pt x="310" y="558"/>
                    </a:lnTo>
                    <a:lnTo>
                      <a:pt x="278" y="556"/>
                    </a:lnTo>
                    <a:lnTo>
                      <a:pt x="245" y="552"/>
                    </a:lnTo>
                    <a:lnTo>
                      <a:pt x="215" y="546"/>
                    </a:lnTo>
                    <a:lnTo>
                      <a:pt x="185" y="536"/>
                    </a:lnTo>
                    <a:lnTo>
                      <a:pt x="158" y="524"/>
                    </a:lnTo>
                    <a:lnTo>
                      <a:pt x="130" y="510"/>
                    </a:lnTo>
                    <a:lnTo>
                      <a:pt x="106" y="494"/>
                    </a:lnTo>
                    <a:lnTo>
                      <a:pt x="84" y="476"/>
                    </a:lnTo>
                    <a:lnTo>
                      <a:pt x="65" y="456"/>
                    </a:lnTo>
                    <a:lnTo>
                      <a:pt x="46" y="434"/>
                    </a:lnTo>
                    <a:lnTo>
                      <a:pt x="32" y="412"/>
                    </a:lnTo>
                    <a:lnTo>
                      <a:pt x="19" y="388"/>
                    </a:lnTo>
                    <a:lnTo>
                      <a:pt x="10" y="362"/>
                    </a:lnTo>
                    <a:lnTo>
                      <a:pt x="5" y="334"/>
                    </a:lnTo>
                    <a:lnTo>
                      <a:pt x="0" y="308"/>
                    </a:lnTo>
                    <a:lnTo>
                      <a:pt x="0" y="278"/>
                    </a:lnTo>
                    <a:lnTo>
                      <a:pt x="5" y="250"/>
                    </a:lnTo>
                    <a:lnTo>
                      <a:pt x="10" y="222"/>
                    </a:lnTo>
                    <a:lnTo>
                      <a:pt x="21" y="196"/>
                    </a:lnTo>
                    <a:lnTo>
                      <a:pt x="32" y="170"/>
                    </a:lnTo>
                    <a:lnTo>
                      <a:pt x="49" y="146"/>
                    </a:lnTo>
                    <a:lnTo>
                      <a:pt x="65" y="122"/>
                    </a:lnTo>
                    <a:lnTo>
                      <a:pt x="87" y="102"/>
                    </a:lnTo>
                    <a:lnTo>
                      <a:pt x="109" y="82"/>
                    </a:lnTo>
                    <a:lnTo>
                      <a:pt x="133" y="64"/>
                    </a:lnTo>
                    <a:lnTo>
                      <a:pt x="160" y="48"/>
                    </a:lnTo>
                    <a:lnTo>
                      <a:pt x="188" y="34"/>
                    </a:lnTo>
                    <a:lnTo>
                      <a:pt x="218" y="22"/>
                    </a:lnTo>
                    <a:lnTo>
                      <a:pt x="248" y="12"/>
                    </a:lnTo>
                    <a:lnTo>
                      <a:pt x="278" y="4"/>
                    </a:lnTo>
                    <a:lnTo>
                      <a:pt x="310" y="0"/>
                    </a:lnTo>
                    <a:lnTo>
                      <a:pt x="346"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6" name="Freeform 41"/>
              <p:cNvSpPr>
                <a:spLocks/>
              </p:cNvSpPr>
              <p:nvPr/>
            </p:nvSpPr>
            <p:spPr bwMode="auto">
              <a:xfrm>
                <a:off x="3609" y="1786"/>
                <a:ext cx="627" cy="534"/>
              </a:xfrm>
              <a:custGeom>
                <a:avLst/>
                <a:gdLst>
                  <a:gd name="T0" fmla="*/ 332 w 627"/>
                  <a:gd name="T1" fmla="*/ 0 h 534"/>
                  <a:gd name="T2" fmla="*/ 395 w 627"/>
                  <a:gd name="T3" fmla="*/ 6 h 534"/>
                  <a:gd name="T4" fmla="*/ 452 w 627"/>
                  <a:gd name="T5" fmla="*/ 20 h 534"/>
                  <a:gd name="T6" fmla="*/ 504 w 627"/>
                  <a:gd name="T7" fmla="*/ 46 h 534"/>
                  <a:gd name="T8" fmla="*/ 548 w 627"/>
                  <a:gd name="T9" fmla="*/ 78 h 534"/>
                  <a:gd name="T10" fmla="*/ 583 w 627"/>
                  <a:gd name="T11" fmla="*/ 118 h 534"/>
                  <a:gd name="T12" fmla="*/ 611 w 627"/>
                  <a:gd name="T13" fmla="*/ 164 h 534"/>
                  <a:gd name="T14" fmla="*/ 624 w 627"/>
                  <a:gd name="T15" fmla="*/ 214 h 534"/>
                  <a:gd name="T16" fmla="*/ 627 w 627"/>
                  <a:gd name="T17" fmla="*/ 266 h 534"/>
                  <a:gd name="T18" fmla="*/ 624 w 627"/>
                  <a:gd name="T19" fmla="*/ 294 h 534"/>
                  <a:gd name="T20" fmla="*/ 608 w 627"/>
                  <a:gd name="T21" fmla="*/ 346 h 534"/>
                  <a:gd name="T22" fmla="*/ 581 w 627"/>
                  <a:gd name="T23" fmla="*/ 394 h 534"/>
                  <a:gd name="T24" fmla="*/ 545 w 627"/>
                  <a:gd name="T25" fmla="*/ 436 h 534"/>
                  <a:gd name="T26" fmla="*/ 499 w 627"/>
                  <a:gd name="T27" fmla="*/ 472 h 534"/>
                  <a:gd name="T28" fmla="*/ 447 w 627"/>
                  <a:gd name="T29" fmla="*/ 502 h 534"/>
                  <a:gd name="T30" fmla="*/ 390 w 627"/>
                  <a:gd name="T31" fmla="*/ 522 h 534"/>
                  <a:gd name="T32" fmla="*/ 327 w 627"/>
                  <a:gd name="T33" fmla="*/ 532 h 534"/>
                  <a:gd name="T34" fmla="*/ 297 w 627"/>
                  <a:gd name="T35" fmla="*/ 534 h 534"/>
                  <a:gd name="T36" fmla="*/ 234 w 627"/>
                  <a:gd name="T37" fmla="*/ 528 h 534"/>
                  <a:gd name="T38" fmla="*/ 174 w 627"/>
                  <a:gd name="T39" fmla="*/ 512 h 534"/>
                  <a:gd name="T40" fmla="*/ 125 w 627"/>
                  <a:gd name="T41" fmla="*/ 488 h 534"/>
                  <a:gd name="T42" fmla="*/ 79 w 627"/>
                  <a:gd name="T43" fmla="*/ 456 h 534"/>
                  <a:gd name="T44" fmla="*/ 43 w 627"/>
                  <a:gd name="T45" fmla="*/ 416 h 534"/>
                  <a:gd name="T46" fmla="*/ 19 w 627"/>
                  <a:gd name="T47" fmla="*/ 370 h 534"/>
                  <a:gd name="T48" fmla="*/ 2 w 627"/>
                  <a:gd name="T49" fmla="*/ 320 h 534"/>
                  <a:gd name="T50" fmla="*/ 0 w 627"/>
                  <a:gd name="T51" fmla="*/ 266 h 534"/>
                  <a:gd name="T52" fmla="*/ 5 w 627"/>
                  <a:gd name="T53" fmla="*/ 240 h 534"/>
                  <a:gd name="T54" fmla="*/ 22 w 627"/>
                  <a:gd name="T55" fmla="*/ 188 h 534"/>
                  <a:gd name="T56" fmla="*/ 49 w 627"/>
                  <a:gd name="T57" fmla="*/ 140 h 534"/>
                  <a:gd name="T58" fmla="*/ 84 w 627"/>
                  <a:gd name="T59" fmla="*/ 98 h 534"/>
                  <a:gd name="T60" fmla="*/ 131 w 627"/>
                  <a:gd name="T61" fmla="*/ 60 h 534"/>
                  <a:gd name="T62" fmla="*/ 182 w 627"/>
                  <a:gd name="T63" fmla="*/ 32 h 534"/>
                  <a:gd name="T64" fmla="*/ 240 w 627"/>
                  <a:gd name="T65" fmla="*/ 12 h 534"/>
                  <a:gd name="T66" fmla="*/ 300 w 627"/>
                  <a:gd name="T67" fmla="*/ 2 h 534"/>
                  <a:gd name="T68" fmla="*/ 332 w 627"/>
                  <a:gd name="T69" fmla="*/ 0 h 5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27" h="534">
                    <a:moveTo>
                      <a:pt x="332" y="0"/>
                    </a:moveTo>
                    <a:lnTo>
                      <a:pt x="332" y="0"/>
                    </a:lnTo>
                    <a:lnTo>
                      <a:pt x="365" y="2"/>
                    </a:lnTo>
                    <a:lnTo>
                      <a:pt x="395" y="6"/>
                    </a:lnTo>
                    <a:lnTo>
                      <a:pt x="425" y="12"/>
                    </a:lnTo>
                    <a:lnTo>
                      <a:pt x="452" y="20"/>
                    </a:lnTo>
                    <a:lnTo>
                      <a:pt x="480" y="32"/>
                    </a:lnTo>
                    <a:lnTo>
                      <a:pt x="504" y="46"/>
                    </a:lnTo>
                    <a:lnTo>
                      <a:pt x="526" y="60"/>
                    </a:lnTo>
                    <a:lnTo>
                      <a:pt x="548" y="78"/>
                    </a:lnTo>
                    <a:lnTo>
                      <a:pt x="567" y="98"/>
                    </a:lnTo>
                    <a:lnTo>
                      <a:pt x="583" y="118"/>
                    </a:lnTo>
                    <a:lnTo>
                      <a:pt x="597" y="140"/>
                    </a:lnTo>
                    <a:lnTo>
                      <a:pt x="611" y="164"/>
                    </a:lnTo>
                    <a:lnTo>
                      <a:pt x="619" y="188"/>
                    </a:lnTo>
                    <a:lnTo>
                      <a:pt x="624" y="214"/>
                    </a:lnTo>
                    <a:lnTo>
                      <a:pt x="627" y="240"/>
                    </a:lnTo>
                    <a:lnTo>
                      <a:pt x="627" y="266"/>
                    </a:lnTo>
                    <a:lnTo>
                      <a:pt x="624" y="294"/>
                    </a:lnTo>
                    <a:lnTo>
                      <a:pt x="616" y="320"/>
                    </a:lnTo>
                    <a:lnTo>
                      <a:pt x="608" y="346"/>
                    </a:lnTo>
                    <a:lnTo>
                      <a:pt x="594" y="370"/>
                    </a:lnTo>
                    <a:lnTo>
                      <a:pt x="581" y="394"/>
                    </a:lnTo>
                    <a:lnTo>
                      <a:pt x="564" y="416"/>
                    </a:lnTo>
                    <a:lnTo>
                      <a:pt x="545" y="436"/>
                    </a:lnTo>
                    <a:lnTo>
                      <a:pt x="523" y="456"/>
                    </a:lnTo>
                    <a:lnTo>
                      <a:pt x="499" y="472"/>
                    </a:lnTo>
                    <a:lnTo>
                      <a:pt x="474" y="488"/>
                    </a:lnTo>
                    <a:lnTo>
                      <a:pt x="447" y="502"/>
                    </a:lnTo>
                    <a:lnTo>
                      <a:pt x="420" y="512"/>
                    </a:lnTo>
                    <a:lnTo>
                      <a:pt x="390" y="522"/>
                    </a:lnTo>
                    <a:lnTo>
                      <a:pt x="360" y="528"/>
                    </a:lnTo>
                    <a:lnTo>
                      <a:pt x="327" y="532"/>
                    </a:lnTo>
                    <a:lnTo>
                      <a:pt x="297" y="534"/>
                    </a:lnTo>
                    <a:lnTo>
                      <a:pt x="264" y="532"/>
                    </a:lnTo>
                    <a:lnTo>
                      <a:pt x="234" y="528"/>
                    </a:lnTo>
                    <a:lnTo>
                      <a:pt x="204" y="522"/>
                    </a:lnTo>
                    <a:lnTo>
                      <a:pt x="174" y="512"/>
                    </a:lnTo>
                    <a:lnTo>
                      <a:pt x="150" y="502"/>
                    </a:lnTo>
                    <a:lnTo>
                      <a:pt x="125" y="488"/>
                    </a:lnTo>
                    <a:lnTo>
                      <a:pt x="101" y="472"/>
                    </a:lnTo>
                    <a:lnTo>
                      <a:pt x="79" y="456"/>
                    </a:lnTo>
                    <a:lnTo>
                      <a:pt x="60" y="436"/>
                    </a:lnTo>
                    <a:lnTo>
                      <a:pt x="43" y="416"/>
                    </a:lnTo>
                    <a:lnTo>
                      <a:pt x="30" y="394"/>
                    </a:lnTo>
                    <a:lnTo>
                      <a:pt x="19" y="370"/>
                    </a:lnTo>
                    <a:lnTo>
                      <a:pt x="11" y="346"/>
                    </a:lnTo>
                    <a:lnTo>
                      <a:pt x="2" y="320"/>
                    </a:lnTo>
                    <a:lnTo>
                      <a:pt x="0" y="294"/>
                    </a:lnTo>
                    <a:lnTo>
                      <a:pt x="0" y="266"/>
                    </a:lnTo>
                    <a:lnTo>
                      <a:pt x="5" y="240"/>
                    </a:lnTo>
                    <a:lnTo>
                      <a:pt x="11" y="214"/>
                    </a:lnTo>
                    <a:lnTo>
                      <a:pt x="22" y="188"/>
                    </a:lnTo>
                    <a:lnTo>
                      <a:pt x="32" y="164"/>
                    </a:lnTo>
                    <a:lnTo>
                      <a:pt x="49" y="140"/>
                    </a:lnTo>
                    <a:lnTo>
                      <a:pt x="65" y="118"/>
                    </a:lnTo>
                    <a:lnTo>
                      <a:pt x="84" y="98"/>
                    </a:lnTo>
                    <a:lnTo>
                      <a:pt x="106" y="78"/>
                    </a:lnTo>
                    <a:lnTo>
                      <a:pt x="131" y="60"/>
                    </a:lnTo>
                    <a:lnTo>
                      <a:pt x="155" y="46"/>
                    </a:lnTo>
                    <a:lnTo>
                      <a:pt x="182" y="32"/>
                    </a:lnTo>
                    <a:lnTo>
                      <a:pt x="210" y="20"/>
                    </a:lnTo>
                    <a:lnTo>
                      <a:pt x="240" y="12"/>
                    </a:lnTo>
                    <a:lnTo>
                      <a:pt x="270" y="6"/>
                    </a:lnTo>
                    <a:lnTo>
                      <a:pt x="300" y="2"/>
                    </a:lnTo>
                    <a:lnTo>
                      <a:pt x="332"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7" name="Freeform 42"/>
              <p:cNvSpPr>
                <a:spLocks/>
              </p:cNvSpPr>
              <p:nvPr/>
            </p:nvSpPr>
            <p:spPr bwMode="auto">
              <a:xfrm>
                <a:off x="3617" y="1798"/>
                <a:ext cx="600" cy="508"/>
              </a:xfrm>
              <a:custGeom>
                <a:avLst/>
                <a:gdLst>
                  <a:gd name="T0" fmla="*/ 319 w 600"/>
                  <a:gd name="T1" fmla="*/ 0 h 508"/>
                  <a:gd name="T2" fmla="*/ 379 w 600"/>
                  <a:gd name="T3" fmla="*/ 6 h 508"/>
                  <a:gd name="T4" fmla="*/ 436 w 600"/>
                  <a:gd name="T5" fmla="*/ 20 h 508"/>
                  <a:gd name="T6" fmla="*/ 483 w 600"/>
                  <a:gd name="T7" fmla="*/ 44 h 508"/>
                  <a:gd name="T8" fmla="*/ 526 w 600"/>
                  <a:gd name="T9" fmla="*/ 76 h 508"/>
                  <a:gd name="T10" fmla="*/ 559 w 600"/>
                  <a:gd name="T11" fmla="*/ 112 h 508"/>
                  <a:gd name="T12" fmla="*/ 584 w 600"/>
                  <a:gd name="T13" fmla="*/ 156 h 508"/>
                  <a:gd name="T14" fmla="*/ 597 w 600"/>
                  <a:gd name="T15" fmla="*/ 204 h 508"/>
                  <a:gd name="T16" fmla="*/ 600 w 600"/>
                  <a:gd name="T17" fmla="*/ 254 h 508"/>
                  <a:gd name="T18" fmla="*/ 597 w 600"/>
                  <a:gd name="T19" fmla="*/ 280 h 508"/>
                  <a:gd name="T20" fmla="*/ 581 w 600"/>
                  <a:gd name="T21" fmla="*/ 330 h 508"/>
                  <a:gd name="T22" fmla="*/ 554 w 600"/>
                  <a:gd name="T23" fmla="*/ 376 h 508"/>
                  <a:gd name="T24" fmla="*/ 518 w 600"/>
                  <a:gd name="T25" fmla="*/ 416 h 508"/>
                  <a:gd name="T26" fmla="*/ 474 w 600"/>
                  <a:gd name="T27" fmla="*/ 450 h 508"/>
                  <a:gd name="T28" fmla="*/ 425 w 600"/>
                  <a:gd name="T29" fmla="*/ 478 h 508"/>
                  <a:gd name="T30" fmla="*/ 371 w 600"/>
                  <a:gd name="T31" fmla="*/ 498 h 508"/>
                  <a:gd name="T32" fmla="*/ 311 w 600"/>
                  <a:gd name="T33" fmla="*/ 508 h 508"/>
                  <a:gd name="T34" fmla="*/ 281 w 600"/>
                  <a:gd name="T35" fmla="*/ 508 h 508"/>
                  <a:gd name="T36" fmla="*/ 221 w 600"/>
                  <a:gd name="T37" fmla="*/ 504 h 508"/>
                  <a:gd name="T38" fmla="*/ 166 w 600"/>
                  <a:gd name="T39" fmla="*/ 488 h 508"/>
                  <a:gd name="T40" fmla="*/ 117 w 600"/>
                  <a:gd name="T41" fmla="*/ 466 h 508"/>
                  <a:gd name="T42" fmla="*/ 76 w 600"/>
                  <a:gd name="T43" fmla="*/ 434 h 508"/>
                  <a:gd name="T44" fmla="*/ 41 w 600"/>
                  <a:gd name="T45" fmla="*/ 396 h 508"/>
                  <a:gd name="T46" fmla="*/ 16 w 600"/>
                  <a:gd name="T47" fmla="*/ 354 h 508"/>
                  <a:gd name="T48" fmla="*/ 3 w 600"/>
                  <a:gd name="T49" fmla="*/ 306 h 508"/>
                  <a:gd name="T50" fmla="*/ 3 w 600"/>
                  <a:gd name="T51" fmla="*/ 254 h 508"/>
                  <a:gd name="T52" fmla="*/ 5 w 600"/>
                  <a:gd name="T53" fmla="*/ 228 h 508"/>
                  <a:gd name="T54" fmla="*/ 22 w 600"/>
                  <a:gd name="T55" fmla="*/ 180 h 508"/>
                  <a:gd name="T56" fmla="*/ 46 w 600"/>
                  <a:gd name="T57" fmla="*/ 134 h 508"/>
                  <a:gd name="T58" fmla="*/ 82 w 600"/>
                  <a:gd name="T59" fmla="*/ 94 h 508"/>
                  <a:gd name="T60" fmla="*/ 125 w 600"/>
                  <a:gd name="T61" fmla="*/ 58 h 508"/>
                  <a:gd name="T62" fmla="*/ 174 w 600"/>
                  <a:gd name="T63" fmla="*/ 32 h 508"/>
                  <a:gd name="T64" fmla="*/ 232 w 600"/>
                  <a:gd name="T65" fmla="*/ 12 h 508"/>
                  <a:gd name="T66" fmla="*/ 289 w 600"/>
                  <a:gd name="T67" fmla="*/ 2 h 508"/>
                  <a:gd name="T68" fmla="*/ 319 w 600"/>
                  <a:gd name="T69" fmla="*/ 0 h 5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0" h="508">
                    <a:moveTo>
                      <a:pt x="319" y="0"/>
                    </a:moveTo>
                    <a:lnTo>
                      <a:pt x="319" y="0"/>
                    </a:lnTo>
                    <a:lnTo>
                      <a:pt x="352" y="2"/>
                    </a:lnTo>
                    <a:lnTo>
                      <a:pt x="379" y="6"/>
                    </a:lnTo>
                    <a:lnTo>
                      <a:pt x="409" y="12"/>
                    </a:lnTo>
                    <a:lnTo>
                      <a:pt x="436" y="20"/>
                    </a:lnTo>
                    <a:lnTo>
                      <a:pt x="461" y="32"/>
                    </a:lnTo>
                    <a:lnTo>
                      <a:pt x="483" y="44"/>
                    </a:lnTo>
                    <a:lnTo>
                      <a:pt x="504" y="58"/>
                    </a:lnTo>
                    <a:lnTo>
                      <a:pt x="526" y="76"/>
                    </a:lnTo>
                    <a:lnTo>
                      <a:pt x="543" y="94"/>
                    </a:lnTo>
                    <a:lnTo>
                      <a:pt x="559" y="112"/>
                    </a:lnTo>
                    <a:lnTo>
                      <a:pt x="573" y="134"/>
                    </a:lnTo>
                    <a:lnTo>
                      <a:pt x="584" y="156"/>
                    </a:lnTo>
                    <a:lnTo>
                      <a:pt x="592" y="180"/>
                    </a:lnTo>
                    <a:lnTo>
                      <a:pt x="597" y="204"/>
                    </a:lnTo>
                    <a:lnTo>
                      <a:pt x="600" y="228"/>
                    </a:lnTo>
                    <a:lnTo>
                      <a:pt x="600" y="254"/>
                    </a:lnTo>
                    <a:lnTo>
                      <a:pt x="597" y="280"/>
                    </a:lnTo>
                    <a:lnTo>
                      <a:pt x="589" y="306"/>
                    </a:lnTo>
                    <a:lnTo>
                      <a:pt x="581" y="330"/>
                    </a:lnTo>
                    <a:lnTo>
                      <a:pt x="567" y="354"/>
                    </a:lnTo>
                    <a:lnTo>
                      <a:pt x="554" y="376"/>
                    </a:lnTo>
                    <a:lnTo>
                      <a:pt x="537" y="396"/>
                    </a:lnTo>
                    <a:lnTo>
                      <a:pt x="518" y="416"/>
                    </a:lnTo>
                    <a:lnTo>
                      <a:pt x="499" y="434"/>
                    </a:lnTo>
                    <a:lnTo>
                      <a:pt x="474" y="450"/>
                    </a:lnTo>
                    <a:lnTo>
                      <a:pt x="450" y="466"/>
                    </a:lnTo>
                    <a:lnTo>
                      <a:pt x="425" y="478"/>
                    </a:lnTo>
                    <a:lnTo>
                      <a:pt x="398" y="488"/>
                    </a:lnTo>
                    <a:lnTo>
                      <a:pt x="371" y="498"/>
                    </a:lnTo>
                    <a:lnTo>
                      <a:pt x="341" y="504"/>
                    </a:lnTo>
                    <a:lnTo>
                      <a:pt x="311" y="508"/>
                    </a:lnTo>
                    <a:lnTo>
                      <a:pt x="281" y="508"/>
                    </a:lnTo>
                    <a:lnTo>
                      <a:pt x="251" y="508"/>
                    </a:lnTo>
                    <a:lnTo>
                      <a:pt x="221" y="504"/>
                    </a:lnTo>
                    <a:lnTo>
                      <a:pt x="194" y="498"/>
                    </a:lnTo>
                    <a:lnTo>
                      <a:pt x="166" y="488"/>
                    </a:lnTo>
                    <a:lnTo>
                      <a:pt x="142" y="478"/>
                    </a:lnTo>
                    <a:lnTo>
                      <a:pt x="117" y="466"/>
                    </a:lnTo>
                    <a:lnTo>
                      <a:pt x="95" y="450"/>
                    </a:lnTo>
                    <a:lnTo>
                      <a:pt x="76" y="434"/>
                    </a:lnTo>
                    <a:lnTo>
                      <a:pt x="57" y="416"/>
                    </a:lnTo>
                    <a:lnTo>
                      <a:pt x="41" y="396"/>
                    </a:lnTo>
                    <a:lnTo>
                      <a:pt x="27" y="376"/>
                    </a:lnTo>
                    <a:lnTo>
                      <a:pt x="16" y="354"/>
                    </a:lnTo>
                    <a:lnTo>
                      <a:pt x="8" y="330"/>
                    </a:lnTo>
                    <a:lnTo>
                      <a:pt x="3" y="306"/>
                    </a:lnTo>
                    <a:lnTo>
                      <a:pt x="0" y="280"/>
                    </a:lnTo>
                    <a:lnTo>
                      <a:pt x="3" y="254"/>
                    </a:lnTo>
                    <a:lnTo>
                      <a:pt x="5" y="228"/>
                    </a:lnTo>
                    <a:lnTo>
                      <a:pt x="11" y="204"/>
                    </a:lnTo>
                    <a:lnTo>
                      <a:pt x="22" y="180"/>
                    </a:lnTo>
                    <a:lnTo>
                      <a:pt x="33" y="156"/>
                    </a:lnTo>
                    <a:lnTo>
                      <a:pt x="46" y="134"/>
                    </a:lnTo>
                    <a:lnTo>
                      <a:pt x="63" y="112"/>
                    </a:lnTo>
                    <a:lnTo>
                      <a:pt x="82" y="94"/>
                    </a:lnTo>
                    <a:lnTo>
                      <a:pt x="104" y="76"/>
                    </a:lnTo>
                    <a:lnTo>
                      <a:pt x="125" y="58"/>
                    </a:lnTo>
                    <a:lnTo>
                      <a:pt x="150" y="44"/>
                    </a:lnTo>
                    <a:lnTo>
                      <a:pt x="174" y="32"/>
                    </a:lnTo>
                    <a:lnTo>
                      <a:pt x="202" y="20"/>
                    </a:lnTo>
                    <a:lnTo>
                      <a:pt x="232" y="12"/>
                    </a:lnTo>
                    <a:lnTo>
                      <a:pt x="259" y="6"/>
                    </a:lnTo>
                    <a:lnTo>
                      <a:pt x="289" y="2"/>
                    </a:lnTo>
                    <a:lnTo>
                      <a:pt x="319"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8" name="Freeform 43"/>
              <p:cNvSpPr>
                <a:spLocks/>
              </p:cNvSpPr>
              <p:nvPr/>
            </p:nvSpPr>
            <p:spPr bwMode="auto">
              <a:xfrm>
                <a:off x="3625" y="1812"/>
                <a:ext cx="573" cy="482"/>
              </a:xfrm>
              <a:custGeom>
                <a:avLst/>
                <a:gdLst>
                  <a:gd name="T0" fmla="*/ 308 w 573"/>
                  <a:gd name="T1" fmla="*/ 0 h 482"/>
                  <a:gd name="T2" fmla="*/ 366 w 573"/>
                  <a:gd name="T3" fmla="*/ 4 h 482"/>
                  <a:gd name="T4" fmla="*/ 417 w 573"/>
                  <a:gd name="T5" fmla="*/ 18 h 482"/>
                  <a:gd name="T6" fmla="*/ 464 w 573"/>
                  <a:gd name="T7" fmla="*/ 40 h 482"/>
                  <a:gd name="T8" fmla="*/ 502 w 573"/>
                  <a:gd name="T9" fmla="*/ 70 h 482"/>
                  <a:gd name="T10" fmla="*/ 535 w 573"/>
                  <a:gd name="T11" fmla="*/ 106 h 482"/>
                  <a:gd name="T12" fmla="*/ 556 w 573"/>
                  <a:gd name="T13" fmla="*/ 146 h 482"/>
                  <a:gd name="T14" fmla="*/ 570 w 573"/>
                  <a:gd name="T15" fmla="*/ 192 h 482"/>
                  <a:gd name="T16" fmla="*/ 573 w 573"/>
                  <a:gd name="T17" fmla="*/ 240 h 482"/>
                  <a:gd name="T18" fmla="*/ 567 w 573"/>
                  <a:gd name="T19" fmla="*/ 266 h 482"/>
                  <a:gd name="T20" fmla="*/ 554 w 573"/>
                  <a:gd name="T21" fmla="*/ 312 h 482"/>
                  <a:gd name="T22" fmla="*/ 526 w 573"/>
                  <a:gd name="T23" fmla="*/ 356 h 482"/>
                  <a:gd name="T24" fmla="*/ 494 w 573"/>
                  <a:gd name="T25" fmla="*/ 394 h 482"/>
                  <a:gd name="T26" fmla="*/ 453 w 573"/>
                  <a:gd name="T27" fmla="*/ 428 h 482"/>
                  <a:gd name="T28" fmla="*/ 404 w 573"/>
                  <a:gd name="T29" fmla="*/ 454 h 482"/>
                  <a:gd name="T30" fmla="*/ 352 w 573"/>
                  <a:gd name="T31" fmla="*/ 472 h 482"/>
                  <a:gd name="T32" fmla="*/ 295 w 573"/>
                  <a:gd name="T33" fmla="*/ 482 h 482"/>
                  <a:gd name="T34" fmla="*/ 265 w 573"/>
                  <a:gd name="T35" fmla="*/ 482 h 482"/>
                  <a:gd name="T36" fmla="*/ 210 w 573"/>
                  <a:gd name="T37" fmla="*/ 478 h 482"/>
                  <a:gd name="T38" fmla="*/ 156 w 573"/>
                  <a:gd name="T39" fmla="*/ 464 h 482"/>
                  <a:gd name="T40" fmla="*/ 109 w 573"/>
                  <a:gd name="T41" fmla="*/ 440 h 482"/>
                  <a:gd name="T42" fmla="*/ 71 w 573"/>
                  <a:gd name="T43" fmla="*/ 412 h 482"/>
                  <a:gd name="T44" fmla="*/ 38 w 573"/>
                  <a:gd name="T45" fmla="*/ 376 h 482"/>
                  <a:gd name="T46" fmla="*/ 16 w 573"/>
                  <a:gd name="T47" fmla="*/ 334 h 482"/>
                  <a:gd name="T48" fmla="*/ 3 w 573"/>
                  <a:gd name="T49" fmla="*/ 290 h 482"/>
                  <a:gd name="T50" fmla="*/ 3 w 573"/>
                  <a:gd name="T51" fmla="*/ 240 h 482"/>
                  <a:gd name="T52" fmla="*/ 6 w 573"/>
                  <a:gd name="T53" fmla="*/ 216 h 482"/>
                  <a:gd name="T54" fmla="*/ 22 w 573"/>
                  <a:gd name="T55" fmla="*/ 170 h 482"/>
                  <a:gd name="T56" fmla="*/ 46 w 573"/>
                  <a:gd name="T57" fmla="*/ 126 h 482"/>
                  <a:gd name="T58" fmla="*/ 79 w 573"/>
                  <a:gd name="T59" fmla="*/ 88 h 482"/>
                  <a:gd name="T60" fmla="*/ 123 w 573"/>
                  <a:gd name="T61" fmla="*/ 54 h 482"/>
                  <a:gd name="T62" fmla="*/ 169 w 573"/>
                  <a:gd name="T63" fmla="*/ 28 h 482"/>
                  <a:gd name="T64" fmla="*/ 221 w 573"/>
                  <a:gd name="T65" fmla="*/ 10 h 482"/>
                  <a:gd name="T66" fmla="*/ 278 w 573"/>
                  <a:gd name="T67" fmla="*/ 0 h 482"/>
                  <a:gd name="T68" fmla="*/ 308 w 573"/>
                  <a:gd name="T69" fmla="*/ 0 h 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3" h="482">
                    <a:moveTo>
                      <a:pt x="308" y="0"/>
                    </a:moveTo>
                    <a:lnTo>
                      <a:pt x="308" y="0"/>
                    </a:lnTo>
                    <a:lnTo>
                      <a:pt x="336" y="0"/>
                    </a:lnTo>
                    <a:lnTo>
                      <a:pt x="366" y="4"/>
                    </a:lnTo>
                    <a:lnTo>
                      <a:pt x="393" y="10"/>
                    </a:lnTo>
                    <a:lnTo>
                      <a:pt x="417" y="18"/>
                    </a:lnTo>
                    <a:lnTo>
                      <a:pt x="442" y="28"/>
                    </a:lnTo>
                    <a:lnTo>
                      <a:pt x="464" y="40"/>
                    </a:lnTo>
                    <a:lnTo>
                      <a:pt x="486" y="54"/>
                    </a:lnTo>
                    <a:lnTo>
                      <a:pt x="502" y="70"/>
                    </a:lnTo>
                    <a:lnTo>
                      <a:pt x="521" y="88"/>
                    </a:lnTo>
                    <a:lnTo>
                      <a:pt x="535" y="106"/>
                    </a:lnTo>
                    <a:lnTo>
                      <a:pt x="548" y="126"/>
                    </a:lnTo>
                    <a:lnTo>
                      <a:pt x="556" y="146"/>
                    </a:lnTo>
                    <a:lnTo>
                      <a:pt x="565" y="170"/>
                    </a:lnTo>
                    <a:lnTo>
                      <a:pt x="570" y="192"/>
                    </a:lnTo>
                    <a:lnTo>
                      <a:pt x="573" y="216"/>
                    </a:lnTo>
                    <a:lnTo>
                      <a:pt x="573" y="240"/>
                    </a:lnTo>
                    <a:lnTo>
                      <a:pt x="567" y="266"/>
                    </a:lnTo>
                    <a:lnTo>
                      <a:pt x="562" y="290"/>
                    </a:lnTo>
                    <a:lnTo>
                      <a:pt x="554" y="312"/>
                    </a:lnTo>
                    <a:lnTo>
                      <a:pt x="540" y="334"/>
                    </a:lnTo>
                    <a:lnTo>
                      <a:pt x="526" y="356"/>
                    </a:lnTo>
                    <a:lnTo>
                      <a:pt x="510" y="376"/>
                    </a:lnTo>
                    <a:lnTo>
                      <a:pt x="494" y="394"/>
                    </a:lnTo>
                    <a:lnTo>
                      <a:pt x="475" y="412"/>
                    </a:lnTo>
                    <a:lnTo>
                      <a:pt x="453" y="428"/>
                    </a:lnTo>
                    <a:lnTo>
                      <a:pt x="428" y="440"/>
                    </a:lnTo>
                    <a:lnTo>
                      <a:pt x="404" y="454"/>
                    </a:lnTo>
                    <a:lnTo>
                      <a:pt x="379" y="464"/>
                    </a:lnTo>
                    <a:lnTo>
                      <a:pt x="352" y="472"/>
                    </a:lnTo>
                    <a:lnTo>
                      <a:pt x="325" y="478"/>
                    </a:lnTo>
                    <a:lnTo>
                      <a:pt x="295" y="482"/>
                    </a:lnTo>
                    <a:lnTo>
                      <a:pt x="265" y="482"/>
                    </a:lnTo>
                    <a:lnTo>
                      <a:pt x="237" y="482"/>
                    </a:lnTo>
                    <a:lnTo>
                      <a:pt x="210" y="478"/>
                    </a:lnTo>
                    <a:lnTo>
                      <a:pt x="183" y="472"/>
                    </a:lnTo>
                    <a:lnTo>
                      <a:pt x="156" y="464"/>
                    </a:lnTo>
                    <a:lnTo>
                      <a:pt x="134" y="454"/>
                    </a:lnTo>
                    <a:lnTo>
                      <a:pt x="109" y="440"/>
                    </a:lnTo>
                    <a:lnTo>
                      <a:pt x="90" y="428"/>
                    </a:lnTo>
                    <a:lnTo>
                      <a:pt x="71" y="412"/>
                    </a:lnTo>
                    <a:lnTo>
                      <a:pt x="55" y="394"/>
                    </a:lnTo>
                    <a:lnTo>
                      <a:pt x="38" y="376"/>
                    </a:lnTo>
                    <a:lnTo>
                      <a:pt x="27" y="356"/>
                    </a:lnTo>
                    <a:lnTo>
                      <a:pt x="16" y="334"/>
                    </a:lnTo>
                    <a:lnTo>
                      <a:pt x="8" y="312"/>
                    </a:lnTo>
                    <a:lnTo>
                      <a:pt x="3" y="290"/>
                    </a:lnTo>
                    <a:lnTo>
                      <a:pt x="0" y="266"/>
                    </a:lnTo>
                    <a:lnTo>
                      <a:pt x="3" y="240"/>
                    </a:lnTo>
                    <a:lnTo>
                      <a:pt x="6" y="216"/>
                    </a:lnTo>
                    <a:lnTo>
                      <a:pt x="11" y="192"/>
                    </a:lnTo>
                    <a:lnTo>
                      <a:pt x="22" y="170"/>
                    </a:lnTo>
                    <a:lnTo>
                      <a:pt x="33" y="146"/>
                    </a:lnTo>
                    <a:lnTo>
                      <a:pt x="46" y="126"/>
                    </a:lnTo>
                    <a:lnTo>
                      <a:pt x="63" y="106"/>
                    </a:lnTo>
                    <a:lnTo>
                      <a:pt x="79" y="88"/>
                    </a:lnTo>
                    <a:lnTo>
                      <a:pt x="101" y="70"/>
                    </a:lnTo>
                    <a:lnTo>
                      <a:pt x="123" y="54"/>
                    </a:lnTo>
                    <a:lnTo>
                      <a:pt x="145" y="40"/>
                    </a:lnTo>
                    <a:lnTo>
                      <a:pt x="169" y="28"/>
                    </a:lnTo>
                    <a:lnTo>
                      <a:pt x="196" y="18"/>
                    </a:lnTo>
                    <a:lnTo>
                      <a:pt x="221" y="10"/>
                    </a:lnTo>
                    <a:lnTo>
                      <a:pt x="251" y="4"/>
                    </a:lnTo>
                    <a:lnTo>
                      <a:pt x="278" y="0"/>
                    </a:lnTo>
                    <a:lnTo>
                      <a:pt x="308"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39" name="Freeform 44"/>
              <p:cNvSpPr>
                <a:spLocks/>
              </p:cNvSpPr>
              <p:nvPr/>
            </p:nvSpPr>
            <p:spPr bwMode="auto">
              <a:xfrm>
                <a:off x="3699" y="2210"/>
                <a:ext cx="191" cy="66"/>
              </a:xfrm>
              <a:custGeom>
                <a:avLst/>
                <a:gdLst>
                  <a:gd name="T0" fmla="*/ 95 w 191"/>
                  <a:gd name="T1" fmla="*/ 0 h 66"/>
                  <a:gd name="T2" fmla="*/ 95 w 191"/>
                  <a:gd name="T3" fmla="*/ 0 h 66"/>
                  <a:gd name="T4" fmla="*/ 114 w 191"/>
                  <a:gd name="T5" fmla="*/ 0 h 66"/>
                  <a:gd name="T6" fmla="*/ 133 w 191"/>
                  <a:gd name="T7" fmla="*/ 0 h 66"/>
                  <a:gd name="T8" fmla="*/ 150 w 191"/>
                  <a:gd name="T9" fmla="*/ 4 h 66"/>
                  <a:gd name="T10" fmla="*/ 163 w 191"/>
                  <a:gd name="T11" fmla="*/ 6 h 66"/>
                  <a:gd name="T12" fmla="*/ 174 w 191"/>
                  <a:gd name="T13" fmla="*/ 12 h 66"/>
                  <a:gd name="T14" fmla="*/ 182 w 191"/>
                  <a:gd name="T15" fmla="*/ 16 h 66"/>
                  <a:gd name="T16" fmla="*/ 188 w 191"/>
                  <a:gd name="T17" fmla="*/ 22 h 66"/>
                  <a:gd name="T18" fmla="*/ 191 w 191"/>
                  <a:gd name="T19" fmla="*/ 30 h 66"/>
                  <a:gd name="T20" fmla="*/ 191 w 191"/>
                  <a:gd name="T21" fmla="*/ 30 h 66"/>
                  <a:gd name="T22" fmla="*/ 188 w 191"/>
                  <a:gd name="T23" fmla="*/ 36 h 66"/>
                  <a:gd name="T24" fmla="*/ 182 w 191"/>
                  <a:gd name="T25" fmla="*/ 42 h 66"/>
                  <a:gd name="T26" fmla="*/ 174 w 191"/>
                  <a:gd name="T27" fmla="*/ 48 h 66"/>
                  <a:gd name="T28" fmla="*/ 163 w 191"/>
                  <a:gd name="T29" fmla="*/ 54 h 66"/>
                  <a:gd name="T30" fmla="*/ 150 w 191"/>
                  <a:gd name="T31" fmla="*/ 58 h 66"/>
                  <a:gd name="T32" fmla="*/ 133 w 191"/>
                  <a:gd name="T33" fmla="*/ 62 h 66"/>
                  <a:gd name="T34" fmla="*/ 114 w 191"/>
                  <a:gd name="T35" fmla="*/ 64 h 66"/>
                  <a:gd name="T36" fmla="*/ 95 w 191"/>
                  <a:gd name="T37" fmla="*/ 66 h 66"/>
                  <a:gd name="T38" fmla="*/ 95 w 191"/>
                  <a:gd name="T39" fmla="*/ 66 h 66"/>
                  <a:gd name="T40" fmla="*/ 76 w 191"/>
                  <a:gd name="T41" fmla="*/ 66 h 66"/>
                  <a:gd name="T42" fmla="*/ 57 w 191"/>
                  <a:gd name="T43" fmla="*/ 64 h 66"/>
                  <a:gd name="T44" fmla="*/ 41 w 191"/>
                  <a:gd name="T45" fmla="*/ 62 h 66"/>
                  <a:gd name="T46" fmla="*/ 27 w 191"/>
                  <a:gd name="T47" fmla="*/ 58 h 66"/>
                  <a:gd name="T48" fmla="*/ 16 w 191"/>
                  <a:gd name="T49" fmla="*/ 54 h 66"/>
                  <a:gd name="T50" fmla="*/ 5 w 191"/>
                  <a:gd name="T51" fmla="*/ 48 h 66"/>
                  <a:gd name="T52" fmla="*/ 0 w 191"/>
                  <a:gd name="T53" fmla="*/ 42 h 66"/>
                  <a:gd name="T54" fmla="*/ 0 w 191"/>
                  <a:gd name="T55" fmla="*/ 36 h 66"/>
                  <a:gd name="T56" fmla="*/ 0 w 191"/>
                  <a:gd name="T57" fmla="*/ 36 h 66"/>
                  <a:gd name="T58" fmla="*/ 0 w 191"/>
                  <a:gd name="T59" fmla="*/ 28 h 66"/>
                  <a:gd name="T60" fmla="*/ 5 w 191"/>
                  <a:gd name="T61" fmla="*/ 22 h 66"/>
                  <a:gd name="T62" fmla="*/ 16 w 191"/>
                  <a:gd name="T63" fmla="*/ 16 h 66"/>
                  <a:gd name="T64" fmla="*/ 27 w 191"/>
                  <a:gd name="T65" fmla="*/ 12 h 66"/>
                  <a:gd name="T66" fmla="*/ 41 w 191"/>
                  <a:gd name="T67" fmla="*/ 6 h 66"/>
                  <a:gd name="T68" fmla="*/ 57 w 191"/>
                  <a:gd name="T69" fmla="*/ 4 h 66"/>
                  <a:gd name="T70" fmla="*/ 76 w 191"/>
                  <a:gd name="T71" fmla="*/ 0 h 66"/>
                  <a:gd name="T72" fmla="*/ 95 w 191"/>
                  <a:gd name="T73" fmla="*/ 0 h 66"/>
                  <a:gd name="T74" fmla="*/ 95 w 191"/>
                  <a:gd name="T75" fmla="*/ 0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1" h="66">
                    <a:moveTo>
                      <a:pt x="95" y="0"/>
                    </a:moveTo>
                    <a:lnTo>
                      <a:pt x="95" y="0"/>
                    </a:lnTo>
                    <a:lnTo>
                      <a:pt x="114" y="0"/>
                    </a:lnTo>
                    <a:lnTo>
                      <a:pt x="133" y="0"/>
                    </a:lnTo>
                    <a:lnTo>
                      <a:pt x="150" y="4"/>
                    </a:lnTo>
                    <a:lnTo>
                      <a:pt x="163" y="6"/>
                    </a:lnTo>
                    <a:lnTo>
                      <a:pt x="174" y="12"/>
                    </a:lnTo>
                    <a:lnTo>
                      <a:pt x="182" y="16"/>
                    </a:lnTo>
                    <a:lnTo>
                      <a:pt x="188" y="22"/>
                    </a:lnTo>
                    <a:lnTo>
                      <a:pt x="191" y="30"/>
                    </a:lnTo>
                    <a:lnTo>
                      <a:pt x="188" y="36"/>
                    </a:lnTo>
                    <a:lnTo>
                      <a:pt x="182" y="42"/>
                    </a:lnTo>
                    <a:lnTo>
                      <a:pt x="174" y="48"/>
                    </a:lnTo>
                    <a:lnTo>
                      <a:pt x="163" y="54"/>
                    </a:lnTo>
                    <a:lnTo>
                      <a:pt x="150" y="58"/>
                    </a:lnTo>
                    <a:lnTo>
                      <a:pt x="133" y="62"/>
                    </a:lnTo>
                    <a:lnTo>
                      <a:pt x="114" y="64"/>
                    </a:lnTo>
                    <a:lnTo>
                      <a:pt x="95" y="66"/>
                    </a:lnTo>
                    <a:lnTo>
                      <a:pt x="76" y="66"/>
                    </a:lnTo>
                    <a:lnTo>
                      <a:pt x="57" y="64"/>
                    </a:lnTo>
                    <a:lnTo>
                      <a:pt x="41" y="62"/>
                    </a:lnTo>
                    <a:lnTo>
                      <a:pt x="27" y="58"/>
                    </a:lnTo>
                    <a:lnTo>
                      <a:pt x="16" y="54"/>
                    </a:lnTo>
                    <a:lnTo>
                      <a:pt x="5" y="48"/>
                    </a:lnTo>
                    <a:lnTo>
                      <a:pt x="0" y="42"/>
                    </a:lnTo>
                    <a:lnTo>
                      <a:pt x="0" y="36"/>
                    </a:lnTo>
                    <a:lnTo>
                      <a:pt x="0" y="28"/>
                    </a:lnTo>
                    <a:lnTo>
                      <a:pt x="5" y="22"/>
                    </a:lnTo>
                    <a:lnTo>
                      <a:pt x="16" y="16"/>
                    </a:lnTo>
                    <a:lnTo>
                      <a:pt x="27" y="12"/>
                    </a:lnTo>
                    <a:lnTo>
                      <a:pt x="41" y="6"/>
                    </a:lnTo>
                    <a:lnTo>
                      <a:pt x="57" y="4"/>
                    </a:lnTo>
                    <a:lnTo>
                      <a:pt x="76" y="0"/>
                    </a:lnTo>
                    <a:lnTo>
                      <a:pt x="95"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0" name="Freeform 45"/>
              <p:cNvSpPr>
                <a:spLocks/>
              </p:cNvSpPr>
              <p:nvPr/>
            </p:nvSpPr>
            <p:spPr bwMode="auto">
              <a:xfrm>
                <a:off x="3701" y="2210"/>
                <a:ext cx="186" cy="64"/>
              </a:xfrm>
              <a:custGeom>
                <a:avLst/>
                <a:gdLst>
                  <a:gd name="T0" fmla="*/ 93 w 186"/>
                  <a:gd name="T1" fmla="*/ 0 h 64"/>
                  <a:gd name="T2" fmla="*/ 93 w 186"/>
                  <a:gd name="T3" fmla="*/ 0 h 64"/>
                  <a:gd name="T4" fmla="*/ 112 w 186"/>
                  <a:gd name="T5" fmla="*/ 0 h 64"/>
                  <a:gd name="T6" fmla="*/ 129 w 186"/>
                  <a:gd name="T7" fmla="*/ 2 h 64"/>
                  <a:gd name="T8" fmla="*/ 145 w 186"/>
                  <a:gd name="T9" fmla="*/ 4 h 64"/>
                  <a:gd name="T10" fmla="*/ 159 w 186"/>
                  <a:gd name="T11" fmla="*/ 8 h 64"/>
                  <a:gd name="T12" fmla="*/ 170 w 186"/>
                  <a:gd name="T13" fmla="*/ 12 h 64"/>
                  <a:gd name="T14" fmla="*/ 178 w 186"/>
                  <a:gd name="T15" fmla="*/ 18 h 64"/>
                  <a:gd name="T16" fmla="*/ 183 w 186"/>
                  <a:gd name="T17" fmla="*/ 22 h 64"/>
                  <a:gd name="T18" fmla="*/ 186 w 186"/>
                  <a:gd name="T19" fmla="*/ 30 h 64"/>
                  <a:gd name="T20" fmla="*/ 186 w 186"/>
                  <a:gd name="T21" fmla="*/ 30 h 64"/>
                  <a:gd name="T22" fmla="*/ 183 w 186"/>
                  <a:gd name="T23" fmla="*/ 36 h 64"/>
                  <a:gd name="T24" fmla="*/ 178 w 186"/>
                  <a:gd name="T25" fmla="*/ 42 h 64"/>
                  <a:gd name="T26" fmla="*/ 170 w 186"/>
                  <a:gd name="T27" fmla="*/ 48 h 64"/>
                  <a:gd name="T28" fmla="*/ 159 w 186"/>
                  <a:gd name="T29" fmla="*/ 52 h 64"/>
                  <a:gd name="T30" fmla="*/ 145 w 186"/>
                  <a:gd name="T31" fmla="*/ 58 h 64"/>
                  <a:gd name="T32" fmla="*/ 129 w 186"/>
                  <a:gd name="T33" fmla="*/ 60 h 64"/>
                  <a:gd name="T34" fmla="*/ 112 w 186"/>
                  <a:gd name="T35" fmla="*/ 62 h 64"/>
                  <a:gd name="T36" fmla="*/ 93 w 186"/>
                  <a:gd name="T37" fmla="*/ 64 h 64"/>
                  <a:gd name="T38" fmla="*/ 93 w 186"/>
                  <a:gd name="T39" fmla="*/ 64 h 64"/>
                  <a:gd name="T40" fmla="*/ 74 w 186"/>
                  <a:gd name="T41" fmla="*/ 64 h 64"/>
                  <a:gd name="T42" fmla="*/ 58 w 186"/>
                  <a:gd name="T43" fmla="*/ 62 h 64"/>
                  <a:gd name="T44" fmla="*/ 41 w 186"/>
                  <a:gd name="T45" fmla="*/ 60 h 64"/>
                  <a:gd name="T46" fmla="*/ 28 w 186"/>
                  <a:gd name="T47" fmla="*/ 56 h 64"/>
                  <a:gd name="T48" fmla="*/ 17 w 186"/>
                  <a:gd name="T49" fmla="*/ 52 h 64"/>
                  <a:gd name="T50" fmla="*/ 6 w 186"/>
                  <a:gd name="T51" fmla="*/ 48 h 64"/>
                  <a:gd name="T52" fmla="*/ 0 w 186"/>
                  <a:gd name="T53" fmla="*/ 42 h 64"/>
                  <a:gd name="T54" fmla="*/ 0 w 186"/>
                  <a:gd name="T55" fmla="*/ 36 h 64"/>
                  <a:gd name="T56" fmla="*/ 0 w 186"/>
                  <a:gd name="T57" fmla="*/ 36 h 64"/>
                  <a:gd name="T58" fmla="*/ 0 w 186"/>
                  <a:gd name="T59" fmla="*/ 28 h 64"/>
                  <a:gd name="T60" fmla="*/ 6 w 186"/>
                  <a:gd name="T61" fmla="*/ 22 h 64"/>
                  <a:gd name="T62" fmla="*/ 17 w 186"/>
                  <a:gd name="T63" fmla="*/ 16 h 64"/>
                  <a:gd name="T64" fmla="*/ 28 w 186"/>
                  <a:gd name="T65" fmla="*/ 12 h 64"/>
                  <a:gd name="T66" fmla="*/ 41 w 186"/>
                  <a:gd name="T67" fmla="*/ 8 h 64"/>
                  <a:gd name="T68" fmla="*/ 58 w 186"/>
                  <a:gd name="T69" fmla="*/ 4 h 64"/>
                  <a:gd name="T70" fmla="*/ 74 w 186"/>
                  <a:gd name="T71" fmla="*/ 2 h 64"/>
                  <a:gd name="T72" fmla="*/ 93 w 186"/>
                  <a:gd name="T73" fmla="*/ 0 h 64"/>
                  <a:gd name="T74" fmla="*/ 93 w 186"/>
                  <a:gd name="T75" fmla="*/ 0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6" h="64">
                    <a:moveTo>
                      <a:pt x="93" y="0"/>
                    </a:moveTo>
                    <a:lnTo>
                      <a:pt x="93" y="0"/>
                    </a:lnTo>
                    <a:lnTo>
                      <a:pt x="112" y="0"/>
                    </a:lnTo>
                    <a:lnTo>
                      <a:pt x="129" y="2"/>
                    </a:lnTo>
                    <a:lnTo>
                      <a:pt x="145" y="4"/>
                    </a:lnTo>
                    <a:lnTo>
                      <a:pt x="159" y="8"/>
                    </a:lnTo>
                    <a:lnTo>
                      <a:pt x="170" y="12"/>
                    </a:lnTo>
                    <a:lnTo>
                      <a:pt x="178" y="18"/>
                    </a:lnTo>
                    <a:lnTo>
                      <a:pt x="183" y="22"/>
                    </a:lnTo>
                    <a:lnTo>
                      <a:pt x="186" y="30"/>
                    </a:lnTo>
                    <a:lnTo>
                      <a:pt x="183" y="36"/>
                    </a:lnTo>
                    <a:lnTo>
                      <a:pt x="178" y="42"/>
                    </a:lnTo>
                    <a:lnTo>
                      <a:pt x="170" y="48"/>
                    </a:lnTo>
                    <a:lnTo>
                      <a:pt x="159" y="52"/>
                    </a:lnTo>
                    <a:lnTo>
                      <a:pt x="145" y="58"/>
                    </a:lnTo>
                    <a:lnTo>
                      <a:pt x="129" y="60"/>
                    </a:lnTo>
                    <a:lnTo>
                      <a:pt x="112" y="62"/>
                    </a:lnTo>
                    <a:lnTo>
                      <a:pt x="93" y="64"/>
                    </a:lnTo>
                    <a:lnTo>
                      <a:pt x="74" y="64"/>
                    </a:lnTo>
                    <a:lnTo>
                      <a:pt x="58" y="62"/>
                    </a:lnTo>
                    <a:lnTo>
                      <a:pt x="41" y="60"/>
                    </a:lnTo>
                    <a:lnTo>
                      <a:pt x="28" y="56"/>
                    </a:lnTo>
                    <a:lnTo>
                      <a:pt x="17" y="52"/>
                    </a:lnTo>
                    <a:lnTo>
                      <a:pt x="6" y="48"/>
                    </a:lnTo>
                    <a:lnTo>
                      <a:pt x="0" y="42"/>
                    </a:lnTo>
                    <a:lnTo>
                      <a:pt x="0" y="36"/>
                    </a:lnTo>
                    <a:lnTo>
                      <a:pt x="0" y="28"/>
                    </a:lnTo>
                    <a:lnTo>
                      <a:pt x="6" y="22"/>
                    </a:lnTo>
                    <a:lnTo>
                      <a:pt x="17" y="16"/>
                    </a:lnTo>
                    <a:lnTo>
                      <a:pt x="28" y="12"/>
                    </a:lnTo>
                    <a:lnTo>
                      <a:pt x="41" y="8"/>
                    </a:lnTo>
                    <a:lnTo>
                      <a:pt x="58" y="4"/>
                    </a:lnTo>
                    <a:lnTo>
                      <a:pt x="74" y="2"/>
                    </a:lnTo>
                    <a:lnTo>
                      <a:pt x="93"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1" name="Freeform 46"/>
              <p:cNvSpPr>
                <a:spLocks/>
              </p:cNvSpPr>
              <p:nvPr/>
            </p:nvSpPr>
            <p:spPr bwMode="auto">
              <a:xfrm>
                <a:off x="3704" y="2212"/>
                <a:ext cx="180" cy="62"/>
              </a:xfrm>
              <a:custGeom>
                <a:avLst/>
                <a:gdLst>
                  <a:gd name="T0" fmla="*/ 90 w 180"/>
                  <a:gd name="T1" fmla="*/ 0 h 62"/>
                  <a:gd name="T2" fmla="*/ 90 w 180"/>
                  <a:gd name="T3" fmla="*/ 0 h 62"/>
                  <a:gd name="T4" fmla="*/ 109 w 180"/>
                  <a:gd name="T5" fmla="*/ 0 h 62"/>
                  <a:gd name="T6" fmla="*/ 126 w 180"/>
                  <a:gd name="T7" fmla="*/ 0 h 62"/>
                  <a:gd name="T8" fmla="*/ 139 w 180"/>
                  <a:gd name="T9" fmla="*/ 4 h 62"/>
                  <a:gd name="T10" fmla="*/ 153 w 180"/>
                  <a:gd name="T11" fmla="*/ 6 h 62"/>
                  <a:gd name="T12" fmla="*/ 164 w 180"/>
                  <a:gd name="T13" fmla="*/ 10 h 62"/>
                  <a:gd name="T14" fmla="*/ 172 w 180"/>
                  <a:gd name="T15" fmla="*/ 16 h 62"/>
                  <a:gd name="T16" fmla="*/ 177 w 180"/>
                  <a:gd name="T17" fmla="*/ 22 h 62"/>
                  <a:gd name="T18" fmla="*/ 180 w 180"/>
                  <a:gd name="T19" fmla="*/ 28 h 62"/>
                  <a:gd name="T20" fmla="*/ 180 w 180"/>
                  <a:gd name="T21" fmla="*/ 28 h 62"/>
                  <a:gd name="T22" fmla="*/ 177 w 180"/>
                  <a:gd name="T23" fmla="*/ 34 h 62"/>
                  <a:gd name="T24" fmla="*/ 172 w 180"/>
                  <a:gd name="T25" fmla="*/ 40 h 62"/>
                  <a:gd name="T26" fmla="*/ 164 w 180"/>
                  <a:gd name="T27" fmla="*/ 46 h 62"/>
                  <a:gd name="T28" fmla="*/ 153 w 180"/>
                  <a:gd name="T29" fmla="*/ 50 h 62"/>
                  <a:gd name="T30" fmla="*/ 139 w 180"/>
                  <a:gd name="T31" fmla="*/ 54 h 62"/>
                  <a:gd name="T32" fmla="*/ 126 w 180"/>
                  <a:gd name="T33" fmla="*/ 58 h 62"/>
                  <a:gd name="T34" fmla="*/ 109 w 180"/>
                  <a:gd name="T35" fmla="*/ 60 h 62"/>
                  <a:gd name="T36" fmla="*/ 90 w 180"/>
                  <a:gd name="T37" fmla="*/ 62 h 62"/>
                  <a:gd name="T38" fmla="*/ 90 w 180"/>
                  <a:gd name="T39" fmla="*/ 62 h 62"/>
                  <a:gd name="T40" fmla="*/ 71 w 180"/>
                  <a:gd name="T41" fmla="*/ 62 h 62"/>
                  <a:gd name="T42" fmla="*/ 55 w 180"/>
                  <a:gd name="T43" fmla="*/ 60 h 62"/>
                  <a:gd name="T44" fmla="*/ 38 w 180"/>
                  <a:gd name="T45" fmla="*/ 58 h 62"/>
                  <a:gd name="T46" fmla="*/ 25 w 180"/>
                  <a:gd name="T47" fmla="*/ 54 h 62"/>
                  <a:gd name="T48" fmla="*/ 14 w 180"/>
                  <a:gd name="T49" fmla="*/ 50 h 62"/>
                  <a:gd name="T50" fmla="*/ 6 w 180"/>
                  <a:gd name="T51" fmla="*/ 44 h 62"/>
                  <a:gd name="T52" fmla="*/ 0 w 180"/>
                  <a:gd name="T53" fmla="*/ 40 h 62"/>
                  <a:gd name="T54" fmla="*/ 0 w 180"/>
                  <a:gd name="T55" fmla="*/ 34 h 62"/>
                  <a:gd name="T56" fmla="*/ 0 w 180"/>
                  <a:gd name="T57" fmla="*/ 34 h 62"/>
                  <a:gd name="T58" fmla="*/ 0 w 180"/>
                  <a:gd name="T59" fmla="*/ 26 h 62"/>
                  <a:gd name="T60" fmla="*/ 6 w 180"/>
                  <a:gd name="T61" fmla="*/ 20 h 62"/>
                  <a:gd name="T62" fmla="*/ 14 w 180"/>
                  <a:gd name="T63" fmla="*/ 16 h 62"/>
                  <a:gd name="T64" fmla="*/ 25 w 180"/>
                  <a:gd name="T65" fmla="*/ 10 h 62"/>
                  <a:gd name="T66" fmla="*/ 38 w 180"/>
                  <a:gd name="T67" fmla="*/ 6 h 62"/>
                  <a:gd name="T68" fmla="*/ 55 w 180"/>
                  <a:gd name="T69" fmla="*/ 2 h 62"/>
                  <a:gd name="T70" fmla="*/ 71 w 180"/>
                  <a:gd name="T71" fmla="*/ 0 h 62"/>
                  <a:gd name="T72" fmla="*/ 90 w 180"/>
                  <a:gd name="T73" fmla="*/ 0 h 62"/>
                  <a:gd name="T74" fmla="*/ 90 w 180"/>
                  <a:gd name="T75" fmla="*/ 0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0" h="62">
                    <a:moveTo>
                      <a:pt x="90" y="0"/>
                    </a:moveTo>
                    <a:lnTo>
                      <a:pt x="90" y="0"/>
                    </a:lnTo>
                    <a:lnTo>
                      <a:pt x="109" y="0"/>
                    </a:lnTo>
                    <a:lnTo>
                      <a:pt x="126" y="0"/>
                    </a:lnTo>
                    <a:lnTo>
                      <a:pt x="139" y="4"/>
                    </a:lnTo>
                    <a:lnTo>
                      <a:pt x="153" y="6"/>
                    </a:lnTo>
                    <a:lnTo>
                      <a:pt x="164" y="10"/>
                    </a:lnTo>
                    <a:lnTo>
                      <a:pt x="172" y="16"/>
                    </a:lnTo>
                    <a:lnTo>
                      <a:pt x="177" y="22"/>
                    </a:lnTo>
                    <a:lnTo>
                      <a:pt x="180" y="28"/>
                    </a:lnTo>
                    <a:lnTo>
                      <a:pt x="177" y="34"/>
                    </a:lnTo>
                    <a:lnTo>
                      <a:pt x="172" y="40"/>
                    </a:lnTo>
                    <a:lnTo>
                      <a:pt x="164" y="46"/>
                    </a:lnTo>
                    <a:lnTo>
                      <a:pt x="153" y="50"/>
                    </a:lnTo>
                    <a:lnTo>
                      <a:pt x="139" y="54"/>
                    </a:lnTo>
                    <a:lnTo>
                      <a:pt x="126" y="58"/>
                    </a:lnTo>
                    <a:lnTo>
                      <a:pt x="109" y="60"/>
                    </a:lnTo>
                    <a:lnTo>
                      <a:pt x="90" y="62"/>
                    </a:lnTo>
                    <a:lnTo>
                      <a:pt x="71" y="62"/>
                    </a:lnTo>
                    <a:lnTo>
                      <a:pt x="55" y="60"/>
                    </a:lnTo>
                    <a:lnTo>
                      <a:pt x="38" y="58"/>
                    </a:lnTo>
                    <a:lnTo>
                      <a:pt x="25" y="54"/>
                    </a:lnTo>
                    <a:lnTo>
                      <a:pt x="14" y="50"/>
                    </a:lnTo>
                    <a:lnTo>
                      <a:pt x="6" y="44"/>
                    </a:lnTo>
                    <a:lnTo>
                      <a:pt x="0" y="40"/>
                    </a:lnTo>
                    <a:lnTo>
                      <a:pt x="0" y="34"/>
                    </a:lnTo>
                    <a:lnTo>
                      <a:pt x="0" y="26"/>
                    </a:lnTo>
                    <a:lnTo>
                      <a:pt x="6" y="20"/>
                    </a:lnTo>
                    <a:lnTo>
                      <a:pt x="14" y="16"/>
                    </a:lnTo>
                    <a:lnTo>
                      <a:pt x="25" y="10"/>
                    </a:lnTo>
                    <a:lnTo>
                      <a:pt x="38" y="6"/>
                    </a:lnTo>
                    <a:lnTo>
                      <a:pt x="55" y="2"/>
                    </a:lnTo>
                    <a:lnTo>
                      <a:pt x="71" y="0"/>
                    </a:lnTo>
                    <a:lnTo>
                      <a:pt x="90"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2" name="Freeform 47"/>
              <p:cNvSpPr>
                <a:spLocks/>
              </p:cNvSpPr>
              <p:nvPr/>
            </p:nvSpPr>
            <p:spPr bwMode="auto">
              <a:xfrm>
                <a:off x="3707" y="2212"/>
                <a:ext cx="174" cy="60"/>
              </a:xfrm>
              <a:custGeom>
                <a:avLst/>
                <a:gdLst>
                  <a:gd name="T0" fmla="*/ 87 w 174"/>
                  <a:gd name="T1" fmla="*/ 0 h 60"/>
                  <a:gd name="T2" fmla="*/ 87 w 174"/>
                  <a:gd name="T3" fmla="*/ 0 h 60"/>
                  <a:gd name="T4" fmla="*/ 104 w 174"/>
                  <a:gd name="T5" fmla="*/ 0 h 60"/>
                  <a:gd name="T6" fmla="*/ 120 w 174"/>
                  <a:gd name="T7" fmla="*/ 2 h 60"/>
                  <a:gd name="T8" fmla="*/ 136 w 174"/>
                  <a:gd name="T9" fmla="*/ 4 h 60"/>
                  <a:gd name="T10" fmla="*/ 150 w 174"/>
                  <a:gd name="T11" fmla="*/ 8 h 60"/>
                  <a:gd name="T12" fmla="*/ 158 w 174"/>
                  <a:gd name="T13" fmla="*/ 12 h 60"/>
                  <a:gd name="T14" fmla="*/ 166 w 174"/>
                  <a:gd name="T15" fmla="*/ 16 h 60"/>
                  <a:gd name="T16" fmla="*/ 172 w 174"/>
                  <a:gd name="T17" fmla="*/ 22 h 60"/>
                  <a:gd name="T18" fmla="*/ 174 w 174"/>
                  <a:gd name="T19" fmla="*/ 28 h 60"/>
                  <a:gd name="T20" fmla="*/ 174 w 174"/>
                  <a:gd name="T21" fmla="*/ 28 h 60"/>
                  <a:gd name="T22" fmla="*/ 172 w 174"/>
                  <a:gd name="T23" fmla="*/ 34 h 60"/>
                  <a:gd name="T24" fmla="*/ 166 w 174"/>
                  <a:gd name="T25" fmla="*/ 40 h 60"/>
                  <a:gd name="T26" fmla="*/ 158 w 174"/>
                  <a:gd name="T27" fmla="*/ 44 h 60"/>
                  <a:gd name="T28" fmla="*/ 150 w 174"/>
                  <a:gd name="T29" fmla="*/ 50 h 60"/>
                  <a:gd name="T30" fmla="*/ 136 w 174"/>
                  <a:gd name="T31" fmla="*/ 54 h 60"/>
                  <a:gd name="T32" fmla="*/ 120 w 174"/>
                  <a:gd name="T33" fmla="*/ 56 h 60"/>
                  <a:gd name="T34" fmla="*/ 104 w 174"/>
                  <a:gd name="T35" fmla="*/ 60 h 60"/>
                  <a:gd name="T36" fmla="*/ 87 w 174"/>
                  <a:gd name="T37" fmla="*/ 60 h 60"/>
                  <a:gd name="T38" fmla="*/ 87 w 174"/>
                  <a:gd name="T39" fmla="*/ 60 h 60"/>
                  <a:gd name="T40" fmla="*/ 68 w 174"/>
                  <a:gd name="T41" fmla="*/ 60 h 60"/>
                  <a:gd name="T42" fmla="*/ 52 w 174"/>
                  <a:gd name="T43" fmla="*/ 58 h 60"/>
                  <a:gd name="T44" fmla="*/ 38 w 174"/>
                  <a:gd name="T45" fmla="*/ 56 h 60"/>
                  <a:gd name="T46" fmla="*/ 24 w 174"/>
                  <a:gd name="T47" fmla="*/ 54 h 60"/>
                  <a:gd name="T48" fmla="*/ 14 w 174"/>
                  <a:gd name="T49" fmla="*/ 50 h 60"/>
                  <a:gd name="T50" fmla="*/ 5 w 174"/>
                  <a:gd name="T51" fmla="*/ 44 h 60"/>
                  <a:gd name="T52" fmla="*/ 0 w 174"/>
                  <a:gd name="T53" fmla="*/ 40 h 60"/>
                  <a:gd name="T54" fmla="*/ 0 w 174"/>
                  <a:gd name="T55" fmla="*/ 34 h 60"/>
                  <a:gd name="T56" fmla="*/ 0 w 174"/>
                  <a:gd name="T57" fmla="*/ 34 h 60"/>
                  <a:gd name="T58" fmla="*/ 0 w 174"/>
                  <a:gd name="T59" fmla="*/ 28 h 60"/>
                  <a:gd name="T60" fmla="*/ 5 w 174"/>
                  <a:gd name="T61" fmla="*/ 22 h 60"/>
                  <a:gd name="T62" fmla="*/ 14 w 174"/>
                  <a:gd name="T63" fmla="*/ 16 h 60"/>
                  <a:gd name="T64" fmla="*/ 24 w 174"/>
                  <a:gd name="T65" fmla="*/ 12 h 60"/>
                  <a:gd name="T66" fmla="*/ 38 w 174"/>
                  <a:gd name="T67" fmla="*/ 8 h 60"/>
                  <a:gd name="T68" fmla="*/ 52 w 174"/>
                  <a:gd name="T69" fmla="*/ 4 h 60"/>
                  <a:gd name="T70" fmla="*/ 68 w 174"/>
                  <a:gd name="T71" fmla="*/ 2 h 60"/>
                  <a:gd name="T72" fmla="*/ 87 w 174"/>
                  <a:gd name="T73" fmla="*/ 0 h 60"/>
                  <a:gd name="T74" fmla="*/ 87 w 174"/>
                  <a:gd name="T75" fmla="*/ 0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4" h="60">
                    <a:moveTo>
                      <a:pt x="87" y="0"/>
                    </a:moveTo>
                    <a:lnTo>
                      <a:pt x="87" y="0"/>
                    </a:lnTo>
                    <a:lnTo>
                      <a:pt x="104" y="0"/>
                    </a:lnTo>
                    <a:lnTo>
                      <a:pt x="120" y="2"/>
                    </a:lnTo>
                    <a:lnTo>
                      <a:pt x="136" y="4"/>
                    </a:lnTo>
                    <a:lnTo>
                      <a:pt x="150" y="8"/>
                    </a:lnTo>
                    <a:lnTo>
                      <a:pt x="158" y="12"/>
                    </a:lnTo>
                    <a:lnTo>
                      <a:pt x="166" y="16"/>
                    </a:lnTo>
                    <a:lnTo>
                      <a:pt x="172" y="22"/>
                    </a:lnTo>
                    <a:lnTo>
                      <a:pt x="174" y="28"/>
                    </a:lnTo>
                    <a:lnTo>
                      <a:pt x="172" y="34"/>
                    </a:lnTo>
                    <a:lnTo>
                      <a:pt x="166" y="40"/>
                    </a:lnTo>
                    <a:lnTo>
                      <a:pt x="158" y="44"/>
                    </a:lnTo>
                    <a:lnTo>
                      <a:pt x="150" y="50"/>
                    </a:lnTo>
                    <a:lnTo>
                      <a:pt x="136" y="54"/>
                    </a:lnTo>
                    <a:lnTo>
                      <a:pt x="120" y="56"/>
                    </a:lnTo>
                    <a:lnTo>
                      <a:pt x="104" y="60"/>
                    </a:lnTo>
                    <a:lnTo>
                      <a:pt x="87" y="60"/>
                    </a:lnTo>
                    <a:lnTo>
                      <a:pt x="68" y="60"/>
                    </a:lnTo>
                    <a:lnTo>
                      <a:pt x="52" y="58"/>
                    </a:lnTo>
                    <a:lnTo>
                      <a:pt x="38" y="56"/>
                    </a:lnTo>
                    <a:lnTo>
                      <a:pt x="24" y="54"/>
                    </a:lnTo>
                    <a:lnTo>
                      <a:pt x="14" y="50"/>
                    </a:lnTo>
                    <a:lnTo>
                      <a:pt x="5" y="44"/>
                    </a:lnTo>
                    <a:lnTo>
                      <a:pt x="0" y="40"/>
                    </a:lnTo>
                    <a:lnTo>
                      <a:pt x="0" y="34"/>
                    </a:lnTo>
                    <a:lnTo>
                      <a:pt x="0" y="28"/>
                    </a:lnTo>
                    <a:lnTo>
                      <a:pt x="5" y="22"/>
                    </a:lnTo>
                    <a:lnTo>
                      <a:pt x="14" y="16"/>
                    </a:lnTo>
                    <a:lnTo>
                      <a:pt x="24" y="12"/>
                    </a:lnTo>
                    <a:lnTo>
                      <a:pt x="38" y="8"/>
                    </a:lnTo>
                    <a:lnTo>
                      <a:pt x="52" y="4"/>
                    </a:lnTo>
                    <a:lnTo>
                      <a:pt x="68" y="2"/>
                    </a:lnTo>
                    <a:lnTo>
                      <a:pt x="87"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3" name="Freeform 48"/>
              <p:cNvSpPr>
                <a:spLocks/>
              </p:cNvSpPr>
              <p:nvPr/>
            </p:nvSpPr>
            <p:spPr bwMode="auto">
              <a:xfrm>
                <a:off x="3710" y="2214"/>
                <a:ext cx="169" cy="58"/>
              </a:xfrm>
              <a:custGeom>
                <a:avLst/>
                <a:gdLst>
                  <a:gd name="T0" fmla="*/ 84 w 169"/>
                  <a:gd name="T1" fmla="*/ 0 h 58"/>
                  <a:gd name="T2" fmla="*/ 84 w 169"/>
                  <a:gd name="T3" fmla="*/ 0 h 58"/>
                  <a:gd name="T4" fmla="*/ 101 w 169"/>
                  <a:gd name="T5" fmla="*/ 0 h 58"/>
                  <a:gd name="T6" fmla="*/ 117 w 169"/>
                  <a:gd name="T7" fmla="*/ 0 h 58"/>
                  <a:gd name="T8" fmla="*/ 131 w 169"/>
                  <a:gd name="T9" fmla="*/ 2 h 58"/>
                  <a:gd name="T10" fmla="*/ 144 w 169"/>
                  <a:gd name="T11" fmla="*/ 6 h 58"/>
                  <a:gd name="T12" fmla="*/ 155 w 169"/>
                  <a:gd name="T13" fmla="*/ 10 h 58"/>
                  <a:gd name="T14" fmla="*/ 161 w 169"/>
                  <a:gd name="T15" fmla="*/ 14 h 58"/>
                  <a:gd name="T16" fmla="*/ 166 w 169"/>
                  <a:gd name="T17" fmla="*/ 20 h 58"/>
                  <a:gd name="T18" fmla="*/ 169 w 169"/>
                  <a:gd name="T19" fmla="*/ 26 h 58"/>
                  <a:gd name="T20" fmla="*/ 169 w 169"/>
                  <a:gd name="T21" fmla="*/ 26 h 58"/>
                  <a:gd name="T22" fmla="*/ 166 w 169"/>
                  <a:gd name="T23" fmla="*/ 32 h 58"/>
                  <a:gd name="T24" fmla="*/ 161 w 169"/>
                  <a:gd name="T25" fmla="*/ 38 h 58"/>
                  <a:gd name="T26" fmla="*/ 155 w 169"/>
                  <a:gd name="T27" fmla="*/ 42 h 58"/>
                  <a:gd name="T28" fmla="*/ 144 w 169"/>
                  <a:gd name="T29" fmla="*/ 46 h 58"/>
                  <a:gd name="T30" fmla="*/ 131 w 169"/>
                  <a:gd name="T31" fmla="*/ 50 h 58"/>
                  <a:gd name="T32" fmla="*/ 117 w 169"/>
                  <a:gd name="T33" fmla="*/ 54 h 58"/>
                  <a:gd name="T34" fmla="*/ 101 w 169"/>
                  <a:gd name="T35" fmla="*/ 56 h 58"/>
                  <a:gd name="T36" fmla="*/ 84 w 169"/>
                  <a:gd name="T37" fmla="*/ 58 h 58"/>
                  <a:gd name="T38" fmla="*/ 84 w 169"/>
                  <a:gd name="T39" fmla="*/ 58 h 58"/>
                  <a:gd name="T40" fmla="*/ 68 w 169"/>
                  <a:gd name="T41" fmla="*/ 58 h 58"/>
                  <a:gd name="T42" fmla="*/ 51 w 169"/>
                  <a:gd name="T43" fmla="*/ 56 h 58"/>
                  <a:gd name="T44" fmla="*/ 35 w 169"/>
                  <a:gd name="T45" fmla="*/ 54 h 58"/>
                  <a:gd name="T46" fmla="*/ 24 w 169"/>
                  <a:gd name="T47" fmla="*/ 50 h 58"/>
                  <a:gd name="T48" fmla="*/ 13 w 169"/>
                  <a:gd name="T49" fmla="*/ 46 h 58"/>
                  <a:gd name="T50" fmla="*/ 5 w 169"/>
                  <a:gd name="T51" fmla="*/ 42 h 58"/>
                  <a:gd name="T52" fmla="*/ 0 w 169"/>
                  <a:gd name="T53" fmla="*/ 36 h 58"/>
                  <a:gd name="T54" fmla="*/ 0 w 169"/>
                  <a:gd name="T55" fmla="*/ 30 h 58"/>
                  <a:gd name="T56" fmla="*/ 0 w 169"/>
                  <a:gd name="T57" fmla="*/ 30 h 58"/>
                  <a:gd name="T58" fmla="*/ 0 w 169"/>
                  <a:gd name="T59" fmla="*/ 26 h 58"/>
                  <a:gd name="T60" fmla="*/ 5 w 169"/>
                  <a:gd name="T61" fmla="*/ 20 h 58"/>
                  <a:gd name="T62" fmla="*/ 13 w 169"/>
                  <a:gd name="T63" fmla="*/ 14 h 58"/>
                  <a:gd name="T64" fmla="*/ 24 w 169"/>
                  <a:gd name="T65" fmla="*/ 10 h 58"/>
                  <a:gd name="T66" fmla="*/ 35 w 169"/>
                  <a:gd name="T67" fmla="*/ 6 h 58"/>
                  <a:gd name="T68" fmla="*/ 51 w 169"/>
                  <a:gd name="T69" fmla="*/ 2 h 58"/>
                  <a:gd name="T70" fmla="*/ 68 w 169"/>
                  <a:gd name="T71" fmla="*/ 0 h 58"/>
                  <a:gd name="T72" fmla="*/ 84 w 169"/>
                  <a:gd name="T73" fmla="*/ 0 h 58"/>
                  <a:gd name="T74" fmla="*/ 84 w 169"/>
                  <a:gd name="T75" fmla="*/ 0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9" h="58">
                    <a:moveTo>
                      <a:pt x="84" y="0"/>
                    </a:moveTo>
                    <a:lnTo>
                      <a:pt x="84" y="0"/>
                    </a:lnTo>
                    <a:lnTo>
                      <a:pt x="101" y="0"/>
                    </a:lnTo>
                    <a:lnTo>
                      <a:pt x="117" y="0"/>
                    </a:lnTo>
                    <a:lnTo>
                      <a:pt x="131" y="2"/>
                    </a:lnTo>
                    <a:lnTo>
                      <a:pt x="144" y="6"/>
                    </a:lnTo>
                    <a:lnTo>
                      <a:pt x="155" y="10"/>
                    </a:lnTo>
                    <a:lnTo>
                      <a:pt x="161" y="14"/>
                    </a:lnTo>
                    <a:lnTo>
                      <a:pt x="166" y="20"/>
                    </a:lnTo>
                    <a:lnTo>
                      <a:pt x="169" y="26"/>
                    </a:lnTo>
                    <a:lnTo>
                      <a:pt x="166" y="32"/>
                    </a:lnTo>
                    <a:lnTo>
                      <a:pt x="161" y="38"/>
                    </a:lnTo>
                    <a:lnTo>
                      <a:pt x="155" y="42"/>
                    </a:lnTo>
                    <a:lnTo>
                      <a:pt x="144" y="46"/>
                    </a:lnTo>
                    <a:lnTo>
                      <a:pt x="131" y="50"/>
                    </a:lnTo>
                    <a:lnTo>
                      <a:pt x="117" y="54"/>
                    </a:lnTo>
                    <a:lnTo>
                      <a:pt x="101" y="56"/>
                    </a:lnTo>
                    <a:lnTo>
                      <a:pt x="84" y="58"/>
                    </a:lnTo>
                    <a:lnTo>
                      <a:pt x="68" y="58"/>
                    </a:lnTo>
                    <a:lnTo>
                      <a:pt x="51" y="56"/>
                    </a:lnTo>
                    <a:lnTo>
                      <a:pt x="35" y="54"/>
                    </a:lnTo>
                    <a:lnTo>
                      <a:pt x="24" y="50"/>
                    </a:lnTo>
                    <a:lnTo>
                      <a:pt x="13" y="46"/>
                    </a:lnTo>
                    <a:lnTo>
                      <a:pt x="5" y="42"/>
                    </a:lnTo>
                    <a:lnTo>
                      <a:pt x="0" y="36"/>
                    </a:lnTo>
                    <a:lnTo>
                      <a:pt x="0" y="30"/>
                    </a:lnTo>
                    <a:lnTo>
                      <a:pt x="0" y="26"/>
                    </a:lnTo>
                    <a:lnTo>
                      <a:pt x="5" y="20"/>
                    </a:lnTo>
                    <a:lnTo>
                      <a:pt x="13" y="14"/>
                    </a:lnTo>
                    <a:lnTo>
                      <a:pt x="24" y="10"/>
                    </a:lnTo>
                    <a:lnTo>
                      <a:pt x="35" y="6"/>
                    </a:lnTo>
                    <a:lnTo>
                      <a:pt x="51" y="2"/>
                    </a:lnTo>
                    <a:lnTo>
                      <a:pt x="68" y="0"/>
                    </a:lnTo>
                    <a:lnTo>
                      <a:pt x="84"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4" name="Freeform 49"/>
              <p:cNvSpPr>
                <a:spLocks/>
              </p:cNvSpPr>
              <p:nvPr/>
            </p:nvSpPr>
            <p:spPr bwMode="auto">
              <a:xfrm>
                <a:off x="3712" y="2214"/>
                <a:ext cx="164" cy="56"/>
              </a:xfrm>
              <a:custGeom>
                <a:avLst/>
                <a:gdLst>
                  <a:gd name="T0" fmla="*/ 82 w 164"/>
                  <a:gd name="T1" fmla="*/ 0 h 56"/>
                  <a:gd name="T2" fmla="*/ 82 w 164"/>
                  <a:gd name="T3" fmla="*/ 0 h 56"/>
                  <a:gd name="T4" fmla="*/ 115 w 164"/>
                  <a:gd name="T5" fmla="*/ 2 h 56"/>
                  <a:gd name="T6" fmla="*/ 129 w 164"/>
                  <a:gd name="T7" fmla="*/ 4 h 56"/>
                  <a:gd name="T8" fmla="*/ 139 w 164"/>
                  <a:gd name="T9" fmla="*/ 6 h 56"/>
                  <a:gd name="T10" fmla="*/ 150 w 164"/>
                  <a:gd name="T11" fmla="*/ 10 h 56"/>
                  <a:gd name="T12" fmla="*/ 156 w 164"/>
                  <a:gd name="T13" fmla="*/ 14 h 56"/>
                  <a:gd name="T14" fmla="*/ 161 w 164"/>
                  <a:gd name="T15" fmla="*/ 20 h 56"/>
                  <a:gd name="T16" fmla="*/ 164 w 164"/>
                  <a:gd name="T17" fmla="*/ 26 h 56"/>
                  <a:gd name="T18" fmla="*/ 164 w 164"/>
                  <a:gd name="T19" fmla="*/ 26 h 56"/>
                  <a:gd name="T20" fmla="*/ 161 w 164"/>
                  <a:gd name="T21" fmla="*/ 32 h 56"/>
                  <a:gd name="T22" fmla="*/ 156 w 164"/>
                  <a:gd name="T23" fmla="*/ 36 h 56"/>
                  <a:gd name="T24" fmla="*/ 150 w 164"/>
                  <a:gd name="T25" fmla="*/ 42 h 56"/>
                  <a:gd name="T26" fmla="*/ 139 w 164"/>
                  <a:gd name="T27" fmla="*/ 46 h 56"/>
                  <a:gd name="T28" fmla="*/ 115 w 164"/>
                  <a:gd name="T29" fmla="*/ 54 h 56"/>
                  <a:gd name="T30" fmla="*/ 82 w 164"/>
                  <a:gd name="T31" fmla="*/ 56 h 56"/>
                  <a:gd name="T32" fmla="*/ 82 w 164"/>
                  <a:gd name="T33" fmla="*/ 56 h 56"/>
                  <a:gd name="T34" fmla="*/ 49 w 164"/>
                  <a:gd name="T35" fmla="*/ 56 h 56"/>
                  <a:gd name="T36" fmla="*/ 36 w 164"/>
                  <a:gd name="T37" fmla="*/ 52 h 56"/>
                  <a:gd name="T38" fmla="*/ 25 w 164"/>
                  <a:gd name="T39" fmla="*/ 50 h 56"/>
                  <a:gd name="T40" fmla="*/ 14 w 164"/>
                  <a:gd name="T41" fmla="*/ 46 h 56"/>
                  <a:gd name="T42" fmla="*/ 6 w 164"/>
                  <a:gd name="T43" fmla="*/ 42 h 56"/>
                  <a:gd name="T44" fmla="*/ 0 w 164"/>
                  <a:gd name="T45" fmla="*/ 36 h 56"/>
                  <a:gd name="T46" fmla="*/ 0 w 164"/>
                  <a:gd name="T47" fmla="*/ 30 h 56"/>
                  <a:gd name="T48" fmla="*/ 0 w 164"/>
                  <a:gd name="T49" fmla="*/ 30 h 56"/>
                  <a:gd name="T50" fmla="*/ 0 w 164"/>
                  <a:gd name="T51" fmla="*/ 26 h 56"/>
                  <a:gd name="T52" fmla="*/ 6 w 164"/>
                  <a:gd name="T53" fmla="*/ 20 h 56"/>
                  <a:gd name="T54" fmla="*/ 14 w 164"/>
                  <a:gd name="T55" fmla="*/ 14 h 56"/>
                  <a:gd name="T56" fmla="*/ 25 w 164"/>
                  <a:gd name="T57" fmla="*/ 10 h 56"/>
                  <a:gd name="T58" fmla="*/ 49 w 164"/>
                  <a:gd name="T59" fmla="*/ 4 h 56"/>
                  <a:gd name="T60" fmla="*/ 82 w 164"/>
                  <a:gd name="T61" fmla="*/ 0 h 56"/>
                  <a:gd name="T62" fmla="*/ 82 w 164"/>
                  <a:gd name="T63" fmla="*/ 0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4" h="56">
                    <a:moveTo>
                      <a:pt x="82" y="0"/>
                    </a:moveTo>
                    <a:lnTo>
                      <a:pt x="82" y="0"/>
                    </a:lnTo>
                    <a:lnTo>
                      <a:pt x="115" y="2"/>
                    </a:lnTo>
                    <a:lnTo>
                      <a:pt x="129" y="4"/>
                    </a:lnTo>
                    <a:lnTo>
                      <a:pt x="139" y="6"/>
                    </a:lnTo>
                    <a:lnTo>
                      <a:pt x="150" y="10"/>
                    </a:lnTo>
                    <a:lnTo>
                      <a:pt x="156" y="14"/>
                    </a:lnTo>
                    <a:lnTo>
                      <a:pt x="161" y="20"/>
                    </a:lnTo>
                    <a:lnTo>
                      <a:pt x="164" y="26"/>
                    </a:lnTo>
                    <a:lnTo>
                      <a:pt x="161" y="32"/>
                    </a:lnTo>
                    <a:lnTo>
                      <a:pt x="156" y="36"/>
                    </a:lnTo>
                    <a:lnTo>
                      <a:pt x="150" y="42"/>
                    </a:lnTo>
                    <a:lnTo>
                      <a:pt x="139" y="46"/>
                    </a:lnTo>
                    <a:lnTo>
                      <a:pt x="115" y="54"/>
                    </a:lnTo>
                    <a:lnTo>
                      <a:pt x="82" y="56"/>
                    </a:lnTo>
                    <a:lnTo>
                      <a:pt x="49" y="56"/>
                    </a:lnTo>
                    <a:lnTo>
                      <a:pt x="36" y="52"/>
                    </a:lnTo>
                    <a:lnTo>
                      <a:pt x="25" y="50"/>
                    </a:lnTo>
                    <a:lnTo>
                      <a:pt x="14" y="46"/>
                    </a:lnTo>
                    <a:lnTo>
                      <a:pt x="6" y="42"/>
                    </a:lnTo>
                    <a:lnTo>
                      <a:pt x="0" y="36"/>
                    </a:lnTo>
                    <a:lnTo>
                      <a:pt x="0" y="30"/>
                    </a:lnTo>
                    <a:lnTo>
                      <a:pt x="0" y="26"/>
                    </a:lnTo>
                    <a:lnTo>
                      <a:pt x="6" y="20"/>
                    </a:lnTo>
                    <a:lnTo>
                      <a:pt x="14" y="14"/>
                    </a:lnTo>
                    <a:lnTo>
                      <a:pt x="25" y="10"/>
                    </a:lnTo>
                    <a:lnTo>
                      <a:pt x="49" y="4"/>
                    </a:lnTo>
                    <a:lnTo>
                      <a:pt x="82"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5" name="Freeform 50"/>
              <p:cNvSpPr>
                <a:spLocks/>
              </p:cNvSpPr>
              <p:nvPr/>
            </p:nvSpPr>
            <p:spPr bwMode="auto">
              <a:xfrm>
                <a:off x="3715" y="2216"/>
                <a:ext cx="158" cy="54"/>
              </a:xfrm>
              <a:custGeom>
                <a:avLst/>
                <a:gdLst>
                  <a:gd name="T0" fmla="*/ 79 w 158"/>
                  <a:gd name="T1" fmla="*/ 0 h 54"/>
                  <a:gd name="T2" fmla="*/ 79 w 158"/>
                  <a:gd name="T3" fmla="*/ 0 h 54"/>
                  <a:gd name="T4" fmla="*/ 109 w 158"/>
                  <a:gd name="T5" fmla="*/ 0 h 54"/>
                  <a:gd name="T6" fmla="*/ 134 w 158"/>
                  <a:gd name="T7" fmla="*/ 6 h 54"/>
                  <a:gd name="T8" fmla="*/ 145 w 158"/>
                  <a:gd name="T9" fmla="*/ 10 h 54"/>
                  <a:gd name="T10" fmla="*/ 153 w 158"/>
                  <a:gd name="T11" fmla="*/ 14 h 54"/>
                  <a:gd name="T12" fmla="*/ 156 w 158"/>
                  <a:gd name="T13" fmla="*/ 18 h 54"/>
                  <a:gd name="T14" fmla="*/ 158 w 158"/>
                  <a:gd name="T15" fmla="*/ 24 h 54"/>
                  <a:gd name="T16" fmla="*/ 158 w 158"/>
                  <a:gd name="T17" fmla="*/ 24 h 54"/>
                  <a:gd name="T18" fmla="*/ 156 w 158"/>
                  <a:gd name="T19" fmla="*/ 30 h 54"/>
                  <a:gd name="T20" fmla="*/ 153 w 158"/>
                  <a:gd name="T21" fmla="*/ 34 h 54"/>
                  <a:gd name="T22" fmla="*/ 145 w 158"/>
                  <a:gd name="T23" fmla="*/ 40 h 54"/>
                  <a:gd name="T24" fmla="*/ 134 w 158"/>
                  <a:gd name="T25" fmla="*/ 44 h 54"/>
                  <a:gd name="T26" fmla="*/ 109 w 158"/>
                  <a:gd name="T27" fmla="*/ 50 h 54"/>
                  <a:gd name="T28" fmla="*/ 79 w 158"/>
                  <a:gd name="T29" fmla="*/ 54 h 54"/>
                  <a:gd name="T30" fmla="*/ 79 w 158"/>
                  <a:gd name="T31" fmla="*/ 54 h 54"/>
                  <a:gd name="T32" fmla="*/ 49 w 158"/>
                  <a:gd name="T33" fmla="*/ 52 h 54"/>
                  <a:gd name="T34" fmla="*/ 22 w 158"/>
                  <a:gd name="T35" fmla="*/ 48 h 54"/>
                  <a:gd name="T36" fmla="*/ 14 w 158"/>
                  <a:gd name="T37" fmla="*/ 44 h 54"/>
                  <a:gd name="T38" fmla="*/ 6 w 158"/>
                  <a:gd name="T39" fmla="*/ 40 h 54"/>
                  <a:gd name="T40" fmla="*/ 0 w 158"/>
                  <a:gd name="T41" fmla="*/ 34 h 54"/>
                  <a:gd name="T42" fmla="*/ 0 w 158"/>
                  <a:gd name="T43" fmla="*/ 28 h 54"/>
                  <a:gd name="T44" fmla="*/ 0 w 158"/>
                  <a:gd name="T45" fmla="*/ 28 h 54"/>
                  <a:gd name="T46" fmla="*/ 0 w 158"/>
                  <a:gd name="T47" fmla="*/ 24 h 54"/>
                  <a:gd name="T48" fmla="*/ 6 w 158"/>
                  <a:gd name="T49" fmla="*/ 18 h 54"/>
                  <a:gd name="T50" fmla="*/ 14 w 158"/>
                  <a:gd name="T51" fmla="*/ 14 h 54"/>
                  <a:gd name="T52" fmla="*/ 22 w 158"/>
                  <a:gd name="T53" fmla="*/ 8 h 54"/>
                  <a:gd name="T54" fmla="*/ 49 w 158"/>
                  <a:gd name="T55" fmla="*/ 2 h 54"/>
                  <a:gd name="T56" fmla="*/ 79 w 158"/>
                  <a:gd name="T57" fmla="*/ 0 h 54"/>
                  <a:gd name="T58" fmla="*/ 79 w 158"/>
                  <a:gd name="T59" fmla="*/ 0 h 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 h="54">
                    <a:moveTo>
                      <a:pt x="79" y="0"/>
                    </a:moveTo>
                    <a:lnTo>
                      <a:pt x="79" y="0"/>
                    </a:lnTo>
                    <a:lnTo>
                      <a:pt x="109" y="0"/>
                    </a:lnTo>
                    <a:lnTo>
                      <a:pt x="134" y="6"/>
                    </a:lnTo>
                    <a:lnTo>
                      <a:pt x="145" y="10"/>
                    </a:lnTo>
                    <a:lnTo>
                      <a:pt x="153" y="14"/>
                    </a:lnTo>
                    <a:lnTo>
                      <a:pt x="156" y="18"/>
                    </a:lnTo>
                    <a:lnTo>
                      <a:pt x="158" y="24"/>
                    </a:lnTo>
                    <a:lnTo>
                      <a:pt x="156" y="30"/>
                    </a:lnTo>
                    <a:lnTo>
                      <a:pt x="153" y="34"/>
                    </a:lnTo>
                    <a:lnTo>
                      <a:pt x="145" y="40"/>
                    </a:lnTo>
                    <a:lnTo>
                      <a:pt x="134" y="44"/>
                    </a:lnTo>
                    <a:lnTo>
                      <a:pt x="109" y="50"/>
                    </a:lnTo>
                    <a:lnTo>
                      <a:pt x="79" y="54"/>
                    </a:lnTo>
                    <a:lnTo>
                      <a:pt x="49" y="52"/>
                    </a:lnTo>
                    <a:lnTo>
                      <a:pt x="22" y="48"/>
                    </a:lnTo>
                    <a:lnTo>
                      <a:pt x="14" y="44"/>
                    </a:lnTo>
                    <a:lnTo>
                      <a:pt x="6" y="40"/>
                    </a:lnTo>
                    <a:lnTo>
                      <a:pt x="0" y="34"/>
                    </a:lnTo>
                    <a:lnTo>
                      <a:pt x="0" y="28"/>
                    </a:lnTo>
                    <a:lnTo>
                      <a:pt x="0" y="24"/>
                    </a:lnTo>
                    <a:lnTo>
                      <a:pt x="6" y="18"/>
                    </a:lnTo>
                    <a:lnTo>
                      <a:pt x="14" y="14"/>
                    </a:lnTo>
                    <a:lnTo>
                      <a:pt x="22" y="8"/>
                    </a:lnTo>
                    <a:lnTo>
                      <a:pt x="49" y="2"/>
                    </a:lnTo>
                    <a:lnTo>
                      <a:pt x="79" y="0"/>
                    </a:lnTo>
                    <a:close/>
                  </a:path>
                </a:pathLst>
              </a:custGeom>
              <a:solidFill>
                <a:srgbClr val="F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6" name="Freeform 51"/>
              <p:cNvSpPr>
                <a:spLocks/>
              </p:cNvSpPr>
              <p:nvPr/>
            </p:nvSpPr>
            <p:spPr bwMode="auto">
              <a:xfrm>
                <a:off x="3718" y="2216"/>
                <a:ext cx="153" cy="52"/>
              </a:xfrm>
              <a:custGeom>
                <a:avLst/>
                <a:gdLst>
                  <a:gd name="T0" fmla="*/ 76 w 153"/>
                  <a:gd name="T1" fmla="*/ 0 h 52"/>
                  <a:gd name="T2" fmla="*/ 76 w 153"/>
                  <a:gd name="T3" fmla="*/ 0 h 52"/>
                  <a:gd name="T4" fmla="*/ 106 w 153"/>
                  <a:gd name="T5" fmla="*/ 2 h 52"/>
                  <a:gd name="T6" fmla="*/ 131 w 153"/>
                  <a:gd name="T7" fmla="*/ 6 h 52"/>
                  <a:gd name="T8" fmla="*/ 139 w 153"/>
                  <a:gd name="T9" fmla="*/ 10 h 52"/>
                  <a:gd name="T10" fmla="*/ 147 w 153"/>
                  <a:gd name="T11" fmla="*/ 14 h 52"/>
                  <a:gd name="T12" fmla="*/ 150 w 153"/>
                  <a:gd name="T13" fmla="*/ 18 h 52"/>
                  <a:gd name="T14" fmla="*/ 153 w 153"/>
                  <a:gd name="T15" fmla="*/ 24 h 52"/>
                  <a:gd name="T16" fmla="*/ 153 w 153"/>
                  <a:gd name="T17" fmla="*/ 24 h 52"/>
                  <a:gd name="T18" fmla="*/ 150 w 153"/>
                  <a:gd name="T19" fmla="*/ 30 h 52"/>
                  <a:gd name="T20" fmla="*/ 147 w 153"/>
                  <a:gd name="T21" fmla="*/ 34 h 52"/>
                  <a:gd name="T22" fmla="*/ 139 w 153"/>
                  <a:gd name="T23" fmla="*/ 38 h 52"/>
                  <a:gd name="T24" fmla="*/ 131 w 153"/>
                  <a:gd name="T25" fmla="*/ 42 h 52"/>
                  <a:gd name="T26" fmla="*/ 106 w 153"/>
                  <a:gd name="T27" fmla="*/ 50 h 52"/>
                  <a:gd name="T28" fmla="*/ 76 w 153"/>
                  <a:gd name="T29" fmla="*/ 52 h 52"/>
                  <a:gd name="T30" fmla="*/ 76 w 153"/>
                  <a:gd name="T31" fmla="*/ 52 h 52"/>
                  <a:gd name="T32" fmla="*/ 46 w 153"/>
                  <a:gd name="T33" fmla="*/ 52 h 52"/>
                  <a:gd name="T34" fmla="*/ 22 w 153"/>
                  <a:gd name="T35" fmla="*/ 46 h 52"/>
                  <a:gd name="T36" fmla="*/ 13 w 153"/>
                  <a:gd name="T37" fmla="*/ 42 h 52"/>
                  <a:gd name="T38" fmla="*/ 5 w 153"/>
                  <a:gd name="T39" fmla="*/ 38 h 52"/>
                  <a:gd name="T40" fmla="*/ 0 w 153"/>
                  <a:gd name="T41" fmla="*/ 34 h 52"/>
                  <a:gd name="T42" fmla="*/ 0 w 153"/>
                  <a:gd name="T43" fmla="*/ 28 h 52"/>
                  <a:gd name="T44" fmla="*/ 0 w 153"/>
                  <a:gd name="T45" fmla="*/ 28 h 52"/>
                  <a:gd name="T46" fmla="*/ 0 w 153"/>
                  <a:gd name="T47" fmla="*/ 24 h 52"/>
                  <a:gd name="T48" fmla="*/ 5 w 153"/>
                  <a:gd name="T49" fmla="*/ 18 h 52"/>
                  <a:gd name="T50" fmla="*/ 13 w 153"/>
                  <a:gd name="T51" fmla="*/ 14 h 52"/>
                  <a:gd name="T52" fmla="*/ 22 w 153"/>
                  <a:gd name="T53" fmla="*/ 10 h 52"/>
                  <a:gd name="T54" fmla="*/ 46 w 153"/>
                  <a:gd name="T55" fmla="*/ 4 h 52"/>
                  <a:gd name="T56" fmla="*/ 76 w 153"/>
                  <a:gd name="T57" fmla="*/ 0 h 52"/>
                  <a:gd name="T58" fmla="*/ 76 w 153"/>
                  <a:gd name="T59" fmla="*/ 0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3" h="52">
                    <a:moveTo>
                      <a:pt x="76" y="0"/>
                    </a:moveTo>
                    <a:lnTo>
                      <a:pt x="76" y="0"/>
                    </a:lnTo>
                    <a:lnTo>
                      <a:pt x="106" y="2"/>
                    </a:lnTo>
                    <a:lnTo>
                      <a:pt x="131" y="6"/>
                    </a:lnTo>
                    <a:lnTo>
                      <a:pt x="139" y="10"/>
                    </a:lnTo>
                    <a:lnTo>
                      <a:pt x="147" y="14"/>
                    </a:lnTo>
                    <a:lnTo>
                      <a:pt x="150" y="18"/>
                    </a:lnTo>
                    <a:lnTo>
                      <a:pt x="153" y="24"/>
                    </a:lnTo>
                    <a:lnTo>
                      <a:pt x="150" y="30"/>
                    </a:lnTo>
                    <a:lnTo>
                      <a:pt x="147" y="34"/>
                    </a:lnTo>
                    <a:lnTo>
                      <a:pt x="139" y="38"/>
                    </a:lnTo>
                    <a:lnTo>
                      <a:pt x="131" y="42"/>
                    </a:lnTo>
                    <a:lnTo>
                      <a:pt x="106" y="50"/>
                    </a:lnTo>
                    <a:lnTo>
                      <a:pt x="76" y="52"/>
                    </a:lnTo>
                    <a:lnTo>
                      <a:pt x="46" y="52"/>
                    </a:lnTo>
                    <a:lnTo>
                      <a:pt x="22" y="46"/>
                    </a:lnTo>
                    <a:lnTo>
                      <a:pt x="13" y="42"/>
                    </a:lnTo>
                    <a:lnTo>
                      <a:pt x="5" y="38"/>
                    </a:lnTo>
                    <a:lnTo>
                      <a:pt x="0" y="34"/>
                    </a:lnTo>
                    <a:lnTo>
                      <a:pt x="0" y="28"/>
                    </a:lnTo>
                    <a:lnTo>
                      <a:pt x="0" y="24"/>
                    </a:lnTo>
                    <a:lnTo>
                      <a:pt x="5" y="18"/>
                    </a:lnTo>
                    <a:lnTo>
                      <a:pt x="13" y="14"/>
                    </a:lnTo>
                    <a:lnTo>
                      <a:pt x="22" y="10"/>
                    </a:lnTo>
                    <a:lnTo>
                      <a:pt x="46" y="4"/>
                    </a:lnTo>
                    <a:lnTo>
                      <a:pt x="76" y="0"/>
                    </a:lnTo>
                    <a:close/>
                  </a:path>
                </a:pathLst>
              </a:custGeom>
              <a:solidFill>
                <a:srgbClr val="F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7" name="Freeform 52"/>
              <p:cNvSpPr>
                <a:spLocks/>
              </p:cNvSpPr>
              <p:nvPr/>
            </p:nvSpPr>
            <p:spPr bwMode="auto">
              <a:xfrm>
                <a:off x="3721" y="2218"/>
                <a:ext cx="147" cy="50"/>
              </a:xfrm>
              <a:custGeom>
                <a:avLst/>
                <a:gdLst>
                  <a:gd name="T0" fmla="*/ 73 w 147"/>
                  <a:gd name="T1" fmla="*/ 0 h 50"/>
                  <a:gd name="T2" fmla="*/ 73 w 147"/>
                  <a:gd name="T3" fmla="*/ 0 h 50"/>
                  <a:gd name="T4" fmla="*/ 100 w 147"/>
                  <a:gd name="T5" fmla="*/ 0 h 50"/>
                  <a:gd name="T6" fmla="*/ 125 w 147"/>
                  <a:gd name="T7" fmla="*/ 4 h 50"/>
                  <a:gd name="T8" fmla="*/ 133 w 147"/>
                  <a:gd name="T9" fmla="*/ 8 h 50"/>
                  <a:gd name="T10" fmla="*/ 141 w 147"/>
                  <a:gd name="T11" fmla="*/ 12 h 50"/>
                  <a:gd name="T12" fmla="*/ 144 w 147"/>
                  <a:gd name="T13" fmla="*/ 16 h 50"/>
                  <a:gd name="T14" fmla="*/ 147 w 147"/>
                  <a:gd name="T15" fmla="*/ 22 h 50"/>
                  <a:gd name="T16" fmla="*/ 147 w 147"/>
                  <a:gd name="T17" fmla="*/ 22 h 50"/>
                  <a:gd name="T18" fmla="*/ 144 w 147"/>
                  <a:gd name="T19" fmla="*/ 26 h 50"/>
                  <a:gd name="T20" fmla="*/ 141 w 147"/>
                  <a:gd name="T21" fmla="*/ 32 h 50"/>
                  <a:gd name="T22" fmla="*/ 133 w 147"/>
                  <a:gd name="T23" fmla="*/ 36 h 50"/>
                  <a:gd name="T24" fmla="*/ 125 w 147"/>
                  <a:gd name="T25" fmla="*/ 40 h 50"/>
                  <a:gd name="T26" fmla="*/ 100 w 147"/>
                  <a:gd name="T27" fmla="*/ 46 h 50"/>
                  <a:gd name="T28" fmla="*/ 73 w 147"/>
                  <a:gd name="T29" fmla="*/ 50 h 50"/>
                  <a:gd name="T30" fmla="*/ 73 w 147"/>
                  <a:gd name="T31" fmla="*/ 50 h 50"/>
                  <a:gd name="T32" fmla="*/ 43 w 147"/>
                  <a:gd name="T33" fmla="*/ 48 h 50"/>
                  <a:gd name="T34" fmla="*/ 21 w 147"/>
                  <a:gd name="T35" fmla="*/ 44 h 50"/>
                  <a:gd name="T36" fmla="*/ 13 w 147"/>
                  <a:gd name="T37" fmla="*/ 40 h 50"/>
                  <a:gd name="T38" fmla="*/ 5 w 147"/>
                  <a:gd name="T39" fmla="*/ 36 h 50"/>
                  <a:gd name="T40" fmla="*/ 0 w 147"/>
                  <a:gd name="T41" fmla="*/ 32 h 50"/>
                  <a:gd name="T42" fmla="*/ 0 w 147"/>
                  <a:gd name="T43" fmla="*/ 26 h 50"/>
                  <a:gd name="T44" fmla="*/ 0 w 147"/>
                  <a:gd name="T45" fmla="*/ 26 h 50"/>
                  <a:gd name="T46" fmla="*/ 0 w 147"/>
                  <a:gd name="T47" fmla="*/ 22 h 50"/>
                  <a:gd name="T48" fmla="*/ 5 w 147"/>
                  <a:gd name="T49" fmla="*/ 16 h 50"/>
                  <a:gd name="T50" fmla="*/ 13 w 147"/>
                  <a:gd name="T51" fmla="*/ 12 h 50"/>
                  <a:gd name="T52" fmla="*/ 21 w 147"/>
                  <a:gd name="T53" fmla="*/ 8 h 50"/>
                  <a:gd name="T54" fmla="*/ 43 w 147"/>
                  <a:gd name="T55" fmla="*/ 2 h 50"/>
                  <a:gd name="T56" fmla="*/ 73 w 147"/>
                  <a:gd name="T57" fmla="*/ 0 h 50"/>
                  <a:gd name="T58" fmla="*/ 73 w 147"/>
                  <a:gd name="T59" fmla="*/ 0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7" h="50">
                    <a:moveTo>
                      <a:pt x="73" y="0"/>
                    </a:moveTo>
                    <a:lnTo>
                      <a:pt x="73" y="0"/>
                    </a:lnTo>
                    <a:lnTo>
                      <a:pt x="100" y="0"/>
                    </a:lnTo>
                    <a:lnTo>
                      <a:pt x="125" y="4"/>
                    </a:lnTo>
                    <a:lnTo>
                      <a:pt x="133" y="8"/>
                    </a:lnTo>
                    <a:lnTo>
                      <a:pt x="141" y="12"/>
                    </a:lnTo>
                    <a:lnTo>
                      <a:pt x="144" y="16"/>
                    </a:lnTo>
                    <a:lnTo>
                      <a:pt x="147" y="22"/>
                    </a:lnTo>
                    <a:lnTo>
                      <a:pt x="144" y="26"/>
                    </a:lnTo>
                    <a:lnTo>
                      <a:pt x="141" y="32"/>
                    </a:lnTo>
                    <a:lnTo>
                      <a:pt x="133" y="36"/>
                    </a:lnTo>
                    <a:lnTo>
                      <a:pt x="125" y="40"/>
                    </a:lnTo>
                    <a:lnTo>
                      <a:pt x="100" y="46"/>
                    </a:lnTo>
                    <a:lnTo>
                      <a:pt x="73" y="50"/>
                    </a:lnTo>
                    <a:lnTo>
                      <a:pt x="43" y="48"/>
                    </a:lnTo>
                    <a:lnTo>
                      <a:pt x="21" y="44"/>
                    </a:lnTo>
                    <a:lnTo>
                      <a:pt x="13" y="40"/>
                    </a:lnTo>
                    <a:lnTo>
                      <a:pt x="5" y="36"/>
                    </a:lnTo>
                    <a:lnTo>
                      <a:pt x="0" y="32"/>
                    </a:lnTo>
                    <a:lnTo>
                      <a:pt x="0" y="26"/>
                    </a:lnTo>
                    <a:lnTo>
                      <a:pt x="0" y="22"/>
                    </a:lnTo>
                    <a:lnTo>
                      <a:pt x="5" y="16"/>
                    </a:lnTo>
                    <a:lnTo>
                      <a:pt x="13" y="12"/>
                    </a:lnTo>
                    <a:lnTo>
                      <a:pt x="21" y="8"/>
                    </a:lnTo>
                    <a:lnTo>
                      <a:pt x="43" y="2"/>
                    </a:lnTo>
                    <a:lnTo>
                      <a:pt x="73"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8" name="Freeform 53"/>
              <p:cNvSpPr>
                <a:spLocks/>
              </p:cNvSpPr>
              <p:nvPr/>
            </p:nvSpPr>
            <p:spPr bwMode="auto">
              <a:xfrm>
                <a:off x="3723" y="2218"/>
                <a:ext cx="142" cy="48"/>
              </a:xfrm>
              <a:custGeom>
                <a:avLst/>
                <a:gdLst>
                  <a:gd name="T0" fmla="*/ 71 w 142"/>
                  <a:gd name="T1" fmla="*/ 0 h 48"/>
                  <a:gd name="T2" fmla="*/ 71 w 142"/>
                  <a:gd name="T3" fmla="*/ 0 h 48"/>
                  <a:gd name="T4" fmla="*/ 98 w 142"/>
                  <a:gd name="T5" fmla="*/ 2 h 48"/>
                  <a:gd name="T6" fmla="*/ 120 w 142"/>
                  <a:gd name="T7" fmla="*/ 6 h 48"/>
                  <a:gd name="T8" fmla="*/ 128 w 142"/>
                  <a:gd name="T9" fmla="*/ 8 h 48"/>
                  <a:gd name="T10" fmla="*/ 137 w 142"/>
                  <a:gd name="T11" fmla="*/ 12 h 48"/>
                  <a:gd name="T12" fmla="*/ 139 w 142"/>
                  <a:gd name="T13" fmla="*/ 18 h 48"/>
                  <a:gd name="T14" fmla="*/ 142 w 142"/>
                  <a:gd name="T15" fmla="*/ 22 h 48"/>
                  <a:gd name="T16" fmla="*/ 142 w 142"/>
                  <a:gd name="T17" fmla="*/ 22 h 48"/>
                  <a:gd name="T18" fmla="*/ 139 w 142"/>
                  <a:gd name="T19" fmla="*/ 26 h 48"/>
                  <a:gd name="T20" fmla="*/ 137 w 142"/>
                  <a:gd name="T21" fmla="*/ 32 h 48"/>
                  <a:gd name="T22" fmla="*/ 128 w 142"/>
                  <a:gd name="T23" fmla="*/ 36 h 48"/>
                  <a:gd name="T24" fmla="*/ 120 w 142"/>
                  <a:gd name="T25" fmla="*/ 40 h 48"/>
                  <a:gd name="T26" fmla="*/ 98 w 142"/>
                  <a:gd name="T27" fmla="*/ 46 h 48"/>
                  <a:gd name="T28" fmla="*/ 71 w 142"/>
                  <a:gd name="T29" fmla="*/ 48 h 48"/>
                  <a:gd name="T30" fmla="*/ 71 w 142"/>
                  <a:gd name="T31" fmla="*/ 48 h 48"/>
                  <a:gd name="T32" fmla="*/ 44 w 142"/>
                  <a:gd name="T33" fmla="*/ 48 h 48"/>
                  <a:gd name="T34" fmla="*/ 22 w 142"/>
                  <a:gd name="T35" fmla="*/ 42 h 48"/>
                  <a:gd name="T36" fmla="*/ 11 w 142"/>
                  <a:gd name="T37" fmla="*/ 40 h 48"/>
                  <a:gd name="T38" fmla="*/ 6 w 142"/>
                  <a:gd name="T39" fmla="*/ 36 h 48"/>
                  <a:gd name="T40" fmla="*/ 3 w 142"/>
                  <a:gd name="T41" fmla="*/ 32 h 48"/>
                  <a:gd name="T42" fmla="*/ 0 w 142"/>
                  <a:gd name="T43" fmla="*/ 26 h 48"/>
                  <a:gd name="T44" fmla="*/ 0 w 142"/>
                  <a:gd name="T45" fmla="*/ 26 h 48"/>
                  <a:gd name="T46" fmla="*/ 3 w 142"/>
                  <a:gd name="T47" fmla="*/ 22 h 48"/>
                  <a:gd name="T48" fmla="*/ 6 w 142"/>
                  <a:gd name="T49" fmla="*/ 16 h 48"/>
                  <a:gd name="T50" fmla="*/ 11 w 142"/>
                  <a:gd name="T51" fmla="*/ 12 h 48"/>
                  <a:gd name="T52" fmla="*/ 22 w 142"/>
                  <a:gd name="T53" fmla="*/ 8 h 48"/>
                  <a:gd name="T54" fmla="*/ 44 w 142"/>
                  <a:gd name="T55" fmla="*/ 2 h 48"/>
                  <a:gd name="T56" fmla="*/ 71 w 142"/>
                  <a:gd name="T57" fmla="*/ 0 h 48"/>
                  <a:gd name="T58" fmla="*/ 71 w 142"/>
                  <a:gd name="T59" fmla="*/ 0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2" h="48">
                    <a:moveTo>
                      <a:pt x="71" y="0"/>
                    </a:moveTo>
                    <a:lnTo>
                      <a:pt x="71" y="0"/>
                    </a:lnTo>
                    <a:lnTo>
                      <a:pt x="98" y="2"/>
                    </a:lnTo>
                    <a:lnTo>
                      <a:pt x="120" y="6"/>
                    </a:lnTo>
                    <a:lnTo>
                      <a:pt x="128" y="8"/>
                    </a:lnTo>
                    <a:lnTo>
                      <a:pt x="137" y="12"/>
                    </a:lnTo>
                    <a:lnTo>
                      <a:pt x="139" y="18"/>
                    </a:lnTo>
                    <a:lnTo>
                      <a:pt x="142" y="22"/>
                    </a:lnTo>
                    <a:lnTo>
                      <a:pt x="139" y="26"/>
                    </a:lnTo>
                    <a:lnTo>
                      <a:pt x="137" y="32"/>
                    </a:lnTo>
                    <a:lnTo>
                      <a:pt x="128" y="36"/>
                    </a:lnTo>
                    <a:lnTo>
                      <a:pt x="120" y="40"/>
                    </a:lnTo>
                    <a:lnTo>
                      <a:pt x="98" y="46"/>
                    </a:lnTo>
                    <a:lnTo>
                      <a:pt x="71" y="48"/>
                    </a:lnTo>
                    <a:lnTo>
                      <a:pt x="44" y="48"/>
                    </a:lnTo>
                    <a:lnTo>
                      <a:pt x="22" y="42"/>
                    </a:lnTo>
                    <a:lnTo>
                      <a:pt x="11" y="40"/>
                    </a:lnTo>
                    <a:lnTo>
                      <a:pt x="6" y="36"/>
                    </a:lnTo>
                    <a:lnTo>
                      <a:pt x="3" y="32"/>
                    </a:lnTo>
                    <a:lnTo>
                      <a:pt x="0" y="26"/>
                    </a:lnTo>
                    <a:lnTo>
                      <a:pt x="3" y="22"/>
                    </a:lnTo>
                    <a:lnTo>
                      <a:pt x="6" y="16"/>
                    </a:lnTo>
                    <a:lnTo>
                      <a:pt x="11" y="12"/>
                    </a:lnTo>
                    <a:lnTo>
                      <a:pt x="22" y="8"/>
                    </a:lnTo>
                    <a:lnTo>
                      <a:pt x="44" y="2"/>
                    </a:lnTo>
                    <a:lnTo>
                      <a:pt x="71"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49" name="Freeform 54"/>
              <p:cNvSpPr>
                <a:spLocks/>
              </p:cNvSpPr>
              <p:nvPr/>
            </p:nvSpPr>
            <p:spPr bwMode="auto">
              <a:xfrm>
                <a:off x="3726" y="2220"/>
                <a:ext cx="136" cy="46"/>
              </a:xfrm>
              <a:custGeom>
                <a:avLst/>
                <a:gdLst>
                  <a:gd name="T0" fmla="*/ 68 w 136"/>
                  <a:gd name="T1" fmla="*/ 0 h 46"/>
                  <a:gd name="T2" fmla="*/ 68 w 136"/>
                  <a:gd name="T3" fmla="*/ 0 h 46"/>
                  <a:gd name="T4" fmla="*/ 93 w 136"/>
                  <a:gd name="T5" fmla="*/ 0 h 46"/>
                  <a:gd name="T6" fmla="*/ 115 w 136"/>
                  <a:gd name="T7" fmla="*/ 4 h 46"/>
                  <a:gd name="T8" fmla="*/ 123 w 136"/>
                  <a:gd name="T9" fmla="*/ 8 h 46"/>
                  <a:gd name="T10" fmla="*/ 131 w 136"/>
                  <a:gd name="T11" fmla="*/ 12 h 46"/>
                  <a:gd name="T12" fmla="*/ 134 w 136"/>
                  <a:gd name="T13" fmla="*/ 16 h 46"/>
                  <a:gd name="T14" fmla="*/ 136 w 136"/>
                  <a:gd name="T15" fmla="*/ 20 h 46"/>
                  <a:gd name="T16" fmla="*/ 136 w 136"/>
                  <a:gd name="T17" fmla="*/ 20 h 46"/>
                  <a:gd name="T18" fmla="*/ 134 w 136"/>
                  <a:gd name="T19" fmla="*/ 24 h 46"/>
                  <a:gd name="T20" fmla="*/ 131 w 136"/>
                  <a:gd name="T21" fmla="*/ 30 h 46"/>
                  <a:gd name="T22" fmla="*/ 123 w 136"/>
                  <a:gd name="T23" fmla="*/ 34 h 46"/>
                  <a:gd name="T24" fmla="*/ 115 w 136"/>
                  <a:gd name="T25" fmla="*/ 38 h 46"/>
                  <a:gd name="T26" fmla="*/ 93 w 136"/>
                  <a:gd name="T27" fmla="*/ 42 h 46"/>
                  <a:gd name="T28" fmla="*/ 68 w 136"/>
                  <a:gd name="T29" fmla="*/ 46 h 46"/>
                  <a:gd name="T30" fmla="*/ 68 w 136"/>
                  <a:gd name="T31" fmla="*/ 46 h 46"/>
                  <a:gd name="T32" fmla="*/ 41 w 136"/>
                  <a:gd name="T33" fmla="*/ 44 h 46"/>
                  <a:gd name="T34" fmla="*/ 19 w 136"/>
                  <a:gd name="T35" fmla="*/ 40 h 46"/>
                  <a:gd name="T36" fmla="*/ 11 w 136"/>
                  <a:gd name="T37" fmla="*/ 36 h 46"/>
                  <a:gd name="T38" fmla="*/ 5 w 136"/>
                  <a:gd name="T39" fmla="*/ 34 h 46"/>
                  <a:gd name="T40" fmla="*/ 3 w 136"/>
                  <a:gd name="T41" fmla="*/ 30 h 46"/>
                  <a:gd name="T42" fmla="*/ 0 w 136"/>
                  <a:gd name="T43" fmla="*/ 24 h 46"/>
                  <a:gd name="T44" fmla="*/ 0 w 136"/>
                  <a:gd name="T45" fmla="*/ 24 h 46"/>
                  <a:gd name="T46" fmla="*/ 3 w 136"/>
                  <a:gd name="T47" fmla="*/ 20 h 46"/>
                  <a:gd name="T48" fmla="*/ 5 w 136"/>
                  <a:gd name="T49" fmla="*/ 16 h 46"/>
                  <a:gd name="T50" fmla="*/ 11 w 136"/>
                  <a:gd name="T51" fmla="*/ 12 h 46"/>
                  <a:gd name="T52" fmla="*/ 19 w 136"/>
                  <a:gd name="T53" fmla="*/ 8 h 46"/>
                  <a:gd name="T54" fmla="*/ 41 w 136"/>
                  <a:gd name="T55" fmla="*/ 2 h 46"/>
                  <a:gd name="T56" fmla="*/ 68 w 136"/>
                  <a:gd name="T57" fmla="*/ 0 h 46"/>
                  <a:gd name="T58" fmla="*/ 68 w 136"/>
                  <a:gd name="T59" fmla="*/ 0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6" h="46">
                    <a:moveTo>
                      <a:pt x="68" y="0"/>
                    </a:moveTo>
                    <a:lnTo>
                      <a:pt x="68" y="0"/>
                    </a:lnTo>
                    <a:lnTo>
                      <a:pt x="93" y="0"/>
                    </a:lnTo>
                    <a:lnTo>
                      <a:pt x="115" y="4"/>
                    </a:lnTo>
                    <a:lnTo>
                      <a:pt x="123" y="8"/>
                    </a:lnTo>
                    <a:lnTo>
                      <a:pt x="131" y="12"/>
                    </a:lnTo>
                    <a:lnTo>
                      <a:pt x="134" y="16"/>
                    </a:lnTo>
                    <a:lnTo>
                      <a:pt x="136" y="20"/>
                    </a:lnTo>
                    <a:lnTo>
                      <a:pt x="134" y="24"/>
                    </a:lnTo>
                    <a:lnTo>
                      <a:pt x="131" y="30"/>
                    </a:lnTo>
                    <a:lnTo>
                      <a:pt x="123" y="34"/>
                    </a:lnTo>
                    <a:lnTo>
                      <a:pt x="115" y="38"/>
                    </a:lnTo>
                    <a:lnTo>
                      <a:pt x="93" y="42"/>
                    </a:lnTo>
                    <a:lnTo>
                      <a:pt x="68" y="46"/>
                    </a:lnTo>
                    <a:lnTo>
                      <a:pt x="41" y="44"/>
                    </a:lnTo>
                    <a:lnTo>
                      <a:pt x="19" y="40"/>
                    </a:lnTo>
                    <a:lnTo>
                      <a:pt x="11" y="36"/>
                    </a:lnTo>
                    <a:lnTo>
                      <a:pt x="5" y="34"/>
                    </a:lnTo>
                    <a:lnTo>
                      <a:pt x="3" y="30"/>
                    </a:lnTo>
                    <a:lnTo>
                      <a:pt x="0" y="24"/>
                    </a:lnTo>
                    <a:lnTo>
                      <a:pt x="3" y="20"/>
                    </a:lnTo>
                    <a:lnTo>
                      <a:pt x="5" y="16"/>
                    </a:lnTo>
                    <a:lnTo>
                      <a:pt x="11" y="12"/>
                    </a:lnTo>
                    <a:lnTo>
                      <a:pt x="19" y="8"/>
                    </a:lnTo>
                    <a:lnTo>
                      <a:pt x="41" y="2"/>
                    </a:lnTo>
                    <a:lnTo>
                      <a:pt x="68"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0" name="Freeform 55"/>
              <p:cNvSpPr>
                <a:spLocks/>
              </p:cNvSpPr>
              <p:nvPr/>
            </p:nvSpPr>
            <p:spPr bwMode="auto">
              <a:xfrm>
                <a:off x="3729" y="2220"/>
                <a:ext cx="131" cy="44"/>
              </a:xfrm>
              <a:custGeom>
                <a:avLst/>
                <a:gdLst>
                  <a:gd name="T0" fmla="*/ 65 w 131"/>
                  <a:gd name="T1" fmla="*/ 0 h 44"/>
                  <a:gd name="T2" fmla="*/ 65 w 131"/>
                  <a:gd name="T3" fmla="*/ 0 h 44"/>
                  <a:gd name="T4" fmla="*/ 90 w 131"/>
                  <a:gd name="T5" fmla="*/ 2 h 44"/>
                  <a:gd name="T6" fmla="*/ 112 w 131"/>
                  <a:gd name="T7" fmla="*/ 6 h 44"/>
                  <a:gd name="T8" fmla="*/ 120 w 131"/>
                  <a:gd name="T9" fmla="*/ 8 h 44"/>
                  <a:gd name="T10" fmla="*/ 125 w 131"/>
                  <a:gd name="T11" fmla="*/ 12 h 44"/>
                  <a:gd name="T12" fmla="*/ 128 w 131"/>
                  <a:gd name="T13" fmla="*/ 16 h 44"/>
                  <a:gd name="T14" fmla="*/ 131 w 131"/>
                  <a:gd name="T15" fmla="*/ 20 h 44"/>
                  <a:gd name="T16" fmla="*/ 131 w 131"/>
                  <a:gd name="T17" fmla="*/ 20 h 44"/>
                  <a:gd name="T18" fmla="*/ 128 w 131"/>
                  <a:gd name="T19" fmla="*/ 24 h 44"/>
                  <a:gd name="T20" fmla="*/ 125 w 131"/>
                  <a:gd name="T21" fmla="*/ 28 h 44"/>
                  <a:gd name="T22" fmla="*/ 112 w 131"/>
                  <a:gd name="T23" fmla="*/ 36 h 44"/>
                  <a:gd name="T24" fmla="*/ 90 w 131"/>
                  <a:gd name="T25" fmla="*/ 42 h 44"/>
                  <a:gd name="T26" fmla="*/ 65 w 131"/>
                  <a:gd name="T27" fmla="*/ 44 h 44"/>
                  <a:gd name="T28" fmla="*/ 65 w 131"/>
                  <a:gd name="T29" fmla="*/ 44 h 44"/>
                  <a:gd name="T30" fmla="*/ 41 w 131"/>
                  <a:gd name="T31" fmla="*/ 44 h 44"/>
                  <a:gd name="T32" fmla="*/ 19 w 131"/>
                  <a:gd name="T33" fmla="*/ 40 h 44"/>
                  <a:gd name="T34" fmla="*/ 11 w 131"/>
                  <a:gd name="T35" fmla="*/ 36 h 44"/>
                  <a:gd name="T36" fmla="*/ 5 w 131"/>
                  <a:gd name="T37" fmla="*/ 32 h 44"/>
                  <a:gd name="T38" fmla="*/ 2 w 131"/>
                  <a:gd name="T39" fmla="*/ 28 h 44"/>
                  <a:gd name="T40" fmla="*/ 0 w 131"/>
                  <a:gd name="T41" fmla="*/ 24 h 44"/>
                  <a:gd name="T42" fmla="*/ 0 w 131"/>
                  <a:gd name="T43" fmla="*/ 24 h 44"/>
                  <a:gd name="T44" fmla="*/ 2 w 131"/>
                  <a:gd name="T45" fmla="*/ 20 h 44"/>
                  <a:gd name="T46" fmla="*/ 5 w 131"/>
                  <a:gd name="T47" fmla="*/ 16 h 44"/>
                  <a:gd name="T48" fmla="*/ 19 w 131"/>
                  <a:gd name="T49" fmla="*/ 8 h 44"/>
                  <a:gd name="T50" fmla="*/ 41 w 131"/>
                  <a:gd name="T51" fmla="*/ 2 h 44"/>
                  <a:gd name="T52" fmla="*/ 65 w 131"/>
                  <a:gd name="T53" fmla="*/ 0 h 44"/>
                  <a:gd name="T54" fmla="*/ 65 w 131"/>
                  <a:gd name="T55" fmla="*/ 0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1" h="44">
                    <a:moveTo>
                      <a:pt x="65" y="0"/>
                    </a:moveTo>
                    <a:lnTo>
                      <a:pt x="65" y="0"/>
                    </a:lnTo>
                    <a:lnTo>
                      <a:pt x="90" y="2"/>
                    </a:lnTo>
                    <a:lnTo>
                      <a:pt x="112" y="6"/>
                    </a:lnTo>
                    <a:lnTo>
                      <a:pt x="120" y="8"/>
                    </a:lnTo>
                    <a:lnTo>
                      <a:pt x="125" y="12"/>
                    </a:lnTo>
                    <a:lnTo>
                      <a:pt x="128" y="16"/>
                    </a:lnTo>
                    <a:lnTo>
                      <a:pt x="131" y="20"/>
                    </a:lnTo>
                    <a:lnTo>
                      <a:pt x="128" y="24"/>
                    </a:lnTo>
                    <a:lnTo>
                      <a:pt x="125" y="28"/>
                    </a:lnTo>
                    <a:lnTo>
                      <a:pt x="112" y="36"/>
                    </a:lnTo>
                    <a:lnTo>
                      <a:pt x="90" y="42"/>
                    </a:lnTo>
                    <a:lnTo>
                      <a:pt x="65" y="44"/>
                    </a:lnTo>
                    <a:lnTo>
                      <a:pt x="41" y="44"/>
                    </a:lnTo>
                    <a:lnTo>
                      <a:pt x="19" y="40"/>
                    </a:lnTo>
                    <a:lnTo>
                      <a:pt x="11" y="36"/>
                    </a:lnTo>
                    <a:lnTo>
                      <a:pt x="5" y="32"/>
                    </a:lnTo>
                    <a:lnTo>
                      <a:pt x="2" y="28"/>
                    </a:lnTo>
                    <a:lnTo>
                      <a:pt x="0" y="24"/>
                    </a:lnTo>
                    <a:lnTo>
                      <a:pt x="2" y="20"/>
                    </a:lnTo>
                    <a:lnTo>
                      <a:pt x="5" y="16"/>
                    </a:lnTo>
                    <a:lnTo>
                      <a:pt x="19" y="8"/>
                    </a:lnTo>
                    <a:lnTo>
                      <a:pt x="41" y="2"/>
                    </a:lnTo>
                    <a:lnTo>
                      <a:pt x="65"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1" name="Freeform 56"/>
              <p:cNvSpPr>
                <a:spLocks/>
              </p:cNvSpPr>
              <p:nvPr/>
            </p:nvSpPr>
            <p:spPr bwMode="auto">
              <a:xfrm>
                <a:off x="3731" y="2222"/>
                <a:ext cx="126" cy="42"/>
              </a:xfrm>
              <a:custGeom>
                <a:avLst/>
                <a:gdLst>
                  <a:gd name="T0" fmla="*/ 63 w 126"/>
                  <a:gd name="T1" fmla="*/ 0 h 42"/>
                  <a:gd name="T2" fmla="*/ 63 w 126"/>
                  <a:gd name="T3" fmla="*/ 0 h 42"/>
                  <a:gd name="T4" fmla="*/ 88 w 126"/>
                  <a:gd name="T5" fmla="*/ 0 h 42"/>
                  <a:gd name="T6" fmla="*/ 107 w 126"/>
                  <a:gd name="T7" fmla="*/ 4 h 42"/>
                  <a:gd name="T8" fmla="*/ 120 w 126"/>
                  <a:gd name="T9" fmla="*/ 10 h 42"/>
                  <a:gd name="T10" fmla="*/ 123 w 126"/>
                  <a:gd name="T11" fmla="*/ 14 h 42"/>
                  <a:gd name="T12" fmla="*/ 126 w 126"/>
                  <a:gd name="T13" fmla="*/ 18 h 42"/>
                  <a:gd name="T14" fmla="*/ 126 w 126"/>
                  <a:gd name="T15" fmla="*/ 18 h 42"/>
                  <a:gd name="T16" fmla="*/ 123 w 126"/>
                  <a:gd name="T17" fmla="*/ 22 h 42"/>
                  <a:gd name="T18" fmla="*/ 120 w 126"/>
                  <a:gd name="T19" fmla="*/ 26 h 42"/>
                  <a:gd name="T20" fmla="*/ 107 w 126"/>
                  <a:gd name="T21" fmla="*/ 34 h 42"/>
                  <a:gd name="T22" fmla="*/ 88 w 126"/>
                  <a:gd name="T23" fmla="*/ 40 h 42"/>
                  <a:gd name="T24" fmla="*/ 63 w 126"/>
                  <a:gd name="T25" fmla="*/ 42 h 42"/>
                  <a:gd name="T26" fmla="*/ 63 w 126"/>
                  <a:gd name="T27" fmla="*/ 42 h 42"/>
                  <a:gd name="T28" fmla="*/ 39 w 126"/>
                  <a:gd name="T29" fmla="*/ 40 h 42"/>
                  <a:gd name="T30" fmla="*/ 20 w 126"/>
                  <a:gd name="T31" fmla="*/ 36 h 42"/>
                  <a:gd name="T32" fmla="*/ 6 w 126"/>
                  <a:gd name="T33" fmla="*/ 30 h 42"/>
                  <a:gd name="T34" fmla="*/ 3 w 126"/>
                  <a:gd name="T35" fmla="*/ 26 h 42"/>
                  <a:gd name="T36" fmla="*/ 0 w 126"/>
                  <a:gd name="T37" fmla="*/ 22 h 42"/>
                  <a:gd name="T38" fmla="*/ 0 w 126"/>
                  <a:gd name="T39" fmla="*/ 22 h 42"/>
                  <a:gd name="T40" fmla="*/ 3 w 126"/>
                  <a:gd name="T41" fmla="*/ 18 h 42"/>
                  <a:gd name="T42" fmla="*/ 6 w 126"/>
                  <a:gd name="T43" fmla="*/ 14 h 42"/>
                  <a:gd name="T44" fmla="*/ 20 w 126"/>
                  <a:gd name="T45" fmla="*/ 6 h 42"/>
                  <a:gd name="T46" fmla="*/ 39 w 126"/>
                  <a:gd name="T47" fmla="*/ 2 h 42"/>
                  <a:gd name="T48" fmla="*/ 63 w 126"/>
                  <a:gd name="T49" fmla="*/ 0 h 42"/>
                  <a:gd name="T50" fmla="*/ 63 w 126"/>
                  <a:gd name="T51" fmla="*/ 0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6" h="42">
                    <a:moveTo>
                      <a:pt x="63" y="0"/>
                    </a:moveTo>
                    <a:lnTo>
                      <a:pt x="63" y="0"/>
                    </a:lnTo>
                    <a:lnTo>
                      <a:pt x="88" y="0"/>
                    </a:lnTo>
                    <a:lnTo>
                      <a:pt x="107" y="4"/>
                    </a:lnTo>
                    <a:lnTo>
                      <a:pt x="120" y="10"/>
                    </a:lnTo>
                    <a:lnTo>
                      <a:pt x="123" y="14"/>
                    </a:lnTo>
                    <a:lnTo>
                      <a:pt x="126" y="18"/>
                    </a:lnTo>
                    <a:lnTo>
                      <a:pt x="123" y="22"/>
                    </a:lnTo>
                    <a:lnTo>
                      <a:pt x="120" y="26"/>
                    </a:lnTo>
                    <a:lnTo>
                      <a:pt x="107" y="34"/>
                    </a:lnTo>
                    <a:lnTo>
                      <a:pt x="88" y="40"/>
                    </a:lnTo>
                    <a:lnTo>
                      <a:pt x="63" y="42"/>
                    </a:lnTo>
                    <a:lnTo>
                      <a:pt x="39" y="40"/>
                    </a:lnTo>
                    <a:lnTo>
                      <a:pt x="20" y="36"/>
                    </a:lnTo>
                    <a:lnTo>
                      <a:pt x="6" y="30"/>
                    </a:lnTo>
                    <a:lnTo>
                      <a:pt x="3" y="26"/>
                    </a:lnTo>
                    <a:lnTo>
                      <a:pt x="0" y="22"/>
                    </a:lnTo>
                    <a:lnTo>
                      <a:pt x="3" y="18"/>
                    </a:lnTo>
                    <a:lnTo>
                      <a:pt x="6" y="14"/>
                    </a:lnTo>
                    <a:lnTo>
                      <a:pt x="20" y="6"/>
                    </a:lnTo>
                    <a:lnTo>
                      <a:pt x="39" y="2"/>
                    </a:lnTo>
                    <a:lnTo>
                      <a:pt x="63"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2" name="Freeform 57"/>
              <p:cNvSpPr>
                <a:spLocks/>
              </p:cNvSpPr>
              <p:nvPr/>
            </p:nvSpPr>
            <p:spPr bwMode="auto">
              <a:xfrm>
                <a:off x="3734" y="2222"/>
                <a:ext cx="120" cy="40"/>
              </a:xfrm>
              <a:custGeom>
                <a:avLst/>
                <a:gdLst>
                  <a:gd name="T0" fmla="*/ 60 w 120"/>
                  <a:gd name="T1" fmla="*/ 0 h 40"/>
                  <a:gd name="T2" fmla="*/ 60 w 120"/>
                  <a:gd name="T3" fmla="*/ 0 h 40"/>
                  <a:gd name="T4" fmla="*/ 82 w 120"/>
                  <a:gd name="T5" fmla="*/ 0 h 40"/>
                  <a:gd name="T6" fmla="*/ 101 w 120"/>
                  <a:gd name="T7" fmla="*/ 4 h 40"/>
                  <a:gd name="T8" fmla="*/ 115 w 120"/>
                  <a:gd name="T9" fmla="*/ 10 h 40"/>
                  <a:gd name="T10" fmla="*/ 117 w 120"/>
                  <a:gd name="T11" fmla="*/ 14 h 40"/>
                  <a:gd name="T12" fmla="*/ 120 w 120"/>
                  <a:gd name="T13" fmla="*/ 18 h 40"/>
                  <a:gd name="T14" fmla="*/ 120 w 120"/>
                  <a:gd name="T15" fmla="*/ 18 h 40"/>
                  <a:gd name="T16" fmla="*/ 117 w 120"/>
                  <a:gd name="T17" fmla="*/ 22 h 40"/>
                  <a:gd name="T18" fmla="*/ 115 w 120"/>
                  <a:gd name="T19" fmla="*/ 26 h 40"/>
                  <a:gd name="T20" fmla="*/ 101 w 120"/>
                  <a:gd name="T21" fmla="*/ 34 h 40"/>
                  <a:gd name="T22" fmla="*/ 82 w 120"/>
                  <a:gd name="T23" fmla="*/ 38 h 40"/>
                  <a:gd name="T24" fmla="*/ 60 w 120"/>
                  <a:gd name="T25" fmla="*/ 40 h 40"/>
                  <a:gd name="T26" fmla="*/ 60 w 120"/>
                  <a:gd name="T27" fmla="*/ 40 h 40"/>
                  <a:gd name="T28" fmla="*/ 36 w 120"/>
                  <a:gd name="T29" fmla="*/ 40 h 40"/>
                  <a:gd name="T30" fmla="*/ 19 w 120"/>
                  <a:gd name="T31" fmla="*/ 36 h 40"/>
                  <a:gd name="T32" fmla="*/ 6 w 120"/>
                  <a:gd name="T33" fmla="*/ 30 h 40"/>
                  <a:gd name="T34" fmla="*/ 3 w 120"/>
                  <a:gd name="T35" fmla="*/ 26 h 40"/>
                  <a:gd name="T36" fmla="*/ 0 w 120"/>
                  <a:gd name="T37" fmla="*/ 22 h 40"/>
                  <a:gd name="T38" fmla="*/ 0 w 120"/>
                  <a:gd name="T39" fmla="*/ 22 h 40"/>
                  <a:gd name="T40" fmla="*/ 3 w 120"/>
                  <a:gd name="T41" fmla="*/ 18 h 40"/>
                  <a:gd name="T42" fmla="*/ 6 w 120"/>
                  <a:gd name="T43" fmla="*/ 14 h 40"/>
                  <a:gd name="T44" fmla="*/ 19 w 120"/>
                  <a:gd name="T45" fmla="*/ 8 h 40"/>
                  <a:gd name="T46" fmla="*/ 36 w 120"/>
                  <a:gd name="T47" fmla="*/ 2 h 40"/>
                  <a:gd name="T48" fmla="*/ 60 w 120"/>
                  <a:gd name="T49" fmla="*/ 0 h 40"/>
                  <a:gd name="T50" fmla="*/ 60 w 120"/>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0">
                    <a:moveTo>
                      <a:pt x="60" y="0"/>
                    </a:moveTo>
                    <a:lnTo>
                      <a:pt x="60" y="0"/>
                    </a:lnTo>
                    <a:lnTo>
                      <a:pt x="82" y="0"/>
                    </a:lnTo>
                    <a:lnTo>
                      <a:pt x="101" y="4"/>
                    </a:lnTo>
                    <a:lnTo>
                      <a:pt x="115" y="10"/>
                    </a:lnTo>
                    <a:lnTo>
                      <a:pt x="117" y="14"/>
                    </a:lnTo>
                    <a:lnTo>
                      <a:pt x="120" y="18"/>
                    </a:lnTo>
                    <a:lnTo>
                      <a:pt x="117" y="22"/>
                    </a:lnTo>
                    <a:lnTo>
                      <a:pt x="115" y="26"/>
                    </a:lnTo>
                    <a:lnTo>
                      <a:pt x="101" y="34"/>
                    </a:lnTo>
                    <a:lnTo>
                      <a:pt x="82" y="38"/>
                    </a:lnTo>
                    <a:lnTo>
                      <a:pt x="60" y="40"/>
                    </a:lnTo>
                    <a:lnTo>
                      <a:pt x="36" y="40"/>
                    </a:lnTo>
                    <a:lnTo>
                      <a:pt x="19" y="36"/>
                    </a:lnTo>
                    <a:lnTo>
                      <a:pt x="6" y="30"/>
                    </a:lnTo>
                    <a:lnTo>
                      <a:pt x="3" y="26"/>
                    </a:lnTo>
                    <a:lnTo>
                      <a:pt x="0" y="22"/>
                    </a:lnTo>
                    <a:lnTo>
                      <a:pt x="3" y="18"/>
                    </a:lnTo>
                    <a:lnTo>
                      <a:pt x="6" y="14"/>
                    </a:lnTo>
                    <a:lnTo>
                      <a:pt x="19" y="8"/>
                    </a:lnTo>
                    <a:lnTo>
                      <a:pt x="36" y="2"/>
                    </a:lnTo>
                    <a:lnTo>
                      <a:pt x="60"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3" name="Freeform 58"/>
              <p:cNvSpPr>
                <a:spLocks/>
              </p:cNvSpPr>
              <p:nvPr/>
            </p:nvSpPr>
            <p:spPr bwMode="auto">
              <a:xfrm>
                <a:off x="3737" y="2224"/>
                <a:ext cx="112" cy="38"/>
              </a:xfrm>
              <a:custGeom>
                <a:avLst/>
                <a:gdLst>
                  <a:gd name="T0" fmla="*/ 57 w 112"/>
                  <a:gd name="T1" fmla="*/ 0 h 38"/>
                  <a:gd name="T2" fmla="*/ 57 w 112"/>
                  <a:gd name="T3" fmla="*/ 0 h 38"/>
                  <a:gd name="T4" fmla="*/ 79 w 112"/>
                  <a:gd name="T5" fmla="*/ 0 h 38"/>
                  <a:gd name="T6" fmla="*/ 95 w 112"/>
                  <a:gd name="T7" fmla="*/ 4 h 38"/>
                  <a:gd name="T8" fmla="*/ 109 w 112"/>
                  <a:gd name="T9" fmla="*/ 10 h 38"/>
                  <a:gd name="T10" fmla="*/ 112 w 112"/>
                  <a:gd name="T11" fmla="*/ 12 h 38"/>
                  <a:gd name="T12" fmla="*/ 112 w 112"/>
                  <a:gd name="T13" fmla="*/ 16 h 38"/>
                  <a:gd name="T14" fmla="*/ 112 w 112"/>
                  <a:gd name="T15" fmla="*/ 16 h 38"/>
                  <a:gd name="T16" fmla="*/ 112 w 112"/>
                  <a:gd name="T17" fmla="*/ 20 h 38"/>
                  <a:gd name="T18" fmla="*/ 109 w 112"/>
                  <a:gd name="T19" fmla="*/ 24 h 38"/>
                  <a:gd name="T20" fmla="*/ 95 w 112"/>
                  <a:gd name="T21" fmla="*/ 30 h 38"/>
                  <a:gd name="T22" fmla="*/ 79 w 112"/>
                  <a:gd name="T23" fmla="*/ 36 h 38"/>
                  <a:gd name="T24" fmla="*/ 57 w 112"/>
                  <a:gd name="T25" fmla="*/ 38 h 38"/>
                  <a:gd name="T26" fmla="*/ 57 w 112"/>
                  <a:gd name="T27" fmla="*/ 38 h 38"/>
                  <a:gd name="T28" fmla="*/ 35 w 112"/>
                  <a:gd name="T29" fmla="*/ 36 h 38"/>
                  <a:gd name="T30" fmla="*/ 16 w 112"/>
                  <a:gd name="T31" fmla="*/ 34 h 38"/>
                  <a:gd name="T32" fmla="*/ 5 w 112"/>
                  <a:gd name="T33" fmla="*/ 28 h 38"/>
                  <a:gd name="T34" fmla="*/ 3 w 112"/>
                  <a:gd name="T35" fmla="*/ 24 h 38"/>
                  <a:gd name="T36" fmla="*/ 0 w 112"/>
                  <a:gd name="T37" fmla="*/ 20 h 38"/>
                  <a:gd name="T38" fmla="*/ 0 w 112"/>
                  <a:gd name="T39" fmla="*/ 20 h 38"/>
                  <a:gd name="T40" fmla="*/ 3 w 112"/>
                  <a:gd name="T41" fmla="*/ 16 h 38"/>
                  <a:gd name="T42" fmla="*/ 5 w 112"/>
                  <a:gd name="T43" fmla="*/ 12 h 38"/>
                  <a:gd name="T44" fmla="*/ 16 w 112"/>
                  <a:gd name="T45" fmla="*/ 6 h 38"/>
                  <a:gd name="T46" fmla="*/ 35 w 112"/>
                  <a:gd name="T47" fmla="*/ 2 h 38"/>
                  <a:gd name="T48" fmla="*/ 57 w 112"/>
                  <a:gd name="T49" fmla="*/ 0 h 38"/>
                  <a:gd name="T50" fmla="*/ 57 w 112"/>
                  <a:gd name="T51" fmla="*/ 0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2" h="38">
                    <a:moveTo>
                      <a:pt x="57" y="0"/>
                    </a:moveTo>
                    <a:lnTo>
                      <a:pt x="57" y="0"/>
                    </a:lnTo>
                    <a:lnTo>
                      <a:pt x="79" y="0"/>
                    </a:lnTo>
                    <a:lnTo>
                      <a:pt x="95" y="4"/>
                    </a:lnTo>
                    <a:lnTo>
                      <a:pt x="109" y="10"/>
                    </a:lnTo>
                    <a:lnTo>
                      <a:pt x="112" y="12"/>
                    </a:lnTo>
                    <a:lnTo>
                      <a:pt x="112" y="16"/>
                    </a:lnTo>
                    <a:lnTo>
                      <a:pt x="112" y="20"/>
                    </a:lnTo>
                    <a:lnTo>
                      <a:pt x="109" y="24"/>
                    </a:lnTo>
                    <a:lnTo>
                      <a:pt x="95" y="30"/>
                    </a:lnTo>
                    <a:lnTo>
                      <a:pt x="79" y="36"/>
                    </a:lnTo>
                    <a:lnTo>
                      <a:pt x="57" y="38"/>
                    </a:lnTo>
                    <a:lnTo>
                      <a:pt x="35" y="36"/>
                    </a:lnTo>
                    <a:lnTo>
                      <a:pt x="16" y="34"/>
                    </a:lnTo>
                    <a:lnTo>
                      <a:pt x="5" y="28"/>
                    </a:lnTo>
                    <a:lnTo>
                      <a:pt x="3" y="24"/>
                    </a:lnTo>
                    <a:lnTo>
                      <a:pt x="0" y="20"/>
                    </a:lnTo>
                    <a:lnTo>
                      <a:pt x="3" y="16"/>
                    </a:lnTo>
                    <a:lnTo>
                      <a:pt x="5" y="12"/>
                    </a:lnTo>
                    <a:lnTo>
                      <a:pt x="16" y="6"/>
                    </a:lnTo>
                    <a:lnTo>
                      <a:pt x="35" y="2"/>
                    </a:lnTo>
                    <a:lnTo>
                      <a:pt x="57"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4" name="Freeform 59"/>
              <p:cNvSpPr>
                <a:spLocks/>
              </p:cNvSpPr>
              <p:nvPr/>
            </p:nvSpPr>
            <p:spPr bwMode="auto">
              <a:xfrm>
                <a:off x="3740" y="2224"/>
                <a:ext cx="106" cy="36"/>
              </a:xfrm>
              <a:custGeom>
                <a:avLst/>
                <a:gdLst>
                  <a:gd name="T0" fmla="*/ 54 w 106"/>
                  <a:gd name="T1" fmla="*/ 0 h 36"/>
                  <a:gd name="T2" fmla="*/ 54 w 106"/>
                  <a:gd name="T3" fmla="*/ 0 h 36"/>
                  <a:gd name="T4" fmla="*/ 73 w 106"/>
                  <a:gd name="T5" fmla="*/ 0 h 36"/>
                  <a:gd name="T6" fmla="*/ 92 w 106"/>
                  <a:gd name="T7" fmla="*/ 4 h 36"/>
                  <a:gd name="T8" fmla="*/ 103 w 106"/>
                  <a:gd name="T9" fmla="*/ 10 h 36"/>
                  <a:gd name="T10" fmla="*/ 106 w 106"/>
                  <a:gd name="T11" fmla="*/ 12 h 36"/>
                  <a:gd name="T12" fmla="*/ 106 w 106"/>
                  <a:gd name="T13" fmla="*/ 16 h 36"/>
                  <a:gd name="T14" fmla="*/ 106 w 106"/>
                  <a:gd name="T15" fmla="*/ 16 h 36"/>
                  <a:gd name="T16" fmla="*/ 106 w 106"/>
                  <a:gd name="T17" fmla="*/ 20 h 36"/>
                  <a:gd name="T18" fmla="*/ 103 w 106"/>
                  <a:gd name="T19" fmla="*/ 24 h 36"/>
                  <a:gd name="T20" fmla="*/ 92 w 106"/>
                  <a:gd name="T21" fmla="*/ 30 h 36"/>
                  <a:gd name="T22" fmla="*/ 73 w 106"/>
                  <a:gd name="T23" fmla="*/ 34 h 36"/>
                  <a:gd name="T24" fmla="*/ 54 w 106"/>
                  <a:gd name="T25" fmla="*/ 36 h 36"/>
                  <a:gd name="T26" fmla="*/ 54 w 106"/>
                  <a:gd name="T27" fmla="*/ 36 h 36"/>
                  <a:gd name="T28" fmla="*/ 32 w 106"/>
                  <a:gd name="T29" fmla="*/ 36 h 36"/>
                  <a:gd name="T30" fmla="*/ 16 w 106"/>
                  <a:gd name="T31" fmla="*/ 32 h 36"/>
                  <a:gd name="T32" fmla="*/ 5 w 106"/>
                  <a:gd name="T33" fmla="*/ 26 h 36"/>
                  <a:gd name="T34" fmla="*/ 2 w 106"/>
                  <a:gd name="T35" fmla="*/ 24 h 36"/>
                  <a:gd name="T36" fmla="*/ 0 w 106"/>
                  <a:gd name="T37" fmla="*/ 20 h 36"/>
                  <a:gd name="T38" fmla="*/ 0 w 106"/>
                  <a:gd name="T39" fmla="*/ 20 h 36"/>
                  <a:gd name="T40" fmla="*/ 2 w 106"/>
                  <a:gd name="T41" fmla="*/ 16 h 36"/>
                  <a:gd name="T42" fmla="*/ 5 w 106"/>
                  <a:gd name="T43" fmla="*/ 12 h 36"/>
                  <a:gd name="T44" fmla="*/ 16 w 106"/>
                  <a:gd name="T45" fmla="*/ 6 h 36"/>
                  <a:gd name="T46" fmla="*/ 32 w 106"/>
                  <a:gd name="T47" fmla="*/ 2 h 36"/>
                  <a:gd name="T48" fmla="*/ 54 w 106"/>
                  <a:gd name="T49" fmla="*/ 0 h 36"/>
                  <a:gd name="T50" fmla="*/ 54 w 106"/>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6" h="36">
                    <a:moveTo>
                      <a:pt x="54" y="0"/>
                    </a:moveTo>
                    <a:lnTo>
                      <a:pt x="54" y="0"/>
                    </a:lnTo>
                    <a:lnTo>
                      <a:pt x="73" y="0"/>
                    </a:lnTo>
                    <a:lnTo>
                      <a:pt x="92" y="4"/>
                    </a:lnTo>
                    <a:lnTo>
                      <a:pt x="103" y="10"/>
                    </a:lnTo>
                    <a:lnTo>
                      <a:pt x="106" y="12"/>
                    </a:lnTo>
                    <a:lnTo>
                      <a:pt x="106" y="16"/>
                    </a:lnTo>
                    <a:lnTo>
                      <a:pt x="106" y="20"/>
                    </a:lnTo>
                    <a:lnTo>
                      <a:pt x="103" y="24"/>
                    </a:lnTo>
                    <a:lnTo>
                      <a:pt x="92" y="30"/>
                    </a:lnTo>
                    <a:lnTo>
                      <a:pt x="73" y="34"/>
                    </a:lnTo>
                    <a:lnTo>
                      <a:pt x="54" y="36"/>
                    </a:lnTo>
                    <a:lnTo>
                      <a:pt x="32" y="36"/>
                    </a:lnTo>
                    <a:lnTo>
                      <a:pt x="16" y="32"/>
                    </a:lnTo>
                    <a:lnTo>
                      <a:pt x="5" y="26"/>
                    </a:lnTo>
                    <a:lnTo>
                      <a:pt x="2" y="24"/>
                    </a:lnTo>
                    <a:lnTo>
                      <a:pt x="0" y="20"/>
                    </a:lnTo>
                    <a:lnTo>
                      <a:pt x="2" y="16"/>
                    </a:lnTo>
                    <a:lnTo>
                      <a:pt x="5" y="12"/>
                    </a:lnTo>
                    <a:lnTo>
                      <a:pt x="16" y="6"/>
                    </a:lnTo>
                    <a:lnTo>
                      <a:pt x="32" y="2"/>
                    </a:lnTo>
                    <a:lnTo>
                      <a:pt x="54"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5" name="Freeform 60"/>
              <p:cNvSpPr>
                <a:spLocks/>
              </p:cNvSpPr>
              <p:nvPr/>
            </p:nvSpPr>
            <p:spPr bwMode="auto">
              <a:xfrm>
                <a:off x="3742" y="2224"/>
                <a:ext cx="101" cy="36"/>
              </a:xfrm>
              <a:custGeom>
                <a:avLst/>
                <a:gdLst>
                  <a:gd name="T0" fmla="*/ 52 w 101"/>
                  <a:gd name="T1" fmla="*/ 0 h 36"/>
                  <a:gd name="T2" fmla="*/ 52 w 101"/>
                  <a:gd name="T3" fmla="*/ 0 h 36"/>
                  <a:gd name="T4" fmla="*/ 71 w 101"/>
                  <a:gd name="T5" fmla="*/ 2 h 36"/>
                  <a:gd name="T6" fmla="*/ 88 w 101"/>
                  <a:gd name="T7" fmla="*/ 4 h 36"/>
                  <a:gd name="T8" fmla="*/ 99 w 101"/>
                  <a:gd name="T9" fmla="*/ 10 h 36"/>
                  <a:gd name="T10" fmla="*/ 101 w 101"/>
                  <a:gd name="T11" fmla="*/ 14 h 36"/>
                  <a:gd name="T12" fmla="*/ 101 w 101"/>
                  <a:gd name="T13" fmla="*/ 16 h 36"/>
                  <a:gd name="T14" fmla="*/ 101 w 101"/>
                  <a:gd name="T15" fmla="*/ 16 h 36"/>
                  <a:gd name="T16" fmla="*/ 101 w 101"/>
                  <a:gd name="T17" fmla="*/ 20 h 36"/>
                  <a:gd name="T18" fmla="*/ 99 w 101"/>
                  <a:gd name="T19" fmla="*/ 24 h 36"/>
                  <a:gd name="T20" fmla="*/ 88 w 101"/>
                  <a:gd name="T21" fmla="*/ 30 h 36"/>
                  <a:gd name="T22" fmla="*/ 71 w 101"/>
                  <a:gd name="T23" fmla="*/ 34 h 36"/>
                  <a:gd name="T24" fmla="*/ 52 w 101"/>
                  <a:gd name="T25" fmla="*/ 36 h 36"/>
                  <a:gd name="T26" fmla="*/ 52 w 101"/>
                  <a:gd name="T27" fmla="*/ 36 h 36"/>
                  <a:gd name="T28" fmla="*/ 33 w 101"/>
                  <a:gd name="T29" fmla="*/ 34 h 36"/>
                  <a:gd name="T30" fmla="*/ 17 w 101"/>
                  <a:gd name="T31" fmla="*/ 32 h 36"/>
                  <a:gd name="T32" fmla="*/ 6 w 101"/>
                  <a:gd name="T33" fmla="*/ 26 h 36"/>
                  <a:gd name="T34" fmla="*/ 3 w 101"/>
                  <a:gd name="T35" fmla="*/ 24 h 36"/>
                  <a:gd name="T36" fmla="*/ 0 w 101"/>
                  <a:gd name="T37" fmla="*/ 20 h 36"/>
                  <a:gd name="T38" fmla="*/ 0 w 101"/>
                  <a:gd name="T39" fmla="*/ 20 h 36"/>
                  <a:gd name="T40" fmla="*/ 3 w 101"/>
                  <a:gd name="T41" fmla="*/ 16 h 36"/>
                  <a:gd name="T42" fmla="*/ 6 w 101"/>
                  <a:gd name="T43" fmla="*/ 14 h 36"/>
                  <a:gd name="T44" fmla="*/ 17 w 101"/>
                  <a:gd name="T45" fmla="*/ 8 h 36"/>
                  <a:gd name="T46" fmla="*/ 33 w 101"/>
                  <a:gd name="T47" fmla="*/ 2 h 36"/>
                  <a:gd name="T48" fmla="*/ 52 w 101"/>
                  <a:gd name="T49" fmla="*/ 0 h 36"/>
                  <a:gd name="T50" fmla="*/ 52 w 101"/>
                  <a:gd name="T51" fmla="*/ 0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1" h="36">
                    <a:moveTo>
                      <a:pt x="52" y="0"/>
                    </a:moveTo>
                    <a:lnTo>
                      <a:pt x="52" y="0"/>
                    </a:lnTo>
                    <a:lnTo>
                      <a:pt x="71" y="2"/>
                    </a:lnTo>
                    <a:lnTo>
                      <a:pt x="88" y="4"/>
                    </a:lnTo>
                    <a:lnTo>
                      <a:pt x="99" y="10"/>
                    </a:lnTo>
                    <a:lnTo>
                      <a:pt x="101" y="14"/>
                    </a:lnTo>
                    <a:lnTo>
                      <a:pt x="101" y="16"/>
                    </a:lnTo>
                    <a:lnTo>
                      <a:pt x="101" y="20"/>
                    </a:lnTo>
                    <a:lnTo>
                      <a:pt x="99" y="24"/>
                    </a:lnTo>
                    <a:lnTo>
                      <a:pt x="88" y="30"/>
                    </a:lnTo>
                    <a:lnTo>
                      <a:pt x="71" y="34"/>
                    </a:lnTo>
                    <a:lnTo>
                      <a:pt x="52" y="36"/>
                    </a:lnTo>
                    <a:lnTo>
                      <a:pt x="33" y="34"/>
                    </a:lnTo>
                    <a:lnTo>
                      <a:pt x="17" y="32"/>
                    </a:lnTo>
                    <a:lnTo>
                      <a:pt x="6" y="26"/>
                    </a:lnTo>
                    <a:lnTo>
                      <a:pt x="3" y="24"/>
                    </a:lnTo>
                    <a:lnTo>
                      <a:pt x="0" y="20"/>
                    </a:lnTo>
                    <a:lnTo>
                      <a:pt x="3" y="16"/>
                    </a:lnTo>
                    <a:lnTo>
                      <a:pt x="6" y="14"/>
                    </a:lnTo>
                    <a:lnTo>
                      <a:pt x="17" y="8"/>
                    </a:lnTo>
                    <a:lnTo>
                      <a:pt x="33" y="2"/>
                    </a:lnTo>
                    <a:lnTo>
                      <a:pt x="52"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6" name="Freeform 61"/>
              <p:cNvSpPr>
                <a:spLocks/>
              </p:cNvSpPr>
              <p:nvPr/>
            </p:nvSpPr>
            <p:spPr bwMode="auto">
              <a:xfrm>
                <a:off x="3658" y="2588"/>
                <a:ext cx="281" cy="158"/>
              </a:xfrm>
              <a:custGeom>
                <a:avLst/>
                <a:gdLst>
                  <a:gd name="T0" fmla="*/ 153 w 281"/>
                  <a:gd name="T1" fmla="*/ 2 h 158"/>
                  <a:gd name="T2" fmla="*/ 153 w 281"/>
                  <a:gd name="T3" fmla="*/ 2 h 158"/>
                  <a:gd name="T4" fmla="*/ 180 w 281"/>
                  <a:gd name="T5" fmla="*/ 6 h 158"/>
                  <a:gd name="T6" fmla="*/ 207 w 281"/>
                  <a:gd name="T7" fmla="*/ 14 h 158"/>
                  <a:gd name="T8" fmla="*/ 229 w 281"/>
                  <a:gd name="T9" fmla="*/ 24 h 158"/>
                  <a:gd name="T10" fmla="*/ 248 w 281"/>
                  <a:gd name="T11" fmla="*/ 36 h 158"/>
                  <a:gd name="T12" fmla="*/ 264 w 281"/>
                  <a:gd name="T13" fmla="*/ 48 h 158"/>
                  <a:gd name="T14" fmla="*/ 273 w 281"/>
                  <a:gd name="T15" fmla="*/ 62 h 158"/>
                  <a:gd name="T16" fmla="*/ 281 w 281"/>
                  <a:gd name="T17" fmla="*/ 78 h 158"/>
                  <a:gd name="T18" fmla="*/ 281 w 281"/>
                  <a:gd name="T19" fmla="*/ 94 h 158"/>
                  <a:gd name="T20" fmla="*/ 281 w 281"/>
                  <a:gd name="T21" fmla="*/ 94 h 158"/>
                  <a:gd name="T22" fmla="*/ 275 w 281"/>
                  <a:gd name="T23" fmla="*/ 110 h 158"/>
                  <a:gd name="T24" fmla="*/ 264 w 281"/>
                  <a:gd name="T25" fmla="*/ 122 h 158"/>
                  <a:gd name="T26" fmla="*/ 248 w 281"/>
                  <a:gd name="T27" fmla="*/ 134 h 158"/>
                  <a:gd name="T28" fmla="*/ 229 w 281"/>
                  <a:gd name="T29" fmla="*/ 144 h 158"/>
                  <a:gd name="T30" fmla="*/ 207 w 281"/>
                  <a:gd name="T31" fmla="*/ 152 h 158"/>
                  <a:gd name="T32" fmla="*/ 183 w 281"/>
                  <a:gd name="T33" fmla="*/ 156 h 158"/>
                  <a:gd name="T34" fmla="*/ 155 w 281"/>
                  <a:gd name="T35" fmla="*/ 158 h 158"/>
                  <a:gd name="T36" fmla="*/ 125 w 281"/>
                  <a:gd name="T37" fmla="*/ 156 h 158"/>
                  <a:gd name="T38" fmla="*/ 125 w 281"/>
                  <a:gd name="T39" fmla="*/ 156 h 158"/>
                  <a:gd name="T40" fmla="*/ 98 w 281"/>
                  <a:gd name="T41" fmla="*/ 152 h 158"/>
                  <a:gd name="T42" fmla="*/ 73 w 281"/>
                  <a:gd name="T43" fmla="*/ 144 h 158"/>
                  <a:gd name="T44" fmla="*/ 49 w 281"/>
                  <a:gd name="T45" fmla="*/ 134 h 158"/>
                  <a:gd name="T46" fmla="*/ 30 w 281"/>
                  <a:gd name="T47" fmla="*/ 122 h 158"/>
                  <a:gd name="T48" fmla="*/ 16 w 281"/>
                  <a:gd name="T49" fmla="*/ 110 h 158"/>
                  <a:gd name="T50" fmla="*/ 5 w 281"/>
                  <a:gd name="T51" fmla="*/ 94 h 158"/>
                  <a:gd name="T52" fmla="*/ 0 w 281"/>
                  <a:gd name="T53" fmla="*/ 80 h 158"/>
                  <a:gd name="T54" fmla="*/ 0 w 281"/>
                  <a:gd name="T55" fmla="*/ 64 h 158"/>
                  <a:gd name="T56" fmla="*/ 0 w 281"/>
                  <a:gd name="T57" fmla="*/ 64 h 158"/>
                  <a:gd name="T58" fmla="*/ 5 w 281"/>
                  <a:gd name="T59" fmla="*/ 48 h 158"/>
                  <a:gd name="T60" fmla="*/ 16 w 281"/>
                  <a:gd name="T61" fmla="*/ 34 h 158"/>
                  <a:gd name="T62" fmla="*/ 33 w 281"/>
                  <a:gd name="T63" fmla="*/ 22 h 158"/>
                  <a:gd name="T64" fmla="*/ 52 w 281"/>
                  <a:gd name="T65" fmla="*/ 14 h 158"/>
                  <a:gd name="T66" fmla="*/ 73 w 281"/>
                  <a:gd name="T67" fmla="*/ 6 h 158"/>
                  <a:gd name="T68" fmla="*/ 98 w 281"/>
                  <a:gd name="T69" fmla="*/ 2 h 158"/>
                  <a:gd name="T70" fmla="*/ 125 w 281"/>
                  <a:gd name="T71" fmla="*/ 0 h 158"/>
                  <a:gd name="T72" fmla="*/ 153 w 281"/>
                  <a:gd name="T73" fmla="*/ 2 h 158"/>
                  <a:gd name="T74" fmla="*/ 153 w 281"/>
                  <a:gd name="T75" fmla="*/ 2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1" h="158">
                    <a:moveTo>
                      <a:pt x="153" y="2"/>
                    </a:moveTo>
                    <a:lnTo>
                      <a:pt x="153" y="2"/>
                    </a:lnTo>
                    <a:lnTo>
                      <a:pt x="180" y="6"/>
                    </a:lnTo>
                    <a:lnTo>
                      <a:pt x="207" y="14"/>
                    </a:lnTo>
                    <a:lnTo>
                      <a:pt x="229" y="24"/>
                    </a:lnTo>
                    <a:lnTo>
                      <a:pt x="248" y="36"/>
                    </a:lnTo>
                    <a:lnTo>
                      <a:pt x="264" y="48"/>
                    </a:lnTo>
                    <a:lnTo>
                      <a:pt x="273" y="62"/>
                    </a:lnTo>
                    <a:lnTo>
                      <a:pt x="281" y="78"/>
                    </a:lnTo>
                    <a:lnTo>
                      <a:pt x="281" y="94"/>
                    </a:lnTo>
                    <a:lnTo>
                      <a:pt x="275" y="110"/>
                    </a:lnTo>
                    <a:lnTo>
                      <a:pt x="264" y="122"/>
                    </a:lnTo>
                    <a:lnTo>
                      <a:pt x="248" y="134"/>
                    </a:lnTo>
                    <a:lnTo>
                      <a:pt x="229" y="144"/>
                    </a:lnTo>
                    <a:lnTo>
                      <a:pt x="207" y="152"/>
                    </a:lnTo>
                    <a:lnTo>
                      <a:pt x="183" y="156"/>
                    </a:lnTo>
                    <a:lnTo>
                      <a:pt x="155" y="158"/>
                    </a:lnTo>
                    <a:lnTo>
                      <a:pt x="125" y="156"/>
                    </a:lnTo>
                    <a:lnTo>
                      <a:pt x="98" y="152"/>
                    </a:lnTo>
                    <a:lnTo>
                      <a:pt x="73" y="144"/>
                    </a:lnTo>
                    <a:lnTo>
                      <a:pt x="49" y="134"/>
                    </a:lnTo>
                    <a:lnTo>
                      <a:pt x="30" y="122"/>
                    </a:lnTo>
                    <a:lnTo>
                      <a:pt x="16" y="110"/>
                    </a:lnTo>
                    <a:lnTo>
                      <a:pt x="5" y="94"/>
                    </a:lnTo>
                    <a:lnTo>
                      <a:pt x="0" y="80"/>
                    </a:lnTo>
                    <a:lnTo>
                      <a:pt x="0" y="64"/>
                    </a:lnTo>
                    <a:lnTo>
                      <a:pt x="5" y="48"/>
                    </a:lnTo>
                    <a:lnTo>
                      <a:pt x="16" y="34"/>
                    </a:lnTo>
                    <a:lnTo>
                      <a:pt x="33" y="22"/>
                    </a:lnTo>
                    <a:lnTo>
                      <a:pt x="52" y="14"/>
                    </a:lnTo>
                    <a:lnTo>
                      <a:pt x="73" y="6"/>
                    </a:lnTo>
                    <a:lnTo>
                      <a:pt x="98" y="2"/>
                    </a:lnTo>
                    <a:lnTo>
                      <a:pt x="125" y="0"/>
                    </a:lnTo>
                    <a:lnTo>
                      <a:pt x="15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7" name="Freeform 62"/>
              <p:cNvSpPr>
                <a:spLocks/>
              </p:cNvSpPr>
              <p:nvPr/>
            </p:nvSpPr>
            <p:spPr bwMode="auto">
              <a:xfrm>
                <a:off x="3677" y="2604"/>
                <a:ext cx="243" cy="126"/>
              </a:xfrm>
              <a:custGeom>
                <a:avLst/>
                <a:gdLst>
                  <a:gd name="T0" fmla="*/ 134 w 243"/>
                  <a:gd name="T1" fmla="*/ 0 h 126"/>
                  <a:gd name="T2" fmla="*/ 134 w 243"/>
                  <a:gd name="T3" fmla="*/ 0 h 126"/>
                  <a:gd name="T4" fmla="*/ 158 w 243"/>
                  <a:gd name="T5" fmla="*/ 4 h 126"/>
                  <a:gd name="T6" fmla="*/ 180 w 243"/>
                  <a:gd name="T7" fmla="*/ 10 h 126"/>
                  <a:gd name="T8" fmla="*/ 199 w 243"/>
                  <a:gd name="T9" fmla="*/ 18 h 126"/>
                  <a:gd name="T10" fmla="*/ 215 w 243"/>
                  <a:gd name="T11" fmla="*/ 28 h 126"/>
                  <a:gd name="T12" fmla="*/ 229 w 243"/>
                  <a:gd name="T13" fmla="*/ 38 h 126"/>
                  <a:gd name="T14" fmla="*/ 237 w 243"/>
                  <a:gd name="T15" fmla="*/ 50 h 126"/>
                  <a:gd name="T16" fmla="*/ 243 w 243"/>
                  <a:gd name="T17" fmla="*/ 62 h 126"/>
                  <a:gd name="T18" fmla="*/ 243 w 243"/>
                  <a:gd name="T19" fmla="*/ 76 h 126"/>
                  <a:gd name="T20" fmla="*/ 243 w 243"/>
                  <a:gd name="T21" fmla="*/ 76 h 126"/>
                  <a:gd name="T22" fmla="*/ 237 w 243"/>
                  <a:gd name="T23" fmla="*/ 88 h 126"/>
                  <a:gd name="T24" fmla="*/ 229 w 243"/>
                  <a:gd name="T25" fmla="*/ 98 h 126"/>
                  <a:gd name="T26" fmla="*/ 215 w 243"/>
                  <a:gd name="T27" fmla="*/ 108 h 126"/>
                  <a:gd name="T28" fmla="*/ 199 w 243"/>
                  <a:gd name="T29" fmla="*/ 116 h 126"/>
                  <a:gd name="T30" fmla="*/ 180 w 243"/>
                  <a:gd name="T31" fmla="*/ 122 h 126"/>
                  <a:gd name="T32" fmla="*/ 158 w 243"/>
                  <a:gd name="T33" fmla="*/ 124 h 126"/>
                  <a:gd name="T34" fmla="*/ 134 w 243"/>
                  <a:gd name="T35" fmla="*/ 126 h 126"/>
                  <a:gd name="T36" fmla="*/ 109 w 243"/>
                  <a:gd name="T37" fmla="*/ 126 h 126"/>
                  <a:gd name="T38" fmla="*/ 109 w 243"/>
                  <a:gd name="T39" fmla="*/ 126 h 126"/>
                  <a:gd name="T40" fmla="*/ 84 w 243"/>
                  <a:gd name="T41" fmla="*/ 122 h 126"/>
                  <a:gd name="T42" fmla="*/ 63 w 243"/>
                  <a:gd name="T43" fmla="*/ 116 h 126"/>
                  <a:gd name="T44" fmla="*/ 44 w 243"/>
                  <a:gd name="T45" fmla="*/ 108 h 126"/>
                  <a:gd name="T46" fmla="*/ 27 w 243"/>
                  <a:gd name="T47" fmla="*/ 98 h 126"/>
                  <a:gd name="T48" fmla="*/ 14 w 243"/>
                  <a:gd name="T49" fmla="*/ 88 h 126"/>
                  <a:gd name="T50" fmla="*/ 3 w 243"/>
                  <a:gd name="T51" fmla="*/ 76 h 126"/>
                  <a:gd name="T52" fmla="*/ 0 w 243"/>
                  <a:gd name="T53" fmla="*/ 64 h 126"/>
                  <a:gd name="T54" fmla="*/ 0 w 243"/>
                  <a:gd name="T55" fmla="*/ 50 h 126"/>
                  <a:gd name="T56" fmla="*/ 0 w 243"/>
                  <a:gd name="T57" fmla="*/ 50 h 126"/>
                  <a:gd name="T58" fmla="*/ 3 w 243"/>
                  <a:gd name="T59" fmla="*/ 38 h 126"/>
                  <a:gd name="T60" fmla="*/ 14 w 243"/>
                  <a:gd name="T61" fmla="*/ 26 h 126"/>
                  <a:gd name="T62" fmla="*/ 27 w 243"/>
                  <a:gd name="T63" fmla="*/ 18 h 126"/>
                  <a:gd name="T64" fmla="*/ 44 w 243"/>
                  <a:gd name="T65" fmla="*/ 10 h 126"/>
                  <a:gd name="T66" fmla="*/ 63 w 243"/>
                  <a:gd name="T67" fmla="*/ 4 h 126"/>
                  <a:gd name="T68" fmla="*/ 84 w 243"/>
                  <a:gd name="T69" fmla="*/ 0 h 126"/>
                  <a:gd name="T70" fmla="*/ 109 w 243"/>
                  <a:gd name="T71" fmla="*/ 0 h 126"/>
                  <a:gd name="T72" fmla="*/ 134 w 243"/>
                  <a:gd name="T73" fmla="*/ 0 h 126"/>
                  <a:gd name="T74" fmla="*/ 134 w 243"/>
                  <a:gd name="T75" fmla="*/ 0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43" h="126">
                    <a:moveTo>
                      <a:pt x="134" y="0"/>
                    </a:moveTo>
                    <a:lnTo>
                      <a:pt x="134" y="0"/>
                    </a:lnTo>
                    <a:lnTo>
                      <a:pt x="158" y="4"/>
                    </a:lnTo>
                    <a:lnTo>
                      <a:pt x="180" y="10"/>
                    </a:lnTo>
                    <a:lnTo>
                      <a:pt x="199" y="18"/>
                    </a:lnTo>
                    <a:lnTo>
                      <a:pt x="215" y="28"/>
                    </a:lnTo>
                    <a:lnTo>
                      <a:pt x="229" y="38"/>
                    </a:lnTo>
                    <a:lnTo>
                      <a:pt x="237" y="50"/>
                    </a:lnTo>
                    <a:lnTo>
                      <a:pt x="243" y="62"/>
                    </a:lnTo>
                    <a:lnTo>
                      <a:pt x="243" y="76"/>
                    </a:lnTo>
                    <a:lnTo>
                      <a:pt x="237" y="88"/>
                    </a:lnTo>
                    <a:lnTo>
                      <a:pt x="229" y="98"/>
                    </a:lnTo>
                    <a:lnTo>
                      <a:pt x="215" y="108"/>
                    </a:lnTo>
                    <a:lnTo>
                      <a:pt x="199" y="116"/>
                    </a:lnTo>
                    <a:lnTo>
                      <a:pt x="180" y="122"/>
                    </a:lnTo>
                    <a:lnTo>
                      <a:pt x="158" y="124"/>
                    </a:lnTo>
                    <a:lnTo>
                      <a:pt x="134" y="126"/>
                    </a:lnTo>
                    <a:lnTo>
                      <a:pt x="109" y="126"/>
                    </a:lnTo>
                    <a:lnTo>
                      <a:pt x="84" y="122"/>
                    </a:lnTo>
                    <a:lnTo>
                      <a:pt x="63" y="116"/>
                    </a:lnTo>
                    <a:lnTo>
                      <a:pt x="44" y="108"/>
                    </a:lnTo>
                    <a:lnTo>
                      <a:pt x="27" y="98"/>
                    </a:lnTo>
                    <a:lnTo>
                      <a:pt x="14" y="88"/>
                    </a:lnTo>
                    <a:lnTo>
                      <a:pt x="3" y="76"/>
                    </a:lnTo>
                    <a:lnTo>
                      <a:pt x="0" y="64"/>
                    </a:lnTo>
                    <a:lnTo>
                      <a:pt x="0" y="50"/>
                    </a:lnTo>
                    <a:lnTo>
                      <a:pt x="3" y="38"/>
                    </a:lnTo>
                    <a:lnTo>
                      <a:pt x="14" y="26"/>
                    </a:lnTo>
                    <a:lnTo>
                      <a:pt x="27" y="18"/>
                    </a:lnTo>
                    <a:lnTo>
                      <a:pt x="44" y="10"/>
                    </a:lnTo>
                    <a:lnTo>
                      <a:pt x="63" y="4"/>
                    </a:lnTo>
                    <a:lnTo>
                      <a:pt x="84" y="0"/>
                    </a:lnTo>
                    <a:lnTo>
                      <a:pt x="109" y="0"/>
                    </a:lnTo>
                    <a:lnTo>
                      <a:pt x="1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8" name="Freeform 63"/>
              <p:cNvSpPr>
                <a:spLocks/>
              </p:cNvSpPr>
              <p:nvPr/>
            </p:nvSpPr>
            <p:spPr bwMode="auto">
              <a:xfrm>
                <a:off x="3500" y="2210"/>
                <a:ext cx="591" cy="470"/>
              </a:xfrm>
              <a:custGeom>
                <a:avLst/>
                <a:gdLst>
                  <a:gd name="T0" fmla="*/ 499 w 591"/>
                  <a:gd name="T1" fmla="*/ 156 h 470"/>
                  <a:gd name="T2" fmla="*/ 523 w 591"/>
                  <a:gd name="T3" fmla="*/ 124 h 470"/>
                  <a:gd name="T4" fmla="*/ 564 w 591"/>
                  <a:gd name="T5" fmla="*/ 100 h 470"/>
                  <a:gd name="T6" fmla="*/ 578 w 591"/>
                  <a:gd name="T7" fmla="*/ 90 h 470"/>
                  <a:gd name="T8" fmla="*/ 589 w 591"/>
                  <a:gd name="T9" fmla="*/ 78 h 470"/>
                  <a:gd name="T10" fmla="*/ 591 w 591"/>
                  <a:gd name="T11" fmla="*/ 66 h 470"/>
                  <a:gd name="T12" fmla="*/ 578 w 591"/>
                  <a:gd name="T13" fmla="*/ 54 h 470"/>
                  <a:gd name="T14" fmla="*/ 564 w 591"/>
                  <a:gd name="T15" fmla="*/ 48 h 470"/>
                  <a:gd name="T16" fmla="*/ 534 w 591"/>
                  <a:gd name="T17" fmla="*/ 42 h 470"/>
                  <a:gd name="T18" fmla="*/ 510 w 591"/>
                  <a:gd name="T19" fmla="*/ 44 h 470"/>
                  <a:gd name="T20" fmla="*/ 485 w 591"/>
                  <a:gd name="T21" fmla="*/ 54 h 470"/>
                  <a:gd name="T22" fmla="*/ 458 w 591"/>
                  <a:gd name="T23" fmla="*/ 74 h 470"/>
                  <a:gd name="T24" fmla="*/ 433 w 591"/>
                  <a:gd name="T25" fmla="*/ 112 h 470"/>
                  <a:gd name="T26" fmla="*/ 425 w 591"/>
                  <a:gd name="T27" fmla="*/ 132 h 470"/>
                  <a:gd name="T28" fmla="*/ 406 w 591"/>
                  <a:gd name="T29" fmla="*/ 146 h 470"/>
                  <a:gd name="T30" fmla="*/ 376 w 591"/>
                  <a:gd name="T31" fmla="*/ 146 h 470"/>
                  <a:gd name="T32" fmla="*/ 335 w 591"/>
                  <a:gd name="T33" fmla="*/ 138 h 470"/>
                  <a:gd name="T34" fmla="*/ 242 w 591"/>
                  <a:gd name="T35" fmla="*/ 104 h 470"/>
                  <a:gd name="T36" fmla="*/ 166 w 591"/>
                  <a:gd name="T37" fmla="*/ 64 h 470"/>
                  <a:gd name="T38" fmla="*/ 147 w 591"/>
                  <a:gd name="T39" fmla="*/ 50 h 470"/>
                  <a:gd name="T40" fmla="*/ 111 w 591"/>
                  <a:gd name="T41" fmla="*/ 20 h 470"/>
                  <a:gd name="T42" fmla="*/ 87 w 591"/>
                  <a:gd name="T43" fmla="*/ 6 h 470"/>
                  <a:gd name="T44" fmla="*/ 51 w 591"/>
                  <a:gd name="T45" fmla="*/ 0 h 470"/>
                  <a:gd name="T46" fmla="*/ 32 w 591"/>
                  <a:gd name="T47" fmla="*/ 0 h 470"/>
                  <a:gd name="T48" fmla="*/ 11 w 591"/>
                  <a:gd name="T49" fmla="*/ 8 h 470"/>
                  <a:gd name="T50" fmla="*/ 0 w 591"/>
                  <a:gd name="T51" fmla="*/ 20 h 470"/>
                  <a:gd name="T52" fmla="*/ 0 w 591"/>
                  <a:gd name="T53" fmla="*/ 32 h 470"/>
                  <a:gd name="T54" fmla="*/ 16 w 591"/>
                  <a:gd name="T55" fmla="*/ 62 h 470"/>
                  <a:gd name="T56" fmla="*/ 51 w 591"/>
                  <a:gd name="T57" fmla="*/ 100 h 470"/>
                  <a:gd name="T58" fmla="*/ 73 w 591"/>
                  <a:gd name="T59" fmla="*/ 122 h 470"/>
                  <a:gd name="T60" fmla="*/ 92 w 591"/>
                  <a:gd name="T61" fmla="*/ 138 h 470"/>
                  <a:gd name="T62" fmla="*/ 101 w 591"/>
                  <a:gd name="T63" fmla="*/ 142 h 470"/>
                  <a:gd name="T64" fmla="*/ 87 w 591"/>
                  <a:gd name="T65" fmla="*/ 166 h 470"/>
                  <a:gd name="T66" fmla="*/ 87 w 591"/>
                  <a:gd name="T67" fmla="*/ 178 h 470"/>
                  <a:gd name="T68" fmla="*/ 92 w 591"/>
                  <a:gd name="T69" fmla="*/ 192 h 470"/>
                  <a:gd name="T70" fmla="*/ 87 w 591"/>
                  <a:gd name="T71" fmla="*/ 198 h 470"/>
                  <a:gd name="T72" fmla="*/ 76 w 591"/>
                  <a:gd name="T73" fmla="*/ 214 h 470"/>
                  <a:gd name="T74" fmla="*/ 76 w 591"/>
                  <a:gd name="T75" fmla="*/ 240 h 470"/>
                  <a:gd name="T76" fmla="*/ 79 w 591"/>
                  <a:gd name="T77" fmla="*/ 256 h 470"/>
                  <a:gd name="T78" fmla="*/ 68 w 591"/>
                  <a:gd name="T79" fmla="*/ 284 h 470"/>
                  <a:gd name="T80" fmla="*/ 73 w 591"/>
                  <a:gd name="T81" fmla="*/ 308 h 470"/>
                  <a:gd name="T82" fmla="*/ 87 w 591"/>
                  <a:gd name="T83" fmla="*/ 330 h 470"/>
                  <a:gd name="T84" fmla="*/ 133 w 591"/>
                  <a:gd name="T85" fmla="*/ 372 h 470"/>
                  <a:gd name="T86" fmla="*/ 177 w 591"/>
                  <a:gd name="T87" fmla="*/ 416 h 470"/>
                  <a:gd name="T88" fmla="*/ 188 w 591"/>
                  <a:gd name="T89" fmla="*/ 440 h 470"/>
                  <a:gd name="T90" fmla="*/ 193 w 591"/>
                  <a:gd name="T91" fmla="*/ 448 h 470"/>
                  <a:gd name="T92" fmla="*/ 212 w 591"/>
                  <a:gd name="T93" fmla="*/ 460 h 470"/>
                  <a:gd name="T94" fmla="*/ 245 w 591"/>
                  <a:gd name="T95" fmla="*/ 466 h 470"/>
                  <a:gd name="T96" fmla="*/ 300 w 591"/>
                  <a:gd name="T97" fmla="*/ 470 h 470"/>
                  <a:gd name="T98" fmla="*/ 368 w 591"/>
                  <a:gd name="T99" fmla="*/ 460 h 470"/>
                  <a:gd name="T100" fmla="*/ 390 w 591"/>
                  <a:gd name="T101" fmla="*/ 450 h 470"/>
                  <a:gd name="T102" fmla="*/ 395 w 591"/>
                  <a:gd name="T103" fmla="*/ 440 h 470"/>
                  <a:gd name="T104" fmla="*/ 409 w 591"/>
                  <a:gd name="T105" fmla="*/ 416 h 470"/>
                  <a:gd name="T106" fmla="*/ 447 w 591"/>
                  <a:gd name="T107" fmla="*/ 368 h 470"/>
                  <a:gd name="T108" fmla="*/ 463 w 591"/>
                  <a:gd name="T109" fmla="*/ 344 h 470"/>
                  <a:gd name="T110" fmla="*/ 477 w 591"/>
                  <a:gd name="T111" fmla="*/ 304 h 470"/>
                  <a:gd name="T112" fmla="*/ 482 w 591"/>
                  <a:gd name="T113" fmla="*/ 264 h 470"/>
                  <a:gd name="T114" fmla="*/ 488 w 591"/>
                  <a:gd name="T115" fmla="*/ 202 h 470"/>
                  <a:gd name="T116" fmla="*/ 491 w 591"/>
                  <a:gd name="T117" fmla="*/ 182 h 470"/>
                  <a:gd name="T118" fmla="*/ 499 w 591"/>
                  <a:gd name="T119" fmla="*/ 156 h 4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91" h="470">
                    <a:moveTo>
                      <a:pt x="499" y="156"/>
                    </a:moveTo>
                    <a:lnTo>
                      <a:pt x="499" y="156"/>
                    </a:lnTo>
                    <a:lnTo>
                      <a:pt x="510" y="138"/>
                    </a:lnTo>
                    <a:lnTo>
                      <a:pt x="523" y="124"/>
                    </a:lnTo>
                    <a:lnTo>
                      <a:pt x="542" y="114"/>
                    </a:lnTo>
                    <a:lnTo>
                      <a:pt x="564" y="100"/>
                    </a:lnTo>
                    <a:lnTo>
                      <a:pt x="578" y="90"/>
                    </a:lnTo>
                    <a:lnTo>
                      <a:pt x="586" y="84"/>
                    </a:lnTo>
                    <a:lnTo>
                      <a:pt x="589" y="78"/>
                    </a:lnTo>
                    <a:lnTo>
                      <a:pt x="591" y="72"/>
                    </a:lnTo>
                    <a:lnTo>
                      <a:pt x="591" y="66"/>
                    </a:lnTo>
                    <a:lnTo>
                      <a:pt x="589" y="60"/>
                    </a:lnTo>
                    <a:lnTo>
                      <a:pt x="578" y="54"/>
                    </a:lnTo>
                    <a:lnTo>
                      <a:pt x="564" y="48"/>
                    </a:lnTo>
                    <a:lnTo>
                      <a:pt x="548" y="44"/>
                    </a:lnTo>
                    <a:lnTo>
                      <a:pt x="534" y="42"/>
                    </a:lnTo>
                    <a:lnTo>
                      <a:pt x="521" y="42"/>
                    </a:lnTo>
                    <a:lnTo>
                      <a:pt x="510" y="44"/>
                    </a:lnTo>
                    <a:lnTo>
                      <a:pt x="496" y="48"/>
                    </a:lnTo>
                    <a:lnTo>
                      <a:pt x="485" y="54"/>
                    </a:lnTo>
                    <a:lnTo>
                      <a:pt x="477" y="60"/>
                    </a:lnTo>
                    <a:lnTo>
                      <a:pt x="458" y="74"/>
                    </a:lnTo>
                    <a:lnTo>
                      <a:pt x="444" y="92"/>
                    </a:lnTo>
                    <a:lnTo>
                      <a:pt x="433" y="112"/>
                    </a:lnTo>
                    <a:lnTo>
                      <a:pt x="425" y="132"/>
                    </a:lnTo>
                    <a:lnTo>
                      <a:pt x="417" y="140"/>
                    </a:lnTo>
                    <a:lnTo>
                      <a:pt x="406" y="146"/>
                    </a:lnTo>
                    <a:lnTo>
                      <a:pt x="392" y="148"/>
                    </a:lnTo>
                    <a:lnTo>
                      <a:pt x="376" y="146"/>
                    </a:lnTo>
                    <a:lnTo>
                      <a:pt x="354" y="144"/>
                    </a:lnTo>
                    <a:lnTo>
                      <a:pt x="335" y="138"/>
                    </a:lnTo>
                    <a:lnTo>
                      <a:pt x="289" y="122"/>
                    </a:lnTo>
                    <a:lnTo>
                      <a:pt x="242" y="104"/>
                    </a:lnTo>
                    <a:lnTo>
                      <a:pt x="199" y="82"/>
                    </a:lnTo>
                    <a:lnTo>
                      <a:pt x="166" y="64"/>
                    </a:lnTo>
                    <a:lnTo>
                      <a:pt x="147" y="50"/>
                    </a:lnTo>
                    <a:lnTo>
                      <a:pt x="122" y="30"/>
                    </a:lnTo>
                    <a:lnTo>
                      <a:pt x="111" y="20"/>
                    </a:lnTo>
                    <a:lnTo>
                      <a:pt x="98" y="12"/>
                    </a:lnTo>
                    <a:lnTo>
                      <a:pt x="87" y="6"/>
                    </a:lnTo>
                    <a:lnTo>
                      <a:pt x="71" y="2"/>
                    </a:lnTo>
                    <a:lnTo>
                      <a:pt x="51" y="0"/>
                    </a:lnTo>
                    <a:lnTo>
                      <a:pt x="32" y="0"/>
                    </a:lnTo>
                    <a:lnTo>
                      <a:pt x="19" y="4"/>
                    </a:lnTo>
                    <a:lnTo>
                      <a:pt x="11" y="8"/>
                    </a:lnTo>
                    <a:lnTo>
                      <a:pt x="5" y="14"/>
                    </a:lnTo>
                    <a:lnTo>
                      <a:pt x="0" y="20"/>
                    </a:lnTo>
                    <a:lnTo>
                      <a:pt x="0" y="26"/>
                    </a:lnTo>
                    <a:lnTo>
                      <a:pt x="0" y="32"/>
                    </a:lnTo>
                    <a:lnTo>
                      <a:pt x="5" y="46"/>
                    </a:lnTo>
                    <a:lnTo>
                      <a:pt x="16" y="62"/>
                    </a:lnTo>
                    <a:lnTo>
                      <a:pt x="30" y="76"/>
                    </a:lnTo>
                    <a:lnTo>
                      <a:pt x="51" y="100"/>
                    </a:lnTo>
                    <a:lnTo>
                      <a:pt x="73" y="122"/>
                    </a:lnTo>
                    <a:lnTo>
                      <a:pt x="87" y="134"/>
                    </a:lnTo>
                    <a:lnTo>
                      <a:pt x="92" y="138"/>
                    </a:lnTo>
                    <a:lnTo>
                      <a:pt x="101" y="142"/>
                    </a:lnTo>
                    <a:lnTo>
                      <a:pt x="92" y="152"/>
                    </a:lnTo>
                    <a:lnTo>
                      <a:pt x="87" y="166"/>
                    </a:lnTo>
                    <a:lnTo>
                      <a:pt x="84" y="172"/>
                    </a:lnTo>
                    <a:lnTo>
                      <a:pt x="87" y="178"/>
                    </a:lnTo>
                    <a:lnTo>
                      <a:pt x="90" y="186"/>
                    </a:lnTo>
                    <a:lnTo>
                      <a:pt x="92" y="192"/>
                    </a:lnTo>
                    <a:lnTo>
                      <a:pt x="87" y="198"/>
                    </a:lnTo>
                    <a:lnTo>
                      <a:pt x="81" y="206"/>
                    </a:lnTo>
                    <a:lnTo>
                      <a:pt x="76" y="214"/>
                    </a:lnTo>
                    <a:lnTo>
                      <a:pt x="76" y="222"/>
                    </a:lnTo>
                    <a:lnTo>
                      <a:pt x="76" y="240"/>
                    </a:lnTo>
                    <a:lnTo>
                      <a:pt x="79" y="256"/>
                    </a:lnTo>
                    <a:lnTo>
                      <a:pt x="71" y="270"/>
                    </a:lnTo>
                    <a:lnTo>
                      <a:pt x="68" y="284"/>
                    </a:lnTo>
                    <a:lnTo>
                      <a:pt x="68" y="296"/>
                    </a:lnTo>
                    <a:lnTo>
                      <a:pt x="73" y="308"/>
                    </a:lnTo>
                    <a:lnTo>
                      <a:pt x="79" y="320"/>
                    </a:lnTo>
                    <a:lnTo>
                      <a:pt x="87" y="330"/>
                    </a:lnTo>
                    <a:lnTo>
                      <a:pt x="109" y="352"/>
                    </a:lnTo>
                    <a:lnTo>
                      <a:pt x="133" y="372"/>
                    </a:lnTo>
                    <a:lnTo>
                      <a:pt x="155" y="394"/>
                    </a:lnTo>
                    <a:lnTo>
                      <a:pt x="177" y="416"/>
                    </a:lnTo>
                    <a:lnTo>
                      <a:pt x="182" y="428"/>
                    </a:lnTo>
                    <a:lnTo>
                      <a:pt x="188" y="440"/>
                    </a:lnTo>
                    <a:lnTo>
                      <a:pt x="193" y="448"/>
                    </a:lnTo>
                    <a:lnTo>
                      <a:pt x="201" y="454"/>
                    </a:lnTo>
                    <a:lnTo>
                      <a:pt x="212" y="460"/>
                    </a:lnTo>
                    <a:lnTo>
                      <a:pt x="229" y="464"/>
                    </a:lnTo>
                    <a:lnTo>
                      <a:pt x="245" y="466"/>
                    </a:lnTo>
                    <a:lnTo>
                      <a:pt x="261" y="468"/>
                    </a:lnTo>
                    <a:lnTo>
                      <a:pt x="300" y="470"/>
                    </a:lnTo>
                    <a:lnTo>
                      <a:pt x="338" y="466"/>
                    </a:lnTo>
                    <a:lnTo>
                      <a:pt x="368" y="460"/>
                    </a:lnTo>
                    <a:lnTo>
                      <a:pt x="381" y="456"/>
                    </a:lnTo>
                    <a:lnTo>
                      <a:pt x="390" y="450"/>
                    </a:lnTo>
                    <a:lnTo>
                      <a:pt x="395" y="446"/>
                    </a:lnTo>
                    <a:lnTo>
                      <a:pt x="395" y="440"/>
                    </a:lnTo>
                    <a:lnTo>
                      <a:pt x="409" y="416"/>
                    </a:lnTo>
                    <a:lnTo>
                      <a:pt x="428" y="392"/>
                    </a:lnTo>
                    <a:lnTo>
                      <a:pt x="447" y="368"/>
                    </a:lnTo>
                    <a:lnTo>
                      <a:pt x="463" y="344"/>
                    </a:lnTo>
                    <a:lnTo>
                      <a:pt x="471" y="324"/>
                    </a:lnTo>
                    <a:lnTo>
                      <a:pt x="477" y="304"/>
                    </a:lnTo>
                    <a:lnTo>
                      <a:pt x="482" y="284"/>
                    </a:lnTo>
                    <a:lnTo>
                      <a:pt x="482" y="264"/>
                    </a:lnTo>
                    <a:lnTo>
                      <a:pt x="485" y="222"/>
                    </a:lnTo>
                    <a:lnTo>
                      <a:pt x="488" y="202"/>
                    </a:lnTo>
                    <a:lnTo>
                      <a:pt x="491" y="182"/>
                    </a:lnTo>
                    <a:lnTo>
                      <a:pt x="499"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59" name="Freeform 64"/>
              <p:cNvSpPr>
                <a:spLocks noEditPoints="1"/>
              </p:cNvSpPr>
              <p:nvPr/>
            </p:nvSpPr>
            <p:spPr bwMode="auto">
              <a:xfrm>
                <a:off x="3489" y="2202"/>
                <a:ext cx="613" cy="484"/>
              </a:xfrm>
              <a:custGeom>
                <a:avLst/>
                <a:gdLst>
                  <a:gd name="T0" fmla="*/ 8 w 613"/>
                  <a:gd name="T1" fmla="*/ 18 h 484"/>
                  <a:gd name="T2" fmla="*/ 2 w 613"/>
                  <a:gd name="T3" fmla="*/ 42 h 484"/>
                  <a:gd name="T4" fmla="*/ 57 w 613"/>
                  <a:gd name="T5" fmla="*/ 110 h 484"/>
                  <a:gd name="T6" fmla="*/ 101 w 613"/>
                  <a:gd name="T7" fmla="*/ 150 h 484"/>
                  <a:gd name="T8" fmla="*/ 87 w 613"/>
                  <a:gd name="T9" fmla="*/ 180 h 484"/>
                  <a:gd name="T10" fmla="*/ 82 w 613"/>
                  <a:gd name="T11" fmla="*/ 218 h 484"/>
                  <a:gd name="T12" fmla="*/ 82 w 613"/>
                  <a:gd name="T13" fmla="*/ 264 h 484"/>
                  <a:gd name="T14" fmla="*/ 71 w 613"/>
                  <a:gd name="T15" fmla="*/ 310 h 484"/>
                  <a:gd name="T16" fmla="*/ 133 w 613"/>
                  <a:gd name="T17" fmla="*/ 382 h 484"/>
                  <a:gd name="T18" fmla="*/ 191 w 613"/>
                  <a:gd name="T19" fmla="*/ 448 h 484"/>
                  <a:gd name="T20" fmla="*/ 237 w 613"/>
                  <a:gd name="T21" fmla="*/ 478 h 484"/>
                  <a:gd name="T22" fmla="*/ 330 w 613"/>
                  <a:gd name="T23" fmla="*/ 482 h 484"/>
                  <a:gd name="T24" fmla="*/ 406 w 613"/>
                  <a:gd name="T25" fmla="*/ 464 h 484"/>
                  <a:gd name="T26" fmla="*/ 414 w 613"/>
                  <a:gd name="T27" fmla="*/ 448 h 484"/>
                  <a:gd name="T28" fmla="*/ 482 w 613"/>
                  <a:gd name="T29" fmla="*/ 354 h 484"/>
                  <a:gd name="T30" fmla="*/ 504 w 613"/>
                  <a:gd name="T31" fmla="*/ 252 h 484"/>
                  <a:gd name="T32" fmla="*/ 518 w 613"/>
                  <a:gd name="T33" fmla="*/ 166 h 484"/>
                  <a:gd name="T34" fmla="*/ 564 w 613"/>
                  <a:gd name="T35" fmla="*/ 122 h 484"/>
                  <a:gd name="T36" fmla="*/ 611 w 613"/>
                  <a:gd name="T37" fmla="*/ 88 h 484"/>
                  <a:gd name="T38" fmla="*/ 611 w 613"/>
                  <a:gd name="T39" fmla="*/ 72 h 484"/>
                  <a:gd name="T40" fmla="*/ 572 w 613"/>
                  <a:gd name="T41" fmla="*/ 48 h 484"/>
                  <a:gd name="T42" fmla="*/ 493 w 613"/>
                  <a:gd name="T43" fmla="*/ 56 h 484"/>
                  <a:gd name="T44" fmla="*/ 436 w 613"/>
                  <a:gd name="T45" fmla="*/ 118 h 484"/>
                  <a:gd name="T46" fmla="*/ 412 w 613"/>
                  <a:gd name="T47" fmla="*/ 148 h 484"/>
                  <a:gd name="T48" fmla="*/ 275 w 613"/>
                  <a:gd name="T49" fmla="*/ 114 h 484"/>
                  <a:gd name="T50" fmla="*/ 163 w 613"/>
                  <a:gd name="T51" fmla="*/ 54 h 484"/>
                  <a:gd name="T52" fmla="*/ 109 w 613"/>
                  <a:gd name="T53" fmla="*/ 10 h 484"/>
                  <a:gd name="T54" fmla="*/ 41 w 613"/>
                  <a:gd name="T55" fmla="*/ 2 h 484"/>
                  <a:gd name="T56" fmla="*/ 212 w 613"/>
                  <a:gd name="T57" fmla="*/ 454 h 484"/>
                  <a:gd name="T58" fmla="*/ 185 w 613"/>
                  <a:gd name="T59" fmla="*/ 408 h 484"/>
                  <a:gd name="T60" fmla="*/ 106 w 613"/>
                  <a:gd name="T61" fmla="*/ 336 h 484"/>
                  <a:gd name="T62" fmla="*/ 98 w 613"/>
                  <a:gd name="T63" fmla="*/ 268 h 484"/>
                  <a:gd name="T64" fmla="*/ 95 w 613"/>
                  <a:gd name="T65" fmla="*/ 232 h 484"/>
                  <a:gd name="T66" fmla="*/ 112 w 613"/>
                  <a:gd name="T67" fmla="*/ 196 h 484"/>
                  <a:gd name="T68" fmla="*/ 112 w 613"/>
                  <a:gd name="T69" fmla="*/ 162 h 484"/>
                  <a:gd name="T70" fmla="*/ 106 w 613"/>
                  <a:gd name="T71" fmla="*/ 138 h 484"/>
                  <a:gd name="T72" fmla="*/ 60 w 613"/>
                  <a:gd name="T73" fmla="*/ 90 h 484"/>
                  <a:gd name="T74" fmla="*/ 19 w 613"/>
                  <a:gd name="T75" fmla="*/ 36 h 484"/>
                  <a:gd name="T76" fmla="*/ 35 w 613"/>
                  <a:gd name="T77" fmla="*/ 18 h 484"/>
                  <a:gd name="T78" fmla="*/ 87 w 613"/>
                  <a:gd name="T79" fmla="*/ 18 h 484"/>
                  <a:gd name="T80" fmla="*/ 150 w 613"/>
                  <a:gd name="T81" fmla="*/ 62 h 484"/>
                  <a:gd name="T82" fmla="*/ 267 w 613"/>
                  <a:gd name="T83" fmla="*/ 124 h 484"/>
                  <a:gd name="T84" fmla="*/ 401 w 613"/>
                  <a:gd name="T85" fmla="*/ 162 h 484"/>
                  <a:gd name="T86" fmla="*/ 439 w 613"/>
                  <a:gd name="T87" fmla="*/ 150 h 484"/>
                  <a:gd name="T88" fmla="*/ 474 w 613"/>
                  <a:gd name="T89" fmla="*/ 88 h 484"/>
                  <a:gd name="T90" fmla="*/ 518 w 613"/>
                  <a:gd name="T91" fmla="*/ 60 h 484"/>
                  <a:gd name="T92" fmla="*/ 586 w 613"/>
                  <a:gd name="T93" fmla="*/ 66 h 484"/>
                  <a:gd name="T94" fmla="*/ 583 w 613"/>
                  <a:gd name="T95" fmla="*/ 92 h 484"/>
                  <a:gd name="T96" fmla="*/ 537 w 613"/>
                  <a:gd name="T97" fmla="*/ 122 h 484"/>
                  <a:gd name="T98" fmla="*/ 502 w 613"/>
                  <a:gd name="T99" fmla="*/ 162 h 484"/>
                  <a:gd name="T100" fmla="*/ 485 w 613"/>
                  <a:gd name="T101" fmla="*/ 252 h 484"/>
                  <a:gd name="T102" fmla="*/ 466 w 613"/>
                  <a:gd name="T103" fmla="*/ 348 h 484"/>
                  <a:gd name="T104" fmla="*/ 398 w 613"/>
                  <a:gd name="T105" fmla="*/ 446 h 484"/>
                  <a:gd name="T106" fmla="*/ 392 w 613"/>
                  <a:gd name="T107" fmla="*/ 454 h 484"/>
                  <a:gd name="T108" fmla="*/ 330 w 613"/>
                  <a:gd name="T109" fmla="*/ 470 h 484"/>
                  <a:gd name="T110" fmla="*/ 242 w 613"/>
                  <a:gd name="T111" fmla="*/ 466 h 4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13" h="484">
                    <a:moveTo>
                      <a:pt x="41" y="2"/>
                    </a:moveTo>
                    <a:lnTo>
                      <a:pt x="41" y="2"/>
                    </a:lnTo>
                    <a:lnTo>
                      <a:pt x="27" y="6"/>
                    </a:lnTo>
                    <a:lnTo>
                      <a:pt x="16" y="12"/>
                    </a:lnTo>
                    <a:lnTo>
                      <a:pt x="8" y="18"/>
                    </a:lnTo>
                    <a:lnTo>
                      <a:pt x="2" y="24"/>
                    </a:lnTo>
                    <a:lnTo>
                      <a:pt x="0" y="34"/>
                    </a:lnTo>
                    <a:lnTo>
                      <a:pt x="2" y="42"/>
                    </a:lnTo>
                    <a:lnTo>
                      <a:pt x="5" y="50"/>
                    </a:lnTo>
                    <a:lnTo>
                      <a:pt x="16" y="68"/>
                    </a:lnTo>
                    <a:lnTo>
                      <a:pt x="30" y="84"/>
                    </a:lnTo>
                    <a:lnTo>
                      <a:pt x="43" y="98"/>
                    </a:lnTo>
                    <a:lnTo>
                      <a:pt x="57" y="110"/>
                    </a:lnTo>
                    <a:lnTo>
                      <a:pt x="62" y="118"/>
                    </a:lnTo>
                    <a:lnTo>
                      <a:pt x="79" y="136"/>
                    </a:lnTo>
                    <a:lnTo>
                      <a:pt x="90" y="144"/>
                    </a:lnTo>
                    <a:lnTo>
                      <a:pt x="101" y="150"/>
                    </a:lnTo>
                    <a:lnTo>
                      <a:pt x="90" y="166"/>
                    </a:lnTo>
                    <a:lnTo>
                      <a:pt x="87" y="172"/>
                    </a:lnTo>
                    <a:lnTo>
                      <a:pt x="87" y="180"/>
                    </a:lnTo>
                    <a:lnTo>
                      <a:pt x="90" y="190"/>
                    </a:lnTo>
                    <a:lnTo>
                      <a:pt x="92" y="198"/>
                    </a:lnTo>
                    <a:lnTo>
                      <a:pt x="87" y="208"/>
                    </a:lnTo>
                    <a:lnTo>
                      <a:pt x="82" y="218"/>
                    </a:lnTo>
                    <a:lnTo>
                      <a:pt x="76" y="230"/>
                    </a:lnTo>
                    <a:lnTo>
                      <a:pt x="76" y="240"/>
                    </a:lnTo>
                    <a:lnTo>
                      <a:pt x="79" y="252"/>
                    </a:lnTo>
                    <a:lnTo>
                      <a:pt x="82" y="264"/>
                    </a:lnTo>
                    <a:lnTo>
                      <a:pt x="73" y="282"/>
                    </a:lnTo>
                    <a:lnTo>
                      <a:pt x="71" y="298"/>
                    </a:lnTo>
                    <a:lnTo>
                      <a:pt x="71" y="310"/>
                    </a:lnTo>
                    <a:lnTo>
                      <a:pt x="76" y="320"/>
                    </a:lnTo>
                    <a:lnTo>
                      <a:pt x="82" y="332"/>
                    </a:lnTo>
                    <a:lnTo>
                      <a:pt x="90" y="342"/>
                    </a:lnTo>
                    <a:lnTo>
                      <a:pt x="109" y="362"/>
                    </a:lnTo>
                    <a:lnTo>
                      <a:pt x="133" y="382"/>
                    </a:lnTo>
                    <a:lnTo>
                      <a:pt x="152" y="398"/>
                    </a:lnTo>
                    <a:lnTo>
                      <a:pt x="169" y="414"/>
                    </a:lnTo>
                    <a:lnTo>
                      <a:pt x="182" y="430"/>
                    </a:lnTo>
                    <a:lnTo>
                      <a:pt x="191" y="448"/>
                    </a:lnTo>
                    <a:lnTo>
                      <a:pt x="196" y="456"/>
                    </a:lnTo>
                    <a:lnTo>
                      <a:pt x="202" y="464"/>
                    </a:lnTo>
                    <a:lnTo>
                      <a:pt x="215" y="472"/>
                    </a:lnTo>
                    <a:lnTo>
                      <a:pt x="237" y="478"/>
                    </a:lnTo>
                    <a:lnTo>
                      <a:pt x="259" y="482"/>
                    </a:lnTo>
                    <a:lnTo>
                      <a:pt x="281" y="484"/>
                    </a:lnTo>
                    <a:lnTo>
                      <a:pt x="305" y="484"/>
                    </a:lnTo>
                    <a:lnTo>
                      <a:pt x="330" y="482"/>
                    </a:lnTo>
                    <a:lnTo>
                      <a:pt x="354" y="480"/>
                    </a:lnTo>
                    <a:lnTo>
                      <a:pt x="376" y="476"/>
                    </a:lnTo>
                    <a:lnTo>
                      <a:pt x="392" y="470"/>
                    </a:lnTo>
                    <a:lnTo>
                      <a:pt x="406" y="464"/>
                    </a:lnTo>
                    <a:lnTo>
                      <a:pt x="412" y="456"/>
                    </a:lnTo>
                    <a:lnTo>
                      <a:pt x="414" y="450"/>
                    </a:lnTo>
                    <a:lnTo>
                      <a:pt x="414" y="448"/>
                    </a:lnTo>
                    <a:lnTo>
                      <a:pt x="431" y="422"/>
                    </a:lnTo>
                    <a:lnTo>
                      <a:pt x="450" y="398"/>
                    </a:lnTo>
                    <a:lnTo>
                      <a:pt x="466" y="376"/>
                    </a:lnTo>
                    <a:lnTo>
                      <a:pt x="482" y="354"/>
                    </a:lnTo>
                    <a:lnTo>
                      <a:pt x="493" y="330"/>
                    </a:lnTo>
                    <a:lnTo>
                      <a:pt x="499" y="304"/>
                    </a:lnTo>
                    <a:lnTo>
                      <a:pt x="502" y="278"/>
                    </a:lnTo>
                    <a:lnTo>
                      <a:pt x="504" y="252"/>
                    </a:lnTo>
                    <a:lnTo>
                      <a:pt x="507" y="220"/>
                    </a:lnTo>
                    <a:lnTo>
                      <a:pt x="510" y="190"/>
                    </a:lnTo>
                    <a:lnTo>
                      <a:pt x="518" y="166"/>
                    </a:lnTo>
                    <a:lnTo>
                      <a:pt x="526" y="152"/>
                    </a:lnTo>
                    <a:lnTo>
                      <a:pt x="537" y="140"/>
                    </a:lnTo>
                    <a:lnTo>
                      <a:pt x="551" y="132"/>
                    </a:lnTo>
                    <a:lnTo>
                      <a:pt x="564" y="122"/>
                    </a:lnTo>
                    <a:lnTo>
                      <a:pt x="581" y="114"/>
                    </a:lnTo>
                    <a:lnTo>
                      <a:pt x="592" y="106"/>
                    </a:lnTo>
                    <a:lnTo>
                      <a:pt x="602" y="98"/>
                    </a:lnTo>
                    <a:lnTo>
                      <a:pt x="611" y="88"/>
                    </a:lnTo>
                    <a:lnTo>
                      <a:pt x="613" y="78"/>
                    </a:lnTo>
                    <a:lnTo>
                      <a:pt x="613" y="76"/>
                    </a:lnTo>
                    <a:lnTo>
                      <a:pt x="611" y="72"/>
                    </a:lnTo>
                    <a:lnTo>
                      <a:pt x="608" y="66"/>
                    </a:lnTo>
                    <a:lnTo>
                      <a:pt x="602" y="60"/>
                    </a:lnTo>
                    <a:lnTo>
                      <a:pt x="594" y="56"/>
                    </a:lnTo>
                    <a:lnTo>
                      <a:pt x="572" y="48"/>
                    </a:lnTo>
                    <a:lnTo>
                      <a:pt x="551" y="44"/>
                    </a:lnTo>
                    <a:lnTo>
                      <a:pt x="532" y="44"/>
                    </a:lnTo>
                    <a:lnTo>
                      <a:pt x="512" y="48"/>
                    </a:lnTo>
                    <a:lnTo>
                      <a:pt x="493" y="56"/>
                    </a:lnTo>
                    <a:lnTo>
                      <a:pt x="477" y="66"/>
                    </a:lnTo>
                    <a:lnTo>
                      <a:pt x="463" y="78"/>
                    </a:lnTo>
                    <a:lnTo>
                      <a:pt x="452" y="90"/>
                    </a:lnTo>
                    <a:lnTo>
                      <a:pt x="444" y="104"/>
                    </a:lnTo>
                    <a:lnTo>
                      <a:pt x="436" y="118"/>
                    </a:lnTo>
                    <a:lnTo>
                      <a:pt x="428" y="138"/>
                    </a:lnTo>
                    <a:lnTo>
                      <a:pt x="422" y="144"/>
                    </a:lnTo>
                    <a:lnTo>
                      <a:pt x="412" y="148"/>
                    </a:lnTo>
                    <a:lnTo>
                      <a:pt x="398" y="148"/>
                    </a:lnTo>
                    <a:lnTo>
                      <a:pt x="384" y="148"/>
                    </a:lnTo>
                    <a:lnTo>
                      <a:pt x="352" y="140"/>
                    </a:lnTo>
                    <a:lnTo>
                      <a:pt x="313" y="128"/>
                    </a:lnTo>
                    <a:lnTo>
                      <a:pt x="275" y="114"/>
                    </a:lnTo>
                    <a:lnTo>
                      <a:pt x="240" y="98"/>
                    </a:lnTo>
                    <a:lnTo>
                      <a:pt x="207" y="80"/>
                    </a:lnTo>
                    <a:lnTo>
                      <a:pt x="180" y="66"/>
                    </a:lnTo>
                    <a:lnTo>
                      <a:pt x="163" y="54"/>
                    </a:lnTo>
                    <a:lnTo>
                      <a:pt x="152" y="44"/>
                    </a:lnTo>
                    <a:lnTo>
                      <a:pt x="131" y="26"/>
                    </a:lnTo>
                    <a:lnTo>
                      <a:pt x="120" y="18"/>
                    </a:lnTo>
                    <a:lnTo>
                      <a:pt x="109" y="10"/>
                    </a:lnTo>
                    <a:lnTo>
                      <a:pt x="95" y="6"/>
                    </a:lnTo>
                    <a:lnTo>
                      <a:pt x="79" y="2"/>
                    </a:lnTo>
                    <a:lnTo>
                      <a:pt x="62" y="0"/>
                    </a:lnTo>
                    <a:lnTo>
                      <a:pt x="41" y="2"/>
                    </a:lnTo>
                    <a:close/>
                    <a:moveTo>
                      <a:pt x="242" y="466"/>
                    </a:moveTo>
                    <a:lnTo>
                      <a:pt x="242" y="466"/>
                    </a:lnTo>
                    <a:lnTo>
                      <a:pt x="232" y="462"/>
                    </a:lnTo>
                    <a:lnTo>
                      <a:pt x="221" y="458"/>
                    </a:lnTo>
                    <a:lnTo>
                      <a:pt x="212" y="454"/>
                    </a:lnTo>
                    <a:lnTo>
                      <a:pt x="210" y="446"/>
                    </a:lnTo>
                    <a:lnTo>
                      <a:pt x="204" y="436"/>
                    </a:lnTo>
                    <a:lnTo>
                      <a:pt x="199" y="426"/>
                    </a:lnTo>
                    <a:lnTo>
                      <a:pt x="185" y="408"/>
                    </a:lnTo>
                    <a:lnTo>
                      <a:pt x="166" y="390"/>
                    </a:lnTo>
                    <a:lnTo>
                      <a:pt x="144" y="372"/>
                    </a:lnTo>
                    <a:lnTo>
                      <a:pt x="117" y="348"/>
                    </a:lnTo>
                    <a:lnTo>
                      <a:pt x="106" y="336"/>
                    </a:lnTo>
                    <a:lnTo>
                      <a:pt x="95" y="324"/>
                    </a:lnTo>
                    <a:lnTo>
                      <a:pt x="90" y="310"/>
                    </a:lnTo>
                    <a:lnTo>
                      <a:pt x="87" y="298"/>
                    </a:lnTo>
                    <a:lnTo>
                      <a:pt x="90" y="282"/>
                    </a:lnTo>
                    <a:lnTo>
                      <a:pt x="98" y="268"/>
                    </a:lnTo>
                    <a:lnTo>
                      <a:pt x="101" y="266"/>
                    </a:lnTo>
                    <a:lnTo>
                      <a:pt x="98" y="264"/>
                    </a:lnTo>
                    <a:lnTo>
                      <a:pt x="95" y="248"/>
                    </a:lnTo>
                    <a:lnTo>
                      <a:pt x="95" y="232"/>
                    </a:lnTo>
                    <a:lnTo>
                      <a:pt x="101" y="216"/>
                    </a:lnTo>
                    <a:lnTo>
                      <a:pt x="103" y="210"/>
                    </a:lnTo>
                    <a:lnTo>
                      <a:pt x="112" y="204"/>
                    </a:lnTo>
                    <a:lnTo>
                      <a:pt x="114" y="200"/>
                    </a:lnTo>
                    <a:lnTo>
                      <a:pt x="112" y="196"/>
                    </a:lnTo>
                    <a:lnTo>
                      <a:pt x="106" y="190"/>
                    </a:lnTo>
                    <a:lnTo>
                      <a:pt x="106" y="186"/>
                    </a:lnTo>
                    <a:lnTo>
                      <a:pt x="106" y="174"/>
                    </a:lnTo>
                    <a:lnTo>
                      <a:pt x="112" y="162"/>
                    </a:lnTo>
                    <a:lnTo>
                      <a:pt x="120" y="154"/>
                    </a:lnTo>
                    <a:lnTo>
                      <a:pt x="128" y="146"/>
                    </a:lnTo>
                    <a:lnTo>
                      <a:pt x="117" y="144"/>
                    </a:lnTo>
                    <a:lnTo>
                      <a:pt x="106" y="138"/>
                    </a:lnTo>
                    <a:lnTo>
                      <a:pt x="95" y="130"/>
                    </a:lnTo>
                    <a:lnTo>
                      <a:pt x="79" y="112"/>
                    </a:lnTo>
                    <a:lnTo>
                      <a:pt x="71" y="104"/>
                    </a:lnTo>
                    <a:lnTo>
                      <a:pt x="60" y="90"/>
                    </a:lnTo>
                    <a:lnTo>
                      <a:pt x="43" y="76"/>
                    </a:lnTo>
                    <a:lnTo>
                      <a:pt x="30" y="60"/>
                    </a:lnTo>
                    <a:lnTo>
                      <a:pt x="22" y="42"/>
                    </a:lnTo>
                    <a:lnTo>
                      <a:pt x="19" y="36"/>
                    </a:lnTo>
                    <a:lnTo>
                      <a:pt x="19" y="28"/>
                    </a:lnTo>
                    <a:lnTo>
                      <a:pt x="24" y="24"/>
                    </a:lnTo>
                    <a:lnTo>
                      <a:pt x="30" y="20"/>
                    </a:lnTo>
                    <a:lnTo>
                      <a:pt x="35" y="18"/>
                    </a:lnTo>
                    <a:lnTo>
                      <a:pt x="46" y="16"/>
                    </a:lnTo>
                    <a:lnTo>
                      <a:pt x="62" y="14"/>
                    </a:lnTo>
                    <a:lnTo>
                      <a:pt x="76" y="14"/>
                    </a:lnTo>
                    <a:lnTo>
                      <a:pt x="87" y="18"/>
                    </a:lnTo>
                    <a:lnTo>
                      <a:pt x="98" y="22"/>
                    </a:lnTo>
                    <a:lnTo>
                      <a:pt x="109" y="28"/>
                    </a:lnTo>
                    <a:lnTo>
                      <a:pt x="120" y="36"/>
                    </a:lnTo>
                    <a:lnTo>
                      <a:pt x="139" y="52"/>
                    </a:lnTo>
                    <a:lnTo>
                      <a:pt x="150" y="62"/>
                    </a:lnTo>
                    <a:lnTo>
                      <a:pt x="166" y="74"/>
                    </a:lnTo>
                    <a:lnTo>
                      <a:pt x="193" y="90"/>
                    </a:lnTo>
                    <a:lnTo>
                      <a:pt x="229" y="108"/>
                    </a:lnTo>
                    <a:lnTo>
                      <a:pt x="267" y="124"/>
                    </a:lnTo>
                    <a:lnTo>
                      <a:pt x="308" y="140"/>
                    </a:lnTo>
                    <a:lnTo>
                      <a:pt x="346" y="154"/>
                    </a:lnTo>
                    <a:lnTo>
                      <a:pt x="365" y="158"/>
                    </a:lnTo>
                    <a:lnTo>
                      <a:pt x="384" y="160"/>
                    </a:lnTo>
                    <a:lnTo>
                      <a:pt x="401" y="162"/>
                    </a:lnTo>
                    <a:lnTo>
                      <a:pt x="414" y="162"/>
                    </a:lnTo>
                    <a:lnTo>
                      <a:pt x="425" y="158"/>
                    </a:lnTo>
                    <a:lnTo>
                      <a:pt x="433" y="154"/>
                    </a:lnTo>
                    <a:lnTo>
                      <a:pt x="439" y="150"/>
                    </a:lnTo>
                    <a:lnTo>
                      <a:pt x="444" y="142"/>
                    </a:lnTo>
                    <a:lnTo>
                      <a:pt x="458" y="112"/>
                    </a:lnTo>
                    <a:lnTo>
                      <a:pt x="466" y="100"/>
                    </a:lnTo>
                    <a:lnTo>
                      <a:pt x="474" y="88"/>
                    </a:lnTo>
                    <a:lnTo>
                      <a:pt x="485" y="78"/>
                    </a:lnTo>
                    <a:lnTo>
                      <a:pt x="496" y="70"/>
                    </a:lnTo>
                    <a:lnTo>
                      <a:pt x="507" y="64"/>
                    </a:lnTo>
                    <a:lnTo>
                      <a:pt x="518" y="60"/>
                    </a:lnTo>
                    <a:lnTo>
                      <a:pt x="534" y="58"/>
                    </a:lnTo>
                    <a:lnTo>
                      <a:pt x="551" y="58"/>
                    </a:lnTo>
                    <a:lnTo>
                      <a:pt x="567" y="60"/>
                    </a:lnTo>
                    <a:lnTo>
                      <a:pt x="586" y="66"/>
                    </a:lnTo>
                    <a:lnTo>
                      <a:pt x="592" y="72"/>
                    </a:lnTo>
                    <a:lnTo>
                      <a:pt x="594" y="78"/>
                    </a:lnTo>
                    <a:lnTo>
                      <a:pt x="592" y="86"/>
                    </a:lnTo>
                    <a:lnTo>
                      <a:pt x="583" y="92"/>
                    </a:lnTo>
                    <a:lnTo>
                      <a:pt x="567" y="104"/>
                    </a:lnTo>
                    <a:lnTo>
                      <a:pt x="553" y="112"/>
                    </a:lnTo>
                    <a:lnTo>
                      <a:pt x="537" y="122"/>
                    </a:lnTo>
                    <a:lnTo>
                      <a:pt x="523" y="132"/>
                    </a:lnTo>
                    <a:lnTo>
                      <a:pt x="512" y="144"/>
                    </a:lnTo>
                    <a:lnTo>
                      <a:pt x="502" y="162"/>
                    </a:lnTo>
                    <a:lnTo>
                      <a:pt x="493" y="188"/>
                    </a:lnTo>
                    <a:lnTo>
                      <a:pt x="488" y="220"/>
                    </a:lnTo>
                    <a:lnTo>
                      <a:pt x="485" y="252"/>
                    </a:lnTo>
                    <a:lnTo>
                      <a:pt x="485" y="276"/>
                    </a:lnTo>
                    <a:lnTo>
                      <a:pt x="482" y="302"/>
                    </a:lnTo>
                    <a:lnTo>
                      <a:pt x="477" y="326"/>
                    </a:lnTo>
                    <a:lnTo>
                      <a:pt x="466" y="348"/>
                    </a:lnTo>
                    <a:lnTo>
                      <a:pt x="452" y="370"/>
                    </a:lnTo>
                    <a:lnTo>
                      <a:pt x="436" y="390"/>
                    </a:lnTo>
                    <a:lnTo>
                      <a:pt x="414" y="418"/>
                    </a:lnTo>
                    <a:lnTo>
                      <a:pt x="398" y="446"/>
                    </a:lnTo>
                    <a:lnTo>
                      <a:pt x="395" y="446"/>
                    </a:lnTo>
                    <a:lnTo>
                      <a:pt x="398" y="448"/>
                    </a:lnTo>
                    <a:lnTo>
                      <a:pt x="398" y="450"/>
                    </a:lnTo>
                    <a:lnTo>
                      <a:pt x="392" y="454"/>
                    </a:lnTo>
                    <a:lnTo>
                      <a:pt x="382" y="460"/>
                    </a:lnTo>
                    <a:lnTo>
                      <a:pt x="368" y="464"/>
                    </a:lnTo>
                    <a:lnTo>
                      <a:pt x="349" y="468"/>
                    </a:lnTo>
                    <a:lnTo>
                      <a:pt x="330" y="470"/>
                    </a:lnTo>
                    <a:lnTo>
                      <a:pt x="305" y="472"/>
                    </a:lnTo>
                    <a:lnTo>
                      <a:pt x="283" y="470"/>
                    </a:lnTo>
                    <a:lnTo>
                      <a:pt x="262" y="468"/>
                    </a:lnTo>
                    <a:lnTo>
                      <a:pt x="242"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0" name="Freeform 65"/>
              <p:cNvSpPr>
                <a:spLocks noEditPoints="1"/>
              </p:cNvSpPr>
              <p:nvPr/>
            </p:nvSpPr>
            <p:spPr bwMode="auto">
              <a:xfrm>
                <a:off x="3581" y="2328"/>
                <a:ext cx="93" cy="78"/>
              </a:xfrm>
              <a:custGeom>
                <a:avLst/>
                <a:gdLst>
                  <a:gd name="T0" fmla="*/ 50 w 93"/>
                  <a:gd name="T1" fmla="*/ 32 h 78"/>
                  <a:gd name="T2" fmla="*/ 50 w 93"/>
                  <a:gd name="T3" fmla="*/ 32 h 78"/>
                  <a:gd name="T4" fmla="*/ 85 w 93"/>
                  <a:gd name="T5" fmla="*/ 66 h 78"/>
                  <a:gd name="T6" fmla="*/ 93 w 93"/>
                  <a:gd name="T7" fmla="*/ 76 h 78"/>
                  <a:gd name="T8" fmla="*/ 93 w 93"/>
                  <a:gd name="T9" fmla="*/ 78 h 78"/>
                  <a:gd name="T10" fmla="*/ 88 w 93"/>
                  <a:gd name="T11" fmla="*/ 76 h 78"/>
                  <a:gd name="T12" fmla="*/ 88 w 93"/>
                  <a:gd name="T13" fmla="*/ 76 h 78"/>
                  <a:gd name="T14" fmla="*/ 74 w 93"/>
                  <a:gd name="T15" fmla="*/ 64 h 78"/>
                  <a:gd name="T16" fmla="*/ 60 w 93"/>
                  <a:gd name="T17" fmla="*/ 52 h 78"/>
                  <a:gd name="T18" fmla="*/ 44 w 93"/>
                  <a:gd name="T19" fmla="*/ 40 h 78"/>
                  <a:gd name="T20" fmla="*/ 30 w 93"/>
                  <a:gd name="T21" fmla="*/ 28 h 78"/>
                  <a:gd name="T22" fmla="*/ 30 w 93"/>
                  <a:gd name="T23" fmla="*/ 28 h 78"/>
                  <a:gd name="T24" fmla="*/ 28 w 93"/>
                  <a:gd name="T25" fmla="*/ 28 h 78"/>
                  <a:gd name="T26" fmla="*/ 28 w 93"/>
                  <a:gd name="T27" fmla="*/ 28 h 78"/>
                  <a:gd name="T28" fmla="*/ 39 w 93"/>
                  <a:gd name="T29" fmla="*/ 20 h 78"/>
                  <a:gd name="T30" fmla="*/ 39 w 93"/>
                  <a:gd name="T31" fmla="*/ 20 h 78"/>
                  <a:gd name="T32" fmla="*/ 50 w 93"/>
                  <a:gd name="T33" fmla="*/ 32 h 78"/>
                  <a:gd name="T34" fmla="*/ 50 w 93"/>
                  <a:gd name="T35" fmla="*/ 32 h 78"/>
                  <a:gd name="T36" fmla="*/ 0 w 93"/>
                  <a:gd name="T37" fmla="*/ 0 h 78"/>
                  <a:gd name="T38" fmla="*/ 0 w 93"/>
                  <a:gd name="T39" fmla="*/ 0 h 78"/>
                  <a:gd name="T40" fmla="*/ 17 w 93"/>
                  <a:gd name="T41" fmla="*/ 8 h 78"/>
                  <a:gd name="T42" fmla="*/ 36 w 93"/>
                  <a:gd name="T43" fmla="*/ 20 h 78"/>
                  <a:gd name="T44" fmla="*/ 36 w 93"/>
                  <a:gd name="T45" fmla="*/ 20 h 78"/>
                  <a:gd name="T46" fmla="*/ 25 w 93"/>
                  <a:gd name="T47" fmla="*/ 18 h 78"/>
                  <a:gd name="T48" fmla="*/ 17 w 93"/>
                  <a:gd name="T49" fmla="*/ 14 h 78"/>
                  <a:gd name="T50" fmla="*/ 9 w 93"/>
                  <a:gd name="T51" fmla="*/ 8 h 78"/>
                  <a:gd name="T52" fmla="*/ 0 w 93"/>
                  <a:gd name="T53" fmla="*/ 0 h 78"/>
                  <a:gd name="T54" fmla="*/ 0 w 93"/>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3" h="78">
                    <a:moveTo>
                      <a:pt x="50" y="32"/>
                    </a:moveTo>
                    <a:lnTo>
                      <a:pt x="50" y="32"/>
                    </a:lnTo>
                    <a:lnTo>
                      <a:pt x="85" y="66"/>
                    </a:lnTo>
                    <a:lnTo>
                      <a:pt x="93" y="76"/>
                    </a:lnTo>
                    <a:lnTo>
                      <a:pt x="93" y="78"/>
                    </a:lnTo>
                    <a:lnTo>
                      <a:pt x="88" y="76"/>
                    </a:lnTo>
                    <a:lnTo>
                      <a:pt x="74" y="64"/>
                    </a:lnTo>
                    <a:lnTo>
                      <a:pt x="60" y="52"/>
                    </a:lnTo>
                    <a:lnTo>
                      <a:pt x="44" y="40"/>
                    </a:lnTo>
                    <a:lnTo>
                      <a:pt x="30" y="28"/>
                    </a:lnTo>
                    <a:lnTo>
                      <a:pt x="28" y="28"/>
                    </a:lnTo>
                    <a:lnTo>
                      <a:pt x="39" y="20"/>
                    </a:lnTo>
                    <a:lnTo>
                      <a:pt x="50" y="32"/>
                    </a:lnTo>
                    <a:close/>
                    <a:moveTo>
                      <a:pt x="0" y="0"/>
                    </a:moveTo>
                    <a:lnTo>
                      <a:pt x="0" y="0"/>
                    </a:lnTo>
                    <a:lnTo>
                      <a:pt x="17" y="8"/>
                    </a:lnTo>
                    <a:lnTo>
                      <a:pt x="36" y="20"/>
                    </a:lnTo>
                    <a:lnTo>
                      <a:pt x="25" y="18"/>
                    </a:lnTo>
                    <a:lnTo>
                      <a:pt x="17" y="14"/>
                    </a:lnTo>
                    <a:lnTo>
                      <a:pt x="9"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1" name="Freeform 66"/>
              <p:cNvSpPr>
                <a:spLocks/>
              </p:cNvSpPr>
              <p:nvPr/>
            </p:nvSpPr>
            <p:spPr bwMode="auto">
              <a:xfrm>
                <a:off x="3595" y="2380"/>
                <a:ext cx="33" cy="42"/>
              </a:xfrm>
              <a:custGeom>
                <a:avLst/>
                <a:gdLst>
                  <a:gd name="T0" fmla="*/ 0 w 33"/>
                  <a:gd name="T1" fmla="*/ 0 h 42"/>
                  <a:gd name="T2" fmla="*/ 0 w 33"/>
                  <a:gd name="T3" fmla="*/ 0 h 42"/>
                  <a:gd name="T4" fmla="*/ 6 w 33"/>
                  <a:gd name="T5" fmla="*/ 14 h 42"/>
                  <a:gd name="T6" fmla="*/ 11 w 33"/>
                  <a:gd name="T7" fmla="*/ 20 h 42"/>
                  <a:gd name="T8" fmla="*/ 19 w 33"/>
                  <a:gd name="T9" fmla="*/ 26 h 42"/>
                  <a:gd name="T10" fmla="*/ 19 w 33"/>
                  <a:gd name="T11" fmla="*/ 26 h 42"/>
                  <a:gd name="T12" fmla="*/ 30 w 33"/>
                  <a:gd name="T13" fmla="*/ 36 h 42"/>
                  <a:gd name="T14" fmla="*/ 33 w 33"/>
                  <a:gd name="T15" fmla="*/ 42 h 42"/>
                  <a:gd name="T16" fmla="*/ 33 w 33"/>
                  <a:gd name="T17" fmla="*/ 42 h 42"/>
                  <a:gd name="T18" fmla="*/ 30 w 33"/>
                  <a:gd name="T19" fmla="*/ 42 h 42"/>
                  <a:gd name="T20" fmla="*/ 16 w 33"/>
                  <a:gd name="T21" fmla="*/ 34 h 42"/>
                  <a:gd name="T22" fmla="*/ 16 w 33"/>
                  <a:gd name="T23" fmla="*/ 34 h 42"/>
                  <a:gd name="T24" fmla="*/ 6 w 33"/>
                  <a:gd name="T25" fmla="*/ 26 h 42"/>
                  <a:gd name="T26" fmla="*/ 6 w 33"/>
                  <a:gd name="T27" fmla="*/ 26 h 42"/>
                  <a:gd name="T28" fmla="*/ 8 w 33"/>
                  <a:gd name="T29" fmla="*/ 24 h 42"/>
                  <a:gd name="T30" fmla="*/ 8 w 33"/>
                  <a:gd name="T31" fmla="*/ 24 h 42"/>
                  <a:gd name="T32" fmla="*/ 11 w 33"/>
                  <a:gd name="T33" fmla="*/ 22 h 42"/>
                  <a:gd name="T34" fmla="*/ 8 w 33"/>
                  <a:gd name="T35" fmla="*/ 18 h 42"/>
                  <a:gd name="T36" fmla="*/ 3 w 33"/>
                  <a:gd name="T37" fmla="*/ 12 h 42"/>
                  <a:gd name="T38" fmla="*/ 0 w 33"/>
                  <a:gd name="T39" fmla="*/ 8 h 42"/>
                  <a:gd name="T40" fmla="*/ 0 w 33"/>
                  <a:gd name="T41" fmla="*/ 2 h 42"/>
                  <a:gd name="T42" fmla="*/ 0 w 33"/>
                  <a:gd name="T43" fmla="*/ 2 h 42"/>
                  <a:gd name="T44" fmla="*/ 0 w 33"/>
                  <a:gd name="T45" fmla="*/ 0 h 42"/>
                  <a:gd name="T46" fmla="*/ 0 w 33"/>
                  <a:gd name="T47" fmla="*/ 0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 h="42">
                    <a:moveTo>
                      <a:pt x="0" y="0"/>
                    </a:moveTo>
                    <a:lnTo>
                      <a:pt x="0" y="0"/>
                    </a:lnTo>
                    <a:lnTo>
                      <a:pt x="6" y="14"/>
                    </a:lnTo>
                    <a:lnTo>
                      <a:pt x="11" y="20"/>
                    </a:lnTo>
                    <a:lnTo>
                      <a:pt x="19" y="26"/>
                    </a:lnTo>
                    <a:lnTo>
                      <a:pt x="30" y="36"/>
                    </a:lnTo>
                    <a:lnTo>
                      <a:pt x="33" y="42"/>
                    </a:lnTo>
                    <a:lnTo>
                      <a:pt x="30" y="42"/>
                    </a:lnTo>
                    <a:lnTo>
                      <a:pt x="16" y="34"/>
                    </a:lnTo>
                    <a:lnTo>
                      <a:pt x="6" y="26"/>
                    </a:lnTo>
                    <a:lnTo>
                      <a:pt x="8" y="24"/>
                    </a:lnTo>
                    <a:lnTo>
                      <a:pt x="11" y="22"/>
                    </a:lnTo>
                    <a:lnTo>
                      <a:pt x="8" y="18"/>
                    </a:lnTo>
                    <a:lnTo>
                      <a:pt x="3" y="12"/>
                    </a:lnTo>
                    <a:lnTo>
                      <a:pt x="0" y="8"/>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2" name="Freeform 67"/>
              <p:cNvSpPr>
                <a:spLocks/>
              </p:cNvSpPr>
              <p:nvPr/>
            </p:nvSpPr>
            <p:spPr bwMode="auto">
              <a:xfrm>
                <a:off x="3581" y="2454"/>
                <a:ext cx="33" cy="36"/>
              </a:xfrm>
              <a:custGeom>
                <a:avLst/>
                <a:gdLst>
                  <a:gd name="T0" fmla="*/ 3 w 33"/>
                  <a:gd name="T1" fmla="*/ 0 h 36"/>
                  <a:gd name="T2" fmla="*/ 3 w 33"/>
                  <a:gd name="T3" fmla="*/ 0 h 36"/>
                  <a:gd name="T4" fmla="*/ 14 w 33"/>
                  <a:gd name="T5" fmla="*/ 18 h 36"/>
                  <a:gd name="T6" fmla="*/ 20 w 33"/>
                  <a:gd name="T7" fmla="*/ 26 h 36"/>
                  <a:gd name="T8" fmla="*/ 28 w 33"/>
                  <a:gd name="T9" fmla="*/ 30 h 36"/>
                  <a:gd name="T10" fmla="*/ 28 w 33"/>
                  <a:gd name="T11" fmla="*/ 30 h 36"/>
                  <a:gd name="T12" fmla="*/ 33 w 33"/>
                  <a:gd name="T13" fmla="*/ 36 h 36"/>
                  <a:gd name="T14" fmla="*/ 33 w 33"/>
                  <a:gd name="T15" fmla="*/ 36 h 36"/>
                  <a:gd name="T16" fmla="*/ 28 w 33"/>
                  <a:gd name="T17" fmla="*/ 36 h 36"/>
                  <a:gd name="T18" fmla="*/ 17 w 33"/>
                  <a:gd name="T19" fmla="*/ 34 h 36"/>
                  <a:gd name="T20" fmla="*/ 3 w 33"/>
                  <a:gd name="T21" fmla="*/ 26 h 36"/>
                  <a:gd name="T22" fmla="*/ 3 w 33"/>
                  <a:gd name="T23" fmla="*/ 26 h 36"/>
                  <a:gd name="T24" fmla="*/ 0 w 33"/>
                  <a:gd name="T25" fmla="*/ 24 h 36"/>
                  <a:gd name="T26" fmla="*/ 0 w 33"/>
                  <a:gd name="T27" fmla="*/ 24 h 36"/>
                  <a:gd name="T28" fmla="*/ 9 w 33"/>
                  <a:gd name="T29" fmla="*/ 14 h 36"/>
                  <a:gd name="T30" fmla="*/ 9 w 33"/>
                  <a:gd name="T31" fmla="*/ 14 h 36"/>
                  <a:gd name="T32" fmla="*/ 6 w 33"/>
                  <a:gd name="T33" fmla="*/ 12 h 36"/>
                  <a:gd name="T34" fmla="*/ 3 w 33"/>
                  <a:gd name="T35" fmla="*/ 0 h 36"/>
                  <a:gd name="T36" fmla="*/ 3 w 33"/>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 h="36">
                    <a:moveTo>
                      <a:pt x="3" y="0"/>
                    </a:moveTo>
                    <a:lnTo>
                      <a:pt x="3" y="0"/>
                    </a:lnTo>
                    <a:lnTo>
                      <a:pt x="14" y="18"/>
                    </a:lnTo>
                    <a:lnTo>
                      <a:pt x="20" y="26"/>
                    </a:lnTo>
                    <a:lnTo>
                      <a:pt x="28" y="30"/>
                    </a:lnTo>
                    <a:lnTo>
                      <a:pt x="33" y="36"/>
                    </a:lnTo>
                    <a:lnTo>
                      <a:pt x="28" y="36"/>
                    </a:lnTo>
                    <a:lnTo>
                      <a:pt x="17" y="34"/>
                    </a:lnTo>
                    <a:lnTo>
                      <a:pt x="3" y="26"/>
                    </a:lnTo>
                    <a:lnTo>
                      <a:pt x="0" y="24"/>
                    </a:lnTo>
                    <a:lnTo>
                      <a:pt x="9" y="14"/>
                    </a:lnTo>
                    <a:lnTo>
                      <a:pt x="6" y="1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3" name="Freeform 68"/>
              <p:cNvSpPr>
                <a:spLocks/>
              </p:cNvSpPr>
              <p:nvPr/>
            </p:nvSpPr>
            <p:spPr bwMode="auto">
              <a:xfrm>
                <a:off x="3508" y="2216"/>
                <a:ext cx="575" cy="456"/>
              </a:xfrm>
              <a:custGeom>
                <a:avLst/>
                <a:gdLst>
                  <a:gd name="T0" fmla="*/ 376 w 575"/>
                  <a:gd name="T1" fmla="*/ 434 h 456"/>
                  <a:gd name="T2" fmla="*/ 390 w 575"/>
                  <a:gd name="T3" fmla="*/ 414 h 456"/>
                  <a:gd name="T4" fmla="*/ 436 w 575"/>
                  <a:gd name="T5" fmla="*/ 352 h 456"/>
                  <a:gd name="T6" fmla="*/ 461 w 575"/>
                  <a:gd name="T7" fmla="*/ 308 h 456"/>
                  <a:gd name="T8" fmla="*/ 463 w 575"/>
                  <a:gd name="T9" fmla="*/ 292 h 456"/>
                  <a:gd name="T10" fmla="*/ 466 w 575"/>
                  <a:gd name="T11" fmla="*/ 224 h 456"/>
                  <a:gd name="T12" fmla="*/ 474 w 575"/>
                  <a:gd name="T13" fmla="*/ 168 h 456"/>
                  <a:gd name="T14" fmla="*/ 491 w 575"/>
                  <a:gd name="T15" fmla="*/ 132 h 456"/>
                  <a:gd name="T16" fmla="*/ 504 w 575"/>
                  <a:gd name="T17" fmla="*/ 114 h 456"/>
                  <a:gd name="T18" fmla="*/ 515 w 575"/>
                  <a:gd name="T19" fmla="*/ 108 h 456"/>
                  <a:gd name="T20" fmla="*/ 562 w 575"/>
                  <a:gd name="T21" fmla="*/ 82 h 456"/>
                  <a:gd name="T22" fmla="*/ 575 w 575"/>
                  <a:gd name="T23" fmla="*/ 66 h 456"/>
                  <a:gd name="T24" fmla="*/ 564 w 575"/>
                  <a:gd name="T25" fmla="*/ 54 h 456"/>
                  <a:gd name="T26" fmla="*/ 551 w 575"/>
                  <a:gd name="T27" fmla="*/ 48 h 456"/>
                  <a:gd name="T28" fmla="*/ 513 w 575"/>
                  <a:gd name="T29" fmla="*/ 44 h 456"/>
                  <a:gd name="T30" fmla="*/ 483 w 575"/>
                  <a:gd name="T31" fmla="*/ 52 h 456"/>
                  <a:gd name="T32" fmla="*/ 458 w 575"/>
                  <a:gd name="T33" fmla="*/ 70 h 456"/>
                  <a:gd name="T34" fmla="*/ 439 w 575"/>
                  <a:gd name="T35" fmla="*/ 94 h 456"/>
                  <a:gd name="T36" fmla="*/ 431 w 575"/>
                  <a:gd name="T37" fmla="*/ 116 h 456"/>
                  <a:gd name="T38" fmla="*/ 420 w 575"/>
                  <a:gd name="T39" fmla="*/ 136 h 456"/>
                  <a:gd name="T40" fmla="*/ 406 w 575"/>
                  <a:gd name="T41" fmla="*/ 144 h 456"/>
                  <a:gd name="T42" fmla="*/ 393 w 575"/>
                  <a:gd name="T43" fmla="*/ 146 h 456"/>
                  <a:gd name="T44" fmla="*/ 365 w 575"/>
                  <a:gd name="T45" fmla="*/ 146 h 456"/>
                  <a:gd name="T46" fmla="*/ 305 w 575"/>
                  <a:gd name="T47" fmla="*/ 132 h 456"/>
                  <a:gd name="T48" fmla="*/ 240 w 575"/>
                  <a:gd name="T49" fmla="*/ 108 h 456"/>
                  <a:gd name="T50" fmla="*/ 166 w 575"/>
                  <a:gd name="T51" fmla="*/ 72 h 456"/>
                  <a:gd name="T52" fmla="*/ 150 w 575"/>
                  <a:gd name="T53" fmla="*/ 62 h 456"/>
                  <a:gd name="T54" fmla="*/ 112 w 575"/>
                  <a:gd name="T55" fmla="*/ 30 h 456"/>
                  <a:gd name="T56" fmla="*/ 87 w 575"/>
                  <a:gd name="T57" fmla="*/ 12 h 456"/>
                  <a:gd name="T58" fmla="*/ 63 w 575"/>
                  <a:gd name="T59" fmla="*/ 2 h 456"/>
                  <a:gd name="T60" fmla="*/ 43 w 575"/>
                  <a:gd name="T61" fmla="*/ 0 h 456"/>
                  <a:gd name="T62" fmla="*/ 13 w 575"/>
                  <a:gd name="T63" fmla="*/ 6 h 456"/>
                  <a:gd name="T64" fmla="*/ 0 w 575"/>
                  <a:gd name="T65" fmla="*/ 18 h 456"/>
                  <a:gd name="T66" fmla="*/ 5 w 575"/>
                  <a:gd name="T67" fmla="*/ 38 h 456"/>
                  <a:gd name="T68" fmla="*/ 13 w 575"/>
                  <a:gd name="T69" fmla="*/ 48 h 456"/>
                  <a:gd name="T70" fmla="*/ 71 w 575"/>
                  <a:gd name="T71" fmla="*/ 110 h 456"/>
                  <a:gd name="T72" fmla="*/ 90 w 575"/>
                  <a:gd name="T73" fmla="*/ 126 h 456"/>
                  <a:gd name="T74" fmla="*/ 112 w 575"/>
                  <a:gd name="T75" fmla="*/ 132 h 456"/>
                  <a:gd name="T76" fmla="*/ 109 w 575"/>
                  <a:gd name="T77" fmla="*/ 134 h 456"/>
                  <a:gd name="T78" fmla="*/ 90 w 575"/>
                  <a:gd name="T79" fmla="*/ 152 h 456"/>
                  <a:gd name="T80" fmla="*/ 87 w 575"/>
                  <a:gd name="T81" fmla="*/ 166 h 456"/>
                  <a:gd name="T82" fmla="*/ 87 w 575"/>
                  <a:gd name="T83" fmla="*/ 172 h 456"/>
                  <a:gd name="T84" fmla="*/ 95 w 575"/>
                  <a:gd name="T85" fmla="*/ 182 h 456"/>
                  <a:gd name="T86" fmla="*/ 95 w 575"/>
                  <a:gd name="T87" fmla="*/ 188 h 456"/>
                  <a:gd name="T88" fmla="*/ 90 w 575"/>
                  <a:gd name="T89" fmla="*/ 192 h 456"/>
                  <a:gd name="T90" fmla="*/ 76 w 575"/>
                  <a:gd name="T91" fmla="*/ 214 h 456"/>
                  <a:gd name="T92" fmla="*/ 76 w 575"/>
                  <a:gd name="T93" fmla="*/ 230 h 456"/>
                  <a:gd name="T94" fmla="*/ 82 w 575"/>
                  <a:gd name="T95" fmla="*/ 252 h 456"/>
                  <a:gd name="T96" fmla="*/ 73 w 575"/>
                  <a:gd name="T97" fmla="*/ 262 h 456"/>
                  <a:gd name="T98" fmla="*/ 68 w 575"/>
                  <a:gd name="T99" fmla="*/ 288 h 456"/>
                  <a:gd name="T100" fmla="*/ 71 w 575"/>
                  <a:gd name="T101" fmla="*/ 296 h 456"/>
                  <a:gd name="T102" fmla="*/ 93 w 575"/>
                  <a:gd name="T103" fmla="*/ 326 h 456"/>
                  <a:gd name="T104" fmla="*/ 142 w 575"/>
                  <a:gd name="T105" fmla="*/ 370 h 456"/>
                  <a:gd name="T106" fmla="*/ 163 w 575"/>
                  <a:gd name="T107" fmla="*/ 388 h 456"/>
                  <a:gd name="T108" fmla="*/ 185 w 575"/>
                  <a:gd name="T109" fmla="*/ 420 h 456"/>
                  <a:gd name="T110" fmla="*/ 191 w 575"/>
                  <a:gd name="T111" fmla="*/ 434 h 456"/>
                  <a:gd name="T112" fmla="*/ 207 w 575"/>
                  <a:gd name="T113" fmla="*/ 446 h 456"/>
                  <a:gd name="T114" fmla="*/ 234 w 575"/>
                  <a:gd name="T115" fmla="*/ 452 h 456"/>
                  <a:gd name="T116" fmla="*/ 300 w 575"/>
                  <a:gd name="T117" fmla="*/ 456 h 456"/>
                  <a:gd name="T118" fmla="*/ 357 w 575"/>
                  <a:gd name="T119" fmla="*/ 448 h 456"/>
                  <a:gd name="T120" fmla="*/ 373 w 575"/>
                  <a:gd name="T121" fmla="*/ 442 h 456"/>
                  <a:gd name="T122" fmla="*/ 376 w 575"/>
                  <a:gd name="T123" fmla="*/ 434 h 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5" h="456">
                    <a:moveTo>
                      <a:pt x="376" y="434"/>
                    </a:moveTo>
                    <a:lnTo>
                      <a:pt x="376" y="434"/>
                    </a:lnTo>
                    <a:lnTo>
                      <a:pt x="379" y="428"/>
                    </a:lnTo>
                    <a:lnTo>
                      <a:pt x="390" y="414"/>
                    </a:lnTo>
                    <a:lnTo>
                      <a:pt x="420" y="374"/>
                    </a:lnTo>
                    <a:lnTo>
                      <a:pt x="436" y="352"/>
                    </a:lnTo>
                    <a:lnTo>
                      <a:pt x="450" y="330"/>
                    </a:lnTo>
                    <a:lnTo>
                      <a:pt x="461" y="308"/>
                    </a:lnTo>
                    <a:lnTo>
                      <a:pt x="463" y="292"/>
                    </a:lnTo>
                    <a:lnTo>
                      <a:pt x="463" y="250"/>
                    </a:lnTo>
                    <a:lnTo>
                      <a:pt x="466" y="224"/>
                    </a:lnTo>
                    <a:lnTo>
                      <a:pt x="469" y="196"/>
                    </a:lnTo>
                    <a:lnTo>
                      <a:pt x="474" y="168"/>
                    </a:lnTo>
                    <a:lnTo>
                      <a:pt x="485" y="142"/>
                    </a:lnTo>
                    <a:lnTo>
                      <a:pt x="491" y="132"/>
                    </a:lnTo>
                    <a:lnTo>
                      <a:pt x="496" y="122"/>
                    </a:lnTo>
                    <a:lnTo>
                      <a:pt x="504" y="114"/>
                    </a:lnTo>
                    <a:lnTo>
                      <a:pt x="515" y="108"/>
                    </a:lnTo>
                    <a:lnTo>
                      <a:pt x="548" y="90"/>
                    </a:lnTo>
                    <a:lnTo>
                      <a:pt x="562" y="82"/>
                    </a:lnTo>
                    <a:lnTo>
                      <a:pt x="570" y="74"/>
                    </a:lnTo>
                    <a:lnTo>
                      <a:pt x="575" y="66"/>
                    </a:lnTo>
                    <a:lnTo>
                      <a:pt x="573" y="58"/>
                    </a:lnTo>
                    <a:lnTo>
                      <a:pt x="564" y="54"/>
                    </a:lnTo>
                    <a:lnTo>
                      <a:pt x="551" y="48"/>
                    </a:lnTo>
                    <a:lnTo>
                      <a:pt x="532" y="44"/>
                    </a:lnTo>
                    <a:lnTo>
                      <a:pt x="513" y="44"/>
                    </a:lnTo>
                    <a:lnTo>
                      <a:pt x="499" y="48"/>
                    </a:lnTo>
                    <a:lnTo>
                      <a:pt x="483" y="52"/>
                    </a:lnTo>
                    <a:lnTo>
                      <a:pt x="469" y="60"/>
                    </a:lnTo>
                    <a:lnTo>
                      <a:pt x="458" y="70"/>
                    </a:lnTo>
                    <a:lnTo>
                      <a:pt x="447" y="82"/>
                    </a:lnTo>
                    <a:lnTo>
                      <a:pt x="439" y="94"/>
                    </a:lnTo>
                    <a:lnTo>
                      <a:pt x="431" y="116"/>
                    </a:lnTo>
                    <a:lnTo>
                      <a:pt x="425" y="132"/>
                    </a:lnTo>
                    <a:lnTo>
                      <a:pt x="420" y="136"/>
                    </a:lnTo>
                    <a:lnTo>
                      <a:pt x="414" y="140"/>
                    </a:lnTo>
                    <a:lnTo>
                      <a:pt x="406" y="144"/>
                    </a:lnTo>
                    <a:lnTo>
                      <a:pt x="393" y="146"/>
                    </a:lnTo>
                    <a:lnTo>
                      <a:pt x="379" y="148"/>
                    </a:lnTo>
                    <a:lnTo>
                      <a:pt x="365" y="146"/>
                    </a:lnTo>
                    <a:lnTo>
                      <a:pt x="338" y="142"/>
                    </a:lnTo>
                    <a:lnTo>
                      <a:pt x="305" y="132"/>
                    </a:lnTo>
                    <a:lnTo>
                      <a:pt x="273" y="120"/>
                    </a:lnTo>
                    <a:lnTo>
                      <a:pt x="240" y="108"/>
                    </a:lnTo>
                    <a:lnTo>
                      <a:pt x="210" y="94"/>
                    </a:lnTo>
                    <a:lnTo>
                      <a:pt x="166" y="72"/>
                    </a:lnTo>
                    <a:lnTo>
                      <a:pt x="150" y="62"/>
                    </a:lnTo>
                    <a:lnTo>
                      <a:pt x="133" y="52"/>
                    </a:lnTo>
                    <a:lnTo>
                      <a:pt x="112" y="30"/>
                    </a:lnTo>
                    <a:lnTo>
                      <a:pt x="101" y="20"/>
                    </a:lnTo>
                    <a:lnTo>
                      <a:pt x="87" y="12"/>
                    </a:lnTo>
                    <a:lnTo>
                      <a:pt x="76" y="6"/>
                    </a:lnTo>
                    <a:lnTo>
                      <a:pt x="63" y="2"/>
                    </a:lnTo>
                    <a:lnTo>
                      <a:pt x="43" y="0"/>
                    </a:lnTo>
                    <a:lnTo>
                      <a:pt x="27" y="2"/>
                    </a:lnTo>
                    <a:lnTo>
                      <a:pt x="13" y="6"/>
                    </a:lnTo>
                    <a:lnTo>
                      <a:pt x="5" y="12"/>
                    </a:lnTo>
                    <a:lnTo>
                      <a:pt x="0" y="18"/>
                    </a:lnTo>
                    <a:lnTo>
                      <a:pt x="0" y="28"/>
                    </a:lnTo>
                    <a:lnTo>
                      <a:pt x="5" y="38"/>
                    </a:lnTo>
                    <a:lnTo>
                      <a:pt x="13" y="48"/>
                    </a:lnTo>
                    <a:lnTo>
                      <a:pt x="49" y="86"/>
                    </a:lnTo>
                    <a:lnTo>
                      <a:pt x="71" y="110"/>
                    </a:lnTo>
                    <a:lnTo>
                      <a:pt x="82" y="120"/>
                    </a:lnTo>
                    <a:lnTo>
                      <a:pt x="90" y="126"/>
                    </a:lnTo>
                    <a:lnTo>
                      <a:pt x="101" y="130"/>
                    </a:lnTo>
                    <a:lnTo>
                      <a:pt x="112" y="132"/>
                    </a:lnTo>
                    <a:lnTo>
                      <a:pt x="109" y="134"/>
                    </a:lnTo>
                    <a:lnTo>
                      <a:pt x="98" y="140"/>
                    </a:lnTo>
                    <a:lnTo>
                      <a:pt x="90" y="152"/>
                    </a:lnTo>
                    <a:lnTo>
                      <a:pt x="87" y="158"/>
                    </a:lnTo>
                    <a:lnTo>
                      <a:pt x="87" y="166"/>
                    </a:lnTo>
                    <a:lnTo>
                      <a:pt x="87" y="172"/>
                    </a:lnTo>
                    <a:lnTo>
                      <a:pt x="90" y="176"/>
                    </a:lnTo>
                    <a:lnTo>
                      <a:pt x="95" y="182"/>
                    </a:lnTo>
                    <a:lnTo>
                      <a:pt x="98" y="186"/>
                    </a:lnTo>
                    <a:lnTo>
                      <a:pt x="95" y="188"/>
                    </a:lnTo>
                    <a:lnTo>
                      <a:pt x="90" y="192"/>
                    </a:lnTo>
                    <a:lnTo>
                      <a:pt x="82" y="202"/>
                    </a:lnTo>
                    <a:lnTo>
                      <a:pt x="76" y="214"/>
                    </a:lnTo>
                    <a:lnTo>
                      <a:pt x="76" y="230"/>
                    </a:lnTo>
                    <a:lnTo>
                      <a:pt x="79" y="248"/>
                    </a:lnTo>
                    <a:lnTo>
                      <a:pt x="82" y="252"/>
                    </a:lnTo>
                    <a:lnTo>
                      <a:pt x="73" y="262"/>
                    </a:lnTo>
                    <a:lnTo>
                      <a:pt x="71" y="274"/>
                    </a:lnTo>
                    <a:lnTo>
                      <a:pt x="68" y="288"/>
                    </a:lnTo>
                    <a:lnTo>
                      <a:pt x="71" y="296"/>
                    </a:lnTo>
                    <a:lnTo>
                      <a:pt x="73" y="304"/>
                    </a:lnTo>
                    <a:lnTo>
                      <a:pt x="93" y="326"/>
                    </a:lnTo>
                    <a:lnTo>
                      <a:pt x="114" y="350"/>
                    </a:lnTo>
                    <a:lnTo>
                      <a:pt x="142" y="370"/>
                    </a:lnTo>
                    <a:lnTo>
                      <a:pt x="163" y="388"/>
                    </a:lnTo>
                    <a:lnTo>
                      <a:pt x="177" y="404"/>
                    </a:lnTo>
                    <a:lnTo>
                      <a:pt x="185" y="420"/>
                    </a:lnTo>
                    <a:lnTo>
                      <a:pt x="191" y="434"/>
                    </a:lnTo>
                    <a:lnTo>
                      <a:pt x="196" y="440"/>
                    </a:lnTo>
                    <a:lnTo>
                      <a:pt x="207" y="446"/>
                    </a:lnTo>
                    <a:lnTo>
                      <a:pt x="218" y="450"/>
                    </a:lnTo>
                    <a:lnTo>
                      <a:pt x="234" y="452"/>
                    </a:lnTo>
                    <a:lnTo>
                      <a:pt x="264" y="456"/>
                    </a:lnTo>
                    <a:lnTo>
                      <a:pt x="300" y="456"/>
                    </a:lnTo>
                    <a:lnTo>
                      <a:pt x="330" y="452"/>
                    </a:lnTo>
                    <a:lnTo>
                      <a:pt x="357" y="448"/>
                    </a:lnTo>
                    <a:lnTo>
                      <a:pt x="368" y="444"/>
                    </a:lnTo>
                    <a:lnTo>
                      <a:pt x="373" y="442"/>
                    </a:lnTo>
                    <a:lnTo>
                      <a:pt x="376" y="438"/>
                    </a:lnTo>
                    <a:lnTo>
                      <a:pt x="376" y="4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4" name="Freeform 69"/>
              <p:cNvSpPr>
                <a:spLocks noEditPoints="1"/>
              </p:cNvSpPr>
              <p:nvPr/>
            </p:nvSpPr>
            <p:spPr bwMode="auto">
              <a:xfrm>
                <a:off x="3508" y="2216"/>
                <a:ext cx="526" cy="456"/>
              </a:xfrm>
              <a:custGeom>
                <a:avLst/>
                <a:gdLst>
                  <a:gd name="T0" fmla="*/ 431 w 526"/>
                  <a:gd name="T1" fmla="*/ 114 h 456"/>
                  <a:gd name="T2" fmla="*/ 417 w 526"/>
                  <a:gd name="T3" fmla="*/ 140 h 456"/>
                  <a:gd name="T4" fmla="*/ 401 w 526"/>
                  <a:gd name="T5" fmla="*/ 146 h 456"/>
                  <a:gd name="T6" fmla="*/ 433 w 526"/>
                  <a:gd name="T7" fmla="*/ 144 h 456"/>
                  <a:gd name="T8" fmla="*/ 461 w 526"/>
                  <a:gd name="T9" fmla="*/ 134 h 456"/>
                  <a:gd name="T10" fmla="*/ 477 w 526"/>
                  <a:gd name="T11" fmla="*/ 90 h 456"/>
                  <a:gd name="T12" fmla="*/ 499 w 526"/>
                  <a:gd name="T13" fmla="*/ 64 h 456"/>
                  <a:gd name="T14" fmla="*/ 526 w 526"/>
                  <a:gd name="T15" fmla="*/ 44 h 456"/>
                  <a:gd name="T16" fmla="*/ 485 w 526"/>
                  <a:gd name="T17" fmla="*/ 52 h 456"/>
                  <a:gd name="T18" fmla="*/ 455 w 526"/>
                  <a:gd name="T19" fmla="*/ 74 h 456"/>
                  <a:gd name="T20" fmla="*/ 439 w 526"/>
                  <a:gd name="T21" fmla="*/ 94 h 456"/>
                  <a:gd name="T22" fmla="*/ 245 w 526"/>
                  <a:gd name="T23" fmla="*/ 424 h 456"/>
                  <a:gd name="T24" fmla="*/ 196 w 526"/>
                  <a:gd name="T25" fmla="*/ 376 h 456"/>
                  <a:gd name="T26" fmla="*/ 144 w 526"/>
                  <a:gd name="T27" fmla="*/ 334 h 456"/>
                  <a:gd name="T28" fmla="*/ 120 w 526"/>
                  <a:gd name="T29" fmla="*/ 296 h 456"/>
                  <a:gd name="T30" fmla="*/ 125 w 526"/>
                  <a:gd name="T31" fmla="*/ 272 h 456"/>
                  <a:gd name="T32" fmla="*/ 128 w 526"/>
                  <a:gd name="T33" fmla="*/ 256 h 456"/>
                  <a:gd name="T34" fmla="*/ 123 w 526"/>
                  <a:gd name="T35" fmla="*/ 224 h 456"/>
                  <a:gd name="T36" fmla="*/ 142 w 526"/>
                  <a:gd name="T37" fmla="*/ 196 h 456"/>
                  <a:gd name="T38" fmla="*/ 139 w 526"/>
                  <a:gd name="T39" fmla="*/ 192 h 456"/>
                  <a:gd name="T40" fmla="*/ 131 w 526"/>
                  <a:gd name="T41" fmla="*/ 174 h 456"/>
                  <a:gd name="T42" fmla="*/ 133 w 526"/>
                  <a:gd name="T43" fmla="*/ 160 h 456"/>
                  <a:gd name="T44" fmla="*/ 153 w 526"/>
                  <a:gd name="T45" fmla="*/ 140 h 456"/>
                  <a:gd name="T46" fmla="*/ 131 w 526"/>
                  <a:gd name="T47" fmla="*/ 134 h 456"/>
                  <a:gd name="T48" fmla="*/ 87 w 526"/>
                  <a:gd name="T49" fmla="*/ 96 h 456"/>
                  <a:gd name="T50" fmla="*/ 41 w 526"/>
                  <a:gd name="T51" fmla="*/ 50 h 456"/>
                  <a:gd name="T52" fmla="*/ 38 w 526"/>
                  <a:gd name="T53" fmla="*/ 24 h 456"/>
                  <a:gd name="T54" fmla="*/ 68 w 526"/>
                  <a:gd name="T55" fmla="*/ 12 h 456"/>
                  <a:gd name="T56" fmla="*/ 73 w 526"/>
                  <a:gd name="T57" fmla="*/ 6 h 456"/>
                  <a:gd name="T58" fmla="*/ 43 w 526"/>
                  <a:gd name="T59" fmla="*/ 0 h 456"/>
                  <a:gd name="T60" fmla="*/ 5 w 526"/>
                  <a:gd name="T61" fmla="*/ 12 h 456"/>
                  <a:gd name="T62" fmla="*/ 5 w 526"/>
                  <a:gd name="T63" fmla="*/ 38 h 456"/>
                  <a:gd name="T64" fmla="*/ 49 w 526"/>
                  <a:gd name="T65" fmla="*/ 86 h 456"/>
                  <a:gd name="T66" fmla="*/ 90 w 526"/>
                  <a:gd name="T67" fmla="*/ 126 h 456"/>
                  <a:gd name="T68" fmla="*/ 112 w 526"/>
                  <a:gd name="T69" fmla="*/ 132 h 456"/>
                  <a:gd name="T70" fmla="*/ 90 w 526"/>
                  <a:gd name="T71" fmla="*/ 152 h 456"/>
                  <a:gd name="T72" fmla="*/ 87 w 526"/>
                  <a:gd name="T73" fmla="*/ 166 h 456"/>
                  <a:gd name="T74" fmla="*/ 95 w 526"/>
                  <a:gd name="T75" fmla="*/ 182 h 456"/>
                  <a:gd name="T76" fmla="*/ 95 w 526"/>
                  <a:gd name="T77" fmla="*/ 188 h 456"/>
                  <a:gd name="T78" fmla="*/ 76 w 526"/>
                  <a:gd name="T79" fmla="*/ 214 h 456"/>
                  <a:gd name="T80" fmla="*/ 79 w 526"/>
                  <a:gd name="T81" fmla="*/ 248 h 456"/>
                  <a:gd name="T82" fmla="*/ 73 w 526"/>
                  <a:gd name="T83" fmla="*/ 262 h 456"/>
                  <a:gd name="T84" fmla="*/ 68 w 526"/>
                  <a:gd name="T85" fmla="*/ 288 h 456"/>
                  <a:gd name="T86" fmla="*/ 93 w 526"/>
                  <a:gd name="T87" fmla="*/ 326 h 456"/>
                  <a:gd name="T88" fmla="*/ 142 w 526"/>
                  <a:gd name="T89" fmla="*/ 370 h 456"/>
                  <a:gd name="T90" fmla="*/ 185 w 526"/>
                  <a:gd name="T91" fmla="*/ 420 h 456"/>
                  <a:gd name="T92" fmla="*/ 196 w 526"/>
                  <a:gd name="T93" fmla="*/ 440 h 456"/>
                  <a:gd name="T94" fmla="*/ 232 w 526"/>
                  <a:gd name="T95" fmla="*/ 452 h 456"/>
                  <a:gd name="T96" fmla="*/ 292 w 526"/>
                  <a:gd name="T97" fmla="*/ 456 h 456"/>
                  <a:gd name="T98" fmla="*/ 259 w 526"/>
                  <a:gd name="T99" fmla="*/ 444 h 4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6" h="456">
                    <a:moveTo>
                      <a:pt x="439" y="94"/>
                    </a:moveTo>
                    <a:lnTo>
                      <a:pt x="439" y="94"/>
                    </a:lnTo>
                    <a:lnTo>
                      <a:pt x="431" y="114"/>
                    </a:lnTo>
                    <a:lnTo>
                      <a:pt x="425" y="130"/>
                    </a:lnTo>
                    <a:lnTo>
                      <a:pt x="423" y="134"/>
                    </a:lnTo>
                    <a:lnTo>
                      <a:pt x="417" y="140"/>
                    </a:lnTo>
                    <a:lnTo>
                      <a:pt x="409" y="142"/>
                    </a:lnTo>
                    <a:lnTo>
                      <a:pt x="401" y="146"/>
                    </a:lnTo>
                    <a:lnTo>
                      <a:pt x="417" y="146"/>
                    </a:lnTo>
                    <a:lnTo>
                      <a:pt x="433" y="144"/>
                    </a:lnTo>
                    <a:lnTo>
                      <a:pt x="447" y="142"/>
                    </a:lnTo>
                    <a:lnTo>
                      <a:pt x="455" y="138"/>
                    </a:lnTo>
                    <a:lnTo>
                      <a:pt x="461" y="134"/>
                    </a:lnTo>
                    <a:lnTo>
                      <a:pt x="466" y="128"/>
                    </a:lnTo>
                    <a:lnTo>
                      <a:pt x="469" y="114"/>
                    </a:lnTo>
                    <a:lnTo>
                      <a:pt x="477" y="90"/>
                    </a:lnTo>
                    <a:lnTo>
                      <a:pt x="488" y="76"/>
                    </a:lnTo>
                    <a:lnTo>
                      <a:pt x="499" y="64"/>
                    </a:lnTo>
                    <a:lnTo>
                      <a:pt x="513" y="52"/>
                    </a:lnTo>
                    <a:lnTo>
                      <a:pt x="526" y="44"/>
                    </a:lnTo>
                    <a:lnTo>
                      <a:pt x="513" y="44"/>
                    </a:lnTo>
                    <a:lnTo>
                      <a:pt x="499" y="48"/>
                    </a:lnTo>
                    <a:lnTo>
                      <a:pt x="485" y="52"/>
                    </a:lnTo>
                    <a:lnTo>
                      <a:pt x="474" y="58"/>
                    </a:lnTo>
                    <a:lnTo>
                      <a:pt x="463" y="64"/>
                    </a:lnTo>
                    <a:lnTo>
                      <a:pt x="455" y="74"/>
                    </a:lnTo>
                    <a:lnTo>
                      <a:pt x="447" y="84"/>
                    </a:lnTo>
                    <a:lnTo>
                      <a:pt x="439" y="94"/>
                    </a:lnTo>
                    <a:close/>
                    <a:moveTo>
                      <a:pt x="251" y="438"/>
                    </a:moveTo>
                    <a:lnTo>
                      <a:pt x="251" y="438"/>
                    </a:lnTo>
                    <a:lnTo>
                      <a:pt x="245" y="424"/>
                    </a:lnTo>
                    <a:lnTo>
                      <a:pt x="234" y="410"/>
                    </a:lnTo>
                    <a:lnTo>
                      <a:pt x="221" y="394"/>
                    </a:lnTo>
                    <a:lnTo>
                      <a:pt x="196" y="376"/>
                    </a:lnTo>
                    <a:lnTo>
                      <a:pt x="172" y="358"/>
                    </a:lnTo>
                    <a:lnTo>
                      <a:pt x="144" y="334"/>
                    </a:lnTo>
                    <a:lnTo>
                      <a:pt x="128" y="314"/>
                    </a:lnTo>
                    <a:lnTo>
                      <a:pt x="123" y="304"/>
                    </a:lnTo>
                    <a:lnTo>
                      <a:pt x="120" y="296"/>
                    </a:lnTo>
                    <a:lnTo>
                      <a:pt x="120" y="282"/>
                    </a:lnTo>
                    <a:lnTo>
                      <a:pt x="125" y="272"/>
                    </a:lnTo>
                    <a:lnTo>
                      <a:pt x="131" y="260"/>
                    </a:lnTo>
                    <a:lnTo>
                      <a:pt x="128" y="256"/>
                    </a:lnTo>
                    <a:lnTo>
                      <a:pt x="123" y="238"/>
                    </a:lnTo>
                    <a:lnTo>
                      <a:pt x="123" y="224"/>
                    </a:lnTo>
                    <a:lnTo>
                      <a:pt x="128" y="210"/>
                    </a:lnTo>
                    <a:lnTo>
                      <a:pt x="133" y="202"/>
                    </a:lnTo>
                    <a:lnTo>
                      <a:pt x="142" y="196"/>
                    </a:lnTo>
                    <a:lnTo>
                      <a:pt x="142" y="194"/>
                    </a:lnTo>
                    <a:lnTo>
                      <a:pt x="139" y="192"/>
                    </a:lnTo>
                    <a:lnTo>
                      <a:pt x="133" y="186"/>
                    </a:lnTo>
                    <a:lnTo>
                      <a:pt x="131" y="180"/>
                    </a:lnTo>
                    <a:lnTo>
                      <a:pt x="131" y="174"/>
                    </a:lnTo>
                    <a:lnTo>
                      <a:pt x="131" y="166"/>
                    </a:lnTo>
                    <a:lnTo>
                      <a:pt x="133" y="160"/>
                    </a:lnTo>
                    <a:lnTo>
                      <a:pt x="142" y="150"/>
                    </a:lnTo>
                    <a:lnTo>
                      <a:pt x="150" y="142"/>
                    </a:lnTo>
                    <a:lnTo>
                      <a:pt x="153" y="140"/>
                    </a:lnTo>
                    <a:lnTo>
                      <a:pt x="142" y="138"/>
                    </a:lnTo>
                    <a:lnTo>
                      <a:pt x="131" y="134"/>
                    </a:lnTo>
                    <a:lnTo>
                      <a:pt x="123" y="128"/>
                    </a:lnTo>
                    <a:lnTo>
                      <a:pt x="112" y="120"/>
                    </a:lnTo>
                    <a:lnTo>
                      <a:pt x="87" y="96"/>
                    </a:lnTo>
                    <a:lnTo>
                      <a:pt x="49" y="60"/>
                    </a:lnTo>
                    <a:lnTo>
                      <a:pt x="41" y="50"/>
                    </a:lnTo>
                    <a:lnTo>
                      <a:pt x="35" y="40"/>
                    </a:lnTo>
                    <a:lnTo>
                      <a:pt x="35" y="32"/>
                    </a:lnTo>
                    <a:lnTo>
                      <a:pt x="38" y="24"/>
                    </a:lnTo>
                    <a:lnTo>
                      <a:pt x="43" y="18"/>
                    </a:lnTo>
                    <a:lnTo>
                      <a:pt x="54" y="14"/>
                    </a:lnTo>
                    <a:lnTo>
                      <a:pt x="68" y="12"/>
                    </a:lnTo>
                    <a:lnTo>
                      <a:pt x="87" y="10"/>
                    </a:lnTo>
                    <a:lnTo>
                      <a:pt x="73" y="6"/>
                    </a:lnTo>
                    <a:lnTo>
                      <a:pt x="63" y="2"/>
                    </a:lnTo>
                    <a:lnTo>
                      <a:pt x="43" y="0"/>
                    </a:lnTo>
                    <a:lnTo>
                      <a:pt x="27" y="2"/>
                    </a:lnTo>
                    <a:lnTo>
                      <a:pt x="13" y="6"/>
                    </a:lnTo>
                    <a:lnTo>
                      <a:pt x="5" y="12"/>
                    </a:lnTo>
                    <a:lnTo>
                      <a:pt x="0" y="18"/>
                    </a:lnTo>
                    <a:lnTo>
                      <a:pt x="0" y="28"/>
                    </a:lnTo>
                    <a:lnTo>
                      <a:pt x="5" y="38"/>
                    </a:lnTo>
                    <a:lnTo>
                      <a:pt x="13" y="48"/>
                    </a:lnTo>
                    <a:lnTo>
                      <a:pt x="49" y="86"/>
                    </a:lnTo>
                    <a:lnTo>
                      <a:pt x="71" y="110"/>
                    </a:lnTo>
                    <a:lnTo>
                      <a:pt x="82" y="120"/>
                    </a:lnTo>
                    <a:lnTo>
                      <a:pt x="90" y="126"/>
                    </a:lnTo>
                    <a:lnTo>
                      <a:pt x="101" y="130"/>
                    </a:lnTo>
                    <a:lnTo>
                      <a:pt x="112" y="132"/>
                    </a:lnTo>
                    <a:lnTo>
                      <a:pt x="109" y="134"/>
                    </a:lnTo>
                    <a:lnTo>
                      <a:pt x="98" y="140"/>
                    </a:lnTo>
                    <a:lnTo>
                      <a:pt x="90" y="152"/>
                    </a:lnTo>
                    <a:lnTo>
                      <a:pt x="87" y="158"/>
                    </a:lnTo>
                    <a:lnTo>
                      <a:pt x="87" y="166"/>
                    </a:lnTo>
                    <a:lnTo>
                      <a:pt x="87" y="172"/>
                    </a:lnTo>
                    <a:lnTo>
                      <a:pt x="90" y="176"/>
                    </a:lnTo>
                    <a:lnTo>
                      <a:pt x="95" y="182"/>
                    </a:lnTo>
                    <a:lnTo>
                      <a:pt x="98" y="186"/>
                    </a:lnTo>
                    <a:lnTo>
                      <a:pt x="95" y="188"/>
                    </a:lnTo>
                    <a:lnTo>
                      <a:pt x="90" y="192"/>
                    </a:lnTo>
                    <a:lnTo>
                      <a:pt x="82" y="202"/>
                    </a:lnTo>
                    <a:lnTo>
                      <a:pt x="76" y="214"/>
                    </a:lnTo>
                    <a:lnTo>
                      <a:pt x="76" y="230"/>
                    </a:lnTo>
                    <a:lnTo>
                      <a:pt x="79" y="248"/>
                    </a:lnTo>
                    <a:lnTo>
                      <a:pt x="82" y="252"/>
                    </a:lnTo>
                    <a:lnTo>
                      <a:pt x="73" y="262"/>
                    </a:lnTo>
                    <a:lnTo>
                      <a:pt x="71" y="274"/>
                    </a:lnTo>
                    <a:lnTo>
                      <a:pt x="68" y="288"/>
                    </a:lnTo>
                    <a:lnTo>
                      <a:pt x="71" y="296"/>
                    </a:lnTo>
                    <a:lnTo>
                      <a:pt x="73" y="304"/>
                    </a:lnTo>
                    <a:lnTo>
                      <a:pt x="93" y="326"/>
                    </a:lnTo>
                    <a:lnTo>
                      <a:pt x="114" y="350"/>
                    </a:lnTo>
                    <a:lnTo>
                      <a:pt x="142" y="370"/>
                    </a:lnTo>
                    <a:lnTo>
                      <a:pt x="163" y="388"/>
                    </a:lnTo>
                    <a:lnTo>
                      <a:pt x="177" y="404"/>
                    </a:lnTo>
                    <a:lnTo>
                      <a:pt x="185" y="420"/>
                    </a:lnTo>
                    <a:lnTo>
                      <a:pt x="191" y="434"/>
                    </a:lnTo>
                    <a:lnTo>
                      <a:pt x="196" y="440"/>
                    </a:lnTo>
                    <a:lnTo>
                      <a:pt x="207" y="446"/>
                    </a:lnTo>
                    <a:lnTo>
                      <a:pt x="218" y="450"/>
                    </a:lnTo>
                    <a:lnTo>
                      <a:pt x="232" y="452"/>
                    </a:lnTo>
                    <a:lnTo>
                      <a:pt x="262" y="456"/>
                    </a:lnTo>
                    <a:lnTo>
                      <a:pt x="292" y="456"/>
                    </a:lnTo>
                    <a:lnTo>
                      <a:pt x="278" y="454"/>
                    </a:lnTo>
                    <a:lnTo>
                      <a:pt x="267" y="450"/>
                    </a:lnTo>
                    <a:lnTo>
                      <a:pt x="259" y="444"/>
                    </a:lnTo>
                    <a:lnTo>
                      <a:pt x="251" y="43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5" name="Freeform 70"/>
              <p:cNvSpPr>
                <a:spLocks/>
              </p:cNvSpPr>
              <p:nvPr/>
            </p:nvSpPr>
            <p:spPr bwMode="auto">
              <a:xfrm>
                <a:off x="3677" y="2172"/>
                <a:ext cx="474" cy="110"/>
              </a:xfrm>
              <a:custGeom>
                <a:avLst/>
                <a:gdLst>
                  <a:gd name="T0" fmla="*/ 0 w 474"/>
                  <a:gd name="T1" fmla="*/ 80 h 110"/>
                  <a:gd name="T2" fmla="*/ 0 w 474"/>
                  <a:gd name="T3" fmla="*/ 80 h 110"/>
                  <a:gd name="T4" fmla="*/ 22 w 474"/>
                  <a:gd name="T5" fmla="*/ 88 h 110"/>
                  <a:gd name="T6" fmla="*/ 44 w 474"/>
                  <a:gd name="T7" fmla="*/ 96 h 110"/>
                  <a:gd name="T8" fmla="*/ 74 w 474"/>
                  <a:gd name="T9" fmla="*/ 102 h 110"/>
                  <a:gd name="T10" fmla="*/ 106 w 474"/>
                  <a:gd name="T11" fmla="*/ 108 h 110"/>
                  <a:gd name="T12" fmla="*/ 123 w 474"/>
                  <a:gd name="T13" fmla="*/ 110 h 110"/>
                  <a:gd name="T14" fmla="*/ 142 w 474"/>
                  <a:gd name="T15" fmla="*/ 110 h 110"/>
                  <a:gd name="T16" fmla="*/ 158 w 474"/>
                  <a:gd name="T17" fmla="*/ 108 h 110"/>
                  <a:gd name="T18" fmla="*/ 174 w 474"/>
                  <a:gd name="T19" fmla="*/ 106 h 110"/>
                  <a:gd name="T20" fmla="*/ 191 w 474"/>
                  <a:gd name="T21" fmla="*/ 100 h 110"/>
                  <a:gd name="T22" fmla="*/ 207 w 474"/>
                  <a:gd name="T23" fmla="*/ 94 h 110"/>
                  <a:gd name="T24" fmla="*/ 207 w 474"/>
                  <a:gd name="T25" fmla="*/ 94 h 110"/>
                  <a:gd name="T26" fmla="*/ 262 w 474"/>
                  <a:gd name="T27" fmla="*/ 62 h 110"/>
                  <a:gd name="T28" fmla="*/ 284 w 474"/>
                  <a:gd name="T29" fmla="*/ 48 h 110"/>
                  <a:gd name="T30" fmla="*/ 305 w 474"/>
                  <a:gd name="T31" fmla="*/ 36 h 110"/>
                  <a:gd name="T32" fmla="*/ 327 w 474"/>
                  <a:gd name="T33" fmla="*/ 28 h 110"/>
                  <a:gd name="T34" fmla="*/ 352 w 474"/>
                  <a:gd name="T35" fmla="*/ 24 h 110"/>
                  <a:gd name="T36" fmla="*/ 374 w 474"/>
                  <a:gd name="T37" fmla="*/ 22 h 110"/>
                  <a:gd name="T38" fmla="*/ 401 w 474"/>
                  <a:gd name="T39" fmla="*/ 28 h 110"/>
                  <a:gd name="T40" fmla="*/ 401 w 474"/>
                  <a:gd name="T41" fmla="*/ 28 h 110"/>
                  <a:gd name="T42" fmla="*/ 474 w 474"/>
                  <a:gd name="T43" fmla="*/ 46 h 110"/>
                  <a:gd name="T44" fmla="*/ 474 w 474"/>
                  <a:gd name="T45" fmla="*/ 46 h 110"/>
                  <a:gd name="T46" fmla="*/ 466 w 474"/>
                  <a:gd name="T47" fmla="*/ 36 h 110"/>
                  <a:gd name="T48" fmla="*/ 455 w 474"/>
                  <a:gd name="T49" fmla="*/ 26 h 110"/>
                  <a:gd name="T50" fmla="*/ 439 w 474"/>
                  <a:gd name="T51" fmla="*/ 16 h 110"/>
                  <a:gd name="T52" fmla="*/ 420 w 474"/>
                  <a:gd name="T53" fmla="*/ 6 h 110"/>
                  <a:gd name="T54" fmla="*/ 409 w 474"/>
                  <a:gd name="T55" fmla="*/ 4 h 110"/>
                  <a:gd name="T56" fmla="*/ 395 w 474"/>
                  <a:gd name="T57" fmla="*/ 0 h 110"/>
                  <a:gd name="T58" fmla="*/ 382 w 474"/>
                  <a:gd name="T59" fmla="*/ 0 h 110"/>
                  <a:gd name="T60" fmla="*/ 368 w 474"/>
                  <a:gd name="T61" fmla="*/ 0 h 110"/>
                  <a:gd name="T62" fmla="*/ 352 w 474"/>
                  <a:gd name="T63" fmla="*/ 2 h 110"/>
                  <a:gd name="T64" fmla="*/ 333 w 474"/>
                  <a:gd name="T65" fmla="*/ 8 h 110"/>
                  <a:gd name="T66" fmla="*/ 333 w 474"/>
                  <a:gd name="T67" fmla="*/ 8 h 110"/>
                  <a:gd name="T68" fmla="*/ 300 w 474"/>
                  <a:gd name="T69" fmla="*/ 20 h 110"/>
                  <a:gd name="T70" fmla="*/ 270 w 474"/>
                  <a:gd name="T71" fmla="*/ 32 h 110"/>
                  <a:gd name="T72" fmla="*/ 240 w 474"/>
                  <a:gd name="T73" fmla="*/ 46 h 110"/>
                  <a:gd name="T74" fmla="*/ 215 w 474"/>
                  <a:gd name="T75" fmla="*/ 60 h 110"/>
                  <a:gd name="T76" fmla="*/ 172 w 474"/>
                  <a:gd name="T77" fmla="*/ 84 h 110"/>
                  <a:gd name="T78" fmla="*/ 153 w 474"/>
                  <a:gd name="T79" fmla="*/ 92 h 110"/>
                  <a:gd name="T80" fmla="*/ 134 w 474"/>
                  <a:gd name="T81" fmla="*/ 98 h 110"/>
                  <a:gd name="T82" fmla="*/ 134 w 474"/>
                  <a:gd name="T83" fmla="*/ 98 h 110"/>
                  <a:gd name="T84" fmla="*/ 114 w 474"/>
                  <a:gd name="T85" fmla="*/ 98 h 110"/>
                  <a:gd name="T86" fmla="*/ 93 w 474"/>
                  <a:gd name="T87" fmla="*/ 98 h 110"/>
                  <a:gd name="T88" fmla="*/ 49 w 474"/>
                  <a:gd name="T89" fmla="*/ 90 h 110"/>
                  <a:gd name="T90" fmla="*/ 14 w 474"/>
                  <a:gd name="T91" fmla="*/ 84 h 110"/>
                  <a:gd name="T92" fmla="*/ 0 w 474"/>
                  <a:gd name="T93" fmla="*/ 80 h 110"/>
                  <a:gd name="T94" fmla="*/ 0 w 474"/>
                  <a:gd name="T95" fmla="*/ 80 h 1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74" h="110">
                    <a:moveTo>
                      <a:pt x="0" y="80"/>
                    </a:moveTo>
                    <a:lnTo>
                      <a:pt x="0" y="80"/>
                    </a:lnTo>
                    <a:lnTo>
                      <a:pt x="22" y="88"/>
                    </a:lnTo>
                    <a:lnTo>
                      <a:pt x="44" y="96"/>
                    </a:lnTo>
                    <a:lnTo>
                      <a:pt x="74" y="102"/>
                    </a:lnTo>
                    <a:lnTo>
                      <a:pt x="106" y="108"/>
                    </a:lnTo>
                    <a:lnTo>
                      <a:pt x="123" y="110"/>
                    </a:lnTo>
                    <a:lnTo>
                      <a:pt x="142" y="110"/>
                    </a:lnTo>
                    <a:lnTo>
                      <a:pt x="158" y="108"/>
                    </a:lnTo>
                    <a:lnTo>
                      <a:pt x="174" y="106"/>
                    </a:lnTo>
                    <a:lnTo>
                      <a:pt x="191" y="100"/>
                    </a:lnTo>
                    <a:lnTo>
                      <a:pt x="207" y="94"/>
                    </a:lnTo>
                    <a:lnTo>
                      <a:pt x="262" y="62"/>
                    </a:lnTo>
                    <a:lnTo>
                      <a:pt x="284" y="48"/>
                    </a:lnTo>
                    <a:lnTo>
                      <a:pt x="305" y="36"/>
                    </a:lnTo>
                    <a:lnTo>
                      <a:pt x="327" y="28"/>
                    </a:lnTo>
                    <a:lnTo>
                      <a:pt x="352" y="24"/>
                    </a:lnTo>
                    <a:lnTo>
                      <a:pt x="374" y="22"/>
                    </a:lnTo>
                    <a:lnTo>
                      <a:pt x="401" y="28"/>
                    </a:lnTo>
                    <a:lnTo>
                      <a:pt x="474" y="46"/>
                    </a:lnTo>
                    <a:lnTo>
                      <a:pt x="466" y="36"/>
                    </a:lnTo>
                    <a:lnTo>
                      <a:pt x="455" y="26"/>
                    </a:lnTo>
                    <a:lnTo>
                      <a:pt x="439" y="16"/>
                    </a:lnTo>
                    <a:lnTo>
                      <a:pt x="420" y="6"/>
                    </a:lnTo>
                    <a:lnTo>
                      <a:pt x="409" y="4"/>
                    </a:lnTo>
                    <a:lnTo>
                      <a:pt x="395" y="0"/>
                    </a:lnTo>
                    <a:lnTo>
                      <a:pt x="382" y="0"/>
                    </a:lnTo>
                    <a:lnTo>
                      <a:pt x="368" y="0"/>
                    </a:lnTo>
                    <a:lnTo>
                      <a:pt x="352" y="2"/>
                    </a:lnTo>
                    <a:lnTo>
                      <a:pt x="333" y="8"/>
                    </a:lnTo>
                    <a:lnTo>
                      <a:pt x="300" y="20"/>
                    </a:lnTo>
                    <a:lnTo>
                      <a:pt x="270" y="32"/>
                    </a:lnTo>
                    <a:lnTo>
                      <a:pt x="240" y="46"/>
                    </a:lnTo>
                    <a:lnTo>
                      <a:pt x="215" y="60"/>
                    </a:lnTo>
                    <a:lnTo>
                      <a:pt x="172" y="84"/>
                    </a:lnTo>
                    <a:lnTo>
                      <a:pt x="153" y="92"/>
                    </a:lnTo>
                    <a:lnTo>
                      <a:pt x="134" y="98"/>
                    </a:lnTo>
                    <a:lnTo>
                      <a:pt x="114" y="98"/>
                    </a:lnTo>
                    <a:lnTo>
                      <a:pt x="93" y="98"/>
                    </a:lnTo>
                    <a:lnTo>
                      <a:pt x="49" y="90"/>
                    </a:lnTo>
                    <a:lnTo>
                      <a:pt x="14" y="84"/>
                    </a:lnTo>
                    <a:lnTo>
                      <a:pt x="0" y="80"/>
                    </a:lnTo>
                    <a:close/>
                  </a:path>
                </a:pathLst>
              </a:custGeom>
              <a:solidFill>
                <a:srgbClr val="B02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66" name="Freeform 71"/>
              <p:cNvSpPr>
                <a:spLocks/>
              </p:cNvSpPr>
              <p:nvPr/>
            </p:nvSpPr>
            <p:spPr bwMode="auto">
              <a:xfrm>
                <a:off x="4108" y="2184"/>
                <a:ext cx="71" cy="60"/>
              </a:xfrm>
              <a:custGeom>
                <a:avLst/>
                <a:gdLst>
                  <a:gd name="T0" fmla="*/ 5 w 71"/>
                  <a:gd name="T1" fmla="*/ 58 h 60"/>
                  <a:gd name="T2" fmla="*/ 5 w 71"/>
                  <a:gd name="T3" fmla="*/ 58 h 60"/>
                  <a:gd name="T4" fmla="*/ 5 w 71"/>
                  <a:gd name="T5" fmla="*/ 58 h 60"/>
                  <a:gd name="T6" fmla="*/ 5 w 71"/>
                  <a:gd name="T7" fmla="*/ 58 h 60"/>
                  <a:gd name="T8" fmla="*/ 11 w 71"/>
                  <a:gd name="T9" fmla="*/ 60 h 60"/>
                  <a:gd name="T10" fmla="*/ 16 w 71"/>
                  <a:gd name="T11" fmla="*/ 60 h 60"/>
                  <a:gd name="T12" fmla="*/ 24 w 71"/>
                  <a:gd name="T13" fmla="*/ 58 h 60"/>
                  <a:gd name="T14" fmla="*/ 30 w 71"/>
                  <a:gd name="T15" fmla="*/ 56 h 60"/>
                  <a:gd name="T16" fmla="*/ 43 w 71"/>
                  <a:gd name="T17" fmla="*/ 50 h 60"/>
                  <a:gd name="T18" fmla="*/ 54 w 71"/>
                  <a:gd name="T19" fmla="*/ 40 h 60"/>
                  <a:gd name="T20" fmla="*/ 65 w 71"/>
                  <a:gd name="T21" fmla="*/ 28 h 60"/>
                  <a:gd name="T22" fmla="*/ 68 w 71"/>
                  <a:gd name="T23" fmla="*/ 16 h 60"/>
                  <a:gd name="T24" fmla="*/ 71 w 71"/>
                  <a:gd name="T25" fmla="*/ 8 h 60"/>
                  <a:gd name="T26" fmla="*/ 68 w 71"/>
                  <a:gd name="T27" fmla="*/ 4 h 60"/>
                  <a:gd name="T28" fmla="*/ 65 w 71"/>
                  <a:gd name="T29" fmla="*/ 0 h 60"/>
                  <a:gd name="T30" fmla="*/ 65 w 71"/>
                  <a:gd name="T31" fmla="*/ 0 h 60"/>
                  <a:gd name="T32" fmla="*/ 65 w 71"/>
                  <a:gd name="T33" fmla="*/ 0 h 60"/>
                  <a:gd name="T34" fmla="*/ 65 w 71"/>
                  <a:gd name="T35" fmla="*/ 0 h 60"/>
                  <a:gd name="T36" fmla="*/ 60 w 71"/>
                  <a:gd name="T37" fmla="*/ 0 h 60"/>
                  <a:gd name="T38" fmla="*/ 60 w 71"/>
                  <a:gd name="T39" fmla="*/ 0 h 60"/>
                  <a:gd name="T40" fmla="*/ 52 w 71"/>
                  <a:gd name="T41" fmla="*/ 0 h 60"/>
                  <a:gd name="T42" fmla="*/ 46 w 71"/>
                  <a:gd name="T43" fmla="*/ 2 h 60"/>
                  <a:gd name="T44" fmla="*/ 46 w 71"/>
                  <a:gd name="T45" fmla="*/ 2 h 60"/>
                  <a:gd name="T46" fmla="*/ 46 w 71"/>
                  <a:gd name="T47" fmla="*/ 10 h 60"/>
                  <a:gd name="T48" fmla="*/ 43 w 71"/>
                  <a:gd name="T49" fmla="*/ 16 h 60"/>
                  <a:gd name="T50" fmla="*/ 41 w 71"/>
                  <a:gd name="T51" fmla="*/ 22 h 60"/>
                  <a:gd name="T52" fmla="*/ 35 w 71"/>
                  <a:gd name="T53" fmla="*/ 28 h 60"/>
                  <a:gd name="T54" fmla="*/ 22 w 71"/>
                  <a:gd name="T55" fmla="*/ 38 h 60"/>
                  <a:gd name="T56" fmla="*/ 3 w 71"/>
                  <a:gd name="T57" fmla="*/ 44 h 60"/>
                  <a:gd name="T58" fmla="*/ 3 w 71"/>
                  <a:gd name="T59" fmla="*/ 44 h 60"/>
                  <a:gd name="T60" fmla="*/ 0 w 71"/>
                  <a:gd name="T61" fmla="*/ 50 h 60"/>
                  <a:gd name="T62" fmla="*/ 3 w 71"/>
                  <a:gd name="T63" fmla="*/ 56 h 60"/>
                  <a:gd name="T64" fmla="*/ 3 w 71"/>
                  <a:gd name="T65" fmla="*/ 56 h 60"/>
                  <a:gd name="T66" fmla="*/ 5 w 71"/>
                  <a:gd name="T67" fmla="*/ 58 h 60"/>
                  <a:gd name="T68" fmla="*/ 5 w 71"/>
                  <a:gd name="T69" fmla="*/ 58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1" h="60">
                    <a:moveTo>
                      <a:pt x="5" y="58"/>
                    </a:moveTo>
                    <a:lnTo>
                      <a:pt x="5" y="58"/>
                    </a:lnTo>
                    <a:lnTo>
                      <a:pt x="11" y="60"/>
                    </a:lnTo>
                    <a:lnTo>
                      <a:pt x="16" y="60"/>
                    </a:lnTo>
                    <a:lnTo>
                      <a:pt x="24" y="58"/>
                    </a:lnTo>
                    <a:lnTo>
                      <a:pt x="30" y="56"/>
                    </a:lnTo>
                    <a:lnTo>
                      <a:pt x="43" y="50"/>
                    </a:lnTo>
                    <a:lnTo>
                      <a:pt x="54" y="40"/>
                    </a:lnTo>
                    <a:lnTo>
                      <a:pt x="65" y="28"/>
                    </a:lnTo>
                    <a:lnTo>
                      <a:pt x="68" y="16"/>
                    </a:lnTo>
                    <a:lnTo>
                      <a:pt x="71" y="8"/>
                    </a:lnTo>
                    <a:lnTo>
                      <a:pt x="68" y="4"/>
                    </a:lnTo>
                    <a:lnTo>
                      <a:pt x="65" y="0"/>
                    </a:lnTo>
                    <a:lnTo>
                      <a:pt x="60" y="0"/>
                    </a:lnTo>
                    <a:lnTo>
                      <a:pt x="52" y="0"/>
                    </a:lnTo>
                    <a:lnTo>
                      <a:pt x="46" y="2"/>
                    </a:lnTo>
                    <a:lnTo>
                      <a:pt x="46" y="10"/>
                    </a:lnTo>
                    <a:lnTo>
                      <a:pt x="43" y="16"/>
                    </a:lnTo>
                    <a:lnTo>
                      <a:pt x="41" y="22"/>
                    </a:lnTo>
                    <a:lnTo>
                      <a:pt x="35" y="28"/>
                    </a:lnTo>
                    <a:lnTo>
                      <a:pt x="22" y="38"/>
                    </a:lnTo>
                    <a:lnTo>
                      <a:pt x="3" y="44"/>
                    </a:lnTo>
                    <a:lnTo>
                      <a:pt x="0" y="50"/>
                    </a:lnTo>
                    <a:lnTo>
                      <a:pt x="3" y="56"/>
                    </a:lnTo>
                    <a:lnTo>
                      <a:pt x="5" y="58"/>
                    </a:lnTo>
                    <a:close/>
                  </a:path>
                </a:pathLst>
              </a:custGeom>
              <a:solidFill>
                <a:srgbClr val="B024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17" name="Group 72"/>
            <p:cNvGrpSpPr>
              <a:grpSpLocks/>
            </p:cNvGrpSpPr>
            <p:nvPr/>
          </p:nvGrpSpPr>
          <p:grpSpPr bwMode="auto">
            <a:xfrm rot="-660212">
              <a:off x="3684" y="1188"/>
              <a:ext cx="912" cy="657"/>
              <a:chOff x="5283" y="1540"/>
              <a:chExt cx="669" cy="482"/>
            </a:xfrm>
          </p:grpSpPr>
          <p:sp>
            <p:nvSpPr>
              <p:cNvPr id="43036" name="Freeform 73"/>
              <p:cNvSpPr>
                <a:spLocks/>
              </p:cNvSpPr>
              <p:nvPr/>
            </p:nvSpPr>
            <p:spPr bwMode="auto">
              <a:xfrm>
                <a:off x="5815" y="1956"/>
                <a:ext cx="131" cy="66"/>
              </a:xfrm>
              <a:custGeom>
                <a:avLst/>
                <a:gdLst>
                  <a:gd name="T0" fmla="*/ 66 w 131"/>
                  <a:gd name="T1" fmla="*/ 0 h 66"/>
                  <a:gd name="T2" fmla="*/ 66 w 131"/>
                  <a:gd name="T3" fmla="*/ 0 h 66"/>
                  <a:gd name="T4" fmla="*/ 79 w 131"/>
                  <a:gd name="T5" fmla="*/ 0 h 66"/>
                  <a:gd name="T6" fmla="*/ 93 w 131"/>
                  <a:gd name="T7" fmla="*/ 2 h 66"/>
                  <a:gd name="T8" fmla="*/ 104 w 131"/>
                  <a:gd name="T9" fmla="*/ 4 h 66"/>
                  <a:gd name="T10" fmla="*/ 112 w 131"/>
                  <a:gd name="T11" fmla="*/ 8 h 66"/>
                  <a:gd name="T12" fmla="*/ 120 w 131"/>
                  <a:gd name="T13" fmla="*/ 12 h 66"/>
                  <a:gd name="T14" fmla="*/ 126 w 131"/>
                  <a:gd name="T15" fmla="*/ 18 h 66"/>
                  <a:gd name="T16" fmla="*/ 131 w 131"/>
                  <a:gd name="T17" fmla="*/ 24 h 66"/>
                  <a:gd name="T18" fmla="*/ 131 w 131"/>
                  <a:gd name="T19" fmla="*/ 30 h 66"/>
                  <a:gd name="T20" fmla="*/ 131 w 131"/>
                  <a:gd name="T21" fmla="*/ 30 h 66"/>
                  <a:gd name="T22" fmla="*/ 131 w 131"/>
                  <a:gd name="T23" fmla="*/ 36 h 66"/>
                  <a:gd name="T24" fmla="*/ 126 w 131"/>
                  <a:gd name="T25" fmla="*/ 44 h 66"/>
                  <a:gd name="T26" fmla="*/ 120 w 131"/>
                  <a:gd name="T27" fmla="*/ 50 h 66"/>
                  <a:gd name="T28" fmla="*/ 112 w 131"/>
                  <a:gd name="T29" fmla="*/ 54 h 66"/>
                  <a:gd name="T30" fmla="*/ 104 w 131"/>
                  <a:gd name="T31" fmla="*/ 58 h 66"/>
                  <a:gd name="T32" fmla="*/ 93 w 131"/>
                  <a:gd name="T33" fmla="*/ 62 h 66"/>
                  <a:gd name="T34" fmla="*/ 79 w 131"/>
                  <a:gd name="T35" fmla="*/ 64 h 66"/>
                  <a:gd name="T36" fmla="*/ 66 w 131"/>
                  <a:gd name="T37" fmla="*/ 66 h 66"/>
                  <a:gd name="T38" fmla="*/ 66 w 131"/>
                  <a:gd name="T39" fmla="*/ 66 h 66"/>
                  <a:gd name="T40" fmla="*/ 52 w 131"/>
                  <a:gd name="T41" fmla="*/ 66 h 66"/>
                  <a:gd name="T42" fmla="*/ 41 w 131"/>
                  <a:gd name="T43" fmla="*/ 64 h 66"/>
                  <a:gd name="T44" fmla="*/ 30 w 131"/>
                  <a:gd name="T45" fmla="*/ 62 h 66"/>
                  <a:gd name="T46" fmla="*/ 19 w 131"/>
                  <a:gd name="T47" fmla="*/ 58 h 66"/>
                  <a:gd name="T48" fmla="*/ 11 w 131"/>
                  <a:gd name="T49" fmla="*/ 54 h 66"/>
                  <a:gd name="T50" fmla="*/ 6 w 131"/>
                  <a:gd name="T51" fmla="*/ 48 h 66"/>
                  <a:gd name="T52" fmla="*/ 3 w 131"/>
                  <a:gd name="T53" fmla="*/ 44 h 66"/>
                  <a:gd name="T54" fmla="*/ 0 w 131"/>
                  <a:gd name="T55" fmla="*/ 36 h 66"/>
                  <a:gd name="T56" fmla="*/ 0 w 131"/>
                  <a:gd name="T57" fmla="*/ 36 h 66"/>
                  <a:gd name="T58" fmla="*/ 3 w 131"/>
                  <a:gd name="T59" fmla="*/ 30 h 66"/>
                  <a:gd name="T60" fmla="*/ 6 w 131"/>
                  <a:gd name="T61" fmla="*/ 24 h 66"/>
                  <a:gd name="T62" fmla="*/ 11 w 131"/>
                  <a:gd name="T63" fmla="*/ 18 h 66"/>
                  <a:gd name="T64" fmla="*/ 19 w 131"/>
                  <a:gd name="T65" fmla="*/ 12 h 66"/>
                  <a:gd name="T66" fmla="*/ 30 w 131"/>
                  <a:gd name="T67" fmla="*/ 8 h 66"/>
                  <a:gd name="T68" fmla="*/ 41 w 131"/>
                  <a:gd name="T69" fmla="*/ 4 h 66"/>
                  <a:gd name="T70" fmla="*/ 52 w 131"/>
                  <a:gd name="T71" fmla="*/ 2 h 66"/>
                  <a:gd name="T72" fmla="*/ 66 w 131"/>
                  <a:gd name="T73" fmla="*/ 0 h 66"/>
                  <a:gd name="T74" fmla="*/ 66 w 131"/>
                  <a:gd name="T75" fmla="*/ 0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1" h="66">
                    <a:moveTo>
                      <a:pt x="66" y="0"/>
                    </a:moveTo>
                    <a:lnTo>
                      <a:pt x="66" y="0"/>
                    </a:lnTo>
                    <a:lnTo>
                      <a:pt x="79" y="0"/>
                    </a:lnTo>
                    <a:lnTo>
                      <a:pt x="93" y="2"/>
                    </a:lnTo>
                    <a:lnTo>
                      <a:pt x="104" y="4"/>
                    </a:lnTo>
                    <a:lnTo>
                      <a:pt x="112" y="8"/>
                    </a:lnTo>
                    <a:lnTo>
                      <a:pt x="120" y="12"/>
                    </a:lnTo>
                    <a:lnTo>
                      <a:pt x="126" y="18"/>
                    </a:lnTo>
                    <a:lnTo>
                      <a:pt x="131" y="24"/>
                    </a:lnTo>
                    <a:lnTo>
                      <a:pt x="131" y="30"/>
                    </a:lnTo>
                    <a:lnTo>
                      <a:pt x="131" y="36"/>
                    </a:lnTo>
                    <a:lnTo>
                      <a:pt x="126" y="44"/>
                    </a:lnTo>
                    <a:lnTo>
                      <a:pt x="120" y="50"/>
                    </a:lnTo>
                    <a:lnTo>
                      <a:pt x="112" y="54"/>
                    </a:lnTo>
                    <a:lnTo>
                      <a:pt x="104" y="58"/>
                    </a:lnTo>
                    <a:lnTo>
                      <a:pt x="93" y="62"/>
                    </a:lnTo>
                    <a:lnTo>
                      <a:pt x="79" y="64"/>
                    </a:lnTo>
                    <a:lnTo>
                      <a:pt x="66" y="66"/>
                    </a:lnTo>
                    <a:lnTo>
                      <a:pt x="52" y="66"/>
                    </a:lnTo>
                    <a:lnTo>
                      <a:pt x="41" y="64"/>
                    </a:lnTo>
                    <a:lnTo>
                      <a:pt x="30" y="62"/>
                    </a:lnTo>
                    <a:lnTo>
                      <a:pt x="19" y="58"/>
                    </a:lnTo>
                    <a:lnTo>
                      <a:pt x="11" y="54"/>
                    </a:lnTo>
                    <a:lnTo>
                      <a:pt x="6" y="48"/>
                    </a:lnTo>
                    <a:lnTo>
                      <a:pt x="3" y="44"/>
                    </a:lnTo>
                    <a:lnTo>
                      <a:pt x="0" y="36"/>
                    </a:lnTo>
                    <a:lnTo>
                      <a:pt x="3" y="30"/>
                    </a:lnTo>
                    <a:lnTo>
                      <a:pt x="6" y="24"/>
                    </a:lnTo>
                    <a:lnTo>
                      <a:pt x="11" y="18"/>
                    </a:lnTo>
                    <a:lnTo>
                      <a:pt x="19" y="12"/>
                    </a:lnTo>
                    <a:lnTo>
                      <a:pt x="30" y="8"/>
                    </a:lnTo>
                    <a:lnTo>
                      <a:pt x="41" y="4"/>
                    </a:lnTo>
                    <a:lnTo>
                      <a:pt x="52" y="2"/>
                    </a:lnTo>
                    <a:lnTo>
                      <a:pt x="66"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7" name="Freeform 74"/>
              <p:cNvSpPr>
                <a:spLocks/>
              </p:cNvSpPr>
              <p:nvPr/>
            </p:nvSpPr>
            <p:spPr bwMode="auto">
              <a:xfrm>
                <a:off x="5818" y="1958"/>
                <a:ext cx="128" cy="64"/>
              </a:xfrm>
              <a:custGeom>
                <a:avLst/>
                <a:gdLst>
                  <a:gd name="T0" fmla="*/ 63 w 128"/>
                  <a:gd name="T1" fmla="*/ 0 h 64"/>
                  <a:gd name="T2" fmla="*/ 63 w 128"/>
                  <a:gd name="T3" fmla="*/ 0 h 64"/>
                  <a:gd name="T4" fmla="*/ 76 w 128"/>
                  <a:gd name="T5" fmla="*/ 0 h 64"/>
                  <a:gd name="T6" fmla="*/ 87 w 128"/>
                  <a:gd name="T7" fmla="*/ 0 h 64"/>
                  <a:gd name="T8" fmla="*/ 98 w 128"/>
                  <a:gd name="T9" fmla="*/ 4 h 64"/>
                  <a:gd name="T10" fmla="*/ 109 w 128"/>
                  <a:gd name="T11" fmla="*/ 6 h 64"/>
                  <a:gd name="T12" fmla="*/ 117 w 128"/>
                  <a:gd name="T13" fmla="*/ 12 h 64"/>
                  <a:gd name="T14" fmla="*/ 123 w 128"/>
                  <a:gd name="T15" fmla="*/ 16 h 64"/>
                  <a:gd name="T16" fmla="*/ 125 w 128"/>
                  <a:gd name="T17" fmla="*/ 22 h 64"/>
                  <a:gd name="T18" fmla="*/ 128 w 128"/>
                  <a:gd name="T19" fmla="*/ 28 h 64"/>
                  <a:gd name="T20" fmla="*/ 128 w 128"/>
                  <a:gd name="T21" fmla="*/ 28 h 64"/>
                  <a:gd name="T22" fmla="*/ 125 w 128"/>
                  <a:gd name="T23" fmla="*/ 34 h 64"/>
                  <a:gd name="T24" fmla="*/ 123 w 128"/>
                  <a:gd name="T25" fmla="*/ 40 h 64"/>
                  <a:gd name="T26" fmla="*/ 117 w 128"/>
                  <a:gd name="T27" fmla="*/ 46 h 64"/>
                  <a:gd name="T28" fmla="*/ 109 w 128"/>
                  <a:gd name="T29" fmla="*/ 52 h 64"/>
                  <a:gd name="T30" fmla="*/ 98 w 128"/>
                  <a:gd name="T31" fmla="*/ 56 h 64"/>
                  <a:gd name="T32" fmla="*/ 87 w 128"/>
                  <a:gd name="T33" fmla="*/ 60 h 64"/>
                  <a:gd name="T34" fmla="*/ 76 w 128"/>
                  <a:gd name="T35" fmla="*/ 62 h 64"/>
                  <a:gd name="T36" fmla="*/ 63 w 128"/>
                  <a:gd name="T37" fmla="*/ 64 h 64"/>
                  <a:gd name="T38" fmla="*/ 63 w 128"/>
                  <a:gd name="T39" fmla="*/ 64 h 64"/>
                  <a:gd name="T40" fmla="*/ 52 w 128"/>
                  <a:gd name="T41" fmla="*/ 64 h 64"/>
                  <a:gd name="T42" fmla="*/ 38 w 128"/>
                  <a:gd name="T43" fmla="*/ 62 h 64"/>
                  <a:gd name="T44" fmla="*/ 27 w 128"/>
                  <a:gd name="T45" fmla="*/ 60 h 64"/>
                  <a:gd name="T46" fmla="*/ 19 w 128"/>
                  <a:gd name="T47" fmla="*/ 56 h 64"/>
                  <a:gd name="T48" fmla="*/ 11 w 128"/>
                  <a:gd name="T49" fmla="*/ 52 h 64"/>
                  <a:gd name="T50" fmla="*/ 5 w 128"/>
                  <a:gd name="T51" fmla="*/ 46 h 64"/>
                  <a:gd name="T52" fmla="*/ 0 w 128"/>
                  <a:gd name="T53" fmla="*/ 40 h 64"/>
                  <a:gd name="T54" fmla="*/ 0 w 128"/>
                  <a:gd name="T55" fmla="*/ 34 h 64"/>
                  <a:gd name="T56" fmla="*/ 0 w 128"/>
                  <a:gd name="T57" fmla="*/ 34 h 64"/>
                  <a:gd name="T58" fmla="*/ 0 w 128"/>
                  <a:gd name="T59" fmla="*/ 28 h 64"/>
                  <a:gd name="T60" fmla="*/ 5 w 128"/>
                  <a:gd name="T61" fmla="*/ 22 h 64"/>
                  <a:gd name="T62" fmla="*/ 11 w 128"/>
                  <a:gd name="T63" fmla="*/ 16 h 64"/>
                  <a:gd name="T64" fmla="*/ 19 w 128"/>
                  <a:gd name="T65" fmla="*/ 10 h 64"/>
                  <a:gd name="T66" fmla="*/ 27 w 128"/>
                  <a:gd name="T67" fmla="*/ 6 h 64"/>
                  <a:gd name="T68" fmla="*/ 38 w 128"/>
                  <a:gd name="T69" fmla="*/ 4 h 64"/>
                  <a:gd name="T70" fmla="*/ 52 w 128"/>
                  <a:gd name="T71" fmla="*/ 0 h 64"/>
                  <a:gd name="T72" fmla="*/ 63 w 128"/>
                  <a:gd name="T73" fmla="*/ 0 h 64"/>
                  <a:gd name="T74" fmla="*/ 63 w 128"/>
                  <a:gd name="T75" fmla="*/ 0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8" h="64">
                    <a:moveTo>
                      <a:pt x="63" y="0"/>
                    </a:moveTo>
                    <a:lnTo>
                      <a:pt x="63" y="0"/>
                    </a:lnTo>
                    <a:lnTo>
                      <a:pt x="76" y="0"/>
                    </a:lnTo>
                    <a:lnTo>
                      <a:pt x="87" y="0"/>
                    </a:lnTo>
                    <a:lnTo>
                      <a:pt x="98" y="4"/>
                    </a:lnTo>
                    <a:lnTo>
                      <a:pt x="109" y="6"/>
                    </a:lnTo>
                    <a:lnTo>
                      <a:pt x="117" y="12"/>
                    </a:lnTo>
                    <a:lnTo>
                      <a:pt x="123" y="16"/>
                    </a:lnTo>
                    <a:lnTo>
                      <a:pt x="125" y="22"/>
                    </a:lnTo>
                    <a:lnTo>
                      <a:pt x="128" y="28"/>
                    </a:lnTo>
                    <a:lnTo>
                      <a:pt x="125" y="34"/>
                    </a:lnTo>
                    <a:lnTo>
                      <a:pt x="123" y="40"/>
                    </a:lnTo>
                    <a:lnTo>
                      <a:pt x="117" y="46"/>
                    </a:lnTo>
                    <a:lnTo>
                      <a:pt x="109" y="52"/>
                    </a:lnTo>
                    <a:lnTo>
                      <a:pt x="98" y="56"/>
                    </a:lnTo>
                    <a:lnTo>
                      <a:pt x="87" y="60"/>
                    </a:lnTo>
                    <a:lnTo>
                      <a:pt x="76" y="62"/>
                    </a:lnTo>
                    <a:lnTo>
                      <a:pt x="63" y="64"/>
                    </a:lnTo>
                    <a:lnTo>
                      <a:pt x="52" y="64"/>
                    </a:lnTo>
                    <a:lnTo>
                      <a:pt x="38" y="62"/>
                    </a:lnTo>
                    <a:lnTo>
                      <a:pt x="27" y="60"/>
                    </a:lnTo>
                    <a:lnTo>
                      <a:pt x="19" y="56"/>
                    </a:lnTo>
                    <a:lnTo>
                      <a:pt x="11" y="52"/>
                    </a:lnTo>
                    <a:lnTo>
                      <a:pt x="5" y="46"/>
                    </a:lnTo>
                    <a:lnTo>
                      <a:pt x="0" y="40"/>
                    </a:lnTo>
                    <a:lnTo>
                      <a:pt x="0" y="34"/>
                    </a:lnTo>
                    <a:lnTo>
                      <a:pt x="0" y="28"/>
                    </a:lnTo>
                    <a:lnTo>
                      <a:pt x="5" y="22"/>
                    </a:lnTo>
                    <a:lnTo>
                      <a:pt x="11" y="16"/>
                    </a:lnTo>
                    <a:lnTo>
                      <a:pt x="19" y="10"/>
                    </a:lnTo>
                    <a:lnTo>
                      <a:pt x="27" y="6"/>
                    </a:lnTo>
                    <a:lnTo>
                      <a:pt x="38" y="4"/>
                    </a:lnTo>
                    <a:lnTo>
                      <a:pt x="52" y="0"/>
                    </a:lnTo>
                    <a:lnTo>
                      <a:pt x="63"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8" name="Freeform 75"/>
              <p:cNvSpPr>
                <a:spLocks/>
              </p:cNvSpPr>
              <p:nvPr/>
            </p:nvSpPr>
            <p:spPr bwMode="auto">
              <a:xfrm>
                <a:off x="5821" y="1958"/>
                <a:ext cx="122" cy="62"/>
              </a:xfrm>
              <a:custGeom>
                <a:avLst/>
                <a:gdLst>
                  <a:gd name="T0" fmla="*/ 60 w 122"/>
                  <a:gd name="T1" fmla="*/ 0 h 62"/>
                  <a:gd name="T2" fmla="*/ 60 w 122"/>
                  <a:gd name="T3" fmla="*/ 0 h 62"/>
                  <a:gd name="T4" fmla="*/ 73 w 122"/>
                  <a:gd name="T5" fmla="*/ 0 h 62"/>
                  <a:gd name="T6" fmla="*/ 84 w 122"/>
                  <a:gd name="T7" fmla="*/ 2 h 62"/>
                  <a:gd name="T8" fmla="*/ 95 w 122"/>
                  <a:gd name="T9" fmla="*/ 4 h 62"/>
                  <a:gd name="T10" fmla="*/ 103 w 122"/>
                  <a:gd name="T11" fmla="*/ 8 h 62"/>
                  <a:gd name="T12" fmla="*/ 112 w 122"/>
                  <a:gd name="T13" fmla="*/ 12 h 62"/>
                  <a:gd name="T14" fmla="*/ 117 w 122"/>
                  <a:gd name="T15" fmla="*/ 16 h 62"/>
                  <a:gd name="T16" fmla="*/ 120 w 122"/>
                  <a:gd name="T17" fmla="*/ 22 h 62"/>
                  <a:gd name="T18" fmla="*/ 122 w 122"/>
                  <a:gd name="T19" fmla="*/ 28 h 62"/>
                  <a:gd name="T20" fmla="*/ 122 w 122"/>
                  <a:gd name="T21" fmla="*/ 28 h 62"/>
                  <a:gd name="T22" fmla="*/ 120 w 122"/>
                  <a:gd name="T23" fmla="*/ 34 h 62"/>
                  <a:gd name="T24" fmla="*/ 117 w 122"/>
                  <a:gd name="T25" fmla="*/ 40 h 62"/>
                  <a:gd name="T26" fmla="*/ 112 w 122"/>
                  <a:gd name="T27" fmla="*/ 46 h 62"/>
                  <a:gd name="T28" fmla="*/ 103 w 122"/>
                  <a:gd name="T29" fmla="*/ 52 h 62"/>
                  <a:gd name="T30" fmla="*/ 95 w 122"/>
                  <a:gd name="T31" fmla="*/ 56 h 62"/>
                  <a:gd name="T32" fmla="*/ 84 w 122"/>
                  <a:gd name="T33" fmla="*/ 58 h 62"/>
                  <a:gd name="T34" fmla="*/ 73 w 122"/>
                  <a:gd name="T35" fmla="*/ 62 h 62"/>
                  <a:gd name="T36" fmla="*/ 60 w 122"/>
                  <a:gd name="T37" fmla="*/ 62 h 62"/>
                  <a:gd name="T38" fmla="*/ 60 w 122"/>
                  <a:gd name="T39" fmla="*/ 62 h 62"/>
                  <a:gd name="T40" fmla="*/ 49 w 122"/>
                  <a:gd name="T41" fmla="*/ 62 h 62"/>
                  <a:gd name="T42" fmla="*/ 35 w 122"/>
                  <a:gd name="T43" fmla="*/ 60 h 62"/>
                  <a:gd name="T44" fmla="*/ 27 w 122"/>
                  <a:gd name="T45" fmla="*/ 58 h 62"/>
                  <a:gd name="T46" fmla="*/ 16 w 122"/>
                  <a:gd name="T47" fmla="*/ 56 h 62"/>
                  <a:gd name="T48" fmla="*/ 11 w 122"/>
                  <a:gd name="T49" fmla="*/ 52 h 62"/>
                  <a:gd name="T50" fmla="*/ 2 w 122"/>
                  <a:gd name="T51" fmla="*/ 46 h 62"/>
                  <a:gd name="T52" fmla="*/ 0 w 122"/>
                  <a:gd name="T53" fmla="*/ 40 h 62"/>
                  <a:gd name="T54" fmla="*/ 0 w 122"/>
                  <a:gd name="T55" fmla="*/ 34 h 62"/>
                  <a:gd name="T56" fmla="*/ 0 w 122"/>
                  <a:gd name="T57" fmla="*/ 34 h 62"/>
                  <a:gd name="T58" fmla="*/ 0 w 122"/>
                  <a:gd name="T59" fmla="*/ 28 h 62"/>
                  <a:gd name="T60" fmla="*/ 2 w 122"/>
                  <a:gd name="T61" fmla="*/ 22 h 62"/>
                  <a:gd name="T62" fmla="*/ 11 w 122"/>
                  <a:gd name="T63" fmla="*/ 16 h 62"/>
                  <a:gd name="T64" fmla="*/ 16 w 122"/>
                  <a:gd name="T65" fmla="*/ 12 h 62"/>
                  <a:gd name="T66" fmla="*/ 27 w 122"/>
                  <a:gd name="T67" fmla="*/ 8 h 62"/>
                  <a:gd name="T68" fmla="*/ 35 w 122"/>
                  <a:gd name="T69" fmla="*/ 4 h 62"/>
                  <a:gd name="T70" fmla="*/ 49 w 122"/>
                  <a:gd name="T71" fmla="*/ 2 h 62"/>
                  <a:gd name="T72" fmla="*/ 60 w 122"/>
                  <a:gd name="T73" fmla="*/ 0 h 62"/>
                  <a:gd name="T74" fmla="*/ 60 w 122"/>
                  <a:gd name="T75" fmla="*/ 0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2" h="62">
                    <a:moveTo>
                      <a:pt x="60" y="0"/>
                    </a:moveTo>
                    <a:lnTo>
                      <a:pt x="60" y="0"/>
                    </a:lnTo>
                    <a:lnTo>
                      <a:pt x="73" y="0"/>
                    </a:lnTo>
                    <a:lnTo>
                      <a:pt x="84" y="2"/>
                    </a:lnTo>
                    <a:lnTo>
                      <a:pt x="95" y="4"/>
                    </a:lnTo>
                    <a:lnTo>
                      <a:pt x="103" y="8"/>
                    </a:lnTo>
                    <a:lnTo>
                      <a:pt x="112" y="12"/>
                    </a:lnTo>
                    <a:lnTo>
                      <a:pt x="117" y="16"/>
                    </a:lnTo>
                    <a:lnTo>
                      <a:pt x="120" y="22"/>
                    </a:lnTo>
                    <a:lnTo>
                      <a:pt x="122" y="28"/>
                    </a:lnTo>
                    <a:lnTo>
                      <a:pt x="120" y="34"/>
                    </a:lnTo>
                    <a:lnTo>
                      <a:pt x="117" y="40"/>
                    </a:lnTo>
                    <a:lnTo>
                      <a:pt x="112" y="46"/>
                    </a:lnTo>
                    <a:lnTo>
                      <a:pt x="103" y="52"/>
                    </a:lnTo>
                    <a:lnTo>
                      <a:pt x="95" y="56"/>
                    </a:lnTo>
                    <a:lnTo>
                      <a:pt x="84" y="58"/>
                    </a:lnTo>
                    <a:lnTo>
                      <a:pt x="73" y="62"/>
                    </a:lnTo>
                    <a:lnTo>
                      <a:pt x="60" y="62"/>
                    </a:lnTo>
                    <a:lnTo>
                      <a:pt x="49" y="62"/>
                    </a:lnTo>
                    <a:lnTo>
                      <a:pt x="35" y="60"/>
                    </a:lnTo>
                    <a:lnTo>
                      <a:pt x="27" y="58"/>
                    </a:lnTo>
                    <a:lnTo>
                      <a:pt x="16" y="56"/>
                    </a:lnTo>
                    <a:lnTo>
                      <a:pt x="11" y="52"/>
                    </a:lnTo>
                    <a:lnTo>
                      <a:pt x="2" y="46"/>
                    </a:lnTo>
                    <a:lnTo>
                      <a:pt x="0" y="40"/>
                    </a:lnTo>
                    <a:lnTo>
                      <a:pt x="0" y="34"/>
                    </a:lnTo>
                    <a:lnTo>
                      <a:pt x="0" y="28"/>
                    </a:lnTo>
                    <a:lnTo>
                      <a:pt x="2" y="22"/>
                    </a:lnTo>
                    <a:lnTo>
                      <a:pt x="11" y="16"/>
                    </a:lnTo>
                    <a:lnTo>
                      <a:pt x="16" y="12"/>
                    </a:lnTo>
                    <a:lnTo>
                      <a:pt x="27" y="8"/>
                    </a:lnTo>
                    <a:lnTo>
                      <a:pt x="35" y="4"/>
                    </a:lnTo>
                    <a:lnTo>
                      <a:pt x="49" y="2"/>
                    </a:lnTo>
                    <a:lnTo>
                      <a:pt x="60"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39" name="Freeform 76"/>
              <p:cNvSpPr>
                <a:spLocks/>
              </p:cNvSpPr>
              <p:nvPr/>
            </p:nvSpPr>
            <p:spPr bwMode="auto">
              <a:xfrm>
                <a:off x="5821" y="1960"/>
                <a:ext cx="120" cy="60"/>
              </a:xfrm>
              <a:custGeom>
                <a:avLst/>
                <a:gdLst>
                  <a:gd name="T0" fmla="*/ 60 w 120"/>
                  <a:gd name="T1" fmla="*/ 0 h 60"/>
                  <a:gd name="T2" fmla="*/ 60 w 120"/>
                  <a:gd name="T3" fmla="*/ 0 h 60"/>
                  <a:gd name="T4" fmla="*/ 73 w 120"/>
                  <a:gd name="T5" fmla="*/ 0 h 60"/>
                  <a:gd name="T6" fmla="*/ 84 w 120"/>
                  <a:gd name="T7" fmla="*/ 0 h 60"/>
                  <a:gd name="T8" fmla="*/ 92 w 120"/>
                  <a:gd name="T9" fmla="*/ 2 h 60"/>
                  <a:gd name="T10" fmla="*/ 103 w 120"/>
                  <a:gd name="T11" fmla="*/ 6 h 60"/>
                  <a:gd name="T12" fmla="*/ 109 w 120"/>
                  <a:gd name="T13" fmla="*/ 10 h 60"/>
                  <a:gd name="T14" fmla="*/ 114 w 120"/>
                  <a:gd name="T15" fmla="*/ 16 h 60"/>
                  <a:gd name="T16" fmla="*/ 120 w 120"/>
                  <a:gd name="T17" fmla="*/ 20 h 60"/>
                  <a:gd name="T18" fmla="*/ 120 w 120"/>
                  <a:gd name="T19" fmla="*/ 26 h 60"/>
                  <a:gd name="T20" fmla="*/ 120 w 120"/>
                  <a:gd name="T21" fmla="*/ 26 h 60"/>
                  <a:gd name="T22" fmla="*/ 120 w 120"/>
                  <a:gd name="T23" fmla="*/ 32 h 60"/>
                  <a:gd name="T24" fmla="*/ 114 w 120"/>
                  <a:gd name="T25" fmla="*/ 38 h 60"/>
                  <a:gd name="T26" fmla="*/ 109 w 120"/>
                  <a:gd name="T27" fmla="*/ 44 h 60"/>
                  <a:gd name="T28" fmla="*/ 103 w 120"/>
                  <a:gd name="T29" fmla="*/ 48 h 60"/>
                  <a:gd name="T30" fmla="*/ 84 w 120"/>
                  <a:gd name="T31" fmla="*/ 56 h 60"/>
                  <a:gd name="T32" fmla="*/ 73 w 120"/>
                  <a:gd name="T33" fmla="*/ 58 h 60"/>
                  <a:gd name="T34" fmla="*/ 60 w 120"/>
                  <a:gd name="T35" fmla="*/ 60 h 60"/>
                  <a:gd name="T36" fmla="*/ 60 w 120"/>
                  <a:gd name="T37" fmla="*/ 60 h 60"/>
                  <a:gd name="T38" fmla="*/ 49 w 120"/>
                  <a:gd name="T39" fmla="*/ 60 h 60"/>
                  <a:gd name="T40" fmla="*/ 38 w 120"/>
                  <a:gd name="T41" fmla="*/ 58 h 60"/>
                  <a:gd name="T42" fmla="*/ 27 w 120"/>
                  <a:gd name="T43" fmla="*/ 56 h 60"/>
                  <a:gd name="T44" fmla="*/ 19 w 120"/>
                  <a:gd name="T45" fmla="*/ 52 h 60"/>
                  <a:gd name="T46" fmla="*/ 11 w 120"/>
                  <a:gd name="T47" fmla="*/ 48 h 60"/>
                  <a:gd name="T48" fmla="*/ 5 w 120"/>
                  <a:gd name="T49" fmla="*/ 44 h 60"/>
                  <a:gd name="T50" fmla="*/ 2 w 120"/>
                  <a:gd name="T51" fmla="*/ 38 h 60"/>
                  <a:gd name="T52" fmla="*/ 0 w 120"/>
                  <a:gd name="T53" fmla="*/ 32 h 60"/>
                  <a:gd name="T54" fmla="*/ 0 w 120"/>
                  <a:gd name="T55" fmla="*/ 32 h 60"/>
                  <a:gd name="T56" fmla="*/ 2 w 120"/>
                  <a:gd name="T57" fmla="*/ 26 h 60"/>
                  <a:gd name="T58" fmla="*/ 5 w 120"/>
                  <a:gd name="T59" fmla="*/ 20 h 60"/>
                  <a:gd name="T60" fmla="*/ 11 w 120"/>
                  <a:gd name="T61" fmla="*/ 14 h 60"/>
                  <a:gd name="T62" fmla="*/ 19 w 120"/>
                  <a:gd name="T63" fmla="*/ 10 h 60"/>
                  <a:gd name="T64" fmla="*/ 38 w 120"/>
                  <a:gd name="T65" fmla="*/ 2 h 60"/>
                  <a:gd name="T66" fmla="*/ 49 w 120"/>
                  <a:gd name="T67" fmla="*/ 0 h 60"/>
                  <a:gd name="T68" fmla="*/ 60 w 120"/>
                  <a:gd name="T69" fmla="*/ 0 h 60"/>
                  <a:gd name="T70" fmla="*/ 60 w 120"/>
                  <a:gd name="T71" fmla="*/ 0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0" h="60">
                    <a:moveTo>
                      <a:pt x="60" y="0"/>
                    </a:moveTo>
                    <a:lnTo>
                      <a:pt x="60" y="0"/>
                    </a:lnTo>
                    <a:lnTo>
                      <a:pt x="73" y="0"/>
                    </a:lnTo>
                    <a:lnTo>
                      <a:pt x="84" y="0"/>
                    </a:lnTo>
                    <a:lnTo>
                      <a:pt x="92" y="2"/>
                    </a:lnTo>
                    <a:lnTo>
                      <a:pt x="103" y="6"/>
                    </a:lnTo>
                    <a:lnTo>
                      <a:pt x="109" y="10"/>
                    </a:lnTo>
                    <a:lnTo>
                      <a:pt x="114" y="16"/>
                    </a:lnTo>
                    <a:lnTo>
                      <a:pt x="120" y="20"/>
                    </a:lnTo>
                    <a:lnTo>
                      <a:pt x="120" y="26"/>
                    </a:lnTo>
                    <a:lnTo>
                      <a:pt x="120" y="32"/>
                    </a:lnTo>
                    <a:lnTo>
                      <a:pt x="114" y="38"/>
                    </a:lnTo>
                    <a:lnTo>
                      <a:pt x="109" y="44"/>
                    </a:lnTo>
                    <a:lnTo>
                      <a:pt x="103" y="48"/>
                    </a:lnTo>
                    <a:lnTo>
                      <a:pt x="84" y="56"/>
                    </a:lnTo>
                    <a:lnTo>
                      <a:pt x="73" y="58"/>
                    </a:lnTo>
                    <a:lnTo>
                      <a:pt x="60" y="60"/>
                    </a:lnTo>
                    <a:lnTo>
                      <a:pt x="49" y="60"/>
                    </a:lnTo>
                    <a:lnTo>
                      <a:pt x="38" y="58"/>
                    </a:lnTo>
                    <a:lnTo>
                      <a:pt x="27" y="56"/>
                    </a:lnTo>
                    <a:lnTo>
                      <a:pt x="19" y="52"/>
                    </a:lnTo>
                    <a:lnTo>
                      <a:pt x="11" y="48"/>
                    </a:lnTo>
                    <a:lnTo>
                      <a:pt x="5" y="44"/>
                    </a:lnTo>
                    <a:lnTo>
                      <a:pt x="2" y="38"/>
                    </a:lnTo>
                    <a:lnTo>
                      <a:pt x="0" y="32"/>
                    </a:lnTo>
                    <a:lnTo>
                      <a:pt x="2" y="26"/>
                    </a:lnTo>
                    <a:lnTo>
                      <a:pt x="5" y="20"/>
                    </a:lnTo>
                    <a:lnTo>
                      <a:pt x="11" y="14"/>
                    </a:lnTo>
                    <a:lnTo>
                      <a:pt x="19" y="10"/>
                    </a:lnTo>
                    <a:lnTo>
                      <a:pt x="38" y="2"/>
                    </a:lnTo>
                    <a:lnTo>
                      <a:pt x="49" y="0"/>
                    </a:lnTo>
                    <a:lnTo>
                      <a:pt x="6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0" name="Freeform 77"/>
              <p:cNvSpPr>
                <a:spLocks/>
              </p:cNvSpPr>
              <p:nvPr/>
            </p:nvSpPr>
            <p:spPr bwMode="auto">
              <a:xfrm>
                <a:off x="5823" y="1960"/>
                <a:ext cx="115" cy="58"/>
              </a:xfrm>
              <a:custGeom>
                <a:avLst/>
                <a:gdLst>
                  <a:gd name="T0" fmla="*/ 58 w 115"/>
                  <a:gd name="T1" fmla="*/ 0 h 58"/>
                  <a:gd name="T2" fmla="*/ 58 w 115"/>
                  <a:gd name="T3" fmla="*/ 0 h 58"/>
                  <a:gd name="T4" fmla="*/ 71 w 115"/>
                  <a:gd name="T5" fmla="*/ 0 h 58"/>
                  <a:gd name="T6" fmla="*/ 80 w 115"/>
                  <a:gd name="T7" fmla="*/ 2 h 58"/>
                  <a:gd name="T8" fmla="*/ 90 w 115"/>
                  <a:gd name="T9" fmla="*/ 4 h 58"/>
                  <a:gd name="T10" fmla="*/ 99 w 115"/>
                  <a:gd name="T11" fmla="*/ 6 h 58"/>
                  <a:gd name="T12" fmla="*/ 107 w 115"/>
                  <a:gd name="T13" fmla="*/ 10 h 58"/>
                  <a:gd name="T14" fmla="*/ 112 w 115"/>
                  <a:gd name="T15" fmla="*/ 16 h 58"/>
                  <a:gd name="T16" fmla="*/ 115 w 115"/>
                  <a:gd name="T17" fmla="*/ 20 h 58"/>
                  <a:gd name="T18" fmla="*/ 115 w 115"/>
                  <a:gd name="T19" fmla="*/ 26 h 58"/>
                  <a:gd name="T20" fmla="*/ 115 w 115"/>
                  <a:gd name="T21" fmla="*/ 26 h 58"/>
                  <a:gd name="T22" fmla="*/ 115 w 115"/>
                  <a:gd name="T23" fmla="*/ 32 h 58"/>
                  <a:gd name="T24" fmla="*/ 112 w 115"/>
                  <a:gd name="T25" fmla="*/ 38 h 58"/>
                  <a:gd name="T26" fmla="*/ 107 w 115"/>
                  <a:gd name="T27" fmla="*/ 44 h 58"/>
                  <a:gd name="T28" fmla="*/ 99 w 115"/>
                  <a:gd name="T29" fmla="*/ 48 h 58"/>
                  <a:gd name="T30" fmla="*/ 80 w 115"/>
                  <a:gd name="T31" fmla="*/ 54 h 58"/>
                  <a:gd name="T32" fmla="*/ 58 w 115"/>
                  <a:gd name="T33" fmla="*/ 58 h 58"/>
                  <a:gd name="T34" fmla="*/ 58 w 115"/>
                  <a:gd name="T35" fmla="*/ 58 h 58"/>
                  <a:gd name="T36" fmla="*/ 47 w 115"/>
                  <a:gd name="T37" fmla="*/ 58 h 58"/>
                  <a:gd name="T38" fmla="*/ 36 w 115"/>
                  <a:gd name="T39" fmla="*/ 58 h 58"/>
                  <a:gd name="T40" fmla="*/ 25 w 115"/>
                  <a:gd name="T41" fmla="*/ 54 h 58"/>
                  <a:gd name="T42" fmla="*/ 17 w 115"/>
                  <a:gd name="T43" fmla="*/ 52 h 58"/>
                  <a:gd name="T44" fmla="*/ 11 w 115"/>
                  <a:gd name="T45" fmla="*/ 48 h 58"/>
                  <a:gd name="T46" fmla="*/ 6 w 115"/>
                  <a:gd name="T47" fmla="*/ 44 h 58"/>
                  <a:gd name="T48" fmla="*/ 3 w 115"/>
                  <a:gd name="T49" fmla="*/ 38 h 58"/>
                  <a:gd name="T50" fmla="*/ 0 w 115"/>
                  <a:gd name="T51" fmla="*/ 32 h 58"/>
                  <a:gd name="T52" fmla="*/ 0 w 115"/>
                  <a:gd name="T53" fmla="*/ 32 h 58"/>
                  <a:gd name="T54" fmla="*/ 3 w 115"/>
                  <a:gd name="T55" fmla="*/ 26 h 58"/>
                  <a:gd name="T56" fmla="*/ 6 w 115"/>
                  <a:gd name="T57" fmla="*/ 20 h 58"/>
                  <a:gd name="T58" fmla="*/ 11 w 115"/>
                  <a:gd name="T59" fmla="*/ 16 h 58"/>
                  <a:gd name="T60" fmla="*/ 17 w 115"/>
                  <a:gd name="T61" fmla="*/ 10 h 58"/>
                  <a:gd name="T62" fmla="*/ 36 w 115"/>
                  <a:gd name="T63" fmla="*/ 4 h 58"/>
                  <a:gd name="T64" fmla="*/ 58 w 115"/>
                  <a:gd name="T65" fmla="*/ 0 h 58"/>
                  <a:gd name="T66" fmla="*/ 58 w 115"/>
                  <a:gd name="T67" fmla="*/ 0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5" h="58">
                    <a:moveTo>
                      <a:pt x="58" y="0"/>
                    </a:moveTo>
                    <a:lnTo>
                      <a:pt x="58" y="0"/>
                    </a:lnTo>
                    <a:lnTo>
                      <a:pt x="71" y="0"/>
                    </a:lnTo>
                    <a:lnTo>
                      <a:pt x="80" y="2"/>
                    </a:lnTo>
                    <a:lnTo>
                      <a:pt x="90" y="4"/>
                    </a:lnTo>
                    <a:lnTo>
                      <a:pt x="99" y="6"/>
                    </a:lnTo>
                    <a:lnTo>
                      <a:pt x="107" y="10"/>
                    </a:lnTo>
                    <a:lnTo>
                      <a:pt x="112" y="16"/>
                    </a:lnTo>
                    <a:lnTo>
                      <a:pt x="115" y="20"/>
                    </a:lnTo>
                    <a:lnTo>
                      <a:pt x="115" y="26"/>
                    </a:lnTo>
                    <a:lnTo>
                      <a:pt x="115" y="32"/>
                    </a:lnTo>
                    <a:lnTo>
                      <a:pt x="112" y="38"/>
                    </a:lnTo>
                    <a:lnTo>
                      <a:pt x="107" y="44"/>
                    </a:lnTo>
                    <a:lnTo>
                      <a:pt x="99" y="48"/>
                    </a:lnTo>
                    <a:lnTo>
                      <a:pt x="80" y="54"/>
                    </a:lnTo>
                    <a:lnTo>
                      <a:pt x="58" y="58"/>
                    </a:lnTo>
                    <a:lnTo>
                      <a:pt x="47" y="58"/>
                    </a:lnTo>
                    <a:lnTo>
                      <a:pt x="36" y="58"/>
                    </a:lnTo>
                    <a:lnTo>
                      <a:pt x="25" y="54"/>
                    </a:lnTo>
                    <a:lnTo>
                      <a:pt x="17" y="52"/>
                    </a:lnTo>
                    <a:lnTo>
                      <a:pt x="11" y="48"/>
                    </a:lnTo>
                    <a:lnTo>
                      <a:pt x="6" y="44"/>
                    </a:lnTo>
                    <a:lnTo>
                      <a:pt x="3" y="38"/>
                    </a:lnTo>
                    <a:lnTo>
                      <a:pt x="0" y="32"/>
                    </a:lnTo>
                    <a:lnTo>
                      <a:pt x="3" y="26"/>
                    </a:lnTo>
                    <a:lnTo>
                      <a:pt x="6" y="20"/>
                    </a:lnTo>
                    <a:lnTo>
                      <a:pt x="11" y="16"/>
                    </a:lnTo>
                    <a:lnTo>
                      <a:pt x="17" y="10"/>
                    </a:lnTo>
                    <a:lnTo>
                      <a:pt x="36" y="4"/>
                    </a:lnTo>
                    <a:lnTo>
                      <a:pt x="58"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1" name="Freeform 78"/>
              <p:cNvSpPr>
                <a:spLocks/>
              </p:cNvSpPr>
              <p:nvPr/>
            </p:nvSpPr>
            <p:spPr bwMode="auto">
              <a:xfrm>
                <a:off x="5826" y="1962"/>
                <a:ext cx="112" cy="56"/>
              </a:xfrm>
              <a:custGeom>
                <a:avLst/>
                <a:gdLst>
                  <a:gd name="T0" fmla="*/ 55 w 112"/>
                  <a:gd name="T1" fmla="*/ 0 h 56"/>
                  <a:gd name="T2" fmla="*/ 55 w 112"/>
                  <a:gd name="T3" fmla="*/ 0 h 56"/>
                  <a:gd name="T4" fmla="*/ 77 w 112"/>
                  <a:gd name="T5" fmla="*/ 0 h 56"/>
                  <a:gd name="T6" fmla="*/ 96 w 112"/>
                  <a:gd name="T7" fmla="*/ 6 h 56"/>
                  <a:gd name="T8" fmla="*/ 101 w 112"/>
                  <a:gd name="T9" fmla="*/ 10 h 56"/>
                  <a:gd name="T10" fmla="*/ 107 w 112"/>
                  <a:gd name="T11" fmla="*/ 14 h 56"/>
                  <a:gd name="T12" fmla="*/ 109 w 112"/>
                  <a:gd name="T13" fmla="*/ 20 h 56"/>
                  <a:gd name="T14" fmla="*/ 112 w 112"/>
                  <a:gd name="T15" fmla="*/ 24 h 56"/>
                  <a:gd name="T16" fmla="*/ 112 w 112"/>
                  <a:gd name="T17" fmla="*/ 24 h 56"/>
                  <a:gd name="T18" fmla="*/ 109 w 112"/>
                  <a:gd name="T19" fmla="*/ 30 h 56"/>
                  <a:gd name="T20" fmla="*/ 107 w 112"/>
                  <a:gd name="T21" fmla="*/ 36 h 56"/>
                  <a:gd name="T22" fmla="*/ 101 w 112"/>
                  <a:gd name="T23" fmla="*/ 40 h 56"/>
                  <a:gd name="T24" fmla="*/ 96 w 112"/>
                  <a:gd name="T25" fmla="*/ 46 h 56"/>
                  <a:gd name="T26" fmla="*/ 77 w 112"/>
                  <a:gd name="T27" fmla="*/ 52 h 56"/>
                  <a:gd name="T28" fmla="*/ 55 w 112"/>
                  <a:gd name="T29" fmla="*/ 56 h 56"/>
                  <a:gd name="T30" fmla="*/ 55 w 112"/>
                  <a:gd name="T31" fmla="*/ 56 h 56"/>
                  <a:gd name="T32" fmla="*/ 33 w 112"/>
                  <a:gd name="T33" fmla="*/ 54 h 56"/>
                  <a:gd name="T34" fmla="*/ 17 w 112"/>
                  <a:gd name="T35" fmla="*/ 50 h 56"/>
                  <a:gd name="T36" fmla="*/ 8 w 112"/>
                  <a:gd name="T37" fmla="*/ 46 h 56"/>
                  <a:gd name="T38" fmla="*/ 3 w 112"/>
                  <a:gd name="T39" fmla="*/ 40 h 56"/>
                  <a:gd name="T40" fmla="*/ 0 w 112"/>
                  <a:gd name="T41" fmla="*/ 36 h 56"/>
                  <a:gd name="T42" fmla="*/ 0 w 112"/>
                  <a:gd name="T43" fmla="*/ 30 h 56"/>
                  <a:gd name="T44" fmla="*/ 0 w 112"/>
                  <a:gd name="T45" fmla="*/ 30 h 56"/>
                  <a:gd name="T46" fmla="*/ 0 w 112"/>
                  <a:gd name="T47" fmla="*/ 24 h 56"/>
                  <a:gd name="T48" fmla="*/ 3 w 112"/>
                  <a:gd name="T49" fmla="*/ 18 h 56"/>
                  <a:gd name="T50" fmla="*/ 8 w 112"/>
                  <a:gd name="T51" fmla="*/ 14 h 56"/>
                  <a:gd name="T52" fmla="*/ 17 w 112"/>
                  <a:gd name="T53" fmla="*/ 10 h 56"/>
                  <a:gd name="T54" fmla="*/ 33 w 112"/>
                  <a:gd name="T55" fmla="*/ 2 h 56"/>
                  <a:gd name="T56" fmla="*/ 55 w 112"/>
                  <a:gd name="T57" fmla="*/ 0 h 56"/>
                  <a:gd name="T58" fmla="*/ 55 w 112"/>
                  <a:gd name="T59" fmla="*/ 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2" h="56">
                    <a:moveTo>
                      <a:pt x="55" y="0"/>
                    </a:moveTo>
                    <a:lnTo>
                      <a:pt x="55" y="0"/>
                    </a:lnTo>
                    <a:lnTo>
                      <a:pt x="77" y="0"/>
                    </a:lnTo>
                    <a:lnTo>
                      <a:pt x="96" y="6"/>
                    </a:lnTo>
                    <a:lnTo>
                      <a:pt x="101" y="10"/>
                    </a:lnTo>
                    <a:lnTo>
                      <a:pt x="107" y="14"/>
                    </a:lnTo>
                    <a:lnTo>
                      <a:pt x="109" y="20"/>
                    </a:lnTo>
                    <a:lnTo>
                      <a:pt x="112" y="24"/>
                    </a:lnTo>
                    <a:lnTo>
                      <a:pt x="109" y="30"/>
                    </a:lnTo>
                    <a:lnTo>
                      <a:pt x="107" y="36"/>
                    </a:lnTo>
                    <a:lnTo>
                      <a:pt x="101" y="40"/>
                    </a:lnTo>
                    <a:lnTo>
                      <a:pt x="96" y="46"/>
                    </a:lnTo>
                    <a:lnTo>
                      <a:pt x="77" y="52"/>
                    </a:lnTo>
                    <a:lnTo>
                      <a:pt x="55" y="56"/>
                    </a:lnTo>
                    <a:lnTo>
                      <a:pt x="33" y="54"/>
                    </a:lnTo>
                    <a:lnTo>
                      <a:pt x="17" y="50"/>
                    </a:lnTo>
                    <a:lnTo>
                      <a:pt x="8" y="46"/>
                    </a:lnTo>
                    <a:lnTo>
                      <a:pt x="3" y="40"/>
                    </a:lnTo>
                    <a:lnTo>
                      <a:pt x="0" y="36"/>
                    </a:lnTo>
                    <a:lnTo>
                      <a:pt x="0" y="30"/>
                    </a:lnTo>
                    <a:lnTo>
                      <a:pt x="0" y="24"/>
                    </a:lnTo>
                    <a:lnTo>
                      <a:pt x="3" y="18"/>
                    </a:lnTo>
                    <a:lnTo>
                      <a:pt x="8" y="14"/>
                    </a:lnTo>
                    <a:lnTo>
                      <a:pt x="17" y="10"/>
                    </a:lnTo>
                    <a:lnTo>
                      <a:pt x="33" y="2"/>
                    </a:lnTo>
                    <a:lnTo>
                      <a:pt x="55"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2" name="Freeform 79"/>
              <p:cNvSpPr>
                <a:spLocks/>
              </p:cNvSpPr>
              <p:nvPr/>
            </p:nvSpPr>
            <p:spPr bwMode="auto">
              <a:xfrm>
                <a:off x="5829" y="1962"/>
                <a:ext cx="106" cy="54"/>
              </a:xfrm>
              <a:custGeom>
                <a:avLst/>
                <a:gdLst>
                  <a:gd name="T0" fmla="*/ 52 w 106"/>
                  <a:gd name="T1" fmla="*/ 0 h 54"/>
                  <a:gd name="T2" fmla="*/ 52 w 106"/>
                  <a:gd name="T3" fmla="*/ 0 h 54"/>
                  <a:gd name="T4" fmla="*/ 74 w 106"/>
                  <a:gd name="T5" fmla="*/ 2 h 54"/>
                  <a:gd name="T6" fmla="*/ 90 w 106"/>
                  <a:gd name="T7" fmla="*/ 6 h 54"/>
                  <a:gd name="T8" fmla="*/ 98 w 106"/>
                  <a:gd name="T9" fmla="*/ 10 h 54"/>
                  <a:gd name="T10" fmla="*/ 101 w 106"/>
                  <a:gd name="T11" fmla="*/ 14 h 54"/>
                  <a:gd name="T12" fmla="*/ 106 w 106"/>
                  <a:gd name="T13" fmla="*/ 20 h 54"/>
                  <a:gd name="T14" fmla="*/ 106 w 106"/>
                  <a:gd name="T15" fmla="*/ 24 h 54"/>
                  <a:gd name="T16" fmla="*/ 106 w 106"/>
                  <a:gd name="T17" fmla="*/ 24 h 54"/>
                  <a:gd name="T18" fmla="*/ 106 w 106"/>
                  <a:gd name="T19" fmla="*/ 30 h 54"/>
                  <a:gd name="T20" fmla="*/ 101 w 106"/>
                  <a:gd name="T21" fmla="*/ 36 h 54"/>
                  <a:gd name="T22" fmla="*/ 98 w 106"/>
                  <a:gd name="T23" fmla="*/ 40 h 54"/>
                  <a:gd name="T24" fmla="*/ 90 w 106"/>
                  <a:gd name="T25" fmla="*/ 44 h 54"/>
                  <a:gd name="T26" fmla="*/ 74 w 106"/>
                  <a:gd name="T27" fmla="*/ 52 h 54"/>
                  <a:gd name="T28" fmla="*/ 52 w 106"/>
                  <a:gd name="T29" fmla="*/ 54 h 54"/>
                  <a:gd name="T30" fmla="*/ 52 w 106"/>
                  <a:gd name="T31" fmla="*/ 54 h 54"/>
                  <a:gd name="T32" fmla="*/ 33 w 106"/>
                  <a:gd name="T33" fmla="*/ 54 h 54"/>
                  <a:gd name="T34" fmla="*/ 14 w 106"/>
                  <a:gd name="T35" fmla="*/ 48 h 54"/>
                  <a:gd name="T36" fmla="*/ 8 w 106"/>
                  <a:gd name="T37" fmla="*/ 44 h 54"/>
                  <a:gd name="T38" fmla="*/ 3 w 106"/>
                  <a:gd name="T39" fmla="*/ 40 h 54"/>
                  <a:gd name="T40" fmla="*/ 0 w 106"/>
                  <a:gd name="T41" fmla="*/ 36 h 54"/>
                  <a:gd name="T42" fmla="*/ 0 w 106"/>
                  <a:gd name="T43" fmla="*/ 30 h 54"/>
                  <a:gd name="T44" fmla="*/ 0 w 106"/>
                  <a:gd name="T45" fmla="*/ 30 h 54"/>
                  <a:gd name="T46" fmla="*/ 0 w 106"/>
                  <a:gd name="T47" fmla="*/ 24 h 54"/>
                  <a:gd name="T48" fmla="*/ 3 w 106"/>
                  <a:gd name="T49" fmla="*/ 20 h 54"/>
                  <a:gd name="T50" fmla="*/ 8 w 106"/>
                  <a:gd name="T51" fmla="*/ 14 h 54"/>
                  <a:gd name="T52" fmla="*/ 14 w 106"/>
                  <a:gd name="T53" fmla="*/ 10 h 54"/>
                  <a:gd name="T54" fmla="*/ 33 w 106"/>
                  <a:gd name="T55" fmla="*/ 4 h 54"/>
                  <a:gd name="T56" fmla="*/ 52 w 106"/>
                  <a:gd name="T57" fmla="*/ 0 h 54"/>
                  <a:gd name="T58" fmla="*/ 52 w 106"/>
                  <a:gd name="T59" fmla="*/ 0 h 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6" h="54">
                    <a:moveTo>
                      <a:pt x="52" y="0"/>
                    </a:moveTo>
                    <a:lnTo>
                      <a:pt x="52" y="0"/>
                    </a:lnTo>
                    <a:lnTo>
                      <a:pt x="74" y="2"/>
                    </a:lnTo>
                    <a:lnTo>
                      <a:pt x="90" y="6"/>
                    </a:lnTo>
                    <a:lnTo>
                      <a:pt x="98" y="10"/>
                    </a:lnTo>
                    <a:lnTo>
                      <a:pt x="101" y="14"/>
                    </a:lnTo>
                    <a:lnTo>
                      <a:pt x="106" y="20"/>
                    </a:lnTo>
                    <a:lnTo>
                      <a:pt x="106" y="24"/>
                    </a:lnTo>
                    <a:lnTo>
                      <a:pt x="106" y="30"/>
                    </a:lnTo>
                    <a:lnTo>
                      <a:pt x="101" y="36"/>
                    </a:lnTo>
                    <a:lnTo>
                      <a:pt x="98" y="40"/>
                    </a:lnTo>
                    <a:lnTo>
                      <a:pt x="90" y="44"/>
                    </a:lnTo>
                    <a:lnTo>
                      <a:pt x="74" y="52"/>
                    </a:lnTo>
                    <a:lnTo>
                      <a:pt x="52" y="54"/>
                    </a:lnTo>
                    <a:lnTo>
                      <a:pt x="33" y="54"/>
                    </a:lnTo>
                    <a:lnTo>
                      <a:pt x="14" y="48"/>
                    </a:lnTo>
                    <a:lnTo>
                      <a:pt x="8" y="44"/>
                    </a:lnTo>
                    <a:lnTo>
                      <a:pt x="3" y="40"/>
                    </a:lnTo>
                    <a:lnTo>
                      <a:pt x="0" y="36"/>
                    </a:lnTo>
                    <a:lnTo>
                      <a:pt x="0" y="30"/>
                    </a:lnTo>
                    <a:lnTo>
                      <a:pt x="0" y="24"/>
                    </a:lnTo>
                    <a:lnTo>
                      <a:pt x="3" y="20"/>
                    </a:lnTo>
                    <a:lnTo>
                      <a:pt x="8" y="14"/>
                    </a:lnTo>
                    <a:lnTo>
                      <a:pt x="14" y="10"/>
                    </a:lnTo>
                    <a:lnTo>
                      <a:pt x="33" y="4"/>
                    </a:lnTo>
                    <a:lnTo>
                      <a:pt x="52" y="0"/>
                    </a:lnTo>
                    <a:close/>
                  </a:path>
                </a:pathLst>
              </a:custGeom>
              <a:solidFill>
                <a:srgbClr val="F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3" name="Freeform 80"/>
              <p:cNvSpPr>
                <a:spLocks/>
              </p:cNvSpPr>
              <p:nvPr/>
            </p:nvSpPr>
            <p:spPr bwMode="auto">
              <a:xfrm>
                <a:off x="5829" y="1964"/>
                <a:ext cx="104" cy="52"/>
              </a:xfrm>
              <a:custGeom>
                <a:avLst/>
                <a:gdLst>
                  <a:gd name="T0" fmla="*/ 52 w 104"/>
                  <a:gd name="T1" fmla="*/ 0 h 52"/>
                  <a:gd name="T2" fmla="*/ 52 w 104"/>
                  <a:gd name="T3" fmla="*/ 0 h 52"/>
                  <a:gd name="T4" fmla="*/ 74 w 104"/>
                  <a:gd name="T5" fmla="*/ 0 h 52"/>
                  <a:gd name="T6" fmla="*/ 90 w 104"/>
                  <a:gd name="T7" fmla="*/ 6 h 52"/>
                  <a:gd name="T8" fmla="*/ 95 w 104"/>
                  <a:gd name="T9" fmla="*/ 8 h 52"/>
                  <a:gd name="T10" fmla="*/ 101 w 104"/>
                  <a:gd name="T11" fmla="*/ 12 h 52"/>
                  <a:gd name="T12" fmla="*/ 104 w 104"/>
                  <a:gd name="T13" fmla="*/ 18 h 52"/>
                  <a:gd name="T14" fmla="*/ 104 w 104"/>
                  <a:gd name="T15" fmla="*/ 22 h 52"/>
                  <a:gd name="T16" fmla="*/ 104 w 104"/>
                  <a:gd name="T17" fmla="*/ 22 h 52"/>
                  <a:gd name="T18" fmla="*/ 104 w 104"/>
                  <a:gd name="T19" fmla="*/ 28 h 52"/>
                  <a:gd name="T20" fmla="*/ 101 w 104"/>
                  <a:gd name="T21" fmla="*/ 34 h 52"/>
                  <a:gd name="T22" fmla="*/ 90 w 104"/>
                  <a:gd name="T23" fmla="*/ 42 h 52"/>
                  <a:gd name="T24" fmla="*/ 74 w 104"/>
                  <a:gd name="T25" fmla="*/ 48 h 52"/>
                  <a:gd name="T26" fmla="*/ 52 w 104"/>
                  <a:gd name="T27" fmla="*/ 52 h 52"/>
                  <a:gd name="T28" fmla="*/ 52 w 104"/>
                  <a:gd name="T29" fmla="*/ 52 h 52"/>
                  <a:gd name="T30" fmla="*/ 33 w 104"/>
                  <a:gd name="T31" fmla="*/ 50 h 52"/>
                  <a:gd name="T32" fmla="*/ 16 w 104"/>
                  <a:gd name="T33" fmla="*/ 46 h 52"/>
                  <a:gd name="T34" fmla="*/ 8 w 104"/>
                  <a:gd name="T35" fmla="*/ 42 h 52"/>
                  <a:gd name="T36" fmla="*/ 5 w 104"/>
                  <a:gd name="T37" fmla="*/ 38 h 52"/>
                  <a:gd name="T38" fmla="*/ 3 w 104"/>
                  <a:gd name="T39" fmla="*/ 34 h 52"/>
                  <a:gd name="T40" fmla="*/ 0 w 104"/>
                  <a:gd name="T41" fmla="*/ 28 h 52"/>
                  <a:gd name="T42" fmla="*/ 0 w 104"/>
                  <a:gd name="T43" fmla="*/ 28 h 52"/>
                  <a:gd name="T44" fmla="*/ 3 w 104"/>
                  <a:gd name="T45" fmla="*/ 22 h 52"/>
                  <a:gd name="T46" fmla="*/ 5 w 104"/>
                  <a:gd name="T47" fmla="*/ 18 h 52"/>
                  <a:gd name="T48" fmla="*/ 16 w 104"/>
                  <a:gd name="T49" fmla="*/ 8 h 52"/>
                  <a:gd name="T50" fmla="*/ 33 w 104"/>
                  <a:gd name="T51" fmla="*/ 2 h 52"/>
                  <a:gd name="T52" fmla="*/ 52 w 104"/>
                  <a:gd name="T53" fmla="*/ 0 h 52"/>
                  <a:gd name="T54" fmla="*/ 52 w 104"/>
                  <a:gd name="T55" fmla="*/ 0 h 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4" h="52">
                    <a:moveTo>
                      <a:pt x="52" y="0"/>
                    </a:moveTo>
                    <a:lnTo>
                      <a:pt x="52" y="0"/>
                    </a:lnTo>
                    <a:lnTo>
                      <a:pt x="74" y="0"/>
                    </a:lnTo>
                    <a:lnTo>
                      <a:pt x="90" y="6"/>
                    </a:lnTo>
                    <a:lnTo>
                      <a:pt x="95" y="8"/>
                    </a:lnTo>
                    <a:lnTo>
                      <a:pt x="101" y="12"/>
                    </a:lnTo>
                    <a:lnTo>
                      <a:pt x="104" y="18"/>
                    </a:lnTo>
                    <a:lnTo>
                      <a:pt x="104" y="22"/>
                    </a:lnTo>
                    <a:lnTo>
                      <a:pt x="104" y="28"/>
                    </a:lnTo>
                    <a:lnTo>
                      <a:pt x="101" y="34"/>
                    </a:lnTo>
                    <a:lnTo>
                      <a:pt x="90" y="42"/>
                    </a:lnTo>
                    <a:lnTo>
                      <a:pt x="74" y="48"/>
                    </a:lnTo>
                    <a:lnTo>
                      <a:pt x="52" y="52"/>
                    </a:lnTo>
                    <a:lnTo>
                      <a:pt x="33" y="50"/>
                    </a:lnTo>
                    <a:lnTo>
                      <a:pt x="16" y="46"/>
                    </a:lnTo>
                    <a:lnTo>
                      <a:pt x="8" y="42"/>
                    </a:lnTo>
                    <a:lnTo>
                      <a:pt x="5" y="38"/>
                    </a:lnTo>
                    <a:lnTo>
                      <a:pt x="3" y="34"/>
                    </a:lnTo>
                    <a:lnTo>
                      <a:pt x="0" y="28"/>
                    </a:lnTo>
                    <a:lnTo>
                      <a:pt x="3" y="22"/>
                    </a:lnTo>
                    <a:lnTo>
                      <a:pt x="5" y="18"/>
                    </a:lnTo>
                    <a:lnTo>
                      <a:pt x="16" y="8"/>
                    </a:lnTo>
                    <a:lnTo>
                      <a:pt x="33" y="2"/>
                    </a:lnTo>
                    <a:lnTo>
                      <a:pt x="52" y="0"/>
                    </a:lnTo>
                    <a:close/>
                  </a:path>
                </a:pathLst>
              </a:custGeom>
              <a:solidFill>
                <a:srgbClr val="F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4" name="Freeform 81"/>
              <p:cNvSpPr>
                <a:spLocks/>
              </p:cNvSpPr>
              <p:nvPr/>
            </p:nvSpPr>
            <p:spPr bwMode="auto">
              <a:xfrm>
                <a:off x="5832" y="1964"/>
                <a:ext cx="101" cy="50"/>
              </a:xfrm>
              <a:custGeom>
                <a:avLst/>
                <a:gdLst>
                  <a:gd name="T0" fmla="*/ 49 w 101"/>
                  <a:gd name="T1" fmla="*/ 0 h 50"/>
                  <a:gd name="T2" fmla="*/ 49 w 101"/>
                  <a:gd name="T3" fmla="*/ 0 h 50"/>
                  <a:gd name="T4" fmla="*/ 68 w 101"/>
                  <a:gd name="T5" fmla="*/ 2 h 50"/>
                  <a:gd name="T6" fmla="*/ 84 w 101"/>
                  <a:gd name="T7" fmla="*/ 6 h 50"/>
                  <a:gd name="T8" fmla="*/ 90 w 101"/>
                  <a:gd name="T9" fmla="*/ 10 h 50"/>
                  <a:gd name="T10" fmla="*/ 95 w 101"/>
                  <a:gd name="T11" fmla="*/ 14 h 50"/>
                  <a:gd name="T12" fmla="*/ 98 w 101"/>
                  <a:gd name="T13" fmla="*/ 18 h 50"/>
                  <a:gd name="T14" fmla="*/ 101 w 101"/>
                  <a:gd name="T15" fmla="*/ 22 h 50"/>
                  <a:gd name="T16" fmla="*/ 101 w 101"/>
                  <a:gd name="T17" fmla="*/ 22 h 50"/>
                  <a:gd name="T18" fmla="*/ 98 w 101"/>
                  <a:gd name="T19" fmla="*/ 28 h 50"/>
                  <a:gd name="T20" fmla="*/ 95 w 101"/>
                  <a:gd name="T21" fmla="*/ 32 h 50"/>
                  <a:gd name="T22" fmla="*/ 84 w 101"/>
                  <a:gd name="T23" fmla="*/ 42 h 50"/>
                  <a:gd name="T24" fmla="*/ 68 w 101"/>
                  <a:gd name="T25" fmla="*/ 48 h 50"/>
                  <a:gd name="T26" fmla="*/ 49 w 101"/>
                  <a:gd name="T27" fmla="*/ 50 h 50"/>
                  <a:gd name="T28" fmla="*/ 49 w 101"/>
                  <a:gd name="T29" fmla="*/ 50 h 50"/>
                  <a:gd name="T30" fmla="*/ 30 w 101"/>
                  <a:gd name="T31" fmla="*/ 50 h 50"/>
                  <a:gd name="T32" fmla="*/ 13 w 101"/>
                  <a:gd name="T33" fmla="*/ 44 h 50"/>
                  <a:gd name="T34" fmla="*/ 8 w 101"/>
                  <a:gd name="T35" fmla="*/ 42 h 50"/>
                  <a:gd name="T36" fmla="*/ 2 w 101"/>
                  <a:gd name="T37" fmla="*/ 38 h 50"/>
                  <a:gd name="T38" fmla="*/ 0 w 101"/>
                  <a:gd name="T39" fmla="*/ 32 h 50"/>
                  <a:gd name="T40" fmla="*/ 0 w 101"/>
                  <a:gd name="T41" fmla="*/ 28 h 50"/>
                  <a:gd name="T42" fmla="*/ 0 w 101"/>
                  <a:gd name="T43" fmla="*/ 28 h 50"/>
                  <a:gd name="T44" fmla="*/ 0 w 101"/>
                  <a:gd name="T45" fmla="*/ 22 h 50"/>
                  <a:gd name="T46" fmla="*/ 2 w 101"/>
                  <a:gd name="T47" fmla="*/ 18 h 50"/>
                  <a:gd name="T48" fmla="*/ 13 w 101"/>
                  <a:gd name="T49" fmla="*/ 10 h 50"/>
                  <a:gd name="T50" fmla="*/ 30 w 101"/>
                  <a:gd name="T51" fmla="*/ 4 h 50"/>
                  <a:gd name="T52" fmla="*/ 49 w 101"/>
                  <a:gd name="T53" fmla="*/ 0 h 50"/>
                  <a:gd name="T54" fmla="*/ 49 w 101"/>
                  <a:gd name="T55" fmla="*/ 0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1" h="50">
                    <a:moveTo>
                      <a:pt x="49" y="0"/>
                    </a:moveTo>
                    <a:lnTo>
                      <a:pt x="49" y="0"/>
                    </a:lnTo>
                    <a:lnTo>
                      <a:pt x="68" y="2"/>
                    </a:lnTo>
                    <a:lnTo>
                      <a:pt x="84" y="6"/>
                    </a:lnTo>
                    <a:lnTo>
                      <a:pt x="90" y="10"/>
                    </a:lnTo>
                    <a:lnTo>
                      <a:pt x="95" y="14"/>
                    </a:lnTo>
                    <a:lnTo>
                      <a:pt x="98" y="18"/>
                    </a:lnTo>
                    <a:lnTo>
                      <a:pt x="101" y="22"/>
                    </a:lnTo>
                    <a:lnTo>
                      <a:pt x="98" y="28"/>
                    </a:lnTo>
                    <a:lnTo>
                      <a:pt x="95" y="32"/>
                    </a:lnTo>
                    <a:lnTo>
                      <a:pt x="84" y="42"/>
                    </a:lnTo>
                    <a:lnTo>
                      <a:pt x="68" y="48"/>
                    </a:lnTo>
                    <a:lnTo>
                      <a:pt x="49" y="50"/>
                    </a:lnTo>
                    <a:lnTo>
                      <a:pt x="30" y="50"/>
                    </a:lnTo>
                    <a:lnTo>
                      <a:pt x="13" y="44"/>
                    </a:lnTo>
                    <a:lnTo>
                      <a:pt x="8" y="42"/>
                    </a:lnTo>
                    <a:lnTo>
                      <a:pt x="2" y="38"/>
                    </a:lnTo>
                    <a:lnTo>
                      <a:pt x="0" y="32"/>
                    </a:lnTo>
                    <a:lnTo>
                      <a:pt x="0" y="28"/>
                    </a:lnTo>
                    <a:lnTo>
                      <a:pt x="0" y="22"/>
                    </a:lnTo>
                    <a:lnTo>
                      <a:pt x="2" y="18"/>
                    </a:lnTo>
                    <a:lnTo>
                      <a:pt x="13" y="10"/>
                    </a:lnTo>
                    <a:lnTo>
                      <a:pt x="30" y="4"/>
                    </a:lnTo>
                    <a:lnTo>
                      <a:pt x="49"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5" name="Freeform 82"/>
              <p:cNvSpPr>
                <a:spLocks/>
              </p:cNvSpPr>
              <p:nvPr/>
            </p:nvSpPr>
            <p:spPr bwMode="auto">
              <a:xfrm>
                <a:off x="5834" y="1966"/>
                <a:ext cx="96" cy="48"/>
              </a:xfrm>
              <a:custGeom>
                <a:avLst/>
                <a:gdLst>
                  <a:gd name="T0" fmla="*/ 47 w 96"/>
                  <a:gd name="T1" fmla="*/ 0 h 48"/>
                  <a:gd name="T2" fmla="*/ 47 w 96"/>
                  <a:gd name="T3" fmla="*/ 0 h 48"/>
                  <a:gd name="T4" fmla="*/ 66 w 96"/>
                  <a:gd name="T5" fmla="*/ 0 h 48"/>
                  <a:gd name="T6" fmla="*/ 82 w 96"/>
                  <a:gd name="T7" fmla="*/ 4 h 48"/>
                  <a:gd name="T8" fmla="*/ 90 w 96"/>
                  <a:gd name="T9" fmla="*/ 12 h 48"/>
                  <a:gd name="T10" fmla="*/ 96 w 96"/>
                  <a:gd name="T11" fmla="*/ 16 h 48"/>
                  <a:gd name="T12" fmla="*/ 96 w 96"/>
                  <a:gd name="T13" fmla="*/ 22 h 48"/>
                  <a:gd name="T14" fmla="*/ 96 w 96"/>
                  <a:gd name="T15" fmla="*/ 22 h 48"/>
                  <a:gd name="T16" fmla="*/ 96 w 96"/>
                  <a:gd name="T17" fmla="*/ 26 h 48"/>
                  <a:gd name="T18" fmla="*/ 90 w 96"/>
                  <a:gd name="T19" fmla="*/ 30 h 48"/>
                  <a:gd name="T20" fmla="*/ 82 w 96"/>
                  <a:gd name="T21" fmla="*/ 38 h 48"/>
                  <a:gd name="T22" fmla="*/ 66 w 96"/>
                  <a:gd name="T23" fmla="*/ 44 h 48"/>
                  <a:gd name="T24" fmla="*/ 47 w 96"/>
                  <a:gd name="T25" fmla="*/ 48 h 48"/>
                  <a:gd name="T26" fmla="*/ 47 w 96"/>
                  <a:gd name="T27" fmla="*/ 48 h 48"/>
                  <a:gd name="T28" fmla="*/ 28 w 96"/>
                  <a:gd name="T29" fmla="*/ 46 h 48"/>
                  <a:gd name="T30" fmla="*/ 14 w 96"/>
                  <a:gd name="T31" fmla="*/ 42 h 48"/>
                  <a:gd name="T32" fmla="*/ 3 w 96"/>
                  <a:gd name="T33" fmla="*/ 34 h 48"/>
                  <a:gd name="T34" fmla="*/ 0 w 96"/>
                  <a:gd name="T35" fmla="*/ 30 h 48"/>
                  <a:gd name="T36" fmla="*/ 0 w 96"/>
                  <a:gd name="T37" fmla="*/ 26 h 48"/>
                  <a:gd name="T38" fmla="*/ 0 w 96"/>
                  <a:gd name="T39" fmla="*/ 26 h 48"/>
                  <a:gd name="T40" fmla="*/ 0 w 96"/>
                  <a:gd name="T41" fmla="*/ 20 h 48"/>
                  <a:gd name="T42" fmla="*/ 3 w 96"/>
                  <a:gd name="T43" fmla="*/ 16 h 48"/>
                  <a:gd name="T44" fmla="*/ 14 w 96"/>
                  <a:gd name="T45" fmla="*/ 8 h 48"/>
                  <a:gd name="T46" fmla="*/ 28 w 96"/>
                  <a:gd name="T47" fmla="*/ 2 h 48"/>
                  <a:gd name="T48" fmla="*/ 47 w 96"/>
                  <a:gd name="T49" fmla="*/ 0 h 48"/>
                  <a:gd name="T50" fmla="*/ 47 w 96"/>
                  <a:gd name="T51" fmla="*/ 0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6" h="48">
                    <a:moveTo>
                      <a:pt x="47" y="0"/>
                    </a:moveTo>
                    <a:lnTo>
                      <a:pt x="47" y="0"/>
                    </a:lnTo>
                    <a:lnTo>
                      <a:pt x="66" y="0"/>
                    </a:lnTo>
                    <a:lnTo>
                      <a:pt x="82" y="4"/>
                    </a:lnTo>
                    <a:lnTo>
                      <a:pt x="90" y="12"/>
                    </a:lnTo>
                    <a:lnTo>
                      <a:pt x="96" y="16"/>
                    </a:lnTo>
                    <a:lnTo>
                      <a:pt x="96" y="22"/>
                    </a:lnTo>
                    <a:lnTo>
                      <a:pt x="96" y="26"/>
                    </a:lnTo>
                    <a:lnTo>
                      <a:pt x="90" y="30"/>
                    </a:lnTo>
                    <a:lnTo>
                      <a:pt x="82" y="38"/>
                    </a:lnTo>
                    <a:lnTo>
                      <a:pt x="66" y="44"/>
                    </a:lnTo>
                    <a:lnTo>
                      <a:pt x="47" y="48"/>
                    </a:lnTo>
                    <a:lnTo>
                      <a:pt x="28" y="46"/>
                    </a:lnTo>
                    <a:lnTo>
                      <a:pt x="14" y="42"/>
                    </a:lnTo>
                    <a:lnTo>
                      <a:pt x="3" y="34"/>
                    </a:lnTo>
                    <a:lnTo>
                      <a:pt x="0" y="30"/>
                    </a:lnTo>
                    <a:lnTo>
                      <a:pt x="0" y="26"/>
                    </a:lnTo>
                    <a:lnTo>
                      <a:pt x="0" y="20"/>
                    </a:lnTo>
                    <a:lnTo>
                      <a:pt x="3" y="16"/>
                    </a:lnTo>
                    <a:lnTo>
                      <a:pt x="14" y="8"/>
                    </a:lnTo>
                    <a:lnTo>
                      <a:pt x="28" y="2"/>
                    </a:lnTo>
                    <a:lnTo>
                      <a:pt x="47"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6" name="Freeform 83"/>
              <p:cNvSpPr>
                <a:spLocks/>
              </p:cNvSpPr>
              <p:nvPr/>
            </p:nvSpPr>
            <p:spPr bwMode="auto">
              <a:xfrm>
                <a:off x="5834" y="1966"/>
                <a:ext cx="93" cy="46"/>
              </a:xfrm>
              <a:custGeom>
                <a:avLst/>
                <a:gdLst>
                  <a:gd name="T0" fmla="*/ 47 w 93"/>
                  <a:gd name="T1" fmla="*/ 0 h 46"/>
                  <a:gd name="T2" fmla="*/ 47 w 93"/>
                  <a:gd name="T3" fmla="*/ 0 h 46"/>
                  <a:gd name="T4" fmla="*/ 66 w 93"/>
                  <a:gd name="T5" fmla="*/ 2 h 46"/>
                  <a:gd name="T6" fmla="*/ 79 w 93"/>
                  <a:gd name="T7" fmla="*/ 6 h 46"/>
                  <a:gd name="T8" fmla="*/ 90 w 93"/>
                  <a:gd name="T9" fmla="*/ 12 h 46"/>
                  <a:gd name="T10" fmla="*/ 93 w 93"/>
                  <a:gd name="T11" fmla="*/ 16 h 46"/>
                  <a:gd name="T12" fmla="*/ 93 w 93"/>
                  <a:gd name="T13" fmla="*/ 22 h 46"/>
                  <a:gd name="T14" fmla="*/ 93 w 93"/>
                  <a:gd name="T15" fmla="*/ 22 h 46"/>
                  <a:gd name="T16" fmla="*/ 93 w 93"/>
                  <a:gd name="T17" fmla="*/ 26 h 46"/>
                  <a:gd name="T18" fmla="*/ 90 w 93"/>
                  <a:gd name="T19" fmla="*/ 30 h 46"/>
                  <a:gd name="T20" fmla="*/ 79 w 93"/>
                  <a:gd name="T21" fmla="*/ 38 h 46"/>
                  <a:gd name="T22" fmla="*/ 66 w 93"/>
                  <a:gd name="T23" fmla="*/ 44 h 46"/>
                  <a:gd name="T24" fmla="*/ 47 w 93"/>
                  <a:gd name="T25" fmla="*/ 46 h 46"/>
                  <a:gd name="T26" fmla="*/ 47 w 93"/>
                  <a:gd name="T27" fmla="*/ 46 h 46"/>
                  <a:gd name="T28" fmla="*/ 30 w 93"/>
                  <a:gd name="T29" fmla="*/ 46 h 46"/>
                  <a:gd name="T30" fmla="*/ 14 w 93"/>
                  <a:gd name="T31" fmla="*/ 42 h 46"/>
                  <a:gd name="T32" fmla="*/ 6 w 93"/>
                  <a:gd name="T33" fmla="*/ 34 h 46"/>
                  <a:gd name="T34" fmla="*/ 3 w 93"/>
                  <a:gd name="T35" fmla="*/ 30 h 46"/>
                  <a:gd name="T36" fmla="*/ 0 w 93"/>
                  <a:gd name="T37" fmla="*/ 26 h 46"/>
                  <a:gd name="T38" fmla="*/ 0 w 93"/>
                  <a:gd name="T39" fmla="*/ 26 h 46"/>
                  <a:gd name="T40" fmla="*/ 3 w 93"/>
                  <a:gd name="T41" fmla="*/ 20 h 46"/>
                  <a:gd name="T42" fmla="*/ 6 w 93"/>
                  <a:gd name="T43" fmla="*/ 16 h 46"/>
                  <a:gd name="T44" fmla="*/ 14 w 93"/>
                  <a:gd name="T45" fmla="*/ 8 h 46"/>
                  <a:gd name="T46" fmla="*/ 30 w 93"/>
                  <a:gd name="T47" fmla="*/ 2 h 46"/>
                  <a:gd name="T48" fmla="*/ 47 w 93"/>
                  <a:gd name="T49" fmla="*/ 0 h 46"/>
                  <a:gd name="T50" fmla="*/ 47 w 93"/>
                  <a:gd name="T51" fmla="*/ 0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3" h="46">
                    <a:moveTo>
                      <a:pt x="47" y="0"/>
                    </a:moveTo>
                    <a:lnTo>
                      <a:pt x="47" y="0"/>
                    </a:lnTo>
                    <a:lnTo>
                      <a:pt x="66" y="2"/>
                    </a:lnTo>
                    <a:lnTo>
                      <a:pt x="79" y="6"/>
                    </a:lnTo>
                    <a:lnTo>
                      <a:pt x="90" y="12"/>
                    </a:lnTo>
                    <a:lnTo>
                      <a:pt x="93" y="16"/>
                    </a:lnTo>
                    <a:lnTo>
                      <a:pt x="93" y="22"/>
                    </a:lnTo>
                    <a:lnTo>
                      <a:pt x="93" y="26"/>
                    </a:lnTo>
                    <a:lnTo>
                      <a:pt x="90" y="30"/>
                    </a:lnTo>
                    <a:lnTo>
                      <a:pt x="79" y="38"/>
                    </a:lnTo>
                    <a:lnTo>
                      <a:pt x="66" y="44"/>
                    </a:lnTo>
                    <a:lnTo>
                      <a:pt x="47" y="46"/>
                    </a:lnTo>
                    <a:lnTo>
                      <a:pt x="30" y="46"/>
                    </a:lnTo>
                    <a:lnTo>
                      <a:pt x="14" y="42"/>
                    </a:lnTo>
                    <a:lnTo>
                      <a:pt x="6" y="34"/>
                    </a:lnTo>
                    <a:lnTo>
                      <a:pt x="3" y="30"/>
                    </a:lnTo>
                    <a:lnTo>
                      <a:pt x="0" y="26"/>
                    </a:lnTo>
                    <a:lnTo>
                      <a:pt x="3" y="20"/>
                    </a:lnTo>
                    <a:lnTo>
                      <a:pt x="6" y="16"/>
                    </a:lnTo>
                    <a:lnTo>
                      <a:pt x="14" y="8"/>
                    </a:lnTo>
                    <a:lnTo>
                      <a:pt x="30" y="2"/>
                    </a:lnTo>
                    <a:lnTo>
                      <a:pt x="47"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7" name="Freeform 84"/>
              <p:cNvSpPr>
                <a:spLocks/>
              </p:cNvSpPr>
              <p:nvPr/>
            </p:nvSpPr>
            <p:spPr bwMode="auto">
              <a:xfrm>
                <a:off x="5837" y="1968"/>
                <a:ext cx="87" cy="44"/>
              </a:xfrm>
              <a:custGeom>
                <a:avLst/>
                <a:gdLst>
                  <a:gd name="T0" fmla="*/ 44 w 87"/>
                  <a:gd name="T1" fmla="*/ 0 h 44"/>
                  <a:gd name="T2" fmla="*/ 44 w 87"/>
                  <a:gd name="T3" fmla="*/ 0 h 44"/>
                  <a:gd name="T4" fmla="*/ 63 w 87"/>
                  <a:gd name="T5" fmla="*/ 0 h 44"/>
                  <a:gd name="T6" fmla="*/ 76 w 87"/>
                  <a:gd name="T7" fmla="*/ 4 h 44"/>
                  <a:gd name="T8" fmla="*/ 85 w 87"/>
                  <a:gd name="T9" fmla="*/ 10 h 44"/>
                  <a:gd name="T10" fmla="*/ 87 w 87"/>
                  <a:gd name="T11" fmla="*/ 14 h 44"/>
                  <a:gd name="T12" fmla="*/ 87 w 87"/>
                  <a:gd name="T13" fmla="*/ 20 h 44"/>
                  <a:gd name="T14" fmla="*/ 87 w 87"/>
                  <a:gd name="T15" fmla="*/ 20 h 44"/>
                  <a:gd name="T16" fmla="*/ 87 w 87"/>
                  <a:gd name="T17" fmla="*/ 24 h 44"/>
                  <a:gd name="T18" fmla="*/ 85 w 87"/>
                  <a:gd name="T19" fmla="*/ 28 h 44"/>
                  <a:gd name="T20" fmla="*/ 76 w 87"/>
                  <a:gd name="T21" fmla="*/ 36 h 44"/>
                  <a:gd name="T22" fmla="*/ 63 w 87"/>
                  <a:gd name="T23" fmla="*/ 40 h 44"/>
                  <a:gd name="T24" fmla="*/ 44 w 87"/>
                  <a:gd name="T25" fmla="*/ 44 h 44"/>
                  <a:gd name="T26" fmla="*/ 44 w 87"/>
                  <a:gd name="T27" fmla="*/ 44 h 44"/>
                  <a:gd name="T28" fmla="*/ 27 w 87"/>
                  <a:gd name="T29" fmla="*/ 42 h 44"/>
                  <a:gd name="T30" fmla="*/ 14 w 87"/>
                  <a:gd name="T31" fmla="*/ 38 h 44"/>
                  <a:gd name="T32" fmla="*/ 3 w 87"/>
                  <a:gd name="T33" fmla="*/ 32 h 44"/>
                  <a:gd name="T34" fmla="*/ 0 w 87"/>
                  <a:gd name="T35" fmla="*/ 28 h 44"/>
                  <a:gd name="T36" fmla="*/ 0 w 87"/>
                  <a:gd name="T37" fmla="*/ 24 h 44"/>
                  <a:gd name="T38" fmla="*/ 0 w 87"/>
                  <a:gd name="T39" fmla="*/ 24 h 44"/>
                  <a:gd name="T40" fmla="*/ 0 w 87"/>
                  <a:gd name="T41" fmla="*/ 18 h 44"/>
                  <a:gd name="T42" fmla="*/ 3 w 87"/>
                  <a:gd name="T43" fmla="*/ 14 h 44"/>
                  <a:gd name="T44" fmla="*/ 14 w 87"/>
                  <a:gd name="T45" fmla="*/ 8 h 44"/>
                  <a:gd name="T46" fmla="*/ 27 w 87"/>
                  <a:gd name="T47" fmla="*/ 2 h 44"/>
                  <a:gd name="T48" fmla="*/ 44 w 87"/>
                  <a:gd name="T49" fmla="*/ 0 h 44"/>
                  <a:gd name="T50" fmla="*/ 44 w 87"/>
                  <a:gd name="T51" fmla="*/ 0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7" h="44">
                    <a:moveTo>
                      <a:pt x="44" y="0"/>
                    </a:moveTo>
                    <a:lnTo>
                      <a:pt x="44" y="0"/>
                    </a:lnTo>
                    <a:lnTo>
                      <a:pt x="63" y="0"/>
                    </a:lnTo>
                    <a:lnTo>
                      <a:pt x="76" y="4"/>
                    </a:lnTo>
                    <a:lnTo>
                      <a:pt x="85" y="10"/>
                    </a:lnTo>
                    <a:lnTo>
                      <a:pt x="87" y="14"/>
                    </a:lnTo>
                    <a:lnTo>
                      <a:pt x="87" y="20"/>
                    </a:lnTo>
                    <a:lnTo>
                      <a:pt x="87" y="24"/>
                    </a:lnTo>
                    <a:lnTo>
                      <a:pt x="85" y="28"/>
                    </a:lnTo>
                    <a:lnTo>
                      <a:pt x="76" y="36"/>
                    </a:lnTo>
                    <a:lnTo>
                      <a:pt x="63" y="40"/>
                    </a:lnTo>
                    <a:lnTo>
                      <a:pt x="44" y="44"/>
                    </a:lnTo>
                    <a:lnTo>
                      <a:pt x="27" y="42"/>
                    </a:lnTo>
                    <a:lnTo>
                      <a:pt x="14" y="38"/>
                    </a:lnTo>
                    <a:lnTo>
                      <a:pt x="3" y="32"/>
                    </a:lnTo>
                    <a:lnTo>
                      <a:pt x="0" y="28"/>
                    </a:lnTo>
                    <a:lnTo>
                      <a:pt x="0" y="24"/>
                    </a:lnTo>
                    <a:lnTo>
                      <a:pt x="0" y="18"/>
                    </a:lnTo>
                    <a:lnTo>
                      <a:pt x="3" y="14"/>
                    </a:lnTo>
                    <a:lnTo>
                      <a:pt x="14" y="8"/>
                    </a:lnTo>
                    <a:lnTo>
                      <a:pt x="27" y="2"/>
                    </a:lnTo>
                    <a:lnTo>
                      <a:pt x="44"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8" name="Freeform 85"/>
              <p:cNvSpPr>
                <a:spLocks/>
              </p:cNvSpPr>
              <p:nvPr/>
            </p:nvSpPr>
            <p:spPr bwMode="auto">
              <a:xfrm>
                <a:off x="5840" y="1968"/>
                <a:ext cx="84" cy="42"/>
              </a:xfrm>
              <a:custGeom>
                <a:avLst/>
                <a:gdLst>
                  <a:gd name="T0" fmla="*/ 41 w 84"/>
                  <a:gd name="T1" fmla="*/ 0 h 42"/>
                  <a:gd name="T2" fmla="*/ 41 w 84"/>
                  <a:gd name="T3" fmla="*/ 0 h 42"/>
                  <a:gd name="T4" fmla="*/ 57 w 84"/>
                  <a:gd name="T5" fmla="*/ 2 h 42"/>
                  <a:gd name="T6" fmla="*/ 71 w 84"/>
                  <a:gd name="T7" fmla="*/ 4 h 42"/>
                  <a:gd name="T8" fmla="*/ 82 w 84"/>
                  <a:gd name="T9" fmla="*/ 12 h 42"/>
                  <a:gd name="T10" fmla="*/ 82 w 84"/>
                  <a:gd name="T11" fmla="*/ 16 h 42"/>
                  <a:gd name="T12" fmla="*/ 84 w 84"/>
                  <a:gd name="T13" fmla="*/ 20 h 42"/>
                  <a:gd name="T14" fmla="*/ 84 w 84"/>
                  <a:gd name="T15" fmla="*/ 20 h 42"/>
                  <a:gd name="T16" fmla="*/ 82 w 84"/>
                  <a:gd name="T17" fmla="*/ 24 h 42"/>
                  <a:gd name="T18" fmla="*/ 82 w 84"/>
                  <a:gd name="T19" fmla="*/ 28 h 42"/>
                  <a:gd name="T20" fmla="*/ 71 w 84"/>
                  <a:gd name="T21" fmla="*/ 34 h 42"/>
                  <a:gd name="T22" fmla="*/ 57 w 84"/>
                  <a:gd name="T23" fmla="*/ 40 h 42"/>
                  <a:gd name="T24" fmla="*/ 41 w 84"/>
                  <a:gd name="T25" fmla="*/ 42 h 42"/>
                  <a:gd name="T26" fmla="*/ 41 w 84"/>
                  <a:gd name="T27" fmla="*/ 42 h 42"/>
                  <a:gd name="T28" fmla="*/ 24 w 84"/>
                  <a:gd name="T29" fmla="*/ 42 h 42"/>
                  <a:gd name="T30" fmla="*/ 11 w 84"/>
                  <a:gd name="T31" fmla="*/ 38 h 42"/>
                  <a:gd name="T32" fmla="*/ 3 w 84"/>
                  <a:gd name="T33" fmla="*/ 32 h 42"/>
                  <a:gd name="T34" fmla="*/ 0 w 84"/>
                  <a:gd name="T35" fmla="*/ 28 h 42"/>
                  <a:gd name="T36" fmla="*/ 0 w 84"/>
                  <a:gd name="T37" fmla="*/ 24 h 42"/>
                  <a:gd name="T38" fmla="*/ 0 w 84"/>
                  <a:gd name="T39" fmla="*/ 24 h 42"/>
                  <a:gd name="T40" fmla="*/ 0 w 84"/>
                  <a:gd name="T41" fmla="*/ 20 h 42"/>
                  <a:gd name="T42" fmla="*/ 3 w 84"/>
                  <a:gd name="T43" fmla="*/ 14 h 42"/>
                  <a:gd name="T44" fmla="*/ 11 w 84"/>
                  <a:gd name="T45" fmla="*/ 8 h 42"/>
                  <a:gd name="T46" fmla="*/ 24 w 84"/>
                  <a:gd name="T47" fmla="*/ 2 h 42"/>
                  <a:gd name="T48" fmla="*/ 41 w 84"/>
                  <a:gd name="T49" fmla="*/ 0 h 42"/>
                  <a:gd name="T50" fmla="*/ 41 w 84"/>
                  <a:gd name="T51" fmla="*/ 0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4" h="42">
                    <a:moveTo>
                      <a:pt x="41" y="0"/>
                    </a:moveTo>
                    <a:lnTo>
                      <a:pt x="41" y="0"/>
                    </a:lnTo>
                    <a:lnTo>
                      <a:pt x="57" y="2"/>
                    </a:lnTo>
                    <a:lnTo>
                      <a:pt x="71" y="4"/>
                    </a:lnTo>
                    <a:lnTo>
                      <a:pt x="82" y="12"/>
                    </a:lnTo>
                    <a:lnTo>
                      <a:pt x="82" y="16"/>
                    </a:lnTo>
                    <a:lnTo>
                      <a:pt x="84" y="20"/>
                    </a:lnTo>
                    <a:lnTo>
                      <a:pt x="82" y="24"/>
                    </a:lnTo>
                    <a:lnTo>
                      <a:pt x="82" y="28"/>
                    </a:lnTo>
                    <a:lnTo>
                      <a:pt x="71" y="34"/>
                    </a:lnTo>
                    <a:lnTo>
                      <a:pt x="57" y="40"/>
                    </a:lnTo>
                    <a:lnTo>
                      <a:pt x="41" y="42"/>
                    </a:lnTo>
                    <a:lnTo>
                      <a:pt x="24" y="42"/>
                    </a:lnTo>
                    <a:lnTo>
                      <a:pt x="11" y="38"/>
                    </a:lnTo>
                    <a:lnTo>
                      <a:pt x="3" y="32"/>
                    </a:lnTo>
                    <a:lnTo>
                      <a:pt x="0" y="28"/>
                    </a:lnTo>
                    <a:lnTo>
                      <a:pt x="0" y="24"/>
                    </a:lnTo>
                    <a:lnTo>
                      <a:pt x="0" y="20"/>
                    </a:lnTo>
                    <a:lnTo>
                      <a:pt x="3" y="14"/>
                    </a:lnTo>
                    <a:lnTo>
                      <a:pt x="11" y="8"/>
                    </a:lnTo>
                    <a:lnTo>
                      <a:pt x="24" y="2"/>
                    </a:lnTo>
                    <a:lnTo>
                      <a:pt x="41"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9" name="Freeform 86"/>
              <p:cNvSpPr>
                <a:spLocks/>
              </p:cNvSpPr>
              <p:nvPr/>
            </p:nvSpPr>
            <p:spPr bwMode="auto">
              <a:xfrm>
                <a:off x="5840" y="1970"/>
                <a:ext cx="82" cy="40"/>
              </a:xfrm>
              <a:custGeom>
                <a:avLst/>
                <a:gdLst>
                  <a:gd name="T0" fmla="*/ 41 w 82"/>
                  <a:gd name="T1" fmla="*/ 0 h 40"/>
                  <a:gd name="T2" fmla="*/ 41 w 82"/>
                  <a:gd name="T3" fmla="*/ 0 h 40"/>
                  <a:gd name="T4" fmla="*/ 57 w 82"/>
                  <a:gd name="T5" fmla="*/ 0 h 40"/>
                  <a:gd name="T6" fmla="*/ 71 w 82"/>
                  <a:gd name="T7" fmla="*/ 4 h 40"/>
                  <a:gd name="T8" fmla="*/ 79 w 82"/>
                  <a:gd name="T9" fmla="*/ 10 h 40"/>
                  <a:gd name="T10" fmla="*/ 82 w 82"/>
                  <a:gd name="T11" fmla="*/ 14 h 40"/>
                  <a:gd name="T12" fmla="*/ 82 w 82"/>
                  <a:gd name="T13" fmla="*/ 18 h 40"/>
                  <a:gd name="T14" fmla="*/ 82 w 82"/>
                  <a:gd name="T15" fmla="*/ 18 h 40"/>
                  <a:gd name="T16" fmla="*/ 79 w 82"/>
                  <a:gd name="T17" fmla="*/ 26 h 40"/>
                  <a:gd name="T18" fmla="*/ 71 w 82"/>
                  <a:gd name="T19" fmla="*/ 32 h 40"/>
                  <a:gd name="T20" fmla="*/ 57 w 82"/>
                  <a:gd name="T21" fmla="*/ 38 h 40"/>
                  <a:gd name="T22" fmla="*/ 41 w 82"/>
                  <a:gd name="T23" fmla="*/ 40 h 40"/>
                  <a:gd name="T24" fmla="*/ 41 w 82"/>
                  <a:gd name="T25" fmla="*/ 40 h 40"/>
                  <a:gd name="T26" fmla="*/ 27 w 82"/>
                  <a:gd name="T27" fmla="*/ 38 h 40"/>
                  <a:gd name="T28" fmla="*/ 13 w 82"/>
                  <a:gd name="T29" fmla="*/ 36 h 40"/>
                  <a:gd name="T30" fmla="*/ 5 w 82"/>
                  <a:gd name="T31" fmla="*/ 28 h 40"/>
                  <a:gd name="T32" fmla="*/ 3 w 82"/>
                  <a:gd name="T33" fmla="*/ 26 h 40"/>
                  <a:gd name="T34" fmla="*/ 0 w 82"/>
                  <a:gd name="T35" fmla="*/ 22 h 40"/>
                  <a:gd name="T36" fmla="*/ 0 w 82"/>
                  <a:gd name="T37" fmla="*/ 22 h 40"/>
                  <a:gd name="T38" fmla="*/ 5 w 82"/>
                  <a:gd name="T39" fmla="*/ 14 h 40"/>
                  <a:gd name="T40" fmla="*/ 13 w 82"/>
                  <a:gd name="T41" fmla="*/ 6 h 40"/>
                  <a:gd name="T42" fmla="*/ 27 w 82"/>
                  <a:gd name="T43" fmla="*/ 2 h 40"/>
                  <a:gd name="T44" fmla="*/ 41 w 82"/>
                  <a:gd name="T45" fmla="*/ 0 h 40"/>
                  <a:gd name="T46" fmla="*/ 41 w 82"/>
                  <a:gd name="T47" fmla="*/ 0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2" h="40">
                    <a:moveTo>
                      <a:pt x="41" y="0"/>
                    </a:moveTo>
                    <a:lnTo>
                      <a:pt x="41" y="0"/>
                    </a:lnTo>
                    <a:lnTo>
                      <a:pt x="57" y="0"/>
                    </a:lnTo>
                    <a:lnTo>
                      <a:pt x="71" y="4"/>
                    </a:lnTo>
                    <a:lnTo>
                      <a:pt x="79" y="10"/>
                    </a:lnTo>
                    <a:lnTo>
                      <a:pt x="82" y="14"/>
                    </a:lnTo>
                    <a:lnTo>
                      <a:pt x="82" y="18"/>
                    </a:lnTo>
                    <a:lnTo>
                      <a:pt x="79" y="26"/>
                    </a:lnTo>
                    <a:lnTo>
                      <a:pt x="71" y="32"/>
                    </a:lnTo>
                    <a:lnTo>
                      <a:pt x="57" y="38"/>
                    </a:lnTo>
                    <a:lnTo>
                      <a:pt x="41" y="40"/>
                    </a:lnTo>
                    <a:lnTo>
                      <a:pt x="27" y="38"/>
                    </a:lnTo>
                    <a:lnTo>
                      <a:pt x="13" y="36"/>
                    </a:lnTo>
                    <a:lnTo>
                      <a:pt x="5" y="28"/>
                    </a:lnTo>
                    <a:lnTo>
                      <a:pt x="3" y="26"/>
                    </a:lnTo>
                    <a:lnTo>
                      <a:pt x="0" y="22"/>
                    </a:lnTo>
                    <a:lnTo>
                      <a:pt x="5" y="14"/>
                    </a:lnTo>
                    <a:lnTo>
                      <a:pt x="13" y="6"/>
                    </a:lnTo>
                    <a:lnTo>
                      <a:pt x="27" y="2"/>
                    </a:lnTo>
                    <a:lnTo>
                      <a:pt x="41"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0" name="Freeform 87"/>
              <p:cNvSpPr>
                <a:spLocks/>
              </p:cNvSpPr>
              <p:nvPr/>
            </p:nvSpPr>
            <p:spPr bwMode="auto">
              <a:xfrm>
                <a:off x="5843" y="1970"/>
                <a:ext cx="76" cy="38"/>
              </a:xfrm>
              <a:custGeom>
                <a:avLst/>
                <a:gdLst>
                  <a:gd name="T0" fmla="*/ 38 w 76"/>
                  <a:gd name="T1" fmla="*/ 0 h 38"/>
                  <a:gd name="T2" fmla="*/ 38 w 76"/>
                  <a:gd name="T3" fmla="*/ 0 h 38"/>
                  <a:gd name="T4" fmla="*/ 54 w 76"/>
                  <a:gd name="T5" fmla="*/ 0 h 38"/>
                  <a:gd name="T6" fmla="*/ 65 w 76"/>
                  <a:gd name="T7" fmla="*/ 4 h 38"/>
                  <a:gd name="T8" fmla="*/ 73 w 76"/>
                  <a:gd name="T9" fmla="*/ 10 h 38"/>
                  <a:gd name="T10" fmla="*/ 76 w 76"/>
                  <a:gd name="T11" fmla="*/ 18 h 38"/>
                  <a:gd name="T12" fmla="*/ 76 w 76"/>
                  <a:gd name="T13" fmla="*/ 18 h 38"/>
                  <a:gd name="T14" fmla="*/ 73 w 76"/>
                  <a:gd name="T15" fmla="*/ 26 h 38"/>
                  <a:gd name="T16" fmla="*/ 65 w 76"/>
                  <a:gd name="T17" fmla="*/ 32 h 38"/>
                  <a:gd name="T18" fmla="*/ 54 w 76"/>
                  <a:gd name="T19" fmla="*/ 36 h 38"/>
                  <a:gd name="T20" fmla="*/ 38 w 76"/>
                  <a:gd name="T21" fmla="*/ 38 h 38"/>
                  <a:gd name="T22" fmla="*/ 38 w 76"/>
                  <a:gd name="T23" fmla="*/ 38 h 38"/>
                  <a:gd name="T24" fmla="*/ 24 w 76"/>
                  <a:gd name="T25" fmla="*/ 38 h 38"/>
                  <a:gd name="T26" fmla="*/ 10 w 76"/>
                  <a:gd name="T27" fmla="*/ 34 h 38"/>
                  <a:gd name="T28" fmla="*/ 2 w 76"/>
                  <a:gd name="T29" fmla="*/ 28 h 38"/>
                  <a:gd name="T30" fmla="*/ 0 w 76"/>
                  <a:gd name="T31" fmla="*/ 22 h 38"/>
                  <a:gd name="T32" fmla="*/ 0 w 76"/>
                  <a:gd name="T33" fmla="*/ 22 h 38"/>
                  <a:gd name="T34" fmla="*/ 2 w 76"/>
                  <a:gd name="T35" fmla="*/ 14 h 38"/>
                  <a:gd name="T36" fmla="*/ 10 w 76"/>
                  <a:gd name="T37" fmla="*/ 8 h 38"/>
                  <a:gd name="T38" fmla="*/ 24 w 76"/>
                  <a:gd name="T39" fmla="*/ 2 h 38"/>
                  <a:gd name="T40" fmla="*/ 38 w 76"/>
                  <a:gd name="T41" fmla="*/ 0 h 38"/>
                  <a:gd name="T42" fmla="*/ 38 w 76"/>
                  <a:gd name="T43" fmla="*/ 0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6" h="38">
                    <a:moveTo>
                      <a:pt x="38" y="0"/>
                    </a:moveTo>
                    <a:lnTo>
                      <a:pt x="38" y="0"/>
                    </a:lnTo>
                    <a:lnTo>
                      <a:pt x="54" y="0"/>
                    </a:lnTo>
                    <a:lnTo>
                      <a:pt x="65" y="4"/>
                    </a:lnTo>
                    <a:lnTo>
                      <a:pt x="73" y="10"/>
                    </a:lnTo>
                    <a:lnTo>
                      <a:pt x="76" y="18"/>
                    </a:lnTo>
                    <a:lnTo>
                      <a:pt x="73" y="26"/>
                    </a:lnTo>
                    <a:lnTo>
                      <a:pt x="65" y="32"/>
                    </a:lnTo>
                    <a:lnTo>
                      <a:pt x="54" y="36"/>
                    </a:lnTo>
                    <a:lnTo>
                      <a:pt x="38" y="38"/>
                    </a:lnTo>
                    <a:lnTo>
                      <a:pt x="24" y="38"/>
                    </a:lnTo>
                    <a:lnTo>
                      <a:pt x="10" y="34"/>
                    </a:lnTo>
                    <a:lnTo>
                      <a:pt x="2" y="28"/>
                    </a:lnTo>
                    <a:lnTo>
                      <a:pt x="0" y="22"/>
                    </a:lnTo>
                    <a:lnTo>
                      <a:pt x="2" y="14"/>
                    </a:lnTo>
                    <a:lnTo>
                      <a:pt x="10" y="8"/>
                    </a:lnTo>
                    <a:lnTo>
                      <a:pt x="24" y="2"/>
                    </a:lnTo>
                    <a:lnTo>
                      <a:pt x="38"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1" name="Freeform 88"/>
              <p:cNvSpPr>
                <a:spLocks/>
              </p:cNvSpPr>
              <p:nvPr/>
            </p:nvSpPr>
            <p:spPr bwMode="auto">
              <a:xfrm>
                <a:off x="5845" y="1972"/>
                <a:ext cx="74" cy="36"/>
              </a:xfrm>
              <a:custGeom>
                <a:avLst/>
                <a:gdLst>
                  <a:gd name="T0" fmla="*/ 36 w 74"/>
                  <a:gd name="T1" fmla="*/ 0 h 36"/>
                  <a:gd name="T2" fmla="*/ 36 w 74"/>
                  <a:gd name="T3" fmla="*/ 0 h 36"/>
                  <a:gd name="T4" fmla="*/ 49 w 74"/>
                  <a:gd name="T5" fmla="*/ 0 h 36"/>
                  <a:gd name="T6" fmla="*/ 63 w 74"/>
                  <a:gd name="T7" fmla="*/ 4 h 36"/>
                  <a:gd name="T8" fmla="*/ 71 w 74"/>
                  <a:gd name="T9" fmla="*/ 8 h 36"/>
                  <a:gd name="T10" fmla="*/ 74 w 74"/>
                  <a:gd name="T11" fmla="*/ 16 h 36"/>
                  <a:gd name="T12" fmla="*/ 74 w 74"/>
                  <a:gd name="T13" fmla="*/ 16 h 36"/>
                  <a:gd name="T14" fmla="*/ 71 w 74"/>
                  <a:gd name="T15" fmla="*/ 22 h 36"/>
                  <a:gd name="T16" fmla="*/ 63 w 74"/>
                  <a:gd name="T17" fmla="*/ 30 h 36"/>
                  <a:gd name="T18" fmla="*/ 49 w 74"/>
                  <a:gd name="T19" fmla="*/ 34 h 36"/>
                  <a:gd name="T20" fmla="*/ 36 w 74"/>
                  <a:gd name="T21" fmla="*/ 36 h 36"/>
                  <a:gd name="T22" fmla="*/ 36 w 74"/>
                  <a:gd name="T23" fmla="*/ 36 h 36"/>
                  <a:gd name="T24" fmla="*/ 22 w 74"/>
                  <a:gd name="T25" fmla="*/ 34 h 36"/>
                  <a:gd name="T26" fmla="*/ 11 w 74"/>
                  <a:gd name="T27" fmla="*/ 32 h 36"/>
                  <a:gd name="T28" fmla="*/ 3 w 74"/>
                  <a:gd name="T29" fmla="*/ 26 h 36"/>
                  <a:gd name="T30" fmla="*/ 0 w 74"/>
                  <a:gd name="T31" fmla="*/ 20 h 36"/>
                  <a:gd name="T32" fmla="*/ 0 w 74"/>
                  <a:gd name="T33" fmla="*/ 20 h 36"/>
                  <a:gd name="T34" fmla="*/ 3 w 74"/>
                  <a:gd name="T35" fmla="*/ 12 h 36"/>
                  <a:gd name="T36" fmla="*/ 11 w 74"/>
                  <a:gd name="T37" fmla="*/ 6 h 36"/>
                  <a:gd name="T38" fmla="*/ 22 w 74"/>
                  <a:gd name="T39" fmla="*/ 2 h 36"/>
                  <a:gd name="T40" fmla="*/ 36 w 74"/>
                  <a:gd name="T41" fmla="*/ 0 h 36"/>
                  <a:gd name="T42" fmla="*/ 36 w 74"/>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4" h="36">
                    <a:moveTo>
                      <a:pt x="36" y="0"/>
                    </a:moveTo>
                    <a:lnTo>
                      <a:pt x="36" y="0"/>
                    </a:lnTo>
                    <a:lnTo>
                      <a:pt x="49" y="0"/>
                    </a:lnTo>
                    <a:lnTo>
                      <a:pt x="63" y="4"/>
                    </a:lnTo>
                    <a:lnTo>
                      <a:pt x="71" y="8"/>
                    </a:lnTo>
                    <a:lnTo>
                      <a:pt x="74" y="16"/>
                    </a:lnTo>
                    <a:lnTo>
                      <a:pt x="71" y="22"/>
                    </a:lnTo>
                    <a:lnTo>
                      <a:pt x="63" y="30"/>
                    </a:lnTo>
                    <a:lnTo>
                      <a:pt x="49" y="34"/>
                    </a:lnTo>
                    <a:lnTo>
                      <a:pt x="36" y="36"/>
                    </a:lnTo>
                    <a:lnTo>
                      <a:pt x="22" y="34"/>
                    </a:lnTo>
                    <a:lnTo>
                      <a:pt x="11" y="32"/>
                    </a:lnTo>
                    <a:lnTo>
                      <a:pt x="3" y="26"/>
                    </a:lnTo>
                    <a:lnTo>
                      <a:pt x="0" y="20"/>
                    </a:lnTo>
                    <a:lnTo>
                      <a:pt x="3" y="12"/>
                    </a:lnTo>
                    <a:lnTo>
                      <a:pt x="11" y="6"/>
                    </a:lnTo>
                    <a:lnTo>
                      <a:pt x="22" y="2"/>
                    </a:lnTo>
                    <a:lnTo>
                      <a:pt x="36"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2" name="Freeform 89"/>
              <p:cNvSpPr>
                <a:spLocks/>
              </p:cNvSpPr>
              <p:nvPr/>
            </p:nvSpPr>
            <p:spPr bwMode="auto">
              <a:xfrm>
                <a:off x="5848" y="1972"/>
                <a:ext cx="68" cy="34"/>
              </a:xfrm>
              <a:custGeom>
                <a:avLst/>
                <a:gdLst>
                  <a:gd name="T0" fmla="*/ 33 w 68"/>
                  <a:gd name="T1" fmla="*/ 0 h 34"/>
                  <a:gd name="T2" fmla="*/ 33 w 68"/>
                  <a:gd name="T3" fmla="*/ 0 h 34"/>
                  <a:gd name="T4" fmla="*/ 46 w 68"/>
                  <a:gd name="T5" fmla="*/ 0 h 34"/>
                  <a:gd name="T6" fmla="*/ 57 w 68"/>
                  <a:gd name="T7" fmla="*/ 4 h 34"/>
                  <a:gd name="T8" fmla="*/ 65 w 68"/>
                  <a:gd name="T9" fmla="*/ 10 h 34"/>
                  <a:gd name="T10" fmla="*/ 68 w 68"/>
                  <a:gd name="T11" fmla="*/ 16 h 34"/>
                  <a:gd name="T12" fmla="*/ 68 w 68"/>
                  <a:gd name="T13" fmla="*/ 16 h 34"/>
                  <a:gd name="T14" fmla="*/ 65 w 68"/>
                  <a:gd name="T15" fmla="*/ 22 h 34"/>
                  <a:gd name="T16" fmla="*/ 57 w 68"/>
                  <a:gd name="T17" fmla="*/ 28 h 34"/>
                  <a:gd name="T18" fmla="*/ 46 w 68"/>
                  <a:gd name="T19" fmla="*/ 32 h 34"/>
                  <a:gd name="T20" fmla="*/ 33 w 68"/>
                  <a:gd name="T21" fmla="*/ 34 h 34"/>
                  <a:gd name="T22" fmla="*/ 33 w 68"/>
                  <a:gd name="T23" fmla="*/ 34 h 34"/>
                  <a:gd name="T24" fmla="*/ 19 w 68"/>
                  <a:gd name="T25" fmla="*/ 34 h 34"/>
                  <a:gd name="T26" fmla="*/ 8 w 68"/>
                  <a:gd name="T27" fmla="*/ 30 h 34"/>
                  <a:gd name="T28" fmla="*/ 3 w 68"/>
                  <a:gd name="T29" fmla="*/ 26 h 34"/>
                  <a:gd name="T30" fmla="*/ 0 w 68"/>
                  <a:gd name="T31" fmla="*/ 20 h 34"/>
                  <a:gd name="T32" fmla="*/ 0 w 68"/>
                  <a:gd name="T33" fmla="*/ 20 h 34"/>
                  <a:gd name="T34" fmla="*/ 3 w 68"/>
                  <a:gd name="T35" fmla="*/ 12 h 34"/>
                  <a:gd name="T36" fmla="*/ 8 w 68"/>
                  <a:gd name="T37" fmla="*/ 6 h 34"/>
                  <a:gd name="T38" fmla="*/ 19 w 68"/>
                  <a:gd name="T39" fmla="*/ 2 h 34"/>
                  <a:gd name="T40" fmla="*/ 33 w 68"/>
                  <a:gd name="T41" fmla="*/ 0 h 34"/>
                  <a:gd name="T42" fmla="*/ 33 w 68"/>
                  <a:gd name="T43" fmla="*/ 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8" h="34">
                    <a:moveTo>
                      <a:pt x="33" y="0"/>
                    </a:moveTo>
                    <a:lnTo>
                      <a:pt x="33" y="0"/>
                    </a:lnTo>
                    <a:lnTo>
                      <a:pt x="46" y="0"/>
                    </a:lnTo>
                    <a:lnTo>
                      <a:pt x="57" y="4"/>
                    </a:lnTo>
                    <a:lnTo>
                      <a:pt x="65" y="10"/>
                    </a:lnTo>
                    <a:lnTo>
                      <a:pt x="68" y="16"/>
                    </a:lnTo>
                    <a:lnTo>
                      <a:pt x="65" y="22"/>
                    </a:lnTo>
                    <a:lnTo>
                      <a:pt x="57" y="28"/>
                    </a:lnTo>
                    <a:lnTo>
                      <a:pt x="46" y="32"/>
                    </a:lnTo>
                    <a:lnTo>
                      <a:pt x="33" y="34"/>
                    </a:lnTo>
                    <a:lnTo>
                      <a:pt x="19" y="34"/>
                    </a:lnTo>
                    <a:lnTo>
                      <a:pt x="8" y="30"/>
                    </a:lnTo>
                    <a:lnTo>
                      <a:pt x="3" y="26"/>
                    </a:lnTo>
                    <a:lnTo>
                      <a:pt x="0" y="20"/>
                    </a:lnTo>
                    <a:lnTo>
                      <a:pt x="3" y="12"/>
                    </a:lnTo>
                    <a:lnTo>
                      <a:pt x="8" y="6"/>
                    </a:lnTo>
                    <a:lnTo>
                      <a:pt x="19" y="2"/>
                    </a:lnTo>
                    <a:lnTo>
                      <a:pt x="33"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3" name="Freeform 90"/>
              <p:cNvSpPr>
                <a:spLocks/>
              </p:cNvSpPr>
              <p:nvPr/>
            </p:nvSpPr>
            <p:spPr bwMode="auto">
              <a:xfrm>
                <a:off x="5292" y="1540"/>
                <a:ext cx="261" cy="130"/>
              </a:xfrm>
              <a:custGeom>
                <a:avLst/>
                <a:gdLst>
                  <a:gd name="T0" fmla="*/ 0 w 261"/>
                  <a:gd name="T1" fmla="*/ 130 h 130"/>
                  <a:gd name="T2" fmla="*/ 0 w 261"/>
                  <a:gd name="T3" fmla="*/ 130 h 130"/>
                  <a:gd name="T4" fmla="*/ 11 w 261"/>
                  <a:gd name="T5" fmla="*/ 106 h 130"/>
                  <a:gd name="T6" fmla="*/ 21 w 261"/>
                  <a:gd name="T7" fmla="*/ 86 h 130"/>
                  <a:gd name="T8" fmla="*/ 41 w 261"/>
                  <a:gd name="T9" fmla="*/ 64 h 130"/>
                  <a:gd name="T10" fmla="*/ 62 w 261"/>
                  <a:gd name="T11" fmla="*/ 42 h 130"/>
                  <a:gd name="T12" fmla="*/ 76 w 261"/>
                  <a:gd name="T13" fmla="*/ 32 h 130"/>
                  <a:gd name="T14" fmla="*/ 92 w 261"/>
                  <a:gd name="T15" fmla="*/ 22 h 130"/>
                  <a:gd name="T16" fmla="*/ 111 w 261"/>
                  <a:gd name="T17" fmla="*/ 14 h 130"/>
                  <a:gd name="T18" fmla="*/ 131 w 261"/>
                  <a:gd name="T19" fmla="*/ 8 h 130"/>
                  <a:gd name="T20" fmla="*/ 150 w 261"/>
                  <a:gd name="T21" fmla="*/ 2 h 130"/>
                  <a:gd name="T22" fmla="*/ 174 w 261"/>
                  <a:gd name="T23" fmla="*/ 0 h 130"/>
                  <a:gd name="T24" fmla="*/ 174 w 261"/>
                  <a:gd name="T25" fmla="*/ 0 h 130"/>
                  <a:gd name="T26" fmla="*/ 191 w 261"/>
                  <a:gd name="T27" fmla="*/ 0 h 130"/>
                  <a:gd name="T28" fmla="*/ 207 w 261"/>
                  <a:gd name="T29" fmla="*/ 0 h 130"/>
                  <a:gd name="T30" fmla="*/ 221 w 261"/>
                  <a:gd name="T31" fmla="*/ 2 h 130"/>
                  <a:gd name="T32" fmla="*/ 231 w 261"/>
                  <a:gd name="T33" fmla="*/ 4 h 130"/>
                  <a:gd name="T34" fmla="*/ 240 w 261"/>
                  <a:gd name="T35" fmla="*/ 8 h 130"/>
                  <a:gd name="T36" fmla="*/ 248 w 261"/>
                  <a:gd name="T37" fmla="*/ 10 h 130"/>
                  <a:gd name="T38" fmla="*/ 256 w 261"/>
                  <a:gd name="T39" fmla="*/ 20 h 130"/>
                  <a:gd name="T40" fmla="*/ 256 w 261"/>
                  <a:gd name="T41" fmla="*/ 20 h 130"/>
                  <a:gd name="T42" fmla="*/ 261 w 261"/>
                  <a:gd name="T43" fmla="*/ 28 h 130"/>
                  <a:gd name="T44" fmla="*/ 259 w 261"/>
                  <a:gd name="T45" fmla="*/ 32 h 130"/>
                  <a:gd name="T46" fmla="*/ 253 w 261"/>
                  <a:gd name="T47" fmla="*/ 32 h 130"/>
                  <a:gd name="T48" fmla="*/ 245 w 261"/>
                  <a:gd name="T49" fmla="*/ 32 h 130"/>
                  <a:gd name="T50" fmla="*/ 226 w 261"/>
                  <a:gd name="T51" fmla="*/ 26 h 130"/>
                  <a:gd name="T52" fmla="*/ 218 w 261"/>
                  <a:gd name="T53" fmla="*/ 24 h 130"/>
                  <a:gd name="T54" fmla="*/ 210 w 261"/>
                  <a:gd name="T55" fmla="*/ 24 h 130"/>
                  <a:gd name="T56" fmla="*/ 210 w 261"/>
                  <a:gd name="T57" fmla="*/ 24 h 130"/>
                  <a:gd name="T58" fmla="*/ 185 w 261"/>
                  <a:gd name="T59" fmla="*/ 26 h 130"/>
                  <a:gd name="T60" fmla="*/ 155 w 261"/>
                  <a:gd name="T61" fmla="*/ 30 h 130"/>
                  <a:gd name="T62" fmla="*/ 128 w 261"/>
                  <a:gd name="T63" fmla="*/ 38 h 130"/>
                  <a:gd name="T64" fmla="*/ 98 w 261"/>
                  <a:gd name="T65" fmla="*/ 48 h 130"/>
                  <a:gd name="T66" fmla="*/ 68 w 261"/>
                  <a:gd name="T67" fmla="*/ 62 h 130"/>
                  <a:gd name="T68" fmla="*/ 41 w 261"/>
                  <a:gd name="T69" fmla="*/ 80 h 130"/>
                  <a:gd name="T70" fmla="*/ 30 w 261"/>
                  <a:gd name="T71" fmla="*/ 92 h 130"/>
                  <a:gd name="T72" fmla="*/ 19 w 261"/>
                  <a:gd name="T73" fmla="*/ 104 h 130"/>
                  <a:gd name="T74" fmla="*/ 8 w 261"/>
                  <a:gd name="T75" fmla="*/ 116 h 130"/>
                  <a:gd name="T76" fmla="*/ 0 w 261"/>
                  <a:gd name="T77" fmla="*/ 130 h 130"/>
                  <a:gd name="T78" fmla="*/ 0 w 261"/>
                  <a:gd name="T79" fmla="*/ 130 h 1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61" h="130">
                    <a:moveTo>
                      <a:pt x="0" y="130"/>
                    </a:moveTo>
                    <a:lnTo>
                      <a:pt x="0" y="130"/>
                    </a:lnTo>
                    <a:lnTo>
                      <a:pt x="11" y="106"/>
                    </a:lnTo>
                    <a:lnTo>
                      <a:pt x="21" y="86"/>
                    </a:lnTo>
                    <a:lnTo>
                      <a:pt x="41" y="64"/>
                    </a:lnTo>
                    <a:lnTo>
                      <a:pt x="62" y="42"/>
                    </a:lnTo>
                    <a:lnTo>
                      <a:pt x="76" y="32"/>
                    </a:lnTo>
                    <a:lnTo>
                      <a:pt x="92" y="22"/>
                    </a:lnTo>
                    <a:lnTo>
                      <a:pt x="111" y="14"/>
                    </a:lnTo>
                    <a:lnTo>
                      <a:pt x="131" y="8"/>
                    </a:lnTo>
                    <a:lnTo>
                      <a:pt x="150" y="2"/>
                    </a:lnTo>
                    <a:lnTo>
                      <a:pt x="174" y="0"/>
                    </a:lnTo>
                    <a:lnTo>
                      <a:pt x="191" y="0"/>
                    </a:lnTo>
                    <a:lnTo>
                      <a:pt x="207" y="0"/>
                    </a:lnTo>
                    <a:lnTo>
                      <a:pt x="221" y="2"/>
                    </a:lnTo>
                    <a:lnTo>
                      <a:pt x="231" y="4"/>
                    </a:lnTo>
                    <a:lnTo>
                      <a:pt x="240" y="8"/>
                    </a:lnTo>
                    <a:lnTo>
                      <a:pt x="248" y="10"/>
                    </a:lnTo>
                    <a:lnTo>
                      <a:pt x="256" y="20"/>
                    </a:lnTo>
                    <a:lnTo>
                      <a:pt x="261" y="28"/>
                    </a:lnTo>
                    <a:lnTo>
                      <a:pt x="259" y="32"/>
                    </a:lnTo>
                    <a:lnTo>
                      <a:pt x="253" y="32"/>
                    </a:lnTo>
                    <a:lnTo>
                      <a:pt x="245" y="32"/>
                    </a:lnTo>
                    <a:lnTo>
                      <a:pt x="226" y="26"/>
                    </a:lnTo>
                    <a:lnTo>
                      <a:pt x="218" y="24"/>
                    </a:lnTo>
                    <a:lnTo>
                      <a:pt x="210" y="24"/>
                    </a:lnTo>
                    <a:lnTo>
                      <a:pt x="185" y="26"/>
                    </a:lnTo>
                    <a:lnTo>
                      <a:pt x="155" y="30"/>
                    </a:lnTo>
                    <a:lnTo>
                      <a:pt x="128" y="38"/>
                    </a:lnTo>
                    <a:lnTo>
                      <a:pt x="98" y="48"/>
                    </a:lnTo>
                    <a:lnTo>
                      <a:pt x="68" y="62"/>
                    </a:lnTo>
                    <a:lnTo>
                      <a:pt x="41" y="80"/>
                    </a:lnTo>
                    <a:lnTo>
                      <a:pt x="30" y="92"/>
                    </a:lnTo>
                    <a:lnTo>
                      <a:pt x="19" y="104"/>
                    </a:lnTo>
                    <a:lnTo>
                      <a:pt x="8" y="116"/>
                    </a:lnTo>
                    <a:lnTo>
                      <a:pt x="0" y="130"/>
                    </a:lnTo>
                    <a:close/>
                  </a:path>
                </a:pathLst>
              </a:custGeom>
              <a:solidFill>
                <a:srgbClr val="D63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4" name="Freeform 91"/>
              <p:cNvSpPr>
                <a:spLocks/>
              </p:cNvSpPr>
              <p:nvPr/>
            </p:nvSpPr>
            <p:spPr bwMode="auto">
              <a:xfrm>
                <a:off x="5649" y="1656"/>
                <a:ext cx="273" cy="344"/>
              </a:xfrm>
              <a:custGeom>
                <a:avLst/>
                <a:gdLst>
                  <a:gd name="T0" fmla="*/ 74 w 273"/>
                  <a:gd name="T1" fmla="*/ 94 h 344"/>
                  <a:gd name="T2" fmla="*/ 74 w 273"/>
                  <a:gd name="T3" fmla="*/ 94 h 344"/>
                  <a:gd name="T4" fmla="*/ 49 w 273"/>
                  <a:gd name="T5" fmla="*/ 94 h 344"/>
                  <a:gd name="T6" fmla="*/ 24 w 273"/>
                  <a:gd name="T7" fmla="*/ 90 h 344"/>
                  <a:gd name="T8" fmla="*/ 24 w 273"/>
                  <a:gd name="T9" fmla="*/ 90 h 344"/>
                  <a:gd name="T10" fmla="*/ 14 w 273"/>
                  <a:gd name="T11" fmla="*/ 88 h 344"/>
                  <a:gd name="T12" fmla="*/ 8 w 273"/>
                  <a:gd name="T13" fmla="*/ 90 h 344"/>
                  <a:gd name="T14" fmla="*/ 8 w 273"/>
                  <a:gd name="T15" fmla="*/ 92 h 344"/>
                  <a:gd name="T16" fmla="*/ 5 w 273"/>
                  <a:gd name="T17" fmla="*/ 106 h 344"/>
                  <a:gd name="T18" fmla="*/ 3 w 273"/>
                  <a:gd name="T19" fmla="*/ 138 h 344"/>
                  <a:gd name="T20" fmla="*/ 3 w 273"/>
                  <a:gd name="T21" fmla="*/ 138 h 344"/>
                  <a:gd name="T22" fmla="*/ 0 w 273"/>
                  <a:gd name="T23" fmla="*/ 170 h 344"/>
                  <a:gd name="T24" fmla="*/ 0 w 273"/>
                  <a:gd name="T25" fmla="*/ 202 h 344"/>
                  <a:gd name="T26" fmla="*/ 5 w 273"/>
                  <a:gd name="T27" fmla="*/ 236 h 344"/>
                  <a:gd name="T28" fmla="*/ 8 w 273"/>
                  <a:gd name="T29" fmla="*/ 252 h 344"/>
                  <a:gd name="T30" fmla="*/ 14 w 273"/>
                  <a:gd name="T31" fmla="*/ 268 h 344"/>
                  <a:gd name="T32" fmla="*/ 22 w 273"/>
                  <a:gd name="T33" fmla="*/ 282 h 344"/>
                  <a:gd name="T34" fmla="*/ 30 w 273"/>
                  <a:gd name="T35" fmla="*/ 296 h 344"/>
                  <a:gd name="T36" fmla="*/ 41 w 273"/>
                  <a:gd name="T37" fmla="*/ 308 h 344"/>
                  <a:gd name="T38" fmla="*/ 54 w 273"/>
                  <a:gd name="T39" fmla="*/ 320 h 344"/>
                  <a:gd name="T40" fmla="*/ 68 w 273"/>
                  <a:gd name="T41" fmla="*/ 330 h 344"/>
                  <a:gd name="T42" fmla="*/ 87 w 273"/>
                  <a:gd name="T43" fmla="*/ 336 h 344"/>
                  <a:gd name="T44" fmla="*/ 106 w 273"/>
                  <a:gd name="T45" fmla="*/ 342 h 344"/>
                  <a:gd name="T46" fmla="*/ 128 w 273"/>
                  <a:gd name="T47" fmla="*/ 344 h 344"/>
                  <a:gd name="T48" fmla="*/ 128 w 273"/>
                  <a:gd name="T49" fmla="*/ 344 h 344"/>
                  <a:gd name="T50" fmla="*/ 144 w 273"/>
                  <a:gd name="T51" fmla="*/ 344 h 344"/>
                  <a:gd name="T52" fmla="*/ 158 w 273"/>
                  <a:gd name="T53" fmla="*/ 340 h 344"/>
                  <a:gd name="T54" fmla="*/ 174 w 273"/>
                  <a:gd name="T55" fmla="*/ 338 h 344"/>
                  <a:gd name="T56" fmla="*/ 185 w 273"/>
                  <a:gd name="T57" fmla="*/ 332 h 344"/>
                  <a:gd name="T58" fmla="*/ 199 w 273"/>
                  <a:gd name="T59" fmla="*/ 326 h 344"/>
                  <a:gd name="T60" fmla="*/ 210 w 273"/>
                  <a:gd name="T61" fmla="*/ 320 h 344"/>
                  <a:gd name="T62" fmla="*/ 229 w 273"/>
                  <a:gd name="T63" fmla="*/ 304 h 344"/>
                  <a:gd name="T64" fmla="*/ 243 w 273"/>
                  <a:gd name="T65" fmla="*/ 286 h 344"/>
                  <a:gd name="T66" fmla="*/ 254 w 273"/>
                  <a:gd name="T67" fmla="*/ 264 h 344"/>
                  <a:gd name="T68" fmla="*/ 264 w 273"/>
                  <a:gd name="T69" fmla="*/ 242 h 344"/>
                  <a:gd name="T70" fmla="*/ 270 w 273"/>
                  <a:gd name="T71" fmla="*/ 218 h 344"/>
                  <a:gd name="T72" fmla="*/ 273 w 273"/>
                  <a:gd name="T73" fmla="*/ 192 h 344"/>
                  <a:gd name="T74" fmla="*/ 273 w 273"/>
                  <a:gd name="T75" fmla="*/ 166 h 344"/>
                  <a:gd name="T76" fmla="*/ 273 w 273"/>
                  <a:gd name="T77" fmla="*/ 138 h 344"/>
                  <a:gd name="T78" fmla="*/ 267 w 273"/>
                  <a:gd name="T79" fmla="*/ 112 h 344"/>
                  <a:gd name="T80" fmla="*/ 262 w 273"/>
                  <a:gd name="T81" fmla="*/ 88 h 344"/>
                  <a:gd name="T82" fmla="*/ 256 w 273"/>
                  <a:gd name="T83" fmla="*/ 64 h 344"/>
                  <a:gd name="T84" fmla="*/ 248 w 273"/>
                  <a:gd name="T85" fmla="*/ 42 h 344"/>
                  <a:gd name="T86" fmla="*/ 240 w 273"/>
                  <a:gd name="T87" fmla="*/ 22 h 344"/>
                  <a:gd name="T88" fmla="*/ 240 w 273"/>
                  <a:gd name="T89" fmla="*/ 22 h 344"/>
                  <a:gd name="T90" fmla="*/ 234 w 273"/>
                  <a:gd name="T91" fmla="*/ 10 h 344"/>
                  <a:gd name="T92" fmla="*/ 226 w 273"/>
                  <a:gd name="T93" fmla="*/ 2 h 344"/>
                  <a:gd name="T94" fmla="*/ 218 w 273"/>
                  <a:gd name="T95" fmla="*/ 0 h 344"/>
                  <a:gd name="T96" fmla="*/ 210 w 273"/>
                  <a:gd name="T97" fmla="*/ 0 h 344"/>
                  <a:gd name="T98" fmla="*/ 199 w 273"/>
                  <a:gd name="T99" fmla="*/ 4 h 344"/>
                  <a:gd name="T100" fmla="*/ 188 w 273"/>
                  <a:gd name="T101" fmla="*/ 12 h 344"/>
                  <a:gd name="T102" fmla="*/ 164 w 273"/>
                  <a:gd name="T103" fmla="*/ 34 h 344"/>
                  <a:gd name="T104" fmla="*/ 164 w 273"/>
                  <a:gd name="T105" fmla="*/ 34 h 344"/>
                  <a:gd name="T106" fmla="*/ 150 w 273"/>
                  <a:gd name="T107" fmla="*/ 48 h 344"/>
                  <a:gd name="T108" fmla="*/ 128 w 273"/>
                  <a:gd name="T109" fmla="*/ 68 h 344"/>
                  <a:gd name="T110" fmla="*/ 106 w 273"/>
                  <a:gd name="T111" fmla="*/ 86 h 344"/>
                  <a:gd name="T112" fmla="*/ 95 w 273"/>
                  <a:gd name="T113" fmla="*/ 90 h 344"/>
                  <a:gd name="T114" fmla="*/ 84 w 273"/>
                  <a:gd name="T115" fmla="*/ 92 h 344"/>
                  <a:gd name="T116" fmla="*/ 74 w 273"/>
                  <a:gd name="T117" fmla="*/ 94 h 3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3" h="344">
                    <a:moveTo>
                      <a:pt x="74" y="94"/>
                    </a:moveTo>
                    <a:lnTo>
                      <a:pt x="74" y="94"/>
                    </a:lnTo>
                    <a:lnTo>
                      <a:pt x="49" y="94"/>
                    </a:lnTo>
                    <a:lnTo>
                      <a:pt x="24" y="90"/>
                    </a:lnTo>
                    <a:lnTo>
                      <a:pt x="14" y="88"/>
                    </a:lnTo>
                    <a:lnTo>
                      <a:pt x="8" y="90"/>
                    </a:lnTo>
                    <a:lnTo>
                      <a:pt x="8" y="92"/>
                    </a:lnTo>
                    <a:lnTo>
                      <a:pt x="5" y="106"/>
                    </a:lnTo>
                    <a:lnTo>
                      <a:pt x="3" y="138"/>
                    </a:lnTo>
                    <a:lnTo>
                      <a:pt x="0" y="170"/>
                    </a:lnTo>
                    <a:lnTo>
                      <a:pt x="0" y="202"/>
                    </a:lnTo>
                    <a:lnTo>
                      <a:pt x="5" y="236"/>
                    </a:lnTo>
                    <a:lnTo>
                      <a:pt x="8" y="252"/>
                    </a:lnTo>
                    <a:lnTo>
                      <a:pt x="14" y="268"/>
                    </a:lnTo>
                    <a:lnTo>
                      <a:pt x="22" y="282"/>
                    </a:lnTo>
                    <a:lnTo>
                      <a:pt x="30" y="296"/>
                    </a:lnTo>
                    <a:lnTo>
                      <a:pt x="41" y="308"/>
                    </a:lnTo>
                    <a:lnTo>
                      <a:pt x="54" y="320"/>
                    </a:lnTo>
                    <a:lnTo>
                      <a:pt x="68" y="330"/>
                    </a:lnTo>
                    <a:lnTo>
                      <a:pt x="87" y="336"/>
                    </a:lnTo>
                    <a:lnTo>
                      <a:pt x="106" y="342"/>
                    </a:lnTo>
                    <a:lnTo>
                      <a:pt x="128" y="344"/>
                    </a:lnTo>
                    <a:lnTo>
                      <a:pt x="144" y="344"/>
                    </a:lnTo>
                    <a:lnTo>
                      <a:pt x="158" y="340"/>
                    </a:lnTo>
                    <a:lnTo>
                      <a:pt x="174" y="338"/>
                    </a:lnTo>
                    <a:lnTo>
                      <a:pt x="185" y="332"/>
                    </a:lnTo>
                    <a:lnTo>
                      <a:pt x="199" y="326"/>
                    </a:lnTo>
                    <a:lnTo>
                      <a:pt x="210" y="320"/>
                    </a:lnTo>
                    <a:lnTo>
                      <a:pt x="229" y="304"/>
                    </a:lnTo>
                    <a:lnTo>
                      <a:pt x="243" y="286"/>
                    </a:lnTo>
                    <a:lnTo>
                      <a:pt x="254" y="264"/>
                    </a:lnTo>
                    <a:lnTo>
                      <a:pt x="264" y="242"/>
                    </a:lnTo>
                    <a:lnTo>
                      <a:pt x="270" y="218"/>
                    </a:lnTo>
                    <a:lnTo>
                      <a:pt x="273" y="192"/>
                    </a:lnTo>
                    <a:lnTo>
                      <a:pt x="273" y="166"/>
                    </a:lnTo>
                    <a:lnTo>
                      <a:pt x="273" y="138"/>
                    </a:lnTo>
                    <a:lnTo>
                      <a:pt x="267" y="112"/>
                    </a:lnTo>
                    <a:lnTo>
                      <a:pt x="262" y="88"/>
                    </a:lnTo>
                    <a:lnTo>
                      <a:pt x="256" y="64"/>
                    </a:lnTo>
                    <a:lnTo>
                      <a:pt x="248" y="42"/>
                    </a:lnTo>
                    <a:lnTo>
                      <a:pt x="240" y="22"/>
                    </a:lnTo>
                    <a:lnTo>
                      <a:pt x="234" y="10"/>
                    </a:lnTo>
                    <a:lnTo>
                      <a:pt x="226" y="2"/>
                    </a:lnTo>
                    <a:lnTo>
                      <a:pt x="218" y="0"/>
                    </a:lnTo>
                    <a:lnTo>
                      <a:pt x="210" y="0"/>
                    </a:lnTo>
                    <a:lnTo>
                      <a:pt x="199" y="4"/>
                    </a:lnTo>
                    <a:lnTo>
                      <a:pt x="188" y="12"/>
                    </a:lnTo>
                    <a:lnTo>
                      <a:pt x="164" y="34"/>
                    </a:lnTo>
                    <a:lnTo>
                      <a:pt x="150" y="48"/>
                    </a:lnTo>
                    <a:lnTo>
                      <a:pt x="128" y="68"/>
                    </a:lnTo>
                    <a:lnTo>
                      <a:pt x="106" y="86"/>
                    </a:lnTo>
                    <a:lnTo>
                      <a:pt x="95" y="90"/>
                    </a:lnTo>
                    <a:lnTo>
                      <a:pt x="84" y="92"/>
                    </a:lnTo>
                    <a:lnTo>
                      <a:pt x="74" y="94"/>
                    </a:lnTo>
                    <a:close/>
                  </a:path>
                </a:pathLst>
              </a:custGeom>
              <a:solidFill>
                <a:srgbClr val="FA96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5" name="Freeform 92"/>
              <p:cNvSpPr>
                <a:spLocks/>
              </p:cNvSpPr>
              <p:nvPr/>
            </p:nvSpPr>
            <p:spPr bwMode="auto">
              <a:xfrm>
                <a:off x="5660" y="1670"/>
                <a:ext cx="251" cy="304"/>
              </a:xfrm>
              <a:custGeom>
                <a:avLst/>
                <a:gdLst>
                  <a:gd name="T0" fmla="*/ 65 w 251"/>
                  <a:gd name="T1" fmla="*/ 88 h 304"/>
                  <a:gd name="T2" fmla="*/ 22 w 251"/>
                  <a:gd name="T3" fmla="*/ 84 h 304"/>
                  <a:gd name="T4" fmla="*/ 5 w 251"/>
                  <a:gd name="T5" fmla="*/ 82 h 304"/>
                  <a:gd name="T6" fmla="*/ 3 w 251"/>
                  <a:gd name="T7" fmla="*/ 80 h 304"/>
                  <a:gd name="T8" fmla="*/ 0 w 251"/>
                  <a:gd name="T9" fmla="*/ 84 h 304"/>
                  <a:gd name="T10" fmla="*/ 5 w 251"/>
                  <a:gd name="T11" fmla="*/ 116 h 304"/>
                  <a:gd name="T12" fmla="*/ 3 w 251"/>
                  <a:gd name="T13" fmla="*/ 132 h 304"/>
                  <a:gd name="T14" fmla="*/ 0 w 251"/>
                  <a:gd name="T15" fmla="*/ 172 h 304"/>
                  <a:gd name="T16" fmla="*/ 3 w 251"/>
                  <a:gd name="T17" fmla="*/ 208 h 304"/>
                  <a:gd name="T18" fmla="*/ 11 w 251"/>
                  <a:gd name="T19" fmla="*/ 236 h 304"/>
                  <a:gd name="T20" fmla="*/ 27 w 251"/>
                  <a:gd name="T21" fmla="*/ 260 h 304"/>
                  <a:gd name="T22" fmla="*/ 46 w 251"/>
                  <a:gd name="T23" fmla="*/ 280 h 304"/>
                  <a:gd name="T24" fmla="*/ 68 w 251"/>
                  <a:gd name="T25" fmla="*/ 292 h 304"/>
                  <a:gd name="T26" fmla="*/ 93 w 251"/>
                  <a:gd name="T27" fmla="*/ 300 h 304"/>
                  <a:gd name="T28" fmla="*/ 117 w 251"/>
                  <a:gd name="T29" fmla="*/ 304 h 304"/>
                  <a:gd name="T30" fmla="*/ 144 w 251"/>
                  <a:gd name="T31" fmla="*/ 302 h 304"/>
                  <a:gd name="T32" fmla="*/ 169 w 251"/>
                  <a:gd name="T33" fmla="*/ 294 h 304"/>
                  <a:gd name="T34" fmla="*/ 191 w 251"/>
                  <a:gd name="T35" fmla="*/ 282 h 304"/>
                  <a:gd name="T36" fmla="*/ 213 w 251"/>
                  <a:gd name="T37" fmla="*/ 264 h 304"/>
                  <a:gd name="T38" fmla="*/ 229 w 251"/>
                  <a:gd name="T39" fmla="*/ 242 h 304"/>
                  <a:gd name="T40" fmla="*/ 243 w 251"/>
                  <a:gd name="T41" fmla="*/ 214 h 304"/>
                  <a:gd name="T42" fmla="*/ 251 w 251"/>
                  <a:gd name="T43" fmla="*/ 182 h 304"/>
                  <a:gd name="T44" fmla="*/ 251 w 251"/>
                  <a:gd name="T45" fmla="*/ 144 h 304"/>
                  <a:gd name="T46" fmla="*/ 245 w 251"/>
                  <a:gd name="T47" fmla="*/ 108 h 304"/>
                  <a:gd name="T48" fmla="*/ 226 w 251"/>
                  <a:gd name="T49" fmla="*/ 42 h 304"/>
                  <a:gd name="T50" fmla="*/ 210 w 251"/>
                  <a:gd name="T51" fmla="*/ 10 h 304"/>
                  <a:gd name="T52" fmla="*/ 199 w 251"/>
                  <a:gd name="T53" fmla="*/ 0 h 304"/>
                  <a:gd name="T54" fmla="*/ 193 w 251"/>
                  <a:gd name="T55" fmla="*/ 0 h 304"/>
                  <a:gd name="T56" fmla="*/ 183 w 251"/>
                  <a:gd name="T57" fmla="*/ 10 h 304"/>
                  <a:gd name="T58" fmla="*/ 174 w 251"/>
                  <a:gd name="T59" fmla="*/ 26 h 304"/>
                  <a:gd name="T60" fmla="*/ 169 w 251"/>
                  <a:gd name="T61" fmla="*/ 28 h 304"/>
                  <a:gd name="T62" fmla="*/ 142 w 251"/>
                  <a:gd name="T63" fmla="*/ 44 h 304"/>
                  <a:gd name="T64" fmla="*/ 103 w 251"/>
                  <a:gd name="T65" fmla="*/ 74 h 304"/>
                  <a:gd name="T66" fmla="*/ 76 w 251"/>
                  <a:gd name="T67" fmla="*/ 88 h 304"/>
                  <a:gd name="T68" fmla="*/ 65 w 251"/>
                  <a:gd name="T69" fmla="*/ 88 h 3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1" h="304">
                    <a:moveTo>
                      <a:pt x="65" y="88"/>
                    </a:moveTo>
                    <a:lnTo>
                      <a:pt x="65" y="88"/>
                    </a:lnTo>
                    <a:lnTo>
                      <a:pt x="41" y="86"/>
                    </a:lnTo>
                    <a:lnTo>
                      <a:pt x="22" y="84"/>
                    </a:lnTo>
                    <a:lnTo>
                      <a:pt x="11" y="82"/>
                    </a:lnTo>
                    <a:lnTo>
                      <a:pt x="5" y="82"/>
                    </a:lnTo>
                    <a:lnTo>
                      <a:pt x="3" y="80"/>
                    </a:lnTo>
                    <a:lnTo>
                      <a:pt x="0" y="84"/>
                    </a:lnTo>
                    <a:lnTo>
                      <a:pt x="3" y="102"/>
                    </a:lnTo>
                    <a:lnTo>
                      <a:pt x="5" y="116"/>
                    </a:lnTo>
                    <a:lnTo>
                      <a:pt x="3" y="132"/>
                    </a:lnTo>
                    <a:lnTo>
                      <a:pt x="0" y="152"/>
                    </a:lnTo>
                    <a:lnTo>
                      <a:pt x="0" y="172"/>
                    </a:lnTo>
                    <a:lnTo>
                      <a:pt x="0" y="190"/>
                    </a:lnTo>
                    <a:lnTo>
                      <a:pt x="3" y="208"/>
                    </a:lnTo>
                    <a:lnTo>
                      <a:pt x="5" y="222"/>
                    </a:lnTo>
                    <a:lnTo>
                      <a:pt x="11" y="236"/>
                    </a:lnTo>
                    <a:lnTo>
                      <a:pt x="19" y="250"/>
                    </a:lnTo>
                    <a:lnTo>
                      <a:pt x="27" y="260"/>
                    </a:lnTo>
                    <a:lnTo>
                      <a:pt x="35" y="270"/>
                    </a:lnTo>
                    <a:lnTo>
                      <a:pt x="46" y="280"/>
                    </a:lnTo>
                    <a:lnTo>
                      <a:pt x="54" y="286"/>
                    </a:lnTo>
                    <a:lnTo>
                      <a:pt x="68" y="292"/>
                    </a:lnTo>
                    <a:lnTo>
                      <a:pt x="79" y="298"/>
                    </a:lnTo>
                    <a:lnTo>
                      <a:pt x="93" y="300"/>
                    </a:lnTo>
                    <a:lnTo>
                      <a:pt x="103" y="302"/>
                    </a:lnTo>
                    <a:lnTo>
                      <a:pt x="117" y="304"/>
                    </a:lnTo>
                    <a:lnTo>
                      <a:pt x="131" y="304"/>
                    </a:lnTo>
                    <a:lnTo>
                      <a:pt x="144" y="302"/>
                    </a:lnTo>
                    <a:lnTo>
                      <a:pt x="155" y="298"/>
                    </a:lnTo>
                    <a:lnTo>
                      <a:pt x="169" y="294"/>
                    </a:lnTo>
                    <a:lnTo>
                      <a:pt x="180" y="288"/>
                    </a:lnTo>
                    <a:lnTo>
                      <a:pt x="191" y="282"/>
                    </a:lnTo>
                    <a:lnTo>
                      <a:pt x="202" y="274"/>
                    </a:lnTo>
                    <a:lnTo>
                      <a:pt x="213" y="264"/>
                    </a:lnTo>
                    <a:lnTo>
                      <a:pt x="223" y="254"/>
                    </a:lnTo>
                    <a:lnTo>
                      <a:pt x="229" y="242"/>
                    </a:lnTo>
                    <a:lnTo>
                      <a:pt x="237" y="228"/>
                    </a:lnTo>
                    <a:lnTo>
                      <a:pt x="243" y="214"/>
                    </a:lnTo>
                    <a:lnTo>
                      <a:pt x="248" y="198"/>
                    </a:lnTo>
                    <a:lnTo>
                      <a:pt x="251" y="182"/>
                    </a:lnTo>
                    <a:lnTo>
                      <a:pt x="251" y="164"/>
                    </a:lnTo>
                    <a:lnTo>
                      <a:pt x="251" y="144"/>
                    </a:lnTo>
                    <a:lnTo>
                      <a:pt x="245" y="108"/>
                    </a:lnTo>
                    <a:lnTo>
                      <a:pt x="234" y="64"/>
                    </a:lnTo>
                    <a:lnTo>
                      <a:pt x="226" y="42"/>
                    </a:lnTo>
                    <a:lnTo>
                      <a:pt x="218" y="24"/>
                    </a:lnTo>
                    <a:lnTo>
                      <a:pt x="210" y="10"/>
                    </a:lnTo>
                    <a:lnTo>
                      <a:pt x="204" y="4"/>
                    </a:lnTo>
                    <a:lnTo>
                      <a:pt x="199" y="0"/>
                    </a:lnTo>
                    <a:lnTo>
                      <a:pt x="193" y="0"/>
                    </a:lnTo>
                    <a:lnTo>
                      <a:pt x="191" y="2"/>
                    </a:lnTo>
                    <a:lnTo>
                      <a:pt x="183" y="10"/>
                    </a:lnTo>
                    <a:lnTo>
                      <a:pt x="177" y="22"/>
                    </a:lnTo>
                    <a:lnTo>
                      <a:pt x="174" y="26"/>
                    </a:lnTo>
                    <a:lnTo>
                      <a:pt x="169" y="28"/>
                    </a:lnTo>
                    <a:lnTo>
                      <a:pt x="155" y="34"/>
                    </a:lnTo>
                    <a:lnTo>
                      <a:pt x="142" y="44"/>
                    </a:lnTo>
                    <a:lnTo>
                      <a:pt x="114" y="64"/>
                    </a:lnTo>
                    <a:lnTo>
                      <a:pt x="103" y="74"/>
                    </a:lnTo>
                    <a:lnTo>
                      <a:pt x="90" y="82"/>
                    </a:lnTo>
                    <a:lnTo>
                      <a:pt x="76" y="88"/>
                    </a:lnTo>
                    <a:lnTo>
                      <a:pt x="65"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6" name="Freeform 93"/>
              <p:cNvSpPr>
                <a:spLocks/>
              </p:cNvSpPr>
              <p:nvPr/>
            </p:nvSpPr>
            <p:spPr bwMode="auto">
              <a:xfrm>
                <a:off x="5660" y="1688"/>
                <a:ext cx="232" cy="238"/>
              </a:xfrm>
              <a:custGeom>
                <a:avLst/>
                <a:gdLst>
                  <a:gd name="T0" fmla="*/ 8 w 232"/>
                  <a:gd name="T1" fmla="*/ 210 h 238"/>
                  <a:gd name="T2" fmla="*/ 8 w 232"/>
                  <a:gd name="T3" fmla="*/ 210 h 238"/>
                  <a:gd name="T4" fmla="*/ 24 w 232"/>
                  <a:gd name="T5" fmla="*/ 220 h 238"/>
                  <a:gd name="T6" fmla="*/ 41 w 232"/>
                  <a:gd name="T7" fmla="*/ 230 h 238"/>
                  <a:gd name="T8" fmla="*/ 60 w 232"/>
                  <a:gd name="T9" fmla="*/ 236 h 238"/>
                  <a:gd name="T10" fmla="*/ 82 w 232"/>
                  <a:gd name="T11" fmla="*/ 238 h 238"/>
                  <a:gd name="T12" fmla="*/ 82 w 232"/>
                  <a:gd name="T13" fmla="*/ 238 h 238"/>
                  <a:gd name="T14" fmla="*/ 95 w 232"/>
                  <a:gd name="T15" fmla="*/ 238 h 238"/>
                  <a:gd name="T16" fmla="*/ 106 w 232"/>
                  <a:gd name="T17" fmla="*/ 236 h 238"/>
                  <a:gd name="T18" fmla="*/ 133 w 232"/>
                  <a:gd name="T19" fmla="*/ 230 h 238"/>
                  <a:gd name="T20" fmla="*/ 155 w 232"/>
                  <a:gd name="T21" fmla="*/ 220 h 238"/>
                  <a:gd name="T22" fmla="*/ 177 w 232"/>
                  <a:gd name="T23" fmla="*/ 204 h 238"/>
                  <a:gd name="T24" fmla="*/ 196 w 232"/>
                  <a:gd name="T25" fmla="*/ 186 h 238"/>
                  <a:gd name="T26" fmla="*/ 213 w 232"/>
                  <a:gd name="T27" fmla="*/ 164 h 238"/>
                  <a:gd name="T28" fmla="*/ 223 w 232"/>
                  <a:gd name="T29" fmla="*/ 142 h 238"/>
                  <a:gd name="T30" fmla="*/ 229 w 232"/>
                  <a:gd name="T31" fmla="*/ 116 h 238"/>
                  <a:gd name="T32" fmla="*/ 229 w 232"/>
                  <a:gd name="T33" fmla="*/ 116 h 238"/>
                  <a:gd name="T34" fmla="*/ 232 w 232"/>
                  <a:gd name="T35" fmla="*/ 98 h 238"/>
                  <a:gd name="T36" fmla="*/ 232 w 232"/>
                  <a:gd name="T37" fmla="*/ 80 h 238"/>
                  <a:gd name="T38" fmla="*/ 226 w 232"/>
                  <a:gd name="T39" fmla="*/ 64 h 238"/>
                  <a:gd name="T40" fmla="*/ 221 w 232"/>
                  <a:gd name="T41" fmla="*/ 48 h 238"/>
                  <a:gd name="T42" fmla="*/ 213 w 232"/>
                  <a:gd name="T43" fmla="*/ 34 h 238"/>
                  <a:gd name="T44" fmla="*/ 204 w 232"/>
                  <a:gd name="T45" fmla="*/ 20 h 238"/>
                  <a:gd name="T46" fmla="*/ 191 w 232"/>
                  <a:gd name="T47" fmla="*/ 10 h 238"/>
                  <a:gd name="T48" fmla="*/ 180 w 232"/>
                  <a:gd name="T49" fmla="*/ 0 h 238"/>
                  <a:gd name="T50" fmla="*/ 180 w 232"/>
                  <a:gd name="T51" fmla="*/ 0 h 238"/>
                  <a:gd name="T52" fmla="*/ 174 w 232"/>
                  <a:gd name="T53" fmla="*/ 6 h 238"/>
                  <a:gd name="T54" fmla="*/ 169 w 232"/>
                  <a:gd name="T55" fmla="*/ 10 h 238"/>
                  <a:gd name="T56" fmla="*/ 169 w 232"/>
                  <a:gd name="T57" fmla="*/ 10 h 238"/>
                  <a:gd name="T58" fmla="*/ 155 w 232"/>
                  <a:gd name="T59" fmla="*/ 16 h 238"/>
                  <a:gd name="T60" fmla="*/ 142 w 232"/>
                  <a:gd name="T61" fmla="*/ 26 h 238"/>
                  <a:gd name="T62" fmla="*/ 114 w 232"/>
                  <a:gd name="T63" fmla="*/ 46 h 238"/>
                  <a:gd name="T64" fmla="*/ 103 w 232"/>
                  <a:gd name="T65" fmla="*/ 56 h 238"/>
                  <a:gd name="T66" fmla="*/ 90 w 232"/>
                  <a:gd name="T67" fmla="*/ 64 h 238"/>
                  <a:gd name="T68" fmla="*/ 76 w 232"/>
                  <a:gd name="T69" fmla="*/ 70 h 238"/>
                  <a:gd name="T70" fmla="*/ 65 w 232"/>
                  <a:gd name="T71" fmla="*/ 70 h 238"/>
                  <a:gd name="T72" fmla="*/ 65 w 232"/>
                  <a:gd name="T73" fmla="*/ 70 h 238"/>
                  <a:gd name="T74" fmla="*/ 41 w 232"/>
                  <a:gd name="T75" fmla="*/ 68 h 238"/>
                  <a:gd name="T76" fmla="*/ 22 w 232"/>
                  <a:gd name="T77" fmla="*/ 66 h 238"/>
                  <a:gd name="T78" fmla="*/ 11 w 232"/>
                  <a:gd name="T79" fmla="*/ 64 h 238"/>
                  <a:gd name="T80" fmla="*/ 5 w 232"/>
                  <a:gd name="T81" fmla="*/ 64 h 238"/>
                  <a:gd name="T82" fmla="*/ 5 w 232"/>
                  <a:gd name="T83" fmla="*/ 64 h 238"/>
                  <a:gd name="T84" fmla="*/ 3 w 232"/>
                  <a:gd name="T85" fmla="*/ 62 h 238"/>
                  <a:gd name="T86" fmla="*/ 0 w 232"/>
                  <a:gd name="T87" fmla="*/ 66 h 238"/>
                  <a:gd name="T88" fmla="*/ 0 w 232"/>
                  <a:gd name="T89" fmla="*/ 66 h 238"/>
                  <a:gd name="T90" fmla="*/ 3 w 232"/>
                  <a:gd name="T91" fmla="*/ 84 h 238"/>
                  <a:gd name="T92" fmla="*/ 5 w 232"/>
                  <a:gd name="T93" fmla="*/ 98 h 238"/>
                  <a:gd name="T94" fmla="*/ 3 w 232"/>
                  <a:gd name="T95" fmla="*/ 114 h 238"/>
                  <a:gd name="T96" fmla="*/ 3 w 232"/>
                  <a:gd name="T97" fmla="*/ 114 h 238"/>
                  <a:gd name="T98" fmla="*/ 0 w 232"/>
                  <a:gd name="T99" fmla="*/ 142 h 238"/>
                  <a:gd name="T100" fmla="*/ 0 w 232"/>
                  <a:gd name="T101" fmla="*/ 166 h 238"/>
                  <a:gd name="T102" fmla="*/ 3 w 232"/>
                  <a:gd name="T103" fmla="*/ 188 h 238"/>
                  <a:gd name="T104" fmla="*/ 8 w 232"/>
                  <a:gd name="T105" fmla="*/ 210 h 238"/>
                  <a:gd name="T106" fmla="*/ 8 w 232"/>
                  <a:gd name="T107" fmla="*/ 210 h 2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38">
                    <a:moveTo>
                      <a:pt x="8" y="210"/>
                    </a:moveTo>
                    <a:lnTo>
                      <a:pt x="8" y="210"/>
                    </a:lnTo>
                    <a:lnTo>
                      <a:pt x="24" y="220"/>
                    </a:lnTo>
                    <a:lnTo>
                      <a:pt x="41" y="230"/>
                    </a:lnTo>
                    <a:lnTo>
                      <a:pt x="60" y="236"/>
                    </a:lnTo>
                    <a:lnTo>
                      <a:pt x="82" y="238"/>
                    </a:lnTo>
                    <a:lnTo>
                      <a:pt x="95" y="238"/>
                    </a:lnTo>
                    <a:lnTo>
                      <a:pt x="106" y="236"/>
                    </a:lnTo>
                    <a:lnTo>
                      <a:pt x="133" y="230"/>
                    </a:lnTo>
                    <a:lnTo>
                      <a:pt x="155" y="220"/>
                    </a:lnTo>
                    <a:lnTo>
                      <a:pt x="177" y="204"/>
                    </a:lnTo>
                    <a:lnTo>
                      <a:pt x="196" y="186"/>
                    </a:lnTo>
                    <a:lnTo>
                      <a:pt x="213" y="164"/>
                    </a:lnTo>
                    <a:lnTo>
                      <a:pt x="223" y="142"/>
                    </a:lnTo>
                    <a:lnTo>
                      <a:pt x="229" y="116"/>
                    </a:lnTo>
                    <a:lnTo>
                      <a:pt x="232" y="98"/>
                    </a:lnTo>
                    <a:lnTo>
                      <a:pt x="232" y="80"/>
                    </a:lnTo>
                    <a:lnTo>
                      <a:pt x="226" y="64"/>
                    </a:lnTo>
                    <a:lnTo>
                      <a:pt x="221" y="48"/>
                    </a:lnTo>
                    <a:lnTo>
                      <a:pt x="213" y="34"/>
                    </a:lnTo>
                    <a:lnTo>
                      <a:pt x="204" y="20"/>
                    </a:lnTo>
                    <a:lnTo>
                      <a:pt x="191" y="10"/>
                    </a:lnTo>
                    <a:lnTo>
                      <a:pt x="180" y="0"/>
                    </a:lnTo>
                    <a:lnTo>
                      <a:pt x="174" y="6"/>
                    </a:lnTo>
                    <a:lnTo>
                      <a:pt x="169" y="10"/>
                    </a:lnTo>
                    <a:lnTo>
                      <a:pt x="155" y="16"/>
                    </a:lnTo>
                    <a:lnTo>
                      <a:pt x="142" y="26"/>
                    </a:lnTo>
                    <a:lnTo>
                      <a:pt x="114" y="46"/>
                    </a:lnTo>
                    <a:lnTo>
                      <a:pt x="103" y="56"/>
                    </a:lnTo>
                    <a:lnTo>
                      <a:pt x="90" y="64"/>
                    </a:lnTo>
                    <a:lnTo>
                      <a:pt x="76" y="70"/>
                    </a:lnTo>
                    <a:lnTo>
                      <a:pt x="65" y="70"/>
                    </a:lnTo>
                    <a:lnTo>
                      <a:pt x="41" y="68"/>
                    </a:lnTo>
                    <a:lnTo>
                      <a:pt x="22" y="66"/>
                    </a:lnTo>
                    <a:lnTo>
                      <a:pt x="11" y="64"/>
                    </a:lnTo>
                    <a:lnTo>
                      <a:pt x="5" y="64"/>
                    </a:lnTo>
                    <a:lnTo>
                      <a:pt x="3" y="62"/>
                    </a:lnTo>
                    <a:lnTo>
                      <a:pt x="0" y="66"/>
                    </a:lnTo>
                    <a:lnTo>
                      <a:pt x="3" y="84"/>
                    </a:lnTo>
                    <a:lnTo>
                      <a:pt x="5" y="98"/>
                    </a:lnTo>
                    <a:lnTo>
                      <a:pt x="3" y="114"/>
                    </a:lnTo>
                    <a:lnTo>
                      <a:pt x="0" y="142"/>
                    </a:lnTo>
                    <a:lnTo>
                      <a:pt x="0" y="166"/>
                    </a:lnTo>
                    <a:lnTo>
                      <a:pt x="3" y="188"/>
                    </a:lnTo>
                    <a:lnTo>
                      <a:pt x="8" y="210"/>
                    </a:lnTo>
                    <a:close/>
                  </a:path>
                </a:pathLst>
              </a:custGeom>
              <a:solidFill>
                <a:srgbClr val="0D3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7" name="Freeform 94"/>
              <p:cNvSpPr>
                <a:spLocks/>
              </p:cNvSpPr>
              <p:nvPr/>
            </p:nvSpPr>
            <p:spPr bwMode="auto">
              <a:xfrm>
                <a:off x="5660" y="1690"/>
                <a:ext cx="226" cy="232"/>
              </a:xfrm>
              <a:custGeom>
                <a:avLst/>
                <a:gdLst>
                  <a:gd name="T0" fmla="*/ 5 w 226"/>
                  <a:gd name="T1" fmla="*/ 198 h 232"/>
                  <a:gd name="T2" fmla="*/ 5 w 226"/>
                  <a:gd name="T3" fmla="*/ 198 h 232"/>
                  <a:gd name="T4" fmla="*/ 22 w 226"/>
                  <a:gd name="T5" fmla="*/ 212 h 232"/>
                  <a:gd name="T6" fmla="*/ 38 w 226"/>
                  <a:gd name="T7" fmla="*/ 222 h 232"/>
                  <a:gd name="T8" fmla="*/ 60 w 226"/>
                  <a:gd name="T9" fmla="*/ 228 h 232"/>
                  <a:gd name="T10" fmla="*/ 82 w 226"/>
                  <a:gd name="T11" fmla="*/ 232 h 232"/>
                  <a:gd name="T12" fmla="*/ 82 w 226"/>
                  <a:gd name="T13" fmla="*/ 232 h 232"/>
                  <a:gd name="T14" fmla="*/ 93 w 226"/>
                  <a:gd name="T15" fmla="*/ 230 h 232"/>
                  <a:gd name="T16" fmla="*/ 106 w 226"/>
                  <a:gd name="T17" fmla="*/ 230 h 232"/>
                  <a:gd name="T18" fmla="*/ 131 w 226"/>
                  <a:gd name="T19" fmla="*/ 224 h 232"/>
                  <a:gd name="T20" fmla="*/ 155 w 226"/>
                  <a:gd name="T21" fmla="*/ 212 h 232"/>
                  <a:gd name="T22" fmla="*/ 174 w 226"/>
                  <a:gd name="T23" fmla="*/ 198 h 232"/>
                  <a:gd name="T24" fmla="*/ 193 w 226"/>
                  <a:gd name="T25" fmla="*/ 180 h 232"/>
                  <a:gd name="T26" fmla="*/ 207 w 226"/>
                  <a:gd name="T27" fmla="*/ 160 h 232"/>
                  <a:gd name="T28" fmla="*/ 218 w 226"/>
                  <a:gd name="T29" fmla="*/ 136 h 232"/>
                  <a:gd name="T30" fmla="*/ 226 w 226"/>
                  <a:gd name="T31" fmla="*/ 112 h 232"/>
                  <a:gd name="T32" fmla="*/ 226 w 226"/>
                  <a:gd name="T33" fmla="*/ 112 h 232"/>
                  <a:gd name="T34" fmla="*/ 226 w 226"/>
                  <a:gd name="T35" fmla="*/ 94 h 232"/>
                  <a:gd name="T36" fmla="*/ 226 w 226"/>
                  <a:gd name="T37" fmla="*/ 78 h 232"/>
                  <a:gd name="T38" fmla="*/ 223 w 226"/>
                  <a:gd name="T39" fmla="*/ 62 h 232"/>
                  <a:gd name="T40" fmla="*/ 218 w 226"/>
                  <a:gd name="T41" fmla="*/ 46 h 232"/>
                  <a:gd name="T42" fmla="*/ 210 w 226"/>
                  <a:gd name="T43" fmla="*/ 32 h 232"/>
                  <a:gd name="T44" fmla="*/ 202 w 226"/>
                  <a:gd name="T45" fmla="*/ 20 h 232"/>
                  <a:gd name="T46" fmla="*/ 191 w 226"/>
                  <a:gd name="T47" fmla="*/ 10 h 232"/>
                  <a:gd name="T48" fmla="*/ 177 w 226"/>
                  <a:gd name="T49" fmla="*/ 0 h 232"/>
                  <a:gd name="T50" fmla="*/ 177 w 226"/>
                  <a:gd name="T51" fmla="*/ 0 h 232"/>
                  <a:gd name="T52" fmla="*/ 174 w 226"/>
                  <a:gd name="T53" fmla="*/ 4 h 232"/>
                  <a:gd name="T54" fmla="*/ 169 w 226"/>
                  <a:gd name="T55" fmla="*/ 8 h 232"/>
                  <a:gd name="T56" fmla="*/ 169 w 226"/>
                  <a:gd name="T57" fmla="*/ 8 h 232"/>
                  <a:gd name="T58" fmla="*/ 155 w 226"/>
                  <a:gd name="T59" fmla="*/ 14 h 232"/>
                  <a:gd name="T60" fmla="*/ 142 w 226"/>
                  <a:gd name="T61" fmla="*/ 24 h 232"/>
                  <a:gd name="T62" fmla="*/ 114 w 226"/>
                  <a:gd name="T63" fmla="*/ 44 h 232"/>
                  <a:gd name="T64" fmla="*/ 103 w 226"/>
                  <a:gd name="T65" fmla="*/ 54 h 232"/>
                  <a:gd name="T66" fmla="*/ 90 w 226"/>
                  <a:gd name="T67" fmla="*/ 62 h 232"/>
                  <a:gd name="T68" fmla="*/ 76 w 226"/>
                  <a:gd name="T69" fmla="*/ 68 h 232"/>
                  <a:gd name="T70" fmla="*/ 65 w 226"/>
                  <a:gd name="T71" fmla="*/ 68 h 232"/>
                  <a:gd name="T72" fmla="*/ 65 w 226"/>
                  <a:gd name="T73" fmla="*/ 68 h 232"/>
                  <a:gd name="T74" fmla="*/ 41 w 226"/>
                  <a:gd name="T75" fmla="*/ 66 h 232"/>
                  <a:gd name="T76" fmla="*/ 22 w 226"/>
                  <a:gd name="T77" fmla="*/ 64 h 232"/>
                  <a:gd name="T78" fmla="*/ 11 w 226"/>
                  <a:gd name="T79" fmla="*/ 62 h 232"/>
                  <a:gd name="T80" fmla="*/ 5 w 226"/>
                  <a:gd name="T81" fmla="*/ 62 h 232"/>
                  <a:gd name="T82" fmla="*/ 5 w 226"/>
                  <a:gd name="T83" fmla="*/ 62 h 232"/>
                  <a:gd name="T84" fmla="*/ 3 w 226"/>
                  <a:gd name="T85" fmla="*/ 60 h 232"/>
                  <a:gd name="T86" fmla="*/ 0 w 226"/>
                  <a:gd name="T87" fmla="*/ 64 h 232"/>
                  <a:gd name="T88" fmla="*/ 0 w 226"/>
                  <a:gd name="T89" fmla="*/ 64 h 232"/>
                  <a:gd name="T90" fmla="*/ 3 w 226"/>
                  <a:gd name="T91" fmla="*/ 82 h 232"/>
                  <a:gd name="T92" fmla="*/ 5 w 226"/>
                  <a:gd name="T93" fmla="*/ 96 h 232"/>
                  <a:gd name="T94" fmla="*/ 3 w 226"/>
                  <a:gd name="T95" fmla="*/ 112 h 232"/>
                  <a:gd name="T96" fmla="*/ 3 w 226"/>
                  <a:gd name="T97" fmla="*/ 112 h 232"/>
                  <a:gd name="T98" fmla="*/ 0 w 226"/>
                  <a:gd name="T99" fmla="*/ 136 h 232"/>
                  <a:gd name="T100" fmla="*/ 0 w 226"/>
                  <a:gd name="T101" fmla="*/ 160 h 232"/>
                  <a:gd name="T102" fmla="*/ 0 w 226"/>
                  <a:gd name="T103" fmla="*/ 180 h 232"/>
                  <a:gd name="T104" fmla="*/ 5 w 226"/>
                  <a:gd name="T105" fmla="*/ 198 h 232"/>
                  <a:gd name="T106" fmla="*/ 5 w 226"/>
                  <a:gd name="T107" fmla="*/ 198 h 2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6" h="232">
                    <a:moveTo>
                      <a:pt x="5" y="198"/>
                    </a:moveTo>
                    <a:lnTo>
                      <a:pt x="5" y="198"/>
                    </a:lnTo>
                    <a:lnTo>
                      <a:pt x="22" y="212"/>
                    </a:lnTo>
                    <a:lnTo>
                      <a:pt x="38" y="222"/>
                    </a:lnTo>
                    <a:lnTo>
                      <a:pt x="60" y="228"/>
                    </a:lnTo>
                    <a:lnTo>
                      <a:pt x="82" y="232"/>
                    </a:lnTo>
                    <a:lnTo>
                      <a:pt x="93" y="230"/>
                    </a:lnTo>
                    <a:lnTo>
                      <a:pt x="106" y="230"/>
                    </a:lnTo>
                    <a:lnTo>
                      <a:pt x="131" y="224"/>
                    </a:lnTo>
                    <a:lnTo>
                      <a:pt x="155" y="212"/>
                    </a:lnTo>
                    <a:lnTo>
                      <a:pt x="174" y="198"/>
                    </a:lnTo>
                    <a:lnTo>
                      <a:pt x="193" y="180"/>
                    </a:lnTo>
                    <a:lnTo>
                      <a:pt x="207" y="160"/>
                    </a:lnTo>
                    <a:lnTo>
                      <a:pt x="218" y="136"/>
                    </a:lnTo>
                    <a:lnTo>
                      <a:pt x="226" y="112"/>
                    </a:lnTo>
                    <a:lnTo>
                      <a:pt x="226" y="94"/>
                    </a:lnTo>
                    <a:lnTo>
                      <a:pt x="226" y="78"/>
                    </a:lnTo>
                    <a:lnTo>
                      <a:pt x="223" y="62"/>
                    </a:lnTo>
                    <a:lnTo>
                      <a:pt x="218" y="46"/>
                    </a:lnTo>
                    <a:lnTo>
                      <a:pt x="210" y="32"/>
                    </a:lnTo>
                    <a:lnTo>
                      <a:pt x="202" y="20"/>
                    </a:lnTo>
                    <a:lnTo>
                      <a:pt x="191" y="10"/>
                    </a:lnTo>
                    <a:lnTo>
                      <a:pt x="177" y="0"/>
                    </a:lnTo>
                    <a:lnTo>
                      <a:pt x="174" y="4"/>
                    </a:lnTo>
                    <a:lnTo>
                      <a:pt x="169" y="8"/>
                    </a:lnTo>
                    <a:lnTo>
                      <a:pt x="155" y="14"/>
                    </a:lnTo>
                    <a:lnTo>
                      <a:pt x="142" y="24"/>
                    </a:lnTo>
                    <a:lnTo>
                      <a:pt x="114" y="44"/>
                    </a:lnTo>
                    <a:lnTo>
                      <a:pt x="103" y="54"/>
                    </a:lnTo>
                    <a:lnTo>
                      <a:pt x="90" y="62"/>
                    </a:lnTo>
                    <a:lnTo>
                      <a:pt x="76" y="68"/>
                    </a:lnTo>
                    <a:lnTo>
                      <a:pt x="65" y="68"/>
                    </a:lnTo>
                    <a:lnTo>
                      <a:pt x="41" y="66"/>
                    </a:lnTo>
                    <a:lnTo>
                      <a:pt x="22" y="64"/>
                    </a:lnTo>
                    <a:lnTo>
                      <a:pt x="11" y="62"/>
                    </a:lnTo>
                    <a:lnTo>
                      <a:pt x="5" y="62"/>
                    </a:lnTo>
                    <a:lnTo>
                      <a:pt x="3" y="60"/>
                    </a:lnTo>
                    <a:lnTo>
                      <a:pt x="0" y="64"/>
                    </a:lnTo>
                    <a:lnTo>
                      <a:pt x="3" y="82"/>
                    </a:lnTo>
                    <a:lnTo>
                      <a:pt x="5" y="96"/>
                    </a:lnTo>
                    <a:lnTo>
                      <a:pt x="3" y="112"/>
                    </a:lnTo>
                    <a:lnTo>
                      <a:pt x="0" y="136"/>
                    </a:lnTo>
                    <a:lnTo>
                      <a:pt x="0" y="160"/>
                    </a:lnTo>
                    <a:lnTo>
                      <a:pt x="0" y="180"/>
                    </a:lnTo>
                    <a:lnTo>
                      <a:pt x="5" y="198"/>
                    </a:lnTo>
                    <a:close/>
                  </a:path>
                </a:pathLst>
              </a:custGeom>
              <a:solidFill>
                <a:srgbClr val="1139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8" name="Freeform 95"/>
              <p:cNvSpPr>
                <a:spLocks/>
              </p:cNvSpPr>
              <p:nvPr/>
            </p:nvSpPr>
            <p:spPr bwMode="auto">
              <a:xfrm>
                <a:off x="5660" y="1692"/>
                <a:ext cx="223" cy="224"/>
              </a:xfrm>
              <a:custGeom>
                <a:avLst/>
                <a:gdLst>
                  <a:gd name="T0" fmla="*/ 3 w 223"/>
                  <a:gd name="T1" fmla="*/ 188 h 224"/>
                  <a:gd name="T2" fmla="*/ 3 w 223"/>
                  <a:gd name="T3" fmla="*/ 188 h 224"/>
                  <a:gd name="T4" fmla="*/ 19 w 223"/>
                  <a:gd name="T5" fmla="*/ 202 h 224"/>
                  <a:gd name="T6" fmla="*/ 38 w 223"/>
                  <a:gd name="T7" fmla="*/ 214 h 224"/>
                  <a:gd name="T8" fmla="*/ 57 w 223"/>
                  <a:gd name="T9" fmla="*/ 222 h 224"/>
                  <a:gd name="T10" fmla="*/ 82 w 223"/>
                  <a:gd name="T11" fmla="*/ 224 h 224"/>
                  <a:gd name="T12" fmla="*/ 82 w 223"/>
                  <a:gd name="T13" fmla="*/ 224 h 224"/>
                  <a:gd name="T14" fmla="*/ 93 w 223"/>
                  <a:gd name="T15" fmla="*/ 224 h 224"/>
                  <a:gd name="T16" fmla="*/ 106 w 223"/>
                  <a:gd name="T17" fmla="*/ 222 h 224"/>
                  <a:gd name="T18" fmla="*/ 131 w 223"/>
                  <a:gd name="T19" fmla="*/ 216 h 224"/>
                  <a:gd name="T20" fmla="*/ 153 w 223"/>
                  <a:gd name="T21" fmla="*/ 206 h 224"/>
                  <a:gd name="T22" fmla="*/ 172 w 223"/>
                  <a:gd name="T23" fmla="*/ 192 h 224"/>
                  <a:gd name="T24" fmla="*/ 191 w 223"/>
                  <a:gd name="T25" fmla="*/ 174 h 224"/>
                  <a:gd name="T26" fmla="*/ 204 w 223"/>
                  <a:gd name="T27" fmla="*/ 154 h 224"/>
                  <a:gd name="T28" fmla="*/ 215 w 223"/>
                  <a:gd name="T29" fmla="*/ 132 h 224"/>
                  <a:gd name="T30" fmla="*/ 221 w 223"/>
                  <a:gd name="T31" fmla="*/ 108 h 224"/>
                  <a:gd name="T32" fmla="*/ 221 w 223"/>
                  <a:gd name="T33" fmla="*/ 108 h 224"/>
                  <a:gd name="T34" fmla="*/ 223 w 223"/>
                  <a:gd name="T35" fmla="*/ 92 h 224"/>
                  <a:gd name="T36" fmla="*/ 223 w 223"/>
                  <a:gd name="T37" fmla="*/ 76 h 224"/>
                  <a:gd name="T38" fmla="*/ 218 w 223"/>
                  <a:gd name="T39" fmla="*/ 60 h 224"/>
                  <a:gd name="T40" fmla="*/ 215 w 223"/>
                  <a:gd name="T41" fmla="*/ 46 h 224"/>
                  <a:gd name="T42" fmla="*/ 207 w 223"/>
                  <a:gd name="T43" fmla="*/ 32 h 224"/>
                  <a:gd name="T44" fmla="*/ 199 w 223"/>
                  <a:gd name="T45" fmla="*/ 20 h 224"/>
                  <a:gd name="T46" fmla="*/ 188 w 223"/>
                  <a:gd name="T47" fmla="*/ 10 h 224"/>
                  <a:gd name="T48" fmla="*/ 177 w 223"/>
                  <a:gd name="T49" fmla="*/ 0 h 224"/>
                  <a:gd name="T50" fmla="*/ 177 w 223"/>
                  <a:gd name="T51" fmla="*/ 0 h 224"/>
                  <a:gd name="T52" fmla="*/ 169 w 223"/>
                  <a:gd name="T53" fmla="*/ 6 h 224"/>
                  <a:gd name="T54" fmla="*/ 169 w 223"/>
                  <a:gd name="T55" fmla="*/ 6 h 224"/>
                  <a:gd name="T56" fmla="*/ 155 w 223"/>
                  <a:gd name="T57" fmla="*/ 12 h 224"/>
                  <a:gd name="T58" fmla="*/ 142 w 223"/>
                  <a:gd name="T59" fmla="*/ 22 h 224"/>
                  <a:gd name="T60" fmla="*/ 114 w 223"/>
                  <a:gd name="T61" fmla="*/ 42 h 224"/>
                  <a:gd name="T62" fmla="*/ 103 w 223"/>
                  <a:gd name="T63" fmla="*/ 52 h 224"/>
                  <a:gd name="T64" fmla="*/ 90 w 223"/>
                  <a:gd name="T65" fmla="*/ 60 h 224"/>
                  <a:gd name="T66" fmla="*/ 76 w 223"/>
                  <a:gd name="T67" fmla="*/ 66 h 224"/>
                  <a:gd name="T68" fmla="*/ 65 w 223"/>
                  <a:gd name="T69" fmla="*/ 66 h 224"/>
                  <a:gd name="T70" fmla="*/ 65 w 223"/>
                  <a:gd name="T71" fmla="*/ 66 h 224"/>
                  <a:gd name="T72" fmla="*/ 41 w 223"/>
                  <a:gd name="T73" fmla="*/ 64 h 224"/>
                  <a:gd name="T74" fmla="*/ 22 w 223"/>
                  <a:gd name="T75" fmla="*/ 62 h 224"/>
                  <a:gd name="T76" fmla="*/ 11 w 223"/>
                  <a:gd name="T77" fmla="*/ 60 h 224"/>
                  <a:gd name="T78" fmla="*/ 5 w 223"/>
                  <a:gd name="T79" fmla="*/ 60 h 224"/>
                  <a:gd name="T80" fmla="*/ 5 w 223"/>
                  <a:gd name="T81" fmla="*/ 60 h 224"/>
                  <a:gd name="T82" fmla="*/ 3 w 223"/>
                  <a:gd name="T83" fmla="*/ 58 h 224"/>
                  <a:gd name="T84" fmla="*/ 0 w 223"/>
                  <a:gd name="T85" fmla="*/ 62 h 224"/>
                  <a:gd name="T86" fmla="*/ 0 w 223"/>
                  <a:gd name="T87" fmla="*/ 62 h 224"/>
                  <a:gd name="T88" fmla="*/ 3 w 223"/>
                  <a:gd name="T89" fmla="*/ 80 h 224"/>
                  <a:gd name="T90" fmla="*/ 5 w 223"/>
                  <a:gd name="T91" fmla="*/ 94 h 224"/>
                  <a:gd name="T92" fmla="*/ 3 w 223"/>
                  <a:gd name="T93" fmla="*/ 110 h 224"/>
                  <a:gd name="T94" fmla="*/ 3 w 223"/>
                  <a:gd name="T95" fmla="*/ 110 h 224"/>
                  <a:gd name="T96" fmla="*/ 0 w 223"/>
                  <a:gd name="T97" fmla="*/ 132 h 224"/>
                  <a:gd name="T98" fmla="*/ 0 w 223"/>
                  <a:gd name="T99" fmla="*/ 152 h 224"/>
                  <a:gd name="T100" fmla="*/ 0 w 223"/>
                  <a:gd name="T101" fmla="*/ 172 h 224"/>
                  <a:gd name="T102" fmla="*/ 3 w 223"/>
                  <a:gd name="T103" fmla="*/ 188 h 224"/>
                  <a:gd name="T104" fmla="*/ 3 w 223"/>
                  <a:gd name="T105" fmla="*/ 188 h 2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3" h="224">
                    <a:moveTo>
                      <a:pt x="3" y="188"/>
                    </a:moveTo>
                    <a:lnTo>
                      <a:pt x="3" y="188"/>
                    </a:lnTo>
                    <a:lnTo>
                      <a:pt x="19" y="202"/>
                    </a:lnTo>
                    <a:lnTo>
                      <a:pt x="38" y="214"/>
                    </a:lnTo>
                    <a:lnTo>
                      <a:pt x="57" y="222"/>
                    </a:lnTo>
                    <a:lnTo>
                      <a:pt x="82" y="224"/>
                    </a:lnTo>
                    <a:lnTo>
                      <a:pt x="93" y="224"/>
                    </a:lnTo>
                    <a:lnTo>
                      <a:pt x="106" y="222"/>
                    </a:lnTo>
                    <a:lnTo>
                      <a:pt x="131" y="216"/>
                    </a:lnTo>
                    <a:lnTo>
                      <a:pt x="153" y="206"/>
                    </a:lnTo>
                    <a:lnTo>
                      <a:pt x="172" y="192"/>
                    </a:lnTo>
                    <a:lnTo>
                      <a:pt x="191" y="174"/>
                    </a:lnTo>
                    <a:lnTo>
                      <a:pt x="204" y="154"/>
                    </a:lnTo>
                    <a:lnTo>
                      <a:pt x="215" y="132"/>
                    </a:lnTo>
                    <a:lnTo>
                      <a:pt x="221" y="108"/>
                    </a:lnTo>
                    <a:lnTo>
                      <a:pt x="223" y="92"/>
                    </a:lnTo>
                    <a:lnTo>
                      <a:pt x="223" y="76"/>
                    </a:lnTo>
                    <a:lnTo>
                      <a:pt x="218" y="60"/>
                    </a:lnTo>
                    <a:lnTo>
                      <a:pt x="215" y="46"/>
                    </a:lnTo>
                    <a:lnTo>
                      <a:pt x="207" y="32"/>
                    </a:lnTo>
                    <a:lnTo>
                      <a:pt x="199" y="20"/>
                    </a:lnTo>
                    <a:lnTo>
                      <a:pt x="188" y="10"/>
                    </a:lnTo>
                    <a:lnTo>
                      <a:pt x="177" y="0"/>
                    </a:lnTo>
                    <a:lnTo>
                      <a:pt x="169" y="6"/>
                    </a:lnTo>
                    <a:lnTo>
                      <a:pt x="155" y="12"/>
                    </a:lnTo>
                    <a:lnTo>
                      <a:pt x="142" y="22"/>
                    </a:lnTo>
                    <a:lnTo>
                      <a:pt x="114" y="42"/>
                    </a:lnTo>
                    <a:lnTo>
                      <a:pt x="103" y="52"/>
                    </a:lnTo>
                    <a:lnTo>
                      <a:pt x="90" y="60"/>
                    </a:lnTo>
                    <a:lnTo>
                      <a:pt x="76" y="66"/>
                    </a:lnTo>
                    <a:lnTo>
                      <a:pt x="65" y="66"/>
                    </a:lnTo>
                    <a:lnTo>
                      <a:pt x="41" y="64"/>
                    </a:lnTo>
                    <a:lnTo>
                      <a:pt x="22" y="62"/>
                    </a:lnTo>
                    <a:lnTo>
                      <a:pt x="11" y="60"/>
                    </a:lnTo>
                    <a:lnTo>
                      <a:pt x="5" y="60"/>
                    </a:lnTo>
                    <a:lnTo>
                      <a:pt x="3" y="58"/>
                    </a:lnTo>
                    <a:lnTo>
                      <a:pt x="0" y="62"/>
                    </a:lnTo>
                    <a:lnTo>
                      <a:pt x="3" y="80"/>
                    </a:lnTo>
                    <a:lnTo>
                      <a:pt x="5" y="94"/>
                    </a:lnTo>
                    <a:lnTo>
                      <a:pt x="3" y="110"/>
                    </a:lnTo>
                    <a:lnTo>
                      <a:pt x="0" y="132"/>
                    </a:lnTo>
                    <a:lnTo>
                      <a:pt x="0" y="152"/>
                    </a:lnTo>
                    <a:lnTo>
                      <a:pt x="0" y="172"/>
                    </a:lnTo>
                    <a:lnTo>
                      <a:pt x="3" y="188"/>
                    </a:lnTo>
                    <a:close/>
                  </a:path>
                </a:pathLst>
              </a:custGeom>
              <a:solidFill>
                <a:srgbClr val="133B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9" name="Freeform 96"/>
              <p:cNvSpPr>
                <a:spLocks/>
              </p:cNvSpPr>
              <p:nvPr/>
            </p:nvSpPr>
            <p:spPr bwMode="auto">
              <a:xfrm>
                <a:off x="5660" y="1694"/>
                <a:ext cx="218" cy="218"/>
              </a:xfrm>
              <a:custGeom>
                <a:avLst/>
                <a:gdLst>
                  <a:gd name="T0" fmla="*/ 3 w 218"/>
                  <a:gd name="T1" fmla="*/ 180 h 218"/>
                  <a:gd name="T2" fmla="*/ 3 w 218"/>
                  <a:gd name="T3" fmla="*/ 180 h 218"/>
                  <a:gd name="T4" fmla="*/ 16 w 218"/>
                  <a:gd name="T5" fmla="*/ 194 h 218"/>
                  <a:gd name="T6" fmla="*/ 35 w 218"/>
                  <a:gd name="T7" fmla="*/ 206 h 218"/>
                  <a:gd name="T8" fmla="*/ 57 w 218"/>
                  <a:gd name="T9" fmla="*/ 214 h 218"/>
                  <a:gd name="T10" fmla="*/ 68 w 218"/>
                  <a:gd name="T11" fmla="*/ 216 h 218"/>
                  <a:gd name="T12" fmla="*/ 79 w 218"/>
                  <a:gd name="T13" fmla="*/ 218 h 218"/>
                  <a:gd name="T14" fmla="*/ 79 w 218"/>
                  <a:gd name="T15" fmla="*/ 218 h 218"/>
                  <a:gd name="T16" fmla="*/ 93 w 218"/>
                  <a:gd name="T17" fmla="*/ 218 h 218"/>
                  <a:gd name="T18" fmla="*/ 103 w 218"/>
                  <a:gd name="T19" fmla="*/ 216 h 218"/>
                  <a:gd name="T20" fmla="*/ 128 w 218"/>
                  <a:gd name="T21" fmla="*/ 210 h 218"/>
                  <a:gd name="T22" fmla="*/ 150 w 218"/>
                  <a:gd name="T23" fmla="*/ 200 h 218"/>
                  <a:gd name="T24" fmla="*/ 169 w 218"/>
                  <a:gd name="T25" fmla="*/ 186 h 218"/>
                  <a:gd name="T26" fmla="*/ 188 w 218"/>
                  <a:gd name="T27" fmla="*/ 170 h 218"/>
                  <a:gd name="T28" fmla="*/ 202 w 218"/>
                  <a:gd name="T29" fmla="*/ 150 h 218"/>
                  <a:gd name="T30" fmla="*/ 213 w 218"/>
                  <a:gd name="T31" fmla="*/ 128 h 218"/>
                  <a:gd name="T32" fmla="*/ 218 w 218"/>
                  <a:gd name="T33" fmla="*/ 104 h 218"/>
                  <a:gd name="T34" fmla="*/ 218 w 218"/>
                  <a:gd name="T35" fmla="*/ 104 h 218"/>
                  <a:gd name="T36" fmla="*/ 218 w 218"/>
                  <a:gd name="T37" fmla="*/ 88 h 218"/>
                  <a:gd name="T38" fmla="*/ 218 w 218"/>
                  <a:gd name="T39" fmla="*/ 72 h 218"/>
                  <a:gd name="T40" fmla="*/ 215 w 218"/>
                  <a:gd name="T41" fmla="*/ 58 h 218"/>
                  <a:gd name="T42" fmla="*/ 210 w 218"/>
                  <a:gd name="T43" fmla="*/ 44 h 218"/>
                  <a:gd name="T44" fmla="*/ 204 w 218"/>
                  <a:gd name="T45" fmla="*/ 32 h 218"/>
                  <a:gd name="T46" fmla="*/ 196 w 218"/>
                  <a:gd name="T47" fmla="*/ 20 h 218"/>
                  <a:gd name="T48" fmla="*/ 185 w 218"/>
                  <a:gd name="T49" fmla="*/ 8 h 218"/>
                  <a:gd name="T50" fmla="*/ 174 w 218"/>
                  <a:gd name="T51" fmla="*/ 0 h 218"/>
                  <a:gd name="T52" fmla="*/ 174 w 218"/>
                  <a:gd name="T53" fmla="*/ 0 h 218"/>
                  <a:gd name="T54" fmla="*/ 169 w 218"/>
                  <a:gd name="T55" fmla="*/ 4 h 218"/>
                  <a:gd name="T56" fmla="*/ 169 w 218"/>
                  <a:gd name="T57" fmla="*/ 4 h 218"/>
                  <a:gd name="T58" fmla="*/ 155 w 218"/>
                  <a:gd name="T59" fmla="*/ 10 h 218"/>
                  <a:gd name="T60" fmla="*/ 142 w 218"/>
                  <a:gd name="T61" fmla="*/ 20 h 218"/>
                  <a:gd name="T62" fmla="*/ 114 w 218"/>
                  <a:gd name="T63" fmla="*/ 40 h 218"/>
                  <a:gd name="T64" fmla="*/ 103 w 218"/>
                  <a:gd name="T65" fmla="*/ 50 h 218"/>
                  <a:gd name="T66" fmla="*/ 90 w 218"/>
                  <a:gd name="T67" fmla="*/ 58 h 218"/>
                  <a:gd name="T68" fmla="*/ 76 w 218"/>
                  <a:gd name="T69" fmla="*/ 64 h 218"/>
                  <a:gd name="T70" fmla="*/ 65 w 218"/>
                  <a:gd name="T71" fmla="*/ 64 h 218"/>
                  <a:gd name="T72" fmla="*/ 65 w 218"/>
                  <a:gd name="T73" fmla="*/ 64 h 218"/>
                  <a:gd name="T74" fmla="*/ 41 w 218"/>
                  <a:gd name="T75" fmla="*/ 62 h 218"/>
                  <a:gd name="T76" fmla="*/ 22 w 218"/>
                  <a:gd name="T77" fmla="*/ 60 h 218"/>
                  <a:gd name="T78" fmla="*/ 11 w 218"/>
                  <a:gd name="T79" fmla="*/ 58 h 218"/>
                  <a:gd name="T80" fmla="*/ 5 w 218"/>
                  <a:gd name="T81" fmla="*/ 58 h 218"/>
                  <a:gd name="T82" fmla="*/ 5 w 218"/>
                  <a:gd name="T83" fmla="*/ 58 h 218"/>
                  <a:gd name="T84" fmla="*/ 3 w 218"/>
                  <a:gd name="T85" fmla="*/ 56 h 218"/>
                  <a:gd name="T86" fmla="*/ 0 w 218"/>
                  <a:gd name="T87" fmla="*/ 60 h 218"/>
                  <a:gd name="T88" fmla="*/ 0 w 218"/>
                  <a:gd name="T89" fmla="*/ 60 h 218"/>
                  <a:gd name="T90" fmla="*/ 3 w 218"/>
                  <a:gd name="T91" fmla="*/ 78 h 218"/>
                  <a:gd name="T92" fmla="*/ 5 w 218"/>
                  <a:gd name="T93" fmla="*/ 92 h 218"/>
                  <a:gd name="T94" fmla="*/ 3 w 218"/>
                  <a:gd name="T95" fmla="*/ 108 h 218"/>
                  <a:gd name="T96" fmla="*/ 3 w 218"/>
                  <a:gd name="T97" fmla="*/ 108 h 218"/>
                  <a:gd name="T98" fmla="*/ 0 w 218"/>
                  <a:gd name="T99" fmla="*/ 146 h 218"/>
                  <a:gd name="T100" fmla="*/ 3 w 218"/>
                  <a:gd name="T101" fmla="*/ 180 h 218"/>
                  <a:gd name="T102" fmla="*/ 3 w 218"/>
                  <a:gd name="T103" fmla="*/ 180 h 2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8" h="218">
                    <a:moveTo>
                      <a:pt x="3" y="180"/>
                    </a:moveTo>
                    <a:lnTo>
                      <a:pt x="3" y="180"/>
                    </a:lnTo>
                    <a:lnTo>
                      <a:pt x="16" y="194"/>
                    </a:lnTo>
                    <a:lnTo>
                      <a:pt x="35" y="206"/>
                    </a:lnTo>
                    <a:lnTo>
                      <a:pt x="57" y="214"/>
                    </a:lnTo>
                    <a:lnTo>
                      <a:pt x="68" y="216"/>
                    </a:lnTo>
                    <a:lnTo>
                      <a:pt x="79" y="218"/>
                    </a:lnTo>
                    <a:lnTo>
                      <a:pt x="93" y="218"/>
                    </a:lnTo>
                    <a:lnTo>
                      <a:pt x="103" y="216"/>
                    </a:lnTo>
                    <a:lnTo>
                      <a:pt x="128" y="210"/>
                    </a:lnTo>
                    <a:lnTo>
                      <a:pt x="150" y="200"/>
                    </a:lnTo>
                    <a:lnTo>
                      <a:pt x="169" y="186"/>
                    </a:lnTo>
                    <a:lnTo>
                      <a:pt x="188" y="170"/>
                    </a:lnTo>
                    <a:lnTo>
                      <a:pt x="202" y="150"/>
                    </a:lnTo>
                    <a:lnTo>
                      <a:pt x="213" y="128"/>
                    </a:lnTo>
                    <a:lnTo>
                      <a:pt x="218" y="104"/>
                    </a:lnTo>
                    <a:lnTo>
                      <a:pt x="218" y="88"/>
                    </a:lnTo>
                    <a:lnTo>
                      <a:pt x="218" y="72"/>
                    </a:lnTo>
                    <a:lnTo>
                      <a:pt x="215" y="58"/>
                    </a:lnTo>
                    <a:lnTo>
                      <a:pt x="210" y="44"/>
                    </a:lnTo>
                    <a:lnTo>
                      <a:pt x="204" y="32"/>
                    </a:lnTo>
                    <a:lnTo>
                      <a:pt x="196" y="20"/>
                    </a:lnTo>
                    <a:lnTo>
                      <a:pt x="185" y="8"/>
                    </a:lnTo>
                    <a:lnTo>
                      <a:pt x="174" y="0"/>
                    </a:lnTo>
                    <a:lnTo>
                      <a:pt x="169" y="4"/>
                    </a:lnTo>
                    <a:lnTo>
                      <a:pt x="155" y="10"/>
                    </a:lnTo>
                    <a:lnTo>
                      <a:pt x="142" y="20"/>
                    </a:lnTo>
                    <a:lnTo>
                      <a:pt x="114" y="40"/>
                    </a:lnTo>
                    <a:lnTo>
                      <a:pt x="103" y="50"/>
                    </a:lnTo>
                    <a:lnTo>
                      <a:pt x="90" y="58"/>
                    </a:lnTo>
                    <a:lnTo>
                      <a:pt x="76" y="64"/>
                    </a:lnTo>
                    <a:lnTo>
                      <a:pt x="65" y="64"/>
                    </a:lnTo>
                    <a:lnTo>
                      <a:pt x="41" y="62"/>
                    </a:lnTo>
                    <a:lnTo>
                      <a:pt x="22" y="60"/>
                    </a:lnTo>
                    <a:lnTo>
                      <a:pt x="11" y="58"/>
                    </a:lnTo>
                    <a:lnTo>
                      <a:pt x="5" y="58"/>
                    </a:lnTo>
                    <a:lnTo>
                      <a:pt x="3" y="56"/>
                    </a:lnTo>
                    <a:lnTo>
                      <a:pt x="0" y="60"/>
                    </a:lnTo>
                    <a:lnTo>
                      <a:pt x="3" y="78"/>
                    </a:lnTo>
                    <a:lnTo>
                      <a:pt x="5" y="92"/>
                    </a:lnTo>
                    <a:lnTo>
                      <a:pt x="3" y="108"/>
                    </a:lnTo>
                    <a:lnTo>
                      <a:pt x="0" y="146"/>
                    </a:lnTo>
                    <a:lnTo>
                      <a:pt x="3" y="180"/>
                    </a:lnTo>
                    <a:close/>
                  </a:path>
                </a:pathLst>
              </a:custGeom>
              <a:solidFill>
                <a:srgbClr val="183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0" name="Freeform 97"/>
              <p:cNvSpPr>
                <a:spLocks/>
              </p:cNvSpPr>
              <p:nvPr/>
            </p:nvSpPr>
            <p:spPr bwMode="auto">
              <a:xfrm>
                <a:off x="5660" y="1696"/>
                <a:ext cx="215" cy="210"/>
              </a:xfrm>
              <a:custGeom>
                <a:avLst/>
                <a:gdLst>
                  <a:gd name="T0" fmla="*/ 0 w 215"/>
                  <a:gd name="T1" fmla="*/ 170 h 210"/>
                  <a:gd name="T2" fmla="*/ 0 w 215"/>
                  <a:gd name="T3" fmla="*/ 170 h 210"/>
                  <a:gd name="T4" fmla="*/ 16 w 215"/>
                  <a:gd name="T5" fmla="*/ 186 h 210"/>
                  <a:gd name="T6" fmla="*/ 35 w 215"/>
                  <a:gd name="T7" fmla="*/ 198 h 210"/>
                  <a:gd name="T8" fmla="*/ 43 w 215"/>
                  <a:gd name="T9" fmla="*/ 202 h 210"/>
                  <a:gd name="T10" fmla="*/ 54 w 215"/>
                  <a:gd name="T11" fmla="*/ 206 h 210"/>
                  <a:gd name="T12" fmla="*/ 68 w 215"/>
                  <a:gd name="T13" fmla="*/ 210 h 210"/>
                  <a:gd name="T14" fmla="*/ 79 w 215"/>
                  <a:gd name="T15" fmla="*/ 210 h 210"/>
                  <a:gd name="T16" fmla="*/ 79 w 215"/>
                  <a:gd name="T17" fmla="*/ 210 h 210"/>
                  <a:gd name="T18" fmla="*/ 103 w 215"/>
                  <a:gd name="T19" fmla="*/ 208 h 210"/>
                  <a:gd name="T20" fmla="*/ 125 w 215"/>
                  <a:gd name="T21" fmla="*/ 202 h 210"/>
                  <a:gd name="T22" fmla="*/ 147 w 215"/>
                  <a:gd name="T23" fmla="*/ 194 h 210"/>
                  <a:gd name="T24" fmla="*/ 166 w 215"/>
                  <a:gd name="T25" fmla="*/ 180 h 210"/>
                  <a:gd name="T26" fmla="*/ 183 w 215"/>
                  <a:gd name="T27" fmla="*/ 164 h 210"/>
                  <a:gd name="T28" fmla="*/ 196 w 215"/>
                  <a:gd name="T29" fmla="*/ 144 h 210"/>
                  <a:gd name="T30" fmla="*/ 207 w 215"/>
                  <a:gd name="T31" fmla="*/ 124 h 210"/>
                  <a:gd name="T32" fmla="*/ 213 w 215"/>
                  <a:gd name="T33" fmla="*/ 100 h 210"/>
                  <a:gd name="T34" fmla="*/ 213 w 215"/>
                  <a:gd name="T35" fmla="*/ 100 h 210"/>
                  <a:gd name="T36" fmla="*/ 215 w 215"/>
                  <a:gd name="T37" fmla="*/ 84 h 210"/>
                  <a:gd name="T38" fmla="*/ 215 w 215"/>
                  <a:gd name="T39" fmla="*/ 70 h 210"/>
                  <a:gd name="T40" fmla="*/ 213 w 215"/>
                  <a:gd name="T41" fmla="*/ 56 h 210"/>
                  <a:gd name="T42" fmla="*/ 207 w 215"/>
                  <a:gd name="T43" fmla="*/ 42 h 210"/>
                  <a:gd name="T44" fmla="*/ 202 w 215"/>
                  <a:gd name="T45" fmla="*/ 30 h 210"/>
                  <a:gd name="T46" fmla="*/ 193 w 215"/>
                  <a:gd name="T47" fmla="*/ 18 h 210"/>
                  <a:gd name="T48" fmla="*/ 183 w 215"/>
                  <a:gd name="T49" fmla="*/ 8 h 210"/>
                  <a:gd name="T50" fmla="*/ 172 w 215"/>
                  <a:gd name="T51" fmla="*/ 0 h 210"/>
                  <a:gd name="T52" fmla="*/ 172 w 215"/>
                  <a:gd name="T53" fmla="*/ 0 h 210"/>
                  <a:gd name="T54" fmla="*/ 169 w 215"/>
                  <a:gd name="T55" fmla="*/ 2 h 210"/>
                  <a:gd name="T56" fmla="*/ 169 w 215"/>
                  <a:gd name="T57" fmla="*/ 2 h 210"/>
                  <a:gd name="T58" fmla="*/ 155 w 215"/>
                  <a:gd name="T59" fmla="*/ 8 h 210"/>
                  <a:gd name="T60" fmla="*/ 142 w 215"/>
                  <a:gd name="T61" fmla="*/ 18 h 210"/>
                  <a:gd name="T62" fmla="*/ 114 w 215"/>
                  <a:gd name="T63" fmla="*/ 38 h 210"/>
                  <a:gd name="T64" fmla="*/ 103 w 215"/>
                  <a:gd name="T65" fmla="*/ 48 h 210"/>
                  <a:gd name="T66" fmla="*/ 90 w 215"/>
                  <a:gd name="T67" fmla="*/ 56 h 210"/>
                  <a:gd name="T68" fmla="*/ 76 w 215"/>
                  <a:gd name="T69" fmla="*/ 62 h 210"/>
                  <a:gd name="T70" fmla="*/ 65 w 215"/>
                  <a:gd name="T71" fmla="*/ 62 h 210"/>
                  <a:gd name="T72" fmla="*/ 65 w 215"/>
                  <a:gd name="T73" fmla="*/ 62 h 210"/>
                  <a:gd name="T74" fmla="*/ 41 w 215"/>
                  <a:gd name="T75" fmla="*/ 60 h 210"/>
                  <a:gd name="T76" fmla="*/ 22 w 215"/>
                  <a:gd name="T77" fmla="*/ 58 h 210"/>
                  <a:gd name="T78" fmla="*/ 11 w 215"/>
                  <a:gd name="T79" fmla="*/ 56 h 210"/>
                  <a:gd name="T80" fmla="*/ 5 w 215"/>
                  <a:gd name="T81" fmla="*/ 56 h 210"/>
                  <a:gd name="T82" fmla="*/ 5 w 215"/>
                  <a:gd name="T83" fmla="*/ 56 h 210"/>
                  <a:gd name="T84" fmla="*/ 3 w 215"/>
                  <a:gd name="T85" fmla="*/ 54 h 210"/>
                  <a:gd name="T86" fmla="*/ 0 w 215"/>
                  <a:gd name="T87" fmla="*/ 58 h 210"/>
                  <a:gd name="T88" fmla="*/ 0 w 215"/>
                  <a:gd name="T89" fmla="*/ 58 h 210"/>
                  <a:gd name="T90" fmla="*/ 3 w 215"/>
                  <a:gd name="T91" fmla="*/ 76 h 210"/>
                  <a:gd name="T92" fmla="*/ 5 w 215"/>
                  <a:gd name="T93" fmla="*/ 90 h 210"/>
                  <a:gd name="T94" fmla="*/ 3 w 215"/>
                  <a:gd name="T95" fmla="*/ 106 h 210"/>
                  <a:gd name="T96" fmla="*/ 3 w 215"/>
                  <a:gd name="T97" fmla="*/ 106 h 210"/>
                  <a:gd name="T98" fmla="*/ 0 w 215"/>
                  <a:gd name="T99" fmla="*/ 140 h 210"/>
                  <a:gd name="T100" fmla="*/ 0 w 215"/>
                  <a:gd name="T101" fmla="*/ 170 h 210"/>
                  <a:gd name="T102" fmla="*/ 0 w 215"/>
                  <a:gd name="T103" fmla="*/ 170 h 2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5" h="210">
                    <a:moveTo>
                      <a:pt x="0" y="170"/>
                    </a:moveTo>
                    <a:lnTo>
                      <a:pt x="0" y="170"/>
                    </a:lnTo>
                    <a:lnTo>
                      <a:pt x="16" y="186"/>
                    </a:lnTo>
                    <a:lnTo>
                      <a:pt x="35" y="198"/>
                    </a:lnTo>
                    <a:lnTo>
                      <a:pt x="43" y="202"/>
                    </a:lnTo>
                    <a:lnTo>
                      <a:pt x="54" y="206"/>
                    </a:lnTo>
                    <a:lnTo>
                      <a:pt x="68" y="210"/>
                    </a:lnTo>
                    <a:lnTo>
                      <a:pt x="79" y="210"/>
                    </a:lnTo>
                    <a:lnTo>
                      <a:pt x="103" y="208"/>
                    </a:lnTo>
                    <a:lnTo>
                      <a:pt x="125" y="202"/>
                    </a:lnTo>
                    <a:lnTo>
                      <a:pt x="147" y="194"/>
                    </a:lnTo>
                    <a:lnTo>
                      <a:pt x="166" y="180"/>
                    </a:lnTo>
                    <a:lnTo>
                      <a:pt x="183" y="164"/>
                    </a:lnTo>
                    <a:lnTo>
                      <a:pt x="196" y="144"/>
                    </a:lnTo>
                    <a:lnTo>
                      <a:pt x="207" y="124"/>
                    </a:lnTo>
                    <a:lnTo>
                      <a:pt x="213" y="100"/>
                    </a:lnTo>
                    <a:lnTo>
                      <a:pt x="215" y="84"/>
                    </a:lnTo>
                    <a:lnTo>
                      <a:pt x="215" y="70"/>
                    </a:lnTo>
                    <a:lnTo>
                      <a:pt x="213" y="56"/>
                    </a:lnTo>
                    <a:lnTo>
                      <a:pt x="207" y="42"/>
                    </a:lnTo>
                    <a:lnTo>
                      <a:pt x="202" y="30"/>
                    </a:lnTo>
                    <a:lnTo>
                      <a:pt x="193" y="18"/>
                    </a:lnTo>
                    <a:lnTo>
                      <a:pt x="183" y="8"/>
                    </a:lnTo>
                    <a:lnTo>
                      <a:pt x="172" y="0"/>
                    </a:lnTo>
                    <a:lnTo>
                      <a:pt x="169" y="2"/>
                    </a:lnTo>
                    <a:lnTo>
                      <a:pt x="155" y="8"/>
                    </a:lnTo>
                    <a:lnTo>
                      <a:pt x="142" y="18"/>
                    </a:lnTo>
                    <a:lnTo>
                      <a:pt x="114" y="38"/>
                    </a:lnTo>
                    <a:lnTo>
                      <a:pt x="103" y="48"/>
                    </a:lnTo>
                    <a:lnTo>
                      <a:pt x="90" y="56"/>
                    </a:lnTo>
                    <a:lnTo>
                      <a:pt x="76" y="62"/>
                    </a:lnTo>
                    <a:lnTo>
                      <a:pt x="65" y="62"/>
                    </a:lnTo>
                    <a:lnTo>
                      <a:pt x="41" y="60"/>
                    </a:lnTo>
                    <a:lnTo>
                      <a:pt x="22" y="58"/>
                    </a:lnTo>
                    <a:lnTo>
                      <a:pt x="11" y="56"/>
                    </a:lnTo>
                    <a:lnTo>
                      <a:pt x="5" y="56"/>
                    </a:lnTo>
                    <a:lnTo>
                      <a:pt x="3" y="54"/>
                    </a:lnTo>
                    <a:lnTo>
                      <a:pt x="0" y="58"/>
                    </a:lnTo>
                    <a:lnTo>
                      <a:pt x="3" y="76"/>
                    </a:lnTo>
                    <a:lnTo>
                      <a:pt x="5" y="90"/>
                    </a:lnTo>
                    <a:lnTo>
                      <a:pt x="3" y="106"/>
                    </a:lnTo>
                    <a:lnTo>
                      <a:pt x="0" y="140"/>
                    </a:lnTo>
                    <a:lnTo>
                      <a:pt x="0" y="170"/>
                    </a:lnTo>
                    <a:close/>
                  </a:path>
                </a:pathLst>
              </a:custGeom>
              <a:solidFill>
                <a:srgbClr val="1A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1" name="Freeform 98"/>
              <p:cNvSpPr>
                <a:spLocks/>
              </p:cNvSpPr>
              <p:nvPr/>
            </p:nvSpPr>
            <p:spPr bwMode="auto">
              <a:xfrm>
                <a:off x="5660" y="1698"/>
                <a:ext cx="210" cy="204"/>
              </a:xfrm>
              <a:custGeom>
                <a:avLst/>
                <a:gdLst>
                  <a:gd name="T0" fmla="*/ 0 w 210"/>
                  <a:gd name="T1" fmla="*/ 160 h 204"/>
                  <a:gd name="T2" fmla="*/ 0 w 210"/>
                  <a:gd name="T3" fmla="*/ 160 h 204"/>
                  <a:gd name="T4" fmla="*/ 13 w 210"/>
                  <a:gd name="T5" fmla="*/ 176 h 204"/>
                  <a:gd name="T6" fmla="*/ 24 w 210"/>
                  <a:gd name="T7" fmla="*/ 184 h 204"/>
                  <a:gd name="T8" fmla="*/ 33 w 210"/>
                  <a:gd name="T9" fmla="*/ 190 h 204"/>
                  <a:gd name="T10" fmla="*/ 43 w 210"/>
                  <a:gd name="T11" fmla="*/ 196 h 204"/>
                  <a:gd name="T12" fmla="*/ 54 w 210"/>
                  <a:gd name="T13" fmla="*/ 200 h 204"/>
                  <a:gd name="T14" fmla="*/ 68 w 210"/>
                  <a:gd name="T15" fmla="*/ 202 h 204"/>
                  <a:gd name="T16" fmla="*/ 79 w 210"/>
                  <a:gd name="T17" fmla="*/ 204 h 204"/>
                  <a:gd name="T18" fmla="*/ 79 w 210"/>
                  <a:gd name="T19" fmla="*/ 204 h 204"/>
                  <a:gd name="T20" fmla="*/ 103 w 210"/>
                  <a:gd name="T21" fmla="*/ 202 h 204"/>
                  <a:gd name="T22" fmla="*/ 125 w 210"/>
                  <a:gd name="T23" fmla="*/ 196 h 204"/>
                  <a:gd name="T24" fmla="*/ 144 w 210"/>
                  <a:gd name="T25" fmla="*/ 186 h 204"/>
                  <a:gd name="T26" fmla="*/ 163 w 210"/>
                  <a:gd name="T27" fmla="*/ 174 h 204"/>
                  <a:gd name="T28" fmla="*/ 180 w 210"/>
                  <a:gd name="T29" fmla="*/ 158 h 204"/>
                  <a:gd name="T30" fmla="*/ 193 w 210"/>
                  <a:gd name="T31" fmla="*/ 140 h 204"/>
                  <a:gd name="T32" fmla="*/ 204 w 210"/>
                  <a:gd name="T33" fmla="*/ 118 h 204"/>
                  <a:gd name="T34" fmla="*/ 210 w 210"/>
                  <a:gd name="T35" fmla="*/ 96 h 204"/>
                  <a:gd name="T36" fmla="*/ 210 w 210"/>
                  <a:gd name="T37" fmla="*/ 96 h 204"/>
                  <a:gd name="T38" fmla="*/ 210 w 210"/>
                  <a:gd name="T39" fmla="*/ 82 h 204"/>
                  <a:gd name="T40" fmla="*/ 210 w 210"/>
                  <a:gd name="T41" fmla="*/ 68 h 204"/>
                  <a:gd name="T42" fmla="*/ 207 w 210"/>
                  <a:gd name="T43" fmla="*/ 54 h 204"/>
                  <a:gd name="T44" fmla="*/ 204 w 210"/>
                  <a:gd name="T45" fmla="*/ 40 h 204"/>
                  <a:gd name="T46" fmla="*/ 196 w 210"/>
                  <a:gd name="T47" fmla="*/ 28 h 204"/>
                  <a:gd name="T48" fmla="*/ 191 w 210"/>
                  <a:gd name="T49" fmla="*/ 18 h 204"/>
                  <a:gd name="T50" fmla="*/ 180 w 210"/>
                  <a:gd name="T51" fmla="*/ 8 h 204"/>
                  <a:gd name="T52" fmla="*/ 172 w 210"/>
                  <a:gd name="T53" fmla="*/ 0 h 204"/>
                  <a:gd name="T54" fmla="*/ 172 w 210"/>
                  <a:gd name="T55" fmla="*/ 0 h 204"/>
                  <a:gd name="T56" fmla="*/ 169 w 210"/>
                  <a:gd name="T57" fmla="*/ 0 h 204"/>
                  <a:gd name="T58" fmla="*/ 169 w 210"/>
                  <a:gd name="T59" fmla="*/ 0 h 204"/>
                  <a:gd name="T60" fmla="*/ 155 w 210"/>
                  <a:gd name="T61" fmla="*/ 6 h 204"/>
                  <a:gd name="T62" fmla="*/ 142 w 210"/>
                  <a:gd name="T63" fmla="*/ 16 h 204"/>
                  <a:gd name="T64" fmla="*/ 114 w 210"/>
                  <a:gd name="T65" fmla="*/ 36 h 204"/>
                  <a:gd name="T66" fmla="*/ 103 w 210"/>
                  <a:gd name="T67" fmla="*/ 46 h 204"/>
                  <a:gd name="T68" fmla="*/ 90 w 210"/>
                  <a:gd name="T69" fmla="*/ 54 h 204"/>
                  <a:gd name="T70" fmla="*/ 76 w 210"/>
                  <a:gd name="T71" fmla="*/ 60 h 204"/>
                  <a:gd name="T72" fmla="*/ 65 w 210"/>
                  <a:gd name="T73" fmla="*/ 60 h 204"/>
                  <a:gd name="T74" fmla="*/ 65 w 210"/>
                  <a:gd name="T75" fmla="*/ 60 h 204"/>
                  <a:gd name="T76" fmla="*/ 41 w 210"/>
                  <a:gd name="T77" fmla="*/ 58 h 204"/>
                  <a:gd name="T78" fmla="*/ 22 w 210"/>
                  <a:gd name="T79" fmla="*/ 56 h 204"/>
                  <a:gd name="T80" fmla="*/ 11 w 210"/>
                  <a:gd name="T81" fmla="*/ 54 h 204"/>
                  <a:gd name="T82" fmla="*/ 5 w 210"/>
                  <a:gd name="T83" fmla="*/ 54 h 204"/>
                  <a:gd name="T84" fmla="*/ 5 w 210"/>
                  <a:gd name="T85" fmla="*/ 54 h 204"/>
                  <a:gd name="T86" fmla="*/ 3 w 210"/>
                  <a:gd name="T87" fmla="*/ 52 h 204"/>
                  <a:gd name="T88" fmla="*/ 0 w 210"/>
                  <a:gd name="T89" fmla="*/ 56 h 204"/>
                  <a:gd name="T90" fmla="*/ 0 w 210"/>
                  <a:gd name="T91" fmla="*/ 56 h 204"/>
                  <a:gd name="T92" fmla="*/ 3 w 210"/>
                  <a:gd name="T93" fmla="*/ 74 h 204"/>
                  <a:gd name="T94" fmla="*/ 5 w 210"/>
                  <a:gd name="T95" fmla="*/ 88 h 204"/>
                  <a:gd name="T96" fmla="*/ 3 w 210"/>
                  <a:gd name="T97" fmla="*/ 104 h 204"/>
                  <a:gd name="T98" fmla="*/ 3 w 210"/>
                  <a:gd name="T99" fmla="*/ 104 h 204"/>
                  <a:gd name="T100" fmla="*/ 0 w 210"/>
                  <a:gd name="T101" fmla="*/ 134 h 204"/>
                  <a:gd name="T102" fmla="*/ 0 w 210"/>
                  <a:gd name="T103" fmla="*/ 160 h 204"/>
                  <a:gd name="T104" fmla="*/ 0 w 210"/>
                  <a:gd name="T105" fmla="*/ 16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204">
                    <a:moveTo>
                      <a:pt x="0" y="160"/>
                    </a:moveTo>
                    <a:lnTo>
                      <a:pt x="0" y="160"/>
                    </a:lnTo>
                    <a:lnTo>
                      <a:pt x="13" y="176"/>
                    </a:lnTo>
                    <a:lnTo>
                      <a:pt x="24" y="184"/>
                    </a:lnTo>
                    <a:lnTo>
                      <a:pt x="33" y="190"/>
                    </a:lnTo>
                    <a:lnTo>
                      <a:pt x="43" y="196"/>
                    </a:lnTo>
                    <a:lnTo>
                      <a:pt x="54" y="200"/>
                    </a:lnTo>
                    <a:lnTo>
                      <a:pt x="68" y="202"/>
                    </a:lnTo>
                    <a:lnTo>
                      <a:pt x="79" y="204"/>
                    </a:lnTo>
                    <a:lnTo>
                      <a:pt x="103" y="202"/>
                    </a:lnTo>
                    <a:lnTo>
                      <a:pt x="125" y="196"/>
                    </a:lnTo>
                    <a:lnTo>
                      <a:pt x="144" y="186"/>
                    </a:lnTo>
                    <a:lnTo>
                      <a:pt x="163" y="174"/>
                    </a:lnTo>
                    <a:lnTo>
                      <a:pt x="180" y="158"/>
                    </a:lnTo>
                    <a:lnTo>
                      <a:pt x="193" y="140"/>
                    </a:lnTo>
                    <a:lnTo>
                      <a:pt x="204" y="118"/>
                    </a:lnTo>
                    <a:lnTo>
                      <a:pt x="210" y="96"/>
                    </a:lnTo>
                    <a:lnTo>
                      <a:pt x="210" y="82"/>
                    </a:lnTo>
                    <a:lnTo>
                      <a:pt x="210" y="68"/>
                    </a:lnTo>
                    <a:lnTo>
                      <a:pt x="207" y="54"/>
                    </a:lnTo>
                    <a:lnTo>
                      <a:pt x="204" y="40"/>
                    </a:lnTo>
                    <a:lnTo>
                      <a:pt x="196" y="28"/>
                    </a:lnTo>
                    <a:lnTo>
                      <a:pt x="191" y="18"/>
                    </a:lnTo>
                    <a:lnTo>
                      <a:pt x="180" y="8"/>
                    </a:lnTo>
                    <a:lnTo>
                      <a:pt x="172" y="0"/>
                    </a:lnTo>
                    <a:lnTo>
                      <a:pt x="169" y="0"/>
                    </a:lnTo>
                    <a:lnTo>
                      <a:pt x="155" y="6"/>
                    </a:lnTo>
                    <a:lnTo>
                      <a:pt x="142" y="16"/>
                    </a:lnTo>
                    <a:lnTo>
                      <a:pt x="114" y="36"/>
                    </a:lnTo>
                    <a:lnTo>
                      <a:pt x="103" y="46"/>
                    </a:lnTo>
                    <a:lnTo>
                      <a:pt x="90" y="54"/>
                    </a:lnTo>
                    <a:lnTo>
                      <a:pt x="76" y="60"/>
                    </a:lnTo>
                    <a:lnTo>
                      <a:pt x="65" y="60"/>
                    </a:lnTo>
                    <a:lnTo>
                      <a:pt x="41" y="58"/>
                    </a:lnTo>
                    <a:lnTo>
                      <a:pt x="22" y="56"/>
                    </a:lnTo>
                    <a:lnTo>
                      <a:pt x="11" y="54"/>
                    </a:lnTo>
                    <a:lnTo>
                      <a:pt x="5" y="54"/>
                    </a:lnTo>
                    <a:lnTo>
                      <a:pt x="3" y="52"/>
                    </a:lnTo>
                    <a:lnTo>
                      <a:pt x="0" y="56"/>
                    </a:lnTo>
                    <a:lnTo>
                      <a:pt x="3" y="74"/>
                    </a:lnTo>
                    <a:lnTo>
                      <a:pt x="5" y="88"/>
                    </a:lnTo>
                    <a:lnTo>
                      <a:pt x="3" y="104"/>
                    </a:lnTo>
                    <a:lnTo>
                      <a:pt x="0" y="134"/>
                    </a:lnTo>
                    <a:lnTo>
                      <a:pt x="0" y="160"/>
                    </a:lnTo>
                    <a:close/>
                  </a:path>
                </a:pathLst>
              </a:custGeom>
              <a:solidFill>
                <a:srgbClr val="1B43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2" name="Freeform 99"/>
              <p:cNvSpPr>
                <a:spLocks/>
              </p:cNvSpPr>
              <p:nvPr/>
            </p:nvSpPr>
            <p:spPr bwMode="auto">
              <a:xfrm>
                <a:off x="5660" y="1698"/>
                <a:ext cx="207" cy="198"/>
              </a:xfrm>
              <a:custGeom>
                <a:avLst/>
                <a:gdLst>
                  <a:gd name="T0" fmla="*/ 0 w 207"/>
                  <a:gd name="T1" fmla="*/ 152 h 198"/>
                  <a:gd name="T2" fmla="*/ 0 w 207"/>
                  <a:gd name="T3" fmla="*/ 152 h 198"/>
                  <a:gd name="T4" fmla="*/ 13 w 207"/>
                  <a:gd name="T5" fmla="*/ 170 h 198"/>
                  <a:gd name="T6" fmla="*/ 22 w 207"/>
                  <a:gd name="T7" fmla="*/ 178 h 198"/>
                  <a:gd name="T8" fmla="*/ 33 w 207"/>
                  <a:gd name="T9" fmla="*/ 184 h 198"/>
                  <a:gd name="T10" fmla="*/ 43 w 207"/>
                  <a:gd name="T11" fmla="*/ 190 h 198"/>
                  <a:gd name="T12" fmla="*/ 54 w 207"/>
                  <a:gd name="T13" fmla="*/ 194 h 198"/>
                  <a:gd name="T14" fmla="*/ 65 w 207"/>
                  <a:gd name="T15" fmla="*/ 196 h 198"/>
                  <a:gd name="T16" fmla="*/ 79 w 207"/>
                  <a:gd name="T17" fmla="*/ 198 h 198"/>
                  <a:gd name="T18" fmla="*/ 79 w 207"/>
                  <a:gd name="T19" fmla="*/ 198 h 198"/>
                  <a:gd name="T20" fmla="*/ 101 w 207"/>
                  <a:gd name="T21" fmla="*/ 196 h 198"/>
                  <a:gd name="T22" fmla="*/ 123 w 207"/>
                  <a:gd name="T23" fmla="*/ 192 h 198"/>
                  <a:gd name="T24" fmla="*/ 142 w 207"/>
                  <a:gd name="T25" fmla="*/ 182 h 198"/>
                  <a:gd name="T26" fmla="*/ 161 w 207"/>
                  <a:gd name="T27" fmla="*/ 170 h 198"/>
                  <a:gd name="T28" fmla="*/ 177 w 207"/>
                  <a:gd name="T29" fmla="*/ 154 h 198"/>
                  <a:gd name="T30" fmla="*/ 191 w 207"/>
                  <a:gd name="T31" fmla="*/ 136 h 198"/>
                  <a:gd name="T32" fmla="*/ 199 w 207"/>
                  <a:gd name="T33" fmla="*/ 116 h 198"/>
                  <a:gd name="T34" fmla="*/ 204 w 207"/>
                  <a:gd name="T35" fmla="*/ 94 h 198"/>
                  <a:gd name="T36" fmla="*/ 204 w 207"/>
                  <a:gd name="T37" fmla="*/ 94 h 198"/>
                  <a:gd name="T38" fmla="*/ 207 w 207"/>
                  <a:gd name="T39" fmla="*/ 80 h 198"/>
                  <a:gd name="T40" fmla="*/ 207 w 207"/>
                  <a:gd name="T41" fmla="*/ 66 h 198"/>
                  <a:gd name="T42" fmla="*/ 204 w 207"/>
                  <a:gd name="T43" fmla="*/ 54 h 198"/>
                  <a:gd name="T44" fmla="*/ 199 w 207"/>
                  <a:gd name="T45" fmla="*/ 40 h 198"/>
                  <a:gd name="T46" fmla="*/ 193 w 207"/>
                  <a:gd name="T47" fmla="*/ 28 h 198"/>
                  <a:gd name="T48" fmla="*/ 185 w 207"/>
                  <a:gd name="T49" fmla="*/ 18 h 198"/>
                  <a:gd name="T50" fmla="*/ 177 w 207"/>
                  <a:gd name="T51" fmla="*/ 8 h 198"/>
                  <a:gd name="T52" fmla="*/ 169 w 207"/>
                  <a:gd name="T53" fmla="*/ 0 h 198"/>
                  <a:gd name="T54" fmla="*/ 169 w 207"/>
                  <a:gd name="T55" fmla="*/ 0 h 198"/>
                  <a:gd name="T56" fmla="*/ 153 w 207"/>
                  <a:gd name="T57" fmla="*/ 8 h 198"/>
                  <a:gd name="T58" fmla="*/ 139 w 207"/>
                  <a:gd name="T59" fmla="*/ 16 h 198"/>
                  <a:gd name="T60" fmla="*/ 114 w 207"/>
                  <a:gd name="T61" fmla="*/ 38 h 198"/>
                  <a:gd name="T62" fmla="*/ 103 w 207"/>
                  <a:gd name="T63" fmla="*/ 46 h 198"/>
                  <a:gd name="T64" fmla="*/ 90 w 207"/>
                  <a:gd name="T65" fmla="*/ 54 h 198"/>
                  <a:gd name="T66" fmla="*/ 76 w 207"/>
                  <a:gd name="T67" fmla="*/ 60 h 198"/>
                  <a:gd name="T68" fmla="*/ 65 w 207"/>
                  <a:gd name="T69" fmla="*/ 60 h 198"/>
                  <a:gd name="T70" fmla="*/ 65 w 207"/>
                  <a:gd name="T71" fmla="*/ 60 h 198"/>
                  <a:gd name="T72" fmla="*/ 41 w 207"/>
                  <a:gd name="T73" fmla="*/ 58 h 198"/>
                  <a:gd name="T74" fmla="*/ 22 w 207"/>
                  <a:gd name="T75" fmla="*/ 56 h 198"/>
                  <a:gd name="T76" fmla="*/ 11 w 207"/>
                  <a:gd name="T77" fmla="*/ 54 h 198"/>
                  <a:gd name="T78" fmla="*/ 5 w 207"/>
                  <a:gd name="T79" fmla="*/ 54 h 198"/>
                  <a:gd name="T80" fmla="*/ 5 w 207"/>
                  <a:gd name="T81" fmla="*/ 54 h 198"/>
                  <a:gd name="T82" fmla="*/ 3 w 207"/>
                  <a:gd name="T83" fmla="*/ 52 h 198"/>
                  <a:gd name="T84" fmla="*/ 0 w 207"/>
                  <a:gd name="T85" fmla="*/ 56 h 198"/>
                  <a:gd name="T86" fmla="*/ 0 w 207"/>
                  <a:gd name="T87" fmla="*/ 56 h 198"/>
                  <a:gd name="T88" fmla="*/ 3 w 207"/>
                  <a:gd name="T89" fmla="*/ 74 h 198"/>
                  <a:gd name="T90" fmla="*/ 5 w 207"/>
                  <a:gd name="T91" fmla="*/ 88 h 198"/>
                  <a:gd name="T92" fmla="*/ 3 w 207"/>
                  <a:gd name="T93" fmla="*/ 104 h 198"/>
                  <a:gd name="T94" fmla="*/ 3 w 207"/>
                  <a:gd name="T95" fmla="*/ 104 h 198"/>
                  <a:gd name="T96" fmla="*/ 0 w 207"/>
                  <a:gd name="T97" fmla="*/ 130 h 198"/>
                  <a:gd name="T98" fmla="*/ 0 w 207"/>
                  <a:gd name="T99" fmla="*/ 152 h 198"/>
                  <a:gd name="T100" fmla="*/ 0 w 207"/>
                  <a:gd name="T101" fmla="*/ 152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7" h="198">
                    <a:moveTo>
                      <a:pt x="0" y="152"/>
                    </a:moveTo>
                    <a:lnTo>
                      <a:pt x="0" y="152"/>
                    </a:lnTo>
                    <a:lnTo>
                      <a:pt x="13" y="170"/>
                    </a:lnTo>
                    <a:lnTo>
                      <a:pt x="22" y="178"/>
                    </a:lnTo>
                    <a:lnTo>
                      <a:pt x="33" y="184"/>
                    </a:lnTo>
                    <a:lnTo>
                      <a:pt x="43" y="190"/>
                    </a:lnTo>
                    <a:lnTo>
                      <a:pt x="54" y="194"/>
                    </a:lnTo>
                    <a:lnTo>
                      <a:pt x="65" y="196"/>
                    </a:lnTo>
                    <a:lnTo>
                      <a:pt x="79" y="198"/>
                    </a:lnTo>
                    <a:lnTo>
                      <a:pt x="101" y="196"/>
                    </a:lnTo>
                    <a:lnTo>
                      <a:pt x="123" y="192"/>
                    </a:lnTo>
                    <a:lnTo>
                      <a:pt x="142" y="182"/>
                    </a:lnTo>
                    <a:lnTo>
                      <a:pt x="161" y="170"/>
                    </a:lnTo>
                    <a:lnTo>
                      <a:pt x="177" y="154"/>
                    </a:lnTo>
                    <a:lnTo>
                      <a:pt x="191" y="136"/>
                    </a:lnTo>
                    <a:lnTo>
                      <a:pt x="199" y="116"/>
                    </a:lnTo>
                    <a:lnTo>
                      <a:pt x="204" y="94"/>
                    </a:lnTo>
                    <a:lnTo>
                      <a:pt x="207" y="80"/>
                    </a:lnTo>
                    <a:lnTo>
                      <a:pt x="207" y="66"/>
                    </a:lnTo>
                    <a:lnTo>
                      <a:pt x="204" y="54"/>
                    </a:lnTo>
                    <a:lnTo>
                      <a:pt x="199" y="40"/>
                    </a:lnTo>
                    <a:lnTo>
                      <a:pt x="193" y="28"/>
                    </a:lnTo>
                    <a:lnTo>
                      <a:pt x="185" y="18"/>
                    </a:lnTo>
                    <a:lnTo>
                      <a:pt x="177" y="8"/>
                    </a:lnTo>
                    <a:lnTo>
                      <a:pt x="169" y="0"/>
                    </a:lnTo>
                    <a:lnTo>
                      <a:pt x="153" y="8"/>
                    </a:lnTo>
                    <a:lnTo>
                      <a:pt x="139" y="16"/>
                    </a:lnTo>
                    <a:lnTo>
                      <a:pt x="114" y="38"/>
                    </a:lnTo>
                    <a:lnTo>
                      <a:pt x="103" y="46"/>
                    </a:lnTo>
                    <a:lnTo>
                      <a:pt x="90" y="54"/>
                    </a:lnTo>
                    <a:lnTo>
                      <a:pt x="76" y="60"/>
                    </a:lnTo>
                    <a:lnTo>
                      <a:pt x="65" y="60"/>
                    </a:lnTo>
                    <a:lnTo>
                      <a:pt x="41" y="58"/>
                    </a:lnTo>
                    <a:lnTo>
                      <a:pt x="22" y="56"/>
                    </a:lnTo>
                    <a:lnTo>
                      <a:pt x="11" y="54"/>
                    </a:lnTo>
                    <a:lnTo>
                      <a:pt x="5" y="54"/>
                    </a:lnTo>
                    <a:lnTo>
                      <a:pt x="3" y="52"/>
                    </a:lnTo>
                    <a:lnTo>
                      <a:pt x="0" y="56"/>
                    </a:lnTo>
                    <a:lnTo>
                      <a:pt x="3" y="74"/>
                    </a:lnTo>
                    <a:lnTo>
                      <a:pt x="5" y="88"/>
                    </a:lnTo>
                    <a:lnTo>
                      <a:pt x="3" y="104"/>
                    </a:lnTo>
                    <a:lnTo>
                      <a:pt x="0" y="130"/>
                    </a:lnTo>
                    <a:lnTo>
                      <a:pt x="0" y="152"/>
                    </a:lnTo>
                    <a:close/>
                  </a:path>
                </a:pathLst>
              </a:custGeom>
              <a:solidFill>
                <a:srgbClr val="1E47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3" name="Freeform 100"/>
              <p:cNvSpPr>
                <a:spLocks/>
              </p:cNvSpPr>
              <p:nvPr/>
            </p:nvSpPr>
            <p:spPr bwMode="auto">
              <a:xfrm>
                <a:off x="5660" y="1700"/>
                <a:ext cx="202" cy="192"/>
              </a:xfrm>
              <a:custGeom>
                <a:avLst/>
                <a:gdLst>
                  <a:gd name="T0" fmla="*/ 0 w 202"/>
                  <a:gd name="T1" fmla="*/ 142 h 192"/>
                  <a:gd name="T2" fmla="*/ 0 w 202"/>
                  <a:gd name="T3" fmla="*/ 142 h 192"/>
                  <a:gd name="T4" fmla="*/ 5 w 202"/>
                  <a:gd name="T5" fmla="*/ 152 h 192"/>
                  <a:gd name="T6" fmla="*/ 13 w 202"/>
                  <a:gd name="T7" fmla="*/ 162 h 192"/>
                  <a:gd name="T8" fmla="*/ 22 w 202"/>
                  <a:gd name="T9" fmla="*/ 170 h 192"/>
                  <a:gd name="T10" fmla="*/ 30 w 202"/>
                  <a:gd name="T11" fmla="*/ 176 h 192"/>
                  <a:gd name="T12" fmla="*/ 41 w 202"/>
                  <a:gd name="T13" fmla="*/ 182 h 192"/>
                  <a:gd name="T14" fmla="*/ 54 w 202"/>
                  <a:gd name="T15" fmla="*/ 188 h 192"/>
                  <a:gd name="T16" fmla="*/ 65 w 202"/>
                  <a:gd name="T17" fmla="*/ 190 h 192"/>
                  <a:gd name="T18" fmla="*/ 79 w 202"/>
                  <a:gd name="T19" fmla="*/ 192 h 192"/>
                  <a:gd name="T20" fmla="*/ 79 w 202"/>
                  <a:gd name="T21" fmla="*/ 192 h 192"/>
                  <a:gd name="T22" fmla="*/ 101 w 202"/>
                  <a:gd name="T23" fmla="*/ 190 h 192"/>
                  <a:gd name="T24" fmla="*/ 123 w 202"/>
                  <a:gd name="T25" fmla="*/ 184 h 192"/>
                  <a:gd name="T26" fmla="*/ 142 w 202"/>
                  <a:gd name="T27" fmla="*/ 176 h 192"/>
                  <a:gd name="T28" fmla="*/ 158 w 202"/>
                  <a:gd name="T29" fmla="*/ 164 h 192"/>
                  <a:gd name="T30" fmla="*/ 174 w 202"/>
                  <a:gd name="T31" fmla="*/ 148 h 192"/>
                  <a:gd name="T32" fmla="*/ 185 w 202"/>
                  <a:gd name="T33" fmla="*/ 132 h 192"/>
                  <a:gd name="T34" fmla="*/ 196 w 202"/>
                  <a:gd name="T35" fmla="*/ 112 h 192"/>
                  <a:gd name="T36" fmla="*/ 202 w 202"/>
                  <a:gd name="T37" fmla="*/ 90 h 192"/>
                  <a:gd name="T38" fmla="*/ 202 w 202"/>
                  <a:gd name="T39" fmla="*/ 90 h 192"/>
                  <a:gd name="T40" fmla="*/ 202 w 202"/>
                  <a:gd name="T41" fmla="*/ 76 h 192"/>
                  <a:gd name="T42" fmla="*/ 202 w 202"/>
                  <a:gd name="T43" fmla="*/ 64 h 192"/>
                  <a:gd name="T44" fmla="*/ 199 w 202"/>
                  <a:gd name="T45" fmla="*/ 50 h 192"/>
                  <a:gd name="T46" fmla="*/ 196 w 202"/>
                  <a:gd name="T47" fmla="*/ 38 h 192"/>
                  <a:gd name="T48" fmla="*/ 191 w 202"/>
                  <a:gd name="T49" fmla="*/ 28 h 192"/>
                  <a:gd name="T50" fmla="*/ 183 w 202"/>
                  <a:gd name="T51" fmla="*/ 16 h 192"/>
                  <a:gd name="T52" fmla="*/ 174 w 202"/>
                  <a:gd name="T53" fmla="*/ 8 h 192"/>
                  <a:gd name="T54" fmla="*/ 166 w 202"/>
                  <a:gd name="T55" fmla="*/ 0 h 192"/>
                  <a:gd name="T56" fmla="*/ 166 w 202"/>
                  <a:gd name="T57" fmla="*/ 0 h 192"/>
                  <a:gd name="T58" fmla="*/ 153 w 202"/>
                  <a:gd name="T59" fmla="*/ 8 h 192"/>
                  <a:gd name="T60" fmla="*/ 139 w 202"/>
                  <a:gd name="T61" fmla="*/ 16 h 192"/>
                  <a:gd name="T62" fmla="*/ 114 w 202"/>
                  <a:gd name="T63" fmla="*/ 36 h 192"/>
                  <a:gd name="T64" fmla="*/ 101 w 202"/>
                  <a:gd name="T65" fmla="*/ 46 h 192"/>
                  <a:gd name="T66" fmla="*/ 90 w 202"/>
                  <a:gd name="T67" fmla="*/ 52 h 192"/>
                  <a:gd name="T68" fmla="*/ 76 w 202"/>
                  <a:gd name="T69" fmla="*/ 58 h 192"/>
                  <a:gd name="T70" fmla="*/ 65 w 202"/>
                  <a:gd name="T71" fmla="*/ 58 h 192"/>
                  <a:gd name="T72" fmla="*/ 65 w 202"/>
                  <a:gd name="T73" fmla="*/ 58 h 192"/>
                  <a:gd name="T74" fmla="*/ 41 w 202"/>
                  <a:gd name="T75" fmla="*/ 56 h 192"/>
                  <a:gd name="T76" fmla="*/ 22 w 202"/>
                  <a:gd name="T77" fmla="*/ 54 h 192"/>
                  <a:gd name="T78" fmla="*/ 11 w 202"/>
                  <a:gd name="T79" fmla="*/ 52 h 192"/>
                  <a:gd name="T80" fmla="*/ 5 w 202"/>
                  <a:gd name="T81" fmla="*/ 52 h 192"/>
                  <a:gd name="T82" fmla="*/ 5 w 202"/>
                  <a:gd name="T83" fmla="*/ 52 h 192"/>
                  <a:gd name="T84" fmla="*/ 3 w 202"/>
                  <a:gd name="T85" fmla="*/ 50 h 192"/>
                  <a:gd name="T86" fmla="*/ 0 w 202"/>
                  <a:gd name="T87" fmla="*/ 54 h 192"/>
                  <a:gd name="T88" fmla="*/ 0 w 202"/>
                  <a:gd name="T89" fmla="*/ 54 h 192"/>
                  <a:gd name="T90" fmla="*/ 3 w 202"/>
                  <a:gd name="T91" fmla="*/ 72 h 192"/>
                  <a:gd name="T92" fmla="*/ 5 w 202"/>
                  <a:gd name="T93" fmla="*/ 86 h 192"/>
                  <a:gd name="T94" fmla="*/ 3 w 202"/>
                  <a:gd name="T95" fmla="*/ 102 h 192"/>
                  <a:gd name="T96" fmla="*/ 3 w 202"/>
                  <a:gd name="T97" fmla="*/ 102 h 192"/>
                  <a:gd name="T98" fmla="*/ 0 w 202"/>
                  <a:gd name="T99" fmla="*/ 124 h 192"/>
                  <a:gd name="T100" fmla="*/ 0 w 202"/>
                  <a:gd name="T101" fmla="*/ 142 h 192"/>
                  <a:gd name="T102" fmla="*/ 0 w 202"/>
                  <a:gd name="T103" fmla="*/ 142 h 1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2" h="192">
                    <a:moveTo>
                      <a:pt x="0" y="142"/>
                    </a:moveTo>
                    <a:lnTo>
                      <a:pt x="0" y="142"/>
                    </a:lnTo>
                    <a:lnTo>
                      <a:pt x="5" y="152"/>
                    </a:lnTo>
                    <a:lnTo>
                      <a:pt x="13" y="162"/>
                    </a:lnTo>
                    <a:lnTo>
                      <a:pt x="22" y="170"/>
                    </a:lnTo>
                    <a:lnTo>
                      <a:pt x="30" y="176"/>
                    </a:lnTo>
                    <a:lnTo>
                      <a:pt x="41" y="182"/>
                    </a:lnTo>
                    <a:lnTo>
                      <a:pt x="54" y="188"/>
                    </a:lnTo>
                    <a:lnTo>
                      <a:pt x="65" y="190"/>
                    </a:lnTo>
                    <a:lnTo>
                      <a:pt x="79" y="192"/>
                    </a:lnTo>
                    <a:lnTo>
                      <a:pt x="101" y="190"/>
                    </a:lnTo>
                    <a:lnTo>
                      <a:pt x="123" y="184"/>
                    </a:lnTo>
                    <a:lnTo>
                      <a:pt x="142" y="176"/>
                    </a:lnTo>
                    <a:lnTo>
                      <a:pt x="158" y="164"/>
                    </a:lnTo>
                    <a:lnTo>
                      <a:pt x="174" y="148"/>
                    </a:lnTo>
                    <a:lnTo>
                      <a:pt x="185" y="132"/>
                    </a:lnTo>
                    <a:lnTo>
                      <a:pt x="196" y="112"/>
                    </a:lnTo>
                    <a:lnTo>
                      <a:pt x="202" y="90"/>
                    </a:lnTo>
                    <a:lnTo>
                      <a:pt x="202" y="76"/>
                    </a:lnTo>
                    <a:lnTo>
                      <a:pt x="202" y="64"/>
                    </a:lnTo>
                    <a:lnTo>
                      <a:pt x="199" y="50"/>
                    </a:lnTo>
                    <a:lnTo>
                      <a:pt x="196" y="38"/>
                    </a:lnTo>
                    <a:lnTo>
                      <a:pt x="191" y="28"/>
                    </a:lnTo>
                    <a:lnTo>
                      <a:pt x="183" y="16"/>
                    </a:lnTo>
                    <a:lnTo>
                      <a:pt x="174" y="8"/>
                    </a:lnTo>
                    <a:lnTo>
                      <a:pt x="166" y="0"/>
                    </a:lnTo>
                    <a:lnTo>
                      <a:pt x="153" y="8"/>
                    </a:lnTo>
                    <a:lnTo>
                      <a:pt x="139" y="16"/>
                    </a:lnTo>
                    <a:lnTo>
                      <a:pt x="114" y="36"/>
                    </a:lnTo>
                    <a:lnTo>
                      <a:pt x="101" y="46"/>
                    </a:lnTo>
                    <a:lnTo>
                      <a:pt x="90" y="52"/>
                    </a:lnTo>
                    <a:lnTo>
                      <a:pt x="76" y="58"/>
                    </a:lnTo>
                    <a:lnTo>
                      <a:pt x="65" y="58"/>
                    </a:lnTo>
                    <a:lnTo>
                      <a:pt x="41" y="56"/>
                    </a:lnTo>
                    <a:lnTo>
                      <a:pt x="22" y="54"/>
                    </a:lnTo>
                    <a:lnTo>
                      <a:pt x="11" y="52"/>
                    </a:lnTo>
                    <a:lnTo>
                      <a:pt x="5" y="52"/>
                    </a:lnTo>
                    <a:lnTo>
                      <a:pt x="3" y="50"/>
                    </a:lnTo>
                    <a:lnTo>
                      <a:pt x="0" y="54"/>
                    </a:lnTo>
                    <a:lnTo>
                      <a:pt x="3" y="72"/>
                    </a:lnTo>
                    <a:lnTo>
                      <a:pt x="5" y="86"/>
                    </a:lnTo>
                    <a:lnTo>
                      <a:pt x="3" y="102"/>
                    </a:lnTo>
                    <a:lnTo>
                      <a:pt x="0" y="124"/>
                    </a:lnTo>
                    <a:lnTo>
                      <a:pt x="0" y="142"/>
                    </a:lnTo>
                    <a:close/>
                  </a:path>
                </a:pathLst>
              </a:custGeom>
              <a:solidFill>
                <a:srgbClr val="214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4" name="Freeform 101"/>
              <p:cNvSpPr>
                <a:spLocks/>
              </p:cNvSpPr>
              <p:nvPr/>
            </p:nvSpPr>
            <p:spPr bwMode="auto">
              <a:xfrm>
                <a:off x="5660" y="1700"/>
                <a:ext cx="199" cy="186"/>
              </a:xfrm>
              <a:custGeom>
                <a:avLst/>
                <a:gdLst>
                  <a:gd name="T0" fmla="*/ 0 w 199"/>
                  <a:gd name="T1" fmla="*/ 136 h 186"/>
                  <a:gd name="T2" fmla="*/ 0 w 199"/>
                  <a:gd name="T3" fmla="*/ 136 h 186"/>
                  <a:gd name="T4" fmla="*/ 5 w 199"/>
                  <a:gd name="T5" fmla="*/ 146 h 186"/>
                  <a:gd name="T6" fmla="*/ 13 w 199"/>
                  <a:gd name="T7" fmla="*/ 156 h 186"/>
                  <a:gd name="T8" fmla="*/ 22 w 199"/>
                  <a:gd name="T9" fmla="*/ 164 h 186"/>
                  <a:gd name="T10" fmla="*/ 30 w 199"/>
                  <a:gd name="T11" fmla="*/ 172 h 186"/>
                  <a:gd name="T12" fmla="*/ 41 w 199"/>
                  <a:gd name="T13" fmla="*/ 178 h 186"/>
                  <a:gd name="T14" fmla="*/ 52 w 199"/>
                  <a:gd name="T15" fmla="*/ 182 h 186"/>
                  <a:gd name="T16" fmla="*/ 65 w 199"/>
                  <a:gd name="T17" fmla="*/ 184 h 186"/>
                  <a:gd name="T18" fmla="*/ 79 w 199"/>
                  <a:gd name="T19" fmla="*/ 186 h 186"/>
                  <a:gd name="T20" fmla="*/ 79 w 199"/>
                  <a:gd name="T21" fmla="*/ 186 h 186"/>
                  <a:gd name="T22" fmla="*/ 101 w 199"/>
                  <a:gd name="T23" fmla="*/ 186 h 186"/>
                  <a:gd name="T24" fmla="*/ 120 w 199"/>
                  <a:gd name="T25" fmla="*/ 180 h 186"/>
                  <a:gd name="T26" fmla="*/ 139 w 199"/>
                  <a:gd name="T27" fmla="*/ 172 h 186"/>
                  <a:gd name="T28" fmla="*/ 155 w 199"/>
                  <a:gd name="T29" fmla="*/ 160 h 186"/>
                  <a:gd name="T30" fmla="*/ 172 w 199"/>
                  <a:gd name="T31" fmla="*/ 144 h 186"/>
                  <a:gd name="T32" fmla="*/ 183 w 199"/>
                  <a:gd name="T33" fmla="*/ 128 h 186"/>
                  <a:gd name="T34" fmla="*/ 191 w 199"/>
                  <a:gd name="T35" fmla="*/ 110 h 186"/>
                  <a:gd name="T36" fmla="*/ 196 w 199"/>
                  <a:gd name="T37" fmla="*/ 88 h 186"/>
                  <a:gd name="T38" fmla="*/ 196 w 199"/>
                  <a:gd name="T39" fmla="*/ 88 h 186"/>
                  <a:gd name="T40" fmla="*/ 199 w 199"/>
                  <a:gd name="T41" fmla="*/ 76 h 186"/>
                  <a:gd name="T42" fmla="*/ 196 w 199"/>
                  <a:gd name="T43" fmla="*/ 62 h 186"/>
                  <a:gd name="T44" fmla="*/ 196 w 199"/>
                  <a:gd name="T45" fmla="*/ 50 h 186"/>
                  <a:gd name="T46" fmla="*/ 191 w 199"/>
                  <a:gd name="T47" fmla="*/ 38 h 186"/>
                  <a:gd name="T48" fmla="*/ 185 w 199"/>
                  <a:gd name="T49" fmla="*/ 28 h 186"/>
                  <a:gd name="T50" fmla="*/ 180 w 199"/>
                  <a:gd name="T51" fmla="*/ 18 h 186"/>
                  <a:gd name="T52" fmla="*/ 172 w 199"/>
                  <a:gd name="T53" fmla="*/ 8 h 186"/>
                  <a:gd name="T54" fmla="*/ 163 w 199"/>
                  <a:gd name="T55" fmla="*/ 0 h 186"/>
                  <a:gd name="T56" fmla="*/ 163 w 199"/>
                  <a:gd name="T57" fmla="*/ 0 h 186"/>
                  <a:gd name="T58" fmla="*/ 150 w 199"/>
                  <a:gd name="T59" fmla="*/ 8 h 186"/>
                  <a:gd name="T60" fmla="*/ 136 w 199"/>
                  <a:gd name="T61" fmla="*/ 18 h 186"/>
                  <a:gd name="T62" fmla="*/ 112 w 199"/>
                  <a:gd name="T63" fmla="*/ 38 h 186"/>
                  <a:gd name="T64" fmla="*/ 101 w 199"/>
                  <a:gd name="T65" fmla="*/ 46 h 186"/>
                  <a:gd name="T66" fmla="*/ 90 w 199"/>
                  <a:gd name="T67" fmla="*/ 54 h 186"/>
                  <a:gd name="T68" fmla="*/ 76 w 199"/>
                  <a:gd name="T69" fmla="*/ 58 h 186"/>
                  <a:gd name="T70" fmla="*/ 65 w 199"/>
                  <a:gd name="T71" fmla="*/ 58 h 186"/>
                  <a:gd name="T72" fmla="*/ 65 w 199"/>
                  <a:gd name="T73" fmla="*/ 58 h 186"/>
                  <a:gd name="T74" fmla="*/ 41 w 199"/>
                  <a:gd name="T75" fmla="*/ 56 h 186"/>
                  <a:gd name="T76" fmla="*/ 22 w 199"/>
                  <a:gd name="T77" fmla="*/ 54 h 186"/>
                  <a:gd name="T78" fmla="*/ 11 w 199"/>
                  <a:gd name="T79" fmla="*/ 52 h 186"/>
                  <a:gd name="T80" fmla="*/ 5 w 199"/>
                  <a:gd name="T81" fmla="*/ 52 h 186"/>
                  <a:gd name="T82" fmla="*/ 5 w 199"/>
                  <a:gd name="T83" fmla="*/ 52 h 186"/>
                  <a:gd name="T84" fmla="*/ 3 w 199"/>
                  <a:gd name="T85" fmla="*/ 50 h 186"/>
                  <a:gd name="T86" fmla="*/ 0 w 199"/>
                  <a:gd name="T87" fmla="*/ 54 h 186"/>
                  <a:gd name="T88" fmla="*/ 0 w 199"/>
                  <a:gd name="T89" fmla="*/ 54 h 186"/>
                  <a:gd name="T90" fmla="*/ 3 w 199"/>
                  <a:gd name="T91" fmla="*/ 72 h 186"/>
                  <a:gd name="T92" fmla="*/ 5 w 199"/>
                  <a:gd name="T93" fmla="*/ 86 h 186"/>
                  <a:gd name="T94" fmla="*/ 3 w 199"/>
                  <a:gd name="T95" fmla="*/ 102 h 186"/>
                  <a:gd name="T96" fmla="*/ 3 w 199"/>
                  <a:gd name="T97" fmla="*/ 102 h 186"/>
                  <a:gd name="T98" fmla="*/ 0 w 199"/>
                  <a:gd name="T99" fmla="*/ 136 h 186"/>
                  <a:gd name="T100" fmla="*/ 0 w 199"/>
                  <a:gd name="T101" fmla="*/ 136 h 1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9" h="186">
                    <a:moveTo>
                      <a:pt x="0" y="136"/>
                    </a:moveTo>
                    <a:lnTo>
                      <a:pt x="0" y="136"/>
                    </a:lnTo>
                    <a:lnTo>
                      <a:pt x="5" y="146"/>
                    </a:lnTo>
                    <a:lnTo>
                      <a:pt x="13" y="156"/>
                    </a:lnTo>
                    <a:lnTo>
                      <a:pt x="22" y="164"/>
                    </a:lnTo>
                    <a:lnTo>
                      <a:pt x="30" y="172"/>
                    </a:lnTo>
                    <a:lnTo>
                      <a:pt x="41" y="178"/>
                    </a:lnTo>
                    <a:lnTo>
                      <a:pt x="52" y="182"/>
                    </a:lnTo>
                    <a:lnTo>
                      <a:pt x="65" y="184"/>
                    </a:lnTo>
                    <a:lnTo>
                      <a:pt x="79" y="186"/>
                    </a:lnTo>
                    <a:lnTo>
                      <a:pt x="101" y="186"/>
                    </a:lnTo>
                    <a:lnTo>
                      <a:pt x="120" y="180"/>
                    </a:lnTo>
                    <a:lnTo>
                      <a:pt x="139" y="172"/>
                    </a:lnTo>
                    <a:lnTo>
                      <a:pt x="155" y="160"/>
                    </a:lnTo>
                    <a:lnTo>
                      <a:pt x="172" y="144"/>
                    </a:lnTo>
                    <a:lnTo>
                      <a:pt x="183" y="128"/>
                    </a:lnTo>
                    <a:lnTo>
                      <a:pt x="191" y="110"/>
                    </a:lnTo>
                    <a:lnTo>
                      <a:pt x="196" y="88"/>
                    </a:lnTo>
                    <a:lnTo>
                      <a:pt x="199" y="76"/>
                    </a:lnTo>
                    <a:lnTo>
                      <a:pt x="196" y="62"/>
                    </a:lnTo>
                    <a:lnTo>
                      <a:pt x="196" y="50"/>
                    </a:lnTo>
                    <a:lnTo>
                      <a:pt x="191" y="38"/>
                    </a:lnTo>
                    <a:lnTo>
                      <a:pt x="185" y="28"/>
                    </a:lnTo>
                    <a:lnTo>
                      <a:pt x="180" y="18"/>
                    </a:lnTo>
                    <a:lnTo>
                      <a:pt x="172" y="8"/>
                    </a:lnTo>
                    <a:lnTo>
                      <a:pt x="163" y="0"/>
                    </a:lnTo>
                    <a:lnTo>
                      <a:pt x="150" y="8"/>
                    </a:lnTo>
                    <a:lnTo>
                      <a:pt x="136" y="18"/>
                    </a:lnTo>
                    <a:lnTo>
                      <a:pt x="112" y="38"/>
                    </a:lnTo>
                    <a:lnTo>
                      <a:pt x="101" y="46"/>
                    </a:lnTo>
                    <a:lnTo>
                      <a:pt x="90" y="54"/>
                    </a:lnTo>
                    <a:lnTo>
                      <a:pt x="76" y="58"/>
                    </a:lnTo>
                    <a:lnTo>
                      <a:pt x="65" y="58"/>
                    </a:lnTo>
                    <a:lnTo>
                      <a:pt x="41" y="56"/>
                    </a:lnTo>
                    <a:lnTo>
                      <a:pt x="22" y="54"/>
                    </a:lnTo>
                    <a:lnTo>
                      <a:pt x="11" y="52"/>
                    </a:lnTo>
                    <a:lnTo>
                      <a:pt x="5" y="52"/>
                    </a:lnTo>
                    <a:lnTo>
                      <a:pt x="3" y="50"/>
                    </a:lnTo>
                    <a:lnTo>
                      <a:pt x="0" y="54"/>
                    </a:lnTo>
                    <a:lnTo>
                      <a:pt x="3" y="72"/>
                    </a:lnTo>
                    <a:lnTo>
                      <a:pt x="5" y="86"/>
                    </a:lnTo>
                    <a:lnTo>
                      <a:pt x="3" y="102"/>
                    </a:lnTo>
                    <a:lnTo>
                      <a:pt x="0" y="136"/>
                    </a:lnTo>
                    <a:close/>
                  </a:path>
                </a:pathLst>
              </a:custGeom>
              <a:solidFill>
                <a:srgbClr val="234D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5" name="Freeform 102"/>
              <p:cNvSpPr>
                <a:spLocks/>
              </p:cNvSpPr>
              <p:nvPr/>
            </p:nvSpPr>
            <p:spPr bwMode="auto">
              <a:xfrm>
                <a:off x="5660" y="1702"/>
                <a:ext cx="193" cy="180"/>
              </a:xfrm>
              <a:custGeom>
                <a:avLst/>
                <a:gdLst>
                  <a:gd name="T0" fmla="*/ 3 w 193"/>
                  <a:gd name="T1" fmla="*/ 48 h 180"/>
                  <a:gd name="T2" fmla="*/ 3 w 193"/>
                  <a:gd name="T3" fmla="*/ 48 h 180"/>
                  <a:gd name="T4" fmla="*/ 0 w 193"/>
                  <a:gd name="T5" fmla="*/ 54 h 180"/>
                  <a:gd name="T6" fmla="*/ 0 w 193"/>
                  <a:gd name="T7" fmla="*/ 54 h 180"/>
                  <a:gd name="T8" fmla="*/ 3 w 193"/>
                  <a:gd name="T9" fmla="*/ 72 h 180"/>
                  <a:gd name="T10" fmla="*/ 5 w 193"/>
                  <a:gd name="T11" fmla="*/ 86 h 180"/>
                  <a:gd name="T12" fmla="*/ 3 w 193"/>
                  <a:gd name="T13" fmla="*/ 100 h 180"/>
                  <a:gd name="T14" fmla="*/ 3 w 193"/>
                  <a:gd name="T15" fmla="*/ 100 h 180"/>
                  <a:gd name="T16" fmla="*/ 0 w 193"/>
                  <a:gd name="T17" fmla="*/ 126 h 180"/>
                  <a:gd name="T18" fmla="*/ 0 w 193"/>
                  <a:gd name="T19" fmla="*/ 126 h 180"/>
                  <a:gd name="T20" fmla="*/ 5 w 193"/>
                  <a:gd name="T21" fmla="*/ 138 h 180"/>
                  <a:gd name="T22" fmla="*/ 13 w 193"/>
                  <a:gd name="T23" fmla="*/ 148 h 180"/>
                  <a:gd name="T24" fmla="*/ 22 w 193"/>
                  <a:gd name="T25" fmla="*/ 156 h 180"/>
                  <a:gd name="T26" fmla="*/ 30 w 193"/>
                  <a:gd name="T27" fmla="*/ 164 h 180"/>
                  <a:gd name="T28" fmla="*/ 41 w 193"/>
                  <a:gd name="T29" fmla="*/ 170 h 180"/>
                  <a:gd name="T30" fmla="*/ 52 w 193"/>
                  <a:gd name="T31" fmla="*/ 174 h 180"/>
                  <a:gd name="T32" fmla="*/ 65 w 193"/>
                  <a:gd name="T33" fmla="*/ 178 h 180"/>
                  <a:gd name="T34" fmla="*/ 79 w 193"/>
                  <a:gd name="T35" fmla="*/ 180 h 180"/>
                  <a:gd name="T36" fmla="*/ 79 w 193"/>
                  <a:gd name="T37" fmla="*/ 180 h 180"/>
                  <a:gd name="T38" fmla="*/ 98 w 193"/>
                  <a:gd name="T39" fmla="*/ 178 h 180"/>
                  <a:gd name="T40" fmla="*/ 117 w 193"/>
                  <a:gd name="T41" fmla="*/ 174 h 180"/>
                  <a:gd name="T42" fmla="*/ 136 w 193"/>
                  <a:gd name="T43" fmla="*/ 164 h 180"/>
                  <a:gd name="T44" fmla="*/ 153 w 193"/>
                  <a:gd name="T45" fmla="*/ 154 h 180"/>
                  <a:gd name="T46" fmla="*/ 166 w 193"/>
                  <a:gd name="T47" fmla="*/ 140 h 180"/>
                  <a:gd name="T48" fmla="*/ 180 w 193"/>
                  <a:gd name="T49" fmla="*/ 122 h 180"/>
                  <a:gd name="T50" fmla="*/ 188 w 193"/>
                  <a:gd name="T51" fmla="*/ 104 h 180"/>
                  <a:gd name="T52" fmla="*/ 193 w 193"/>
                  <a:gd name="T53" fmla="*/ 84 h 180"/>
                  <a:gd name="T54" fmla="*/ 193 w 193"/>
                  <a:gd name="T55" fmla="*/ 84 h 180"/>
                  <a:gd name="T56" fmla="*/ 193 w 193"/>
                  <a:gd name="T57" fmla="*/ 72 h 180"/>
                  <a:gd name="T58" fmla="*/ 193 w 193"/>
                  <a:gd name="T59" fmla="*/ 60 h 180"/>
                  <a:gd name="T60" fmla="*/ 191 w 193"/>
                  <a:gd name="T61" fmla="*/ 48 h 180"/>
                  <a:gd name="T62" fmla="*/ 188 w 193"/>
                  <a:gd name="T63" fmla="*/ 36 h 180"/>
                  <a:gd name="T64" fmla="*/ 183 w 193"/>
                  <a:gd name="T65" fmla="*/ 26 h 180"/>
                  <a:gd name="T66" fmla="*/ 177 w 193"/>
                  <a:gd name="T67" fmla="*/ 16 h 180"/>
                  <a:gd name="T68" fmla="*/ 169 w 193"/>
                  <a:gd name="T69" fmla="*/ 8 h 180"/>
                  <a:gd name="T70" fmla="*/ 161 w 193"/>
                  <a:gd name="T71" fmla="*/ 0 h 180"/>
                  <a:gd name="T72" fmla="*/ 161 w 193"/>
                  <a:gd name="T73" fmla="*/ 0 h 180"/>
                  <a:gd name="T74" fmla="*/ 147 w 193"/>
                  <a:gd name="T75" fmla="*/ 8 h 180"/>
                  <a:gd name="T76" fmla="*/ 133 w 193"/>
                  <a:gd name="T77" fmla="*/ 16 h 180"/>
                  <a:gd name="T78" fmla="*/ 112 w 193"/>
                  <a:gd name="T79" fmla="*/ 36 h 180"/>
                  <a:gd name="T80" fmla="*/ 101 w 193"/>
                  <a:gd name="T81" fmla="*/ 44 h 180"/>
                  <a:gd name="T82" fmla="*/ 87 w 193"/>
                  <a:gd name="T83" fmla="*/ 52 h 180"/>
                  <a:gd name="T84" fmla="*/ 76 w 193"/>
                  <a:gd name="T85" fmla="*/ 56 h 180"/>
                  <a:gd name="T86" fmla="*/ 65 w 193"/>
                  <a:gd name="T87" fmla="*/ 56 h 180"/>
                  <a:gd name="T88" fmla="*/ 65 w 193"/>
                  <a:gd name="T89" fmla="*/ 56 h 180"/>
                  <a:gd name="T90" fmla="*/ 41 w 193"/>
                  <a:gd name="T91" fmla="*/ 54 h 180"/>
                  <a:gd name="T92" fmla="*/ 22 w 193"/>
                  <a:gd name="T93" fmla="*/ 52 h 180"/>
                  <a:gd name="T94" fmla="*/ 11 w 193"/>
                  <a:gd name="T95" fmla="*/ 50 h 180"/>
                  <a:gd name="T96" fmla="*/ 5 w 193"/>
                  <a:gd name="T97" fmla="*/ 50 h 180"/>
                  <a:gd name="T98" fmla="*/ 5 w 193"/>
                  <a:gd name="T99" fmla="*/ 50 h 180"/>
                  <a:gd name="T100" fmla="*/ 3 w 193"/>
                  <a:gd name="T101" fmla="*/ 48 h 180"/>
                  <a:gd name="T102" fmla="*/ 3 w 193"/>
                  <a:gd name="T103" fmla="*/ 48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3" h="180">
                    <a:moveTo>
                      <a:pt x="3" y="48"/>
                    </a:moveTo>
                    <a:lnTo>
                      <a:pt x="3" y="48"/>
                    </a:lnTo>
                    <a:lnTo>
                      <a:pt x="0" y="54"/>
                    </a:lnTo>
                    <a:lnTo>
                      <a:pt x="3" y="72"/>
                    </a:lnTo>
                    <a:lnTo>
                      <a:pt x="5" y="86"/>
                    </a:lnTo>
                    <a:lnTo>
                      <a:pt x="3" y="100"/>
                    </a:lnTo>
                    <a:lnTo>
                      <a:pt x="0" y="126"/>
                    </a:lnTo>
                    <a:lnTo>
                      <a:pt x="5" y="138"/>
                    </a:lnTo>
                    <a:lnTo>
                      <a:pt x="13" y="148"/>
                    </a:lnTo>
                    <a:lnTo>
                      <a:pt x="22" y="156"/>
                    </a:lnTo>
                    <a:lnTo>
                      <a:pt x="30" y="164"/>
                    </a:lnTo>
                    <a:lnTo>
                      <a:pt x="41" y="170"/>
                    </a:lnTo>
                    <a:lnTo>
                      <a:pt x="52" y="174"/>
                    </a:lnTo>
                    <a:lnTo>
                      <a:pt x="65" y="178"/>
                    </a:lnTo>
                    <a:lnTo>
                      <a:pt x="79" y="180"/>
                    </a:lnTo>
                    <a:lnTo>
                      <a:pt x="98" y="178"/>
                    </a:lnTo>
                    <a:lnTo>
                      <a:pt x="117" y="174"/>
                    </a:lnTo>
                    <a:lnTo>
                      <a:pt x="136" y="164"/>
                    </a:lnTo>
                    <a:lnTo>
                      <a:pt x="153" y="154"/>
                    </a:lnTo>
                    <a:lnTo>
                      <a:pt x="166" y="140"/>
                    </a:lnTo>
                    <a:lnTo>
                      <a:pt x="180" y="122"/>
                    </a:lnTo>
                    <a:lnTo>
                      <a:pt x="188" y="104"/>
                    </a:lnTo>
                    <a:lnTo>
                      <a:pt x="193" y="84"/>
                    </a:lnTo>
                    <a:lnTo>
                      <a:pt x="193" y="72"/>
                    </a:lnTo>
                    <a:lnTo>
                      <a:pt x="193" y="60"/>
                    </a:lnTo>
                    <a:lnTo>
                      <a:pt x="191" y="48"/>
                    </a:lnTo>
                    <a:lnTo>
                      <a:pt x="188" y="36"/>
                    </a:lnTo>
                    <a:lnTo>
                      <a:pt x="183" y="26"/>
                    </a:lnTo>
                    <a:lnTo>
                      <a:pt x="177" y="16"/>
                    </a:lnTo>
                    <a:lnTo>
                      <a:pt x="169" y="8"/>
                    </a:lnTo>
                    <a:lnTo>
                      <a:pt x="161" y="0"/>
                    </a:lnTo>
                    <a:lnTo>
                      <a:pt x="147" y="8"/>
                    </a:lnTo>
                    <a:lnTo>
                      <a:pt x="133" y="16"/>
                    </a:lnTo>
                    <a:lnTo>
                      <a:pt x="112" y="36"/>
                    </a:lnTo>
                    <a:lnTo>
                      <a:pt x="101" y="44"/>
                    </a:lnTo>
                    <a:lnTo>
                      <a:pt x="87" y="52"/>
                    </a:lnTo>
                    <a:lnTo>
                      <a:pt x="76" y="56"/>
                    </a:lnTo>
                    <a:lnTo>
                      <a:pt x="65" y="56"/>
                    </a:lnTo>
                    <a:lnTo>
                      <a:pt x="41" y="54"/>
                    </a:lnTo>
                    <a:lnTo>
                      <a:pt x="22" y="52"/>
                    </a:lnTo>
                    <a:lnTo>
                      <a:pt x="11" y="50"/>
                    </a:lnTo>
                    <a:lnTo>
                      <a:pt x="5" y="50"/>
                    </a:lnTo>
                    <a:lnTo>
                      <a:pt x="3" y="48"/>
                    </a:lnTo>
                    <a:close/>
                  </a:path>
                </a:pathLst>
              </a:custGeom>
              <a:solidFill>
                <a:srgbClr val="254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6" name="Freeform 103"/>
              <p:cNvSpPr>
                <a:spLocks/>
              </p:cNvSpPr>
              <p:nvPr/>
            </p:nvSpPr>
            <p:spPr bwMode="auto">
              <a:xfrm>
                <a:off x="5660" y="1704"/>
                <a:ext cx="188" cy="172"/>
              </a:xfrm>
              <a:custGeom>
                <a:avLst/>
                <a:gdLst>
                  <a:gd name="T0" fmla="*/ 5 w 188"/>
                  <a:gd name="T1" fmla="*/ 48 h 172"/>
                  <a:gd name="T2" fmla="*/ 5 w 188"/>
                  <a:gd name="T3" fmla="*/ 48 h 172"/>
                  <a:gd name="T4" fmla="*/ 3 w 188"/>
                  <a:gd name="T5" fmla="*/ 56 h 172"/>
                  <a:gd name="T6" fmla="*/ 3 w 188"/>
                  <a:gd name="T7" fmla="*/ 56 h 172"/>
                  <a:gd name="T8" fmla="*/ 5 w 188"/>
                  <a:gd name="T9" fmla="*/ 74 h 172"/>
                  <a:gd name="T10" fmla="*/ 5 w 188"/>
                  <a:gd name="T11" fmla="*/ 86 h 172"/>
                  <a:gd name="T12" fmla="*/ 3 w 188"/>
                  <a:gd name="T13" fmla="*/ 98 h 172"/>
                  <a:gd name="T14" fmla="*/ 3 w 188"/>
                  <a:gd name="T15" fmla="*/ 98 h 172"/>
                  <a:gd name="T16" fmla="*/ 0 w 188"/>
                  <a:gd name="T17" fmla="*/ 116 h 172"/>
                  <a:gd name="T18" fmla="*/ 0 w 188"/>
                  <a:gd name="T19" fmla="*/ 116 h 172"/>
                  <a:gd name="T20" fmla="*/ 5 w 188"/>
                  <a:gd name="T21" fmla="*/ 128 h 172"/>
                  <a:gd name="T22" fmla="*/ 11 w 188"/>
                  <a:gd name="T23" fmla="*/ 138 h 172"/>
                  <a:gd name="T24" fmla="*/ 19 w 188"/>
                  <a:gd name="T25" fmla="*/ 148 h 172"/>
                  <a:gd name="T26" fmla="*/ 30 w 188"/>
                  <a:gd name="T27" fmla="*/ 156 h 172"/>
                  <a:gd name="T28" fmla="*/ 41 w 188"/>
                  <a:gd name="T29" fmla="*/ 162 h 172"/>
                  <a:gd name="T30" fmla="*/ 52 w 188"/>
                  <a:gd name="T31" fmla="*/ 168 h 172"/>
                  <a:gd name="T32" fmla="*/ 65 w 188"/>
                  <a:gd name="T33" fmla="*/ 170 h 172"/>
                  <a:gd name="T34" fmla="*/ 79 w 188"/>
                  <a:gd name="T35" fmla="*/ 172 h 172"/>
                  <a:gd name="T36" fmla="*/ 79 w 188"/>
                  <a:gd name="T37" fmla="*/ 172 h 172"/>
                  <a:gd name="T38" fmla="*/ 98 w 188"/>
                  <a:gd name="T39" fmla="*/ 172 h 172"/>
                  <a:gd name="T40" fmla="*/ 117 w 188"/>
                  <a:gd name="T41" fmla="*/ 166 h 172"/>
                  <a:gd name="T42" fmla="*/ 133 w 188"/>
                  <a:gd name="T43" fmla="*/ 158 h 172"/>
                  <a:gd name="T44" fmla="*/ 150 w 188"/>
                  <a:gd name="T45" fmla="*/ 148 h 172"/>
                  <a:gd name="T46" fmla="*/ 163 w 188"/>
                  <a:gd name="T47" fmla="*/ 134 h 172"/>
                  <a:gd name="T48" fmla="*/ 174 w 188"/>
                  <a:gd name="T49" fmla="*/ 118 h 172"/>
                  <a:gd name="T50" fmla="*/ 183 w 188"/>
                  <a:gd name="T51" fmla="*/ 100 h 172"/>
                  <a:gd name="T52" fmla="*/ 188 w 188"/>
                  <a:gd name="T53" fmla="*/ 82 h 172"/>
                  <a:gd name="T54" fmla="*/ 188 w 188"/>
                  <a:gd name="T55" fmla="*/ 82 h 172"/>
                  <a:gd name="T56" fmla="*/ 188 w 188"/>
                  <a:gd name="T57" fmla="*/ 56 h 172"/>
                  <a:gd name="T58" fmla="*/ 183 w 188"/>
                  <a:gd name="T59" fmla="*/ 34 h 172"/>
                  <a:gd name="T60" fmla="*/ 172 w 188"/>
                  <a:gd name="T61" fmla="*/ 16 h 172"/>
                  <a:gd name="T62" fmla="*/ 166 w 188"/>
                  <a:gd name="T63" fmla="*/ 6 h 172"/>
                  <a:gd name="T64" fmla="*/ 158 w 188"/>
                  <a:gd name="T65" fmla="*/ 0 h 172"/>
                  <a:gd name="T66" fmla="*/ 158 w 188"/>
                  <a:gd name="T67" fmla="*/ 0 h 172"/>
                  <a:gd name="T68" fmla="*/ 144 w 188"/>
                  <a:gd name="T69" fmla="*/ 8 h 172"/>
                  <a:gd name="T70" fmla="*/ 133 w 188"/>
                  <a:gd name="T71" fmla="*/ 16 h 172"/>
                  <a:gd name="T72" fmla="*/ 109 w 188"/>
                  <a:gd name="T73" fmla="*/ 34 h 172"/>
                  <a:gd name="T74" fmla="*/ 98 w 188"/>
                  <a:gd name="T75" fmla="*/ 44 h 172"/>
                  <a:gd name="T76" fmla="*/ 87 w 188"/>
                  <a:gd name="T77" fmla="*/ 50 h 172"/>
                  <a:gd name="T78" fmla="*/ 76 w 188"/>
                  <a:gd name="T79" fmla="*/ 54 h 172"/>
                  <a:gd name="T80" fmla="*/ 65 w 188"/>
                  <a:gd name="T81" fmla="*/ 54 h 172"/>
                  <a:gd name="T82" fmla="*/ 65 w 188"/>
                  <a:gd name="T83" fmla="*/ 54 h 172"/>
                  <a:gd name="T84" fmla="*/ 41 w 188"/>
                  <a:gd name="T85" fmla="*/ 52 h 172"/>
                  <a:gd name="T86" fmla="*/ 22 w 188"/>
                  <a:gd name="T87" fmla="*/ 50 h 172"/>
                  <a:gd name="T88" fmla="*/ 11 w 188"/>
                  <a:gd name="T89" fmla="*/ 48 h 172"/>
                  <a:gd name="T90" fmla="*/ 5 w 188"/>
                  <a:gd name="T91" fmla="*/ 48 h 172"/>
                  <a:gd name="T92" fmla="*/ 5 w 188"/>
                  <a:gd name="T93" fmla="*/ 48 h 172"/>
                  <a:gd name="T94" fmla="*/ 5 w 188"/>
                  <a:gd name="T95" fmla="*/ 48 h 172"/>
                  <a:gd name="T96" fmla="*/ 5 w 188"/>
                  <a:gd name="T97" fmla="*/ 48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8" h="172">
                    <a:moveTo>
                      <a:pt x="5" y="48"/>
                    </a:moveTo>
                    <a:lnTo>
                      <a:pt x="5" y="48"/>
                    </a:lnTo>
                    <a:lnTo>
                      <a:pt x="3" y="56"/>
                    </a:lnTo>
                    <a:lnTo>
                      <a:pt x="5" y="74"/>
                    </a:lnTo>
                    <a:lnTo>
                      <a:pt x="5" y="86"/>
                    </a:lnTo>
                    <a:lnTo>
                      <a:pt x="3" y="98"/>
                    </a:lnTo>
                    <a:lnTo>
                      <a:pt x="0" y="116"/>
                    </a:lnTo>
                    <a:lnTo>
                      <a:pt x="5" y="128"/>
                    </a:lnTo>
                    <a:lnTo>
                      <a:pt x="11" y="138"/>
                    </a:lnTo>
                    <a:lnTo>
                      <a:pt x="19" y="148"/>
                    </a:lnTo>
                    <a:lnTo>
                      <a:pt x="30" y="156"/>
                    </a:lnTo>
                    <a:lnTo>
                      <a:pt x="41" y="162"/>
                    </a:lnTo>
                    <a:lnTo>
                      <a:pt x="52" y="168"/>
                    </a:lnTo>
                    <a:lnTo>
                      <a:pt x="65" y="170"/>
                    </a:lnTo>
                    <a:lnTo>
                      <a:pt x="79" y="172"/>
                    </a:lnTo>
                    <a:lnTo>
                      <a:pt x="98" y="172"/>
                    </a:lnTo>
                    <a:lnTo>
                      <a:pt x="117" y="166"/>
                    </a:lnTo>
                    <a:lnTo>
                      <a:pt x="133" y="158"/>
                    </a:lnTo>
                    <a:lnTo>
                      <a:pt x="150" y="148"/>
                    </a:lnTo>
                    <a:lnTo>
                      <a:pt x="163" y="134"/>
                    </a:lnTo>
                    <a:lnTo>
                      <a:pt x="174" y="118"/>
                    </a:lnTo>
                    <a:lnTo>
                      <a:pt x="183" y="100"/>
                    </a:lnTo>
                    <a:lnTo>
                      <a:pt x="188" y="82"/>
                    </a:lnTo>
                    <a:lnTo>
                      <a:pt x="188" y="56"/>
                    </a:lnTo>
                    <a:lnTo>
                      <a:pt x="183" y="34"/>
                    </a:lnTo>
                    <a:lnTo>
                      <a:pt x="172" y="16"/>
                    </a:lnTo>
                    <a:lnTo>
                      <a:pt x="166" y="6"/>
                    </a:lnTo>
                    <a:lnTo>
                      <a:pt x="158" y="0"/>
                    </a:lnTo>
                    <a:lnTo>
                      <a:pt x="144" y="8"/>
                    </a:lnTo>
                    <a:lnTo>
                      <a:pt x="133" y="16"/>
                    </a:lnTo>
                    <a:lnTo>
                      <a:pt x="109" y="34"/>
                    </a:lnTo>
                    <a:lnTo>
                      <a:pt x="98" y="44"/>
                    </a:lnTo>
                    <a:lnTo>
                      <a:pt x="87" y="50"/>
                    </a:lnTo>
                    <a:lnTo>
                      <a:pt x="76" y="54"/>
                    </a:lnTo>
                    <a:lnTo>
                      <a:pt x="65" y="54"/>
                    </a:lnTo>
                    <a:lnTo>
                      <a:pt x="41" y="52"/>
                    </a:lnTo>
                    <a:lnTo>
                      <a:pt x="22" y="50"/>
                    </a:lnTo>
                    <a:lnTo>
                      <a:pt x="11" y="48"/>
                    </a:lnTo>
                    <a:lnTo>
                      <a:pt x="5" y="48"/>
                    </a:lnTo>
                    <a:close/>
                  </a:path>
                </a:pathLst>
              </a:custGeom>
              <a:solidFill>
                <a:srgbClr val="2851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7" name="Freeform 104"/>
              <p:cNvSpPr>
                <a:spLocks/>
              </p:cNvSpPr>
              <p:nvPr/>
            </p:nvSpPr>
            <p:spPr bwMode="auto">
              <a:xfrm>
                <a:off x="5663" y="1706"/>
                <a:ext cx="182" cy="166"/>
              </a:xfrm>
              <a:custGeom>
                <a:avLst/>
                <a:gdLst>
                  <a:gd name="T0" fmla="*/ 5 w 182"/>
                  <a:gd name="T1" fmla="*/ 44 h 166"/>
                  <a:gd name="T2" fmla="*/ 5 w 182"/>
                  <a:gd name="T3" fmla="*/ 44 h 166"/>
                  <a:gd name="T4" fmla="*/ 0 w 182"/>
                  <a:gd name="T5" fmla="*/ 58 h 166"/>
                  <a:gd name="T6" fmla="*/ 0 w 182"/>
                  <a:gd name="T7" fmla="*/ 58 h 166"/>
                  <a:gd name="T8" fmla="*/ 2 w 182"/>
                  <a:gd name="T9" fmla="*/ 76 h 166"/>
                  <a:gd name="T10" fmla="*/ 0 w 182"/>
                  <a:gd name="T11" fmla="*/ 96 h 166"/>
                  <a:gd name="T12" fmla="*/ 0 w 182"/>
                  <a:gd name="T13" fmla="*/ 96 h 166"/>
                  <a:gd name="T14" fmla="*/ 0 w 182"/>
                  <a:gd name="T15" fmla="*/ 108 h 166"/>
                  <a:gd name="T16" fmla="*/ 0 w 182"/>
                  <a:gd name="T17" fmla="*/ 108 h 166"/>
                  <a:gd name="T18" fmla="*/ 2 w 182"/>
                  <a:gd name="T19" fmla="*/ 120 h 166"/>
                  <a:gd name="T20" fmla="*/ 8 w 182"/>
                  <a:gd name="T21" fmla="*/ 130 h 166"/>
                  <a:gd name="T22" fmla="*/ 16 w 182"/>
                  <a:gd name="T23" fmla="*/ 140 h 166"/>
                  <a:gd name="T24" fmla="*/ 27 w 182"/>
                  <a:gd name="T25" fmla="*/ 148 h 166"/>
                  <a:gd name="T26" fmla="*/ 35 w 182"/>
                  <a:gd name="T27" fmla="*/ 156 h 166"/>
                  <a:gd name="T28" fmla="*/ 49 w 182"/>
                  <a:gd name="T29" fmla="*/ 160 h 166"/>
                  <a:gd name="T30" fmla="*/ 60 w 182"/>
                  <a:gd name="T31" fmla="*/ 164 h 166"/>
                  <a:gd name="T32" fmla="*/ 73 w 182"/>
                  <a:gd name="T33" fmla="*/ 166 h 166"/>
                  <a:gd name="T34" fmla="*/ 73 w 182"/>
                  <a:gd name="T35" fmla="*/ 166 h 166"/>
                  <a:gd name="T36" fmla="*/ 92 w 182"/>
                  <a:gd name="T37" fmla="*/ 164 h 166"/>
                  <a:gd name="T38" fmla="*/ 111 w 182"/>
                  <a:gd name="T39" fmla="*/ 160 h 166"/>
                  <a:gd name="T40" fmla="*/ 128 w 182"/>
                  <a:gd name="T41" fmla="*/ 152 h 166"/>
                  <a:gd name="T42" fmla="*/ 144 w 182"/>
                  <a:gd name="T43" fmla="*/ 142 h 166"/>
                  <a:gd name="T44" fmla="*/ 158 w 182"/>
                  <a:gd name="T45" fmla="*/ 128 h 166"/>
                  <a:gd name="T46" fmla="*/ 169 w 182"/>
                  <a:gd name="T47" fmla="*/ 112 h 166"/>
                  <a:gd name="T48" fmla="*/ 177 w 182"/>
                  <a:gd name="T49" fmla="*/ 96 h 166"/>
                  <a:gd name="T50" fmla="*/ 182 w 182"/>
                  <a:gd name="T51" fmla="*/ 78 h 166"/>
                  <a:gd name="T52" fmla="*/ 182 w 182"/>
                  <a:gd name="T53" fmla="*/ 78 h 166"/>
                  <a:gd name="T54" fmla="*/ 182 w 182"/>
                  <a:gd name="T55" fmla="*/ 54 h 166"/>
                  <a:gd name="T56" fmla="*/ 177 w 182"/>
                  <a:gd name="T57" fmla="*/ 32 h 166"/>
                  <a:gd name="T58" fmla="*/ 166 w 182"/>
                  <a:gd name="T59" fmla="*/ 14 h 166"/>
                  <a:gd name="T60" fmla="*/ 152 w 182"/>
                  <a:gd name="T61" fmla="*/ 0 h 166"/>
                  <a:gd name="T62" fmla="*/ 152 w 182"/>
                  <a:gd name="T63" fmla="*/ 0 h 166"/>
                  <a:gd name="T64" fmla="*/ 128 w 182"/>
                  <a:gd name="T65" fmla="*/ 16 h 166"/>
                  <a:gd name="T66" fmla="*/ 106 w 182"/>
                  <a:gd name="T67" fmla="*/ 34 h 166"/>
                  <a:gd name="T68" fmla="*/ 95 w 182"/>
                  <a:gd name="T69" fmla="*/ 42 h 166"/>
                  <a:gd name="T70" fmla="*/ 84 w 182"/>
                  <a:gd name="T71" fmla="*/ 48 h 166"/>
                  <a:gd name="T72" fmla="*/ 73 w 182"/>
                  <a:gd name="T73" fmla="*/ 52 h 166"/>
                  <a:gd name="T74" fmla="*/ 62 w 182"/>
                  <a:gd name="T75" fmla="*/ 52 h 166"/>
                  <a:gd name="T76" fmla="*/ 62 w 182"/>
                  <a:gd name="T77" fmla="*/ 52 h 166"/>
                  <a:gd name="T78" fmla="*/ 38 w 182"/>
                  <a:gd name="T79" fmla="*/ 50 h 166"/>
                  <a:gd name="T80" fmla="*/ 21 w 182"/>
                  <a:gd name="T81" fmla="*/ 48 h 166"/>
                  <a:gd name="T82" fmla="*/ 10 w 182"/>
                  <a:gd name="T83" fmla="*/ 46 h 166"/>
                  <a:gd name="T84" fmla="*/ 5 w 182"/>
                  <a:gd name="T85" fmla="*/ 44 h 166"/>
                  <a:gd name="T86" fmla="*/ 5 w 182"/>
                  <a:gd name="T87" fmla="*/ 44 h 1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2" h="166">
                    <a:moveTo>
                      <a:pt x="5" y="44"/>
                    </a:moveTo>
                    <a:lnTo>
                      <a:pt x="5" y="44"/>
                    </a:lnTo>
                    <a:lnTo>
                      <a:pt x="0" y="58"/>
                    </a:lnTo>
                    <a:lnTo>
                      <a:pt x="2" y="76"/>
                    </a:lnTo>
                    <a:lnTo>
                      <a:pt x="0" y="96"/>
                    </a:lnTo>
                    <a:lnTo>
                      <a:pt x="0" y="108"/>
                    </a:lnTo>
                    <a:lnTo>
                      <a:pt x="2" y="120"/>
                    </a:lnTo>
                    <a:lnTo>
                      <a:pt x="8" y="130"/>
                    </a:lnTo>
                    <a:lnTo>
                      <a:pt x="16" y="140"/>
                    </a:lnTo>
                    <a:lnTo>
                      <a:pt x="27" y="148"/>
                    </a:lnTo>
                    <a:lnTo>
                      <a:pt x="35" y="156"/>
                    </a:lnTo>
                    <a:lnTo>
                      <a:pt x="49" y="160"/>
                    </a:lnTo>
                    <a:lnTo>
                      <a:pt x="60" y="164"/>
                    </a:lnTo>
                    <a:lnTo>
                      <a:pt x="73" y="166"/>
                    </a:lnTo>
                    <a:lnTo>
                      <a:pt x="92" y="164"/>
                    </a:lnTo>
                    <a:lnTo>
                      <a:pt x="111" y="160"/>
                    </a:lnTo>
                    <a:lnTo>
                      <a:pt x="128" y="152"/>
                    </a:lnTo>
                    <a:lnTo>
                      <a:pt x="144" y="142"/>
                    </a:lnTo>
                    <a:lnTo>
                      <a:pt x="158" y="128"/>
                    </a:lnTo>
                    <a:lnTo>
                      <a:pt x="169" y="112"/>
                    </a:lnTo>
                    <a:lnTo>
                      <a:pt x="177" y="96"/>
                    </a:lnTo>
                    <a:lnTo>
                      <a:pt x="182" y="78"/>
                    </a:lnTo>
                    <a:lnTo>
                      <a:pt x="182" y="54"/>
                    </a:lnTo>
                    <a:lnTo>
                      <a:pt x="177" y="32"/>
                    </a:lnTo>
                    <a:lnTo>
                      <a:pt x="166" y="14"/>
                    </a:lnTo>
                    <a:lnTo>
                      <a:pt x="152" y="0"/>
                    </a:lnTo>
                    <a:lnTo>
                      <a:pt x="128" y="16"/>
                    </a:lnTo>
                    <a:lnTo>
                      <a:pt x="106" y="34"/>
                    </a:lnTo>
                    <a:lnTo>
                      <a:pt x="95" y="42"/>
                    </a:lnTo>
                    <a:lnTo>
                      <a:pt x="84" y="48"/>
                    </a:lnTo>
                    <a:lnTo>
                      <a:pt x="73" y="52"/>
                    </a:lnTo>
                    <a:lnTo>
                      <a:pt x="62" y="52"/>
                    </a:lnTo>
                    <a:lnTo>
                      <a:pt x="38" y="50"/>
                    </a:lnTo>
                    <a:lnTo>
                      <a:pt x="21" y="48"/>
                    </a:lnTo>
                    <a:lnTo>
                      <a:pt x="10" y="46"/>
                    </a:lnTo>
                    <a:lnTo>
                      <a:pt x="5" y="44"/>
                    </a:lnTo>
                    <a:close/>
                  </a:path>
                </a:pathLst>
              </a:custGeom>
              <a:solidFill>
                <a:srgbClr val="2D56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8" name="Freeform 105"/>
              <p:cNvSpPr>
                <a:spLocks/>
              </p:cNvSpPr>
              <p:nvPr/>
            </p:nvSpPr>
            <p:spPr bwMode="auto">
              <a:xfrm>
                <a:off x="5663" y="1706"/>
                <a:ext cx="177" cy="160"/>
              </a:xfrm>
              <a:custGeom>
                <a:avLst/>
                <a:gdLst>
                  <a:gd name="T0" fmla="*/ 5 w 177"/>
                  <a:gd name="T1" fmla="*/ 44 h 160"/>
                  <a:gd name="T2" fmla="*/ 5 w 177"/>
                  <a:gd name="T3" fmla="*/ 44 h 160"/>
                  <a:gd name="T4" fmla="*/ 0 w 177"/>
                  <a:gd name="T5" fmla="*/ 62 h 160"/>
                  <a:gd name="T6" fmla="*/ 0 w 177"/>
                  <a:gd name="T7" fmla="*/ 62 h 160"/>
                  <a:gd name="T8" fmla="*/ 2 w 177"/>
                  <a:gd name="T9" fmla="*/ 78 h 160"/>
                  <a:gd name="T10" fmla="*/ 0 w 177"/>
                  <a:gd name="T11" fmla="*/ 96 h 160"/>
                  <a:gd name="T12" fmla="*/ 0 w 177"/>
                  <a:gd name="T13" fmla="*/ 96 h 160"/>
                  <a:gd name="T14" fmla="*/ 0 w 177"/>
                  <a:gd name="T15" fmla="*/ 100 h 160"/>
                  <a:gd name="T16" fmla="*/ 0 w 177"/>
                  <a:gd name="T17" fmla="*/ 100 h 160"/>
                  <a:gd name="T18" fmla="*/ 2 w 177"/>
                  <a:gd name="T19" fmla="*/ 112 h 160"/>
                  <a:gd name="T20" fmla="*/ 10 w 177"/>
                  <a:gd name="T21" fmla="*/ 124 h 160"/>
                  <a:gd name="T22" fmla="*/ 16 w 177"/>
                  <a:gd name="T23" fmla="*/ 134 h 160"/>
                  <a:gd name="T24" fmla="*/ 27 w 177"/>
                  <a:gd name="T25" fmla="*/ 142 h 160"/>
                  <a:gd name="T26" fmla="*/ 35 w 177"/>
                  <a:gd name="T27" fmla="*/ 150 h 160"/>
                  <a:gd name="T28" fmla="*/ 49 w 177"/>
                  <a:gd name="T29" fmla="*/ 156 h 160"/>
                  <a:gd name="T30" fmla="*/ 60 w 177"/>
                  <a:gd name="T31" fmla="*/ 158 h 160"/>
                  <a:gd name="T32" fmla="*/ 73 w 177"/>
                  <a:gd name="T33" fmla="*/ 160 h 160"/>
                  <a:gd name="T34" fmla="*/ 73 w 177"/>
                  <a:gd name="T35" fmla="*/ 160 h 160"/>
                  <a:gd name="T36" fmla="*/ 92 w 177"/>
                  <a:gd name="T37" fmla="*/ 160 h 160"/>
                  <a:gd name="T38" fmla="*/ 109 w 177"/>
                  <a:gd name="T39" fmla="*/ 154 h 160"/>
                  <a:gd name="T40" fmla="*/ 128 w 177"/>
                  <a:gd name="T41" fmla="*/ 148 h 160"/>
                  <a:gd name="T42" fmla="*/ 141 w 177"/>
                  <a:gd name="T43" fmla="*/ 136 h 160"/>
                  <a:gd name="T44" fmla="*/ 155 w 177"/>
                  <a:gd name="T45" fmla="*/ 124 h 160"/>
                  <a:gd name="T46" fmla="*/ 166 w 177"/>
                  <a:gd name="T47" fmla="*/ 110 h 160"/>
                  <a:gd name="T48" fmla="*/ 171 w 177"/>
                  <a:gd name="T49" fmla="*/ 94 h 160"/>
                  <a:gd name="T50" fmla="*/ 177 w 177"/>
                  <a:gd name="T51" fmla="*/ 76 h 160"/>
                  <a:gd name="T52" fmla="*/ 177 w 177"/>
                  <a:gd name="T53" fmla="*/ 76 h 160"/>
                  <a:gd name="T54" fmla="*/ 177 w 177"/>
                  <a:gd name="T55" fmla="*/ 54 h 160"/>
                  <a:gd name="T56" fmla="*/ 174 w 177"/>
                  <a:gd name="T57" fmla="*/ 32 h 160"/>
                  <a:gd name="T58" fmla="*/ 163 w 177"/>
                  <a:gd name="T59" fmla="*/ 14 h 160"/>
                  <a:gd name="T60" fmla="*/ 150 w 177"/>
                  <a:gd name="T61" fmla="*/ 0 h 160"/>
                  <a:gd name="T62" fmla="*/ 150 w 177"/>
                  <a:gd name="T63" fmla="*/ 0 h 160"/>
                  <a:gd name="T64" fmla="*/ 128 w 177"/>
                  <a:gd name="T65" fmla="*/ 18 h 160"/>
                  <a:gd name="T66" fmla="*/ 106 w 177"/>
                  <a:gd name="T67" fmla="*/ 34 h 160"/>
                  <a:gd name="T68" fmla="*/ 95 w 177"/>
                  <a:gd name="T69" fmla="*/ 42 h 160"/>
                  <a:gd name="T70" fmla="*/ 84 w 177"/>
                  <a:gd name="T71" fmla="*/ 48 h 160"/>
                  <a:gd name="T72" fmla="*/ 73 w 177"/>
                  <a:gd name="T73" fmla="*/ 52 h 160"/>
                  <a:gd name="T74" fmla="*/ 62 w 177"/>
                  <a:gd name="T75" fmla="*/ 52 h 160"/>
                  <a:gd name="T76" fmla="*/ 62 w 177"/>
                  <a:gd name="T77" fmla="*/ 52 h 160"/>
                  <a:gd name="T78" fmla="*/ 40 w 177"/>
                  <a:gd name="T79" fmla="*/ 52 h 160"/>
                  <a:gd name="T80" fmla="*/ 24 w 177"/>
                  <a:gd name="T81" fmla="*/ 48 h 160"/>
                  <a:gd name="T82" fmla="*/ 5 w 177"/>
                  <a:gd name="T83" fmla="*/ 44 h 160"/>
                  <a:gd name="T84" fmla="*/ 5 w 177"/>
                  <a:gd name="T85" fmla="*/ 44 h 1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7" h="160">
                    <a:moveTo>
                      <a:pt x="5" y="44"/>
                    </a:moveTo>
                    <a:lnTo>
                      <a:pt x="5" y="44"/>
                    </a:lnTo>
                    <a:lnTo>
                      <a:pt x="0" y="62"/>
                    </a:lnTo>
                    <a:lnTo>
                      <a:pt x="2" y="78"/>
                    </a:lnTo>
                    <a:lnTo>
                      <a:pt x="0" y="96"/>
                    </a:lnTo>
                    <a:lnTo>
                      <a:pt x="0" y="100"/>
                    </a:lnTo>
                    <a:lnTo>
                      <a:pt x="2" y="112"/>
                    </a:lnTo>
                    <a:lnTo>
                      <a:pt x="10" y="124"/>
                    </a:lnTo>
                    <a:lnTo>
                      <a:pt x="16" y="134"/>
                    </a:lnTo>
                    <a:lnTo>
                      <a:pt x="27" y="142"/>
                    </a:lnTo>
                    <a:lnTo>
                      <a:pt x="35" y="150"/>
                    </a:lnTo>
                    <a:lnTo>
                      <a:pt x="49" y="156"/>
                    </a:lnTo>
                    <a:lnTo>
                      <a:pt x="60" y="158"/>
                    </a:lnTo>
                    <a:lnTo>
                      <a:pt x="73" y="160"/>
                    </a:lnTo>
                    <a:lnTo>
                      <a:pt x="92" y="160"/>
                    </a:lnTo>
                    <a:lnTo>
                      <a:pt x="109" y="154"/>
                    </a:lnTo>
                    <a:lnTo>
                      <a:pt x="128" y="148"/>
                    </a:lnTo>
                    <a:lnTo>
                      <a:pt x="141" y="136"/>
                    </a:lnTo>
                    <a:lnTo>
                      <a:pt x="155" y="124"/>
                    </a:lnTo>
                    <a:lnTo>
                      <a:pt x="166" y="110"/>
                    </a:lnTo>
                    <a:lnTo>
                      <a:pt x="171" y="94"/>
                    </a:lnTo>
                    <a:lnTo>
                      <a:pt x="177" y="76"/>
                    </a:lnTo>
                    <a:lnTo>
                      <a:pt x="177" y="54"/>
                    </a:lnTo>
                    <a:lnTo>
                      <a:pt x="174" y="32"/>
                    </a:lnTo>
                    <a:lnTo>
                      <a:pt x="163" y="14"/>
                    </a:lnTo>
                    <a:lnTo>
                      <a:pt x="150" y="0"/>
                    </a:lnTo>
                    <a:lnTo>
                      <a:pt x="128" y="18"/>
                    </a:lnTo>
                    <a:lnTo>
                      <a:pt x="106" y="34"/>
                    </a:lnTo>
                    <a:lnTo>
                      <a:pt x="95" y="42"/>
                    </a:lnTo>
                    <a:lnTo>
                      <a:pt x="84" y="48"/>
                    </a:lnTo>
                    <a:lnTo>
                      <a:pt x="73" y="52"/>
                    </a:lnTo>
                    <a:lnTo>
                      <a:pt x="62" y="52"/>
                    </a:lnTo>
                    <a:lnTo>
                      <a:pt x="40" y="52"/>
                    </a:lnTo>
                    <a:lnTo>
                      <a:pt x="24" y="48"/>
                    </a:lnTo>
                    <a:lnTo>
                      <a:pt x="5" y="44"/>
                    </a:lnTo>
                    <a:close/>
                  </a:path>
                </a:pathLst>
              </a:custGeom>
              <a:solidFill>
                <a:srgbClr val="2E57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9" name="Freeform 106"/>
              <p:cNvSpPr>
                <a:spLocks/>
              </p:cNvSpPr>
              <p:nvPr/>
            </p:nvSpPr>
            <p:spPr bwMode="auto">
              <a:xfrm>
                <a:off x="5663" y="1708"/>
                <a:ext cx="174" cy="154"/>
              </a:xfrm>
              <a:custGeom>
                <a:avLst/>
                <a:gdLst>
                  <a:gd name="T0" fmla="*/ 8 w 174"/>
                  <a:gd name="T1" fmla="*/ 42 h 154"/>
                  <a:gd name="T2" fmla="*/ 8 w 174"/>
                  <a:gd name="T3" fmla="*/ 42 h 154"/>
                  <a:gd name="T4" fmla="*/ 2 w 174"/>
                  <a:gd name="T5" fmla="*/ 64 h 154"/>
                  <a:gd name="T6" fmla="*/ 2 w 174"/>
                  <a:gd name="T7" fmla="*/ 64 h 154"/>
                  <a:gd name="T8" fmla="*/ 0 w 174"/>
                  <a:gd name="T9" fmla="*/ 68 h 154"/>
                  <a:gd name="T10" fmla="*/ 0 w 174"/>
                  <a:gd name="T11" fmla="*/ 68 h 154"/>
                  <a:gd name="T12" fmla="*/ 2 w 174"/>
                  <a:gd name="T13" fmla="*/ 90 h 154"/>
                  <a:gd name="T14" fmla="*/ 2 w 174"/>
                  <a:gd name="T15" fmla="*/ 90 h 154"/>
                  <a:gd name="T16" fmla="*/ 5 w 174"/>
                  <a:gd name="T17" fmla="*/ 102 h 154"/>
                  <a:gd name="T18" fmla="*/ 10 w 174"/>
                  <a:gd name="T19" fmla="*/ 114 h 154"/>
                  <a:gd name="T20" fmla="*/ 16 w 174"/>
                  <a:gd name="T21" fmla="*/ 124 h 154"/>
                  <a:gd name="T22" fmla="*/ 24 w 174"/>
                  <a:gd name="T23" fmla="*/ 134 h 154"/>
                  <a:gd name="T24" fmla="*/ 35 w 174"/>
                  <a:gd name="T25" fmla="*/ 142 h 154"/>
                  <a:gd name="T26" fmla="*/ 46 w 174"/>
                  <a:gd name="T27" fmla="*/ 148 h 154"/>
                  <a:gd name="T28" fmla="*/ 60 w 174"/>
                  <a:gd name="T29" fmla="*/ 152 h 154"/>
                  <a:gd name="T30" fmla="*/ 73 w 174"/>
                  <a:gd name="T31" fmla="*/ 154 h 154"/>
                  <a:gd name="T32" fmla="*/ 73 w 174"/>
                  <a:gd name="T33" fmla="*/ 154 h 154"/>
                  <a:gd name="T34" fmla="*/ 92 w 174"/>
                  <a:gd name="T35" fmla="*/ 152 h 154"/>
                  <a:gd name="T36" fmla="*/ 109 w 174"/>
                  <a:gd name="T37" fmla="*/ 148 h 154"/>
                  <a:gd name="T38" fmla="*/ 125 w 174"/>
                  <a:gd name="T39" fmla="*/ 140 h 154"/>
                  <a:gd name="T40" fmla="*/ 139 w 174"/>
                  <a:gd name="T41" fmla="*/ 130 h 154"/>
                  <a:gd name="T42" fmla="*/ 152 w 174"/>
                  <a:gd name="T43" fmla="*/ 118 h 154"/>
                  <a:gd name="T44" fmla="*/ 160 w 174"/>
                  <a:gd name="T45" fmla="*/ 104 h 154"/>
                  <a:gd name="T46" fmla="*/ 169 w 174"/>
                  <a:gd name="T47" fmla="*/ 88 h 154"/>
                  <a:gd name="T48" fmla="*/ 174 w 174"/>
                  <a:gd name="T49" fmla="*/ 72 h 154"/>
                  <a:gd name="T50" fmla="*/ 174 w 174"/>
                  <a:gd name="T51" fmla="*/ 72 h 154"/>
                  <a:gd name="T52" fmla="*/ 174 w 174"/>
                  <a:gd name="T53" fmla="*/ 50 h 154"/>
                  <a:gd name="T54" fmla="*/ 169 w 174"/>
                  <a:gd name="T55" fmla="*/ 32 h 154"/>
                  <a:gd name="T56" fmla="*/ 160 w 174"/>
                  <a:gd name="T57" fmla="*/ 14 h 154"/>
                  <a:gd name="T58" fmla="*/ 147 w 174"/>
                  <a:gd name="T59" fmla="*/ 0 h 154"/>
                  <a:gd name="T60" fmla="*/ 147 w 174"/>
                  <a:gd name="T61" fmla="*/ 0 h 154"/>
                  <a:gd name="T62" fmla="*/ 125 w 174"/>
                  <a:gd name="T63" fmla="*/ 16 h 154"/>
                  <a:gd name="T64" fmla="*/ 103 w 174"/>
                  <a:gd name="T65" fmla="*/ 34 h 154"/>
                  <a:gd name="T66" fmla="*/ 92 w 174"/>
                  <a:gd name="T67" fmla="*/ 40 h 154"/>
                  <a:gd name="T68" fmla="*/ 84 w 174"/>
                  <a:gd name="T69" fmla="*/ 46 h 154"/>
                  <a:gd name="T70" fmla="*/ 73 w 174"/>
                  <a:gd name="T71" fmla="*/ 50 h 154"/>
                  <a:gd name="T72" fmla="*/ 62 w 174"/>
                  <a:gd name="T73" fmla="*/ 50 h 154"/>
                  <a:gd name="T74" fmla="*/ 62 w 174"/>
                  <a:gd name="T75" fmla="*/ 50 h 154"/>
                  <a:gd name="T76" fmla="*/ 40 w 174"/>
                  <a:gd name="T77" fmla="*/ 50 h 154"/>
                  <a:gd name="T78" fmla="*/ 27 w 174"/>
                  <a:gd name="T79" fmla="*/ 46 h 154"/>
                  <a:gd name="T80" fmla="*/ 8 w 174"/>
                  <a:gd name="T81" fmla="*/ 42 h 154"/>
                  <a:gd name="T82" fmla="*/ 8 w 174"/>
                  <a:gd name="T83" fmla="*/ 42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 h="154">
                    <a:moveTo>
                      <a:pt x="8" y="42"/>
                    </a:moveTo>
                    <a:lnTo>
                      <a:pt x="8" y="42"/>
                    </a:lnTo>
                    <a:lnTo>
                      <a:pt x="2" y="64"/>
                    </a:lnTo>
                    <a:lnTo>
                      <a:pt x="0" y="68"/>
                    </a:lnTo>
                    <a:lnTo>
                      <a:pt x="2" y="90"/>
                    </a:lnTo>
                    <a:lnTo>
                      <a:pt x="5" y="102"/>
                    </a:lnTo>
                    <a:lnTo>
                      <a:pt x="10" y="114"/>
                    </a:lnTo>
                    <a:lnTo>
                      <a:pt x="16" y="124"/>
                    </a:lnTo>
                    <a:lnTo>
                      <a:pt x="24" y="134"/>
                    </a:lnTo>
                    <a:lnTo>
                      <a:pt x="35" y="142"/>
                    </a:lnTo>
                    <a:lnTo>
                      <a:pt x="46" y="148"/>
                    </a:lnTo>
                    <a:lnTo>
                      <a:pt x="60" y="152"/>
                    </a:lnTo>
                    <a:lnTo>
                      <a:pt x="73" y="154"/>
                    </a:lnTo>
                    <a:lnTo>
                      <a:pt x="92" y="152"/>
                    </a:lnTo>
                    <a:lnTo>
                      <a:pt x="109" y="148"/>
                    </a:lnTo>
                    <a:lnTo>
                      <a:pt x="125" y="140"/>
                    </a:lnTo>
                    <a:lnTo>
                      <a:pt x="139" y="130"/>
                    </a:lnTo>
                    <a:lnTo>
                      <a:pt x="152" y="118"/>
                    </a:lnTo>
                    <a:lnTo>
                      <a:pt x="160" y="104"/>
                    </a:lnTo>
                    <a:lnTo>
                      <a:pt x="169" y="88"/>
                    </a:lnTo>
                    <a:lnTo>
                      <a:pt x="174" y="72"/>
                    </a:lnTo>
                    <a:lnTo>
                      <a:pt x="174" y="50"/>
                    </a:lnTo>
                    <a:lnTo>
                      <a:pt x="169" y="32"/>
                    </a:lnTo>
                    <a:lnTo>
                      <a:pt x="160" y="14"/>
                    </a:lnTo>
                    <a:lnTo>
                      <a:pt x="147" y="0"/>
                    </a:lnTo>
                    <a:lnTo>
                      <a:pt x="125" y="16"/>
                    </a:lnTo>
                    <a:lnTo>
                      <a:pt x="103" y="34"/>
                    </a:lnTo>
                    <a:lnTo>
                      <a:pt x="92" y="40"/>
                    </a:lnTo>
                    <a:lnTo>
                      <a:pt x="84" y="46"/>
                    </a:lnTo>
                    <a:lnTo>
                      <a:pt x="73" y="50"/>
                    </a:lnTo>
                    <a:lnTo>
                      <a:pt x="62" y="50"/>
                    </a:lnTo>
                    <a:lnTo>
                      <a:pt x="40" y="50"/>
                    </a:lnTo>
                    <a:lnTo>
                      <a:pt x="27" y="46"/>
                    </a:lnTo>
                    <a:lnTo>
                      <a:pt x="8" y="42"/>
                    </a:lnTo>
                    <a:close/>
                  </a:path>
                </a:pathLst>
              </a:custGeom>
              <a:solidFill>
                <a:srgbClr val="315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0" name="Freeform 107"/>
              <p:cNvSpPr>
                <a:spLocks/>
              </p:cNvSpPr>
              <p:nvPr/>
            </p:nvSpPr>
            <p:spPr bwMode="auto">
              <a:xfrm>
                <a:off x="5665" y="1710"/>
                <a:ext cx="167" cy="146"/>
              </a:xfrm>
              <a:custGeom>
                <a:avLst/>
                <a:gdLst>
                  <a:gd name="T0" fmla="*/ 8 w 167"/>
                  <a:gd name="T1" fmla="*/ 42 h 146"/>
                  <a:gd name="T2" fmla="*/ 8 w 167"/>
                  <a:gd name="T3" fmla="*/ 42 h 146"/>
                  <a:gd name="T4" fmla="*/ 0 w 167"/>
                  <a:gd name="T5" fmla="*/ 62 h 146"/>
                  <a:gd name="T6" fmla="*/ 0 w 167"/>
                  <a:gd name="T7" fmla="*/ 62 h 146"/>
                  <a:gd name="T8" fmla="*/ 0 w 167"/>
                  <a:gd name="T9" fmla="*/ 78 h 146"/>
                  <a:gd name="T10" fmla="*/ 3 w 167"/>
                  <a:gd name="T11" fmla="*/ 94 h 146"/>
                  <a:gd name="T12" fmla="*/ 8 w 167"/>
                  <a:gd name="T13" fmla="*/ 108 h 146"/>
                  <a:gd name="T14" fmla="*/ 17 w 167"/>
                  <a:gd name="T15" fmla="*/ 120 h 146"/>
                  <a:gd name="T16" fmla="*/ 28 w 167"/>
                  <a:gd name="T17" fmla="*/ 130 h 146"/>
                  <a:gd name="T18" fmla="*/ 41 w 167"/>
                  <a:gd name="T19" fmla="*/ 138 h 146"/>
                  <a:gd name="T20" fmla="*/ 55 w 167"/>
                  <a:gd name="T21" fmla="*/ 144 h 146"/>
                  <a:gd name="T22" fmla="*/ 71 w 167"/>
                  <a:gd name="T23" fmla="*/ 146 h 146"/>
                  <a:gd name="T24" fmla="*/ 71 w 167"/>
                  <a:gd name="T25" fmla="*/ 146 h 146"/>
                  <a:gd name="T26" fmla="*/ 88 w 167"/>
                  <a:gd name="T27" fmla="*/ 146 h 146"/>
                  <a:gd name="T28" fmla="*/ 104 w 167"/>
                  <a:gd name="T29" fmla="*/ 142 h 146"/>
                  <a:gd name="T30" fmla="*/ 120 w 167"/>
                  <a:gd name="T31" fmla="*/ 134 h 146"/>
                  <a:gd name="T32" fmla="*/ 134 w 167"/>
                  <a:gd name="T33" fmla="*/ 124 h 146"/>
                  <a:gd name="T34" fmla="*/ 145 w 167"/>
                  <a:gd name="T35" fmla="*/ 112 h 146"/>
                  <a:gd name="T36" fmla="*/ 156 w 167"/>
                  <a:gd name="T37" fmla="*/ 100 h 146"/>
                  <a:gd name="T38" fmla="*/ 164 w 167"/>
                  <a:gd name="T39" fmla="*/ 84 h 146"/>
                  <a:gd name="T40" fmla="*/ 167 w 167"/>
                  <a:gd name="T41" fmla="*/ 68 h 146"/>
                  <a:gd name="T42" fmla="*/ 167 w 167"/>
                  <a:gd name="T43" fmla="*/ 68 h 146"/>
                  <a:gd name="T44" fmla="*/ 167 w 167"/>
                  <a:gd name="T45" fmla="*/ 48 h 146"/>
                  <a:gd name="T46" fmla="*/ 164 w 167"/>
                  <a:gd name="T47" fmla="*/ 30 h 146"/>
                  <a:gd name="T48" fmla="*/ 156 w 167"/>
                  <a:gd name="T49" fmla="*/ 12 h 146"/>
                  <a:gd name="T50" fmla="*/ 142 w 167"/>
                  <a:gd name="T51" fmla="*/ 0 h 146"/>
                  <a:gd name="T52" fmla="*/ 142 w 167"/>
                  <a:gd name="T53" fmla="*/ 0 h 146"/>
                  <a:gd name="T54" fmla="*/ 120 w 167"/>
                  <a:gd name="T55" fmla="*/ 16 h 146"/>
                  <a:gd name="T56" fmla="*/ 101 w 167"/>
                  <a:gd name="T57" fmla="*/ 32 h 146"/>
                  <a:gd name="T58" fmla="*/ 90 w 167"/>
                  <a:gd name="T59" fmla="*/ 40 h 146"/>
                  <a:gd name="T60" fmla="*/ 79 w 167"/>
                  <a:gd name="T61" fmla="*/ 44 h 146"/>
                  <a:gd name="T62" fmla="*/ 71 w 167"/>
                  <a:gd name="T63" fmla="*/ 48 h 146"/>
                  <a:gd name="T64" fmla="*/ 60 w 167"/>
                  <a:gd name="T65" fmla="*/ 48 h 146"/>
                  <a:gd name="T66" fmla="*/ 60 w 167"/>
                  <a:gd name="T67" fmla="*/ 48 h 146"/>
                  <a:gd name="T68" fmla="*/ 41 w 167"/>
                  <a:gd name="T69" fmla="*/ 48 h 146"/>
                  <a:gd name="T70" fmla="*/ 28 w 167"/>
                  <a:gd name="T71" fmla="*/ 46 h 146"/>
                  <a:gd name="T72" fmla="*/ 8 w 167"/>
                  <a:gd name="T73" fmla="*/ 42 h 146"/>
                  <a:gd name="T74" fmla="*/ 8 w 167"/>
                  <a:gd name="T75" fmla="*/ 42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7" h="146">
                    <a:moveTo>
                      <a:pt x="8" y="42"/>
                    </a:moveTo>
                    <a:lnTo>
                      <a:pt x="8" y="42"/>
                    </a:lnTo>
                    <a:lnTo>
                      <a:pt x="0" y="62"/>
                    </a:lnTo>
                    <a:lnTo>
                      <a:pt x="0" y="78"/>
                    </a:lnTo>
                    <a:lnTo>
                      <a:pt x="3" y="94"/>
                    </a:lnTo>
                    <a:lnTo>
                      <a:pt x="8" y="108"/>
                    </a:lnTo>
                    <a:lnTo>
                      <a:pt x="17" y="120"/>
                    </a:lnTo>
                    <a:lnTo>
                      <a:pt x="28" y="130"/>
                    </a:lnTo>
                    <a:lnTo>
                      <a:pt x="41" y="138"/>
                    </a:lnTo>
                    <a:lnTo>
                      <a:pt x="55" y="144"/>
                    </a:lnTo>
                    <a:lnTo>
                      <a:pt x="71" y="146"/>
                    </a:lnTo>
                    <a:lnTo>
                      <a:pt x="88" y="146"/>
                    </a:lnTo>
                    <a:lnTo>
                      <a:pt x="104" y="142"/>
                    </a:lnTo>
                    <a:lnTo>
                      <a:pt x="120" y="134"/>
                    </a:lnTo>
                    <a:lnTo>
                      <a:pt x="134" y="124"/>
                    </a:lnTo>
                    <a:lnTo>
                      <a:pt x="145" y="112"/>
                    </a:lnTo>
                    <a:lnTo>
                      <a:pt x="156" y="100"/>
                    </a:lnTo>
                    <a:lnTo>
                      <a:pt x="164" y="84"/>
                    </a:lnTo>
                    <a:lnTo>
                      <a:pt x="167" y="68"/>
                    </a:lnTo>
                    <a:lnTo>
                      <a:pt x="167" y="48"/>
                    </a:lnTo>
                    <a:lnTo>
                      <a:pt x="164" y="30"/>
                    </a:lnTo>
                    <a:lnTo>
                      <a:pt x="156" y="12"/>
                    </a:lnTo>
                    <a:lnTo>
                      <a:pt x="142" y="0"/>
                    </a:lnTo>
                    <a:lnTo>
                      <a:pt x="120" y="16"/>
                    </a:lnTo>
                    <a:lnTo>
                      <a:pt x="101" y="32"/>
                    </a:lnTo>
                    <a:lnTo>
                      <a:pt x="90" y="40"/>
                    </a:lnTo>
                    <a:lnTo>
                      <a:pt x="79" y="44"/>
                    </a:lnTo>
                    <a:lnTo>
                      <a:pt x="71" y="48"/>
                    </a:lnTo>
                    <a:lnTo>
                      <a:pt x="60" y="48"/>
                    </a:lnTo>
                    <a:lnTo>
                      <a:pt x="41" y="48"/>
                    </a:lnTo>
                    <a:lnTo>
                      <a:pt x="28" y="46"/>
                    </a:lnTo>
                    <a:lnTo>
                      <a:pt x="8" y="42"/>
                    </a:lnTo>
                    <a:close/>
                  </a:path>
                </a:pathLst>
              </a:custGeom>
              <a:solidFill>
                <a:srgbClr val="335E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1" name="Freeform 108"/>
              <p:cNvSpPr>
                <a:spLocks/>
              </p:cNvSpPr>
              <p:nvPr/>
            </p:nvSpPr>
            <p:spPr bwMode="auto">
              <a:xfrm>
                <a:off x="5668" y="1712"/>
                <a:ext cx="161" cy="140"/>
              </a:xfrm>
              <a:custGeom>
                <a:avLst/>
                <a:gdLst>
                  <a:gd name="T0" fmla="*/ 5 w 161"/>
                  <a:gd name="T1" fmla="*/ 40 h 140"/>
                  <a:gd name="T2" fmla="*/ 5 w 161"/>
                  <a:gd name="T3" fmla="*/ 40 h 140"/>
                  <a:gd name="T4" fmla="*/ 0 w 161"/>
                  <a:gd name="T5" fmla="*/ 58 h 140"/>
                  <a:gd name="T6" fmla="*/ 0 w 161"/>
                  <a:gd name="T7" fmla="*/ 58 h 140"/>
                  <a:gd name="T8" fmla="*/ 0 w 161"/>
                  <a:gd name="T9" fmla="*/ 74 h 140"/>
                  <a:gd name="T10" fmla="*/ 3 w 161"/>
                  <a:gd name="T11" fmla="*/ 88 h 140"/>
                  <a:gd name="T12" fmla="*/ 8 w 161"/>
                  <a:gd name="T13" fmla="*/ 102 h 140"/>
                  <a:gd name="T14" fmla="*/ 16 w 161"/>
                  <a:gd name="T15" fmla="*/ 114 h 140"/>
                  <a:gd name="T16" fmla="*/ 25 w 161"/>
                  <a:gd name="T17" fmla="*/ 124 h 140"/>
                  <a:gd name="T18" fmla="*/ 38 w 161"/>
                  <a:gd name="T19" fmla="*/ 132 h 140"/>
                  <a:gd name="T20" fmla="*/ 52 w 161"/>
                  <a:gd name="T21" fmla="*/ 138 h 140"/>
                  <a:gd name="T22" fmla="*/ 68 w 161"/>
                  <a:gd name="T23" fmla="*/ 140 h 140"/>
                  <a:gd name="T24" fmla="*/ 68 w 161"/>
                  <a:gd name="T25" fmla="*/ 140 h 140"/>
                  <a:gd name="T26" fmla="*/ 85 w 161"/>
                  <a:gd name="T27" fmla="*/ 138 h 140"/>
                  <a:gd name="T28" fmla="*/ 101 w 161"/>
                  <a:gd name="T29" fmla="*/ 134 h 140"/>
                  <a:gd name="T30" fmla="*/ 115 w 161"/>
                  <a:gd name="T31" fmla="*/ 128 h 140"/>
                  <a:gd name="T32" fmla="*/ 128 w 161"/>
                  <a:gd name="T33" fmla="*/ 118 h 140"/>
                  <a:gd name="T34" fmla="*/ 139 w 161"/>
                  <a:gd name="T35" fmla="*/ 108 h 140"/>
                  <a:gd name="T36" fmla="*/ 150 w 161"/>
                  <a:gd name="T37" fmla="*/ 94 h 140"/>
                  <a:gd name="T38" fmla="*/ 155 w 161"/>
                  <a:gd name="T39" fmla="*/ 80 h 140"/>
                  <a:gd name="T40" fmla="*/ 161 w 161"/>
                  <a:gd name="T41" fmla="*/ 64 h 140"/>
                  <a:gd name="T42" fmla="*/ 161 w 161"/>
                  <a:gd name="T43" fmla="*/ 64 h 140"/>
                  <a:gd name="T44" fmla="*/ 161 w 161"/>
                  <a:gd name="T45" fmla="*/ 44 h 140"/>
                  <a:gd name="T46" fmla="*/ 155 w 161"/>
                  <a:gd name="T47" fmla="*/ 28 h 140"/>
                  <a:gd name="T48" fmla="*/ 150 w 161"/>
                  <a:gd name="T49" fmla="*/ 12 h 140"/>
                  <a:gd name="T50" fmla="*/ 136 w 161"/>
                  <a:gd name="T51" fmla="*/ 0 h 140"/>
                  <a:gd name="T52" fmla="*/ 136 w 161"/>
                  <a:gd name="T53" fmla="*/ 0 h 140"/>
                  <a:gd name="T54" fmla="*/ 117 w 161"/>
                  <a:gd name="T55" fmla="*/ 16 h 140"/>
                  <a:gd name="T56" fmla="*/ 95 w 161"/>
                  <a:gd name="T57" fmla="*/ 30 h 140"/>
                  <a:gd name="T58" fmla="*/ 87 w 161"/>
                  <a:gd name="T59" fmla="*/ 38 h 140"/>
                  <a:gd name="T60" fmla="*/ 76 w 161"/>
                  <a:gd name="T61" fmla="*/ 42 h 140"/>
                  <a:gd name="T62" fmla="*/ 65 w 161"/>
                  <a:gd name="T63" fmla="*/ 46 h 140"/>
                  <a:gd name="T64" fmla="*/ 57 w 161"/>
                  <a:gd name="T65" fmla="*/ 46 h 140"/>
                  <a:gd name="T66" fmla="*/ 57 w 161"/>
                  <a:gd name="T67" fmla="*/ 46 h 140"/>
                  <a:gd name="T68" fmla="*/ 38 w 161"/>
                  <a:gd name="T69" fmla="*/ 46 h 140"/>
                  <a:gd name="T70" fmla="*/ 25 w 161"/>
                  <a:gd name="T71" fmla="*/ 44 h 140"/>
                  <a:gd name="T72" fmla="*/ 5 w 161"/>
                  <a:gd name="T73" fmla="*/ 40 h 140"/>
                  <a:gd name="T74" fmla="*/ 5 w 161"/>
                  <a:gd name="T75" fmla="*/ 40 h 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140">
                    <a:moveTo>
                      <a:pt x="5" y="40"/>
                    </a:moveTo>
                    <a:lnTo>
                      <a:pt x="5" y="40"/>
                    </a:lnTo>
                    <a:lnTo>
                      <a:pt x="0" y="58"/>
                    </a:lnTo>
                    <a:lnTo>
                      <a:pt x="0" y="74"/>
                    </a:lnTo>
                    <a:lnTo>
                      <a:pt x="3" y="88"/>
                    </a:lnTo>
                    <a:lnTo>
                      <a:pt x="8" y="102"/>
                    </a:lnTo>
                    <a:lnTo>
                      <a:pt x="16" y="114"/>
                    </a:lnTo>
                    <a:lnTo>
                      <a:pt x="25" y="124"/>
                    </a:lnTo>
                    <a:lnTo>
                      <a:pt x="38" y="132"/>
                    </a:lnTo>
                    <a:lnTo>
                      <a:pt x="52" y="138"/>
                    </a:lnTo>
                    <a:lnTo>
                      <a:pt x="68" y="140"/>
                    </a:lnTo>
                    <a:lnTo>
                      <a:pt x="85" y="138"/>
                    </a:lnTo>
                    <a:lnTo>
                      <a:pt x="101" y="134"/>
                    </a:lnTo>
                    <a:lnTo>
                      <a:pt x="115" y="128"/>
                    </a:lnTo>
                    <a:lnTo>
                      <a:pt x="128" y="118"/>
                    </a:lnTo>
                    <a:lnTo>
                      <a:pt x="139" y="108"/>
                    </a:lnTo>
                    <a:lnTo>
                      <a:pt x="150" y="94"/>
                    </a:lnTo>
                    <a:lnTo>
                      <a:pt x="155" y="80"/>
                    </a:lnTo>
                    <a:lnTo>
                      <a:pt x="161" y="64"/>
                    </a:lnTo>
                    <a:lnTo>
                      <a:pt x="161" y="44"/>
                    </a:lnTo>
                    <a:lnTo>
                      <a:pt x="155" y="28"/>
                    </a:lnTo>
                    <a:lnTo>
                      <a:pt x="150" y="12"/>
                    </a:lnTo>
                    <a:lnTo>
                      <a:pt x="136" y="0"/>
                    </a:lnTo>
                    <a:lnTo>
                      <a:pt x="117" y="16"/>
                    </a:lnTo>
                    <a:lnTo>
                      <a:pt x="95" y="30"/>
                    </a:lnTo>
                    <a:lnTo>
                      <a:pt x="87" y="38"/>
                    </a:lnTo>
                    <a:lnTo>
                      <a:pt x="76" y="42"/>
                    </a:lnTo>
                    <a:lnTo>
                      <a:pt x="65" y="46"/>
                    </a:lnTo>
                    <a:lnTo>
                      <a:pt x="57" y="46"/>
                    </a:lnTo>
                    <a:lnTo>
                      <a:pt x="38" y="46"/>
                    </a:lnTo>
                    <a:lnTo>
                      <a:pt x="25" y="44"/>
                    </a:lnTo>
                    <a:lnTo>
                      <a:pt x="5" y="40"/>
                    </a:lnTo>
                    <a:close/>
                  </a:path>
                </a:pathLst>
              </a:custGeom>
              <a:solidFill>
                <a:srgbClr val="356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2" name="Freeform 109"/>
              <p:cNvSpPr>
                <a:spLocks/>
              </p:cNvSpPr>
              <p:nvPr/>
            </p:nvSpPr>
            <p:spPr bwMode="auto">
              <a:xfrm>
                <a:off x="5671" y="1712"/>
                <a:ext cx="152" cy="134"/>
              </a:xfrm>
              <a:custGeom>
                <a:avLst/>
                <a:gdLst>
                  <a:gd name="T0" fmla="*/ 5 w 152"/>
                  <a:gd name="T1" fmla="*/ 40 h 134"/>
                  <a:gd name="T2" fmla="*/ 5 w 152"/>
                  <a:gd name="T3" fmla="*/ 40 h 134"/>
                  <a:gd name="T4" fmla="*/ 0 w 152"/>
                  <a:gd name="T5" fmla="*/ 56 h 134"/>
                  <a:gd name="T6" fmla="*/ 0 w 152"/>
                  <a:gd name="T7" fmla="*/ 56 h 134"/>
                  <a:gd name="T8" fmla="*/ 0 w 152"/>
                  <a:gd name="T9" fmla="*/ 72 h 134"/>
                  <a:gd name="T10" fmla="*/ 2 w 152"/>
                  <a:gd name="T11" fmla="*/ 86 h 134"/>
                  <a:gd name="T12" fmla="*/ 8 w 152"/>
                  <a:gd name="T13" fmla="*/ 98 h 134"/>
                  <a:gd name="T14" fmla="*/ 13 w 152"/>
                  <a:gd name="T15" fmla="*/ 110 h 134"/>
                  <a:gd name="T16" fmla="*/ 24 w 152"/>
                  <a:gd name="T17" fmla="*/ 120 h 134"/>
                  <a:gd name="T18" fmla="*/ 35 w 152"/>
                  <a:gd name="T19" fmla="*/ 128 h 134"/>
                  <a:gd name="T20" fmla="*/ 49 w 152"/>
                  <a:gd name="T21" fmla="*/ 132 h 134"/>
                  <a:gd name="T22" fmla="*/ 65 w 152"/>
                  <a:gd name="T23" fmla="*/ 134 h 134"/>
                  <a:gd name="T24" fmla="*/ 65 w 152"/>
                  <a:gd name="T25" fmla="*/ 134 h 134"/>
                  <a:gd name="T26" fmla="*/ 82 w 152"/>
                  <a:gd name="T27" fmla="*/ 134 h 134"/>
                  <a:gd name="T28" fmla="*/ 95 w 152"/>
                  <a:gd name="T29" fmla="*/ 130 h 134"/>
                  <a:gd name="T30" fmla="*/ 109 w 152"/>
                  <a:gd name="T31" fmla="*/ 124 h 134"/>
                  <a:gd name="T32" fmla="*/ 122 w 152"/>
                  <a:gd name="T33" fmla="*/ 114 h 134"/>
                  <a:gd name="T34" fmla="*/ 133 w 152"/>
                  <a:gd name="T35" fmla="*/ 104 h 134"/>
                  <a:gd name="T36" fmla="*/ 142 w 152"/>
                  <a:gd name="T37" fmla="*/ 92 h 134"/>
                  <a:gd name="T38" fmla="*/ 150 w 152"/>
                  <a:gd name="T39" fmla="*/ 78 h 134"/>
                  <a:gd name="T40" fmla="*/ 152 w 152"/>
                  <a:gd name="T41" fmla="*/ 62 h 134"/>
                  <a:gd name="T42" fmla="*/ 152 w 152"/>
                  <a:gd name="T43" fmla="*/ 62 h 134"/>
                  <a:gd name="T44" fmla="*/ 152 w 152"/>
                  <a:gd name="T45" fmla="*/ 44 h 134"/>
                  <a:gd name="T46" fmla="*/ 150 w 152"/>
                  <a:gd name="T47" fmla="*/ 28 h 134"/>
                  <a:gd name="T48" fmla="*/ 142 w 152"/>
                  <a:gd name="T49" fmla="*/ 12 h 134"/>
                  <a:gd name="T50" fmla="*/ 131 w 152"/>
                  <a:gd name="T51" fmla="*/ 0 h 134"/>
                  <a:gd name="T52" fmla="*/ 131 w 152"/>
                  <a:gd name="T53" fmla="*/ 0 h 134"/>
                  <a:gd name="T54" fmla="*/ 92 w 152"/>
                  <a:gd name="T55" fmla="*/ 32 h 134"/>
                  <a:gd name="T56" fmla="*/ 82 w 152"/>
                  <a:gd name="T57" fmla="*/ 38 h 134"/>
                  <a:gd name="T58" fmla="*/ 73 w 152"/>
                  <a:gd name="T59" fmla="*/ 44 h 134"/>
                  <a:gd name="T60" fmla="*/ 62 w 152"/>
                  <a:gd name="T61" fmla="*/ 46 h 134"/>
                  <a:gd name="T62" fmla="*/ 54 w 152"/>
                  <a:gd name="T63" fmla="*/ 46 h 134"/>
                  <a:gd name="T64" fmla="*/ 54 w 152"/>
                  <a:gd name="T65" fmla="*/ 46 h 134"/>
                  <a:gd name="T66" fmla="*/ 24 w 152"/>
                  <a:gd name="T67" fmla="*/ 44 h 134"/>
                  <a:gd name="T68" fmla="*/ 5 w 152"/>
                  <a:gd name="T69" fmla="*/ 40 h 134"/>
                  <a:gd name="T70" fmla="*/ 5 w 152"/>
                  <a:gd name="T71" fmla="*/ 40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34">
                    <a:moveTo>
                      <a:pt x="5" y="40"/>
                    </a:moveTo>
                    <a:lnTo>
                      <a:pt x="5" y="40"/>
                    </a:lnTo>
                    <a:lnTo>
                      <a:pt x="0" y="56"/>
                    </a:lnTo>
                    <a:lnTo>
                      <a:pt x="0" y="72"/>
                    </a:lnTo>
                    <a:lnTo>
                      <a:pt x="2" y="86"/>
                    </a:lnTo>
                    <a:lnTo>
                      <a:pt x="8" y="98"/>
                    </a:lnTo>
                    <a:lnTo>
                      <a:pt x="13" y="110"/>
                    </a:lnTo>
                    <a:lnTo>
                      <a:pt x="24" y="120"/>
                    </a:lnTo>
                    <a:lnTo>
                      <a:pt x="35" y="128"/>
                    </a:lnTo>
                    <a:lnTo>
                      <a:pt x="49" y="132"/>
                    </a:lnTo>
                    <a:lnTo>
                      <a:pt x="65" y="134"/>
                    </a:lnTo>
                    <a:lnTo>
                      <a:pt x="82" y="134"/>
                    </a:lnTo>
                    <a:lnTo>
                      <a:pt x="95" y="130"/>
                    </a:lnTo>
                    <a:lnTo>
                      <a:pt x="109" y="124"/>
                    </a:lnTo>
                    <a:lnTo>
                      <a:pt x="122" y="114"/>
                    </a:lnTo>
                    <a:lnTo>
                      <a:pt x="133" y="104"/>
                    </a:lnTo>
                    <a:lnTo>
                      <a:pt x="142" y="92"/>
                    </a:lnTo>
                    <a:lnTo>
                      <a:pt x="150" y="78"/>
                    </a:lnTo>
                    <a:lnTo>
                      <a:pt x="152" y="62"/>
                    </a:lnTo>
                    <a:lnTo>
                      <a:pt x="152" y="44"/>
                    </a:lnTo>
                    <a:lnTo>
                      <a:pt x="150" y="28"/>
                    </a:lnTo>
                    <a:lnTo>
                      <a:pt x="142" y="12"/>
                    </a:lnTo>
                    <a:lnTo>
                      <a:pt x="131" y="0"/>
                    </a:lnTo>
                    <a:lnTo>
                      <a:pt x="92" y="32"/>
                    </a:lnTo>
                    <a:lnTo>
                      <a:pt x="82" y="38"/>
                    </a:lnTo>
                    <a:lnTo>
                      <a:pt x="73" y="44"/>
                    </a:lnTo>
                    <a:lnTo>
                      <a:pt x="62" y="46"/>
                    </a:lnTo>
                    <a:lnTo>
                      <a:pt x="54" y="46"/>
                    </a:lnTo>
                    <a:lnTo>
                      <a:pt x="24" y="44"/>
                    </a:lnTo>
                    <a:lnTo>
                      <a:pt x="5" y="40"/>
                    </a:lnTo>
                    <a:close/>
                  </a:path>
                </a:pathLst>
              </a:custGeom>
              <a:solidFill>
                <a:srgbClr val="3965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3" name="Freeform 110"/>
              <p:cNvSpPr>
                <a:spLocks/>
              </p:cNvSpPr>
              <p:nvPr/>
            </p:nvSpPr>
            <p:spPr bwMode="auto">
              <a:xfrm>
                <a:off x="5690" y="1748"/>
                <a:ext cx="131" cy="92"/>
              </a:xfrm>
              <a:custGeom>
                <a:avLst/>
                <a:gdLst>
                  <a:gd name="T0" fmla="*/ 54 w 131"/>
                  <a:gd name="T1" fmla="*/ 0 h 92"/>
                  <a:gd name="T2" fmla="*/ 54 w 131"/>
                  <a:gd name="T3" fmla="*/ 0 h 92"/>
                  <a:gd name="T4" fmla="*/ 41 w 131"/>
                  <a:gd name="T5" fmla="*/ 2 h 92"/>
                  <a:gd name="T6" fmla="*/ 30 w 131"/>
                  <a:gd name="T7" fmla="*/ 4 h 92"/>
                  <a:gd name="T8" fmla="*/ 19 w 131"/>
                  <a:gd name="T9" fmla="*/ 8 h 92"/>
                  <a:gd name="T10" fmla="*/ 13 w 131"/>
                  <a:gd name="T11" fmla="*/ 14 h 92"/>
                  <a:gd name="T12" fmla="*/ 5 w 131"/>
                  <a:gd name="T13" fmla="*/ 22 h 92"/>
                  <a:gd name="T14" fmla="*/ 3 w 131"/>
                  <a:gd name="T15" fmla="*/ 28 h 92"/>
                  <a:gd name="T16" fmla="*/ 0 w 131"/>
                  <a:gd name="T17" fmla="*/ 38 h 92"/>
                  <a:gd name="T18" fmla="*/ 0 w 131"/>
                  <a:gd name="T19" fmla="*/ 46 h 92"/>
                  <a:gd name="T20" fmla="*/ 0 w 131"/>
                  <a:gd name="T21" fmla="*/ 46 h 92"/>
                  <a:gd name="T22" fmla="*/ 3 w 131"/>
                  <a:gd name="T23" fmla="*/ 56 h 92"/>
                  <a:gd name="T24" fmla="*/ 8 w 131"/>
                  <a:gd name="T25" fmla="*/ 66 h 92"/>
                  <a:gd name="T26" fmla="*/ 13 w 131"/>
                  <a:gd name="T27" fmla="*/ 74 h 92"/>
                  <a:gd name="T28" fmla="*/ 22 w 131"/>
                  <a:gd name="T29" fmla="*/ 80 h 92"/>
                  <a:gd name="T30" fmla="*/ 33 w 131"/>
                  <a:gd name="T31" fmla="*/ 86 h 92"/>
                  <a:gd name="T32" fmla="*/ 43 w 131"/>
                  <a:gd name="T33" fmla="*/ 90 h 92"/>
                  <a:gd name="T34" fmla="*/ 57 w 131"/>
                  <a:gd name="T35" fmla="*/ 92 h 92"/>
                  <a:gd name="T36" fmla="*/ 71 w 131"/>
                  <a:gd name="T37" fmla="*/ 92 h 92"/>
                  <a:gd name="T38" fmla="*/ 71 w 131"/>
                  <a:gd name="T39" fmla="*/ 92 h 92"/>
                  <a:gd name="T40" fmla="*/ 84 w 131"/>
                  <a:gd name="T41" fmla="*/ 90 h 92"/>
                  <a:gd name="T42" fmla="*/ 95 w 131"/>
                  <a:gd name="T43" fmla="*/ 86 h 92"/>
                  <a:gd name="T44" fmla="*/ 106 w 131"/>
                  <a:gd name="T45" fmla="*/ 82 h 92"/>
                  <a:gd name="T46" fmla="*/ 114 w 131"/>
                  <a:gd name="T47" fmla="*/ 76 h 92"/>
                  <a:gd name="T48" fmla="*/ 123 w 131"/>
                  <a:gd name="T49" fmla="*/ 68 h 92"/>
                  <a:gd name="T50" fmla="*/ 128 w 131"/>
                  <a:gd name="T51" fmla="*/ 60 h 92"/>
                  <a:gd name="T52" fmla="*/ 131 w 131"/>
                  <a:gd name="T53" fmla="*/ 50 h 92"/>
                  <a:gd name="T54" fmla="*/ 131 w 131"/>
                  <a:gd name="T55" fmla="*/ 40 h 92"/>
                  <a:gd name="T56" fmla="*/ 131 w 131"/>
                  <a:gd name="T57" fmla="*/ 40 h 92"/>
                  <a:gd name="T58" fmla="*/ 131 w 131"/>
                  <a:gd name="T59" fmla="*/ 30 h 92"/>
                  <a:gd name="T60" fmla="*/ 125 w 131"/>
                  <a:gd name="T61" fmla="*/ 22 h 92"/>
                  <a:gd name="T62" fmla="*/ 120 w 131"/>
                  <a:gd name="T63" fmla="*/ 16 h 92"/>
                  <a:gd name="T64" fmla="*/ 112 w 131"/>
                  <a:gd name="T65" fmla="*/ 10 h 92"/>
                  <a:gd name="T66" fmla="*/ 103 w 131"/>
                  <a:gd name="T67" fmla="*/ 6 h 92"/>
                  <a:gd name="T68" fmla="*/ 93 w 131"/>
                  <a:gd name="T69" fmla="*/ 2 h 92"/>
                  <a:gd name="T70" fmla="*/ 82 w 131"/>
                  <a:gd name="T71" fmla="*/ 0 h 92"/>
                  <a:gd name="T72" fmla="*/ 68 w 131"/>
                  <a:gd name="T73" fmla="*/ 0 h 92"/>
                  <a:gd name="T74" fmla="*/ 54 w 131"/>
                  <a:gd name="T75" fmla="*/ 0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1" h="92">
                    <a:moveTo>
                      <a:pt x="54" y="0"/>
                    </a:moveTo>
                    <a:lnTo>
                      <a:pt x="54" y="0"/>
                    </a:lnTo>
                    <a:lnTo>
                      <a:pt x="41" y="2"/>
                    </a:lnTo>
                    <a:lnTo>
                      <a:pt x="30" y="4"/>
                    </a:lnTo>
                    <a:lnTo>
                      <a:pt x="19" y="8"/>
                    </a:lnTo>
                    <a:lnTo>
                      <a:pt x="13" y="14"/>
                    </a:lnTo>
                    <a:lnTo>
                      <a:pt x="5" y="22"/>
                    </a:lnTo>
                    <a:lnTo>
                      <a:pt x="3" y="28"/>
                    </a:lnTo>
                    <a:lnTo>
                      <a:pt x="0" y="38"/>
                    </a:lnTo>
                    <a:lnTo>
                      <a:pt x="0" y="46"/>
                    </a:lnTo>
                    <a:lnTo>
                      <a:pt x="3" y="56"/>
                    </a:lnTo>
                    <a:lnTo>
                      <a:pt x="8" y="66"/>
                    </a:lnTo>
                    <a:lnTo>
                      <a:pt x="13" y="74"/>
                    </a:lnTo>
                    <a:lnTo>
                      <a:pt x="22" y="80"/>
                    </a:lnTo>
                    <a:lnTo>
                      <a:pt x="33" y="86"/>
                    </a:lnTo>
                    <a:lnTo>
                      <a:pt x="43" y="90"/>
                    </a:lnTo>
                    <a:lnTo>
                      <a:pt x="57" y="92"/>
                    </a:lnTo>
                    <a:lnTo>
                      <a:pt x="71" y="92"/>
                    </a:lnTo>
                    <a:lnTo>
                      <a:pt x="84" y="90"/>
                    </a:lnTo>
                    <a:lnTo>
                      <a:pt x="95" y="86"/>
                    </a:lnTo>
                    <a:lnTo>
                      <a:pt x="106" y="82"/>
                    </a:lnTo>
                    <a:lnTo>
                      <a:pt x="114" y="76"/>
                    </a:lnTo>
                    <a:lnTo>
                      <a:pt x="123" y="68"/>
                    </a:lnTo>
                    <a:lnTo>
                      <a:pt x="128" y="60"/>
                    </a:lnTo>
                    <a:lnTo>
                      <a:pt x="131" y="50"/>
                    </a:lnTo>
                    <a:lnTo>
                      <a:pt x="131" y="40"/>
                    </a:lnTo>
                    <a:lnTo>
                      <a:pt x="131" y="30"/>
                    </a:lnTo>
                    <a:lnTo>
                      <a:pt x="125" y="22"/>
                    </a:lnTo>
                    <a:lnTo>
                      <a:pt x="120" y="16"/>
                    </a:lnTo>
                    <a:lnTo>
                      <a:pt x="112" y="10"/>
                    </a:lnTo>
                    <a:lnTo>
                      <a:pt x="103" y="6"/>
                    </a:lnTo>
                    <a:lnTo>
                      <a:pt x="93" y="2"/>
                    </a:lnTo>
                    <a:lnTo>
                      <a:pt x="82" y="0"/>
                    </a:lnTo>
                    <a:lnTo>
                      <a:pt x="68"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4" name="Freeform 111"/>
              <p:cNvSpPr>
                <a:spLocks/>
              </p:cNvSpPr>
              <p:nvPr/>
            </p:nvSpPr>
            <p:spPr bwMode="auto">
              <a:xfrm>
                <a:off x="5783" y="1806"/>
                <a:ext cx="46" cy="36"/>
              </a:xfrm>
              <a:custGeom>
                <a:avLst/>
                <a:gdLst>
                  <a:gd name="T0" fmla="*/ 21 w 46"/>
                  <a:gd name="T1" fmla="*/ 0 h 36"/>
                  <a:gd name="T2" fmla="*/ 21 w 46"/>
                  <a:gd name="T3" fmla="*/ 0 h 36"/>
                  <a:gd name="T4" fmla="*/ 13 w 46"/>
                  <a:gd name="T5" fmla="*/ 2 h 36"/>
                  <a:gd name="T6" fmla="*/ 5 w 46"/>
                  <a:gd name="T7" fmla="*/ 6 h 36"/>
                  <a:gd name="T8" fmla="*/ 0 w 46"/>
                  <a:gd name="T9" fmla="*/ 12 h 36"/>
                  <a:gd name="T10" fmla="*/ 0 w 46"/>
                  <a:gd name="T11" fmla="*/ 20 h 36"/>
                  <a:gd name="T12" fmla="*/ 0 w 46"/>
                  <a:gd name="T13" fmla="*/ 20 h 36"/>
                  <a:gd name="T14" fmla="*/ 2 w 46"/>
                  <a:gd name="T15" fmla="*/ 26 h 36"/>
                  <a:gd name="T16" fmla="*/ 8 w 46"/>
                  <a:gd name="T17" fmla="*/ 32 h 36"/>
                  <a:gd name="T18" fmla="*/ 16 w 46"/>
                  <a:gd name="T19" fmla="*/ 34 h 36"/>
                  <a:gd name="T20" fmla="*/ 24 w 46"/>
                  <a:gd name="T21" fmla="*/ 36 h 36"/>
                  <a:gd name="T22" fmla="*/ 24 w 46"/>
                  <a:gd name="T23" fmla="*/ 36 h 36"/>
                  <a:gd name="T24" fmla="*/ 35 w 46"/>
                  <a:gd name="T25" fmla="*/ 34 h 36"/>
                  <a:gd name="T26" fmla="*/ 40 w 46"/>
                  <a:gd name="T27" fmla="*/ 30 h 36"/>
                  <a:gd name="T28" fmla="*/ 46 w 46"/>
                  <a:gd name="T29" fmla="*/ 24 h 36"/>
                  <a:gd name="T30" fmla="*/ 46 w 46"/>
                  <a:gd name="T31" fmla="*/ 16 h 36"/>
                  <a:gd name="T32" fmla="*/ 46 w 46"/>
                  <a:gd name="T33" fmla="*/ 16 h 36"/>
                  <a:gd name="T34" fmla="*/ 43 w 46"/>
                  <a:gd name="T35" fmla="*/ 10 h 36"/>
                  <a:gd name="T36" fmla="*/ 38 w 46"/>
                  <a:gd name="T37" fmla="*/ 4 h 36"/>
                  <a:gd name="T38" fmla="*/ 30 w 46"/>
                  <a:gd name="T39" fmla="*/ 2 h 36"/>
                  <a:gd name="T40" fmla="*/ 21 w 46"/>
                  <a:gd name="T41" fmla="*/ 0 h 36"/>
                  <a:gd name="T42" fmla="*/ 21 w 46"/>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 h="36">
                    <a:moveTo>
                      <a:pt x="21" y="0"/>
                    </a:moveTo>
                    <a:lnTo>
                      <a:pt x="21" y="0"/>
                    </a:lnTo>
                    <a:lnTo>
                      <a:pt x="13" y="2"/>
                    </a:lnTo>
                    <a:lnTo>
                      <a:pt x="5" y="6"/>
                    </a:lnTo>
                    <a:lnTo>
                      <a:pt x="0" y="12"/>
                    </a:lnTo>
                    <a:lnTo>
                      <a:pt x="0" y="20"/>
                    </a:lnTo>
                    <a:lnTo>
                      <a:pt x="2" y="26"/>
                    </a:lnTo>
                    <a:lnTo>
                      <a:pt x="8" y="32"/>
                    </a:lnTo>
                    <a:lnTo>
                      <a:pt x="16" y="34"/>
                    </a:lnTo>
                    <a:lnTo>
                      <a:pt x="24" y="36"/>
                    </a:lnTo>
                    <a:lnTo>
                      <a:pt x="35" y="34"/>
                    </a:lnTo>
                    <a:lnTo>
                      <a:pt x="40" y="30"/>
                    </a:lnTo>
                    <a:lnTo>
                      <a:pt x="46" y="24"/>
                    </a:lnTo>
                    <a:lnTo>
                      <a:pt x="46" y="16"/>
                    </a:lnTo>
                    <a:lnTo>
                      <a:pt x="43" y="10"/>
                    </a:lnTo>
                    <a:lnTo>
                      <a:pt x="38" y="4"/>
                    </a:lnTo>
                    <a:lnTo>
                      <a:pt x="30" y="2"/>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5" name="Freeform 112"/>
              <p:cNvSpPr>
                <a:spLocks/>
              </p:cNvSpPr>
              <p:nvPr/>
            </p:nvSpPr>
            <p:spPr bwMode="auto">
              <a:xfrm>
                <a:off x="5813" y="1844"/>
                <a:ext cx="27" cy="22"/>
              </a:xfrm>
              <a:custGeom>
                <a:avLst/>
                <a:gdLst>
                  <a:gd name="T0" fmla="*/ 13 w 27"/>
                  <a:gd name="T1" fmla="*/ 0 h 22"/>
                  <a:gd name="T2" fmla="*/ 13 w 27"/>
                  <a:gd name="T3" fmla="*/ 0 h 22"/>
                  <a:gd name="T4" fmla="*/ 8 w 27"/>
                  <a:gd name="T5" fmla="*/ 2 h 22"/>
                  <a:gd name="T6" fmla="*/ 2 w 27"/>
                  <a:gd name="T7" fmla="*/ 4 h 22"/>
                  <a:gd name="T8" fmla="*/ 0 w 27"/>
                  <a:gd name="T9" fmla="*/ 8 h 22"/>
                  <a:gd name="T10" fmla="*/ 0 w 27"/>
                  <a:gd name="T11" fmla="*/ 12 h 22"/>
                  <a:gd name="T12" fmla="*/ 0 w 27"/>
                  <a:gd name="T13" fmla="*/ 12 h 22"/>
                  <a:gd name="T14" fmla="*/ 0 w 27"/>
                  <a:gd name="T15" fmla="*/ 16 h 22"/>
                  <a:gd name="T16" fmla="*/ 5 w 27"/>
                  <a:gd name="T17" fmla="*/ 20 h 22"/>
                  <a:gd name="T18" fmla="*/ 8 w 27"/>
                  <a:gd name="T19" fmla="*/ 22 h 22"/>
                  <a:gd name="T20" fmla="*/ 13 w 27"/>
                  <a:gd name="T21" fmla="*/ 22 h 22"/>
                  <a:gd name="T22" fmla="*/ 13 w 27"/>
                  <a:gd name="T23" fmla="*/ 22 h 22"/>
                  <a:gd name="T24" fmla="*/ 19 w 27"/>
                  <a:gd name="T25" fmla="*/ 22 h 22"/>
                  <a:gd name="T26" fmla="*/ 24 w 27"/>
                  <a:gd name="T27" fmla="*/ 18 h 22"/>
                  <a:gd name="T28" fmla="*/ 27 w 27"/>
                  <a:gd name="T29" fmla="*/ 16 h 22"/>
                  <a:gd name="T30" fmla="*/ 27 w 27"/>
                  <a:gd name="T31" fmla="*/ 10 h 22"/>
                  <a:gd name="T32" fmla="*/ 27 w 27"/>
                  <a:gd name="T33" fmla="*/ 10 h 22"/>
                  <a:gd name="T34" fmla="*/ 27 w 27"/>
                  <a:gd name="T35" fmla="*/ 6 h 22"/>
                  <a:gd name="T36" fmla="*/ 24 w 27"/>
                  <a:gd name="T37" fmla="*/ 4 h 22"/>
                  <a:gd name="T38" fmla="*/ 19 w 27"/>
                  <a:gd name="T39" fmla="*/ 2 h 22"/>
                  <a:gd name="T40" fmla="*/ 13 w 27"/>
                  <a:gd name="T41" fmla="*/ 0 h 22"/>
                  <a:gd name="T42" fmla="*/ 13 w 27"/>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22">
                    <a:moveTo>
                      <a:pt x="13" y="0"/>
                    </a:moveTo>
                    <a:lnTo>
                      <a:pt x="13" y="0"/>
                    </a:lnTo>
                    <a:lnTo>
                      <a:pt x="8" y="2"/>
                    </a:lnTo>
                    <a:lnTo>
                      <a:pt x="2" y="4"/>
                    </a:lnTo>
                    <a:lnTo>
                      <a:pt x="0" y="8"/>
                    </a:lnTo>
                    <a:lnTo>
                      <a:pt x="0" y="12"/>
                    </a:lnTo>
                    <a:lnTo>
                      <a:pt x="0" y="16"/>
                    </a:lnTo>
                    <a:lnTo>
                      <a:pt x="5" y="20"/>
                    </a:lnTo>
                    <a:lnTo>
                      <a:pt x="8" y="22"/>
                    </a:lnTo>
                    <a:lnTo>
                      <a:pt x="13" y="22"/>
                    </a:lnTo>
                    <a:lnTo>
                      <a:pt x="19" y="22"/>
                    </a:lnTo>
                    <a:lnTo>
                      <a:pt x="24" y="18"/>
                    </a:lnTo>
                    <a:lnTo>
                      <a:pt x="27" y="16"/>
                    </a:lnTo>
                    <a:lnTo>
                      <a:pt x="27" y="10"/>
                    </a:lnTo>
                    <a:lnTo>
                      <a:pt x="27" y="6"/>
                    </a:lnTo>
                    <a:lnTo>
                      <a:pt x="24" y="4"/>
                    </a:lnTo>
                    <a:lnTo>
                      <a:pt x="19" y="2"/>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6" name="Freeform 113"/>
              <p:cNvSpPr>
                <a:spLocks/>
              </p:cNvSpPr>
              <p:nvPr/>
            </p:nvSpPr>
            <p:spPr bwMode="auto">
              <a:xfrm>
                <a:off x="5297" y="1616"/>
                <a:ext cx="259" cy="330"/>
              </a:xfrm>
              <a:custGeom>
                <a:avLst/>
                <a:gdLst>
                  <a:gd name="T0" fmla="*/ 150 w 259"/>
                  <a:gd name="T1" fmla="*/ 0 h 330"/>
                  <a:gd name="T2" fmla="*/ 150 w 259"/>
                  <a:gd name="T3" fmla="*/ 0 h 330"/>
                  <a:gd name="T4" fmla="*/ 136 w 259"/>
                  <a:gd name="T5" fmla="*/ 0 h 330"/>
                  <a:gd name="T6" fmla="*/ 123 w 259"/>
                  <a:gd name="T7" fmla="*/ 2 h 330"/>
                  <a:gd name="T8" fmla="*/ 109 w 259"/>
                  <a:gd name="T9" fmla="*/ 6 h 330"/>
                  <a:gd name="T10" fmla="*/ 98 w 259"/>
                  <a:gd name="T11" fmla="*/ 10 h 330"/>
                  <a:gd name="T12" fmla="*/ 85 w 259"/>
                  <a:gd name="T13" fmla="*/ 16 h 330"/>
                  <a:gd name="T14" fmla="*/ 74 w 259"/>
                  <a:gd name="T15" fmla="*/ 22 h 330"/>
                  <a:gd name="T16" fmla="*/ 52 w 259"/>
                  <a:gd name="T17" fmla="*/ 40 h 330"/>
                  <a:gd name="T18" fmla="*/ 33 w 259"/>
                  <a:gd name="T19" fmla="*/ 62 h 330"/>
                  <a:gd name="T20" fmla="*/ 19 w 259"/>
                  <a:gd name="T21" fmla="*/ 88 h 330"/>
                  <a:gd name="T22" fmla="*/ 8 w 259"/>
                  <a:gd name="T23" fmla="*/ 118 h 330"/>
                  <a:gd name="T24" fmla="*/ 0 w 259"/>
                  <a:gd name="T25" fmla="*/ 152 h 330"/>
                  <a:gd name="T26" fmla="*/ 0 w 259"/>
                  <a:gd name="T27" fmla="*/ 152 h 330"/>
                  <a:gd name="T28" fmla="*/ 0 w 259"/>
                  <a:gd name="T29" fmla="*/ 186 h 330"/>
                  <a:gd name="T30" fmla="*/ 3 w 259"/>
                  <a:gd name="T31" fmla="*/ 218 h 330"/>
                  <a:gd name="T32" fmla="*/ 11 w 259"/>
                  <a:gd name="T33" fmla="*/ 248 h 330"/>
                  <a:gd name="T34" fmla="*/ 25 w 259"/>
                  <a:gd name="T35" fmla="*/ 274 h 330"/>
                  <a:gd name="T36" fmla="*/ 41 w 259"/>
                  <a:gd name="T37" fmla="*/ 296 h 330"/>
                  <a:gd name="T38" fmla="*/ 49 w 259"/>
                  <a:gd name="T39" fmla="*/ 306 h 330"/>
                  <a:gd name="T40" fmla="*/ 60 w 259"/>
                  <a:gd name="T41" fmla="*/ 314 h 330"/>
                  <a:gd name="T42" fmla="*/ 71 w 259"/>
                  <a:gd name="T43" fmla="*/ 320 h 330"/>
                  <a:gd name="T44" fmla="*/ 85 w 259"/>
                  <a:gd name="T45" fmla="*/ 326 h 330"/>
                  <a:gd name="T46" fmla="*/ 96 w 259"/>
                  <a:gd name="T47" fmla="*/ 328 h 330"/>
                  <a:gd name="T48" fmla="*/ 109 w 259"/>
                  <a:gd name="T49" fmla="*/ 330 h 330"/>
                  <a:gd name="T50" fmla="*/ 109 w 259"/>
                  <a:gd name="T51" fmla="*/ 330 h 330"/>
                  <a:gd name="T52" fmla="*/ 123 w 259"/>
                  <a:gd name="T53" fmla="*/ 330 h 330"/>
                  <a:gd name="T54" fmla="*/ 136 w 259"/>
                  <a:gd name="T55" fmla="*/ 328 h 330"/>
                  <a:gd name="T56" fmla="*/ 147 w 259"/>
                  <a:gd name="T57" fmla="*/ 324 h 330"/>
                  <a:gd name="T58" fmla="*/ 161 w 259"/>
                  <a:gd name="T59" fmla="*/ 320 h 330"/>
                  <a:gd name="T60" fmla="*/ 172 w 259"/>
                  <a:gd name="T61" fmla="*/ 312 h 330"/>
                  <a:gd name="T62" fmla="*/ 186 w 259"/>
                  <a:gd name="T63" fmla="*/ 304 h 330"/>
                  <a:gd name="T64" fmla="*/ 205 w 259"/>
                  <a:gd name="T65" fmla="*/ 284 h 330"/>
                  <a:gd name="T66" fmla="*/ 224 w 259"/>
                  <a:gd name="T67" fmla="*/ 260 h 330"/>
                  <a:gd name="T68" fmla="*/ 240 w 259"/>
                  <a:gd name="T69" fmla="*/ 232 h 330"/>
                  <a:gd name="T70" fmla="*/ 251 w 259"/>
                  <a:gd name="T71" fmla="*/ 200 h 330"/>
                  <a:gd name="T72" fmla="*/ 256 w 259"/>
                  <a:gd name="T73" fmla="*/ 166 h 330"/>
                  <a:gd name="T74" fmla="*/ 256 w 259"/>
                  <a:gd name="T75" fmla="*/ 166 h 330"/>
                  <a:gd name="T76" fmla="*/ 259 w 259"/>
                  <a:gd name="T77" fmla="*/ 132 h 330"/>
                  <a:gd name="T78" fmla="*/ 256 w 259"/>
                  <a:gd name="T79" fmla="*/ 100 h 330"/>
                  <a:gd name="T80" fmla="*/ 246 w 259"/>
                  <a:gd name="T81" fmla="*/ 72 h 330"/>
                  <a:gd name="T82" fmla="*/ 235 w 259"/>
                  <a:gd name="T83" fmla="*/ 50 h 330"/>
                  <a:gd name="T84" fmla="*/ 218 w 259"/>
                  <a:gd name="T85" fmla="*/ 30 h 330"/>
                  <a:gd name="T86" fmla="*/ 207 w 259"/>
                  <a:gd name="T87" fmla="*/ 22 h 330"/>
                  <a:gd name="T88" fmla="*/ 196 w 259"/>
                  <a:gd name="T89" fmla="*/ 14 h 330"/>
                  <a:gd name="T90" fmla="*/ 186 w 259"/>
                  <a:gd name="T91" fmla="*/ 10 h 330"/>
                  <a:gd name="T92" fmla="*/ 175 w 259"/>
                  <a:gd name="T93" fmla="*/ 4 h 330"/>
                  <a:gd name="T94" fmla="*/ 161 w 259"/>
                  <a:gd name="T95" fmla="*/ 2 h 330"/>
                  <a:gd name="T96" fmla="*/ 150 w 259"/>
                  <a:gd name="T97" fmla="*/ 0 h 330"/>
                  <a:gd name="T98" fmla="*/ 150 w 259"/>
                  <a:gd name="T99" fmla="*/ 0 h 3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9" h="330">
                    <a:moveTo>
                      <a:pt x="150" y="0"/>
                    </a:moveTo>
                    <a:lnTo>
                      <a:pt x="150" y="0"/>
                    </a:lnTo>
                    <a:lnTo>
                      <a:pt x="136" y="0"/>
                    </a:lnTo>
                    <a:lnTo>
                      <a:pt x="123" y="2"/>
                    </a:lnTo>
                    <a:lnTo>
                      <a:pt x="109" y="6"/>
                    </a:lnTo>
                    <a:lnTo>
                      <a:pt x="98" y="10"/>
                    </a:lnTo>
                    <a:lnTo>
                      <a:pt x="85" y="16"/>
                    </a:lnTo>
                    <a:lnTo>
                      <a:pt x="74" y="22"/>
                    </a:lnTo>
                    <a:lnTo>
                      <a:pt x="52" y="40"/>
                    </a:lnTo>
                    <a:lnTo>
                      <a:pt x="33" y="62"/>
                    </a:lnTo>
                    <a:lnTo>
                      <a:pt x="19" y="88"/>
                    </a:lnTo>
                    <a:lnTo>
                      <a:pt x="8" y="118"/>
                    </a:lnTo>
                    <a:lnTo>
                      <a:pt x="0" y="152"/>
                    </a:lnTo>
                    <a:lnTo>
                      <a:pt x="0" y="186"/>
                    </a:lnTo>
                    <a:lnTo>
                      <a:pt x="3" y="218"/>
                    </a:lnTo>
                    <a:lnTo>
                      <a:pt x="11" y="248"/>
                    </a:lnTo>
                    <a:lnTo>
                      <a:pt x="25" y="274"/>
                    </a:lnTo>
                    <a:lnTo>
                      <a:pt x="41" y="296"/>
                    </a:lnTo>
                    <a:lnTo>
                      <a:pt x="49" y="306"/>
                    </a:lnTo>
                    <a:lnTo>
                      <a:pt x="60" y="314"/>
                    </a:lnTo>
                    <a:lnTo>
                      <a:pt x="71" y="320"/>
                    </a:lnTo>
                    <a:lnTo>
                      <a:pt x="85" y="326"/>
                    </a:lnTo>
                    <a:lnTo>
                      <a:pt x="96" y="328"/>
                    </a:lnTo>
                    <a:lnTo>
                      <a:pt x="109" y="330"/>
                    </a:lnTo>
                    <a:lnTo>
                      <a:pt x="123" y="330"/>
                    </a:lnTo>
                    <a:lnTo>
                      <a:pt x="136" y="328"/>
                    </a:lnTo>
                    <a:lnTo>
                      <a:pt x="147" y="324"/>
                    </a:lnTo>
                    <a:lnTo>
                      <a:pt x="161" y="320"/>
                    </a:lnTo>
                    <a:lnTo>
                      <a:pt x="172" y="312"/>
                    </a:lnTo>
                    <a:lnTo>
                      <a:pt x="186" y="304"/>
                    </a:lnTo>
                    <a:lnTo>
                      <a:pt x="205" y="284"/>
                    </a:lnTo>
                    <a:lnTo>
                      <a:pt x="224" y="260"/>
                    </a:lnTo>
                    <a:lnTo>
                      <a:pt x="240" y="232"/>
                    </a:lnTo>
                    <a:lnTo>
                      <a:pt x="251" y="200"/>
                    </a:lnTo>
                    <a:lnTo>
                      <a:pt x="256" y="166"/>
                    </a:lnTo>
                    <a:lnTo>
                      <a:pt x="259" y="132"/>
                    </a:lnTo>
                    <a:lnTo>
                      <a:pt x="256" y="100"/>
                    </a:lnTo>
                    <a:lnTo>
                      <a:pt x="246" y="72"/>
                    </a:lnTo>
                    <a:lnTo>
                      <a:pt x="235" y="50"/>
                    </a:lnTo>
                    <a:lnTo>
                      <a:pt x="218" y="30"/>
                    </a:lnTo>
                    <a:lnTo>
                      <a:pt x="207" y="22"/>
                    </a:lnTo>
                    <a:lnTo>
                      <a:pt x="196" y="14"/>
                    </a:lnTo>
                    <a:lnTo>
                      <a:pt x="186" y="10"/>
                    </a:lnTo>
                    <a:lnTo>
                      <a:pt x="175" y="4"/>
                    </a:lnTo>
                    <a:lnTo>
                      <a:pt x="161" y="2"/>
                    </a:lnTo>
                    <a:lnTo>
                      <a:pt x="150" y="0"/>
                    </a:lnTo>
                    <a:close/>
                  </a:path>
                </a:pathLst>
              </a:custGeom>
              <a:solidFill>
                <a:srgbClr val="FA96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7" name="Freeform 114"/>
              <p:cNvSpPr>
                <a:spLocks/>
              </p:cNvSpPr>
              <p:nvPr/>
            </p:nvSpPr>
            <p:spPr bwMode="auto">
              <a:xfrm>
                <a:off x="5308" y="1626"/>
                <a:ext cx="237" cy="296"/>
              </a:xfrm>
              <a:custGeom>
                <a:avLst/>
                <a:gdLst>
                  <a:gd name="T0" fmla="*/ 136 w 237"/>
                  <a:gd name="T1" fmla="*/ 0 h 296"/>
                  <a:gd name="T2" fmla="*/ 136 w 237"/>
                  <a:gd name="T3" fmla="*/ 0 h 296"/>
                  <a:gd name="T4" fmla="*/ 125 w 237"/>
                  <a:gd name="T5" fmla="*/ 0 h 296"/>
                  <a:gd name="T6" fmla="*/ 112 w 237"/>
                  <a:gd name="T7" fmla="*/ 2 h 296"/>
                  <a:gd name="T8" fmla="*/ 101 w 237"/>
                  <a:gd name="T9" fmla="*/ 6 h 296"/>
                  <a:gd name="T10" fmla="*/ 90 w 237"/>
                  <a:gd name="T11" fmla="*/ 10 h 296"/>
                  <a:gd name="T12" fmla="*/ 68 w 237"/>
                  <a:gd name="T13" fmla="*/ 22 h 296"/>
                  <a:gd name="T14" fmla="*/ 49 w 237"/>
                  <a:gd name="T15" fmla="*/ 40 h 296"/>
                  <a:gd name="T16" fmla="*/ 30 w 237"/>
                  <a:gd name="T17" fmla="*/ 62 h 296"/>
                  <a:gd name="T18" fmla="*/ 16 w 237"/>
                  <a:gd name="T19" fmla="*/ 86 h 296"/>
                  <a:gd name="T20" fmla="*/ 8 w 237"/>
                  <a:gd name="T21" fmla="*/ 114 h 296"/>
                  <a:gd name="T22" fmla="*/ 0 w 237"/>
                  <a:gd name="T23" fmla="*/ 142 h 296"/>
                  <a:gd name="T24" fmla="*/ 0 w 237"/>
                  <a:gd name="T25" fmla="*/ 142 h 296"/>
                  <a:gd name="T26" fmla="*/ 0 w 237"/>
                  <a:gd name="T27" fmla="*/ 172 h 296"/>
                  <a:gd name="T28" fmla="*/ 3 w 237"/>
                  <a:gd name="T29" fmla="*/ 200 h 296"/>
                  <a:gd name="T30" fmla="*/ 11 w 237"/>
                  <a:gd name="T31" fmla="*/ 226 h 296"/>
                  <a:gd name="T32" fmla="*/ 22 w 237"/>
                  <a:gd name="T33" fmla="*/ 250 h 296"/>
                  <a:gd name="T34" fmla="*/ 38 w 237"/>
                  <a:gd name="T35" fmla="*/ 268 h 296"/>
                  <a:gd name="T36" fmla="*/ 55 w 237"/>
                  <a:gd name="T37" fmla="*/ 282 h 296"/>
                  <a:gd name="T38" fmla="*/ 65 w 237"/>
                  <a:gd name="T39" fmla="*/ 288 h 296"/>
                  <a:gd name="T40" fmla="*/ 76 w 237"/>
                  <a:gd name="T41" fmla="*/ 292 h 296"/>
                  <a:gd name="T42" fmla="*/ 87 w 237"/>
                  <a:gd name="T43" fmla="*/ 296 h 296"/>
                  <a:gd name="T44" fmla="*/ 101 w 237"/>
                  <a:gd name="T45" fmla="*/ 296 h 296"/>
                  <a:gd name="T46" fmla="*/ 101 w 237"/>
                  <a:gd name="T47" fmla="*/ 296 h 296"/>
                  <a:gd name="T48" fmla="*/ 112 w 237"/>
                  <a:gd name="T49" fmla="*/ 296 h 296"/>
                  <a:gd name="T50" fmla="*/ 123 w 237"/>
                  <a:gd name="T51" fmla="*/ 296 h 296"/>
                  <a:gd name="T52" fmla="*/ 136 w 237"/>
                  <a:gd name="T53" fmla="*/ 292 h 296"/>
                  <a:gd name="T54" fmla="*/ 147 w 237"/>
                  <a:gd name="T55" fmla="*/ 288 h 296"/>
                  <a:gd name="T56" fmla="*/ 169 w 237"/>
                  <a:gd name="T57" fmla="*/ 274 h 296"/>
                  <a:gd name="T58" fmla="*/ 188 w 237"/>
                  <a:gd name="T59" fmla="*/ 258 h 296"/>
                  <a:gd name="T60" fmla="*/ 205 w 237"/>
                  <a:gd name="T61" fmla="*/ 236 h 296"/>
                  <a:gd name="T62" fmla="*/ 218 w 237"/>
                  <a:gd name="T63" fmla="*/ 212 h 296"/>
                  <a:gd name="T64" fmla="*/ 229 w 237"/>
                  <a:gd name="T65" fmla="*/ 184 h 296"/>
                  <a:gd name="T66" fmla="*/ 235 w 237"/>
                  <a:gd name="T67" fmla="*/ 154 h 296"/>
                  <a:gd name="T68" fmla="*/ 235 w 237"/>
                  <a:gd name="T69" fmla="*/ 154 h 296"/>
                  <a:gd name="T70" fmla="*/ 237 w 237"/>
                  <a:gd name="T71" fmla="*/ 124 h 296"/>
                  <a:gd name="T72" fmla="*/ 235 w 237"/>
                  <a:gd name="T73" fmla="*/ 96 h 296"/>
                  <a:gd name="T74" fmla="*/ 226 w 237"/>
                  <a:gd name="T75" fmla="*/ 70 h 296"/>
                  <a:gd name="T76" fmla="*/ 213 w 237"/>
                  <a:gd name="T77" fmla="*/ 48 h 296"/>
                  <a:gd name="T78" fmla="*/ 199 w 237"/>
                  <a:gd name="T79" fmla="*/ 30 h 296"/>
                  <a:gd name="T80" fmla="*/ 180 w 237"/>
                  <a:gd name="T81" fmla="*/ 14 h 296"/>
                  <a:gd name="T82" fmla="*/ 169 w 237"/>
                  <a:gd name="T83" fmla="*/ 8 h 296"/>
                  <a:gd name="T84" fmla="*/ 161 w 237"/>
                  <a:gd name="T85" fmla="*/ 4 h 296"/>
                  <a:gd name="T86" fmla="*/ 147 w 237"/>
                  <a:gd name="T87" fmla="*/ 2 h 296"/>
                  <a:gd name="T88" fmla="*/ 136 w 237"/>
                  <a:gd name="T89" fmla="*/ 0 h 296"/>
                  <a:gd name="T90" fmla="*/ 136 w 237"/>
                  <a:gd name="T91" fmla="*/ 0 h 2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7" h="296">
                    <a:moveTo>
                      <a:pt x="136" y="0"/>
                    </a:moveTo>
                    <a:lnTo>
                      <a:pt x="136" y="0"/>
                    </a:lnTo>
                    <a:lnTo>
                      <a:pt x="125" y="0"/>
                    </a:lnTo>
                    <a:lnTo>
                      <a:pt x="112" y="2"/>
                    </a:lnTo>
                    <a:lnTo>
                      <a:pt x="101" y="6"/>
                    </a:lnTo>
                    <a:lnTo>
                      <a:pt x="90" y="10"/>
                    </a:lnTo>
                    <a:lnTo>
                      <a:pt x="68" y="22"/>
                    </a:lnTo>
                    <a:lnTo>
                      <a:pt x="49" y="40"/>
                    </a:lnTo>
                    <a:lnTo>
                      <a:pt x="30" y="62"/>
                    </a:lnTo>
                    <a:lnTo>
                      <a:pt x="16" y="86"/>
                    </a:lnTo>
                    <a:lnTo>
                      <a:pt x="8" y="114"/>
                    </a:lnTo>
                    <a:lnTo>
                      <a:pt x="0" y="142"/>
                    </a:lnTo>
                    <a:lnTo>
                      <a:pt x="0" y="172"/>
                    </a:lnTo>
                    <a:lnTo>
                      <a:pt x="3" y="200"/>
                    </a:lnTo>
                    <a:lnTo>
                      <a:pt x="11" y="226"/>
                    </a:lnTo>
                    <a:lnTo>
                      <a:pt x="22" y="250"/>
                    </a:lnTo>
                    <a:lnTo>
                      <a:pt x="38" y="268"/>
                    </a:lnTo>
                    <a:lnTo>
                      <a:pt x="55" y="282"/>
                    </a:lnTo>
                    <a:lnTo>
                      <a:pt x="65" y="288"/>
                    </a:lnTo>
                    <a:lnTo>
                      <a:pt x="76" y="292"/>
                    </a:lnTo>
                    <a:lnTo>
                      <a:pt x="87" y="296"/>
                    </a:lnTo>
                    <a:lnTo>
                      <a:pt x="101" y="296"/>
                    </a:lnTo>
                    <a:lnTo>
                      <a:pt x="112" y="296"/>
                    </a:lnTo>
                    <a:lnTo>
                      <a:pt x="123" y="296"/>
                    </a:lnTo>
                    <a:lnTo>
                      <a:pt x="136" y="292"/>
                    </a:lnTo>
                    <a:lnTo>
                      <a:pt x="147" y="288"/>
                    </a:lnTo>
                    <a:lnTo>
                      <a:pt x="169" y="274"/>
                    </a:lnTo>
                    <a:lnTo>
                      <a:pt x="188" y="258"/>
                    </a:lnTo>
                    <a:lnTo>
                      <a:pt x="205" y="236"/>
                    </a:lnTo>
                    <a:lnTo>
                      <a:pt x="218" y="212"/>
                    </a:lnTo>
                    <a:lnTo>
                      <a:pt x="229" y="184"/>
                    </a:lnTo>
                    <a:lnTo>
                      <a:pt x="235" y="154"/>
                    </a:lnTo>
                    <a:lnTo>
                      <a:pt x="237" y="124"/>
                    </a:lnTo>
                    <a:lnTo>
                      <a:pt x="235" y="96"/>
                    </a:lnTo>
                    <a:lnTo>
                      <a:pt x="226" y="70"/>
                    </a:lnTo>
                    <a:lnTo>
                      <a:pt x="213" y="48"/>
                    </a:lnTo>
                    <a:lnTo>
                      <a:pt x="199" y="30"/>
                    </a:lnTo>
                    <a:lnTo>
                      <a:pt x="180" y="14"/>
                    </a:lnTo>
                    <a:lnTo>
                      <a:pt x="169" y="8"/>
                    </a:lnTo>
                    <a:lnTo>
                      <a:pt x="161" y="4"/>
                    </a:lnTo>
                    <a:lnTo>
                      <a:pt x="147" y="2"/>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8" name="Freeform 115"/>
              <p:cNvSpPr>
                <a:spLocks/>
              </p:cNvSpPr>
              <p:nvPr/>
            </p:nvSpPr>
            <p:spPr bwMode="auto">
              <a:xfrm>
                <a:off x="5308" y="1626"/>
                <a:ext cx="229" cy="226"/>
              </a:xfrm>
              <a:custGeom>
                <a:avLst/>
                <a:gdLst>
                  <a:gd name="T0" fmla="*/ 0 w 229"/>
                  <a:gd name="T1" fmla="*/ 164 h 226"/>
                  <a:gd name="T2" fmla="*/ 0 w 229"/>
                  <a:gd name="T3" fmla="*/ 164 h 226"/>
                  <a:gd name="T4" fmla="*/ 5 w 229"/>
                  <a:gd name="T5" fmla="*/ 178 h 226"/>
                  <a:gd name="T6" fmla="*/ 14 w 229"/>
                  <a:gd name="T7" fmla="*/ 188 h 226"/>
                  <a:gd name="T8" fmla="*/ 25 w 229"/>
                  <a:gd name="T9" fmla="*/ 198 h 226"/>
                  <a:gd name="T10" fmla="*/ 35 w 229"/>
                  <a:gd name="T11" fmla="*/ 208 h 226"/>
                  <a:gd name="T12" fmla="*/ 46 w 229"/>
                  <a:gd name="T13" fmla="*/ 214 h 226"/>
                  <a:gd name="T14" fmla="*/ 60 w 229"/>
                  <a:gd name="T15" fmla="*/ 220 h 226"/>
                  <a:gd name="T16" fmla="*/ 76 w 229"/>
                  <a:gd name="T17" fmla="*/ 224 h 226"/>
                  <a:gd name="T18" fmla="*/ 90 w 229"/>
                  <a:gd name="T19" fmla="*/ 226 h 226"/>
                  <a:gd name="T20" fmla="*/ 90 w 229"/>
                  <a:gd name="T21" fmla="*/ 226 h 226"/>
                  <a:gd name="T22" fmla="*/ 104 w 229"/>
                  <a:gd name="T23" fmla="*/ 226 h 226"/>
                  <a:gd name="T24" fmla="*/ 115 w 229"/>
                  <a:gd name="T25" fmla="*/ 224 h 226"/>
                  <a:gd name="T26" fmla="*/ 139 w 229"/>
                  <a:gd name="T27" fmla="*/ 218 h 226"/>
                  <a:gd name="T28" fmla="*/ 161 w 229"/>
                  <a:gd name="T29" fmla="*/ 208 h 226"/>
                  <a:gd name="T30" fmla="*/ 180 w 229"/>
                  <a:gd name="T31" fmla="*/ 194 h 226"/>
                  <a:gd name="T32" fmla="*/ 196 w 229"/>
                  <a:gd name="T33" fmla="*/ 178 h 226"/>
                  <a:gd name="T34" fmla="*/ 210 w 229"/>
                  <a:gd name="T35" fmla="*/ 158 h 226"/>
                  <a:gd name="T36" fmla="*/ 221 w 229"/>
                  <a:gd name="T37" fmla="*/ 138 h 226"/>
                  <a:gd name="T38" fmla="*/ 226 w 229"/>
                  <a:gd name="T39" fmla="*/ 114 h 226"/>
                  <a:gd name="T40" fmla="*/ 226 w 229"/>
                  <a:gd name="T41" fmla="*/ 114 h 226"/>
                  <a:gd name="T42" fmla="*/ 229 w 229"/>
                  <a:gd name="T43" fmla="*/ 90 h 226"/>
                  <a:gd name="T44" fmla="*/ 224 w 229"/>
                  <a:gd name="T45" fmla="*/ 70 h 226"/>
                  <a:gd name="T46" fmla="*/ 224 w 229"/>
                  <a:gd name="T47" fmla="*/ 70 h 226"/>
                  <a:gd name="T48" fmla="*/ 218 w 229"/>
                  <a:gd name="T49" fmla="*/ 54 h 226"/>
                  <a:gd name="T50" fmla="*/ 210 w 229"/>
                  <a:gd name="T51" fmla="*/ 42 h 226"/>
                  <a:gd name="T52" fmla="*/ 199 w 229"/>
                  <a:gd name="T53" fmla="*/ 30 h 226"/>
                  <a:gd name="T54" fmla="*/ 188 w 229"/>
                  <a:gd name="T55" fmla="*/ 20 h 226"/>
                  <a:gd name="T56" fmla="*/ 177 w 229"/>
                  <a:gd name="T57" fmla="*/ 12 h 226"/>
                  <a:gd name="T58" fmla="*/ 164 w 229"/>
                  <a:gd name="T59" fmla="*/ 6 h 226"/>
                  <a:gd name="T60" fmla="*/ 150 w 229"/>
                  <a:gd name="T61" fmla="*/ 2 h 226"/>
                  <a:gd name="T62" fmla="*/ 136 w 229"/>
                  <a:gd name="T63" fmla="*/ 0 h 226"/>
                  <a:gd name="T64" fmla="*/ 136 w 229"/>
                  <a:gd name="T65" fmla="*/ 0 h 226"/>
                  <a:gd name="T66" fmla="*/ 125 w 229"/>
                  <a:gd name="T67" fmla="*/ 0 h 226"/>
                  <a:gd name="T68" fmla="*/ 112 w 229"/>
                  <a:gd name="T69" fmla="*/ 2 h 226"/>
                  <a:gd name="T70" fmla="*/ 101 w 229"/>
                  <a:gd name="T71" fmla="*/ 6 h 226"/>
                  <a:gd name="T72" fmla="*/ 90 w 229"/>
                  <a:gd name="T73" fmla="*/ 10 h 226"/>
                  <a:gd name="T74" fmla="*/ 68 w 229"/>
                  <a:gd name="T75" fmla="*/ 22 h 226"/>
                  <a:gd name="T76" fmla="*/ 49 w 229"/>
                  <a:gd name="T77" fmla="*/ 40 h 226"/>
                  <a:gd name="T78" fmla="*/ 30 w 229"/>
                  <a:gd name="T79" fmla="*/ 62 h 226"/>
                  <a:gd name="T80" fmla="*/ 16 w 229"/>
                  <a:gd name="T81" fmla="*/ 86 h 226"/>
                  <a:gd name="T82" fmla="*/ 8 w 229"/>
                  <a:gd name="T83" fmla="*/ 114 h 226"/>
                  <a:gd name="T84" fmla="*/ 0 w 229"/>
                  <a:gd name="T85" fmla="*/ 142 h 226"/>
                  <a:gd name="T86" fmla="*/ 0 w 229"/>
                  <a:gd name="T87" fmla="*/ 142 h 226"/>
                  <a:gd name="T88" fmla="*/ 0 w 229"/>
                  <a:gd name="T89" fmla="*/ 164 h 226"/>
                  <a:gd name="T90" fmla="*/ 0 w 229"/>
                  <a:gd name="T91" fmla="*/ 164 h 2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9" h="226">
                    <a:moveTo>
                      <a:pt x="0" y="164"/>
                    </a:moveTo>
                    <a:lnTo>
                      <a:pt x="0" y="164"/>
                    </a:lnTo>
                    <a:lnTo>
                      <a:pt x="5" y="178"/>
                    </a:lnTo>
                    <a:lnTo>
                      <a:pt x="14" y="188"/>
                    </a:lnTo>
                    <a:lnTo>
                      <a:pt x="25" y="198"/>
                    </a:lnTo>
                    <a:lnTo>
                      <a:pt x="35" y="208"/>
                    </a:lnTo>
                    <a:lnTo>
                      <a:pt x="46" y="214"/>
                    </a:lnTo>
                    <a:lnTo>
                      <a:pt x="60" y="220"/>
                    </a:lnTo>
                    <a:lnTo>
                      <a:pt x="76" y="224"/>
                    </a:lnTo>
                    <a:lnTo>
                      <a:pt x="90" y="226"/>
                    </a:lnTo>
                    <a:lnTo>
                      <a:pt x="104" y="226"/>
                    </a:lnTo>
                    <a:lnTo>
                      <a:pt x="115" y="224"/>
                    </a:lnTo>
                    <a:lnTo>
                      <a:pt x="139" y="218"/>
                    </a:lnTo>
                    <a:lnTo>
                      <a:pt x="161" y="208"/>
                    </a:lnTo>
                    <a:lnTo>
                      <a:pt x="180" y="194"/>
                    </a:lnTo>
                    <a:lnTo>
                      <a:pt x="196" y="178"/>
                    </a:lnTo>
                    <a:lnTo>
                      <a:pt x="210" y="158"/>
                    </a:lnTo>
                    <a:lnTo>
                      <a:pt x="221" y="138"/>
                    </a:lnTo>
                    <a:lnTo>
                      <a:pt x="226" y="114"/>
                    </a:lnTo>
                    <a:lnTo>
                      <a:pt x="229" y="90"/>
                    </a:lnTo>
                    <a:lnTo>
                      <a:pt x="224" y="70"/>
                    </a:lnTo>
                    <a:lnTo>
                      <a:pt x="218" y="54"/>
                    </a:lnTo>
                    <a:lnTo>
                      <a:pt x="210" y="42"/>
                    </a:lnTo>
                    <a:lnTo>
                      <a:pt x="199" y="30"/>
                    </a:lnTo>
                    <a:lnTo>
                      <a:pt x="188" y="20"/>
                    </a:lnTo>
                    <a:lnTo>
                      <a:pt x="177" y="12"/>
                    </a:lnTo>
                    <a:lnTo>
                      <a:pt x="164" y="6"/>
                    </a:lnTo>
                    <a:lnTo>
                      <a:pt x="150" y="2"/>
                    </a:lnTo>
                    <a:lnTo>
                      <a:pt x="136" y="0"/>
                    </a:lnTo>
                    <a:lnTo>
                      <a:pt x="125" y="0"/>
                    </a:lnTo>
                    <a:lnTo>
                      <a:pt x="112" y="2"/>
                    </a:lnTo>
                    <a:lnTo>
                      <a:pt x="101" y="6"/>
                    </a:lnTo>
                    <a:lnTo>
                      <a:pt x="90" y="10"/>
                    </a:lnTo>
                    <a:lnTo>
                      <a:pt x="68" y="22"/>
                    </a:lnTo>
                    <a:lnTo>
                      <a:pt x="49" y="40"/>
                    </a:lnTo>
                    <a:lnTo>
                      <a:pt x="30" y="62"/>
                    </a:lnTo>
                    <a:lnTo>
                      <a:pt x="16" y="86"/>
                    </a:lnTo>
                    <a:lnTo>
                      <a:pt x="8" y="114"/>
                    </a:lnTo>
                    <a:lnTo>
                      <a:pt x="0" y="142"/>
                    </a:lnTo>
                    <a:lnTo>
                      <a:pt x="0" y="164"/>
                    </a:lnTo>
                    <a:close/>
                  </a:path>
                </a:pathLst>
              </a:custGeom>
              <a:solidFill>
                <a:srgbClr val="0D37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9" name="Freeform 116"/>
              <p:cNvSpPr>
                <a:spLocks/>
              </p:cNvSpPr>
              <p:nvPr/>
            </p:nvSpPr>
            <p:spPr bwMode="auto">
              <a:xfrm>
                <a:off x="5308" y="1626"/>
                <a:ext cx="224" cy="222"/>
              </a:xfrm>
              <a:custGeom>
                <a:avLst/>
                <a:gdLst>
                  <a:gd name="T0" fmla="*/ 0 w 224"/>
                  <a:gd name="T1" fmla="*/ 158 h 222"/>
                  <a:gd name="T2" fmla="*/ 0 w 224"/>
                  <a:gd name="T3" fmla="*/ 158 h 222"/>
                  <a:gd name="T4" fmla="*/ 5 w 224"/>
                  <a:gd name="T5" fmla="*/ 170 h 222"/>
                  <a:gd name="T6" fmla="*/ 14 w 224"/>
                  <a:gd name="T7" fmla="*/ 182 h 222"/>
                  <a:gd name="T8" fmla="*/ 25 w 224"/>
                  <a:gd name="T9" fmla="*/ 192 h 222"/>
                  <a:gd name="T10" fmla="*/ 35 w 224"/>
                  <a:gd name="T11" fmla="*/ 202 h 222"/>
                  <a:gd name="T12" fmla="*/ 46 w 224"/>
                  <a:gd name="T13" fmla="*/ 210 h 222"/>
                  <a:gd name="T14" fmla="*/ 60 w 224"/>
                  <a:gd name="T15" fmla="*/ 216 h 222"/>
                  <a:gd name="T16" fmla="*/ 76 w 224"/>
                  <a:gd name="T17" fmla="*/ 220 h 222"/>
                  <a:gd name="T18" fmla="*/ 90 w 224"/>
                  <a:gd name="T19" fmla="*/ 222 h 222"/>
                  <a:gd name="T20" fmla="*/ 90 w 224"/>
                  <a:gd name="T21" fmla="*/ 222 h 222"/>
                  <a:gd name="T22" fmla="*/ 115 w 224"/>
                  <a:gd name="T23" fmla="*/ 220 h 222"/>
                  <a:gd name="T24" fmla="*/ 136 w 224"/>
                  <a:gd name="T25" fmla="*/ 214 h 222"/>
                  <a:gd name="T26" fmla="*/ 158 w 224"/>
                  <a:gd name="T27" fmla="*/ 204 h 222"/>
                  <a:gd name="T28" fmla="*/ 177 w 224"/>
                  <a:gd name="T29" fmla="*/ 192 h 222"/>
                  <a:gd name="T30" fmla="*/ 194 w 224"/>
                  <a:gd name="T31" fmla="*/ 174 h 222"/>
                  <a:gd name="T32" fmla="*/ 207 w 224"/>
                  <a:gd name="T33" fmla="*/ 156 h 222"/>
                  <a:gd name="T34" fmla="*/ 218 w 224"/>
                  <a:gd name="T35" fmla="*/ 136 h 222"/>
                  <a:gd name="T36" fmla="*/ 224 w 224"/>
                  <a:gd name="T37" fmla="*/ 112 h 222"/>
                  <a:gd name="T38" fmla="*/ 224 w 224"/>
                  <a:gd name="T39" fmla="*/ 112 h 222"/>
                  <a:gd name="T40" fmla="*/ 224 w 224"/>
                  <a:gd name="T41" fmla="*/ 94 h 222"/>
                  <a:gd name="T42" fmla="*/ 224 w 224"/>
                  <a:gd name="T43" fmla="*/ 76 h 222"/>
                  <a:gd name="T44" fmla="*/ 218 w 224"/>
                  <a:gd name="T45" fmla="*/ 60 h 222"/>
                  <a:gd name="T46" fmla="*/ 210 w 224"/>
                  <a:gd name="T47" fmla="*/ 44 h 222"/>
                  <a:gd name="T48" fmla="*/ 210 w 224"/>
                  <a:gd name="T49" fmla="*/ 44 h 222"/>
                  <a:gd name="T50" fmla="*/ 196 w 224"/>
                  <a:gd name="T51" fmla="*/ 26 h 222"/>
                  <a:gd name="T52" fmla="*/ 177 w 224"/>
                  <a:gd name="T53" fmla="*/ 14 h 222"/>
                  <a:gd name="T54" fmla="*/ 169 w 224"/>
                  <a:gd name="T55" fmla="*/ 8 h 222"/>
                  <a:gd name="T56" fmla="*/ 158 w 224"/>
                  <a:gd name="T57" fmla="*/ 4 h 222"/>
                  <a:gd name="T58" fmla="*/ 147 w 224"/>
                  <a:gd name="T59" fmla="*/ 2 h 222"/>
                  <a:gd name="T60" fmla="*/ 136 w 224"/>
                  <a:gd name="T61" fmla="*/ 0 h 222"/>
                  <a:gd name="T62" fmla="*/ 136 w 224"/>
                  <a:gd name="T63" fmla="*/ 0 h 222"/>
                  <a:gd name="T64" fmla="*/ 125 w 224"/>
                  <a:gd name="T65" fmla="*/ 0 h 222"/>
                  <a:gd name="T66" fmla="*/ 112 w 224"/>
                  <a:gd name="T67" fmla="*/ 2 h 222"/>
                  <a:gd name="T68" fmla="*/ 101 w 224"/>
                  <a:gd name="T69" fmla="*/ 6 h 222"/>
                  <a:gd name="T70" fmla="*/ 90 w 224"/>
                  <a:gd name="T71" fmla="*/ 10 h 222"/>
                  <a:gd name="T72" fmla="*/ 68 w 224"/>
                  <a:gd name="T73" fmla="*/ 22 h 222"/>
                  <a:gd name="T74" fmla="*/ 49 w 224"/>
                  <a:gd name="T75" fmla="*/ 40 h 222"/>
                  <a:gd name="T76" fmla="*/ 30 w 224"/>
                  <a:gd name="T77" fmla="*/ 62 h 222"/>
                  <a:gd name="T78" fmla="*/ 16 w 224"/>
                  <a:gd name="T79" fmla="*/ 86 h 222"/>
                  <a:gd name="T80" fmla="*/ 8 w 224"/>
                  <a:gd name="T81" fmla="*/ 114 h 222"/>
                  <a:gd name="T82" fmla="*/ 0 w 224"/>
                  <a:gd name="T83" fmla="*/ 142 h 222"/>
                  <a:gd name="T84" fmla="*/ 0 w 224"/>
                  <a:gd name="T85" fmla="*/ 142 h 222"/>
                  <a:gd name="T86" fmla="*/ 0 w 224"/>
                  <a:gd name="T87" fmla="*/ 158 h 222"/>
                  <a:gd name="T88" fmla="*/ 0 w 224"/>
                  <a:gd name="T89" fmla="*/ 158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4" h="222">
                    <a:moveTo>
                      <a:pt x="0" y="158"/>
                    </a:moveTo>
                    <a:lnTo>
                      <a:pt x="0" y="158"/>
                    </a:lnTo>
                    <a:lnTo>
                      <a:pt x="5" y="170"/>
                    </a:lnTo>
                    <a:lnTo>
                      <a:pt x="14" y="182"/>
                    </a:lnTo>
                    <a:lnTo>
                      <a:pt x="25" y="192"/>
                    </a:lnTo>
                    <a:lnTo>
                      <a:pt x="35" y="202"/>
                    </a:lnTo>
                    <a:lnTo>
                      <a:pt x="46" y="210"/>
                    </a:lnTo>
                    <a:lnTo>
                      <a:pt x="60" y="216"/>
                    </a:lnTo>
                    <a:lnTo>
                      <a:pt x="76" y="220"/>
                    </a:lnTo>
                    <a:lnTo>
                      <a:pt x="90" y="222"/>
                    </a:lnTo>
                    <a:lnTo>
                      <a:pt x="115" y="220"/>
                    </a:lnTo>
                    <a:lnTo>
                      <a:pt x="136" y="214"/>
                    </a:lnTo>
                    <a:lnTo>
                      <a:pt x="158" y="204"/>
                    </a:lnTo>
                    <a:lnTo>
                      <a:pt x="177" y="192"/>
                    </a:lnTo>
                    <a:lnTo>
                      <a:pt x="194" y="174"/>
                    </a:lnTo>
                    <a:lnTo>
                      <a:pt x="207" y="156"/>
                    </a:lnTo>
                    <a:lnTo>
                      <a:pt x="218" y="136"/>
                    </a:lnTo>
                    <a:lnTo>
                      <a:pt x="224" y="112"/>
                    </a:lnTo>
                    <a:lnTo>
                      <a:pt x="224" y="94"/>
                    </a:lnTo>
                    <a:lnTo>
                      <a:pt x="224" y="76"/>
                    </a:lnTo>
                    <a:lnTo>
                      <a:pt x="218" y="60"/>
                    </a:lnTo>
                    <a:lnTo>
                      <a:pt x="210" y="44"/>
                    </a:lnTo>
                    <a:lnTo>
                      <a:pt x="196" y="26"/>
                    </a:lnTo>
                    <a:lnTo>
                      <a:pt x="177" y="14"/>
                    </a:lnTo>
                    <a:lnTo>
                      <a:pt x="169" y="8"/>
                    </a:lnTo>
                    <a:lnTo>
                      <a:pt x="158" y="4"/>
                    </a:lnTo>
                    <a:lnTo>
                      <a:pt x="147" y="2"/>
                    </a:lnTo>
                    <a:lnTo>
                      <a:pt x="136" y="0"/>
                    </a:lnTo>
                    <a:lnTo>
                      <a:pt x="125" y="0"/>
                    </a:lnTo>
                    <a:lnTo>
                      <a:pt x="112" y="2"/>
                    </a:lnTo>
                    <a:lnTo>
                      <a:pt x="101" y="6"/>
                    </a:lnTo>
                    <a:lnTo>
                      <a:pt x="90" y="10"/>
                    </a:lnTo>
                    <a:lnTo>
                      <a:pt x="68" y="22"/>
                    </a:lnTo>
                    <a:lnTo>
                      <a:pt x="49" y="40"/>
                    </a:lnTo>
                    <a:lnTo>
                      <a:pt x="30" y="62"/>
                    </a:lnTo>
                    <a:lnTo>
                      <a:pt x="16" y="86"/>
                    </a:lnTo>
                    <a:lnTo>
                      <a:pt x="8" y="114"/>
                    </a:lnTo>
                    <a:lnTo>
                      <a:pt x="0" y="142"/>
                    </a:lnTo>
                    <a:lnTo>
                      <a:pt x="0" y="158"/>
                    </a:lnTo>
                    <a:close/>
                  </a:path>
                </a:pathLst>
              </a:custGeom>
              <a:solidFill>
                <a:srgbClr val="1139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0" name="Freeform 117"/>
              <p:cNvSpPr>
                <a:spLocks/>
              </p:cNvSpPr>
              <p:nvPr/>
            </p:nvSpPr>
            <p:spPr bwMode="auto">
              <a:xfrm>
                <a:off x="5308" y="1626"/>
                <a:ext cx="221" cy="216"/>
              </a:xfrm>
              <a:custGeom>
                <a:avLst/>
                <a:gdLst>
                  <a:gd name="T0" fmla="*/ 0 w 221"/>
                  <a:gd name="T1" fmla="*/ 150 h 216"/>
                  <a:gd name="T2" fmla="*/ 0 w 221"/>
                  <a:gd name="T3" fmla="*/ 150 h 216"/>
                  <a:gd name="T4" fmla="*/ 5 w 221"/>
                  <a:gd name="T5" fmla="*/ 164 h 216"/>
                  <a:gd name="T6" fmla="*/ 14 w 221"/>
                  <a:gd name="T7" fmla="*/ 176 h 216"/>
                  <a:gd name="T8" fmla="*/ 22 w 221"/>
                  <a:gd name="T9" fmla="*/ 188 h 216"/>
                  <a:gd name="T10" fmla="*/ 33 w 221"/>
                  <a:gd name="T11" fmla="*/ 196 h 216"/>
                  <a:gd name="T12" fmla="*/ 46 w 221"/>
                  <a:gd name="T13" fmla="*/ 204 h 216"/>
                  <a:gd name="T14" fmla="*/ 60 w 221"/>
                  <a:gd name="T15" fmla="*/ 210 h 216"/>
                  <a:gd name="T16" fmla="*/ 74 w 221"/>
                  <a:gd name="T17" fmla="*/ 214 h 216"/>
                  <a:gd name="T18" fmla="*/ 90 w 221"/>
                  <a:gd name="T19" fmla="*/ 216 h 216"/>
                  <a:gd name="T20" fmla="*/ 90 w 221"/>
                  <a:gd name="T21" fmla="*/ 216 h 216"/>
                  <a:gd name="T22" fmla="*/ 115 w 221"/>
                  <a:gd name="T23" fmla="*/ 216 h 216"/>
                  <a:gd name="T24" fmla="*/ 136 w 221"/>
                  <a:gd name="T25" fmla="*/ 210 h 216"/>
                  <a:gd name="T26" fmla="*/ 155 w 221"/>
                  <a:gd name="T27" fmla="*/ 200 h 216"/>
                  <a:gd name="T28" fmla="*/ 175 w 221"/>
                  <a:gd name="T29" fmla="*/ 188 h 216"/>
                  <a:gd name="T30" fmla="*/ 191 w 221"/>
                  <a:gd name="T31" fmla="*/ 172 h 216"/>
                  <a:gd name="T32" fmla="*/ 205 w 221"/>
                  <a:gd name="T33" fmla="*/ 154 h 216"/>
                  <a:gd name="T34" fmla="*/ 213 w 221"/>
                  <a:gd name="T35" fmla="*/ 132 h 216"/>
                  <a:gd name="T36" fmla="*/ 218 w 221"/>
                  <a:gd name="T37" fmla="*/ 110 h 216"/>
                  <a:gd name="T38" fmla="*/ 218 w 221"/>
                  <a:gd name="T39" fmla="*/ 110 h 216"/>
                  <a:gd name="T40" fmla="*/ 221 w 221"/>
                  <a:gd name="T41" fmla="*/ 96 h 216"/>
                  <a:gd name="T42" fmla="*/ 221 w 221"/>
                  <a:gd name="T43" fmla="*/ 82 h 216"/>
                  <a:gd name="T44" fmla="*/ 218 w 221"/>
                  <a:gd name="T45" fmla="*/ 70 h 216"/>
                  <a:gd name="T46" fmla="*/ 213 w 221"/>
                  <a:gd name="T47" fmla="*/ 56 h 216"/>
                  <a:gd name="T48" fmla="*/ 207 w 221"/>
                  <a:gd name="T49" fmla="*/ 44 h 216"/>
                  <a:gd name="T50" fmla="*/ 202 w 221"/>
                  <a:gd name="T51" fmla="*/ 34 h 216"/>
                  <a:gd name="T52" fmla="*/ 194 w 221"/>
                  <a:gd name="T53" fmla="*/ 24 h 216"/>
                  <a:gd name="T54" fmla="*/ 183 w 221"/>
                  <a:gd name="T55" fmla="*/ 16 h 216"/>
                  <a:gd name="T56" fmla="*/ 183 w 221"/>
                  <a:gd name="T57" fmla="*/ 16 h 216"/>
                  <a:gd name="T58" fmla="*/ 172 w 221"/>
                  <a:gd name="T59" fmla="*/ 10 h 216"/>
                  <a:gd name="T60" fmla="*/ 161 w 221"/>
                  <a:gd name="T61" fmla="*/ 6 h 216"/>
                  <a:gd name="T62" fmla="*/ 150 w 221"/>
                  <a:gd name="T63" fmla="*/ 2 h 216"/>
                  <a:gd name="T64" fmla="*/ 136 w 221"/>
                  <a:gd name="T65" fmla="*/ 0 h 216"/>
                  <a:gd name="T66" fmla="*/ 136 w 221"/>
                  <a:gd name="T67" fmla="*/ 0 h 216"/>
                  <a:gd name="T68" fmla="*/ 125 w 221"/>
                  <a:gd name="T69" fmla="*/ 0 h 216"/>
                  <a:gd name="T70" fmla="*/ 112 w 221"/>
                  <a:gd name="T71" fmla="*/ 2 h 216"/>
                  <a:gd name="T72" fmla="*/ 101 w 221"/>
                  <a:gd name="T73" fmla="*/ 6 h 216"/>
                  <a:gd name="T74" fmla="*/ 90 w 221"/>
                  <a:gd name="T75" fmla="*/ 10 h 216"/>
                  <a:gd name="T76" fmla="*/ 68 w 221"/>
                  <a:gd name="T77" fmla="*/ 22 h 216"/>
                  <a:gd name="T78" fmla="*/ 49 w 221"/>
                  <a:gd name="T79" fmla="*/ 40 h 216"/>
                  <a:gd name="T80" fmla="*/ 30 w 221"/>
                  <a:gd name="T81" fmla="*/ 62 h 216"/>
                  <a:gd name="T82" fmla="*/ 16 w 221"/>
                  <a:gd name="T83" fmla="*/ 86 h 216"/>
                  <a:gd name="T84" fmla="*/ 8 w 221"/>
                  <a:gd name="T85" fmla="*/ 114 h 216"/>
                  <a:gd name="T86" fmla="*/ 0 w 221"/>
                  <a:gd name="T87" fmla="*/ 142 h 216"/>
                  <a:gd name="T88" fmla="*/ 0 w 221"/>
                  <a:gd name="T89" fmla="*/ 142 h 216"/>
                  <a:gd name="T90" fmla="*/ 0 w 221"/>
                  <a:gd name="T91" fmla="*/ 150 h 216"/>
                  <a:gd name="T92" fmla="*/ 0 w 221"/>
                  <a:gd name="T93" fmla="*/ 150 h 2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1" h="216">
                    <a:moveTo>
                      <a:pt x="0" y="150"/>
                    </a:moveTo>
                    <a:lnTo>
                      <a:pt x="0" y="150"/>
                    </a:lnTo>
                    <a:lnTo>
                      <a:pt x="5" y="164"/>
                    </a:lnTo>
                    <a:lnTo>
                      <a:pt x="14" y="176"/>
                    </a:lnTo>
                    <a:lnTo>
                      <a:pt x="22" y="188"/>
                    </a:lnTo>
                    <a:lnTo>
                      <a:pt x="33" y="196"/>
                    </a:lnTo>
                    <a:lnTo>
                      <a:pt x="46" y="204"/>
                    </a:lnTo>
                    <a:lnTo>
                      <a:pt x="60" y="210"/>
                    </a:lnTo>
                    <a:lnTo>
                      <a:pt x="74" y="214"/>
                    </a:lnTo>
                    <a:lnTo>
                      <a:pt x="90" y="216"/>
                    </a:lnTo>
                    <a:lnTo>
                      <a:pt x="115" y="216"/>
                    </a:lnTo>
                    <a:lnTo>
                      <a:pt x="136" y="210"/>
                    </a:lnTo>
                    <a:lnTo>
                      <a:pt x="155" y="200"/>
                    </a:lnTo>
                    <a:lnTo>
                      <a:pt x="175" y="188"/>
                    </a:lnTo>
                    <a:lnTo>
                      <a:pt x="191" y="172"/>
                    </a:lnTo>
                    <a:lnTo>
                      <a:pt x="205" y="154"/>
                    </a:lnTo>
                    <a:lnTo>
                      <a:pt x="213" y="132"/>
                    </a:lnTo>
                    <a:lnTo>
                      <a:pt x="218" y="110"/>
                    </a:lnTo>
                    <a:lnTo>
                      <a:pt x="221" y="96"/>
                    </a:lnTo>
                    <a:lnTo>
                      <a:pt x="221" y="82"/>
                    </a:lnTo>
                    <a:lnTo>
                      <a:pt x="218" y="70"/>
                    </a:lnTo>
                    <a:lnTo>
                      <a:pt x="213" y="56"/>
                    </a:lnTo>
                    <a:lnTo>
                      <a:pt x="207" y="44"/>
                    </a:lnTo>
                    <a:lnTo>
                      <a:pt x="202" y="34"/>
                    </a:lnTo>
                    <a:lnTo>
                      <a:pt x="194" y="24"/>
                    </a:lnTo>
                    <a:lnTo>
                      <a:pt x="183" y="16"/>
                    </a:lnTo>
                    <a:lnTo>
                      <a:pt x="172" y="10"/>
                    </a:lnTo>
                    <a:lnTo>
                      <a:pt x="161" y="6"/>
                    </a:lnTo>
                    <a:lnTo>
                      <a:pt x="150" y="2"/>
                    </a:lnTo>
                    <a:lnTo>
                      <a:pt x="136" y="0"/>
                    </a:lnTo>
                    <a:lnTo>
                      <a:pt x="125" y="0"/>
                    </a:lnTo>
                    <a:lnTo>
                      <a:pt x="112" y="2"/>
                    </a:lnTo>
                    <a:lnTo>
                      <a:pt x="101" y="6"/>
                    </a:lnTo>
                    <a:lnTo>
                      <a:pt x="90" y="10"/>
                    </a:lnTo>
                    <a:lnTo>
                      <a:pt x="68" y="22"/>
                    </a:lnTo>
                    <a:lnTo>
                      <a:pt x="49" y="40"/>
                    </a:lnTo>
                    <a:lnTo>
                      <a:pt x="30" y="62"/>
                    </a:lnTo>
                    <a:lnTo>
                      <a:pt x="16" y="86"/>
                    </a:lnTo>
                    <a:lnTo>
                      <a:pt x="8" y="114"/>
                    </a:lnTo>
                    <a:lnTo>
                      <a:pt x="0" y="142"/>
                    </a:lnTo>
                    <a:lnTo>
                      <a:pt x="0" y="150"/>
                    </a:lnTo>
                    <a:close/>
                  </a:path>
                </a:pathLst>
              </a:custGeom>
              <a:solidFill>
                <a:srgbClr val="133B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1" name="Freeform 118"/>
              <p:cNvSpPr>
                <a:spLocks/>
              </p:cNvSpPr>
              <p:nvPr/>
            </p:nvSpPr>
            <p:spPr bwMode="auto">
              <a:xfrm>
                <a:off x="5308" y="1626"/>
                <a:ext cx="215" cy="212"/>
              </a:xfrm>
              <a:custGeom>
                <a:avLst/>
                <a:gdLst>
                  <a:gd name="T0" fmla="*/ 0 w 215"/>
                  <a:gd name="T1" fmla="*/ 142 h 212"/>
                  <a:gd name="T2" fmla="*/ 0 w 215"/>
                  <a:gd name="T3" fmla="*/ 142 h 212"/>
                  <a:gd name="T4" fmla="*/ 5 w 215"/>
                  <a:gd name="T5" fmla="*/ 156 h 212"/>
                  <a:gd name="T6" fmla="*/ 14 w 215"/>
                  <a:gd name="T7" fmla="*/ 170 h 212"/>
                  <a:gd name="T8" fmla="*/ 22 w 215"/>
                  <a:gd name="T9" fmla="*/ 182 h 212"/>
                  <a:gd name="T10" fmla="*/ 33 w 215"/>
                  <a:gd name="T11" fmla="*/ 192 h 212"/>
                  <a:gd name="T12" fmla="*/ 46 w 215"/>
                  <a:gd name="T13" fmla="*/ 200 h 212"/>
                  <a:gd name="T14" fmla="*/ 60 w 215"/>
                  <a:gd name="T15" fmla="*/ 206 h 212"/>
                  <a:gd name="T16" fmla="*/ 74 w 215"/>
                  <a:gd name="T17" fmla="*/ 210 h 212"/>
                  <a:gd name="T18" fmla="*/ 90 w 215"/>
                  <a:gd name="T19" fmla="*/ 212 h 212"/>
                  <a:gd name="T20" fmla="*/ 90 w 215"/>
                  <a:gd name="T21" fmla="*/ 212 h 212"/>
                  <a:gd name="T22" fmla="*/ 112 w 215"/>
                  <a:gd name="T23" fmla="*/ 210 h 212"/>
                  <a:gd name="T24" fmla="*/ 134 w 215"/>
                  <a:gd name="T25" fmla="*/ 206 h 212"/>
                  <a:gd name="T26" fmla="*/ 153 w 215"/>
                  <a:gd name="T27" fmla="*/ 196 h 212"/>
                  <a:gd name="T28" fmla="*/ 172 w 215"/>
                  <a:gd name="T29" fmla="*/ 184 h 212"/>
                  <a:gd name="T30" fmla="*/ 188 w 215"/>
                  <a:gd name="T31" fmla="*/ 168 h 212"/>
                  <a:gd name="T32" fmla="*/ 199 w 215"/>
                  <a:gd name="T33" fmla="*/ 150 h 212"/>
                  <a:gd name="T34" fmla="*/ 210 w 215"/>
                  <a:gd name="T35" fmla="*/ 130 h 212"/>
                  <a:gd name="T36" fmla="*/ 215 w 215"/>
                  <a:gd name="T37" fmla="*/ 108 h 212"/>
                  <a:gd name="T38" fmla="*/ 215 w 215"/>
                  <a:gd name="T39" fmla="*/ 108 h 212"/>
                  <a:gd name="T40" fmla="*/ 215 w 215"/>
                  <a:gd name="T41" fmla="*/ 92 h 212"/>
                  <a:gd name="T42" fmla="*/ 215 w 215"/>
                  <a:gd name="T43" fmla="*/ 74 h 212"/>
                  <a:gd name="T44" fmla="*/ 210 w 215"/>
                  <a:gd name="T45" fmla="*/ 58 h 212"/>
                  <a:gd name="T46" fmla="*/ 205 w 215"/>
                  <a:gd name="T47" fmla="*/ 44 h 212"/>
                  <a:gd name="T48" fmla="*/ 196 w 215"/>
                  <a:gd name="T49" fmla="*/ 32 h 212"/>
                  <a:gd name="T50" fmla="*/ 183 w 215"/>
                  <a:gd name="T51" fmla="*/ 20 h 212"/>
                  <a:gd name="T52" fmla="*/ 172 w 215"/>
                  <a:gd name="T53" fmla="*/ 10 h 212"/>
                  <a:gd name="T54" fmla="*/ 155 w 215"/>
                  <a:gd name="T55" fmla="*/ 4 h 212"/>
                  <a:gd name="T56" fmla="*/ 155 w 215"/>
                  <a:gd name="T57" fmla="*/ 4 h 212"/>
                  <a:gd name="T58" fmla="*/ 136 w 215"/>
                  <a:gd name="T59" fmla="*/ 0 h 212"/>
                  <a:gd name="T60" fmla="*/ 136 w 215"/>
                  <a:gd name="T61" fmla="*/ 0 h 212"/>
                  <a:gd name="T62" fmla="*/ 125 w 215"/>
                  <a:gd name="T63" fmla="*/ 0 h 212"/>
                  <a:gd name="T64" fmla="*/ 112 w 215"/>
                  <a:gd name="T65" fmla="*/ 2 h 212"/>
                  <a:gd name="T66" fmla="*/ 101 w 215"/>
                  <a:gd name="T67" fmla="*/ 6 h 212"/>
                  <a:gd name="T68" fmla="*/ 90 w 215"/>
                  <a:gd name="T69" fmla="*/ 10 h 212"/>
                  <a:gd name="T70" fmla="*/ 68 w 215"/>
                  <a:gd name="T71" fmla="*/ 22 h 212"/>
                  <a:gd name="T72" fmla="*/ 49 w 215"/>
                  <a:gd name="T73" fmla="*/ 40 h 212"/>
                  <a:gd name="T74" fmla="*/ 30 w 215"/>
                  <a:gd name="T75" fmla="*/ 60 h 212"/>
                  <a:gd name="T76" fmla="*/ 16 w 215"/>
                  <a:gd name="T77" fmla="*/ 86 h 212"/>
                  <a:gd name="T78" fmla="*/ 8 w 215"/>
                  <a:gd name="T79" fmla="*/ 112 h 212"/>
                  <a:gd name="T80" fmla="*/ 0 w 215"/>
                  <a:gd name="T81" fmla="*/ 142 h 212"/>
                  <a:gd name="T82" fmla="*/ 0 w 215"/>
                  <a:gd name="T83" fmla="*/ 142 h 2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5" h="212">
                    <a:moveTo>
                      <a:pt x="0" y="142"/>
                    </a:moveTo>
                    <a:lnTo>
                      <a:pt x="0" y="142"/>
                    </a:lnTo>
                    <a:lnTo>
                      <a:pt x="5" y="156"/>
                    </a:lnTo>
                    <a:lnTo>
                      <a:pt x="14" y="170"/>
                    </a:lnTo>
                    <a:lnTo>
                      <a:pt x="22" y="182"/>
                    </a:lnTo>
                    <a:lnTo>
                      <a:pt x="33" y="192"/>
                    </a:lnTo>
                    <a:lnTo>
                      <a:pt x="46" y="200"/>
                    </a:lnTo>
                    <a:lnTo>
                      <a:pt x="60" y="206"/>
                    </a:lnTo>
                    <a:lnTo>
                      <a:pt x="74" y="210"/>
                    </a:lnTo>
                    <a:lnTo>
                      <a:pt x="90" y="212"/>
                    </a:lnTo>
                    <a:lnTo>
                      <a:pt x="112" y="210"/>
                    </a:lnTo>
                    <a:lnTo>
                      <a:pt x="134" y="206"/>
                    </a:lnTo>
                    <a:lnTo>
                      <a:pt x="153" y="196"/>
                    </a:lnTo>
                    <a:lnTo>
                      <a:pt x="172" y="184"/>
                    </a:lnTo>
                    <a:lnTo>
                      <a:pt x="188" y="168"/>
                    </a:lnTo>
                    <a:lnTo>
                      <a:pt x="199" y="150"/>
                    </a:lnTo>
                    <a:lnTo>
                      <a:pt x="210" y="130"/>
                    </a:lnTo>
                    <a:lnTo>
                      <a:pt x="215" y="108"/>
                    </a:lnTo>
                    <a:lnTo>
                      <a:pt x="215" y="92"/>
                    </a:lnTo>
                    <a:lnTo>
                      <a:pt x="215" y="74"/>
                    </a:lnTo>
                    <a:lnTo>
                      <a:pt x="210" y="58"/>
                    </a:lnTo>
                    <a:lnTo>
                      <a:pt x="205" y="44"/>
                    </a:lnTo>
                    <a:lnTo>
                      <a:pt x="196" y="32"/>
                    </a:lnTo>
                    <a:lnTo>
                      <a:pt x="183" y="20"/>
                    </a:lnTo>
                    <a:lnTo>
                      <a:pt x="172" y="10"/>
                    </a:lnTo>
                    <a:lnTo>
                      <a:pt x="155" y="4"/>
                    </a:lnTo>
                    <a:lnTo>
                      <a:pt x="136" y="0"/>
                    </a:lnTo>
                    <a:lnTo>
                      <a:pt x="125" y="0"/>
                    </a:lnTo>
                    <a:lnTo>
                      <a:pt x="112" y="2"/>
                    </a:lnTo>
                    <a:lnTo>
                      <a:pt x="101" y="6"/>
                    </a:lnTo>
                    <a:lnTo>
                      <a:pt x="90" y="10"/>
                    </a:lnTo>
                    <a:lnTo>
                      <a:pt x="68" y="22"/>
                    </a:lnTo>
                    <a:lnTo>
                      <a:pt x="49" y="40"/>
                    </a:lnTo>
                    <a:lnTo>
                      <a:pt x="30" y="60"/>
                    </a:lnTo>
                    <a:lnTo>
                      <a:pt x="16" y="86"/>
                    </a:lnTo>
                    <a:lnTo>
                      <a:pt x="8" y="112"/>
                    </a:lnTo>
                    <a:lnTo>
                      <a:pt x="0" y="142"/>
                    </a:lnTo>
                    <a:close/>
                  </a:path>
                </a:pathLst>
              </a:custGeom>
              <a:solidFill>
                <a:srgbClr val="183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2" name="Freeform 119"/>
              <p:cNvSpPr>
                <a:spLocks/>
              </p:cNvSpPr>
              <p:nvPr/>
            </p:nvSpPr>
            <p:spPr bwMode="auto">
              <a:xfrm>
                <a:off x="5311" y="1626"/>
                <a:ext cx="210" cy="208"/>
              </a:xfrm>
              <a:custGeom>
                <a:avLst/>
                <a:gdLst>
                  <a:gd name="T0" fmla="*/ 0 w 210"/>
                  <a:gd name="T1" fmla="*/ 136 h 208"/>
                  <a:gd name="T2" fmla="*/ 0 w 210"/>
                  <a:gd name="T3" fmla="*/ 136 h 208"/>
                  <a:gd name="T4" fmla="*/ 2 w 210"/>
                  <a:gd name="T5" fmla="*/ 150 h 208"/>
                  <a:gd name="T6" fmla="*/ 11 w 210"/>
                  <a:gd name="T7" fmla="*/ 164 h 208"/>
                  <a:gd name="T8" fmla="*/ 19 w 210"/>
                  <a:gd name="T9" fmla="*/ 176 h 208"/>
                  <a:gd name="T10" fmla="*/ 30 w 210"/>
                  <a:gd name="T11" fmla="*/ 186 h 208"/>
                  <a:gd name="T12" fmla="*/ 41 w 210"/>
                  <a:gd name="T13" fmla="*/ 194 h 208"/>
                  <a:gd name="T14" fmla="*/ 54 w 210"/>
                  <a:gd name="T15" fmla="*/ 202 h 208"/>
                  <a:gd name="T16" fmla="*/ 71 w 210"/>
                  <a:gd name="T17" fmla="*/ 206 h 208"/>
                  <a:gd name="T18" fmla="*/ 87 w 210"/>
                  <a:gd name="T19" fmla="*/ 208 h 208"/>
                  <a:gd name="T20" fmla="*/ 87 w 210"/>
                  <a:gd name="T21" fmla="*/ 208 h 208"/>
                  <a:gd name="T22" fmla="*/ 109 w 210"/>
                  <a:gd name="T23" fmla="*/ 206 h 208"/>
                  <a:gd name="T24" fmla="*/ 131 w 210"/>
                  <a:gd name="T25" fmla="*/ 200 h 208"/>
                  <a:gd name="T26" fmla="*/ 150 w 210"/>
                  <a:gd name="T27" fmla="*/ 192 h 208"/>
                  <a:gd name="T28" fmla="*/ 166 w 210"/>
                  <a:gd name="T29" fmla="*/ 180 h 208"/>
                  <a:gd name="T30" fmla="*/ 182 w 210"/>
                  <a:gd name="T31" fmla="*/ 164 h 208"/>
                  <a:gd name="T32" fmla="*/ 193 w 210"/>
                  <a:gd name="T33" fmla="*/ 148 h 208"/>
                  <a:gd name="T34" fmla="*/ 204 w 210"/>
                  <a:gd name="T35" fmla="*/ 128 h 208"/>
                  <a:gd name="T36" fmla="*/ 210 w 210"/>
                  <a:gd name="T37" fmla="*/ 108 h 208"/>
                  <a:gd name="T38" fmla="*/ 210 w 210"/>
                  <a:gd name="T39" fmla="*/ 108 h 208"/>
                  <a:gd name="T40" fmla="*/ 210 w 210"/>
                  <a:gd name="T41" fmla="*/ 88 h 208"/>
                  <a:gd name="T42" fmla="*/ 207 w 210"/>
                  <a:gd name="T43" fmla="*/ 70 h 208"/>
                  <a:gd name="T44" fmla="*/ 202 w 210"/>
                  <a:gd name="T45" fmla="*/ 54 h 208"/>
                  <a:gd name="T46" fmla="*/ 193 w 210"/>
                  <a:gd name="T47" fmla="*/ 38 h 208"/>
                  <a:gd name="T48" fmla="*/ 182 w 210"/>
                  <a:gd name="T49" fmla="*/ 26 h 208"/>
                  <a:gd name="T50" fmla="*/ 169 w 210"/>
                  <a:gd name="T51" fmla="*/ 14 h 208"/>
                  <a:gd name="T52" fmla="*/ 152 w 210"/>
                  <a:gd name="T53" fmla="*/ 6 h 208"/>
                  <a:gd name="T54" fmla="*/ 136 w 210"/>
                  <a:gd name="T55" fmla="*/ 0 h 208"/>
                  <a:gd name="T56" fmla="*/ 136 w 210"/>
                  <a:gd name="T57" fmla="*/ 0 h 208"/>
                  <a:gd name="T58" fmla="*/ 133 w 210"/>
                  <a:gd name="T59" fmla="*/ 0 h 208"/>
                  <a:gd name="T60" fmla="*/ 133 w 210"/>
                  <a:gd name="T61" fmla="*/ 0 h 208"/>
                  <a:gd name="T62" fmla="*/ 122 w 210"/>
                  <a:gd name="T63" fmla="*/ 0 h 208"/>
                  <a:gd name="T64" fmla="*/ 109 w 210"/>
                  <a:gd name="T65" fmla="*/ 2 h 208"/>
                  <a:gd name="T66" fmla="*/ 98 w 210"/>
                  <a:gd name="T67" fmla="*/ 6 h 208"/>
                  <a:gd name="T68" fmla="*/ 87 w 210"/>
                  <a:gd name="T69" fmla="*/ 10 h 208"/>
                  <a:gd name="T70" fmla="*/ 68 w 210"/>
                  <a:gd name="T71" fmla="*/ 22 h 208"/>
                  <a:gd name="T72" fmla="*/ 49 w 210"/>
                  <a:gd name="T73" fmla="*/ 38 h 208"/>
                  <a:gd name="T74" fmla="*/ 30 w 210"/>
                  <a:gd name="T75" fmla="*/ 58 h 208"/>
                  <a:gd name="T76" fmla="*/ 16 w 210"/>
                  <a:gd name="T77" fmla="*/ 80 h 208"/>
                  <a:gd name="T78" fmla="*/ 5 w 210"/>
                  <a:gd name="T79" fmla="*/ 106 h 208"/>
                  <a:gd name="T80" fmla="*/ 0 w 210"/>
                  <a:gd name="T81" fmla="*/ 136 h 208"/>
                  <a:gd name="T82" fmla="*/ 0 w 210"/>
                  <a:gd name="T83" fmla="*/ 136 h 2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0" h="208">
                    <a:moveTo>
                      <a:pt x="0" y="136"/>
                    </a:moveTo>
                    <a:lnTo>
                      <a:pt x="0" y="136"/>
                    </a:lnTo>
                    <a:lnTo>
                      <a:pt x="2" y="150"/>
                    </a:lnTo>
                    <a:lnTo>
                      <a:pt x="11" y="164"/>
                    </a:lnTo>
                    <a:lnTo>
                      <a:pt x="19" y="176"/>
                    </a:lnTo>
                    <a:lnTo>
                      <a:pt x="30" y="186"/>
                    </a:lnTo>
                    <a:lnTo>
                      <a:pt x="41" y="194"/>
                    </a:lnTo>
                    <a:lnTo>
                      <a:pt x="54" y="202"/>
                    </a:lnTo>
                    <a:lnTo>
                      <a:pt x="71" y="206"/>
                    </a:lnTo>
                    <a:lnTo>
                      <a:pt x="87" y="208"/>
                    </a:lnTo>
                    <a:lnTo>
                      <a:pt x="109" y="206"/>
                    </a:lnTo>
                    <a:lnTo>
                      <a:pt x="131" y="200"/>
                    </a:lnTo>
                    <a:lnTo>
                      <a:pt x="150" y="192"/>
                    </a:lnTo>
                    <a:lnTo>
                      <a:pt x="166" y="180"/>
                    </a:lnTo>
                    <a:lnTo>
                      <a:pt x="182" y="164"/>
                    </a:lnTo>
                    <a:lnTo>
                      <a:pt x="193" y="148"/>
                    </a:lnTo>
                    <a:lnTo>
                      <a:pt x="204" y="128"/>
                    </a:lnTo>
                    <a:lnTo>
                      <a:pt x="210" y="108"/>
                    </a:lnTo>
                    <a:lnTo>
                      <a:pt x="210" y="88"/>
                    </a:lnTo>
                    <a:lnTo>
                      <a:pt x="207" y="70"/>
                    </a:lnTo>
                    <a:lnTo>
                      <a:pt x="202" y="54"/>
                    </a:lnTo>
                    <a:lnTo>
                      <a:pt x="193" y="38"/>
                    </a:lnTo>
                    <a:lnTo>
                      <a:pt x="182" y="26"/>
                    </a:lnTo>
                    <a:lnTo>
                      <a:pt x="169" y="14"/>
                    </a:lnTo>
                    <a:lnTo>
                      <a:pt x="152" y="6"/>
                    </a:lnTo>
                    <a:lnTo>
                      <a:pt x="136" y="0"/>
                    </a:lnTo>
                    <a:lnTo>
                      <a:pt x="133" y="0"/>
                    </a:lnTo>
                    <a:lnTo>
                      <a:pt x="122" y="0"/>
                    </a:lnTo>
                    <a:lnTo>
                      <a:pt x="109" y="2"/>
                    </a:lnTo>
                    <a:lnTo>
                      <a:pt x="98" y="6"/>
                    </a:lnTo>
                    <a:lnTo>
                      <a:pt x="87" y="10"/>
                    </a:lnTo>
                    <a:lnTo>
                      <a:pt x="68" y="22"/>
                    </a:lnTo>
                    <a:lnTo>
                      <a:pt x="49" y="38"/>
                    </a:lnTo>
                    <a:lnTo>
                      <a:pt x="30" y="58"/>
                    </a:lnTo>
                    <a:lnTo>
                      <a:pt x="16" y="80"/>
                    </a:lnTo>
                    <a:lnTo>
                      <a:pt x="5" y="106"/>
                    </a:lnTo>
                    <a:lnTo>
                      <a:pt x="0" y="136"/>
                    </a:lnTo>
                    <a:close/>
                  </a:path>
                </a:pathLst>
              </a:custGeom>
              <a:solidFill>
                <a:srgbClr val="1A41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3" name="Freeform 120"/>
              <p:cNvSpPr>
                <a:spLocks/>
              </p:cNvSpPr>
              <p:nvPr/>
            </p:nvSpPr>
            <p:spPr bwMode="auto">
              <a:xfrm>
                <a:off x="5311" y="1626"/>
                <a:ext cx="207" cy="202"/>
              </a:xfrm>
              <a:custGeom>
                <a:avLst/>
                <a:gdLst>
                  <a:gd name="T0" fmla="*/ 0 w 207"/>
                  <a:gd name="T1" fmla="*/ 128 h 202"/>
                  <a:gd name="T2" fmla="*/ 0 w 207"/>
                  <a:gd name="T3" fmla="*/ 128 h 202"/>
                  <a:gd name="T4" fmla="*/ 5 w 207"/>
                  <a:gd name="T5" fmla="*/ 144 h 202"/>
                  <a:gd name="T6" fmla="*/ 11 w 207"/>
                  <a:gd name="T7" fmla="*/ 158 h 202"/>
                  <a:gd name="T8" fmla="*/ 19 w 207"/>
                  <a:gd name="T9" fmla="*/ 170 h 202"/>
                  <a:gd name="T10" fmla="*/ 30 w 207"/>
                  <a:gd name="T11" fmla="*/ 180 h 202"/>
                  <a:gd name="T12" fmla="*/ 41 w 207"/>
                  <a:gd name="T13" fmla="*/ 190 h 202"/>
                  <a:gd name="T14" fmla="*/ 54 w 207"/>
                  <a:gd name="T15" fmla="*/ 196 h 202"/>
                  <a:gd name="T16" fmla="*/ 71 w 207"/>
                  <a:gd name="T17" fmla="*/ 200 h 202"/>
                  <a:gd name="T18" fmla="*/ 87 w 207"/>
                  <a:gd name="T19" fmla="*/ 202 h 202"/>
                  <a:gd name="T20" fmla="*/ 87 w 207"/>
                  <a:gd name="T21" fmla="*/ 202 h 202"/>
                  <a:gd name="T22" fmla="*/ 109 w 207"/>
                  <a:gd name="T23" fmla="*/ 202 h 202"/>
                  <a:gd name="T24" fmla="*/ 128 w 207"/>
                  <a:gd name="T25" fmla="*/ 196 h 202"/>
                  <a:gd name="T26" fmla="*/ 147 w 207"/>
                  <a:gd name="T27" fmla="*/ 188 h 202"/>
                  <a:gd name="T28" fmla="*/ 163 w 207"/>
                  <a:gd name="T29" fmla="*/ 176 h 202"/>
                  <a:gd name="T30" fmla="*/ 180 w 207"/>
                  <a:gd name="T31" fmla="*/ 162 h 202"/>
                  <a:gd name="T32" fmla="*/ 191 w 207"/>
                  <a:gd name="T33" fmla="*/ 144 h 202"/>
                  <a:gd name="T34" fmla="*/ 199 w 207"/>
                  <a:gd name="T35" fmla="*/ 126 h 202"/>
                  <a:gd name="T36" fmla="*/ 204 w 207"/>
                  <a:gd name="T37" fmla="*/ 106 h 202"/>
                  <a:gd name="T38" fmla="*/ 204 w 207"/>
                  <a:gd name="T39" fmla="*/ 106 h 202"/>
                  <a:gd name="T40" fmla="*/ 207 w 207"/>
                  <a:gd name="T41" fmla="*/ 86 h 202"/>
                  <a:gd name="T42" fmla="*/ 204 w 207"/>
                  <a:gd name="T43" fmla="*/ 68 h 202"/>
                  <a:gd name="T44" fmla="*/ 196 w 207"/>
                  <a:gd name="T45" fmla="*/ 50 h 202"/>
                  <a:gd name="T46" fmla="*/ 188 w 207"/>
                  <a:gd name="T47" fmla="*/ 34 h 202"/>
                  <a:gd name="T48" fmla="*/ 174 w 207"/>
                  <a:gd name="T49" fmla="*/ 22 h 202"/>
                  <a:gd name="T50" fmla="*/ 161 w 207"/>
                  <a:gd name="T51" fmla="*/ 12 h 202"/>
                  <a:gd name="T52" fmla="*/ 144 w 207"/>
                  <a:gd name="T53" fmla="*/ 4 h 202"/>
                  <a:gd name="T54" fmla="*/ 125 w 207"/>
                  <a:gd name="T55" fmla="*/ 0 h 202"/>
                  <a:gd name="T56" fmla="*/ 125 w 207"/>
                  <a:gd name="T57" fmla="*/ 0 h 202"/>
                  <a:gd name="T58" fmla="*/ 103 w 207"/>
                  <a:gd name="T59" fmla="*/ 4 h 202"/>
                  <a:gd name="T60" fmla="*/ 82 w 207"/>
                  <a:gd name="T61" fmla="*/ 12 h 202"/>
                  <a:gd name="T62" fmla="*/ 62 w 207"/>
                  <a:gd name="T63" fmla="*/ 24 h 202"/>
                  <a:gd name="T64" fmla="*/ 46 w 207"/>
                  <a:gd name="T65" fmla="*/ 38 h 202"/>
                  <a:gd name="T66" fmla="*/ 30 w 207"/>
                  <a:gd name="T67" fmla="*/ 58 h 202"/>
                  <a:gd name="T68" fmla="*/ 19 w 207"/>
                  <a:gd name="T69" fmla="*/ 78 h 202"/>
                  <a:gd name="T70" fmla="*/ 8 w 207"/>
                  <a:gd name="T71" fmla="*/ 102 h 202"/>
                  <a:gd name="T72" fmla="*/ 0 w 207"/>
                  <a:gd name="T73" fmla="*/ 128 h 202"/>
                  <a:gd name="T74" fmla="*/ 0 w 207"/>
                  <a:gd name="T75" fmla="*/ 128 h 2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 h="202">
                    <a:moveTo>
                      <a:pt x="0" y="128"/>
                    </a:moveTo>
                    <a:lnTo>
                      <a:pt x="0" y="128"/>
                    </a:lnTo>
                    <a:lnTo>
                      <a:pt x="5" y="144"/>
                    </a:lnTo>
                    <a:lnTo>
                      <a:pt x="11" y="158"/>
                    </a:lnTo>
                    <a:lnTo>
                      <a:pt x="19" y="170"/>
                    </a:lnTo>
                    <a:lnTo>
                      <a:pt x="30" y="180"/>
                    </a:lnTo>
                    <a:lnTo>
                      <a:pt x="41" y="190"/>
                    </a:lnTo>
                    <a:lnTo>
                      <a:pt x="54" y="196"/>
                    </a:lnTo>
                    <a:lnTo>
                      <a:pt x="71" y="200"/>
                    </a:lnTo>
                    <a:lnTo>
                      <a:pt x="87" y="202"/>
                    </a:lnTo>
                    <a:lnTo>
                      <a:pt x="109" y="202"/>
                    </a:lnTo>
                    <a:lnTo>
                      <a:pt x="128" y="196"/>
                    </a:lnTo>
                    <a:lnTo>
                      <a:pt x="147" y="188"/>
                    </a:lnTo>
                    <a:lnTo>
                      <a:pt x="163" y="176"/>
                    </a:lnTo>
                    <a:lnTo>
                      <a:pt x="180" y="162"/>
                    </a:lnTo>
                    <a:lnTo>
                      <a:pt x="191" y="144"/>
                    </a:lnTo>
                    <a:lnTo>
                      <a:pt x="199" y="126"/>
                    </a:lnTo>
                    <a:lnTo>
                      <a:pt x="204" y="106"/>
                    </a:lnTo>
                    <a:lnTo>
                      <a:pt x="207" y="86"/>
                    </a:lnTo>
                    <a:lnTo>
                      <a:pt x="204" y="68"/>
                    </a:lnTo>
                    <a:lnTo>
                      <a:pt x="196" y="50"/>
                    </a:lnTo>
                    <a:lnTo>
                      <a:pt x="188" y="34"/>
                    </a:lnTo>
                    <a:lnTo>
                      <a:pt x="174" y="22"/>
                    </a:lnTo>
                    <a:lnTo>
                      <a:pt x="161" y="12"/>
                    </a:lnTo>
                    <a:lnTo>
                      <a:pt x="144" y="4"/>
                    </a:lnTo>
                    <a:lnTo>
                      <a:pt x="125" y="0"/>
                    </a:lnTo>
                    <a:lnTo>
                      <a:pt x="103" y="4"/>
                    </a:lnTo>
                    <a:lnTo>
                      <a:pt x="82" y="12"/>
                    </a:lnTo>
                    <a:lnTo>
                      <a:pt x="62" y="24"/>
                    </a:lnTo>
                    <a:lnTo>
                      <a:pt x="46" y="38"/>
                    </a:lnTo>
                    <a:lnTo>
                      <a:pt x="30" y="58"/>
                    </a:lnTo>
                    <a:lnTo>
                      <a:pt x="19" y="78"/>
                    </a:lnTo>
                    <a:lnTo>
                      <a:pt x="8" y="102"/>
                    </a:lnTo>
                    <a:lnTo>
                      <a:pt x="0" y="128"/>
                    </a:lnTo>
                    <a:close/>
                  </a:path>
                </a:pathLst>
              </a:custGeom>
              <a:solidFill>
                <a:srgbClr val="1B43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4" name="Freeform 121"/>
              <p:cNvSpPr>
                <a:spLocks/>
              </p:cNvSpPr>
              <p:nvPr/>
            </p:nvSpPr>
            <p:spPr bwMode="auto">
              <a:xfrm>
                <a:off x="5313" y="1628"/>
                <a:ext cx="200" cy="196"/>
              </a:xfrm>
              <a:custGeom>
                <a:avLst/>
                <a:gdLst>
                  <a:gd name="T0" fmla="*/ 115 w 200"/>
                  <a:gd name="T1" fmla="*/ 0 h 196"/>
                  <a:gd name="T2" fmla="*/ 115 w 200"/>
                  <a:gd name="T3" fmla="*/ 0 h 196"/>
                  <a:gd name="T4" fmla="*/ 112 w 200"/>
                  <a:gd name="T5" fmla="*/ 0 h 196"/>
                  <a:gd name="T6" fmla="*/ 112 w 200"/>
                  <a:gd name="T7" fmla="*/ 0 h 196"/>
                  <a:gd name="T8" fmla="*/ 93 w 200"/>
                  <a:gd name="T9" fmla="*/ 4 h 196"/>
                  <a:gd name="T10" fmla="*/ 74 w 200"/>
                  <a:gd name="T11" fmla="*/ 12 h 196"/>
                  <a:gd name="T12" fmla="*/ 58 w 200"/>
                  <a:gd name="T13" fmla="*/ 24 h 196"/>
                  <a:gd name="T14" fmla="*/ 41 w 200"/>
                  <a:gd name="T15" fmla="*/ 38 h 196"/>
                  <a:gd name="T16" fmla="*/ 28 w 200"/>
                  <a:gd name="T17" fmla="*/ 56 h 196"/>
                  <a:gd name="T18" fmla="*/ 17 w 200"/>
                  <a:gd name="T19" fmla="*/ 74 h 196"/>
                  <a:gd name="T20" fmla="*/ 6 w 200"/>
                  <a:gd name="T21" fmla="*/ 96 h 196"/>
                  <a:gd name="T22" fmla="*/ 0 w 200"/>
                  <a:gd name="T23" fmla="*/ 118 h 196"/>
                  <a:gd name="T24" fmla="*/ 0 w 200"/>
                  <a:gd name="T25" fmla="*/ 118 h 196"/>
                  <a:gd name="T26" fmla="*/ 3 w 200"/>
                  <a:gd name="T27" fmla="*/ 134 h 196"/>
                  <a:gd name="T28" fmla="*/ 9 w 200"/>
                  <a:gd name="T29" fmla="*/ 148 h 196"/>
                  <a:gd name="T30" fmla="*/ 17 w 200"/>
                  <a:gd name="T31" fmla="*/ 162 h 196"/>
                  <a:gd name="T32" fmla="*/ 28 w 200"/>
                  <a:gd name="T33" fmla="*/ 174 h 196"/>
                  <a:gd name="T34" fmla="*/ 39 w 200"/>
                  <a:gd name="T35" fmla="*/ 182 h 196"/>
                  <a:gd name="T36" fmla="*/ 52 w 200"/>
                  <a:gd name="T37" fmla="*/ 190 h 196"/>
                  <a:gd name="T38" fmla="*/ 69 w 200"/>
                  <a:gd name="T39" fmla="*/ 194 h 196"/>
                  <a:gd name="T40" fmla="*/ 85 w 200"/>
                  <a:gd name="T41" fmla="*/ 196 h 196"/>
                  <a:gd name="T42" fmla="*/ 85 w 200"/>
                  <a:gd name="T43" fmla="*/ 196 h 196"/>
                  <a:gd name="T44" fmla="*/ 104 w 200"/>
                  <a:gd name="T45" fmla="*/ 196 h 196"/>
                  <a:gd name="T46" fmla="*/ 123 w 200"/>
                  <a:gd name="T47" fmla="*/ 190 h 196"/>
                  <a:gd name="T48" fmla="*/ 142 w 200"/>
                  <a:gd name="T49" fmla="*/ 182 h 196"/>
                  <a:gd name="T50" fmla="*/ 159 w 200"/>
                  <a:gd name="T51" fmla="*/ 170 h 196"/>
                  <a:gd name="T52" fmla="*/ 172 w 200"/>
                  <a:gd name="T53" fmla="*/ 156 h 196"/>
                  <a:gd name="T54" fmla="*/ 186 w 200"/>
                  <a:gd name="T55" fmla="*/ 140 h 196"/>
                  <a:gd name="T56" fmla="*/ 194 w 200"/>
                  <a:gd name="T57" fmla="*/ 122 h 196"/>
                  <a:gd name="T58" fmla="*/ 200 w 200"/>
                  <a:gd name="T59" fmla="*/ 102 h 196"/>
                  <a:gd name="T60" fmla="*/ 200 w 200"/>
                  <a:gd name="T61" fmla="*/ 102 h 196"/>
                  <a:gd name="T62" fmla="*/ 200 w 200"/>
                  <a:gd name="T63" fmla="*/ 82 h 196"/>
                  <a:gd name="T64" fmla="*/ 197 w 200"/>
                  <a:gd name="T65" fmla="*/ 64 h 196"/>
                  <a:gd name="T66" fmla="*/ 191 w 200"/>
                  <a:gd name="T67" fmla="*/ 46 h 196"/>
                  <a:gd name="T68" fmla="*/ 180 w 200"/>
                  <a:gd name="T69" fmla="*/ 32 h 196"/>
                  <a:gd name="T70" fmla="*/ 167 w 200"/>
                  <a:gd name="T71" fmla="*/ 18 h 196"/>
                  <a:gd name="T72" fmla="*/ 153 w 200"/>
                  <a:gd name="T73" fmla="*/ 8 h 196"/>
                  <a:gd name="T74" fmla="*/ 134 w 200"/>
                  <a:gd name="T75" fmla="*/ 2 h 196"/>
                  <a:gd name="T76" fmla="*/ 115 w 200"/>
                  <a:gd name="T77" fmla="*/ 0 h 196"/>
                  <a:gd name="T78" fmla="*/ 115 w 200"/>
                  <a:gd name="T79" fmla="*/ 0 h 1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0" h="196">
                    <a:moveTo>
                      <a:pt x="115" y="0"/>
                    </a:moveTo>
                    <a:lnTo>
                      <a:pt x="115" y="0"/>
                    </a:lnTo>
                    <a:lnTo>
                      <a:pt x="112" y="0"/>
                    </a:lnTo>
                    <a:lnTo>
                      <a:pt x="93" y="4"/>
                    </a:lnTo>
                    <a:lnTo>
                      <a:pt x="74" y="12"/>
                    </a:lnTo>
                    <a:lnTo>
                      <a:pt x="58" y="24"/>
                    </a:lnTo>
                    <a:lnTo>
                      <a:pt x="41" y="38"/>
                    </a:lnTo>
                    <a:lnTo>
                      <a:pt x="28" y="56"/>
                    </a:lnTo>
                    <a:lnTo>
                      <a:pt x="17" y="74"/>
                    </a:lnTo>
                    <a:lnTo>
                      <a:pt x="6" y="96"/>
                    </a:lnTo>
                    <a:lnTo>
                      <a:pt x="0" y="118"/>
                    </a:lnTo>
                    <a:lnTo>
                      <a:pt x="3" y="134"/>
                    </a:lnTo>
                    <a:lnTo>
                      <a:pt x="9" y="148"/>
                    </a:lnTo>
                    <a:lnTo>
                      <a:pt x="17" y="162"/>
                    </a:lnTo>
                    <a:lnTo>
                      <a:pt x="28" y="174"/>
                    </a:lnTo>
                    <a:lnTo>
                      <a:pt x="39" y="182"/>
                    </a:lnTo>
                    <a:lnTo>
                      <a:pt x="52" y="190"/>
                    </a:lnTo>
                    <a:lnTo>
                      <a:pt x="69" y="194"/>
                    </a:lnTo>
                    <a:lnTo>
                      <a:pt x="85" y="196"/>
                    </a:lnTo>
                    <a:lnTo>
                      <a:pt x="104" y="196"/>
                    </a:lnTo>
                    <a:lnTo>
                      <a:pt x="123" y="190"/>
                    </a:lnTo>
                    <a:lnTo>
                      <a:pt x="142" y="182"/>
                    </a:lnTo>
                    <a:lnTo>
                      <a:pt x="159" y="170"/>
                    </a:lnTo>
                    <a:lnTo>
                      <a:pt x="172" y="156"/>
                    </a:lnTo>
                    <a:lnTo>
                      <a:pt x="186" y="140"/>
                    </a:lnTo>
                    <a:lnTo>
                      <a:pt x="194" y="122"/>
                    </a:lnTo>
                    <a:lnTo>
                      <a:pt x="200" y="102"/>
                    </a:lnTo>
                    <a:lnTo>
                      <a:pt x="200" y="82"/>
                    </a:lnTo>
                    <a:lnTo>
                      <a:pt x="197" y="64"/>
                    </a:lnTo>
                    <a:lnTo>
                      <a:pt x="191" y="46"/>
                    </a:lnTo>
                    <a:lnTo>
                      <a:pt x="180" y="32"/>
                    </a:lnTo>
                    <a:lnTo>
                      <a:pt x="167" y="18"/>
                    </a:lnTo>
                    <a:lnTo>
                      <a:pt x="153" y="8"/>
                    </a:lnTo>
                    <a:lnTo>
                      <a:pt x="134" y="2"/>
                    </a:lnTo>
                    <a:lnTo>
                      <a:pt x="115" y="0"/>
                    </a:lnTo>
                    <a:close/>
                  </a:path>
                </a:pathLst>
              </a:custGeom>
              <a:solidFill>
                <a:srgbClr val="1E47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5" name="Freeform 122"/>
              <p:cNvSpPr>
                <a:spLocks/>
              </p:cNvSpPr>
              <p:nvPr/>
            </p:nvSpPr>
            <p:spPr bwMode="auto">
              <a:xfrm>
                <a:off x="5313" y="1628"/>
                <a:ext cx="197" cy="192"/>
              </a:xfrm>
              <a:custGeom>
                <a:avLst/>
                <a:gdLst>
                  <a:gd name="T0" fmla="*/ 115 w 197"/>
                  <a:gd name="T1" fmla="*/ 0 h 192"/>
                  <a:gd name="T2" fmla="*/ 115 w 197"/>
                  <a:gd name="T3" fmla="*/ 0 h 192"/>
                  <a:gd name="T4" fmla="*/ 104 w 197"/>
                  <a:gd name="T5" fmla="*/ 2 h 192"/>
                  <a:gd name="T6" fmla="*/ 104 w 197"/>
                  <a:gd name="T7" fmla="*/ 2 h 192"/>
                  <a:gd name="T8" fmla="*/ 88 w 197"/>
                  <a:gd name="T9" fmla="*/ 6 h 192"/>
                  <a:gd name="T10" fmla="*/ 71 w 197"/>
                  <a:gd name="T11" fmla="*/ 16 h 192"/>
                  <a:gd name="T12" fmla="*/ 55 w 197"/>
                  <a:gd name="T13" fmla="*/ 26 h 192"/>
                  <a:gd name="T14" fmla="*/ 41 w 197"/>
                  <a:gd name="T15" fmla="*/ 40 h 192"/>
                  <a:gd name="T16" fmla="*/ 28 w 197"/>
                  <a:gd name="T17" fmla="*/ 54 h 192"/>
                  <a:gd name="T18" fmla="*/ 17 w 197"/>
                  <a:gd name="T19" fmla="*/ 72 h 192"/>
                  <a:gd name="T20" fmla="*/ 9 w 197"/>
                  <a:gd name="T21" fmla="*/ 92 h 192"/>
                  <a:gd name="T22" fmla="*/ 0 w 197"/>
                  <a:gd name="T23" fmla="*/ 112 h 192"/>
                  <a:gd name="T24" fmla="*/ 0 w 197"/>
                  <a:gd name="T25" fmla="*/ 112 h 192"/>
                  <a:gd name="T26" fmla="*/ 3 w 197"/>
                  <a:gd name="T27" fmla="*/ 128 h 192"/>
                  <a:gd name="T28" fmla="*/ 9 w 197"/>
                  <a:gd name="T29" fmla="*/ 142 h 192"/>
                  <a:gd name="T30" fmla="*/ 17 w 197"/>
                  <a:gd name="T31" fmla="*/ 156 h 192"/>
                  <a:gd name="T32" fmla="*/ 28 w 197"/>
                  <a:gd name="T33" fmla="*/ 168 h 192"/>
                  <a:gd name="T34" fmla="*/ 39 w 197"/>
                  <a:gd name="T35" fmla="*/ 178 h 192"/>
                  <a:gd name="T36" fmla="*/ 52 w 197"/>
                  <a:gd name="T37" fmla="*/ 184 h 192"/>
                  <a:gd name="T38" fmla="*/ 69 w 197"/>
                  <a:gd name="T39" fmla="*/ 190 h 192"/>
                  <a:gd name="T40" fmla="*/ 85 w 197"/>
                  <a:gd name="T41" fmla="*/ 192 h 192"/>
                  <a:gd name="T42" fmla="*/ 85 w 197"/>
                  <a:gd name="T43" fmla="*/ 192 h 192"/>
                  <a:gd name="T44" fmla="*/ 104 w 197"/>
                  <a:gd name="T45" fmla="*/ 190 h 192"/>
                  <a:gd name="T46" fmla="*/ 123 w 197"/>
                  <a:gd name="T47" fmla="*/ 186 h 192"/>
                  <a:gd name="T48" fmla="*/ 140 w 197"/>
                  <a:gd name="T49" fmla="*/ 178 h 192"/>
                  <a:gd name="T50" fmla="*/ 156 w 197"/>
                  <a:gd name="T51" fmla="*/ 166 h 192"/>
                  <a:gd name="T52" fmla="*/ 170 w 197"/>
                  <a:gd name="T53" fmla="*/ 152 h 192"/>
                  <a:gd name="T54" fmla="*/ 183 w 197"/>
                  <a:gd name="T55" fmla="*/ 138 h 192"/>
                  <a:gd name="T56" fmla="*/ 191 w 197"/>
                  <a:gd name="T57" fmla="*/ 120 h 192"/>
                  <a:gd name="T58" fmla="*/ 194 w 197"/>
                  <a:gd name="T59" fmla="*/ 100 h 192"/>
                  <a:gd name="T60" fmla="*/ 194 w 197"/>
                  <a:gd name="T61" fmla="*/ 100 h 192"/>
                  <a:gd name="T62" fmla="*/ 197 w 197"/>
                  <a:gd name="T63" fmla="*/ 80 h 192"/>
                  <a:gd name="T64" fmla="*/ 194 w 197"/>
                  <a:gd name="T65" fmla="*/ 62 h 192"/>
                  <a:gd name="T66" fmla="*/ 189 w 197"/>
                  <a:gd name="T67" fmla="*/ 46 h 192"/>
                  <a:gd name="T68" fmla="*/ 178 w 197"/>
                  <a:gd name="T69" fmla="*/ 32 h 192"/>
                  <a:gd name="T70" fmla="*/ 164 w 197"/>
                  <a:gd name="T71" fmla="*/ 20 h 192"/>
                  <a:gd name="T72" fmla="*/ 150 w 197"/>
                  <a:gd name="T73" fmla="*/ 10 h 192"/>
                  <a:gd name="T74" fmla="*/ 134 w 197"/>
                  <a:gd name="T75" fmla="*/ 4 h 192"/>
                  <a:gd name="T76" fmla="*/ 115 w 197"/>
                  <a:gd name="T77" fmla="*/ 0 h 192"/>
                  <a:gd name="T78" fmla="*/ 115 w 197"/>
                  <a:gd name="T79" fmla="*/ 0 h 1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7" h="192">
                    <a:moveTo>
                      <a:pt x="115" y="0"/>
                    </a:moveTo>
                    <a:lnTo>
                      <a:pt x="115" y="0"/>
                    </a:lnTo>
                    <a:lnTo>
                      <a:pt x="104" y="2"/>
                    </a:lnTo>
                    <a:lnTo>
                      <a:pt x="88" y="6"/>
                    </a:lnTo>
                    <a:lnTo>
                      <a:pt x="71" y="16"/>
                    </a:lnTo>
                    <a:lnTo>
                      <a:pt x="55" y="26"/>
                    </a:lnTo>
                    <a:lnTo>
                      <a:pt x="41" y="40"/>
                    </a:lnTo>
                    <a:lnTo>
                      <a:pt x="28" y="54"/>
                    </a:lnTo>
                    <a:lnTo>
                      <a:pt x="17" y="72"/>
                    </a:lnTo>
                    <a:lnTo>
                      <a:pt x="9" y="92"/>
                    </a:lnTo>
                    <a:lnTo>
                      <a:pt x="0" y="112"/>
                    </a:lnTo>
                    <a:lnTo>
                      <a:pt x="3" y="128"/>
                    </a:lnTo>
                    <a:lnTo>
                      <a:pt x="9" y="142"/>
                    </a:lnTo>
                    <a:lnTo>
                      <a:pt x="17" y="156"/>
                    </a:lnTo>
                    <a:lnTo>
                      <a:pt x="28" y="168"/>
                    </a:lnTo>
                    <a:lnTo>
                      <a:pt x="39" y="178"/>
                    </a:lnTo>
                    <a:lnTo>
                      <a:pt x="52" y="184"/>
                    </a:lnTo>
                    <a:lnTo>
                      <a:pt x="69" y="190"/>
                    </a:lnTo>
                    <a:lnTo>
                      <a:pt x="85" y="192"/>
                    </a:lnTo>
                    <a:lnTo>
                      <a:pt x="104" y="190"/>
                    </a:lnTo>
                    <a:lnTo>
                      <a:pt x="123" y="186"/>
                    </a:lnTo>
                    <a:lnTo>
                      <a:pt x="140" y="178"/>
                    </a:lnTo>
                    <a:lnTo>
                      <a:pt x="156" y="166"/>
                    </a:lnTo>
                    <a:lnTo>
                      <a:pt x="170" y="152"/>
                    </a:lnTo>
                    <a:lnTo>
                      <a:pt x="183" y="138"/>
                    </a:lnTo>
                    <a:lnTo>
                      <a:pt x="191" y="120"/>
                    </a:lnTo>
                    <a:lnTo>
                      <a:pt x="194" y="100"/>
                    </a:lnTo>
                    <a:lnTo>
                      <a:pt x="197" y="80"/>
                    </a:lnTo>
                    <a:lnTo>
                      <a:pt x="194" y="62"/>
                    </a:lnTo>
                    <a:lnTo>
                      <a:pt x="189" y="46"/>
                    </a:lnTo>
                    <a:lnTo>
                      <a:pt x="178" y="32"/>
                    </a:lnTo>
                    <a:lnTo>
                      <a:pt x="164" y="20"/>
                    </a:lnTo>
                    <a:lnTo>
                      <a:pt x="150" y="10"/>
                    </a:lnTo>
                    <a:lnTo>
                      <a:pt x="134" y="4"/>
                    </a:lnTo>
                    <a:lnTo>
                      <a:pt x="115" y="0"/>
                    </a:lnTo>
                    <a:close/>
                  </a:path>
                </a:pathLst>
              </a:custGeom>
              <a:solidFill>
                <a:srgbClr val="214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6" name="Freeform 123"/>
              <p:cNvSpPr>
                <a:spLocks/>
              </p:cNvSpPr>
              <p:nvPr/>
            </p:nvSpPr>
            <p:spPr bwMode="auto">
              <a:xfrm>
                <a:off x="5316" y="1630"/>
                <a:ext cx="188" cy="186"/>
              </a:xfrm>
              <a:custGeom>
                <a:avLst/>
                <a:gdLst>
                  <a:gd name="T0" fmla="*/ 109 w 188"/>
                  <a:gd name="T1" fmla="*/ 0 h 186"/>
                  <a:gd name="T2" fmla="*/ 109 w 188"/>
                  <a:gd name="T3" fmla="*/ 0 h 186"/>
                  <a:gd name="T4" fmla="*/ 93 w 188"/>
                  <a:gd name="T5" fmla="*/ 2 h 186"/>
                  <a:gd name="T6" fmla="*/ 93 w 188"/>
                  <a:gd name="T7" fmla="*/ 2 h 186"/>
                  <a:gd name="T8" fmla="*/ 79 w 188"/>
                  <a:gd name="T9" fmla="*/ 8 h 186"/>
                  <a:gd name="T10" fmla="*/ 66 w 188"/>
                  <a:gd name="T11" fmla="*/ 16 h 186"/>
                  <a:gd name="T12" fmla="*/ 52 w 188"/>
                  <a:gd name="T13" fmla="*/ 26 h 186"/>
                  <a:gd name="T14" fmla="*/ 38 w 188"/>
                  <a:gd name="T15" fmla="*/ 38 h 186"/>
                  <a:gd name="T16" fmla="*/ 27 w 188"/>
                  <a:gd name="T17" fmla="*/ 52 h 186"/>
                  <a:gd name="T18" fmla="*/ 17 w 188"/>
                  <a:gd name="T19" fmla="*/ 68 h 186"/>
                  <a:gd name="T20" fmla="*/ 8 w 188"/>
                  <a:gd name="T21" fmla="*/ 84 h 186"/>
                  <a:gd name="T22" fmla="*/ 0 w 188"/>
                  <a:gd name="T23" fmla="*/ 102 h 186"/>
                  <a:gd name="T24" fmla="*/ 0 w 188"/>
                  <a:gd name="T25" fmla="*/ 102 h 186"/>
                  <a:gd name="T26" fmla="*/ 3 w 188"/>
                  <a:gd name="T27" fmla="*/ 120 h 186"/>
                  <a:gd name="T28" fmla="*/ 6 w 188"/>
                  <a:gd name="T29" fmla="*/ 134 h 186"/>
                  <a:gd name="T30" fmla="*/ 14 w 188"/>
                  <a:gd name="T31" fmla="*/ 148 h 186"/>
                  <a:gd name="T32" fmla="*/ 22 w 188"/>
                  <a:gd name="T33" fmla="*/ 160 h 186"/>
                  <a:gd name="T34" fmla="*/ 36 w 188"/>
                  <a:gd name="T35" fmla="*/ 170 h 186"/>
                  <a:gd name="T36" fmla="*/ 49 w 188"/>
                  <a:gd name="T37" fmla="*/ 178 h 186"/>
                  <a:gd name="T38" fmla="*/ 63 w 188"/>
                  <a:gd name="T39" fmla="*/ 184 h 186"/>
                  <a:gd name="T40" fmla="*/ 82 w 188"/>
                  <a:gd name="T41" fmla="*/ 186 h 186"/>
                  <a:gd name="T42" fmla="*/ 82 w 188"/>
                  <a:gd name="T43" fmla="*/ 186 h 186"/>
                  <a:gd name="T44" fmla="*/ 101 w 188"/>
                  <a:gd name="T45" fmla="*/ 184 h 186"/>
                  <a:gd name="T46" fmla="*/ 117 w 188"/>
                  <a:gd name="T47" fmla="*/ 180 h 186"/>
                  <a:gd name="T48" fmla="*/ 137 w 188"/>
                  <a:gd name="T49" fmla="*/ 172 h 186"/>
                  <a:gd name="T50" fmla="*/ 150 w 188"/>
                  <a:gd name="T51" fmla="*/ 160 h 186"/>
                  <a:gd name="T52" fmla="*/ 164 w 188"/>
                  <a:gd name="T53" fmla="*/ 148 h 186"/>
                  <a:gd name="T54" fmla="*/ 175 w 188"/>
                  <a:gd name="T55" fmla="*/ 132 h 186"/>
                  <a:gd name="T56" fmla="*/ 183 w 188"/>
                  <a:gd name="T57" fmla="*/ 116 h 186"/>
                  <a:gd name="T58" fmla="*/ 188 w 188"/>
                  <a:gd name="T59" fmla="*/ 96 h 186"/>
                  <a:gd name="T60" fmla="*/ 188 w 188"/>
                  <a:gd name="T61" fmla="*/ 96 h 186"/>
                  <a:gd name="T62" fmla="*/ 188 w 188"/>
                  <a:gd name="T63" fmla="*/ 78 h 186"/>
                  <a:gd name="T64" fmla="*/ 186 w 188"/>
                  <a:gd name="T65" fmla="*/ 60 h 186"/>
                  <a:gd name="T66" fmla="*/ 180 w 188"/>
                  <a:gd name="T67" fmla="*/ 44 h 186"/>
                  <a:gd name="T68" fmla="*/ 172 w 188"/>
                  <a:gd name="T69" fmla="*/ 30 h 186"/>
                  <a:gd name="T70" fmla="*/ 158 w 188"/>
                  <a:gd name="T71" fmla="*/ 18 h 186"/>
                  <a:gd name="T72" fmla="*/ 145 w 188"/>
                  <a:gd name="T73" fmla="*/ 10 h 186"/>
                  <a:gd name="T74" fmla="*/ 128 w 188"/>
                  <a:gd name="T75" fmla="*/ 2 h 186"/>
                  <a:gd name="T76" fmla="*/ 109 w 188"/>
                  <a:gd name="T77" fmla="*/ 0 h 186"/>
                  <a:gd name="T78" fmla="*/ 109 w 188"/>
                  <a:gd name="T79" fmla="*/ 0 h 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8" h="186">
                    <a:moveTo>
                      <a:pt x="109" y="0"/>
                    </a:moveTo>
                    <a:lnTo>
                      <a:pt x="109" y="0"/>
                    </a:lnTo>
                    <a:lnTo>
                      <a:pt x="93" y="2"/>
                    </a:lnTo>
                    <a:lnTo>
                      <a:pt x="79" y="8"/>
                    </a:lnTo>
                    <a:lnTo>
                      <a:pt x="66" y="16"/>
                    </a:lnTo>
                    <a:lnTo>
                      <a:pt x="52" y="26"/>
                    </a:lnTo>
                    <a:lnTo>
                      <a:pt x="38" y="38"/>
                    </a:lnTo>
                    <a:lnTo>
                      <a:pt x="27" y="52"/>
                    </a:lnTo>
                    <a:lnTo>
                      <a:pt x="17" y="68"/>
                    </a:lnTo>
                    <a:lnTo>
                      <a:pt x="8" y="84"/>
                    </a:lnTo>
                    <a:lnTo>
                      <a:pt x="0" y="102"/>
                    </a:lnTo>
                    <a:lnTo>
                      <a:pt x="3" y="120"/>
                    </a:lnTo>
                    <a:lnTo>
                      <a:pt x="6" y="134"/>
                    </a:lnTo>
                    <a:lnTo>
                      <a:pt x="14" y="148"/>
                    </a:lnTo>
                    <a:lnTo>
                      <a:pt x="22" y="160"/>
                    </a:lnTo>
                    <a:lnTo>
                      <a:pt x="36" y="170"/>
                    </a:lnTo>
                    <a:lnTo>
                      <a:pt x="49" y="178"/>
                    </a:lnTo>
                    <a:lnTo>
                      <a:pt x="63" y="184"/>
                    </a:lnTo>
                    <a:lnTo>
                      <a:pt x="82" y="186"/>
                    </a:lnTo>
                    <a:lnTo>
                      <a:pt x="101" y="184"/>
                    </a:lnTo>
                    <a:lnTo>
                      <a:pt x="117" y="180"/>
                    </a:lnTo>
                    <a:lnTo>
                      <a:pt x="137" y="172"/>
                    </a:lnTo>
                    <a:lnTo>
                      <a:pt x="150" y="160"/>
                    </a:lnTo>
                    <a:lnTo>
                      <a:pt x="164" y="148"/>
                    </a:lnTo>
                    <a:lnTo>
                      <a:pt x="175" y="132"/>
                    </a:lnTo>
                    <a:lnTo>
                      <a:pt x="183" y="116"/>
                    </a:lnTo>
                    <a:lnTo>
                      <a:pt x="188" y="96"/>
                    </a:lnTo>
                    <a:lnTo>
                      <a:pt x="188" y="78"/>
                    </a:lnTo>
                    <a:lnTo>
                      <a:pt x="186" y="60"/>
                    </a:lnTo>
                    <a:lnTo>
                      <a:pt x="180" y="44"/>
                    </a:lnTo>
                    <a:lnTo>
                      <a:pt x="172" y="30"/>
                    </a:lnTo>
                    <a:lnTo>
                      <a:pt x="158" y="18"/>
                    </a:lnTo>
                    <a:lnTo>
                      <a:pt x="145" y="10"/>
                    </a:lnTo>
                    <a:lnTo>
                      <a:pt x="128" y="2"/>
                    </a:lnTo>
                    <a:lnTo>
                      <a:pt x="109" y="0"/>
                    </a:lnTo>
                    <a:close/>
                  </a:path>
                </a:pathLst>
              </a:custGeom>
              <a:solidFill>
                <a:srgbClr val="234D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7" name="Freeform 124"/>
              <p:cNvSpPr>
                <a:spLocks/>
              </p:cNvSpPr>
              <p:nvPr/>
            </p:nvSpPr>
            <p:spPr bwMode="auto">
              <a:xfrm>
                <a:off x="5319" y="1632"/>
                <a:ext cx="183" cy="178"/>
              </a:xfrm>
              <a:custGeom>
                <a:avLst/>
                <a:gdLst>
                  <a:gd name="T0" fmla="*/ 106 w 183"/>
                  <a:gd name="T1" fmla="*/ 0 h 178"/>
                  <a:gd name="T2" fmla="*/ 106 w 183"/>
                  <a:gd name="T3" fmla="*/ 0 h 178"/>
                  <a:gd name="T4" fmla="*/ 95 w 183"/>
                  <a:gd name="T5" fmla="*/ 0 h 178"/>
                  <a:gd name="T6" fmla="*/ 84 w 183"/>
                  <a:gd name="T7" fmla="*/ 2 h 178"/>
                  <a:gd name="T8" fmla="*/ 84 w 183"/>
                  <a:gd name="T9" fmla="*/ 2 h 178"/>
                  <a:gd name="T10" fmla="*/ 71 w 183"/>
                  <a:gd name="T11" fmla="*/ 8 h 178"/>
                  <a:gd name="T12" fmla="*/ 57 w 183"/>
                  <a:gd name="T13" fmla="*/ 16 h 178"/>
                  <a:gd name="T14" fmla="*/ 46 w 183"/>
                  <a:gd name="T15" fmla="*/ 26 h 178"/>
                  <a:gd name="T16" fmla="*/ 35 w 183"/>
                  <a:gd name="T17" fmla="*/ 36 h 178"/>
                  <a:gd name="T18" fmla="*/ 24 w 183"/>
                  <a:gd name="T19" fmla="*/ 48 h 178"/>
                  <a:gd name="T20" fmla="*/ 16 w 183"/>
                  <a:gd name="T21" fmla="*/ 62 h 178"/>
                  <a:gd name="T22" fmla="*/ 8 w 183"/>
                  <a:gd name="T23" fmla="*/ 78 h 178"/>
                  <a:gd name="T24" fmla="*/ 0 w 183"/>
                  <a:gd name="T25" fmla="*/ 94 h 178"/>
                  <a:gd name="T26" fmla="*/ 0 w 183"/>
                  <a:gd name="T27" fmla="*/ 94 h 178"/>
                  <a:gd name="T28" fmla="*/ 0 w 183"/>
                  <a:gd name="T29" fmla="*/ 110 h 178"/>
                  <a:gd name="T30" fmla="*/ 5 w 183"/>
                  <a:gd name="T31" fmla="*/ 126 h 178"/>
                  <a:gd name="T32" fmla="*/ 11 w 183"/>
                  <a:gd name="T33" fmla="*/ 140 h 178"/>
                  <a:gd name="T34" fmla="*/ 19 w 183"/>
                  <a:gd name="T35" fmla="*/ 152 h 178"/>
                  <a:gd name="T36" fmla="*/ 33 w 183"/>
                  <a:gd name="T37" fmla="*/ 164 h 178"/>
                  <a:gd name="T38" fmla="*/ 46 w 183"/>
                  <a:gd name="T39" fmla="*/ 172 h 178"/>
                  <a:gd name="T40" fmla="*/ 60 w 183"/>
                  <a:gd name="T41" fmla="*/ 176 h 178"/>
                  <a:gd name="T42" fmla="*/ 76 w 183"/>
                  <a:gd name="T43" fmla="*/ 178 h 178"/>
                  <a:gd name="T44" fmla="*/ 76 w 183"/>
                  <a:gd name="T45" fmla="*/ 178 h 178"/>
                  <a:gd name="T46" fmla="*/ 95 w 183"/>
                  <a:gd name="T47" fmla="*/ 178 h 178"/>
                  <a:gd name="T48" fmla="*/ 114 w 183"/>
                  <a:gd name="T49" fmla="*/ 174 h 178"/>
                  <a:gd name="T50" fmla="*/ 131 w 183"/>
                  <a:gd name="T51" fmla="*/ 166 h 178"/>
                  <a:gd name="T52" fmla="*/ 144 w 183"/>
                  <a:gd name="T53" fmla="*/ 156 h 178"/>
                  <a:gd name="T54" fmla="*/ 158 w 183"/>
                  <a:gd name="T55" fmla="*/ 142 h 178"/>
                  <a:gd name="T56" fmla="*/ 169 w 183"/>
                  <a:gd name="T57" fmla="*/ 128 h 178"/>
                  <a:gd name="T58" fmla="*/ 177 w 183"/>
                  <a:gd name="T59" fmla="*/ 110 h 178"/>
                  <a:gd name="T60" fmla="*/ 183 w 183"/>
                  <a:gd name="T61" fmla="*/ 92 h 178"/>
                  <a:gd name="T62" fmla="*/ 183 w 183"/>
                  <a:gd name="T63" fmla="*/ 92 h 178"/>
                  <a:gd name="T64" fmla="*/ 183 w 183"/>
                  <a:gd name="T65" fmla="*/ 74 h 178"/>
                  <a:gd name="T66" fmla="*/ 180 w 183"/>
                  <a:gd name="T67" fmla="*/ 58 h 178"/>
                  <a:gd name="T68" fmla="*/ 174 w 183"/>
                  <a:gd name="T69" fmla="*/ 42 h 178"/>
                  <a:gd name="T70" fmla="*/ 166 w 183"/>
                  <a:gd name="T71" fmla="*/ 28 h 178"/>
                  <a:gd name="T72" fmla="*/ 153 w 183"/>
                  <a:gd name="T73" fmla="*/ 18 h 178"/>
                  <a:gd name="T74" fmla="*/ 139 w 183"/>
                  <a:gd name="T75" fmla="*/ 8 h 178"/>
                  <a:gd name="T76" fmla="*/ 123 w 183"/>
                  <a:gd name="T77" fmla="*/ 2 h 178"/>
                  <a:gd name="T78" fmla="*/ 106 w 183"/>
                  <a:gd name="T79" fmla="*/ 0 h 178"/>
                  <a:gd name="T80" fmla="*/ 106 w 183"/>
                  <a:gd name="T81" fmla="*/ 0 h 1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3" h="178">
                    <a:moveTo>
                      <a:pt x="106" y="0"/>
                    </a:moveTo>
                    <a:lnTo>
                      <a:pt x="106" y="0"/>
                    </a:lnTo>
                    <a:lnTo>
                      <a:pt x="95" y="0"/>
                    </a:lnTo>
                    <a:lnTo>
                      <a:pt x="84" y="2"/>
                    </a:lnTo>
                    <a:lnTo>
                      <a:pt x="71" y="8"/>
                    </a:lnTo>
                    <a:lnTo>
                      <a:pt x="57" y="16"/>
                    </a:lnTo>
                    <a:lnTo>
                      <a:pt x="46" y="26"/>
                    </a:lnTo>
                    <a:lnTo>
                      <a:pt x="35" y="36"/>
                    </a:lnTo>
                    <a:lnTo>
                      <a:pt x="24" y="48"/>
                    </a:lnTo>
                    <a:lnTo>
                      <a:pt x="16" y="62"/>
                    </a:lnTo>
                    <a:lnTo>
                      <a:pt x="8" y="78"/>
                    </a:lnTo>
                    <a:lnTo>
                      <a:pt x="0" y="94"/>
                    </a:lnTo>
                    <a:lnTo>
                      <a:pt x="0" y="110"/>
                    </a:lnTo>
                    <a:lnTo>
                      <a:pt x="5" y="126"/>
                    </a:lnTo>
                    <a:lnTo>
                      <a:pt x="11" y="140"/>
                    </a:lnTo>
                    <a:lnTo>
                      <a:pt x="19" y="152"/>
                    </a:lnTo>
                    <a:lnTo>
                      <a:pt x="33" y="164"/>
                    </a:lnTo>
                    <a:lnTo>
                      <a:pt x="46" y="172"/>
                    </a:lnTo>
                    <a:lnTo>
                      <a:pt x="60" y="176"/>
                    </a:lnTo>
                    <a:lnTo>
                      <a:pt x="76" y="178"/>
                    </a:lnTo>
                    <a:lnTo>
                      <a:pt x="95" y="178"/>
                    </a:lnTo>
                    <a:lnTo>
                      <a:pt x="114" y="174"/>
                    </a:lnTo>
                    <a:lnTo>
                      <a:pt x="131" y="166"/>
                    </a:lnTo>
                    <a:lnTo>
                      <a:pt x="144" y="156"/>
                    </a:lnTo>
                    <a:lnTo>
                      <a:pt x="158" y="142"/>
                    </a:lnTo>
                    <a:lnTo>
                      <a:pt x="169" y="128"/>
                    </a:lnTo>
                    <a:lnTo>
                      <a:pt x="177" y="110"/>
                    </a:lnTo>
                    <a:lnTo>
                      <a:pt x="183" y="92"/>
                    </a:lnTo>
                    <a:lnTo>
                      <a:pt x="183" y="74"/>
                    </a:lnTo>
                    <a:lnTo>
                      <a:pt x="180" y="58"/>
                    </a:lnTo>
                    <a:lnTo>
                      <a:pt x="174" y="42"/>
                    </a:lnTo>
                    <a:lnTo>
                      <a:pt x="166" y="28"/>
                    </a:lnTo>
                    <a:lnTo>
                      <a:pt x="153" y="18"/>
                    </a:lnTo>
                    <a:lnTo>
                      <a:pt x="139" y="8"/>
                    </a:lnTo>
                    <a:lnTo>
                      <a:pt x="123" y="2"/>
                    </a:lnTo>
                    <a:lnTo>
                      <a:pt x="106" y="0"/>
                    </a:lnTo>
                    <a:close/>
                  </a:path>
                </a:pathLst>
              </a:custGeom>
              <a:solidFill>
                <a:srgbClr val="254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8" name="Freeform 125"/>
              <p:cNvSpPr>
                <a:spLocks/>
              </p:cNvSpPr>
              <p:nvPr/>
            </p:nvSpPr>
            <p:spPr bwMode="auto">
              <a:xfrm>
                <a:off x="5322" y="1634"/>
                <a:ext cx="177" cy="172"/>
              </a:xfrm>
              <a:custGeom>
                <a:avLst/>
                <a:gdLst>
                  <a:gd name="T0" fmla="*/ 101 w 177"/>
                  <a:gd name="T1" fmla="*/ 0 h 172"/>
                  <a:gd name="T2" fmla="*/ 101 w 177"/>
                  <a:gd name="T3" fmla="*/ 0 h 172"/>
                  <a:gd name="T4" fmla="*/ 87 w 177"/>
                  <a:gd name="T5" fmla="*/ 0 h 172"/>
                  <a:gd name="T6" fmla="*/ 76 w 177"/>
                  <a:gd name="T7" fmla="*/ 2 h 172"/>
                  <a:gd name="T8" fmla="*/ 76 w 177"/>
                  <a:gd name="T9" fmla="*/ 2 h 172"/>
                  <a:gd name="T10" fmla="*/ 62 w 177"/>
                  <a:gd name="T11" fmla="*/ 8 h 172"/>
                  <a:gd name="T12" fmla="*/ 51 w 177"/>
                  <a:gd name="T13" fmla="*/ 16 h 172"/>
                  <a:gd name="T14" fmla="*/ 32 w 177"/>
                  <a:gd name="T15" fmla="*/ 34 h 172"/>
                  <a:gd name="T16" fmla="*/ 13 w 177"/>
                  <a:gd name="T17" fmla="*/ 58 h 172"/>
                  <a:gd name="T18" fmla="*/ 0 w 177"/>
                  <a:gd name="T19" fmla="*/ 84 h 172"/>
                  <a:gd name="T20" fmla="*/ 0 w 177"/>
                  <a:gd name="T21" fmla="*/ 84 h 172"/>
                  <a:gd name="T22" fmla="*/ 0 w 177"/>
                  <a:gd name="T23" fmla="*/ 102 h 172"/>
                  <a:gd name="T24" fmla="*/ 2 w 177"/>
                  <a:gd name="T25" fmla="*/ 118 h 172"/>
                  <a:gd name="T26" fmla="*/ 8 w 177"/>
                  <a:gd name="T27" fmla="*/ 132 h 172"/>
                  <a:gd name="T28" fmla="*/ 16 w 177"/>
                  <a:gd name="T29" fmla="*/ 146 h 172"/>
                  <a:gd name="T30" fmla="*/ 30 w 177"/>
                  <a:gd name="T31" fmla="*/ 156 h 172"/>
                  <a:gd name="T32" fmla="*/ 41 w 177"/>
                  <a:gd name="T33" fmla="*/ 164 h 172"/>
                  <a:gd name="T34" fmla="*/ 57 w 177"/>
                  <a:gd name="T35" fmla="*/ 170 h 172"/>
                  <a:gd name="T36" fmla="*/ 73 w 177"/>
                  <a:gd name="T37" fmla="*/ 172 h 172"/>
                  <a:gd name="T38" fmla="*/ 73 w 177"/>
                  <a:gd name="T39" fmla="*/ 172 h 172"/>
                  <a:gd name="T40" fmla="*/ 92 w 177"/>
                  <a:gd name="T41" fmla="*/ 172 h 172"/>
                  <a:gd name="T42" fmla="*/ 109 w 177"/>
                  <a:gd name="T43" fmla="*/ 166 h 172"/>
                  <a:gd name="T44" fmla="*/ 125 w 177"/>
                  <a:gd name="T45" fmla="*/ 160 h 172"/>
                  <a:gd name="T46" fmla="*/ 139 w 177"/>
                  <a:gd name="T47" fmla="*/ 150 h 172"/>
                  <a:gd name="T48" fmla="*/ 152 w 177"/>
                  <a:gd name="T49" fmla="*/ 136 h 172"/>
                  <a:gd name="T50" fmla="*/ 163 w 177"/>
                  <a:gd name="T51" fmla="*/ 122 h 172"/>
                  <a:gd name="T52" fmla="*/ 171 w 177"/>
                  <a:gd name="T53" fmla="*/ 106 h 172"/>
                  <a:gd name="T54" fmla="*/ 174 w 177"/>
                  <a:gd name="T55" fmla="*/ 90 h 172"/>
                  <a:gd name="T56" fmla="*/ 174 w 177"/>
                  <a:gd name="T57" fmla="*/ 90 h 172"/>
                  <a:gd name="T58" fmla="*/ 177 w 177"/>
                  <a:gd name="T59" fmla="*/ 72 h 172"/>
                  <a:gd name="T60" fmla="*/ 174 w 177"/>
                  <a:gd name="T61" fmla="*/ 56 h 172"/>
                  <a:gd name="T62" fmla="*/ 169 w 177"/>
                  <a:gd name="T63" fmla="*/ 40 h 172"/>
                  <a:gd name="T64" fmla="*/ 158 w 177"/>
                  <a:gd name="T65" fmla="*/ 28 h 172"/>
                  <a:gd name="T66" fmla="*/ 147 w 177"/>
                  <a:gd name="T67" fmla="*/ 16 h 172"/>
                  <a:gd name="T68" fmla="*/ 133 w 177"/>
                  <a:gd name="T69" fmla="*/ 8 h 172"/>
                  <a:gd name="T70" fmla="*/ 120 w 177"/>
                  <a:gd name="T71" fmla="*/ 2 h 172"/>
                  <a:gd name="T72" fmla="*/ 101 w 177"/>
                  <a:gd name="T73" fmla="*/ 0 h 172"/>
                  <a:gd name="T74" fmla="*/ 101 w 177"/>
                  <a:gd name="T75" fmla="*/ 0 h 1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7" h="172">
                    <a:moveTo>
                      <a:pt x="101" y="0"/>
                    </a:moveTo>
                    <a:lnTo>
                      <a:pt x="101" y="0"/>
                    </a:lnTo>
                    <a:lnTo>
                      <a:pt x="87" y="0"/>
                    </a:lnTo>
                    <a:lnTo>
                      <a:pt x="76" y="2"/>
                    </a:lnTo>
                    <a:lnTo>
                      <a:pt x="62" y="8"/>
                    </a:lnTo>
                    <a:lnTo>
                      <a:pt x="51" y="16"/>
                    </a:lnTo>
                    <a:lnTo>
                      <a:pt x="32" y="34"/>
                    </a:lnTo>
                    <a:lnTo>
                      <a:pt x="13" y="58"/>
                    </a:lnTo>
                    <a:lnTo>
                      <a:pt x="0" y="84"/>
                    </a:lnTo>
                    <a:lnTo>
                      <a:pt x="0" y="102"/>
                    </a:lnTo>
                    <a:lnTo>
                      <a:pt x="2" y="118"/>
                    </a:lnTo>
                    <a:lnTo>
                      <a:pt x="8" y="132"/>
                    </a:lnTo>
                    <a:lnTo>
                      <a:pt x="16" y="146"/>
                    </a:lnTo>
                    <a:lnTo>
                      <a:pt x="30" y="156"/>
                    </a:lnTo>
                    <a:lnTo>
                      <a:pt x="41" y="164"/>
                    </a:lnTo>
                    <a:lnTo>
                      <a:pt x="57" y="170"/>
                    </a:lnTo>
                    <a:lnTo>
                      <a:pt x="73" y="172"/>
                    </a:lnTo>
                    <a:lnTo>
                      <a:pt x="92" y="172"/>
                    </a:lnTo>
                    <a:lnTo>
                      <a:pt x="109" y="166"/>
                    </a:lnTo>
                    <a:lnTo>
                      <a:pt x="125" y="160"/>
                    </a:lnTo>
                    <a:lnTo>
                      <a:pt x="139" y="150"/>
                    </a:lnTo>
                    <a:lnTo>
                      <a:pt x="152" y="136"/>
                    </a:lnTo>
                    <a:lnTo>
                      <a:pt x="163" y="122"/>
                    </a:lnTo>
                    <a:lnTo>
                      <a:pt x="171" y="106"/>
                    </a:lnTo>
                    <a:lnTo>
                      <a:pt x="174" y="90"/>
                    </a:lnTo>
                    <a:lnTo>
                      <a:pt x="177" y="72"/>
                    </a:lnTo>
                    <a:lnTo>
                      <a:pt x="174" y="56"/>
                    </a:lnTo>
                    <a:lnTo>
                      <a:pt x="169" y="40"/>
                    </a:lnTo>
                    <a:lnTo>
                      <a:pt x="158" y="28"/>
                    </a:lnTo>
                    <a:lnTo>
                      <a:pt x="147" y="16"/>
                    </a:lnTo>
                    <a:lnTo>
                      <a:pt x="133" y="8"/>
                    </a:lnTo>
                    <a:lnTo>
                      <a:pt x="120" y="2"/>
                    </a:lnTo>
                    <a:lnTo>
                      <a:pt x="101" y="0"/>
                    </a:lnTo>
                    <a:close/>
                  </a:path>
                </a:pathLst>
              </a:custGeom>
              <a:solidFill>
                <a:srgbClr val="2851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9" name="Freeform 126"/>
              <p:cNvSpPr>
                <a:spLocks/>
              </p:cNvSpPr>
              <p:nvPr/>
            </p:nvSpPr>
            <p:spPr bwMode="auto">
              <a:xfrm>
                <a:off x="5324" y="1634"/>
                <a:ext cx="169" cy="168"/>
              </a:xfrm>
              <a:custGeom>
                <a:avLst/>
                <a:gdLst>
                  <a:gd name="T0" fmla="*/ 99 w 169"/>
                  <a:gd name="T1" fmla="*/ 0 h 168"/>
                  <a:gd name="T2" fmla="*/ 99 w 169"/>
                  <a:gd name="T3" fmla="*/ 0 h 168"/>
                  <a:gd name="T4" fmla="*/ 82 w 169"/>
                  <a:gd name="T5" fmla="*/ 2 h 168"/>
                  <a:gd name="T6" fmla="*/ 69 w 169"/>
                  <a:gd name="T7" fmla="*/ 4 h 168"/>
                  <a:gd name="T8" fmla="*/ 69 w 169"/>
                  <a:gd name="T9" fmla="*/ 4 h 168"/>
                  <a:gd name="T10" fmla="*/ 47 w 169"/>
                  <a:gd name="T11" fmla="*/ 18 h 168"/>
                  <a:gd name="T12" fmla="*/ 30 w 169"/>
                  <a:gd name="T13" fmla="*/ 34 h 168"/>
                  <a:gd name="T14" fmla="*/ 14 w 169"/>
                  <a:gd name="T15" fmla="*/ 54 h 168"/>
                  <a:gd name="T16" fmla="*/ 0 w 169"/>
                  <a:gd name="T17" fmla="*/ 78 h 168"/>
                  <a:gd name="T18" fmla="*/ 0 w 169"/>
                  <a:gd name="T19" fmla="*/ 78 h 168"/>
                  <a:gd name="T20" fmla="*/ 0 w 169"/>
                  <a:gd name="T21" fmla="*/ 80 h 168"/>
                  <a:gd name="T22" fmla="*/ 0 w 169"/>
                  <a:gd name="T23" fmla="*/ 80 h 168"/>
                  <a:gd name="T24" fmla="*/ 0 w 169"/>
                  <a:gd name="T25" fmla="*/ 98 h 168"/>
                  <a:gd name="T26" fmla="*/ 3 w 169"/>
                  <a:gd name="T27" fmla="*/ 114 h 168"/>
                  <a:gd name="T28" fmla="*/ 9 w 169"/>
                  <a:gd name="T29" fmla="*/ 128 h 168"/>
                  <a:gd name="T30" fmla="*/ 17 w 169"/>
                  <a:gd name="T31" fmla="*/ 140 h 168"/>
                  <a:gd name="T32" fmla="*/ 28 w 169"/>
                  <a:gd name="T33" fmla="*/ 152 h 168"/>
                  <a:gd name="T34" fmla="*/ 41 w 169"/>
                  <a:gd name="T35" fmla="*/ 160 h 168"/>
                  <a:gd name="T36" fmla="*/ 55 w 169"/>
                  <a:gd name="T37" fmla="*/ 166 h 168"/>
                  <a:gd name="T38" fmla="*/ 71 w 169"/>
                  <a:gd name="T39" fmla="*/ 168 h 168"/>
                  <a:gd name="T40" fmla="*/ 71 w 169"/>
                  <a:gd name="T41" fmla="*/ 168 h 168"/>
                  <a:gd name="T42" fmla="*/ 90 w 169"/>
                  <a:gd name="T43" fmla="*/ 166 h 168"/>
                  <a:gd name="T44" fmla="*/ 107 w 169"/>
                  <a:gd name="T45" fmla="*/ 162 h 168"/>
                  <a:gd name="T46" fmla="*/ 120 w 169"/>
                  <a:gd name="T47" fmla="*/ 156 h 168"/>
                  <a:gd name="T48" fmla="*/ 134 w 169"/>
                  <a:gd name="T49" fmla="*/ 146 h 168"/>
                  <a:gd name="T50" fmla="*/ 148 w 169"/>
                  <a:gd name="T51" fmla="*/ 134 h 168"/>
                  <a:gd name="T52" fmla="*/ 159 w 169"/>
                  <a:gd name="T53" fmla="*/ 120 h 168"/>
                  <a:gd name="T54" fmla="*/ 164 w 169"/>
                  <a:gd name="T55" fmla="*/ 104 h 168"/>
                  <a:gd name="T56" fmla="*/ 169 w 169"/>
                  <a:gd name="T57" fmla="*/ 88 h 168"/>
                  <a:gd name="T58" fmla="*/ 169 w 169"/>
                  <a:gd name="T59" fmla="*/ 88 h 168"/>
                  <a:gd name="T60" fmla="*/ 169 w 169"/>
                  <a:gd name="T61" fmla="*/ 70 h 168"/>
                  <a:gd name="T62" fmla="*/ 167 w 169"/>
                  <a:gd name="T63" fmla="*/ 54 h 168"/>
                  <a:gd name="T64" fmla="*/ 161 w 169"/>
                  <a:gd name="T65" fmla="*/ 40 h 168"/>
                  <a:gd name="T66" fmla="*/ 153 w 169"/>
                  <a:gd name="T67" fmla="*/ 28 h 168"/>
                  <a:gd name="T68" fmla="*/ 142 w 169"/>
                  <a:gd name="T69" fmla="*/ 16 h 168"/>
                  <a:gd name="T70" fmla="*/ 129 w 169"/>
                  <a:gd name="T71" fmla="*/ 8 h 168"/>
                  <a:gd name="T72" fmla="*/ 115 w 169"/>
                  <a:gd name="T73" fmla="*/ 2 h 168"/>
                  <a:gd name="T74" fmla="*/ 99 w 169"/>
                  <a:gd name="T75" fmla="*/ 0 h 168"/>
                  <a:gd name="T76" fmla="*/ 99 w 169"/>
                  <a:gd name="T77" fmla="*/ 0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 h="168">
                    <a:moveTo>
                      <a:pt x="99" y="0"/>
                    </a:moveTo>
                    <a:lnTo>
                      <a:pt x="99" y="0"/>
                    </a:lnTo>
                    <a:lnTo>
                      <a:pt x="82" y="2"/>
                    </a:lnTo>
                    <a:lnTo>
                      <a:pt x="69" y="4"/>
                    </a:lnTo>
                    <a:lnTo>
                      <a:pt x="47" y="18"/>
                    </a:lnTo>
                    <a:lnTo>
                      <a:pt x="30" y="34"/>
                    </a:lnTo>
                    <a:lnTo>
                      <a:pt x="14" y="54"/>
                    </a:lnTo>
                    <a:lnTo>
                      <a:pt x="0" y="78"/>
                    </a:lnTo>
                    <a:lnTo>
                      <a:pt x="0" y="80"/>
                    </a:lnTo>
                    <a:lnTo>
                      <a:pt x="0" y="98"/>
                    </a:lnTo>
                    <a:lnTo>
                      <a:pt x="3" y="114"/>
                    </a:lnTo>
                    <a:lnTo>
                      <a:pt x="9" y="128"/>
                    </a:lnTo>
                    <a:lnTo>
                      <a:pt x="17" y="140"/>
                    </a:lnTo>
                    <a:lnTo>
                      <a:pt x="28" y="152"/>
                    </a:lnTo>
                    <a:lnTo>
                      <a:pt x="41" y="160"/>
                    </a:lnTo>
                    <a:lnTo>
                      <a:pt x="55" y="166"/>
                    </a:lnTo>
                    <a:lnTo>
                      <a:pt x="71" y="168"/>
                    </a:lnTo>
                    <a:lnTo>
                      <a:pt x="90" y="166"/>
                    </a:lnTo>
                    <a:lnTo>
                      <a:pt x="107" y="162"/>
                    </a:lnTo>
                    <a:lnTo>
                      <a:pt x="120" y="156"/>
                    </a:lnTo>
                    <a:lnTo>
                      <a:pt x="134" y="146"/>
                    </a:lnTo>
                    <a:lnTo>
                      <a:pt x="148" y="134"/>
                    </a:lnTo>
                    <a:lnTo>
                      <a:pt x="159" y="120"/>
                    </a:lnTo>
                    <a:lnTo>
                      <a:pt x="164" y="104"/>
                    </a:lnTo>
                    <a:lnTo>
                      <a:pt x="169" y="88"/>
                    </a:lnTo>
                    <a:lnTo>
                      <a:pt x="169" y="70"/>
                    </a:lnTo>
                    <a:lnTo>
                      <a:pt x="167" y="54"/>
                    </a:lnTo>
                    <a:lnTo>
                      <a:pt x="161" y="40"/>
                    </a:lnTo>
                    <a:lnTo>
                      <a:pt x="153" y="28"/>
                    </a:lnTo>
                    <a:lnTo>
                      <a:pt x="142" y="16"/>
                    </a:lnTo>
                    <a:lnTo>
                      <a:pt x="129" y="8"/>
                    </a:lnTo>
                    <a:lnTo>
                      <a:pt x="115" y="2"/>
                    </a:lnTo>
                    <a:lnTo>
                      <a:pt x="99" y="0"/>
                    </a:lnTo>
                    <a:close/>
                  </a:path>
                </a:pathLst>
              </a:custGeom>
              <a:solidFill>
                <a:srgbClr val="2D56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90" name="Freeform 127"/>
              <p:cNvSpPr>
                <a:spLocks/>
              </p:cNvSpPr>
              <p:nvPr/>
            </p:nvSpPr>
            <p:spPr bwMode="auto">
              <a:xfrm>
                <a:off x="5327" y="1636"/>
                <a:ext cx="164" cy="162"/>
              </a:xfrm>
              <a:custGeom>
                <a:avLst/>
                <a:gdLst>
                  <a:gd name="T0" fmla="*/ 93 w 164"/>
                  <a:gd name="T1" fmla="*/ 0 h 162"/>
                  <a:gd name="T2" fmla="*/ 93 w 164"/>
                  <a:gd name="T3" fmla="*/ 0 h 162"/>
                  <a:gd name="T4" fmla="*/ 76 w 164"/>
                  <a:gd name="T5" fmla="*/ 2 h 162"/>
                  <a:gd name="T6" fmla="*/ 57 w 164"/>
                  <a:gd name="T7" fmla="*/ 6 h 162"/>
                  <a:gd name="T8" fmla="*/ 57 w 164"/>
                  <a:gd name="T9" fmla="*/ 6 h 162"/>
                  <a:gd name="T10" fmla="*/ 41 w 164"/>
                  <a:gd name="T11" fmla="*/ 18 h 162"/>
                  <a:gd name="T12" fmla="*/ 27 w 164"/>
                  <a:gd name="T13" fmla="*/ 32 h 162"/>
                  <a:gd name="T14" fmla="*/ 14 w 164"/>
                  <a:gd name="T15" fmla="*/ 50 h 162"/>
                  <a:gd name="T16" fmla="*/ 3 w 164"/>
                  <a:gd name="T17" fmla="*/ 68 h 162"/>
                  <a:gd name="T18" fmla="*/ 3 w 164"/>
                  <a:gd name="T19" fmla="*/ 68 h 162"/>
                  <a:gd name="T20" fmla="*/ 0 w 164"/>
                  <a:gd name="T21" fmla="*/ 78 h 162"/>
                  <a:gd name="T22" fmla="*/ 0 w 164"/>
                  <a:gd name="T23" fmla="*/ 78 h 162"/>
                  <a:gd name="T24" fmla="*/ 0 w 164"/>
                  <a:gd name="T25" fmla="*/ 94 h 162"/>
                  <a:gd name="T26" fmla="*/ 0 w 164"/>
                  <a:gd name="T27" fmla="*/ 108 h 162"/>
                  <a:gd name="T28" fmla="*/ 6 w 164"/>
                  <a:gd name="T29" fmla="*/ 122 h 162"/>
                  <a:gd name="T30" fmla="*/ 14 w 164"/>
                  <a:gd name="T31" fmla="*/ 136 h 162"/>
                  <a:gd name="T32" fmla="*/ 25 w 164"/>
                  <a:gd name="T33" fmla="*/ 146 h 162"/>
                  <a:gd name="T34" fmla="*/ 38 w 164"/>
                  <a:gd name="T35" fmla="*/ 154 h 162"/>
                  <a:gd name="T36" fmla="*/ 52 w 164"/>
                  <a:gd name="T37" fmla="*/ 158 h 162"/>
                  <a:gd name="T38" fmla="*/ 68 w 164"/>
                  <a:gd name="T39" fmla="*/ 162 h 162"/>
                  <a:gd name="T40" fmla="*/ 68 w 164"/>
                  <a:gd name="T41" fmla="*/ 162 h 162"/>
                  <a:gd name="T42" fmla="*/ 85 w 164"/>
                  <a:gd name="T43" fmla="*/ 160 h 162"/>
                  <a:gd name="T44" fmla="*/ 101 w 164"/>
                  <a:gd name="T45" fmla="*/ 156 h 162"/>
                  <a:gd name="T46" fmla="*/ 117 w 164"/>
                  <a:gd name="T47" fmla="*/ 150 h 162"/>
                  <a:gd name="T48" fmla="*/ 131 w 164"/>
                  <a:gd name="T49" fmla="*/ 140 h 162"/>
                  <a:gd name="T50" fmla="*/ 142 w 164"/>
                  <a:gd name="T51" fmla="*/ 128 h 162"/>
                  <a:gd name="T52" fmla="*/ 150 w 164"/>
                  <a:gd name="T53" fmla="*/ 114 h 162"/>
                  <a:gd name="T54" fmla="*/ 158 w 164"/>
                  <a:gd name="T55" fmla="*/ 100 h 162"/>
                  <a:gd name="T56" fmla="*/ 164 w 164"/>
                  <a:gd name="T57" fmla="*/ 84 h 162"/>
                  <a:gd name="T58" fmla="*/ 164 w 164"/>
                  <a:gd name="T59" fmla="*/ 84 h 162"/>
                  <a:gd name="T60" fmla="*/ 164 w 164"/>
                  <a:gd name="T61" fmla="*/ 68 h 162"/>
                  <a:gd name="T62" fmla="*/ 161 w 164"/>
                  <a:gd name="T63" fmla="*/ 52 h 162"/>
                  <a:gd name="T64" fmla="*/ 156 w 164"/>
                  <a:gd name="T65" fmla="*/ 38 h 162"/>
                  <a:gd name="T66" fmla="*/ 147 w 164"/>
                  <a:gd name="T67" fmla="*/ 26 h 162"/>
                  <a:gd name="T68" fmla="*/ 136 w 164"/>
                  <a:gd name="T69" fmla="*/ 16 h 162"/>
                  <a:gd name="T70" fmla="*/ 126 w 164"/>
                  <a:gd name="T71" fmla="*/ 8 h 162"/>
                  <a:gd name="T72" fmla="*/ 109 w 164"/>
                  <a:gd name="T73" fmla="*/ 2 h 162"/>
                  <a:gd name="T74" fmla="*/ 93 w 164"/>
                  <a:gd name="T75" fmla="*/ 0 h 162"/>
                  <a:gd name="T76" fmla="*/ 93 w 164"/>
                  <a:gd name="T77" fmla="*/ 0 h 1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4" h="162">
                    <a:moveTo>
                      <a:pt x="93" y="0"/>
                    </a:moveTo>
                    <a:lnTo>
                      <a:pt x="93" y="0"/>
                    </a:lnTo>
                    <a:lnTo>
                      <a:pt x="76" y="2"/>
                    </a:lnTo>
                    <a:lnTo>
                      <a:pt x="57" y="6"/>
                    </a:lnTo>
                    <a:lnTo>
                      <a:pt x="41" y="18"/>
                    </a:lnTo>
                    <a:lnTo>
                      <a:pt x="27" y="32"/>
                    </a:lnTo>
                    <a:lnTo>
                      <a:pt x="14" y="50"/>
                    </a:lnTo>
                    <a:lnTo>
                      <a:pt x="3" y="68"/>
                    </a:lnTo>
                    <a:lnTo>
                      <a:pt x="0" y="78"/>
                    </a:lnTo>
                    <a:lnTo>
                      <a:pt x="0" y="94"/>
                    </a:lnTo>
                    <a:lnTo>
                      <a:pt x="0" y="108"/>
                    </a:lnTo>
                    <a:lnTo>
                      <a:pt x="6" y="122"/>
                    </a:lnTo>
                    <a:lnTo>
                      <a:pt x="14" y="136"/>
                    </a:lnTo>
                    <a:lnTo>
                      <a:pt x="25" y="146"/>
                    </a:lnTo>
                    <a:lnTo>
                      <a:pt x="38" y="154"/>
                    </a:lnTo>
                    <a:lnTo>
                      <a:pt x="52" y="158"/>
                    </a:lnTo>
                    <a:lnTo>
                      <a:pt x="68" y="162"/>
                    </a:lnTo>
                    <a:lnTo>
                      <a:pt x="85" y="160"/>
                    </a:lnTo>
                    <a:lnTo>
                      <a:pt x="101" y="156"/>
                    </a:lnTo>
                    <a:lnTo>
                      <a:pt x="117" y="150"/>
                    </a:lnTo>
                    <a:lnTo>
                      <a:pt x="131" y="140"/>
                    </a:lnTo>
                    <a:lnTo>
                      <a:pt x="142" y="128"/>
                    </a:lnTo>
                    <a:lnTo>
                      <a:pt x="150" y="114"/>
                    </a:lnTo>
                    <a:lnTo>
                      <a:pt x="158" y="100"/>
                    </a:lnTo>
                    <a:lnTo>
                      <a:pt x="164" y="84"/>
                    </a:lnTo>
                    <a:lnTo>
                      <a:pt x="164" y="68"/>
                    </a:lnTo>
                    <a:lnTo>
                      <a:pt x="161" y="52"/>
                    </a:lnTo>
                    <a:lnTo>
                      <a:pt x="156" y="38"/>
                    </a:lnTo>
                    <a:lnTo>
                      <a:pt x="147" y="26"/>
                    </a:lnTo>
                    <a:lnTo>
                      <a:pt x="136" y="16"/>
                    </a:lnTo>
                    <a:lnTo>
                      <a:pt x="126" y="8"/>
                    </a:lnTo>
                    <a:lnTo>
                      <a:pt x="109" y="2"/>
                    </a:lnTo>
                    <a:lnTo>
                      <a:pt x="93" y="0"/>
                    </a:lnTo>
                    <a:close/>
                  </a:path>
                </a:pathLst>
              </a:custGeom>
              <a:solidFill>
                <a:srgbClr val="2E57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91" name="Freeform 128"/>
              <p:cNvSpPr>
                <a:spLocks/>
              </p:cNvSpPr>
              <p:nvPr/>
            </p:nvSpPr>
            <p:spPr bwMode="auto">
              <a:xfrm>
                <a:off x="5327" y="1638"/>
                <a:ext cx="161" cy="154"/>
              </a:xfrm>
              <a:custGeom>
                <a:avLst/>
                <a:gdLst>
                  <a:gd name="T0" fmla="*/ 93 w 161"/>
                  <a:gd name="T1" fmla="*/ 0 h 154"/>
                  <a:gd name="T2" fmla="*/ 93 w 161"/>
                  <a:gd name="T3" fmla="*/ 0 h 154"/>
                  <a:gd name="T4" fmla="*/ 82 w 161"/>
                  <a:gd name="T5" fmla="*/ 0 h 154"/>
                  <a:gd name="T6" fmla="*/ 71 w 161"/>
                  <a:gd name="T7" fmla="*/ 2 h 154"/>
                  <a:gd name="T8" fmla="*/ 52 w 161"/>
                  <a:gd name="T9" fmla="*/ 8 h 154"/>
                  <a:gd name="T10" fmla="*/ 52 w 161"/>
                  <a:gd name="T11" fmla="*/ 8 h 154"/>
                  <a:gd name="T12" fmla="*/ 38 w 161"/>
                  <a:gd name="T13" fmla="*/ 18 h 154"/>
                  <a:gd name="T14" fmla="*/ 27 w 161"/>
                  <a:gd name="T15" fmla="*/ 30 h 154"/>
                  <a:gd name="T16" fmla="*/ 16 w 161"/>
                  <a:gd name="T17" fmla="*/ 44 h 154"/>
                  <a:gd name="T18" fmla="*/ 6 w 161"/>
                  <a:gd name="T19" fmla="*/ 58 h 154"/>
                  <a:gd name="T20" fmla="*/ 6 w 161"/>
                  <a:gd name="T21" fmla="*/ 58 h 154"/>
                  <a:gd name="T22" fmla="*/ 3 w 161"/>
                  <a:gd name="T23" fmla="*/ 74 h 154"/>
                  <a:gd name="T24" fmla="*/ 3 w 161"/>
                  <a:gd name="T25" fmla="*/ 74 h 154"/>
                  <a:gd name="T26" fmla="*/ 0 w 161"/>
                  <a:gd name="T27" fmla="*/ 90 h 154"/>
                  <a:gd name="T28" fmla="*/ 3 w 161"/>
                  <a:gd name="T29" fmla="*/ 104 h 154"/>
                  <a:gd name="T30" fmla="*/ 8 w 161"/>
                  <a:gd name="T31" fmla="*/ 118 h 154"/>
                  <a:gd name="T32" fmla="*/ 16 w 161"/>
                  <a:gd name="T33" fmla="*/ 130 h 154"/>
                  <a:gd name="T34" fmla="*/ 27 w 161"/>
                  <a:gd name="T35" fmla="*/ 140 h 154"/>
                  <a:gd name="T36" fmla="*/ 38 w 161"/>
                  <a:gd name="T37" fmla="*/ 148 h 154"/>
                  <a:gd name="T38" fmla="*/ 52 w 161"/>
                  <a:gd name="T39" fmla="*/ 152 h 154"/>
                  <a:gd name="T40" fmla="*/ 68 w 161"/>
                  <a:gd name="T41" fmla="*/ 154 h 154"/>
                  <a:gd name="T42" fmla="*/ 68 w 161"/>
                  <a:gd name="T43" fmla="*/ 154 h 154"/>
                  <a:gd name="T44" fmla="*/ 85 w 161"/>
                  <a:gd name="T45" fmla="*/ 154 h 154"/>
                  <a:gd name="T46" fmla="*/ 101 w 161"/>
                  <a:gd name="T47" fmla="*/ 150 h 154"/>
                  <a:gd name="T48" fmla="*/ 115 w 161"/>
                  <a:gd name="T49" fmla="*/ 144 h 154"/>
                  <a:gd name="T50" fmla="*/ 128 w 161"/>
                  <a:gd name="T51" fmla="*/ 134 h 154"/>
                  <a:gd name="T52" fmla="*/ 139 w 161"/>
                  <a:gd name="T53" fmla="*/ 124 h 154"/>
                  <a:gd name="T54" fmla="*/ 147 w 161"/>
                  <a:gd name="T55" fmla="*/ 110 h 154"/>
                  <a:gd name="T56" fmla="*/ 156 w 161"/>
                  <a:gd name="T57" fmla="*/ 96 h 154"/>
                  <a:gd name="T58" fmla="*/ 158 w 161"/>
                  <a:gd name="T59" fmla="*/ 80 h 154"/>
                  <a:gd name="T60" fmla="*/ 158 w 161"/>
                  <a:gd name="T61" fmla="*/ 80 h 154"/>
                  <a:gd name="T62" fmla="*/ 161 w 161"/>
                  <a:gd name="T63" fmla="*/ 64 h 154"/>
                  <a:gd name="T64" fmla="*/ 158 w 161"/>
                  <a:gd name="T65" fmla="*/ 50 h 154"/>
                  <a:gd name="T66" fmla="*/ 153 w 161"/>
                  <a:gd name="T67" fmla="*/ 36 h 154"/>
                  <a:gd name="T68" fmla="*/ 145 w 161"/>
                  <a:gd name="T69" fmla="*/ 24 h 154"/>
                  <a:gd name="T70" fmla="*/ 134 w 161"/>
                  <a:gd name="T71" fmla="*/ 14 h 154"/>
                  <a:gd name="T72" fmla="*/ 123 w 161"/>
                  <a:gd name="T73" fmla="*/ 6 h 154"/>
                  <a:gd name="T74" fmla="*/ 109 w 161"/>
                  <a:gd name="T75" fmla="*/ 2 h 154"/>
                  <a:gd name="T76" fmla="*/ 93 w 161"/>
                  <a:gd name="T77" fmla="*/ 0 h 154"/>
                  <a:gd name="T78" fmla="*/ 93 w 161"/>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1" h="154">
                    <a:moveTo>
                      <a:pt x="93" y="0"/>
                    </a:moveTo>
                    <a:lnTo>
                      <a:pt x="93" y="0"/>
                    </a:lnTo>
                    <a:lnTo>
                      <a:pt x="82" y="0"/>
                    </a:lnTo>
                    <a:lnTo>
                      <a:pt x="71" y="2"/>
                    </a:lnTo>
                    <a:lnTo>
                      <a:pt x="52" y="8"/>
                    </a:lnTo>
                    <a:lnTo>
                      <a:pt x="38" y="18"/>
                    </a:lnTo>
                    <a:lnTo>
                      <a:pt x="27" y="30"/>
                    </a:lnTo>
                    <a:lnTo>
                      <a:pt x="16" y="44"/>
                    </a:lnTo>
                    <a:lnTo>
                      <a:pt x="6" y="58"/>
                    </a:lnTo>
                    <a:lnTo>
                      <a:pt x="3" y="74"/>
                    </a:lnTo>
                    <a:lnTo>
                      <a:pt x="0" y="90"/>
                    </a:lnTo>
                    <a:lnTo>
                      <a:pt x="3" y="104"/>
                    </a:lnTo>
                    <a:lnTo>
                      <a:pt x="8" y="118"/>
                    </a:lnTo>
                    <a:lnTo>
                      <a:pt x="16" y="130"/>
                    </a:lnTo>
                    <a:lnTo>
                      <a:pt x="27" y="140"/>
                    </a:lnTo>
                    <a:lnTo>
                      <a:pt x="38" y="148"/>
                    </a:lnTo>
                    <a:lnTo>
                      <a:pt x="52" y="152"/>
                    </a:lnTo>
                    <a:lnTo>
                      <a:pt x="68" y="154"/>
                    </a:lnTo>
                    <a:lnTo>
                      <a:pt x="85" y="154"/>
                    </a:lnTo>
                    <a:lnTo>
                      <a:pt x="101" y="150"/>
                    </a:lnTo>
                    <a:lnTo>
                      <a:pt x="115" y="144"/>
                    </a:lnTo>
                    <a:lnTo>
                      <a:pt x="128" y="134"/>
                    </a:lnTo>
                    <a:lnTo>
                      <a:pt x="139" y="124"/>
                    </a:lnTo>
                    <a:lnTo>
                      <a:pt x="147" y="110"/>
                    </a:lnTo>
                    <a:lnTo>
                      <a:pt x="156" y="96"/>
                    </a:lnTo>
                    <a:lnTo>
                      <a:pt x="158" y="80"/>
                    </a:lnTo>
                    <a:lnTo>
                      <a:pt x="161" y="64"/>
                    </a:lnTo>
                    <a:lnTo>
                      <a:pt x="158" y="50"/>
                    </a:lnTo>
                    <a:lnTo>
                      <a:pt x="153" y="36"/>
                    </a:lnTo>
                    <a:lnTo>
                      <a:pt x="145" y="24"/>
                    </a:lnTo>
                    <a:lnTo>
                      <a:pt x="134" y="14"/>
                    </a:lnTo>
                    <a:lnTo>
                      <a:pt x="123" y="6"/>
                    </a:lnTo>
                    <a:lnTo>
                      <a:pt x="109" y="2"/>
                    </a:lnTo>
                    <a:lnTo>
                      <a:pt x="93" y="0"/>
                    </a:lnTo>
                    <a:close/>
                  </a:path>
                </a:pathLst>
              </a:custGeom>
              <a:solidFill>
                <a:srgbClr val="315A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92" name="Freeform 129"/>
              <p:cNvSpPr>
                <a:spLocks/>
              </p:cNvSpPr>
              <p:nvPr/>
            </p:nvSpPr>
            <p:spPr bwMode="auto">
              <a:xfrm>
                <a:off x="5330" y="1638"/>
                <a:ext cx="153" cy="150"/>
              </a:xfrm>
              <a:custGeom>
                <a:avLst/>
                <a:gdLst>
                  <a:gd name="T0" fmla="*/ 87 w 153"/>
                  <a:gd name="T1" fmla="*/ 0 h 150"/>
                  <a:gd name="T2" fmla="*/ 87 w 153"/>
                  <a:gd name="T3" fmla="*/ 0 h 150"/>
                  <a:gd name="T4" fmla="*/ 76 w 153"/>
                  <a:gd name="T5" fmla="*/ 2 h 150"/>
                  <a:gd name="T6" fmla="*/ 65 w 153"/>
                  <a:gd name="T7" fmla="*/ 4 h 150"/>
                  <a:gd name="T8" fmla="*/ 54 w 153"/>
                  <a:gd name="T9" fmla="*/ 8 h 150"/>
                  <a:gd name="T10" fmla="*/ 43 w 153"/>
                  <a:gd name="T11" fmla="*/ 12 h 150"/>
                  <a:gd name="T12" fmla="*/ 43 w 153"/>
                  <a:gd name="T13" fmla="*/ 12 h 150"/>
                  <a:gd name="T14" fmla="*/ 24 w 153"/>
                  <a:gd name="T15" fmla="*/ 30 h 150"/>
                  <a:gd name="T16" fmla="*/ 8 w 153"/>
                  <a:gd name="T17" fmla="*/ 50 h 150"/>
                  <a:gd name="T18" fmla="*/ 8 w 153"/>
                  <a:gd name="T19" fmla="*/ 50 h 150"/>
                  <a:gd name="T20" fmla="*/ 5 w 153"/>
                  <a:gd name="T21" fmla="*/ 62 h 150"/>
                  <a:gd name="T22" fmla="*/ 3 w 153"/>
                  <a:gd name="T23" fmla="*/ 72 h 150"/>
                  <a:gd name="T24" fmla="*/ 3 w 153"/>
                  <a:gd name="T25" fmla="*/ 72 h 150"/>
                  <a:gd name="T26" fmla="*/ 0 w 153"/>
                  <a:gd name="T27" fmla="*/ 88 h 150"/>
                  <a:gd name="T28" fmla="*/ 3 w 153"/>
                  <a:gd name="T29" fmla="*/ 102 h 150"/>
                  <a:gd name="T30" fmla="*/ 8 w 153"/>
                  <a:gd name="T31" fmla="*/ 114 h 150"/>
                  <a:gd name="T32" fmla="*/ 16 w 153"/>
                  <a:gd name="T33" fmla="*/ 126 h 150"/>
                  <a:gd name="T34" fmla="*/ 24 w 153"/>
                  <a:gd name="T35" fmla="*/ 136 h 150"/>
                  <a:gd name="T36" fmla="*/ 38 w 153"/>
                  <a:gd name="T37" fmla="*/ 144 h 150"/>
                  <a:gd name="T38" fmla="*/ 49 w 153"/>
                  <a:gd name="T39" fmla="*/ 148 h 150"/>
                  <a:gd name="T40" fmla="*/ 65 w 153"/>
                  <a:gd name="T41" fmla="*/ 150 h 150"/>
                  <a:gd name="T42" fmla="*/ 65 w 153"/>
                  <a:gd name="T43" fmla="*/ 150 h 150"/>
                  <a:gd name="T44" fmla="*/ 82 w 153"/>
                  <a:gd name="T45" fmla="*/ 150 h 150"/>
                  <a:gd name="T46" fmla="*/ 95 w 153"/>
                  <a:gd name="T47" fmla="*/ 146 h 150"/>
                  <a:gd name="T48" fmla="*/ 109 w 153"/>
                  <a:gd name="T49" fmla="*/ 140 h 150"/>
                  <a:gd name="T50" fmla="*/ 123 w 153"/>
                  <a:gd name="T51" fmla="*/ 130 h 150"/>
                  <a:gd name="T52" fmla="*/ 133 w 153"/>
                  <a:gd name="T53" fmla="*/ 120 h 150"/>
                  <a:gd name="T54" fmla="*/ 142 w 153"/>
                  <a:gd name="T55" fmla="*/ 108 h 150"/>
                  <a:gd name="T56" fmla="*/ 147 w 153"/>
                  <a:gd name="T57" fmla="*/ 94 h 150"/>
                  <a:gd name="T58" fmla="*/ 153 w 153"/>
                  <a:gd name="T59" fmla="*/ 78 h 150"/>
                  <a:gd name="T60" fmla="*/ 153 w 153"/>
                  <a:gd name="T61" fmla="*/ 78 h 150"/>
                  <a:gd name="T62" fmla="*/ 153 w 153"/>
                  <a:gd name="T63" fmla="*/ 64 h 150"/>
                  <a:gd name="T64" fmla="*/ 150 w 153"/>
                  <a:gd name="T65" fmla="*/ 50 h 150"/>
                  <a:gd name="T66" fmla="*/ 144 w 153"/>
                  <a:gd name="T67" fmla="*/ 36 h 150"/>
                  <a:gd name="T68" fmla="*/ 139 w 153"/>
                  <a:gd name="T69" fmla="*/ 24 h 150"/>
                  <a:gd name="T70" fmla="*/ 128 w 153"/>
                  <a:gd name="T71" fmla="*/ 16 h 150"/>
                  <a:gd name="T72" fmla="*/ 117 w 153"/>
                  <a:gd name="T73" fmla="*/ 8 h 150"/>
                  <a:gd name="T74" fmla="*/ 103 w 153"/>
                  <a:gd name="T75" fmla="*/ 2 h 150"/>
                  <a:gd name="T76" fmla="*/ 87 w 153"/>
                  <a:gd name="T77" fmla="*/ 0 h 150"/>
                  <a:gd name="T78" fmla="*/ 87 w 153"/>
                  <a:gd name="T79" fmla="*/ 0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3" h="150">
                    <a:moveTo>
                      <a:pt x="87" y="0"/>
                    </a:moveTo>
                    <a:lnTo>
                      <a:pt x="87" y="0"/>
                    </a:lnTo>
                    <a:lnTo>
                      <a:pt x="76" y="2"/>
                    </a:lnTo>
                    <a:lnTo>
                      <a:pt x="65" y="4"/>
                    </a:lnTo>
                    <a:lnTo>
                      <a:pt x="54" y="8"/>
                    </a:lnTo>
                    <a:lnTo>
                      <a:pt x="43" y="12"/>
                    </a:lnTo>
                    <a:lnTo>
                      <a:pt x="24" y="30"/>
                    </a:lnTo>
                    <a:lnTo>
                      <a:pt x="8" y="50"/>
                    </a:lnTo>
                    <a:lnTo>
                      <a:pt x="5" y="62"/>
                    </a:lnTo>
                    <a:lnTo>
                      <a:pt x="3" y="72"/>
                    </a:lnTo>
                    <a:lnTo>
                      <a:pt x="0" y="88"/>
                    </a:lnTo>
                    <a:lnTo>
                      <a:pt x="3" y="102"/>
                    </a:lnTo>
                    <a:lnTo>
                      <a:pt x="8" y="114"/>
                    </a:lnTo>
                    <a:lnTo>
                      <a:pt x="16" y="126"/>
                    </a:lnTo>
                    <a:lnTo>
                      <a:pt x="24" y="136"/>
                    </a:lnTo>
                    <a:lnTo>
                      <a:pt x="38" y="144"/>
                    </a:lnTo>
                    <a:lnTo>
                      <a:pt x="49" y="148"/>
                    </a:lnTo>
                    <a:lnTo>
                      <a:pt x="65" y="150"/>
                    </a:lnTo>
                    <a:lnTo>
                      <a:pt x="82" y="150"/>
                    </a:lnTo>
                    <a:lnTo>
                      <a:pt x="95" y="146"/>
                    </a:lnTo>
                    <a:lnTo>
                      <a:pt x="109" y="140"/>
                    </a:lnTo>
                    <a:lnTo>
                      <a:pt x="123" y="130"/>
                    </a:lnTo>
                    <a:lnTo>
                      <a:pt x="133" y="120"/>
                    </a:lnTo>
                    <a:lnTo>
                      <a:pt x="142" y="108"/>
                    </a:lnTo>
                    <a:lnTo>
                      <a:pt x="147" y="94"/>
                    </a:lnTo>
                    <a:lnTo>
                      <a:pt x="153" y="78"/>
                    </a:lnTo>
                    <a:lnTo>
                      <a:pt x="153" y="64"/>
                    </a:lnTo>
                    <a:lnTo>
                      <a:pt x="150" y="50"/>
                    </a:lnTo>
                    <a:lnTo>
                      <a:pt x="144" y="36"/>
                    </a:lnTo>
                    <a:lnTo>
                      <a:pt x="139" y="24"/>
                    </a:lnTo>
                    <a:lnTo>
                      <a:pt x="128" y="16"/>
                    </a:lnTo>
                    <a:lnTo>
                      <a:pt x="117" y="8"/>
                    </a:lnTo>
                    <a:lnTo>
                      <a:pt x="103" y="2"/>
                    </a:lnTo>
                    <a:lnTo>
                      <a:pt x="87" y="0"/>
                    </a:lnTo>
                    <a:close/>
                  </a:path>
                </a:pathLst>
              </a:custGeom>
              <a:solidFill>
                <a:srgbClr val="335E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93" name="Freeform 130"/>
              <p:cNvSpPr>
                <a:spLocks/>
              </p:cNvSpPr>
              <p:nvPr/>
            </p:nvSpPr>
            <p:spPr bwMode="auto">
              <a:xfrm>
                <a:off x="5333" y="1640"/>
                <a:ext cx="147" cy="144"/>
              </a:xfrm>
              <a:custGeom>
                <a:avLst/>
                <a:gdLst>
                  <a:gd name="T0" fmla="*/ 84 w 147"/>
                  <a:gd name="T1" fmla="*/ 0 h 144"/>
                  <a:gd name="T2" fmla="*/ 84 w 147"/>
                  <a:gd name="T3" fmla="*/ 0 h 144"/>
                  <a:gd name="T4" fmla="*/ 70 w 147"/>
                  <a:gd name="T5" fmla="*/ 2 h 144"/>
                  <a:gd name="T6" fmla="*/ 57 w 147"/>
                  <a:gd name="T7" fmla="*/ 4 h 144"/>
                  <a:gd name="T8" fmla="*/ 43 w 147"/>
                  <a:gd name="T9" fmla="*/ 10 h 144"/>
                  <a:gd name="T10" fmla="*/ 32 w 147"/>
                  <a:gd name="T11" fmla="*/ 18 h 144"/>
                  <a:gd name="T12" fmla="*/ 32 w 147"/>
                  <a:gd name="T13" fmla="*/ 18 h 144"/>
                  <a:gd name="T14" fmla="*/ 13 w 147"/>
                  <a:gd name="T15" fmla="*/ 38 h 144"/>
                  <a:gd name="T16" fmla="*/ 13 w 147"/>
                  <a:gd name="T17" fmla="*/ 38 h 144"/>
                  <a:gd name="T18" fmla="*/ 5 w 147"/>
                  <a:gd name="T19" fmla="*/ 52 h 144"/>
                  <a:gd name="T20" fmla="*/ 0 w 147"/>
                  <a:gd name="T21" fmla="*/ 70 h 144"/>
                  <a:gd name="T22" fmla="*/ 0 w 147"/>
                  <a:gd name="T23" fmla="*/ 70 h 144"/>
                  <a:gd name="T24" fmla="*/ 0 w 147"/>
                  <a:gd name="T25" fmla="*/ 84 h 144"/>
                  <a:gd name="T26" fmla="*/ 2 w 147"/>
                  <a:gd name="T27" fmla="*/ 98 h 144"/>
                  <a:gd name="T28" fmla="*/ 8 w 147"/>
                  <a:gd name="T29" fmla="*/ 110 h 144"/>
                  <a:gd name="T30" fmla="*/ 13 w 147"/>
                  <a:gd name="T31" fmla="*/ 120 h 144"/>
                  <a:gd name="T32" fmla="*/ 24 w 147"/>
                  <a:gd name="T33" fmla="*/ 130 h 144"/>
                  <a:gd name="T34" fmla="*/ 35 w 147"/>
                  <a:gd name="T35" fmla="*/ 136 h 144"/>
                  <a:gd name="T36" fmla="*/ 49 w 147"/>
                  <a:gd name="T37" fmla="*/ 142 h 144"/>
                  <a:gd name="T38" fmla="*/ 62 w 147"/>
                  <a:gd name="T39" fmla="*/ 144 h 144"/>
                  <a:gd name="T40" fmla="*/ 62 w 147"/>
                  <a:gd name="T41" fmla="*/ 144 h 144"/>
                  <a:gd name="T42" fmla="*/ 76 w 147"/>
                  <a:gd name="T43" fmla="*/ 142 h 144"/>
                  <a:gd name="T44" fmla="*/ 90 w 147"/>
                  <a:gd name="T45" fmla="*/ 140 h 144"/>
                  <a:gd name="T46" fmla="*/ 103 w 147"/>
                  <a:gd name="T47" fmla="*/ 134 h 144"/>
                  <a:gd name="T48" fmla="*/ 117 w 147"/>
                  <a:gd name="T49" fmla="*/ 124 h 144"/>
                  <a:gd name="T50" fmla="*/ 128 w 147"/>
                  <a:gd name="T51" fmla="*/ 114 h 144"/>
                  <a:gd name="T52" fmla="*/ 136 w 147"/>
                  <a:gd name="T53" fmla="*/ 102 h 144"/>
                  <a:gd name="T54" fmla="*/ 141 w 147"/>
                  <a:gd name="T55" fmla="*/ 90 h 144"/>
                  <a:gd name="T56" fmla="*/ 144 w 147"/>
                  <a:gd name="T57" fmla="*/ 74 h 144"/>
                  <a:gd name="T58" fmla="*/ 144 w 147"/>
                  <a:gd name="T59" fmla="*/ 74 h 144"/>
                  <a:gd name="T60" fmla="*/ 147 w 147"/>
                  <a:gd name="T61" fmla="*/ 60 h 144"/>
                  <a:gd name="T62" fmla="*/ 144 w 147"/>
                  <a:gd name="T63" fmla="*/ 46 h 144"/>
                  <a:gd name="T64" fmla="*/ 139 w 147"/>
                  <a:gd name="T65" fmla="*/ 34 h 144"/>
                  <a:gd name="T66" fmla="*/ 133 w 147"/>
                  <a:gd name="T67" fmla="*/ 24 h 144"/>
                  <a:gd name="T68" fmla="*/ 122 w 147"/>
                  <a:gd name="T69" fmla="*/ 14 h 144"/>
                  <a:gd name="T70" fmla="*/ 111 w 147"/>
                  <a:gd name="T71" fmla="*/ 6 h 144"/>
                  <a:gd name="T72" fmla="*/ 98 w 147"/>
                  <a:gd name="T73" fmla="*/ 2 h 144"/>
                  <a:gd name="T74" fmla="*/ 84 w 147"/>
                  <a:gd name="T75" fmla="*/ 0 h 144"/>
                  <a:gd name="T76" fmla="*/ 84 w 147"/>
                  <a:gd name="T77" fmla="*/ 0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7" h="144">
                    <a:moveTo>
                      <a:pt x="84" y="0"/>
                    </a:moveTo>
                    <a:lnTo>
                      <a:pt x="84" y="0"/>
                    </a:lnTo>
                    <a:lnTo>
                      <a:pt x="70" y="2"/>
                    </a:lnTo>
                    <a:lnTo>
                      <a:pt x="57" y="4"/>
                    </a:lnTo>
                    <a:lnTo>
                      <a:pt x="43" y="10"/>
                    </a:lnTo>
                    <a:lnTo>
                      <a:pt x="32" y="18"/>
                    </a:lnTo>
                    <a:lnTo>
                      <a:pt x="13" y="38"/>
                    </a:lnTo>
                    <a:lnTo>
                      <a:pt x="5" y="52"/>
                    </a:lnTo>
                    <a:lnTo>
                      <a:pt x="0" y="70"/>
                    </a:lnTo>
                    <a:lnTo>
                      <a:pt x="0" y="84"/>
                    </a:lnTo>
                    <a:lnTo>
                      <a:pt x="2" y="98"/>
                    </a:lnTo>
                    <a:lnTo>
                      <a:pt x="8" y="110"/>
                    </a:lnTo>
                    <a:lnTo>
                      <a:pt x="13" y="120"/>
                    </a:lnTo>
                    <a:lnTo>
                      <a:pt x="24" y="130"/>
                    </a:lnTo>
                    <a:lnTo>
                      <a:pt x="35" y="136"/>
                    </a:lnTo>
                    <a:lnTo>
                      <a:pt x="49" y="142"/>
                    </a:lnTo>
                    <a:lnTo>
                      <a:pt x="62" y="144"/>
                    </a:lnTo>
                    <a:lnTo>
                      <a:pt x="76" y="142"/>
                    </a:lnTo>
                    <a:lnTo>
                      <a:pt x="90" y="140"/>
                    </a:lnTo>
                    <a:lnTo>
                      <a:pt x="103" y="134"/>
                    </a:lnTo>
                    <a:lnTo>
                      <a:pt x="117" y="124"/>
                    </a:lnTo>
                    <a:lnTo>
                      <a:pt x="128" y="114"/>
                    </a:lnTo>
                    <a:lnTo>
                      <a:pt x="136" y="102"/>
                    </a:lnTo>
                    <a:lnTo>
                      <a:pt x="141" y="90"/>
                    </a:lnTo>
                    <a:lnTo>
                      <a:pt x="144" y="74"/>
                    </a:lnTo>
                    <a:lnTo>
                      <a:pt x="147" y="60"/>
                    </a:lnTo>
                    <a:lnTo>
                      <a:pt x="144" y="46"/>
                    </a:lnTo>
                    <a:lnTo>
                      <a:pt x="139" y="34"/>
                    </a:lnTo>
                    <a:lnTo>
                      <a:pt x="133" y="24"/>
                    </a:lnTo>
                    <a:lnTo>
                      <a:pt x="122" y="14"/>
                    </a:lnTo>
                    <a:lnTo>
                      <a:pt x="111" y="6"/>
                    </a:lnTo>
                    <a:lnTo>
                      <a:pt x="98" y="2"/>
                    </a:lnTo>
                    <a:lnTo>
                      <a:pt x="84" y="0"/>
                    </a:lnTo>
                    <a:close/>
                  </a:path>
                </a:pathLst>
              </a:custGeom>
              <a:solidFill>
                <a:srgbClr val="356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94" name="Freeform 131"/>
              <p:cNvSpPr>
                <a:spLocks/>
              </p:cNvSpPr>
              <p:nvPr/>
            </p:nvSpPr>
            <p:spPr bwMode="auto">
              <a:xfrm>
                <a:off x="5335" y="1642"/>
                <a:ext cx="139" cy="138"/>
              </a:xfrm>
              <a:custGeom>
                <a:avLst/>
                <a:gdLst>
                  <a:gd name="T0" fmla="*/ 82 w 139"/>
                  <a:gd name="T1" fmla="*/ 0 h 138"/>
                  <a:gd name="T2" fmla="*/ 82 w 139"/>
                  <a:gd name="T3" fmla="*/ 0 h 138"/>
                  <a:gd name="T4" fmla="*/ 66 w 139"/>
                  <a:gd name="T5" fmla="*/ 0 h 138"/>
                  <a:gd name="T6" fmla="*/ 52 w 139"/>
                  <a:gd name="T7" fmla="*/ 4 h 138"/>
                  <a:gd name="T8" fmla="*/ 41 w 139"/>
                  <a:gd name="T9" fmla="*/ 10 h 138"/>
                  <a:gd name="T10" fmla="*/ 28 w 139"/>
                  <a:gd name="T11" fmla="*/ 18 h 138"/>
                  <a:gd name="T12" fmla="*/ 19 w 139"/>
                  <a:gd name="T13" fmla="*/ 28 h 138"/>
                  <a:gd name="T14" fmla="*/ 11 w 139"/>
                  <a:gd name="T15" fmla="*/ 40 h 138"/>
                  <a:gd name="T16" fmla="*/ 3 w 139"/>
                  <a:gd name="T17" fmla="*/ 52 h 138"/>
                  <a:gd name="T18" fmla="*/ 0 w 139"/>
                  <a:gd name="T19" fmla="*/ 66 h 138"/>
                  <a:gd name="T20" fmla="*/ 0 w 139"/>
                  <a:gd name="T21" fmla="*/ 66 h 138"/>
                  <a:gd name="T22" fmla="*/ 0 w 139"/>
                  <a:gd name="T23" fmla="*/ 80 h 138"/>
                  <a:gd name="T24" fmla="*/ 3 w 139"/>
                  <a:gd name="T25" fmla="*/ 92 h 138"/>
                  <a:gd name="T26" fmla="*/ 6 w 139"/>
                  <a:gd name="T27" fmla="*/ 104 h 138"/>
                  <a:gd name="T28" fmla="*/ 14 w 139"/>
                  <a:gd name="T29" fmla="*/ 116 h 138"/>
                  <a:gd name="T30" fmla="*/ 22 w 139"/>
                  <a:gd name="T31" fmla="*/ 124 h 138"/>
                  <a:gd name="T32" fmla="*/ 33 w 139"/>
                  <a:gd name="T33" fmla="*/ 130 h 138"/>
                  <a:gd name="T34" fmla="*/ 47 w 139"/>
                  <a:gd name="T35" fmla="*/ 136 h 138"/>
                  <a:gd name="T36" fmla="*/ 60 w 139"/>
                  <a:gd name="T37" fmla="*/ 138 h 138"/>
                  <a:gd name="T38" fmla="*/ 60 w 139"/>
                  <a:gd name="T39" fmla="*/ 138 h 138"/>
                  <a:gd name="T40" fmla="*/ 74 w 139"/>
                  <a:gd name="T41" fmla="*/ 136 h 138"/>
                  <a:gd name="T42" fmla="*/ 88 w 139"/>
                  <a:gd name="T43" fmla="*/ 132 h 138"/>
                  <a:gd name="T44" fmla="*/ 101 w 139"/>
                  <a:gd name="T45" fmla="*/ 126 h 138"/>
                  <a:gd name="T46" fmla="*/ 112 w 139"/>
                  <a:gd name="T47" fmla="*/ 118 h 138"/>
                  <a:gd name="T48" fmla="*/ 120 w 139"/>
                  <a:gd name="T49" fmla="*/ 110 h 138"/>
                  <a:gd name="T50" fmla="*/ 131 w 139"/>
                  <a:gd name="T51" fmla="*/ 98 h 138"/>
                  <a:gd name="T52" fmla="*/ 137 w 139"/>
                  <a:gd name="T53" fmla="*/ 84 h 138"/>
                  <a:gd name="T54" fmla="*/ 139 w 139"/>
                  <a:gd name="T55" fmla="*/ 72 h 138"/>
                  <a:gd name="T56" fmla="*/ 139 w 139"/>
                  <a:gd name="T57" fmla="*/ 72 h 138"/>
                  <a:gd name="T58" fmla="*/ 139 w 139"/>
                  <a:gd name="T59" fmla="*/ 58 h 138"/>
                  <a:gd name="T60" fmla="*/ 139 w 139"/>
                  <a:gd name="T61" fmla="*/ 44 h 138"/>
                  <a:gd name="T62" fmla="*/ 134 w 139"/>
                  <a:gd name="T63" fmla="*/ 32 h 138"/>
                  <a:gd name="T64" fmla="*/ 126 w 139"/>
                  <a:gd name="T65" fmla="*/ 22 h 138"/>
                  <a:gd name="T66" fmla="*/ 118 w 139"/>
                  <a:gd name="T67" fmla="*/ 12 h 138"/>
                  <a:gd name="T68" fmla="*/ 107 w 139"/>
                  <a:gd name="T69" fmla="*/ 6 h 138"/>
                  <a:gd name="T70" fmla="*/ 96 w 139"/>
                  <a:gd name="T71" fmla="*/ 2 h 138"/>
                  <a:gd name="T72" fmla="*/ 82 w 139"/>
                  <a:gd name="T73" fmla="*/ 0 h 138"/>
                  <a:gd name="T74" fmla="*/ 82 w 139"/>
                  <a:gd name="T75" fmla="*/ 0 h 1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9" h="138">
                    <a:moveTo>
                      <a:pt x="82" y="0"/>
                    </a:moveTo>
                    <a:lnTo>
                      <a:pt x="82" y="0"/>
                    </a:lnTo>
                    <a:lnTo>
                      <a:pt x="66" y="0"/>
                    </a:lnTo>
                    <a:lnTo>
                      <a:pt x="52" y="4"/>
                    </a:lnTo>
                    <a:lnTo>
                      <a:pt x="41" y="10"/>
                    </a:lnTo>
                    <a:lnTo>
                      <a:pt x="28" y="18"/>
                    </a:lnTo>
                    <a:lnTo>
                      <a:pt x="19" y="28"/>
                    </a:lnTo>
                    <a:lnTo>
                      <a:pt x="11" y="40"/>
                    </a:lnTo>
                    <a:lnTo>
                      <a:pt x="3" y="52"/>
                    </a:lnTo>
                    <a:lnTo>
                      <a:pt x="0" y="66"/>
                    </a:lnTo>
                    <a:lnTo>
                      <a:pt x="0" y="80"/>
                    </a:lnTo>
                    <a:lnTo>
                      <a:pt x="3" y="92"/>
                    </a:lnTo>
                    <a:lnTo>
                      <a:pt x="6" y="104"/>
                    </a:lnTo>
                    <a:lnTo>
                      <a:pt x="14" y="116"/>
                    </a:lnTo>
                    <a:lnTo>
                      <a:pt x="22" y="124"/>
                    </a:lnTo>
                    <a:lnTo>
                      <a:pt x="33" y="130"/>
                    </a:lnTo>
                    <a:lnTo>
                      <a:pt x="47" y="136"/>
                    </a:lnTo>
                    <a:lnTo>
                      <a:pt x="60" y="138"/>
                    </a:lnTo>
                    <a:lnTo>
                      <a:pt x="74" y="136"/>
                    </a:lnTo>
                    <a:lnTo>
                      <a:pt x="88" y="132"/>
                    </a:lnTo>
                    <a:lnTo>
                      <a:pt x="101" y="126"/>
                    </a:lnTo>
                    <a:lnTo>
                      <a:pt x="112" y="118"/>
                    </a:lnTo>
                    <a:lnTo>
                      <a:pt x="120" y="110"/>
                    </a:lnTo>
                    <a:lnTo>
                      <a:pt x="131" y="98"/>
                    </a:lnTo>
                    <a:lnTo>
                      <a:pt x="137" y="84"/>
                    </a:lnTo>
                    <a:lnTo>
                      <a:pt x="139" y="72"/>
                    </a:lnTo>
                    <a:lnTo>
                      <a:pt x="139" y="58"/>
                    </a:lnTo>
                    <a:lnTo>
                      <a:pt x="139" y="44"/>
                    </a:lnTo>
                    <a:lnTo>
                      <a:pt x="134" y="32"/>
                    </a:lnTo>
                    <a:lnTo>
                      <a:pt x="126" y="22"/>
                    </a:lnTo>
                    <a:lnTo>
                      <a:pt x="118" y="12"/>
                    </a:lnTo>
                    <a:lnTo>
                      <a:pt x="107" y="6"/>
                    </a:lnTo>
                    <a:lnTo>
                      <a:pt x="96" y="2"/>
                    </a:lnTo>
                    <a:lnTo>
                      <a:pt x="82" y="0"/>
                    </a:lnTo>
                    <a:close/>
                  </a:path>
                </a:pathLst>
              </a:custGeom>
              <a:solidFill>
                <a:srgbClr val="3965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95" name="Freeform 132"/>
              <p:cNvSpPr>
                <a:spLocks/>
              </p:cNvSpPr>
              <p:nvPr/>
            </p:nvSpPr>
            <p:spPr bwMode="auto">
              <a:xfrm>
                <a:off x="5368" y="1652"/>
                <a:ext cx="125" cy="90"/>
              </a:xfrm>
              <a:custGeom>
                <a:avLst/>
                <a:gdLst>
                  <a:gd name="T0" fmla="*/ 57 w 125"/>
                  <a:gd name="T1" fmla="*/ 0 h 90"/>
                  <a:gd name="T2" fmla="*/ 57 w 125"/>
                  <a:gd name="T3" fmla="*/ 0 h 90"/>
                  <a:gd name="T4" fmla="*/ 44 w 125"/>
                  <a:gd name="T5" fmla="*/ 0 h 90"/>
                  <a:gd name="T6" fmla="*/ 33 w 125"/>
                  <a:gd name="T7" fmla="*/ 4 h 90"/>
                  <a:gd name="T8" fmla="*/ 22 w 125"/>
                  <a:gd name="T9" fmla="*/ 8 h 90"/>
                  <a:gd name="T10" fmla="*/ 14 w 125"/>
                  <a:gd name="T11" fmla="*/ 14 h 90"/>
                  <a:gd name="T12" fmla="*/ 8 w 125"/>
                  <a:gd name="T13" fmla="*/ 22 h 90"/>
                  <a:gd name="T14" fmla="*/ 3 w 125"/>
                  <a:gd name="T15" fmla="*/ 30 h 90"/>
                  <a:gd name="T16" fmla="*/ 0 w 125"/>
                  <a:gd name="T17" fmla="*/ 40 h 90"/>
                  <a:gd name="T18" fmla="*/ 0 w 125"/>
                  <a:gd name="T19" fmla="*/ 48 h 90"/>
                  <a:gd name="T20" fmla="*/ 0 w 125"/>
                  <a:gd name="T21" fmla="*/ 48 h 90"/>
                  <a:gd name="T22" fmla="*/ 0 w 125"/>
                  <a:gd name="T23" fmla="*/ 58 h 90"/>
                  <a:gd name="T24" fmla="*/ 5 w 125"/>
                  <a:gd name="T25" fmla="*/ 66 h 90"/>
                  <a:gd name="T26" fmla="*/ 11 w 125"/>
                  <a:gd name="T27" fmla="*/ 74 h 90"/>
                  <a:gd name="T28" fmla="*/ 22 w 125"/>
                  <a:gd name="T29" fmla="*/ 80 h 90"/>
                  <a:gd name="T30" fmla="*/ 30 w 125"/>
                  <a:gd name="T31" fmla="*/ 84 h 90"/>
                  <a:gd name="T32" fmla="*/ 41 w 125"/>
                  <a:gd name="T33" fmla="*/ 88 h 90"/>
                  <a:gd name="T34" fmla="*/ 55 w 125"/>
                  <a:gd name="T35" fmla="*/ 90 h 90"/>
                  <a:gd name="T36" fmla="*/ 65 w 125"/>
                  <a:gd name="T37" fmla="*/ 90 h 90"/>
                  <a:gd name="T38" fmla="*/ 65 w 125"/>
                  <a:gd name="T39" fmla="*/ 90 h 90"/>
                  <a:gd name="T40" fmla="*/ 79 w 125"/>
                  <a:gd name="T41" fmla="*/ 90 h 90"/>
                  <a:gd name="T42" fmla="*/ 90 w 125"/>
                  <a:gd name="T43" fmla="*/ 86 h 90"/>
                  <a:gd name="T44" fmla="*/ 101 w 125"/>
                  <a:gd name="T45" fmla="*/ 82 h 90"/>
                  <a:gd name="T46" fmla="*/ 109 w 125"/>
                  <a:gd name="T47" fmla="*/ 76 h 90"/>
                  <a:gd name="T48" fmla="*/ 117 w 125"/>
                  <a:gd name="T49" fmla="*/ 68 h 90"/>
                  <a:gd name="T50" fmla="*/ 120 w 125"/>
                  <a:gd name="T51" fmla="*/ 60 h 90"/>
                  <a:gd name="T52" fmla="*/ 123 w 125"/>
                  <a:gd name="T53" fmla="*/ 52 h 90"/>
                  <a:gd name="T54" fmla="*/ 125 w 125"/>
                  <a:gd name="T55" fmla="*/ 42 h 90"/>
                  <a:gd name="T56" fmla="*/ 125 w 125"/>
                  <a:gd name="T57" fmla="*/ 42 h 90"/>
                  <a:gd name="T58" fmla="*/ 123 w 125"/>
                  <a:gd name="T59" fmla="*/ 32 h 90"/>
                  <a:gd name="T60" fmla="*/ 117 w 125"/>
                  <a:gd name="T61" fmla="*/ 24 h 90"/>
                  <a:gd name="T62" fmla="*/ 112 w 125"/>
                  <a:gd name="T63" fmla="*/ 16 h 90"/>
                  <a:gd name="T64" fmla="*/ 104 w 125"/>
                  <a:gd name="T65" fmla="*/ 10 h 90"/>
                  <a:gd name="T66" fmla="*/ 93 w 125"/>
                  <a:gd name="T67" fmla="*/ 6 h 90"/>
                  <a:gd name="T68" fmla="*/ 82 w 125"/>
                  <a:gd name="T69" fmla="*/ 2 h 90"/>
                  <a:gd name="T70" fmla="*/ 71 w 125"/>
                  <a:gd name="T71" fmla="*/ 0 h 90"/>
                  <a:gd name="T72" fmla="*/ 57 w 125"/>
                  <a:gd name="T73" fmla="*/ 0 h 90"/>
                  <a:gd name="T74" fmla="*/ 57 w 125"/>
                  <a:gd name="T75" fmla="*/ 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 h="90">
                    <a:moveTo>
                      <a:pt x="57" y="0"/>
                    </a:moveTo>
                    <a:lnTo>
                      <a:pt x="57" y="0"/>
                    </a:lnTo>
                    <a:lnTo>
                      <a:pt x="44" y="0"/>
                    </a:lnTo>
                    <a:lnTo>
                      <a:pt x="33" y="4"/>
                    </a:lnTo>
                    <a:lnTo>
                      <a:pt x="22" y="8"/>
                    </a:lnTo>
                    <a:lnTo>
                      <a:pt x="14" y="14"/>
                    </a:lnTo>
                    <a:lnTo>
                      <a:pt x="8" y="22"/>
                    </a:lnTo>
                    <a:lnTo>
                      <a:pt x="3" y="30"/>
                    </a:lnTo>
                    <a:lnTo>
                      <a:pt x="0" y="40"/>
                    </a:lnTo>
                    <a:lnTo>
                      <a:pt x="0" y="48"/>
                    </a:lnTo>
                    <a:lnTo>
                      <a:pt x="0" y="58"/>
                    </a:lnTo>
                    <a:lnTo>
                      <a:pt x="5" y="66"/>
                    </a:lnTo>
                    <a:lnTo>
                      <a:pt x="11" y="74"/>
                    </a:lnTo>
                    <a:lnTo>
                      <a:pt x="22" y="80"/>
                    </a:lnTo>
                    <a:lnTo>
                      <a:pt x="30" y="84"/>
                    </a:lnTo>
                    <a:lnTo>
                      <a:pt x="41" y="88"/>
                    </a:lnTo>
                    <a:lnTo>
                      <a:pt x="55" y="90"/>
                    </a:lnTo>
                    <a:lnTo>
                      <a:pt x="65" y="90"/>
                    </a:lnTo>
                    <a:lnTo>
                      <a:pt x="79" y="90"/>
                    </a:lnTo>
                    <a:lnTo>
                      <a:pt x="90" y="86"/>
                    </a:lnTo>
                    <a:lnTo>
                      <a:pt x="101" y="82"/>
                    </a:lnTo>
                    <a:lnTo>
                      <a:pt x="109" y="76"/>
                    </a:lnTo>
                    <a:lnTo>
                      <a:pt x="117" y="68"/>
                    </a:lnTo>
                    <a:lnTo>
                      <a:pt x="120" y="60"/>
                    </a:lnTo>
                    <a:lnTo>
                      <a:pt x="123" y="52"/>
                    </a:lnTo>
                    <a:lnTo>
                      <a:pt x="125" y="42"/>
                    </a:lnTo>
                    <a:lnTo>
                      <a:pt x="123" y="32"/>
                    </a:lnTo>
                    <a:lnTo>
                      <a:pt x="117" y="24"/>
                    </a:lnTo>
                    <a:lnTo>
                      <a:pt x="112" y="16"/>
                    </a:lnTo>
                    <a:lnTo>
                      <a:pt x="104" y="10"/>
                    </a:lnTo>
                    <a:lnTo>
                      <a:pt x="93" y="6"/>
                    </a:lnTo>
                    <a:lnTo>
                      <a:pt x="82" y="2"/>
                    </a:lnTo>
                    <a:lnTo>
                      <a:pt x="71" y="0"/>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96" name="Freeform 133"/>
              <p:cNvSpPr>
                <a:spLocks/>
              </p:cNvSpPr>
              <p:nvPr/>
            </p:nvSpPr>
            <p:spPr bwMode="auto">
              <a:xfrm>
                <a:off x="5578" y="1576"/>
                <a:ext cx="374" cy="148"/>
              </a:xfrm>
              <a:custGeom>
                <a:avLst/>
                <a:gdLst>
                  <a:gd name="T0" fmla="*/ 374 w 374"/>
                  <a:gd name="T1" fmla="*/ 32 h 148"/>
                  <a:gd name="T2" fmla="*/ 374 w 374"/>
                  <a:gd name="T3" fmla="*/ 32 h 148"/>
                  <a:gd name="T4" fmla="*/ 344 w 374"/>
                  <a:gd name="T5" fmla="*/ 24 h 148"/>
                  <a:gd name="T6" fmla="*/ 316 w 374"/>
                  <a:gd name="T7" fmla="*/ 18 h 148"/>
                  <a:gd name="T8" fmla="*/ 295 w 374"/>
                  <a:gd name="T9" fmla="*/ 18 h 148"/>
                  <a:gd name="T10" fmla="*/ 273 w 374"/>
                  <a:gd name="T11" fmla="*/ 22 h 148"/>
                  <a:gd name="T12" fmla="*/ 254 w 374"/>
                  <a:gd name="T13" fmla="*/ 28 h 148"/>
                  <a:gd name="T14" fmla="*/ 235 w 374"/>
                  <a:gd name="T15" fmla="*/ 38 h 148"/>
                  <a:gd name="T16" fmla="*/ 218 w 374"/>
                  <a:gd name="T17" fmla="*/ 48 h 148"/>
                  <a:gd name="T18" fmla="*/ 202 w 374"/>
                  <a:gd name="T19" fmla="*/ 62 h 148"/>
                  <a:gd name="T20" fmla="*/ 172 w 374"/>
                  <a:gd name="T21" fmla="*/ 90 h 148"/>
                  <a:gd name="T22" fmla="*/ 155 w 374"/>
                  <a:gd name="T23" fmla="*/ 104 h 148"/>
                  <a:gd name="T24" fmla="*/ 139 w 374"/>
                  <a:gd name="T25" fmla="*/ 116 h 148"/>
                  <a:gd name="T26" fmla="*/ 120 w 374"/>
                  <a:gd name="T27" fmla="*/ 128 h 148"/>
                  <a:gd name="T28" fmla="*/ 98 w 374"/>
                  <a:gd name="T29" fmla="*/ 136 h 148"/>
                  <a:gd name="T30" fmla="*/ 76 w 374"/>
                  <a:gd name="T31" fmla="*/ 144 h 148"/>
                  <a:gd name="T32" fmla="*/ 49 w 374"/>
                  <a:gd name="T33" fmla="*/ 148 h 148"/>
                  <a:gd name="T34" fmla="*/ 49 w 374"/>
                  <a:gd name="T35" fmla="*/ 148 h 148"/>
                  <a:gd name="T36" fmla="*/ 41 w 374"/>
                  <a:gd name="T37" fmla="*/ 148 h 148"/>
                  <a:gd name="T38" fmla="*/ 35 w 374"/>
                  <a:gd name="T39" fmla="*/ 146 h 148"/>
                  <a:gd name="T40" fmla="*/ 22 w 374"/>
                  <a:gd name="T41" fmla="*/ 138 h 148"/>
                  <a:gd name="T42" fmla="*/ 14 w 374"/>
                  <a:gd name="T43" fmla="*/ 128 h 148"/>
                  <a:gd name="T44" fmla="*/ 5 w 374"/>
                  <a:gd name="T45" fmla="*/ 116 h 148"/>
                  <a:gd name="T46" fmla="*/ 3 w 374"/>
                  <a:gd name="T47" fmla="*/ 106 h 148"/>
                  <a:gd name="T48" fmla="*/ 0 w 374"/>
                  <a:gd name="T49" fmla="*/ 98 h 148"/>
                  <a:gd name="T50" fmla="*/ 3 w 374"/>
                  <a:gd name="T51" fmla="*/ 94 h 148"/>
                  <a:gd name="T52" fmla="*/ 5 w 374"/>
                  <a:gd name="T53" fmla="*/ 96 h 148"/>
                  <a:gd name="T54" fmla="*/ 5 w 374"/>
                  <a:gd name="T55" fmla="*/ 96 h 148"/>
                  <a:gd name="T56" fmla="*/ 19 w 374"/>
                  <a:gd name="T57" fmla="*/ 112 h 148"/>
                  <a:gd name="T58" fmla="*/ 27 w 374"/>
                  <a:gd name="T59" fmla="*/ 118 h 148"/>
                  <a:gd name="T60" fmla="*/ 35 w 374"/>
                  <a:gd name="T61" fmla="*/ 122 h 148"/>
                  <a:gd name="T62" fmla="*/ 41 w 374"/>
                  <a:gd name="T63" fmla="*/ 122 h 148"/>
                  <a:gd name="T64" fmla="*/ 46 w 374"/>
                  <a:gd name="T65" fmla="*/ 122 h 148"/>
                  <a:gd name="T66" fmla="*/ 63 w 374"/>
                  <a:gd name="T67" fmla="*/ 116 h 148"/>
                  <a:gd name="T68" fmla="*/ 82 w 374"/>
                  <a:gd name="T69" fmla="*/ 102 h 148"/>
                  <a:gd name="T70" fmla="*/ 106 w 374"/>
                  <a:gd name="T71" fmla="*/ 80 h 148"/>
                  <a:gd name="T72" fmla="*/ 106 w 374"/>
                  <a:gd name="T73" fmla="*/ 80 h 148"/>
                  <a:gd name="T74" fmla="*/ 136 w 374"/>
                  <a:gd name="T75" fmla="*/ 54 h 148"/>
                  <a:gd name="T76" fmla="*/ 153 w 374"/>
                  <a:gd name="T77" fmla="*/ 38 h 148"/>
                  <a:gd name="T78" fmla="*/ 172 w 374"/>
                  <a:gd name="T79" fmla="*/ 26 h 148"/>
                  <a:gd name="T80" fmla="*/ 194 w 374"/>
                  <a:gd name="T81" fmla="*/ 14 h 148"/>
                  <a:gd name="T82" fmla="*/ 218 w 374"/>
                  <a:gd name="T83" fmla="*/ 4 h 148"/>
                  <a:gd name="T84" fmla="*/ 232 w 374"/>
                  <a:gd name="T85" fmla="*/ 2 h 148"/>
                  <a:gd name="T86" fmla="*/ 245 w 374"/>
                  <a:gd name="T87" fmla="*/ 0 h 148"/>
                  <a:gd name="T88" fmla="*/ 262 w 374"/>
                  <a:gd name="T89" fmla="*/ 0 h 148"/>
                  <a:gd name="T90" fmla="*/ 278 w 374"/>
                  <a:gd name="T91" fmla="*/ 0 h 148"/>
                  <a:gd name="T92" fmla="*/ 278 w 374"/>
                  <a:gd name="T93" fmla="*/ 0 h 148"/>
                  <a:gd name="T94" fmla="*/ 305 w 374"/>
                  <a:gd name="T95" fmla="*/ 4 h 148"/>
                  <a:gd name="T96" fmla="*/ 330 w 374"/>
                  <a:gd name="T97" fmla="*/ 8 h 148"/>
                  <a:gd name="T98" fmla="*/ 346 w 374"/>
                  <a:gd name="T99" fmla="*/ 14 h 148"/>
                  <a:gd name="T100" fmla="*/ 357 w 374"/>
                  <a:gd name="T101" fmla="*/ 20 h 148"/>
                  <a:gd name="T102" fmla="*/ 365 w 374"/>
                  <a:gd name="T103" fmla="*/ 24 h 148"/>
                  <a:gd name="T104" fmla="*/ 371 w 374"/>
                  <a:gd name="T105" fmla="*/ 28 h 148"/>
                  <a:gd name="T106" fmla="*/ 374 w 374"/>
                  <a:gd name="T107" fmla="*/ 32 h 148"/>
                  <a:gd name="T108" fmla="*/ 374 w 374"/>
                  <a:gd name="T109" fmla="*/ 32 h 1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4" h="148">
                    <a:moveTo>
                      <a:pt x="374" y="32"/>
                    </a:moveTo>
                    <a:lnTo>
                      <a:pt x="374" y="32"/>
                    </a:lnTo>
                    <a:lnTo>
                      <a:pt x="344" y="24"/>
                    </a:lnTo>
                    <a:lnTo>
                      <a:pt x="316" y="18"/>
                    </a:lnTo>
                    <a:lnTo>
                      <a:pt x="295" y="18"/>
                    </a:lnTo>
                    <a:lnTo>
                      <a:pt x="273" y="22"/>
                    </a:lnTo>
                    <a:lnTo>
                      <a:pt x="254" y="28"/>
                    </a:lnTo>
                    <a:lnTo>
                      <a:pt x="235" y="38"/>
                    </a:lnTo>
                    <a:lnTo>
                      <a:pt x="218" y="48"/>
                    </a:lnTo>
                    <a:lnTo>
                      <a:pt x="202" y="62"/>
                    </a:lnTo>
                    <a:lnTo>
                      <a:pt x="172" y="90"/>
                    </a:lnTo>
                    <a:lnTo>
                      <a:pt x="155" y="104"/>
                    </a:lnTo>
                    <a:lnTo>
                      <a:pt x="139" y="116"/>
                    </a:lnTo>
                    <a:lnTo>
                      <a:pt x="120" y="128"/>
                    </a:lnTo>
                    <a:lnTo>
                      <a:pt x="98" y="136"/>
                    </a:lnTo>
                    <a:lnTo>
                      <a:pt x="76" y="144"/>
                    </a:lnTo>
                    <a:lnTo>
                      <a:pt x="49" y="148"/>
                    </a:lnTo>
                    <a:lnTo>
                      <a:pt x="41" y="148"/>
                    </a:lnTo>
                    <a:lnTo>
                      <a:pt x="35" y="146"/>
                    </a:lnTo>
                    <a:lnTo>
                      <a:pt x="22" y="138"/>
                    </a:lnTo>
                    <a:lnTo>
                      <a:pt x="14" y="128"/>
                    </a:lnTo>
                    <a:lnTo>
                      <a:pt x="5" y="116"/>
                    </a:lnTo>
                    <a:lnTo>
                      <a:pt x="3" y="106"/>
                    </a:lnTo>
                    <a:lnTo>
                      <a:pt x="0" y="98"/>
                    </a:lnTo>
                    <a:lnTo>
                      <a:pt x="3" y="94"/>
                    </a:lnTo>
                    <a:lnTo>
                      <a:pt x="5" y="96"/>
                    </a:lnTo>
                    <a:lnTo>
                      <a:pt x="19" y="112"/>
                    </a:lnTo>
                    <a:lnTo>
                      <a:pt x="27" y="118"/>
                    </a:lnTo>
                    <a:lnTo>
                      <a:pt x="35" y="122"/>
                    </a:lnTo>
                    <a:lnTo>
                      <a:pt x="41" y="122"/>
                    </a:lnTo>
                    <a:lnTo>
                      <a:pt x="46" y="122"/>
                    </a:lnTo>
                    <a:lnTo>
                      <a:pt x="63" y="116"/>
                    </a:lnTo>
                    <a:lnTo>
                      <a:pt x="82" y="102"/>
                    </a:lnTo>
                    <a:lnTo>
                      <a:pt x="106" y="80"/>
                    </a:lnTo>
                    <a:lnTo>
                      <a:pt x="136" y="54"/>
                    </a:lnTo>
                    <a:lnTo>
                      <a:pt x="153" y="38"/>
                    </a:lnTo>
                    <a:lnTo>
                      <a:pt x="172" y="26"/>
                    </a:lnTo>
                    <a:lnTo>
                      <a:pt x="194" y="14"/>
                    </a:lnTo>
                    <a:lnTo>
                      <a:pt x="218" y="4"/>
                    </a:lnTo>
                    <a:lnTo>
                      <a:pt x="232" y="2"/>
                    </a:lnTo>
                    <a:lnTo>
                      <a:pt x="245" y="0"/>
                    </a:lnTo>
                    <a:lnTo>
                      <a:pt x="262" y="0"/>
                    </a:lnTo>
                    <a:lnTo>
                      <a:pt x="278" y="0"/>
                    </a:lnTo>
                    <a:lnTo>
                      <a:pt x="305" y="4"/>
                    </a:lnTo>
                    <a:lnTo>
                      <a:pt x="330" y="8"/>
                    </a:lnTo>
                    <a:lnTo>
                      <a:pt x="346" y="14"/>
                    </a:lnTo>
                    <a:lnTo>
                      <a:pt x="357" y="20"/>
                    </a:lnTo>
                    <a:lnTo>
                      <a:pt x="365" y="24"/>
                    </a:lnTo>
                    <a:lnTo>
                      <a:pt x="371" y="28"/>
                    </a:lnTo>
                    <a:lnTo>
                      <a:pt x="374" y="32"/>
                    </a:lnTo>
                    <a:close/>
                  </a:path>
                </a:pathLst>
              </a:custGeom>
              <a:solidFill>
                <a:srgbClr val="D63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97" name="Freeform 134"/>
              <p:cNvSpPr>
                <a:spLocks/>
              </p:cNvSpPr>
              <p:nvPr/>
            </p:nvSpPr>
            <p:spPr bwMode="auto">
              <a:xfrm>
                <a:off x="5433" y="1722"/>
                <a:ext cx="47" cy="34"/>
              </a:xfrm>
              <a:custGeom>
                <a:avLst/>
                <a:gdLst>
                  <a:gd name="T0" fmla="*/ 22 w 47"/>
                  <a:gd name="T1" fmla="*/ 0 h 34"/>
                  <a:gd name="T2" fmla="*/ 22 w 47"/>
                  <a:gd name="T3" fmla="*/ 0 h 34"/>
                  <a:gd name="T4" fmla="*/ 11 w 47"/>
                  <a:gd name="T5" fmla="*/ 2 h 34"/>
                  <a:gd name="T6" fmla="*/ 6 w 47"/>
                  <a:gd name="T7" fmla="*/ 6 h 34"/>
                  <a:gd name="T8" fmla="*/ 0 w 47"/>
                  <a:gd name="T9" fmla="*/ 10 h 34"/>
                  <a:gd name="T10" fmla="*/ 0 w 47"/>
                  <a:gd name="T11" fmla="*/ 18 h 34"/>
                  <a:gd name="T12" fmla="*/ 0 w 47"/>
                  <a:gd name="T13" fmla="*/ 18 h 34"/>
                  <a:gd name="T14" fmla="*/ 0 w 47"/>
                  <a:gd name="T15" fmla="*/ 24 h 34"/>
                  <a:gd name="T16" fmla="*/ 6 w 47"/>
                  <a:gd name="T17" fmla="*/ 30 h 34"/>
                  <a:gd name="T18" fmla="*/ 14 w 47"/>
                  <a:gd name="T19" fmla="*/ 34 h 34"/>
                  <a:gd name="T20" fmla="*/ 25 w 47"/>
                  <a:gd name="T21" fmla="*/ 34 h 34"/>
                  <a:gd name="T22" fmla="*/ 25 w 47"/>
                  <a:gd name="T23" fmla="*/ 34 h 34"/>
                  <a:gd name="T24" fmla="*/ 33 w 47"/>
                  <a:gd name="T25" fmla="*/ 32 h 34"/>
                  <a:gd name="T26" fmla="*/ 41 w 47"/>
                  <a:gd name="T27" fmla="*/ 28 h 34"/>
                  <a:gd name="T28" fmla="*/ 44 w 47"/>
                  <a:gd name="T29" fmla="*/ 22 h 34"/>
                  <a:gd name="T30" fmla="*/ 47 w 47"/>
                  <a:gd name="T31" fmla="*/ 16 h 34"/>
                  <a:gd name="T32" fmla="*/ 47 w 47"/>
                  <a:gd name="T33" fmla="*/ 16 h 34"/>
                  <a:gd name="T34" fmla="*/ 44 w 47"/>
                  <a:gd name="T35" fmla="*/ 8 h 34"/>
                  <a:gd name="T36" fmla="*/ 39 w 47"/>
                  <a:gd name="T37" fmla="*/ 4 h 34"/>
                  <a:gd name="T38" fmla="*/ 30 w 47"/>
                  <a:gd name="T39" fmla="*/ 0 h 34"/>
                  <a:gd name="T40" fmla="*/ 22 w 47"/>
                  <a:gd name="T41" fmla="*/ 0 h 34"/>
                  <a:gd name="T42" fmla="*/ 22 w 47"/>
                  <a:gd name="T43" fmla="*/ 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34">
                    <a:moveTo>
                      <a:pt x="22" y="0"/>
                    </a:moveTo>
                    <a:lnTo>
                      <a:pt x="22" y="0"/>
                    </a:lnTo>
                    <a:lnTo>
                      <a:pt x="11" y="2"/>
                    </a:lnTo>
                    <a:lnTo>
                      <a:pt x="6" y="6"/>
                    </a:lnTo>
                    <a:lnTo>
                      <a:pt x="0" y="10"/>
                    </a:lnTo>
                    <a:lnTo>
                      <a:pt x="0" y="18"/>
                    </a:lnTo>
                    <a:lnTo>
                      <a:pt x="0" y="24"/>
                    </a:lnTo>
                    <a:lnTo>
                      <a:pt x="6" y="30"/>
                    </a:lnTo>
                    <a:lnTo>
                      <a:pt x="14" y="34"/>
                    </a:lnTo>
                    <a:lnTo>
                      <a:pt x="25" y="34"/>
                    </a:lnTo>
                    <a:lnTo>
                      <a:pt x="33" y="32"/>
                    </a:lnTo>
                    <a:lnTo>
                      <a:pt x="41" y="28"/>
                    </a:lnTo>
                    <a:lnTo>
                      <a:pt x="44" y="22"/>
                    </a:lnTo>
                    <a:lnTo>
                      <a:pt x="47" y="16"/>
                    </a:lnTo>
                    <a:lnTo>
                      <a:pt x="44" y="8"/>
                    </a:lnTo>
                    <a:lnTo>
                      <a:pt x="39" y="4"/>
                    </a:lnTo>
                    <a:lnTo>
                      <a:pt x="30" y="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98" name="Freeform 135"/>
              <p:cNvSpPr>
                <a:spLocks/>
              </p:cNvSpPr>
              <p:nvPr/>
            </p:nvSpPr>
            <p:spPr bwMode="auto">
              <a:xfrm>
                <a:off x="5461" y="1760"/>
                <a:ext cx="30" cy="20"/>
              </a:xfrm>
              <a:custGeom>
                <a:avLst/>
                <a:gdLst>
                  <a:gd name="T0" fmla="*/ 13 w 30"/>
                  <a:gd name="T1" fmla="*/ 0 h 20"/>
                  <a:gd name="T2" fmla="*/ 13 w 30"/>
                  <a:gd name="T3" fmla="*/ 0 h 20"/>
                  <a:gd name="T4" fmla="*/ 8 w 30"/>
                  <a:gd name="T5" fmla="*/ 0 h 20"/>
                  <a:gd name="T6" fmla="*/ 5 w 30"/>
                  <a:gd name="T7" fmla="*/ 4 h 20"/>
                  <a:gd name="T8" fmla="*/ 2 w 30"/>
                  <a:gd name="T9" fmla="*/ 6 h 20"/>
                  <a:gd name="T10" fmla="*/ 0 w 30"/>
                  <a:gd name="T11" fmla="*/ 10 h 20"/>
                  <a:gd name="T12" fmla="*/ 0 w 30"/>
                  <a:gd name="T13" fmla="*/ 10 h 20"/>
                  <a:gd name="T14" fmla="*/ 2 w 30"/>
                  <a:gd name="T15" fmla="*/ 14 h 20"/>
                  <a:gd name="T16" fmla="*/ 5 w 30"/>
                  <a:gd name="T17" fmla="*/ 18 h 20"/>
                  <a:gd name="T18" fmla="*/ 11 w 30"/>
                  <a:gd name="T19" fmla="*/ 20 h 20"/>
                  <a:gd name="T20" fmla="*/ 16 w 30"/>
                  <a:gd name="T21" fmla="*/ 20 h 20"/>
                  <a:gd name="T22" fmla="*/ 16 w 30"/>
                  <a:gd name="T23" fmla="*/ 20 h 20"/>
                  <a:gd name="T24" fmla="*/ 22 w 30"/>
                  <a:gd name="T25" fmla="*/ 20 h 20"/>
                  <a:gd name="T26" fmla="*/ 27 w 30"/>
                  <a:gd name="T27" fmla="*/ 18 h 20"/>
                  <a:gd name="T28" fmla="*/ 30 w 30"/>
                  <a:gd name="T29" fmla="*/ 14 h 20"/>
                  <a:gd name="T30" fmla="*/ 30 w 30"/>
                  <a:gd name="T31" fmla="*/ 10 h 20"/>
                  <a:gd name="T32" fmla="*/ 30 w 30"/>
                  <a:gd name="T33" fmla="*/ 10 h 20"/>
                  <a:gd name="T34" fmla="*/ 27 w 30"/>
                  <a:gd name="T35" fmla="*/ 6 h 20"/>
                  <a:gd name="T36" fmla="*/ 24 w 30"/>
                  <a:gd name="T37" fmla="*/ 2 h 20"/>
                  <a:gd name="T38" fmla="*/ 19 w 30"/>
                  <a:gd name="T39" fmla="*/ 0 h 20"/>
                  <a:gd name="T40" fmla="*/ 13 w 30"/>
                  <a:gd name="T41" fmla="*/ 0 h 20"/>
                  <a:gd name="T42" fmla="*/ 13 w 30"/>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20">
                    <a:moveTo>
                      <a:pt x="13" y="0"/>
                    </a:moveTo>
                    <a:lnTo>
                      <a:pt x="13" y="0"/>
                    </a:lnTo>
                    <a:lnTo>
                      <a:pt x="8" y="0"/>
                    </a:lnTo>
                    <a:lnTo>
                      <a:pt x="5" y="4"/>
                    </a:lnTo>
                    <a:lnTo>
                      <a:pt x="2" y="6"/>
                    </a:lnTo>
                    <a:lnTo>
                      <a:pt x="0" y="10"/>
                    </a:lnTo>
                    <a:lnTo>
                      <a:pt x="2" y="14"/>
                    </a:lnTo>
                    <a:lnTo>
                      <a:pt x="5" y="18"/>
                    </a:lnTo>
                    <a:lnTo>
                      <a:pt x="11" y="20"/>
                    </a:lnTo>
                    <a:lnTo>
                      <a:pt x="16" y="20"/>
                    </a:lnTo>
                    <a:lnTo>
                      <a:pt x="22" y="20"/>
                    </a:lnTo>
                    <a:lnTo>
                      <a:pt x="27" y="18"/>
                    </a:lnTo>
                    <a:lnTo>
                      <a:pt x="30" y="14"/>
                    </a:lnTo>
                    <a:lnTo>
                      <a:pt x="30" y="10"/>
                    </a:lnTo>
                    <a:lnTo>
                      <a:pt x="27" y="6"/>
                    </a:lnTo>
                    <a:lnTo>
                      <a:pt x="24" y="2"/>
                    </a:lnTo>
                    <a:lnTo>
                      <a:pt x="19" y="0"/>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99" name="Freeform 136"/>
              <p:cNvSpPr>
                <a:spLocks/>
              </p:cNvSpPr>
              <p:nvPr/>
            </p:nvSpPr>
            <p:spPr bwMode="auto">
              <a:xfrm>
                <a:off x="5635" y="1664"/>
                <a:ext cx="265" cy="94"/>
              </a:xfrm>
              <a:custGeom>
                <a:avLst/>
                <a:gdLst>
                  <a:gd name="T0" fmla="*/ 0 w 265"/>
                  <a:gd name="T1" fmla="*/ 76 h 94"/>
                  <a:gd name="T2" fmla="*/ 0 w 265"/>
                  <a:gd name="T3" fmla="*/ 76 h 94"/>
                  <a:gd name="T4" fmla="*/ 11 w 265"/>
                  <a:gd name="T5" fmla="*/ 80 h 94"/>
                  <a:gd name="T6" fmla="*/ 25 w 265"/>
                  <a:gd name="T7" fmla="*/ 84 h 94"/>
                  <a:gd name="T8" fmla="*/ 41 w 265"/>
                  <a:gd name="T9" fmla="*/ 90 h 94"/>
                  <a:gd name="T10" fmla="*/ 63 w 265"/>
                  <a:gd name="T11" fmla="*/ 92 h 94"/>
                  <a:gd name="T12" fmla="*/ 82 w 265"/>
                  <a:gd name="T13" fmla="*/ 94 h 94"/>
                  <a:gd name="T14" fmla="*/ 104 w 265"/>
                  <a:gd name="T15" fmla="*/ 90 h 94"/>
                  <a:gd name="T16" fmla="*/ 115 w 265"/>
                  <a:gd name="T17" fmla="*/ 88 h 94"/>
                  <a:gd name="T18" fmla="*/ 126 w 265"/>
                  <a:gd name="T19" fmla="*/ 84 h 94"/>
                  <a:gd name="T20" fmla="*/ 126 w 265"/>
                  <a:gd name="T21" fmla="*/ 84 h 94"/>
                  <a:gd name="T22" fmla="*/ 148 w 265"/>
                  <a:gd name="T23" fmla="*/ 74 h 94"/>
                  <a:gd name="T24" fmla="*/ 164 w 265"/>
                  <a:gd name="T25" fmla="*/ 62 h 94"/>
                  <a:gd name="T26" fmla="*/ 197 w 265"/>
                  <a:gd name="T27" fmla="*/ 36 h 94"/>
                  <a:gd name="T28" fmla="*/ 213 w 265"/>
                  <a:gd name="T29" fmla="*/ 24 h 94"/>
                  <a:gd name="T30" fmla="*/ 227 w 265"/>
                  <a:gd name="T31" fmla="*/ 16 h 94"/>
                  <a:gd name="T32" fmla="*/ 240 w 265"/>
                  <a:gd name="T33" fmla="*/ 10 h 94"/>
                  <a:gd name="T34" fmla="*/ 254 w 265"/>
                  <a:gd name="T35" fmla="*/ 8 h 94"/>
                  <a:gd name="T36" fmla="*/ 254 w 265"/>
                  <a:gd name="T37" fmla="*/ 8 h 94"/>
                  <a:gd name="T38" fmla="*/ 262 w 265"/>
                  <a:gd name="T39" fmla="*/ 8 h 94"/>
                  <a:gd name="T40" fmla="*/ 265 w 265"/>
                  <a:gd name="T41" fmla="*/ 6 h 94"/>
                  <a:gd name="T42" fmla="*/ 265 w 265"/>
                  <a:gd name="T43" fmla="*/ 6 h 94"/>
                  <a:gd name="T44" fmla="*/ 259 w 265"/>
                  <a:gd name="T45" fmla="*/ 2 h 94"/>
                  <a:gd name="T46" fmla="*/ 251 w 265"/>
                  <a:gd name="T47" fmla="*/ 0 h 94"/>
                  <a:gd name="T48" fmla="*/ 238 w 265"/>
                  <a:gd name="T49" fmla="*/ 0 h 94"/>
                  <a:gd name="T50" fmla="*/ 221 w 265"/>
                  <a:gd name="T51" fmla="*/ 2 h 94"/>
                  <a:gd name="T52" fmla="*/ 202 w 265"/>
                  <a:gd name="T53" fmla="*/ 8 h 94"/>
                  <a:gd name="T54" fmla="*/ 183 w 265"/>
                  <a:gd name="T55" fmla="*/ 20 h 94"/>
                  <a:gd name="T56" fmla="*/ 183 w 265"/>
                  <a:gd name="T57" fmla="*/ 20 h 94"/>
                  <a:gd name="T58" fmla="*/ 167 w 265"/>
                  <a:gd name="T59" fmla="*/ 32 h 94"/>
                  <a:gd name="T60" fmla="*/ 153 w 265"/>
                  <a:gd name="T61" fmla="*/ 46 h 94"/>
                  <a:gd name="T62" fmla="*/ 134 w 265"/>
                  <a:gd name="T63" fmla="*/ 66 h 94"/>
                  <a:gd name="T64" fmla="*/ 126 w 265"/>
                  <a:gd name="T65" fmla="*/ 74 h 94"/>
                  <a:gd name="T66" fmla="*/ 115 w 265"/>
                  <a:gd name="T67" fmla="*/ 78 h 94"/>
                  <a:gd name="T68" fmla="*/ 98 w 265"/>
                  <a:gd name="T69" fmla="*/ 82 h 94"/>
                  <a:gd name="T70" fmla="*/ 79 w 265"/>
                  <a:gd name="T71" fmla="*/ 84 h 94"/>
                  <a:gd name="T72" fmla="*/ 79 w 265"/>
                  <a:gd name="T73" fmla="*/ 84 h 94"/>
                  <a:gd name="T74" fmla="*/ 41 w 265"/>
                  <a:gd name="T75" fmla="*/ 82 h 94"/>
                  <a:gd name="T76" fmla="*/ 17 w 265"/>
                  <a:gd name="T77" fmla="*/ 78 h 94"/>
                  <a:gd name="T78" fmla="*/ 0 w 265"/>
                  <a:gd name="T79" fmla="*/ 76 h 94"/>
                  <a:gd name="T80" fmla="*/ 0 w 265"/>
                  <a:gd name="T81" fmla="*/ 76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5" h="94">
                    <a:moveTo>
                      <a:pt x="0" y="76"/>
                    </a:moveTo>
                    <a:lnTo>
                      <a:pt x="0" y="76"/>
                    </a:lnTo>
                    <a:lnTo>
                      <a:pt x="11" y="80"/>
                    </a:lnTo>
                    <a:lnTo>
                      <a:pt x="25" y="84"/>
                    </a:lnTo>
                    <a:lnTo>
                      <a:pt x="41" y="90"/>
                    </a:lnTo>
                    <a:lnTo>
                      <a:pt x="63" y="92"/>
                    </a:lnTo>
                    <a:lnTo>
                      <a:pt x="82" y="94"/>
                    </a:lnTo>
                    <a:lnTo>
                      <a:pt x="104" y="90"/>
                    </a:lnTo>
                    <a:lnTo>
                      <a:pt x="115" y="88"/>
                    </a:lnTo>
                    <a:lnTo>
                      <a:pt x="126" y="84"/>
                    </a:lnTo>
                    <a:lnTo>
                      <a:pt x="148" y="74"/>
                    </a:lnTo>
                    <a:lnTo>
                      <a:pt x="164" y="62"/>
                    </a:lnTo>
                    <a:lnTo>
                      <a:pt x="197" y="36"/>
                    </a:lnTo>
                    <a:lnTo>
                      <a:pt x="213" y="24"/>
                    </a:lnTo>
                    <a:lnTo>
                      <a:pt x="227" y="16"/>
                    </a:lnTo>
                    <a:lnTo>
                      <a:pt x="240" y="10"/>
                    </a:lnTo>
                    <a:lnTo>
                      <a:pt x="254" y="8"/>
                    </a:lnTo>
                    <a:lnTo>
                      <a:pt x="262" y="8"/>
                    </a:lnTo>
                    <a:lnTo>
                      <a:pt x="265" y="6"/>
                    </a:lnTo>
                    <a:lnTo>
                      <a:pt x="259" y="2"/>
                    </a:lnTo>
                    <a:lnTo>
                      <a:pt x="251" y="0"/>
                    </a:lnTo>
                    <a:lnTo>
                      <a:pt x="238" y="0"/>
                    </a:lnTo>
                    <a:lnTo>
                      <a:pt x="221" y="2"/>
                    </a:lnTo>
                    <a:lnTo>
                      <a:pt x="202" y="8"/>
                    </a:lnTo>
                    <a:lnTo>
                      <a:pt x="183" y="20"/>
                    </a:lnTo>
                    <a:lnTo>
                      <a:pt x="167" y="32"/>
                    </a:lnTo>
                    <a:lnTo>
                      <a:pt x="153" y="46"/>
                    </a:lnTo>
                    <a:lnTo>
                      <a:pt x="134" y="66"/>
                    </a:lnTo>
                    <a:lnTo>
                      <a:pt x="126" y="74"/>
                    </a:lnTo>
                    <a:lnTo>
                      <a:pt x="115" y="78"/>
                    </a:lnTo>
                    <a:lnTo>
                      <a:pt x="98" y="82"/>
                    </a:lnTo>
                    <a:lnTo>
                      <a:pt x="79" y="84"/>
                    </a:lnTo>
                    <a:lnTo>
                      <a:pt x="41" y="82"/>
                    </a:lnTo>
                    <a:lnTo>
                      <a:pt x="17" y="78"/>
                    </a:lnTo>
                    <a:lnTo>
                      <a:pt x="0" y="76"/>
                    </a:lnTo>
                    <a:close/>
                  </a:path>
                </a:pathLst>
              </a:custGeom>
              <a:solidFill>
                <a:srgbClr val="FA7F0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00" name="Freeform 137"/>
              <p:cNvSpPr>
                <a:spLocks/>
              </p:cNvSpPr>
              <p:nvPr/>
            </p:nvSpPr>
            <p:spPr bwMode="auto">
              <a:xfrm>
                <a:off x="5701" y="1980"/>
                <a:ext cx="248" cy="42"/>
              </a:xfrm>
              <a:custGeom>
                <a:avLst/>
                <a:gdLst>
                  <a:gd name="T0" fmla="*/ 0 w 248"/>
                  <a:gd name="T1" fmla="*/ 14 h 42"/>
                  <a:gd name="T2" fmla="*/ 0 w 248"/>
                  <a:gd name="T3" fmla="*/ 14 h 42"/>
                  <a:gd name="T4" fmla="*/ 27 w 248"/>
                  <a:gd name="T5" fmla="*/ 20 h 42"/>
                  <a:gd name="T6" fmla="*/ 54 w 248"/>
                  <a:gd name="T7" fmla="*/ 24 h 42"/>
                  <a:gd name="T8" fmla="*/ 68 w 248"/>
                  <a:gd name="T9" fmla="*/ 26 h 42"/>
                  <a:gd name="T10" fmla="*/ 84 w 248"/>
                  <a:gd name="T11" fmla="*/ 26 h 42"/>
                  <a:gd name="T12" fmla="*/ 84 w 248"/>
                  <a:gd name="T13" fmla="*/ 26 h 42"/>
                  <a:gd name="T14" fmla="*/ 98 w 248"/>
                  <a:gd name="T15" fmla="*/ 26 h 42"/>
                  <a:gd name="T16" fmla="*/ 109 w 248"/>
                  <a:gd name="T17" fmla="*/ 22 h 42"/>
                  <a:gd name="T18" fmla="*/ 131 w 248"/>
                  <a:gd name="T19" fmla="*/ 16 h 42"/>
                  <a:gd name="T20" fmla="*/ 161 w 248"/>
                  <a:gd name="T21" fmla="*/ 2 h 42"/>
                  <a:gd name="T22" fmla="*/ 161 w 248"/>
                  <a:gd name="T23" fmla="*/ 2 h 42"/>
                  <a:gd name="T24" fmla="*/ 169 w 248"/>
                  <a:gd name="T25" fmla="*/ 0 h 42"/>
                  <a:gd name="T26" fmla="*/ 174 w 248"/>
                  <a:gd name="T27" fmla="*/ 0 h 42"/>
                  <a:gd name="T28" fmla="*/ 191 w 248"/>
                  <a:gd name="T29" fmla="*/ 0 h 42"/>
                  <a:gd name="T30" fmla="*/ 204 w 248"/>
                  <a:gd name="T31" fmla="*/ 4 h 42"/>
                  <a:gd name="T32" fmla="*/ 221 w 248"/>
                  <a:gd name="T33" fmla="*/ 10 h 42"/>
                  <a:gd name="T34" fmla="*/ 242 w 248"/>
                  <a:gd name="T35" fmla="*/ 24 h 42"/>
                  <a:gd name="T36" fmla="*/ 248 w 248"/>
                  <a:gd name="T37" fmla="*/ 30 h 42"/>
                  <a:gd name="T38" fmla="*/ 248 w 248"/>
                  <a:gd name="T39" fmla="*/ 30 h 42"/>
                  <a:gd name="T40" fmla="*/ 245 w 248"/>
                  <a:gd name="T41" fmla="*/ 30 h 42"/>
                  <a:gd name="T42" fmla="*/ 240 w 248"/>
                  <a:gd name="T43" fmla="*/ 26 h 42"/>
                  <a:gd name="T44" fmla="*/ 221 w 248"/>
                  <a:gd name="T45" fmla="*/ 18 h 42"/>
                  <a:gd name="T46" fmla="*/ 210 w 248"/>
                  <a:gd name="T47" fmla="*/ 14 h 42"/>
                  <a:gd name="T48" fmla="*/ 199 w 248"/>
                  <a:gd name="T49" fmla="*/ 12 h 42"/>
                  <a:gd name="T50" fmla="*/ 185 w 248"/>
                  <a:gd name="T51" fmla="*/ 14 h 42"/>
                  <a:gd name="T52" fmla="*/ 172 w 248"/>
                  <a:gd name="T53" fmla="*/ 16 h 42"/>
                  <a:gd name="T54" fmla="*/ 172 w 248"/>
                  <a:gd name="T55" fmla="*/ 16 h 42"/>
                  <a:gd name="T56" fmla="*/ 136 w 248"/>
                  <a:gd name="T57" fmla="*/ 30 h 42"/>
                  <a:gd name="T58" fmla="*/ 106 w 248"/>
                  <a:gd name="T59" fmla="*/ 38 h 42"/>
                  <a:gd name="T60" fmla="*/ 90 w 248"/>
                  <a:gd name="T61" fmla="*/ 40 h 42"/>
                  <a:gd name="T62" fmla="*/ 76 w 248"/>
                  <a:gd name="T63" fmla="*/ 42 h 42"/>
                  <a:gd name="T64" fmla="*/ 65 w 248"/>
                  <a:gd name="T65" fmla="*/ 40 h 42"/>
                  <a:gd name="T66" fmla="*/ 54 w 248"/>
                  <a:gd name="T67" fmla="*/ 36 h 42"/>
                  <a:gd name="T68" fmla="*/ 54 w 248"/>
                  <a:gd name="T69" fmla="*/ 36 h 42"/>
                  <a:gd name="T70" fmla="*/ 0 w 248"/>
                  <a:gd name="T71" fmla="*/ 14 h 42"/>
                  <a:gd name="T72" fmla="*/ 0 w 248"/>
                  <a:gd name="T73" fmla="*/ 14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8" h="42">
                    <a:moveTo>
                      <a:pt x="0" y="14"/>
                    </a:moveTo>
                    <a:lnTo>
                      <a:pt x="0" y="14"/>
                    </a:lnTo>
                    <a:lnTo>
                      <a:pt x="27" y="20"/>
                    </a:lnTo>
                    <a:lnTo>
                      <a:pt x="54" y="24"/>
                    </a:lnTo>
                    <a:lnTo>
                      <a:pt x="68" y="26"/>
                    </a:lnTo>
                    <a:lnTo>
                      <a:pt x="84" y="26"/>
                    </a:lnTo>
                    <a:lnTo>
                      <a:pt x="98" y="26"/>
                    </a:lnTo>
                    <a:lnTo>
                      <a:pt x="109" y="22"/>
                    </a:lnTo>
                    <a:lnTo>
                      <a:pt x="131" y="16"/>
                    </a:lnTo>
                    <a:lnTo>
                      <a:pt x="161" y="2"/>
                    </a:lnTo>
                    <a:lnTo>
                      <a:pt x="169" y="0"/>
                    </a:lnTo>
                    <a:lnTo>
                      <a:pt x="174" y="0"/>
                    </a:lnTo>
                    <a:lnTo>
                      <a:pt x="191" y="0"/>
                    </a:lnTo>
                    <a:lnTo>
                      <a:pt x="204" y="4"/>
                    </a:lnTo>
                    <a:lnTo>
                      <a:pt x="221" y="10"/>
                    </a:lnTo>
                    <a:lnTo>
                      <a:pt x="242" y="24"/>
                    </a:lnTo>
                    <a:lnTo>
                      <a:pt x="248" y="30"/>
                    </a:lnTo>
                    <a:lnTo>
                      <a:pt x="245" y="30"/>
                    </a:lnTo>
                    <a:lnTo>
                      <a:pt x="240" y="26"/>
                    </a:lnTo>
                    <a:lnTo>
                      <a:pt x="221" y="18"/>
                    </a:lnTo>
                    <a:lnTo>
                      <a:pt x="210" y="14"/>
                    </a:lnTo>
                    <a:lnTo>
                      <a:pt x="199" y="12"/>
                    </a:lnTo>
                    <a:lnTo>
                      <a:pt x="185" y="14"/>
                    </a:lnTo>
                    <a:lnTo>
                      <a:pt x="172" y="16"/>
                    </a:lnTo>
                    <a:lnTo>
                      <a:pt x="136" y="30"/>
                    </a:lnTo>
                    <a:lnTo>
                      <a:pt x="106" y="38"/>
                    </a:lnTo>
                    <a:lnTo>
                      <a:pt x="90" y="40"/>
                    </a:lnTo>
                    <a:lnTo>
                      <a:pt x="76" y="42"/>
                    </a:lnTo>
                    <a:lnTo>
                      <a:pt x="65" y="40"/>
                    </a:lnTo>
                    <a:lnTo>
                      <a:pt x="54" y="36"/>
                    </a:lnTo>
                    <a:lnTo>
                      <a:pt x="0" y="14"/>
                    </a:lnTo>
                    <a:close/>
                  </a:path>
                </a:pathLst>
              </a:custGeom>
              <a:solidFill>
                <a:srgbClr val="FA96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01" name="Freeform 138"/>
              <p:cNvSpPr>
                <a:spLocks/>
              </p:cNvSpPr>
              <p:nvPr/>
            </p:nvSpPr>
            <p:spPr bwMode="auto">
              <a:xfrm>
                <a:off x="5283" y="1934"/>
                <a:ext cx="180" cy="50"/>
              </a:xfrm>
              <a:custGeom>
                <a:avLst/>
                <a:gdLst>
                  <a:gd name="T0" fmla="*/ 0 w 180"/>
                  <a:gd name="T1" fmla="*/ 14 h 50"/>
                  <a:gd name="T2" fmla="*/ 0 w 180"/>
                  <a:gd name="T3" fmla="*/ 14 h 50"/>
                  <a:gd name="T4" fmla="*/ 22 w 180"/>
                  <a:gd name="T5" fmla="*/ 8 h 50"/>
                  <a:gd name="T6" fmla="*/ 50 w 180"/>
                  <a:gd name="T7" fmla="*/ 4 h 50"/>
                  <a:gd name="T8" fmla="*/ 80 w 180"/>
                  <a:gd name="T9" fmla="*/ 0 h 50"/>
                  <a:gd name="T10" fmla="*/ 93 w 180"/>
                  <a:gd name="T11" fmla="*/ 0 h 50"/>
                  <a:gd name="T12" fmla="*/ 110 w 180"/>
                  <a:gd name="T13" fmla="*/ 2 h 50"/>
                  <a:gd name="T14" fmla="*/ 126 w 180"/>
                  <a:gd name="T15" fmla="*/ 4 h 50"/>
                  <a:gd name="T16" fmla="*/ 140 w 180"/>
                  <a:gd name="T17" fmla="*/ 8 h 50"/>
                  <a:gd name="T18" fmla="*/ 153 w 180"/>
                  <a:gd name="T19" fmla="*/ 14 h 50"/>
                  <a:gd name="T20" fmla="*/ 164 w 180"/>
                  <a:gd name="T21" fmla="*/ 24 h 50"/>
                  <a:gd name="T22" fmla="*/ 172 w 180"/>
                  <a:gd name="T23" fmla="*/ 34 h 50"/>
                  <a:gd name="T24" fmla="*/ 180 w 180"/>
                  <a:gd name="T25" fmla="*/ 50 h 50"/>
                  <a:gd name="T26" fmla="*/ 180 w 180"/>
                  <a:gd name="T27" fmla="*/ 50 h 50"/>
                  <a:gd name="T28" fmla="*/ 170 w 180"/>
                  <a:gd name="T29" fmla="*/ 40 h 50"/>
                  <a:gd name="T30" fmla="*/ 159 w 180"/>
                  <a:gd name="T31" fmla="*/ 30 h 50"/>
                  <a:gd name="T32" fmla="*/ 140 w 180"/>
                  <a:gd name="T33" fmla="*/ 22 h 50"/>
                  <a:gd name="T34" fmla="*/ 115 w 180"/>
                  <a:gd name="T35" fmla="*/ 14 h 50"/>
                  <a:gd name="T36" fmla="*/ 99 w 180"/>
                  <a:gd name="T37" fmla="*/ 10 h 50"/>
                  <a:gd name="T38" fmla="*/ 82 w 180"/>
                  <a:gd name="T39" fmla="*/ 8 h 50"/>
                  <a:gd name="T40" fmla="*/ 66 w 180"/>
                  <a:gd name="T41" fmla="*/ 8 h 50"/>
                  <a:gd name="T42" fmla="*/ 44 w 180"/>
                  <a:gd name="T43" fmla="*/ 8 h 50"/>
                  <a:gd name="T44" fmla="*/ 22 w 180"/>
                  <a:gd name="T45" fmla="*/ 10 h 50"/>
                  <a:gd name="T46" fmla="*/ 0 w 180"/>
                  <a:gd name="T47" fmla="*/ 14 h 50"/>
                  <a:gd name="T48" fmla="*/ 0 w 180"/>
                  <a:gd name="T49" fmla="*/ 14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0" h="50">
                    <a:moveTo>
                      <a:pt x="0" y="14"/>
                    </a:moveTo>
                    <a:lnTo>
                      <a:pt x="0" y="14"/>
                    </a:lnTo>
                    <a:lnTo>
                      <a:pt x="22" y="8"/>
                    </a:lnTo>
                    <a:lnTo>
                      <a:pt x="50" y="4"/>
                    </a:lnTo>
                    <a:lnTo>
                      <a:pt x="80" y="0"/>
                    </a:lnTo>
                    <a:lnTo>
                      <a:pt x="93" y="0"/>
                    </a:lnTo>
                    <a:lnTo>
                      <a:pt x="110" y="2"/>
                    </a:lnTo>
                    <a:lnTo>
                      <a:pt x="126" y="4"/>
                    </a:lnTo>
                    <a:lnTo>
                      <a:pt x="140" y="8"/>
                    </a:lnTo>
                    <a:lnTo>
                      <a:pt x="153" y="14"/>
                    </a:lnTo>
                    <a:lnTo>
                      <a:pt x="164" y="24"/>
                    </a:lnTo>
                    <a:lnTo>
                      <a:pt x="172" y="34"/>
                    </a:lnTo>
                    <a:lnTo>
                      <a:pt x="180" y="50"/>
                    </a:lnTo>
                    <a:lnTo>
                      <a:pt x="170" y="40"/>
                    </a:lnTo>
                    <a:lnTo>
                      <a:pt x="159" y="30"/>
                    </a:lnTo>
                    <a:lnTo>
                      <a:pt x="140" y="22"/>
                    </a:lnTo>
                    <a:lnTo>
                      <a:pt x="115" y="14"/>
                    </a:lnTo>
                    <a:lnTo>
                      <a:pt x="99" y="10"/>
                    </a:lnTo>
                    <a:lnTo>
                      <a:pt x="82" y="8"/>
                    </a:lnTo>
                    <a:lnTo>
                      <a:pt x="66" y="8"/>
                    </a:lnTo>
                    <a:lnTo>
                      <a:pt x="44" y="8"/>
                    </a:lnTo>
                    <a:lnTo>
                      <a:pt x="22" y="10"/>
                    </a:lnTo>
                    <a:lnTo>
                      <a:pt x="0" y="14"/>
                    </a:lnTo>
                    <a:close/>
                  </a:path>
                </a:pathLst>
              </a:custGeom>
              <a:solidFill>
                <a:srgbClr val="FA96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18" name="AutoShape 139"/>
            <p:cNvSpPr>
              <a:spLocks/>
            </p:cNvSpPr>
            <p:nvPr/>
          </p:nvSpPr>
          <p:spPr bwMode="auto">
            <a:xfrm rot="5400000">
              <a:off x="3808" y="368"/>
              <a:ext cx="568" cy="1272"/>
            </a:xfrm>
            <a:prstGeom prst="leftBracket">
              <a:avLst>
                <a:gd name="adj" fmla="val 111972"/>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9" name="Arc 140"/>
            <p:cNvSpPr>
              <a:spLocks/>
            </p:cNvSpPr>
            <p:nvPr/>
          </p:nvSpPr>
          <p:spPr bwMode="auto">
            <a:xfrm rot="10108695">
              <a:off x="3425" y="968"/>
              <a:ext cx="1269" cy="490"/>
            </a:xfrm>
            <a:custGeom>
              <a:avLst/>
              <a:gdLst>
                <a:gd name="T0" fmla="*/ 0 w 21979"/>
                <a:gd name="T1" fmla="*/ 0 h 21600"/>
                <a:gd name="T2" fmla="*/ 0 w 21979"/>
                <a:gd name="T3" fmla="*/ 0 h 21600"/>
                <a:gd name="T4" fmla="*/ 0 w 21979"/>
                <a:gd name="T5" fmla="*/ 0 h 21600"/>
                <a:gd name="T6" fmla="*/ 0 60000 65536"/>
                <a:gd name="T7" fmla="*/ 0 60000 65536"/>
                <a:gd name="T8" fmla="*/ 0 60000 65536"/>
              </a:gdLst>
              <a:ahLst/>
              <a:cxnLst>
                <a:cxn ang="T6">
                  <a:pos x="T0" y="T1"/>
                </a:cxn>
                <a:cxn ang="T7">
                  <a:pos x="T2" y="T3"/>
                </a:cxn>
                <a:cxn ang="T8">
                  <a:pos x="T4" y="T5"/>
                </a:cxn>
              </a:cxnLst>
              <a:rect l="0" t="0" r="r" b="b"/>
              <a:pathLst>
                <a:path w="21979" h="21600" fill="none" extrusionOk="0">
                  <a:moveTo>
                    <a:pt x="0" y="65"/>
                  </a:moveTo>
                  <a:cubicBezTo>
                    <a:pt x="557" y="21"/>
                    <a:pt x="1116" y="-1"/>
                    <a:pt x="1676" y="0"/>
                  </a:cubicBezTo>
                  <a:cubicBezTo>
                    <a:pt x="10762" y="0"/>
                    <a:pt x="18877" y="5686"/>
                    <a:pt x="21979" y="14227"/>
                  </a:cubicBezTo>
                </a:path>
                <a:path w="21979" h="21600" stroke="0" extrusionOk="0">
                  <a:moveTo>
                    <a:pt x="0" y="65"/>
                  </a:moveTo>
                  <a:cubicBezTo>
                    <a:pt x="557" y="21"/>
                    <a:pt x="1116" y="-1"/>
                    <a:pt x="1676" y="0"/>
                  </a:cubicBezTo>
                  <a:cubicBezTo>
                    <a:pt x="10762" y="0"/>
                    <a:pt x="18877" y="5686"/>
                    <a:pt x="21979" y="14227"/>
                  </a:cubicBezTo>
                  <a:lnTo>
                    <a:pt x="1676" y="21600"/>
                  </a:lnTo>
                  <a:lnTo>
                    <a:pt x="0" y="65"/>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0" name="Arc 141"/>
            <p:cNvSpPr>
              <a:spLocks/>
            </p:cNvSpPr>
            <p:nvPr/>
          </p:nvSpPr>
          <p:spPr bwMode="auto">
            <a:xfrm rot="10132132">
              <a:off x="3493" y="917"/>
              <a:ext cx="1188" cy="489"/>
            </a:xfrm>
            <a:custGeom>
              <a:avLst/>
              <a:gdLst>
                <a:gd name="T0" fmla="*/ 0 w 19339"/>
                <a:gd name="T1" fmla="*/ 0 h 21600"/>
                <a:gd name="T2" fmla="*/ 0 w 19339"/>
                <a:gd name="T3" fmla="*/ 0 h 21600"/>
                <a:gd name="T4" fmla="*/ 0 w 19339"/>
                <a:gd name="T5" fmla="*/ 0 h 21600"/>
                <a:gd name="T6" fmla="*/ 0 60000 65536"/>
                <a:gd name="T7" fmla="*/ 0 60000 65536"/>
                <a:gd name="T8" fmla="*/ 0 60000 65536"/>
              </a:gdLst>
              <a:ahLst/>
              <a:cxnLst>
                <a:cxn ang="T6">
                  <a:pos x="T0" y="T1"/>
                </a:cxn>
                <a:cxn ang="T7">
                  <a:pos x="T2" y="T3"/>
                </a:cxn>
                <a:cxn ang="T8">
                  <a:pos x="T4" y="T5"/>
                </a:cxn>
              </a:cxnLst>
              <a:rect l="0" t="0" r="r" b="b"/>
              <a:pathLst>
                <a:path w="19339" h="21600" fill="none" extrusionOk="0">
                  <a:moveTo>
                    <a:pt x="-1" y="0"/>
                  </a:moveTo>
                  <a:cubicBezTo>
                    <a:pt x="8197" y="0"/>
                    <a:pt x="15688" y="4640"/>
                    <a:pt x="19339" y="11979"/>
                  </a:cubicBezTo>
                </a:path>
                <a:path w="19339" h="21600" stroke="0" extrusionOk="0">
                  <a:moveTo>
                    <a:pt x="-1" y="0"/>
                  </a:moveTo>
                  <a:cubicBezTo>
                    <a:pt x="8197" y="0"/>
                    <a:pt x="15688" y="4640"/>
                    <a:pt x="19339" y="11979"/>
                  </a:cubicBezTo>
                  <a:lnTo>
                    <a:pt x="0" y="21600"/>
                  </a:lnTo>
                  <a:lnTo>
                    <a:pt x="-1" y="0"/>
                  </a:lnTo>
                  <a:close/>
                </a:path>
              </a:pathLst>
            </a:custGeom>
            <a:noFill/>
            <a:ln w="57150">
              <a:solidFill>
                <a:schemeClr val="tx1"/>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021" name="Group 142"/>
            <p:cNvGrpSpPr>
              <a:grpSpLocks/>
            </p:cNvGrpSpPr>
            <p:nvPr/>
          </p:nvGrpSpPr>
          <p:grpSpPr bwMode="auto">
            <a:xfrm>
              <a:off x="4368" y="336"/>
              <a:ext cx="384" cy="576"/>
              <a:chOff x="4368" y="336"/>
              <a:chExt cx="384" cy="576"/>
            </a:xfrm>
          </p:grpSpPr>
          <p:sp>
            <p:nvSpPr>
              <p:cNvPr id="43031" name="Line 143"/>
              <p:cNvSpPr>
                <a:spLocks noChangeShapeType="1"/>
              </p:cNvSpPr>
              <p:nvPr/>
            </p:nvSpPr>
            <p:spPr bwMode="auto">
              <a:xfrm flipV="1">
                <a:off x="4416" y="336"/>
                <a:ext cx="240" cy="576"/>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2" name="Line 144"/>
              <p:cNvSpPr>
                <a:spLocks noChangeShapeType="1"/>
              </p:cNvSpPr>
              <p:nvPr/>
            </p:nvSpPr>
            <p:spPr bwMode="auto">
              <a:xfrm>
                <a:off x="4512" y="384"/>
                <a:ext cx="240" cy="96"/>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3" name="Line 145"/>
              <p:cNvSpPr>
                <a:spLocks noChangeShapeType="1"/>
              </p:cNvSpPr>
              <p:nvPr/>
            </p:nvSpPr>
            <p:spPr bwMode="auto">
              <a:xfrm>
                <a:off x="4416" y="528"/>
                <a:ext cx="240" cy="96"/>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4" name="Line 146"/>
              <p:cNvSpPr>
                <a:spLocks noChangeShapeType="1"/>
              </p:cNvSpPr>
              <p:nvPr/>
            </p:nvSpPr>
            <p:spPr bwMode="auto">
              <a:xfrm>
                <a:off x="4368" y="672"/>
                <a:ext cx="240" cy="96"/>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5" name="Line 147"/>
              <p:cNvSpPr>
                <a:spLocks noChangeShapeType="1"/>
              </p:cNvSpPr>
              <p:nvPr/>
            </p:nvSpPr>
            <p:spPr bwMode="auto">
              <a:xfrm>
                <a:off x="4368" y="864"/>
                <a:ext cx="96" cy="48"/>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022" name="Group 148"/>
            <p:cNvGrpSpPr>
              <a:grpSpLocks/>
            </p:cNvGrpSpPr>
            <p:nvPr/>
          </p:nvGrpSpPr>
          <p:grpSpPr bwMode="auto">
            <a:xfrm flipH="1">
              <a:off x="3456" y="336"/>
              <a:ext cx="384" cy="576"/>
              <a:chOff x="4368" y="336"/>
              <a:chExt cx="384" cy="576"/>
            </a:xfrm>
          </p:grpSpPr>
          <p:sp>
            <p:nvSpPr>
              <p:cNvPr id="43026" name="Line 149"/>
              <p:cNvSpPr>
                <a:spLocks noChangeShapeType="1"/>
              </p:cNvSpPr>
              <p:nvPr/>
            </p:nvSpPr>
            <p:spPr bwMode="auto">
              <a:xfrm flipV="1">
                <a:off x="4416" y="336"/>
                <a:ext cx="240" cy="576"/>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7" name="Line 150"/>
              <p:cNvSpPr>
                <a:spLocks noChangeShapeType="1"/>
              </p:cNvSpPr>
              <p:nvPr/>
            </p:nvSpPr>
            <p:spPr bwMode="auto">
              <a:xfrm>
                <a:off x="4512" y="384"/>
                <a:ext cx="240" cy="96"/>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8" name="Line 151"/>
              <p:cNvSpPr>
                <a:spLocks noChangeShapeType="1"/>
              </p:cNvSpPr>
              <p:nvPr/>
            </p:nvSpPr>
            <p:spPr bwMode="auto">
              <a:xfrm>
                <a:off x="4416" y="528"/>
                <a:ext cx="240" cy="96"/>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9" name="Line 152"/>
              <p:cNvSpPr>
                <a:spLocks noChangeShapeType="1"/>
              </p:cNvSpPr>
              <p:nvPr/>
            </p:nvSpPr>
            <p:spPr bwMode="auto">
              <a:xfrm>
                <a:off x="4368" y="672"/>
                <a:ext cx="240" cy="96"/>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0" name="Line 153"/>
              <p:cNvSpPr>
                <a:spLocks noChangeShapeType="1"/>
              </p:cNvSpPr>
              <p:nvPr/>
            </p:nvSpPr>
            <p:spPr bwMode="auto">
              <a:xfrm>
                <a:off x="4368" y="864"/>
                <a:ext cx="96" cy="48"/>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023" name="Group 154"/>
            <p:cNvGrpSpPr>
              <a:grpSpLocks/>
            </p:cNvGrpSpPr>
            <p:nvPr/>
          </p:nvGrpSpPr>
          <p:grpSpPr bwMode="auto">
            <a:xfrm>
              <a:off x="3996" y="624"/>
              <a:ext cx="288" cy="192"/>
              <a:chOff x="2736" y="2832"/>
              <a:chExt cx="288" cy="192"/>
            </a:xfrm>
          </p:grpSpPr>
          <p:sp>
            <p:nvSpPr>
              <p:cNvPr id="43024" name="Rectangle 155"/>
              <p:cNvSpPr>
                <a:spLocks noChangeArrowheads="1"/>
              </p:cNvSpPr>
              <p:nvPr/>
            </p:nvSpPr>
            <p:spPr bwMode="auto">
              <a:xfrm>
                <a:off x="2784" y="2832"/>
                <a:ext cx="192" cy="19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25" name="Line 156"/>
              <p:cNvSpPr>
                <a:spLocks noChangeShapeType="1"/>
              </p:cNvSpPr>
              <p:nvPr/>
            </p:nvSpPr>
            <p:spPr bwMode="auto">
              <a:xfrm>
                <a:off x="2736" y="3024"/>
                <a:ext cx="288"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3015" name="WordArt 157"/>
          <p:cNvSpPr>
            <a:spLocks noChangeArrowheads="1" noChangeShapeType="1" noTextEdit="1"/>
          </p:cNvSpPr>
          <p:nvPr/>
        </p:nvSpPr>
        <p:spPr bwMode="auto">
          <a:xfrm>
            <a:off x="7467600" y="2971800"/>
            <a:ext cx="990600" cy="304800"/>
          </a:xfrm>
          <a:prstGeom prst="rect">
            <a:avLst/>
          </a:prstGeom>
        </p:spPr>
        <p:txBody>
          <a:bodyPr wrap="none" fromWordArt="1">
            <a:prstTxWarp prst="textCanDown">
              <a:avLst>
                <a:gd name="adj" fmla="val 24222"/>
              </a:avLst>
            </a:prstTxWarp>
          </a:bodyPr>
          <a:lstStyle/>
          <a:p>
            <a:pPr algn="ctr"/>
            <a:r>
              <a:rPr lang="en-US" sz="1200" kern="10">
                <a:ln w="3175">
                  <a:solidFill>
                    <a:srgbClr val="000000"/>
                  </a:solidFill>
                  <a:round/>
                  <a:headEnd/>
                  <a:tailEnd/>
                </a:ln>
                <a:solidFill>
                  <a:schemeClr val="bg1"/>
                </a:solidFill>
                <a:latin typeface="Arial Black"/>
              </a:rPr>
              <a:t>Tnkg Cap</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98660"/>
                                        </p:tgtEl>
                                      </p:cBhvr>
                                    </p:animEffect>
                                    <p:animScale>
                                      <p:cBhvr>
                                        <p:cTn id="7" dur="250" autoRev="1" fill="hold"/>
                                        <p:tgtEl>
                                          <p:spTgt spid="1986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6786AB9-F73F-4A83-B7C1-177F6EBF5752}" type="slidenum">
              <a:rPr lang="en-US" smtClean="0"/>
              <a:pPr/>
              <a:t>45</a:t>
            </a:fld>
            <a:endParaRPr lang="en-US" smtClean="0"/>
          </a:p>
        </p:txBody>
      </p:sp>
      <p:sp>
        <p:nvSpPr>
          <p:cNvPr id="526338" name="Rectangle 2"/>
          <p:cNvSpPr>
            <a:spLocks noGrp="1" noChangeArrowheads="1"/>
          </p:cNvSpPr>
          <p:nvPr>
            <p:ph type="title"/>
          </p:nvPr>
        </p:nvSpPr>
        <p:spPr/>
        <p:txBody>
          <a:bodyPr/>
          <a:lstStyle/>
          <a:p>
            <a:pPr eaLnBrk="1" hangingPunct="1">
              <a:defRPr/>
            </a:pPr>
            <a:r>
              <a:rPr lang="en-US" sz="4000" b="1" smtClean="0">
                <a:effectLst>
                  <a:outerShdw blurRad="38100" dist="38100" dir="2700000" algn="tl">
                    <a:srgbClr val="000000"/>
                  </a:outerShdw>
                </a:effectLst>
              </a:rPr>
              <a:t>Prevention and Mitigation</a:t>
            </a:r>
          </a:p>
        </p:txBody>
      </p:sp>
      <p:sp>
        <p:nvSpPr>
          <p:cNvPr id="44036" name="Rectangle 3"/>
          <p:cNvSpPr>
            <a:spLocks noGrp="1" noChangeArrowheads="1"/>
          </p:cNvSpPr>
          <p:nvPr>
            <p:ph type="body" idx="1"/>
          </p:nvPr>
        </p:nvSpPr>
        <p:spPr>
          <a:xfrm>
            <a:off x="457200" y="2895600"/>
            <a:ext cx="8229600" cy="3276600"/>
          </a:xfrm>
        </p:spPr>
        <p:txBody>
          <a:bodyPr/>
          <a:lstStyle/>
          <a:p>
            <a:pPr eaLnBrk="1" hangingPunct="1">
              <a:lnSpc>
                <a:spcPct val="80000"/>
              </a:lnSpc>
            </a:pPr>
            <a:r>
              <a:rPr lang="en-US" sz="2800" smtClean="0">
                <a:solidFill>
                  <a:schemeClr val="tx1"/>
                </a:solidFill>
                <a:latin typeface="Arial Black" pitchFamily="34" charset="0"/>
              </a:rPr>
              <a:t>Prevention</a:t>
            </a:r>
          </a:p>
          <a:p>
            <a:pPr lvl="1" eaLnBrk="1" hangingPunct="1">
              <a:lnSpc>
                <a:spcPct val="80000"/>
              </a:lnSpc>
            </a:pPr>
            <a:r>
              <a:rPr lang="en-US" sz="2400" smtClean="0">
                <a:solidFill>
                  <a:schemeClr val="bg1"/>
                </a:solidFill>
              </a:rPr>
              <a:t>Dust control</a:t>
            </a:r>
          </a:p>
          <a:p>
            <a:pPr lvl="1" eaLnBrk="1" hangingPunct="1">
              <a:lnSpc>
                <a:spcPct val="80000"/>
              </a:lnSpc>
            </a:pPr>
            <a:r>
              <a:rPr lang="en-US" sz="2400" smtClean="0">
                <a:solidFill>
                  <a:schemeClr val="bg1"/>
                </a:solidFill>
              </a:rPr>
              <a:t>Ignition control</a:t>
            </a:r>
          </a:p>
          <a:p>
            <a:pPr eaLnBrk="1" hangingPunct="1">
              <a:lnSpc>
                <a:spcPct val="80000"/>
              </a:lnSpc>
            </a:pPr>
            <a:r>
              <a:rPr lang="en-US" sz="2800" smtClean="0">
                <a:solidFill>
                  <a:schemeClr val="tx1"/>
                </a:solidFill>
                <a:latin typeface="Arial Black" pitchFamily="34" charset="0"/>
              </a:rPr>
              <a:t>Mitigation</a:t>
            </a:r>
          </a:p>
          <a:p>
            <a:pPr lvl="1" eaLnBrk="1" hangingPunct="1">
              <a:lnSpc>
                <a:spcPct val="80000"/>
              </a:lnSpc>
            </a:pPr>
            <a:r>
              <a:rPr lang="en-US" sz="2400" smtClean="0">
                <a:solidFill>
                  <a:schemeClr val="bg1"/>
                </a:solidFill>
              </a:rPr>
              <a:t>Damage control</a:t>
            </a:r>
          </a:p>
          <a:p>
            <a:pPr lvl="1" eaLnBrk="1" hangingPunct="1">
              <a:lnSpc>
                <a:spcPct val="80000"/>
              </a:lnSpc>
              <a:buFontTx/>
              <a:buNone/>
            </a:pPr>
            <a:endParaRPr lang="en-US" sz="2400" smtClean="0">
              <a:solidFill>
                <a:schemeClr val="bg1"/>
              </a:solidFill>
            </a:endParaRPr>
          </a:p>
          <a:p>
            <a:pPr eaLnBrk="1" hangingPunct="1">
              <a:lnSpc>
                <a:spcPct val="80000"/>
              </a:lnSpc>
              <a:buFontTx/>
              <a:buNone/>
            </a:pPr>
            <a:r>
              <a:rPr lang="en-US" sz="2800" smtClean="0">
                <a:solidFill>
                  <a:schemeClr val="tx1"/>
                </a:solidFill>
                <a:latin typeface="Arial Black" pitchFamily="34" charset="0"/>
              </a:rPr>
              <a:t>  </a:t>
            </a:r>
            <a:r>
              <a:rPr lang="en-US" sz="2800" i="1" smtClean="0">
                <a:solidFill>
                  <a:schemeClr val="tx1"/>
                </a:solidFill>
                <a:latin typeface="Arial Black" pitchFamily="34" charset="0"/>
              </a:rPr>
              <a:t>Training </a:t>
            </a:r>
            <a:r>
              <a:rPr lang="en-US" sz="2800" i="1" smtClean="0"/>
              <a:t>must be carried out</a:t>
            </a:r>
            <a:r>
              <a:rPr lang="en-US" sz="2800" i="1" smtClean="0">
                <a:solidFill>
                  <a:schemeClr val="tx1"/>
                </a:solidFill>
                <a:latin typeface="Arial Black" pitchFamily="34" charset="0"/>
              </a:rPr>
              <a:t> for both Prevention and Mitigation</a:t>
            </a:r>
            <a:endParaRPr lang="en-US" sz="2800" i="1" smtClean="0"/>
          </a:p>
        </p:txBody>
      </p:sp>
      <p:sp>
        <p:nvSpPr>
          <p:cNvPr id="44037" name="Text Box 4"/>
          <p:cNvSpPr txBox="1">
            <a:spLocks noChangeArrowheads="1"/>
          </p:cNvSpPr>
          <p:nvPr/>
        </p:nvSpPr>
        <p:spPr bwMode="auto">
          <a:xfrm>
            <a:off x="381000" y="18288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a:solidFill>
                  <a:schemeClr val="bg1"/>
                </a:solidFill>
              </a:rPr>
              <a:t>After the hazard analysis is completed, one or more of the following may be applied: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FC832B8-4593-44E0-AB6F-F64B4E0CDBDD}" type="slidenum">
              <a:rPr lang="en-US" smtClean="0"/>
              <a:pPr/>
              <a:t>46</a:t>
            </a:fld>
            <a:endParaRPr lang="en-US" smtClean="0"/>
          </a:p>
        </p:txBody>
      </p:sp>
      <p:sp>
        <p:nvSpPr>
          <p:cNvPr id="200706" name="Rectangle 2"/>
          <p:cNvSpPr>
            <a:spLocks noGrp="1" noChangeArrowheads="1"/>
          </p:cNvSpPr>
          <p:nvPr>
            <p:ph type="title"/>
          </p:nvPr>
        </p:nvSpPr>
        <p:spPr>
          <a:xfrm>
            <a:off x="457200" y="228600"/>
            <a:ext cx="8229600" cy="1143000"/>
          </a:xfrm>
        </p:spPr>
        <p:txBody>
          <a:bodyPr/>
          <a:lstStyle/>
          <a:p>
            <a:pPr algn="l" eaLnBrk="1" hangingPunct="1">
              <a:defRPr/>
            </a:pPr>
            <a:r>
              <a:rPr lang="en-US" b="1" smtClean="0">
                <a:effectLst>
                  <a:outerShdw blurRad="38100" dist="38100" dir="2700000" algn="tl">
                    <a:srgbClr val="000000"/>
                  </a:outerShdw>
                </a:effectLst>
              </a:rPr>
              <a:t>Prevention –</a:t>
            </a:r>
            <a:br>
              <a:rPr lang="en-US" b="1" smtClean="0">
                <a:effectLst>
                  <a:outerShdw blurRad="38100" dist="38100" dir="2700000" algn="tl">
                    <a:srgbClr val="000000"/>
                  </a:outerShdw>
                </a:effectLst>
              </a:rPr>
            </a:br>
            <a:r>
              <a:rPr lang="en-US" b="1" smtClean="0">
                <a:effectLst>
                  <a:outerShdw blurRad="38100" dist="38100" dir="2700000" algn="tl">
                    <a:srgbClr val="000000"/>
                  </a:outerShdw>
                </a:effectLst>
              </a:rPr>
              <a:t>Dust Control</a:t>
            </a:r>
          </a:p>
        </p:txBody>
      </p:sp>
      <p:sp>
        <p:nvSpPr>
          <p:cNvPr id="45060" name="Rectangle 3"/>
          <p:cNvSpPr>
            <a:spLocks noGrp="1" noChangeArrowheads="1"/>
          </p:cNvSpPr>
          <p:nvPr>
            <p:ph type="body" sz="half" idx="1"/>
          </p:nvPr>
        </p:nvSpPr>
        <p:spPr>
          <a:xfrm>
            <a:off x="152400" y="1752600"/>
            <a:ext cx="4343400" cy="4724400"/>
          </a:xfrm>
        </p:spPr>
        <p:txBody>
          <a:bodyPr/>
          <a:lstStyle/>
          <a:p>
            <a:pPr eaLnBrk="1" hangingPunct="1">
              <a:spcBef>
                <a:spcPct val="0"/>
              </a:spcBef>
              <a:buFontTx/>
              <a:buNone/>
            </a:pPr>
            <a:r>
              <a:rPr lang="en-US" sz="2400" smtClean="0">
                <a:solidFill>
                  <a:schemeClr val="tx1"/>
                </a:solidFill>
                <a:latin typeface="Arial Black" pitchFamily="34" charset="0"/>
              </a:rPr>
              <a:t>NFPA 654 - contains comprehensive guidance</a:t>
            </a:r>
          </a:p>
          <a:p>
            <a:pPr eaLnBrk="1" hangingPunct="1">
              <a:spcBef>
                <a:spcPct val="0"/>
              </a:spcBef>
              <a:buFontTx/>
              <a:buNone/>
            </a:pPr>
            <a:r>
              <a:rPr lang="en-US" sz="2400" smtClean="0"/>
              <a:t>Some  recommendations:</a:t>
            </a:r>
          </a:p>
          <a:p>
            <a:pPr eaLnBrk="1" hangingPunct="1">
              <a:spcBef>
                <a:spcPct val="0"/>
              </a:spcBef>
            </a:pPr>
            <a:r>
              <a:rPr lang="en-US" sz="2200" smtClean="0">
                <a:solidFill>
                  <a:schemeClr val="tx1"/>
                </a:solidFill>
                <a:latin typeface="Arial Black" pitchFamily="34" charset="0"/>
              </a:rPr>
              <a:t>Minimize the escape</a:t>
            </a:r>
            <a:r>
              <a:rPr lang="en-US" sz="2200" smtClean="0"/>
              <a:t> of dust from process equipment or ventilation systems</a:t>
            </a:r>
          </a:p>
          <a:p>
            <a:pPr eaLnBrk="1" hangingPunct="1">
              <a:spcBef>
                <a:spcPct val="0"/>
              </a:spcBef>
            </a:pPr>
            <a:r>
              <a:rPr lang="en-US" sz="2200" smtClean="0"/>
              <a:t>Use</a:t>
            </a:r>
            <a:r>
              <a:rPr lang="en-US" sz="2200" smtClean="0">
                <a:latin typeface="Arial Black" pitchFamily="34" charset="0"/>
              </a:rPr>
              <a:t> </a:t>
            </a:r>
            <a:r>
              <a:rPr lang="en-US" sz="2200" smtClean="0">
                <a:solidFill>
                  <a:schemeClr val="tx1"/>
                </a:solidFill>
                <a:latin typeface="Arial Black" pitchFamily="34" charset="0"/>
              </a:rPr>
              <a:t>dust collection systems</a:t>
            </a:r>
            <a:endParaRPr lang="en-US" sz="2200" smtClean="0"/>
          </a:p>
          <a:p>
            <a:pPr eaLnBrk="1" hangingPunct="1">
              <a:spcBef>
                <a:spcPct val="0"/>
              </a:spcBef>
            </a:pPr>
            <a:r>
              <a:rPr lang="en-US" sz="2200" smtClean="0"/>
              <a:t>Utilize </a:t>
            </a:r>
            <a:r>
              <a:rPr lang="en-US" sz="2200" smtClean="0">
                <a:solidFill>
                  <a:schemeClr val="tx1"/>
                </a:solidFill>
                <a:latin typeface="Arial Black" pitchFamily="34" charset="0"/>
              </a:rPr>
              <a:t>surfaces that minimize dust accumulation</a:t>
            </a:r>
            <a:r>
              <a:rPr lang="en-US" sz="2200" smtClean="0"/>
              <a:t> and facilitate cleaning</a:t>
            </a:r>
          </a:p>
          <a:p>
            <a:pPr eaLnBrk="1" hangingPunct="1">
              <a:spcBef>
                <a:spcPct val="0"/>
              </a:spcBef>
            </a:pPr>
            <a:endParaRPr lang="en-US" sz="2200" smtClean="0"/>
          </a:p>
        </p:txBody>
      </p:sp>
      <p:pic>
        <p:nvPicPr>
          <p:cNvPr id="45061" name="Picture 6" descr="dust in air heate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38200"/>
            <a:ext cx="36798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7"/>
          <p:cNvSpPr txBox="1">
            <a:spLocks noChangeArrowheads="1"/>
          </p:cNvSpPr>
          <p:nvPr/>
        </p:nvSpPr>
        <p:spPr bwMode="auto">
          <a:xfrm>
            <a:off x="7162800" y="533400"/>
            <a:ext cx="1524000" cy="1225550"/>
          </a:xfrm>
          <a:prstGeom prst="rect">
            <a:avLst/>
          </a:prstGeom>
          <a:solidFill>
            <a:srgbClr val="FFCC99"/>
          </a:solidFill>
          <a:ln w="381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t>Spots are not raindrops</a:t>
            </a:r>
          </a:p>
        </p:txBody>
      </p:sp>
    </p:spTree>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2DFB1B0-16FA-4428-AA6A-6FECA1AAEFB8}" type="slidenum">
              <a:rPr lang="en-US" smtClean="0"/>
              <a:pPr/>
              <a:t>47</a:t>
            </a:fld>
            <a:endParaRPr lang="en-US" smtClean="0"/>
          </a:p>
        </p:txBody>
      </p:sp>
      <p:grpSp>
        <p:nvGrpSpPr>
          <p:cNvPr id="46083" name="Group 2"/>
          <p:cNvGrpSpPr>
            <a:grpSpLocks/>
          </p:cNvGrpSpPr>
          <p:nvPr/>
        </p:nvGrpSpPr>
        <p:grpSpPr bwMode="auto">
          <a:xfrm>
            <a:off x="3298825" y="622300"/>
            <a:ext cx="5656263" cy="6248400"/>
            <a:chOff x="2078" y="392"/>
            <a:chExt cx="3563" cy="3936"/>
          </a:xfrm>
        </p:grpSpPr>
        <p:sp>
          <p:nvSpPr>
            <p:cNvPr id="46086" name="AutoShape 3"/>
            <p:cNvSpPr>
              <a:spLocks noChangeAspect="1" noChangeArrowheads="1" noTextEdit="1"/>
            </p:cNvSpPr>
            <p:nvPr/>
          </p:nvSpPr>
          <p:spPr bwMode="auto">
            <a:xfrm>
              <a:off x="2078" y="392"/>
              <a:ext cx="3563" cy="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87" name="Rectangle 4"/>
            <p:cNvSpPr>
              <a:spLocks noChangeArrowheads="1"/>
            </p:cNvSpPr>
            <p:nvPr/>
          </p:nvSpPr>
          <p:spPr bwMode="auto">
            <a:xfrm>
              <a:off x="2081" y="3449"/>
              <a:ext cx="3557" cy="879"/>
            </a:xfrm>
            <a:prstGeom prst="rect">
              <a:avLst/>
            </a:prstGeom>
            <a:solidFill>
              <a:srgbClr val="D633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88" name="Freeform 5"/>
            <p:cNvSpPr>
              <a:spLocks/>
            </p:cNvSpPr>
            <p:nvPr/>
          </p:nvSpPr>
          <p:spPr bwMode="auto">
            <a:xfrm>
              <a:off x="2081" y="392"/>
              <a:ext cx="3560" cy="356"/>
            </a:xfrm>
            <a:custGeom>
              <a:avLst/>
              <a:gdLst>
                <a:gd name="T0" fmla="*/ 22520 w 2179"/>
                <a:gd name="T1" fmla="*/ 2531 h 218"/>
                <a:gd name="T2" fmla="*/ 25363 w 2179"/>
                <a:gd name="T3" fmla="*/ 0 h 218"/>
                <a:gd name="T4" fmla="*/ 0 w 2179"/>
                <a:gd name="T5" fmla="*/ 0 h 218"/>
                <a:gd name="T6" fmla="*/ 3357 w 2179"/>
                <a:gd name="T7" fmla="*/ 2531 h 218"/>
                <a:gd name="T8" fmla="*/ 22520 w 2179"/>
                <a:gd name="T9" fmla="*/ 2531 h 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9" h="218">
                  <a:moveTo>
                    <a:pt x="1935" y="218"/>
                  </a:moveTo>
                  <a:lnTo>
                    <a:pt x="2179" y="0"/>
                  </a:lnTo>
                  <a:lnTo>
                    <a:pt x="0" y="0"/>
                  </a:lnTo>
                  <a:lnTo>
                    <a:pt x="288" y="218"/>
                  </a:lnTo>
                  <a:lnTo>
                    <a:pt x="1935" y="21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89" name="Rectangle 6"/>
            <p:cNvSpPr>
              <a:spLocks noChangeArrowheads="1"/>
            </p:cNvSpPr>
            <p:nvPr/>
          </p:nvSpPr>
          <p:spPr bwMode="auto">
            <a:xfrm>
              <a:off x="2545" y="575"/>
              <a:ext cx="2635" cy="319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90" name="Freeform 7"/>
            <p:cNvSpPr>
              <a:spLocks/>
            </p:cNvSpPr>
            <p:nvPr/>
          </p:nvSpPr>
          <p:spPr bwMode="auto">
            <a:xfrm>
              <a:off x="5170" y="392"/>
              <a:ext cx="471" cy="3684"/>
            </a:xfrm>
            <a:custGeom>
              <a:avLst/>
              <a:gdLst>
                <a:gd name="T0" fmla="*/ 0 w 288"/>
                <a:gd name="T1" fmla="*/ 24042 h 2255"/>
                <a:gd name="T2" fmla="*/ 0 w 288"/>
                <a:gd name="T3" fmla="*/ 1268 h 2255"/>
                <a:gd name="T4" fmla="*/ 3367 w 288"/>
                <a:gd name="T5" fmla="*/ 0 h 2255"/>
                <a:gd name="T6" fmla="*/ 3367 w 288"/>
                <a:gd name="T7" fmla="*/ 26244 h 2255"/>
                <a:gd name="T8" fmla="*/ 0 w 288"/>
                <a:gd name="T9" fmla="*/ 24042 h 2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255">
                  <a:moveTo>
                    <a:pt x="0" y="2066"/>
                  </a:moveTo>
                  <a:lnTo>
                    <a:pt x="0" y="109"/>
                  </a:lnTo>
                  <a:lnTo>
                    <a:pt x="288" y="0"/>
                  </a:lnTo>
                  <a:lnTo>
                    <a:pt x="288" y="2255"/>
                  </a:lnTo>
                  <a:lnTo>
                    <a:pt x="0" y="20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1" name="Freeform 8"/>
            <p:cNvSpPr>
              <a:spLocks/>
            </p:cNvSpPr>
            <p:nvPr/>
          </p:nvSpPr>
          <p:spPr bwMode="auto">
            <a:xfrm>
              <a:off x="2081" y="392"/>
              <a:ext cx="484" cy="3688"/>
            </a:xfrm>
            <a:custGeom>
              <a:avLst/>
              <a:gdLst>
                <a:gd name="T0" fmla="*/ 3457 w 296"/>
                <a:gd name="T1" fmla="*/ 24110 h 2257"/>
                <a:gd name="T2" fmla="*/ 3457 w 296"/>
                <a:gd name="T3" fmla="*/ 1234 h 2257"/>
                <a:gd name="T4" fmla="*/ 0 w 296"/>
                <a:gd name="T5" fmla="*/ 0 h 2257"/>
                <a:gd name="T6" fmla="*/ 0 w 296"/>
                <a:gd name="T7" fmla="*/ 26292 h 2257"/>
                <a:gd name="T8" fmla="*/ 3457 w 296"/>
                <a:gd name="T9" fmla="*/ 24110 h 2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257">
                  <a:moveTo>
                    <a:pt x="296" y="2070"/>
                  </a:moveTo>
                  <a:lnTo>
                    <a:pt x="296" y="106"/>
                  </a:lnTo>
                  <a:lnTo>
                    <a:pt x="0" y="0"/>
                  </a:lnTo>
                  <a:lnTo>
                    <a:pt x="0" y="2257"/>
                  </a:lnTo>
                  <a:lnTo>
                    <a:pt x="296" y="20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2" name="Freeform 9"/>
            <p:cNvSpPr>
              <a:spLocks/>
            </p:cNvSpPr>
            <p:nvPr/>
          </p:nvSpPr>
          <p:spPr bwMode="auto">
            <a:xfrm>
              <a:off x="2477" y="3746"/>
              <a:ext cx="2804" cy="33"/>
            </a:xfrm>
            <a:custGeom>
              <a:avLst/>
              <a:gdLst>
                <a:gd name="T0" fmla="*/ 19943 w 1717"/>
                <a:gd name="T1" fmla="*/ 203 h 21"/>
                <a:gd name="T2" fmla="*/ 19922 w 1717"/>
                <a:gd name="T3" fmla="*/ 0 h 21"/>
                <a:gd name="T4" fmla="*/ 0 w 1717"/>
                <a:gd name="T5" fmla="*/ 0 h 21"/>
                <a:gd name="T6" fmla="*/ 21 w 1717"/>
                <a:gd name="T7" fmla="*/ 203 h 21"/>
                <a:gd name="T8" fmla="*/ 19943 w 1717"/>
                <a:gd name="T9" fmla="*/ 203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7" h="21">
                  <a:moveTo>
                    <a:pt x="1717" y="21"/>
                  </a:moveTo>
                  <a:lnTo>
                    <a:pt x="1715" y="0"/>
                  </a:lnTo>
                  <a:lnTo>
                    <a:pt x="0" y="0"/>
                  </a:lnTo>
                  <a:lnTo>
                    <a:pt x="2" y="21"/>
                  </a:lnTo>
                  <a:lnTo>
                    <a:pt x="171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3" name="Freeform 10"/>
            <p:cNvSpPr>
              <a:spLocks/>
            </p:cNvSpPr>
            <p:nvPr/>
          </p:nvSpPr>
          <p:spPr bwMode="auto">
            <a:xfrm>
              <a:off x="2526" y="569"/>
              <a:ext cx="2670" cy="26"/>
            </a:xfrm>
            <a:custGeom>
              <a:avLst/>
              <a:gdLst>
                <a:gd name="T0" fmla="*/ 18987 w 1635"/>
                <a:gd name="T1" fmla="*/ 142 h 17"/>
                <a:gd name="T2" fmla="*/ 18987 w 1635"/>
                <a:gd name="T3" fmla="*/ 0 h 17"/>
                <a:gd name="T4" fmla="*/ 0 w 1635"/>
                <a:gd name="T5" fmla="*/ 0 h 17"/>
                <a:gd name="T6" fmla="*/ 113 w 1635"/>
                <a:gd name="T7" fmla="*/ 142 h 17"/>
                <a:gd name="T8" fmla="*/ 18987 w 1635"/>
                <a:gd name="T9" fmla="*/ 14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5" h="17">
                  <a:moveTo>
                    <a:pt x="1635" y="17"/>
                  </a:moveTo>
                  <a:lnTo>
                    <a:pt x="1635" y="0"/>
                  </a:lnTo>
                  <a:lnTo>
                    <a:pt x="0" y="0"/>
                  </a:lnTo>
                  <a:lnTo>
                    <a:pt x="10" y="17"/>
                  </a:lnTo>
                  <a:lnTo>
                    <a:pt x="163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4" name="Freeform 11"/>
            <p:cNvSpPr>
              <a:spLocks/>
            </p:cNvSpPr>
            <p:nvPr/>
          </p:nvSpPr>
          <p:spPr bwMode="auto">
            <a:xfrm>
              <a:off x="2078" y="428"/>
              <a:ext cx="451" cy="3599"/>
            </a:xfrm>
            <a:custGeom>
              <a:avLst/>
              <a:gdLst>
                <a:gd name="T0" fmla="*/ 0 w 277"/>
                <a:gd name="T1" fmla="*/ 0 h 2203"/>
                <a:gd name="T2" fmla="*/ 0 w 277"/>
                <a:gd name="T3" fmla="*/ 25637 h 2203"/>
                <a:gd name="T4" fmla="*/ 3168 w 277"/>
                <a:gd name="T5" fmla="*/ 23649 h 2203"/>
                <a:gd name="T6" fmla="*/ 3168 w 277"/>
                <a:gd name="T7" fmla="*/ 1191 h 2203"/>
                <a:gd name="T8" fmla="*/ 0 w 277"/>
                <a:gd name="T9" fmla="*/ 0 h 2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2203">
                  <a:moveTo>
                    <a:pt x="0" y="0"/>
                  </a:moveTo>
                  <a:lnTo>
                    <a:pt x="0" y="2203"/>
                  </a:lnTo>
                  <a:lnTo>
                    <a:pt x="277" y="2032"/>
                  </a:lnTo>
                  <a:lnTo>
                    <a:pt x="277" y="10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5" name="Freeform 12"/>
            <p:cNvSpPr>
              <a:spLocks/>
            </p:cNvSpPr>
            <p:nvPr/>
          </p:nvSpPr>
          <p:spPr bwMode="auto">
            <a:xfrm>
              <a:off x="5196" y="435"/>
              <a:ext cx="442" cy="3596"/>
            </a:xfrm>
            <a:custGeom>
              <a:avLst/>
              <a:gdLst>
                <a:gd name="T0" fmla="*/ 3128 w 271"/>
                <a:gd name="T1" fmla="*/ 0 h 2202"/>
                <a:gd name="T2" fmla="*/ 0 w 271"/>
                <a:gd name="T3" fmla="*/ 1124 h 2202"/>
                <a:gd name="T4" fmla="*/ 13 w 271"/>
                <a:gd name="T5" fmla="*/ 23591 h 2202"/>
                <a:gd name="T6" fmla="*/ 3128 w 271"/>
                <a:gd name="T7" fmla="*/ 25572 h 2202"/>
                <a:gd name="T8" fmla="*/ 3128 w 271"/>
                <a:gd name="T9" fmla="*/ 0 h 2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2202">
                  <a:moveTo>
                    <a:pt x="271" y="0"/>
                  </a:moveTo>
                  <a:lnTo>
                    <a:pt x="0" y="97"/>
                  </a:lnTo>
                  <a:lnTo>
                    <a:pt x="1" y="2031"/>
                  </a:lnTo>
                  <a:lnTo>
                    <a:pt x="271" y="2202"/>
                  </a:lnTo>
                  <a:lnTo>
                    <a:pt x="271"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6" name="Freeform 13"/>
            <p:cNvSpPr>
              <a:spLocks/>
            </p:cNvSpPr>
            <p:nvPr/>
          </p:nvSpPr>
          <p:spPr bwMode="auto">
            <a:xfrm>
              <a:off x="2085" y="1082"/>
              <a:ext cx="3553" cy="278"/>
            </a:xfrm>
            <a:custGeom>
              <a:avLst/>
              <a:gdLst>
                <a:gd name="T0" fmla="*/ 21983 w 2175"/>
                <a:gd name="T1" fmla="*/ 1990 h 170"/>
                <a:gd name="T2" fmla="*/ 25301 w 2175"/>
                <a:gd name="T3" fmla="*/ 0 h 170"/>
                <a:gd name="T4" fmla="*/ 0 w 2175"/>
                <a:gd name="T5" fmla="*/ 0 h 170"/>
                <a:gd name="T6" fmla="*/ 3419 w 2175"/>
                <a:gd name="T7" fmla="*/ 1990 h 170"/>
                <a:gd name="T8" fmla="*/ 21983 w 2175"/>
                <a:gd name="T9" fmla="*/ 199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5" h="170">
                  <a:moveTo>
                    <a:pt x="1890" y="170"/>
                  </a:moveTo>
                  <a:lnTo>
                    <a:pt x="2175" y="0"/>
                  </a:lnTo>
                  <a:lnTo>
                    <a:pt x="0" y="0"/>
                  </a:lnTo>
                  <a:lnTo>
                    <a:pt x="294" y="170"/>
                  </a:lnTo>
                  <a:lnTo>
                    <a:pt x="1890"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7" name="Freeform 14"/>
            <p:cNvSpPr>
              <a:spLocks/>
            </p:cNvSpPr>
            <p:nvPr/>
          </p:nvSpPr>
          <p:spPr bwMode="auto">
            <a:xfrm>
              <a:off x="2222" y="1118"/>
              <a:ext cx="3288" cy="212"/>
            </a:xfrm>
            <a:custGeom>
              <a:avLst/>
              <a:gdLst>
                <a:gd name="T0" fmla="*/ 20983 w 2012"/>
                <a:gd name="T1" fmla="*/ 1500 h 130"/>
                <a:gd name="T2" fmla="*/ 23451 w 2012"/>
                <a:gd name="T3" fmla="*/ 0 h 130"/>
                <a:gd name="T4" fmla="*/ 0 w 2012"/>
                <a:gd name="T5" fmla="*/ 0 h 130"/>
                <a:gd name="T6" fmla="*/ 2497 w 2012"/>
                <a:gd name="T7" fmla="*/ 1500 h 130"/>
                <a:gd name="T8" fmla="*/ 20983 w 2012"/>
                <a:gd name="T9" fmla="*/ 150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2" h="130">
                  <a:moveTo>
                    <a:pt x="1800" y="130"/>
                  </a:moveTo>
                  <a:lnTo>
                    <a:pt x="2012" y="0"/>
                  </a:lnTo>
                  <a:lnTo>
                    <a:pt x="0" y="0"/>
                  </a:lnTo>
                  <a:lnTo>
                    <a:pt x="214" y="130"/>
                  </a:lnTo>
                  <a:lnTo>
                    <a:pt x="1800" y="13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098" name="Group 15"/>
            <p:cNvGrpSpPr>
              <a:grpSpLocks/>
            </p:cNvGrpSpPr>
            <p:nvPr/>
          </p:nvGrpSpPr>
          <p:grpSpPr bwMode="auto">
            <a:xfrm>
              <a:off x="3360" y="1778"/>
              <a:ext cx="1470" cy="2446"/>
              <a:chOff x="3910" y="1665"/>
              <a:chExt cx="1131" cy="2462"/>
            </a:xfrm>
          </p:grpSpPr>
          <p:sp>
            <p:nvSpPr>
              <p:cNvPr id="46152" name="Freeform 16"/>
              <p:cNvSpPr>
                <a:spLocks/>
              </p:cNvSpPr>
              <p:nvPr/>
            </p:nvSpPr>
            <p:spPr bwMode="auto">
              <a:xfrm>
                <a:off x="4359" y="1686"/>
                <a:ext cx="211" cy="85"/>
              </a:xfrm>
              <a:custGeom>
                <a:avLst/>
                <a:gdLst>
                  <a:gd name="T0" fmla="*/ 13 w 211"/>
                  <a:gd name="T1" fmla="*/ 64 h 85"/>
                  <a:gd name="T2" fmla="*/ 211 w 211"/>
                  <a:gd name="T3" fmla="*/ 85 h 85"/>
                  <a:gd name="T4" fmla="*/ 206 w 211"/>
                  <a:gd name="T5" fmla="*/ 32 h 85"/>
                  <a:gd name="T6" fmla="*/ 0 w 211"/>
                  <a:gd name="T7" fmla="*/ 0 h 85"/>
                  <a:gd name="T8" fmla="*/ 13 w 211"/>
                  <a:gd name="T9" fmla="*/ 64 h 85"/>
                  <a:gd name="T10" fmla="*/ 13 w 211"/>
                  <a:gd name="T11" fmla="*/ 64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85">
                    <a:moveTo>
                      <a:pt x="13" y="64"/>
                    </a:moveTo>
                    <a:lnTo>
                      <a:pt x="211" y="85"/>
                    </a:lnTo>
                    <a:lnTo>
                      <a:pt x="206" y="32"/>
                    </a:lnTo>
                    <a:lnTo>
                      <a:pt x="0" y="0"/>
                    </a:lnTo>
                    <a:lnTo>
                      <a:pt x="13" y="64"/>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3" name="Freeform 17"/>
              <p:cNvSpPr>
                <a:spLocks/>
              </p:cNvSpPr>
              <p:nvPr/>
            </p:nvSpPr>
            <p:spPr bwMode="auto">
              <a:xfrm>
                <a:off x="4454" y="1753"/>
                <a:ext cx="571" cy="2213"/>
              </a:xfrm>
              <a:custGeom>
                <a:avLst/>
                <a:gdLst>
                  <a:gd name="T0" fmla="*/ 0 w 571"/>
                  <a:gd name="T1" fmla="*/ 0 h 2213"/>
                  <a:gd name="T2" fmla="*/ 429 w 571"/>
                  <a:gd name="T3" fmla="*/ 2192 h 2213"/>
                  <a:gd name="T4" fmla="*/ 514 w 571"/>
                  <a:gd name="T5" fmla="*/ 2213 h 2213"/>
                  <a:gd name="T6" fmla="*/ 571 w 571"/>
                  <a:gd name="T7" fmla="*/ 2179 h 2213"/>
                  <a:gd name="T8" fmla="*/ 117 w 571"/>
                  <a:gd name="T9" fmla="*/ 14 h 2213"/>
                  <a:gd name="T10" fmla="*/ 0 w 571"/>
                  <a:gd name="T11" fmla="*/ 0 h 2213"/>
                  <a:gd name="T12" fmla="*/ 0 w 571"/>
                  <a:gd name="T13" fmla="*/ 0 h 22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1" h="2213">
                    <a:moveTo>
                      <a:pt x="0" y="0"/>
                    </a:moveTo>
                    <a:lnTo>
                      <a:pt x="429" y="2192"/>
                    </a:lnTo>
                    <a:lnTo>
                      <a:pt x="514" y="2213"/>
                    </a:lnTo>
                    <a:lnTo>
                      <a:pt x="571" y="2179"/>
                    </a:lnTo>
                    <a:lnTo>
                      <a:pt x="117" y="14"/>
                    </a:lnTo>
                    <a:lnTo>
                      <a:pt x="0"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4" name="Freeform 18"/>
              <p:cNvSpPr>
                <a:spLocks/>
              </p:cNvSpPr>
              <p:nvPr/>
            </p:nvSpPr>
            <p:spPr bwMode="auto">
              <a:xfrm>
                <a:off x="4227" y="2551"/>
                <a:ext cx="215" cy="1221"/>
              </a:xfrm>
              <a:custGeom>
                <a:avLst/>
                <a:gdLst>
                  <a:gd name="T0" fmla="*/ 134 w 215"/>
                  <a:gd name="T1" fmla="*/ 0 h 1221"/>
                  <a:gd name="T2" fmla="*/ 0 w 215"/>
                  <a:gd name="T3" fmla="*/ 1188 h 1221"/>
                  <a:gd name="T4" fmla="*/ 83 w 215"/>
                  <a:gd name="T5" fmla="*/ 1221 h 1221"/>
                  <a:gd name="T6" fmla="*/ 132 w 215"/>
                  <a:gd name="T7" fmla="*/ 1216 h 1221"/>
                  <a:gd name="T8" fmla="*/ 215 w 215"/>
                  <a:gd name="T9" fmla="*/ 401 h 1221"/>
                  <a:gd name="T10" fmla="*/ 134 w 215"/>
                  <a:gd name="T11" fmla="*/ 0 h 1221"/>
                  <a:gd name="T12" fmla="*/ 134 w 215"/>
                  <a:gd name="T13" fmla="*/ 0 h 1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1221">
                    <a:moveTo>
                      <a:pt x="134" y="0"/>
                    </a:moveTo>
                    <a:lnTo>
                      <a:pt x="0" y="1188"/>
                    </a:lnTo>
                    <a:lnTo>
                      <a:pt x="83" y="1221"/>
                    </a:lnTo>
                    <a:lnTo>
                      <a:pt x="132" y="1216"/>
                    </a:lnTo>
                    <a:lnTo>
                      <a:pt x="215" y="401"/>
                    </a:lnTo>
                    <a:lnTo>
                      <a:pt x="134" y="0"/>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5" name="Freeform 19"/>
              <p:cNvSpPr>
                <a:spLocks/>
              </p:cNvSpPr>
              <p:nvPr/>
            </p:nvSpPr>
            <p:spPr bwMode="auto">
              <a:xfrm>
                <a:off x="3930" y="1681"/>
                <a:ext cx="782" cy="2428"/>
              </a:xfrm>
              <a:custGeom>
                <a:avLst/>
                <a:gdLst>
                  <a:gd name="T0" fmla="*/ 328 w 782"/>
                  <a:gd name="T1" fmla="*/ 23 h 2428"/>
                  <a:gd name="T2" fmla="*/ 0 w 782"/>
                  <a:gd name="T3" fmla="*/ 2159 h 2428"/>
                  <a:gd name="T4" fmla="*/ 94 w 782"/>
                  <a:gd name="T5" fmla="*/ 2202 h 2428"/>
                  <a:gd name="T6" fmla="*/ 132 w 782"/>
                  <a:gd name="T7" fmla="*/ 2185 h 2428"/>
                  <a:gd name="T8" fmla="*/ 378 w 782"/>
                  <a:gd name="T9" fmla="*/ 436 h 2428"/>
                  <a:gd name="T10" fmla="*/ 631 w 782"/>
                  <a:gd name="T11" fmla="*/ 2386 h 2428"/>
                  <a:gd name="T12" fmla="*/ 731 w 782"/>
                  <a:gd name="T13" fmla="*/ 2428 h 2428"/>
                  <a:gd name="T14" fmla="*/ 782 w 782"/>
                  <a:gd name="T15" fmla="*/ 2402 h 2428"/>
                  <a:gd name="T16" fmla="*/ 431 w 782"/>
                  <a:gd name="T17" fmla="*/ 13 h 2428"/>
                  <a:gd name="T18" fmla="*/ 393 w 782"/>
                  <a:gd name="T19" fmla="*/ 0 h 2428"/>
                  <a:gd name="T20" fmla="*/ 328 w 782"/>
                  <a:gd name="T21" fmla="*/ 23 h 2428"/>
                  <a:gd name="T22" fmla="*/ 328 w 782"/>
                  <a:gd name="T23" fmla="*/ 23 h 24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2" h="2428">
                    <a:moveTo>
                      <a:pt x="328" y="23"/>
                    </a:moveTo>
                    <a:lnTo>
                      <a:pt x="0" y="2159"/>
                    </a:lnTo>
                    <a:lnTo>
                      <a:pt x="94" y="2202"/>
                    </a:lnTo>
                    <a:lnTo>
                      <a:pt x="132" y="2185"/>
                    </a:lnTo>
                    <a:lnTo>
                      <a:pt x="378" y="436"/>
                    </a:lnTo>
                    <a:lnTo>
                      <a:pt x="631" y="2386"/>
                    </a:lnTo>
                    <a:lnTo>
                      <a:pt x="731" y="2428"/>
                    </a:lnTo>
                    <a:lnTo>
                      <a:pt x="782" y="2402"/>
                    </a:lnTo>
                    <a:lnTo>
                      <a:pt x="431" y="13"/>
                    </a:lnTo>
                    <a:lnTo>
                      <a:pt x="393" y="0"/>
                    </a:lnTo>
                    <a:lnTo>
                      <a:pt x="328" y="23"/>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6" name="Freeform 20"/>
              <p:cNvSpPr>
                <a:spLocks/>
              </p:cNvSpPr>
              <p:nvPr/>
            </p:nvSpPr>
            <p:spPr bwMode="auto">
              <a:xfrm>
                <a:off x="4437" y="1697"/>
                <a:ext cx="604" cy="2288"/>
              </a:xfrm>
              <a:custGeom>
                <a:avLst/>
                <a:gdLst>
                  <a:gd name="T0" fmla="*/ 103 w 604"/>
                  <a:gd name="T1" fmla="*/ 0 h 2288"/>
                  <a:gd name="T2" fmla="*/ 562 w 604"/>
                  <a:gd name="T3" fmla="*/ 2228 h 2288"/>
                  <a:gd name="T4" fmla="*/ 529 w 604"/>
                  <a:gd name="T5" fmla="*/ 2243 h 2288"/>
                  <a:gd name="T6" fmla="*/ 464 w 604"/>
                  <a:gd name="T7" fmla="*/ 2226 h 2288"/>
                  <a:gd name="T8" fmla="*/ 36 w 604"/>
                  <a:gd name="T9" fmla="*/ 46 h 2288"/>
                  <a:gd name="T10" fmla="*/ 0 w 604"/>
                  <a:gd name="T11" fmla="*/ 49 h 2288"/>
                  <a:gd name="T12" fmla="*/ 425 w 604"/>
                  <a:gd name="T13" fmla="*/ 2256 h 2288"/>
                  <a:gd name="T14" fmla="*/ 529 w 604"/>
                  <a:gd name="T15" fmla="*/ 2288 h 2288"/>
                  <a:gd name="T16" fmla="*/ 604 w 604"/>
                  <a:gd name="T17" fmla="*/ 2248 h 2288"/>
                  <a:gd name="T18" fmla="*/ 139 w 604"/>
                  <a:gd name="T19" fmla="*/ 2 h 2288"/>
                  <a:gd name="T20" fmla="*/ 103 w 604"/>
                  <a:gd name="T21" fmla="*/ 0 h 2288"/>
                  <a:gd name="T22" fmla="*/ 103 w 604"/>
                  <a:gd name="T23" fmla="*/ 0 h 2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4" h="2288">
                    <a:moveTo>
                      <a:pt x="103" y="0"/>
                    </a:moveTo>
                    <a:lnTo>
                      <a:pt x="562" y="2228"/>
                    </a:lnTo>
                    <a:lnTo>
                      <a:pt x="529" y="2243"/>
                    </a:lnTo>
                    <a:lnTo>
                      <a:pt x="464" y="2226"/>
                    </a:lnTo>
                    <a:lnTo>
                      <a:pt x="36" y="46"/>
                    </a:lnTo>
                    <a:lnTo>
                      <a:pt x="0" y="49"/>
                    </a:lnTo>
                    <a:lnTo>
                      <a:pt x="425" y="2256"/>
                    </a:lnTo>
                    <a:lnTo>
                      <a:pt x="529" y="2288"/>
                    </a:lnTo>
                    <a:lnTo>
                      <a:pt x="604" y="2248"/>
                    </a:lnTo>
                    <a:lnTo>
                      <a:pt x="139" y="2"/>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7" name="Freeform 21"/>
              <p:cNvSpPr>
                <a:spLocks/>
              </p:cNvSpPr>
              <p:nvPr/>
            </p:nvSpPr>
            <p:spPr bwMode="auto">
              <a:xfrm>
                <a:off x="4372" y="1671"/>
                <a:ext cx="211" cy="62"/>
              </a:xfrm>
              <a:custGeom>
                <a:avLst/>
                <a:gdLst>
                  <a:gd name="T0" fmla="*/ 0 w 211"/>
                  <a:gd name="T1" fmla="*/ 0 h 62"/>
                  <a:gd name="T2" fmla="*/ 204 w 211"/>
                  <a:gd name="T3" fmla="*/ 26 h 62"/>
                  <a:gd name="T4" fmla="*/ 211 w 211"/>
                  <a:gd name="T5" fmla="*/ 62 h 62"/>
                  <a:gd name="T6" fmla="*/ 3 w 211"/>
                  <a:gd name="T7" fmla="*/ 36 h 62"/>
                  <a:gd name="T8" fmla="*/ 0 w 211"/>
                  <a:gd name="T9" fmla="*/ 0 h 62"/>
                  <a:gd name="T10" fmla="*/ 0 w 211"/>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62">
                    <a:moveTo>
                      <a:pt x="0" y="0"/>
                    </a:moveTo>
                    <a:lnTo>
                      <a:pt x="204" y="26"/>
                    </a:lnTo>
                    <a:lnTo>
                      <a:pt x="211" y="62"/>
                    </a:lnTo>
                    <a:lnTo>
                      <a:pt x="3" y="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8" name="Freeform 22"/>
              <p:cNvSpPr>
                <a:spLocks/>
              </p:cNvSpPr>
              <p:nvPr/>
            </p:nvSpPr>
            <p:spPr bwMode="auto">
              <a:xfrm>
                <a:off x="4366" y="1728"/>
                <a:ext cx="217" cy="61"/>
              </a:xfrm>
              <a:custGeom>
                <a:avLst/>
                <a:gdLst>
                  <a:gd name="T0" fmla="*/ 0 w 217"/>
                  <a:gd name="T1" fmla="*/ 0 h 61"/>
                  <a:gd name="T2" fmla="*/ 205 w 217"/>
                  <a:gd name="T3" fmla="*/ 23 h 61"/>
                  <a:gd name="T4" fmla="*/ 217 w 217"/>
                  <a:gd name="T5" fmla="*/ 61 h 61"/>
                  <a:gd name="T6" fmla="*/ 4 w 217"/>
                  <a:gd name="T7" fmla="*/ 41 h 61"/>
                  <a:gd name="T8" fmla="*/ 0 w 217"/>
                  <a:gd name="T9" fmla="*/ 0 h 61"/>
                  <a:gd name="T10" fmla="*/ 0 w 217"/>
                  <a:gd name="T11" fmla="*/ 0 h 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 h="61">
                    <a:moveTo>
                      <a:pt x="0" y="0"/>
                    </a:moveTo>
                    <a:lnTo>
                      <a:pt x="205" y="23"/>
                    </a:lnTo>
                    <a:lnTo>
                      <a:pt x="217" y="61"/>
                    </a:lnTo>
                    <a:lnTo>
                      <a:pt x="4" y="4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9" name="Freeform 23"/>
              <p:cNvSpPr>
                <a:spLocks/>
              </p:cNvSpPr>
              <p:nvPr/>
            </p:nvSpPr>
            <p:spPr bwMode="auto">
              <a:xfrm>
                <a:off x="4387" y="1883"/>
                <a:ext cx="168" cy="87"/>
              </a:xfrm>
              <a:custGeom>
                <a:avLst/>
                <a:gdLst>
                  <a:gd name="T0" fmla="*/ 0 w 168"/>
                  <a:gd name="T1" fmla="*/ 0 h 87"/>
                  <a:gd name="T2" fmla="*/ 155 w 168"/>
                  <a:gd name="T3" fmla="*/ 8 h 87"/>
                  <a:gd name="T4" fmla="*/ 168 w 168"/>
                  <a:gd name="T5" fmla="*/ 44 h 87"/>
                  <a:gd name="T6" fmla="*/ 160 w 168"/>
                  <a:gd name="T7" fmla="*/ 87 h 87"/>
                  <a:gd name="T8" fmla="*/ 21 w 168"/>
                  <a:gd name="T9" fmla="*/ 79 h 87"/>
                  <a:gd name="T10" fmla="*/ 0 w 168"/>
                  <a:gd name="T11" fmla="*/ 0 h 87"/>
                  <a:gd name="T12" fmla="*/ 0 w 168"/>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87">
                    <a:moveTo>
                      <a:pt x="0" y="0"/>
                    </a:moveTo>
                    <a:lnTo>
                      <a:pt x="155" y="8"/>
                    </a:lnTo>
                    <a:lnTo>
                      <a:pt x="168" y="44"/>
                    </a:lnTo>
                    <a:lnTo>
                      <a:pt x="160" y="87"/>
                    </a:lnTo>
                    <a:lnTo>
                      <a:pt x="21" y="79"/>
                    </a:lnTo>
                    <a:lnTo>
                      <a:pt x="0" y="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0" name="Freeform 24"/>
              <p:cNvSpPr>
                <a:spLocks/>
              </p:cNvSpPr>
              <p:nvPr/>
            </p:nvSpPr>
            <p:spPr bwMode="auto">
              <a:xfrm>
                <a:off x="4416" y="2109"/>
                <a:ext cx="176" cy="76"/>
              </a:xfrm>
              <a:custGeom>
                <a:avLst/>
                <a:gdLst>
                  <a:gd name="T0" fmla="*/ 0 w 176"/>
                  <a:gd name="T1" fmla="*/ 11 h 76"/>
                  <a:gd name="T2" fmla="*/ 172 w 176"/>
                  <a:gd name="T3" fmla="*/ 0 h 76"/>
                  <a:gd name="T4" fmla="*/ 176 w 176"/>
                  <a:gd name="T5" fmla="*/ 40 h 76"/>
                  <a:gd name="T6" fmla="*/ 168 w 176"/>
                  <a:gd name="T7" fmla="*/ 65 h 76"/>
                  <a:gd name="T8" fmla="*/ 16 w 176"/>
                  <a:gd name="T9" fmla="*/ 76 h 76"/>
                  <a:gd name="T10" fmla="*/ 0 w 176"/>
                  <a:gd name="T11" fmla="*/ 11 h 76"/>
                  <a:gd name="T12" fmla="*/ 0 w 176"/>
                  <a:gd name="T13" fmla="*/ 11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6" h="76">
                    <a:moveTo>
                      <a:pt x="0" y="11"/>
                    </a:moveTo>
                    <a:lnTo>
                      <a:pt x="172" y="0"/>
                    </a:lnTo>
                    <a:lnTo>
                      <a:pt x="176" y="40"/>
                    </a:lnTo>
                    <a:lnTo>
                      <a:pt x="168" y="65"/>
                    </a:lnTo>
                    <a:lnTo>
                      <a:pt x="16" y="76"/>
                    </a:lnTo>
                    <a:lnTo>
                      <a:pt x="0" y="1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1" name="Freeform 25"/>
              <p:cNvSpPr>
                <a:spLocks/>
              </p:cNvSpPr>
              <p:nvPr/>
            </p:nvSpPr>
            <p:spPr bwMode="auto">
              <a:xfrm>
                <a:off x="4452" y="2313"/>
                <a:ext cx="201" cy="97"/>
              </a:xfrm>
              <a:custGeom>
                <a:avLst/>
                <a:gdLst>
                  <a:gd name="T0" fmla="*/ 0 w 201"/>
                  <a:gd name="T1" fmla="*/ 27 h 97"/>
                  <a:gd name="T2" fmla="*/ 185 w 201"/>
                  <a:gd name="T3" fmla="*/ 0 h 97"/>
                  <a:gd name="T4" fmla="*/ 201 w 201"/>
                  <a:gd name="T5" fmla="*/ 60 h 97"/>
                  <a:gd name="T6" fmla="*/ 173 w 201"/>
                  <a:gd name="T7" fmla="*/ 83 h 97"/>
                  <a:gd name="T8" fmla="*/ 10 w 201"/>
                  <a:gd name="T9" fmla="*/ 97 h 97"/>
                  <a:gd name="T10" fmla="*/ 0 w 201"/>
                  <a:gd name="T11" fmla="*/ 27 h 97"/>
                  <a:gd name="T12" fmla="*/ 0 w 201"/>
                  <a:gd name="T13" fmla="*/ 27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97">
                    <a:moveTo>
                      <a:pt x="0" y="27"/>
                    </a:moveTo>
                    <a:lnTo>
                      <a:pt x="185" y="0"/>
                    </a:lnTo>
                    <a:lnTo>
                      <a:pt x="201" y="60"/>
                    </a:lnTo>
                    <a:lnTo>
                      <a:pt x="173" y="83"/>
                    </a:lnTo>
                    <a:lnTo>
                      <a:pt x="10" y="97"/>
                    </a:lnTo>
                    <a:lnTo>
                      <a:pt x="0" y="27"/>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2" name="Freeform 26"/>
              <p:cNvSpPr>
                <a:spLocks/>
              </p:cNvSpPr>
              <p:nvPr/>
            </p:nvSpPr>
            <p:spPr bwMode="auto">
              <a:xfrm>
                <a:off x="4485" y="2528"/>
                <a:ext cx="204" cy="111"/>
              </a:xfrm>
              <a:custGeom>
                <a:avLst/>
                <a:gdLst>
                  <a:gd name="T0" fmla="*/ 0 w 204"/>
                  <a:gd name="T1" fmla="*/ 31 h 111"/>
                  <a:gd name="T2" fmla="*/ 183 w 204"/>
                  <a:gd name="T3" fmla="*/ 0 h 111"/>
                  <a:gd name="T4" fmla="*/ 204 w 204"/>
                  <a:gd name="T5" fmla="*/ 44 h 111"/>
                  <a:gd name="T6" fmla="*/ 192 w 204"/>
                  <a:gd name="T7" fmla="*/ 82 h 111"/>
                  <a:gd name="T8" fmla="*/ 19 w 204"/>
                  <a:gd name="T9" fmla="*/ 111 h 111"/>
                  <a:gd name="T10" fmla="*/ 0 w 204"/>
                  <a:gd name="T11" fmla="*/ 31 h 111"/>
                  <a:gd name="T12" fmla="*/ 0 w 204"/>
                  <a:gd name="T13" fmla="*/ 31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11">
                    <a:moveTo>
                      <a:pt x="0" y="31"/>
                    </a:moveTo>
                    <a:lnTo>
                      <a:pt x="183" y="0"/>
                    </a:lnTo>
                    <a:lnTo>
                      <a:pt x="204" y="44"/>
                    </a:lnTo>
                    <a:lnTo>
                      <a:pt x="192" y="82"/>
                    </a:lnTo>
                    <a:lnTo>
                      <a:pt x="19" y="111"/>
                    </a:lnTo>
                    <a:lnTo>
                      <a:pt x="0" y="3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3" name="Freeform 27"/>
              <p:cNvSpPr>
                <a:spLocks/>
              </p:cNvSpPr>
              <p:nvPr/>
            </p:nvSpPr>
            <p:spPr bwMode="auto">
              <a:xfrm>
                <a:off x="4521" y="2753"/>
                <a:ext cx="222" cy="136"/>
              </a:xfrm>
              <a:custGeom>
                <a:avLst/>
                <a:gdLst>
                  <a:gd name="T0" fmla="*/ 0 w 222"/>
                  <a:gd name="T1" fmla="*/ 46 h 136"/>
                  <a:gd name="T2" fmla="*/ 197 w 222"/>
                  <a:gd name="T3" fmla="*/ 0 h 136"/>
                  <a:gd name="T4" fmla="*/ 222 w 222"/>
                  <a:gd name="T5" fmla="*/ 61 h 136"/>
                  <a:gd name="T6" fmla="*/ 199 w 222"/>
                  <a:gd name="T7" fmla="*/ 79 h 136"/>
                  <a:gd name="T8" fmla="*/ 14 w 222"/>
                  <a:gd name="T9" fmla="*/ 136 h 136"/>
                  <a:gd name="T10" fmla="*/ 0 w 222"/>
                  <a:gd name="T11" fmla="*/ 46 h 136"/>
                  <a:gd name="T12" fmla="*/ 0 w 222"/>
                  <a:gd name="T13" fmla="*/ 46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2" h="136">
                    <a:moveTo>
                      <a:pt x="0" y="46"/>
                    </a:moveTo>
                    <a:lnTo>
                      <a:pt x="197" y="0"/>
                    </a:lnTo>
                    <a:lnTo>
                      <a:pt x="222" y="61"/>
                    </a:lnTo>
                    <a:lnTo>
                      <a:pt x="199" y="79"/>
                    </a:lnTo>
                    <a:lnTo>
                      <a:pt x="14" y="136"/>
                    </a:lnTo>
                    <a:lnTo>
                      <a:pt x="0" y="46"/>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4" name="Freeform 28"/>
              <p:cNvSpPr>
                <a:spLocks/>
              </p:cNvSpPr>
              <p:nvPr/>
            </p:nvSpPr>
            <p:spPr bwMode="auto">
              <a:xfrm>
                <a:off x="4565" y="2993"/>
                <a:ext cx="212" cy="132"/>
              </a:xfrm>
              <a:custGeom>
                <a:avLst/>
                <a:gdLst>
                  <a:gd name="T0" fmla="*/ 0 w 212"/>
                  <a:gd name="T1" fmla="*/ 59 h 132"/>
                  <a:gd name="T2" fmla="*/ 191 w 212"/>
                  <a:gd name="T3" fmla="*/ 0 h 132"/>
                  <a:gd name="T4" fmla="*/ 209 w 212"/>
                  <a:gd name="T5" fmla="*/ 23 h 132"/>
                  <a:gd name="T6" fmla="*/ 212 w 212"/>
                  <a:gd name="T7" fmla="*/ 65 h 132"/>
                  <a:gd name="T8" fmla="*/ 194 w 212"/>
                  <a:gd name="T9" fmla="*/ 85 h 132"/>
                  <a:gd name="T10" fmla="*/ 16 w 212"/>
                  <a:gd name="T11" fmla="*/ 132 h 132"/>
                  <a:gd name="T12" fmla="*/ 0 w 212"/>
                  <a:gd name="T13" fmla="*/ 59 h 132"/>
                  <a:gd name="T14" fmla="*/ 0 w 212"/>
                  <a:gd name="T15" fmla="*/ 59 h 1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 h="132">
                    <a:moveTo>
                      <a:pt x="0" y="59"/>
                    </a:moveTo>
                    <a:lnTo>
                      <a:pt x="191" y="0"/>
                    </a:lnTo>
                    <a:lnTo>
                      <a:pt x="209" y="23"/>
                    </a:lnTo>
                    <a:lnTo>
                      <a:pt x="212" y="65"/>
                    </a:lnTo>
                    <a:lnTo>
                      <a:pt x="194" y="85"/>
                    </a:lnTo>
                    <a:lnTo>
                      <a:pt x="16" y="132"/>
                    </a:lnTo>
                    <a:lnTo>
                      <a:pt x="0" y="59"/>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5" name="Freeform 29"/>
              <p:cNvSpPr>
                <a:spLocks/>
              </p:cNvSpPr>
              <p:nvPr/>
            </p:nvSpPr>
            <p:spPr bwMode="auto">
              <a:xfrm>
                <a:off x="4583" y="3243"/>
                <a:ext cx="251" cy="129"/>
              </a:xfrm>
              <a:custGeom>
                <a:avLst/>
                <a:gdLst>
                  <a:gd name="T0" fmla="*/ 0 w 251"/>
                  <a:gd name="T1" fmla="*/ 65 h 129"/>
                  <a:gd name="T2" fmla="*/ 5 w 251"/>
                  <a:gd name="T3" fmla="*/ 63 h 129"/>
                  <a:gd name="T4" fmla="*/ 13 w 251"/>
                  <a:gd name="T5" fmla="*/ 62 h 129"/>
                  <a:gd name="T6" fmla="*/ 21 w 251"/>
                  <a:gd name="T7" fmla="*/ 59 h 129"/>
                  <a:gd name="T8" fmla="*/ 29 w 251"/>
                  <a:gd name="T9" fmla="*/ 57 h 129"/>
                  <a:gd name="T10" fmla="*/ 36 w 251"/>
                  <a:gd name="T11" fmla="*/ 54 h 129"/>
                  <a:gd name="T12" fmla="*/ 45 w 251"/>
                  <a:gd name="T13" fmla="*/ 50 h 129"/>
                  <a:gd name="T14" fmla="*/ 54 w 251"/>
                  <a:gd name="T15" fmla="*/ 49 h 129"/>
                  <a:gd name="T16" fmla="*/ 63 w 251"/>
                  <a:gd name="T17" fmla="*/ 46 h 129"/>
                  <a:gd name="T18" fmla="*/ 73 w 251"/>
                  <a:gd name="T19" fmla="*/ 44 h 129"/>
                  <a:gd name="T20" fmla="*/ 83 w 251"/>
                  <a:gd name="T21" fmla="*/ 41 h 129"/>
                  <a:gd name="T22" fmla="*/ 93 w 251"/>
                  <a:gd name="T23" fmla="*/ 37 h 129"/>
                  <a:gd name="T24" fmla="*/ 104 w 251"/>
                  <a:gd name="T25" fmla="*/ 34 h 129"/>
                  <a:gd name="T26" fmla="*/ 114 w 251"/>
                  <a:gd name="T27" fmla="*/ 31 h 129"/>
                  <a:gd name="T28" fmla="*/ 124 w 251"/>
                  <a:gd name="T29" fmla="*/ 28 h 129"/>
                  <a:gd name="T30" fmla="*/ 135 w 251"/>
                  <a:gd name="T31" fmla="*/ 24 h 129"/>
                  <a:gd name="T32" fmla="*/ 145 w 251"/>
                  <a:gd name="T33" fmla="*/ 21 h 129"/>
                  <a:gd name="T34" fmla="*/ 155 w 251"/>
                  <a:gd name="T35" fmla="*/ 19 h 129"/>
                  <a:gd name="T36" fmla="*/ 165 w 251"/>
                  <a:gd name="T37" fmla="*/ 16 h 129"/>
                  <a:gd name="T38" fmla="*/ 173 w 251"/>
                  <a:gd name="T39" fmla="*/ 13 h 129"/>
                  <a:gd name="T40" fmla="*/ 182 w 251"/>
                  <a:gd name="T41" fmla="*/ 11 h 129"/>
                  <a:gd name="T42" fmla="*/ 191 w 251"/>
                  <a:gd name="T43" fmla="*/ 8 h 129"/>
                  <a:gd name="T44" fmla="*/ 197 w 251"/>
                  <a:gd name="T45" fmla="*/ 6 h 129"/>
                  <a:gd name="T46" fmla="*/ 204 w 251"/>
                  <a:gd name="T47" fmla="*/ 5 h 129"/>
                  <a:gd name="T48" fmla="*/ 210 w 251"/>
                  <a:gd name="T49" fmla="*/ 3 h 129"/>
                  <a:gd name="T50" fmla="*/ 218 w 251"/>
                  <a:gd name="T51" fmla="*/ 0 h 129"/>
                  <a:gd name="T52" fmla="*/ 225 w 251"/>
                  <a:gd name="T53" fmla="*/ 0 h 129"/>
                  <a:gd name="T54" fmla="*/ 230 w 251"/>
                  <a:gd name="T55" fmla="*/ 0 h 129"/>
                  <a:gd name="T56" fmla="*/ 236 w 251"/>
                  <a:gd name="T57" fmla="*/ 5 h 129"/>
                  <a:gd name="T58" fmla="*/ 245 w 251"/>
                  <a:gd name="T59" fmla="*/ 11 h 129"/>
                  <a:gd name="T60" fmla="*/ 251 w 251"/>
                  <a:gd name="T61" fmla="*/ 16 h 129"/>
                  <a:gd name="T62" fmla="*/ 246 w 251"/>
                  <a:gd name="T63" fmla="*/ 52 h 129"/>
                  <a:gd name="T64" fmla="*/ 9 w 251"/>
                  <a:gd name="T65" fmla="*/ 129 h 129"/>
                  <a:gd name="T66" fmla="*/ 0 w 251"/>
                  <a:gd name="T67" fmla="*/ 67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1" h="129">
                    <a:moveTo>
                      <a:pt x="0" y="67"/>
                    </a:moveTo>
                    <a:lnTo>
                      <a:pt x="0" y="65"/>
                    </a:lnTo>
                    <a:lnTo>
                      <a:pt x="1" y="65"/>
                    </a:lnTo>
                    <a:lnTo>
                      <a:pt x="5" y="63"/>
                    </a:lnTo>
                    <a:lnTo>
                      <a:pt x="8" y="63"/>
                    </a:lnTo>
                    <a:lnTo>
                      <a:pt x="13" y="62"/>
                    </a:lnTo>
                    <a:lnTo>
                      <a:pt x="19" y="60"/>
                    </a:lnTo>
                    <a:lnTo>
                      <a:pt x="21" y="59"/>
                    </a:lnTo>
                    <a:lnTo>
                      <a:pt x="24" y="57"/>
                    </a:lnTo>
                    <a:lnTo>
                      <a:pt x="29" y="57"/>
                    </a:lnTo>
                    <a:lnTo>
                      <a:pt x="32" y="55"/>
                    </a:lnTo>
                    <a:lnTo>
                      <a:pt x="36" y="54"/>
                    </a:lnTo>
                    <a:lnTo>
                      <a:pt x="40" y="52"/>
                    </a:lnTo>
                    <a:lnTo>
                      <a:pt x="45" y="50"/>
                    </a:lnTo>
                    <a:lnTo>
                      <a:pt x="49" y="50"/>
                    </a:lnTo>
                    <a:lnTo>
                      <a:pt x="54" y="49"/>
                    </a:lnTo>
                    <a:lnTo>
                      <a:pt x="58" y="47"/>
                    </a:lnTo>
                    <a:lnTo>
                      <a:pt x="63" y="46"/>
                    </a:lnTo>
                    <a:lnTo>
                      <a:pt x="68" y="46"/>
                    </a:lnTo>
                    <a:lnTo>
                      <a:pt x="73" y="44"/>
                    </a:lnTo>
                    <a:lnTo>
                      <a:pt x="78" y="42"/>
                    </a:lnTo>
                    <a:lnTo>
                      <a:pt x="83" y="41"/>
                    </a:lnTo>
                    <a:lnTo>
                      <a:pt x="88" y="39"/>
                    </a:lnTo>
                    <a:lnTo>
                      <a:pt x="93" y="37"/>
                    </a:lnTo>
                    <a:lnTo>
                      <a:pt x="99" y="36"/>
                    </a:lnTo>
                    <a:lnTo>
                      <a:pt x="104" y="34"/>
                    </a:lnTo>
                    <a:lnTo>
                      <a:pt x="109" y="32"/>
                    </a:lnTo>
                    <a:lnTo>
                      <a:pt x="114" y="31"/>
                    </a:lnTo>
                    <a:lnTo>
                      <a:pt x="119" y="29"/>
                    </a:lnTo>
                    <a:lnTo>
                      <a:pt x="124" y="28"/>
                    </a:lnTo>
                    <a:lnTo>
                      <a:pt x="130" y="26"/>
                    </a:lnTo>
                    <a:lnTo>
                      <a:pt x="135" y="24"/>
                    </a:lnTo>
                    <a:lnTo>
                      <a:pt x="140" y="23"/>
                    </a:lnTo>
                    <a:lnTo>
                      <a:pt x="145" y="21"/>
                    </a:lnTo>
                    <a:lnTo>
                      <a:pt x="150" y="21"/>
                    </a:lnTo>
                    <a:lnTo>
                      <a:pt x="155" y="19"/>
                    </a:lnTo>
                    <a:lnTo>
                      <a:pt x="160" y="18"/>
                    </a:lnTo>
                    <a:lnTo>
                      <a:pt x="165" y="16"/>
                    </a:lnTo>
                    <a:lnTo>
                      <a:pt x="169" y="14"/>
                    </a:lnTo>
                    <a:lnTo>
                      <a:pt x="173" y="13"/>
                    </a:lnTo>
                    <a:lnTo>
                      <a:pt x="178" y="11"/>
                    </a:lnTo>
                    <a:lnTo>
                      <a:pt x="182" y="11"/>
                    </a:lnTo>
                    <a:lnTo>
                      <a:pt x="187" y="10"/>
                    </a:lnTo>
                    <a:lnTo>
                      <a:pt x="191" y="8"/>
                    </a:lnTo>
                    <a:lnTo>
                      <a:pt x="194" y="6"/>
                    </a:lnTo>
                    <a:lnTo>
                      <a:pt x="197" y="6"/>
                    </a:lnTo>
                    <a:lnTo>
                      <a:pt x="202" y="5"/>
                    </a:lnTo>
                    <a:lnTo>
                      <a:pt x="204" y="5"/>
                    </a:lnTo>
                    <a:lnTo>
                      <a:pt x="207" y="3"/>
                    </a:lnTo>
                    <a:lnTo>
                      <a:pt x="210" y="3"/>
                    </a:lnTo>
                    <a:lnTo>
                      <a:pt x="213" y="1"/>
                    </a:lnTo>
                    <a:lnTo>
                      <a:pt x="218" y="0"/>
                    </a:lnTo>
                    <a:lnTo>
                      <a:pt x="222" y="0"/>
                    </a:lnTo>
                    <a:lnTo>
                      <a:pt x="225" y="0"/>
                    </a:lnTo>
                    <a:lnTo>
                      <a:pt x="227" y="0"/>
                    </a:lnTo>
                    <a:lnTo>
                      <a:pt x="230" y="0"/>
                    </a:lnTo>
                    <a:lnTo>
                      <a:pt x="233" y="3"/>
                    </a:lnTo>
                    <a:lnTo>
                      <a:pt x="236" y="5"/>
                    </a:lnTo>
                    <a:lnTo>
                      <a:pt x="241" y="8"/>
                    </a:lnTo>
                    <a:lnTo>
                      <a:pt x="245" y="11"/>
                    </a:lnTo>
                    <a:lnTo>
                      <a:pt x="248" y="14"/>
                    </a:lnTo>
                    <a:lnTo>
                      <a:pt x="251" y="16"/>
                    </a:lnTo>
                    <a:lnTo>
                      <a:pt x="251" y="18"/>
                    </a:lnTo>
                    <a:lnTo>
                      <a:pt x="246" y="52"/>
                    </a:lnTo>
                    <a:lnTo>
                      <a:pt x="233" y="67"/>
                    </a:lnTo>
                    <a:lnTo>
                      <a:pt x="9" y="129"/>
                    </a:lnTo>
                    <a:lnTo>
                      <a:pt x="0" y="67"/>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6" name="Freeform 30"/>
              <p:cNvSpPr>
                <a:spLocks/>
              </p:cNvSpPr>
              <p:nvPr/>
            </p:nvSpPr>
            <p:spPr bwMode="auto">
              <a:xfrm>
                <a:off x="4623" y="3489"/>
                <a:ext cx="262" cy="147"/>
              </a:xfrm>
              <a:custGeom>
                <a:avLst/>
                <a:gdLst>
                  <a:gd name="T0" fmla="*/ 0 w 262"/>
                  <a:gd name="T1" fmla="*/ 82 h 147"/>
                  <a:gd name="T2" fmla="*/ 0 w 262"/>
                  <a:gd name="T3" fmla="*/ 82 h 147"/>
                  <a:gd name="T4" fmla="*/ 4 w 262"/>
                  <a:gd name="T5" fmla="*/ 82 h 147"/>
                  <a:gd name="T6" fmla="*/ 7 w 262"/>
                  <a:gd name="T7" fmla="*/ 80 h 147"/>
                  <a:gd name="T8" fmla="*/ 14 w 262"/>
                  <a:gd name="T9" fmla="*/ 79 h 147"/>
                  <a:gd name="T10" fmla="*/ 15 w 262"/>
                  <a:gd name="T11" fmla="*/ 77 h 147"/>
                  <a:gd name="T12" fmla="*/ 18 w 262"/>
                  <a:gd name="T13" fmla="*/ 77 h 147"/>
                  <a:gd name="T14" fmla="*/ 22 w 262"/>
                  <a:gd name="T15" fmla="*/ 75 h 147"/>
                  <a:gd name="T16" fmla="*/ 25 w 262"/>
                  <a:gd name="T17" fmla="*/ 74 h 147"/>
                  <a:gd name="T18" fmla="*/ 28 w 262"/>
                  <a:gd name="T19" fmla="*/ 74 h 147"/>
                  <a:gd name="T20" fmla="*/ 33 w 262"/>
                  <a:gd name="T21" fmla="*/ 72 h 147"/>
                  <a:gd name="T22" fmla="*/ 36 w 262"/>
                  <a:gd name="T23" fmla="*/ 70 h 147"/>
                  <a:gd name="T24" fmla="*/ 41 w 262"/>
                  <a:gd name="T25" fmla="*/ 69 h 147"/>
                  <a:gd name="T26" fmla="*/ 46 w 262"/>
                  <a:gd name="T27" fmla="*/ 67 h 147"/>
                  <a:gd name="T28" fmla="*/ 49 w 262"/>
                  <a:gd name="T29" fmla="*/ 66 h 147"/>
                  <a:gd name="T30" fmla="*/ 54 w 262"/>
                  <a:gd name="T31" fmla="*/ 64 h 147"/>
                  <a:gd name="T32" fmla="*/ 59 w 262"/>
                  <a:gd name="T33" fmla="*/ 62 h 147"/>
                  <a:gd name="T34" fmla="*/ 64 w 262"/>
                  <a:gd name="T35" fmla="*/ 61 h 147"/>
                  <a:gd name="T36" fmla="*/ 69 w 262"/>
                  <a:gd name="T37" fmla="*/ 59 h 147"/>
                  <a:gd name="T38" fmla="*/ 74 w 262"/>
                  <a:gd name="T39" fmla="*/ 57 h 147"/>
                  <a:gd name="T40" fmla="*/ 79 w 262"/>
                  <a:gd name="T41" fmla="*/ 56 h 147"/>
                  <a:gd name="T42" fmla="*/ 84 w 262"/>
                  <a:gd name="T43" fmla="*/ 54 h 147"/>
                  <a:gd name="T44" fmla="*/ 90 w 262"/>
                  <a:gd name="T45" fmla="*/ 52 h 147"/>
                  <a:gd name="T46" fmla="*/ 95 w 262"/>
                  <a:gd name="T47" fmla="*/ 51 h 147"/>
                  <a:gd name="T48" fmla="*/ 100 w 262"/>
                  <a:gd name="T49" fmla="*/ 49 h 147"/>
                  <a:gd name="T50" fmla="*/ 105 w 262"/>
                  <a:gd name="T51" fmla="*/ 46 h 147"/>
                  <a:gd name="T52" fmla="*/ 111 w 262"/>
                  <a:gd name="T53" fmla="*/ 44 h 147"/>
                  <a:gd name="T54" fmla="*/ 116 w 262"/>
                  <a:gd name="T55" fmla="*/ 43 h 147"/>
                  <a:gd name="T56" fmla="*/ 123 w 262"/>
                  <a:gd name="T57" fmla="*/ 41 h 147"/>
                  <a:gd name="T58" fmla="*/ 128 w 262"/>
                  <a:gd name="T59" fmla="*/ 39 h 147"/>
                  <a:gd name="T60" fmla="*/ 133 w 262"/>
                  <a:gd name="T61" fmla="*/ 36 h 147"/>
                  <a:gd name="T62" fmla="*/ 138 w 262"/>
                  <a:gd name="T63" fmla="*/ 35 h 147"/>
                  <a:gd name="T64" fmla="*/ 144 w 262"/>
                  <a:gd name="T65" fmla="*/ 33 h 147"/>
                  <a:gd name="T66" fmla="*/ 149 w 262"/>
                  <a:gd name="T67" fmla="*/ 31 h 147"/>
                  <a:gd name="T68" fmla="*/ 154 w 262"/>
                  <a:gd name="T69" fmla="*/ 30 h 147"/>
                  <a:gd name="T70" fmla="*/ 159 w 262"/>
                  <a:gd name="T71" fmla="*/ 28 h 147"/>
                  <a:gd name="T72" fmla="*/ 164 w 262"/>
                  <a:gd name="T73" fmla="*/ 26 h 147"/>
                  <a:gd name="T74" fmla="*/ 169 w 262"/>
                  <a:gd name="T75" fmla="*/ 25 h 147"/>
                  <a:gd name="T76" fmla="*/ 173 w 262"/>
                  <a:gd name="T77" fmla="*/ 23 h 147"/>
                  <a:gd name="T78" fmla="*/ 178 w 262"/>
                  <a:gd name="T79" fmla="*/ 20 h 147"/>
                  <a:gd name="T80" fmla="*/ 183 w 262"/>
                  <a:gd name="T81" fmla="*/ 18 h 147"/>
                  <a:gd name="T82" fmla="*/ 188 w 262"/>
                  <a:gd name="T83" fmla="*/ 17 h 147"/>
                  <a:gd name="T84" fmla="*/ 193 w 262"/>
                  <a:gd name="T85" fmla="*/ 15 h 147"/>
                  <a:gd name="T86" fmla="*/ 196 w 262"/>
                  <a:gd name="T87" fmla="*/ 13 h 147"/>
                  <a:gd name="T88" fmla="*/ 201 w 262"/>
                  <a:gd name="T89" fmla="*/ 13 h 147"/>
                  <a:gd name="T90" fmla="*/ 205 w 262"/>
                  <a:gd name="T91" fmla="*/ 12 h 147"/>
                  <a:gd name="T92" fmla="*/ 209 w 262"/>
                  <a:gd name="T93" fmla="*/ 10 h 147"/>
                  <a:gd name="T94" fmla="*/ 213 w 262"/>
                  <a:gd name="T95" fmla="*/ 8 h 147"/>
                  <a:gd name="T96" fmla="*/ 216 w 262"/>
                  <a:gd name="T97" fmla="*/ 7 h 147"/>
                  <a:gd name="T98" fmla="*/ 221 w 262"/>
                  <a:gd name="T99" fmla="*/ 5 h 147"/>
                  <a:gd name="T100" fmla="*/ 227 w 262"/>
                  <a:gd name="T101" fmla="*/ 4 h 147"/>
                  <a:gd name="T102" fmla="*/ 231 w 262"/>
                  <a:gd name="T103" fmla="*/ 2 h 147"/>
                  <a:gd name="T104" fmla="*/ 234 w 262"/>
                  <a:gd name="T105" fmla="*/ 0 h 147"/>
                  <a:gd name="T106" fmla="*/ 236 w 262"/>
                  <a:gd name="T107" fmla="*/ 0 h 147"/>
                  <a:gd name="T108" fmla="*/ 237 w 262"/>
                  <a:gd name="T109" fmla="*/ 0 h 147"/>
                  <a:gd name="T110" fmla="*/ 262 w 262"/>
                  <a:gd name="T111" fmla="*/ 36 h 147"/>
                  <a:gd name="T112" fmla="*/ 252 w 262"/>
                  <a:gd name="T113" fmla="*/ 69 h 147"/>
                  <a:gd name="T114" fmla="*/ 30 w 262"/>
                  <a:gd name="T115" fmla="*/ 147 h 147"/>
                  <a:gd name="T116" fmla="*/ 0 w 262"/>
                  <a:gd name="T117" fmla="*/ 82 h 147"/>
                  <a:gd name="T118" fmla="*/ 0 w 262"/>
                  <a:gd name="T119" fmla="*/ 82 h 1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2" h="147">
                    <a:moveTo>
                      <a:pt x="0" y="82"/>
                    </a:moveTo>
                    <a:lnTo>
                      <a:pt x="0" y="82"/>
                    </a:lnTo>
                    <a:lnTo>
                      <a:pt x="4" y="82"/>
                    </a:lnTo>
                    <a:lnTo>
                      <a:pt x="7" y="80"/>
                    </a:lnTo>
                    <a:lnTo>
                      <a:pt x="14" y="79"/>
                    </a:lnTo>
                    <a:lnTo>
                      <a:pt x="15" y="77"/>
                    </a:lnTo>
                    <a:lnTo>
                      <a:pt x="18" y="77"/>
                    </a:lnTo>
                    <a:lnTo>
                      <a:pt x="22" y="75"/>
                    </a:lnTo>
                    <a:lnTo>
                      <a:pt x="25" y="74"/>
                    </a:lnTo>
                    <a:lnTo>
                      <a:pt x="28" y="74"/>
                    </a:lnTo>
                    <a:lnTo>
                      <a:pt x="33" y="72"/>
                    </a:lnTo>
                    <a:lnTo>
                      <a:pt x="36" y="70"/>
                    </a:lnTo>
                    <a:lnTo>
                      <a:pt x="41" y="69"/>
                    </a:lnTo>
                    <a:lnTo>
                      <a:pt x="46" y="67"/>
                    </a:lnTo>
                    <a:lnTo>
                      <a:pt x="49" y="66"/>
                    </a:lnTo>
                    <a:lnTo>
                      <a:pt x="54" y="64"/>
                    </a:lnTo>
                    <a:lnTo>
                      <a:pt x="59" y="62"/>
                    </a:lnTo>
                    <a:lnTo>
                      <a:pt x="64" y="61"/>
                    </a:lnTo>
                    <a:lnTo>
                      <a:pt x="69" y="59"/>
                    </a:lnTo>
                    <a:lnTo>
                      <a:pt x="74" y="57"/>
                    </a:lnTo>
                    <a:lnTo>
                      <a:pt x="79" y="56"/>
                    </a:lnTo>
                    <a:lnTo>
                      <a:pt x="84" y="54"/>
                    </a:lnTo>
                    <a:lnTo>
                      <a:pt x="90" y="52"/>
                    </a:lnTo>
                    <a:lnTo>
                      <a:pt x="95" y="51"/>
                    </a:lnTo>
                    <a:lnTo>
                      <a:pt x="100" y="49"/>
                    </a:lnTo>
                    <a:lnTo>
                      <a:pt x="105" y="46"/>
                    </a:lnTo>
                    <a:lnTo>
                      <a:pt x="111" y="44"/>
                    </a:lnTo>
                    <a:lnTo>
                      <a:pt x="116" y="43"/>
                    </a:lnTo>
                    <a:lnTo>
                      <a:pt x="123" y="41"/>
                    </a:lnTo>
                    <a:lnTo>
                      <a:pt x="128" y="39"/>
                    </a:lnTo>
                    <a:lnTo>
                      <a:pt x="133" y="36"/>
                    </a:lnTo>
                    <a:lnTo>
                      <a:pt x="138" y="35"/>
                    </a:lnTo>
                    <a:lnTo>
                      <a:pt x="144" y="33"/>
                    </a:lnTo>
                    <a:lnTo>
                      <a:pt x="149" y="31"/>
                    </a:lnTo>
                    <a:lnTo>
                      <a:pt x="154" y="30"/>
                    </a:lnTo>
                    <a:lnTo>
                      <a:pt x="159" y="28"/>
                    </a:lnTo>
                    <a:lnTo>
                      <a:pt x="164" y="26"/>
                    </a:lnTo>
                    <a:lnTo>
                      <a:pt x="169" y="25"/>
                    </a:lnTo>
                    <a:lnTo>
                      <a:pt x="173" y="23"/>
                    </a:lnTo>
                    <a:lnTo>
                      <a:pt x="178" y="20"/>
                    </a:lnTo>
                    <a:lnTo>
                      <a:pt x="183" y="18"/>
                    </a:lnTo>
                    <a:lnTo>
                      <a:pt x="188" y="17"/>
                    </a:lnTo>
                    <a:lnTo>
                      <a:pt x="193" y="15"/>
                    </a:lnTo>
                    <a:lnTo>
                      <a:pt x="196" y="13"/>
                    </a:lnTo>
                    <a:lnTo>
                      <a:pt x="201" y="13"/>
                    </a:lnTo>
                    <a:lnTo>
                      <a:pt x="205" y="12"/>
                    </a:lnTo>
                    <a:lnTo>
                      <a:pt x="209" y="10"/>
                    </a:lnTo>
                    <a:lnTo>
                      <a:pt x="213" y="8"/>
                    </a:lnTo>
                    <a:lnTo>
                      <a:pt x="216" y="7"/>
                    </a:lnTo>
                    <a:lnTo>
                      <a:pt x="221" y="5"/>
                    </a:lnTo>
                    <a:lnTo>
                      <a:pt x="227" y="4"/>
                    </a:lnTo>
                    <a:lnTo>
                      <a:pt x="231" y="2"/>
                    </a:lnTo>
                    <a:lnTo>
                      <a:pt x="234" y="0"/>
                    </a:lnTo>
                    <a:lnTo>
                      <a:pt x="236" y="0"/>
                    </a:lnTo>
                    <a:lnTo>
                      <a:pt x="237" y="0"/>
                    </a:lnTo>
                    <a:lnTo>
                      <a:pt x="262" y="36"/>
                    </a:lnTo>
                    <a:lnTo>
                      <a:pt x="252" y="69"/>
                    </a:lnTo>
                    <a:lnTo>
                      <a:pt x="30" y="147"/>
                    </a:lnTo>
                    <a:lnTo>
                      <a:pt x="0" y="82"/>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7" name="Freeform 31"/>
              <p:cNvSpPr>
                <a:spLocks/>
              </p:cNvSpPr>
              <p:nvPr/>
            </p:nvSpPr>
            <p:spPr bwMode="auto">
              <a:xfrm>
                <a:off x="4676" y="3755"/>
                <a:ext cx="272" cy="191"/>
              </a:xfrm>
              <a:custGeom>
                <a:avLst/>
                <a:gdLst>
                  <a:gd name="T0" fmla="*/ 0 w 272"/>
                  <a:gd name="T1" fmla="*/ 101 h 191"/>
                  <a:gd name="T2" fmla="*/ 231 w 272"/>
                  <a:gd name="T3" fmla="*/ 0 h 191"/>
                  <a:gd name="T4" fmla="*/ 256 w 272"/>
                  <a:gd name="T5" fmla="*/ 21 h 191"/>
                  <a:gd name="T6" fmla="*/ 272 w 272"/>
                  <a:gd name="T7" fmla="*/ 62 h 191"/>
                  <a:gd name="T8" fmla="*/ 13 w 272"/>
                  <a:gd name="T9" fmla="*/ 191 h 191"/>
                  <a:gd name="T10" fmla="*/ 0 w 272"/>
                  <a:gd name="T11" fmla="*/ 101 h 191"/>
                  <a:gd name="T12" fmla="*/ 0 w 272"/>
                  <a:gd name="T13" fmla="*/ 101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 h="191">
                    <a:moveTo>
                      <a:pt x="0" y="101"/>
                    </a:moveTo>
                    <a:lnTo>
                      <a:pt x="231" y="0"/>
                    </a:lnTo>
                    <a:lnTo>
                      <a:pt x="256" y="21"/>
                    </a:lnTo>
                    <a:lnTo>
                      <a:pt x="272" y="62"/>
                    </a:lnTo>
                    <a:lnTo>
                      <a:pt x="13" y="191"/>
                    </a:lnTo>
                    <a:lnTo>
                      <a:pt x="0" y="10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8" name="Freeform 32"/>
              <p:cNvSpPr>
                <a:spLocks/>
              </p:cNvSpPr>
              <p:nvPr/>
            </p:nvSpPr>
            <p:spPr bwMode="auto">
              <a:xfrm>
                <a:off x="4388" y="1874"/>
                <a:ext cx="185" cy="114"/>
              </a:xfrm>
              <a:custGeom>
                <a:avLst/>
                <a:gdLst>
                  <a:gd name="T0" fmla="*/ 0 w 185"/>
                  <a:gd name="T1" fmla="*/ 0 h 114"/>
                  <a:gd name="T2" fmla="*/ 159 w 185"/>
                  <a:gd name="T3" fmla="*/ 1 h 114"/>
                  <a:gd name="T4" fmla="*/ 164 w 185"/>
                  <a:gd name="T5" fmla="*/ 6 h 114"/>
                  <a:gd name="T6" fmla="*/ 169 w 185"/>
                  <a:gd name="T7" fmla="*/ 11 h 114"/>
                  <a:gd name="T8" fmla="*/ 170 w 185"/>
                  <a:gd name="T9" fmla="*/ 14 h 114"/>
                  <a:gd name="T10" fmla="*/ 172 w 185"/>
                  <a:gd name="T11" fmla="*/ 17 h 114"/>
                  <a:gd name="T12" fmla="*/ 175 w 185"/>
                  <a:gd name="T13" fmla="*/ 21 h 114"/>
                  <a:gd name="T14" fmla="*/ 177 w 185"/>
                  <a:gd name="T15" fmla="*/ 24 h 114"/>
                  <a:gd name="T16" fmla="*/ 178 w 185"/>
                  <a:gd name="T17" fmla="*/ 27 h 114"/>
                  <a:gd name="T18" fmla="*/ 178 w 185"/>
                  <a:gd name="T19" fmla="*/ 31 h 114"/>
                  <a:gd name="T20" fmla="*/ 180 w 185"/>
                  <a:gd name="T21" fmla="*/ 34 h 114"/>
                  <a:gd name="T22" fmla="*/ 182 w 185"/>
                  <a:gd name="T23" fmla="*/ 37 h 114"/>
                  <a:gd name="T24" fmla="*/ 182 w 185"/>
                  <a:gd name="T25" fmla="*/ 40 h 114"/>
                  <a:gd name="T26" fmla="*/ 182 w 185"/>
                  <a:gd name="T27" fmla="*/ 44 h 114"/>
                  <a:gd name="T28" fmla="*/ 183 w 185"/>
                  <a:gd name="T29" fmla="*/ 47 h 114"/>
                  <a:gd name="T30" fmla="*/ 183 w 185"/>
                  <a:gd name="T31" fmla="*/ 52 h 114"/>
                  <a:gd name="T32" fmla="*/ 183 w 185"/>
                  <a:gd name="T33" fmla="*/ 55 h 114"/>
                  <a:gd name="T34" fmla="*/ 183 w 185"/>
                  <a:gd name="T35" fmla="*/ 58 h 114"/>
                  <a:gd name="T36" fmla="*/ 183 w 185"/>
                  <a:gd name="T37" fmla="*/ 62 h 114"/>
                  <a:gd name="T38" fmla="*/ 185 w 185"/>
                  <a:gd name="T39" fmla="*/ 65 h 114"/>
                  <a:gd name="T40" fmla="*/ 183 w 185"/>
                  <a:gd name="T41" fmla="*/ 68 h 114"/>
                  <a:gd name="T42" fmla="*/ 183 w 185"/>
                  <a:gd name="T43" fmla="*/ 71 h 114"/>
                  <a:gd name="T44" fmla="*/ 183 w 185"/>
                  <a:gd name="T45" fmla="*/ 75 h 114"/>
                  <a:gd name="T46" fmla="*/ 183 w 185"/>
                  <a:gd name="T47" fmla="*/ 80 h 114"/>
                  <a:gd name="T48" fmla="*/ 182 w 185"/>
                  <a:gd name="T49" fmla="*/ 83 h 114"/>
                  <a:gd name="T50" fmla="*/ 180 w 185"/>
                  <a:gd name="T51" fmla="*/ 86 h 114"/>
                  <a:gd name="T52" fmla="*/ 180 w 185"/>
                  <a:gd name="T53" fmla="*/ 89 h 114"/>
                  <a:gd name="T54" fmla="*/ 178 w 185"/>
                  <a:gd name="T55" fmla="*/ 93 h 114"/>
                  <a:gd name="T56" fmla="*/ 177 w 185"/>
                  <a:gd name="T57" fmla="*/ 96 h 114"/>
                  <a:gd name="T58" fmla="*/ 175 w 185"/>
                  <a:gd name="T59" fmla="*/ 99 h 114"/>
                  <a:gd name="T60" fmla="*/ 173 w 185"/>
                  <a:gd name="T61" fmla="*/ 102 h 114"/>
                  <a:gd name="T62" fmla="*/ 172 w 185"/>
                  <a:gd name="T63" fmla="*/ 107 h 114"/>
                  <a:gd name="T64" fmla="*/ 9 w 185"/>
                  <a:gd name="T65" fmla="*/ 114 h 114"/>
                  <a:gd name="T66" fmla="*/ 9 w 185"/>
                  <a:gd name="T67" fmla="*/ 75 h 114"/>
                  <a:gd name="T68" fmla="*/ 149 w 185"/>
                  <a:gd name="T69" fmla="*/ 70 h 114"/>
                  <a:gd name="T70" fmla="*/ 149 w 185"/>
                  <a:gd name="T71" fmla="*/ 70 h 114"/>
                  <a:gd name="T72" fmla="*/ 149 w 185"/>
                  <a:gd name="T73" fmla="*/ 68 h 114"/>
                  <a:gd name="T74" fmla="*/ 151 w 185"/>
                  <a:gd name="T75" fmla="*/ 65 h 114"/>
                  <a:gd name="T76" fmla="*/ 151 w 185"/>
                  <a:gd name="T77" fmla="*/ 60 h 114"/>
                  <a:gd name="T78" fmla="*/ 151 w 185"/>
                  <a:gd name="T79" fmla="*/ 55 h 114"/>
                  <a:gd name="T80" fmla="*/ 149 w 185"/>
                  <a:gd name="T81" fmla="*/ 50 h 114"/>
                  <a:gd name="T82" fmla="*/ 149 w 185"/>
                  <a:gd name="T83" fmla="*/ 47 h 114"/>
                  <a:gd name="T84" fmla="*/ 147 w 185"/>
                  <a:gd name="T85" fmla="*/ 44 h 114"/>
                  <a:gd name="T86" fmla="*/ 146 w 185"/>
                  <a:gd name="T87" fmla="*/ 40 h 114"/>
                  <a:gd name="T88" fmla="*/ 144 w 185"/>
                  <a:gd name="T89" fmla="*/ 37 h 114"/>
                  <a:gd name="T90" fmla="*/ 2 w 185"/>
                  <a:gd name="T91" fmla="*/ 37 h 114"/>
                  <a:gd name="T92" fmla="*/ 0 w 185"/>
                  <a:gd name="T93" fmla="*/ 0 h 114"/>
                  <a:gd name="T94" fmla="*/ 0 w 185"/>
                  <a:gd name="T95" fmla="*/ 0 h 1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5" h="114">
                    <a:moveTo>
                      <a:pt x="0" y="0"/>
                    </a:moveTo>
                    <a:lnTo>
                      <a:pt x="159" y="1"/>
                    </a:lnTo>
                    <a:lnTo>
                      <a:pt x="164" y="6"/>
                    </a:lnTo>
                    <a:lnTo>
                      <a:pt x="169" y="11"/>
                    </a:lnTo>
                    <a:lnTo>
                      <a:pt x="170" y="14"/>
                    </a:lnTo>
                    <a:lnTo>
                      <a:pt x="172" y="17"/>
                    </a:lnTo>
                    <a:lnTo>
                      <a:pt x="175" y="21"/>
                    </a:lnTo>
                    <a:lnTo>
                      <a:pt x="177" y="24"/>
                    </a:lnTo>
                    <a:lnTo>
                      <a:pt x="178" y="27"/>
                    </a:lnTo>
                    <a:lnTo>
                      <a:pt x="178" y="31"/>
                    </a:lnTo>
                    <a:lnTo>
                      <a:pt x="180" y="34"/>
                    </a:lnTo>
                    <a:lnTo>
                      <a:pt x="182" y="37"/>
                    </a:lnTo>
                    <a:lnTo>
                      <a:pt x="182" y="40"/>
                    </a:lnTo>
                    <a:lnTo>
                      <a:pt x="182" y="44"/>
                    </a:lnTo>
                    <a:lnTo>
                      <a:pt x="183" y="47"/>
                    </a:lnTo>
                    <a:lnTo>
                      <a:pt x="183" y="52"/>
                    </a:lnTo>
                    <a:lnTo>
                      <a:pt x="183" y="55"/>
                    </a:lnTo>
                    <a:lnTo>
                      <a:pt x="183" y="58"/>
                    </a:lnTo>
                    <a:lnTo>
                      <a:pt x="183" y="62"/>
                    </a:lnTo>
                    <a:lnTo>
                      <a:pt x="185" y="65"/>
                    </a:lnTo>
                    <a:lnTo>
                      <a:pt x="183" y="68"/>
                    </a:lnTo>
                    <a:lnTo>
                      <a:pt x="183" y="71"/>
                    </a:lnTo>
                    <a:lnTo>
                      <a:pt x="183" y="75"/>
                    </a:lnTo>
                    <a:lnTo>
                      <a:pt x="183" y="80"/>
                    </a:lnTo>
                    <a:lnTo>
                      <a:pt x="182" y="83"/>
                    </a:lnTo>
                    <a:lnTo>
                      <a:pt x="180" y="86"/>
                    </a:lnTo>
                    <a:lnTo>
                      <a:pt x="180" y="89"/>
                    </a:lnTo>
                    <a:lnTo>
                      <a:pt x="178" y="93"/>
                    </a:lnTo>
                    <a:lnTo>
                      <a:pt x="177" y="96"/>
                    </a:lnTo>
                    <a:lnTo>
                      <a:pt x="175" y="99"/>
                    </a:lnTo>
                    <a:lnTo>
                      <a:pt x="173" y="102"/>
                    </a:lnTo>
                    <a:lnTo>
                      <a:pt x="172" y="107"/>
                    </a:lnTo>
                    <a:lnTo>
                      <a:pt x="9" y="114"/>
                    </a:lnTo>
                    <a:lnTo>
                      <a:pt x="9" y="75"/>
                    </a:lnTo>
                    <a:lnTo>
                      <a:pt x="149" y="70"/>
                    </a:lnTo>
                    <a:lnTo>
                      <a:pt x="149" y="68"/>
                    </a:lnTo>
                    <a:lnTo>
                      <a:pt x="151" y="65"/>
                    </a:lnTo>
                    <a:lnTo>
                      <a:pt x="151" y="60"/>
                    </a:lnTo>
                    <a:lnTo>
                      <a:pt x="151" y="55"/>
                    </a:lnTo>
                    <a:lnTo>
                      <a:pt x="149" y="50"/>
                    </a:lnTo>
                    <a:lnTo>
                      <a:pt x="149" y="47"/>
                    </a:lnTo>
                    <a:lnTo>
                      <a:pt x="147" y="44"/>
                    </a:lnTo>
                    <a:lnTo>
                      <a:pt x="146" y="40"/>
                    </a:lnTo>
                    <a:lnTo>
                      <a:pt x="144" y="37"/>
                    </a:lnTo>
                    <a:lnTo>
                      <a:pt x="2" y="3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9" name="Freeform 33"/>
              <p:cNvSpPr>
                <a:spLocks/>
              </p:cNvSpPr>
              <p:nvPr/>
            </p:nvSpPr>
            <p:spPr bwMode="auto">
              <a:xfrm>
                <a:off x="4237" y="1665"/>
                <a:ext cx="147" cy="63"/>
              </a:xfrm>
              <a:custGeom>
                <a:avLst/>
                <a:gdLst>
                  <a:gd name="T0" fmla="*/ 142 w 147"/>
                  <a:gd name="T1" fmla="*/ 8 h 63"/>
                  <a:gd name="T2" fmla="*/ 86 w 147"/>
                  <a:gd name="T3" fmla="*/ 0 h 63"/>
                  <a:gd name="T4" fmla="*/ 0 w 147"/>
                  <a:gd name="T5" fmla="*/ 31 h 63"/>
                  <a:gd name="T6" fmla="*/ 4 w 147"/>
                  <a:gd name="T7" fmla="*/ 63 h 63"/>
                  <a:gd name="T8" fmla="*/ 89 w 147"/>
                  <a:gd name="T9" fmla="*/ 37 h 63"/>
                  <a:gd name="T10" fmla="*/ 147 w 147"/>
                  <a:gd name="T11" fmla="*/ 44 h 63"/>
                  <a:gd name="T12" fmla="*/ 142 w 147"/>
                  <a:gd name="T13" fmla="*/ 8 h 63"/>
                  <a:gd name="T14" fmla="*/ 142 w 147"/>
                  <a:gd name="T15" fmla="*/ 8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7" h="63">
                    <a:moveTo>
                      <a:pt x="142" y="8"/>
                    </a:moveTo>
                    <a:lnTo>
                      <a:pt x="86" y="0"/>
                    </a:lnTo>
                    <a:lnTo>
                      <a:pt x="0" y="31"/>
                    </a:lnTo>
                    <a:lnTo>
                      <a:pt x="4" y="63"/>
                    </a:lnTo>
                    <a:lnTo>
                      <a:pt x="89" y="37"/>
                    </a:lnTo>
                    <a:lnTo>
                      <a:pt x="147" y="44"/>
                    </a:lnTo>
                    <a:lnTo>
                      <a:pt x="1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0" name="Freeform 34"/>
              <p:cNvSpPr>
                <a:spLocks/>
              </p:cNvSpPr>
              <p:nvPr/>
            </p:nvSpPr>
            <p:spPr bwMode="auto">
              <a:xfrm>
                <a:off x="4424" y="2086"/>
                <a:ext cx="190" cy="122"/>
              </a:xfrm>
              <a:custGeom>
                <a:avLst/>
                <a:gdLst>
                  <a:gd name="T0" fmla="*/ 0 w 190"/>
                  <a:gd name="T1" fmla="*/ 8 h 122"/>
                  <a:gd name="T2" fmla="*/ 164 w 190"/>
                  <a:gd name="T3" fmla="*/ 0 h 122"/>
                  <a:gd name="T4" fmla="*/ 168 w 190"/>
                  <a:gd name="T5" fmla="*/ 5 h 122"/>
                  <a:gd name="T6" fmla="*/ 175 w 190"/>
                  <a:gd name="T7" fmla="*/ 9 h 122"/>
                  <a:gd name="T8" fmla="*/ 177 w 190"/>
                  <a:gd name="T9" fmla="*/ 13 h 122"/>
                  <a:gd name="T10" fmla="*/ 178 w 190"/>
                  <a:gd name="T11" fmla="*/ 16 h 122"/>
                  <a:gd name="T12" fmla="*/ 180 w 190"/>
                  <a:gd name="T13" fmla="*/ 19 h 122"/>
                  <a:gd name="T14" fmla="*/ 182 w 190"/>
                  <a:gd name="T15" fmla="*/ 23 h 122"/>
                  <a:gd name="T16" fmla="*/ 183 w 190"/>
                  <a:gd name="T17" fmla="*/ 26 h 122"/>
                  <a:gd name="T18" fmla="*/ 185 w 190"/>
                  <a:gd name="T19" fmla="*/ 29 h 122"/>
                  <a:gd name="T20" fmla="*/ 185 w 190"/>
                  <a:gd name="T21" fmla="*/ 32 h 122"/>
                  <a:gd name="T22" fmla="*/ 186 w 190"/>
                  <a:gd name="T23" fmla="*/ 36 h 122"/>
                  <a:gd name="T24" fmla="*/ 188 w 190"/>
                  <a:gd name="T25" fmla="*/ 39 h 122"/>
                  <a:gd name="T26" fmla="*/ 188 w 190"/>
                  <a:gd name="T27" fmla="*/ 42 h 122"/>
                  <a:gd name="T28" fmla="*/ 190 w 190"/>
                  <a:gd name="T29" fmla="*/ 45 h 122"/>
                  <a:gd name="T30" fmla="*/ 190 w 190"/>
                  <a:gd name="T31" fmla="*/ 50 h 122"/>
                  <a:gd name="T32" fmla="*/ 190 w 190"/>
                  <a:gd name="T33" fmla="*/ 54 h 122"/>
                  <a:gd name="T34" fmla="*/ 190 w 190"/>
                  <a:gd name="T35" fmla="*/ 57 h 122"/>
                  <a:gd name="T36" fmla="*/ 190 w 190"/>
                  <a:gd name="T37" fmla="*/ 60 h 122"/>
                  <a:gd name="T38" fmla="*/ 190 w 190"/>
                  <a:gd name="T39" fmla="*/ 63 h 122"/>
                  <a:gd name="T40" fmla="*/ 190 w 190"/>
                  <a:gd name="T41" fmla="*/ 67 h 122"/>
                  <a:gd name="T42" fmla="*/ 190 w 190"/>
                  <a:gd name="T43" fmla="*/ 70 h 122"/>
                  <a:gd name="T44" fmla="*/ 190 w 190"/>
                  <a:gd name="T45" fmla="*/ 73 h 122"/>
                  <a:gd name="T46" fmla="*/ 190 w 190"/>
                  <a:gd name="T47" fmla="*/ 78 h 122"/>
                  <a:gd name="T48" fmla="*/ 188 w 190"/>
                  <a:gd name="T49" fmla="*/ 80 h 122"/>
                  <a:gd name="T50" fmla="*/ 186 w 190"/>
                  <a:gd name="T51" fmla="*/ 83 h 122"/>
                  <a:gd name="T52" fmla="*/ 185 w 190"/>
                  <a:gd name="T53" fmla="*/ 86 h 122"/>
                  <a:gd name="T54" fmla="*/ 185 w 190"/>
                  <a:gd name="T55" fmla="*/ 89 h 122"/>
                  <a:gd name="T56" fmla="*/ 183 w 190"/>
                  <a:gd name="T57" fmla="*/ 93 h 122"/>
                  <a:gd name="T58" fmla="*/ 182 w 190"/>
                  <a:gd name="T59" fmla="*/ 96 h 122"/>
                  <a:gd name="T60" fmla="*/ 180 w 190"/>
                  <a:gd name="T61" fmla="*/ 99 h 122"/>
                  <a:gd name="T62" fmla="*/ 178 w 190"/>
                  <a:gd name="T63" fmla="*/ 104 h 122"/>
                  <a:gd name="T64" fmla="*/ 12 w 190"/>
                  <a:gd name="T65" fmla="*/ 122 h 122"/>
                  <a:gd name="T66" fmla="*/ 8 w 190"/>
                  <a:gd name="T67" fmla="*/ 86 h 122"/>
                  <a:gd name="T68" fmla="*/ 154 w 190"/>
                  <a:gd name="T69" fmla="*/ 68 h 122"/>
                  <a:gd name="T70" fmla="*/ 154 w 190"/>
                  <a:gd name="T71" fmla="*/ 67 h 122"/>
                  <a:gd name="T72" fmla="*/ 155 w 190"/>
                  <a:gd name="T73" fmla="*/ 65 h 122"/>
                  <a:gd name="T74" fmla="*/ 155 w 190"/>
                  <a:gd name="T75" fmla="*/ 62 h 122"/>
                  <a:gd name="T76" fmla="*/ 157 w 190"/>
                  <a:gd name="T77" fmla="*/ 57 h 122"/>
                  <a:gd name="T78" fmla="*/ 155 w 190"/>
                  <a:gd name="T79" fmla="*/ 52 h 122"/>
                  <a:gd name="T80" fmla="*/ 155 w 190"/>
                  <a:gd name="T81" fmla="*/ 47 h 122"/>
                  <a:gd name="T82" fmla="*/ 154 w 190"/>
                  <a:gd name="T83" fmla="*/ 44 h 122"/>
                  <a:gd name="T84" fmla="*/ 152 w 190"/>
                  <a:gd name="T85" fmla="*/ 41 h 122"/>
                  <a:gd name="T86" fmla="*/ 150 w 190"/>
                  <a:gd name="T87" fmla="*/ 37 h 122"/>
                  <a:gd name="T88" fmla="*/ 149 w 190"/>
                  <a:gd name="T89" fmla="*/ 34 h 122"/>
                  <a:gd name="T90" fmla="*/ 7 w 190"/>
                  <a:gd name="T91" fmla="*/ 49 h 122"/>
                  <a:gd name="T92" fmla="*/ 0 w 190"/>
                  <a:gd name="T93" fmla="*/ 8 h 122"/>
                  <a:gd name="T94" fmla="*/ 0 w 190"/>
                  <a:gd name="T95" fmla="*/ 8 h 1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0" h="122">
                    <a:moveTo>
                      <a:pt x="0" y="8"/>
                    </a:moveTo>
                    <a:lnTo>
                      <a:pt x="164" y="0"/>
                    </a:lnTo>
                    <a:lnTo>
                      <a:pt x="168" y="5"/>
                    </a:lnTo>
                    <a:lnTo>
                      <a:pt x="175" y="9"/>
                    </a:lnTo>
                    <a:lnTo>
                      <a:pt x="177" y="13"/>
                    </a:lnTo>
                    <a:lnTo>
                      <a:pt x="178" y="16"/>
                    </a:lnTo>
                    <a:lnTo>
                      <a:pt x="180" y="19"/>
                    </a:lnTo>
                    <a:lnTo>
                      <a:pt x="182" y="23"/>
                    </a:lnTo>
                    <a:lnTo>
                      <a:pt x="183" y="26"/>
                    </a:lnTo>
                    <a:lnTo>
                      <a:pt x="185" y="29"/>
                    </a:lnTo>
                    <a:lnTo>
                      <a:pt x="185" y="32"/>
                    </a:lnTo>
                    <a:lnTo>
                      <a:pt x="186" y="36"/>
                    </a:lnTo>
                    <a:lnTo>
                      <a:pt x="188" y="39"/>
                    </a:lnTo>
                    <a:lnTo>
                      <a:pt x="188" y="42"/>
                    </a:lnTo>
                    <a:lnTo>
                      <a:pt x="190" y="45"/>
                    </a:lnTo>
                    <a:lnTo>
                      <a:pt x="190" y="50"/>
                    </a:lnTo>
                    <a:lnTo>
                      <a:pt x="190" y="54"/>
                    </a:lnTo>
                    <a:lnTo>
                      <a:pt x="190" y="57"/>
                    </a:lnTo>
                    <a:lnTo>
                      <a:pt x="190" y="60"/>
                    </a:lnTo>
                    <a:lnTo>
                      <a:pt x="190" y="63"/>
                    </a:lnTo>
                    <a:lnTo>
                      <a:pt x="190" y="67"/>
                    </a:lnTo>
                    <a:lnTo>
                      <a:pt x="190" y="70"/>
                    </a:lnTo>
                    <a:lnTo>
                      <a:pt x="190" y="73"/>
                    </a:lnTo>
                    <a:lnTo>
                      <a:pt x="190" y="78"/>
                    </a:lnTo>
                    <a:lnTo>
                      <a:pt x="188" y="80"/>
                    </a:lnTo>
                    <a:lnTo>
                      <a:pt x="186" y="83"/>
                    </a:lnTo>
                    <a:lnTo>
                      <a:pt x="185" y="86"/>
                    </a:lnTo>
                    <a:lnTo>
                      <a:pt x="185" y="89"/>
                    </a:lnTo>
                    <a:lnTo>
                      <a:pt x="183" y="93"/>
                    </a:lnTo>
                    <a:lnTo>
                      <a:pt x="182" y="96"/>
                    </a:lnTo>
                    <a:lnTo>
                      <a:pt x="180" y="99"/>
                    </a:lnTo>
                    <a:lnTo>
                      <a:pt x="178" y="104"/>
                    </a:lnTo>
                    <a:lnTo>
                      <a:pt x="12" y="122"/>
                    </a:lnTo>
                    <a:lnTo>
                      <a:pt x="8" y="86"/>
                    </a:lnTo>
                    <a:lnTo>
                      <a:pt x="154" y="68"/>
                    </a:lnTo>
                    <a:lnTo>
                      <a:pt x="154" y="67"/>
                    </a:lnTo>
                    <a:lnTo>
                      <a:pt x="155" y="65"/>
                    </a:lnTo>
                    <a:lnTo>
                      <a:pt x="155" y="62"/>
                    </a:lnTo>
                    <a:lnTo>
                      <a:pt x="157" y="57"/>
                    </a:lnTo>
                    <a:lnTo>
                      <a:pt x="155" y="52"/>
                    </a:lnTo>
                    <a:lnTo>
                      <a:pt x="155" y="47"/>
                    </a:lnTo>
                    <a:lnTo>
                      <a:pt x="154" y="44"/>
                    </a:lnTo>
                    <a:lnTo>
                      <a:pt x="152" y="41"/>
                    </a:lnTo>
                    <a:lnTo>
                      <a:pt x="150" y="37"/>
                    </a:lnTo>
                    <a:lnTo>
                      <a:pt x="149" y="34"/>
                    </a:lnTo>
                    <a:lnTo>
                      <a:pt x="7" y="49"/>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1" name="Freeform 35"/>
              <p:cNvSpPr>
                <a:spLocks/>
              </p:cNvSpPr>
              <p:nvPr/>
            </p:nvSpPr>
            <p:spPr bwMode="auto">
              <a:xfrm>
                <a:off x="4447" y="2295"/>
                <a:ext cx="214" cy="142"/>
              </a:xfrm>
              <a:custGeom>
                <a:avLst/>
                <a:gdLst>
                  <a:gd name="T0" fmla="*/ 0 w 214"/>
                  <a:gd name="T1" fmla="*/ 24 h 142"/>
                  <a:gd name="T2" fmla="*/ 185 w 214"/>
                  <a:gd name="T3" fmla="*/ 0 h 142"/>
                  <a:gd name="T4" fmla="*/ 188 w 214"/>
                  <a:gd name="T5" fmla="*/ 1 h 142"/>
                  <a:gd name="T6" fmla="*/ 190 w 214"/>
                  <a:gd name="T7" fmla="*/ 3 h 142"/>
                  <a:gd name="T8" fmla="*/ 193 w 214"/>
                  <a:gd name="T9" fmla="*/ 6 h 142"/>
                  <a:gd name="T10" fmla="*/ 196 w 214"/>
                  <a:gd name="T11" fmla="*/ 9 h 142"/>
                  <a:gd name="T12" fmla="*/ 198 w 214"/>
                  <a:gd name="T13" fmla="*/ 14 h 142"/>
                  <a:gd name="T14" fmla="*/ 201 w 214"/>
                  <a:gd name="T15" fmla="*/ 18 h 142"/>
                  <a:gd name="T16" fmla="*/ 203 w 214"/>
                  <a:gd name="T17" fmla="*/ 21 h 142"/>
                  <a:gd name="T18" fmla="*/ 204 w 214"/>
                  <a:gd name="T19" fmla="*/ 26 h 142"/>
                  <a:gd name="T20" fmla="*/ 206 w 214"/>
                  <a:gd name="T21" fmla="*/ 29 h 142"/>
                  <a:gd name="T22" fmla="*/ 207 w 214"/>
                  <a:gd name="T23" fmla="*/ 32 h 142"/>
                  <a:gd name="T24" fmla="*/ 209 w 214"/>
                  <a:gd name="T25" fmla="*/ 37 h 142"/>
                  <a:gd name="T26" fmla="*/ 211 w 214"/>
                  <a:gd name="T27" fmla="*/ 40 h 142"/>
                  <a:gd name="T28" fmla="*/ 212 w 214"/>
                  <a:gd name="T29" fmla="*/ 44 h 142"/>
                  <a:gd name="T30" fmla="*/ 212 w 214"/>
                  <a:gd name="T31" fmla="*/ 49 h 142"/>
                  <a:gd name="T32" fmla="*/ 214 w 214"/>
                  <a:gd name="T33" fmla="*/ 52 h 142"/>
                  <a:gd name="T34" fmla="*/ 214 w 214"/>
                  <a:gd name="T35" fmla="*/ 57 h 142"/>
                  <a:gd name="T36" fmla="*/ 214 w 214"/>
                  <a:gd name="T37" fmla="*/ 60 h 142"/>
                  <a:gd name="T38" fmla="*/ 214 w 214"/>
                  <a:gd name="T39" fmla="*/ 65 h 142"/>
                  <a:gd name="T40" fmla="*/ 214 w 214"/>
                  <a:gd name="T41" fmla="*/ 68 h 142"/>
                  <a:gd name="T42" fmla="*/ 214 w 214"/>
                  <a:gd name="T43" fmla="*/ 71 h 142"/>
                  <a:gd name="T44" fmla="*/ 214 w 214"/>
                  <a:gd name="T45" fmla="*/ 75 h 142"/>
                  <a:gd name="T46" fmla="*/ 212 w 214"/>
                  <a:gd name="T47" fmla="*/ 80 h 142"/>
                  <a:gd name="T48" fmla="*/ 212 w 214"/>
                  <a:gd name="T49" fmla="*/ 83 h 142"/>
                  <a:gd name="T50" fmla="*/ 212 w 214"/>
                  <a:gd name="T51" fmla="*/ 86 h 142"/>
                  <a:gd name="T52" fmla="*/ 211 w 214"/>
                  <a:gd name="T53" fmla="*/ 89 h 142"/>
                  <a:gd name="T54" fmla="*/ 209 w 214"/>
                  <a:gd name="T55" fmla="*/ 93 h 142"/>
                  <a:gd name="T56" fmla="*/ 207 w 214"/>
                  <a:gd name="T57" fmla="*/ 96 h 142"/>
                  <a:gd name="T58" fmla="*/ 206 w 214"/>
                  <a:gd name="T59" fmla="*/ 99 h 142"/>
                  <a:gd name="T60" fmla="*/ 203 w 214"/>
                  <a:gd name="T61" fmla="*/ 106 h 142"/>
                  <a:gd name="T62" fmla="*/ 201 w 214"/>
                  <a:gd name="T63" fmla="*/ 111 h 142"/>
                  <a:gd name="T64" fmla="*/ 20 w 214"/>
                  <a:gd name="T65" fmla="*/ 142 h 142"/>
                  <a:gd name="T66" fmla="*/ 8 w 214"/>
                  <a:gd name="T67" fmla="*/ 102 h 142"/>
                  <a:gd name="T68" fmla="*/ 178 w 214"/>
                  <a:gd name="T69" fmla="*/ 73 h 142"/>
                  <a:gd name="T70" fmla="*/ 178 w 214"/>
                  <a:gd name="T71" fmla="*/ 71 h 142"/>
                  <a:gd name="T72" fmla="*/ 180 w 214"/>
                  <a:gd name="T73" fmla="*/ 70 h 142"/>
                  <a:gd name="T74" fmla="*/ 180 w 214"/>
                  <a:gd name="T75" fmla="*/ 68 h 142"/>
                  <a:gd name="T76" fmla="*/ 180 w 214"/>
                  <a:gd name="T77" fmla="*/ 65 h 142"/>
                  <a:gd name="T78" fmla="*/ 180 w 214"/>
                  <a:gd name="T79" fmla="*/ 58 h 142"/>
                  <a:gd name="T80" fmla="*/ 178 w 214"/>
                  <a:gd name="T81" fmla="*/ 55 h 142"/>
                  <a:gd name="T82" fmla="*/ 176 w 214"/>
                  <a:gd name="T83" fmla="*/ 49 h 142"/>
                  <a:gd name="T84" fmla="*/ 172 w 214"/>
                  <a:gd name="T85" fmla="*/ 42 h 142"/>
                  <a:gd name="T86" fmla="*/ 13 w 214"/>
                  <a:gd name="T87" fmla="*/ 67 h 142"/>
                  <a:gd name="T88" fmla="*/ 0 w 214"/>
                  <a:gd name="T89" fmla="*/ 24 h 142"/>
                  <a:gd name="T90" fmla="*/ 0 w 214"/>
                  <a:gd name="T91" fmla="*/ 24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4" h="142">
                    <a:moveTo>
                      <a:pt x="0" y="24"/>
                    </a:moveTo>
                    <a:lnTo>
                      <a:pt x="185" y="0"/>
                    </a:lnTo>
                    <a:lnTo>
                      <a:pt x="188" y="1"/>
                    </a:lnTo>
                    <a:lnTo>
                      <a:pt x="190" y="3"/>
                    </a:lnTo>
                    <a:lnTo>
                      <a:pt x="193" y="6"/>
                    </a:lnTo>
                    <a:lnTo>
                      <a:pt x="196" y="9"/>
                    </a:lnTo>
                    <a:lnTo>
                      <a:pt x="198" y="14"/>
                    </a:lnTo>
                    <a:lnTo>
                      <a:pt x="201" y="18"/>
                    </a:lnTo>
                    <a:lnTo>
                      <a:pt x="203" y="21"/>
                    </a:lnTo>
                    <a:lnTo>
                      <a:pt x="204" y="26"/>
                    </a:lnTo>
                    <a:lnTo>
                      <a:pt x="206" y="29"/>
                    </a:lnTo>
                    <a:lnTo>
                      <a:pt x="207" y="32"/>
                    </a:lnTo>
                    <a:lnTo>
                      <a:pt x="209" y="37"/>
                    </a:lnTo>
                    <a:lnTo>
                      <a:pt x="211" y="40"/>
                    </a:lnTo>
                    <a:lnTo>
                      <a:pt x="212" y="44"/>
                    </a:lnTo>
                    <a:lnTo>
                      <a:pt x="212" y="49"/>
                    </a:lnTo>
                    <a:lnTo>
                      <a:pt x="214" y="52"/>
                    </a:lnTo>
                    <a:lnTo>
                      <a:pt x="214" y="57"/>
                    </a:lnTo>
                    <a:lnTo>
                      <a:pt x="214" y="60"/>
                    </a:lnTo>
                    <a:lnTo>
                      <a:pt x="214" y="65"/>
                    </a:lnTo>
                    <a:lnTo>
                      <a:pt x="214" y="68"/>
                    </a:lnTo>
                    <a:lnTo>
                      <a:pt x="214" y="71"/>
                    </a:lnTo>
                    <a:lnTo>
                      <a:pt x="214" y="75"/>
                    </a:lnTo>
                    <a:lnTo>
                      <a:pt x="212" y="80"/>
                    </a:lnTo>
                    <a:lnTo>
                      <a:pt x="212" y="83"/>
                    </a:lnTo>
                    <a:lnTo>
                      <a:pt x="212" y="86"/>
                    </a:lnTo>
                    <a:lnTo>
                      <a:pt x="211" y="89"/>
                    </a:lnTo>
                    <a:lnTo>
                      <a:pt x="209" y="93"/>
                    </a:lnTo>
                    <a:lnTo>
                      <a:pt x="207" y="96"/>
                    </a:lnTo>
                    <a:lnTo>
                      <a:pt x="206" y="99"/>
                    </a:lnTo>
                    <a:lnTo>
                      <a:pt x="203" y="106"/>
                    </a:lnTo>
                    <a:lnTo>
                      <a:pt x="201" y="111"/>
                    </a:lnTo>
                    <a:lnTo>
                      <a:pt x="20" y="142"/>
                    </a:lnTo>
                    <a:lnTo>
                      <a:pt x="8" y="102"/>
                    </a:lnTo>
                    <a:lnTo>
                      <a:pt x="178" y="73"/>
                    </a:lnTo>
                    <a:lnTo>
                      <a:pt x="178" y="71"/>
                    </a:lnTo>
                    <a:lnTo>
                      <a:pt x="180" y="70"/>
                    </a:lnTo>
                    <a:lnTo>
                      <a:pt x="180" y="68"/>
                    </a:lnTo>
                    <a:lnTo>
                      <a:pt x="180" y="65"/>
                    </a:lnTo>
                    <a:lnTo>
                      <a:pt x="180" y="58"/>
                    </a:lnTo>
                    <a:lnTo>
                      <a:pt x="178" y="55"/>
                    </a:lnTo>
                    <a:lnTo>
                      <a:pt x="176" y="49"/>
                    </a:lnTo>
                    <a:lnTo>
                      <a:pt x="172" y="42"/>
                    </a:lnTo>
                    <a:lnTo>
                      <a:pt x="13" y="67"/>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2" name="Freeform 36"/>
              <p:cNvSpPr>
                <a:spLocks/>
              </p:cNvSpPr>
              <p:nvPr/>
            </p:nvSpPr>
            <p:spPr bwMode="auto">
              <a:xfrm>
                <a:off x="4486" y="2507"/>
                <a:ext cx="219" cy="153"/>
              </a:xfrm>
              <a:custGeom>
                <a:avLst/>
                <a:gdLst>
                  <a:gd name="T0" fmla="*/ 0 w 219"/>
                  <a:gd name="T1" fmla="*/ 34 h 153"/>
                  <a:gd name="T2" fmla="*/ 190 w 219"/>
                  <a:gd name="T3" fmla="*/ 0 h 153"/>
                  <a:gd name="T4" fmla="*/ 191 w 219"/>
                  <a:gd name="T5" fmla="*/ 1 h 153"/>
                  <a:gd name="T6" fmla="*/ 195 w 219"/>
                  <a:gd name="T7" fmla="*/ 5 h 153"/>
                  <a:gd name="T8" fmla="*/ 198 w 219"/>
                  <a:gd name="T9" fmla="*/ 8 h 153"/>
                  <a:gd name="T10" fmla="*/ 199 w 219"/>
                  <a:gd name="T11" fmla="*/ 11 h 153"/>
                  <a:gd name="T12" fmla="*/ 203 w 219"/>
                  <a:gd name="T13" fmla="*/ 16 h 153"/>
                  <a:gd name="T14" fmla="*/ 204 w 219"/>
                  <a:gd name="T15" fmla="*/ 19 h 153"/>
                  <a:gd name="T16" fmla="*/ 206 w 219"/>
                  <a:gd name="T17" fmla="*/ 23 h 153"/>
                  <a:gd name="T18" fmla="*/ 209 w 219"/>
                  <a:gd name="T19" fmla="*/ 28 h 153"/>
                  <a:gd name="T20" fmla="*/ 211 w 219"/>
                  <a:gd name="T21" fmla="*/ 32 h 153"/>
                  <a:gd name="T22" fmla="*/ 213 w 219"/>
                  <a:gd name="T23" fmla="*/ 36 h 153"/>
                  <a:gd name="T24" fmla="*/ 214 w 219"/>
                  <a:gd name="T25" fmla="*/ 41 h 153"/>
                  <a:gd name="T26" fmla="*/ 216 w 219"/>
                  <a:gd name="T27" fmla="*/ 44 h 153"/>
                  <a:gd name="T28" fmla="*/ 216 w 219"/>
                  <a:gd name="T29" fmla="*/ 49 h 153"/>
                  <a:gd name="T30" fmla="*/ 217 w 219"/>
                  <a:gd name="T31" fmla="*/ 52 h 153"/>
                  <a:gd name="T32" fmla="*/ 217 w 219"/>
                  <a:gd name="T33" fmla="*/ 57 h 153"/>
                  <a:gd name="T34" fmla="*/ 219 w 219"/>
                  <a:gd name="T35" fmla="*/ 60 h 153"/>
                  <a:gd name="T36" fmla="*/ 219 w 219"/>
                  <a:gd name="T37" fmla="*/ 63 h 153"/>
                  <a:gd name="T38" fmla="*/ 219 w 219"/>
                  <a:gd name="T39" fmla="*/ 68 h 153"/>
                  <a:gd name="T40" fmla="*/ 219 w 219"/>
                  <a:gd name="T41" fmla="*/ 72 h 153"/>
                  <a:gd name="T42" fmla="*/ 219 w 219"/>
                  <a:gd name="T43" fmla="*/ 76 h 153"/>
                  <a:gd name="T44" fmla="*/ 217 w 219"/>
                  <a:gd name="T45" fmla="*/ 80 h 153"/>
                  <a:gd name="T46" fmla="*/ 217 w 219"/>
                  <a:gd name="T47" fmla="*/ 83 h 153"/>
                  <a:gd name="T48" fmla="*/ 217 w 219"/>
                  <a:gd name="T49" fmla="*/ 86 h 153"/>
                  <a:gd name="T50" fmla="*/ 217 w 219"/>
                  <a:gd name="T51" fmla="*/ 91 h 153"/>
                  <a:gd name="T52" fmla="*/ 216 w 219"/>
                  <a:gd name="T53" fmla="*/ 94 h 153"/>
                  <a:gd name="T54" fmla="*/ 214 w 219"/>
                  <a:gd name="T55" fmla="*/ 98 h 153"/>
                  <a:gd name="T56" fmla="*/ 214 w 219"/>
                  <a:gd name="T57" fmla="*/ 101 h 153"/>
                  <a:gd name="T58" fmla="*/ 213 w 219"/>
                  <a:gd name="T59" fmla="*/ 104 h 153"/>
                  <a:gd name="T60" fmla="*/ 209 w 219"/>
                  <a:gd name="T61" fmla="*/ 109 h 153"/>
                  <a:gd name="T62" fmla="*/ 206 w 219"/>
                  <a:gd name="T63" fmla="*/ 114 h 153"/>
                  <a:gd name="T64" fmla="*/ 20 w 219"/>
                  <a:gd name="T65" fmla="*/ 153 h 153"/>
                  <a:gd name="T66" fmla="*/ 13 w 219"/>
                  <a:gd name="T67" fmla="*/ 112 h 153"/>
                  <a:gd name="T68" fmla="*/ 183 w 219"/>
                  <a:gd name="T69" fmla="*/ 78 h 153"/>
                  <a:gd name="T70" fmla="*/ 183 w 219"/>
                  <a:gd name="T71" fmla="*/ 78 h 153"/>
                  <a:gd name="T72" fmla="*/ 183 w 219"/>
                  <a:gd name="T73" fmla="*/ 76 h 153"/>
                  <a:gd name="T74" fmla="*/ 185 w 219"/>
                  <a:gd name="T75" fmla="*/ 73 h 153"/>
                  <a:gd name="T76" fmla="*/ 185 w 219"/>
                  <a:gd name="T77" fmla="*/ 70 h 153"/>
                  <a:gd name="T78" fmla="*/ 185 w 219"/>
                  <a:gd name="T79" fmla="*/ 65 h 153"/>
                  <a:gd name="T80" fmla="*/ 183 w 219"/>
                  <a:gd name="T81" fmla="*/ 59 h 153"/>
                  <a:gd name="T82" fmla="*/ 183 w 219"/>
                  <a:gd name="T83" fmla="*/ 55 h 153"/>
                  <a:gd name="T84" fmla="*/ 182 w 219"/>
                  <a:gd name="T85" fmla="*/ 52 h 153"/>
                  <a:gd name="T86" fmla="*/ 180 w 219"/>
                  <a:gd name="T87" fmla="*/ 49 h 153"/>
                  <a:gd name="T88" fmla="*/ 178 w 219"/>
                  <a:gd name="T89" fmla="*/ 47 h 153"/>
                  <a:gd name="T90" fmla="*/ 9 w 219"/>
                  <a:gd name="T91" fmla="*/ 78 h 153"/>
                  <a:gd name="T92" fmla="*/ 0 w 219"/>
                  <a:gd name="T93" fmla="*/ 34 h 153"/>
                  <a:gd name="T94" fmla="*/ 0 w 219"/>
                  <a:gd name="T95" fmla="*/ 34 h 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9" h="153">
                    <a:moveTo>
                      <a:pt x="0" y="34"/>
                    </a:moveTo>
                    <a:lnTo>
                      <a:pt x="190" y="0"/>
                    </a:lnTo>
                    <a:lnTo>
                      <a:pt x="191" y="1"/>
                    </a:lnTo>
                    <a:lnTo>
                      <a:pt x="195" y="5"/>
                    </a:lnTo>
                    <a:lnTo>
                      <a:pt x="198" y="8"/>
                    </a:lnTo>
                    <a:lnTo>
                      <a:pt x="199" y="11"/>
                    </a:lnTo>
                    <a:lnTo>
                      <a:pt x="203" y="16"/>
                    </a:lnTo>
                    <a:lnTo>
                      <a:pt x="204" y="19"/>
                    </a:lnTo>
                    <a:lnTo>
                      <a:pt x="206" y="23"/>
                    </a:lnTo>
                    <a:lnTo>
                      <a:pt x="209" y="28"/>
                    </a:lnTo>
                    <a:lnTo>
                      <a:pt x="211" y="32"/>
                    </a:lnTo>
                    <a:lnTo>
                      <a:pt x="213" y="36"/>
                    </a:lnTo>
                    <a:lnTo>
                      <a:pt x="214" y="41"/>
                    </a:lnTo>
                    <a:lnTo>
                      <a:pt x="216" y="44"/>
                    </a:lnTo>
                    <a:lnTo>
                      <a:pt x="216" y="49"/>
                    </a:lnTo>
                    <a:lnTo>
                      <a:pt x="217" y="52"/>
                    </a:lnTo>
                    <a:lnTo>
                      <a:pt x="217" y="57"/>
                    </a:lnTo>
                    <a:lnTo>
                      <a:pt x="219" y="60"/>
                    </a:lnTo>
                    <a:lnTo>
                      <a:pt x="219" y="63"/>
                    </a:lnTo>
                    <a:lnTo>
                      <a:pt x="219" y="68"/>
                    </a:lnTo>
                    <a:lnTo>
                      <a:pt x="219" y="72"/>
                    </a:lnTo>
                    <a:lnTo>
                      <a:pt x="219" y="76"/>
                    </a:lnTo>
                    <a:lnTo>
                      <a:pt x="217" y="80"/>
                    </a:lnTo>
                    <a:lnTo>
                      <a:pt x="217" y="83"/>
                    </a:lnTo>
                    <a:lnTo>
                      <a:pt x="217" y="86"/>
                    </a:lnTo>
                    <a:lnTo>
                      <a:pt x="217" y="91"/>
                    </a:lnTo>
                    <a:lnTo>
                      <a:pt x="216" y="94"/>
                    </a:lnTo>
                    <a:lnTo>
                      <a:pt x="214" y="98"/>
                    </a:lnTo>
                    <a:lnTo>
                      <a:pt x="214" y="101"/>
                    </a:lnTo>
                    <a:lnTo>
                      <a:pt x="213" y="104"/>
                    </a:lnTo>
                    <a:lnTo>
                      <a:pt x="209" y="109"/>
                    </a:lnTo>
                    <a:lnTo>
                      <a:pt x="206" y="114"/>
                    </a:lnTo>
                    <a:lnTo>
                      <a:pt x="20" y="153"/>
                    </a:lnTo>
                    <a:lnTo>
                      <a:pt x="13" y="112"/>
                    </a:lnTo>
                    <a:lnTo>
                      <a:pt x="183" y="78"/>
                    </a:lnTo>
                    <a:lnTo>
                      <a:pt x="183" y="76"/>
                    </a:lnTo>
                    <a:lnTo>
                      <a:pt x="185" y="73"/>
                    </a:lnTo>
                    <a:lnTo>
                      <a:pt x="185" y="70"/>
                    </a:lnTo>
                    <a:lnTo>
                      <a:pt x="185" y="65"/>
                    </a:lnTo>
                    <a:lnTo>
                      <a:pt x="183" y="59"/>
                    </a:lnTo>
                    <a:lnTo>
                      <a:pt x="183" y="55"/>
                    </a:lnTo>
                    <a:lnTo>
                      <a:pt x="182" y="52"/>
                    </a:lnTo>
                    <a:lnTo>
                      <a:pt x="180" y="49"/>
                    </a:lnTo>
                    <a:lnTo>
                      <a:pt x="178" y="47"/>
                    </a:lnTo>
                    <a:lnTo>
                      <a:pt x="9" y="78"/>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3" name="Freeform 37"/>
              <p:cNvSpPr>
                <a:spLocks/>
              </p:cNvSpPr>
              <p:nvPr/>
            </p:nvSpPr>
            <p:spPr bwMode="auto">
              <a:xfrm>
                <a:off x="4516" y="2730"/>
                <a:ext cx="235" cy="167"/>
              </a:xfrm>
              <a:custGeom>
                <a:avLst/>
                <a:gdLst>
                  <a:gd name="T0" fmla="*/ 0 w 235"/>
                  <a:gd name="T1" fmla="*/ 48 h 167"/>
                  <a:gd name="T2" fmla="*/ 202 w 235"/>
                  <a:gd name="T3" fmla="*/ 0 h 167"/>
                  <a:gd name="T4" fmla="*/ 204 w 235"/>
                  <a:gd name="T5" fmla="*/ 2 h 167"/>
                  <a:gd name="T6" fmla="*/ 207 w 235"/>
                  <a:gd name="T7" fmla="*/ 5 h 167"/>
                  <a:gd name="T8" fmla="*/ 210 w 235"/>
                  <a:gd name="T9" fmla="*/ 9 h 167"/>
                  <a:gd name="T10" fmla="*/ 214 w 235"/>
                  <a:gd name="T11" fmla="*/ 12 h 167"/>
                  <a:gd name="T12" fmla="*/ 215 w 235"/>
                  <a:gd name="T13" fmla="*/ 15 h 167"/>
                  <a:gd name="T14" fmla="*/ 218 w 235"/>
                  <a:gd name="T15" fmla="*/ 20 h 167"/>
                  <a:gd name="T16" fmla="*/ 220 w 235"/>
                  <a:gd name="T17" fmla="*/ 23 h 167"/>
                  <a:gd name="T18" fmla="*/ 223 w 235"/>
                  <a:gd name="T19" fmla="*/ 28 h 167"/>
                  <a:gd name="T20" fmla="*/ 225 w 235"/>
                  <a:gd name="T21" fmla="*/ 31 h 167"/>
                  <a:gd name="T22" fmla="*/ 227 w 235"/>
                  <a:gd name="T23" fmla="*/ 36 h 167"/>
                  <a:gd name="T24" fmla="*/ 228 w 235"/>
                  <a:gd name="T25" fmla="*/ 40 h 167"/>
                  <a:gd name="T26" fmla="*/ 230 w 235"/>
                  <a:gd name="T27" fmla="*/ 44 h 167"/>
                  <a:gd name="T28" fmla="*/ 232 w 235"/>
                  <a:gd name="T29" fmla="*/ 48 h 167"/>
                  <a:gd name="T30" fmla="*/ 232 w 235"/>
                  <a:gd name="T31" fmla="*/ 53 h 167"/>
                  <a:gd name="T32" fmla="*/ 233 w 235"/>
                  <a:gd name="T33" fmla="*/ 56 h 167"/>
                  <a:gd name="T34" fmla="*/ 235 w 235"/>
                  <a:gd name="T35" fmla="*/ 59 h 167"/>
                  <a:gd name="T36" fmla="*/ 235 w 235"/>
                  <a:gd name="T37" fmla="*/ 62 h 167"/>
                  <a:gd name="T38" fmla="*/ 235 w 235"/>
                  <a:gd name="T39" fmla="*/ 67 h 167"/>
                  <a:gd name="T40" fmla="*/ 235 w 235"/>
                  <a:gd name="T41" fmla="*/ 71 h 167"/>
                  <a:gd name="T42" fmla="*/ 235 w 235"/>
                  <a:gd name="T43" fmla="*/ 75 h 167"/>
                  <a:gd name="T44" fmla="*/ 235 w 235"/>
                  <a:gd name="T45" fmla="*/ 79 h 167"/>
                  <a:gd name="T46" fmla="*/ 235 w 235"/>
                  <a:gd name="T47" fmla="*/ 82 h 167"/>
                  <a:gd name="T48" fmla="*/ 235 w 235"/>
                  <a:gd name="T49" fmla="*/ 87 h 167"/>
                  <a:gd name="T50" fmla="*/ 235 w 235"/>
                  <a:gd name="T51" fmla="*/ 90 h 167"/>
                  <a:gd name="T52" fmla="*/ 233 w 235"/>
                  <a:gd name="T53" fmla="*/ 93 h 167"/>
                  <a:gd name="T54" fmla="*/ 232 w 235"/>
                  <a:gd name="T55" fmla="*/ 97 h 167"/>
                  <a:gd name="T56" fmla="*/ 232 w 235"/>
                  <a:gd name="T57" fmla="*/ 100 h 167"/>
                  <a:gd name="T58" fmla="*/ 230 w 235"/>
                  <a:gd name="T59" fmla="*/ 103 h 167"/>
                  <a:gd name="T60" fmla="*/ 228 w 235"/>
                  <a:gd name="T61" fmla="*/ 106 h 167"/>
                  <a:gd name="T62" fmla="*/ 227 w 235"/>
                  <a:gd name="T63" fmla="*/ 110 h 167"/>
                  <a:gd name="T64" fmla="*/ 225 w 235"/>
                  <a:gd name="T65" fmla="*/ 111 h 167"/>
                  <a:gd name="T66" fmla="*/ 223 w 235"/>
                  <a:gd name="T67" fmla="*/ 115 h 167"/>
                  <a:gd name="T68" fmla="*/ 24 w 235"/>
                  <a:gd name="T69" fmla="*/ 167 h 167"/>
                  <a:gd name="T70" fmla="*/ 18 w 235"/>
                  <a:gd name="T71" fmla="*/ 126 h 167"/>
                  <a:gd name="T72" fmla="*/ 199 w 235"/>
                  <a:gd name="T73" fmla="*/ 79 h 167"/>
                  <a:gd name="T74" fmla="*/ 199 w 235"/>
                  <a:gd name="T75" fmla="*/ 77 h 167"/>
                  <a:gd name="T76" fmla="*/ 201 w 235"/>
                  <a:gd name="T77" fmla="*/ 75 h 167"/>
                  <a:gd name="T78" fmla="*/ 201 w 235"/>
                  <a:gd name="T79" fmla="*/ 74 h 167"/>
                  <a:gd name="T80" fmla="*/ 201 w 235"/>
                  <a:gd name="T81" fmla="*/ 71 h 167"/>
                  <a:gd name="T82" fmla="*/ 201 w 235"/>
                  <a:gd name="T83" fmla="*/ 66 h 167"/>
                  <a:gd name="T84" fmla="*/ 199 w 235"/>
                  <a:gd name="T85" fmla="*/ 59 h 167"/>
                  <a:gd name="T86" fmla="*/ 199 w 235"/>
                  <a:gd name="T87" fmla="*/ 57 h 167"/>
                  <a:gd name="T88" fmla="*/ 197 w 235"/>
                  <a:gd name="T89" fmla="*/ 54 h 167"/>
                  <a:gd name="T90" fmla="*/ 194 w 235"/>
                  <a:gd name="T91" fmla="*/ 51 h 167"/>
                  <a:gd name="T92" fmla="*/ 192 w 235"/>
                  <a:gd name="T93" fmla="*/ 48 h 167"/>
                  <a:gd name="T94" fmla="*/ 13 w 235"/>
                  <a:gd name="T95" fmla="*/ 90 h 167"/>
                  <a:gd name="T96" fmla="*/ 0 w 235"/>
                  <a:gd name="T97" fmla="*/ 48 h 167"/>
                  <a:gd name="T98" fmla="*/ 0 w 235"/>
                  <a:gd name="T99" fmla="*/ 48 h 1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35" h="167">
                    <a:moveTo>
                      <a:pt x="0" y="48"/>
                    </a:moveTo>
                    <a:lnTo>
                      <a:pt x="202" y="0"/>
                    </a:lnTo>
                    <a:lnTo>
                      <a:pt x="204" y="2"/>
                    </a:lnTo>
                    <a:lnTo>
                      <a:pt x="207" y="5"/>
                    </a:lnTo>
                    <a:lnTo>
                      <a:pt x="210" y="9"/>
                    </a:lnTo>
                    <a:lnTo>
                      <a:pt x="214" y="12"/>
                    </a:lnTo>
                    <a:lnTo>
                      <a:pt x="215" y="15"/>
                    </a:lnTo>
                    <a:lnTo>
                      <a:pt x="218" y="20"/>
                    </a:lnTo>
                    <a:lnTo>
                      <a:pt x="220" y="23"/>
                    </a:lnTo>
                    <a:lnTo>
                      <a:pt x="223" y="28"/>
                    </a:lnTo>
                    <a:lnTo>
                      <a:pt x="225" y="31"/>
                    </a:lnTo>
                    <a:lnTo>
                      <a:pt x="227" y="36"/>
                    </a:lnTo>
                    <a:lnTo>
                      <a:pt x="228" y="40"/>
                    </a:lnTo>
                    <a:lnTo>
                      <a:pt x="230" y="44"/>
                    </a:lnTo>
                    <a:lnTo>
                      <a:pt x="232" y="48"/>
                    </a:lnTo>
                    <a:lnTo>
                      <a:pt x="232" y="53"/>
                    </a:lnTo>
                    <a:lnTo>
                      <a:pt x="233" y="56"/>
                    </a:lnTo>
                    <a:lnTo>
                      <a:pt x="235" y="59"/>
                    </a:lnTo>
                    <a:lnTo>
                      <a:pt x="235" y="62"/>
                    </a:lnTo>
                    <a:lnTo>
                      <a:pt x="235" y="67"/>
                    </a:lnTo>
                    <a:lnTo>
                      <a:pt x="235" y="71"/>
                    </a:lnTo>
                    <a:lnTo>
                      <a:pt x="235" y="75"/>
                    </a:lnTo>
                    <a:lnTo>
                      <a:pt x="235" y="79"/>
                    </a:lnTo>
                    <a:lnTo>
                      <a:pt x="235" y="82"/>
                    </a:lnTo>
                    <a:lnTo>
                      <a:pt x="235" y="87"/>
                    </a:lnTo>
                    <a:lnTo>
                      <a:pt x="235" y="90"/>
                    </a:lnTo>
                    <a:lnTo>
                      <a:pt x="233" y="93"/>
                    </a:lnTo>
                    <a:lnTo>
                      <a:pt x="232" y="97"/>
                    </a:lnTo>
                    <a:lnTo>
                      <a:pt x="232" y="100"/>
                    </a:lnTo>
                    <a:lnTo>
                      <a:pt x="230" y="103"/>
                    </a:lnTo>
                    <a:lnTo>
                      <a:pt x="228" y="106"/>
                    </a:lnTo>
                    <a:lnTo>
                      <a:pt x="227" y="110"/>
                    </a:lnTo>
                    <a:lnTo>
                      <a:pt x="225" y="111"/>
                    </a:lnTo>
                    <a:lnTo>
                      <a:pt x="223" y="115"/>
                    </a:lnTo>
                    <a:lnTo>
                      <a:pt x="24" y="167"/>
                    </a:lnTo>
                    <a:lnTo>
                      <a:pt x="18" y="126"/>
                    </a:lnTo>
                    <a:lnTo>
                      <a:pt x="199" y="79"/>
                    </a:lnTo>
                    <a:lnTo>
                      <a:pt x="199" y="77"/>
                    </a:lnTo>
                    <a:lnTo>
                      <a:pt x="201" y="75"/>
                    </a:lnTo>
                    <a:lnTo>
                      <a:pt x="201" y="74"/>
                    </a:lnTo>
                    <a:lnTo>
                      <a:pt x="201" y="71"/>
                    </a:lnTo>
                    <a:lnTo>
                      <a:pt x="201" y="66"/>
                    </a:lnTo>
                    <a:lnTo>
                      <a:pt x="199" y="59"/>
                    </a:lnTo>
                    <a:lnTo>
                      <a:pt x="199" y="57"/>
                    </a:lnTo>
                    <a:lnTo>
                      <a:pt x="197" y="54"/>
                    </a:lnTo>
                    <a:lnTo>
                      <a:pt x="194" y="51"/>
                    </a:lnTo>
                    <a:lnTo>
                      <a:pt x="192" y="48"/>
                    </a:lnTo>
                    <a:lnTo>
                      <a:pt x="13" y="9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4" name="Freeform 38"/>
              <p:cNvSpPr>
                <a:spLocks/>
              </p:cNvSpPr>
              <p:nvPr/>
            </p:nvSpPr>
            <p:spPr bwMode="auto">
              <a:xfrm>
                <a:off x="4566" y="2969"/>
                <a:ext cx="235" cy="176"/>
              </a:xfrm>
              <a:custGeom>
                <a:avLst/>
                <a:gdLst>
                  <a:gd name="T0" fmla="*/ 0 w 235"/>
                  <a:gd name="T1" fmla="*/ 53 h 176"/>
                  <a:gd name="T2" fmla="*/ 199 w 235"/>
                  <a:gd name="T3" fmla="*/ 0 h 176"/>
                  <a:gd name="T4" fmla="*/ 203 w 235"/>
                  <a:gd name="T5" fmla="*/ 1 h 176"/>
                  <a:gd name="T6" fmla="*/ 204 w 235"/>
                  <a:gd name="T7" fmla="*/ 5 h 176"/>
                  <a:gd name="T8" fmla="*/ 208 w 235"/>
                  <a:gd name="T9" fmla="*/ 8 h 176"/>
                  <a:gd name="T10" fmla="*/ 211 w 235"/>
                  <a:gd name="T11" fmla="*/ 11 h 176"/>
                  <a:gd name="T12" fmla="*/ 214 w 235"/>
                  <a:gd name="T13" fmla="*/ 14 h 176"/>
                  <a:gd name="T14" fmla="*/ 216 w 235"/>
                  <a:gd name="T15" fmla="*/ 18 h 176"/>
                  <a:gd name="T16" fmla="*/ 219 w 235"/>
                  <a:gd name="T17" fmla="*/ 22 h 176"/>
                  <a:gd name="T18" fmla="*/ 222 w 235"/>
                  <a:gd name="T19" fmla="*/ 27 h 176"/>
                  <a:gd name="T20" fmla="*/ 224 w 235"/>
                  <a:gd name="T21" fmla="*/ 31 h 176"/>
                  <a:gd name="T22" fmla="*/ 226 w 235"/>
                  <a:gd name="T23" fmla="*/ 34 h 176"/>
                  <a:gd name="T24" fmla="*/ 227 w 235"/>
                  <a:gd name="T25" fmla="*/ 39 h 176"/>
                  <a:gd name="T26" fmla="*/ 230 w 235"/>
                  <a:gd name="T27" fmla="*/ 44 h 176"/>
                  <a:gd name="T28" fmla="*/ 230 w 235"/>
                  <a:gd name="T29" fmla="*/ 47 h 176"/>
                  <a:gd name="T30" fmla="*/ 232 w 235"/>
                  <a:gd name="T31" fmla="*/ 50 h 176"/>
                  <a:gd name="T32" fmla="*/ 234 w 235"/>
                  <a:gd name="T33" fmla="*/ 53 h 176"/>
                  <a:gd name="T34" fmla="*/ 234 w 235"/>
                  <a:gd name="T35" fmla="*/ 58 h 176"/>
                  <a:gd name="T36" fmla="*/ 234 w 235"/>
                  <a:gd name="T37" fmla="*/ 62 h 176"/>
                  <a:gd name="T38" fmla="*/ 235 w 235"/>
                  <a:gd name="T39" fmla="*/ 65 h 176"/>
                  <a:gd name="T40" fmla="*/ 235 w 235"/>
                  <a:gd name="T41" fmla="*/ 70 h 176"/>
                  <a:gd name="T42" fmla="*/ 235 w 235"/>
                  <a:gd name="T43" fmla="*/ 73 h 176"/>
                  <a:gd name="T44" fmla="*/ 235 w 235"/>
                  <a:gd name="T45" fmla="*/ 76 h 176"/>
                  <a:gd name="T46" fmla="*/ 235 w 235"/>
                  <a:gd name="T47" fmla="*/ 81 h 176"/>
                  <a:gd name="T48" fmla="*/ 234 w 235"/>
                  <a:gd name="T49" fmla="*/ 84 h 176"/>
                  <a:gd name="T50" fmla="*/ 234 w 235"/>
                  <a:gd name="T51" fmla="*/ 89 h 176"/>
                  <a:gd name="T52" fmla="*/ 234 w 235"/>
                  <a:gd name="T53" fmla="*/ 93 h 176"/>
                  <a:gd name="T54" fmla="*/ 232 w 235"/>
                  <a:gd name="T55" fmla="*/ 96 h 176"/>
                  <a:gd name="T56" fmla="*/ 230 w 235"/>
                  <a:gd name="T57" fmla="*/ 99 h 176"/>
                  <a:gd name="T58" fmla="*/ 230 w 235"/>
                  <a:gd name="T59" fmla="*/ 102 h 176"/>
                  <a:gd name="T60" fmla="*/ 229 w 235"/>
                  <a:gd name="T61" fmla="*/ 106 h 176"/>
                  <a:gd name="T62" fmla="*/ 227 w 235"/>
                  <a:gd name="T63" fmla="*/ 107 h 176"/>
                  <a:gd name="T64" fmla="*/ 226 w 235"/>
                  <a:gd name="T65" fmla="*/ 111 h 176"/>
                  <a:gd name="T66" fmla="*/ 226 w 235"/>
                  <a:gd name="T67" fmla="*/ 114 h 176"/>
                  <a:gd name="T68" fmla="*/ 17 w 235"/>
                  <a:gd name="T69" fmla="*/ 176 h 176"/>
                  <a:gd name="T70" fmla="*/ 8 w 235"/>
                  <a:gd name="T71" fmla="*/ 135 h 176"/>
                  <a:gd name="T72" fmla="*/ 199 w 235"/>
                  <a:gd name="T73" fmla="*/ 78 h 176"/>
                  <a:gd name="T74" fmla="*/ 199 w 235"/>
                  <a:gd name="T75" fmla="*/ 78 h 176"/>
                  <a:gd name="T76" fmla="*/ 199 w 235"/>
                  <a:gd name="T77" fmla="*/ 76 h 176"/>
                  <a:gd name="T78" fmla="*/ 201 w 235"/>
                  <a:gd name="T79" fmla="*/ 71 h 176"/>
                  <a:gd name="T80" fmla="*/ 201 w 235"/>
                  <a:gd name="T81" fmla="*/ 68 h 176"/>
                  <a:gd name="T82" fmla="*/ 201 w 235"/>
                  <a:gd name="T83" fmla="*/ 63 h 176"/>
                  <a:gd name="T84" fmla="*/ 199 w 235"/>
                  <a:gd name="T85" fmla="*/ 58 h 176"/>
                  <a:gd name="T86" fmla="*/ 196 w 235"/>
                  <a:gd name="T87" fmla="*/ 53 h 176"/>
                  <a:gd name="T88" fmla="*/ 191 w 235"/>
                  <a:gd name="T89" fmla="*/ 47 h 176"/>
                  <a:gd name="T90" fmla="*/ 4 w 235"/>
                  <a:gd name="T91" fmla="*/ 96 h 176"/>
                  <a:gd name="T92" fmla="*/ 0 w 235"/>
                  <a:gd name="T93" fmla="*/ 53 h 176"/>
                  <a:gd name="T94" fmla="*/ 0 w 235"/>
                  <a:gd name="T95" fmla="*/ 53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5" h="176">
                    <a:moveTo>
                      <a:pt x="0" y="53"/>
                    </a:moveTo>
                    <a:lnTo>
                      <a:pt x="199" y="0"/>
                    </a:lnTo>
                    <a:lnTo>
                      <a:pt x="203" y="1"/>
                    </a:lnTo>
                    <a:lnTo>
                      <a:pt x="204" y="5"/>
                    </a:lnTo>
                    <a:lnTo>
                      <a:pt x="208" y="8"/>
                    </a:lnTo>
                    <a:lnTo>
                      <a:pt x="211" y="11"/>
                    </a:lnTo>
                    <a:lnTo>
                      <a:pt x="214" y="14"/>
                    </a:lnTo>
                    <a:lnTo>
                      <a:pt x="216" y="18"/>
                    </a:lnTo>
                    <a:lnTo>
                      <a:pt x="219" y="22"/>
                    </a:lnTo>
                    <a:lnTo>
                      <a:pt x="222" y="27"/>
                    </a:lnTo>
                    <a:lnTo>
                      <a:pt x="224" y="31"/>
                    </a:lnTo>
                    <a:lnTo>
                      <a:pt x="226" y="34"/>
                    </a:lnTo>
                    <a:lnTo>
                      <a:pt x="227" y="39"/>
                    </a:lnTo>
                    <a:lnTo>
                      <a:pt x="230" y="44"/>
                    </a:lnTo>
                    <a:lnTo>
                      <a:pt x="230" y="47"/>
                    </a:lnTo>
                    <a:lnTo>
                      <a:pt x="232" y="50"/>
                    </a:lnTo>
                    <a:lnTo>
                      <a:pt x="234" y="53"/>
                    </a:lnTo>
                    <a:lnTo>
                      <a:pt x="234" y="58"/>
                    </a:lnTo>
                    <a:lnTo>
                      <a:pt x="234" y="62"/>
                    </a:lnTo>
                    <a:lnTo>
                      <a:pt x="235" y="65"/>
                    </a:lnTo>
                    <a:lnTo>
                      <a:pt x="235" y="70"/>
                    </a:lnTo>
                    <a:lnTo>
                      <a:pt x="235" y="73"/>
                    </a:lnTo>
                    <a:lnTo>
                      <a:pt x="235" y="76"/>
                    </a:lnTo>
                    <a:lnTo>
                      <a:pt x="235" y="81"/>
                    </a:lnTo>
                    <a:lnTo>
                      <a:pt x="234" y="84"/>
                    </a:lnTo>
                    <a:lnTo>
                      <a:pt x="234" y="89"/>
                    </a:lnTo>
                    <a:lnTo>
                      <a:pt x="234" y="93"/>
                    </a:lnTo>
                    <a:lnTo>
                      <a:pt x="232" y="96"/>
                    </a:lnTo>
                    <a:lnTo>
                      <a:pt x="230" y="99"/>
                    </a:lnTo>
                    <a:lnTo>
                      <a:pt x="230" y="102"/>
                    </a:lnTo>
                    <a:lnTo>
                      <a:pt x="229" y="106"/>
                    </a:lnTo>
                    <a:lnTo>
                      <a:pt x="227" y="107"/>
                    </a:lnTo>
                    <a:lnTo>
                      <a:pt x="226" y="111"/>
                    </a:lnTo>
                    <a:lnTo>
                      <a:pt x="226" y="114"/>
                    </a:lnTo>
                    <a:lnTo>
                      <a:pt x="17" y="176"/>
                    </a:lnTo>
                    <a:lnTo>
                      <a:pt x="8" y="135"/>
                    </a:lnTo>
                    <a:lnTo>
                      <a:pt x="199" y="78"/>
                    </a:lnTo>
                    <a:lnTo>
                      <a:pt x="199" y="76"/>
                    </a:lnTo>
                    <a:lnTo>
                      <a:pt x="201" y="71"/>
                    </a:lnTo>
                    <a:lnTo>
                      <a:pt x="201" y="68"/>
                    </a:lnTo>
                    <a:lnTo>
                      <a:pt x="201" y="63"/>
                    </a:lnTo>
                    <a:lnTo>
                      <a:pt x="199" y="58"/>
                    </a:lnTo>
                    <a:lnTo>
                      <a:pt x="196" y="53"/>
                    </a:lnTo>
                    <a:lnTo>
                      <a:pt x="191" y="47"/>
                    </a:lnTo>
                    <a:lnTo>
                      <a:pt x="4" y="96"/>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5" name="Freeform 39"/>
              <p:cNvSpPr>
                <a:spLocks/>
              </p:cNvSpPr>
              <p:nvPr/>
            </p:nvSpPr>
            <p:spPr bwMode="auto">
              <a:xfrm>
                <a:off x="4601" y="3215"/>
                <a:ext cx="251" cy="188"/>
              </a:xfrm>
              <a:custGeom>
                <a:avLst/>
                <a:gdLst>
                  <a:gd name="T0" fmla="*/ 0 w 251"/>
                  <a:gd name="T1" fmla="*/ 60 h 188"/>
                  <a:gd name="T2" fmla="*/ 213 w 251"/>
                  <a:gd name="T3" fmla="*/ 0 h 188"/>
                  <a:gd name="T4" fmla="*/ 218 w 251"/>
                  <a:gd name="T5" fmla="*/ 3 h 188"/>
                  <a:gd name="T6" fmla="*/ 225 w 251"/>
                  <a:gd name="T7" fmla="*/ 10 h 188"/>
                  <a:gd name="T8" fmla="*/ 228 w 251"/>
                  <a:gd name="T9" fmla="*/ 13 h 188"/>
                  <a:gd name="T10" fmla="*/ 230 w 251"/>
                  <a:gd name="T11" fmla="*/ 16 h 188"/>
                  <a:gd name="T12" fmla="*/ 233 w 251"/>
                  <a:gd name="T13" fmla="*/ 20 h 188"/>
                  <a:gd name="T14" fmla="*/ 236 w 251"/>
                  <a:gd name="T15" fmla="*/ 25 h 188"/>
                  <a:gd name="T16" fmla="*/ 238 w 251"/>
                  <a:gd name="T17" fmla="*/ 28 h 188"/>
                  <a:gd name="T18" fmla="*/ 240 w 251"/>
                  <a:gd name="T19" fmla="*/ 33 h 188"/>
                  <a:gd name="T20" fmla="*/ 241 w 251"/>
                  <a:gd name="T21" fmla="*/ 36 h 188"/>
                  <a:gd name="T22" fmla="*/ 243 w 251"/>
                  <a:gd name="T23" fmla="*/ 41 h 188"/>
                  <a:gd name="T24" fmla="*/ 244 w 251"/>
                  <a:gd name="T25" fmla="*/ 44 h 188"/>
                  <a:gd name="T26" fmla="*/ 246 w 251"/>
                  <a:gd name="T27" fmla="*/ 47 h 188"/>
                  <a:gd name="T28" fmla="*/ 248 w 251"/>
                  <a:gd name="T29" fmla="*/ 52 h 188"/>
                  <a:gd name="T30" fmla="*/ 249 w 251"/>
                  <a:gd name="T31" fmla="*/ 56 h 188"/>
                  <a:gd name="T32" fmla="*/ 249 w 251"/>
                  <a:gd name="T33" fmla="*/ 59 h 188"/>
                  <a:gd name="T34" fmla="*/ 249 w 251"/>
                  <a:gd name="T35" fmla="*/ 64 h 188"/>
                  <a:gd name="T36" fmla="*/ 249 w 251"/>
                  <a:gd name="T37" fmla="*/ 67 h 188"/>
                  <a:gd name="T38" fmla="*/ 251 w 251"/>
                  <a:gd name="T39" fmla="*/ 72 h 188"/>
                  <a:gd name="T40" fmla="*/ 249 w 251"/>
                  <a:gd name="T41" fmla="*/ 75 h 188"/>
                  <a:gd name="T42" fmla="*/ 249 w 251"/>
                  <a:gd name="T43" fmla="*/ 78 h 188"/>
                  <a:gd name="T44" fmla="*/ 249 w 251"/>
                  <a:gd name="T45" fmla="*/ 82 h 188"/>
                  <a:gd name="T46" fmla="*/ 249 w 251"/>
                  <a:gd name="T47" fmla="*/ 87 h 188"/>
                  <a:gd name="T48" fmla="*/ 249 w 251"/>
                  <a:gd name="T49" fmla="*/ 90 h 188"/>
                  <a:gd name="T50" fmla="*/ 248 w 251"/>
                  <a:gd name="T51" fmla="*/ 93 h 188"/>
                  <a:gd name="T52" fmla="*/ 248 w 251"/>
                  <a:gd name="T53" fmla="*/ 96 h 188"/>
                  <a:gd name="T54" fmla="*/ 246 w 251"/>
                  <a:gd name="T55" fmla="*/ 100 h 188"/>
                  <a:gd name="T56" fmla="*/ 244 w 251"/>
                  <a:gd name="T57" fmla="*/ 106 h 188"/>
                  <a:gd name="T58" fmla="*/ 241 w 251"/>
                  <a:gd name="T59" fmla="*/ 111 h 188"/>
                  <a:gd name="T60" fmla="*/ 14 w 251"/>
                  <a:gd name="T61" fmla="*/ 188 h 188"/>
                  <a:gd name="T62" fmla="*/ 8 w 251"/>
                  <a:gd name="T63" fmla="*/ 142 h 188"/>
                  <a:gd name="T64" fmla="*/ 215 w 251"/>
                  <a:gd name="T65" fmla="*/ 78 h 188"/>
                  <a:gd name="T66" fmla="*/ 215 w 251"/>
                  <a:gd name="T67" fmla="*/ 77 h 188"/>
                  <a:gd name="T68" fmla="*/ 215 w 251"/>
                  <a:gd name="T69" fmla="*/ 75 h 188"/>
                  <a:gd name="T70" fmla="*/ 215 w 251"/>
                  <a:gd name="T71" fmla="*/ 72 h 188"/>
                  <a:gd name="T72" fmla="*/ 215 w 251"/>
                  <a:gd name="T73" fmla="*/ 69 h 188"/>
                  <a:gd name="T74" fmla="*/ 215 w 251"/>
                  <a:gd name="T75" fmla="*/ 64 h 188"/>
                  <a:gd name="T76" fmla="*/ 213 w 251"/>
                  <a:gd name="T77" fmla="*/ 59 h 188"/>
                  <a:gd name="T78" fmla="*/ 212 w 251"/>
                  <a:gd name="T79" fmla="*/ 56 h 188"/>
                  <a:gd name="T80" fmla="*/ 210 w 251"/>
                  <a:gd name="T81" fmla="*/ 52 h 188"/>
                  <a:gd name="T82" fmla="*/ 209 w 251"/>
                  <a:gd name="T83" fmla="*/ 49 h 188"/>
                  <a:gd name="T84" fmla="*/ 207 w 251"/>
                  <a:gd name="T85" fmla="*/ 46 h 188"/>
                  <a:gd name="T86" fmla="*/ 5 w 251"/>
                  <a:gd name="T87" fmla="*/ 105 h 188"/>
                  <a:gd name="T88" fmla="*/ 0 w 251"/>
                  <a:gd name="T89" fmla="*/ 60 h 188"/>
                  <a:gd name="T90" fmla="*/ 0 w 251"/>
                  <a:gd name="T91" fmla="*/ 60 h 1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51" h="188">
                    <a:moveTo>
                      <a:pt x="0" y="60"/>
                    </a:moveTo>
                    <a:lnTo>
                      <a:pt x="213" y="0"/>
                    </a:lnTo>
                    <a:lnTo>
                      <a:pt x="218" y="3"/>
                    </a:lnTo>
                    <a:lnTo>
                      <a:pt x="225" y="10"/>
                    </a:lnTo>
                    <a:lnTo>
                      <a:pt x="228" y="13"/>
                    </a:lnTo>
                    <a:lnTo>
                      <a:pt x="230" y="16"/>
                    </a:lnTo>
                    <a:lnTo>
                      <a:pt x="233" y="20"/>
                    </a:lnTo>
                    <a:lnTo>
                      <a:pt x="236" y="25"/>
                    </a:lnTo>
                    <a:lnTo>
                      <a:pt x="238" y="28"/>
                    </a:lnTo>
                    <a:lnTo>
                      <a:pt x="240" y="33"/>
                    </a:lnTo>
                    <a:lnTo>
                      <a:pt x="241" y="36"/>
                    </a:lnTo>
                    <a:lnTo>
                      <a:pt x="243" y="41"/>
                    </a:lnTo>
                    <a:lnTo>
                      <a:pt x="244" y="44"/>
                    </a:lnTo>
                    <a:lnTo>
                      <a:pt x="246" y="47"/>
                    </a:lnTo>
                    <a:lnTo>
                      <a:pt x="248" y="52"/>
                    </a:lnTo>
                    <a:lnTo>
                      <a:pt x="249" y="56"/>
                    </a:lnTo>
                    <a:lnTo>
                      <a:pt x="249" y="59"/>
                    </a:lnTo>
                    <a:lnTo>
                      <a:pt x="249" y="64"/>
                    </a:lnTo>
                    <a:lnTo>
                      <a:pt x="249" y="67"/>
                    </a:lnTo>
                    <a:lnTo>
                      <a:pt x="251" y="72"/>
                    </a:lnTo>
                    <a:lnTo>
                      <a:pt x="249" y="75"/>
                    </a:lnTo>
                    <a:lnTo>
                      <a:pt x="249" y="78"/>
                    </a:lnTo>
                    <a:lnTo>
                      <a:pt x="249" y="82"/>
                    </a:lnTo>
                    <a:lnTo>
                      <a:pt x="249" y="87"/>
                    </a:lnTo>
                    <a:lnTo>
                      <a:pt x="249" y="90"/>
                    </a:lnTo>
                    <a:lnTo>
                      <a:pt x="248" y="93"/>
                    </a:lnTo>
                    <a:lnTo>
                      <a:pt x="248" y="96"/>
                    </a:lnTo>
                    <a:lnTo>
                      <a:pt x="246" y="100"/>
                    </a:lnTo>
                    <a:lnTo>
                      <a:pt x="244" y="106"/>
                    </a:lnTo>
                    <a:lnTo>
                      <a:pt x="241" y="111"/>
                    </a:lnTo>
                    <a:lnTo>
                      <a:pt x="14" y="188"/>
                    </a:lnTo>
                    <a:lnTo>
                      <a:pt x="8" y="142"/>
                    </a:lnTo>
                    <a:lnTo>
                      <a:pt x="215" y="78"/>
                    </a:lnTo>
                    <a:lnTo>
                      <a:pt x="215" y="77"/>
                    </a:lnTo>
                    <a:lnTo>
                      <a:pt x="215" y="75"/>
                    </a:lnTo>
                    <a:lnTo>
                      <a:pt x="215" y="72"/>
                    </a:lnTo>
                    <a:lnTo>
                      <a:pt x="215" y="69"/>
                    </a:lnTo>
                    <a:lnTo>
                      <a:pt x="215" y="64"/>
                    </a:lnTo>
                    <a:lnTo>
                      <a:pt x="213" y="59"/>
                    </a:lnTo>
                    <a:lnTo>
                      <a:pt x="212" y="56"/>
                    </a:lnTo>
                    <a:lnTo>
                      <a:pt x="210" y="52"/>
                    </a:lnTo>
                    <a:lnTo>
                      <a:pt x="209" y="49"/>
                    </a:lnTo>
                    <a:lnTo>
                      <a:pt x="207" y="46"/>
                    </a:lnTo>
                    <a:lnTo>
                      <a:pt x="5" y="105"/>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6" name="Freeform 40"/>
              <p:cNvSpPr>
                <a:spLocks/>
              </p:cNvSpPr>
              <p:nvPr/>
            </p:nvSpPr>
            <p:spPr bwMode="auto">
              <a:xfrm>
                <a:off x="4625" y="3468"/>
                <a:ext cx="279" cy="204"/>
              </a:xfrm>
              <a:custGeom>
                <a:avLst/>
                <a:gdLst>
                  <a:gd name="T0" fmla="*/ 0 w 279"/>
                  <a:gd name="T1" fmla="*/ 77 h 204"/>
                  <a:gd name="T2" fmla="*/ 240 w 279"/>
                  <a:gd name="T3" fmla="*/ 0 h 204"/>
                  <a:gd name="T4" fmla="*/ 243 w 279"/>
                  <a:gd name="T5" fmla="*/ 2 h 204"/>
                  <a:gd name="T6" fmla="*/ 247 w 279"/>
                  <a:gd name="T7" fmla="*/ 3 h 204"/>
                  <a:gd name="T8" fmla="*/ 250 w 279"/>
                  <a:gd name="T9" fmla="*/ 5 h 204"/>
                  <a:gd name="T10" fmla="*/ 253 w 279"/>
                  <a:gd name="T11" fmla="*/ 8 h 204"/>
                  <a:gd name="T12" fmla="*/ 255 w 279"/>
                  <a:gd name="T13" fmla="*/ 11 h 204"/>
                  <a:gd name="T14" fmla="*/ 258 w 279"/>
                  <a:gd name="T15" fmla="*/ 15 h 204"/>
                  <a:gd name="T16" fmla="*/ 261 w 279"/>
                  <a:gd name="T17" fmla="*/ 18 h 204"/>
                  <a:gd name="T18" fmla="*/ 263 w 279"/>
                  <a:gd name="T19" fmla="*/ 21 h 204"/>
                  <a:gd name="T20" fmla="*/ 265 w 279"/>
                  <a:gd name="T21" fmla="*/ 25 h 204"/>
                  <a:gd name="T22" fmla="*/ 268 w 279"/>
                  <a:gd name="T23" fmla="*/ 28 h 204"/>
                  <a:gd name="T24" fmla="*/ 269 w 279"/>
                  <a:gd name="T25" fmla="*/ 31 h 204"/>
                  <a:gd name="T26" fmla="*/ 271 w 279"/>
                  <a:gd name="T27" fmla="*/ 34 h 204"/>
                  <a:gd name="T28" fmla="*/ 273 w 279"/>
                  <a:gd name="T29" fmla="*/ 38 h 204"/>
                  <a:gd name="T30" fmla="*/ 274 w 279"/>
                  <a:gd name="T31" fmla="*/ 42 h 204"/>
                  <a:gd name="T32" fmla="*/ 276 w 279"/>
                  <a:gd name="T33" fmla="*/ 46 h 204"/>
                  <a:gd name="T34" fmla="*/ 276 w 279"/>
                  <a:gd name="T35" fmla="*/ 49 h 204"/>
                  <a:gd name="T36" fmla="*/ 278 w 279"/>
                  <a:gd name="T37" fmla="*/ 52 h 204"/>
                  <a:gd name="T38" fmla="*/ 278 w 279"/>
                  <a:gd name="T39" fmla="*/ 57 h 204"/>
                  <a:gd name="T40" fmla="*/ 278 w 279"/>
                  <a:gd name="T41" fmla="*/ 60 h 204"/>
                  <a:gd name="T42" fmla="*/ 279 w 279"/>
                  <a:gd name="T43" fmla="*/ 65 h 204"/>
                  <a:gd name="T44" fmla="*/ 279 w 279"/>
                  <a:gd name="T45" fmla="*/ 69 h 204"/>
                  <a:gd name="T46" fmla="*/ 279 w 279"/>
                  <a:gd name="T47" fmla="*/ 73 h 204"/>
                  <a:gd name="T48" fmla="*/ 279 w 279"/>
                  <a:gd name="T49" fmla="*/ 77 h 204"/>
                  <a:gd name="T50" fmla="*/ 279 w 279"/>
                  <a:gd name="T51" fmla="*/ 82 h 204"/>
                  <a:gd name="T52" fmla="*/ 278 w 279"/>
                  <a:gd name="T53" fmla="*/ 85 h 204"/>
                  <a:gd name="T54" fmla="*/ 278 w 279"/>
                  <a:gd name="T55" fmla="*/ 90 h 204"/>
                  <a:gd name="T56" fmla="*/ 278 w 279"/>
                  <a:gd name="T57" fmla="*/ 93 h 204"/>
                  <a:gd name="T58" fmla="*/ 276 w 279"/>
                  <a:gd name="T59" fmla="*/ 98 h 204"/>
                  <a:gd name="T60" fmla="*/ 276 w 279"/>
                  <a:gd name="T61" fmla="*/ 100 h 204"/>
                  <a:gd name="T62" fmla="*/ 274 w 279"/>
                  <a:gd name="T63" fmla="*/ 103 h 204"/>
                  <a:gd name="T64" fmla="*/ 273 w 279"/>
                  <a:gd name="T65" fmla="*/ 106 h 204"/>
                  <a:gd name="T66" fmla="*/ 271 w 279"/>
                  <a:gd name="T67" fmla="*/ 109 h 204"/>
                  <a:gd name="T68" fmla="*/ 18 w 279"/>
                  <a:gd name="T69" fmla="*/ 204 h 204"/>
                  <a:gd name="T70" fmla="*/ 18 w 279"/>
                  <a:gd name="T71" fmla="*/ 155 h 204"/>
                  <a:gd name="T72" fmla="*/ 242 w 279"/>
                  <a:gd name="T73" fmla="*/ 77 h 204"/>
                  <a:gd name="T74" fmla="*/ 242 w 279"/>
                  <a:gd name="T75" fmla="*/ 77 h 204"/>
                  <a:gd name="T76" fmla="*/ 242 w 279"/>
                  <a:gd name="T77" fmla="*/ 75 h 204"/>
                  <a:gd name="T78" fmla="*/ 242 w 279"/>
                  <a:gd name="T79" fmla="*/ 72 h 204"/>
                  <a:gd name="T80" fmla="*/ 243 w 279"/>
                  <a:gd name="T81" fmla="*/ 67 h 204"/>
                  <a:gd name="T82" fmla="*/ 242 w 279"/>
                  <a:gd name="T83" fmla="*/ 62 h 204"/>
                  <a:gd name="T84" fmla="*/ 240 w 279"/>
                  <a:gd name="T85" fmla="*/ 57 h 204"/>
                  <a:gd name="T86" fmla="*/ 237 w 279"/>
                  <a:gd name="T87" fmla="*/ 51 h 204"/>
                  <a:gd name="T88" fmla="*/ 232 w 279"/>
                  <a:gd name="T89" fmla="*/ 46 h 204"/>
                  <a:gd name="T90" fmla="*/ 7 w 279"/>
                  <a:gd name="T91" fmla="*/ 122 h 204"/>
                  <a:gd name="T92" fmla="*/ 0 w 279"/>
                  <a:gd name="T93" fmla="*/ 77 h 204"/>
                  <a:gd name="T94" fmla="*/ 0 w 279"/>
                  <a:gd name="T95" fmla="*/ 77 h 2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9" h="204">
                    <a:moveTo>
                      <a:pt x="0" y="77"/>
                    </a:moveTo>
                    <a:lnTo>
                      <a:pt x="240" y="0"/>
                    </a:lnTo>
                    <a:lnTo>
                      <a:pt x="243" y="2"/>
                    </a:lnTo>
                    <a:lnTo>
                      <a:pt x="247" y="3"/>
                    </a:lnTo>
                    <a:lnTo>
                      <a:pt x="250" y="5"/>
                    </a:lnTo>
                    <a:lnTo>
                      <a:pt x="253" y="8"/>
                    </a:lnTo>
                    <a:lnTo>
                      <a:pt x="255" y="11"/>
                    </a:lnTo>
                    <a:lnTo>
                      <a:pt x="258" y="15"/>
                    </a:lnTo>
                    <a:lnTo>
                      <a:pt x="261" y="18"/>
                    </a:lnTo>
                    <a:lnTo>
                      <a:pt x="263" y="21"/>
                    </a:lnTo>
                    <a:lnTo>
                      <a:pt x="265" y="25"/>
                    </a:lnTo>
                    <a:lnTo>
                      <a:pt x="268" y="28"/>
                    </a:lnTo>
                    <a:lnTo>
                      <a:pt x="269" y="31"/>
                    </a:lnTo>
                    <a:lnTo>
                      <a:pt x="271" y="34"/>
                    </a:lnTo>
                    <a:lnTo>
                      <a:pt x="273" y="38"/>
                    </a:lnTo>
                    <a:lnTo>
                      <a:pt x="274" y="42"/>
                    </a:lnTo>
                    <a:lnTo>
                      <a:pt x="276" y="46"/>
                    </a:lnTo>
                    <a:lnTo>
                      <a:pt x="276" y="49"/>
                    </a:lnTo>
                    <a:lnTo>
                      <a:pt x="278" y="52"/>
                    </a:lnTo>
                    <a:lnTo>
                      <a:pt x="278" y="57"/>
                    </a:lnTo>
                    <a:lnTo>
                      <a:pt x="278" y="60"/>
                    </a:lnTo>
                    <a:lnTo>
                      <a:pt x="279" y="65"/>
                    </a:lnTo>
                    <a:lnTo>
                      <a:pt x="279" y="69"/>
                    </a:lnTo>
                    <a:lnTo>
                      <a:pt x="279" y="73"/>
                    </a:lnTo>
                    <a:lnTo>
                      <a:pt x="279" y="77"/>
                    </a:lnTo>
                    <a:lnTo>
                      <a:pt x="279" y="82"/>
                    </a:lnTo>
                    <a:lnTo>
                      <a:pt x="278" y="85"/>
                    </a:lnTo>
                    <a:lnTo>
                      <a:pt x="278" y="90"/>
                    </a:lnTo>
                    <a:lnTo>
                      <a:pt x="278" y="93"/>
                    </a:lnTo>
                    <a:lnTo>
                      <a:pt x="276" y="98"/>
                    </a:lnTo>
                    <a:lnTo>
                      <a:pt x="276" y="100"/>
                    </a:lnTo>
                    <a:lnTo>
                      <a:pt x="274" y="103"/>
                    </a:lnTo>
                    <a:lnTo>
                      <a:pt x="273" y="106"/>
                    </a:lnTo>
                    <a:lnTo>
                      <a:pt x="271" y="109"/>
                    </a:lnTo>
                    <a:lnTo>
                      <a:pt x="18" y="204"/>
                    </a:lnTo>
                    <a:lnTo>
                      <a:pt x="18" y="155"/>
                    </a:lnTo>
                    <a:lnTo>
                      <a:pt x="242" y="77"/>
                    </a:lnTo>
                    <a:lnTo>
                      <a:pt x="242" y="75"/>
                    </a:lnTo>
                    <a:lnTo>
                      <a:pt x="242" y="72"/>
                    </a:lnTo>
                    <a:lnTo>
                      <a:pt x="243" y="67"/>
                    </a:lnTo>
                    <a:lnTo>
                      <a:pt x="242" y="62"/>
                    </a:lnTo>
                    <a:lnTo>
                      <a:pt x="240" y="57"/>
                    </a:lnTo>
                    <a:lnTo>
                      <a:pt x="237" y="51"/>
                    </a:lnTo>
                    <a:lnTo>
                      <a:pt x="232" y="46"/>
                    </a:lnTo>
                    <a:lnTo>
                      <a:pt x="7" y="122"/>
                    </a:lnTo>
                    <a:lnTo>
                      <a:pt x="0"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7" name="Freeform 41"/>
              <p:cNvSpPr>
                <a:spLocks/>
              </p:cNvSpPr>
              <p:nvPr/>
            </p:nvSpPr>
            <p:spPr bwMode="auto">
              <a:xfrm>
                <a:off x="4679" y="3728"/>
                <a:ext cx="281" cy="233"/>
              </a:xfrm>
              <a:custGeom>
                <a:avLst/>
                <a:gdLst>
                  <a:gd name="T0" fmla="*/ 3 w 281"/>
                  <a:gd name="T1" fmla="*/ 97 h 233"/>
                  <a:gd name="T2" fmla="*/ 237 w 281"/>
                  <a:gd name="T3" fmla="*/ 0 h 233"/>
                  <a:gd name="T4" fmla="*/ 240 w 281"/>
                  <a:gd name="T5" fmla="*/ 1 h 233"/>
                  <a:gd name="T6" fmla="*/ 243 w 281"/>
                  <a:gd name="T7" fmla="*/ 3 h 233"/>
                  <a:gd name="T8" fmla="*/ 246 w 281"/>
                  <a:gd name="T9" fmla="*/ 4 h 233"/>
                  <a:gd name="T10" fmla="*/ 250 w 281"/>
                  <a:gd name="T11" fmla="*/ 8 h 233"/>
                  <a:gd name="T12" fmla="*/ 253 w 281"/>
                  <a:gd name="T13" fmla="*/ 9 h 233"/>
                  <a:gd name="T14" fmla="*/ 255 w 281"/>
                  <a:gd name="T15" fmla="*/ 13 h 233"/>
                  <a:gd name="T16" fmla="*/ 258 w 281"/>
                  <a:gd name="T17" fmla="*/ 16 h 233"/>
                  <a:gd name="T18" fmla="*/ 261 w 281"/>
                  <a:gd name="T19" fmla="*/ 19 h 233"/>
                  <a:gd name="T20" fmla="*/ 263 w 281"/>
                  <a:gd name="T21" fmla="*/ 22 h 233"/>
                  <a:gd name="T22" fmla="*/ 266 w 281"/>
                  <a:gd name="T23" fmla="*/ 26 h 233"/>
                  <a:gd name="T24" fmla="*/ 268 w 281"/>
                  <a:gd name="T25" fmla="*/ 31 h 233"/>
                  <a:gd name="T26" fmla="*/ 271 w 281"/>
                  <a:gd name="T27" fmla="*/ 34 h 233"/>
                  <a:gd name="T28" fmla="*/ 271 w 281"/>
                  <a:gd name="T29" fmla="*/ 37 h 233"/>
                  <a:gd name="T30" fmla="*/ 273 w 281"/>
                  <a:gd name="T31" fmla="*/ 40 h 233"/>
                  <a:gd name="T32" fmla="*/ 274 w 281"/>
                  <a:gd name="T33" fmla="*/ 44 h 233"/>
                  <a:gd name="T34" fmla="*/ 276 w 281"/>
                  <a:gd name="T35" fmla="*/ 48 h 233"/>
                  <a:gd name="T36" fmla="*/ 277 w 281"/>
                  <a:gd name="T37" fmla="*/ 52 h 233"/>
                  <a:gd name="T38" fmla="*/ 277 w 281"/>
                  <a:gd name="T39" fmla="*/ 55 h 233"/>
                  <a:gd name="T40" fmla="*/ 277 w 281"/>
                  <a:gd name="T41" fmla="*/ 58 h 233"/>
                  <a:gd name="T42" fmla="*/ 279 w 281"/>
                  <a:gd name="T43" fmla="*/ 63 h 233"/>
                  <a:gd name="T44" fmla="*/ 279 w 281"/>
                  <a:gd name="T45" fmla="*/ 66 h 233"/>
                  <a:gd name="T46" fmla="*/ 279 w 281"/>
                  <a:gd name="T47" fmla="*/ 71 h 233"/>
                  <a:gd name="T48" fmla="*/ 279 w 281"/>
                  <a:gd name="T49" fmla="*/ 76 h 233"/>
                  <a:gd name="T50" fmla="*/ 281 w 281"/>
                  <a:gd name="T51" fmla="*/ 79 h 233"/>
                  <a:gd name="T52" fmla="*/ 279 w 281"/>
                  <a:gd name="T53" fmla="*/ 84 h 233"/>
                  <a:gd name="T54" fmla="*/ 279 w 281"/>
                  <a:gd name="T55" fmla="*/ 88 h 233"/>
                  <a:gd name="T56" fmla="*/ 279 w 281"/>
                  <a:gd name="T57" fmla="*/ 91 h 233"/>
                  <a:gd name="T58" fmla="*/ 279 w 281"/>
                  <a:gd name="T59" fmla="*/ 96 h 233"/>
                  <a:gd name="T60" fmla="*/ 277 w 281"/>
                  <a:gd name="T61" fmla="*/ 99 h 233"/>
                  <a:gd name="T62" fmla="*/ 277 w 281"/>
                  <a:gd name="T63" fmla="*/ 102 h 233"/>
                  <a:gd name="T64" fmla="*/ 276 w 281"/>
                  <a:gd name="T65" fmla="*/ 104 h 233"/>
                  <a:gd name="T66" fmla="*/ 274 w 281"/>
                  <a:gd name="T67" fmla="*/ 107 h 233"/>
                  <a:gd name="T68" fmla="*/ 11 w 281"/>
                  <a:gd name="T69" fmla="*/ 233 h 233"/>
                  <a:gd name="T70" fmla="*/ 8 w 281"/>
                  <a:gd name="T71" fmla="*/ 182 h 233"/>
                  <a:gd name="T72" fmla="*/ 242 w 281"/>
                  <a:gd name="T73" fmla="*/ 79 h 233"/>
                  <a:gd name="T74" fmla="*/ 242 w 281"/>
                  <a:gd name="T75" fmla="*/ 79 h 233"/>
                  <a:gd name="T76" fmla="*/ 242 w 281"/>
                  <a:gd name="T77" fmla="*/ 76 h 233"/>
                  <a:gd name="T78" fmla="*/ 242 w 281"/>
                  <a:gd name="T79" fmla="*/ 73 h 233"/>
                  <a:gd name="T80" fmla="*/ 242 w 281"/>
                  <a:gd name="T81" fmla="*/ 70 h 233"/>
                  <a:gd name="T82" fmla="*/ 242 w 281"/>
                  <a:gd name="T83" fmla="*/ 63 h 233"/>
                  <a:gd name="T84" fmla="*/ 240 w 281"/>
                  <a:gd name="T85" fmla="*/ 58 h 233"/>
                  <a:gd name="T86" fmla="*/ 237 w 281"/>
                  <a:gd name="T87" fmla="*/ 53 h 233"/>
                  <a:gd name="T88" fmla="*/ 232 w 281"/>
                  <a:gd name="T89" fmla="*/ 48 h 233"/>
                  <a:gd name="T90" fmla="*/ 0 w 281"/>
                  <a:gd name="T91" fmla="*/ 150 h 233"/>
                  <a:gd name="T92" fmla="*/ 3 w 281"/>
                  <a:gd name="T93" fmla="*/ 97 h 233"/>
                  <a:gd name="T94" fmla="*/ 3 w 281"/>
                  <a:gd name="T95" fmla="*/ 97 h 2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1" h="233">
                    <a:moveTo>
                      <a:pt x="3" y="97"/>
                    </a:moveTo>
                    <a:lnTo>
                      <a:pt x="237" y="0"/>
                    </a:lnTo>
                    <a:lnTo>
                      <a:pt x="240" y="1"/>
                    </a:lnTo>
                    <a:lnTo>
                      <a:pt x="243" y="3"/>
                    </a:lnTo>
                    <a:lnTo>
                      <a:pt x="246" y="4"/>
                    </a:lnTo>
                    <a:lnTo>
                      <a:pt x="250" y="8"/>
                    </a:lnTo>
                    <a:lnTo>
                      <a:pt x="253" y="9"/>
                    </a:lnTo>
                    <a:lnTo>
                      <a:pt x="255" y="13"/>
                    </a:lnTo>
                    <a:lnTo>
                      <a:pt x="258" y="16"/>
                    </a:lnTo>
                    <a:lnTo>
                      <a:pt x="261" y="19"/>
                    </a:lnTo>
                    <a:lnTo>
                      <a:pt x="263" y="22"/>
                    </a:lnTo>
                    <a:lnTo>
                      <a:pt x="266" y="26"/>
                    </a:lnTo>
                    <a:lnTo>
                      <a:pt x="268" y="31"/>
                    </a:lnTo>
                    <a:lnTo>
                      <a:pt x="271" y="34"/>
                    </a:lnTo>
                    <a:lnTo>
                      <a:pt x="271" y="37"/>
                    </a:lnTo>
                    <a:lnTo>
                      <a:pt x="273" y="40"/>
                    </a:lnTo>
                    <a:lnTo>
                      <a:pt x="274" y="44"/>
                    </a:lnTo>
                    <a:lnTo>
                      <a:pt x="276" y="48"/>
                    </a:lnTo>
                    <a:lnTo>
                      <a:pt x="277" y="52"/>
                    </a:lnTo>
                    <a:lnTo>
                      <a:pt x="277" y="55"/>
                    </a:lnTo>
                    <a:lnTo>
                      <a:pt x="277" y="58"/>
                    </a:lnTo>
                    <a:lnTo>
                      <a:pt x="279" y="63"/>
                    </a:lnTo>
                    <a:lnTo>
                      <a:pt x="279" y="66"/>
                    </a:lnTo>
                    <a:lnTo>
                      <a:pt x="279" y="71"/>
                    </a:lnTo>
                    <a:lnTo>
                      <a:pt x="279" y="76"/>
                    </a:lnTo>
                    <a:lnTo>
                      <a:pt x="281" y="79"/>
                    </a:lnTo>
                    <a:lnTo>
                      <a:pt x="279" y="84"/>
                    </a:lnTo>
                    <a:lnTo>
                      <a:pt x="279" y="88"/>
                    </a:lnTo>
                    <a:lnTo>
                      <a:pt x="279" y="91"/>
                    </a:lnTo>
                    <a:lnTo>
                      <a:pt x="279" y="96"/>
                    </a:lnTo>
                    <a:lnTo>
                      <a:pt x="277" y="99"/>
                    </a:lnTo>
                    <a:lnTo>
                      <a:pt x="277" y="102"/>
                    </a:lnTo>
                    <a:lnTo>
                      <a:pt x="276" y="104"/>
                    </a:lnTo>
                    <a:lnTo>
                      <a:pt x="274" y="107"/>
                    </a:lnTo>
                    <a:lnTo>
                      <a:pt x="11" y="233"/>
                    </a:lnTo>
                    <a:lnTo>
                      <a:pt x="8" y="182"/>
                    </a:lnTo>
                    <a:lnTo>
                      <a:pt x="242" y="79"/>
                    </a:lnTo>
                    <a:lnTo>
                      <a:pt x="242" y="76"/>
                    </a:lnTo>
                    <a:lnTo>
                      <a:pt x="242" y="73"/>
                    </a:lnTo>
                    <a:lnTo>
                      <a:pt x="242" y="70"/>
                    </a:lnTo>
                    <a:lnTo>
                      <a:pt x="242" y="63"/>
                    </a:lnTo>
                    <a:lnTo>
                      <a:pt x="240" y="58"/>
                    </a:lnTo>
                    <a:lnTo>
                      <a:pt x="237" y="53"/>
                    </a:lnTo>
                    <a:lnTo>
                      <a:pt x="232" y="48"/>
                    </a:lnTo>
                    <a:lnTo>
                      <a:pt x="0" y="150"/>
                    </a:lnTo>
                    <a:lnTo>
                      <a:pt x="3"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8" name="Freeform 42"/>
              <p:cNvSpPr>
                <a:spLocks/>
              </p:cNvSpPr>
              <p:nvPr/>
            </p:nvSpPr>
            <p:spPr bwMode="auto">
              <a:xfrm>
                <a:off x="4206" y="2469"/>
                <a:ext cx="233" cy="1325"/>
              </a:xfrm>
              <a:custGeom>
                <a:avLst/>
                <a:gdLst>
                  <a:gd name="T0" fmla="*/ 233 w 233"/>
                  <a:gd name="T1" fmla="*/ 619 h 1325"/>
                  <a:gd name="T2" fmla="*/ 173 w 233"/>
                  <a:gd name="T3" fmla="*/ 1307 h 1325"/>
                  <a:gd name="T4" fmla="*/ 115 w 233"/>
                  <a:gd name="T5" fmla="*/ 1325 h 1325"/>
                  <a:gd name="T6" fmla="*/ 0 w 233"/>
                  <a:gd name="T7" fmla="*/ 1286 h 1325"/>
                  <a:gd name="T8" fmla="*/ 145 w 233"/>
                  <a:gd name="T9" fmla="*/ 0 h 1325"/>
                  <a:gd name="T10" fmla="*/ 166 w 233"/>
                  <a:gd name="T11" fmla="*/ 128 h 1325"/>
                  <a:gd name="T12" fmla="*/ 44 w 233"/>
                  <a:gd name="T13" fmla="*/ 1262 h 1325"/>
                  <a:gd name="T14" fmla="*/ 112 w 233"/>
                  <a:gd name="T15" fmla="*/ 1283 h 1325"/>
                  <a:gd name="T16" fmla="*/ 138 w 233"/>
                  <a:gd name="T17" fmla="*/ 1275 h 1325"/>
                  <a:gd name="T18" fmla="*/ 210 w 233"/>
                  <a:gd name="T19" fmla="*/ 474 h 1325"/>
                  <a:gd name="T20" fmla="*/ 233 w 233"/>
                  <a:gd name="T21" fmla="*/ 619 h 1325"/>
                  <a:gd name="T22" fmla="*/ 233 w 233"/>
                  <a:gd name="T23" fmla="*/ 619 h 1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3" h="1325">
                    <a:moveTo>
                      <a:pt x="233" y="619"/>
                    </a:moveTo>
                    <a:lnTo>
                      <a:pt x="173" y="1307"/>
                    </a:lnTo>
                    <a:lnTo>
                      <a:pt x="115" y="1325"/>
                    </a:lnTo>
                    <a:lnTo>
                      <a:pt x="0" y="1286"/>
                    </a:lnTo>
                    <a:lnTo>
                      <a:pt x="145" y="0"/>
                    </a:lnTo>
                    <a:lnTo>
                      <a:pt x="166" y="128"/>
                    </a:lnTo>
                    <a:lnTo>
                      <a:pt x="44" y="1262"/>
                    </a:lnTo>
                    <a:lnTo>
                      <a:pt x="112" y="1283"/>
                    </a:lnTo>
                    <a:lnTo>
                      <a:pt x="138" y="1275"/>
                    </a:lnTo>
                    <a:lnTo>
                      <a:pt x="210" y="474"/>
                    </a:lnTo>
                    <a:lnTo>
                      <a:pt x="233" y="6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9" name="Freeform 43"/>
              <p:cNvSpPr>
                <a:spLocks/>
              </p:cNvSpPr>
              <p:nvPr/>
            </p:nvSpPr>
            <p:spPr bwMode="auto">
              <a:xfrm>
                <a:off x="4250" y="2417"/>
                <a:ext cx="112" cy="91"/>
              </a:xfrm>
              <a:custGeom>
                <a:avLst/>
                <a:gdLst>
                  <a:gd name="T0" fmla="*/ 0 w 112"/>
                  <a:gd name="T1" fmla="*/ 91 h 91"/>
                  <a:gd name="T2" fmla="*/ 112 w 112"/>
                  <a:gd name="T3" fmla="*/ 80 h 91"/>
                  <a:gd name="T4" fmla="*/ 104 w 112"/>
                  <a:gd name="T5" fmla="*/ 0 h 91"/>
                  <a:gd name="T6" fmla="*/ 18 w 112"/>
                  <a:gd name="T7" fmla="*/ 15 h 91"/>
                  <a:gd name="T8" fmla="*/ 0 w 112"/>
                  <a:gd name="T9" fmla="*/ 91 h 91"/>
                  <a:gd name="T10" fmla="*/ 0 w 112"/>
                  <a:gd name="T11" fmla="*/ 91 h 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91">
                    <a:moveTo>
                      <a:pt x="0" y="91"/>
                    </a:moveTo>
                    <a:lnTo>
                      <a:pt x="112" y="80"/>
                    </a:lnTo>
                    <a:lnTo>
                      <a:pt x="104" y="0"/>
                    </a:lnTo>
                    <a:lnTo>
                      <a:pt x="18" y="15"/>
                    </a:lnTo>
                    <a:lnTo>
                      <a:pt x="0" y="9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0" name="Freeform 44"/>
              <p:cNvSpPr>
                <a:spLocks/>
              </p:cNvSpPr>
              <p:nvPr/>
            </p:nvSpPr>
            <p:spPr bwMode="auto">
              <a:xfrm>
                <a:off x="4194" y="2789"/>
                <a:ext cx="214" cy="114"/>
              </a:xfrm>
              <a:custGeom>
                <a:avLst/>
                <a:gdLst>
                  <a:gd name="T0" fmla="*/ 15 w 214"/>
                  <a:gd name="T1" fmla="*/ 18 h 114"/>
                  <a:gd name="T2" fmla="*/ 0 w 214"/>
                  <a:gd name="T3" fmla="*/ 114 h 114"/>
                  <a:gd name="T4" fmla="*/ 214 w 214"/>
                  <a:gd name="T5" fmla="*/ 72 h 114"/>
                  <a:gd name="T6" fmla="*/ 201 w 214"/>
                  <a:gd name="T7" fmla="*/ 0 h 114"/>
                  <a:gd name="T8" fmla="*/ 15 w 214"/>
                  <a:gd name="T9" fmla="*/ 18 h 114"/>
                  <a:gd name="T10" fmla="*/ 15 w 214"/>
                  <a:gd name="T11" fmla="*/ 18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 h="114">
                    <a:moveTo>
                      <a:pt x="15" y="18"/>
                    </a:moveTo>
                    <a:lnTo>
                      <a:pt x="0" y="114"/>
                    </a:lnTo>
                    <a:lnTo>
                      <a:pt x="214" y="72"/>
                    </a:lnTo>
                    <a:lnTo>
                      <a:pt x="201" y="0"/>
                    </a:lnTo>
                    <a:lnTo>
                      <a:pt x="15" y="18"/>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1" name="Freeform 45"/>
              <p:cNvSpPr>
                <a:spLocks/>
              </p:cNvSpPr>
              <p:nvPr/>
            </p:nvSpPr>
            <p:spPr bwMode="auto">
              <a:xfrm>
                <a:off x="4137" y="3173"/>
                <a:ext cx="219" cy="124"/>
              </a:xfrm>
              <a:custGeom>
                <a:avLst/>
                <a:gdLst>
                  <a:gd name="T0" fmla="*/ 11 w 219"/>
                  <a:gd name="T1" fmla="*/ 29 h 124"/>
                  <a:gd name="T2" fmla="*/ 0 w 219"/>
                  <a:gd name="T3" fmla="*/ 124 h 124"/>
                  <a:gd name="T4" fmla="*/ 214 w 219"/>
                  <a:gd name="T5" fmla="*/ 76 h 124"/>
                  <a:gd name="T6" fmla="*/ 219 w 219"/>
                  <a:gd name="T7" fmla="*/ 27 h 124"/>
                  <a:gd name="T8" fmla="*/ 199 w 219"/>
                  <a:gd name="T9" fmla="*/ 0 h 124"/>
                  <a:gd name="T10" fmla="*/ 11 w 219"/>
                  <a:gd name="T11" fmla="*/ 29 h 124"/>
                  <a:gd name="T12" fmla="*/ 11 w 219"/>
                  <a:gd name="T13" fmla="*/ 29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124">
                    <a:moveTo>
                      <a:pt x="11" y="29"/>
                    </a:moveTo>
                    <a:lnTo>
                      <a:pt x="0" y="124"/>
                    </a:lnTo>
                    <a:lnTo>
                      <a:pt x="214" y="76"/>
                    </a:lnTo>
                    <a:lnTo>
                      <a:pt x="219" y="27"/>
                    </a:lnTo>
                    <a:lnTo>
                      <a:pt x="199" y="0"/>
                    </a:lnTo>
                    <a:lnTo>
                      <a:pt x="11" y="29"/>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2" name="Freeform 46"/>
              <p:cNvSpPr>
                <a:spLocks/>
              </p:cNvSpPr>
              <p:nvPr/>
            </p:nvSpPr>
            <p:spPr bwMode="auto">
              <a:xfrm>
                <a:off x="4091" y="3540"/>
                <a:ext cx="235" cy="165"/>
              </a:xfrm>
              <a:custGeom>
                <a:avLst/>
                <a:gdLst>
                  <a:gd name="T0" fmla="*/ 7 w 235"/>
                  <a:gd name="T1" fmla="*/ 60 h 165"/>
                  <a:gd name="T2" fmla="*/ 0 w 235"/>
                  <a:gd name="T3" fmla="*/ 165 h 165"/>
                  <a:gd name="T4" fmla="*/ 235 w 235"/>
                  <a:gd name="T5" fmla="*/ 72 h 165"/>
                  <a:gd name="T6" fmla="*/ 235 w 235"/>
                  <a:gd name="T7" fmla="*/ 31 h 165"/>
                  <a:gd name="T8" fmla="*/ 199 w 235"/>
                  <a:gd name="T9" fmla="*/ 0 h 165"/>
                  <a:gd name="T10" fmla="*/ 7 w 235"/>
                  <a:gd name="T11" fmla="*/ 60 h 165"/>
                  <a:gd name="T12" fmla="*/ 7 w 235"/>
                  <a:gd name="T13" fmla="*/ 6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 h="165">
                    <a:moveTo>
                      <a:pt x="7" y="60"/>
                    </a:moveTo>
                    <a:lnTo>
                      <a:pt x="0" y="165"/>
                    </a:lnTo>
                    <a:lnTo>
                      <a:pt x="235" y="72"/>
                    </a:lnTo>
                    <a:lnTo>
                      <a:pt x="235" y="31"/>
                    </a:lnTo>
                    <a:lnTo>
                      <a:pt x="199" y="0"/>
                    </a:lnTo>
                    <a:lnTo>
                      <a:pt x="7" y="6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3" name="Freeform 47"/>
              <p:cNvSpPr>
                <a:spLocks/>
              </p:cNvSpPr>
              <p:nvPr/>
            </p:nvSpPr>
            <p:spPr bwMode="auto">
              <a:xfrm>
                <a:off x="4085" y="3535"/>
                <a:ext cx="254" cy="199"/>
              </a:xfrm>
              <a:custGeom>
                <a:avLst/>
                <a:gdLst>
                  <a:gd name="T0" fmla="*/ 13 w 254"/>
                  <a:gd name="T1" fmla="*/ 64 h 199"/>
                  <a:gd name="T2" fmla="*/ 217 w 254"/>
                  <a:gd name="T3" fmla="*/ 0 h 199"/>
                  <a:gd name="T4" fmla="*/ 220 w 254"/>
                  <a:gd name="T5" fmla="*/ 2 h 199"/>
                  <a:gd name="T6" fmla="*/ 223 w 254"/>
                  <a:gd name="T7" fmla="*/ 3 h 199"/>
                  <a:gd name="T8" fmla="*/ 227 w 254"/>
                  <a:gd name="T9" fmla="*/ 5 h 199"/>
                  <a:gd name="T10" fmla="*/ 230 w 254"/>
                  <a:gd name="T11" fmla="*/ 8 h 199"/>
                  <a:gd name="T12" fmla="*/ 235 w 254"/>
                  <a:gd name="T13" fmla="*/ 15 h 199"/>
                  <a:gd name="T14" fmla="*/ 241 w 254"/>
                  <a:gd name="T15" fmla="*/ 20 h 199"/>
                  <a:gd name="T16" fmla="*/ 243 w 254"/>
                  <a:gd name="T17" fmla="*/ 23 h 199"/>
                  <a:gd name="T18" fmla="*/ 245 w 254"/>
                  <a:gd name="T19" fmla="*/ 26 h 199"/>
                  <a:gd name="T20" fmla="*/ 246 w 254"/>
                  <a:gd name="T21" fmla="*/ 29 h 199"/>
                  <a:gd name="T22" fmla="*/ 248 w 254"/>
                  <a:gd name="T23" fmla="*/ 33 h 199"/>
                  <a:gd name="T24" fmla="*/ 250 w 254"/>
                  <a:gd name="T25" fmla="*/ 36 h 199"/>
                  <a:gd name="T26" fmla="*/ 251 w 254"/>
                  <a:gd name="T27" fmla="*/ 39 h 199"/>
                  <a:gd name="T28" fmla="*/ 251 w 254"/>
                  <a:gd name="T29" fmla="*/ 44 h 199"/>
                  <a:gd name="T30" fmla="*/ 253 w 254"/>
                  <a:gd name="T31" fmla="*/ 47 h 199"/>
                  <a:gd name="T32" fmla="*/ 253 w 254"/>
                  <a:gd name="T33" fmla="*/ 51 h 199"/>
                  <a:gd name="T34" fmla="*/ 254 w 254"/>
                  <a:gd name="T35" fmla="*/ 54 h 199"/>
                  <a:gd name="T36" fmla="*/ 254 w 254"/>
                  <a:gd name="T37" fmla="*/ 59 h 199"/>
                  <a:gd name="T38" fmla="*/ 254 w 254"/>
                  <a:gd name="T39" fmla="*/ 64 h 199"/>
                  <a:gd name="T40" fmla="*/ 254 w 254"/>
                  <a:gd name="T41" fmla="*/ 67 h 199"/>
                  <a:gd name="T42" fmla="*/ 254 w 254"/>
                  <a:gd name="T43" fmla="*/ 72 h 199"/>
                  <a:gd name="T44" fmla="*/ 254 w 254"/>
                  <a:gd name="T45" fmla="*/ 75 h 199"/>
                  <a:gd name="T46" fmla="*/ 254 w 254"/>
                  <a:gd name="T47" fmla="*/ 80 h 199"/>
                  <a:gd name="T48" fmla="*/ 253 w 254"/>
                  <a:gd name="T49" fmla="*/ 83 h 199"/>
                  <a:gd name="T50" fmla="*/ 253 w 254"/>
                  <a:gd name="T51" fmla="*/ 88 h 199"/>
                  <a:gd name="T52" fmla="*/ 251 w 254"/>
                  <a:gd name="T53" fmla="*/ 91 h 199"/>
                  <a:gd name="T54" fmla="*/ 251 w 254"/>
                  <a:gd name="T55" fmla="*/ 95 h 199"/>
                  <a:gd name="T56" fmla="*/ 250 w 254"/>
                  <a:gd name="T57" fmla="*/ 98 h 199"/>
                  <a:gd name="T58" fmla="*/ 248 w 254"/>
                  <a:gd name="T59" fmla="*/ 101 h 199"/>
                  <a:gd name="T60" fmla="*/ 246 w 254"/>
                  <a:gd name="T61" fmla="*/ 104 h 199"/>
                  <a:gd name="T62" fmla="*/ 246 w 254"/>
                  <a:gd name="T63" fmla="*/ 106 h 199"/>
                  <a:gd name="T64" fmla="*/ 1 w 254"/>
                  <a:gd name="T65" fmla="*/ 199 h 199"/>
                  <a:gd name="T66" fmla="*/ 0 w 254"/>
                  <a:gd name="T67" fmla="*/ 152 h 199"/>
                  <a:gd name="T68" fmla="*/ 215 w 254"/>
                  <a:gd name="T69" fmla="*/ 78 h 199"/>
                  <a:gd name="T70" fmla="*/ 215 w 254"/>
                  <a:gd name="T71" fmla="*/ 77 h 199"/>
                  <a:gd name="T72" fmla="*/ 217 w 254"/>
                  <a:gd name="T73" fmla="*/ 75 h 199"/>
                  <a:gd name="T74" fmla="*/ 217 w 254"/>
                  <a:gd name="T75" fmla="*/ 70 h 199"/>
                  <a:gd name="T76" fmla="*/ 217 w 254"/>
                  <a:gd name="T77" fmla="*/ 67 h 199"/>
                  <a:gd name="T78" fmla="*/ 217 w 254"/>
                  <a:gd name="T79" fmla="*/ 62 h 199"/>
                  <a:gd name="T80" fmla="*/ 215 w 254"/>
                  <a:gd name="T81" fmla="*/ 55 h 199"/>
                  <a:gd name="T82" fmla="*/ 214 w 254"/>
                  <a:gd name="T83" fmla="*/ 52 h 199"/>
                  <a:gd name="T84" fmla="*/ 212 w 254"/>
                  <a:gd name="T85" fmla="*/ 51 h 199"/>
                  <a:gd name="T86" fmla="*/ 210 w 254"/>
                  <a:gd name="T87" fmla="*/ 47 h 199"/>
                  <a:gd name="T88" fmla="*/ 209 w 254"/>
                  <a:gd name="T89" fmla="*/ 44 h 199"/>
                  <a:gd name="T90" fmla="*/ 11 w 254"/>
                  <a:gd name="T91" fmla="*/ 111 h 199"/>
                  <a:gd name="T92" fmla="*/ 13 w 254"/>
                  <a:gd name="T93" fmla="*/ 64 h 199"/>
                  <a:gd name="T94" fmla="*/ 13 w 254"/>
                  <a:gd name="T95" fmla="*/ 64 h 1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4" h="199">
                    <a:moveTo>
                      <a:pt x="13" y="64"/>
                    </a:moveTo>
                    <a:lnTo>
                      <a:pt x="217" y="0"/>
                    </a:lnTo>
                    <a:lnTo>
                      <a:pt x="220" y="2"/>
                    </a:lnTo>
                    <a:lnTo>
                      <a:pt x="223" y="3"/>
                    </a:lnTo>
                    <a:lnTo>
                      <a:pt x="227" y="5"/>
                    </a:lnTo>
                    <a:lnTo>
                      <a:pt x="230" y="8"/>
                    </a:lnTo>
                    <a:lnTo>
                      <a:pt x="235" y="15"/>
                    </a:lnTo>
                    <a:lnTo>
                      <a:pt x="241" y="20"/>
                    </a:lnTo>
                    <a:lnTo>
                      <a:pt x="243" y="23"/>
                    </a:lnTo>
                    <a:lnTo>
                      <a:pt x="245" y="26"/>
                    </a:lnTo>
                    <a:lnTo>
                      <a:pt x="246" y="29"/>
                    </a:lnTo>
                    <a:lnTo>
                      <a:pt x="248" y="33"/>
                    </a:lnTo>
                    <a:lnTo>
                      <a:pt x="250" y="36"/>
                    </a:lnTo>
                    <a:lnTo>
                      <a:pt x="251" y="39"/>
                    </a:lnTo>
                    <a:lnTo>
                      <a:pt x="251" y="44"/>
                    </a:lnTo>
                    <a:lnTo>
                      <a:pt x="253" y="47"/>
                    </a:lnTo>
                    <a:lnTo>
                      <a:pt x="253" y="51"/>
                    </a:lnTo>
                    <a:lnTo>
                      <a:pt x="254" y="54"/>
                    </a:lnTo>
                    <a:lnTo>
                      <a:pt x="254" y="59"/>
                    </a:lnTo>
                    <a:lnTo>
                      <a:pt x="254" y="64"/>
                    </a:lnTo>
                    <a:lnTo>
                      <a:pt x="254" y="67"/>
                    </a:lnTo>
                    <a:lnTo>
                      <a:pt x="254" y="72"/>
                    </a:lnTo>
                    <a:lnTo>
                      <a:pt x="254" y="75"/>
                    </a:lnTo>
                    <a:lnTo>
                      <a:pt x="254" y="80"/>
                    </a:lnTo>
                    <a:lnTo>
                      <a:pt x="253" y="83"/>
                    </a:lnTo>
                    <a:lnTo>
                      <a:pt x="253" y="88"/>
                    </a:lnTo>
                    <a:lnTo>
                      <a:pt x="251" y="91"/>
                    </a:lnTo>
                    <a:lnTo>
                      <a:pt x="251" y="95"/>
                    </a:lnTo>
                    <a:lnTo>
                      <a:pt x="250" y="98"/>
                    </a:lnTo>
                    <a:lnTo>
                      <a:pt x="248" y="101"/>
                    </a:lnTo>
                    <a:lnTo>
                      <a:pt x="246" y="104"/>
                    </a:lnTo>
                    <a:lnTo>
                      <a:pt x="246" y="106"/>
                    </a:lnTo>
                    <a:lnTo>
                      <a:pt x="1" y="199"/>
                    </a:lnTo>
                    <a:lnTo>
                      <a:pt x="0" y="152"/>
                    </a:lnTo>
                    <a:lnTo>
                      <a:pt x="215" y="78"/>
                    </a:lnTo>
                    <a:lnTo>
                      <a:pt x="215" y="77"/>
                    </a:lnTo>
                    <a:lnTo>
                      <a:pt x="217" y="75"/>
                    </a:lnTo>
                    <a:lnTo>
                      <a:pt x="217" y="70"/>
                    </a:lnTo>
                    <a:lnTo>
                      <a:pt x="217" y="67"/>
                    </a:lnTo>
                    <a:lnTo>
                      <a:pt x="217" y="62"/>
                    </a:lnTo>
                    <a:lnTo>
                      <a:pt x="215" y="55"/>
                    </a:lnTo>
                    <a:lnTo>
                      <a:pt x="214" y="52"/>
                    </a:lnTo>
                    <a:lnTo>
                      <a:pt x="212" y="51"/>
                    </a:lnTo>
                    <a:lnTo>
                      <a:pt x="210" y="47"/>
                    </a:lnTo>
                    <a:lnTo>
                      <a:pt x="209" y="44"/>
                    </a:lnTo>
                    <a:lnTo>
                      <a:pt x="11" y="111"/>
                    </a:lnTo>
                    <a:lnTo>
                      <a:pt x="13"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4" name="Freeform 48"/>
              <p:cNvSpPr>
                <a:spLocks/>
              </p:cNvSpPr>
              <p:nvPr/>
            </p:nvSpPr>
            <p:spPr bwMode="auto">
              <a:xfrm>
                <a:off x="4127" y="3153"/>
                <a:ext cx="250" cy="176"/>
              </a:xfrm>
              <a:custGeom>
                <a:avLst/>
                <a:gdLst>
                  <a:gd name="T0" fmla="*/ 15 w 250"/>
                  <a:gd name="T1" fmla="*/ 46 h 176"/>
                  <a:gd name="T2" fmla="*/ 217 w 250"/>
                  <a:gd name="T3" fmla="*/ 0 h 176"/>
                  <a:gd name="T4" fmla="*/ 221 w 250"/>
                  <a:gd name="T5" fmla="*/ 2 h 176"/>
                  <a:gd name="T6" fmla="*/ 224 w 250"/>
                  <a:gd name="T7" fmla="*/ 5 h 176"/>
                  <a:gd name="T8" fmla="*/ 227 w 250"/>
                  <a:gd name="T9" fmla="*/ 7 h 176"/>
                  <a:gd name="T10" fmla="*/ 230 w 250"/>
                  <a:gd name="T11" fmla="*/ 10 h 176"/>
                  <a:gd name="T12" fmla="*/ 232 w 250"/>
                  <a:gd name="T13" fmla="*/ 13 h 176"/>
                  <a:gd name="T14" fmla="*/ 235 w 250"/>
                  <a:gd name="T15" fmla="*/ 16 h 176"/>
                  <a:gd name="T16" fmla="*/ 237 w 250"/>
                  <a:gd name="T17" fmla="*/ 20 h 176"/>
                  <a:gd name="T18" fmla="*/ 240 w 250"/>
                  <a:gd name="T19" fmla="*/ 23 h 176"/>
                  <a:gd name="T20" fmla="*/ 240 w 250"/>
                  <a:gd name="T21" fmla="*/ 26 h 176"/>
                  <a:gd name="T22" fmla="*/ 242 w 250"/>
                  <a:gd name="T23" fmla="*/ 29 h 176"/>
                  <a:gd name="T24" fmla="*/ 243 w 250"/>
                  <a:gd name="T25" fmla="*/ 34 h 176"/>
                  <a:gd name="T26" fmla="*/ 245 w 250"/>
                  <a:gd name="T27" fmla="*/ 38 h 176"/>
                  <a:gd name="T28" fmla="*/ 247 w 250"/>
                  <a:gd name="T29" fmla="*/ 41 h 176"/>
                  <a:gd name="T30" fmla="*/ 248 w 250"/>
                  <a:gd name="T31" fmla="*/ 44 h 176"/>
                  <a:gd name="T32" fmla="*/ 248 w 250"/>
                  <a:gd name="T33" fmla="*/ 47 h 176"/>
                  <a:gd name="T34" fmla="*/ 250 w 250"/>
                  <a:gd name="T35" fmla="*/ 51 h 176"/>
                  <a:gd name="T36" fmla="*/ 250 w 250"/>
                  <a:gd name="T37" fmla="*/ 54 h 176"/>
                  <a:gd name="T38" fmla="*/ 250 w 250"/>
                  <a:gd name="T39" fmla="*/ 59 h 176"/>
                  <a:gd name="T40" fmla="*/ 250 w 250"/>
                  <a:gd name="T41" fmla="*/ 62 h 176"/>
                  <a:gd name="T42" fmla="*/ 250 w 250"/>
                  <a:gd name="T43" fmla="*/ 67 h 176"/>
                  <a:gd name="T44" fmla="*/ 250 w 250"/>
                  <a:gd name="T45" fmla="*/ 70 h 176"/>
                  <a:gd name="T46" fmla="*/ 248 w 250"/>
                  <a:gd name="T47" fmla="*/ 75 h 176"/>
                  <a:gd name="T48" fmla="*/ 248 w 250"/>
                  <a:gd name="T49" fmla="*/ 78 h 176"/>
                  <a:gd name="T50" fmla="*/ 248 w 250"/>
                  <a:gd name="T51" fmla="*/ 83 h 176"/>
                  <a:gd name="T52" fmla="*/ 247 w 250"/>
                  <a:gd name="T53" fmla="*/ 88 h 176"/>
                  <a:gd name="T54" fmla="*/ 245 w 250"/>
                  <a:gd name="T55" fmla="*/ 91 h 176"/>
                  <a:gd name="T56" fmla="*/ 243 w 250"/>
                  <a:gd name="T57" fmla="*/ 95 h 176"/>
                  <a:gd name="T58" fmla="*/ 243 w 250"/>
                  <a:gd name="T59" fmla="*/ 98 h 176"/>
                  <a:gd name="T60" fmla="*/ 242 w 250"/>
                  <a:gd name="T61" fmla="*/ 101 h 176"/>
                  <a:gd name="T62" fmla="*/ 240 w 250"/>
                  <a:gd name="T63" fmla="*/ 104 h 176"/>
                  <a:gd name="T64" fmla="*/ 239 w 250"/>
                  <a:gd name="T65" fmla="*/ 108 h 176"/>
                  <a:gd name="T66" fmla="*/ 237 w 250"/>
                  <a:gd name="T67" fmla="*/ 109 h 176"/>
                  <a:gd name="T68" fmla="*/ 0 w 250"/>
                  <a:gd name="T69" fmla="*/ 176 h 176"/>
                  <a:gd name="T70" fmla="*/ 10 w 250"/>
                  <a:gd name="T71" fmla="*/ 131 h 176"/>
                  <a:gd name="T72" fmla="*/ 209 w 250"/>
                  <a:gd name="T73" fmla="*/ 78 h 176"/>
                  <a:gd name="T74" fmla="*/ 209 w 250"/>
                  <a:gd name="T75" fmla="*/ 77 h 176"/>
                  <a:gd name="T76" fmla="*/ 211 w 250"/>
                  <a:gd name="T77" fmla="*/ 75 h 176"/>
                  <a:gd name="T78" fmla="*/ 212 w 250"/>
                  <a:gd name="T79" fmla="*/ 72 h 176"/>
                  <a:gd name="T80" fmla="*/ 212 w 250"/>
                  <a:gd name="T81" fmla="*/ 67 h 176"/>
                  <a:gd name="T82" fmla="*/ 212 w 250"/>
                  <a:gd name="T83" fmla="*/ 64 h 176"/>
                  <a:gd name="T84" fmla="*/ 212 w 250"/>
                  <a:gd name="T85" fmla="*/ 62 h 176"/>
                  <a:gd name="T86" fmla="*/ 211 w 250"/>
                  <a:gd name="T87" fmla="*/ 59 h 176"/>
                  <a:gd name="T88" fmla="*/ 211 w 250"/>
                  <a:gd name="T89" fmla="*/ 56 h 176"/>
                  <a:gd name="T90" fmla="*/ 209 w 250"/>
                  <a:gd name="T91" fmla="*/ 52 h 176"/>
                  <a:gd name="T92" fmla="*/ 209 w 250"/>
                  <a:gd name="T93" fmla="*/ 51 h 176"/>
                  <a:gd name="T94" fmla="*/ 206 w 250"/>
                  <a:gd name="T95" fmla="*/ 46 h 176"/>
                  <a:gd name="T96" fmla="*/ 204 w 250"/>
                  <a:gd name="T97" fmla="*/ 44 h 176"/>
                  <a:gd name="T98" fmla="*/ 13 w 250"/>
                  <a:gd name="T99" fmla="*/ 91 h 176"/>
                  <a:gd name="T100" fmla="*/ 15 w 250"/>
                  <a:gd name="T101" fmla="*/ 46 h 176"/>
                  <a:gd name="T102" fmla="*/ 15 w 250"/>
                  <a:gd name="T103" fmla="*/ 46 h 1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0" h="176">
                    <a:moveTo>
                      <a:pt x="15" y="46"/>
                    </a:moveTo>
                    <a:lnTo>
                      <a:pt x="217" y="0"/>
                    </a:lnTo>
                    <a:lnTo>
                      <a:pt x="221" y="2"/>
                    </a:lnTo>
                    <a:lnTo>
                      <a:pt x="224" y="5"/>
                    </a:lnTo>
                    <a:lnTo>
                      <a:pt x="227" y="7"/>
                    </a:lnTo>
                    <a:lnTo>
                      <a:pt x="230" y="10"/>
                    </a:lnTo>
                    <a:lnTo>
                      <a:pt x="232" y="13"/>
                    </a:lnTo>
                    <a:lnTo>
                      <a:pt x="235" y="16"/>
                    </a:lnTo>
                    <a:lnTo>
                      <a:pt x="237" y="20"/>
                    </a:lnTo>
                    <a:lnTo>
                      <a:pt x="240" y="23"/>
                    </a:lnTo>
                    <a:lnTo>
                      <a:pt x="240" y="26"/>
                    </a:lnTo>
                    <a:lnTo>
                      <a:pt x="242" y="29"/>
                    </a:lnTo>
                    <a:lnTo>
                      <a:pt x="243" y="34"/>
                    </a:lnTo>
                    <a:lnTo>
                      <a:pt x="245" y="38"/>
                    </a:lnTo>
                    <a:lnTo>
                      <a:pt x="247" y="41"/>
                    </a:lnTo>
                    <a:lnTo>
                      <a:pt x="248" y="44"/>
                    </a:lnTo>
                    <a:lnTo>
                      <a:pt x="248" y="47"/>
                    </a:lnTo>
                    <a:lnTo>
                      <a:pt x="250" y="51"/>
                    </a:lnTo>
                    <a:lnTo>
                      <a:pt x="250" y="54"/>
                    </a:lnTo>
                    <a:lnTo>
                      <a:pt x="250" y="59"/>
                    </a:lnTo>
                    <a:lnTo>
                      <a:pt x="250" y="62"/>
                    </a:lnTo>
                    <a:lnTo>
                      <a:pt x="250" y="67"/>
                    </a:lnTo>
                    <a:lnTo>
                      <a:pt x="250" y="70"/>
                    </a:lnTo>
                    <a:lnTo>
                      <a:pt x="248" y="75"/>
                    </a:lnTo>
                    <a:lnTo>
                      <a:pt x="248" y="78"/>
                    </a:lnTo>
                    <a:lnTo>
                      <a:pt x="248" y="83"/>
                    </a:lnTo>
                    <a:lnTo>
                      <a:pt x="247" y="88"/>
                    </a:lnTo>
                    <a:lnTo>
                      <a:pt x="245" y="91"/>
                    </a:lnTo>
                    <a:lnTo>
                      <a:pt x="243" y="95"/>
                    </a:lnTo>
                    <a:lnTo>
                      <a:pt x="243" y="98"/>
                    </a:lnTo>
                    <a:lnTo>
                      <a:pt x="242" y="101"/>
                    </a:lnTo>
                    <a:lnTo>
                      <a:pt x="240" y="104"/>
                    </a:lnTo>
                    <a:lnTo>
                      <a:pt x="239" y="108"/>
                    </a:lnTo>
                    <a:lnTo>
                      <a:pt x="237" y="109"/>
                    </a:lnTo>
                    <a:lnTo>
                      <a:pt x="0" y="176"/>
                    </a:lnTo>
                    <a:lnTo>
                      <a:pt x="10" y="131"/>
                    </a:lnTo>
                    <a:lnTo>
                      <a:pt x="209" y="78"/>
                    </a:lnTo>
                    <a:lnTo>
                      <a:pt x="209" y="77"/>
                    </a:lnTo>
                    <a:lnTo>
                      <a:pt x="211" y="75"/>
                    </a:lnTo>
                    <a:lnTo>
                      <a:pt x="212" y="72"/>
                    </a:lnTo>
                    <a:lnTo>
                      <a:pt x="212" y="67"/>
                    </a:lnTo>
                    <a:lnTo>
                      <a:pt x="212" y="64"/>
                    </a:lnTo>
                    <a:lnTo>
                      <a:pt x="212" y="62"/>
                    </a:lnTo>
                    <a:lnTo>
                      <a:pt x="211" y="59"/>
                    </a:lnTo>
                    <a:lnTo>
                      <a:pt x="211" y="56"/>
                    </a:lnTo>
                    <a:lnTo>
                      <a:pt x="209" y="52"/>
                    </a:lnTo>
                    <a:lnTo>
                      <a:pt x="209" y="51"/>
                    </a:lnTo>
                    <a:lnTo>
                      <a:pt x="206" y="46"/>
                    </a:lnTo>
                    <a:lnTo>
                      <a:pt x="204" y="44"/>
                    </a:lnTo>
                    <a:lnTo>
                      <a:pt x="13" y="91"/>
                    </a:lnTo>
                    <a:lnTo>
                      <a:pt x="15"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5" name="Freeform 49"/>
              <p:cNvSpPr>
                <a:spLocks/>
              </p:cNvSpPr>
              <p:nvPr/>
            </p:nvSpPr>
            <p:spPr bwMode="auto">
              <a:xfrm>
                <a:off x="4201" y="2768"/>
                <a:ext cx="207" cy="73"/>
              </a:xfrm>
              <a:custGeom>
                <a:avLst/>
                <a:gdLst>
                  <a:gd name="T0" fmla="*/ 0 w 207"/>
                  <a:gd name="T1" fmla="*/ 73 h 73"/>
                  <a:gd name="T2" fmla="*/ 207 w 207"/>
                  <a:gd name="T3" fmla="*/ 37 h 73"/>
                  <a:gd name="T4" fmla="*/ 200 w 207"/>
                  <a:gd name="T5" fmla="*/ 0 h 73"/>
                  <a:gd name="T6" fmla="*/ 9 w 207"/>
                  <a:gd name="T7" fmla="*/ 29 h 73"/>
                  <a:gd name="T8" fmla="*/ 0 w 207"/>
                  <a:gd name="T9" fmla="*/ 73 h 73"/>
                  <a:gd name="T10" fmla="*/ 0 w 207"/>
                  <a:gd name="T11" fmla="*/ 73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7" h="73">
                    <a:moveTo>
                      <a:pt x="0" y="73"/>
                    </a:moveTo>
                    <a:lnTo>
                      <a:pt x="207" y="37"/>
                    </a:lnTo>
                    <a:lnTo>
                      <a:pt x="200" y="0"/>
                    </a:lnTo>
                    <a:lnTo>
                      <a:pt x="9" y="29"/>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6" name="Freeform 50"/>
              <p:cNvSpPr>
                <a:spLocks/>
              </p:cNvSpPr>
              <p:nvPr/>
            </p:nvSpPr>
            <p:spPr bwMode="auto">
              <a:xfrm>
                <a:off x="4194" y="2843"/>
                <a:ext cx="219" cy="80"/>
              </a:xfrm>
              <a:custGeom>
                <a:avLst/>
                <a:gdLst>
                  <a:gd name="T0" fmla="*/ 3 w 219"/>
                  <a:gd name="T1" fmla="*/ 37 h 80"/>
                  <a:gd name="T2" fmla="*/ 212 w 219"/>
                  <a:gd name="T3" fmla="*/ 0 h 80"/>
                  <a:gd name="T4" fmla="*/ 219 w 219"/>
                  <a:gd name="T5" fmla="*/ 36 h 80"/>
                  <a:gd name="T6" fmla="*/ 0 w 219"/>
                  <a:gd name="T7" fmla="*/ 80 h 80"/>
                  <a:gd name="T8" fmla="*/ 3 w 219"/>
                  <a:gd name="T9" fmla="*/ 37 h 80"/>
                  <a:gd name="T10" fmla="*/ 3 w 219"/>
                  <a:gd name="T11" fmla="*/ 37 h 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80">
                    <a:moveTo>
                      <a:pt x="3" y="37"/>
                    </a:moveTo>
                    <a:lnTo>
                      <a:pt x="212" y="0"/>
                    </a:lnTo>
                    <a:lnTo>
                      <a:pt x="219" y="36"/>
                    </a:lnTo>
                    <a:lnTo>
                      <a:pt x="0" y="80"/>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7" name="Freeform 51"/>
              <p:cNvSpPr>
                <a:spLocks/>
              </p:cNvSpPr>
              <p:nvPr/>
            </p:nvSpPr>
            <p:spPr bwMode="auto">
              <a:xfrm>
                <a:off x="4243" y="1683"/>
                <a:ext cx="487" cy="2444"/>
              </a:xfrm>
              <a:custGeom>
                <a:avLst/>
                <a:gdLst>
                  <a:gd name="T0" fmla="*/ 103 w 487"/>
                  <a:gd name="T1" fmla="*/ 18 h 2444"/>
                  <a:gd name="T2" fmla="*/ 442 w 487"/>
                  <a:gd name="T3" fmla="*/ 2387 h 2444"/>
                  <a:gd name="T4" fmla="*/ 415 w 487"/>
                  <a:gd name="T5" fmla="*/ 2400 h 2444"/>
                  <a:gd name="T6" fmla="*/ 333 w 487"/>
                  <a:gd name="T7" fmla="*/ 2371 h 2444"/>
                  <a:gd name="T8" fmla="*/ 34 w 487"/>
                  <a:gd name="T9" fmla="*/ 4 h 2444"/>
                  <a:gd name="T10" fmla="*/ 0 w 487"/>
                  <a:gd name="T11" fmla="*/ 14 h 2444"/>
                  <a:gd name="T12" fmla="*/ 299 w 487"/>
                  <a:gd name="T13" fmla="*/ 2404 h 2444"/>
                  <a:gd name="T14" fmla="*/ 418 w 487"/>
                  <a:gd name="T15" fmla="*/ 2444 h 2444"/>
                  <a:gd name="T16" fmla="*/ 487 w 487"/>
                  <a:gd name="T17" fmla="*/ 2412 h 2444"/>
                  <a:gd name="T18" fmla="*/ 136 w 487"/>
                  <a:gd name="T19" fmla="*/ 0 h 2444"/>
                  <a:gd name="T20" fmla="*/ 103 w 487"/>
                  <a:gd name="T21" fmla="*/ 18 h 2444"/>
                  <a:gd name="T22" fmla="*/ 103 w 487"/>
                  <a:gd name="T23" fmla="*/ 18 h 24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7" h="2444">
                    <a:moveTo>
                      <a:pt x="103" y="18"/>
                    </a:moveTo>
                    <a:lnTo>
                      <a:pt x="442" y="2387"/>
                    </a:lnTo>
                    <a:lnTo>
                      <a:pt x="415" y="2400"/>
                    </a:lnTo>
                    <a:lnTo>
                      <a:pt x="333" y="2371"/>
                    </a:lnTo>
                    <a:lnTo>
                      <a:pt x="34" y="4"/>
                    </a:lnTo>
                    <a:lnTo>
                      <a:pt x="0" y="14"/>
                    </a:lnTo>
                    <a:lnTo>
                      <a:pt x="299" y="2404"/>
                    </a:lnTo>
                    <a:lnTo>
                      <a:pt x="418" y="2444"/>
                    </a:lnTo>
                    <a:lnTo>
                      <a:pt x="487" y="2412"/>
                    </a:lnTo>
                    <a:lnTo>
                      <a:pt x="136" y="0"/>
                    </a:lnTo>
                    <a:lnTo>
                      <a:pt x="10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8" name="Freeform 52"/>
              <p:cNvSpPr>
                <a:spLocks/>
              </p:cNvSpPr>
              <p:nvPr/>
            </p:nvSpPr>
            <p:spPr bwMode="auto">
              <a:xfrm>
                <a:off x="4246" y="2402"/>
                <a:ext cx="115" cy="56"/>
              </a:xfrm>
              <a:custGeom>
                <a:avLst/>
                <a:gdLst>
                  <a:gd name="T0" fmla="*/ 113 w 115"/>
                  <a:gd name="T1" fmla="*/ 43 h 56"/>
                  <a:gd name="T2" fmla="*/ 0 w 115"/>
                  <a:gd name="T3" fmla="*/ 56 h 56"/>
                  <a:gd name="T4" fmla="*/ 0 w 115"/>
                  <a:gd name="T5" fmla="*/ 13 h 56"/>
                  <a:gd name="T6" fmla="*/ 115 w 115"/>
                  <a:gd name="T7" fmla="*/ 0 h 56"/>
                  <a:gd name="T8" fmla="*/ 113 w 115"/>
                  <a:gd name="T9" fmla="*/ 43 h 56"/>
                  <a:gd name="T10" fmla="*/ 113 w 115"/>
                  <a:gd name="T11" fmla="*/ 43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56">
                    <a:moveTo>
                      <a:pt x="113" y="43"/>
                    </a:moveTo>
                    <a:lnTo>
                      <a:pt x="0" y="56"/>
                    </a:lnTo>
                    <a:lnTo>
                      <a:pt x="0" y="13"/>
                    </a:lnTo>
                    <a:lnTo>
                      <a:pt x="115" y="0"/>
                    </a:lnTo>
                    <a:lnTo>
                      <a:pt x="113"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9" name="Freeform 53"/>
              <p:cNvSpPr>
                <a:spLocks/>
              </p:cNvSpPr>
              <p:nvPr/>
            </p:nvSpPr>
            <p:spPr bwMode="auto">
              <a:xfrm>
                <a:off x="4240" y="2479"/>
                <a:ext cx="137" cy="56"/>
              </a:xfrm>
              <a:custGeom>
                <a:avLst/>
                <a:gdLst>
                  <a:gd name="T0" fmla="*/ 137 w 137"/>
                  <a:gd name="T1" fmla="*/ 42 h 56"/>
                  <a:gd name="T2" fmla="*/ 0 w 137"/>
                  <a:gd name="T3" fmla="*/ 56 h 56"/>
                  <a:gd name="T4" fmla="*/ 3 w 137"/>
                  <a:gd name="T5" fmla="*/ 13 h 56"/>
                  <a:gd name="T6" fmla="*/ 132 w 137"/>
                  <a:gd name="T7" fmla="*/ 0 h 56"/>
                  <a:gd name="T8" fmla="*/ 137 w 137"/>
                  <a:gd name="T9" fmla="*/ 42 h 56"/>
                  <a:gd name="T10" fmla="*/ 137 w 137"/>
                  <a:gd name="T11" fmla="*/ 42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56">
                    <a:moveTo>
                      <a:pt x="137" y="42"/>
                    </a:moveTo>
                    <a:lnTo>
                      <a:pt x="0" y="56"/>
                    </a:lnTo>
                    <a:lnTo>
                      <a:pt x="3" y="13"/>
                    </a:lnTo>
                    <a:lnTo>
                      <a:pt x="132" y="0"/>
                    </a:lnTo>
                    <a:lnTo>
                      <a:pt x="137"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0" name="Freeform 54"/>
              <p:cNvSpPr>
                <a:spLocks/>
              </p:cNvSpPr>
              <p:nvPr/>
            </p:nvSpPr>
            <p:spPr bwMode="auto">
              <a:xfrm>
                <a:off x="3910" y="1697"/>
                <a:ext cx="411" cy="2202"/>
              </a:xfrm>
              <a:custGeom>
                <a:avLst/>
                <a:gdLst>
                  <a:gd name="T0" fmla="*/ 411 w 411"/>
                  <a:gd name="T1" fmla="*/ 418 h 2202"/>
                  <a:gd name="T2" fmla="*/ 170 w 411"/>
                  <a:gd name="T3" fmla="*/ 2182 h 2202"/>
                  <a:gd name="T4" fmla="*/ 113 w 411"/>
                  <a:gd name="T5" fmla="*/ 2202 h 2202"/>
                  <a:gd name="T6" fmla="*/ 0 w 411"/>
                  <a:gd name="T7" fmla="*/ 2163 h 2202"/>
                  <a:gd name="T8" fmla="*/ 328 w 411"/>
                  <a:gd name="T9" fmla="*/ 0 h 2202"/>
                  <a:gd name="T10" fmla="*/ 361 w 411"/>
                  <a:gd name="T11" fmla="*/ 39 h 2202"/>
                  <a:gd name="T12" fmla="*/ 41 w 411"/>
                  <a:gd name="T13" fmla="*/ 2137 h 2202"/>
                  <a:gd name="T14" fmla="*/ 111 w 411"/>
                  <a:gd name="T15" fmla="*/ 2163 h 2202"/>
                  <a:gd name="T16" fmla="*/ 137 w 411"/>
                  <a:gd name="T17" fmla="*/ 2153 h 2202"/>
                  <a:gd name="T18" fmla="*/ 390 w 411"/>
                  <a:gd name="T19" fmla="*/ 299 h 2202"/>
                  <a:gd name="T20" fmla="*/ 411 w 411"/>
                  <a:gd name="T21" fmla="*/ 418 h 2202"/>
                  <a:gd name="T22" fmla="*/ 411 w 411"/>
                  <a:gd name="T23" fmla="*/ 418 h 2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1" h="2202">
                    <a:moveTo>
                      <a:pt x="411" y="418"/>
                    </a:moveTo>
                    <a:lnTo>
                      <a:pt x="170" y="2182"/>
                    </a:lnTo>
                    <a:lnTo>
                      <a:pt x="113" y="2202"/>
                    </a:lnTo>
                    <a:lnTo>
                      <a:pt x="0" y="2163"/>
                    </a:lnTo>
                    <a:lnTo>
                      <a:pt x="328" y="0"/>
                    </a:lnTo>
                    <a:lnTo>
                      <a:pt x="361" y="39"/>
                    </a:lnTo>
                    <a:lnTo>
                      <a:pt x="41" y="2137"/>
                    </a:lnTo>
                    <a:lnTo>
                      <a:pt x="111" y="2163"/>
                    </a:lnTo>
                    <a:lnTo>
                      <a:pt x="137" y="2153"/>
                    </a:lnTo>
                    <a:lnTo>
                      <a:pt x="390" y="299"/>
                    </a:lnTo>
                    <a:lnTo>
                      <a:pt x="411" y="4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1" name="Freeform 55"/>
              <p:cNvSpPr>
                <a:spLocks/>
              </p:cNvSpPr>
              <p:nvPr/>
            </p:nvSpPr>
            <p:spPr bwMode="auto">
              <a:xfrm>
                <a:off x="4579" y="4007"/>
                <a:ext cx="67" cy="60"/>
              </a:xfrm>
              <a:custGeom>
                <a:avLst/>
                <a:gdLst>
                  <a:gd name="T0" fmla="*/ 5 w 67"/>
                  <a:gd name="T1" fmla="*/ 39 h 60"/>
                  <a:gd name="T2" fmla="*/ 67 w 67"/>
                  <a:gd name="T3" fmla="*/ 60 h 60"/>
                  <a:gd name="T4" fmla="*/ 59 w 67"/>
                  <a:gd name="T5" fmla="*/ 18 h 60"/>
                  <a:gd name="T6" fmla="*/ 0 w 67"/>
                  <a:gd name="T7" fmla="*/ 0 h 60"/>
                  <a:gd name="T8" fmla="*/ 5 w 67"/>
                  <a:gd name="T9" fmla="*/ 39 h 60"/>
                  <a:gd name="T10" fmla="*/ 5 w 67"/>
                  <a:gd name="T11" fmla="*/ 39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0">
                    <a:moveTo>
                      <a:pt x="5" y="39"/>
                    </a:moveTo>
                    <a:lnTo>
                      <a:pt x="67" y="60"/>
                    </a:lnTo>
                    <a:lnTo>
                      <a:pt x="59" y="18"/>
                    </a:lnTo>
                    <a:lnTo>
                      <a:pt x="0" y="0"/>
                    </a:lnTo>
                    <a:lnTo>
                      <a:pt x="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2" name="Freeform 56"/>
              <p:cNvSpPr>
                <a:spLocks/>
              </p:cNvSpPr>
              <p:nvPr/>
            </p:nvSpPr>
            <p:spPr bwMode="auto">
              <a:xfrm>
                <a:off x="4571" y="3938"/>
                <a:ext cx="67" cy="59"/>
              </a:xfrm>
              <a:custGeom>
                <a:avLst/>
                <a:gdLst>
                  <a:gd name="T0" fmla="*/ 3 w 67"/>
                  <a:gd name="T1" fmla="*/ 39 h 59"/>
                  <a:gd name="T2" fmla="*/ 67 w 67"/>
                  <a:gd name="T3" fmla="*/ 59 h 59"/>
                  <a:gd name="T4" fmla="*/ 61 w 67"/>
                  <a:gd name="T5" fmla="*/ 18 h 59"/>
                  <a:gd name="T6" fmla="*/ 0 w 67"/>
                  <a:gd name="T7" fmla="*/ 0 h 59"/>
                  <a:gd name="T8" fmla="*/ 3 w 67"/>
                  <a:gd name="T9" fmla="*/ 39 h 59"/>
                  <a:gd name="T10" fmla="*/ 3 w 67"/>
                  <a:gd name="T11" fmla="*/ 39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59">
                    <a:moveTo>
                      <a:pt x="3" y="39"/>
                    </a:moveTo>
                    <a:lnTo>
                      <a:pt x="67" y="59"/>
                    </a:lnTo>
                    <a:lnTo>
                      <a:pt x="61" y="18"/>
                    </a:lnTo>
                    <a:lnTo>
                      <a:pt x="0" y="0"/>
                    </a:lnTo>
                    <a:lnTo>
                      <a:pt x="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3" name="Freeform 57"/>
              <p:cNvSpPr>
                <a:spLocks/>
              </p:cNvSpPr>
              <p:nvPr/>
            </p:nvSpPr>
            <p:spPr bwMode="auto">
              <a:xfrm>
                <a:off x="4563" y="3868"/>
                <a:ext cx="64" cy="59"/>
              </a:xfrm>
              <a:custGeom>
                <a:avLst/>
                <a:gdLst>
                  <a:gd name="T0" fmla="*/ 5 w 64"/>
                  <a:gd name="T1" fmla="*/ 39 h 59"/>
                  <a:gd name="T2" fmla="*/ 64 w 64"/>
                  <a:gd name="T3" fmla="*/ 59 h 59"/>
                  <a:gd name="T4" fmla="*/ 57 w 64"/>
                  <a:gd name="T5" fmla="*/ 18 h 59"/>
                  <a:gd name="T6" fmla="*/ 0 w 64"/>
                  <a:gd name="T7" fmla="*/ 0 h 59"/>
                  <a:gd name="T8" fmla="*/ 5 w 64"/>
                  <a:gd name="T9" fmla="*/ 39 h 59"/>
                  <a:gd name="T10" fmla="*/ 5 w 64"/>
                  <a:gd name="T11" fmla="*/ 39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59">
                    <a:moveTo>
                      <a:pt x="5" y="39"/>
                    </a:moveTo>
                    <a:lnTo>
                      <a:pt x="64" y="59"/>
                    </a:lnTo>
                    <a:lnTo>
                      <a:pt x="57" y="18"/>
                    </a:lnTo>
                    <a:lnTo>
                      <a:pt x="0" y="0"/>
                    </a:lnTo>
                    <a:lnTo>
                      <a:pt x="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4" name="Freeform 58"/>
              <p:cNvSpPr>
                <a:spLocks/>
              </p:cNvSpPr>
              <p:nvPr/>
            </p:nvSpPr>
            <p:spPr bwMode="auto">
              <a:xfrm>
                <a:off x="4553" y="3798"/>
                <a:ext cx="66" cy="60"/>
              </a:xfrm>
              <a:custGeom>
                <a:avLst/>
                <a:gdLst>
                  <a:gd name="T0" fmla="*/ 5 w 66"/>
                  <a:gd name="T1" fmla="*/ 40 h 60"/>
                  <a:gd name="T2" fmla="*/ 66 w 66"/>
                  <a:gd name="T3" fmla="*/ 60 h 60"/>
                  <a:gd name="T4" fmla="*/ 59 w 66"/>
                  <a:gd name="T5" fmla="*/ 19 h 60"/>
                  <a:gd name="T6" fmla="*/ 0 w 66"/>
                  <a:gd name="T7" fmla="*/ 0 h 60"/>
                  <a:gd name="T8" fmla="*/ 5 w 66"/>
                  <a:gd name="T9" fmla="*/ 40 h 60"/>
                  <a:gd name="T10" fmla="*/ 5 w 66"/>
                  <a:gd name="T11" fmla="*/ 4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60">
                    <a:moveTo>
                      <a:pt x="5" y="40"/>
                    </a:moveTo>
                    <a:lnTo>
                      <a:pt x="66" y="60"/>
                    </a:lnTo>
                    <a:lnTo>
                      <a:pt x="59" y="19"/>
                    </a:lnTo>
                    <a:lnTo>
                      <a:pt x="0" y="0"/>
                    </a:lnTo>
                    <a:lnTo>
                      <a:pt x="5"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5" name="Freeform 59"/>
              <p:cNvSpPr>
                <a:spLocks/>
              </p:cNvSpPr>
              <p:nvPr/>
            </p:nvSpPr>
            <p:spPr bwMode="auto">
              <a:xfrm>
                <a:off x="4547" y="3729"/>
                <a:ext cx="60" cy="57"/>
              </a:xfrm>
              <a:custGeom>
                <a:avLst/>
                <a:gdLst>
                  <a:gd name="T0" fmla="*/ 5 w 60"/>
                  <a:gd name="T1" fmla="*/ 39 h 57"/>
                  <a:gd name="T2" fmla="*/ 60 w 60"/>
                  <a:gd name="T3" fmla="*/ 57 h 57"/>
                  <a:gd name="T4" fmla="*/ 54 w 60"/>
                  <a:gd name="T5" fmla="*/ 16 h 57"/>
                  <a:gd name="T6" fmla="*/ 0 w 60"/>
                  <a:gd name="T7" fmla="*/ 0 h 57"/>
                  <a:gd name="T8" fmla="*/ 5 w 60"/>
                  <a:gd name="T9" fmla="*/ 39 h 57"/>
                  <a:gd name="T10" fmla="*/ 5 w 60"/>
                  <a:gd name="T11" fmla="*/ 39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57">
                    <a:moveTo>
                      <a:pt x="5" y="39"/>
                    </a:moveTo>
                    <a:lnTo>
                      <a:pt x="60" y="57"/>
                    </a:lnTo>
                    <a:lnTo>
                      <a:pt x="54" y="16"/>
                    </a:lnTo>
                    <a:lnTo>
                      <a:pt x="0" y="0"/>
                    </a:lnTo>
                    <a:lnTo>
                      <a:pt x="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6" name="Freeform 60"/>
              <p:cNvSpPr>
                <a:spLocks/>
              </p:cNvSpPr>
              <p:nvPr/>
            </p:nvSpPr>
            <p:spPr bwMode="auto">
              <a:xfrm>
                <a:off x="4539" y="3661"/>
                <a:ext cx="58" cy="55"/>
              </a:xfrm>
              <a:custGeom>
                <a:avLst/>
                <a:gdLst>
                  <a:gd name="T0" fmla="*/ 3 w 58"/>
                  <a:gd name="T1" fmla="*/ 39 h 55"/>
                  <a:gd name="T2" fmla="*/ 58 w 58"/>
                  <a:gd name="T3" fmla="*/ 55 h 55"/>
                  <a:gd name="T4" fmla="*/ 53 w 58"/>
                  <a:gd name="T5" fmla="*/ 18 h 55"/>
                  <a:gd name="T6" fmla="*/ 0 w 58"/>
                  <a:gd name="T7" fmla="*/ 0 h 55"/>
                  <a:gd name="T8" fmla="*/ 3 w 58"/>
                  <a:gd name="T9" fmla="*/ 39 h 55"/>
                  <a:gd name="T10" fmla="*/ 3 w 58"/>
                  <a:gd name="T11" fmla="*/ 39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55">
                    <a:moveTo>
                      <a:pt x="3" y="39"/>
                    </a:moveTo>
                    <a:lnTo>
                      <a:pt x="58" y="55"/>
                    </a:lnTo>
                    <a:lnTo>
                      <a:pt x="53" y="18"/>
                    </a:lnTo>
                    <a:lnTo>
                      <a:pt x="0" y="0"/>
                    </a:lnTo>
                    <a:lnTo>
                      <a:pt x="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7" name="Freeform 61"/>
              <p:cNvSpPr>
                <a:spLocks/>
              </p:cNvSpPr>
              <p:nvPr/>
            </p:nvSpPr>
            <p:spPr bwMode="auto">
              <a:xfrm>
                <a:off x="4529" y="3590"/>
                <a:ext cx="59" cy="59"/>
              </a:xfrm>
              <a:custGeom>
                <a:avLst/>
                <a:gdLst>
                  <a:gd name="T0" fmla="*/ 5 w 59"/>
                  <a:gd name="T1" fmla="*/ 41 h 59"/>
                  <a:gd name="T2" fmla="*/ 59 w 59"/>
                  <a:gd name="T3" fmla="*/ 59 h 59"/>
                  <a:gd name="T4" fmla="*/ 54 w 59"/>
                  <a:gd name="T5" fmla="*/ 18 h 59"/>
                  <a:gd name="T6" fmla="*/ 0 w 59"/>
                  <a:gd name="T7" fmla="*/ 0 h 59"/>
                  <a:gd name="T8" fmla="*/ 5 w 59"/>
                  <a:gd name="T9" fmla="*/ 41 h 59"/>
                  <a:gd name="T10" fmla="*/ 5 w 59"/>
                  <a:gd name="T11" fmla="*/ 41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59">
                    <a:moveTo>
                      <a:pt x="5" y="41"/>
                    </a:moveTo>
                    <a:lnTo>
                      <a:pt x="59" y="59"/>
                    </a:lnTo>
                    <a:lnTo>
                      <a:pt x="54" y="18"/>
                    </a:lnTo>
                    <a:lnTo>
                      <a:pt x="0" y="0"/>
                    </a:lnTo>
                    <a:lnTo>
                      <a:pt x="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8" name="Freeform 62"/>
              <p:cNvSpPr>
                <a:spLocks/>
              </p:cNvSpPr>
              <p:nvPr/>
            </p:nvSpPr>
            <p:spPr bwMode="auto">
              <a:xfrm>
                <a:off x="4522" y="3520"/>
                <a:ext cx="57" cy="59"/>
              </a:xfrm>
              <a:custGeom>
                <a:avLst/>
                <a:gdLst>
                  <a:gd name="T0" fmla="*/ 4 w 57"/>
                  <a:gd name="T1" fmla="*/ 41 h 59"/>
                  <a:gd name="T2" fmla="*/ 57 w 57"/>
                  <a:gd name="T3" fmla="*/ 59 h 59"/>
                  <a:gd name="T4" fmla="*/ 51 w 57"/>
                  <a:gd name="T5" fmla="*/ 18 h 59"/>
                  <a:gd name="T6" fmla="*/ 0 w 57"/>
                  <a:gd name="T7" fmla="*/ 0 h 59"/>
                  <a:gd name="T8" fmla="*/ 4 w 57"/>
                  <a:gd name="T9" fmla="*/ 41 h 59"/>
                  <a:gd name="T10" fmla="*/ 4 w 57"/>
                  <a:gd name="T11" fmla="*/ 41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9">
                    <a:moveTo>
                      <a:pt x="4" y="41"/>
                    </a:moveTo>
                    <a:lnTo>
                      <a:pt x="57" y="59"/>
                    </a:lnTo>
                    <a:lnTo>
                      <a:pt x="51" y="18"/>
                    </a:lnTo>
                    <a:lnTo>
                      <a:pt x="0" y="0"/>
                    </a:lnTo>
                    <a:lnTo>
                      <a:pt x="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99" name="Freeform 63"/>
              <p:cNvSpPr>
                <a:spLocks/>
              </p:cNvSpPr>
              <p:nvPr/>
            </p:nvSpPr>
            <p:spPr bwMode="auto">
              <a:xfrm>
                <a:off x="4512" y="3450"/>
                <a:ext cx="58" cy="59"/>
              </a:xfrm>
              <a:custGeom>
                <a:avLst/>
                <a:gdLst>
                  <a:gd name="T0" fmla="*/ 5 w 58"/>
                  <a:gd name="T1" fmla="*/ 41 h 59"/>
                  <a:gd name="T2" fmla="*/ 58 w 58"/>
                  <a:gd name="T3" fmla="*/ 59 h 59"/>
                  <a:gd name="T4" fmla="*/ 53 w 58"/>
                  <a:gd name="T5" fmla="*/ 18 h 59"/>
                  <a:gd name="T6" fmla="*/ 0 w 58"/>
                  <a:gd name="T7" fmla="*/ 0 h 59"/>
                  <a:gd name="T8" fmla="*/ 5 w 58"/>
                  <a:gd name="T9" fmla="*/ 41 h 59"/>
                  <a:gd name="T10" fmla="*/ 5 w 58"/>
                  <a:gd name="T11" fmla="*/ 41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59">
                    <a:moveTo>
                      <a:pt x="5" y="41"/>
                    </a:moveTo>
                    <a:lnTo>
                      <a:pt x="58" y="59"/>
                    </a:lnTo>
                    <a:lnTo>
                      <a:pt x="53" y="18"/>
                    </a:lnTo>
                    <a:lnTo>
                      <a:pt x="0" y="0"/>
                    </a:lnTo>
                    <a:lnTo>
                      <a:pt x="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0" name="Freeform 64"/>
              <p:cNvSpPr>
                <a:spLocks/>
              </p:cNvSpPr>
              <p:nvPr/>
            </p:nvSpPr>
            <p:spPr bwMode="auto">
              <a:xfrm>
                <a:off x="4504" y="3382"/>
                <a:ext cx="54" cy="57"/>
              </a:xfrm>
              <a:custGeom>
                <a:avLst/>
                <a:gdLst>
                  <a:gd name="T0" fmla="*/ 5 w 54"/>
                  <a:gd name="T1" fmla="*/ 40 h 57"/>
                  <a:gd name="T2" fmla="*/ 54 w 54"/>
                  <a:gd name="T3" fmla="*/ 57 h 57"/>
                  <a:gd name="T4" fmla="*/ 49 w 54"/>
                  <a:gd name="T5" fmla="*/ 16 h 57"/>
                  <a:gd name="T6" fmla="*/ 0 w 54"/>
                  <a:gd name="T7" fmla="*/ 0 h 57"/>
                  <a:gd name="T8" fmla="*/ 5 w 54"/>
                  <a:gd name="T9" fmla="*/ 40 h 57"/>
                  <a:gd name="T10" fmla="*/ 5 w 54"/>
                  <a:gd name="T11" fmla="*/ 4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7">
                    <a:moveTo>
                      <a:pt x="5" y="40"/>
                    </a:moveTo>
                    <a:lnTo>
                      <a:pt x="54" y="57"/>
                    </a:lnTo>
                    <a:lnTo>
                      <a:pt x="49" y="16"/>
                    </a:lnTo>
                    <a:lnTo>
                      <a:pt x="0" y="0"/>
                    </a:lnTo>
                    <a:lnTo>
                      <a:pt x="5"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1" name="Freeform 65"/>
              <p:cNvSpPr>
                <a:spLocks/>
              </p:cNvSpPr>
              <p:nvPr/>
            </p:nvSpPr>
            <p:spPr bwMode="auto">
              <a:xfrm>
                <a:off x="4496" y="3311"/>
                <a:ext cx="54" cy="59"/>
              </a:xfrm>
              <a:custGeom>
                <a:avLst/>
                <a:gdLst>
                  <a:gd name="T0" fmla="*/ 5 w 54"/>
                  <a:gd name="T1" fmla="*/ 43 h 59"/>
                  <a:gd name="T2" fmla="*/ 54 w 54"/>
                  <a:gd name="T3" fmla="*/ 59 h 59"/>
                  <a:gd name="T4" fmla="*/ 49 w 54"/>
                  <a:gd name="T5" fmla="*/ 18 h 59"/>
                  <a:gd name="T6" fmla="*/ 0 w 54"/>
                  <a:gd name="T7" fmla="*/ 0 h 59"/>
                  <a:gd name="T8" fmla="*/ 5 w 54"/>
                  <a:gd name="T9" fmla="*/ 43 h 59"/>
                  <a:gd name="T10" fmla="*/ 5 w 54"/>
                  <a:gd name="T11" fmla="*/ 43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9">
                    <a:moveTo>
                      <a:pt x="5" y="43"/>
                    </a:moveTo>
                    <a:lnTo>
                      <a:pt x="54" y="59"/>
                    </a:lnTo>
                    <a:lnTo>
                      <a:pt x="49" y="18"/>
                    </a:lnTo>
                    <a:lnTo>
                      <a:pt x="0" y="0"/>
                    </a:lnTo>
                    <a:lnTo>
                      <a:pt x="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2" name="Freeform 66"/>
              <p:cNvSpPr>
                <a:spLocks/>
              </p:cNvSpPr>
              <p:nvPr/>
            </p:nvSpPr>
            <p:spPr bwMode="auto">
              <a:xfrm>
                <a:off x="4486" y="3243"/>
                <a:ext cx="54" cy="57"/>
              </a:xfrm>
              <a:custGeom>
                <a:avLst/>
                <a:gdLst>
                  <a:gd name="T0" fmla="*/ 5 w 54"/>
                  <a:gd name="T1" fmla="*/ 41 h 57"/>
                  <a:gd name="T2" fmla="*/ 54 w 54"/>
                  <a:gd name="T3" fmla="*/ 57 h 57"/>
                  <a:gd name="T4" fmla="*/ 48 w 54"/>
                  <a:gd name="T5" fmla="*/ 16 h 57"/>
                  <a:gd name="T6" fmla="*/ 0 w 54"/>
                  <a:gd name="T7" fmla="*/ 0 h 57"/>
                  <a:gd name="T8" fmla="*/ 5 w 54"/>
                  <a:gd name="T9" fmla="*/ 41 h 57"/>
                  <a:gd name="T10" fmla="*/ 5 w 54"/>
                  <a:gd name="T11" fmla="*/ 41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7">
                    <a:moveTo>
                      <a:pt x="5" y="41"/>
                    </a:moveTo>
                    <a:lnTo>
                      <a:pt x="54" y="57"/>
                    </a:lnTo>
                    <a:lnTo>
                      <a:pt x="48" y="16"/>
                    </a:lnTo>
                    <a:lnTo>
                      <a:pt x="0" y="0"/>
                    </a:lnTo>
                    <a:lnTo>
                      <a:pt x="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3" name="Freeform 67"/>
              <p:cNvSpPr>
                <a:spLocks/>
              </p:cNvSpPr>
              <p:nvPr/>
            </p:nvSpPr>
            <p:spPr bwMode="auto">
              <a:xfrm>
                <a:off x="4477" y="3173"/>
                <a:ext cx="53" cy="55"/>
              </a:xfrm>
              <a:custGeom>
                <a:avLst/>
                <a:gdLst>
                  <a:gd name="T0" fmla="*/ 4 w 53"/>
                  <a:gd name="T1" fmla="*/ 40 h 55"/>
                  <a:gd name="T2" fmla="*/ 53 w 53"/>
                  <a:gd name="T3" fmla="*/ 55 h 55"/>
                  <a:gd name="T4" fmla="*/ 49 w 53"/>
                  <a:gd name="T5" fmla="*/ 14 h 55"/>
                  <a:gd name="T6" fmla="*/ 0 w 53"/>
                  <a:gd name="T7" fmla="*/ 0 h 55"/>
                  <a:gd name="T8" fmla="*/ 4 w 53"/>
                  <a:gd name="T9" fmla="*/ 40 h 55"/>
                  <a:gd name="T10" fmla="*/ 4 w 53"/>
                  <a:gd name="T11" fmla="*/ 4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55">
                    <a:moveTo>
                      <a:pt x="4" y="40"/>
                    </a:moveTo>
                    <a:lnTo>
                      <a:pt x="53" y="55"/>
                    </a:lnTo>
                    <a:lnTo>
                      <a:pt x="49" y="14"/>
                    </a:lnTo>
                    <a:lnTo>
                      <a:pt x="0" y="0"/>
                    </a:lnTo>
                    <a:lnTo>
                      <a:pt x="4"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4" name="Freeform 68"/>
              <p:cNvSpPr>
                <a:spLocks/>
              </p:cNvSpPr>
              <p:nvPr/>
            </p:nvSpPr>
            <p:spPr bwMode="auto">
              <a:xfrm>
                <a:off x="4468" y="3104"/>
                <a:ext cx="53" cy="57"/>
              </a:xfrm>
              <a:custGeom>
                <a:avLst/>
                <a:gdLst>
                  <a:gd name="T0" fmla="*/ 4 w 53"/>
                  <a:gd name="T1" fmla="*/ 41 h 57"/>
                  <a:gd name="T2" fmla="*/ 53 w 53"/>
                  <a:gd name="T3" fmla="*/ 57 h 57"/>
                  <a:gd name="T4" fmla="*/ 48 w 53"/>
                  <a:gd name="T5" fmla="*/ 15 h 57"/>
                  <a:gd name="T6" fmla="*/ 0 w 53"/>
                  <a:gd name="T7" fmla="*/ 0 h 57"/>
                  <a:gd name="T8" fmla="*/ 4 w 53"/>
                  <a:gd name="T9" fmla="*/ 41 h 57"/>
                  <a:gd name="T10" fmla="*/ 4 w 53"/>
                  <a:gd name="T11" fmla="*/ 41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57">
                    <a:moveTo>
                      <a:pt x="4" y="41"/>
                    </a:moveTo>
                    <a:lnTo>
                      <a:pt x="53" y="57"/>
                    </a:lnTo>
                    <a:lnTo>
                      <a:pt x="48" y="15"/>
                    </a:lnTo>
                    <a:lnTo>
                      <a:pt x="0" y="0"/>
                    </a:lnTo>
                    <a:lnTo>
                      <a:pt x="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5" name="Freeform 69"/>
              <p:cNvSpPr>
                <a:spLocks/>
              </p:cNvSpPr>
              <p:nvPr/>
            </p:nvSpPr>
            <p:spPr bwMode="auto">
              <a:xfrm>
                <a:off x="4459" y="3034"/>
                <a:ext cx="52" cy="55"/>
              </a:xfrm>
              <a:custGeom>
                <a:avLst/>
                <a:gdLst>
                  <a:gd name="T0" fmla="*/ 4 w 52"/>
                  <a:gd name="T1" fmla="*/ 39 h 55"/>
                  <a:gd name="T2" fmla="*/ 52 w 52"/>
                  <a:gd name="T3" fmla="*/ 55 h 55"/>
                  <a:gd name="T4" fmla="*/ 45 w 52"/>
                  <a:gd name="T5" fmla="*/ 13 h 55"/>
                  <a:gd name="T6" fmla="*/ 0 w 52"/>
                  <a:gd name="T7" fmla="*/ 0 h 55"/>
                  <a:gd name="T8" fmla="*/ 4 w 52"/>
                  <a:gd name="T9" fmla="*/ 39 h 55"/>
                  <a:gd name="T10" fmla="*/ 4 w 52"/>
                  <a:gd name="T11" fmla="*/ 39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55">
                    <a:moveTo>
                      <a:pt x="4" y="39"/>
                    </a:moveTo>
                    <a:lnTo>
                      <a:pt x="52" y="55"/>
                    </a:lnTo>
                    <a:lnTo>
                      <a:pt x="45" y="13"/>
                    </a:lnTo>
                    <a:lnTo>
                      <a:pt x="0" y="0"/>
                    </a:lnTo>
                    <a:lnTo>
                      <a:pt x="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6" name="Freeform 70"/>
              <p:cNvSpPr>
                <a:spLocks/>
              </p:cNvSpPr>
              <p:nvPr/>
            </p:nvSpPr>
            <p:spPr bwMode="auto">
              <a:xfrm>
                <a:off x="4450" y="2964"/>
                <a:ext cx="53" cy="55"/>
              </a:xfrm>
              <a:custGeom>
                <a:avLst/>
                <a:gdLst>
                  <a:gd name="T0" fmla="*/ 4 w 53"/>
                  <a:gd name="T1" fmla="*/ 41 h 55"/>
                  <a:gd name="T2" fmla="*/ 53 w 53"/>
                  <a:gd name="T3" fmla="*/ 55 h 55"/>
                  <a:gd name="T4" fmla="*/ 46 w 53"/>
                  <a:gd name="T5" fmla="*/ 14 h 55"/>
                  <a:gd name="T6" fmla="*/ 0 w 53"/>
                  <a:gd name="T7" fmla="*/ 0 h 55"/>
                  <a:gd name="T8" fmla="*/ 4 w 53"/>
                  <a:gd name="T9" fmla="*/ 41 h 55"/>
                  <a:gd name="T10" fmla="*/ 4 w 53"/>
                  <a:gd name="T11" fmla="*/ 41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55">
                    <a:moveTo>
                      <a:pt x="4" y="41"/>
                    </a:moveTo>
                    <a:lnTo>
                      <a:pt x="53" y="55"/>
                    </a:lnTo>
                    <a:lnTo>
                      <a:pt x="46" y="14"/>
                    </a:lnTo>
                    <a:lnTo>
                      <a:pt x="0" y="0"/>
                    </a:lnTo>
                    <a:lnTo>
                      <a:pt x="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7" name="Freeform 71"/>
              <p:cNvSpPr>
                <a:spLocks/>
              </p:cNvSpPr>
              <p:nvPr/>
            </p:nvSpPr>
            <p:spPr bwMode="auto">
              <a:xfrm>
                <a:off x="4441" y="2897"/>
                <a:ext cx="52" cy="52"/>
              </a:xfrm>
              <a:custGeom>
                <a:avLst/>
                <a:gdLst>
                  <a:gd name="T0" fmla="*/ 5 w 52"/>
                  <a:gd name="T1" fmla="*/ 37 h 52"/>
                  <a:gd name="T2" fmla="*/ 52 w 52"/>
                  <a:gd name="T3" fmla="*/ 52 h 52"/>
                  <a:gd name="T4" fmla="*/ 45 w 52"/>
                  <a:gd name="T5" fmla="*/ 10 h 52"/>
                  <a:gd name="T6" fmla="*/ 0 w 52"/>
                  <a:gd name="T7" fmla="*/ 0 h 52"/>
                  <a:gd name="T8" fmla="*/ 5 w 52"/>
                  <a:gd name="T9" fmla="*/ 37 h 52"/>
                  <a:gd name="T10" fmla="*/ 5 w 52"/>
                  <a:gd name="T11" fmla="*/ 37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52">
                    <a:moveTo>
                      <a:pt x="5" y="37"/>
                    </a:moveTo>
                    <a:lnTo>
                      <a:pt x="52" y="52"/>
                    </a:lnTo>
                    <a:lnTo>
                      <a:pt x="45" y="10"/>
                    </a:lnTo>
                    <a:lnTo>
                      <a:pt x="0" y="0"/>
                    </a:lnTo>
                    <a:lnTo>
                      <a:pt x="5"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8" name="Freeform 72"/>
              <p:cNvSpPr>
                <a:spLocks/>
              </p:cNvSpPr>
              <p:nvPr/>
            </p:nvSpPr>
            <p:spPr bwMode="auto">
              <a:xfrm>
                <a:off x="4432" y="2832"/>
                <a:ext cx="51" cy="48"/>
              </a:xfrm>
              <a:custGeom>
                <a:avLst/>
                <a:gdLst>
                  <a:gd name="T0" fmla="*/ 5 w 51"/>
                  <a:gd name="T1" fmla="*/ 37 h 48"/>
                  <a:gd name="T2" fmla="*/ 51 w 51"/>
                  <a:gd name="T3" fmla="*/ 48 h 48"/>
                  <a:gd name="T4" fmla="*/ 45 w 51"/>
                  <a:gd name="T5" fmla="*/ 8 h 48"/>
                  <a:gd name="T6" fmla="*/ 0 w 51"/>
                  <a:gd name="T7" fmla="*/ 0 h 48"/>
                  <a:gd name="T8" fmla="*/ 5 w 51"/>
                  <a:gd name="T9" fmla="*/ 37 h 48"/>
                  <a:gd name="T10" fmla="*/ 5 w 51"/>
                  <a:gd name="T11" fmla="*/ 37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8">
                    <a:moveTo>
                      <a:pt x="5" y="37"/>
                    </a:moveTo>
                    <a:lnTo>
                      <a:pt x="51" y="48"/>
                    </a:lnTo>
                    <a:lnTo>
                      <a:pt x="45" y="8"/>
                    </a:lnTo>
                    <a:lnTo>
                      <a:pt x="0" y="0"/>
                    </a:lnTo>
                    <a:lnTo>
                      <a:pt x="5"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09" name="Freeform 73"/>
              <p:cNvSpPr>
                <a:spLocks/>
              </p:cNvSpPr>
              <p:nvPr/>
            </p:nvSpPr>
            <p:spPr bwMode="auto">
              <a:xfrm>
                <a:off x="4426" y="2768"/>
                <a:ext cx="47" cy="46"/>
              </a:xfrm>
              <a:custGeom>
                <a:avLst/>
                <a:gdLst>
                  <a:gd name="T0" fmla="*/ 5 w 47"/>
                  <a:gd name="T1" fmla="*/ 37 h 46"/>
                  <a:gd name="T2" fmla="*/ 47 w 47"/>
                  <a:gd name="T3" fmla="*/ 46 h 46"/>
                  <a:gd name="T4" fmla="*/ 42 w 47"/>
                  <a:gd name="T5" fmla="*/ 5 h 46"/>
                  <a:gd name="T6" fmla="*/ 0 w 47"/>
                  <a:gd name="T7" fmla="*/ 0 h 46"/>
                  <a:gd name="T8" fmla="*/ 5 w 47"/>
                  <a:gd name="T9" fmla="*/ 37 h 46"/>
                  <a:gd name="T10" fmla="*/ 5 w 47"/>
                  <a:gd name="T11" fmla="*/ 37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46">
                    <a:moveTo>
                      <a:pt x="5" y="37"/>
                    </a:moveTo>
                    <a:lnTo>
                      <a:pt x="47" y="46"/>
                    </a:lnTo>
                    <a:lnTo>
                      <a:pt x="42" y="5"/>
                    </a:lnTo>
                    <a:lnTo>
                      <a:pt x="0" y="0"/>
                    </a:lnTo>
                    <a:lnTo>
                      <a:pt x="5"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0" name="Freeform 74"/>
              <p:cNvSpPr>
                <a:spLocks/>
              </p:cNvSpPr>
              <p:nvPr/>
            </p:nvSpPr>
            <p:spPr bwMode="auto">
              <a:xfrm>
                <a:off x="4416" y="2704"/>
                <a:ext cx="47" cy="43"/>
              </a:xfrm>
              <a:custGeom>
                <a:avLst/>
                <a:gdLst>
                  <a:gd name="T0" fmla="*/ 5 w 47"/>
                  <a:gd name="T1" fmla="*/ 38 h 43"/>
                  <a:gd name="T2" fmla="*/ 47 w 47"/>
                  <a:gd name="T3" fmla="*/ 43 h 43"/>
                  <a:gd name="T4" fmla="*/ 43 w 47"/>
                  <a:gd name="T5" fmla="*/ 5 h 43"/>
                  <a:gd name="T6" fmla="*/ 0 w 47"/>
                  <a:gd name="T7" fmla="*/ 0 h 43"/>
                  <a:gd name="T8" fmla="*/ 5 w 47"/>
                  <a:gd name="T9" fmla="*/ 38 h 43"/>
                  <a:gd name="T10" fmla="*/ 5 w 47"/>
                  <a:gd name="T11" fmla="*/ 38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43">
                    <a:moveTo>
                      <a:pt x="5" y="38"/>
                    </a:moveTo>
                    <a:lnTo>
                      <a:pt x="47" y="43"/>
                    </a:lnTo>
                    <a:lnTo>
                      <a:pt x="43" y="5"/>
                    </a:lnTo>
                    <a:lnTo>
                      <a:pt x="0" y="0"/>
                    </a:lnTo>
                    <a:lnTo>
                      <a:pt x="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1" name="Freeform 75"/>
              <p:cNvSpPr>
                <a:spLocks/>
              </p:cNvSpPr>
              <p:nvPr/>
            </p:nvSpPr>
            <p:spPr bwMode="auto">
              <a:xfrm>
                <a:off x="4408" y="2644"/>
                <a:ext cx="47" cy="41"/>
              </a:xfrm>
              <a:custGeom>
                <a:avLst/>
                <a:gdLst>
                  <a:gd name="T0" fmla="*/ 7 w 47"/>
                  <a:gd name="T1" fmla="*/ 34 h 41"/>
                  <a:gd name="T2" fmla="*/ 47 w 47"/>
                  <a:gd name="T3" fmla="*/ 41 h 41"/>
                  <a:gd name="T4" fmla="*/ 42 w 47"/>
                  <a:gd name="T5" fmla="*/ 1 h 41"/>
                  <a:gd name="T6" fmla="*/ 0 w 47"/>
                  <a:gd name="T7" fmla="*/ 0 h 41"/>
                  <a:gd name="T8" fmla="*/ 7 w 47"/>
                  <a:gd name="T9" fmla="*/ 34 h 41"/>
                  <a:gd name="T10" fmla="*/ 7 w 47"/>
                  <a:gd name="T11" fmla="*/ 34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41">
                    <a:moveTo>
                      <a:pt x="7" y="34"/>
                    </a:moveTo>
                    <a:lnTo>
                      <a:pt x="47" y="41"/>
                    </a:lnTo>
                    <a:lnTo>
                      <a:pt x="42" y="1"/>
                    </a:lnTo>
                    <a:lnTo>
                      <a:pt x="0" y="0"/>
                    </a:lnTo>
                    <a:lnTo>
                      <a:pt x="7"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2" name="Freeform 76"/>
              <p:cNvSpPr>
                <a:spLocks/>
              </p:cNvSpPr>
              <p:nvPr/>
            </p:nvSpPr>
            <p:spPr bwMode="auto">
              <a:xfrm>
                <a:off x="4401" y="2585"/>
                <a:ext cx="46" cy="36"/>
              </a:xfrm>
              <a:custGeom>
                <a:avLst/>
                <a:gdLst>
                  <a:gd name="T0" fmla="*/ 7 w 46"/>
                  <a:gd name="T1" fmla="*/ 34 h 36"/>
                  <a:gd name="T2" fmla="*/ 46 w 46"/>
                  <a:gd name="T3" fmla="*/ 36 h 36"/>
                  <a:gd name="T4" fmla="*/ 41 w 46"/>
                  <a:gd name="T5" fmla="*/ 0 h 36"/>
                  <a:gd name="T6" fmla="*/ 0 w 46"/>
                  <a:gd name="T7" fmla="*/ 0 h 36"/>
                  <a:gd name="T8" fmla="*/ 7 w 46"/>
                  <a:gd name="T9" fmla="*/ 34 h 36"/>
                  <a:gd name="T10" fmla="*/ 7 w 46"/>
                  <a:gd name="T11" fmla="*/ 3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6">
                    <a:moveTo>
                      <a:pt x="7" y="34"/>
                    </a:moveTo>
                    <a:lnTo>
                      <a:pt x="46" y="36"/>
                    </a:lnTo>
                    <a:lnTo>
                      <a:pt x="41" y="0"/>
                    </a:lnTo>
                    <a:lnTo>
                      <a:pt x="0" y="0"/>
                    </a:lnTo>
                    <a:lnTo>
                      <a:pt x="7"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3" name="Freeform 77"/>
              <p:cNvSpPr>
                <a:spLocks/>
              </p:cNvSpPr>
              <p:nvPr/>
            </p:nvSpPr>
            <p:spPr bwMode="auto">
              <a:xfrm>
                <a:off x="4393" y="2520"/>
                <a:ext cx="44" cy="39"/>
              </a:xfrm>
              <a:custGeom>
                <a:avLst/>
                <a:gdLst>
                  <a:gd name="T0" fmla="*/ 5 w 44"/>
                  <a:gd name="T1" fmla="*/ 39 h 39"/>
                  <a:gd name="T2" fmla="*/ 44 w 44"/>
                  <a:gd name="T3" fmla="*/ 39 h 39"/>
                  <a:gd name="T4" fmla="*/ 39 w 44"/>
                  <a:gd name="T5" fmla="*/ 0 h 39"/>
                  <a:gd name="T6" fmla="*/ 0 w 44"/>
                  <a:gd name="T7" fmla="*/ 5 h 39"/>
                  <a:gd name="T8" fmla="*/ 5 w 44"/>
                  <a:gd name="T9" fmla="*/ 39 h 39"/>
                  <a:gd name="T10" fmla="*/ 5 w 44"/>
                  <a:gd name="T11" fmla="*/ 39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39">
                    <a:moveTo>
                      <a:pt x="5" y="39"/>
                    </a:moveTo>
                    <a:lnTo>
                      <a:pt x="44" y="39"/>
                    </a:lnTo>
                    <a:lnTo>
                      <a:pt x="39" y="0"/>
                    </a:lnTo>
                    <a:lnTo>
                      <a:pt x="0" y="5"/>
                    </a:lnTo>
                    <a:lnTo>
                      <a:pt x="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4" name="Freeform 78"/>
              <p:cNvSpPr>
                <a:spLocks/>
              </p:cNvSpPr>
              <p:nvPr/>
            </p:nvSpPr>
            <p:spPr bwMode="auto">
              <a:xfrm>
                <a:off x="4385" y="2458"/>
                <a:ext cx="44" cy="41"/>
              </a:xfrm>
              <a:custGeom>
                <a:avLst/>
                <a:gdLst>
                  <a:gd name="T0" fmla="*/ 5 w 44"/>
                  <a:gd name="T1" fmla="*/ 41 h 41"/>
                  <a:gd name="T2" fmla="*/ 44 w 44"/>
                  <a:gd name="T3" fmla="*/ 36 h 41"/>
                  <a:gd name="T4" fmla="*/ 39 w 44"/>
                  <a:gd name="T5" fmla="*/ 0 h 41"/>
                  <a:gd name="T6" fmla="*/ 0 w 44"/>
                  <a:gd name="T7" fmla="*/ 6 h 41"/>
                  <a:gd name="T8" fmla="*/ 5 w 44"/>
                  <a:gd name="T9" fmla="*/ 41 h 41"/>
                  <a:gd name="T10" fmla="*/ 5 w 44"/>
                  <a:gd name="T11" fmla="*/ 41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1">
                    <a:moveTo>
                      <a:pt x="5" y="41"/>
                    </a:moveTo>
                    <a:lnTo>
                      <a:pt x="44" y="36"/>
                    </a:lnTo>
                    <a:lnTo>
                      <a:pt x="39" y="0"/>
                    </a:lnTo>
                    <a:lnTo>
                      <a:pt x="0" y="6"/>
                    </a:lnTo>
                    <a:lnTo>
                      <a:pt x="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5" name="Freeform 79"/>
              <p:cNvSpPr>
                <a:spLocks/>
              </p:cNvSpPr>
              <p:nvPr/>
            </p:nvSpPr>
            <p:spPr bwMode="auto">
              <a:xfrm>
                <a:off x="4379" y="2396"/>
                <a:ext cx="42" cy="42"/>
              </a:xfrm>
              <a:custGeom>
                <a:avLst/>
                <a:gdLst>
                  <a:gd name="T0" fmla="*/ 3 w 42"/>
                  <a:gd name="T1" fmla="*/ 42 h 42"/>
                  <a:gd name="T2" fmla="*/ 42 w 42"/>
                  <a:gd name="T3" fmla="*/ 36 h 42"/>
                  <a:gd name="T4" fmla="*/ 37 w 42"/>
                  <a:gd name="T5" fmla="*/ 0 h 42"/>
                  <a:gd name="T6" fmla="*/ 0 w 42"/>
                  <a:gd name="T7" fmla="*/ 10 h 42"/>
                  <a:gd name="T8" fmla="*/ 3 w 42"/>
                  <a:gd name="T9" fmla="*/ 42 h 42"/>
                  <a:gd name="T10" fmla="*/ 3 w 42"/>
                  <a:gd name="T11" fmla="*/ 42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42">
                    <a:moveTo>
                      <a:pt x="3" y="42"/>
                    </a:moveTo>
                    <a:lnTo>
                      <a:pt x="42" y="36"/>
                    </a:lnTo>
                    <a:lnTo>
                      <a:pt x="37" y="0"/>
                    </a:lnTo>
                    <a:lnTo>
                      <a:pt x="0" y="10"/>
                    </a:lnTo>
                    <a:lnTo>
                      <a:pt x="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6" name="Freeform 80"/>
              <p:cNvSpPr>
                <a:spLocks/>
              </p:cNvSpPr>
              <p:nvPr/>
            </p:nvSpPr>
            <p:spPr bwMode="auto">
              <a:xfrm>
                <a:off x="4370" y="2335"/>
                <a:ext cx="43" cy="44"/>
              </a:xfrm>
              <a:custGeom>
                <a:avLst/>
                <a:gdLst>
                  <a:gd name="T0" fmla="*/ 5 w 43"/>
                  <a:gd name="T1" fmla="*/ 44 h 44"/>
                  <a:gd name="T2" fmla="*/ 43 w 43"/>
                  <a:gd name="T3" fmla="*/ 38 h 44"/>
                  <a:gd name="T4" fmla="*/ 38 w 43"/>
                  <a:gd name="T5" fmla="*/ 0 h 44"/>
                  <a:gd name="T6" fmla="*/ 0 w 43"/>
                  <a:gd name="T7" fmla="*/ 10 h 44"/>
                  <a:gd name="T8" fmla="*/ 5 w 43"/>
                  <a:gd name="T9" fmla="*/ 44 h 44"/>
                  <a:gd name="T10" fmla="*/ 5 w 43"/>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4">
                    <a:moveTo>
                      <a:pt x="5" y="44"/>
                    </a:moveTo>
                    <a:lnTo>
                      <a:pt x="43" y="38"/>
                    </a:lnTo>
                    <a:lnTo>
                      <a:pt x="38" y="0"/>
                    </a:lnTo>
                    <a:lnTo>
                      <a:pt x="0" y="10"/>
                    </a:lnTo>
                    <a:lnTo>
                      <a:pt x="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7" name="Freeform 81"/>
              <p:cNvSpPr>
                <a:spLocks/>
              </p:cNvSpPr>
              <p:nvPr/>
            </p:nvSpPr>
            <p:spPr bwMode="auto">
              <a:xfrm>
                <a:off x="4362" y="2278"/>
                <a:ext cx="43" cy="43"/>
              </a:xfrm>
              <a:custGeom>
                <a:avLst/>
                <a:gdLst>
                  <a:gd name="T0" fmla="*/ 5 w 43"/>
                  <a:gd name="T1" fmla="*/ 43 h 43"/>
                  <a:gd name="T2" fmla="*/ 43 w 43"/>
                  <a:gd name="T3" fmla="*/ 35 h 43"/>
                  <a:gd name="T4" fmla="*/ 38 w 43"/>
                  <a:gd name="T5" fmla="*/ 0 h 43"/>
                  <a:gd name="T6" fmla="*/ 0 w 43"/>
                  <a:gd name="T7" fmla="*/ 10 h 43"/>
                  <a:gd name="T8" fmla="*/ 5 w 43"/>
                  <a:gd name="T9" fmla="*/ 43 h 43"/>
                  <a:gd name="T10" fmla="*/ 5 w 43"/>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43">
                    <a:moveTo>
                      <a:pt x="5" y="43"/>
                    </a:moveTo>
                    <a:lnTo>
                      <a:pt x="43" y="35"/>
                    </a:lnTo>
                    <a:lnTo>
                      <a:pt x="38" y="0"/>
                    </a:lnTo>
                    <a:lnTo>
                      <a:pt x="0" y="10"/>
                    </a:lnTo>
                    <a:lnTo>
                      <a:pt x="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8" name="Freeform 82"/>
              <p:cNvSpPr>
                <a:spLocks/>
              </p:cNvSpPr>
              <p:nvPr/>
            </p:nvSpPr>
            <p:spPr bwMode="auto">
              <a:xfrm>
                <a:off x="4357" y="2218"/>
                <a:ext cx="40" cy="46"/>
              </a:xfrm>
              <a:custGeom>
                <a:avLst/>
                <a:gdLst>
                  <a:gd name="T0" fmla="*/ 4 w 40"/>
                  <a:gd name="T1" fmla="*/ 46 h 46"/>
                  <a:gd name="T2" fmla="*/ 40 w 40"/>
                  <a:gd name="T3" fmla="*/ 36 h 46"/>
                  <a:gd name="T4" fmla="*/ 33 w 40"/>
                  <a:gd name="T5" fmla="*/ 0 h 46"/>
                  <a:gd name="T6" fmla="*/ 0 w 40"/>
                  <a:gd name="T7" fmla="*/ 11 h 46"/>
                  <a:gd name="T8" fmla="*/ 4 w 40"/>
                  <a:gd name="T9" fmla="*/ 46 h 46"/>
                  <a:gd name="T10" fmla="*/ 4 w 40"/>
                  <a:gd name="T11" fmla="*/ 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46">
                    <a:moveTo>
                      <a:pt x="4" y="46"/>
                    </a:moveTo>
                    <a:lnTo>
                      <a:pt x="40" y="36"/>
                    </a:lnTo>
                    <a:lnTo>
                      <a:pt x="33" y="0"/>
                    </a:lnTo>
                    <a:lnTo>
                      <a:pt x="0" y="11"/>
                    </a:lnTo>
                    <a:lnTo>
                      <a:pt x="4"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19" name="Freeform 83"/>
              <p:cNvSpPr>
                <a:spLocks/>
              </p:cNvSpPr>
              <p:nvPr/>
            </p:nvSpPr>
            <p:spPr bwMode="auto">
              <a:xfrm>
                <a:off x="4349" y="2161"/>
                <a:ext cx="39" cy="44"/>
              </a:xfrm>
              <a:custGeom>
                <a:avLst/>
                <a:gdLst>
                  <a:gd name="T0" fmla="*/ 5 w 39"/>
                  <a:gd name="T1" fmla="*/ 44 h 44"/>
                  <a:gd name="T2" fmla="*/ 39 w 39"/>
                  <a:gd name="T3" fmla="*/ 34 h 44"/>
                  <a:gd name="T4" fmla="*/ 35 w 39"/>
                  <a:gd name="T5" fmla="*/ 0 h 44"/>
                  <a:gd name="T6" fmla="*/ 0 w 39"/>
                  <a:gd name="T7" fmla="*/ 13 h 44"/>
                  <a:gd name="T8" fmla="*/ 5 w 39"/>
                  <a:gd name="T9" fmla="*/ 44 h 44"/>
                  <a:gd name="T10" fmla="*/ 5 w 39"/>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44">
                    <a:moveTo>
                      <a:pt x="5" y="44"/>
                    </a:moveTo>
                    <a:lnTo>
                      <a:pt x="39" y="34"/>
                    </a:lnTo>
                    <a:lnTo>
                      <a:pt x="35" y="0"/>
                    </a:lnTo>
                    <a:lnTo>
                      <a:pt x="0" y="13"/>
                    </a:lnTo>
                    <a:lnTo>
                      <a:pt x="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0" name="Freeform 84"/>
              <p:cNvSpPr>
                <a:spLocks/>
              </p:cNvSpPr>
              <p:nvPr/>
            </p:nvSpPr>
            <p:spPr bwMode="auto">
              <a:xfrm>
                <a:off x="4343" y="2102"/>
                <a:ext cx="37" cy="47"/>
              </a:xfrm>
              <a:custGeom>
                <a:avLst/>
                <a:gdLst>
                  <a:gd name="T0" fmla="*/ 3 w 37"/>
                  <a:gd name="T1" fmla="*/ 47 h 47"/>
                  <a:gd name="T2" fmla="*/ 37 w 37"/>
                  <a:gd name="T3" fmla="*/ 36 h 47"/>
                  <a:gd name="T4" fmla="*/ 32 w 37"/>
                  <a:gd name="T5" fmla="*/ 0 h 47"/>
                  <a:gd name="T6" fmla="*/ 0 w 37"/>
                  <a:gd name="T7" fmla="*/ 13 h 47"/>
                  <a:gd name="T8" fmla="*/ 3 w 37"/>
                  <a:gd name="T9" fmla="*/ 47 h 47"/>
                  <a:gd name="T10" fmla="*/ 3 w 37"/>
                  <a:gd name="T11" fmla="*/ 47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47">
                    <a:moveTo>
                      <a:pt x="3" y="47"/>
                    </a:moveTo>
                    <a:lnTo>
                      <a:pt x="37" y="36"/>
                    </a:lnTo>
                    <a:lnTo>
                      <a:pt x="32" y="0"/>
                    </a:lnTo>
                    <a:lnTo>
                      <a:pt x="0" y="13"/>
                    </a:lnTo>
                    <a:lnTo>
                      <a:pt x="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1" name="Freeform 85"/>
              <p:cNvSpPr>
                <a:spLocks/>
              </p:cNvSpPr>
              <p:nvPr/>
            </p:nvSpPr>
            <p:spPr bwMode="auto">
              <a:xfrm>
                <a:off x="4336" y="2045"/>
                <a:ext cx="36" cy="44"/>
              </a:xfrm>
              <a:custGeom>
                <a:avLst/>
                <a:gdLst>
                  <a:gd name="T0" fmla="*/ 3 w 36"/>
                  <a:gd name="T1" fmla="*/ 44 h 44"/>
                  <a:gd name="T2" fmla="*/ 36 w 36"/>
                  <a:gd name="T3" fmla="*/ 34 h 44"/>
                  <a:gd name="T4" fmla="*/ 31 w 36"/>
                  <a:gd name="T5" fmla="*/ 0 h 44"/>
                  <a:gd name="T6" fmla="*/ 0 w 36"/>
                  <a:gd name="T7" fmla="*/ 11 h 44"/>
                  <a:gd name="T8" fmla="*/ 3 w 36"/>
                  <a:gd name="T9" fmla="*/ 44 h 44"/>
                  <a:gd name="T10" fmla="*/ 3 w 36"/>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4">
                    <a:moveTo>
                      <a:pt x="3" y="44"/>
                    </a:moveTo>
                    <a:lnTo>
                      <a:pt x="36" y="34"/>
                    </a:lnTo>
                    <a:lnTo>
                      <a:pt x="31" y="0"/>
                    </a:lnTo>
                    <a:lnTo>
                      <a:pt x="0" y="11"/>
                    </a:lnTo>
                    <a:lnTo>
                      <a:pt x="3"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2" name="Freeform 86"/>
              <p:cNvSpPr>
                <a:spLocks/>
              </p:cNvSpPr>
              <p:nvPr/>
            </p:nvSpPr>
            <p:spPr bwMode="auto">
              <a:xfrm>
                <a:off x="4328" y="1988"/>
                <a:ext cx="36" cy="45"/>
              </a:xfrm>
              <a:custGeom>
                <a:avLst/>
                <a:gdLst>
                  <a:gd name="T0" fmla="*/ 3 w 36"/>
                  <a:gd name="T1" fmla="*/ 45 h 45"/>
                  <a:gd name="T2" fmla="*/ 36 w 36"/>
                  <a:gd name="T3" fmla="*/ 32 h 45"/>
                  <a:gd name="T4" fmla="*/ 31 w 36"/>
                  <a:gd name="T5" fmla="*/ 0 h 45"/>
                  <a:gd name="T6" fmla="*/ 0 w 36"/>
                  <a:gd name="T7" fmla="*/ 13 h 45"/>
                  <a:gd name="T8" fmla="*/ 3 w 36"/>
                  <a:gd name="T9" fmla="*/ 45 h 45"/>
                  <a:gd name="T10" fmla="*/ 3 w 36"/>
                  <a:gd name="T11" fmla="*/ 45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5">
                    <a:moveTo>
                      <a:pt x="3" y="45"/>
                    </a:moveTo>
                    <a:lnTo>
                      <a:pt x="36" y="32"/>
                    </a:lnTo>
                    <a:lnTo>
                      <a:pt x="31" y="0"/>
                    </a:lnTo>
                    <a:lnTo>
                      <a:pt x="0" y="13"/>
                    </a:lnTo>
                    <a:lnTo>
                      <a:pt x="3"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3" name="Freeform 87"/>
              <p:cNvSpPr>
                <a:spLocks/>
              </p:cNvSpPr>
              <p:nvPr/>
            </p:nvSpPr>
            <p:spPr bwMode="auto">
              <a:xfrm>
                <a:off x="4320" y="1929"/>
                <a:ext cx="36" cy="46"/>
              </a:xfrm>
              <a:custGeom>
                <a:avLst/>
                <a:gdLst>
                  <a:gd name="T0" fmla="*/ 5 w 36"/>
                  <a:gd name="T1" fmla="*/ 46 h 46"/>
                  <a:gd name="T2" fmla="*/ 36 w 36"/>
                  <a:gd name="T3" fmla="*/ 33 h 46"/>
                  <a:gd name="T4" fmla="*/ 31 w 36"/>
                  <a:gd name="T5" fmla="*/ 0 h 46"/>
                  <a:gd name="T6" fmla="*/ 0 w 36"/>
                  <a:gd name="T7" fmla="*/ 13 h 46"/>
                  <a:gd name="T8" fmla="*/ 5 w 36"/>
                  <a:gd name="T9" fmla="*/ 46 h 46"/>
                  <a:gd name="T10" fmla="*/ 5 w 36"/>
                  <a:gd name="T11" fmla="*/ 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6">
                    <a:moveTo>
                      <a:pt x="5" y="46"/>
                    </a:moveTo>
                    <a:lnTo>
                      <a:pt x="36" y="33"/>
                    </a:lnTo>
                    <a:lnTo>
                      <a:pt x="31" y="0"/>
                    </a:lnTo>
                    <a:lnTo>
                      <a:pt x="0" y="13"/>
                    </a:lnTo>
                    <a:lnTo>
                      <a:pt x="5"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4" name="Freeform 88"/>
              <p:cNvSpPr>
                <a:spLocks/>
              </p:cNvSpPr>
              <p:nvPr/>
            </p:nvSpPr>
            <p:spPr bwMode="auto">
              <a:xfrm>
                <a:off x="4313" y="1874"/>
                <a:ext cx="36" cy="44"/>
              </a:xfrm>
              <a:custGeom>
                <a:avLst/>
                <a:gdLst>
                  <a:gd name="T0" fmla="*/ 4 w 36"/>
                  <a:gd name="T1" fmla="*/ 44 h 44"/>
                  <a:gd name="T2" fmla="*/ 36 w 36"/>
                  <a:gd name="T3" fmla="*/ 32 h 44"/>
                  <a:gd name="T4" fmla="*/ 31 w 36"/>
                  <a:gd name="T5" fmla="*/ 0 h 44"/>
                  <a:gd name="T6" fmla="*/ 0 w 36"/>
                  <a:gd name="T7" fmla="*/ 13 h 44"/>
                  <a:gd name="T8" fmla="*/ 4 w 36"/>
                  <a:gd name="T9" fmla="*/ 44 h 44"/>
                  <a:gd name="T10" fmla="*/ 4 w 36"/>
                  <a:gd name="T11" fmla="*/ 44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4">
                    <a:moveTo>
                      <a:pt x="4" y="44"/>
                    </a:moveTo>
                    <a:lnTo>
                      <a:pt x="36" y="32"/>
                    </a:lnTo>
                    <a:lnTo>
                      <a:pt x="31" y="0"/>
                    </a:lnTo>
                    <a:lnTo>
                      <a:pt x="0" y="13"/>
                    </a:lnTo>
                    <a:lnTo>
                      <a:pt x="4"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5" name="Freeform 89"/>
              <p:cNvSpPr>
                <a:spLocks/>
              </p:cNvSpPr>
              <p:nvPr/>
            </p:nvSpPr>
            <p:spPr bwMode="auto">
              <a:xfrm>
                <a:off x="4305" y="1813"/>
                <a:ext cx="36" cy="46"/>
              </a:xfrm>
              <a:custGeom>
                <a:avLst/>
                <a:gdLst>
                  <a:gd name="T0" fmla="*/ 3 w 36"/>
                  <a:gd name="T1" fmla="*/ 46 h 46"/>
                  <a:gd name="T2" fmla="*/ 36 w 36"/>
                  <a:gd name="T3" fmla="*/ 34 h 46"/>
                  <a:gd name="T4" fmla="*/ 31 w 36"/>
                  <a:gd name="T5" fmla="*/ 0 h 46"/>
                  <a:gd name="T6" fmla="*/ 0 w 36"/>
                  <a:gd name="T7" fmla="*/ 13 h 46"/>
                  <a:gd name="T8" fmla="*/ 3 w 36"/>
                  <a:gd name="T9" fmla="*/ 46 h 46"/>
                  <a:gd name="T10" fmla="*/ 3 w 36"/>
                  <a:gd name="T11" fmla="*/ 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6">
                    <a:moveTo>
                      <a:pt x="3" y="46"/>
                    </a:moveTo>
                    <a:lnTo>
                      <a:pt x="36" y="34"/>
                    </a:lnTo>
                    <a:lnTo>
                      <a:pt x="31" y="0"/>
                    </a:lnTo>
                    <a:lnTo>
                      <a:pt x="0" y="13"/>
                    </a:lnTo>
                    <a:lnTo>
                      <a:pt x="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6" name="Freeform 90"/>
              <p:cNvSpPr>
                <a:spLocks/>
              </p:cNvSpPr>
              <p:nvPr/>
            </p:nvSpPr>
            <p:spPr bwMode="auto">
              <a:xfrm>
                <a:off x="4299" y="1758"/>
                <a:ext cx="32" cy="45"/>
              </a:xfrm>
              <a:custGeom>
                <a:avLst/>
                <a:gdLst>
                  <a:gd name="T0" fmla="*/ 1 w 32"/>
                  <a:gd name="T1" fmla="*/ 45 h 45"/>
                  <a:gd name="T2" fmla="*/ 32 w 32"/>
                  <a:gd name="T3" fmla="*/ 32 h 45"/>
                  <a:gd name="T4" fmla="*/ 29 w 32"/>
                  <a:gd name="T5" fmla="*/ 0 h 45"/>
                  <a:gd name="T6" fmla="*/ 0 w 32"/>
                  <a:gd name="T7" fmla="*/ 11 h 45"/>
                  <a:gd name="T8" fmla="*/ 1 w 32"/>
                  <a:gd name="T9" fmla="*/ 45 h 45"/>
                  <a:gd name="T10" fmla="*/ 1 w 32"/>
                  <a:gd name="T11" fmla="*/ 45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45">
                    <a:moveTo>
                      <a:pt x="1" y="45"/>
                    </a:moveTo>
                    <a:lnTo>
                      <a:pt x="32" y="32"/>
                    </a:lnTo>
                    <a:lnTo>
                      <a:pt x="29" y="0"/>
                    </a:lnTo>
                    <a:lnTo>
                      <a:pt x="0" y="11"/>
                    </a:lnTo>
                    <a:lnTo>
                      <a:pt x="1"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7" name="Freeform 91"/>
              <p:cNvSpPr>
                <a:spLocks/>
              </p:cNvSpPr>
              <p:nvPr/>
            </p:nvSpPr>
            <p:spPr bwMode="auto">
              <a:xfrm>
                <a:off x="4290" y="1707"/>
                <a:ext cx="36" cy="43"/>
              </a:xfrm>
              <a:custGeom>
                <a:avLst/>
                <a:gdLst>
                  <a:gd name="T0" fmla="*/ 5 w 36"/>
                  <a:gd name="T1" fmla="*/ 43 h 43"/>
                  <a:gd name="T2" fmla="*/ 36 w 36"/>
                  <a:gd name="T3" fmla="*/ 31 h 43"/>
                  <a:gd name="T4" fmla="*/ 30 w 36"/>
                  <a:gd name="T5" fmla="*/ 0 h 43"/>
                  <a:gd name="T6" fmla="*/ 0 w 36"/>
                  <a:gd name="T7" fmla="*/ 11 h 43"/>
                  <a:gd name="T8" fmla="*/ 5 w 36"/>
                  <a:gd name="T9" fmla="*/ 43 h 43"/>
                  <a:gd name="T10" fmla="*/ 5 w 36"/>
                  <a:gd name="T11" fmla="*/ 43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3">
                    <a:moveTo>
                      <a:pt x="5" y="43"/>
                    </a:moveTo>
                    <a:lnTo>
                      <a:pt x="36" y="31"/>
                    </a:lnTo>
                    <a:lnTo>
                      <a:pt x="30" y="0"/>
                    </a:lnTo>
                    <a:lnTo>
                      <a:pt x="0" y="11"/>
                    </a:lnTo>
                    <a:lnTo>
                      <a:pt x="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8" name="Freeform 92"/>
              <p:cNvSpPr>
                <a:spLocks/>
              </p:cNvSpPr>
              <p:nvPr/>
            </p:nvSpPr>
            <p:spPr bwMode="auto">
              <a:xfrm>
                <a:off x="3964" y="3791"/>
                <a:ext cx="55" cy="52"/>
              </a:xfrm>
              <a:custGeom>
                <a:avLst/>
                <a:gdLst>
                  <a:gd name="T0" fmla="*/ 0 w 55"/>
                  <a:gd name="T1" fmla="*/ 33 h 52"/>
                  <a:gd name="T2" fmla="*/ 51 w 55"/>
                  <a:gd name="T3" fmla="*/ 52 h 52"/>
                  <a:gd name="T4" fmla="*/ 55 w 55"/>
                  <a:gd name="T5" fmla="*/ 18 h 52"/>
                  <a:gd name="T6" fmla="*/ 5 w 55"/>
                  <a:gd name="T7" fmla="*/ 0 h 52"/>
                  <a:gd name="T8" fmla="*/ 0 w 55"/>
                  <a:gd name="T9" fmla="*/ 33 h 52"/>
                  <a:gd name="T10" fmla="*/ 0 w 55"/>
                  <a:gd name="T11" fmla="*/ 33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2">
                    <a:moveTo>
                      <a:pt x="0" y="33"/>
                    </a:moveTo>
                    <a:lnTo>
                      <a:pt x="51" y="52"/>
                    </a:lnTo>
                    <a:lnTo>
                      <a:pt x="55" y="18"/>
                    </a:lnTo>
                    <a:lnTo>
                      <a:pt x="5" y="0"/>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29" name="Freeform 93"/>
              <p:cNvSpPr>
                <a:spLocks/>
              </p:cNvSpPr>
              <p:nvPr/>
            </p:nvSpPr>
            <p:spPr bwMode="auto">
              <a:xfrm>
                <a:off x="3972" y="3736"/>
                <a:ext cx="56" cy="49"/>
              </a:xfrm>
              <a:custGeom>
                <a:avLst/>
                <a:gdLst>
                  <a:gd name="T0" fmla="*/ 0 w 56"/>
                  <a:gd name="T1" fmla="*/ 31 h 49"/>
                  <a:gd name="T2" fmla="*/ 51 w 56"/>
                  <a:gd name="T3" fmla="*/ 49 h 49"/>
                  <a:gd name="T4" fmla="*/ 56 w 56"/>
                  <a:gd name="T5" fmla="*/ 14 h 49"/>
                  <a:gd name="T6" fmla="*/ 5 w 56"/>
                  <a:gd name="T7" fmla="*/ 0 h 49"/>
                  <a:gd name="T8" fmla="*/ 0 w 56"/>
                  <a:gd name="T9" fmla="*/ 31 h 49"/>
                  <a:gd name="T10" fmla="*/ 0 w 56"/>
                  <a:gd name="T11" fmla="*/ 31 h 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49">
                    <a:moveTo>
                      <a:pt x="0" y="31"/>
                    </a:moveTo>
                    <a:lnTo>
                      <a:pt x="51" y="49"/>
                    </a:lnTo>
                    <a:lnTo>
                      <a:pt x="56" y="14"/>
                    </a:lnTo>
                    <a:lnTo>
                      <a:pt x="5"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0" name="Freeform 94"/>
              <p:cNvSpPr>
                <a:spLocks/>
              </p:cNvSpPr>
              <p:nvPr/>
            </p:nvSpPr>
            <p:spPr bwMode="auto">
              <a:xfrm>
                <a:off x="3980" y="3680"/>
                <a:ext cx="56" cy="48"/>
              </a:xfrm>
              <a:custGeom>
                <a:avLst/>
                <a:gdLst>
                  <a:gd name="T0" fmla="*/ 0 w 56"/>
                  <a:gd name="T1" fmla="*/ 31 h 48"/>
                  <a:gd name="T2" fmla="*/ 51 w 56"/>
                  <a:gd name="T3" fmla="*/ 48 h 48"/>
                  <a:gd name="T4" fmla="*/ 56 w 56"/>
                  <a:gd name="T5" fmla="*/ 15 h 48"/>
                  <a:gd name="T6" fmla="*/ 5 w 56"/>
                  <a:gd name="T7" fmla="*/ 0 h 48"/>
                  <a:gd name="T8" fmla="*/ 0 w 56"/>
                  <a:gd name="T9" fmla="*/ 31 h 48"/>
                  <a:gd name="T10" fmla="*/ 0 w 56"/>
                  <a:gd name="T11" fmla="*/ 31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48">
                    <a:moveTo>
                      <a:pt x="0" y="31"/>
                    </a:moveTo>
                    <a:lnTo>
                      <a:pt x="51" y="48"/>
                    </a:lnTo>
                    <a:lnTo>
                      <a:pt x="56" y="15"/>
                    </a:lnTo>
                    <a:lnTo>
                      <a:pt x="5"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1" name="Freeform 95"/>
              <p:cNvSpPr>
                <a:spLocks/>
              </p:cNvSpPr>
              <p:nvPr/>
            </p:nvSpPr>
            <p:spPr bwMode="auto">
              <a:xfrm>
                <a:off x="3988" y="3625"/>
                <a:ext cx="56" cy="47"/>
              </a:xfrm>
              <a:custGeom>
                <a:avLst/>
                <a:gdLst>
                  <a:gd name="T0" fmla="*/ 0 w 56"/>
                  <a:gd name="T1" fmla="*/ 32 h 47"/>
                  <a:gd name="T2" fmla="*/ 51 w 56"/>
                  <a:gd name="T3" fmla="*/ 47 h 47"/>
                  <a:gd name="T4" fmla="*/ 56 w 56"/>
                  <a:gd name="T5" fmla="*/ 13 h 47"/>
                  <a:gd name="T6" fmla="*/ 5 w 56"/>
                  <a:gd name="T7" fmla="*/ 0 h 47"/>
                  <a:gd name="T8" fmla="*/ 0 w 56"/>
                  <a:gd name="T9" fmla="*/ 32 h 47"/>
                  <a:gd name="T10" fmla="*/ 0 w 56"/>
                  <a:gd name="T11" fmla="*/ 32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47">
                    <a:moveTo>
                      <a:pt x="0" y="32"/>
                    </a:moveTo>
                    <a:lnTo>
                      <a:pt x="51" y="47"/>
                    </a:lnTo>
                    <a:lnTo>
                      <a:pt x="56" y="13"/>
                    </a:lnTo>
                    <a:lnTo>
                      <a:pt x="5" y="0"/>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2" name="Freeform 96"/>
              <p:cNvSpPr>
                <a:spLocks/>
              </p:cNvSpPr>
              <p:nvPr/>
            </p:nvSpPr>
            <p:spPr bwMode="auto">
              <a:xfrm>
                <a:off x="3997" y="3571"/>
                <a:ext cx="53" cy="46"/>
              </a:xfrm>
              <a:custGeom>
                <a:avLst/>
                <a:gdLst>
                  <a:gd name="T0" fmla="*/ 0 w 53"/>
                  <a:gd name="T1" fmla="*/ 32 h 46"/>
                  <a:gd name="T2" fmla="*/ 50 w 53"/>
                  <a:gd name="T3" fmla="*/ 46 h 46"/>
                  <a:gd name="T4" fmla="*/ 53 w 53"/>
                  <a:gd name="T5" fmla="*/ 11 h 46"/>
                  <a:gd name="T6" fmla="*/ 6 w 53"/>
                  <a:gd name="T7" fmla="*/ 0 h 46"/>
                  <a:gd name="T8" fmla="*/ 0 w 53"/>
                  <a:gd name="T9" fmla="*/ 32 h 46"/>
                  <a:gd name="T10" fmla="*/ 0 w 53"/>
                  <a:gd name="T11" fmla="*/ 32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46">
                    <a:moveTo>
                      <a:pt x="0" y="32"/>
                    </a:moveTo>
                    <a:lnTo>
                      <a:pt x="50" y="46"/>
                    </a:lnTo>
                    <a:lnTo>
                      <a:pt x="53" y="11"/>
                    </a:lnTo>
                    <a:lnTo>
                      <a:pt x="6" y="0"/>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3" name="Freeform 97"/>
              <p:cNvSpPr>
                <a:spLocks/>
              </p:cNvSpPr>
              <p:nvPr/>
            </p:nvSpPr>
            <p:spPr bwMode="auto">
              <a:xfrm>
                <a:off x="4005" y="3517"/>
                <a:ext cx="54" cy="44"/>
              </a:xfrm>
              <a:custGeom>
                <a:avLst/>
                <a:gdLst>
                  <a:gd name="T0" fmla="*/ 0 w 54"/>
                  <a:gd name="T1" fmla="*/ 31 h 44"/>
                  <a:gd name="T2" fmla="*/ 49 w 54"/>
                  <a:gd name="T3" fmla="*/ 44 h 44"/>
                  <a:gd name="T4" fmla="*/ 54 w 54"/>
                  <a:gd name="T5" fmla="*/ 10 h 44"/>
                  <a:gd name="T6" fmla="*/ 5 w 54"/>
                  <a:gd name="T7" fmla="*/ 0 h 44"/>
                  <a:gd name="T8" fmla="*/ 0 w 54"/>
                  <a:gd name="T9" fmla="*/ 31 h 44"/>
                  <a:gd name="T10" fmla="*/ 0 w 54"/>
                  <a:gd name="T11" fmla="*/ 31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44">
                    <a:moveTo>
                      <a:pt x="0" y="31"/>
                    </a:moveTo>
                    <a:lnTo>
                      <a:pt x="49" y="44"/>
                    </a:lnTo>
                    <a:lnTo>
                      <a:pt x="54" y="10"/>
                    </a:lnTo>
                    <a:lnTo>
                      <a:pt x="5"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4" name="Freeform 98"/>
              <p:cNvSpPr>
                <a:spLocks/>
              </p:cNvSpPr>
              <p:nvPr/>
            </p:nvSpPr>
            <p:spPr bwMode="auto">
              <a:xfrm>
                <a:off x="4013" y="3458"/>
                <a:ext cx="54" cy="46"/>
              </a:xfrm>
              <a:custGeom>
                <a:avLst/>
                <a:gdLst>
                  <a:gd name="T0" fmla="*/ 0 w 54"/>
                  <a:gd name="T1" fmla="*/ 33 h 46"/>
                  <a:gd name="T2" fmla="*/ 49 w 54"/>
                  <a:gd name="T3" fmla="*/ 46 h 46"/>
                  <a:gd name="T4" fmla="*/ 54 w 54"/>
                  <a:gd name="T5" fmla="*/ 12 h 46"/>
                  <a:gd name="T6" fmla="*/ 5 w 54"/>
                  <a:gd name="T7" fmla="*/ 0 h 46"/>
                  <a:gd name="T8" fmla="*/ 0 w 54"/>
                  <a:gd name="T9" fmla="*/ 33 h 46"/>
                  <a:gd name="T10" fmla="*/ 0 w 54"/>
                  <a:gd name="T11" fmla="*/ 33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46">
                    <a:moveTo>
                      <a:pt x="0" y="33"/>
                    </a:moveTo>
                    <a:lnTo>
                      <a:pt x="49" y="46"/>
                    </a:lnTo>
                    <a:lnTo>
                      <a:pt x="54" y="12"/>
                    </a:lnTo>
                    <a:lnTo>
                      <a:pt x="5" y="0"/>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5" name="Freeform 99"/>
              <p:cNvSpPr>
                <a:spLocks/>
              </p:cNvSpPr>
              <p:nvPr/>
            </p:nvSpPr>
            <p:spPr bwMode="auto">
              <a:xfrm>
                <a:off x="4023" y="3401"/>
                <a:ext cx="52" cy="44"/>
              </a:xfrm>
              <a:custGeom>
                <a:avLst/>
                <a:gdLst>
                  <a:gd name="T0" fmla="*/ 0 w 52"/>
                  <a:gd name="T1" fmla="*/ 31 h 44"/>
                  <a:gd name="T2" fmla="*/ 47 w 52"/>
                  <a:gd name="T3" fmla="*/ 44 h 44"/>
                  <a:gd name="T4" fmla="*/ 52 w 52"/>
                  <a:gd name="T5" fmla="*/ 10 h 44"/>
                  <a:gd name="T6" fmla="*/ 5 w 52"/>
                  <a:gd name="T7" fmla="*/ 0 h 44"/>
                  <a:gd name="T8" fmla="*/ 0 w 52"/>
                  <a:gd name="T9" fmla="*/ 31 h 44"/>
                  <a:gd name="T10" fmla="*/ 0 w 52"/>
                  <a:gd name="T11" fmla="*/ 31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44">
                    <a:moveTo>
                      <a:pt x="0" y="31"/>
                    </a:moveTo>
                    <a:lnTo>
                      <a:pt x="47" y="44"/>
                    </a:lnTo>
                    <a:lnTo>
                      <a:pt x="52" y="10"/>
                    </a:lnTo>
                    <a:lnTo>
                      <a:pt x="5"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6" name="Freeform 100"/>
              <p:cNvSpPr>
                <a:spLocks/>
              </p:cNvSpPr>
              <p:nvPr/>
            </p:nvSpPr>
            <p:spPr bwMode="auto">
              <a:xfrm>
                <a:off x="4031" y="3344"/>
                <a:ext cx="52" cy="46"/>
              </a:xfrm>
              <a:custGeom>
                <a:avLst/>
                <a:gdLst>
                  <a:gd name="T0" fmla="*/ 0 w 52"/>
                  <a:gd name="T1" fmla="*/ 33 h 46"/>
                  <a:gd name="T2" fmla="*/ 47 w 52"/>
                  <a:gd name="T3" fmla="*/ 46 h 46"/>
                  <a:gd name="T4" fmla="*/ 52 w 52"/>
                  <a:gd name="T5" fmla="*/ 11 h 46"/>
                  <a:gd name="T6" fmla="*/ 5 w 52"/>
                  <a:gd name="T7" fmla="*/ 0 h 46"/>
                  <a:gd name="T8" fmla="*/ 0 w 52"/>
                  <a:gd name="T9" fmla="*/ 33 h 46"/>
                  <a:gd name="T10" fmla="*/ 0 w 52"/>
                  <a:gd name="T11" fmla="*/ 33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46">
                    <a:moveTo>
                      <a:pt x="0" y="33"/>
                    </a:moveTo>
                    <a:lnTo>
                      <a:pt x="47" y="46"/>
                    </a:lnTo>
                    <a:lnTo>
                      <a:pt x="52" y="11"/>
                    </a:lnTo>
                    <a:lnTo>
                      <a:pt x="5" y="0"/>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7" name="Freeform 101"/>
              <p:cNvSpPr>
                <a:spLocks/>
              </p:cNvSpPr>
              <p:nvPr/>
            </p:nvSpPr>
            <p:spPr bwMode="auto">
              <a:xfrm>
                <a:off x="4041" y="3285"/>
                <a:ext cx="50" cy="44"/>
              </a:xfrm>
              <a:custGeom>
                <a:avLst/>
                <a:gdLst>
                  <a:gd name="T0" fmla="*/ 0 w 50"/>
                  <a:gd name="T1" fmla="*/ 33 h 44"/>
                  <a:gd name="T2" fmla="*/ 45 w 50"/>
                  <a:gd name="T3" fmla="*/ 44 h 44"/>
                  <a:gd name="T4" fmla="*/ 50 w 50"/>
                  <a:gd name="T5" fmla="*/ 12 h 44"/>
                  <a:gd name="T6" fmla="*/ 3 w 50"/>
                  <a:gd name="T7" fmla="*/ 0 h 44"/>
                  <a:gd name="T8" fmla="*/ 0 w 50"/>
                  <a:gd name="T9" fmla="*/ 33 h 44"/>
                  <a:gd name="T10" fmla="*/ 0 w 50"/>
                  <a:gd name="T11" fmla="*/ 33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4">
                    <a:moveTo>
                      <a:pt x="0" y="33"/>
                    </a:moveTo>
                    <a:lnTo>
                      <a:pt x="45" y="44"/>
                    </a:lnTo>
                    <a:lnTo>
                      <a:pt x="50" y="12"/>
                    </a:lnTo>
                    <a:lnTo>
                      <a:pt x="3" y="0"/>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8" name="Freeform 102"/>
              <p:cNvSpPr>
                <a:spLocks/>
              </p:cNvSpPr>
              <p:nvPr/>
            </p:nvSpPr>
            <p:spPr bwMode="auto">
              <a:xfrm>
                <a:off x="4049" y="3230"/>
                <a:ext cx="49" cy="44"/>
              </a:xfrm>
              <a:custGeom>
                <a:avLst/>
                <a:gdLst>
                  <a:gd name="T0" fmla="*/ 0 w 49"/>
                  <a:gd name="T1" fmla="*/ 32 h 44"/>
                  <a:gd name="T2" fmla="*/ 46 w 49"/>
                  <a:gd name="T3" fmla="*/ 44 h 44"/>
                  <a:gd name="T4" fmla="*/ 49 w 49"/>
                  <a:gd name="T5" fmla="*/ 11 h 44"/>
                  <a:gd name="T6" fmla="*/ 6 w 49"/>
                  <a:gd name="T7" fmla="*/ 0 h 44"/>
                  <a:gd name="T8" fmla="*/ 0 w 49"/>
                  <a:gd name="T9" fmla="*/ 32 h 44"/>
                  <a:gd name="T10" fmla="*/ 0 w 49"/>
                  <a:gd name="T11" fmla="*/ 32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4">
                    <a:moveTo>
                      <a:pt x="0" y="32"/>
                    </a:moveTo>
                    <a:lnTo>
                      <a:pt x="46" y="44"/>
                    </a:lnTo>
                    <a:lnTo>
                      <a:pt x="49" y="11"/>
                    </a:lnTo>
                    <a:lnTo>
                      <a:pt x="6" y="0"/>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39" name="Freeform 103"/>
              <p:cNvSpPr>
                <a:spLocks/>
              </p:cNvSpPr>
              <p:nvPr/>
            </p:nvSpPr>
            <p:spPr bwMode="auto">
              <a:xfrm>
                <a:off x="4059" y="3174"/>
                <a:ext cx="49" cy="44"/>
              </a:xfrm>
              <a:custGeom>
                <a:avLst/>
                <a:gdLst>
                  <a:gd name="T0" fmla="*/ 0 w 49"/>
                  <a:gd name="T1" fmla="*/ 33 h 44"/>
                  <a:gd name="T2" fmla="*/ 44 w 49"/>
                  <a:gd name="T3" fmla="*/ 44 h 44"/>
                  <a:gd name="T4" fmla="*/ 49 w 49"/>
                  <a:gd name="T5" fmla="*/ 12 h 44"/>
                  <a:gd name="T6" fmla="*/ 3 w 49"/>
                  <a:gd name="T7" fmla="*/ 0 h 44"/>
                  <a:gd name="T8" fmla="*/ 0 w 49"/>
                  <a:gd name="T9" fmla="*/ 33 h 44"/>
                  <a:gd name="T10" fmla="*/ 0 w 49"/>
                  <a:gd name="T11" fmla="*/ 33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4">
                    <a:moveTo>
                      <a:pt x="0" y="33"/>
                    </a:moveTo>
                    <a:lnTo>
                      <a:pt x="44" y="44"/>
                    </a:lnTo>
                    <a:lnTo>
                      <a:pt x="49" y="12"/>
                    </a:lnTo>
                    <a:lnTo>
                      <a:pt x="3" y="0"/>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0" name="Freeform 104"/>
              <p:cNvSpPr>
                <a:spLocks/>
              </p:cNvSpPr>
              <p:nvPr/>
            </p:nvSpPr>
            <p:spPr bwMode="auto">
              <a:xfrm>
                <a:off x="4067" y="3117"/>
                <a:ext cx="47" cy="43"/>
              </a:xfrm>
              <a:custGeom>
                <a:avLst/>
                <a:gdLst>
                  <a:gd name="T0" fmla="*/ 0 w 47"/>
                  <a:gd name="T1" fmla="*/ 31 h 43"/>
                  <a:gd name="T2" fmla="*/ 42 w 47"/>
                  <a:gd name="T3" fmla="*/ 43 h 43"/>
                  <a:gd name="T4" fmla="*/ 47 w 47"/>
                  <a:gd name="T5" fmla="*/ 10 h 43"/>
                  <a:gd name="T6" fmla="*/ 5 w 47"/>
                  <a:gd name="T7" fmla="*/ 0 h 43"/>
                  <a:gd name="T8" fmla="*/ 0 w 47"/>
                  <a:gd name="T9" fmla="*/ 31 h 43"/>
                  <a:gd name="T10" fmla="*/ 0 w 47"/>
                  <a:gd name="T11" fmla="*/ 31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43">
                    <a:moveTo>
                      <a:pt x="0" y="31"/>
                    </a:moveTo>
                    <a:lnTo>
                      <a:pt x="42" y="43"/>
                    </a:lnTo>
                    <a:lnTo>
                      <a:pt x="47" y="10"/>
                    </a:lnTo>
                    <a:lnTo>
                      <a:pt x="5"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1" name="Freeform 105"/>
              <p:cNvSpPr>
                <a:spLocks/>
              </p:cNvSpPr>
              <p:nvPr/>
            </p:nvSpPr>
            <p:spPr bwMode="auto">
              <a:xfrm>
                <a:off x="4075" y="3060"/>
                <a:ext cx="47" cy="42"/>
              </a:xfrm>
              <a:custGeom>
                <a:avLst/>
                <a:gdLst>
                  <a:gd name="T0" fmla="*/ 0 w 47"/>
                  <a:gd name="T1" fmla="*/ 33 h 42"/>
                  <a:gd name="T2" fmla="*/ 44 w 47"/>
                  <a:gd name="T3" fmla="*/ 42 h 42"/>
                  <a:gd name="T4" fmla="*/ 47 w 47"/>
                  <a:gd name="T5" fmla="*/ 10 h 42"/>
                  <a:gd name="T6" fmla="*/ 5 w 47"/>
                  <a:gd name="T7" fmla="*/ 0 h 42"/>
                  <a:gd name="T8" fmla="*/ 0 w 47"/>
                  <a:gd name="T9" fmla="*/ 33 h 42"/>
                  <a:gd name="T10" fmla="*/ 0 w 47"/>
                  <a:gd name="T11" fmla="*/ 33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42">
                    <a:moveTo>
                      <a:pt x="0" y="33"/>
                    </a:moveTo>
                    <a:lnTo>
                      <a:pt x="44" y="42"/>
                    </a:lnTo>
                    <a:lnTo>
                      <a:pt x="47" y="10"/>
                    </a:lnTo>
                    <a:lnTo>
                      <a:pt x="5" y="0"/>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2" name="Freeform 106"/>
              <p:cNvSpPr>
                <a:spLocks/>
              </p:cNvSpPr>
              <p:nvPr/>
            </p:nvSpPr>
            <p:spPr bwMode="auto">
              <a:xfrm>
                <a:off x="4085" y="3006"/>
                <a:ext cx="45" cy="41"/>
              </a:xfrm>
              <a:custGeom>
                <a:avLst/>
                <a:gdLst>
                  <a:gd name="T0" fmla="*/ 0 w 45"/>
                  <a:gd name="T1" fmla="*/ 31 h 41"/>
                  <a:gd name="T2" fmla="*/ 42 w 45"/>
                  <a:gd name="T3" fmla="*/ 41 h 41"/>
                  <a:gd name="T4" fmla="*/ 45 w 45"/>
                  <a:gd name="T5" fmla="*/ 8 h 41"/>
                  <a:gd name="T6" fmla="*/ 5 w 45"/>
                  <a:gd name="T7" fmla="*/ 0 h 41"/>
                  <a:gd name="T8" fmla="*/ 0 w 45"/>
                  <a:gd name="T9" fmla="*/ 31 h 41"/>
                  <a:gd name="T10" fmla="*/ 0 w 45"/>
                  <a:gd name="T11" fmla="*/ 31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41">
                    <a:moveTo>
                      <a:pt x="0" y="31"/>
                    </a:moveTo>
                    <a:lnTo>
                      <a:pt x="42" y="41"/>
                    </a:lnTo>
                    <a:lnTo>
                      <a:pt x="45" y="8"/>
                    </a:lnTo>
                    <a:lnTo>
                      <a:pt x="5"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3" name="Freeform 107"/>
              <p:cNvSpPr>
                <a:spLocks/>
              </p:cNvSpPr>
              <p:nvPr/>
            </p:nvSpPr>
            <p:spPr bwMode="auto">
              <a:xfrm>
                <a:off x="4093" y="2952"/>
                <a:ext cx="46" cy="41"/>
              </a:xfrm>
              <a:custGeom>
                <a:avLst/>
                <a:gdLst>
                  <a:gd name="T0" fmla="*/ 0 w 46"/>
                  <a:gd name="T1" fmla="*/ 31 h 41"/>
                  <a:gd name="T2" fmla="*/ 39 w 46"/>
                  <a:gd name="T3" fmla="*/ 41 h 41"/>
                  <a:gd name="T4" fmla="*/ 46 w 46"/>
                  <a:gd name="T5" fmla="*/ 8 h 41"/>
                  <a:gd name="T6" fmla="*/ 5 w 46"/>
                  <a:gd name="T7" fmla="*/ 0 h 41"/>
                  <a:gd name="T8" fmla="*/ 0 w 46"/>
                  <a:gd name="T9" fmla="*/ 31 h 41"/>
                  <a:gd name="T10" fmla="*/ 0 w 46"/>
                  <a:gd name="T11" fmla="*/ 31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41">
                    <a:moveTo>
                      <a:pt x="0" y="31"/>
                    </a:moveTo>
                    <a:lnTo>
                      <a:pt x="39" y="41"/>
                    </a:lnTo>
                    <a:lnTo>
                      <a:pt x="46" y="8"/>
                    </a:lnTo>
                    <a:lnTo>
                      <a:pt x="5"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4" name="Freeform 108"/>
              <p:cNvSpPr>
                <a:spLocks/>
              </p:cNvSpPr>
              <p:nvPr/>
            </p:nvSpPr>
            <p:spPr bwMode="auto">
              <a:xfrm>
                <a:off x="4101" y="2898"/>
                <a:ext cx="44" cy="40"/>
              </a:xfrm>
              <a:custGeom>
                <a:avLst/>
                <a:gdLst>
                  <a:gd name="T0" fmla="*/ 0 w 44"/>
                  <a:gd name="T1" fmla="*/ 31 h 40"/>
                  <a:gd name="T2" fmla="*/ 39 w 44"/>
                  <a:gd name="T3" fmla="*/ 40 h 40"/>
                  <a:gd name="T4" fmla="*/ 44 w 44"/>
                  <a:gd name="T5" fmla="*/ 9 h 40"/>
                  <a:gd name="T6" fmla="*/ 5 w 44"/>
                  <a:gd name="T7" fmla="*/ 0 h 40"/>
                  <a:gd name="T8" fmla="*/ 0 w 44"/>
                  <a:gd name="T9" fmla="*/ 31 h 40"/>
                  <a:gd name="T10" fmla="*/ 0 w 44"/>
                  <a:gd name="T11" fmla="*/ 31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0">
                    <a:moveTo>
                      <a:pt x="0" y="31"/>
                    </a:moveTo>
                    <a:lnTo>
                      <a:pt x="39" y="40"/>
                    </a:lnTo>
                    <a:lnTo>
                      <a:pt x="44" y="9"/>
                    </a:lnTo>
                    <a:lnTo>
                      <a:pt x="5"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5" name="Freeform 109"/>
              <p:cNvSpPr>
                <a:spLocks/>
              </p:cNvSpPr>
              <p:nvPr/>
            </p:nvSpPr>
            <p:spPr bwMode="auto">
              <a:xfrm>
                <a:off x="4109" y="2843"/>
                <a:ext cx="44" cy="41"/>
              </a:xfrm>
              <a:custGeom>
                <a:avLst/>
                <a:gdLst>
                  <a:gd name="T0" fmla="*/ 0 w 44"/>
                  <a:gd name="T1" fmla="*/ 31 h 41"/>
                  <a:gd name="T2" fmla="*/ 39 w 44"/>
                  <a:gd name="T3" fmla="*/ 41 h 41"/>
                  <a:gd name="T4" fmla="*/ 44 w 44"/>
                  <a:gd name="T5" fmla="*/ 10 h 41"/>
                  <a:gd name="T6" fmla="*/ 5 w 44"/>
                  <a:gd name="T7" fmla="*/ 0 h 41"/>
                  <a:gd name="T8" fmla="*/ 0 w 44"/>
                  <a:gd name="T9" fmla="*/ 31 h 41"/>
                  <a:gd name="T10" fmla="*/ 0 w 44"/>
                  <a:gd name="T11" fmla="*/ 31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41">
                    <a:moveTo>
                      <a:pt x="0" y="31"/>
                    </a:moveTo>
                    <a:lnTo>
                      <a:pt x="39" y="41"/>
                    </a:lnTo>
                    <a:lnTo>
                      <a:pt x="44" y="10"/>
                    </a:lnTo>
                    <a:lnTo>
                      <a:pt x="5"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6" name="Freeform 110"/>
              <p:cNvSpPr>
                <a:spLocks/>
              </p:cNvSpPr>
              <p:nvPr/>
            </p:nvSpPr>
            <p:spPr bwMode="auto">
              <a:xfrm>
                <a:off x="4116" y="2787"/>
                <a:ext cx="45" cy="41"/>
              </a:xfrm>
              <a:custGeom>
                <a:avLst/>
                <a:gdLst>
                  <a:gd name="T0" fmla="*/ 0 w 45"/>
                  <a:gd name="T1" fmla="*/ 31 h 41"/>
                  <a:gd name="T2" fmla="*/ 41 w 45"/>
                  <a:gd name="T3" fmla="*/ 41 h 41"/>
                  <a:gd name="T4" fmla="*/ 45 w 45"/>
                  <a:gd name="T5" fmla="*/ 10 h 41"/>
                  <a:gd name="T6" fmla="*/ 6 w 45"/>
                  <a:gd name="T7" fmla="*/ 0 h 41"/>
                  <a:gd name="T8" fmla="*/ 0 w 45"/>
                  <a:gd name="T9" fmla="*/ 31 h 41"/>
                  <a:gd name="T10" fmla="*/ 0 w 45"/>
                  <a:gd name="T11" fmla="*/ 31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41">
                    <a:moveTo>
                      <a:pt x="0" y="31"/>
                    </a:moveTo>
                    <a:lnTo>
                      <a:pt x="41" y="41"/>
                    </a:lnTo>
                    <a:lnTo>
                      <a:pt x="45" y="10"/>
                    </a:lnTo>
                    <a:lnTo>
                      <a:pt x="6"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7" name="Freeform 111"/>
              <p:cNvSpPr>
                <a:spLocks/>
              </p:cNvSpPr>
              <p:nvPr/>
            </p:nvSpPr>
            <p:spPr bwMode="auto">
              <a:xfrm>
                <a:off x="4126" y="2734"/>
                <a:ext cx="42" cy="40"/>
              </a:xfrm>
              <a:custGeom>
                <a:avLst/>
                <a:gdLst>
                  <a:gd name="T0" fmla="*/ 0 w 42"/>
                  <a:gd name="T1" fmla="*/ 31 h 40"/>
                  <a:gd name="T2" fmla="*/ 37 w 42"/>
                  <a:gd name="T3" fmla="*/ 40 h 40"/>
                  <a:gd name="T4" fmla="*/ 42 w 42"/>
                  <a:gd name="T5" fmla="*/ 8 h 40"/>
                  <a:gd name="T6" fmla="*/ 4 w 42"/>
                  <a:gd name="T7" fmla="*/ 0 h 40"/>
                  <a:gd name="T8" fmla="*/ 0 w 42"/>
                  <a:gd name="T9" fmla="*/ 31 h 40"/>
                  <a:gd name="T10" fmla="*/ 0 w 42"/>
                  <a:gd name="T11" fmla="*/ 31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40">
                    <a:moveTo>
                      <a:pt x="0" y="31"/>
                    </a:moveTo>
                    <a:lnTo>
                      <a:pt x="37" y="40"/>
                    </a:lnTo>
                    <a:lnTo>
                      <a:pt x="42" y="8"/>
                    </a:lnTo>
                    <a:lnTo>
                      <a:pt x="4"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8" name="Freeform 112"/>
              <p:cNvSpPr>
                <a:spLocks/>
              </p:cNvSpPr>
              <p:nvPr/>
            </p:nvSpPr>
            <p:spPr bwMode="auto">
              <a:xfrm>
                <a:off x="4132" y="2681"/>
                <a:ext cx="44" cy="38"/>
              </a:xfrm>
              <a:custGeom>
                <a:avLst/>
                <a:gdLst>
                  <a:gd name="T0" fmla="*/ 0 w 44"/>
                  <a:gd name="T1" fmla="*/ 30 h 38"/>
                  <a:gd name="T2" fmla="*/ 39 w 44"/>
                  <a:gd name="T3" fmla="*/ 38 h 38"/>
                  <a:gd name="T4" fmla="*/ 44 w 44"/>
                  <a:gd name="T5" fmla="*/ 5 h 38"/>
                  <a:gd name="T6" fmla="*/ 7 w 44"/>
                  <a:gd name="T7" fmla="*/ 0 h 38"/>
                  <a:gd name="T8" fmla="*/ 0 w 44"/>
                  <a:gd name="T9" fmla="*/ 30 h 38"/>
                  <a:gd name="T10" fmla="*/ 0 w 44"/>
                  <a:gd name="T11" fmla="*/ 3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38">
                    <a:moveTo>
                      <a:pt x="0" y="30"/>
                    </a:moveTo>
                    <a:lnTo>
                      <a:pt x="39" y="38"/>
                    </a:lnTo>
                    <a:lnTo>
                      <a:pt x="44" y="5"/>
                    </a:lnTo>
                    <a:lnTo>
                      <a:pt x="7" y="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49" name="Freeform 113"/>
              <p:cNvSpPr>
                <a:spLocks/>
              </p:cNvSpPr>
              <p:nvPr/>
            </p:nvSpPr>
            <p:spPr bwMode="auto">
              <a:xfrm>
                <a:off x="4140" y="2626"/>
                <a:ext cx="44" cy="37"/>
              </a:xfrm>
              <a:custGeom>
                <a:avLst/>
                <a:gdLst>
                  <a:gd name="T0" fmla="*/ 0 w 44"/>
                  <a:gd name="T1" fmla="*/ 31 h 37"/>
                  <a:gd name="T2" fmla="*/ 39 w 44"/>
                  <a:gd name="T3" fmla="*/ 37 h 37"/>
                  <a:gd name="T4" fmla="*/ 44 w 44"/>
                  <a:gd name="T5" fmla="*/ 6 h 37"/>
                  <a:gd name="T6" fmla="*/ 5 w 44"/>
                  <a:gd name="T7" fmla="*/ 0 h 37"/>
                  <a:gd name="T8" fmla="*/ 0 w 44"/>
                  <a:gd name="T9" fmla="*/ 31 h 37"/>
                  <a:gd name="T10" fmla="*/ 0 w 44"/>
                  <a:gd name="T11" fmla="*/ 3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37">
                    <a:moveTo>
                      <a:pt x="0" y="31"/>
                    </a:moveTo>
                    <a:lnTo>
                      <a:pt x="39" y="37"/>
                    </a:lnTo>
                    <a:lnTo>
                      <a:pt x="44" y="6"/>
                    </a:lnTo>
                    <a:lnTo>
                      <a:pt x="5"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0" name="Freeform 114"/>
              <p:cNvSpPr>
                <a:spLocks/>
              </p:cNvSpPr>
              <p:nvPr/>
            </p:nvSpPr>
            <p:spPr bwMode="auto">
              <a:xfrm>
                <a:off x="4150" y="2572"/>
                <a:ext cx="43" cy="38"/>
              </a:xfrm>
              <a:custGeom>
                <a:avLst/>
                <a:gdLst>
                  <a:gd name="T0" fmla="*/ 0 w 43"/>
                  <a:gd name="T1" fmla="*/ 31 h 38"/>
                  <a:gd name="T2" fmla="*/ 38 w 43"/>
                  <a:gd name="T3" fmla="*/ 38 h 38"/>
                  <a:gd name="T4" fmla="*/ 43 w 43"/>
                  <a:gd name="T5" fmla="*/ 7 h 38"/>
                  <a:gd name="T6" fmla="*/ 3 w 43"/>
                  <a:gd name="T7" fmla="*/ 0 h 38"/>
                  <a:gd name="T8" fmla="*/ 0 w 43"/>
                  <a:gd name="T9" fmla="*/ 31 h 38"/>
                  <a:gd name="T10" fmla="*/ 0 w 43"/>
                  <a:gd name="T11" fmla="*/ 31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38">
                    <a:moveTo>
                      <a:pt x="0" y="31"/>
                    </a:moveTo>
                    <a:lnTo>
                      <a:pt x="38" y="38"/>
                    </a:lnTo>
                    <a:lnTo>
                      <a:pt x="43" y="7"/>
                    </a:lnTo>
                    <a:lnTo>
                      <a:pt x="3"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1" name="Freeform 115"/>
              <p:cNvSpPr>
                <a:spLocks/>
              </p:cNvSpPr>
              <p:nvPr/>
            </p:nvSpPr>
            <p:spPr bwMode="auto">
              <a:xfrm>
                <a:off x="4158" y="2517"/>
                <a:ext cx="41" cy="39"/>
              </a:xfrm>
              <a:custGeom>
                <a:avLst/>
                <a:gdLst>
                  <a:gd name="T0" fmla="*/ 0 w 41"/>
                  <a:gd name="T1" fmla="*/ 31 h 39"/>
                  <a:gd name="T2" fmla="*/ 36 w 41"/>
                  <a:gd name="T3" fmla="*/ 39 h 39"/>
                  <a:gd name="T4" fmla="*/ 41 w 41"/>
                  <a:gd name="T5" fmla="*/ 8 h 39"/>
                  <a:gd name="T6" fmla="*/ 5 w 41"/>
                  <a:gd name="T7" fmla="*/ 0 h 39"/>
                  <a:gd name="T8" fmla="*/ 0 w 41"/>
                  <a:gd name="T9" fmla="*/ 31 h 39"/>
                  <a:gd name="T10" fmla="*/ 0 w 41"/>
                  <a:gd name="T11" fmla="*/ 31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39">
                    <a:moveTo>
                      <a:pt x="0" y="31"/>
                    </a:moveTo>
                    <a:lnTo>
                      <a:pt x="36" y="39"/>
                    </a:lnTo>
                    <a:lnTo>
                      <a:pt x="41" y="8"/>
                    </a:lnTo>
                    <a:lnTo>
                      <a:pt x="5"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2" name="Freeform 116"/>
              <p:cNvSpPr>
                <a:spLocks/>
              </p:cNvSpPr>
              <p:nvPr/>
            </p:nvSpPr>
            <p:spPr bwMode="auto">
              <a:xfrm>
                <a:off x="4165" y="2463"/>
                <a:ext cx="41" cy="37"/>
              </a:xfrm>
              <a:custGeom>
                <a:avLst/>
                <a:gdLst>
                  <a:gd name="T0" fmla="*/ 0 w 41"/>
                  <a:gd name="T1" fmla="*/ 31 h 37"/>
                  <a:gd name="T2" fmla="*/ 37 w 41"/>
                  <a:gd name="T3" fmla="*/ 37 h 37"/>
                  <a:gd name="T4" fmla="*/ 41 w 41"/>
                  <a:gd name="T5" fmla="*/ 6 h 37"/>
                  <a:gd name="T6" fmla="*/ 6 w 41"/>
                  <a:gd name="T7" fmla="*/ 0 h 37"/>
                  <a:gd name="T8" fmla="*/ 0 w 41"/>
                  <a:gd name="T9" fmla="*/ 31 h 37"/>
                  <a:gd name="T10" fmla="*/ 0 w 41"/>
                  <a:gd name="T11" fmla="*/ 31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37">
                    <a:moveTo>
                      <a:pt x="0" y="31"/>
                    </a:moveTo>
                    <a:lnTo>
                      <a:pt x="37" y="37"/>
                    </a:lnTo>
                    <a:lnTo>
                      <a:pt x="41" y="6"/>
                    </a:lnTo>
                    <a:lnTo>
                      <a:pt x="6"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3" name="Freeform 117"/>
              <p:cNvSpPr>
                <a:spLocks/>
              </p:cNvSpPr>
              <p:nvPr/>
            </p:nvSpPr>
            <p:spPr bwMode="auto">
              <a:xfrm>
                <a:off x="4173" y="2410"/>
                <a:ext cx="41" cy="38"/>
              </a:xfrm>
              <a:custGeom>
                <a:avLst/>
                <a:gdLst>
                  <a:gd name="T0" fmla="*/ 0 w 41"/>
                  <a:gd name="T1" fmla="*/ 30 h 38"/>
                  <a:gd name="T2" fmla="*/ 37 w 41"/>
                  <a:gd name="T3" fmla="*/ 38 h 38"/>
                  <a:gd name="T4" fmla="*/ 41 w 41"/>
                  <a:gd name="T5" fmla="*/ 7 h 38"/>
                  <a:gd name="T6" fmla="*/ 5 w 41"/>
                  <a:gd name="T7" fmla="*/ 0 h 38"/>
                  <a:gd name="T8" fmla="*/ 0 w 41"/>
                  <a:gd name="T9" fmla="*/ 30 h 38"/>
                  <a:gd name="T10" fmla="*/ 0 w 41"/>
                  <a:gd name="T11" fmla="*/ 30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38">
                    <a:moveTo>
                      <a:pt x="0" y="30"/>
                    </a:moveTo>
                    <a:lnTo>
                      <a:pt x="37" y="38"/>
                    </a:lnTo>
                    <a:lnTo>
                      <a:pt x="41" y="7"/>
                    </a:lnTo>
                    <a:lnTo>
                      <a:pt x="5" y="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4" name="Freeform 118"/>
              <p:cNvSpPr>
                <a:spLocks/>
              </p:cNvSpPr>
              <p:nvPr/>
            </p:nvSpPr>
            <p:spPr bwMode="auto">
              <a:xfrm>
                <a:off x="4181" y="2358"/>
                <a:ext cx="41" cy="36"/>
              </a:xfrm>
              <a:custGeom>
                <a:avLst/>
                <a:gdLst>
                  <a:gd name="T0" fmla="*/ 0 w 41"/>
                  <a:gd name="T1" fmla="*/ 31 h 36"/>
                  <a:gd name="T2" fmla="*/ 36 w 41"/>
                  <a:gd name="T3" fmla="*/ 36 h 36"/>
                  <a:gd name="T4" fmla="*/ 41 w 41"/>
                  <a:gd name="T5" fmla="*/ 5 h 36"/>
                  <a:gd name="T6" fmla="*/ 5 w 41"/>
                  <a:gd name="T7" fmla="*/ 0 h 36"/>
                  <a:gd name="T8" fmla="*/ 0 w 41"/>
                  <a:gd name="T9" fmla="*/ 31 h 36"/>
                  <a:gd name="T10" fmla="*/ 0 w 41"/>
                  <a:gd name="T11" fmla="*/ 3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36">
                    <a:moveTo>
                      <a:pt x="0" y="31"/>
                    </a:moveTo>
                    <a:lnTo>
                      <a:pt x="36" y="36"/>
                    </a:lnTo>
                    <a:lnTo>
                      <a:pt x="41" y="5"/>
                    </a:lnTo>
                    <a:lnTo>
                      <a:pt x="5"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5" name="Freeform 119"/>
              <p:cNvSpPr>
                <a:spLocks/>
              </p:cNvSpPr>
              <p:nvPr/>
            </p:nvSpPr>
            <p:spPr bwMode="auto">
              <a:xfrm>
                <a:off x="4188" y="2306"/>
                <a:ext cx="40" cy="38"/>
              </a:xfrm>
              <a:custGeom>
                <a:avLst/>
                <a:gdLst>
                  <a:gd name="T0" fmla="*/ 0 w 40"/>
                  <a:gd name="T1" fmla="*/ 31 h 38"/>
                  <a:gd name="T2" fmla="*/ 36 w 40"/>
                  <a:gd name="T3" fmla="*/ 38 h 38"/>
                  <a:gd name="T4" fmla="*/ 40 w 40"/>
                  <a:gd name="T5" fmla="*/ 7 h 38"/>
                  <a:gd name="T6" fmla="*/ 6 w 40"/>
                  <a:gd name="T7" fmla="*/ 0 h 38"/>
                  <a:gd name="T8" fmla="*/ 0 w 40"/>
                  <a:gd name="T9" fmla="*/ 31 h 38"/>
                  <a:gd name="T10" fmla="*/ 0 w 40"/>
                  <a:gd name="T11" fmla="*/ 31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38">
                    <a:moveTo>
                      <a:pt x="0" y="31"/>
                    </a:moveTo>
                    <a:lnTo>
                      <a:pt x="36" y="38"/>
                    </a:lnTo>
                    <a:lnTo>
                      <a:pt x="40" y="7"/>
                    </a:lnTo>
                    <a:lnTo>
                      <a:pt x="6"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6" name="Freeform 120"/>
              <p:cNvSpPr>
                <a:spLocks/>
              </p:cNvSpPr>
              <p:nvPr/>
            </p:nvSpPr>
            <p:spPr bwMode="auto">
              <a:xfrm>
                <a:off x="4197" y="2255"/>
                <a:ext cx="38" cy="36"/>
              </a:xfrm>
              <a:custGeom>
                <a:avLst/>
                <a:gdLst>
                  <a:gd name="T0" fmla="*/ 0 w 38"/>
                  <a:gd name="T1" fmla="*/ 31 h 36"/>
                  <a:gd name="T2" fmla="*/ 35 w 38"/>
                  <a:gd name="T3" fmla="*/ 36 h 36"/>
                  <a:gd name="T4" fmla="*/ 38 w 38"/>
                  <a:gd name="T5" fmla="*/ 5 h 36"/>
                  <a:gd name="T6" fmla="*/ 4 w 38"/>
                  <a:gd name="T7" fmla="*/ 0 h 36"/>
                  <a:gd name="T8" fmla="*/ 0 w 38"/>
                  <a:gd name="T9" fmla="*/ 31 h 36"/>
                  <a:gd name="T10" fmla="*/ 0 w 38"/>
                  <a:gd name="T11" fmla="*/ 3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6">
                    <a:moveTo>
                      <a:pt x="0" y="31"/>
                    </a:moveTo>
                    <a:lnTo>
                      <a:pt x="35" y="36"/>
                    </a:lnTo>
                    <a:lnTo>
                      <a:pt x="38" y="5"/>
                    </a:lnTo>
                    <a:lnTo>
                      <a:pt x="4" y="0"/>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7" name="Freeform 121"/>
              <p:cNvSpPr>
                <a:spLocks/>
              </p:cNvSpPr>
              <p:nvPr/>
            </p:nvSpPr>
            <p:spPr bwMode="auto">
              <a:xfrm>
                <a:off x="4206" y="2205"/>
                <a:ext cx="37" cy="34"/>
              </a:xfrm>
              <a:custGeom>
                <a:avLst/>
                <a:gdLst>
                  <a:gd name="T0" fmla="*/ 0 w 37"/>
                  <a:gd name="T1" fmla="*/ 29 h 34"/>
                  <a:gd name="T2" fmla="*/ 34 w 37"/>
                  <a:gd name="T3" fmla="*/ 34 h 34"/>
                  <a:gd name="T4" fmla="*/ 37 w 37"/>
                  <a:gd name="T5" fmla="*/ 3 h 34"/>
                  <a:gd name="T6" fmla="*/ 3 w 37"/>
                  <a:gd name="T7" fmla="*/ 0 h 34"/>
                  <a:gd name="T8" fmla="*/ 0 w 37"/>
                  <a:gd name="T9" fmla="*/ 29 h 34"/>
                  <a:gd name="T10" fmla="*/ 0 w 37"/>
                  <a:gd name="T11" fmla="*/ 29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34">
                    <a:moveTo>
                      <a:pt x="0" y="29"/>
                    </a:moveTo>
                    <a:lnTo>
                      <a:pt x="34" y="34"/>
                    </a:lnTo>
                    <a:lnTo>
                      <a:pt x="37" y="3"/>
                    </a:lnTo>
                    <a:lnTo>
                      <a:pt x="3" y="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8" name="Freeform 122"/>
              <p:cNvSpPr>
                <a:spLocks/>
              </p:cNvSpPr>
              <p:nvPr/>
            </p:nvSpPr>
            <p:spPr bwMode="auto">
              <a:xfrm>
                <a:off x="4212" y="2156"/>
                <a:ext cx="39" cy="31"/>
              </a:xfrm>
              <a:custGeom>
                <a:avLst/>
                <a:gdLst>
                  <a:gd name="T0" fmla="*/ 0 w 39"/>
                  <a:gd name="T1" fmla="*/ 28 h 31"/>
                  <a:gd name="T2" fmla="*/ 34 w 39"/>
                  <a:gd name="T3" fmla="*/ 31 h 31"/>
                  <a:gd name="T4" fmla="*/ 39 w 39"/>
                  <a:gd name="T5" fmla="*/ 0 h 31"/>
                  <a:gd name="T6" fmla="*/ 5 w 39"/>
                  <a:gd name="T7" fmla="*/ 0 h 31"/>
                  <a:gd name="T8" fmla="*/ 0 w 39"/>
                  <a:gd name="T9" fmla="*/ 28 h 31"/>
                  <a:gd name="T10" fmla="*/ 0 w 39"/>
                  <a:gd name="T11" fmla="*/ 28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31">
                    <a:moveTo>
                      <a:pt x="0" y="28"/>
                    </a:moveTo>
                    <a:lnTo>
                      <a:pt x="34" y="31"/>
                    </a:lnTo>
                    <a:lnTo>
                      <a:pt x="39" y="0"/>
                    </a:lnTo>
                    <a:lnTo>
                      <a:pt x="5" y="0"/>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59" name="Freeform 123"/>
              <p:cNvSpPr>
                <a:spLocks/>
              </p:cNvSpPr>
              <p:nvPr/>
            </p:nvSpPr>
            <p:spPr bwMode="auto">
              <a:xfrm>
                <a:off x="4219" y="2102"/>
                <a:ext cx="39" cy="31"/>
              </a:xfrm>
              <a:custGeom>
                <a:avLst/>
                <a:gdLst>
                  <a:gd name="T0" fmla="*/ 0 w 39"/>
                  <a:gd name="T1" fmla="*/ 31 h 31"/>
                  <a:gd name="T2" fmla="*/ 34 w 39"/>
                  <a:gd name="T3" fmla="*/ 31 h 31"/>
                  <a:gd name="T4" fmla="*/ 39 w 39"/>
                  <a:gd name="T5" fmla="*/ 0 h 31"/>
                  <a:gd name="T6" fmla="*/ 5 w 39"/>
                  <a:gd name="T7" fmla="*/ 2 h 31"/>
                  <a:gd name="T8" fmla="*/ 0 w 39"/>
                  <a:gd name="T9" fmla="*/ 31 h 31"/>
                  <a:gd name="T10" fmla="*/ 0 w 39"/>
                  <a:gd name="T11" fmla="*/ 3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31">
                    <a:moveTo>
                      <a:pt x="0" y="31"/>
                    </a:moveTo>
                    <a:lnTo>
                      <a:pt x="34" y="31"/>
                    </a:lnTo>
                    <a:lnTo>
                      <a:pt x="39" y="0"/>
                    </a:lnTo>
                    <a:lnTo>
                      <a:pt x="5" y="2"/>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60" name="Freeform 124"/>
              <p:cNvSpPr>
                <a:spLocks/>
              </p:cNvSpPr>
              <p:nvPr/>
            </p:nvSpPr>
            <p:spPr bwMode="auto">
              <a:xfrm>
                <a:off x="4228" y="2050"/>
                <a:ext cx="36" cy="32"/>
              </a:xfrm>
              <a:custGeom>
                <a:avLst/>
                <a:gdLst>
                  <a:gd name="T0" fmla="*/ 0 w 36"/>
                  <a:gd name="T1" fmla="*/ 32 h 32"/>
                  <a:gd name="T2" fmla="*/ 33 w 36"/>
                  <a:gd name="T3" fmla="*/ 31 h 32"/>
                  <a:gd name="T4" fmla="*/ 36 w 36"/>
                  <a:gd name="T5" fmla="*/ 0 h 32"/>
                  <a:gd name="T6" fmla="*/ 4 w 36"/>
                  <a:gd name="T7" fmla="*/ 3 h 32"/>
                  <a:gd name="T8" fmla="*/ 0 w 36"/>
                  <a:gd name="T9" fmla="*/ 32 h 32"/>
                  <a:gd name="T10" fmla="*/ 0 w 36"/>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32">
                    <a:moveTo>
                      <a:pt x="0" y="32"/>
                    </a:moveTo>
                    <a:lnTo>
                      <a:pt x="33" y="31"/>
                    </a:lnTo>
                    <a:lnTo>
                      <a:pt x="36" y="0"/>
                    </a:lnTo>
                    <a:lnTo>
                      <a:pt x="4" y="3"/>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61" name="Freeform 125"/>
              <p:cNvSpPr>
                <a:spLocks/>
              </p:cNvSpPr>
              <p:nvPr/>
            </p:nvSpPr>
            <p:spPr bwMode="auto">
              <a:xfrm>
                <a:off x="4235" y="1996"/>
                <a:ext cx="38" cy="33"/>
              </a:xfrm>
              <a:custGeom>
                <a:avLst/>
                <a:gdLst>
                  <a:gd name="T0" fmla="*/ 0 w 38"/>
                  <a:gd name="T1" fmla="*/ 33 h 33"/>
                  <a:gd name="T2" fmla="*/ 34 w 38"/>
                  <a:gd name="T3" fmla="*/ 33 h 33"/>
                  <a:gd name="T4" fmla="*/ 38 w 38"/>
                  <a:gd name="T5" fmla="*/ 0 h 33"/>
                  <a:gd name="T6" fmla="*/ 5 w 38"/>
                  <a:gd name="T7" fmla="*/ 5 h 33"/>
                  <a:gd name="T8" fmla="*/ 0 w 38"/>
                  <a:gd name="T9" fmla="*/ 33 h 33"/>
                  <a:gd name="T10" fmla="*/ 0 w 38"/>
                  <a:gd name="T11" fmla="*/ 33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3">
                    <a:moveTo>
                      <a:pt x="0" y="33"/>
                    </a:moveTo>
                    <a:lnTo>
                      <a:pt x="34" y="33"/>
                    </a:lnTo>
                    <a:lnTo>
                      <a:pt x="38" y="0"/>
                    </a:lnTo>
                    <a:lnTo>
                      <a:pt x="5" y="5"/>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62" name="Freeform 126"/>
              <p:cNvSpPr>
                <a:spLocks/>
              </p:cNvSpPr>
              <p:nvPr/>
            </p:nvSpPr>
            <p:spPr bwMode="auto">
              <a:xfrm>
                <a:off x="4243" y="1944"/>
                <a:ext cx="30" cy="32"/>
              </a:xfrm>
              <a:custGeom>
                <a:avLst/>
                <a:gdLst>
                  <a:gd name="T0" fmla="*/ 0 w 30"/>
                  <a:gd name="T1" fmla="*/ 32 h 32"/>
                  <a:gd name="T2" fmla="*/ 30 w 30"/>
                  <a:gd name="T3" fmla="*/ 29 h 32"/>
                  <a:gd name="T4" fmla="*/ 26 w 30"/>
                  <a:gd name="T5" fmla="*/ 0 h 32"/>
                  <a:gd name="T6" fmla="*/ 5 w 30"/>
                  <a:gd name="T7" fmla="*/ 1 h 32"/>
                  <a:gd name="T8" fmla="*/ 0 w 30"/>
                  <a:gd name="T9" fmla="*/ 32 h 32"/>
                  <a:gd name="T10" fmla="*/ 0 w 30"/>
                  <a:gd name="T11" fmla="*/ 32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32">
                    <a:moveTo>
                      <a:pt x="0" y="32"/>
                    </a:moveTo>
                    <a:lnTo>
                      <a:pt x="30" y="29"/>
                    </a:lnTo>
                    <a:lnTo>
                      <a:pt x="26" y="0"/>
                    </a:lnTo>
                    <a:lnTo>
                      <a:pt x="5" y="1"/>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63" name="Freeform 127"/>
              <p:cNvSpPr>
                <a:spLocks/>
              </p:cNvSpPr>
              <p:nvPr/>
            </p:nvSpPr>
            <p:spPr bwMode="auto">
              <a:xfrm>
                <a:off x="4251" y="1896"/>
                <a:ext cx="15" cy="28"/>
              </a:xfrm>
              <a:custGeom>
                <a:avLst/>
                <a:gdLst>
                  <a:gd name="T0" fmla="*/ 4 w 15"/>
                  <a:gd name="T1" fmla="*/ 0 h 28"/>
                  <a:gd name="T2" fmla="*/ 0 w 15"/>
                  <a:gd name="T3" fmla="*/ 28 h 28"/>
                  <a:gd name="T4" fmla="*/ 15 w 15"/>
                  <a:gd name="T5" fmla="*/ 25 h 28"/>
                  <a:gd name="T6" fmla="*/ 13 w 15"/>
                  <a:gd name="T7" fmla="*/ 0 h 28"/>
                  <a:gd name="T8" fmla="*/ 4 w 15"/>
                  <a:gd name="T9" fmla="*/ 0 h 28"/>
                  <a:gd name="T10" fmla="*/ 4 w 15"/>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8">
                    <a:moveTo>
                      <a:pt x="4" y="0"/>
                    </a:moveTo>
                    <a:lnTo>
                      <a:pt x="0" y="28"/>
                    </a:lnTo>
                    <a:lnTo>
                      <a:pt x="15" y="25"/>
                    </a:lnTo>
                    <a:lnTo>
                      <a:pt x="13"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6099" name="Freeform 128"/>
            <p:cNvSpPr>
              <a:spLocks/>
            </p:cNvSpPr>
            <p:nvPr/>
          </p:nvSpPr>
          <p:spPr bwMode="auto">
            <a:xfrm>
              <a:off x="3536" y="3621"/>
              <a:ext cx="306" cy="106"/>
            </a:xfrm>
            <a:custGeom>
              <a:avLst/>
              <a:gdLst>
                <a:gd name="T0" fmla="*/ 49 w 306"/>
                <a:gd name="T1" fmla="*/ 106 h 106"/>
                <a:gd name="T2" fmla="*/ 306 w 306"/>
                <a:gd name="T3" fmla="*/ 18 h 106"/>
                <a:gd name="T4" fmla="*/ 257 w 306"/>
                <a:gd name="T5" fmla="*/ 0 h 106"/>
                <a:gd name="T6" fmla="*/ 0 w 306"/>
                <a:gd name="T7" fmla="*/ 85 h 106"/>
                <a:gd name="T8" fmla="*/ 5 w 306"/>
                <a:gd name="T9" fmla="*/ 87 h 106"/>
                <a:gd name="T10" fmla="*/ 12 w 306"/>
                <a:gd name="T11" fmla="*/ 88 h 106"/>
                <a:gd name="T12" fmla="*/ 15 w 306"/>
                <a:gd name="T13" fmla="*/ 90 h 106"/>
                <a:gd name="T14" fmla="*/ 20 w 306"/>
                <a:gd name="T15" fmla="*/ 93 h 106"/>
                <a:gd name="T16" fmla="*/ 25 w 306"/>
                <a:gd name="T17" fmla="*/ 95 h 106"/>
                <a:gd name="T18" fmla="*/ 28 w 306"/>
                <a:gd name="T19" fmla="*/ 97 h 106"/>
                <a:gd name="T20" fmla="*/ 31 w 306"/>
                <a:gd name="T21" fmla="*/ 98 h 106"/>
                <a:gd name="T22" fmla="*/ 36 w 306"/>
                <a:gd name="T23" fmla="*/ 100 h 106"/>
                <a:gd name="T24" fmla="*/ 41 w 306"/>
                <a:gd name="T25" fmla="*/ 101 h 106"/>
                <a:gd name="T26" fmla="*/ 44 w 306"/>
                <a:gd name="T27" fmla="*/ 103 h 106"/>
                <a:gd name="T28" fmla="*/ 48 w 306"/>
                <a:gd name="T29" fmla="*/ 105 h 106"/>
                <a:gd name="T30" fmla="*/ 49 w 306"/>
                <a:gd name="T31" fmla="*/ 106 h 106"/>
                <a:gd name="T32" fmla="*/ 49 w 306"/>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6" h="106">
                  <a:moveTo>
                    <a:pt x="49" y="106"/>
                  </a:moveTo>
                  <a:lnTo>
                    <a:pt x="306" y="18"/>
                  </a:lnTo>
                  <a:lnTo>
                    <a:pt x="257" y="0"/>
                  </a:lnTo>
                  <a:lnTo>
                    <a:pt x="0" y="85"/>
                  </a:lnTo>
                  <a:lnTo>
                    <a:pt x="5" y="87"/>
                  </a:lnTo>
                  <a:lnTo>
                    <a:pt x="12" y="88"/>
                  </a:lnTo>
                  <a:lnTo>
                    <a:pt x="15" y="90"/>
                  </a:lnTo>
                  <a:lnTo>
                    <a:pt x="20" y="93"/>
                  </a:lnTo>
                  <a:lnTo>
                    <a:pt x="25" y="95"/>
                  </a:lnTo>
                  <a:lnTo>
                    <a:pt x="28" y="97"/>
                  </a:lnTo>
                  <a:lnTo>
                    <a:pt x="31" y="98"/>
                  </a:lnTo>
                  <a:lnTo>
                    <a:pt x="36" y="100"/>
                  </a:lnTo>
                  <a:lnTo>
                    <a:pt x="41" y="101"/>
                  </a:lnTo>
                  <a:lnTo>
                    <a:pt x="44" y="103"/>
                  </a:lnTo>
                  <a:lnTo>
                    <a:pt x="48" y="105"/>
                  </a:lnTo>
                  <a:lnTo>
                    <a:pt x="49" y="10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0" name="AutoShape 129" descr="Large confetti"/>
            <p:cNvSpPr>
              <a:spLocks noChangeArrowheads="1"/>
            </p:cNvSpPr>
            <p:nvPr/>
          </p:nvSpPr>
          <p:spPr bwMode="auto">
            <a:xfrm rot="10800000">
              <a:off x="2121" y="785"/>
              <a:ext cx="1623" cy="300"/>
            </a:xfrm>
            <a:prstGeom prst="flowChartDocument">
              <a:avLst/>
            </a:prstGeom>
            <a:pattFill prst="lgConfetti">
              <a:fgClr>
                <a:srgbClr val="FF6600"/>
              </a:fgClr>
              <a:bgClr>
                <a:srgbClr val="C0C0C0"/>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1" name="AutoShape 130" descr="Large confetti"/>
            <p:cNvSpPr>
              <a:spLocks noChangeArrowheads="1"/>
            </p:cNvSpPr>
            <p:nvPr/>
          </p:nvSpPr>
          <p:spPr bwMode="auto">
            <a:xfrm rot="10800000" flipH="1">
              <a:off x="3696" y="785"/>
              <a:ext cx="1911" cy="300"/>
            </a:xfrm>
            <a:prstGeom prst="flowChartDocument">
              <a:avLst/>
            </a:prstGeom>
            <a:pattFill prst="lgConfetti">
              <a:fgClr>
                <a:srgbClr val="FF6600"/>
              </a:fgClr>
              <a:bgClr>
                <a:srgbClr val="C0C0C0"/>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2" name="WordArt 131"/>
            <p:cNvSpPr>
              <a:spLocks noChangeArrowheads="1" noChangeShapeType="1" noTextEdit="1"/>
            </p:cNvSpPr>
            <p:nvPr/>
          </p:nvSpPr>
          <p:spPr bwMode="auto">
            <a:xfrm>
              <a:off x="2586" y="860"/>
              <a:ext cx="2694" cy="218"/>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rgbClr val="FFFFFF"/>
                  </a:solidFill>
                  <a:latin typeface="Arial Black"/>
                </a:rPr>
                <a:t>Deadly Dust</a:t>
              </a:r>
            </a:p>
          </p:txBody>
        </p:sp>
        <p:grpSp>
          <p:nvGrpSpPr>
            <p:cNvPr id="46103" name="Group 132"/>
            <p:cNvGrpSpPr>
              <a:grpSpLocks/>
            </p:cNvGrpSpPr>
            <p:nvPr/>
          </p:nvGrpSpPr>
          <p:grpSpPr bwMode="auto">
            <a:xfrm>
              <a:off x="4416" y="2648"/>
              <a:ext cx="720" cy="1536"/>
              <a:chOff x="-553" y="874"/>
              <a:chExt cx="469" cy="1203"/>
            </a:xfrm>
          </p:grpSpPr>
          <p:sp>
            <p:nvSpPr>
              <p:cNvPr id="46106" name="Freeform 133"/>
              <p:cNvSpPr>
                <a:spLocks/>
              </p:cNvSpPr>
              <p:nvPr/>
            </p:nvSpPr>
            <p:spPr bwMode="auto">
              <a:xfrm>
                <a:off x="-322" y="1105"/>
                <a:ext cx="52" cy="106"/>
              </a:xfrm>
              <a:custGeom>
                <a:avLst/>
                <a:gdLst>
                  <a:gd name="T0" fmla="*/ 0 w 103"/>
                  <a:gd name="T1" fmla="*/ 0 h 212"/>
                  <a:gd name="T2" fmla="*/ 2 w 103"/>
                  <a:gd name="T3" fmla="*/ 7 h 212"/>
                  <a:gd name="T4" fmla="*/ 4 w 103"/>
                  <a:gd name="T5" fmla="*/ 7 h 212"/>
                  <a:gd name="T6" fmla="*/ 0 w 103"/>
                  <a:gd name="T7" fmla="*/ 0 h 2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212">
                    <a:moveTo>
                      <a:pt x="0" y="0"/>
                    </a:moveTo>
                    <a:lnTo>
                      <a:pt x="39" y="212"/>
                    </a:lnTo>
                    <a:lnTo>
                      <a:pt x="103" y="20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7" name="Rectangle 134"/>
              <p:cNvSpPr>
                <a:spLocks noChangeArrowheads="1"/>
              </p:cNvSpPr>
              <p:nvPr/>
            </p:nvSpPr>
            <p:spPr bwMode="auto">
              <a:xfrm>
                <a:off x="-351" y="1298"/>
                <a:ext cx="59" cy="4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08" name="Rectangle 135"/>
              <p:cNvSpPr>
                <a:spLocks noChangeArrowheads="1"/>
              </p:cNvSpPr>
              <p:nvPr/>
            </p:nvSpPr>
            <p:spPr bwMode="auto">
              <a:xfrm>
                <a:off x="-340" y="1312"/>
                <a:ext cx="37"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09" name="Freeform 136"/>
              <p:cNvSpPr>
                <a:spLocks/>
              </p:cNvSpPr>
              <p:nvPr/>
            </p:nvSpPr>
            <p:spPr bwMode="auto">
              <a:xfrm>
                <a:off x="-251" y="1398"/>
                <a:ext cx="164" cy="666"/>
              </a:xfrm>
              <a:custGeom>
                <a:avLst/>
                <a:gdLst>
                  <a:gd name="T0" fmla="*/ 9 w 329"/>
                  <a:gd name="T1" fmla="*/ 8 h 1331"/>
                  <a:gd name="T2" fmla="*/ 10 w 329"/>
                  <a:gd name="T3" fmla="*/ 7 h 1331"/>
                  <a:gd name="T4" fmla="*/ 10 w 329"/>
                  <a:gd name="T5" fmla="*/ 6 h 1331"/>
                  <a:gd name="T6" fmla="*/ 10 w 329"/>
                  <a:gd name="T7" fmla="*/ 5 h 1331"/>
                  <a:gd name="T8" fmla="*/ 10 w 329"/>
                  <a:gd name="T9" fmla="*/ 4 h 1331"/>
                  <a:gd name="T10" fmla="*/ 10 w 329"/>
                  <a:gd name="T11" fmla="*/ 3 h 1331"/>
                  <a:gd name="T12" fmla="*/ 9 w 329"/>
                  <a:gd name="T13" fmla="*/ 2 h 1331"/>
                  <a:gd name="T14" fmla="*/ 9 w 329"/>
                  <a:gd name="T15" fmla="*/ 1 h 1331"/>
                  <a:gd name="T16" fmla="*/ 9 w 329"/>
                  <a:gd name="T17" fmla="*/ 0 h 1331"/>
                  <a:gd name="T18" fmla="*/ 0 w 329"/>
                  <a:gd name="T19" fmla="*/ 1 h 1331"/>
                  <a:gd name="T20" fmla="*/ 0 w 329"/>
                  <a:gd name="T21" fmla="*/ 21 h 1331"/>
                  <a:gd name="T22" fmla="*/ 1 w 329"/>
                  <a:gd name="T23" fmla="*/ 42 h 1331"/>
                  <a:gd name="T24" fmla="*/ 8 w 329"/>
                  <a:gd name="T25" fmla="*/ 42 h 1331"/>
                  <a:gd name="T26" fmla="*/ 7 w 329"/>
                  <a:gd name="T27" fmla="*/ 21 h 1331"/>
                  <a:gd name="T28" fmla="*/ 9 w 329"/>
                  <a:gd name="T29" fmla="*/ 8 h 13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9" h="1331">
                    <a:moveTo>
                      <a:pt x="312" y="229"/>
                    </a:moveTo>
                    <a:lnTo>
                      <a:pt x="321" y="199"/>
                    </a:lnTo>
                    <a:lnTo>
                      <a:pt x="327" y="170"/>
                    </a:lnTo>
                    <a:lnTo>
                      <a:pt x="329" y="145"/>
                    </a:lnTo>
                    <a:lnTo>
                      <a:pt x="329" y="123"/>
                    </a:lnTo>
                    <a:lnTo>
                      <a:pt x="325" y="86"/>
                    </a:lnTo>
                    <a:lnTo>
                      <a:pt x="319" y="46"/>
                    </a:lnTo>
                    <a:lnTo>
                      <a:pt x="312" y="13"/>
                    </a:lnTo>
                    <a:lnTo>
                      <a:pt x="308" y="0"/>
                    </a:lnTo>
                    <a:lnTo>
                      <a:pt x="10" y="30"/>
                    </a:lnTo>
                    <a:lnTo>
                      <a:pt x="0" y="669"/>
                    </a:lnTo>
                    <a:lnTo>
                      <a:pt x="44" y="1322"/>
                    </a:lnTo>
                    <a:lnTo>
                      <a:pt x="261" y="1331"/>
                    </a:lnTo>
                    <a:lnTo>
                      <a:pt x="255" y="669"/>
                    </a:lnTo>
                    <a:lnTo>
                      <a:pt x="312"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0" name="Freeform 137"/>
              <p:cNvSpPr>
                <a:spLocks/>
              </p:cNvSpPr>
              <p:nvPr/>
            </p:nvSpPr>
            <p:spPr bwMode="auto">
              <a:xfrm>
                <a:off x="-474" y="1182"/>
                <a:ext cx="226" cy="82"/>
              </a:xfrm>
              <a:custGeom>
                <a:avLst/>
                <a:gdLst>
                  <a:gd name="T0" fmla="*/ 0 w 451"/>
                  <a:gd name="T1" fmla="*/ 2 h 162"/>
                  <a:gd name="T2" fmla="*/ 2 w 451"/>
                  <a:gd name="T3" fmla="*/ 6 h 162"/>
                  <a:gd name="T4" fmla="*/ 15 w 451"/>
                  <a:gd name="T5" fmla="*/ 5 h 162"/>
                  <a:gd name="T6" fmla="*/ 14 w 451"/>
                  <a:gd name="T7" fmla="*/ 5 h 162"/>
                  <a:gd name="T8" fmla="*/ 14 w 451"/>
                  <a:gd name="T9" fmla="*/ 4 h 162"/>
                  <a:gd name="T10" fmla="*/ 14 w 451"/>
                  <a:gd name="T11" fmla="*/ 3 h 162"/>
                  <a:gd name="T12" fmla="*/ 14 w 451"/>
                  <a:gd name="T13" fmla="*/ 3 h 162"/>
                  <a:gd name="T14" fmla="*/ 13 w 451"/>
                  <a:gd name="T15" fmla="*/ 2 h 162"/>
                  <a:gd name="T16" fmla="*/ 13 w 451"/>
                  <a:gd name="T17" fmla="*/ 2 h 162"/>
                  <a:gd name="T18" fmla="*/ 13 w 451"/>
                  <a:gd name="T19" fmla="*/ 1 h 162"/>
                  <a:gd name="T20" fmla="*/ 13 w 451"/>
                  <a:gd name="T21" fmla="*/ 0 h 162"/>
                  <a:gd name="T22" fmla="*/ 0 w 451"/>
                  <a:gd name="T23" fmla="*/ 2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1" h="162">
                    <a:moveTo>
                      <a:pt x="0" y="49"/>
                    </a:moveTo>
                    <a:lnTo>
                      <a:pt x="59" y="162"/>
                    </a:lnTo>
                    <a:lnTo>
                      <a:pt x="451" y="142"/>
                    </a:lnTo>
                    <a:lnTo>
                      <a:pt x="441" y="129"/>
                    </a:lnTo>
                    <a:lnTo>
                      <a:pt x="432" y="111"/>
                    </a:lnTo>
                    <a:lnTo>
                      <a:pt x="424" y="93"/>
                    </a:lnTo>
                    <a:lnTo>
                      <a:pt x="417" y="73"/>
                    </a:lnTo>
                    <a:lnTo>
                      <a:pt x="410" y="54"/>
                    </a:lnTo>
                    <a:lnTo>
                      <a:pt x="403" y="34"/>
                    </a:lnTo>
                    <a:lnTo>
                      <a:pt x="395" y="16"/>
                    </a:lnTo>
                    <a:lnTo>
                      <a:pt x="386" y="0"/>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1" name="Freeform 138"/>
              <p:cNvSpPr>
                <a:spLocks/>
              </p:cNvSpPr>
              <p:nvPr/>
            </p:nvSpPr>
            <p:spPr bwMode="auto">
              <a:xfrm>
                <a:off x="-553" y="1222"/>
                <a:ext cx="94" cy="63"/>
              </a:xfrm>
              <a:custGeom>
                <a:avLst/>
                <a:gdLst>
                  <a:gd name="T0" fmla="*/ 0 w 189"/>
                  <a:gd name="T1" fmla="*/ 2 h 127"/>
                  <a:gd name="T2" fmla="*/ 0 w 189"/>
                  <a:gd name="T3" fmla="*/ 2 h 127"/>
                  <a:gd name="T4" fmla="*/ 0 w 189"/>
                  <a:gd name="T5" fmla="*/ 1 h 127"/>
                  <a:gd name="T6" fmla="*/ 0 w 189"/>
                  <a:gd name="T7" fmla="*/ 1 h 127"/>
                  <a:gd name="T8" fmla="*/ 0 w 189"/>
                  <a:gd name="T9" fmla="*/ 1 h 127"/>
                  <a:gd name="T10" fmla="*/ 1 w 189"/>
                  <a:gd name="T11" fmla="*/ 1 h 127"/>
                  <a:gd name="T12" fmla="*/ 1 w 189"/>
                  <a:gd name="T13" fmla="*/ 0 h 127"/>
                  <a:gd name="T14" fmla="*/ 1 w 189"/>
                  <a:gd name="T15" fmla="*/ 0 h 127"/>
                  <a:gd name="T16" fmla="*/ 1 w 189"/>
                  <a:gd name="T17" fmla="*/ 0 h 127"/>
                  <a:gd name="T18" fmla="*/ 1 w 189"/>
                  <a:gd name="T19" fmla="*/ 0 h 127"/>
                  <a:gd name="T20" fmla="*/ 1 w 189"/>
                  <a:gd name="T21" fmla="*/ 0 h 127"/>
                  <a:gd name="T22" fmla="*/ 2 w 189"/>
                  <a:gd name="T23" fmla="*/ 0 h 127"/>
                  <a:gd name="T24" fmla="*/ 2 w 189"/>
                  <a:gd name="T25" fmla="*/ 0 h 127"/>
                  <a:gd name="T26" fmla="*/ 3 w 189"/>
                  <a:gd name="T27" fmla="*/ 0 h 127"/>
                  <a:gd name="T28" fmla="*/ 3 w 189"/>
                  <a:gd name="T29" fmla="*/ 0 h 127"/>
                  <a:gd name="T30" fmla="*/ 4 w 189"/>
                  <a:gd name="T31" fmla="*/ 0 h 127"/>
                  <a:gd name="T32" fmla="*/ 5 w 189"/>
                  <a:gd name="T33" fmla="*/ 0 h 127"/>
                  <a:gd name="T34" fmla="*/ 5 w 189"/>
                  <a:gd name="T35" fmla="*/ 0 h 127"/>
                  <a:gd name="T36" fmla="*/ 5 w 189"/>
                  <a:gd name="T37" fmla="*/ 0 h 127"/>
                  <a:gd name="T38" fmla="*/ 5 w 189"/>
                  <a:gd name="T39" fmla="*/ 0 h 127"/>
                  <a:gd name="T40" fmla="*/ 5 w 189"/>
                  <a:gd name="T41" fmla="*/ 0 h 127"/>
                  <a:gd name="T42" fmla="*/ 5 w 189"/>
                  <a:gd name="T43" fmla="*/ 0 h 127"/>
                  <a:gd name="T44" fmla="*/ 5 w 189"/>
                  <a:gd name="T45" fmla="*/ 1 h 127"/>
                  <a:gd name="T46" fmla="*/ 5 w 189"/>
                  <a:gd name="T47" fmla="*/ 1 h 127"/>
                  <a:gd name="T48" fmla="*/ 5 w 189"/>
                  <a:gd name="T49" fmla="*/ 1 h 127"/>
                  <a:gd name="T50" fmla="*/ 5 w 189"/>
                  <a:gd name="T51" fmla="*/ 1 h 127"/>
                  <a:gd name="T52" fmla="*/ 4 w 189"/>
                  <a:gd name="T53" fmla="*/ 2 h 127"/>
                  <a:gd name="T54" fmla="*/ 4 w 189"/>
                  <a:gd name="T55" fmla="*/ 2 h 127"/>
                  <a:gd name="T56" fmla="*/ 4 w 189"/>
                  <a:gd name="T57" fmla="*/ 2 h 127"/>
                  <a:gd name="T58" fmla="*/ 4 w 189"/>
                  <a:gd name="T59" fmla="*/ 2 h 127"/>
                  <a:gd name="T60" fmla="*/ 4 w 189"/>
                  <a:gd name="T61" fmla="*/ 2 h 127"/>
                  <a:gd name="T62" fmla="*/ 3 w 189"/>
                  <a:gd name="T63" fmla="*/ 2 h 127"/>
                  <a:gd name="T64" fmla="*/ 3 w 189"/>
                  <a:gd name="T65" fmla="*/ 3 h 127"/>
                  <a:gd name="T66" fmla="*/ 3 w 189"/>
                  <a:gd name="T67" fmla="*/ 3 h 127"/>
                  <a:gd name="T68" fmla="*/ 3 w 189"/>
                  <a:gd name="T69" fmla="*/ 2 h 127"/>
                  <a:gd name="T70" fmla="*/ 3 w 189"/>
                  <a:gd name="T71" fmla="*/ 2 h 127"/>
                  <a:gd name="T72" fmla="*/ 3 w 189"/>
                  <a:gd name="T73" fmla="*/ 2 h 127"/>
                  <a:gd name="T74" fmla="*/ 3 w 189"/>
                  <a:gd name="T75" fmla="*/ 2 h 127"/>
                  <a:gd name="T76" fmla="*/ 3 w 189"/>
                  <a:gd name="T77" fmla="*/ 2 h 127"/>
                  <a:gd name="T78" fmla="*/ 2 w 189"/>
                  <a:gd name="T79" fmla="*/ 2 h 127"/>
                  <a:gd name="T80" fmla="*/ 2 w 189"/>
                  <a:gd name="T81" fmla="*/ 2 h 127"/>
                  <a:gd name="T82" fmla="*/ 2 w 189"/>
                  <a:gd name="T83" fmla="*/ 2 h 127"/>
                  <a:gd name="T84" fmla="*/ 2 w 189"/>
                  <a:gd name="T85" fmla="*/ 3 h 127"/>
                  <a:gd name="T86" fmla="*/ 2 w 189"/>
                  <a:gd name="T87" fmla="*/ 3 h 127"/>
                  <a:gd name="T88" fmla="*/ 1 w 189"/>
                  <a:gd name="T89" fmla="*/ 3 h 127"/>
                  <a:gd name="T90" fmla="*/ 1 w 189"/>
                  <a:gd name="T91" fmla="*/ 3 h 127"/>
                  <a:gd name="T92" fmla="*/ 0 w 189"/>
                  <a:gd name="T93" fmla="*/ 3 h 127"/>
                  <a:gd name="T94" fmla="*/ 0 w 189"/>
                  <a:gd name="T95" fmla="*/ 3 h 127"/>
                  <a:gd name="T96" fmla="*/ 0 w 189"/>
                  <a:gd name="T97" fmla="*/ 3 h 127"/>
                  <a:gd name="T98" fmla="*/ 0 w 189"/>
                  <a:gd name="T99" fmla="*/ 2 h 127"/>
                  <a:gd name="T100" fmla="*/ 0 w 189"/>
                  <a:gd name="T101" fmla="*/ 2 h 1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9" h="127">
                    <a:moveTo>
                      <a:pt x="4" y="68"/>
                    </a:moveTo>
                    <a:lnTo>
                      <a:pt x="5" y="66"/>
                    </a:lnTo>
                    <a:lnTo>
                      <a:pt x="10" y="60"/>
                    </a:lnTo>
                    <a:lnTo>
                      <a:pt x="17" y="51"/>
                    </a:lnTo>
                    <a:lnTo>
                      <a:pt x="25" y="42"/>
                    </a:lnTo>
                    <a:lnTo>
                      <a:pt x="32" y="32"/>
                    </a:lnTo>
                    <a:lnTo>
                      <a:pt x="38" y="24"/>
                    </a:lnTo>
                    <a:lnTo>
                      <a:pt x="43" y="19"/>
                    </a:lnTo>
                    <a:lnTo>
                      <a:pt x="45" y="16"/>
                    </a:lnTo>
                    <a:lnTo>
                      <a:pt x="49" y="15"/>
                    </a:lnTo>
                    <a:lnTo>
                      <a:pt x="57" y="12"/>
                    </a:lnTo>
                    <a:lnTo>
                      <a:pt x="70" y="8"/>
                    </a:lnTo>
                    <a:lnTo>
                      <a:pt x="86" y="5"/>
                    </a:lnTo>
                    <a:lnTo>
                      <a:pt x="105" y="1"/>
                    </a:lnTo>
                    <a:lnTo>
                      <a:pt x="127" y="0"/>
                    </a:lnTo>
                    <a:lnTo>
                      <a:pt x="151" y="1"/>
                    </a:lnTo>
                    <a:lnTo>
                      <a:pt x="176" y="6"/>
                    </a:lnTo>
                    <a:lnTo>
                      <a:pt x="176" y="13"/>
                    </a:lnTo>
                    <a:lnTo>
                      <a:pt x="179" y="15"/>
                    </a:lnTo>
                    <a:lnTo>
                      <a:pt x="184" y="17"/>
                    </a:lnTo>
                    <a:lnTo>
                      <a:pt x="189" y="21"/>
                    </a:lnTo>
                    <a:lnTo>
                      <a:pt x="186" y="28"/>
                    </a:lnTo>
                    <a:lnTo>
                      <a:pt x="180" y="36"/>
                    </a:lnTo>
                    <a:lnTo>
                      <a:pt x="176" y="45"/>
                    </a:lnTo>
                    <a:lnTo>
                      <a:pt x="170" y="54"/>
                    </a:lnTo>
                    <a:lnTo>
                      <a:pt x="164" y="63"/>
                    </a:lnTo>
                    <a:lnTo>
                      <a:pt x="158" y="72"/>
                    </a:lnTo>
                    <a:lnTo>
                      <a:pt x="153" y="78"/>
                    </a:lnTo>
                    <a:lnTo>
                      <a:pt x="148" y="83"/>
                    </a:lnTo>
                    <a:lnTo>
                      <a:pt x="139" y="90"/>
                    </a:lnTo>
                    <a:lnTo>
                      <a:pt x="132" y="92"/>
                    </a:lnTo>
                    <a:lnTo>
                      <a:pt x="127" y="95"/>
                    </a:lnTo>
                    <a:lnTo>
                      <a:pt x="121" y="97"/>
                    </a:lnTo>
                    <a:lnTo>
                      <a:pt x="106" y="99"/>
                    </a:lnTo>
                    <a:lnTo>
                      <a:pt x="113" y="91"/>
                    </a:lnTo>
                    <a:lnTo>
                      <a:pt x="115" y="82"/>
                    </a:lnTo>
                    <a:lnTo>
                      <a:pt x="111" y="75"/>
                    </a:lnTo>
                    <a:lnTo>
                      <a:pt x="104" y="73"/>
                    </a:lnTo>
                    <a:lnTo>
                      <a:pt x="96" y="74"/>
                    </a:lnTo>
                    <a:lnTo>
                      <a:pt x="87" y="77"/>
                    </a:lnTo>
                    <a:lnTo>
                      <a:pt x="79" y="84"/>
                    </a:lnTo>
                    <a:lnTo>
                      <a:pt x="72" y="91"/>
                    </a:lnTo>
                    <a:lnTo>
                      <a:pt x="68" y="98"/>
                    </a:lnTo>
                    <a:lnTo>
                      <a:pt x="65" y="110"/>
                    </a:lnTo>
                    <a:lnTo>
                      <a:pt x="60" y="120"/>
                    </a:lnTo>
                    <a:lnTo>
                      <a:pt x="59" y="125"/>
                    </a:lnTo>
                    <a:lnTo>
                      <a:pt x="2" y="127"/>
                    </a:lnTo>
                    <a:lnTo>
                      <a:pt x="2" y="120"/>
                    </a:lnTo>
                    <a:lnTo>
                      <a:pt x="0" y="103"/>
                    </a:lnTo>
                    <a:lnTo>
                      <a:pt x="2" y="83"/>
                    </a:lnTo>
                    <a:lnTo>
                      <a:pt x="4" y="68"/>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2" name="Freeform 139"/>
              <p:cNvSpPr>
                <a:spLocks/>
              </p:cNvSpPr>
              <p:nvPr/>
            </p:nvSpPr>
            <p:spPr bwMode="auto">
              <a:xfrm>
                <a:off x="-495" y="1209"/>
                <a:ext cx="56" cy="56"/>
              </a:xfrm>
              <a:custGeom>
                <a:avLst/>
                <a:gdLst>
                  <a:gd name="T0" fmla="*/ 0 w 112"/>
                  <a:gd name="T1" fmla="*/ 1 h 110"/>
                  <a:gd name="T2" fmla="*/ 2 w 112"/>
                  <a:gd name="T3" fmla="*/ 4 h 110"/>
                  <a:gd name="T4" fmla="*/ 4 w 112"/>
                  <a:gd name="T5" fmla="*/ 3 h 110"/>
                  <a:gd name="T6" fmla="*/ 2 w 112"/>
                  <a:gd name="T7" fmla="*/ 0 h 110"/>
                  <a:gd name="T8" fmla="*/ 0 w 112"/>
                  <a:gd name="T9" fmla="*/ 1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110">
                    <a:moveTo>
                      <a:pt x="0" y="17"/>
                    </a:moveTo>
                    <a:lnTo>
                      <a:pt x="40" y="110"/>
                    </a:lnTo>
                    <a:lnTo>
                      <a:pt x="112" y="85"/>
                    </a:lnTo>
                    <a:lnTo>
                      <a:pt x="61"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3" name="Freeform 140"/>
              <p:cNvSpPr>
                <a:spLocks/>
              </p:cNvSpPr>
              <p:nvPr/>
            </p:nvSpPr>
            <p:spPr bwMode="auto">
              <a:xfrm>
                <a:off x="-467" y="1252"/>
                <a:ext cx="5" cy="6"/>
              </a:xfrm>
              <a:custGeom>
                <a:avLst/>
                <a:gdLst>
                  <a:gd name="T0" fmla="*/ 0 w 12"/>
                  <a:gd name="T1" fmla="*/ 1 h 12"/>
                  <a:gd name="T2" fmla="*/ 0 w 12"/>
                  <a:gd name="T3" fmla="*/ 1 h 12"/>
                  <a:gd name="T4" fmla="*/ 0 w 12"/>
                  <a:gd name="T5" fmla="*/ 1 h 12"/>
                  <a:gd name="T6" fmla="*/ 0 w 12"/>
                  <a:gd name="T7" fmla="*/ 1 h 12"/>
                  <a:gd name="T8" fmla="*/ 0 w 12"/>
                  <a:gd name="T9" fmla="*/ 1 h 12"/>
                  <a:gd name="T10" fmla="*/ 0 w 12"/>
                  <a:gd name="T11" fmla="*/ 1 h 12"/>
                  <a:gd name="T12" fmla="*/ 0 w 12"/>
                  <a:gd name="T13" fmla="*/ 1 h 12"/>
                  <a:gd name="T14" fmla="*/ 0 w 12"/>
                  <a:gd name="T15" fmla="*/ 1 h 12"/>
                  <a:gd name="T16" fmla="*/ 0 w 12"/>
                  <a:gd name="T17" fmla="*/ 1 h 12"/>
                  <a:gd name="T18" fmla="*/ 0 w 12"/>
                  <a:gd name="T19" fmla="*/ 1 h 12"/>
                  <a:gd name="T20" fmla="*/ 0 w 12"/>
                  <a:gd name="T21" fmla="*/ 1 h 12"/>
                  <a:gd name="T22" fmla="*/ 0 w 12"/>
                  <a:gd name="T23" fmla="*/ 0 h 12"/>
                  <a:gd name="T24" fmla="*/ 0 w 12"/>
                  <a:gd name="T25" fmla="*/ 0 h 12"/>
                  <a:gd name="T26" fmla="*/ 0 w 12"/>
                  <a:gd name="T27" fmla="*/ 0 h 12"/>
                  <a:gd name="T28" fmla="*/ 0 w 12"/>
                  <a:gd name="T29" fmla="*/ 1 h 12"/>
                  <a:gd name="T30" fmla="*/ 0 w 12"/>
                  <a:gd name="T31" fmla="*/ 1 h 12"/>
                  <a:gd name="T32" fmla="*/ 0 w 12"/>
                  <a:gd name="T33" fmla="*/ 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12">
                    <a:moveTo>
                      <a:pt x="12" y="5"/>
                    </a:moveTo>
                    <a:lnTo>
                      <a:pt x="12" y="7"/>
                    </a:lnTo>
                    <a:lnTo>
                      <a:pt x="11" y="9"/>
                    </a:lnTo>
                    <a:lnTo>
                      <a:pt x="8" y="10"/>
                    </a:lnTo>
                    <a:lnTo>
                      <a:pt x="6" y="12"/>
                    </a:lnTo>
                    <a:lnTo>
                      <a:pt x="4" y="12"/>
                    </a:lnTo>
                    <a:lnTo>
                      <a:pt x="3" y="10"/>
                    </a:lnTo>
                    <a:lnTo>
                      <a:pt x="1" y="8"/>
                    </a:lnTo>
                    <a:lnTo>
                      <a:pt x="0" y="6"/>
                    </a:lnTo>
                    <a:lnTo>
                      <a:pt x="0" y="3"/>
                    </a:lnTo>
                    <a:lnTo>
                      <a:pt x="1" y="2"/>
                    </a:lnTo>
                    <a:lnTo>
                      <a:pt x="4" y="0"/>
                    </a:lnTo>
                    <a:lnTo>
                      <a:pt x="6" y="0"/>
                    </a:lnTo>
                    <a:lnTo>
                      <a:pt x="8" y="0"/>
                    </a:lnTo>
                    <a:lnTo>
                      <a:pt x="9" y="1"/>
                    </a:lnTo>
                    <a:lnTo>
                      <a:pt x="12"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Freeform 141"/>
              <p:cNvSpPr>
                <a:spLocks/>
              </p:cNvSpPr>
              <p:nvPr/>
            </p:nvSpPr>
            <p:spPr bwMode="auto">
              <a:xfrm>
                <a:off x="-519" y="1261"/>
                <a:ext cx="41" cy="26"/>
              </a:xfrm>
              <a:custGeom>
                <a:avLst/>
                <a:gdLst>
                  <a:gd name="T0" fmla="*/ 2 w 80"/>
                  <a:gd name="T1" fmla="*/ 0 h 52"/>
                  <a:gd name="T2" fmla="*/ 1 w 80"/>
                  <a:gd name="T3" fmla="*/ 1 h 52"/>
                  <a:gd name="T4" fmla="*/ 1 w 80"/>
                  <a:gd name="T5" fmla="*/ 1 h 52"/>
                  <a:gd name="T6" fmla="*/ 1 w 80"/>
                  <a:gd name="T7" fmla="*/ 1 h 52"/>
                  <a:gd name="T8" fmla="*/ 1 w 80"/>
                  <a:gd name="T9" fmla="*/ 2 h 52"/>
                  <a:gd name="T10" fmla="*/ 1 w 80"/>
                  <a:gd name="T11" fmla="*/ 2 h 52"/>
                  <a:gd name="T12" fmla="*/ 0 w 80"/>
                  <a:gd name="T13" fmla="*/ 2 h 52"/>
                  <a:gd name="T14" fmla="*/ 1 w 80"/>
                  <a:gd name="T15" fmla="*/ 2 h 52"/>
                  <a:gd name="T16" fmla="*/ 1 w 80"/>
                  <a:gd name="T17" fmla="*/ 2 h 52"/>
                  <a:gd name="T18" fmla="*/ 1 w 80"/>
                  <a:gd name="T19" fmla="*/ 2 h 52"/>
                  <a:gd name="T20" fmla="*/ 2 w 80"/>
                  <a:gd name="T21" fmla="*/ 2 h 52"/>
                  <a:gd name="T22" fmla="*/ 2 w 80"/>
                  <a:gd name="T23" fmla="*/ 2 h 52"/>
                  <a:gd name="T24" fmla="*/ 3 w 80"/>
                  <a:gd name="T25" fmla="*/ 1 h 52"/>
                  <a:gd name="T26" fmla="*/ 2 w 80"/>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 h="52">
                    <a:moveTo>
                      <a:pt x="42" y="0"/>
                    </a:moveTo>
                    <a:lnTo>
                      <a:pt x="31" y="26"/>
                    </a:lnTo>
                    <a:lnTo>
                      <a:pt x="27" y="27"/>
                    </a:lnTo>
                    <a:lnTo>
                      <a:pt x="19" y="29"/>
                    </a:lnTo>
                    <a:lnTo>
                      <a:pt x="9" y="33"/>
                    </a:lnTo>
                    <a:lnTo>
                      <a:pt x="3" y="37"/>
                    </a:lnTo>
                    <a:lnTo>
                      <a:pt x="0" y="43"/>
                    </a:lnTo>
                    <a:lnTo>
                      <a:pt x="1" y="48"/>
                    </a:lnTo>
                    <a:lnTo>
                      <a:pt x="2" y="51"/>
                    </a:lnTo>
                    <a:lnTo>
                      <a:pt x="3" y="52"/>
                    </a:lnTo>
                    <a:lnTo>
                      <a:pt x="35" y="46"/>
                    </a:lnTo>
                    <a:lnTo>
                      <a:pt x="60" y="36"/>
                    </a:lnTo>
                    <a:lnTo>
                      <a:pt x="80" y="4"/>
                    </a:lnTo>
                    <a:lnTo>
                      <a:pt x="42" y="0"/>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5" name="Freeform 142"/>
              <p:cNvSpPr>
                <a:spLocks/>
              </p:cNvSpPr>
              <p:nvPr/>
            </p:nvSpPr>
            <p:spPr bwMode="auto">
              <a:xfrm>
                <a:off x="-326" y="997"/>
                <a:ext cx="242" cy="442"/>
              </a:xfrm>
              <a:custGeom>
                <a:avLst/>
                <a:gdLst>
                  <a:gd name="T0" fmla="*/ 4 w 484"/>
                  <a:gd name="T1" fmla="*/ 1 h 882"/>
                  <a:gd name="T2" fmla="*/ 3 w 484"/>
                  <a:gd name="T3" fmla="*/ 1 h 882"/>
                  <a:gd name="T4" fmla="*/ 3 w 484"/>
                  <a:gd name="T5" fmla="*/ 1 h 882"/>
                  <a:gd name="T6" fmla="*/ 3 w 484"/>
                  <a:gd name="T7" fmla="*/ 1 h 882"/>
                  <a:gd name="T8" fmla="*/ 3 w 484"/>
                  <a:gd name="T9" fmla="*/ 1 h 882"/>
                  <a:gd name="T10" fmla="*/ 2 w 484"/>
                  <a:gd name="T11" fmla="*/ 2 h 882"/>
                  <a:gd name="T12" fmla="*/ 2 w 484"/>
                  <a:gd name="T13" fmla="*/ 3 h 882"/>
                  <a:gd name="T14" fmla="*/ 2 w 484"/>
                  <a:gd name="T15" fmla="*/ 3 h 882"/>
                  <a:gd name="T16" fmla="*/ 1 w 484"/>
                  <a:gd name="T17" fmla="*/ 4 h 882"/>
                  <a:gd name="T18" fmla="*/ 1 w 484"/>
                  <a:gd name="T19" fmla="*/ 4 h 882"/>
                  <a:gd name="T20" fmla="*/ 1 w 484"/>
                  <a:gd name="T21" fmla="*/ 6 h 882"/>
                  <a:gd name="T22" fmla="*/ 1 w 484"/>
                  <a:gd name="T23" fmla="*/ 8 h 882"/>
                  <a:gd name="T24" fmla="*/ 3 w 484"/>
                  <a:gd name="T25" fmla="*/ 13 h 882"/>
                  <a:gd name="T26" fmla="*/ 5 w 484"/>
                  <a:gd name="T27" fmla="*/ 20 h 882"/>
                  <a:gd name="T28" fmla="*/ 5 w 484"/>
                  <a:gd name="T29" fmla="*/ 25 h 882"/>
                  <a:gd name="T30" fmla="*/ 5 w 484"/>
                  <a:gd name="T31" fmla="*/ 27 h 882"/>
                  <a:gd name="T32" fmla="*/ 5 w 484"/>
                  <a:gd name="T33" fmla="*/ 28 h 882"/>
                  <a:gd name="T34" fmla="*/ 5 w 484"/>
                  <a:gd name="T35" fmla="*/ 28 h 882"/>
                  <a:gd name="T36" fmla="*/ 6 w 484"/>
                  <a:gd name="T37" fmla="*/ 28 h 882"/>
                  <a:gd name="T38" fmla="*/ 7 w 484"/>
                  <a:gd name="T39" fmla="*/ 28 h 882"/>
                  <a:gd name="T40" fmla="*/ 8 w 484"/>
                  <a:gd name="T41" fmla="*/ 28 h 882"/>
                  <a:gd name="T42" fmla="*/ 10 w 484"/>
                  <a:gd name="T43" fmla="*/ 28 h 882"/>
                  <a:gd name="T44" fmla="*/ 12 w 484"/>
                  <a:gd name="T45" fmla="*/ 28 h 882"/>
                  <a:gd name="T46" fmla="*/ 14 w 484"/>
                  <a:gd name="T47" fmla="*/ 27 h 882"/>
                  <a:gd name="T48" fmla="*/ 15 w 484"/>
                  <a:gd name="T49" fmla="*/ 26 h 882"/>
                  <a:gd name="T50" fmla="*/ 16 w 484"/>
                  <a:gd name="T51" fmla="*/ 19 h 882"/>
                  <a:gd name="T52" fmla="*/ 15 w 484"/>
                  <a:gd name="T53" fmla="*/ 11 h 882"/>
                  <a:gd name="T54" fmla="*/ 14 w 484"/>
                  <a:gd name="T55" fmla="*/ 3 h 882"/>
                  <a:gd name="T56" fmla="*/ 12 w 484"/>
                  <a:gd name="T57" fmla="*/ 1 h 882"/>
                  <a:gd name="T58" fmla="*/ 11 w 484"/>
                  <a:gd name="T59" fmla="*/ 1 h 882"/>
                  <a:gd name="T60" fmla="*/ 10 w 484"/>
                  <a:gd name="T61" fmla="*/ 1 h 882"/>
                  <a:gd name="T62" fmla="*/ 9 w 484"/>
                  <a:gd name="T63" fmla="*/ 1 h 882"/>
                  <a:gd name="T64" fmla="*/ 8 w 484"/>
                  <a:gd name="T65" fmla="*/ 1 h 882"/>
                  <a:gd name="T66" fmla="*/ 6 w 484"/>
                  <a:gd name="T67" fmla="*/ 1 h 882"/>
                  <a:gd name="T68" fmla="*/ 5 w 484"/>
                  <a:gd name="T69" fmla="*/ 0 h 882"/>
                  <a:gd name="T70" fmla="*/ 4 w 484"/>
                  <a:gd name="T71" fmla="*/ 1 h 8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4" h="882">
                    <a:moveTo>
                      <a:pt x="107" y="2"/>
                    </a:moveTo>
                    <a:lnTo>
                      <a:pt x="100" y="4"/>
                    </a:lnTo>
                    <a:lnTo>
                      <a:pt x="94" y="7"/>
                    </a:lnTo>
                    <a:lnTo>
                      <a:pt x="87" y="9"/>
                    </a:lnTo>
                    <a:lnTo>
                      <a:pt x="82" y="13"/>
                    </a:lnTo>
                    <a:lnTo>
                      <a:pt x="77" y="15"/>
                    </a:lnTo>
                    <a:lnTo>
                      <a:pt x="74" y="17"/>
                    </a:lnTo>
                    <a:lnTo>
                      <a:pt x="71" y="18"/>
                    </a:lnTo>
                    <a:lnTo>
                      <a:pt x="70" y="19"/>
                    </a:lnTo>
                    <a:lnTo>
                      <a:pt x="69" y="23"/>
                    </a:lnTo>
                    <a:lnTo>
                      <a:pt x="65" y="31"/>
                    </a:lnTo>
                    <a:lnTo>
                      <a:pt x="61" y="42"/>
                    </a:lnTo>
                    <a:lnTo>
                      <a:pt x="55" y="56"/>
                    </a:lnTo>
                    <a:lnTo>
                      <a:pt x="49" y="70"/>
                    </a:lnTo>
                    <a:lnTo>
                      <a:pt x="44" y="83"/>
                    </a:lnTo>
                    <a:lnTo>
                      <a:pt x="38" y="92"/>
                    </a:lnTo>
                    <a:lnTo>
                      <a:pt x="34" y="95"/>
                    </a:lnTo>
                    <a:lnTo>
                      <a:pt x="32" y="99"/>
                    </a:lnTo>
                    <a:lnTo>
                      <a:pt x="25" y="107"/>
                    </a:lnTo>
                    <a:lnTo>
                      <a:pt x="16" y="121"/>
                    </a:lnTo>
                    <a:lnTo>
                      <a:pt x="7" y="140"/>
                    </a:lnTo>
                    <a:lnTo>
                      <a:pt x="1" y="166"/>
                    </a:lnTo>
                    <a:lnTo>
                      <a:pt x="0" y="196"/>
                    </a:lnTo>
                    <a:lnTo>
                      <a:pt x="6" y="230"/>
                    </a:lnTo>
                    <a:lnTo>
                      <a:pt x="20" y="271"/>
                    </a:lnTo>
                    <a:lnTo>
                      <a:pt x="77" y="404"/>
                    </a:lnTo>
                    <a:lnTo>
                      <a:pt x="113" y="523"/>
                    </a:lnTo>
                    <a:lnTo>
                      <a:pt x="131" y="624"/>
                    </a:lnTo>
                    <a:lnTo>
                      <a:pt x="139" y="708"/>
                    </a:lnTo>
                    <a:lnTo>
                      <a:pt x="139" y="775"/>
                    </a:lnTo>
                    <a:lnTo>
                      <a:pt x="136" y="824"/>
                    </a:lnTo>
                    <a:lnTo>
                      <a:pt x="133" y="853"/>
                    </a:lnTo>
                    <a:lnTo>
                      <a:pt x="137" y="865"/>
                    </a:lnTo>
                    <a:lnTo>
                      <a:pt x="138" y="866"/>
                    </a:lnTo>
                    <a:lnTo>
                      <a:pt x="143" y="867"/>
                    </a:lnTo>
                    <a:lnTo>
                      <a:pt x="148" y="870"/>
                    </a:lnTo>
                    <a:lnTo>
                      <a:pt x="158" y="872"/>
                    </a:lnTo>
                    <a:lnTo>
                      <a:pt x="169" y="875"/>
                    </a:lnTo>
                    <a:lnTo>
                      <a:pt x="184" y="878"/>
                    </a:lnTo>
                    <a:lnTo>
                      <a:pt x="201" y="880"/>
                    </a:lnTo>
                    <a:lnTo>
                      <a:pt x="221" y="881"/>
                    </a:lnTo>
                    <a:lnTo>
                      <a:pt x="243" y="882"/>
                    </a:lnTo>
                    <a:lnTo>
                      <a:pt x="267" y="881"/>
                    </a:lnTo>
                    <a:lnTo>
                      <a:pt x="295" y="879"/>
                    </a:lnTo>
                    <a:lnTo>
                      <a:pt x="325" y="874"/>
                    </a:lnTo>
                    <a:lnTo>
                      <a:pt x="357" y="867"/>
                    </a:lnTo>
                    <a:lnTo>
                      <a:pt x="392" y="858"/>
                    </a:lnTo>
                    <a:lnTo>
                      <a:pt x="430" y="845"/>
                    </a:lnTo>
                    <a:lnTo>
                      <a:pt x="470" y="830"/>
                    </a:lnTo>
                    <a:lnTo>
                      <a:pt x="472" y="800"/>
                    </a:lnTo>
                    <a:lnTo>
                      <a:pt x="478" y="719"/>
                    </a:lnTo>
                    <a:lnTo>
                      <a:pt x="483" y="603"/>
                    </a:lnTo>
                    <a:lnTo>
                      <a:pt x="484" y="468"/>
                    </a:lnTo>
                    <a:lnTo>
                      <a:pt x="477" y="327"/>
                    </a:lnTo>
                    <a:lnTo>
                      <a:pt x="460" y="198"/>
                    </a:lnTo>
                    <a:lnTo>
                      <a:pt x="429" y="95"/>
                    </a:lnTo>
                    <a:lnTo>
                      <a:pt x="380" y="36"/>
                    </a:lnTo>
                    <a:lnTo>
                      <a:pt x="372" y="32"/>
                    </a:lnTo>
                    <a:lnTo>
                      <a:pt x="362" y="29"/>
                    </a:lnTo>
                    <a:lnTo>
                      <a:pt x="348" y="25"/>
                    </a:lnTo>
                    <a:lnTo>
                      <a:pt x="331" y="21"/>
                    </a:lnTo>
                    <a:lnTo>
                      <a:pt x="312" y="17"/>
                    </a:lnTo>
                    <a:lnTo>
                      <a:pt x="293" y="14"/>
                    </a:lnTo>
                    <a:lnTo>
                      <a:pt x="271" y="10"/>
                    </a:lnTo>
                    <a:lnTo>
                      <a:pt x="249" y="8"/>
                    </a:lnTo>
                    <a:lnTo>
                      <a:pt x="227" y="4"/>
                    </a:lnTo>
                    <a:lnTo>
                      <a:pt x="205" y="3"/>
                    </a:lnTo>
                    <a:lnTo>
                      <a:pt x="184" y="1"/>
                    </a:lnTo>
                    <a:lnTo>
                      <a:pt x="165" y="0"/>
                    </a:lnTo>
                    <a:lnTo>
                      <a:pt x="146" y="0"/>
                    </a:lnTo>
                    <a:lnTo>
                      <a:pt x="131" y="0"/>
                    </a:lnTo>
                    <a:lnTo>
                      <a:pt x="117" y="1"/>
                    </a:lnTo>
                    <a:lnTo>
                      <a:pt x="10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6" name="Freeform 143"/>
              <p:cNvSpPr>
                <a:spLocks/>
              </p:cNvSpPr>
              <p:nvPr/>
            </p:nvSpPr>
            <p:spPr bwMode="auto">
              <a:xfrm>
                <a:off x="-307" y="983"/>
                <a:ext cx="105" cy="102"/>
              </a:xfrm>
              <a:custGeom>
                <a:avLst/>
                <a:gdLst>
                  <a:gd name="T0" fmla="*/ 6 w 209"/>
                  <a:gd name="T1" fmla="*/ 0 h 204"/>
                  <a:gd name="T2" fmla="*/ 7 w 209"/>
                  <a:gd name="T3" fmla="*/ 2 h 204"/>
                  <a:gd name="T4" fmla="*/ 4 w 209"/>
                  <a:gd name="T5" fmla="*/ 7 h 204"/>
                  <a:gd name="T6" fmla="*/ 3 w 209"/>
                  <a:gd name="T7" fmla="*/ 6 h 204"/>
                  <a:gd name="T8" fmla="*/ 2 w 209"/>
                  <a:gd name="T9" fmla="*/ 7 h 204"/>
                  <a:gd name="T10" fmla="*/ 1 w 209"/>
                  <a:gd name="T11" fmla="*/ 6 h 204"/>
                  <a:gd name="T12" fmla="*/ 1 w 209"/>
                  <a:gd name="T13" fmla="*/ 6 h 204"/>
                  <a:gd name="T14" fmla="*/ 1 w 209"/>
                  <a:gd name="T15" fmla="*/ 5 h 204"/>
                  <a:gd name="T16" fmla="*/ 1 w 209"/>
                  <a:gd name="T17" fmla="*/ 5 h 204"/>
                  <a:gd name="T18" fmla="*/ 1 w 209"/>
                  <a:gd name="T19" fmla="*/ 5 h 204"/>
                  <a:gd name="T20" fmla="*/ 0 w 209"/>
                  <a:gd name="T21" fmla="*/ 5 h 204"/>
                  <a:gd name="T22" fmla="*/ 1 w 209"/>
                  <a:gd name="T23" fmla="*/ 4 h 204"/>
                  <a:gd name="T24" fmla="*/ 1 w 209"/>
                  <a:gd name="T25" fmla="*/ 4 h 204"/>
                  <a:gd name="T26" fmla="*/ 1 w 209"/>
                  <a:gd name="T27" fmla="*/ 4 h 204"/>
                  <a:gd name="T28" fmla="*/ 2 w 209"/>
                  <a:gd name="T29" fmla="*/ 3 h 204"/>
                  <a:gd name="T30" fmla="*/ 3 w 209"/>
                  <a:gd name="T31" fmla="*/ 2 h 204"/>
                  <a:gd name="T32" fmla="*/ 4 w 209"/>
                  <a:gd name="T33" fmla="*/ 2 h 204"/>
                  <a:gd name="T34" fmla="*/ 5 w 209"/>
                  <a:gd name="T35" fmla="*/ 1 h 204"/>
                  <a:gd name="T36" fmla="*/ 5 w 209"/>
                  <a:gd name="T37" fmla="*/ 1 h 204"/>
                  <a:gd name="T38" fmla="*/ 6 w 209"/>
                  <a:gd name="T39" fmla="*/ 1 h 204"/>
                  <a:gd name="T40" fmla="*/ 6 w 209"/>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9" h="204">
                    <a:moveTo>
                      <a:pt x="177" y="0"/>
                    </a:moveTo>
                    <a:lnTo>
                      <a:pt x="209" y="40"/>
                    </a:lnTo>
                    <a:lnTo>
                      <a:pt x="101" y="201"/>
                    </a:lnTo>
                    <a:lnTo>
                      <a:pt x="65" y="175"/>
                    </a:lnTo>
                    <a:lnTo>
                      <a:pt x="33" y="204"/>
                    </a:lnTo>
                    <a:lnTo>
                      <a:pt x="24" y="184"/>
                    </a:lnTo>
                    <a:lnTo>
                      <a:pt x="16" y="168"/>
                    </a:lnTo>
                    <a:lnTo>
                      <a:pt x="9" y="156"/>
                    </a:lnTo>
                    <a:lnTo>
                      <a:pt x="4" y="146"/>
                    </a:lnTo>
                    <a:lnTo>
                      <a:pt x="1" y="138"/>
                    </a:lnTo>
                    <a:lnTo>
                      <a:pt x="0" y="130"/>
                    </a:lnTo>
                    <a:lnTo>
                      <a:pt x="2" y="121"/>
                    </a:lnTo>
                    <a:lnTo>
                      <a:pt x="7" y="112"/>
                    </a:lnTo>
                    <a:lnTo>
                      <a:pt x="20" y="98"/>
                    </a:lnTo>
                    <a:lnTo>
                      <a:pt x="42" y="81"/>
                    </a:lnTo>
                    <a:lnTo>
                      <a:pt x="70" y="62"/>
                    </a:lnTo>
                    <a:lnTo>
                      <a:pt x="100" y="44"/>
                    </a:lnTo>
                    <a:lnTo>
                      <a:pt x="129" y="27"/>
                    </a:lnTo>
                    <a:lnTo>
                      <a:pt x="153" y="13"/>
                    </a:lnTo>
                    <a:lnTo>
                      <a:pt x="170" y="4"/>
                    </a:lnTo>
                    <a:lnTo>
                      <a:pt x="17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144"/>
              <p:cNvSpPr>
                <a:spLocks/>
              </p:cNvSpPr>
              <p:nvPr/>
            </p:nvSpPr>
            <p:spPr bwMode="auto">
              <a:xfrm>
                <a:off x="-282" y="2034"/>
                <a:ext cx="153" cy="43"/>
              </a:xfrm>
              <a:custGeom>
                <a:avLst/>
                <a:gdLst>
                  <a:gd name="T0" fmla="*/ 4 w 307"/>
                  <a:gd name="T1" fmla="*/ 0 h 88"/>
                  <a:gd name="T2" fmla="*/ 9 w 307"/>
                  <a:gd name="T3" fmla="*/ 0 h 88"/>
                  <a:gd name="T4" fmla="*/ 9 w 307"/>
                  <a:gd name="T5" fmla="*/ 1 h 88"/>
                  <a:gd name="T6" fmla="*/ 9 w 307"/>
                  <a:gd name="T7" fmla="*/ 2 h 88"/>
                  <a:gd name="T8" fmla="*/ 7 w 307"/>
                  <a:gd name="T9" fmla="*/ 2 h 88"/>
                  <a:gd name="T10" fmla="*/ 7 w 307"/>
                  <a:gd name="T11" fmla="*/ 2 h 88"/>
                  <a:gd name="T12" fmla="*/ 6 w 307"/>
                  <a:gd name="T13" fmla="*/ 2 h 88"/>
                  <a:gd name="T14" fmla="*/ 0 w 307"/>
                  <a:gd name="T15" fmla="*/ 2 h 88"/>
                  <a:gd name="T16" fmla="*/ 0 w 307"/>
                  <a:gd name="T17" fmla="*/ 2 h 88"/>
                  <a:gd name="T18" fmla="*/ 0 w 307"/>
                  <a:gd name="T19" fmla="*/ 2 h 88"/>
                  <a:gd name="T20" fmla="*/ 0 w 307"/>
                  <a:gd name="T21" fmla="*/ 1 h 88"/>
                  <a:gd name="T22" fmla="*/ 0 w 307"/>
                  <a:gd name="T23" fmla="*/ 1 h 88"/>
                  <a:gd name="T24" fmla="*/ 0 w 307"/>
                  <a:gd name="T25" fmla="*/ 1 h 88"/>
                  <a:gd name="T26" fmla="*/ 1 w 307"/>
                  <a:gd name="T27" fmla="*/ 1 h 88"/>
                  <a:gd name="T28" fmla="*/ 1 w 307"/>
                  <a:gd name="T29" fmla="*/ 0 h 88"/>
                  <a:gd name="T30" fmla="*/ 2 w 307"/>
                  <a:gd name="T31" fmla="*/ 0 h 88"/>
                  <a:gd name="T32" fmla="*/ 3 w 307"/>
                  <a:gd name="T33" fmla="*/ 0 h 88"/>
                  <a:gd name="T34" fmla="*/ 4 w 307"/>
                  <a:gd name="T35" fmla="*/ 0 h 88"/>
                  <a:gd name="T36" fmla="*/ 4 w 307"/>
                  <a:gd name="T37" fmla="*/ 0 h 88"/>
                  <a:gd name="T38" fmla="*/ 4 w 307"/>
                  <a:gd name="T39" fmla="*/ 0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7" h="88">
                    <a:moveTo>
                      <a:pt x="159" y="0"/>
                    </a:moveTo>
                    <a:lnTo>
                      <a:pt x="300" y="13"/>
                    </a:lnTo>
                    <a:lnTo>
                      <a:pt x="307" y="44"/>
                    </a:lnTo>
                    <a:lnTo>
                      <a:pt x="303" y="76"/>
                    </a:lnTo>
                    <a:lnTo>
                      <a:pt x="227" y="81"/>
                    </a:lnTo>
                    <a:lnTo>
                      <a:pt x="226" y="67"/>
                    </a:lnTo>
                    <a:lnTo>
                      <a:pt x="207" y="81"/>
                    </a:lnTo>
                    <a:lnTo>
                      <a:pt x="10" y="88"/>
                    </a:lnTo>
                    <a:lnTo>
                      <a:pt x="7" y="82"/>
                    </a:lnTo>
                    <a:lnTo>
                      <a:pt x="3" y="71"/>
                    </a:lnTo>
                    <a:lnTo>
                      <a:pt x="0" y="57"/>
                    </a:lnTo>
                    <a:lnTo>
                      <a:pt x="5" y="46"/>
                    </a:lnTo>
                    <a:lnTo>
                      <a:pt x="15" y="43"/>
                    </a:lnTo>
                    <a:lnTo>
                      <a:pt x="35" y="36"/>
                    </a:lnTo>
                    <a:lnTo>
                      <a:pt x="59" y="29"/>
                    </a:lnTo>
                    <a:lnTo>
                      <a:pt x="87" y="21"/>
                    </a:lnTo>
                    <a:lnTo>
                      <a:pt x="114" y="13"/>
                    </a:lnTo>
                    <a:lnTo>
                      <a:pt x="138" y="6"/>
                    </a:lnTo>
                    <a:lnTo>
                      <a:pt x="154" y="1"/>
                    </a:lnTo>
                    <a:lnTo>
                      <a:pt x="1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Freeform 145"/>
              <p:cNvSpPr>
                <a:spLocks/>
              </p:cNvSpPr>
              <p:nvPr/>
            </p:nvSpPr>
            <p:spPr bwMode="auto">
              <a:xfrm>
                <a:off x="-285" y="1998"/>
                <a:ext cx="153" cy="45"/>
              </a:xfrm>
              <a:custGeom>
                <a:avLst/>
                <a:gdLst>
                  <a:gd name="T0" fmla="*/ 6 w 305"/>
                  <a:gd name="T1" fmla="*/ 0 h 91"/>
                  <a:gd name="T2" fmla="*/ 10 w 305"/>
                  <a:gd name="T3" fmla="*/ 0 h 91"/>
                  <a:gd name="T4" fmla="*/ 10 w 305"/>
                  <a:gd name="T5" fmla="*/ 1 h 91"/>
                  <a:gd name="T6" fmla="*/ 10 w 305"/>
                  <a:gd name="T7" fmla="*/ 2 h 91"/>
                  <a:gd name="T8" fmla="*/ 7 w 305"/>
                  <a:gd name="T9" fmla="*/ 2 h 91"/>
                  <a:gd name="T10" fmla="*/ 7 w 305"/>
                  <a:gd name="T11" fmla="*/ 2 h 91"/>
                  <a:gd name="T12" fmla="*/ 7 w 305"/>
                  <a:gd name="T13" fmla="*/ 2 h 91"/>
                  <a:gd name="T14" fmla="*/ 1 w 305"/>
                  <a:gd name="T15" fmla="*/ 2 h 91"/>
                  <a:gd name="T16" fmla="*/ 1 w 305"/>
                  <a:gd name="T17" fmla="*/ 2 h 91"/>
                  <a:gd name="T18" fmla="*/ 1 w 305"/>
                  <a:gd name="T19" fmla="*/ 1 h 91"/>
                  <a:gd name="T20" fmla="*/ 0 w 305"/>
                  <a:gd name="T21" fmla="*/ 1 h 91"/>
                  <a:gd name="T22" fmla="*/ 1 w 305"/>
                  <a:gd name="T23" fmla="*/ 0 h 91"/>
                  <a:gd name="T24" fmla="*/ 1 w 305"/>
                  <a:gd name="T25" fmla="*/ 0 h 91"/>
                  <a:gd name="T26" fmla="*/ 2 w 305"/>
                  <a:gd name="T27" fmla="*/ 0 h 91"/>
                  <a:gd name="T28" fmla="*/ 2 w 305"/>
                  <a:gd name="T29" fmla="*/ 0 h 91"/>
                  <a:gd name="T30" fmla="*/ 3 w 305"/>
                  <a:gd name="T31" fmla="*/ 0 h 91"/>
                  <a:gd name="T32" fmla="*/ 4 w 305"/>
                  <a:gd name="T33" fmla="*/ 0 h 91"/>
                  <a:gd name="T34" fmla="*/ 5 w 305"/>
                  <a:gd name="T35" fmla="*/ 0 h 91"/>
                  <a:gd name="T36" fmla="*/ 5 w 305"/>
                  <a:gd name="T37" fmla="*/ 0 h 91"/>
                  <a:gd name="T38" fmla="*/ 6 w 305"/>
                  <a:gd name="T39" fmla="*/ 0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5" h="91">
                    <a:moveTo>
                      <a:pt x="163" y="0"/>
                    </a:moveTo>
                    <a:lnTo>
                      <a:pt x="302" y="29"/>
                    </a:lnTo>
                    <a:lnTo>
                      <a:pt x="305" y="61"/>
                    </a:lnTo>
                    <a:lnTo>
                      <a:pt x="298" y="91"/>
                    </a:lnTo>
                    <a:lnTo>
                      <a:pt x="222" y="87"/>
                    </a:lnTo>
                    <a:lnTo>
                      <a:pt x="223" y="74"/>
                    </a:lnTo>
                    <a:lnTo>
                      <a:pt x="201" y="85"/>
                    </a:lnTo>
                    <a:lnTo>
                      <a:pt x="5" y="70"/>
                    </a:lnTo>
                    <a:lnTo>
                      <a:pt x="3" y="64"/>
                    </a:lnTo>
                    <a:lnTo>
                      <a:pt x="1" y="52"/>
                    </a:lnTo>
                    <a:lnTo>
                      <a:pt x="0" y="38"/>
                    </a:lnTo>
                    <a:lnTo>
                      <a:pt x="5" y="29"/>
                    </a:lnTo>
                    <a:lnTo>
                      <a:pt x="16" y="25"/>
                    </a:lnTo>
                    <a:lnTo>
                      <a:pt x="35" y="22"/>
                    </a:lnTo>
                    <a:lnTo>
                      <a:pt x="62" y="17"/>
                    </a:lnTo>
                    <a:lnTo>
                      <a:pt x="89" y="13"/>
                    </a:lnTo>
                    <a:lnTo>
                      <a:pt x="117" y="8"/>
                    </a:lnTo>
                    <a:lnTo>
                      <a:pt x="140" y="3"/>
                    </a:lnTo>
                    <a:lnTo>
                      <a:pt x="158" y="1"/>
                    </a:lnTo>
                    <a:lnTo>
                      <a:pt x="1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9" name="Freeform 146"/>
              <p:cNvSpPr>
                <a:spLocks/>
              </p:cNvSpPr>
              <p:nvPr/>
            </p:nvSpPr>
            <p:spPr bwMode="auto">
              <a:xfrm>
                <a:off x="-299" y="912"/>
                <a:ext cx="81" cy="155"/>
              </a:xfrm>
              <a:custGeom>
                <a:avLst/>
                <a:gdLst>
                  <a:gd name="T0" fmla="*/ 0 w 161"/>
                  <a:gd name="T1" fmla="*/ 5 h 310"/>
                  <a:gd name="T2" fmla="*/ 1 w 161"/>
                  <a:gd name="T3" fmla="*/ 0 h 310"/>
                  <a:gd name="T4" fmla="*/ 6 w 161"/>
                  <a:gd name="T5" fmla="*/ 6 h 310"/>
                  <a:gd name="T6" fmla="*/ 2 w 161"/>
                  <a:gd name="T7" fmla="*/ 10 h 310"/>
                  <a:gd name="T8" fmla="*/ 1 w 161"/>
                  <a:gd name="T9" fmla="*/ 8 h 310"/>
                  <a:gd name="T10" fmla="*/ 0 w 161"/>
                  <a:gd name="T11" fmla="*/ 5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310">
                    <a:moveTo>
                      <a:pt x="0" y="132"/>
                    </a:moveTo>
                    <a:lnTo>
                      <a:pt x="16" y="0"/>
                    </a:lnTo>
                    <a:lnTo>
                      <a:pt x="161" y="164"/>
                    </a:lnTo>
                    <a:lnTo>
                      <a:pt x="47" y="310"/>
                    </a:lnTo>
                    <a:lnTo>
                      <a:pt x="3" y="240"/>
                    </a:lnTo>
                    <a:lnTo>
                      <a:pt x="0" y="132"/>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0" name="Freeform 147"/>
              <p:cNvSpPr>
                <a:spLocks/>
              </p:cNvSpPr>
              <p:nvPr/>
            </p:nvSpPr>
            <p:spPr bwMode="auto">
              <a:xfrm>
                <a:off x="-305" y="1057"/>
                <a:ext cx="23" cy="55"/>
              </a:xfrm>
              <a:custGeom>
                <a:avLst/>
                <a:gdLst>
                  <a:gd name="T0" fmla="*/ 0 w 46"/>
                  <a:gd name="T1" fmla="*/ 0 h 110"/>
                  <a:gd name="T2" fmla="*/ 2 w 46"/>
                  <a:gd name="T3" fmla="*/ 4 h 110"/>
                  <a:gd name="T4" fmla="*/ 2 w 46"/>
                  <a:gd name="T5" fmla="*/ 3 h 110"/>
                  <a:gd name="T6" fmla="*/ 0 w 46"/>
                  <a:gd name="T7" fmla="*/ 0 h 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110">
                    <a:moveTo>
                      <a:pt x="0" y="0"/>
                    </a:moveTo>
                    <a:lnTo>
                      <a:pt x="45" y="110"/>
                    </a:lnTo>
                    <a:lnTo>
                      <a:pt x="46" y="8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148"/>
              <p:cNvSpPr>
                <a:spLocks/>
              </p:cNvSpPr>
              <p:nvPr/>
            </p:nvSpPr>
            <p:spPr bwMode="auto">
              <a:xfrm>
                <a:off x="-275" y="1004"/>
                <a:ext cx="72" cy="134"/>
              </a:xfrm>
              <a:custGeom>
                <a:avLst/>
                <a:gdLst>
                  <a:gd name="T0" fmla="*/ 4 w 145"/>
                  <a:gd name="T1" fmla="*/ 0 h 268"/>
                  <a:gd name="T2" fmla="*/ 0 w 145"/>
                  <a:gd name="T3" fmla="*/ 6 h 268"/>
                  <a:gd name="T4" fmla="*/ 0 w 145"/>
                  <a:gd name="T5" fmla="*/ 9 h 268"/>
                  <a:gd name="T6" fmla="*/ 4 w 145"/>
                  <a:gd name="T7" fmla="*/ 0 h 2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268">
                    <a:moveTo>
                      <a:pt x="145" y="0"/>
                    </a:moveTo>
                    <a:lnTo>
                      <a:pt x="0" y="190"/>
                    </a:lnTo>
                    <a:lnTo>
                      <a:pt x="9" y="268"/>
                    </a:lnTo>
                    <a:lnTo>
                      <a:pt x="1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2" name="Freeform 149"/>
              <p:cNvSpPr>
                <a:spLocks/>
              </p:cNvSpPr>
              <p:nvPr/>
            </p:nvSpPr>
            <p:spPr bwMode="auto">
              <a:xfrm>
                <a:off x="-398" y="881"/>
                <a:ext cx="143" cy="171"/>
              </a:xfrm>
              <a:custGeom>
                <a:avLst/>
                <a:gdLst>
                  <a:gd name="T0" fmla="*/ 2 w 287"/>
                  <a:gd name="T1" fmla="*/ 9 h 342"/>
                  <a:gd name="T2" fmla="*/ 2 w 287"/>
                  <a:gd name="T3" fmla="*/ 9 h 342"/>
                  <a:gd name="T4" fmla="*/ 2 w 287"/>
                  <a:gd name="T5" fmla="*/ 9 h 342"/>
                  <a:gd name="T6" fmla="*/ 2 w 287"/>
                  <a:gd name="T7" fmla="*/ 9 h 342"/>
                  <a:gd name="T8" fmla="*/ 2 w 287"/>
                  <a:gd name="T9" fmla="*/ 9 h 342"/>
                  <a:gd name="T10" fmla="*/ 2 w 287"/>
                  <a:gd name="T11" fmla="*/ 9 h 342"/>
                  <a:gd name="T12" fmla="*/ 2 w 287"/>
                  <a:gd name="T13" fmla="*/ 8 h 342"/>
                  <a:gd name="T14" fmla="*/ 1 w 287"/>
                  <a:gd name="T15" fmla="*/ 8 h 342"/>
                  <a:gd name="T16" fmla="*/ 1 w 287"/>
                  <a:gd name="T17" fmla="*/ 8 h 342"/>
                  <a:gd name="T18" fmla="*/ 1 w 287"/>
                  <a:gd name="T19" fmla="*/ 7 h 342"/>
                  <a:gd name="T20" fmla="*/ 1 w 287"/>
                  <a:gd name="T21" fmla="*/ 7 h 342"/>
                  <a:gd name="T22" fmla="*/ 1 w 287"/>
                  <a:gd name="T23" fmla="*/ 6 h 342"/>
                  <a:gd name="T24" fmla="*/ 0 w 287"/>
                  <a:gd name="T25" fmla="*/ 6 h 342"/>
                  <a:gd name="T26" fmla="*/ 0 w 287"/>
                  <a:gd name="T27" fmla="*/ 6 h 342"/>
                  <a:gd name="T28" fmla="*/ 0 w 287"/>
                  <a:gd name="T29" fmla="*/ 6 h 342"/>
                  <a:gd name="T30" fmla="*/ 0 w 287"/>
                  <a:gd name="T31" fmla="*/ 6 h 342"/>
                  <a:gd name="T32" fmla="*/ 0 w 287"/>
                  <a:gd name="T33" fmla="*/ 6 h 342"/>
                  <a:gd name="T34" fmla="*/ 0 w 287"/>
                  <a:gd name="T35" fmla="*/ 6 h 342"/>
                  <a:gd name="T36" fmla="*/ 0 w 287"/>
                  <a:gd name="T37" fmla="*/ 6 h 342"/>
                  <a:gd name="T38" fmla="*/ 0 w 287"/>
                  <a:gd name="T39" fmla="*/ 5 h 342"/>
                  <a:gd name="T40" fmla="*/ 0 w 287"/>
                  <a:gd name="T41" fmla="*/ 5 h 342"/>
                  <a:gd name="T42" fmla="*/ 0 w 287"/>
                  <a:gd name="T43" fmla="*/ 4 h 342"/>
                  <a:gd name="T44" fmla="*/ 0 w 287"/>
                  <a:gd name="T45" fmla="*/ 4 h 342"/>
                  <a:gd name="T46" fmla="*/ 0 w 287"/>
                  <a:gd name="T47" fmla="*/ 3 h 342"/>
                  <a:gd name="T48" fmla="*/ 0 w 287"/>
                  <a:gd name="T49" fmla="*/ 3 h 342"/>
                  <a:gd name="T50" fmla="*/ 1 w 287"/>
                  <a:gd name="T51" fmla="*/ 2 h 342"/>
                  <a:gd name="T52" fmla="*/ 1 w 287"/>
                  <a:gd name="T53" fmla="*/ 2 h 342"/>
                  <a:gd name="T54" fmla="*/ 1 w 287"/>
                  <a:gd name="T55" fmla="*/ 1 h 342"/>
                  <a:gd name="T56" fmla="*/ 2 w 287"/>
                  <a:gd name="T57" fmla="*/ 1 h 342"/>
                  <a:gd name="T58" fmla="*/ 3 w 287"/>
                  <a:gd name="T59" fmla="*/ 1 h 342"/>
                  <a:gd name="T60" fmla="*/ 3 w 287"/>
                  <a:gd name="T61" fmla="*/ 1 h 342"/>
                  <a:gd name="T62" fmla="*/ 4 w 287"/>
                  <a:gd name="T63" fmla="*/ 0 h 342"/>
                  <a:gd name="T64" fmla="*/ 4 w 287"/>
                  <a:gd name="T65" fmla="*/ 1 h 342"/>
                  <a:gd name="T66" fmla="*/ 5 w 287"/>
                  <a:gd name="T67" fmla="*/ 1 h 342"/>
                  <a:gd name="T68" fmla="*/ 5 w 287"/>
                  <a:gd name="T69" fmla="*/ 1 h 342"/>
                  <a:gd name="T70" fmla="*/ 6 w 287"/>
                  <a:gd name="T71" fmla="*/ 2 h 342"/>
                  <a:gd name="T72" fmla="*/ 7 w 287"/>
                  <a:gd name="T73" fmla="*/ 2 h 342"/>
                  <a:gd name="T74" fmla="*/ 7 w 287"/>
                  <a:gd name="T75" fmla="*/ 3 h 342"/>
                  <a:gd name="T76" fmla="*/ 7 w 287"/>
                  <a:gd name="T77" fmla="*/ 4 h 342"/>
                  <a:gd name="T78" fmla="*/ 8 w 287"/>
                  <a:gd name="T79" fmla="*/ 5 h 342"/>
                  <a:gd name="T80" fmla="*/ 8 w 287"/>
                  <a:gd name="T81" fmla="*/ 5 h 342"/>
                  <a:gd name="T82" fmla="*/ 8 w 287"/>
                  <a:gd name="T83" fmla="*/ 6 h 342"/>
                  <a:gd name="T84" fmla="*/ 8 w 287"/>
                  <a:gd name="T85" fmla="*/ 6 h 342"/>
                  <a:gd name="T86" fmla="*/ 8 w 287"/>
                  <a:gd name="T87" fmla="*/ 7 h 342"/>
                  <a:gd name="T88" fmla="*/ 8 w 287"/>
                  <a:gd name="T89" fmla="*/ 8 h 342"/>
                  <a:gd name="T90" fmla="*/ 8 w 287"/>
                  <a:gd name="T91" fmla="*/ 8 h 342"/>
                  <a:gd name="T92" fmla="*/ 8 w 287"/>
                  <a:gd name="T93" fmla="*/ 9 h 342"/>
                  <a:gd name="T94" fmla="*/ 8 w 287"/>
                  <a:gd name="T95" fmla="*/ 9 h 342"/>
                  <a:gd name="T96" fmla="*/ 7 w 287"/>
                  <a:gd name="T97" fmla="*/ 10 h 342"/>
                  <a:gd name="T98" fmla="*/ 7 w 287"/>
                  <a:gd name="T99" fmla="*/ 10 h 342"/>
                  <a:gd name="T100" fmla="*/ 6 w 287"/>
                  <a:gd name="T101" fmla="*/ 11 h 342"/>
                  <a:gd name="T102" fmla="*/ 5 w 287"/>
                  <a:gd name="T103" fmla="*/ 11 h 342"/>
                  <a:gd name="T104" fmla="*/ 5 w 287"/>
                  <a:gd name="T105" fmla="*/ 11 h 342"/>
                  <a:gd name="T106" fmla="*/ 5 w 287"/>
                  <a:gd name="T107" fmla="*/ 11 h 342"/>
                  <a:gd name="T108" fmla="*/ 5 w 287"/>
                  <a:gd name="T109" fmla="*/ 11 h 342"/>
                  <a:gd name="T110" fmla="*/ 4 w 287"/>
                  <a:gd name="T111" fmla="*/ 11 h 342"/>
                  <a:gd name="T112" fmla="*/ 4 w 287"/>
                  <a:gd name="T113" fmla="*/ 10 h 342"/>
                  <a:gd name="T114" fmla="*/ 4 w 287"/>
                  <a:gd name="T115" fmla="*/ 10 h 342"/>
                  <a:gd name="T116" fmla="*/ 3 w 287"/>
                  <a:gd name="T117" fmla="*/ 10 h 342"/>
                  <a:gd name="T118" fmla="*/ 3 w 287"/>
                  <a:gd name="T119" fmla="*/ 9 h 342"/>
                  <a:gd name="T120" fmla="*/ 2 w 287"/>
                  <a:gd name="T121" fmla="*/ 9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7" h="342">
                    <a:moveTo>
                      <a:pt x="89" y="270"/>
                    </a:moveTo>
                    <a:lnTo>
                      <a:pt x="87" y="268"/>
                    </a:lnTo>
                    <a:lnTo>
                      <a:pt x="86" y="268"/>
                    </a:lnTo>
                    <a:lnTo>
                      <a:pt x="83" y="267"/>
                    </a:lnTo>
                    <a:lnTo>
                      <a:pt x="79" y="264"/>
                    </a:lnTo>
                    <a:lnTo>
                      <a:pt x="74" y="259"/>
                    </a:lnTo>
                    <a:lnTo>
                      <a:pt x="69" y="252"/>
                    </a:lnTo>
                    <a:lnTo>
                      <a:pt x="62" y="242"/>
                    </a:lnTo>
                    <a:lnTo>
                      <a:pt x="53" y="227"/>
                    </a:lnTo>
                    <a:lnTo>
                      <a:pt x="48" y="212"/>
                    </a:lnTo>
                    <a:lnTo>
                      <a:pt x="41" y="200"/>
                    </a:lnTo>
                    <a:lnTo>
                      <a:pt x="34" y="192"/>
                    </a:lnTo>
                    <a:lnTo>
                      <a:pt x="27" y="187"/>
                    </a:lnTo>
                    <a:lnTo>
                      <a:pt x="21" y="182"/>
                    </a:lnTo>
                    <a:lnTo>
                      <a:pt x="16" y="180"/>
                    </a:lnTo>
                    <a:lnTo>
                      <a:pt x="12" y="179"/>
                    </a:lnTo>
                    <a:lnTo>
                      <a:pt x="11" y="179"/>
                    </a:lnTo>
                    <a:lnTo>
                      <a:pt x="9" y="175"/>
                    </a:lnTo>
                    <a:lnTo>
                      <a:pt x="5" y="164"/>
                    </a:lnTo>
                    <a:lnTo>
                      <a:pt x="1" y="147"/>
                    </a:lnTo>
                    <a:lnTo>
                      <a:pt x="0" y="129"/>
                    </a:lnTo>
                    <a:lnTo>
                      <a:pt x="2" y="116"/>
                    </a:lnTo>
                    <a:lnTo>
                      <a:pt x="6" y="101"/>
                    </a:lnTo>
                    <a:lnTo>
                      <a:pt x="12" y="86"/>
                    </a:lnTo>
                    <a:lnTo>
                      <a:pt x="21" y="70"/>
                    </a:lnTo>
                    <a:lnTo>
                      <a:pt x="32" y="54"/>
                    </a:lnTo>
                    <a:lnTo>
                      <a:pt x="44" y="39"/>
                    </a:lnTo>
                    <a:lnTo>
                      <a:pt x="61" y="25"/>
                    </a:lnTo>
                    <a:lnTo>
                      <a:pt x="80" y="14"/>
                    </a:lnTo>
                    <a:lnTo>
                      <a:pt x="96" y="7"/>
                    </a:lnTo>
                    <a:lnTo>
                      <a:pt x="112" y="2"/>
                    </a:lnTo>
                    <a:lnTo>
                      <a:pt x="131" y="0"/>
                    </a:lnTo>
                    <a:lnTo>
                      <a:pt x="149" y="1"/>
                    </a:lnTo>
                    <a:lnTo>
                      <a:pt x="169" y="7"/>
                    </a:lnTo>
                    <a:lnTo>
                      <a:pt x="190" y="17"/>
                    </a:lnTo>
                    <a:lnTo>
                      <a:pt x="210" y="33"/>
                    </a:lnTo>
                    <a:lnTo>
                      <a:pt x="231" y="55"/>
                    </a:lnTo>
                    <a:lnTo>
                      <a:pt x="244" y="89"/>
                    </a:lnTo>
                    <a:lnTo>
                      <a:pt x="254" y="116"/>
                    </a:lnTo>
                    <a:lnTo>
                      <a:pt x="261" y="138"/>
                    </a:lnTo>
                    <a:lnTo>
                      <a:pt x="268" y="158"/>
                    </a:lnTo>
                    <a:lnTo>
                      <a:pt x="273" y="175"/>
                    </a:lnTo>
                    <a:lnTo>
                      <a:pt x="277" y="192"/>
                    </a:lnTo>
                    <a:lnTo>
                      <a:pt x="282" y="211"/>
                    </a:lnTo>
                    <a:lnTo>
                      <a:pt x="287" y="232"/>
                    </a:lnTo>
                    <a:lnTo>
                      <a:pt x="284" y="243"/>
                    </a:lnTo>
                    <a:lnTo>
                      <a:pt x="276" y="260"/>
                    </a:lnTo>
                    <a:lnTo>
                      <a:pt x="262" y="280"/>
                    </a:lnTo>
                    <a:lnTo>
                      <a:pt x="245" y="301"/>
                    </a:lnTo>
                    <a:lnTo>
                      <a:pt x="227" y="319"/>
                    </a:lnTo>
                    <a:lnTo>
                      <a:pt x="207" y="334"/>
                    </a:lnTo>
                    <a:lnTo>
                      <a:pt x="189" y="342"/>
                    </a:lnTo>
                    <a:lnTo>
                      <a:pt x="172" y="341"/>
                    </a:lnTo>
                    <a:lnTo>
                      <a:pt x="165" y="336"/>
                    </a:lnTo>
                    <a:lnTo>
                      <a:pt x="161" y="331"/>
                    </a:lnTo>
                    <a:lnTo>
                      <a:pt x="155" y="321"/>
                    </a:lnTo>
                    <a:lnTo>
                      <a:pt x="148" y="312"/>
                    </a:lnTo>
                    <a:lnTo>
                      <a:pt x="140" y="302"/>
                    </a:lnTo>
                    <a:lnTo>
                      <a:pt x="127" y="290"/>
                    </a:lnTo>
                    <a:lnTo>
                      <a:pt x="111" y="280"/>
                    </a:lnTo>
                    <a:lnTo>
                      <a:pt x="89" y="27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3" name="Freeform 150"/>
              <p:cNvSpPr>
                <a:spLocks/>
              </p:cNvSpPr>
              <p:nvPr/>
            </p:nvSpPr>
            <p:spPr bwMode="auto">
              <a:xfrm>
                <a:off x="-358" y="931"/>
                <a:ext cx="40" cy="41"/>
              </a:xfrm>
              <a:custGeom>
                <a:avLst/>
                <a:gdLst>
                  <a:gd name="T0" fmla="*/ 2 w 81"/>
                  <a:gd name="T1" fmla="*/ 2 h 82"/>
                  <a:gd name="T2" fmla="*/ 1 w 81"/>
                  <a:gd name="T3" fmla="*/ 3 h 82"/>
                  <a:gd name="T4" fmla="*/ 1 w 81"/>
                  <a:gd name="T5" fmla="*/ 3 h 82"/>
                  <a:gd name="T6" fmla="*/ 1 w 81"/>
                  <a:gd name="T7" fmla="*/ 3 h 82"/>
                  <a:gd name="T8" fmla="*/ 1 w 81"/>
                  <a:gd name="T9" fmla="*/ 3 h 82"/>
                  <a:gd name="T10" fmla="*/ 1 w 81"/>
                  <a:gd name="T11" fmla="*/ 3 h 82"/>
                  <a:gd name="T12" fmla="*/ 1 w 81"/>
                  <a:gd name="T13" fmla="*/ 3 h 82"/>
                  <a:gd name="T14" fmla="*/ 0 w 81"/>
                  <a:gd name="T15" fmla="*/ 3 h 82"/>
                  <a:gd name="T16" fmla="*/ 0 w 81"/>
                  <a:gd name="T17" fmla="*/ 3 h 82"/>
                  <a:gd name="T18" fmla="*/ 0 w 81"/>
                  <a:gd name="T19" fmla="*/ 3 h 82"/>
                  <a:gd name="T20" fmla="*/ 0 w 81"/>
                  <a:gd name="T21" fmla="*/ 2 h 82"/>
                  <a:gd name="T22" fmla="*/ 0 w 81"/>
                  <a:gd name="T23" fmla="*/ 2 h 82"/>
                  <a:gd name="T24" fmla="*/ 0 w 81"/>
                  <a:gd name="T25" fmla="*/ 2 h 82"/>
                  <a:gd name="T26" fmla="*/ 0 w 81"/>
                  <a:gd name="T27" fmla="*/ 2 h 82"/>
                  <a:gd name="T28" fmla="*/ 0 w 81"/>
                  <a:gd name="T29" fmla="*/ 1 h 82"/>
                  <a:gd name="T30" fmla="*/ 0 w 81"/>
                  <a:gd name="T31" fmla="*/ 1 h 82"/>
                  <a:gd name="T32" fmla="*/ 1 w 81"/>
                  <a:gd name="T33" fmla="*/ 1 h 82"/>
                  <a:gd name="T34" fmla="*/ 1 w 81"/>
                  <a:gd name="T35" fmla="*/ 1 h 82"/>
                  <a:gd name="T36" fmla="*/ 1 w 81"/>
                  <a:gd name="T37" fmla="*/ 1 h 82"/>
                  <a:gd name="T38" fmla="*/ 1 w 81"/>
                  <a:gd name="T39" fmla="*/ 1 h 82"/>
                  <a:gd name="T40" fmla="*/ 2 w 81"/>
                  <a:gd name="T41" fmla="*/ 0 h 82"/>
                  <a:gd name="T42" fmla="*/ 2 w 81"/>
                  <a:gd name="T43" fmla="*/ 1 h 82"/>
                  <a:gd name="T44" fmla="*/ 2 w 81"/>
                  <a:gd name="T45" fmla="*/ 1 h 82"/>
                  <a:gd name="T46" fmla="*/ 2 w 81"/>
                  <a:gd name="T47" fmla="*/ 1 h 82"/>
                  <a:gd name="T48" fmla="*/ 2 w 81"/>
                  <a:gd name="T49" fmla="*/ 1 h 82"/>
                  <a:gd name="T50" fmla="*/ 2 w 81"/>
                  <a:gd name="T51" fmla="*/ 1 h 82"/>
                  <a:gd name="T52" fmla="*/ 2 w 81"/>
                  <a:gd name="T53" fmla="*/ 2 h 82"/>
                  <a:gd name="T54" fmla="*/ 2 w 81"/>
                  <a:gd name="T55" fmla="*/ 2 h 82"/>
                  <a:gd name="T56" fmla="*/ 2 w 81"/>
                  <a:gd name="T57" fmla="*/ 2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1" h="82">
                    <a:moveTo>
                      <a:pt x="68" y="59"/>
                    </a:moveTo>
                    <a:lnTo>
                      <a:pt x="57" y="72"/>
                    </a:lnTo>
                    <a:lnTo>
                      <a:pt x="47" y="79"/>
                    </a:lnTo>
                    <a:lnTo>
                      <a:pt x="41" y="81"/>
                    </a:lnTo>
                    <a:lnTo>
                      <a:pt x="38" y="82"/>
                    </a:lnTo>
                    <a:lnTo>
                      <a:pt x="37" y="81"/>
                    </a:lnTo>
                    <a:lnTo>
                      <a:pt x="32" y="79"/>
                    </a:lnTo>
                    <a:lnTo>
                      <a:pt x="26" y="74"/>
                    </a:lnTo>
                    <a:lnTo>
                      <a:pt x="19" y="69"/>
                    </a:lnTo>
                    <a:lnTo>
                      <a:pt x="12" y="65"/>
                    </a:lnTo>
                    <a:lnTo>
                      <a:pt x="6" y="60"/>
                    </a:lnTo>
                    <a:lnTo>
                      <a:pt x="1" y="56"/>
                    </a:lnTo>
                    <a:lnTo>
                      <a:pt x="0" y="53"/>
                    </a:lnTo>
                    <a:lnTo>
                      <a:pt x="5" y="41"/>
                    </a:lnTo>
                    <a:lnTo>
                      <a:pt x="13" y="29"/>
                    </a:lnTo>
                    <a:lnTo>
                      <a:pt x="22" y="20"/>
                    </a:lnTo>
                    <a:lnTo>
                      <a:pt x="34" y="13"/>
                    </a:lnTo>
                    <a:lnTo>
                      <a:pt x="44" y="7"/>
                    </a:lnTo>
                    <a:lnTo>
                      <a:pt x="53" y="4"/>
                    </a:lnTo>
                    <a:lnTo>
                      <a:pt x="60" y="1"/>
                    </a:lnTo>
                    <a:lnTo>
                      <a:pt x="65" y="0"/>
                    </a:lnTo>
                    <a:lnTo>
                      <a:pt x="72" y="3"/>
                    </a:lnTo>
                    <a:lnTo>
                      <a:pt x="76" y="11"/>
                    </a:lnTo>
                    <a:lnTo>
                      <a:pt x="80" y="21"/>
                    </a:lnTo>
                    <a:lnTo>
                      <a:pt x="81" y="26"/>
                    </a:lnTo>
                    <a:lnTo>
                      <a:pt x="81" y="28"/>
                    </a:lnTo>
                    <a:lnTo>
                      <a:pt x="81" y="35"/>
                    </a:lnTo>
                    <a:lnTo>
                      <a:pt x="77" y="45"/>
                    </a:lnTo>
                    <a:lnTo>
                      <a:pt x="68" y="59"/>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4" name="Freeform 151"/>
              <p:cNvSpPr>
                <a:spLocks/>
              </p:cNvSpPr>
              <p:nvPr/>
            </p:nvSpPr>
            <p:spPr bwMode="auto">
              <a:xfrm>
                <a:off x="-362" y="929"/>
                <a:ext cx="40" cy="30"/>
              </a:xfrm>
              <a:custGeom>
                <a:avLst/>
                <a:gdLst>
                  <a:gd name="T0" fmla="*/ 1 w 80"/>
                  <a:gd name="T1" fmla="*/ 2 h 60"/>
                  <a:gd name="T2" fmla="*/ 1 w 80"/>
                  <a:gd name="T3" fmla="*/ 2 h 60"/>
                  <a:gd name="T4" fmla="*/ 1 w 80"/>
                  <a:gd name="T5" fmla="*/ 2 h 60"/>
                  <a:gd name="T6" fmla="*/ 1 w 80"/>
                  <a:gd name="T7" fmla="*/ 1 h 60"/>
                  <a:gd name="T8" fmla="*/ 1 w 80"/>
                  <a:gd name="T9" fmla="*/ 1 h 60"/>
                  <a:gd name="T10" fmla="*/ 1 w 80"/>
                  <a:gd name="T11" fmla="*/ 1 h 60"/>
                  <a:gd name="T12" fmla="*/ 2 w 80"/>
                  <a:gd name="T13" fmla="*/ 1 h 60"/>
                  <a:gd name="T14" fmla="*/ 2 w 80"/>
                  <a:gd name="T15" fmla="*/ 1 h 60"/>
                  <a:gd name="T16" fmla="*/ 3 w 80"/>
                  <a:gd name="T17" fmla="*/ 0 h 60"/>
                  <a:gd name="T18" fmla="*/ 3 w 80"/>
                  <a:gd name="T19" fmla="*/ 0 h 60"/>
                  <a:gd name="T20" fmla="*/ 3 w 80"/>
                  <a:gd name="T21" fmla="*/ 1 h 60"/>
                  <a:gd name="T22" fmla="*/ 3 w 80"/>
                  <a:gd name="T23" fmla="*/ 1 h 60"/>
                  <a:gd name="T24" fmla="*/ 3 w 80"/>
                  <a:gd name="T25" fmla="*/ 1 h 60"/>
                  <a:gd name="T26" fmla="*/ 3 w 80"/>
                  <a:gd name="T27" fmla="*/ 1 h 60"/>
                  <a:gd name="T28" fmla="*/ 3 w 80"/>
                  <a:gd name="T29" fmla="*/ 1 h 60"/>
                  <a:gd name="T30" fmla="*/ 2 w 80"/>
                  <a:gd name="T31" fmla="*/ 1 h 60"/>
                  <a:gd name="T32" fmla="*/ 2 w 80"/>
                  <a:gd name="T33" fmla="*/ 1 h 60"/>
                  <a:gd name="T34" fmla="*/ 2 w 80"/>
                  <a:gd name="T35" fmla="*/ 1 h 60"/>
                  <a:gd name="T36" fmla="*/ 1 w 80"/>
                  <a:gd name="T37" fmla="*/ 2 h 60"/>
                  <a:gd name="T38" fmla="*/ 1 w 80"/>
                  <a:gd name="T39" fmla="*/ 2 h 60"/>
                  <a:gd name="T40" fmla="*/ 1 w 80"/>
                  <a:gd name="T41" fmla="*/ 2 h 60"/>
                  <a:gd name="T42" fmla="*/ 1 w 80"/>
                  <a:gd name="T43" fmla="*/ 2 h 60"/>
                  <a:gd name="T44" fmla="*/ 1 w 80"/>
                  <a:gd name="T45" fmla="*/ 2 h 60"/>
                  <a:gd name="T46" fmla="*/ 0 w 80"/>
                  <a:gd name="T47" fmla="*/ 2 h 60"/>
                  <a:gd name="T48" fmla="*/ 1 w 80"/>
                  <a:gd name="T49" fmla="*/ 2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0" h="60">
                    <a:moveTo>
                      <a:pt x="1" y="41"/>
                    </a:moveTo>
                    <a:lnTo>
                      <a:pt x="2" y="40"/>
                    </a:lnTo>
                    <a:lnTo>
                      <a:pt x="5" y="37"/>
                    </a:lnTo>
                    <a:lnTo>
                      <a:pt x="11" y="32"/>
                    </a:lnTo>
                    <a:lnTo>
                      <a:pt x="17" y="26"/>
                    </a:lnTo>
                    <a:lnTo>
                      <a:pt x="28" y="21"/>
                    </a:lnTo>
                    <a:lnTo>
                      <a:pt x="39" y="14"/>
                    </a:lnTo>
                    <a:lnTo>
                      <a:pt x="54" y="7"/>
                    </a:lnTo>
                    <a:lnTo>
                      <a:pt x="73" y="0"/>
                    </a:lnTo>
                    <a:lnTo>
                      <a:pt x="74" y="0"/>
                    </a:lnTo>
                    <a:lnTo>
                      <a:pt x="76" y="1"/>
                    </a:lnTo>
                    <a:lnTo>
                      <a:pt x="79" y="3"/>
                    </a:lnTo>
                    <a:lnTo>
                      <a:pt x="80" y="7"/>
                    </a:lnTo>
                    <a:lnTo>
                      <a:pt x="77" y="8"/>
                    </a:lnTo>
                    <a:lnTo>
                      <a:pt x="72" y="10"/>
                    </a:lnTo>
                    <a:lnTo>
                      <a:pt x="62" y="15"/>
                    </a:lnTo>
                    <a:lnTo>
                      <a:pt x="52" y="21"/>
                    </a:lnTo>
                    <a:lnTo>
                      <a:pt x="40" y="29"/>
                    </a:lnTo>
                    <a:lnTo>
                      <a:pt x="29" y="38"/>
                    </a:lnTo>
                    <a:lnTo>
                      <a:pt x="19" y="48"/>
                    </a:lnTo>
                    <a:lnTo>
                      <a:pt x="11" y="60"/>
                    </a:lnTo>
                    <a:lnTo>
                      <a:pt x="8" y="59"/>
                    </a:lnTo>
                    <a:lnTo>
                      <a:pt x="4" y="56"/>
                    </a:lnTo>
                    <a:lnTo>
                      <a:pt x="0" y="50"/>
                    </a:lnTo>
                    <a:lnTo>
                      <a:pt x="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152"/>
              <p:cNvSpPr>
                <a:spLocks/>
              </p:cNvSpPr>
              <p:nvPr/>
            </p:nvSpPr>
            <p:spPr bwMode="auto">
              <a:xfrm>
                <a:off x="-388" y="966"/>
                <a:ext cx="31" cy="29"/>
              </a:xfrm>
              <a:custGeom>
                <a:avLst/>
                <a:gdLst>
                  <a:gd name="T0" fmla="*/ 2 w 61"/>
                  <a:gd name="T1" fmla="*/ 2 h 57"/>
                  <a:gd name="T2" fmla="*/ 2 w 61"/>
                  <a:gd name="T3" fmla="*/ 2 h 57"/>
                  <a:gd name="T4" fmla="*/ 2 w 61"/>
                  <a:gd name="T5" fmla="*/ 2 h 57"/>
                  <a:gd name="T6" fmla="*/ 2 w 61"/>
                  <a:gd name="T7" fmla="*/ 2 h 57"/>
                  <a:gd name="T8" fmla="*/ 2 w 61"/>
                  <a:gd name="T9" fmla="*/ 2 h 57"/>
                  <a:gd name="T10" fmla="*/ 2 w 61"/>
                  <a:gd name="T11" fmla="*/ 2 h 57"/>
                  <a:gd name="T12" fmla="*/ 1 w 61"/>
                  <a:gd name="T13" fmla="*/ 2 h 57"/>
                  <a:gd name="T14" fmla="*/ 1 w 61"/>
                  <a:gd name="T15" fmla="*/ 2 h 57"/>
                  <a:gd name="T16" fmla="*/ 1 w 61"/>
                  <a:gd name="T17" fmla="*/ 2 h 57"/>
                  <a:gd name="T18" fmla="*/ 1 w 61"/>
                  <a:gd name="T19" fmla="*/ 1 h 57"/>
                  <a:gd name="T20" fmla="*/ 1 w 61"/>
                  <a:gd name="T21" fmla="*/ 1 h 57"/>
                  <a:gd name="T22" fmla="*/ 1 w 61"/>
                  <a:gd name="T23" fmla="*/ 1 h 57"/>
                  <a:gd name="T24" fmla="*/ 1 w 61"/>
                  <a:gd name="T25" fmla="*/ 1 h 57"/>
                  <a:gd name="T26" fmla="*/ 0 w 61"/>
                  <a:gd name="T27" fmla="*/ 1 h 57"/>
                  <a:gd name="T28" fmla="*/ 1 w 61"/>
                  <a:gd name="T29" fmla="*/ 1 h 57"/>
                  <a:gd name="T30" fmla="*/ 1 w 61"/>
                  <a:gd name="T31" fmla="*/ 1 h 57"/>
                  <a:gd name="T32" fmla="*/ 1 w 61"/>
                  <a:gd name="T33" fmla="*/ 0 h 57"/>
                  <a:gd name="T34" fmla="*/ 1 w 61"/>
                  <a:gd name="T35" fmla="*/ 0 h 57"/>
                  <a:gd name="T36" fmla="*/ 1 w 61"/>
                  <a:gd name="T37" fmla="*/ 1 h 57"/>
                  <a:gd name="T38" fmla="*/ 2 w 61"/>
                  <a:gd name="T39" fmla="*/ 1 h 57"/>
                  <a:gd name="T40" fmla="*/ 2 w 61"/>
                  <a:gd name="T41" fmla="*/ 1 h 57"/>
                  <a:gd name="T42" fmla="*/ 2 w 61"/>
                  <a:gd name="T43" fmla="*/ 1 h 57"/>
                  <a:gd name="T44" fmla="*/ 2 w 61"/>
                  <a:gd name="T45" fmla="*/ 1 h 57"/>
                  <a:gd name="T46" fmla="*/ 2 w 61"/>
                  <a:gd name="T47" fmla="*/ 1 h 57"/>
                  <a:gd name="T48" fmla="*/ 2 w 61"/>
                  <a:gd name="T49" fmla="*/ 1 h 57"/>
                  <a:gd name="T50" fmla="*/ 2 w 61"/>
                  <a:gd name="T51" fmla="*/ 1 h 57"/>
                  <a:gd name="T52" fmla="*/ 2 w 61"/>
                  <a:gd name="T53" fmla="*/ 1 h 57"/>
                  <a:gd name="T54" fmla="*/ 2 w 61"/>
                  <a:gd name="T55" fmla="*/ 2 h 57"/>
                  <a:gd name="T56" fmla="*/ 2 w 61"/>
                  <a:gd name="T57" fmla="*/ 2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1" h="57">
                    <a:moveTo>
                      <a:pt x="51" y="50"/>
                    </a:moveTo>
                    <a:lnTo>
                      <a:pt x="46" y="54"/>
                    </a:lnTo>
                    <a:lnTo>
                      <a:pt x="44" y="55"/>
                    </a:lnTo>
                    <a:lnTo>
                      <a:pt x="42" y="57"/>
                    </a:lnTo>
                    <a:lnTo>
                      <a:pt x="41" y="57"/>
                    </a:lnTo>
                    <a:lnTo>
                      <a:pt x="36" y="54"/>
                    </a:lnTo>
                    <a:lnTo>
                      <a:pt x="29" y="49"/>
                    </a:lnTo>
                    <a:lnTo>
                      <a:pt x="23" y="42"/>
                    </a:lnTo>
                    <a:lnTo>
                      <a:pt x="16" y="35"/>
                    </a:lnTo>
                    <a:lnTo>
                      <a:pt x="11" y="28"/>
                    </a:lnTo>
                    <a:lnTo>
                      <a:pt x="6" y="24"/>
                    </a:lnTo>
                    <a:lnTo>
                      <a:pt x="3" y="19"/>
                    </a:lnTo>
                    <a:lnTo>
                      <a:pt x="1" y="18"/>
                    </a:lnTo>
                    <a:lnTo>
                      <a:pt x="0" y="11"/>
                    </a:lnTo>
                    <a:lnTo>
                      <a:pt x="1" y="5"/>
                    </a:lnTo>
                    <a:lnTo>
                      <a:pt x="7" y="2"/>
                    </a:lnTo>
                    <a:lnTo>
                      <a:pt x="13" y="0"/>
                    </a:lnTo>
                    <a:lnTo>
                      <a:pt x="21" y="0"/>
                    </a:lnTo>
                    <a:lnTo>
                      <a:pt x="29" y="1"/>
                    </a:lnTo>
                    <a:lnTo>
                      <a:pt x="37" y="4"/>
                    </a:lnTo>
                    <a:lnTo>
                      <a:pt x="44" y="11"/>
                    </a:lnTo>
                    <a:lnTo>
                      <a:pt x="50" y="17"/>
                    </a:lnTo>
                    <a:lnTo>
                      <a:pt x="56" y="22"/>
                    </a:lnTo>
                    <a:lnTo>
                      <a:pt x="60" y="24"/>
                    </a:lnTo>
                    <a:lnTo>
                      <a:pt x="61" y="25"/>
                    </a:lnTo>
                    <a:lnTo>
                      <a:pt x="61" y="27"/>
                    </a:lnTo>
                    <a:lnTo>
                      <a:pt x="61" y="32"/>
                    </a:lnTo>
                    <a:lnTo>
                      <a:pt x="58" y="40"/>
                    </a:lnTo>
                    <a:lnTo>
                      <a:pt x="51" y="50"/>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153"/>
              <p:cNvSpPr>
                <a:spLocks/>
              </p:cNvSpPr>
              <p:nvPr/>
            </p:nvSpPr>
            <p:spPr bwMode="auto">
              <a:xfrm>
                <a:off x="-375" y="981"/>
                <a:ext cx="14" cy="15"/>
              </a:xfrm>
              <a:custGeom>
                <a:avLst/>
                <a:gdLst>
                  <a:gd name="T0" fmla="*/ 1 w 27"/>
                  <a:gd name="T1" fmla="*/ 0 h 30"/>
                  <a:gd name="T2" fmla="*/ 1 w 27"/>
                  <a:gd name="T3" fmla="*/ 1 h 30"/>
                  <a:gd name="T4" fmla="*/ 1 w 27"/>
                  <a:gd name="T5" fmla="*/ 1 h 30"/>
                  <a:gd name="T6" fmla="*/ 1 w 27"/>
                  <a:gd name="T7" fmla="*/ 1 h 30"/>
                  <a:gd name="T8" fmla="*/ 1 w 27"/>
                  <a:gd name="T9" fmla="*/ 1 h 30"/>
                  <a:gd name="T10" fmla="*/ 1 w 27"/>
                  <a:gd name="T11" fmla="*/ 1 h 30"/>
                  <a:gd name="T12" fmla="*/ 1 w 27"/>
                  <a:gd name="T13" fmla="*/ 1 h 30"/>
                  <a:gd name="T14" fmla="*/ 1 w 27"/>
                  <a:gd name="T15" fmla="*/ 1 h 30"/>
                  <a:gd name="T16" fmla="*/ 1 w 27"/>
                  <a:gd name="T17" fmla="*/ 1 h 30"/>
                  <a:gd name="T18" fmla="*/ 1 w 27"/>
                  <a:gd name="T19" fmla="*/ 1 h 30"/>
                  <a:gd name="T20" fmla="*/ 1 w 27"/>
                  <a:gd name="T21" fmla="*/ 1 h 30"/>
                  <a:gd name="T22" fmla="*/ 1 w 27"/>
                  <a:gd name="T23" fmla="*/ 1 h 30"/>
                  <a:gd name="T24" fmla="*/ 0 w 27"/>
                  <a:gd name="T25" fmla="*/ 1 h 30"/>
                  <a:gd name="T26" fmla="*/ 1 w 27"/>
                  <a:gd name="T27" fmla="*/ 1 h 30"/>
                  <a:gd name="T28" fmla="*/ 1 w 27"/>
                  <a:gd name="T29" fmla="*/ 1 h 30"/>
                  <a:gd name="T30" fmla="*/ 1 w 27"/>
                  <a:gd name="T31" fmla="*/ 0 h 30"/>
                  <a:gd name="T32" fmla="*/ 1 w 27"/>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30">
                    <a:moveTo>
                      <a:pt x="26" y="0"/>
                    </a:moveTo>
                    <a:lnTo>
                      <a:pt x="27" y="6"/>
                    </a:lnTo>
                    <a:lnTo>
                      <a:pt x="26" y="13"/>
                    </a:lnTo>
                    <a:lnTo>
                      <a:pt x="24" y="19"/>
                    </a:lnTo>
                    <a:lnTo>
                      <a:pt x="21" y="24"/>
                    </a:lnTo>
                    <a:lnTo>
                      <a:pt x="15" y="29"/>
                    </a:lnTo>
                    <a:lnTo>
                      <a:pt x="9" y="30"/>
                    </a:lnTo>
                    <a:lnTo>
                      <a:pt x="6" y="29"/>
                    </a:lnTo>
                    <a:lnTo>
                      <a:pt x="4" y="28"/>
                    </a:lnTo>
                    <a:lnTo>
                      <a:pt x="2" y="26"/>
                    </a:lnTo>
                    <a:lnTo>
                      <a:pt x="1" y="25"/>
                    </a:lnTo>
                    <a:lnTo>
                      <a:pt x="0" y="24"/>
                    </a:lnTo>
                    <a:lnTo>
                      <a:pt x="3" y="14"/>
                    </a:lnTo>
                    <a:lnTo>
                      <a:pt x="12" y="6"/>
                    </a:lnTo>
                    <a:lnTo>
                      <a:pt x="22" y="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7" name="Freeform 154"/>
              <p:cNvSpPr>
                <a:spLocks/>
              </p:cNvSpPr>
              <p:nvPr/>
            </p:nvSpPr>
            <p:spPr bwMode="auto">
              <a:xfrm>
                <a:off x="-375" y="988"/>
                <a:ext cx="8" cy="8"/>
              </a:xfrm>
              <a:custGeom>
                <a:avLst/>
                <a:gdLst>
                  <a:gd name="T0" fmla="*/ 1 w 15"/>
                  <a:gd name="T1" fmla="*/ 1 h 15"/>
                  <a:gd name="T2" fmla="*/ 1 w 15"/>
                  <a:gd name="T3" fmla="*/ 1 h 15"/>
                  <a:gd name="T4" fmla="*/ 1 w 15"/>
                  <a:gd name="T5" fmla="*/ 1 h 15"/>
                  <a:gd name="T6" fmla="*/ 1 w 15"/>
                  <a:gd name="T7" fmla="*/ 1 h 15"/>
                  <a:gd name="T8" fmla="*/ 1 w 15"/>
                  <a:gd name="T9" fmla="*/ 1 h 15"/>
                  <a:gd name="T10" fmla="*/ 1 w 15"/>
                  <a:gd name="T11" fmla="*/ 1 h 15"/>
                  <a:gd name="T12" fmla="*/ 1 w 15"/>
                  <a:gd name="T13" fmla="*/ 1 h 15"/>
                  <a:gd name="T14" fmla="*/ 1 w 15"/>
                  <a:gd name="T15" fmla="*/ 1 h 15"/>
                  <a:gd name="T16" fmla="*/ 1 w 15"/>
                  <a:gd name="T17" fmla="*/ 1 h 15"/>
                  <a:gd name="T18" fmla="*/ 1 w 15"/>
                  <a:gd name="T19" fmla="*/ 0 h 15"/>
                  <a:gd name="T20" fmla="*/ 1 w 15"/>
                  <a:gd name="T21" fmla="*/ 0 h 15"/>
                  <a:gd name="T22" fmla="*/ 1 w 15"/>
                  <a:gd name="T23" fmla="*/ 1 h 15"/>
                  <a:gd name="T24" fmla="*/ 1 w 15"/>
                  <a:gd name="T25" fmla="*/ 1 h 15"/>
                  <a:gd name="T26" fmla="*/ 0 w 15"/>
                  <a:gd name="T27" fmla="*/ 1 h 15"/>
                  <a:gd name="T28" fmla="*/ 0 w 15"/>
                  <a:gd name="T29" fmla="*/ 1 h 15"/>
                  <a:gd name="T30" fmla="*/ 0 w 15"/>
                  <a:gd name="T31" fmla="*/ 1 h 15"/>
                  <a:gd name="T32" fmla="*/ 1 w 15"/>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5">
                    <a:moveTo>
                      <a:pt x="2" y="12"/>
                    </a:moveTo>
                    <a:lnTo>
                      <a:pt x="6" y="14"/>
                    </a:lnTo>
                    <a:lnTo>
                      <a:pt x="9" y="15"/>
                    </a:lnTo>
                    <a:lnTo>
                      <a:pt x="11" y="15"/>
                    </a:lnTo>
                    <a:lnTo>
                      <a:pt x="14" y="14"/>
                    </a:lnTo>
                    <a:lnTo>
                      <a:pt x="15" y="12"/>
                    </a:lnTo>
                    <a:lnTo>
                      <a:pt x="15" y="10"/>
                    </a:lnTo>
                    <a:lnTo>
                      <a:pt x="15" y="6"/>
                    </a:lnTo>
                    <a:lnTo>
                      <a:pt x="11" y="3"/>
                    </a:lnTo>
                    <a:lnTo>
                      <a:pt x="7" y="0"/>
                    </a:lnTo>
                    <a:lnTo>
                      <a:pt x="4" y="0"/>
                    </a:lnTo>
                    <a:lnTo>
                      <a:pt x="2" y="2"/>
                    </a:lnTo>
                    <a:lnTo>
                      <a:pt x="1" y="4"/>
                    </a:lnTo>
                    <a:lnTo>
                      <a:pt x="0" y="6"/>
                    </a:lnTo>
                    <a:lnTo>
                      <a:pt x="0" y="7"/>
                    </a:lnTo>
                    <a:lnTo>
                      <a:pt x="0" y="10"/>
                    </a:lnTo>
                    <a:lnTo>
                      <a:pt x="2" y="12"/>
                    </a:lnTo>
                    <a:close/>
                  </a:path>
                </a:pathLst>
              </a:custGeom>
              <a:solidFill>
                <a:srgbClr val="3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8" name="Freeform 155"/>
              <p:cNvSpPr>
                <a:spLocks/>
              </p:cNvSpPr>
              <p:nvPr/>
            </p:nvSpPr>
            <p:spPr bwMode="auto">
              <a:xfrm>
                <a:off x="-377" y="981"/>
                <a:ext cx="16" cy="12"/>
              </a:xfrm>
              <a:custGeom>
                <a:avLst/>
                <a:gdLst>
                  <a:gd name="T0" fmla="*/ 1 w 32"/>
                  <a:gd name="T1" fmla="*/ 0 h 26"/>
                  <a:gd name="T2" fmla="*/ 1 w 32"/>
                  <a:gd name="T3" fmla="*/ 0 h 26"/>
                  <a:gd name="T4" fmla="*/ 1 w 32"/>
                  <a:gd name="T5" fmla="*/ 0 h 26"/>
                  <a:gd name="T6" fmla="*/ 1 w 32"/>
                  <a:gd name="T7" fmla="*/ 0 h 26"/>
                  <a:gd name="T8" fmla="*/ 0 w 32"/>
                  <a:gd name="T9" fmla="*/ 0 h 26"/>
                  <a:gd name="T10" fmla="*/ 0 w 32"/>
                  <a:gd name="T11" fmla="*/ 0 h 26"/>
                  <a:gd name="T12" fmla="*/ 1 w 32"/>
                  <a:gd name="T13" fmla="*/ 0 h 26"/>
                  <a:gd name="T14" fmla="*/ 1 w 32"/>
                  <a:gd name="T15" fmla="*/ 0 h 26"/>
                  <a:gd name="T16" fmla="*/ 1 w 32"/>
                  <a:gd name="T17" fmla="*/ 0 h 26"/>
                  <a:gd name="T18" fmla="*/ 1 w 32"/>
                  <a:gd name="T19" fmla="*/ 0 h 26"/>
                  <a:gd name="T20" fmla="*/ 1 w 32"/>
                  <a:gd name="T21" fmla="*/ 0 h 26"/>
                  <a:gd name="T22" fmla="*/ 1 w 32"/>
                  <a:gd name="T23" fmla="*/ 0 h 26"/>
                  <a:gd name="T24" fmla="*/ 1 w 32"/>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26">
                    <a:moveTo>
                      <a:pt x="32" y="0"/>
                    </a:moveTo>
                    <a:lnTo>
                      <a:pt x="29" y="0"/>
                    </a:lnTo>
                    <a:lnTo>
                      <a:pt x="22" y="3"/>
                    </a:lnTo>
                    <a:lnTo>
                      <a:pt x="10" y="10"/>
                    </a:lnTo>
                    <a:lnTo>
                      <a:pt x="0" y="24"/>
                    </a:lnTo>
                    <a:lnTo>
                      <a:pt x="0" y="25"/>
                    </a:lnTo>
                    <a:lnTo>
                      <a:pt x="2" y="25"/>
                    </a:lnTo>
                    <a:lnTo>
                      <a:pt x="5" y="26"/>
                    </a:lnTo>
                    <a:lnTo>
                      <a:pt x="7" y="26"/>
                    </a:lnTo>
                    <a:lnTo>
                      <a:pt x="8" y="24"/>
                    </a:lnTo>
                    <a:lnTo>
                      <a:pt x="12" y="17"/>
                    </a:lnTo>
                    <a:lnTo>
                      <a:pt x="20" y="9"/>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9" name="Freeform 156"/>
              <p:cNvSpPr>
                <a:spLocks/>
              </p:cNvSpPr>
              <p:nvPr/>
            </p:nvSpPr>
            <p:spPr bwMode="auto">
              <a:xfrm>
                <a:off x="-342" y="944"/>
                <a:ext cx="23" cy="28"/>
              </a:xfrm>
              <a:custGeom>
                <a:avLst/>
                <a:gdLst>
                  <a:gd name="T0" fmla="*/ 2 w 45"/>
                  <a:gd name="T1" fmla="*/ 0 h 54"/>
                  <a:gd name="T2" fmla="*/ 2 w 45"/>
                  <a:gd name="T3" fmla="*/ 1 h 54"/>
                  <a:gd name="T4" fmla="*/ 2 w 45"/>
                  <a:gd name="T5" fmla="*/ 1 h 54"/>
                  <a:gd name="T6" fmla="*/ 2 w 45"/>
                  <a:gd name="T7" fmla="*/ 1 h 54"/>
                  <a:gd name="T8" fmla="*/ 1 w 45"/>
                  <a:gd name="T9" fmla="*/ 2 h 54"/>
                  <a:gd name="T10" fmla="*/ 1 w 45"/>
                  <a:gd name="T11" fmla="*/ 2 h 54"/>
                  <a:gd name="T12" fmla="*/ 1 w 45"/>
                  <a:gd name="T13" fmla="*/ 2 h 54"/>
                  <a:gd name="T14" fmla="*/ 1 w 45"/>
                  <a:gd name="T15" fmla="*/ 2 h 54"/>
                  <a:gd name="T16" fmla="*/ 1 w 45"/>
                  <a:gd name="T17" fmla="*/ 2 h 54"/>
                  <a:gd name="T18" fmla="*/ 1 w 45"/>
                  <a:gd name="T19" fmla="*/ 2 h 54"/>
                  <a:gd name="T20" fmla="*/ 1 w 45"/>
                  <a:gd name="T21" fmla="*/ 2 h 54"/>
                  <a:gd name="T22" fmla="*/ 0 w 45"/>
                  <a:gd name="T23" fmla="*/ 2 h 54"/>
                  <a:gd name="T24" fmla="*/ 0 w 45"/>
                  <a:gd name="T25" fmla="*/ 2 h 54"/>
                  <a:gd name="T26" fmla="*/ 1 w 45"/>
                  <a:gd name="T27" fmla="*/ 2 h 54"/>
                  <a:gd name="T28" fmla="*/ 1 w 45"/>
                  <a:gd name="T29" fmla="*/ 1 h 54"/>
                  <a:gd name="T30" fmla="*/ 1 w 45"/>
                  <a:gd name="T31" fmla="*/ 1 h 54"/>
                  <a:gd name="T32" fmla="*/ 1 w 45"/>
                  <a:gd name="T33" fmla="*/ 1 h 54"/>
                  <a:gd name="T34" fmla="*/ 1 w 45"/>
                  <a:gd name="T35" fmla="*/ 1 h 54"/>
                  <a:gd name="T36" fmla="*/ 2 w 45"/>
                  <a:gd name="T37" fmla="*/ 1 h 54"/>
                  <a:gd name="T38" fmla="*/ 2 w 45"/>
                  <a:gd name="T39" fmla="*/ 0 h 54"/>
                  <a:gd name="T40" fmla="*/ 2 w 45"/>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54">
                    <a:moveTo>
                      <a:pt x="45" y="0"/>
                    </a:moveTo>
                    <a:lnTo>
                      <a:pt x="45" y="9"/>
                    </a:lnTo>
                    <a:lnTo>
                      <a:pt x="41" y="19"/>
                    </a:lnTo>
                    <a:lnTo>
                      <a:pt x="35" y="29"/>
                    </a:lnTo>
                    <a:lnTo>
                      <a:pt x="29" y="37"/>
                    </a:lnTo>
                    <a:lnTo>
                      <a:pt x="18" y="49"/>
                    </a:lnTo>
                    <a:lnTo>
                      <a:pt x="10" y="53"/>
                    </a:lnTo>
                    <a:lnTo>
                      <a:pt x="5" y="54"/>
                    </a:lnTo>
                    <a:lnTo>
                      <a:pt x="4" y="53"/>
                    </a:lnTo>
                    <a:lnTo>
                      <a:pt x="4" y="52"/>
                    </a:lnTo>
                    <a:lnTo>
                      <a:pt x="3" y="51"/>
                    </a:lnTo>
                    <a:lnTo>
                      <a:pt x="0" y="48"/>
                    </a:lnTo>
                    <a:lnTo>
                      <a:pt x="0" y="46"/>
                    </a:lnTo>
                    <a:lnTo>
                      <a:pt x="3" y="39"/>
                    </a:lnTo>
                    <a:lnTo>
                      <a:pt x="9" y="31"/>
                    </a:lnTo>
                    <a:lnTo>
                      <a:pt x="15" y="23"/>
                    </a:lnTo>
                    <a:lnTo>
                      <a:pt x="24" y="16"/>
                    </a:lnTo>
                    <a:lnTo>
                      <a:pt x="32" y="9"/>
                    </a:lnTo>
                    <a:lnTo>
                      <a:pt x="37" y="3"/>
                    </a:lnTo>
                    <a:lnTo>
                      <a:pt x="43" y="0"/>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0" name="Freeform 157"/>
              <p:cNvSpPr>
                <a:spLocks/>
              </p:cNvSpPr>
              <p:nvPr/>
            </p:nvSpPr>
            <p:spPr bwMode="auto">
              <a:xfrm>
                <a:off x="-342" y="962"/>
                <a:ext cx="9" cy="10"/>
              </a:xfrm>
              <a:custGeom>
                <a:avLst/>
                <a:gdLst>
                  <a:gd name="T0" fmla="*/ 0 w 19"/>
                  <a:gd name="T1" fmla="*/ 1 h 18"/>
                  <a:gd name="T2" fmla="*/ 0 w 19"/>
                  <a:gd name="T3" fmla="*/ 1 h 18"/>
                  <a:gd name="T4" fmla="*/ 0 w 19"/>
                  <a:gd name="T5" fmla="*/ 1 h 18"/>
                  <a:gd name="T6" fmla="*/ 0 w 19"/>
                  <a:gd name="T7" fmla="*/ 1 h 18"/>
                  <a:gd name="T8" fmla="*/ 0 w 19"/>
                  <a:gd name="T9" fmla="*/ 1 h 18"/>
                  <a:gd name="T10" fmla="*/ 0 w 19"/>
                  <a:gd name="T11" fmla="*/ 1 h 18"/>
                  <a:gd name="T12" fmla="*/ 0 w 19"/>
                  <a:gd name="T13" fmla="*/ 1 h 18"/>
                  <a:gd name="T14" fmla="*/ 0 w 19"/>
                  <a:gd name="T15" fmla="*/ 1 h 18"/>
                  <a:gd name="T16" fmla="*/ 0 w 19"/>
                  <a:gd name="T17" fmla="*/ 1 h 18"/>
                  <a:gd name="T18" fmla="*/ 0 w 19"/>
                  <a:gd name="T19" fmla="*/ 0 h 18"/>
                  <a:gd name="T20" fmla="*/ 0 w 19"/>
                  <a:gd name="T21" fmla="*/ 0 h 18"/>
                  <a:gd name="T22" fmla="*/ 0 w 19"/>
                  <a:gd name="T23" fmla="*/ 1 h 18"/>
                  <a:gd name="T24" fmla="*/ 0 w 19"/>
                  <a:gd name="T25" fmla="*/ 1 h 18"/>
                  <a:gd name="T26" fmla="*/ 0 w 19"/>
                  <a:gd name="T27" fmla="*/ 1 h 18"/>
                  <a:gd name="T28" fmla="*/ 0 w 19"/>
                  <a:gd name="T29" fmla="*/ 1 h 18"/>
                  <a:gd name="T30" fmla="*/ 0 w 19"/>
                  <a:gd name="T31" fmla="*/ 1 h 18"/>
                  <a:gd name="T32" fmla="*/ 0 w 19"/>
                  <a:gd name="T33" fmla="*/ 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8">
                    <a:moveTo>
                      <a:pt x="3" y="16"/>
                    </a:moveTo>
                    <a:lnTo>
                      <a:pt x="6" y="18"/>
                    </a:lnTo>
                    <a:lnTo>
                      <a:pt x="10" y="18"/>
                    </a:lnTo>
                    <a:lnTo>
                      <a:pt x="13" y="17"/>
                    </a:lnTo>
                    <a:lnTo>
                      <a:pt x="16" y="15"/>
                    </a:lnTo>
                    <a:lnTo>
                      <a:pt x="19" y="11"/>
                    </a:lnTo>
                    <a:lnTo>
                      <a:pt x="19" y="8"/>
                    </a:lnTo>
                    <a:lnTo>
                      <a:pt x="18" y="4"/>
                    </a:lnTo>
                    <a:lnTo>
                      <a:pt x="15" y="1"/>
                    </a:lnTo>
                    <a:lnTo>
                      <a:pt x="12" y="0"/>
                    </a:lnTo>
                    <a:lnTo>
                      <a:pt x="10" y="0"/>
                    </a:lnTo>
                    <a:lnTo>
                      <a:pt x="6" y="1"/>
                    </a:lnTo>
                    <a:lnTo>
                      <a:pt x="4" y="3"/>
                    </a:lnTo>
                    <a:lnTo>
                      <a:pt x="1" y="7"/>
                    </a:lnTo>
                    <a:lnTo>
                      <a:pt x="0" y="10"/>
                    </a:lnTo>
                    <a:lnTo>
                      <a:pt x="0" y="13"/>
                    </a:lnTo>
                    <a:lnTo>
                      <a:pt x="3" y="16"/>
                    </a:lnTo>
                    <a:close/>
                  </a:path>
                </a:pathLst>
              </a:custGeom>
              <a:solidFill>
                <a:srgbClr val="3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1" name="Freeform 158"/>
              <p:cNvSpPr>
                <a:spLocks/>
              </p:cNvSpPr>
              <p:nvPr/>
            </p:nvSpPr>
            <p:spPr bwMode="auto">
              <a:xfrm>
                <a:off x="-346" y="944"/>
                <a:ext cx="27" cy="26"/>
              </a:xfrm>
              <a:custGeom>
                <a:avLst/>
                <a:gdLst>
                  <a:gd name="T0" fmla="*/ 2 w 54"/>
                  <a:gd name="T1" fmla="*/ 0 h 52"/>
                  <a:gd name="T2" fmla="*/ 2 w 54"/>
                  <a:gd name="T3" fmla="*/ 0 h 52"/>
                  <a:gd name="T4" fmla="*/ 2 w 54"/>
                  <a:gd name="T5" fmla="*/ 1 h 52"/>
                  <a:gd name="T6" fmla="*/ 2 w 54"/>
                  <a:gd name="T7" fmla="*/ 1 h 52"/>
                  <a:gd name="T8" fmla="*/ 2 w 54"/>
                  <a:gd name="T9" fmla="*/ 1 h 52"/>
                  <a:gd name="T10" fmla="*/ 1 w 54"/>
                  <a:gd name="T11" fmla="*/ 1 h 52"/>
                  <a:gd name="T12" fmla="*/ 1 w 54"/>
                  <a:gd name="T13" fmla="*/ 1 h 52"/>
                  <a:gd name="T14" fmla="*/ 1 w 54"/>
                  <a:gd name="T15" fmla="*/ 2 h 52"/>
                  <a:gd name="T16" fmla="*/ 0 w 54"/>
                  <a:gd name="T17" fmla="*/ 2 h 52"/>
                  <a:gd name="T18" fmla="*/ 1 w 54"/>
                  <a:gd name="T19" fmla="*/ 2 h 52"/>
                  <a:gd name="T20" fmla="*/ 1 w 54"/>
                  <a:gd name="T21" fmla="*/ 2 h 52"/>
                  <a:gd name="T22" fmla="*/ 1 w 54"/>
                  <a:gd name="T23" fmla="*/ 2 h 52"/>
                  <a:gd name="T24" fmla="*/ 1 w 54"/>
                  <a:gd name="T25" fmla="*/ 2 h 52"/>
                  <a:gd name="T26" fmla="*/ 1 w 54"/>
                  <a:gd name="T27" fmla="*/ 2 h 52"/>
                  <a:gd name="T28" fmla="*/ 1 w 54"/>
                  <a:gd name="T29" fmla="*/ 2 h 52"/>
                  <a:gd name="T30" fmla="*/ 1 w 54"/>
                  <a:gd name="T31" fmla="*/ 2 h 52"/>
                  <a:gd name="T32" fmla="*/ 1 w 54"/>
                  <a:gd name="T33" fmla="*/ 2 h 52"/>
                  <a:gd name="T34" fmla="*/ 1 w 54"/>
                  <a:gd name="T35" fmla="*/ 1 h 52"/>
                  <a:gd name="T36" fmla="*/ 2 w 54"/>
                  <a:gd name="T37" fmla="*/ 1 h 52"/>
                  <a:gd name="T38" fmla="*/ 2 w 54"/>
                  <a:gd name="T39" fmla="*/ 1 h 52"/>
                  <a:gd name="T40" fmla="*/ 2 w 54"/>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52">
                    <a:moveTo>
                      <a:pt x="54" y="0"/>
                    </a:moveTo>
                    <a:lnTo>
                      <a:pt x="53" y="0"/>
                    </a:lnTo>
                    <a:lnTo>
                      <a:pt x="50" y="1"/>
                    </a:lnTo>
                    <a:lnTo>
                      <a:pt x="44" y="3"/>
                    </a:lnTo>
                    <a:lnTo>
                      <a:pt x="37" y="8"/>
                    </a:lnTo>
                    <a:lnTo>
                      <a:pt x="29" y="14"/>
                    </a:lnTo>
                    <a:lnTo>
                      <a:pt x="20" y="23"/>
                    </a:lnTo>
                    <a:lnTo>
                      <a:pt x="11" y="34"/>
                    </a:lnTo>
                    <a:lnTo>
                      <a:pt x="0" y="49"/>
                    </a:lnTo>
                    <a:lnTo>
                      <a:pt x="1" y="50"/>
                    </a:lnTo>
                    <a:lnTo>
                      <a:pt x="4" y="52"/>
                    </a:lnTo>
                    <a:lnTo>
                      <a:pt x="7" y="52"/>
                    </a:lnTo>
                    <a:lnTo>
                      <a:pt x="9" y="50"/>
                    </a:lnTo>
                    <a:lnTo>
                      <a:pt x="9" y="49"/>
                    </a:lnTo>
                    <a:lnTo>
                      <a:pt x="12" y="46"/>
                    </a:lnTo>
                    <a:lnTo>
                      <a:pt x="14" y="41"/>
                    </a:lnTo>
                    <a:lnTo>
                      <a:pt x="19" y="35"/>
                    </a:lnTo>
                    <a:lnTo>
                      <a:pt x="24" y="27"/>
                    </a:lnTo>
                    <a:lnTo>
                      <a:pt x="33" y="19"/>
                    </a:lnTo>
                    <a:lnTo>
                      <a:pt x="42" y="1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2" name="Freeform 159"/>
              <p:cNvSpPr>
                <a:spLocks/>
              </p:cNvSpPr>
              <p:nvPr/>
            </p:nvSpPr>
            <p:spPr bwMode="auto">
              <a:xfrm>
                <a:off x="-400" y="874"/>
                <a:ext cx="122" cy="64"/>
              </a:xfrm>
              <a:custGeom>
                <a:avLst/>
                <a:gdLst>
                  <a:gd name="T0" fmla="*/ 8 w 243"/>
                  <a:gd name="T1" fmla="*/ 2 h 127"/>
                  <a:gd name="T2" fmla="*/ 8 w 243"/>
                  <a:gd name="T3" fmla="*/ 2 h 127"/>
                  <a:gd name="T4" fmla="*/ 8 w 243"/>
                  <a:gd name="T5" fmla="*/ 2 h 127"/>
                  <a:gd name="T6" fmla="*/ 7 w 243"/>
                  <a:gd name="T7" fmla="*/ 2 h 127"/>
                  <a:gd name="T8" fmla="*/ 7 w 243"/>
                  <a:gd name="T9" fmla="*/ 1 h 127"/>
                  <a:gd name="T10" fmla="*/ 7 w 243"/>
                  <a:gd name="T11" fmla="*/ 1 h 127"/>
                  <a:gd name="T12" fmla="*/ 7 w 243"/>
                  <a:gd name="T13" fmla="*/ 1 h 127"/>
                  <a:gd name="T14" fmla="*/ 6 w 243"/>
                  <a:gd name="T15" fmla="*/ 1 h 127"/>
                  <a:gd name="T16" fmla="*/ 6 w 243"/>
                  <a:gd name="T17" fmla="*/ 1 h 127"/>
                  <a:gd name="T18" fmla="*/ 6 w 243"/>
                  <a:gd name="T19" fmla="*/ 1 h 127"/>
                  <a:gd name="T20" fmla="*/ 6 w 243"/>
                  <a:gd name="T21" fmla="*/ 1 h 127"/>
                  <a:gd name="T22" fmla="*/ 5 w 243"/>
                  <a:gd name="T23" fmla="*/ 0 h 127"/>
                  <a:gd name="T24" fmla="*/ 5 w 243"/>
                  <a:gd name="T25" fmla="*/ 1 h 127"/>
                  <a:gd name="T26" fmla="*/ 4 w 243"/>
                  <a:gd name="T27" fmla="*/ 1 h 127"/>
                  <a:gd name="T28" fmla="*/ 4 w 243"/>
                  <a:gd name="T29" fmla="*/ 1 h 127"/>
                  <a:gd name="T30" fmla="*/ 4 w 243"/>
                  <a:gd name="T31" fmla="*/ 1 h 127"/>
                  <a:gd name="T32" fmla="*/ 3 w 243"/>
                  <a:gd name="T33" fmla="*/ 1 h 127"/>
                  <a:gd name="T34" fmla="*/ 3 w 243"/>
                  <a:gd name="T35" fmla="*/ 1 h 127"/>
                  <a:gd name="T36" fmla="*/ 3 w 243"/>
                  <a:gd name="T37" fmla="*/ 1 h 127"/>
                  <a:gd name="T38" fmla="*/ 3 w 243"/>
                  <a:gd name="T39" fmla="*/ 1 h 127"/>
                  <a:gd name="T40" fmla="*/ 3 w 243"/>
                  <a:gd name="T41" fmla="*/ 1 h 127"/>
                  <a:gd name="T42" fmla="*/ 2 w 243"/>
                  <a:gd name="T43" fmla="*/ 2 h 127"/>
                  <a:gd name="T44" fmla="*/ 2 w 243"/>
                  <a:gd name="T45" fmla="*/ 2 h 127"/>
                  <a:gd name="T46" fmla="*/ 2 w 243"/>
                  <a:gd name="T47" fmla="*/ 2 h 127"/>
                  <a:gd name="T48" fmla="*/ 2 w 243"/>
                  <a:gd name="T49" fmla="*/ 2 h 127"/>
                  <a:gd name="T50" fmla="*/ 1 w 243"/>
                  <a:gd name="T51" fmla="*/ 2 h 127"/>
                  <a:gd name="T52" fmla="*/ 1 w 243"/>
                  <a:gd name="T53" fmla="*/ 3 h 127"/>
                  <a:gd name="T54" fmla="*/ 1 w 243"/>
                  <a:gd name="T55" fmla="*/ 3 h 127"/>
                  <a:gd name="T56" fmla="*/ 1 w 243"/>
                  <a:gd name="T57" fmla="*/ 3 h 127"/>
                  <a:gd name="T58" fmla="*/ 1 w 243"/>
                  <a:gd name="T59" fmla="*/ 3 h 127"/>
                  <a:gd name="T60" fmla="*/ 1 w 243"/>
                  <a:gd name="T61" fmla="*/ 4 h 127"/>
                  <a:gd name="T62" fmla="*/ 1 w 243"/>
                  <a:gd name="T63" fmla="*/ 4 h 127"/>
                  <a:gd name="T64" fmla="*/ 1 w 243"/>
                  <a:gd name="T65" fmla="*/ 4 h 127"/>
                  <a:gd name="T66" fmla="*/ 1 w 243"/>
                  <a:gd name="T67" fmla="*/ 4 h 127"/>
                  <a:gd name="T68" fmla="*/ 1 w 243"/>
                  <a:gd name="T69" fmla="*/ 4 h 127"/>
                  <a:gd name="T70" fmla="*/ 1 w 243"/>
                  <a:gd name="T71" fmla="*/ 4 h 127"/>
                  <a:gd name="T72" fmla="*/ 2 w 243"/>
                  <a:gd name="T73" fmla="*/ 4 h 127"/>
                  <a:gd name="T74" fmla="*/ 2 w 243"/>
                  <a:gd name="T75" fmla="*/ 4 h 127"/>
                  <a:gd name="T76" fmla="*/ 2 w 243"/>
                  <a:gd name="T77" fmla="*/ 3 h 127"/>
                  <a:gd name="T78" fmla="*/ 2 w 243"/>
                  <a:gd name="T79" fmla="*/ 3 h 127"/>
                  <a:gd name="T80" fmla="*/ 3 w 243"/>
                  <a:gd name="T81" fmla="*/ 3 h 127"/>
                  <a:gd name="T82" fmla="*/ 3 w 243"/>
                  <a:gd name="T83" fmla="*/ 3 h 127"/>
                  <a:gd name="T84" fmla="*/ 3 w 243"/>
                  <a:gd name="T85" fmla="*/ 2 h 127"/>
                  <a:gd name="T86" fmla="*/ 3 w 243"/>
                  <a:gd name="T87" fmla="*/ 2 h 127"/>
                  <a:gd name="T88" fmla="*/ 4 w 243"/>
                  <a:gd name="T89" fmla="*/ 2 h 127"/>
                  <a:gd name="T90" fmla="*/ 4 w 243"/>
                  <a:gd name="T91" fmla="*/ 2 h 127"/>
                  <a:gd name="T92" fmla="*/ 4 w 243"/>
                  <a:gd name="T93" fmla="*/ 2 h 127"/>
                  <a:gd name="T94" fmla="*/ 5 w 243"/>
                  <a:gd name="T95" fmla="*/ 2 h 127"/>
                  <a:gd name="T96" fmla="*/ 5 w 243"/>
                  <a:gd name="T97" fmla="*/ 2 h 127"/>
                  <a:gd name="T98" fmla="*/ 5 w 243"/>
                  <a:gd name="T99" fmla="*/ 2 h 127"/>
                  <a:gd name="T100" fmla="*/ 6 w 243"/>
                  <a:gd name="T101" fmla="*/ 3 h 127"/>
                  <a:gd name="T102" fmla="*/ 6 w 243"/>
                  <a:gd name="T103" fmla="*/ 3 h 127"/>
                  <a:gd name="T104" fmla="*/ 7 w 243"/>
                  <a:gd name="T105" fmla="*/ 3 h 127"/>
                  <a:gd name="T106" fmla="*/ 7 w 243"/>
                  <a:gd name="T107" fmla="*/ 4 h 127"/>
                  <a:gd name="T108" fmla="*/ 8 w 243"/>
                  <a:gd name="T109" fmla="*/ 4 h 127"/>
                  <a:gd name="T110" fmla="*/ 8 w 243"/>
                  <a:gd name="T111" fmla="*/ 3 h 1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3" h="127">
                    <a:moveTo>
                      <a:pt x="234" y="63"/>
                    </a:moveTo>
                    <a:lnTo>
                      <a:pt x="234" y="61"/>
                    </a:lnTo>
                    <a:lnTo>
                      <a:pt x="234" y="59"/>
                    </a:lnTo>
                    <a:lnTo>
                      <a:pt x="234" y="58"/>
                    </a:lnTo>
                    <a:lnTo>
                      <a:pt x="233" y="57"/>
                    </a:lnTo>
                    <a:lnTo>
                      <a:pt x="233" y="54"/>
                    </a:lnTo>
                    <a:lnTo>
                      <a:pt x="233" y="53"/>
                    </a:lnTo>
                    <a:lnTo>
                      <a:pt x="232" y="51"/>
                    </a:lnTo>
                    <a:lnTo>
                      <a:pt x="232" y="50"/>
                    </a:lnTo>
                    <a:lnTo>
                      <a:pt x="231" y="49"/>
                    </a:lnTo>
                    <a:lnTo>
                      <a:pt x="231" y="46"/>
                    </a:lnTo>
                    <a:lnTo>
                      <a:pt x="229" y="45"/>
                    </a:lnTo>
                    <a:lnTo>
                      <a:pt x="229" y="44"/>
                    </a:lnTo>
                    <a:lnTo>
                      <a:pt x="227" y="41"/>
                    </a:lnTo>
                    <a:lnTo>
                      <a:pt x="225" y="38"/>
                    </a:lnTo>
                    <a:lnTo>
                      <a:pt x="223" y="36"/>
                    </a:lnTo>
                    <a:lnTo>
                      <a:pt x="220" y="33"/>
                    </a:lnTo>
                    <a:lnTo>
                      <a:pt x="217" y="29"/>
                    </a:lnTo>
                    <a:lnTo>
                      <a:pt x="214" y="29"/>
                    </a:lnTo>
                    <a:lnTo>
                      <a:pt x="211" y="28"/>
                    </a:lnTo>
                    <a:lnTo>
                      <a:pt x="208" y="26"/>
                    </a:lnTo>
                    <a:lnTo>
                      <a:pt x="206" y="23"/>
                    </a:lnTo>
                    <a:lnTo>
                      <a:pt x="205" y="21"/>
                    </a:lnTo>
                    <a:lnTo>
                      <a:pt x="204" y="20"/>
                    </a:lnTo>
                    <a:lnTo>
                      <a:pt x="202" y="18"/>
                    </a:lnTo>
                    <a:lnTo>
                      <a:pt x="201" y="16"/>
                    </a:lnTo>
                    <a:lnTo>
                      <a:pt x="198" y="16"/>
                    </a:lnTo>
                    <a:lnTo>
                      <a:pt x="197" y="15"/>
                    </a:lnTo>
                    <a:lnTo>
                      <a:pt x="195" y="15"/>
                    </a:lnTo>
                    <a:lnTo>
                      <a:pt x="193" y="14"/>
                    </a:lnTo>
                    <a:lnTo>
                      <a:pt x="191" y="13"/>
                    </a:lnTo>
                    <a:lnTo>
                      <a:pt x="189" y="12"/>
                    </a:lnTo>
                    <a:lnTo>
                      <a:pt x="187" y="11"/>
                    </a:lnTo>
                    <a:lnTo>
                      <a:pt x="184" y="10"/>
                    </a:lnTo>
                    <a:lnTo>
                      <a:pt x="183" y="8"/>
                    </a:lnTo>
                    <a:lnTo>
                      <a:pt x="181" y="7"/>
                    </a:lnTo>
                    <a:lnTo>
                      <a:pt x="179" y="6"/>
                    </a:lnTo>
                    <a:lnTo>
                      <a:pt x="176" y="5"/>
                    </a:lnTo>
                    <a:lnTo>
                      <a:pt x="175" y="4"/>
                    </a:lnTo>
                    <a:lnTo>
                      <a:pt x="173" y="4"/>
                    </a:lnTo>
                    <a:lnTo>
                      <a:pt x="171" y="3"/>
                    </a:lnTo>
                    <a:lnTo>
                      <a:pt x="167" y="2"/>
                    </a:lnTo>
                    <a:lnTo>
                      <a:pt x="165" y="3"/>
                    </a:lnTo>
                    <a:lnTo>
                      <a:pt x="163" y="4"/>
                    </a:lnTo>
                    <a:lnTo>
                      <a:pt x="159" y="4"/>
                    </a:lnTo>
                    <a:lnTo>
                      <a:pt x="156" y="3"/>
                    </a:lnTo>
                    <a:lnTo>
                      <a:pt x="153" y="2"/>
                    </a:lnTo>
                    <a:lnTo>
                      <a:pt x="150" y="0"/>
                    </a:lnTo>
                    <a:lnTo>
                      <a:pt x="146" y="0"/>
                    </a:lnTo>
                    <a:lnTo>
                      <a:pt x="143" y="2"/>
                    </a:lnTo>
                    <a:lnTo>
                      <a:pt x="141" y="3"/>
                    </a:lnTo>
                    <a:lnTo>
                      <a:pt x="138" y="4"/>
                    </a:lnTo>
                    <a:lnTo>
                      <a:pt x="135" y="4"/>
                    </a:lnTo>
                    <a:lnTo>
                      <a:pt x="133" y="4"/>
                    </a:lnTo>
                    <a:lnTo>
                      <a:pt x="130" y="3"/>
                    </a:lnTo>
                    <a:lnTo>
                      <a:pt x="128" y="3"/>
                    </a:lnTo>
                    <a:lnTo>
                      <a:pt x="126" y="3"/>
                    </a:lnTo>
                    <a:lnTo>
                      <a:pt x="122" y="4"/>
                    </a:lnTo>
                    <a:lnTo>
                      <a:pt x="120" y="5"/>
                    </a:lnTo>
                    <a:lnTo>
                      <a:pt x="118" y="7"/>
                    </a:lnTo>
                    <a:lnTo>
                      <a:pt x="114" y="8"/>
                    </a:lnTo>
                    <a:lnTo>
                      <a:pt x="111" y="10"/>
                    </a:lnTo>
                    <a:lnTo>
                      <a:pt x="108" y="8"/>
                    </a:lnTo>
                    <a:lnTo>
                      <a:pt x="105" y="8"/>
                    </a:lnTo>
                    <a:lnTo>
                      <a:pt x="101" y="10"/>
                    </a:lnTo>
                    <a:lnTo>
                      <a:pt x="98" y="11"/>
                    </a:lnTo>
                    <a:lnTo>
                      <a:pt x="96" y="11"/>
                    </a:lnTo>
                    <a:lnTo>
                      <a:pt x="93" y="11"/>
                    </a:lnTo>
                    <a:lnTo>
                      <a:pt x="91" y="12"/>
                    </a:lnTo>
                    <a:lnTo>
                      <a:pt x="89" y="13"/>
                    </a:lnTo>
                    <a:lnTo>
                      <a:pt x="87" y="15"/>
                    </a:lnTo>
                    <a:lnTo>
                      <a:pt x="84" y="16"/>
                    </a:lnTo>
                    <a:lnTo>
                      <a:pt x="82" y="19"/>
                    </a:lnTo>
                    <a:lnTo>
                      <a:pt x="81" y="20"/>
                    </a:lnTo>
                    <a:lnTo>
                      <a:pt x="81" y="21"/>
                    </a:lnTo>
                    <a:lnTo>
                      <a:pt x="80" y="23"/>
                    </a:lnTo>
                    <a:lnTo>
                      <a:pt x="78" y="25"/>
                    </a:lnTo>
                    <a:lnTo>
                      <a:pt x="76" y="26"/>
                    </a:lnTo>
                    <a:lnTo>
                      <a:pt x="75" y="26"/>
                    </a:lnTo>
                    <a:lnTo>
                      <a:pt x="73" y="27"/>
                    </a:lnTo>
                    <a:lnTo>
                      <a:pt x="70" y="28"/>
                    </a:lnTo>
                    <a:lnTo>
                      <a:pt x="68" y="29"/>
                    </a:lnTo>
                    <a:lnTo>
                      <a:pt x="67" y="29"/>
                    </a:lnTo>
                    <a:lnTo>
                      <a:pt x="65" y="30"/>
                    </a:lnTo>
                    <a:lnTo>
                      <a:pt x="62" y="31"/>
                    </a:lnTo>
                    <a:lnTo>
                      <a:pt x="60" y="34"/>
                    </a:lnTo>
                    <a:lnTo>
                      <a:pt x="60" y="35"/>
                    </a:lnTo>
                    <a:lnTo>
                      <a:pt x="59" y="36"/>
                    </a:lnTo>
                    <a:lnTo>
                      <a:pt x="58" y="37"/>
                    </a:lnTo>
                    <a:lnTo>
                      <a:pt x="55" y="40"/>
                    </a:lnTo>
                    <a:lnTo>
                      <a:pt x="54" y="40"/>
                    </a:lnTo>
                    <a:lnTo>
                      <a:pt x="53" y="41"/>
                    </a:lnTo>
                    <a:lnTo>
                      <a:pt x="51" y="43"/>
                    </a:lnTo>
                    <a:lnTo>
                      <a:pt x="48" y="44"/>
                    </a:lnTo>
                    <a:lnTo>
                      <a:pt x="48" y="46"/>
                    </a:lnTo>
                    <a:lnTo>
                      <a:pt x="47" y="48"/>
                    </a:lnTo>
                    <a:lnTo>
                      <a:pt x="45" y="50"/>
                    </a:lnTo>
                    <a:lnTo>
                      <a:pt x="43" y="51"/>
                    </a:lnTo>
                    <a:lnTo>
                      <a:pt x="40" y="52"/>
                    </a:lnTo>
                    <a:lnTo>
                      <a:pt x="37" y="52"/>
                    </a:lnTo>
                    <a:lnTo>
                      <a:pt x="35" y="54"/>
                    </a:lnTo>
                    <a:lnTo>
                      <a:pt x="33" y="57"/>
                    </a:lnTo>
                    <a:lnTo>
                      <a:pt x="33" y="58"/>
                    </a:lnTo>
                    <a:lnTo>
                      <a:pt x="32" y="60"/>
                    </a:lnTo>
                    <a:lnTo>
                      <a:pt x="31" y="63"/>
                    </a:lnTo>
                    <a:lnTo>
                      <a:pt x="29" y="65"/>
                    </a:lnTo>
                    <a:lnTo>
                      <a:pt x="27" y="66"/>
                    </a:lnTo>
                    <a:lnTo>
                      <a:pt x="25" y="68"/>
                    </a:lnTo>
                    <a:lnTo>
                      <a:pt x="22" y="71"/>
                    </a:lnTo>
                    <a:lnTo>
                      <a:pt x="20" y="73"/>
                    </a:lnTo>
                    <a:lnTo>
                      <a:pt x="16" y="74"/>
                    </a:lnTo>
                    <a:lnTo>
                      <a:pt x="14" y="75"/>
                    </a:lnTo>
                    <a:lnTo>
                      <a:pt x="10" y="78"/>
                    </a:lnTo>
                    <a:lnTo>
                      <a:pt x="8" y="81"/>
                    </a:lnTo>
                    <a:lnTo>
                      <a:pt x="8" y="83"/>
                    </a:lnTo>
                    <a:lnTo>
                      <a:pt x="7" y="86"/>
                    </a:lnTo>
                    <a:lnTo>
                      <a:pt x="6" y="89"/>
                    </a:lnTo>
                    <a:lnTo>
                      <a:pt x="4" y="93"/>
                    </a:lnTo>
                    <a:lnTo>
                      <a:pt x="2" y="94"/>
                    </a:lnTo>
                    <a:lnTo>
                      <a:pt x="1" y="96"/>
                    </a:lnTo>
                    <a:lnTo>
                      <a:pt x="0" y="99"/>
                    </a:lnTo>
                    <a:lnTo>
                      <a:pt x="0" y="104"/>
                    </a:lnTo>
                    <a:lnTo>
                      <a:pt x="1" y="106"/>
                    </a:lnTo>
                    <a:lnTo>
                      <a:pt x="4" y="110"/>
                    </a:lnTo>
                    <a:lnTo>
                      <a:pt x="4" y="114"/>
                    </a:lnTo>
                    <a:lnTo>
                      <a:pt x="4" y="118"/>
                    </a:lnTo>
                    <a:lnTo>
                      <a:pt x="5" y="120"/>
                    </a:lnTo>
                    <a:lnTo>
                      <a:pt x="6" y="122"/>
                    </a:lnTo>
                    <a:lnTo>
                      <a:pt x="6" y="126"/>
                    </a:lnTo>
                    <a:lnTo>
                      <a:pt x="7" y="127"/>
                    </a:lnTo>
                    <a:lnTo>
                      <a:pt x="8" y="127"/>
                    </a:lnTo>
                    <a:lnTo>
                      <a:pt x="10" y="127"/>
                    </a:lnTo>
                    <a:lnTo>
                      <a:pt x="13" y="126"/>
                    </a:lnTo>
                    <a:lnTo>
                      <a:pt x="15" y="126"/>
                    </a:lnTo>
                    <a:lnTo>
                      <a:pt x="17" y="126"/>
                    </a:lnTo>
                    <a:lnTo>
                      <a:pt x="20" y="124"/>
                    </a:lnTo>
                    <a:lnTo>
                      <a:pt x="21" y="121"/>
                    </a:lnTo>
                    <a:lnTo>
                      <a:pt x="22" y="119"/>
                    </a:lnTo>
                    <a:lnTo>
                      <a:pt x="24" y="117"/>
                    </a:lnTo>
                    <a:lnTo>
                      <a:pt x="27" y="116"/>
                    </a:lnTo>
                    <a:lnTo>
                      <a:pt x="29" y="114"/>
                    </a:lnTo>
                    <a:lnTo>
                      <a:pt x="30" y="114"/>
                    </a:lnTo>
                    <a:lnTo>
                      <a:pt x="32" y="113"/>
                    </a:lnTo>
                    <a:lnTo>
                      <a:pt x="35" y="111"/>
                    </a:lnTo>
                    <a:lnTo>
                      <a:pt x="37" y="111"/>
                    </a:lnTo>
                    <a:lnTo>
                      <a:pt x="38" y="110"/>
                    </a:lnTo>
                    <a:lnTo>
                      <a:pt x="40" y="109"/>
                    </a:lnTo>
                    <a:lnTo>
                      <a:pt x="43" y="106"/>
                    </a:lnTo>
                    <a:lnTo>
                      <a:pt x="43" y="105"/>
                    </a:lnTo>
                    <a:lnTo>
                      <a:pt x="44" y="105"/>
                    </a:lnTo>
                    <a:lnTo>
                      <a:pt x="45" y="103"/>
                    </a:lnTo>
                    <a:lnTo>
                      <a:pt x="48" y="99"/>
                    </a:lnTo>
                    <a:lnTo>
                      <a:pt x="52" y="94"/>
                    </a:lnTo>
                    <a:lnTo>
                      <a:pt x="55" y="88"/>
                    </a:lnTo>
                    <a:lnTo>
                      <a:pt x="58" y="84"/>
                    </a:lnTo>
                    <a:lnTo>
                      <a:pt x="60" y="82"/>
                    </a:lnTo>
                    <a:lnTo>
                      <a:pt x="61" y="81"/>
                    </a:lnTo>
                    <a:lnTo>
                      <a:pt x="63" y="80"/>
                    </a:lnTo>
                    <a:lnTo>
                      <a:pt x="65" y="78"/>
                    </a:lnTo>
                    <a:lnTo>
                      <a:pt x="66" y="75"/>
                    </a:lnTo>
                    <a:lnTo>
                      <a:pt x="67" y="73"/>
                    </a:lnTo>
                    <a:lnTo>
                      <a:pt x="68" y="71"/>
                    </a:lnTo>
                    <a:lnTo>
                      <a:pt x="69" y="68"/>
                    </a:lnTo>
                    <a:lnTo>
                      <a:pt x="72" y="67"/>
                    </a:lnTo>
                    <a:lnTo>
                      <a:pt x="74" y="66"/>
                    </a:lnTo>
                    <a:lnTo>
                      <a:pt x="75" y="65"/>
                    </a:lnTo>
                    <a:lnTo>
                      <a:pt x="78" y="64"/>
                    </a:lnTo>
                    <a:lnTo>
                      <a:pt x="81" y="61"/>
                    </a:lnTo>
                    <a:lnTo>
                      <a:pt x="82" y="60"/>
                    </a:lnTo>
                    <a:lnTo>
                      <a:pt x="84" y="58"/>
                    </a:lnTo>
                    <a:lnTo>
                      <a:pt x="87" y="57"/>
                    </a:lnTo>
                    <a:lnTo>
                      <a:pt x="90" y="54"/>
                    </a:lnTo>
                    <a:lnTo>
                      <a:pt x="92" y="52"/>
                    </a:lnTo>
                    <a:lnTo>
                      <a:pt x="95" y="51"/>
                    </a:lnTo>
                    <a:lnTo>
                      <a:pt x="98" y="50"/>
                    </a:lnTo>
                    <a:lnTo>
                      <a:pt x="101" y="50"/>
                    </a:lnTo>
                    <a:lnTo>
                      <a:pt x="105" y="52"/>
                    </a:lnTo>
                    <a:lnTo>
                      <a:pt x="108" y="54"/>
                    </a:lnTo>
                    <a:lnTo>
                      <a:pt x="112" y="56"/>
                    </a:lnTo>
                    <a:lnTo>
                      <a:pt x="114" y="54"/>
                    </a:lnTo>
                    <a:lnTo>
                      <a:pt x="116" y="53"/>
                    </a:lnTo>
                    <a:lnTo>
                      <a:pt x="119" y="52"/>
                    </a:lnTo>
                    <a:lnTo>
                      <a:pt x="121" y="52"/>
                    </a:lnTo>
                    <a:lnTo>
                      <a:pt x="123" y="53"/>
                    </a:lnTo>
                    <a:lnTo>
                      <a:pt x="125" y="56"/>
                    </a:lnTo>
                    <a:lnTo>
                      <a:pt x="126" y="58"/>
                    </a:lnTo>
                    <a:lnTo>
                      <a:pt x="128" y="60"/>
                    </a:lnTo>
                    <a:lnTo>
                      <a:pt x="131" y="60"/>
                    </a:lnTo>
                    <a:lnTo>
                      <a:pt x="134" y="60"/>
                    </a:lnTo>
                    <a:lnTo>
                      <a:pt x="136" y="60"/>
                    </a:lnTo>
                    <a:lnTo>
                      <a:pt x="138" y="60"/>
                    </a:lnTo>
                    <a:lnTo>
                      <a:pt x="142" y="60"/>
                    </a:lnTo>
                    <a:lnTo>
                      <a:pt x="144" y="59"/>
                    </a:lnTo>
                    <a:lnTo>
                      <a:pt x="145" y="59"/>
                    </a:lnTo>
                    <a:lnTo>
                      <a:pt x="149" y="59"/>
                    </a:lnTo>
                    <a:lnTo>
                      <a:pt x="152" y="59"/>
                    </a:lnTo>
                    <a:lnTo>
                      <a:pt x="155" y="58"/>
                    </a:lnTo>
                    <a:lnTo>
                      <a:pt x="157" y="57"/>
                    </a:lnTo>
                    <a:lnTo>
                      <a:pt x="160" y="57"/>
                    </a:lnTo>
                    <a:lnTo>
                      <a:pt x="163" y="59"/>
                    </a:lnTo>
                    <a:lnTo>
                      <a:pt x="164" y="63"/>
                    </a:lnTo>
                    <a:lnTo>
                      <a:pt x="164" y="65"/>
                    </a:lnTo>
                    <a:lnTo>
                      <a:pt x="166" y="68"/>
                    </a:lnTo>
                    <a:lnTo>
                      <a:pt x="172" y="73"/>
                    </a:lnTo>
                    <a:lnTo>
                      <a:pt x="176" y="75"/>
                    </a:lnTo>
                    <a:lnTo>
                      <a:pt x="181" y="78"/>
                    </a:lnTo>
                    <a:lnTo>
                      <a:pt x="187" y="82"/>
                    </a:lnTo>
                    <a:lnTo>
                      <a:pt x="191" y="88"/>
                    </a:lnTo>
                    <a:lnTo>
                      <a:pt x="196" y="91"/>
                    </a:lnTo>
                    <a:lnTo>
                      <a:pt x="199" y="96"/>
                    </a:lnTo>
                    <a:lnTo>
                      <a:pt x="204" y="102"/>
                    </a:lnTo>
                    <a:lnTo>
                      <a:pt x="208" y="107"/>
                    </a:lnTo>
                    <a:lnTo>
                      <a:pt x="211" y="112"/>
                    </a:lnTo>
                    <a:lnTo>
                      <a:pt x="213" y="118"/>
                    </a:lnTo>
                    <a:lnTo>
                      <a:pt x="216" y="124"/>
                    </a:lnTo>
                    <a:lnTo>
                      <a:pt x="219" y="127"/>
                    </a:lnTo>
                    <a:lnTo>
                      <a:pt x="224" y="127"/>
                    </a:lnTo>
                    <a:lnTo>
                      <a:pt x="228" y="124"/>
                    </a:lnTo>
                    <a:lnTo>
                      <a:pt x="232" y="120"/>
                    </a:lnTo>
                    <a:lnTo>
                      <a:pt x="243" y="99"/>
                    </a:lnTo>
                    <a:lnTo>
                      <a:pt x="242" y="82"/>
                    </a:lnTo>
                    <a:lnTo>
                      <a:pt x="238" y="68"/>
                    </a:lnTo>
                    <a:lnTo>
                      <a:pt x="23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3" name="Freeform 160"/>
              <p:cNvSpPr>
                <a:spLocks/>
              </p:cNvSpPr>
              <p:nvPr/>
            </p:nvSpPr>
            <p:spPr bwMode="auto">
              <a:xfrm>
                <a:off x="-356" y="928"/>
                <a:ext cx="76" cy="52"/>
              </a:xfrm>
              <a:custGeom>
                <a:avLst/>
                <a:gdLst>
                  <a:gd name="T0" fmla="*/ 1 w 152"/>
                  <a:gd name="T1" fmla="*/ 2 h 105"/>
                  <a:gd name="T2" fmla="*/ 1 w 152"/>
                  <a:gd name="T3" fmla="*/ 2 h 105"/>
                  <a:gd name="T4" fmla="*/ 1 w 152"/>
                  <a:gd name="T5" fmla="*/ 2 h 105"/>
                  <a:gd name="T6" fmla="*/ 1 w 152"/>
                  <a:gd name="T7" fmla="*/ 2 h 105"/>
                  <a:gd name="T8" fmla="*/ 1 w 152"/>
                  <a:gd name="T9" fmla="*/ 2 h 105"/>
                  <a:gd name="T10" fmla="*/ 1 w 152"/>
                  <a:gd name="T11" fmla="*/ 2 h 105"/>
                  <a:gd name="T12" fmla="*/ 1 w 152"/>
                  <a:gd name="T13" fmla="*/ 1 h 105"/>
                  <a:gd name="T14" fmla="*/ 1 w 152"/>
                  <a:gd name="T15" fmla="*/ 1 h 105"/>
                  <a:gd name="T16" fmla="*/ 1 w 152"/>
                  <a:gd name="T17" fmla="*/ 1 h 105"/>
                  <a:gd name="T18" fmla="*/ 1 w 152"/>
                  <a:gd name="T19" fmla="*/ 1 h 105"/>
                  <a:gd name="T20" fmla="*/ 2 w 152"/>
                  <a:gd name="T21" fmla="*/ 1 h 105"/>
                  <a:gd name="T22" fmla="*/ 2 w 152"/>
                  <a:gd name="T23" fmla="*/ 0 h 105"/>
                  <a:gd name="T24" fmla="*/ 2 w 152"/>
                  <a:gd name="T25" fmla="*/ 0 h 105"/>
                  <a:gd name="T26" fmla="*/ 3 w 152"/>
                  <a:gd name="T27" fmla="*/ 0 h 105"/>
                  <a:gd name="T28" fmla="*/ 3 w 152"/>
                  <a:gd name="T29" fmla="*/ 1 h 105"/>
                  <a:gd name="T30" fmla="*/ 3 w 152"/>
                  <a:gd name="T31" fmla="*/ 1 h 105"/>
                  <a:gd name="T32" fmla="*/ 3 w 152"/>
                  <a:gd name="T33" fmla="*/ 1 h 105"/>
                  <a:gd name="T34" fmla="*/ 3 w 152"/>
                  <a:gd name="T35" fmla="*/ 2 h 105"/>
                  <a:gd name="T36" fmla="*/ 2 w 152"/>
                  <a:gd name="T37" fmla="*/ 2 h 105"/>
                  <a:gd name="T38" fmla="*/ 2 w 152"/>
                  <a:gd name="T39" fmla="*/ 3 h 105"/>
                  <a:gd name="T40" fmla="*/ 2 w 152"/>
                  <a:gd name="T41" fmla="*/ 3 h 105"/>
                  <a:gd name="T42" fmla="*/ 1 w 152"/>
                  <a:gd name="T43" fmla="*/ 3 h 105"/>
                  <a:gd name="T44" fmla="*/ 1 w 152"/>
                  <a:gd name="T45" fmla="*/ 3 h 105"/>
                  <a:gd name="T46" fmla="*/ 1 w 152"/>
                  <a:gd name="T47" fmla="*/ 3 h 105"/>
                  <a:gd name="T48" fmla="*/ 1 w 152"/>
                  <a:gd name="T49" fmla="*/ 3 h 105"/>
                  <a:gd name="T50" fmla="*/ 1 w 152"/>
                  <a:gd name="T51" fmla="*/ 3 h 105"/>
                  <a:gd name="T52" fmla="*/ 2 w 152"/>
                  <a:gd name="T53" fmla="*/ 3 h 105"/>
                  <a:gd name="T54" fmla="*/ 2 w 152"/>
                  <a:gd name="T55" fmla="*/ 3 h 105"/>
                  <a:gd name="T56" fmla="*/ 3 w 152"/>
                  <a:gd name="T57" fmla="*/ 2 h 105"/>
                  <a:gd name="T58" fmla="*/ 3 w 152"/>
                  <a:gd name="T59" fmla="*/ 2 h 105"/>
                  <a:gd name="T60" fmla="*/ 3 w 152"/>
                  <a:gd name="T61" fmla="*/ 1 h 105"/>
                  <a:gd name="T62" fmla="*/ 3 w 152"/>
                  <a:gd name="T63" fmla="*/ 1 h 105"/>
                  <a:gd name="T64" fmla="*/ 5 w 152"/>
                  <a:gd name="T65" fmla="*/ 0 h 105"/>
                  <a:gd name="T66" fmla="*/ 5 w 152"/>
                  <a:gd name="T67" fmla="*/ 0 h 105"/>
                  <a:gd name="T68" fmla="*/ 5 w 152"/>
                  <a:gd name="T69" fmla="*/ 0 h 105"/>
                  <a:gd name="T70" fmla="*/ 5 w 152"/>
                  <a:gd name="T71" fmla="*/ 0 h 105"/>
                  <a:gd name="T72" fmla="*/ 5 w 152"/>
                  <a:gd name="T73" fmla="*/ 0 h 105"/>
                  <a:gd name="T74" fmla="*/ 5 w 152"/>
                  <a:gd name="T75" fmla="*/ 0 h 105"/>
                  <a:gd name="T76" fmla="*/ 5 w 152"/>
                  <a:gd name="T77" fmla="*/ 0 h 105"/>
                  <a:gd name="T78" fmla="*/ 3 w 152"/>
                  <a:gd name="T79" fmla="*/ 1 h 105"/>
                  <a:gd name="T80" fmla="*/ 3 w 152"/>
                  <a:gd name="T81" fmla="*/ 1 h 105"/>
                  <a:gd name="T82" fmla="*/ 3 w 152"/>
                  <a:gd name="T83" fmla="*/ 0 h 105"/>
                  <a:gd name="T84" fmla="*/ 3 w 152"/>
                  <a:gd name="T85" fmla="*/ 0 h 105"/>
                  <a:gd name="T86" fmla="*/ 2 w 152"/>
                  <a:gd name="T87" fmla="*/ 0 h 105"/>
                  <a:gd name="T88" fmla="*/ 2 w 152"/>
                  <a:gd name="T89" fmla="*/ 0 h 105"/>
                  <a:gd name="T90" fmla="*/ 2 w 152"/>
                  <a:gd name="T91" fmla="*/ 1 h 105"/>
                  <a:gd name="T92" fmla="*/ 1 w 152"/>
                  <a:gd name="T93" fmla="*/ 1 h 105"/>
                  <a:gd name="T94" fmla="*/ 1 w 152"/>
                  <a:gd name="T95" fmla="*/ 1 h 105"/>
                  <a:gd name="T96" fmla="*/ 1 w 152"/>
                  <a:gd name="T97" fmla="*/ 1 h 105"/>
                  <a:gd name="T98" fmla="*/ 1 w 152"/>
                  <a:gd name="T99" fmla="*/ 1 h 105"/>
                  <a:gd name="T100" fmla="*/ 0 w 152"/>
                  <a:gd name="T101" fmla="*/ 2 h 105"/>
                  <a:gd name="T102" fmla="*/ 1 w 152"/>
                  <a:gd name="T103" fmla="*/ 2 h 1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2" h="105">
                    <a:moveTo>
                      <a:pt x="3" y="89"/>
                    </a:moveTo>
                    <a:lnTo>
                      <a:pt x="4" y="90"/>
                    </a:lnTo>
                    <a:lnTo>
                      <a:pt x="6" y="93"/>
                    </a:lnTo>
                    <a:lnTo>
                      <a:pt x="6" y="94"/>
                    </a:lnTo>
                    <a:lnTo>
                      <a:pt x="7" y="95"/>
                    </a:lnTo>
                    <a:lnTo>
                      <a:pt x="9" y="94"/>
                    </a:lnTo>
                    <a:lnTo>
                      <a:pt x="8" y="93"/>
                    </a:lnTo>
                    <a:lnTo>
                      <a:pt x="7" y="91"/>
                    </a:lnTo>
                    <a:lnTo>
                      <a:pt x="6" y="89"/>
                    </a:lnTo>
                    <a:lnTo>
                      <a:pt x="4" y="88"/>
                    </a:lnTo>
                    <a:lnTo>
                      <a:pt x="2" y="82"/>
                    </a:lnTo>
                    <a:lnTo>
                      <a:pt x="2" y="74"/>
                    </a:lnTo>
                    <a:lnTo>
                      <a:pt x="4" y="67"/>
                    </a:lnTo>
                    <a:lnTo>
                      <a:pt x="10" y="62"/>
                    </a:lnTo>
                    <a:lnTo>
                      <a:pt x="11" y="60"/>
                    </a:lnTo>
                    <a:lnTo>
                      <a:pt x="12" y="59"/>
                    </a:lnTo>
                    <a:lnTo>
                      <a:pt x="16" y="57"/>
                    </a:lnTo>
                    <a:lnTo>
                      <a:pt x="19" y="53"/>
                    </a:lnTo>
                    <a:lnTo>
                      <a:pt x="25" y="49"/>
                    </a:lnTo>
                    <a:lnTo>
                      <a:pt x="31" y="44"/>
                    </a:lnTo>
                    <a:lnTo>
                      <a:pt x="39" y="38"/>
                    </a:lnTo>
                    <a:lnTo>
                      <a:pt x="47" y="33"/>
                    </a:lnTo>
                    <a:lnTo>
                      <a:pt x="52" y="30"/>
                    </a:lnTo>
                    <a:lnTo>
                      <a:pt x="57" y="28"/>
                    </a:lnTo>
                    <a:lnTo>
                      <a:pt x="62" y="28"/>
                    </a:lnTo>
                    <a:lnTo>
                      <a:pt x="67" y="28"/>
                    </a:lnTo>
                    <a:lnTo>
                      <a:pt x="71" y="29"/>
                    </a:lnTo>
                    <a:lnTo>
                      <a:pt x="76" y="32"/>
                    </a:lnTo>
                    <a:lnTo>
                      <a:pt x="80" y="34"/>
                    </a:lnTo>
                    <a:lnTo>
                      <a:pt x="84" y="37"/>
                    </a:lnTo>
                    <a:lnTo>
                      <a:pt x="87" y="43"/>
                    </a:lnTo>
                    <a:lnTo>
                      <a:pt x="87" y="50"/>
                    </a:lnTo>
                    <a:lnTo>
                      <a:pt x="85" y="58"/>
                    </a:lnTo>
                    <a:lnTo>
                      <a:pt x="80" y="66"/>
                    </a:lnTo>
                    <a:lnTo>
                      <a:pt x="72" y="75"/>
                    </a:lnTo>
                    <a:lnTo>
                      <a:pt x="64" y="83"/>
                    </a:lnTo>
                    <a:lnTo>
                      <a:pt x="57" y="89"/>
                    </a:lnTo>
                    <a:lnTo>
                      <a:pt x="51" y="94"/>
                    </a:lnTo>
                    <a:lnTo>
                      <a:pt x="45" y="98"/>
                    </a:lnTo>
                    <a:lnTo>
                      <a:pt x="39" y="101"/>
                    </a:lnTo>
                    <a:lnTo>
                      <a:pt x="34" y="103"/>
                    </a:lnTo>
                    <a:lnTo>
                      <a:pt x="31" y="104"/>
                    </a:lnTo>
                    <a:lnTo>
                      <a:pt x="24" y="104"/>
                    </a:lnTo>
                    <a:lnTo>
                      <a:pt x="18" y="102"/>
                    </a:lnTo>
                    <a:lnTo>
                      <a:pt x="14" y="98"/>
                    </a:lnTo>
                    <a:lnTo>
                      <a:pt x="9" y="95"/>
                    </a:lnTo>
                    <a:lnTo>
                      <a:pt x="8" y="96"/>
                    </a:lnTo>
                    <a:lnTo>
                      <a:pt x="12" y="101"/>
                    </a:lnTo>
                    <a:lnTo>
                      <a:pt x="17" y="104"/>
                    </a:lnTo>
                    <a:lnTo>
                      <a:pt x="24" y="105"/>
                    </a:lnTo>
                    <a:lnTo>
                      <a:pt x="31" y="105"/>
                    </a:lnTo>
                    <a:lnTo>
                      <a:pt x="36" y="104"/>
                    </a:lnTo>
                    <a:lnTo>
                      <a:pt x="40" y="103"/>
                    </a:lnTo>
                    <a:lnTo>
                      <a:pt x="46" y="100"/>
                    </a:lnTo>
                    <a:lnTo>
                      <a:pt x="52" y="96"/>
                    </a:lnTo>
                    <a:lnTo>
                      <a:pt x="59" y="91"/>
                    </a:lnTo>
                    <a:lnTo>
                      <a:pt x="66" y="85"/>
                    </a:lnTo>
                    <a:lnTo>
                      <a:pt x="74" y="77"/>
                    </a:lnTo>
                    <a:lnTo>
                      <a:pt x="82" y="67"/>
                    </a:lnTo>
                    <a:lnTo>
                      <a:pt x="86" y="59"/>
                    </a:lnTo>
                    <a:lnTo>
                      <a:pt x="90" y="52"/>
                    </a:lnTo>
                    <a:lnTo>
                      <a:pt x="91" y="45"/>
                    </a:lnTo>
                    <a:lnTo>
                      <a:pt x="89" y="40"/>
                    </a:lnTo>
                    <a:lnTo>
                      <a:pt x="152" y="9"/>
                    </a:lnTo>
                    <a:lnTo>
                      <a:pt x="152" y="7"/>
                    </a:lnTo>
                    <a:lnTo>
                      <a:pt x="152" y="2"/>
                    </a:lnTo>
                    <a:lnTo>
                      <a:pt x="151" y="0"/>
                    </a:lnTo>
                    <a:lnTo>
                      <a:pt x="150" y="0"/>
                    </a:lnTo>
                    <a:lnTo>
                      <a:pt x="82" y="32"/>
                    </a:lnTo>
                    <a:lnTo>
                      <a:pt x="77" y="29"/>
                    </a:lnTo>
                    <a:lnTo>
                      <a:pt x="74" y="27"/>
                    </a:lnTo>
                    <a:lnTo>
                      <a:pt x="69" y="26"/>
                    </a:lnTo>
                    <a:lnTo>
                      <a:pt x="64" y="26"/>
                    </a:lnTo>
                    <a:lnTo>
                      <a:pt x="60" y="26"/>
                    </a:lnTo>
                    <a:lnTo>
                      <a:pt x="55" y="26"/>
                    </a:lnTo>
                    <a:lnTo>
                      <a:pt x="51" y="28"/>
                    </a:lnTo>
                    <a:lnTo>
                      <a:pt x="46" y="30"/>
                    </a:lnTo>
                    <a:lnTo>
                      <a:pt x="38" y="36"/>
                    </a:lnTo>
                    <a:lnTo>
                      <a:pt x="30" y="42"/>
                    </a:lnTo>
                    <a:lnTo>
                      <a:pt x="24" y="47"/>
                    </a:lnTo>
                    <a:lnTo>
                      <a:pt x="18" y="51"/>
                    </a:lnTo>
                    <a:lnTo>
                      <a:pt x="15" y="55"/>
                    </a:lnTo>
                    <a:lnTo>
                      <a:pt x="11" y="57"/>
                    </a:lnTo>
                    <a:lnTo>
                      <a:pt x="10" y="58"/>
                    </a:lnTo>
                    <a:lnTo>
                      <a:pt x="9" y="59"/>
                    </a:lnTo>
                    <a:lnTo>
                      <a:pt x="3" y="66"/>
                    </a:lnTo>
                    <a:lnTo>
                      <a:pt x="0" y="74"/>
                    </a:lnTo>
                    <a:lnTo>
                      <a:pt x="0" y="82"/>
                    </a:lnTo>
                    <a:lnTo>
                      <a:pt x="3"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4" name="Freeform 161"/>
              <p:cNvSpPr>
                <a:spLocks/>
              </p:cNvSpPr>
              <p:nvPr/>
            </p:nvSpPr>
            <p:spPr bwMode="auto">
              <a:xfrm>
                <a:off x="-352" y="974"/>
                <a:ext cx="1" cy="2"/>
              </a:xfrm>
              <a:custGeom>
                <a:avLst/>
                <a:gdLst>
                  <a:gd name="T0" fmla="*/ 1 w 2"/>
                  <a:gd name="T1" fmla="*/ 1 h 2"/>
                  <a:gd name="T2" fmla="*/ 1 w 2"/>
                  <a:gd name="T3" fmla="*/ 2 h 2"/>
                  <a:gd name="T4" fmla="*/ 0 w 2"/>
                  <a:gd name="T5" fmla="*/ 2 h 2"/>
                  <a:gd name="T6" fmla="*/ 0 w 2"/>
                  <a:gd name="T7" fmla="*/ 1 h 2"/>
                  <a:gd name="T8" fmla="*/ 0 w 2"/>
                  <a:gd name="T9" fmla="*/ 1 h 2"/>
                  <a:gd name="T10" fmla="*/ 0 w 2"/>
                  <a:gd name="T11" fmla="*/ 1 h 2"/>
                  <a:gd name="T12" fmla="*/ 1 w 2"/>
                  <a:gd name="T13" fmla="*/ 0 h 2"/>
                  <a:gd name="T14" fmla="*/ 1 w 2"/>
                  <a:gd name="T15" fmla="*/ 1 h 2"/>
                  <a:gd name="T16" fmla="*/ 1 w 2"/>
                  <a:gd name="T17" fmla="*/ 1 h 2"/>
                  <a:gd name="T18" fmla="*/ 1 w 2"/>
                  <a:gd name="T19" fmla="*/ 1 h 2"/>
                  <a:gd name="T20" fmla="*/ 1 w 2"/>
                  <a:gd name="T21" fmla="*/ 1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2" y="1"/>
                    </a:moveTo>
                    <a:lnTo>
                      <a:pt x="1" y="2"/>
                    </a:lnTo>
                    <a:lnTo>
                      <a:pt x="0" y="2"/>
                    </a:lnTo>
                    <a:lnTo>
                      <a:pt x="0" y="1"/>
                    </a:lnTo>
                    <a:lnTo>
                      <a:pt x="2" y="0"/>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5" name="Freeform 162"/>
              <p:cNvSpPr>
                <a:spLocks/>
              </p:cNvSpPr>
              <p:nvPr/>
            </p:nvSpPr>
            <p:spPr bwMode="auto">
              <a:xfrm>
                <a:off x="-289" y="912"/>
                <a:ext cx="18" cy="32"/>
              </a:xfrm>
              <a:custGeom>
                <a:avLst/>
                <a:gdLst>
                  <a:gd name="T0" fmla="*/ 1 w 36"/>
                  <a:gd name="T1" fmla="*/ 1 h 66"/>
                  <a:gd name="T2" fmla="*/ 1 w 36"/>
                  <a:gd name="T3" fmla="*/ 1 h 66"/>
                  <a:gd name="T4" fmla="*/ 1 w 36"/>
                  <a:gd name="T5" fmla="*/ 1 h 66"/>
                  <a:gd name="T6" fmla="*/ 0 w 36"/>
                  <a:gd name="T7" fmla="*/ 0 h 66"/>
                  <a:gd name="T8" fmla="*/ 0 w 36"/>
                  <a:gd name="T9" fmla="*/ 0 h 66"/>
                  <a:gd name="T10" fmla="*/ 1 w 36"/>
                  <a:gd name="T11" fmla="*/ 0 h 66"/>
                  <a:gd name="T12" fmla="*/ 1 w 36"/>
                  <a:gd name="T13" fmla="*/ 0 h 66"/>
                  <a:gd name="T14" fmla="*/ 1 w 36"/>
                  <a:gd name="T15" fmla="*/ 0 h 66"/>
                  <a:gd name="T16" fmla="*/ 1 w 36"/>
                  <a:gd name="T17" fmla="*/ 0 h 66"/>
                  <a:gd name="T18" fmla="*/ 1 w 36"/>
                  <a:gd name="T19" fmla="*/ 0 h 66"/>
                  <a:gd name="T20" fmla="*/ 2 w 36"/>
                  <a:gd name="T21" fmla="*/ 0 h 66"/>
                  <a:gd name="T22" fmla="*/ 2 w 36"/>
                  <a:gd name="T23" fmla="*/ 0 h 66"/>
                  <a:gd name="T24" fmla="*/ 2 w 36"/>
                  <a:gd name="T25" fmla="*/ 0 h 66"/>
                  <a:gd name="T26" fmla="*/ 2 w 36"/>
                  <a:gd name="T27" fmla="*/ 1 h 66"/>
                  <a:gd name="T28" fmla="*/ 2 w 36"/>
                  <a:gd name="T29" fmla="*/ 1 h 66"/>
                  <a:gd name="T30" fmla="*/ 1 w 36"/>
                  <a:gd name="T31" fmla="*/ 2 h 66"/>
                  <a:gd name="T32" fmla="*/ 1 w 36"/>
                  <a:gd name="T33" fmla="*/ 1 h 66"/>
                  <a:gd name="T34" fmla="*/ 1 w 36"/>
                  <a:gd name="T35" fmla="*/ 1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66">
                    <a:moveTo>
                      <a:pt x="5" y="46"/>
                    </a:moveTo>
                    <a:lnTo>
                      <a:pt x="4" y="44"/>
                    </a:lnTo>
                    <a:lnTo>
                      <a:pt x="3" y="38"/>
                    </a:lnTo>
                    <a:lnTo>
                      <a:pt x="0" y="30"/>
                    </a:lnTo>
                    <a:lnTo>
                      <a:pt x="0" y="21"/>
                    </a:lnTo>
                    <a:lnTo>
                      <a:pt x="2" y="12"/>
                    </a:lnTo>
                    <a:lnTo>
                      <a:pt x="5" y="5"/>
                    </a:lnTo>
                    <a:lnTo>
                      <a:pt x="13" y="0"/>
                    </a:lnTo>
                    <a:lnTo>
                      <a:pt x="26" y="0"/>
                    </a:lnTo>
                    <a:lnTo>
                      <a:pt x="29" y="3"/>
                    </a:lnTo>
                    <a:lnTo>
                      <a:pt x="33" y="8"/>
                    </a:lnTo>
                    <a:lnTo>
                      <a:pt x="35" y="18"/>
                    </a:lnTo>
                    <a:lnTo>
                      <a:pt x="36" y="30"/>
                    </a:lnTo>
                    <a:lnTo>
                      <a:pt x="36" y="47"/>
                    </a:lnTo>
                    <a:lnTo>
                      <a:pt x="33" y="60"/>
                    </a:lnTo>
                    <a:lnTo>
                      <a:pt x="26" y="66"/>
                    </a:lnTo>
                    <a:lnTo>
                      <a:pt x="15" y="61"/>
                    </a:lnTo>
                    <a:lnTo>
                      <a:pt x="5" y="46"/>
                    </a:lnTo>
                    <a:close/>
                  </a:path>
                </a:pathLst>
              </a:custGeom>
              <a:solidFill>
                <a:srgbClr val="702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6" name="Freeform 163"/>
              <p:cNvSpPr>
                <a:spLocks/>
              </p:cNvSpPr>
              <p:nvPr/>
            </p:nvSpPr>
            <p:spPr bwMode="auto">
              <a:xfrm>
                <a:off x="-289" y="915"/>
                <a:ext cx="15" cy="30"/>
              </a:xfrm>
              <a:custGeom>
                <a:avLst/>
                <a:gdLst>
                  <a:gd name="T0" fmla="*/ 1 w 29"/>
                  <a:gd name="T1" fmla="*/ 2 h 60"/>
                  <a:gd name="T2" fmla="*/ 1 w 29"/>
                  <a:gd name="T3" fmla="*/ 1 h 60"/>
                  <a:gd name="T4" fmla="*/ 0 w 29"/>
                  <a:gd name="T5" fmla="*/ 1 h 60"/>
                  <a:gd name="T6" fmla="*/ 1 w 29"/>
                  <a:gd name="T7" fmla="*/ 1 h 60"/>
                  <a:gd name="T8" fmla="*/ 1 w 29"/>
                  <a:gd name="T9" fmla="*/ 0 h 60"/>
                  <a:gd name="T10" fmla="*/ 1 w 29"/>
                  <a:gd name="T11" fmla="*/ 1 h 60"/>
                  <a:gd name="T12" fmla="*/ 1 w 29"/>
                  <a:gd name="T13" fmla="*/ 1 h 60"/>
                  <a:gd name="T14" fmla="*/ 1 w 29"/>
                  <a:gd name="T15" fmla="*/ 1 h 60"/>
                  <a:gd name="T16" fmla="*/ 1 w 29"/>
                  <a:gd name="T17" fmla="*/ 1 h 60"/>
                  <a:gd name="T18" fmla="*/ 1 w 29"/>
                  <a:gd name="T19" fmla="*/ 2 h 60"/>
                  <a:gd name="T20" fmla="*/ 1 w 29"/>
                  <a:gd name="T21" fmla="*/ 2 h 60"/>
                  <a:gd name="T22" fmla="*/ 1 w 29"/>
                  <a:gd name="T23" fmla="*/ 2 h 60"/>
                  <a:gd name="T24" fmla="*/ 1 w 29"/>
                  <a:gd name="T25" fmla="*/ 2 h 60"/>
                  <a:gd name="T26" fmla="*/ 1 w 29"/>
                  <a:gd name="T27" fmla="*/ 2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60">
                    <a:moveTo>
                      <a:pt x="3" y="40"/>
                    </a:moveTo>
                    <a:lnTo>
                      <a:pt x="1" y="32"/>
                    </a:lnTo>
                    <a:lnTo>
                      <a:pt x="0" y="16"/>
                    </a:lnTo>
                    <a:lnTo>
                      <a:pt x="4" y="2"/>
                    </a:lnTo>
                    <a:lnTo>
                      <a:pt x="21" y="0"/>
                    </a:lnTo>
                    <a:lnTo>
                      <a:pt x="25" y="4"/>
                    </a:lnTo>
                    <a:lnTo>
                      <a:pt x="27" y="11"/>
                    </a:lnTo>
                    <a:lnTo>
                      <a:pt x="28" y="20"/>
                    </a:lnTo>
                    <a:lnTo>
                      <a:pt x="29" y="29"/>
                    </a:lnTo>
                    <a:lnTo>
                      <a:pt x="29" y="39"/>
                    </a:lnTo>
                    <a:lnTo>
                      <a:pt x="27" y="51"/>
                    </a:lnTo>
                    <a:lnTo>
                      <a:pt x="21" y="60"/>
                    </a:lnTo>
                    <a:lnTo>
                      <a:pt x="12" y="60"/>
                    </a:lnTo>
                    <a:lnTo>
                      <a:pt x="3" y="4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7" name="Freeform 164"/>
              <p:cNvSpPr>
                <a:spLocks/>
              </p:cNvSpPr>
              <p:nvPr/>
            </p:nvSpPr>
            <p:spPr bwMode="auto">
              <a:xfrm>
                <a:off x="-285" y="917"/>
                <a:ext cx="9" cy="23"/>
              </a:xfrm>
              <a:custGeom>
                <a:avLst/>
                <a:gdLst>
                  <a:gd name="T0" fmla="*/ 0 w 19"/>
                  <a:gd name="T1" fmla="*/ 1 h 45"/>
                  <a:gd name="T2" fmla="*/ 0 w 19"/>
                  <a:gd name="T3" fmla="*/ 0 h 45"/>
                  <a:gd name="T4" fmla="*/ 0 w 19"/>
                  <a:gd name="T5" fmla="*/ 1 h 45"/>
                  <a:gd name="T6" fmla="*/ 0 w 19"/>
                  <a:gd name="T7" fmla="*/ 1 h 45"/>
                  <a:gd name="T8" fmla="*/ 0 w 19"/>
                  <a:gd name="T9" fmla="*/ 1 h 45"/>
                  <a:gd name="T10" fmla="*/ 0 w 19"/>
                  <a:gd name="T11" fmla="*/ 1 h 45"/>
                  <a:gd name="T12" fmla="*/ 0 w 19"/>
                  <a:gd name="T13" fmla="*/ 1 h 45"/>
                  <a:gd name="T14" fmla="*/ 0 w 19"/>
                  <a:gd name="T15" fmla="*/ 2 h 45"/>
                  <a:gd name="T16" fmla="*/ 0 w 19"/>
                  <a:gd name="T17" fmla="*/ 2 h 45"/>
                  <a:gd name="T18" fmla="*/ 0 w 19"/>
                  <a:gd name="T19" fmla="*/ 2 h 45"/>
                  <a:gd name="T20" fmla="*/ 0 w 19"/>
                  <a:gd name="T21" fmla="*/ 2 h 45"/>
                  <a:gd name="T22" fmla="*/ 0 w 19"/>
                  <a:gd name="T23" fmla="*/ 2 h 45"/>
                  <a:gd name="T24" fmla="*/ 0 w 19"/>
                  <a:gd name="T25" fmla="*/ 2 h 45"/>
                  <a:gd name="T26" fmla="*/ 0 w 19"/>
                  <a:gd name="T27" fmla="*/ 2 h 45"/>
                  <a:gd name="T28" fmla="*/ 0 w 19"/>
                  <a:gd name="T29" fmla="*/ 2 h 45"/>
                  <a:gd name="T30" fmla="*/ 0 w 19"/>
                  <a:gd name="T31" fmla="*/ 2 h 45"/>
                  <a:gd name="T32" fmla="*/ 0 w 19"/>
                  <a:gd name="T33" fmla="*/ 2 h 45"/>
                  <a:gd name="T34" fmla="*/ 0 w 19"/>
                  <a:gd name="T35" fmla="*/ 2 h 45"/>
                  <a:gd name="T36" fmla="*/ 0 w 19"/>
                  <a:gd name="T37" fmla="*/ 1 h 45"/>
                  <a:gd name="T38" fmla="*/ 0 w 19"/>
                  <a:gd name="T39" fmla="*/ 1 h 45"/>
                  <a:gd name="T40" fmla="*/ 0 w 19"/>
                  <a:gd name="T41" fmla="*/ 1 h 45"/>
                  <a:gd name="T42" fmla="*/ 0 w 19"/>
                  <a:gd name="T43" fmla="*/ 1 h 45"/>
                  <a:gd name="T44" fmla="*/ 0 w 19"/>
                  <a:gd name="T45" fmla="*/ 1 h 45"/>
                  <a:gd name="T46" fmla="*/ 0 w 19"/>
                  <a:gd name="T47" fmla="*/ 1 h 45"/>
                  <a:gd name="T48" fmla="*/ 0 w 19"/>
                  <a:gd name="T49" fmla="*/ 1 h 45"/>
                  <a:gd name="T50" fmla="*/ 0 w 19"/>
                  <a:gd name="T51" fmla="*/ 1 h 45"/>
                  <a:gd name="T52" fmla="*/ 0 w 19"/>
                  <a:gd name="T53" fmla="*/ 1 h 45"/>
                  <a:gd name="T54" fmla="*/ 0 w 19"/>
                  <a:gd name="T55" fmla="*/ 1 h 45"/>
                  <a:gd name="T56" fmla="*/ 0 w 19"/>
                  <a:gd name="T57" fmla="*/ 1 h 45"/>
                  <a:gd name="T58" fmla="*/ 0 w 19"/>
                  <a:gd name="T59" fmla="*/ 1 h 45"/>
                  <a:gd name="T60" fmla="*/ 0 w 19"/>
                  <a:gd name="T61" fmla="*/ 1 h 45"/>
                  <a:gd name="T62" fmla="*/ 0 w 19"/>
                  <a:gd name="T63" fmla="*/ 1 h 45"/>
                  <a:gd name="T64" fmla="*/ 0 w 19"/>
                  <a:gd name="T65" fmla="*/ 1 h 45"/>
                  <a:gd name="T66" fmla="*/ 0 w 19"/>
                  <a:gd name="T67" fmla="*/ 1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 h="45">
                    <a:moveTo>
                      <a:pt x="17" y="2"/>
                    </a:moveTo>
                    <a:lnTo>
                      <a:pt x="11" y="0"/>
                    </a:lnTo>
                    <a:lnTo>
                      <a:pt x="6" y="1"/>
                    </a:lnTo>
                    <a:lnTo>
                      <a:pt x="4" y="4"/>
                    </a:lnTo>
                    <a:lnTo>
                      <a:pt x="2" y="9"/>
                    </a:lnTo>
                    <a:lnTo>
                      <a:pt x="0" y="16"/>
                    </a:lnTo>
                    <a:lnTo>
                      <a:pt x="2" y="24"/>
                    </a:lnTo>
                    <a:lnTo>
                      <a:pt x="3" y="33"/>
                    </a:lnTo>
                    <a:lnTo>
                      <a:pt x="7" y="44"/>
                    </a:lnTo>
                    <a:lnTo>
                      <a:pt x="9" y="45"/>
                    </a:lnTo>
                    <a:lnTo>
                      <a:pt x="10" y="45"/>
                    </a:lnTo>
                    <a:lnTo>
                      <a:pt x="11" y="45"/>
                    </a:lnTo>
                    <a:lnTo>
                      <a:pt x="12" y="45"/>
                    </a:lnTo>
                    <a:lnTo>
                      <a:pt x="11" y="44"/>
                    </a:lnTo>
                    <a:lnTo>
                      <a:pt x="7" y="35"/>
                    </a:lnTo>
                    <a:lnTo>
                      <a:pt x="5" y="27"/>
                    </a:lnTo>
                    <a:lnTo>
                      <a:pt x="5" y="20"/>
                    </a:lnTo>
                    <a:lnTo>
                      <a:pt x="5" y="14"/>
                    </a:lnTo>
                    <a:lnTo>
                      <a:pt x="6" y="9"/>
                    </a:lnTo>
                    <a:lnTo>
                      <a:pt x="9" y="6"/>
                    </a:lnTo>
                    <a:lnTo>
                      <a:pt x="12" y="4"/>
                    </a:lnTo>
                    <a:lnTo>
                      <a:pt x="18" y="6"/>
                    </a:lnTo>
                    <a:lnTo>
                      <a:pt x="19" y="6"/>
                    </a:lnTo>
                    <a:lnTo>
                      <a:pt x="19" y="4"/>
                    </a:lnTo>
                    <a:lnTo>
                      <a:pt x="19" y="3"/>
                    </a:lnTo>
                    <a:lnTo>
                      <a:pt x="18" y="3"/>
                    </a:lnTo>
                    <a:lnTo>
                      <a:pt x="18" y="2"/>
                    </a:lnTo>
                    <a:lnTo>
                      <a:pt x="17" y="2"/>
                    </a:lnTo>
                    <a:close/>
                  </a:path>
                </a:pathLst>
              </a:custGeom>
              <a:solidFill>
                <a:srgbClr val="702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8" name="Freeform 165"/>
              <p:cNvSpPr>
                <a:spLocks/>
              </p:cNvSpPr>
              <p:nvPr/>
            </p:nvSpPr>
            <p:spPr bwMode="auto">
              <a:xfrm>
                <a:off x="-284" y="931"/>
                <a:ext cx="7" cy="4"/>
              </a:xfrm>
              <a:custGeom>
                <a:avLst/>
                <a:gdLst>
                  <a:gd name="T0" fmla="*/ 1 w 13"/>
                  <a:gd name="T1" fmla="*/ 1 h 7"/>
                  <a:gd name="T2" fmla="*/ 1 w 13"/>
                  <a:gd name="T3" fmla="*/ 1 h 7"/>
                  <a:gd name="T4" fmla="*/ 1 w 13"/>
                  <a:gd name="T5" fmla="*/ 1 h 7"/>
                  <a:gd name="T6" fmla="*/ 1 w 13"/>
                  <a:gd name="T7" fmla="*/ 1 h 7"/>
                  <a:gd name="T8" fmla="*/ 1 w 13"/>
                  <a:gd name="T9" fmla="*/ 1 h 7"/>
                  <a:gd name="T10" fmla="*/ 1 w 13"/>
                  <a:gd name="T11" fmla="*/ 1 h 7"/>
                  <a:gd name="T12" fmla="*/ 1 w 13"/>
                  <a:gd name="T13" fmla="*/ 1 h 7"/>
                  <a:gd name="T14" fmla="*/ 1 w 13"/>
                  <a:gd name="T15" fmla="*/ 1 h 7"/>
                  <a:gd name="T16" fmla="*/ 1 w 13"/>
                  <a:gd name="T17" fmla="*/ 1 h 7"/>
                  <a:gd name="T18" fmla="*/ 1 w 13"/>
                  <a:gd name="T19" fmla="*/ 1 h 7"/>
                  <a:gd name="T20" fmla="*/ 1 w 13"/>
                  <a:gd name="T21" fmla="*/ 1 h 7"/>
                  <a:gd name="T22" fmla="*/ 1 w 13"/>
                  <a:gd name="T23" fmla="*/ 1 h 7"/>
                  <a:gd name="T24" fmla="*/ 1 w 13"/>
                  <a:gd name="T25" fmla="*/ 1 h 7"/>
                  <a:gd name="T26" fmla="*/ 1 w 13"/>
                  <a:gd name="T27" fmla="*/ 0 h 7"/>
                  <a:gd name="T28" fmla="*/ 1 w 13"/>
                  <a:gd name="T29" fmla="*/ 0 h 7"/>
                  <a:gd name="T30" fmla="*/ 1 w 13"/>
                  <a:gd name="T31" fmla="*/ 1 h 7"/>
                  <a:gd name="T32" fmla="*/ 0 w 13"/>
                  <a:gd name="T33" fmla="*/ 1 h 7"/>
                  <a:gd name="T34" fmla="*/ 0 w 13"/>
                  <a:gd name="T35" fmla="*/ 1 h 7"/>
                  <a:gd name="T36" fmla="*/ 0 w 13"/>
                  <a:gd name="T37" fmla="*/ 1 h 7"/>
                  <a:gd name="T38" fmla="*/ 0 w 13"/>
                  <a:gd name="T39" fmla="*/ 1 h 7"/>
                  <a:gd name="T40" fmla="*/ 1 w 13"/>
                  <a:gd name="T41" fmla="*/ 1 h 7"/>
                  <a:gd name="T42" fmla="*/ 1 w 13"/>
                  <a:gd name="T43" fmla="*/ 1 h 7"/>
                  <a:gd name="T44" fmla="*/ 1 w 13"/>
                  <a:gd name="T45" fmla="*/ 1 h 7"/>
                  <a:gd name="T46" fmla="*/ 1 w 13"/>
                  <a:gd name="T47" fmla="*/ 1 h 7"/>
                  <a:gd name="T48" fmla="*/ 1 w 13"/>
                  <a:gd name="T49" fmla="*/ 1 h 7"/>
                  <a:gd name="T50" fmla="*/ 1 w 13"/>
                  <a:gd name="T51" fmla="*/ 1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7">
                    <a:moveTo>
                      <a:pt x="3" y="7"/>
                    </a:moveTo>
                    <a:lnTo>
                      <a:pt x="5" y="6"/>
                    </a:lnTo>
                    <a:lnTo>
                      <a:pt x="6" y="5"/>
                    </a:lnTo>
                    <a:lnTo>
                      <a:pt x="8" y="5"/>
                    </a:lnTo>
                    <a:lnTo>
                      <a:pt x="11" y="7"/>
                    </a:lnTo>
                    <a:lnTo>
                      <a:pt x="13" y="7"/>
                    </a:lnTo>
                    <a:lnTo>
                      <a:pt x="13" y="6"/>
                    </a:lnTo>
                    <a:lnTo>
                      <a:pt x="13" y="5"/>
                    </a:lnTo>
                    <a:lnTo>
                      <a:pt x="11" y="4"/>
                    </a:lnTo>
                    <a:lnTo>
                      <a:pt x="10" y="3"/>
                    </a:lnTo>
                    <a:lnTo>
                      <a:pt x="7" y="0"/>
                    </a:lnTo>
                    <a:lnTo>
                      <a:pt x="3" y="0"/>
                    </a:lnTo>
                    <a:lnTo>
                      <a:pt x="1" y="2"/>
                    </a:lnTo>
                    <a:lnTo>
                      <a:pt x="0" y="4"/>
                    </a:lnTo>
                    <a:lnTo>
                      <a:pt x="0" y="5"/>
                    </a:lnTo>
                    <a:lnTo>
                      <a:pt x="1" y="6"/>
                    </a:lnTo>
                    <a:lnTo>
                      <a:pt x="2" y="7"/>
                    </a:lnTo>
                    <a:lnTo>
                      <a:pt x="3" y="7"/>
                    </a:lnTo>
                    <a:close/>
                  </a:path>
                </a:pathLst>
              </a:custGeom>
              <a:solidFill>
                <a:srgbClr val="702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39" name="Freeform 166"/>
              <p:cNvSpPr>
                <a:spLocks/>
              </p:cNvSpPr>
              <p:nvPr/>
            </p:nvSpPr>
            <p:spPr bwMode="auto">
              <a:xfrm>
                <a:off x="-358" y="983"/>
                <a:ext cx="1" cy="2"/>
              </a:xfrm>
              <a:custGeom>
                <a:avLst/>
                <a:gdLst>
                  <a:gd name="T0" fmla="*/ 0 w 4"/>
                  <a:gd name="T1" fmla="*/ 1 h 4"/>
                  <a:gd name="T2" fmla="*/ 0 w 4"/>
                  <a:gd name="T3" fmla="*/ 0 h 4"/>
                  <a:gd name="T4" fmla="*/ 0 w 4"/>
                  <a:gd name="T5" fmla="*/ 0 h 4"/>
                  <a:gd name="T6" fmla="*/ 0 w 4"/>
                  <a:gd name="T7" fmla="*/ 1 h 4"/>
                  <a:gd name="T8" fmla="*/ 0 w 4"/>
                  <a:gd name="T9" fmla="*/ 1 h 4"/>
                  <a:gd name="T10" fmla="*/ 0 w 4"/>
                  <a:gd name="T11" fmla="*/ 1 h 4"/>
                  <a:gd name="T12" fmla="*/ 0 w 4"/>
                  <a:gd name="T13" fmla="*/ 1 h 4"/>
                  <a:gd name="T14" fmla="*/ 0 w 4"/>
                  <a:gd name="T15" fmla="*/ 1 h 4"/>
                  <a:gd name="T16" fmla="*/ 0 w 4"/>
                  <a:gd name="T17" fmla="*/ 1 h 4"/>
                  <a:gd name="T18" fmla="*/ 0 w 4"/>
                  <a:gd name="T19" fmla="*/ 1 h 4"/>
                  <a:gd name="T20" fmla="*/ 0 w 4"/>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4">
                    <a:moveTo>
                      <a:pt x="0" y="1"/>
                    </a:moveTo>
                    <a:lnTo>
                      <a:pt x="2" y="0"/>
                    </a:lnTo>
                    <a:lnTo>
                      <a:pt x="2" y="1"/>
                    </a:lnTo>
                    <a:lnTo>
                      <a:pt x="4" y="2"/>
                    </a:lnTo>
                    <a:lnTo>
                      <a:pt x="1" y="4"/>
                    </a:lnTo>
                    <a:lnTo>
                      <a:pt x="1" y="2"/>
                    </a:lnTo>
                    <a:lnTo>
                      <a:pt x="0" y="2"/>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0" name="Freeform 167"/>
              <p:cNvSpPr>
                <a:spLocks/>
              </p:cNvSpPr>
              <p:nvPr/>
            </p:nvSpPr>
            <p:spPr bwMode="auto">
              <a:xfrm>
                <a:off x="-387" y="972"/>
                <a:ext cx="30" cy="27"/>
              </a:xfrm>
              <a:custGeom>
                <a:avLst/>
                <a:gdLst>
                  <a:gd name="T0" fmla="*/ 0 w 62"/>
                  <a:gd name="T1" fmla="*/ 1 h 54"/>
                  <a:gd name="T2" fmla="*/ 0 w 62"/>
                  <a:gd name="T3" fmla="*/ 1 h 54"/>
                  <a:gd name="T4" fmla="*/ 0 w 62"/>
                  <a:gd name="T5" fmla="*/ 1 h 54"/>
                  <a:gd name="T6" fmla="*/ 0 w 62"/>
                  <a:gd name="T7" fmla="*/ 1 h 54"/>
                  <a:gd name="T8" fmla="*/ 0 w 62"/>
                  <a:gd name="T9" fmla="*/ 1 h 54"/>
                  <a:gd name="T10" fmla="*/ 0 w 62"/>
                  <a:gd name="T11" fmla="*/ 1 h 54"/>
                  <a:gd name="T12" fmla="*/ 1 w 62"/>
                  <a:gd name="T13" fmla="*/ 0 h 54"/>
                  <a:gd name="T14" fmla="*/ 1 w 62"/>
                  <a:gd name="T15" fmla="*/ 1 h 54"/>
                  <a:gd name="T16" fmla="*/ 1 w 62"/>
                  <a:gd name="T17" fmla="*/ 1 h 54"/>
                  <a:gd name="T18" fmla="*/ 1 w 62"/>
                  <a:gd name="T19" fmla="*/ 1 h 54"/>
                  <a:gd name="T20" fmla="*/ 1 w 62"/>
                  <a:gd name="T21" fmla="*/ 1 h 54"/>
                  <a:gd name="T22" fmla="*/ 1 w 62"/>
                  <a:gd name="T23" fmla="*/ 1 h 54"/>
                  <a:gd name="T24" fmla="*/ 1 w 62"/>
                  <a:gd name="T25" fmla="*/ 1 h 54"/>
                  <a:gd name="T26" fmla="*/ 1 w 62"/>
                  <a:gd name="T27" fmla="*/ 1 h 54"/>
                  <a:gd name="T28" fmla="*/ 1 w 62"/>
                  <a:gd name="T29" fmla="*/ 1 h 54"/>
                  <a:gd name="T30" fmla="*/ 1 w 62"/>
                  <a:gd name="T31" fmla="*/ 1 h 54"/>
                  <a:gd name="T32" fmla="*/ 1 w 62"/>
                  <a:gd name="T33" fmla="*/ 1 h 54"/>
                  <a:gd name="T34" fmla="*/ 1 w 62"/>
                  <a:gd name="T35" fmla="*/ 1 h 54"/>
                  <a:gd name="T36" fmla="*/ 1 w 62"/>
                  <a:gd name="T37" fmla="*/ 1 h 54"/>
                  <a:gd name="T38" fmla="*/ 1 w 62"/>
                  <a:gd name="T39" fmla="*/ 1 h 54"/>
                  <a:gd name="T40" fmla="*/ 1 w 62"/>
                  <a:gd name="T41" fmla="*/ 1 h 54"/>
                  <a:gd name="T42" fmla="*/ 1 w 62"/>
                  <a:gd name="T43" fmla="*/ 1 h 54"/>
                  <a:gd name="T44" fmla="*/ 0 w 62"/>
                  <a:gd name="T45" fmla="*/ 1 h 54"/>
                  <a:gd name="T46" fmla="*/ 0 w 62"/>
                  <a:gd name="T47" fmla="*/ 1 h 54"/>
                  <a:gd name="T48" fmla="*/ 0 w 62"/>
                  <a:gd name="T49" fmla="*/ 1 h 54"/>
                  <a:gd name="T50" fmla="*/ 0 w 62"/>
                  <a:gd name="T51" fmla="*/ 1 h 54"/>
                  <a:gd name="T52" fmla="*/ 0 w 62"/>
                  <a:gd name="T53" fmla="*/ 1 h 54"/>
                  <a:gd name="T54" fmla="*/ 0 w 62"/>
                  <a:gd name="T55" fmla="*/ 1 h 54"/>
                  <a:gd name="T56" fmla="*/ 0 w 62"/>
                  <a:gd name="T57" fmla="*/ 1 h 54"/>
                  <a:gd name="T58" fmla="*/ 0 w 62"/>
                  <a:gd name="T59" fmla="*/ 1 h 54"/>
                  <a:gd name="T60" fmla="*/ 0 w 62"/>
                  <a:gd name="T61" fmla="*/ 1 h 54"/>
                  <a:gd name="T62" fmla="*/ 0 w 62"/>
                  <a:gd name="T63" fmla="*/ 1 h 54"/>
                  <a:gd name="T64" fmla="*/ 0 w 62"/>
                  <a:gd name="T65" fmla="*/ 2 h 54"/>
                  <a:gd name="T66" fmla="*/ 0 w 62"/>
                  <a:gd name="T67" fmla="*/ 2 h 54"/>
                  <a:gd name="T68" fmla="*/ 0 w 62"/>
                  <a:gd name="T69" fmla="*/ 2 h 54"/>
                  <a:gd name="T70" fmla="*/ 0 w 62"/>
                  <a:gd name="T71" fmla="*/ 2 h 54"/>
                  <a:gd name="T72" fmla="*/ 0 w 62"/>
                  <a:gd name="T73" fmla="*/ 2 h 54"/>
                  <a:gd name="T74" fmla="*/ 1 w 62"/>
                  <a:gd name="T75" fmla="*/ 2 h 54"/>
                  <a:gd name="T76" fmla="*/ 1 w 62"/>
                  <a:gd name="T77" fmla="*/ 2 h 54"/>
                  <a:gd name="T78" fmla="*/ 1 w 62"/>
                  <a:gd name="T79" fmla="*/ 2 h 54"/>
                  <a:gd name="T80" fmla="*/ 1 w 62"/>
                  <a:gd name="T81" fmla="*/ 1 h 54"/>
                  <a:gd name="T82" fmla="*/ 1 w 62"/>
                  <a:gd name="T83" fmla="*/ 1 h 54"/>
                  <a:gd name="T84" fmla="*/ 1 w 62"/>
                  <a:gd name="T85" fmla="*/ 1 h 54"/>
                  <a:gd name="T86" fmla="*/ 1 w 62"/>
                  <a:gd name="T87" fmla="*/ 1 h 54"/>
                  <a:gd name="T88" fmla="*/ 1 w 62"/>
                  <a:gd name="T89" fmla="*/ 1 h 54"/>
                  <a:gd name="T90" fmla="*/ 1 w 62"/>
                  <a:gd name="T91" fmla="*/ 1 h 54"/>
                  <a:gd name="T92" fmla="*/ 1 w 62"/>
                  <a:gd name="T93" fmla="*/ 1 h 54"/>
                  <a:gd name="T94" fmla="*/ 1 w 62"/>
                  <a:gd name="T95" fmla="*/ 1 h 54"/>
                  <a:gd name="T96" fmla="*/ 1 w 62"/>
                  <a:gd name="T97" fmla="*/ 1 h 54"/>
                  <a:gd name="T98" fmla="*/ 1 w 62"/>
                  <a:gd name="T99" fmla="*/ 2 h 54"/>
                  <a:gd name="T100" fmla="*/ 1 w 62"/>
                  <a:gd name="T101" fmla="*/ 2 h 54"/>
                  <a:gd name="T102" fmla="*/ 1 w 62"/>
                  <a:gd name="T103" fmla="*/ 2 h 54"/>
                  <a:gd name="T104" fmla="*/ 1 w 62"/>
                  <a:gd name="T105" fmla="*/ 2 h 54"/>
                  <a:gd name="T106" fmla="*/ 0 w 62"/>
                  <a:gd name="T107" fmla="*/ 2 h 54"/>
                  <a:gd name="T108" fmla="*/ 0 w 62"/>
                  <a:gd name="T109" fmla="*/ 2 h 54"/>
                  <a:gd name="T110" fmla="*/ 0 w 62"/>
                  <a:gd name="T111" fmla="*/ 2 h 54"/>
                  <a:gd name="T112" fmla="*/ 0 w 62"/>
                  <a:gd name="T113" fmla="*/ 2 h 54"/>
                  <a:gd name="T114" fmla="*/ 0 w 62"/>
                  <a:gd name="T115" fmla="*/ 2 h 54"/>
                  <a:gd name="T116" fmla="*/ 0 w 62"/>
                  <a:gd name="T117" fmla="*/ 1 h 54"/>
                  <a:gd name="T118" fmla="*/ 0 w 62"/>
                  <a:gd name="T119" fmla="*/ 1 h 54"/>
                  <a:gd name="T120" fmla="*/ 0 w 62"/>
                  <a:gd name="T121" fmla="*/ 1 h 54"/>
                  <a:gd name="T122" fmla="*/ 0 w 62"/>
                  <a:gd name="T123" fmla="*/ 1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 h="54">
                    <a:moveTo>
                      <a:pt x="5" y="15"/>
                    </a:moveTo>
                    <a:lnTo>
                      <a:pt x="14" y="8"/>
                    </a:lnTo>
                    <a:lnTo>
                      <a:pt x="21" y="5"/>
                    </a:lnTo>
                    <a:lnTo>
                      <a:pt x="26" y="2"/>
                    </a:lnTo>
                    <a:lnTo>
                      <a:pt x="27" y="1"/>
                    </a:lnTo>
                    <a:lnTo>
                      <a:pt x="33" y="0"/>
                    </a:lnTo>
                    <a:lnTo>
                      <a:pt x="38" y="1"/>
                    </a:lnTo>
                    <a:lnTo>
                      <a:pt x="44" y="4"/>
                    </a:lnTo>
                    <a:lnTo>
                      <a:pt x="50" y="8"/>
                    </a:lnTo>
                    <a:lnTo>
                      <a:pt x="52" y="11"/>
                    </a:lnTo>
                    <a:lnTo>
                      <a:pt x="56" y="14"/>
                    </a:lnTo>
                    <a:lnTo>
                      <a:pt x="58" y="17"/>
                    </a:lnTo>
                    <a:lnTo>
                      <a:pt x="60" y="22"/>
                    </a:lnTo>
                    <a:lnTo>
                      <a:pt x="58" y="23"/>
                    </a:lnTo>
                    <a:lnTo>
                      <a:pt x="56" y="20"/>
                    </a:lnTo>
                    <a:lnTo>
                      <a:pt x="53" y="16"/>
                    </a:lnTo>
                    <a:lnTo>
                      <a:pt x="51" y="13"/>
                    </a:lnTo>
                    <a:lnTo>
                      <a:pt x="48" y="9"/>
                    </a:lnTo>
                    <a:lnTo>
                      <a:pt x="43" y="5"/>
                    </a:lnTo>
                    <a:lnTo>
                      <a:pt x="38" y="2"/>
                    </a:lnTo>
                    <a:lnTo>
                      <a:pt x="34" y="2"/>
                    </a:lnTo>
                    <a:lnTo>
                      <a:pt x="28" y="4"/>
                    </a:lnTo>
                    <a:lnTo>
                      <a:pt x="27" y="5"/>
                    </a:lnTo>
                    <a:lnTo>
                      <a:pt x="22" y="7"/>
                    </a:lnTo>
                    <a:lnTo>
                      <a:pt x="15" y="11"/>
                    </a:lnTo>
                    <a:lnTo>
                      <a:pt x="6" y="17"/>
                    </a:lnTo>
                    <a:lnTo>
                      <a:pt x="4" y="22"/>
                    </a:lnTo>
                    <a:lnTo>
                      <a:pt x="3" y="27"/>
                    </a:lnTo>
                    <a:lnTo>
                      <a:pt x="4" y="32"/>
                    </a:lnTo>
                    <a:lnTo>
                      <a:pt x="6" y="38"/>
                    </a:lnTo>
                    <a:lnTo>
                      <a:pt x="11" y="45"/>
                    </a:lnTo>
                    <a:lnTo>
                      <a:pt x="17" y="50"/>
                    </a:lnTo>
                    <a:lnTo>
                      <a:pt x="23" y="52"/>
                    </a:lnTo>
                    <a:lnTo>
                      <a:pt x="32" y="52"/>
                    </a:lnTo>
                    <a:lnTo>
                      <a:pt x="44" y="47"/>
                    </a:lnTo>
                    <a:lnTo>
                      <a:pt x="52" y="43"/>
                    </a:lnTo>
                    <a:lnTo>
                      <a:pt x="57" y="37"/>
                    </a:lnTo>
                    <a:lnTo>
                      <a:pt x="59" y="32"/>
                    </a:lnTo>
                    <a:lnTo>
                      <a:pt x="59" y="30"/>
                    </a:lnTo>
                    <a:lnTo>
                      <a:pt x="59" y="29"/>
                    </a:lnTo>
                    <a:lnTo>
                      <a:pt x="59" y="27"/>
                    </a:lnTo>
                    <a:lnTo>
                      <a:pt x="59" y="26"/>
                    </a:lnTo>
                    <a:lnTo>
                      <a:pt x="62" y="24"/>
                    </a:lnTo>
                    <a:lnTo>
                      <a:pt x="62" y="27"/>
                    </a:lnTo>
                    <a:lnTo>
                      <a:pt x="62" y="29"/>
                    </a:lnTo>
                    <a:lnTo>
                      <a:pt x="62" y="31"/>
                    </a:lnTo>
                    <a:lnTo>
                      <a:pt x="62" y="34"/>
                    </a:lnTo>
                    <a:lnTo>
                      <a:pt x="59" y="38"/>
                    </a:lnTo>
                    <a:lnTo>
                      <a:pt x="55" y="44"/>
                    </a:lnTo>
                    <a:lnTo>
                      <a:pt x="45" y="50"/>
                    </a:lnTo>
                    <a:lnTo>
                      <a:pt x="32" y="54"/>
                    </a:lnTo>
                    <a:lnTo>
                      <a:pt x="23" y="54"/>
                    </a:lnTo>
                    <a:lnTo>
                      <a:pt x="17" y="52"/>
                    </a:lnTo>
                    <a:lnTo>
                      <a:pt x="10" y="47"/>
                    </a:lnTo>
                    <a:lnTo>
                      <a:pt x="4" y="39"/>
                    </a:lnTo>
                    <a:lnTo>
                      <a:pt x="2" y="31"/>
                    </a:lnTo>
                    <a:lnTo>
                      <a:pt x="0" y="26"/>
                    </a:lnTo>
                    <a:lnTo>
                      <a:pt x="2" y="20"/>
                    </a:lnTo>
                    <a:lnTo>
                      <a:pt x="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1" name="Freeform 168"/>
              <p:cNvSpPr>
                <a:spLocks/>
              </p:cNvSpPr>
              <p:nvPr/>
            </p:nvSpPr>
            <p:spPr bwMode="auto">
              <a:xfrm>
                <a:off x="-388" y="963"/>
                <a:ext cx="62" cy="56"/>
              </a:xfrm>
              <a:custGeom>
                <a:avLst/>
                <a:gdLst>
                  <a:gd name="T0" fmla="*/ 3 w 125"/>
                  <a:gd name="T1" fmla="*/ 4 h 112"/>
                  <a:gd name="T2" fmla="*/ 3 w 125"/>
                  <a:gd name="T3" fmla="*/ 4 h 112"/>
                  <a:gd name="T4" fmla="*/ 2 w 125"/>
                  <a:gd name="T5" fmla="*/ 4 h 112"/>
                  <a:gd name="T6" fmla="*/ 2 w 125"/>
                  <a:gd name="T7" fmla="*/ 4 h 112"/>
                  <a:gd name="T8" fmla="*/ 2 w 125"/>
                  <a:gd name="T9" fmla="*/ 4 h 112"/>
                  <a:gd name="T10" fmla="*/ 2 w 125"/>
                  <a:gd name="T11" fmla="*/ 4 h 112"/>
                  <a:gd name="T12" fmla="*/ 2 w 125"/>
                  <a:gd name="T13" fmla="*/ 4 h 112"/>
                  <a:gd name="T14" fmla="*/ 2 w 125"/>
                  <a:gd name="T15" fmla="*/ 4 h 112"/>
                  <a:gd name="T16" fmla="*/ 2 w 125"/>
                  <a:gd name="T17" fmla="*/ 4 h 112"/>
                  <a:gd name="T18" fmla="*/ 2 w 125"/>
                  <a:gd name="T19" fmla="*/ 4 h 112"/>
                  <a:gd name="T20" fmla="*/ 2 w 125"/>
                  <a:gd name="T21" fmla="*/ 3 h 112"/>
                  <a:gd name="T22" fmla="*/ 2 w 125"/>
                  <a:gd name="T23" fmla="*/ 3 h 112"/>
                  <a:gd name="T24" fmla="*/ 2 w 125"/>
                  <a:gd name="T25" fmla="*/ 2 h 112"/>
                  <a:gd name="T26" fmla="*/ 1 w 125"/>
                  <a:gd name="T27" fmla="*/ 2 h 112"/>
                  <a:gd name="T28" fmla="*/ 1 w 125"/>
                  <a:gd name="T29" fmla="*/ 2 h 112"/>
                  <a:gd name="T30" fmla="*/ 1 w 125"/>
                  <a:gd name="T31" fmla="*/ 1 h 112"/>
                  <a:gd name="T32" fmla="*/ 0 w 125"/>
                  <a:gd name="T33" fmla="*/ 1 h 112"/>
                  <a:gd name="T34" fmla="*/ 0 w 125"/>
                  <a:gd name="T35" fmla="*/ 1 h 112"/>
                  <a:gd name="T36" fmla="*/ 0 w 125"/>
                  <a:gd name="T37" fmla="*/ 1 h 112"/>
                  <a:gd name="T38" fmla="*/ 0 w 125"/>
                  <a:gd name="T39" fmla="*/ 1 h 112"/>
                  <a:gd name="T40" fmla="*/ 0 w 125"/>
                  <a:gd name="T41" fmla="*/ 1 h 112"/>
                  <a:gd name="T42" fmla="*/ 0 w 125"/>
                  <a:gd name="T43" fmla="*/ 1 h 112"/>
                  <a:gd name="T44" fmla="*/ 0 w 125"/>
                  <a:gd name="T45" fmla="*/ 0 h 112"/>
                  <a:gd name="T46" fmla="*/ 0 w 125"/>
                  <a:gd name="T47" fmla="*/ 0 h 112"/>
                  <a:gd name="T48" fmla="*/ 1 w 125"/>
                  <a:gd name="T49" fmla="*/ 1 h 112"/>
                  <a:gd name="T50" fmla="*/ 1 w 125"/>
                  <a:gd name="T51" fmla="*/ 1 h 112"/>
                  <a:gd name="T52" fmla="*/ 1 w 125"/>
                  <a:gd name="T53" fmla="*/ 1 h 112"/>
                  <a:gd name="T54" fmla="*/ 2 w 125"/>
                  <a:gd name="T55" fmla="*/ 2 h 112"/>
                  <a:gd name="T56" fmla="*/ 2 w 125"/>
                  <a:gd name="T57" fmla="*/ 2 h 112"/>
                  <a:gd name="T58" fmla="*/ 2 w 125"/>
                  <a:gd name="T59" fmla="*/ 3 h 112"/>
                  <a:gd name="T60" fmla="*/ 2 w 125"/>
                  <a:gd name="T61" fmla="*/ 3 h 112"/>
                  <a:gd name="T62" fmla="*/ 2 w 125"/>
                  <a:gd name="T63" fmla="*/ 3 h 112"/>
                  <a:gd name="T64" fmla="*/ 2 w 125"/>
                  <a:gd name="T65" fmla="*/ 3 h 112"/>
                  <a:gd name="T66" fmla="*/ 2 w 125"/>
                  <a:gd name="T67" fmla="*/ 4 h 112"/>
                  <a:gd name="T68" fmla="*/ 2 w 125"/>
                  <a:gd name="T69" fmla="*/ 4 h 112"/>
                  <a:gd name="T70" fmla="*/ 2 w 125"/>
                  <a:gd name="T71" fmla="*/ 4 h 112"/>
                  <a:gd name="T72" fmla="*/ 2 w 125"/>
                  <a:gd name="T73" fmla="*/ 4 h 112"/>
                  <a:gd name="T74" fmla="*/ 3 w 125"/>
                  <a:gd name="T75" fmla="*/ 3 h 112"/>
                  <a:gd name="T76" fmla="*/ 3 w 125"/>
                  <a:gd name="T77" fmla="*/ 3 h 112"/>
                  <a:gd name="T78" fmla="*/ 3 w 125"/>
                  <a:gd name="T79" fmla="*/ 3 h 112"/>
                  <a:gd name="T80" fmla="*/ 3 w 125"/>
                  <a:gd name="T81" fmla="*/ 3 h 112"/>
                  <a:gd name="T82" fmla="*/ 3 w 125"/>
                  <a:gd name="T83" fmla="*/ 3 h 112"/>
                  <a:gd name="T84" fmla="*/ 3 w 125"/>
                  <a:gd name="T85" fmla="*/ 3 h 112"/>
                  <a:gd name="T86" fmla="*/ 3 w 125"/>
                  <a:gd name="T87" fmla="*/ 4 h 112"/>
                  <a:gd name="T88" fmla="*/ 3 w 125"/>
                  <a:gd name="T89" fmla="*/ 4 h 1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5" h="112">
                    <a:moveTo>
                      <a:pt x="104" y="108"/>
                    </a:moveTo>
                    <a:lnTo>
                      <a:pt x="97" y="112"/>
                    </a:lnTo>
                    <a:lnTo>
                      <a:pt x="90" y="112"/>
                    </a:lnTo>
                    <a:lnTo>
                      <a:pt x="83" y="112"/>
                    </a:lnTo>
                    <a:lnTo>
                      <a:pt x="77" y="109"/>
                    </a:lnTo>
                    <a:lnTo>
                      <a:pt x="72" y="107"/>
                    </a:lnTo>
                    <a:lnTo>
                      <a:pt x="67" y="105"/>
                    </a:lnTo>
                    <a:lnTo>
                      <a:pt x="65" y="104"/>
                    </a:lnTo>
                    <a:lnTo>
                      <a:pt x="64" y="102"/>
                    </a:lnTo>
                    <a:lnTo>
                      <a:pt x="64" y="99"/>
                    </a:lnTo>
                    <a:lnTo>
                      <a:pt x="65" y="91"/>
                    </a:lnTo>
                    <a:lnTo>
                      <a:pt x="65" y="79"/>
                    </a:lnTo>
                    <a:lnTo>
                      <a:pt x="64" y="64"/>
                    </a:lnTo>
                    <a:lnTo>
                      <a:pt x="60" y="48"/>
                    </a:lnTo>
                    <a:lnTo>
                      <a:pt x="53" y="33"/>
                    </a:lnTo>
                    <a:lnTo>
                      <a:pt x="43" y="19"/>
                    </a:lnTo>
                    <a:lnTo>
                      <a:pt x="29" y="8"/>
                    </a:lnTo>
                    <a:lnTo>
                      <a:pt x="21" y="6"/>
                    </a:lnTo>
                    <a:lnTo>
                      <a:pt x="12" y="3"/>
                    </a:lnTo>
                    <a:lnTo>
                      <a:pt x="4" y="3"/>
                    </a:lnTo>
                    <a:lnTo>
                      <a:pt x="0" y="3"/>
                    </a:lnTo>
                    <a:lnTo>
                      <a:pt x="4" y="2"/>
                    </a:lnTo>
                    <a:lnTo>
                      <a:pt x="12" y="0"/>
                    </a:lnTo>
                    <a:lnTo>
                      <a:pt x="23" y="0"/>
                    </a:lnTo>
                    <a:lnTo>
                      <a:pt x="34" y="1"/>
                    </a:lnTo>
                    <a:lnTo>
                      <a:pt x="48" y="9"/>
                    </a:lnTo>
                    <a:lnTo>
                      <a:pt x="58" y="22"/>
                    </a:lnTo>
                    <a:lnTo>
                      <a:pt x="65" y="38"/>
                    </a:lnTo>
                    <a:lnTo>
                      <a:pt x="69" y="54"/>
                    </a:lnTo>
                    <a:lnTo>
                      <a:pt x="73" y="69"/>
                    </a:lnTo>
                    <a:lnTo>
                      <a:pt x="74" y="83"/>
                    </a:lnTo>
                    <a:lnTo>
                      <a:pt x="74" y="92"/>
                    </a:lnTo>
                    <a:lnTo>
                      <a:pt x="74" y="96"/>
                    </a:lnTo>
                    <a:lnTo>
                      <a:pt x="76" y="97"/>
                    </a:lnTo>
                    <a:lnTo>
                      <a:pt x="81" y="99"/>
                    </a:lnTo>
                    <a:lnTo>
                      <a:pt x="87" y="100"/>
                    </a:lnTo>
                    <a:lnTo>
                      <a:pt x="94" y="99"/>
                    </a:lnTo>
                    <a:lnTo>
                      <a:pt x="103" y="93"/>
                    </a:lnTo>
                    <a:lnTo>
                      <a:pt x="113" y="83"/>
                    </a:lnTo>
                    <a:lnTo>
                      <a:pt x="121" y="74"/>
                    </a:lnTo>
                    <a:lnTo>
                      <a:pt x="125" y="69"/>
                    </a:lnTo>
                    <a:lnTo>
                      <a:pt x="124" y="74"/>
                    </a:lnTo>
                    <a:lnTo>
                      <a:pt x="121" y="85"/>
                    </a:lnTo>
                    <a:lnTo>
                      <a:pt x="116" y="98"/>
                    </a:lnTo>
                    <a:lnTo>
                      <a:pt x="104" y="108"/>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2" name="Freeform 169"/>
              <p:cNvSpPr>
                <a:spLocks/>
              </p:cNvSpPr>
              <p:nvPr/>
            </p:nvSpPr>
            <p:spPr bwMode="auto">
              <a:xfrm>
                <a:off x="-361" y="974"/>
                <a:ext cx="11" cy="8"/>
              </a:xfrm>
              <a:custGeom>
                <a:avLst/>
                <a:gdLst>
                  <a:gd name="T0" fmla="*/ 1 w 22"/>
                  <a:gd name="T1" fmla="*/ 0 h 15"/>
                  <a:gd name="T2" fmla="*/ 1 w 22"/>
                  <a:gd name="T3" fmla="*/ 1 h 15"/>
                  <a:gd name="T4" fmla="*/ 1 w 22"/>
                  <a:gd name="T5" fmla="*/ 1 h 15"/>
                  <a:gd name="T6" fmla="*/ 1 w 22"/>
                  <a:gd name="T7" fmla="*/ 1 h 15"/>
                  <a:gd name="T8" fmla="*/ 1 w 22"/>
                  <a:gd name="T9" fmla="*/ 1 h 15"/>
                  <a:gd name="T10" fmla="*/ 1 w 22"/>
                  <a:gd name="T11" fmla="*/ 1 h 15"/>
                  <a:gd name="T12" fmla="*/ 0 w 22"/>
                  <a:gd name="T13" fmla="*/ 1 h 15"/>
                  <a:gd name="T14" fmla="*/ 1 w 22"/>
                  <a:gd name="T15" fmla="*/ 1 h 15"/>
                  <a:gd name="T16" fmla="*/ 1 w 22"/>
                  <a:gd name="T17" fmla="*/ 1 h 15"/>
                  <a:gd name="T18" fmla="*/ 1 w 22"/>
                  <a:gd name="T19" fmla="*/ 1 h 15"/>
                  <a:gd name="T20" fmla="*/ 1 w 22"/>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5">
                    <a:moveTo>
                      <a:pt x="21" y="0"/>
                    </a:moveTo>
                    <a:lnTo>
                      <a:pt x="22" y="2"/>
                    </a:lnTo>
                    <a:lnTo>
                      <a:pt x="20" y="3"/>
                    </a:lnTo>
                    <a:lnTo>
                      <a:pt x="14" y="6"/>
                    </a:lnTo>
                    <a:lnTo>
                      <a:pt x="7" y="9"/>
                    </a:lnTo>
                    <a:lnTo>
                      <a:pt x="1" y="15"/>
                    </a:lnTo>
                    <a:lnTo>
                      <a:pt x="0" y="14"/>
                    </a:lnTo>
                    <a:lnTo>
                      <a:pt x="6" y="8"/>
                    </a:lnTo>
                    <a:lnTo>
                      <a:pt x="13" y="3"/>
                    </a:lnTo>
                    <a:lnTo>
                      <a:pt x="19" y="1"/>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3" name="Freeform 170"/>
              <p:cNvSpPr>
                <a:spLocks/>
              </p:cNvSpPr>
              <p:nvPr/>
            </p:nvSpPr>
            <p:spPr bwMode="auto">
              <a:xfrm>
                <a:off x="-392" y="960"/>
                <a:ext cx="24" cy="16"/>
              </a:xfrm>
              <a:custGeom>
                <a:avLst/>
                <a:gdLst>
                  <a:gd name="T0" fmla="*/ 1 w 50"/>
                  <a:gd name="T1" fmla="*/ 0 h 31"/>
                  <a:gd name="T2" fmla="*/ 1 w 50"/>
                  <a:gd name="T3" fmla="*/ 0 h 31"/>
                  <a:gd name="T4" fmla="*/ 0 w 50"/>
                  <a:gd name="T5" fmla="*/ 1 h 31"/>
                  <a:gd name="T6" fmla="*/ 0 w 50"/>
                  <a:gd name="T7" fmla="*/ 1 h 31"/>
                  <a:gd name="T8" fmla="*/ 0 w 50"/>
                  <a:gd name="T9" fmla="*/ 1 h 31"/>
                  <a:gd name="T10" fmla="*/ 0 w 50"/>
                  <a:gd name="T11" fmla="*/ 1 h 31"/>
                  <a:gd name="T12" fmla="*/ 0 w 50"/>
                  <a:gd name="T13" fmla="*/ 1 h 31"/>
                  <a:gd name="T14" fmla="*/ 0 w 50"/>
                  <a:gd name="T15" fmla="*/ 1 h 31"/>
                  <a:gd name="T16" fmla="*/ 0 w 50"/>
                  <a:gd name="T17" fmla="*/ 1 h 31"/>
                  <a:gd name="T18" fmla="*/ 0 w 50"/>
                  <a:gd name="T19" fmla="*/ 1 h 31"/>
                  <a:gd name="T20" fmla="*/ 0 w 50"/>
                  <a:gd name="T21" fmla="*/ 1 h 31"/>
                  <a:gd name="T22" fmla="*/ 0 w 50"/>
                  <a:gd name="T23" fmla="*/ 1 h 31"/>
                  <a:gd name="T24" fmla="*/ 0 w 50"/>
                  <a:gd name="T25" fmla="*/ 1 h 31"/>
                  <a:gd name="T26" fmla="*/ 0 w 50"/>
                  <a:gd name="T27" fmla="*/ 1 h 31"/>
                  <a:gd name="T28" fmla="*/ 0 w 50"/>
                  <a:gd name="T29" fmla="*/ 1 h 31"/>
                  <a:gd name="T30" fmla="*/ 0 w 50"/>
                  <a:gd name="T31" fmla="*/ 1 h 31"/>
                  <a:gd name="T32" fmla="*/ 0 w 50"/>
                  <a:gd name="T33" fmla="*/ 1 h 31"/>
                  <a:gd name="T34" fmla="*/ 0 w 50"/>
                  <a:gd name="T35" fmla="*/ 1 h 31"/>
                  <a:gd name="T36" fmla="*/ 1 w 50"/>
                  <a:gd name="T37" fmla="*/ 1 h 31"/>
                  <a:gd name="T38" fmla="*/ 1 w 50"/>
                  <a:gd name="T39" fmla="*/ 1 h 31"/>
                  <a:gd name="T40" fmla="*/ 1 w 50"/>
                  <a:gd name="T41" fmla="*/ 1 h 31"/>
                  <a:gd name="T42" fmla="*/ 1 w 50"/>
                  <a:gd name="T43" fmla="*/ 1 h 31"/>
                  <a:gd name="T44" fmla="*/ 1 w 50"/>
                  <a:gd name="T45" fmla="*/ 1 h 31"/>
                  <a:gd name="T46" fmla="*/ 1 w 50"/>
                  <a:gd name="T47" fmla="*/ 1 h 31"/>
                  <a:gd name="T48" fmla="*/ 1 w 50"/>
                  <a:gd name="T49" fmla="*/ 0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 h="31">
                    <a:moveTo>
                      <a:pt x="35" y="0"/>
                    </a:moveTo>
                    <a:lnTo>
                      <a:pt x="33" y="0"/>
                    </a:lnTo>
                    <a:lnTo>
                      <a:pt x="31" y="1"/>
                    </a:lnTo>
                    <a:lnTo>
                      <a:pt x="27" y="1"/>
                    </a:lnTo>
                    <a:lnTo>
                      <a:pt x="22" y="3"/>
                    </a:lnTo>
                    <a:lnTo>
                      <a:pt x="16" y="6"/>
                    </a:lnTo>
                    <a:lnTo>
                      <a:pt x="10" y="9"/>
                    </a:lnTo>
                    <a:lnTo>
                      <a:pt x="5" y="15"/>
                    </a:lnTo>
                    <a:lnTo>
                      <a:pt x="0" y="21"/>
                    </a:lnTo>
                    <a:lnTo>
                      <a:pt x="0" y="22"/>
                    </a:lnTo>
                    <a:lnTo>
                      <a:pt x="2" y="25"/>
                    </a:lnTo>
                    <a:lnTo>
                      <a:pt x="5" y="30"/>
                    </a:lnTo>
                    <a:lnTo>
                      <a:pt x="10" y="31"/>
                    </a:lnTo>
                    <a:lnTo>
                      <a:pt x="12" y="30"/>
                    </a:lnTo>
                    <a:lnTo>
                      <a:pt x="14" y="28"/>
                    </a:lnTo>
                    <a:lnTo>
                      <a:pt x="17" y="24"/>
                    </a:lnTo>
                    <a:lnTo>
                      <a:pt x="23" y="21"/>
                    </a:lnTo>
                    <a:lnTo>
                      <a:pt x="29" y="17"/>
                    </a:lnTo>
                    <a:lnTo>
                      <a:pt x="36" y="15"/>
                    </a:lnTo>
                    <a:lnTo>
                      <a:pt x="43" y="13"/>
                    </a:lnTo>
                    <a:lnTo>
                      <a:pt x="50" y="13"/>
                    </a:lnTo>
                    <a:lnTo>
                      <a:pt x="50" y="12"/>
                    </a:lnTo>
                    <a:lnTo>
                      <a:pt x="48" y="8"/>
                    </a:lnTo>
                    <a:lnTo>
                      <a:pt x="44" y="3"/>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4" name="Freeform 171"/>
              <p:cNvSpPr>
                <a:spLocks/>
              </p:cNvSpPr>
              <p:nvPr/>
            </p:nvSpPr>
            <p:spPr bwMode="auto">
              <a:xfrm>
                <a:off x="-508" y="1340"/>
                <a:ext cx="103" cy="62"/>
              </a:xfrm>
              <a:custGeom>
                <a:avLst/>
                <a:gdLst>
                  <a:gd name="T0" fmla="*/ 5 w 207"/>
                  <a:gd name="T1" fmla="*/ 1 h 124"/>
                  <a:gd name="T2" fmla="*/ 3 w 207"/>
                  <a:gd name="T3" fmla="*/ 2 h 124"/>
                  <a:gd name="T4" fmla="*/ 3 w 207"/>
                  <a:gd name="T5" fmla="*/ 1 h 124"/>
                  <a:gd name="T6" fmla="*/ 2 w 207"/>
                  <a:gd name="T7" fmla="*/ 1 h 124"/>
                  <a:gd name="T8" fmla="*/ 2 w 207"/>
                  <a:gd name="T9" fmla="*/ 1 h 124"/>
                  <a:gd name="T10" fmla="*/ 2 w 207"/>
                  <a:gd name="T11" fmla="*/ 1 h 124"/>
                  <a:gd name="T12" fmla="*/ 2 w 207"/>
                  <a:gd name="T13" fmla="*/ 1 h 124"/>
                  <a:gd name="T14" fmla="*/ 2 w 207"/>
                  <a:gd name="T15" fmla="*/ 1 h 124"/>
                  <a:gd name="T16" fmla="*/ 2 w 207"/>
                  <a:gd name="T17" fmla="*/ 1 h 124"/>
                  <a:gd name="T18" fmla="*/ 1 w 207"/>
                  <a:gd name="T19" fmla="*/ 1 h 124"/>
                  <a:gd name="T20" fmla="*/ 1 w 207"/>
                  <a:gd name="T21" fmla="*/ 0 h 124"/>
                  <a:gd name="T22" fmla="*/ 1 w 207"/>
                  <a:gd name="T23" fmla="*/ 1 h 124"/>
                  <a:gd name="T24" fmla="*/ 0 w 207"/>
                  <a:gd name="T25" fmla="*/ 1 h 124"/>
                  <a:gd name="T26" fmla="*/ 0 w 207"/>
                  <a:gd name="T27" fmla="*/ 1 h 124"/>
                  <a:gd name="T28" fmla="*/ 0 w 207"/>
                  <a:gd name="T29" fmla="*/ 1 h 124"/>
                  <a:gd name="T30" fmla="*/ 0 w 207"/>
                  <a:gd name="T31" fmla="*/ 1 h 124"/>
                  <a:gd name="T32" fmla="*/ 0 w 207"/>
                  <a:gd name="T33" fmla="*/ 2 h 124"/>
                  <a:gd name="T34" fmla="*/ 0 w 207"/>
                  <a:gd name="T35" fmla="*/ 4 h 124"/>
                  <a:gd name="T36" fmla="*/ 2 w 207"/>
                  <a:gd name="T37" fmla="*/ 4 h 124"/>
                  <a:gd name="T38" fmla="*/ 3 w 207"/>
                  <a:gd name="T39" fmla="*/ 4 h 124"/>
                  <a:gd name="T40" fmla="*/ 6 w 207"/>
                  <a:gd name="T41" fmla="*/ 3 h 124"/>
                  <a:gd name="T42" fmla="*/ 6 w 207"/>
                  <a:gd name="T43" fmla="*/ 3 h 124"/>
                  <a:gd name="T44" fmla="*/ 6 w 207"/>
                  <a:gd name="T45" fmla="*/ 3 h 124"/>
                  <a:gd name="T46" fmla="*/ 6 w 207"/>
                  <a:gd name="T47" fmla="*/ 2 h 124"/>
                  <a:gd name="T48" fmla="*/ 5 w 207"/>
                  <a:gd name="T49" fmla="*/ 2 h 124"/>
                  <a:gd name="T50" fmla="*/ 5 w 207"/>
                  <a:gd name="T51" fmla="*/ 2 h 124"/>
                  <a:gd name="T52" fmla="*/ 5 w 207"/>
                  <a:gd name="T53" fmla="*/ 1 h 124"/>
                  <a:gd name="T54" fmla="*/ 5 w 207"/>
                  <a:gd name="T55" fmla="*/ 1 h 124"/>
                  <a:gd name="T56" fmla="*/ 5 w 207"/>
                  <a:gd name="T57" fmla="*/ 1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7" h="124">
                    <a:moveTo>
                      <a:pt x="164" y="18"/>
                    </a:moveTo>
                    <a:lnTo>
                      <a:pt x="118" y="35"/>
                    </a:lnTo>
                    <a:lnTo>
                      <a:pt x="96" y="12"/>
                    </a:lnTo>
                    <a:lnTo>
                      <a:pt x="95" y="12"/>
                    </a:lnTo>
                    <a:lnTo>
                      <a:pt x="91" y="11"/>
                    </a:lnTo>
                    <a:lnTo>
                      <a:pt x="86" y="8"/>
                    </a:lnTo>
                    <a:lnTo>
                      <a:pt x="79" y="6"/>
                    </a:lnTo>
                    <a:lnTo>
                      <a:pt x="72" y="5"/>
                    </a:lnTo>
                    <a:lnTo>
                      <a:pt x="65" y="3"/>
                    </a:lnTo>
                    <a:lnTo>
                      <a:pt x="58" y="1"/>
                    </a:lnTo>
                    <a:lnTo>
                      <a:pt x="52" y="0"/>
                    </a:lnTo>
                    <a:lnTo>
                      <a:pt x="41" y="1"/>
                    </a:lnTo>
                    <a:lnTo>
                      <a:pt x="30" y="5"/>
                    </a:lnTo>
                    <a:lnTo>
                      <a:pt x="22" y="10"/>
                    </a:lnTo>
                    <a:lnTo>
                      <a:pt x="19" y="11"/>
                    </a:lnTo>
                    <a:lnTo>
                      <a:pt x="0" y="30"/>
                    </a:lnTo>
                    <a:lnTo>
                      <a:pt x="3" y="60"/>
                    </a:lnTo>
                    <a:lnTo>
                      <a:pt x="28" y="106"/>
                    </a:lnTo>
                    <a:lnTo>
                      <a:pt x="76" y="124"/>
                    </a:lnTo>
                    <a:lnTo>
                      <a:pt x="114" y="117"/>
                    </a:lnTo>
                    <a:lnTo>
                      <a:pt x="203" y="95"/>
                    </a:lnTo>
                    <a:lnTo>
                      <a:pt x="207" y="82"/>
                    </a:lnTo>
                    <a:lnTo>
                      <a:pt x="204" y="68"/>
                    </a:lnTo>
                    <a:lnTo>
                      <a:pt x="199" y="56"/>
                    </a:lnTo>
                    <a:lnTo>
                      <a:pt x="191" y="43"/>
                    </a:lnTo>
                    <a:lnTo>
                      <a:pt x="181" y="33"/>
                    </a:lnTo>
                    <a:lnTo>
                      <a:pt x="172" y="24"/>
                    </a:lnTo>
                    <a:lnTo>
                      <a:pt x="166" y="20"/>
                    </a:lnTo>
                    <a:lnTo>
                      <a:pt x="164" y="18"/>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5" name="Freeform 172"/>
              <p:cNvSpPr>
                <a:spLocks/>
              </p:cNvSpPr>
              <p:nvPr/>
            </p:nvSpPr>
            <p:spPr bwMode="auto">
              <a:xfrm>
                <a:off x="-450" y="1342"/>
                <a:ext cx="64" cy="62"/>
              </a:xfrm>
              <a:custGeom>
                <a:avLst/>
                <a:gdLst>
                  <a:gd name="T0" fmla="*/ 0 w 127"/>
                  <a:gd name="T1" fmla="*/ 1 h 124"/>
                  <a:gd name="T2" fmla="*/ 2 w 127"/>
                  <a:gd name="T3" fmla="*/ 4 h 124"/>
                  <a:gd name="T4" fmla="*/ 4 w 127"/>
                  <a:gd name="T5" fmla="*/ 4 h 124"/>
                  <a:gd name="T6" fmla="*/ 3 w 127"/>
                  <a:gd name="T7" fmla="*/ 0 h 124"/>
                  <a:gd name="T8" fmla="*/ 0 w 127"/>
                  <a:gd name="T9" fmla="*/ 1 h 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124">
                    <a:moveTo>
                      <a:pt x="0" y="29"/>
                    </a:moveTo>
                    <a:lnTo>
                      <a:pt x="35" y="124"/>
                    </a:lnTo>
                    <a:lnTo>
                      <a:pt x="127" y="97"/>
                    </a:lnTo>
                    <a:lnTo>
                      <a:pt x="71" y="0"/>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6" name="Freeform 173"/>
              <p:cNvSpPr>
                <a:spLocks/>
              </p:cNvSpPr>
              <p:nvPr/>
            </p:nvSpPr>
            <p:spPr bwMode="auto">
              <a:xfrm>
                <a:off x="-424" y="1393"/>
                <a:ext cx="5" cy="5"/>
              </a:xfrm>
              <a:custGeom>
                <a:avLst/>
                <a:gdLst>
                  <a:gd name="T0" fmla="*/ 1 w 10"/>
                  <a:gd name="T1" fmla="*/ 1 h 10"/>
                  <a:gd name="T2" fmla="*/ 1 w 10"/>
                  <a:gd name="T3" fmla="*/ 1 h 10"/>
                  <a:gd name="T4" fmla="*/ 1 w 10"/>
                  <a:gd name="T5" fmla="*/ 1 h 10"/>
                  <a:gd name="T6" fmla="*/ 1 w 10"/>
                  <a:gd name="T7" fmla="*/ 1 h 10"/>
                  <a:gd name="T8" fmla="*/ 1 w 10"/>
                  <a:gd name="T9" fmla="*/ 1 h 10"/>
                  <a:gd name="T10" fmla="*/ 1 w 10"/>
                  <a:gd name="T11" fmla="*/ 1 h 10"/>
                  <a:gd name="T12" fmla="*/ 1 w 10"/>
                  <a:gd name="T13" fmla="*/ 1 h 10"/>
                  <a:gd name="T14" fmla="*/ 0 w 10"/>
                  <a:gd name="T15" fmla="*/ 1 h 10"/>
                  <a:gd name="T16" fmla="*/ 0 w 10"/>
                  <a:gd name="T17" fmla="*/ 1 h 10"/>
                  <a:gd name="T18" fmla="*/ 0 w 10"/>
                  <a:gd name="T19" fmla="*/ 1 h 10"/>
                  <a:gd name="T20" fmla="*/ 1 w 10"/>
                  <a:gd name="T21" fmla="*/ 1 h 10"/>
                  <a:gd name="T22" fmla="*/ 1 w 10"/>
                  <a:gd name="T23" fmla="*/ 0 h 10"/>
                  <a:gd name="T24" fmla="*/ 1 w 10"/>
                  <a:gd name="T25" fmla="*/ 0 h 10"/>
                  <a:gd name="T26" fmla="*/ 1 w 10"/>
                  <a:gd name="T27" fmla="*/ 0 h 10"/>
                  <a:gd name="T28" fmla="*/ 1 w 10"/>
                  <a:gd name="T29" fmla="*/ 1 h 10"/>
                  <a:gd name="T30" fmla="*/ 1 w 10"/>
                  <a:gd name="T31" fmla="*/ 1 h 10"/>
                  <a:gd name="T32" fmla="*/ 1 w 10"/>
                  <a:gd name="T33" fmla="*/ 1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0">
                    <a:moveTo>
                      <a:pt x="10" y="5"/>
                    </a:moveTo>
                    <a:lnTo>
                      <a:pt x="10" y="7"/>
                    </a:lnTo>
                    <a:lnTo>
                      <a:pt x="9" y="9"/>
                    </a:lnTo>
                    <a:lnTo>
                      <a:pt x="7" y="10"/>
                    </a:lnTo>
                    <a:lnTo>
                      <a:pt x="5" y="10"/>
                    </a:lnTo>
                    <a:lnTo>
                      <a:pt x="3" y="10"/>
                    </a:lnTo>
                    <a:lnTo>
                      <a:pt x="1" y="9"/>
                    </a:lnTo>
                    <a:lnTo>
                      <a:pt x="0" y="7"/>
                    </a:lnTo>
                    <a:lnTo>
                      <a:pt x="0" y="5"/>
                    </a:lnTo>
                    <a:lnTo>
                      <a:pt x="0" y="4"/>
                    </a:lnTo>
                    <a:lnTo>
                      <a:pt x="1" y="1"/>
                    </a:lnTo>
                    <a:lnTo>
                      <a:pt x="3" y="0"/>
                    </a:lnTo>
                    <a:lnTo>
                      <a:pt x="5" y="0"/>
                    </a:lnTo>
                    <a:lnTo>
                      <a:pt x="7" y="0"/>
                    </a:lnTo>
                    <a:lnTo>
                      <a:pt x="9" y="1"/>
                    </a:lnTo>
                    <a:lnTo>
                      <a:pt x="10" y="4"/>
                    </a:lnTo>
                    <a:lnTo>
                      <a:pt x="1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7" name="Freeform 174"/>
              <p:cNvSpPr>
                <a:spLocks/>
              </p:cNvSpPr>
              <p:nvPr/>
            </p:nvSpPr>
            <p:spPr bwMode="auto">
              <a:xfrm>
                <a:off x="-425" y="1227"/>
                <a:ext cx="240" cy="175"/>
              </a:xfrm>
              <a:custGeom>
                <a:avLst/>
                <a:gdLst>
                  <a:gd name="T0" fmla="*/ 12 w 480"/>
                  <a:gd name="T1" fmla="*/ 0 h 349"/>
                  <a:gd name="T2" fmla="*/ 0 w 480"/>
                  <a:gd name="T3" fmla="*/ 8 h 349"/>
                  <a:gd name="T4" fmla="*/ 1 w 480"/>
                  <a:gd name="T5" fmla="*/ 11 h 349"/>
                  <a:gd name="T6" fmla="*/ 15 w 480"/>
                  <a:gd name="T7" fmla="*/ 5 h 349"/>
                  <a:gd name="T8" fmla="*/ 15 w 480"/>
                  <a:gd name="T9" fmla="*/ 4 h 349"/>
                  <a:gd name="T10" fmla="*/ 15 w 480"/>
                  <a:gd name="T11" fmla="*/ 3 h 349"/>
                  <a:gd name="T12" fmla="*/ 15 w 480"/>
                  <a:gd name="T13" fmla="*/ 2 h 349"/>
                  <a:gd name="T14" fmla="*/ 14 w 480"/>
                  <a:gd name="T15" fmla="*/ 1 h 349"/>
                  <a:gd name="T16" fmla="*/ 13 w 480"/>
                  <a:gd name="T17" fmla="*/ 1 h 349"/>
                  <a:gd name="T18" fmla="*/ 13 w 480"/>
                  <a:gd name="T19" fmla="*/ 1 h 349"/>
                  <a:gd name="T20" fmla="*/ 12 w 480"/>
                  <a:gd name="T21" fmla="*/ 1 h 349"/>
                  <a:gd name="T22" fmla="*/ 12 w 480"/>
                  <a:gd name="T23" fmla="*/ 0 h 3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0" h="349">
                    <a:moveTo>
                      <a:pt x="364" y="0"/>
                    </a:moveTo>
                    <a:lnTo>
                      <a:pt x="0" y="240"/>
                    </a:lnTo>
                    <a:lnTo>
                      <a:pt x="25" y="349"/>
                    </a:lnTo>
                    <a:lnTo>
                      <a:pt x="475" y="140"/>
                    </a:lnTo>
                    <a:lnTo>
                      <a:pt x="480" y="100"/>
                    </a:lnTo>
                    <a:lnTo>
                      <a:pt x="471" y="67"/>
                    </a:lnTo>
                    <a:lnTo>
                      <a:pt x="453" y="43"/>
                    </a:lnTo>
                    <a:lnTo>
                      <a:pt x="432" y="25"/>
                    </a:lnTo>
                    <a:lnTo>
                      <a:pt x="407" y="12"/>
                    </a:lnTo>
                    <a:lnTo>
                      <a:pt x="385" y="4"/>
                    </a:lnTo>
                    <a:lnTo>
                      <a:pt x="369" y="1"/>
                    </a:lnTo>
                    <a:lnTo>
                      <a:pt x="3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8" name="Freeform 175"/>
              <p:cNvSpPr>
                <a:spLocks/>
              </p:cNvSpPr>
              <p:nvPr/>
            </p:nvSpPr>
            <p:spPr bwMode="auto">
              <a:xfrm>
                <a:off x="-249" y="1022"/>
                <a:ext cx="133" cy="277"/>
              </a:xfrm>
              <a:custGeom>
                <a:avLst/>
                <a:gdLst>
                  <a:gd name="T0" fmla="*/ 8 w 265"/>
                  <a:gd name="T1" fmla="*/ 7 h 554"/>
                  <a:gd name="T2" fmla="*/ 8 w 265"/>
                  <a:gd name="T3" fmla="*/ 6 h 554"/>
                  <a:gd name="T4" fmla="*/ 9 w 265"/>
                  <a:gd name="T5" fmla="*/ 5 h 554"/>
                  <a:gd name="T6" fmla="*/ 9 w 265"/>
                  <a:gd name="T7" fmla="*/ 4 h 554"/>
                  <a:gd name="T8" fmla="*/ 9 w 265"/>
                  <a:gd name="T9" fmla="*/ 3 h 554"/>
                  <a:gd name="T10" fmla="*/ 9 w 265"/>
                  <a:gd name="T11" fmla="*/ 2 h 554"/>
                  <a:gd name="T12" fmla="*/ 8 w 265"/>
                  <a:gd name="T13" fmla="*/ 2 h 554"/>
                  <a:gd name="T14" fmla="*/ 8 w 265"/>
                  <a:gd name="T15" fmla="*/ 1 h 554"/>
                  <a:gd name="T16" fmla="*/ 8 w 265"/>
                  <a:gd name="T17" fmla="*/ 1 h 554"/>
                  <a:gd name="T18" fmla="*/ 7 w 265"/>
                  <a:gd name="T19" fmla="*/ 1 h 554"/>
                  <a:gd name="T20" fmla="*/ 7 w 265"/>
                  <a:gd name="T21" fmla="*/ 1 h 554"/>
                  <a:gd name="T22" fmla="*/ 6 w 265"/>
                  <a:gd name="T23" fmla="*/ 0 h 554"/>
                  <a:gd name="T24" fmla="*/ 6 w 265"/>
                  <a:gd name="T25" fmla="*/ 0 h 554"/>
                  <a:gd name="T26" fmla="*/ 6 w 265"/>
                  <a:gd name="T27" fmla="*/ 1 h 554"/>
                  <a:gd name="T28" fmla="*/ 5 w 265"/>
                  <a:gd name="T29" fmla="*/ 1 h 554"/>
                  <a:gd name="T30" fmla="*/ 5 w 265"/>
                  <a:gd name="T31" fmla="*/ 1 h 554"/>
                  <a:gd name="T32" fmla="*/ 4 w 265"/>
                  <a:gd name="T33" fmla="*/ 1 h 554"/>
                  <a:gd name="T34" fmla="*/ 4 w 265"/>
                  <a:gd name="T35" fmla="*/ 2 h 554"/>
                  <a:gd name="T36" fmla="*/ 3 w 265"/>
                  <a:gd name="T37" fmla="*/ 3 h 554"/>
                  <a:gd name="T38" fmla="*/ 3 w 265"/>
                  <a:gd name="T39" fmla="*/ 5 h 554"/>
                  <a:gd name="T40" fmla="*/ 2 w 265"/>
                  <a:gd name="T41" fmla="*/ 8 h 554"/>
                  <a:gd name="T42" fmla="*/ 1 w 265"/>
                  <a:gd name="T43" fmla="*/ 10 h 554"/>
                  <a:gd name="T44" fmla="*/ 1 w 265"/>
                  <a:gd name="T45" fmla="*/ 12 h 554"/>
                  <a:gd name="T46" fmla="*/ 1 w 265"/>
                  <a:gd name="T47" fmla="*/ 14 h 554"/>
                  <a:gd name="T48" fmla="*/ 0 w 265"/>
                  <a:gd name="T49" fmla="*/ 14 h 554"/>
                  <a:gd name="T50" fmla="*/ 4 w 265"/>
                  <a:gd name="T51" fmla="*/ 18 h 554"/>
                  <a:gd name="T52" fmla="*/ 8 w 265"/>
                  <a:gd name="T53" fmla="*/ 7 h 5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5" h="554">
                    <a:moveTo>
                      <a:pt x="234" y="218"/>
                    </a:moveTo>
                    <a:lnTo>
                      <a:pt x="250" y="176"/>
                    </a:lnTo>
                    <a:lnTo>
                      <a:pt x="259" y="140"/>
                    </a:lnTo>
                    <a:lnTo>
                      <a:pt x="265" y="108"/>
                    </a:lnTo>
                    <a:lnTo>
                      <a:pt x="265" y="81"/>
                    </a:lnTo>
                    <a:lnTo>
                      <a:pt x="263" y="59"/>
                    </a:lnTo>
                    <a:lnTo>
                      <a:pt x="256" y="41"/>
                    </a:lnTo>
                    <a:lnTo>
                      <a:pt x="247" y="27"/>
                    </a:lnTo>
                    <a:lnTo>
                      <a:pt x="235" y="17"/>
                    </a:lnTo>
                    <a:lnTo>
                      <a:pt x="221" y="8"/>
                    </a:lnTo>
                    <a:lnTo>
                      <a:pt x="208" y="4"/>
                    </a:lnTo>
                    <a:lnTo>
                      <a:pt x="191" y="0"/>
                    </a:lnTo>
                    <a:lnTo>
                      <a:pt x="176" y="0"/>
                    </a:lnTo>
                    <a:lnTo>
                      <a:pt x="161" y="2"/>
                    </a:lnTo>
                    <a:lnTo>
                      <a:pt x="148" y="4"/>
                    </a:lnTo>
                    <a:lnTo>
                      <a:pt x="135" y="7"/>
                    </a:lnTo>
                    <a:lnTo>
                      <a:pt x="125" y="12"/>
                    </a:lnTo>
                    <a:lnTo>
                      <a:pt x="106" y="37"/>
                    </a:lnTo>
                    <a:lnTo>
                      <a:pt x="85" y="89"/>
                    </a:lnTo>
                    <a:lnTo>
                      <a:pt x="65" y="157"/>
                    </a:lnTo>
                    <a:lnTo>
                      <a:pt x="45" y="234"/>
                    </a:lnTo>
                    <a:lnTo>
                      <a:pt x="27" y="311"/>
                    </a:lnTo>
                    <a:lnTo>
                      <a:pt x="13" y="377"/>
                    </a:lnTo>
                    <a:lnTo>
                      <a:pt x="4" y="423"/>
                    </a:lnTo>
                    <a:lnTo>
                      <a:pt x="0" y="440"/>
                    </a:lnTo>
                    <a:lnTo>
                      <a:pt x="126" y="554"/>
                    </a:lnTo>
                    <a:lnTo>
                      <a:pt x="234"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49" name="Freeform 176"/>
              <p:cNvSpPr>
                <a:spLocks/>
              </p:cNvSpPr>
              <p:nvPr/>
            </p:nvSpPr>
            <p:spPr bwMode="auto">
              <a:xfrm>
                <a:off x="-332" y="1008"/>
                <a:ext cx="32" cy="21"/>
              </a:xfrm>
              <a:custGeom>
                <a:avLst/>
                <a:gdLst>
                  <a:gd name="T0" fmla="*/ 2 w 63"/>
                  <a:gd name="T1" fmla="*/ 0 h 41"/>
                  <a:gd name="T2" fmla="*/ 2 w 63"/>
                  <a:gd name="T3" fmla="*/ 1 h 41"/>
                  <a:gd name="T4" fmla="*/ 2 w 63"/>
                  <a:gd name="T5" fmla="*/ 1 h 41"/>
                  <a:gd name="T6" fmla="*/ 2 w 63"/>
                  <a:gd name="T7" fmla="*/ 1 h 41"/>
                  <a:gd name="T8" fmla="*/ 2 w 63"/>
                  <a:gd name="T9" fmla="*/ 1 h 41"/>
                  <a:gd name="T10" fmla="*/ 1 w 63"/>
                  <a:gd name="T11" fmla="*/ 1 h 41"/>
                  <a:gd name="T12" fmla="*/ 1 w 63"/>
                  <a:gd name="T13" fmla="*/ 1 h 41"/>
                  <a:gd name="T14" fmla="*/ 1 w 63"/>
                  <a:gd name="T15" fmla="*/ 1 h 41"/>
                  <a:gd name="T16" fmla="*/ 0 w 63"/>
                  <a:gd name="T17" fmla="*/ 2 h 41"/>
                  <a:gd name="T18" fmla="*/ 1 w 63"/>
                  <a:gd name="T19" fmla="*/ 2 h 41"/>
                  <a:gd name="T20" fmla="*/ 1 w 63"/>
                  <a:gd name="T21" fmla="*/ 2 h 41"/>
                  <a:gd name="T22" fmla="*/ 1 w 63"/>
                  <a:gd name="T23" fmla="*/ 2 h 41"/>
                  <a:gd name="T24" fmla="*/ 1 w 63"/>
                  <a:gd name="T25" fmla="*/ 2 h 41"/>
                  <a:gd name="T26" fmla="*/ 1 w 63"/>
                  <a:gd name="T27" fmla="*/ 2 h 41"/>
                  <a:gd name="T28" fmla="*/ 2 w 63"/>
                  <a:gd name="T29" fmla="*/ 1 h 41"/>
                  <a:gd name="T30" fmla="*/ 2 w 63"/>
                  <a:gd name="T31" fmla="*/ 1 h 41"/>
                  <a:gd name="T32" fmla="*/ 2 w 63"/>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41">
                    <a:moveTo>
                      <a:pt x="63" y="0"/>
                    </a:moveTo>
                    <a:lnTo>
                      <a:pt x="62" y="1"/>
                    </a:lnTo>
                    <a:lnTo>
                      <a:pt x="58" y="3"/>
                    </a:lnTo>
                    <a:lnTo>
                      <a:pt x="51" y="8"/>
                    </a:lnTo>
                    <a:lnTo>
                      <a:pt x="43" y="13"/>
                    </a:lnTo>
                    <a:lnTo>
                      <a:pt x="32" y="19"/>
                    </a:lnTo>
                    <a:lnTo>
                      <a:pt x="22" y="25"/>
                    </a:lnTo>
                    <a:lnTo>
                      <a:pt x="12" y="32"/>
                    </a:lnTo>
                    <a:lnTo>
                      <a:pt x="0" y="38"/>
                    </a:lnTo>
                    <a:lnTo>
                      <a:pt x="1" y="39"/>
                    </a:lnTo>
                    <a:lnTo>
                      <a:pt x="5" y="40"/>
                    </a:lnTo>
                    <a:lnTo>
                      <a:pt x="10" y="41"/>
                    </a:lnTo>
                    <a:lnTo>
                      <a:pt x="19" y="41"/>
                    </a:lnTo>
                    <a:lnTo>
                      <a:pt x="28" y="38"/>
                    </a:lnTo>
                    <a:lnTo>
                      <a:pt x="38" y="31"/>
                    </a:lnTo>
                    <a:lnTo>
                      <a:pt x="50" y="18"/>
                    </a:lnTo>
                    <a:lnTo>
                      <a:pt x="63" y="0"/>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0" name="Freeform 177"/>
              <p:cNvSpPr>
                <a:spLocks/>
              </p:cNvSpPr>
              <p:nvPr/>
            </p:nvSpPr>
            <p:spPr bwMode="auto">
              <a:xfrm>
                <a:off x="-315" y="1037"/>
                <a:ext cx="5" cy="2"/>
              </a:xfrm>
              <a:custGeom>
                <a:avLst/>
                <a:gdLst>
                  <a:gd name="T0" fmla="*/ 0 w 11"/>
                  <a:gd name="T1" fmla="*/ 0 h 5"/>
                  <a:gd name="T2" fmla="*/ 0 w 11"/>
                  <a:gd name="T3" fmla="*/ 0 h 5"/>
                  <a:gd name="T4" fmla="*/ 0 w 11"/>
                  <a:gd name="T5" fmla="*/ 0 h 5"/>
                  <a:gd name="T6" fmla="*/ 0 w 11"/>
                  <a:gd name="T7" fmla="*/ 0 h 5"/>
                  <a:gd name="T8" fmla="*/ 0 w 11"/>
                  <a:gd name="T9" fmla="*/ 0 h 5"/>
                  <a:gd name="T10" fmla="*/ 0 w 11"/>
                  <a:gd name="T11" fmla="*/ 0 h 5"/>
                  <a:gd name="T12" fmla="*/ 0 w 11"/>
                  <a:gd name="T13" fmla="*/ 0 h 5"/>
                  <a:gd name="T14" fmla="*/ 0 w 11"/>
                  <a:gd name="T15" fmla="*/ 0 h 5"/>
                  <a:gd name="T16" fmla="*/ 0 w 11"/>
                  <a:gd name="T17" fmla="*/ 0 h 5"/>
                  <a:gd name="T18" fmla="*/ 0 w 11"/>
                  <a:gd name="T19" fmla="*/ 0 h 5"/>
                  <a:gd name="T20" fmla="*/ 0 w 11"/>
                  <a:gd name="T21" fmla="*/ 0 h 5"/>
                  <a:gd name="T22" fmla="*/ 0 w 11"/>
                  <a:gd name="T23" fmla="*/ 0 h 5"/>
                  <a:gd name="T24" fmla="*/ 0 w 11"/>
                  <a:gd name="T25" fmla="*/ 0 h 5"/>
                  <a:gd name="T26" fmla="*/ 0 w 11"/>
                  <a:gd name="T27" fmla="*/ 0 h 5"/>
                  <a:gd name="T28" fmla="*/ 0 w 11"/>
                  <a:gd name="T29" fmla="*/ 0 h 5"/>
                  <a:gd name="T30" fmla="*/ 0 w 11"/>
                  <a:gd name="T31" fmla="*/ 0 h 5"/>
                  <a:gd name="T32" fmla="*/ 0 w 11"/>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 h="5">
                    <a:moveTo>
                      <a:pt x="0" y="4"/>
                    </a:moveTo>
                    <a:lnTo>
                      <a:pt x="0" y="5"/>
                    </a:lnTo>
                    <a:lnTo>
                      <a:pt x="2" y="5"/>
                    </a:lnTo>
                    <a:lnTo>
                      <a:pt x="4" y="5"/>
                    </a:lnTo>
                    <a:lnTo>
                      <a:pt x="6" y="5"/>
                    </a:lnTo>
                    <a:lnTo>
                      <a:pt x="7" y="5"/>
                    </a:lnTo>
                    <a:lnTo>
                      <a:pt x="10" y="4"/>
                    </a:lnTo>
                    <a:lnTo>
                      <a:pt x="11" y="4"/>
                    </a:lnTo>
                    <a:lnTo>
                      <a:pt x="11" y="3"/>
                    </a:lnTo>
                    <a:lnTo>
                      <a:pt x="11" y="2"/>
                    </a:lnTo>
                    <a:lnTo>
                      <a:pt x="9" y="0"/>
                    </a:lnTo>
                    <a:lnTo>
                      <a:pt x="7" y="0"/>
                    </a:lnTo>
                    <a:lnTo>
                      <a:pt x="5" y="0"/>
                    </a:lnTo>
                    <a:lnTo>
                      <a:pt x="3" y="2"/>
                    </a:lnTo>
                    <a:lnTo>
                      <a:pt x="2" y="2"/>
                    </a:lnTo>
                    <a:lnTo>
                      <a:pt x="0" y="3"/>
                    </a:lnTo>
                    <a:lnTo>
                      <a:pt x="0" y="4"/>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1" name="Oval 178"/>
              <p:cNvSpPr>
                <a:spLocks noChangeArrowheads="1"/>
              </p:cNvSpPr>
              <p:nvPr/>
            </p:nvSpPr>
            <p:spPr bwMode="auto">
              <a:xfrm>
                <a:off x="-292" y="1068"/>
                <a:ext cx="48" cy="48"/>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04" name="Text Box 179"/>
            <p:cNvSpPr txBox="1">
              <a:spLocks noChangeArrowheads="1"/>
            </p:cNvSpPr>
            <p:nvPr/>
          </p:nvSpPr>
          <p:spPr bwMode="auto">
            <a:xfrm>
              <a:off x="4560" y="2216"/>
              <a:ext cx="351"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800" b="1">
                  <a:latin typeface="Arial Black" pitchFamily="34" charset="0"/>
                </a:rPr>
                <a:t>?</a:t>
              </a:r>
            </a:p>
          </p:txBody>
        </p:sp>
        <p:sp>
          <p:nvSpPr>
            <p:cNvPr id="46105" name="AutoShape 180"/>
            <p:cNvSpPr>
              <a:spLocks noChangeArrowheads="1"/>
            </p:cNvSpPr>
            <p:nvPr/>
          </p:nvSpPr>
          <p:spPr bwMode="auto">
            <a:xfrm>
              <a:off x="3750" y="1160"/>
              <a:ext cx="384" cy="8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275 w 21600"/>
                <a:gd name="T13" fmla="*/ 4173 h 21600"/>
                <a:gd name="T14" fmla="*/ 17325 w 21600"/>
                <a:gd name="T15" fmla="*/ 17427 h 21600"/>
              </a:gdLst>
              <a:ahLst/>
              <a:cxnLst>
                <a:cxn ang="T8">
                  <a:pos x="T0" y="T1"/>
                </a:cxn>
                <a:cxn ang="T9">
                  <a:pos x="T2" y="T3"/>
                </a:cxn>
                <a:cxn ang="T10">
                  <a:pos x="T4" y="T5"/>
                </a:cxn>
                <a:cxn ang="T11">
                  <a:pos x="T6" y="T7"/>
                </a:cxn>
              </a:cxnLst>
              <a:rect l="T12" t="T13" r="T14" b="T15"/>
              <a:pathLst>
                <a:path w="21600" h="21600">
                  <a:moveTo>
                    <a:pt x="0" y="0"/>
                  </a:moveTo>
                  <a:lnTo>
                    <a:pt x="4950" y="21600"/>
                  </a:lnTo>
                  <a:lnTo>
                    <a:pt x="16650" y="21600"/>
                  </a:lnTo>
                  <a:lnTo>
                    <a:pt x="21600" y="0"/>
                  </a:lnTo>
                  <a:lnTo>
                    <a:pt x="0" y="0"/>
                  </a:lnTo>
                  <a:close/>
                </a:path>
              </a:pathLst>
            </a:custGeom>
            <a:solidFill>
              <a:schemeClr val="tx2"/>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084" name="Rectangle 181"/>
          <p:cNvSpPr>
            <a:spLocks noGrp="1" noChangeArrowheads="1"/>
          </p:cNvSpPr>
          <p:nvPr>
            <p:ph type="body" idx="1"/>
          </p:nvPr>
        </p:nvSpPr>
        <p:spPr>
          <a:xfrm>
            <a:off x="76200" y="1600200"/>
            <a:ext cx="3200400" cy="5257800"/>
          </a:xfrm>
        </p:spPr>
        <p:txBody>
          <a:bodyPr/>
          <a:lstStyle/>
          <a:p>
            <a:pPr eaLnBrk="1" hangingPunct="1">
              <a:buFontTx/>
              <a:buNone/>
            </a:pPr>
            <a:r>
              <a:rPr lang="en-US" sz="2800" smtClean="0">
                <a:latin typeface="Arial Black" pitchFamily="34" charset="0"/>
              </a:rPr>
              <a:t>NFPA 654 – guidance</a:t>
            </a:r>
          </a:p>
          <a:p>
            <a:pPr eaLnBrk="1" hangingPunct="1"/>
            <a:r>
              <a:rPr lang="en-US" sz="2400" smtClean="0">
                <a:solidFill>
                  <a:schemeClr val="tx1"/>
                </a:solidFill>
                <a:latin typeface="Arial Black" pitchFamily="34" charset="0"/>
              </a:rPr>
              <a:t>Provide access</a:t>
            </a:r>
            <a:r>
              <a:rPr lang="en-US" sz="2400" smtClean="0"/>
              <a:t> to all hidden areas to permit inspection</a:t>
            </a:r>
          </a:p>
          <a:p>
            <a:pPr eaLnBrk="1" hangingPunct="1"/>
            <a:r>
              <a:rPr lang="en-US" sz="2400" smtClean="0">
                <a:solidFill>
                  <a:schemeClr val="tx1"/>
                </a:solidFill>
                <a:latin typeface="Arial Black" pitchFamily="34" charset="0"/>
              </a:rPr>
              <a:t>Inspect</a:t>
            </a:r>
            <a:r>
              <a:rPr lang="en-US" sz="2400" smtClean="0"/>
              <a:t> for dust residues in open and hidden areas, at regular intervals</a:t>
            </a:r>
          </a:p>
          <a:p>
            <a:pPr eaLnBrk="1" hangingPunct="1"/>
            <a:r>
              <a:rPr lang="en-US" sz="2400" smtClean="0">
                <a:solidFill>
                  <a:schemeClr val="tx1"/>
                </a:solidFill>
                <a:latin typeface="Arial Black" pitchFamily="34" charset="0"/>
              </a:rPr>
              <a:t>Clean</a:t>
            </a:r>
            <a:r>
              <a:rPr lang="en-US" sz="2400" smtClean="0">
                <a:latin typeface="Arial Black" pitchFamily="34" charset="0"/>
              </a:rPr>
              <a:t> </a:t>
            </a:r>
            <a:r>
              <a:rPr lang="en-US" sz="2400" smtClean="0"/>
              <a:t>dust residues at regular intervals</a:t>
            </a:r>
          </a:p>
        </p:txBody>
      </p:sp>
      <p:sp>
        <p:nvSpPr>
          <p:cNvPr id="202934" name="Rectangle 182"/>
          <p:cNvSpPr>
            <a:spLocks noGrp="1" noChangeArrowheads="1"/>
          </p:cNvSpPr>
          <p:nvPr>
            <p:ph type="title"/>
          </p:nvPr>
        </p:nvSpPr>
        <p:spPr>
          <a:xfrm>
            <a:off x="304800" y="152400"/>
            <a:ext cx="8229600" cy="1143000"/>
          </a:xfrm>
        </p:spPr>
        <p:txBody>
          <a:bodyPr/>
          <a:lstStyle/>
          <a:p>
            <a:pPr algn="l" eaLnBrk="1" hangingPunct="1">
              <a:defRPr/>
            </a:pPr>
            <a:r>
              <a:rPr lang="en-US" sz="4400" b="1" smtClean="0">
                <a:effectLst>
                  <a:outerShdw blurRad="38100" dist="38100" dir="2700000" algn="tl">
                    <a:srgbClr val="000000"/>
                  </a:outerShdw>
                </a:effectLst>
              </a:rPr>
              <a:t>Dust Control</a:t>
            </a:r>
          </a:p>
        </p:txBody>
      </p:sp>
    </p:spTree>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AB5D4E9-4301-466B-87A8-A814E48BB2B4}" type="slidenum">
              <a:rPr lang="en-US" smtClean="0"/>
              <a:pPr/>
              <a:t>48</a:t>
            </a:fld>
            <a:endParaRPr lang="en-US" smtClean="0"/>
          </a:p>
        </p:txBody>
      </p:sp>
      <p:sp>
        <p:nvSpPr>
          <p:cNvPr id="204802" name="Rectangle 2"/>
          <p:cNvSpPr>
            <a:spLocks noGrp="1" noChangeArrowheads="1"/>
          </p:cNvSpPr>
          <p:nvPr>
            <p:ph type="title"/>
          </p:nvPr>
        </p:nvSpPr>
        <p:spPr>
          <a:xfrm>
            <a:off x="457200" y="228600"/>
            <a:ext cx="8229600" cy="1143000"/>
          </a:xfrm>
        </p:spPr>
        <p:txBody>
          <a:bodyPr/>
          <a:lstStyle/>
          <a:p>
            <a:pPr eaLnBrk="1" hangingPunct="1">
              <a:defRPr/>
            </a:pPr>
            <a:r>
              <a:rPr lang="en-US" sz="4400" b="1" smtClean="0">
                <a:effectLst>
                  <a:outerShdw blurRad="38100" dist="38100" dir="2700000" algn="tl">
                    <a:srgbClr val="000000"/>
                  </a:outerShdw>
                </a:effectLst>
              </a:rPr>
              <a:t>Dust Control</a:t>
            </a:r>
          </a:p>
        </p:txBody>
      </p:sp>
      <p:sp>
        <p:nvSpPr>
          <p:cNvPr id="47108" name="Rectangle 3"/>
          <p:cNvSpPr>
            <a:spLocks noGrp="1" noChangeArrowheads="1"/>
          </p:cNvSpPr>
          <p:nvPr>
            <p:ph type="body" idx="1"/>
          </p:nvPr>
        </p:nvSpPr>
        <p:spPr>
          <a:xfrm>
            <a:off x="228600" y="2057400"/>
            <a:ext cx="4419600" cy="5105400"/>
          </a:xfrm>
        </p:spPr>
        <p:txBody>
          <a:bodyPr/>
          <a:lstStyle/>
          <a:p>
            <a:pPr eaLnBrk="1" hangingPunct="1">
              <a:lnSpc>
                <a:spcPct val="90000"/>
              </a:lnSpc>
              <a:buFontTx/>
              <a:buNone/>
            </a:pPr>
            <a:r>
              <a:rPr lang="en-US" smtClean="0">
                <a:latin typeface="Arial Black" pitchFamily="34" charset="0"/>
              </a:rPr>
              <a:t>NFPA 654</a:t>
            </a:r>
          </a:p>
          <a:p>
            <a:pPr eaLnBrk="1" hangingPunct="1">
              <a:lnSpc>
                <a:spcPct val="90000"/>
              </a:lnSpc>
            </a:pPr>
            <a:r>
              <a:rPr lang="en-US" sz="2800" smtClean="0"/>
              <a:t>Use cleaning methods that </a:t>
            </a:r>
            <a:r>
              <a:rPr lang="en-US" sz="2800" smtClean="0">
                <a:solidFill>
                  <a:schemeClr val="tx1"/>
                </a:solidFill>
                <a:latin typeface="Arial Black" pitchFamily="34" charset="0"/>
              </a:rPr>
              <a:t>do not generate dust clouds</a:t>
            </a:r>
            <a:r>
              <a:rPr lang="en-US" sz="2800" smtClean="0"/>
              <a:t>;</a:t>
            </a:r>
          </a:p>
          <a:p>
            <a:pPr eaLnBrk="1" hangingPunct="1">
              <a:lnSpc>
                <a:spcPct val="90000"/>
              </a:lnSpc>
            </a:pPr>
            <a:r>
              <a:rPr lang="en-US" sz="2800" smtClean="0"/>
              <a:t>Only use </a:t>
            </a:r>
            <a:r>
              <a:rPr lang="en-US" sz="2800" smtClean="0">
                <a:solidFill>
                  <a:schemeClr val="tx1"/>
                </a:solidFill>
                <a:latin typeface="Arial Black" pitchFamily="34" charset="0"/>
              </a:rPr>
              <a:t>vacuum cleaners approved for dust collection</a:t>
            </a:r>
            <a:r>
              <a:rPr lang="en-US" sz="2800" smtClean="0"/>
              <a:t>;</a:t>
            </a:r>
          </a:p>
          <a:p>
            <a:pPr eaLnBrk="1" hangingPunct="1">
              <a:lnSpc>
                <a:spcPct val="90000"/>
              </a:lnSpc>
              <a:buFontTx/>
              <a:buNone/>
            </a:pPr>
            <a:endParaRPr lang="en-US" b="1" smtClean="0"/>
          </a:p>
        </p:txBody>
      </p:sp>
      <p:grpSp>
        <p:nvGrpSpPr>
          <p:cNvPr id="47109" name="Group 4"/>
          <p:cNvGrpSpPr>
            <a:grpSpLocks/>
          </p:cNvGrpSpPr>
          <p:nvPr/>
        </p:nvGrpSpPr>
        <p:grpSpPr bwMode="auto">
          <a:xfrm>
            <a:off x="4495800" y="1544638"/>
            <a:ext cx="4325938" cy="5445125"/>
            <a:chOff x="2832" y="973"/>
            <a:chExt cx="2725" cy="3430"/>
          </a:xfrm>
        </p:grpSpPr>
        <p:sp>
          <p:nvSpPr>
            <p:cNvPr id="47110" name="Freeform 5"/>
            <p:cNvSpPr>
              <a:spLocks/>
            </p:cNvSpPr>
            <p:nvPr/>
          </p:nvSpPr>
          <p:spPr bwMode="auto">
            <a:xfrm>
              <a:off x="3592" y="2257"/>
              <a:ext cx="480" cy="672"/>
            </a:xfrm>
            <a:custGeom>
              <a:avLst/>
              <a:gdLst>
                <a:gd name="T0" fmla="*/ 480 w 480"/>
                <a:gd name="T1" fmla="*/ 0 h 672"/>
                <a:gd name="T2" fmla="*/ 233 w 480"/>
                <a:gd name="T3" fmla="*/ 14 h 672"/>
                <a:gd name="T4" fmla="*/ 109 w 480"/>
                <a:gd name="T5" fmla="*/ 69 h 672"/>
                <a:gd name="T6" fmla="*/ 27 w 480"/>
                <a:gd name="T7" fmla="*/ 274 h 672"/>
                <a:gd name="T8" fmla="*/ 13 w 480"/>
                <a:gd name="T9" fmla="*/ 316 h 672"/>
                <a:gd name="T10" fmla="*/ 0 w 480"/>
                <a:gd name="T11" fmla="*/ 357 h 672"/>
                <a:gd name="T12" fmla="*/ 41 w 480"/>
                <a:gd name="T13" fmla="*/ 562 h 672"/>
                <a:gd name="T14" fmla="*/ 151 w 480"/>
                <a:gd name="T15" fmla="*/ 617 h 672"/>
                <a:gd name="T16" fmla="*/ 356 w 480"/>
                <a:gd name="T17" fmla="*/ 672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0" h="672">
                  <a:moveTo>
                    <a:pt x="480" y="0"/>
                  </a:moveTo>
                  <a:cubicBezTo>
                    <a:pt x="398" y="5"/>
                    <a:pt x="315" y="6"/>
                    <a:pt x="233" y="14"/>
                  </a:cubicBezTo>
                  <a:cubicBezTo>
                    <a:pt x="189" y="18"/>
                    <a:pt x="151" y="55"/>
                    <a:pt x="109" y="69"/>
                  </a:cubicBezTo>
                  <a:cubicBezTo>
                    <a:pt x="85" y="143"/>
                    <a:pt x="52" y="200"/>
                    <a:pt x="27" y="274"/>
                  </a:cubicBezTo>
                  <a:cubicBezTo>
                    <a:pt x="22" y="288"/>
                    <a:pt x="18" y="302"/>
                    <a:pt x="13" y="316"/>
                  </a:cubicBezTo>
                  <a:cubicBezTo>
                    <a:pt x="9" y="330"/>
                    <a:pt x="0" y="357"/>
                    <a:pt x="0" y="357"/>
                  </a:cubicBezTo>
                  <a:cubicBezTo>
                    <a:pt x="7" y="414"/>
                    <a:pt x="9" y="507"/>
                    <a:pt x="41" y="562"/>
                  </a:cubicBezTo>
                  <a:cubicBezTo>
                    <a:pt x="66" y="604"/>
                    <a:pt x="106" y="602"/>
                    <a:pt x="151" y="617"/>
                  </a:cubicBezTo>
                  <a:cubicBezTo>
                    <a:pt x="219" y="639"/>
                    <a:pt x="284" y="672"/>
                    <a:pt x="356" y="672"/>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1" name="Freeform 6"/>
            <p:cNvSpPr>
              <a:spLocks/>
            </p:cNvSpPr>
            <p:nvPr/>
          </p:nvSpPr>
          <p:spPr bwMode="auto">
            <a:xfrm>
              <a:off x="3566" y="2217"/>
              <a:ext cx="480" cy="672"/>
            </a:xfrm>
            <a:custGeom>
              <a:avLst/>
              <a:gdLst>
                <a:gd name="T0" fmla="*/ 480 w 480"/>
                <a:gd name="T1" fmla="*/ 0 h 672"/>
                <a:gd name="T2" fmla="*/ 233 w 480"/>
                <a:gd name="T3" fmla="*/ 14 h 672"/>
                <a:gd name="T4" fmla="*/ 109 w 480"/>
                <a:gd name="T5" fmla="*/ 69 h 672"/>
                <a:gd name="T6" fmla="*/ 27 w 480"/>
                <a:gd name="T7" fmla="*/ 274 h 672"/>
                <a:gd name="T8" fmla="*/ 13 w 480"/>
                <a:gd name="T9" fmla="*/ 316 h 672"/>
                <a:gd name="T10" fmla="*/ 0 w 480"/>
                <a:gd name="T11" fmla="*/ 357 h 672"/>
                <a:gd name="T12" fmla="*/ 41 w 480"/>
                <a:gd name="T13" fmla="*/ 562 h 672"/>
                <a:gd name="T14" fmla="*/ 151 w 480"/>
                <a:gd name="T15" fmla="*/ 617 h 672"/>
                <a:gd name="T16" fmla="*/ 356 w 480"/>
                <a:gd name="T17" fmla="*/ 672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0" h="672">
                  <a:moveTo>
                    <a:pt x="480" y="0"/>
                  </a:moveTo>
                  <a:cubicBezTo>
                    <a:pt x="398" y="5"/>
                    <a:pt x="315" y="6"/>
                    <a:pt x="233" y="14"/>
                  </a:cubicBezTo>
                  <a:cubicBezTo>
                    <a:pt x="189" y="18"/>
                    <a:pt x="151" y="55"/>
                    <a:pt x="109" y="69"/>
                  </a:cubicBezTo>
                  <a:cubicBezTo>
                    <a:pt x="85" y="143"/>
                    <a:pt x="52" y="200"/>
                    <a:pt x="27" y="274"/>
                  </a:cubicBezTo>
                  <a:cubicBezTo>
                    <a:pt x="22" y="288"/>
                    <a:pt x="18" y="302"/>
                    <a:pt x="13" y="316"/>
                  </a:cubicBezTo>
                  <a:cubicBezTo>
                    <a:pt x="9" y="330"/>
                    <a:pt x="0" y="357"/>
                    <a:pt x="0" y="357"/>
                  </a:cubicBezTo>
                  <a:cubicBezTo>
                    <a:pt x="7" y="414"/>
                    <a:pt x="9" y="507"/>
                    <a:pt x="41" y="562"/>
                  </a:cubicBezTo>
                  <a:cubicBezTo>
                    <a:pt x="66" y="604"/>
                    <a:pt x="106" y="602"/>
                    <a:pt x="151" y="617"/>
                  </a:cubicBezTo>
                  <a:cubicBezTo>
                    <a:pt x="219" y="639"/>
                    <a:pt x="284" y="672"/>
                    <a:pt x="356" y="672"/>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Freeform 7"/>
            <p:cNvSpPr>
              <a:spLocks/>
            </p:cNvSpPr>
            <p:nvPr/>
          </p:nvSpPr>
          <p:spPr bwMode="auto">
            <a:xfrm>
              <a:off x="3564" y="1014"/>
              <a:ext cx="1586" cy="1247"/>
            </a:xfrm>
            <a:custGeom>
              <a:avLst/>
              <a:gdLst>
                <a:gd name="T0" fmla="*/ 1254 w 1646"/>
                <a:gd name="T1" fmla="*/ 1088 h 1290"/>
                <a:gd name="T2" fmla="*/ 1344 w 1646"/>
                <a:gd name="T3" fmla="*/ 856 h 1290"/>
                <a:gd name="T4" fmla="*/ 1366 w 1646"/>
                <a:gd name="T5" fmla="*/ 766 h 1290"/>
                <a:gd name="T6" fmla="*/ 1357 w 1646"/>
                <a:gd name="T7" fmla="*/ 498 h 1290"/>
                <a:gd name="T8" fmla="*/ 1334 w 1646"/>
                <a:gd name="T9" fmla="*/ 429 h 1290"/>
                <a:gd name="T10" fmla="*/ 1254 w 1646"/>
                <a:gd name="T11" fmla="*/ 117 h 1290"/>
                <a:gd name="T12" fmla="*/ 1241 w 1646"/>
                <a:gd name="T13" fmla="*/ 82 h 1290"/>
                <a:gd name="T14" fmla="*/ 1140 w 1646"/>
                <a:gd name="T15" fmla="*/ 46 h 1290"/>
                <a:gd name="T16" fmla="*/ 696 w 1646"/>
                <a:gd name="T17" fmla="*/ 1 h 1290"/>
                <a:gd name="T18" fmla="*/ 376 w 1646"/>
                <a:gd name="T19" fmla="*/ 23 h 1290"/>
                <a:gd name="T20" fmla="*/ 171 w 1646"/>
                <a:gd name="T21" fmla="*/ 117 h 1290"/>
                <a:gd name="T22" fmla="*/ 103 w 1646"/>
                <a:gd name="T23" fmla="*/ 197 h 1290"/>
                <a:gd name="T24" fmla="*/ 81 w 1646"/>
                <a:gd name="T25" fmla="*/ 220 h 1290"/>
                <a:gd name="T26" fmla="*/ 58 w 1646"/>
                <a:gd name="T27" fmla="*/ 244 h 1290"/>
                <a:gd name="T28" fmla="*/ 23 w 1646"/>
                <a:gd name="T29" fmla="*/ 348 h 1290"/>
                <a:gd name="T30" fmla="*/ 13 w 1646"/>
                <a:gd name="T31" fmla="*/ 393 h 1290"/>
                <a:gd name="T32" fmla="*/ 0 w 1646"/>
                <a:gd name="T33" fmla="*/ 429 h 1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6" h="1290">
                  <a:moveTo>
                    <a:pt x="1509" y="1290"/>
                  </a:moveTo>
                  <a:cubicBezTo>
                    <a:pt x="1571" y="1226"/>
                    <a:pt x="1590" y="1101"/>
                    <a:pt x="1619" y="1016"/>
                  </a:cubicBezTo>
                  <a:cubicBezTo>
                    <a:pt x="1631" y="980"/>
                    <a:pt x="1646" y="906"/>
                    <a:pt x="1646" y="906"/>
                  </a:cubicBezTo>
                  <a:cubicBezTo>
                    <a:pt x="1641" y="801"/>
                    <a:pt x="1643" y="695"/>
                    <a:pt x="1632" y="590"/>
                  </a:cubicBezTo>
                  <a:cubicBezTo>
                    <a:pt x="1629" y="561"/>
                    <a:pt x="1605" y="508"/>
                    <a:pt x="1605" y="508"/>
                  </a:cubicBezTo>
                  <a:cubicBezTo>
                    <a:pt x="1590" y="375"/>
                    <a:pt x="1568" y="255"/>
                    <a:pt x="1509" y="138"/>
                  </a:cubicBezTo>
                  <a:cubicBezTo>
                    <a:pt x="1503" y="125"/>
                    <a:pt x="1507" y="105"/>
                    <a:pt x="1495" y="97"/>
                  </a:cubicBezTo>
                  <a:cubicBezTo>
                    <a:pt x="1460" y="72"/>
                    <a:pt x="1414" y="67"/>
                    <a:pt x="1372" y="56"/>
                  </a:cubicBezTo>
                  <a:cubicBezTo>
                    <a:pt x="1197" y="11"/>
                    <a:pt x="1016" y="10"/>
                    <a:pt x="837" y="1"/>
                  </a:cubicBezTo>
                  <a:cubicBezTo>
                    <a:pt x="771" y="4"/>
                    <a:pt x="562" y="0"/>
                    <a:pt x="453" y="28"/>
                  </a:cubicBezTo>
                  <a:cubicBezTo>
                    <a:pt x="363" y="51"/>
                    <a:pt x="293" y="108"/>
                    <a:pt x="206" y="138"/>
                  </a:cubicBezTo>
                  <a:cubicBezTo>
                    <a:pt x="166" y="199"/>
                    <a:pt x="189" y="170"/>
                    <a:pt x="124" y="234"/>
                  </a:cubicBezTo>
                  <a:cubicBezTo>
                    <a:pt x="115" y="243"/>
                    <a:pt x="105" y="252"/>
                    <a:pt x="96" y="261"/>
                  </a:cubicBezTo>
                  <a:cubicBezTo>
                    <a:pt x="87" y="270"/>
                    <a:pt x="69" y="289"/>
                    <a:pt x="69" y="289"/>
                  </a:cubicBezTo>
                  <a:cubicBezTo>
                    <a:pt x="36" y="385"/>
                    <a:pt x="50" y="343"/>
                    <a:pt x="28" y="412"/>
                  </a:cubicBezTo>
                  <a:cubicBezTo>
                    <a:pt x="22" y="430"/>
                    <a:pt x="19" y="449"/>
                    <a:pt x="14" y="467"/>
                  </a:cubicBezTo>
                  <a:cubicBezTo>
                    <a:pt x="10" y="481"/>
                    <a:pt x="0" y="508"/>
                    <a:pt x="0" y="508"/>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Oval 8"/>
            <p:cNvSpPr>
              <a:spLocks noChangeArrowheads="1"/>
            </p:cNvSpPr>
            <p:nvPr/>
          </p:nvSpPr>
          <p:spPr bwMode="auto">
            <a:xfrm>
              <a:off x="4128" y="340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4" name="Oval 9"/>
            <p:cNvSpPr>
              <a:spLocks noChangeArrowheads="1"/>
            </p:cNvSpPr>
            <p:nvPr/>
          </p:nvSpPr>
          <p:spPr bwMode="auto">
            <a:xfrm>
              <a:off x="4704" y="340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5" name="AutoShape 10"/>
            <p:cNvSpPr>
              <a:spLocks noChangeArrowheads="1"/>
            </p:cNvSpPr>
            <p:nvPr/>
          </p:nvSpPr>
          <p:spPr bwMode="auto">
            <a:xfrm>
              <a:off x="3936" y="2016"/>
              <a:ext cx="1104" cy="1440"/>
            </a:xfrm>
            <a:prstGeom prst="can">
              <a:avLst>
                <a:gd name="adj" fmla="val 13587"/>
              </a:avLst>
            </a:prstGeom>
            <a:solidFill>
              <a:srgbClr val="C0C0C0"/>
            </a:solidFill>
            <a:ln w="57150">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6" name="AutoShape 11"/>
            <p:cNvSpPr>
              <a:spLocks noChangeArrowheads="1"/>
            </p:cNvSpPr>
            <p:nvPr/>
          </p:nvSpPr>
          <p:spPr bwMode="auto">
            <a:xfrm>
              <a:off x="3984" y="1838"/>
              <a:ext cx="1030" cy="288"/>
            </a:xfrm>
            <a:prstGeom prst="can">
              <a:avLst>
                <a:gd name="adj" fmla="val 39236"/>
              </a:avLst>
            </a:pr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7" name="Rectangle 12"/>
            <p:cNvSpPr>
              <a:spLocks noChangeArrowheads="1"/>
            </p:cNvSpPr>
            <p:nvPr/>
          </p:nvSpPr>
          <p:spPr bwMode="auto">
            <a:xfrm>
              <a:off x="4608" y="1824"/>
              <a:ext cx="336" cy="6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8" name="Freeform 13"/>
            <p:cNvSpPr>
              <a:spLocks/>
            </p:cNvSpPr>
            <p:nvPr/>
          </p:nvSpPr>
          <p:spPr bwMode="auto">
            <a:xfrm>
              <a:off x="3538" y="973"/>
              <a:ext cx="1646" cy="1290"/>
            </a:xfrm>
            <a:custGeom>
              <a:avLst/>
              <a:gdLst>
                <a:gd name="T0" fmla="*/ 1509 w 1646"/>
                <a:gd name="T1" fmla="*/ 1290 h 1290"/>
                <a:gd name="T2" fmla="*/ 1619 w 1646"/>
                <a:gd name="T3" fmla="*/ 1016 h 1290"/>
                <a:gd name="T4" fmla="*/ 1646 w 1646"/>
                <a:gd name="T5" fmla="*/ 906 h 1290"/>
                <a:gd name="T6" fmla="*/ 1632 w 1646"/>
                <a:gd name="T7" fmla="*/ 590 h 1290"/>
                <a:gd name="T8" fmla="*/ 1605 w 1646"/>
                <a:gd name="T9" fmla="*/ 508 h 1290"/>
                <a:gd name="T10" fmla="*/ 1509 w 1646"/>
                <a:gd name="T11" fmla="*/ 138 h 1290"/>
                <a:gd name="T12" fmla="*/ 1495 w 1646"/>
                <a:gd name="T13" fmla="*/ 97 h 1290"/>
                <a:gd name="T14" fmla="*/ 1372 w 1646"/>
                <a:gd name="T15" fmla="*/ 56 h 1290"/>
                <a:gd name="T16" fmla="*/ 837 w 1646"/>
                <a:gd name="T17" fmla="*/ 1 h 1290"/>
                <a:gd name="T18" fmla="*/ 453 w 1646"/>
                <a:gd name="T19" fmla="*/ 28 h 1290"/>
                <a:gd name="T20" fmla="*/ 206 w 1646"/>
                <a:gd name="T21" fmla="*/ 138 h 1290"/>
                <a:gd name="T22" fmla="*/ 124 w 1646"/>
                <a:gd name="T23" fmla="*/ 234 h 1290"/>
                <a:gd name="T24" fmla="*/ 96 w 1646"/>
                <a:gd name="T25" fmla="*/ 261 h 1290"/>
                <a:gd name="T26" fmla="*/ 69 w 1646"/>
                <a:gd name="T27" fmla="*/ 289 h 1290"/>
                <a:gd name="T28" fmla="*/ 28 w 1646"/>
                <a:gd name="T29" fmla="*/ 412 h 1290"/>
                <a:gd name="T30" fmla="*/ 14 w 1646"/>
                <a:gd name="T31" fmla="*/ 467 h 1290"/>
                <a:gd name="T32" fmla="*/ 0 w 1646"/>
                <a:gd name="T33" fmla="*/ 508 h 1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6" h="1290">
                  <a:moveTo>
                    <a:pt x="1509" y="1290"/>
                  </a:moveTo>
                  <a:cubicBezTo>
                    <a:pt x="1571" y="1226"/>
                    <a:pt x="1590" y="1101"/>
                    <a:pt x="1619" y="1016"/>
                  </a:cubicBezTo>
                  <a:cubicBezTo>
                    <a:pt x="1631" y="980"/>
                    <a:pt x="1646" y="906"/>
                    <a:pt x="1646" y="906"/>
                  </a:cubicBezTo>
                  <a:cubicBezTo>
                    <a:pt x="1641" y="801"/>
                    <a:pt x="1643" y="695"/>
                    <a:pt x="1632" y="590"/>
                  </a:cubicBezTo>
                  <a:cubicBezTo>
                    <a:pt x="1629" y="561"/>
                    <a:pt x="1605" y="508"/>
                    <a:pt x="1605" y="508"/>
                  </a:cubicBezTo>
                  <a:cubicBezTo>
                    <a:pt x="1590" y="375"/>
                    <a:pt x="1568" y="255"/>
                    <a:pt x="1509" y="138"/>
                  </a:cubicBezTo>
                  <a:cubicBezTo>
                    <a:pt x="1503" y="125"/>
                    <a:pt x="1507" y="105"/>
                    <a:pt x="1495" y="97"/>
                  </a:cubicBezTo>
                  <a:cubicBezTo>
                    <a:pt x="1460" y="72"/>
                    <a:pt x="1414" y="67"/>
                    <a:pt x="1372" y="56"/>
                  </a:cubicBezTo>
                  <a:cubicBezTo>
                    <a:pt x="1197" y="11"/>
                    <a:pt x="1016" y="10"/>
                    <a:pt x="837" y="1"/>
                  </a:cubicBezTo>
                  <a:cubicBezTo>
                    <a:pt x="771" y="4"/>
                    <a:pt x="562" y="0"/>
                    <a:pt x="453" y="28"/>
                  </a:cubicBezTo>
                  <a:cubicBezTo>
                    <a:pt x="363" y="51"/>
                    <a:pt x="293" y="108"/>
                    <a:pt x="206" y="138"/>
                  </a:cubicBezTo>
                  <a:cubicBezTo>
                    <a:pt x="166" y="199"/>
                    <a:pt x="189" y="170"/>
                    <a:pt x="124" y="234"/>
                  </a:cubicBezTo>
                  <a:cubicBezTo>
                    <a:pt x="115" y="243"/>
                    <a:pt x="105" y="252"/>
                    <a:pt x="96" y="261"/>
                  </a:cubicBezTo>
                  <a:cubicBezTo>
                    <a:pt x="87" y="270"/>
                    <a:pt x="69" y="289"/>
                    <a:pt x="69" y="289"/>
                  </a:cubicBezTo>
                  <a:cubicBezTo>
                    <a:pt x="36" y="385"/>
                    <a:pt x="50" y="343"/>
                    <a:pt x="28" y="412"/>
                  </a:cubicBezTo>
                  <a:cubicBezTo>
                    <a:pt x="22" y="430"/>
                    <a:pt x="19" y="449"/>
                    <a:pt x="14" y="467"/>
                  </a:cubicBezTo>
                  <a:cubicBezTo>
                    <a:pt x="10" y="481"/>
                    <a:pt x="0" y="508"/>
                    <a:pt x="0" y="508"/>
                  </a:cubicBezTo>
                </a:path>
              </a:pathLst>
            </a:custGeom>
            <a:noFill/>
            <a:ln w="762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9" name="Rectangle 14"/>
            <p:cNvSpPr>
              <a:spLocks noChangeArrowheads="1"/>
            </p:cNvSpPr>
            <p:nvPr/>
          </p:nvSpPr>
          <p:spPr bwMode="auto">
            <a:xfrm rot="545239" flipH="1">
              <a:off x="3352" y="1444"/>
              <a:ext cx="96" cy="216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0" name="Rectangle 15"/>
            <p:cNvSpPr>
              <a:spLocks noChangeArrowheads="1"/>
            </p:cNvSpPr>
            <p:nvPr/>
          </p:nvSpPr>
          <p:spPr bwMode="auto">
            <a:xfrm rot="545239" flipH="1">
              <a:off x="3374" y="2256"/>
              <a:ext cx="84" cy="244"/>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1" name="Rectangle 16"/>
            <p:cNvSpPr>
              <a:spLocks noChangeArrowheads="1"/>
            </p:cNvSpPr>
            <p:nvPr/>
          </p:nvSpPr>
          <p:spPr bwMode="auto">
            <a:xfrm rot="545239" flipH="1">
              <a:off x="3196" y="3452"/>
              <a:ext cx="84" cy="244"/>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2" name="Rectangle 17"/>
            <p:cNvSpPr>
              <a:spLocks noChangeArrowheads="1"/>
            </p:cNvSpPr>
            <p:nvPr/>
          </p:nvSpPr>
          <p:spPr bwMode="auto">
            <a:xfrm rot="1559282" flipH="1">
              <a:off x="3134" y="3648"/>
              <a:ext cx="84" cy="244"/>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3" name="Rectangle 18"/>
            <p:cNvSpPr>
              <a:spLocks noChangeArrowheads="1"/>
            </p:cNvSpPr>
            <p:nvPr/>
          </p:nvSpPr>
          <p:spPr bwMode="auto">
            <a:xfrm rot="-3795367">
              <a:off x="3000" y="3672"/>
              <a:ext cx="192" cy="528"/>
            </a:xfrm>
            <a:prstGeom prst="rect">
              <a:avLst/>
            </a:prstGeom>
            <a:solidFill>
              <a:srgbClr val="EAEAEA"/>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4" name="Oval 19"/>
            <p:cNvSpPr>
              <a:spLocks noChangeArrowheads="1"/>
            </p:cNvSpPr>
            <p:nvPr/>
          </p:nvSpPr>
          <p:spPr bwMode="auto">
            <a:xfrm>
              <a:off x="4032" y="1940"/>
              <a:ext cx="96"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5" name="Oval 20"/>
            <p:cNvSpPr>
              <a:spLocks noChangeArrowheads="1"/>
            </p:cNvSpPr>
            <p:nvPr/>
          </p:nvSpPr>
          <p:spPr bwMode="auto">
            <a:xfrm>
              <a:off x="4224" y="1968"/>
              <a:ext cx="96" cy="144"/>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6" name="WordArt 21"/>
            <p:cNvSpPr>
              <a:spLocks noChangeArrowheads="1" noChangeShapeType="1" noTextEdit="1"/>
            </p:cNvSpPr>
            <p:nvPr/>
          </p:nvSpPr>
          <p:spPr bwMode="auto">
            <a:xfrm>
              <a:off x="3984" y="2316"/>
              <a:ext cx="978" cy="988"/>
            </a:xfrm>
            <a:prstGeom prst="rect">
              <a:avLst/>
            </a:prstGeom>
          </p:spPr>
          <p:txBody>
            <a:bodyPr wrap="none" fromWordArt="1">
              <a:prstTxWarp prst="textCanDown">
                <a:avLst>
                  <a:gd name="adj" fmla="val 6986"/>
                </a:avLst>
              </a:prstTxWarp>
            </a:bodyPr>
            <a:lstStyle/>
            <a:p>
              <a:pPr algn="ctr"/>
              <a:r>
                <a:rPr lang="en-US" sz="2400" kern="10">
                  <a:ln w="9525">
                    <a:solidFill>
                      <a:srgbClr val="0000FF"/>
                    </a:solidFill>
                    <a:round/>
                    <a:headEnd/>
                    <a:tailEnd/>
                  </a:ln>
                  <a:solidFill>
                    <a:srgbClr val="0000FF"/>
                  </a:solidFill>
                  <a:latin typeface="Arial"/>
                  <a:cs typeface="Arial"/>
                </a:rPr>
                <a:t>Class II</a:t>
              </a:r>
            </a:p>
            <a:p>
              <a:pPr algn="ctr"/>
              <a:r>
                <a:rPr lang="en-US" sz="2400" kern="10">
                  <a:ln w="9525">
                    <a:solidFill>
                      <a:srgbClr val="0000FF"/>
                    </a:solidFill>
                    <a:round/>
                    <a:headEnd/>
                    <a:tailEnd/>
                  </a:ln>
                  <a:solidFill>
                    <a:srgbClr val="0000FF"/>
                  </a:solidFill>
                  <a:latin typeface="Arial"/>
                  <a:cs typeface="Arial"/>
                </a:rPr>
                <a:t>Div 1</a:t>
              </a:r>
            </a:p>
            <a:p>
              <a:pPr algn="ctr"/>
              <a:r>
                <a:rPr lang="en-US" sz="2400" kern="10">
                  <a:ln w="9525">
                    <a:solidFill>
                      <a:srgbClr val="0000FF"/>
                    </a:solidFill>
                    <a:round/>
                    <a:headEnd/>
                    <a:tailEnd/>
                  </a:ln>
                  <a:solidFill>
                    <a:srgbClr val="0000FF"/>
                  </a:solidFill>
                  <a:latin typeface="Arial"/>
                  <a:cs typeface="Arial"/>
                </a:rPr>
                <a:t>Group EFG</a:t>
              </a:r>
            </a:p>
            <a:p>
              <a:pPr algn="ctr"/>
              <a:endParaRPr lang="en-US" sz="2400" kern="10">
                <a:ln w="9525">
                  <a:solidFill>
                    <a:srgbClr val="0000FF"/>
                  </a:solidFill>
                  <a:round/>
                  <a:headEnd/>
                  <a:tailEnd/>
                </a:ln>
                <a:solidFill>
                  <a:srgbClr val="0000FF"/>
                </a:solidFill>
                <a:latin typeface="Arial"/>
                <a:cs typeface="Arial"/>
              </a:endParaRPr>
            </a:p>
            <a:p>
              <a:pPr algn="ctr"/>
              <a:r>
                <a:rPr lang="en-US" sz="2400" kern="10">
                  <a:ln w="9525">
                    <a:solidFill>
                      <a:srgbClr val="0000FF"/>
                    </a:solidFill>
                    <a:round/>
                    <a:headEnd/>
                    <a:tailEnd/>
                  </a:ln>
                  <a:solidFill>
                    <a:srgbClr val="0000FF"/>
                  </a:solidFill>
                  <a:latin typeface="Arial"/>
                  <a:cs typeface="Arial"/>
                </a:rPr>
                <a:t>HAZ  LOC</a:t>
              </a:r>
            </a:p>
          </p:txBody>
        </p:sp>
        <p:sp>
          <p:nvSpPr>
            <p:cNvPr id="47127" name="Freeform 22"/>
            <p:cNvSpPr>
              <a:spLocks/>
            </p:cNvSpPr>
            <p:nvPr/>
          </p:nvSpPr>
          <p:spPr bwMode="auto">
            <a:xfrm>
              <a:off x="4635" y="1865"/>
              <a:ext cx="922" cy="2222"/>
            </a:xfrm>
            <a:custGeom>
              <a:avLst/>
              <a:gdLst>
                <a:gd name="T0" fmla="*/ 179 w 922"/>
                <a:gd name="T1" fmla="*/ 0 h 2222"/>
                <a:gd name="T2" fmla="*/ 206 w 922"/>
                <a:gd name="T3" fmla="*/ 261 h 2222"/>
                <a:gd name="T4" fmla="*/ 439 w 922"/>
                <a:gd name="T5" fmla="*/ 494 h 2222"/>
                <a:gd name="T6" fmla="*/ 590 w 922"/>
                <a:gd name="T7" fmla="*/ 576 h 2222"/>
                <a:gd name="T8" fmla="*/ 659 w 922"/>
                <a:gd name="T9" fmla="*/ 672 h 2222"/>
                <a:gd name="T10" fmla="*/ 714 w 922"/>
                <a:gd name="T11" fmla="*/ 782 h 2222"/>
                <a:gd name="T12" fmla="*/ 810 w 922"/>
                <a:gd name="T13" fmla="*/ 1138 h 2222"/>
                <a:gd name="T14" fmla="*/ 837 w 922"/>
                <a:gd name="T15" fmla="*/ 1248 h 2222"/>
                <a:gd name="T16" fmla="*/ 864 w 922"/>
                <a:gd name="T17" fmla="*/ 1330 h 2222"/>
                <a:gd name="T18" fmla="*/ 906 w 922"/>
                <a:gd name="T19" fmla="*/ 1577 h 2222"/>
                <a:gd name="T20" fmla="*/ 810 w 922"/>
                <a:gd name="T21" fmla="*/ 2085 h 2222"/>
                <a:gd name="T22" fmla="*/ 796 w 922"/>
                <a:gd name="T23" fmla="*/ 2126 h 2222"/>
                <a:gd name="T24" fmla="*/ 755 w 922"/>
                <a:gd name="T25" fmla="*/ 2140 h 2222"/>
                <a:gd name="T26" fmla="*/ 727 w 922"/>
                <a:gd name="T27" fmla="*/ 2167 h 2222"/>
                <a:gd name="T28" fmla="*/ 631 w 922"/>
                <a:gd name="T29" fmla="*/ 2194 h 2222"/>
                <a:gd name="T30" fmla="*/ 549 w 922"/>
                <a:gd name="T31" fmla="*/ 2222 h 2222"/>
                <a:gd name="T32" fmla="*/ 179 w 922"/>
                <a:gd name="T33" fmla="*/ 2181 h 2222"/>
                <a:gd name="T34" fmla="*/ 0 w 922"/>
                <a:gd name="T35" fmla="*/ 2194 h 22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22" h="2222">
                  <a:moveTo>
                    <a:pt x="179" y="0"/>
                  </a:moveTo>
                  <a:cubicBezTo>
                    <a:pt x="148" y="91"/>
                    <a:pt x="132" y="185"/>
                    <a:pt x="206" y="261"/>
                  </a:cubicBezTo>
                  <a:cubicBezTo>
                    <a:pt x="240" y="360"/>
                    <a:pt x="338" y="460"/>
                    <a:pt x="439" y="494"/>
                  </a:cubicBezTo>
                  <a:cubicBezTo>
                    <a:pt x="476" y="530"/>
                    <a:pt x="540" y="559"/>
                    <a:pt x="590" y="576"/>
                  </a:cubicBezTo>
                  <a:cubicBezTo>
                    <a:pt x="622" y="608"/>
                    <a:pt x="626" y="640"/>
                    <a:pt x="659" y="672"/>
                  </a:cubicBezTo>
                  <a:cubicBezTo>
                    <a:pt x="690" y="767"/>
                    <a:pt x="666" y="734"/>
                    <a:pt x="714" y="782"/>
                  </a:cubicBezTo>
                  <a:cubicBezTo>
                    <a:pt x="753" y="900"/>
                    <a:pt x="770" y="1021"/>
                    <a:pt x="810" y="1138"/>
                  </a:cubicBezTo>
                  <a:cubicBezTo>
                    <a:pt x="822" y="1174"/>
                    <a:pt x="828" y="1211"/>
                    <a:pt x="837" y="1248"/>
                  </a:cubicBezTo>
                  <a:cubicBezTo>
                    <a:pt x="844" y="1276"/>
                    <a:pt x="864" y="1330"/>
                    <a:pt x="864" y="1330"/>
                  </a:cubicBezTo>
                  <a:cubicBezTo>
                    <a:pt x="875" y="1414"/>
                    <a:pt x="892" y="1493"/>
                    <a:pt x="906" y="1577"/>
                  </a:cubicBezTo>
                  <a:cubicBezTo>
                    <a:pt x="899" y="1710"/>
                    <a:pt x="922" y="1969"/>
                    <a:pt x="810" y="2085"/>
                  </a:cubicBezTo>
                  <a:cubicBezTo>
                    <a:pt x="805" y="2099"/>
                    <a:pt x="806" y="2116"/>
                    <a:pt x="796" y="2126"/>
                  </a:cubicBezTo>
                  <a:cubicBezTo>
                    <a:pt x="786" y="2136"/>
                    <a:pt x="767" y="2133"/>
                    <a:pt x="755" y="2140"/>
                  </a:cubicBezTo>
                  <a:cubicBezTo>
                    <a:pt x="744" y="2147"/>
                    <a:pt x="738" y="2160"/>
                    <a:pt x="727" y="2167"/>
                  </a:cubicBezTo>
                  <a:cubicBezTo>
                    <a:pt x="707" y="2179"/>
                    <a:pt x="649" y="2189"/>
                    <a:pt x="631" y="2194"/>
                  </a:cubicBezTo>
                  <a:cubicBezTo>
                    <a:pt x="603" y="2202"/>
                    <a:pt x="549" y="2222"/>
                    <a:pt x="549" y="2222"/>
                  </a:cubicBezTo>
                  <a:cubicBezTo>
                    <a:pt x="410" y="2213"/>
                    <a:pt x="312" y="2195"/>
                    <a:pt x="179" y="2181"/>
                  </a:cubicBezTo>
                  <a:cubicBezTo>
                    <a:pt x="119" y="2185"/>
                    <a:pt x="0" y="2194"/>
                    <a:pt x="0" y="219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8" name="AutoShape 23"/>
            <p:cNvSpPr>
              <a:spLocks noChangeArrowheads="1"/>
            </p:cNvSpPr>
            <p:nvPr/>
          </p:nvSpPr>
          <p:spPr bwMode="auto">
            <a:xfrm>
              <a:off x="4192" y="3930"/>
              <a:ext cx="576" cy="240"/>
            </a:xfrm>
            <a:prstGeom prst="roundRect">
              <a:avLst>
                <a:gd name="adj" fmla="val 441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9" name="AutoShape 24"/>
            <p:cNvSpPr>
              <a:spLocks noChangeArrowheads="1"/>
            </p:cNvSpPr>
            <p:nvPr/>
          </p:nvSpPr>
          <p:spPr bwMode="auto">
            <a:xfrm rot="-5400000">
              <a:off x="4671" y="4014"/>
              <a:ext cx="190" cy="6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383 h 21600"/>
                <a:gd name="T14" fmla="*/ 17053 w 21600"/>
                <a:gd name="T15" fmla="*/ 172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0" name="AutoShape 25"/>
            <p:cNvSpPr>
              <a:spLocks noChangeArrowheads="1"/>
            </p:cNvSpPr>
            <p:nvPr/>
          </p:nvSpPr>
          <p:spPr bwMode="auto">
            <a:xfrm rot="5400000" flipH="1">
              <a:off x="4109" y="4018"/>
              <a:ext cx="190" cy="5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629 h 21600"/>
                <a:gd name="T14" fmla="*/ 17053 w 21600"/>
                <a:gd name="T15" fmla="*/ 1697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1" name="Rectangle 26"/>
            <p:cNvSpPr>
              <a:spLocks noChangeArrowheads="1"/>
            </p:cNvSpPr>
            <p:nvPr/>
          </p:nvSpPr>
          <p:spPr bwMode="auto">
            <a:xfrm>
              <a:off x="4452" y="3930"/>
              <a:ext cx="48" cy="24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2" name="Text Box 27"/>
            <p:cNvSpPr txBox="1">
              <a:spLocks noChangeArrowheads="1"/>
            </p:cNvSpPr>
            <p:nvPr/>
          </p:nvSpPr>
          <p:spPr bwMode="auto">
            <a:xfrm>
              <a:off x="4179" y="4026"/>
              <a:ext cx="58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HAZ   LOC</a:t>
              </a:r>
            </a:p>
          </p:txBody>
        </p:sp>
        <p:sp>
          <p:nvSpPr>
            <p:cNvPr id="47133" name="Rectangle 28"/>
            <p:cNvSpPr>
              <a:spLocks noChangeArrowheads="1"/>
            </p:cNvSpPr>
            <p:nvPr/>
          </p:nvSpPr>
          <p:spPr bwMode="auto">
            <a:xfrm>
              <a:off x="4800" y="4026"/>
              <a:ext cx="48"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4" name="Rectangle 29"/>
            <p:cNvSpPr>
              <a:spLocks noChangeArrowheads="1"/>
            </p:cNvSpPr>
            <p:nvPr/>
          </p:nvSpPr>
          <p:spPr bwMode="auto">
            <a:xfrm>
              <a:off x="4125" y="4023"/>
              <a:ext cx="48"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5" name="Freeform 30"/>
            <p:cNvSpPr>
              <a:spLocks/>
            </p:cNvSpPr>
            <p:nvPr/>
          </p:nvSpPr>
          <p:spPr bwMode="auto">
            <a:xfrm rot="-427298">
              <a:off x="3347" y="4049"/>
              <a:ext cx="809" cy="354"/>
            </a:xfrm>
            <a:custGeom>
              <a:avLst/>
              <a:gdLst>
                <a:gd name="T0" fmla="*/ 809 w 809"/>
                <a:gd name="T1" fmla="*/ 53 h 354"/>
                <a:gd name="T2" fmla="*/ 494 w 809"/>
                <a:gd name="T3" fmla="*/ 39 h 354"/>
                <a:gd name="T4" fmla="*/ 384 w 809"/>
                <a:gd name="T5" fmla="*/ 94 h 354"/>
                <a:gd name="T6" fmla="*/ 288 w 809"/>
                <a:gd name="T7" fmla="*/ 231 h 354"/>
                <a:gd name="T8" fmla="*/ 165 w 809"/>
                <a:gd name="T9" fmla="*/ 272 h 354"/>
                <a:gd name="T10" fmla="*/ 124 w 809"/>
                <a:gd name="T11" fmla="*/ 286 h 354"/>
                <a:gd name="T12" fmla="*/ 55 w 809"/>
                <a:gd name="T13" fmla="*/ 327 h 354"/>
                <a:gd name="T14" fmla="*/ 14 w 809"/>
                <a:gd name="T15" fmla="*/ 354 h 354"/>
                <a:gd name="T16" fmla="*/ 0 w 809"/>
                <a:gd name="T17" fmla="*/ 327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9" h="354">
                  <a:moveTo>
                    <a:pt x="809" y="53"/>
                  </a:moveTo>
                  <a:cubicBezTo>
                    <a:pt x="653" y="0"/>
                    <a:pt x="756" y="23"/>
                    <a:pt x="494" y="39"/>
                  </a:cubicBezTo>
                  <a:cubicBezTo>
                    <a:pt x="428" y="61"/>
                    <a:pt x="419" y="50"/>
                    <a:pt x="384" y="94"/>
                  </a:cubicBezTo>
                  <a:cubicBezTo>
                    <a:pt x="351" y="135"/>
                    <a:pt x="346" y="212"/>
                    <a:pt x="288" y="231"/>
                  </a:cubicBezTo>
                  <a:cubicBezTo>
                    <a:pt x="192" y="263"/>
                    <a:pt x="233" y="249"/>
                    <a:pt x="165" y="272"/>
                  </a:cubicBezTo>
                  <a:cubicBezTo>
                    <a:pt x="151" y="277"/>
                    <a:pt x="124" y="286"/>
                    <a:pt x="124" y="286"/>
                  </a:cubicBezTo>
                  <a:cubicBezTo>
                    <a:pt x="69" y="339"/>
                    <a:pt x="126" y="291"/>
                    <a:pt x="55" y="327"/>
                  </a:cubicBezTo>
                  <a:cubicBezTo>
                    <a:pt x="40" y="334"/>
                    <a:pt x="30" y="354"/>
                    <a:pt x="14" y="354"/>
                  </a:cubicBezTo>
                  <a:cubicBezTo>
                    <a:pt x="4" y="354"/>
                    <a:pt x="5" y="336"/>
                    <a:pt x="0" y="32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6" name="Rectangle 31"/>
            <p:cNvSpPr>
              <a:spLocks noChangeArrowheads="1"/>
            </p:cNvSpPr>
            <p:nvPr/>
          </p:nvSpPr>
          <p:spPr bwMode="auto">
            <a:xfrm>
              <a:off x="4768" y="1792"/>
              <a:ext cx="96"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A1EDB10-5BB7-41D5-9A11-4D40B3931146}" type="slidenum">
              <a:rPr lang="en-US" smtClean="0"/>
              <a:pPr/>
              <a:t>49</a:t>
            </a:fld>
            <a:endParaRPr lang="en-US" smtClean="0"/>
          </a:p>
        </p:txBody>
      </p:sp>
      <p:sp>
        <p:nvSpPr>
          <p:cNvPr id="206850" name="Rectangle 2"/>
          <p:cNvSpPr>
            <a:spLocks noGrp="1" noChangeArrowheads="1"/>
          </p:cNvSpPr>
          <p:nvPr>
            <p:ph type="title"/>
          </p:nvPr>
        </p:nvSpPr>
        <p:spPr>
          <a:xfrm>
            <a:off x="457200" y="-76200"/>
            <a:ext cx="8229600" cy="1143000"/>
          </a:xfrm>
        </p:spPr>
        <p:txBody>
          <a:bodyPr/>
          <a:lstStyle/>
          <a:p>
            <a:pPr eaLnBrk="1" hangingPunct="1">
              <a:defRPr/>
            </a:pPr>
            <a:r>
              <a:rPr lang="en-US" sz="4400" b="1" smtClean="0">
                <a:effectLst>
                  <a:outerShdw blurRad="38100" dist="38100" dir="2700000" algn="tl">
                    <a:srgbClr val="000000"/>
                  </a:outerShdw>
                </a:effectLst>
              </a:rPr>
              <a:t>Dust Control</a:t>
            </a:r>
          </a:p>
        </p:txBody>
      </p:sp>
      <p:sp>
        <p:nvSpPr>
          <p:cNvPr id="48132" name="Rectangle 3"/>
          <p:cNvSpPr>
            <a:spLocks noGrp="1" noChangeArrowheads="1"/>
          </p:cNvSpPr>
          <p:nvPr>
            <p:ph type="body" idx="1"/>
          </p:nvPr>
        </p:nvSpPr>
        <p:spPr>
          <a:xfrm>
            <a:off x="3733800" y="1752600"/>
            <a:ext cx="5410200" cy="5105400"/>
          </a:xfrm>
        </p:spPr>
        <p:txBody>
          <a:bodyPr/>
          <a:lstStyle/>
          <a:p>
            <a:pPr eaLnBrk="1" hangingPunct="1">
              <a:lnSpc>
                <a:spcPct val="90000"/>
              </a:lnSpc>
              <a:buFontTx/>
              <a:buNone/>
            </a:pPr>
            <a:r>
              <a:rPr lang="en-US" smtClean="0">
                <a:latin typeface="Arial Black" pitchFamily="34" charset="0"/>
              </a:rPr>
              <a:t>NFPA 654</a:t>
            </a:r>
          </a:p>
          <a:p>
            <a:pPr eaLnBrk="1" hangingPunct="1">
              <a:lnSpc>
                <a:spcPct val="90000"/>
              </a:lnSpc>
            </a:pPr>
            <a:r>
              <a:rPr lang="en-US" sz="2800" smtClean="0"/>
              <a:t>Locate </a:t>
            </a:r>
            <a:r>
              <a:rPr lang="en-US" sz="2800" smtClean="0">
                <a:solidFill>
                  <a:schemeClr val="tx1"/>
                </a:solidFill>
                <a:latin typeface="Arial Black" pitchFamily="34" charset="0"/>
              </a:rPr>
              <a:t>relief valves away from dust</a:t>
            </a:r>
            <a:r>
              <a:rPr lang="en-US" sz="2800" smtClean="0"/>
              <a:t> hazard areas</a:t>
            </a:r>
            <a:r>
              <a:rPr lang="en-US" sz="1800" smtClean="0">
                <a:latin typeface="Arial Black" pitchFamily="34" charset="0"/>
              </a:rPr>
              <a:t>;</a:t>
            </a:r>
            <a:r>
              <a:rPr lang="en-US" sz="2800" smtClean="0"/>
              <a:t> and </a:t>
            </a:r>
          </a:p>
          <a:p>
            <a:pPr eaLnBrk="1" hangingPunct="1">
              <a:lnSpc>
                <a:spcPct val="90000"/>
              </a:lnSpc>
            </a:pPr>
            <a:r>
              <a:rPr lang="en-US" sz="2800" smtClean="0"/>
              <a:t>Develop and implement a hazardous dust</a:t>
            </a:r>
          </a:p>
          <a:p>
            <a:pPr lvl="1" eaLnBrk="1" hangingPunct="1">
              <a:lnSpc>
                <a:spcPct val="90000"/>
              </a:lnSpc>
            </a:pPr>
            <a:r>
              <a:rPr lang="en-US" smtClean="0">
                <a:latin typeface="Arial Black" pitchFamily="34" charset="0"/>
              </a:rPr>
              <a:t>inspection, </a:t>
            </a:r>
          </a:p>
          <a:p>
            <a:pPr lvl="1" eaLnBrk="1" hangingPunct="1">
              <a:lnSpc>
                <a:spcPct val="90000"/>
              </a:lnSpc>
            </a:pPr>
            <a:r>
              <a:rPr lang="en-US" smtClean="0">
                <a:latin typeface="Arial Black" pitchFamily="34" charset="0"/>
              </a:rPr>
              <a:t>testing, </a:t>
            </a:r>
          </a:p>
          <a:p>
            <a:pPr lvl="1" eaLnBrk="1" hangingPunct="1">
              <a:lnSpc>
                <a:spcPct val="90000"/>
              </a:lnSpc>
            </a:pPr>
            <a:r>
              <a:rPr lang="en-US" smtClean="0">
                <a:latin typeface="Arial Black" pitchFamily="34" charset="0"/>
              </a:rPr>
              <a:t>housekeeping</a:t>
            </a:r>
            <a:r>
              <a:rPr lang="en-US" smtClean="0"/>
              <a:t>,</a:t>
            </a:r>
            <a:r>
              <a:rPr lang="en-US" smtClean="0">
                <a:solidFill>
                  <a:srgbClr val="0000FF"/>
                </a:solidFill>
              </a:rPr>
              <a:t> </a:t>
            </a:r>
            <a:r>
              <a:rPr lang="en-US" sz="2400" smtClean="0">
                <a:solidFill>
                  <a:schemeClr val="bg1"/>
                </a:solidFill>
              </a:rPr>
              <a:t>and</a:t>
            </a:r>
            <a:r>
              <a:rPr lang="en-US" smtClean="0">
                <a:solidFill>
                  <a:srgbClr val="0000FF"/>
                </a:solidFill>
              </a:rPr>
              <a:t> </a:t>
            </a:r>
          </a:p>
          <a:p>
            <a:pPr lvl="1" eaLnBrk="1" hangingPunct="1">
              <a:lnSpc>
                <a:spcPct val="90000"/>
              </a:lnSpc>
            </a:pPr>
            <a:r>
              <a:rPr lang="en-US" smtClean="0">
                <a:latin typeface="Arial Black" pitchFamily="34" charset="0"/>
              </a:rPr>
              <a:t>control program</a:t>
            </a:r>
            <a:r>
              <a:rPr lang="en-US" smtClean="0"/>
              <a:t> </a:t>
            </a:r>
            <a:endParaRPr lang="en-US" sz="1800" smtClean="0">
              <a:latin typeface="Arial Black" pitchFamily="34" charset="0"/>
            </a:endParaRPr>
          </a:p>
          <a:p>
            <a:pPr lvl="1" eaLnBrk="1" hangingPunct="1">
              <a:lnSpc>
                <a:spcPct val="90000"/>
              </a:lnSpc>
              <a:buFontTx/>
              <a:buNone/>
            </a:pPr>
            <a:r>
              <a:rPr lang="en-US" smtClean="0">
                <a:solidFill>
                  <a:schemeClr val="bg1"/>
                </a:solidFill>
              </a:rPr>
              <a:t>(Written, and specifying frequency and methods).</a:t>
            </a:r>
          </a:p>
        </p:txBody>
      </p:sp>
      <p:sp>
        <p:nvSpPr>
          <p:cNvPr id="48133" name="Rectangle 4"/>
          <p:cNvSpPr>
            <a:spLocks noChangeArrowheads="1"/>
          </p:cNvSpPr>
          <p:nvPr/>
        </p:nvSpPr>
        <p:spPr bwMode="auto">
          <a:xfrm>
            <a:off x="146050" y="990600"/>
            <a:ext cx="3505200" cy="5638800"/>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4" name="Rectangle 5"/>
          <p:cNvSpPr>
            <a:spLocks noChangeArrowheads="1"/>
          </p:cNvSpPr>
          <p:nvPr/>
        </p:nvSpPr>
        <p:spPr bwMode="auto">
          <a:xfrm rot="50787">
            <a:off x="1338263" y="1371600"/>
            <a:ext cx="2160587" cy="18446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135" name="Group 6"/>
          <p:cNvGrpSpPr>
            <a:grpSpLocks/>
          </p:cNvGrpSpPr>
          <p:nvPr/>
        </p:nvGrpSpPr>
        <p:grpSpPr bwMode="auto">
          <a:xfrm>
            <a:off x="457200" y="1463675"/>
            <a:ext cx="1676400" cy="2209800"/>
            <a:chOff x="384" y="576"/>
            <a:chExt cx="1056" cy="1392"/>
          </a:xfrm>
        </p:grpSpPr>
        <p:sp>
          <p:nvSpPr>
            <p:cNvPr id="48192" name="Line 7"/>
            <p:cNvSpPr>
              <a:spLocks noChangeShapeType="1"/>
            </p:cNvSpPr>
            <p:nvPr/>
          </p:nvSpPr>
          <p:spPr bwMode="auto">
            <a:xfrm flipV="1">
              <a:off x="1071" y="688"/>
              <a:ext cx="154" cy="77"/>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8193" name="Picture 8" descr="valv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801" y="754"/>
              <a:ext cx="446"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4" name="AutoShape 9"/>
            <p:cNvSpPr>
              <a:spLocks noChangeArrowheads="1"/>
            </p:cNvSpPr>
            <p:nvPr/>
          </p:nvSpPr>
          <p:spPr bwMode="auto">
            <a:xfrm rot="5400000">
              <a:off x="677" y="1137"/>
              <a:ext cx="130" cy="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52 w 21600"/>
                <a:gd name="T13" fmla="*/ 4909 h 21600"/>
                <a:gd name="T14" fmla="*/ 16948 w 21600"/>
                <a:gd name="T15" fmla="*/ 16691 h 21600"/>
              </a:gdLst>
              <a:ahLst/>
              <a:cxnLst>
                <a:cxn ang="T8">
                  <a:pos x="T0" y="T1"/>
                </a:cxn>
                <a:cxn ang="T9">
                  <a:pos x="T2" y="T3"/>
                </a:cxn>
                <a:cxn ang="T10">
                  <a:pos x="T4" y="T5"/>
                </a:cxn>
                <a:cxn ang="T11">
                  <a:pos x="T6" y="T7"/>
                </a:cxn>
              </a:cxnLst>
              <a:rect l="T12" t="T13" r="T14" b="T15"/>
              <a:pathLst>
                <a:path w="21600" h="21600">
                  <a:moveTo>
                    <a:pt x="0" y="0"/>
                  </a:moveTo>
                  <a:lnTo>
                    <a:pt x="5759" y="21600"/>
                  </a:lnTo>
                  <a:lnTo>
                    <a:pt x="15841" y="21600"/>
                  </a:lnTo>
                  <a:lnTo>
                    <a:pt x="21600" y="0"/>
                  </a:lnTo>
                  <a:lnTo>
                    <a:pt x="0" y="0"/>
                  </a:lnTo>
                  <a:close/>
                </a:path>
              </a:pathLst>
            </a:cu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95" name="Rectangle 10"/>
            <p:cNvSpPr>
              <a:spLocks noChangeArrowheads="1"/>
            </p:cNvSpPr>
            <p:nvPr/>
          </p:nvSpPr>
          <p:spPr bwMode="auto">
            <a:xfrm>
              <a:off x="384" y="576"/>
              <a:ext cx="1056" cy="1392"/>
            </a:xfrm>
            <a:prstGeom prst="rect">
              <a:avLst/>
            </a:prstGeom>
            <a:noFill/>
            <a:ln w="76200" cmpd="tri">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196" name="Group 11"/>
            <p:cNvGrpSpPr>
              <a:grpSpLocks/>
            </p:cNvGrpSpPr>
            <p:nvPr/>
          </p:nvGrpSpPr>
          <p:grpSpPr bwMode="auto">
            <a:xfrm>
              <a:off x="432" y="1008"/>
              <a:ext cx="317" cy="352"/>
              <a:chOff x="-816" y="1008"/>
              <a:chExt cx="336" cy="480"/>
            </a:xfrm>
          </p:grpSpPr>
          <p:sp>
            <p:nvSpPr>
              <p:cNvPr id="48197" name="Line 12"/>
              <p:cNvSpPr>
                <a:spLocks noChangeShapeType="1"/>
              </p:cNvSpPr>
              <p:nvPr/>
            </p:nvSpPr>
            <p:spPr bwMode="auto">
              <a:xfrm>
                <a:off x="-768" y="1008"/>
                <a:ext cx="288" cy="14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8" name="Line 13"/>
              <p:cNvSpPr>
                <a:spLocks noChangeShapeType="1"/>
              </p:cNvSpPr>
              <p:nvPr/>
            </p:nvSpPr>
            <p:spPr bwMode="auto">
              <a:xfrm>
                <a:off x="-816" y="1200"/>
                <a:ext cx="336"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99" name="Line 14"/>
              <p:cNvSpPr>
                <a:spLocks noChangeShapeType="1"/>
              </p:cNvSpPr>
              <p:nvPr/>
            </p:nvSpPr>
            <p:spPr bwMode="auto">
              <a:xfrm flipV="1">
                <a:off x="-768" y="1248"/>
                <a:ext cx="288" cy="96"/>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00" name="Line 15"/>
              <p:cNvSpPr>
                <a:spLocks noChangeShapeType="1"/>
              </p:cNvSpPr>
              <p:nvPr/>
            </p:nvSpPr>
            <p:spPr bwMode="auto">
              <a:xfrm flipV="1">
                <a:off x="-768" y="1296"/>
                <a:ext cx="288" cy="19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8136" name="AutoShape 16"/>
          <p:cNvSpPr>
            <a:spLocks noChangeAspect="1" noChangeArrowheads="1" noTextEdit="1"/>
          </p:cNvSpPr>
          <p:nvPr/>
        </p:nvSpPr>
        <p:spPr bwMode="auto">
          <a:xfrm>
            <a:off x="209550" y="3429000"/>
            <a:ext cx="3429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137" name="Freeform 17"/>
          <p:cNvSpPr>
            <a:spLocks/>
          </p:cNvSpPr>
          <p:nvPr/>
        </p:nvSpPr>
        <p:spPr bwMode="auto">
          <a:xfrm>
            <a:off x="620713" y="3443288"/>
            <a:ext cx="1247775" cy="1358900"/>
          </a:xfrm>
          <a:custGeom>
            <a:avLst/>
            <a:gdLst>
              <a:gd name="T0" fmla="*/ 2147483647 w 786"/>
              <a:gd name="T1" fmla="*/ 2147483647 h 877"/>
              <a:gd name="T2" fmla="*/ 2147483647 w 786"/>
              <a:gd name="T3" fmla="*/ 2147483647 h 877"/>
              <a:gd name="T4" fmla="*/ 2147483647 w 786"/>
              <a:gd name="T5" fmla="*/ 2147483647 h 877"/>
              <a:gd name="T6" fmla="*/ 2147483647 w 786"/>
              <a:gd name="T7" fmla="*/ 2147483647 h 877"/>
              <a:gd name="T8" fmla="*/ 2147483647 w 786"/>
              <a:gd name="T9" fmla="*/ 2147483647 h 877"/>
              <a:gd name="T10" fmla="*/ 2147483647 w 786"/>
              <a:gd name="T11" fmla="*/ 2147483647 h 877"/>
              <a:gd name="T12" fmla="*/ 2147483647 w 786"/>
              <a:gd name="T13" fmla="*/ 2147483647 h 877"/>
              <a:gd name="T14" fmla="*/ 2147483647 w 786"/>
              <a:gd name="T15" fmla="*/ 2147483647 h 877"/>
              <a:gd name="T16" fmla="*/ 2147483647 w 786"/>
              <a:gd name="T17" fmla="*/ 2147483647 h 877"/>
              <a:gd name="T18" fmla="*/ 2147483647 w 786"/>
              <a:gd name="T19" fmla="*/ 2147483647 h 877"/>
              <a:gd name="T20" fmla="*/ 2147483647 w 786"/>
              <a:gd name="T21" fmla="*/ 2147483647 h 877"/>
              <a:gd name="T22" fmla="*/ 2147483647 w 786"/>
              <a:gd name="T23" fmla="*/ 2147483647 h 877"/>
              <a:gd name="T24" fmla="*/ 2147483647 w 786"/>
              <a:gd name="T25" fmla="*/ 2147483647 h 877"/>
              <a:gd name="T26" fmla="*/ 2147483647 w 786"/>
              <a:gd name="T27" fmla="*/ 2147483647 h 877"/>
              <a:gd name="T28" fmla="*/ 2147483647 w 786"/>
              <a:gd name="T29" fmla="*/ 2147483647 h 877"/>
              <a:gd name="T30" fmla="*/ 2147483647 w 786"/>
              <a:gd name="T31" fmla="*/ 2147483647 h 877"/>
              <a:gd name="T32" fmla="*/ 2147483647 w 786"/>
              <a:gd name="T33" fmla="*/ 2147483647 h 877"/>
              <a:gd name="T34" fmla="*/ 2147483647 w 786"/>
              <a:gd name="T35" fmla="*/ 2147483647 h 877"/>
              <a:gd name="T36" fmla="*/ 2147483647 w 786"/>
              <a:gd name="T37" fmla="*/ 2147483647 h 877"/>
              <a:gd name="T38" fmla="*/ 2147483647 w 786"/>
              <a:gd name="T39" fmla="*/ 2147483647 h 877"/>
              <a:gd name="T40" fmla="*/ 2147483647 w 786"/>
              <a:gd name="T41" fmla="*/ 2147483647 h 877"/>
              <a:gd name="T42" fmla="*/ 2147483647 w 786"/>
              <a:gd name="T43" fmla="*/ 2147483647 h 877"/>
              <a:gd name="T44" fmla="*/ 2147483647 w 786"/>
              <a:gd name="T45" fmla="*/ 2147483647 h 877"/>
              <a:gd name="T46" fmla="*/ 2147483647 w 786"/>
              <a:gd name="T47" fmla="*/ 2147483647 h 877"/>
              <a:gd name="T48" fmla="*/ 2147483647 w 786"/>
              <a:gd name="T49" fmla="*/ 2147483647 h 877"/>
              <a:gd name="T50" fmla="*/ 2147483647 w 786"/>
              <a:gd name="T51" fmla="*/ 2147483647 h 877"/>
              <a:gd name="T52" fmla="*/ 2147483647 w 786"/>
              <a:gd name="T53" fmla="*/ 0 h 877"/>
              <a:gd name="T54" fmla="*/ 2147483647 w 786"/>
              <a:gd name="T55" fmla="*/ 2147483647 h 877"/>
              <a:gd name="T56" fmla="*/ 2147483647 w 786"/>
              <a:gd name="T57" fmla="*/ 2147483647 h 877"/>
              <a:gd name="T58" fmla="*/ 2147483647 w 786"/>
              <a:gd name="T59" fmla="*/ 2147483647 h 877"/>
              <a:gd name="T60" fmla="*/ 2147483647 w 786"/>
              <a:gd name="T61" fmla="*/ 2147483647 h 877"/>
              <a:gd name="T62" fmla="*/ 2147483647 w 786"/>
              <a:gd name="T63" fmla="*/ 2147483647 h 877"/>
              <a:gd name="T64" fmla="*/ 2147483647 w 786"/>
              <a:gd name="T65" fmla="*/ 2147483647 h 877"/>
              <a:gd name="T66" fmla="*/ 2147483647 w 786"/>
              <a:gd name="T67" fmla="*/ 2147483647 h 8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86" h="877">
                <a:moveTo>
                  <a:pt x="305" y="53"/>
                </a:moveTo>
                <a:lnTo>
                  <a:pt x="274" y="59"/>
                </a:lnTo>
                <a:lnTo>
                  <a:pt x="244" y="71"/>
                </a:lnTo>
                <a:lnTo>
                  <a:pt x="216" y="88"/>
                </a:lnTo>
                <a:lnTo>
                  <a:pt x="189" y="106"/>
                </a:lnTo>
                <a:lnTo>
                  <a:pt x="165" y="128"/>
                </a:lnTo>
                <a:lnTo>
                  <a:pt x="141" y="153"/>
                </a:lnTo>
                <a:lnTo>
                  <a:pt x="120" y="177"/>
                </a:lnTo>
                <a:lnTo>
                  <a:pt x="100" y="202"/>
                </a:lnTo>
                <a:lnTo>
                  <a:pt x="83" y="227"/>
                </a:lnTo>
                <a:lnTo>
                  <a:pt x="67" y="252"/>
                </a:lnTo>
                <a:lnTo>
                  <a:pt x="54" y="275"/>
                </a:lnTo>
                <a:lnTo>
                  <a:pt x="43" y="294"/>
                </a:lnTo>
                <a:lnTo>
                  <a:pt x="34" y="311"/>
                </a:lnTo>
                <a:lnTo>
                  <a:pt x="28" y="324"/>
                </a:lnTo>
                <a:lnTo>
                  <a:pt x="24" y="332"/>
                </a:lnTo>
                <a:lnTo>
                  <a:pt x="22" y="335"/>
                </a:lnTo>
                <a:lnTo>
                  <a:pt x="21" y="342"/>
                </a:lnTo>
                <a:lnTo>
                  <a:pt x="17" y="363"/>
                </a:lnTo>
                <a:lnTo>
                  <a:pt x="11" y="392"/>
                </a:lnTo>
                <a:lnTo>
                  <a:pt x="7" y="431"/>
                </a:lnTo>
                <a:lnTo>
                  <a:pt x="3" y="475"/>
                </a:lnTo>
                <a:lnTo>
                  <a:pt x="0" y="522"/>
                </a:lnTo>
                <a:lnTo>
                  <a:pt x="2" y="570"/>
                </a:lnTo>
                <a:lnTo>
                  <a:pt x="7" y="618"/>
                </a:lnTo>
                <a:lnTo>
                  <a:pt x="17" y="659"/>
                </a:lnTo>
                <a:lnTo>
                  <a:pt x="30" y="693"/>
                </a:lnTo>
                <a:lnTo>
                  <a:pt x="44" y="720"/>
                </a:lnTo>
                <a:lnTo>
                  <a:pt x="58" y="740"/>
                </a:lnTo>
                <a:lnTo>
                  <a:pt x="71" y="754"/>
                </a:lnTo>
                <a:lnTo>
                  <a:pt x="82" y="764"/>
                </a:lnTo>
                <a:lnTo>
                  <a:pt x="89" y="769"/>
                </a:lnTo>
                <a:lnTo>
                  <a:pt x="92" y="770"/>
                </a:lnTo>
                <a:lnTo>
                  <a:pt x="183" y="877"/>
                </a:lnTo>
                <a:lnTo>
                  <a:pt x="753" y="668"/>
                </a:lnTo>
                <a:lnTo>
                  <a:pt x="786" y="236"/>
                </a:lnTo>
                <a:lnTo>
                  <a:pt x="694" y="83"/>
                </a:lnTo>
                <a:lnTo>
                  <a:pt x="693" y="82"/>
                </a:lnTo>
                <a:lnTo>
                  <a:pt x="691" y="80"/>
                </a:lnTo>
                <a:lnTo>
                  <a:pt x="686" y="76"/>
                </a:lnTo>
                <a:lnTo>
                  <a:pt x="681" y="70"/>
                </a:lnTo>
                <a:lnTo>
                  <a:pt x="674" y="64"/>
                </a:lnTo>
                <a:lnTo>
                  <a:pt x="665" y="57"/>
                </a:lnTo>
                <a:lnTo>
                  <a:pt x="654" y="49"/>
                </a:lnTo>
                <a:lnTo>
                  <a:pt x="642" y="42"/>
                </a:lnTo>
                <a:lnTo>
                  <a:pt x="629" y="34"/>
                </a:lnTo>
                <a:lnTo>
                  <a:pt x="614" y="26"/>
                </a:lnTo>
                <a:lnTo>
                  <a:pt x="597" y="20"/>
                </a:lnTo>
                <a:lnTo>
                  <a:pt x="579" y="13"/>
                </a:lnTo>
                <a:lnTo>
                  <a:pt x="559" y="7"/>
                </a:lnTo>
                <a:lnTo>
                  <a:pt x="537" y="3"/>
                </a:lnTo>
                <a:lnTo>
                  <a:pt x="514" y="1"/>
                </a:lnTo>
                <a:lnTo>
                  <a:pt x="488" y="0"/>
                </a:lnTo>
                <a:lnTo>
                  <a:pt x="462" y="0"/>
                </a:lnTo>
                <a:lnTo>
                  <a:pt x="441" y="1"/>
                </a:lnTo>
                <a:lnTo>
                  <a:pt x="426" y="3"/>
                </a:lnTo>
                <a:lnTo>
                  <a:pt x="416" y="5"/>
                </a:lnTo>
                <a:lnTo>
                  <a:pt x="408" y="7"/>
                </a:lnTo>
                <a:lnTo>
                  <a:pt x="404" y="11"/>
                </a:lnTo>
                <a:lnTo>
                  <a:pt x="402" y="14"/>
                </a:lnTo>
                <a:lnTo>
                  <a:pt x="399" y="17"/>
                </a:lnTo>
                <a:lnTo>
                  <a:pt x="397" y="22"/>
                </a:lnTo>
                <a:lnTo>
                  <a:pt x="395" y="26"/>
                </a:lnTo>
                <a:lnTo>
                  <a:pt x="390" y="31"/>
                </a:lnTo>
                <a:lnTo>
                  <a:pt x="382" y="35"/>
                </a:lnTo>
                <a:lnTo>
                  <a:pt x="371" y="39"/>
                </a:lnTo>
                <a:lnTo>
                  <a:pt x="354" y="44"/>
                </a:lnTo>
                <a:lnTo>
                  <a:pt x="332" y="48"/>
                </a:lnTo>
                <a:lnTo>
                  <a:pt x="305" y="53"/>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8" name="Freeform 18"/>
          <p:cNvSpPr>
            <a:spLocks/>
          </p:cNvSpPr>
          <p:nvPr/>
        </p:nvSpPr>
        <p:spPr bwMode="auto">
          <a:xfrm>
            <a:off x="230188" y="3687763"/>
            <a:ext cx="3408362" cy="2863850"/>
          </a:xfrm>
          <a:custGeom>
            <a:avLst/>
            <a:gdLst>
              <a:gd name="T0" fmla="*/ 2147483647 w 2147"/>
              <a:gd name="T1" fmla="*/ 2147483647 h 1847"/>
              <a:gd name="T2" fmla="*/ 2147483647 w 2147"/>
              <a:gd name="T3" fmla="*/ 2147483647 h 1847"/>
              <a:gd name="T4" fmla="*/ 2147483647 w 2147"/>
              <a:gd name="T5" fmla="*/ 2147483647 h 1847"/>
              <a:gd name="T6" fmla="*/ 2147483647 w 2147"/>
              <a:gd name="T7" fmla="*/ 2147483647 h 1847"/>
              <a:gd name="T8" fmla="*/ 2147483647 w 2147"/>
              <a:gd name="T9" fmla="*/ 2147483647 h 1847"/>
              <a:gd name="T10" fmla="*/ 2147483647 w 2147"/>
              <a:gd name="T11" fmla="*/ 2147483647 h 1847"/>
              <a:gd name="T12" fmla="*/ 2147483647 w 2147"/>
              <a:gd name="T13" fmla="*/ 2147483647 h 1847"/>
              <a:gd name="T14" fmla="*/ 2147483647 w 2147"/>
              <a:gd name="T15" fmla="*/ 2147483647 h 1847"/>
              <a:gd name="T16" fmla="*/ 2147483647 w 2147"/>
              <a:gd name="T17" fmla="*/ 2147483647 h 1847"/>
              <a:gd name="T18" fmla="*/ 2147483647 w 2147"/>
              <a:gd name="T19" fmla="*/ 2147483647 h 1847"/>
              <a:gd name="T20" fmla="*/ 2147483647 w 2147"/>
              <a:gd name="T21" fmla="*/ 2147483647 h 1847"/>
              <a:gd name="T22" fmla="*/ 2147483647 w 2147"/>
              <a:gd name="T23" fmla="*/ 2147483647 h 1847"/>
              <a:gd name="T24" fmla="*/ 2147483647 w 2147"/>
              <a:gd name="T25" fmla="*/ 2147483647 h 1847"/>
              <a:gd name="T26" fmla="*/ 2147483647 w 2147"/>
              <a:gd name="T27" fmla="*/ 2147483647 h 1847"/>
              <a:gd name="T28" fmla="*/ 2147483647 w 2147"/>
              <a:gd name="T29" fmla="*/ 2147483647 h 1847"/>
              <a:gd name="T30" fmla="*/ 2147483647 w 2147"/>
              <a:gd name="T31" fmla="*/ 2147483647 h 1847"/>
              <a:gd name="T32" fmla="*/ 2147483647 w 2147"/>
              <a:gd name="T33" fmla="*/ 2147483647 h 1847"/>
              <a:gd name="T34" fmla="*/ 2147483647 w 2147"/>
              <a:gd name="T35" fmla="*/ 2147483647 h 1847"/>
              <a:gd name="T36" fmla="*/ 2147483647 w 2147"/>
              <a:gd name="T37" fmla="*/ 2147483647 h 1847"/>
              <a:gd name="T38" fmla="*/ 2147483647 w 2147"/>
              <a:gd name="T39" fmla="*/ 2147483647 h 1847"/>
              <a:gd name="T40" fmla="*/ 2147483647 w 2147"/>
              <a:gd name="T41" fmla="*/ 2147483647 h 1847"/>
              <a:gd name="T42" fmla="*/ 2147483647 w 2147"/>
              <a:gd name="T43" fmla="*/ 2147483647 h 1847"/>
              <a:gd name="T44" fmla="*/ 2147483647 w 2147"/>
              <a:gd name="T45" fmla="*/ 2147483647 h 1847"/>
              <a:gd name="T46" fmla="*/ 2147483647 w 2147"/>
              <a:gd name="T47" fmla="*/ 2147483647 h 1847"/>
              <a:gd name="T48" fmla="*/ 2147483647 w 2147"/>
              <a:gd name="T49" fmla="*/ 0 h 1847"/>
              <a:gd name="T50" fmla="*/ 2147483647 w 2147"/>
              <a:gd name="T51" fmla="*/ 2147483647 h 1847"/>
              <a:gd name="T52" fmla="*/ 2147483647 w 2147"/>
              <a:gd name="T53" fmla="*/ 2147483647 h 1847"/>
              <a:gd name="T54" fmla="*/ 2147483647 w 2147"/>
              <a:gd name="T55" fmla="*/ 2147483647 h 1847"/>
              <a:gd name="T56" fmla="*/ 2147483647 w 2147"/>
              <a:gd name="T57" fmla="*/ 2147483647 h 1847"/>
              <a:gd name="T58" fmla="*/ 2147483647 w 2147"/>
              <a:gd name="T59" fmla="*/ 2147483647 h 1847"/>
              <a:gd name="T60" fmla="*/ 2147483647 w 2147"/>
              <a:gd name="T61" fmla="*/ 2147483647 h 1847"/>
              <a:gd name="T62" fmla="*/ 2147483647 w 2147"/>
              <a:gd name="T63" fmla="*/ 2147483647 h 1847"/>
              <a:gd name="T64" fmla="*/ 2147483647 w 2147"/>
              <a:gd name="T65" fmla="*/ 2147483647 h 1847"/>
              <a:gd name="T66" fmla="*/ 2147483647 w 2147"/>
              <a:gd name="T67" fmla="*/ 2147483647 h 1847"/>
              <a:gd name="T68" fmla="*/ 2147483647 w 2147"/>
              <a:gd name="T69" fmla="*/ 2147483647 h 1847"/>
              <a:gd name="T70" fmla="*/ 2147483647 w 2147"/>
              <a:gd name="T71" fmla="*/ 2147483647 h 1847"/>
              <a:gd name="T72" fmla="*/ 2147483647 w 2147"/>
              <a:gd name="T73" fmla="*/ 2147483647 h 1847"/>
              <a:gd name="T74" fmla="*/ 2147483647 w 2147"/>
              <a:gd name="T75" fmla="*/ 2147483647 h 1847"/>
              <a:gd name="T76" fmla="*/ 2147483647 w 2147"/>
              <a:gd name="T77" fmla="*/ 2147483647 h 1847"/>
              <a:gd name="T78" fmla="*/ 2147483647 w 2147"/>
              <a:gd name="T79" fmla="*/ 2147483647 h 1847"/>
              <a:gd name="T80" fmla="*/ 2147483647 w 2147"/>
              <a:gd name="T81" fmla="*/ 2147483647 h 1847"/>
              <a:gd name="T82" fmla="*/ 2147483647 w 2147"/>
              <a:gd name="T83" fmla="*/ 2147483647 h 1847"/>
              <a:gd name="T84" fmla="*/ 2147483647 w 2147"/>
              <a:gd name="T85" fmla="*/ 2147483647 h 1847"/>
              <a:gd name="T86" fmla="*/ 2147483647 w 2147"/>
              <a:gd name="T87" fmla="*/ 2147483647 h 1847"/>
              <a:gd name="T88" fmla="*/ 2147483647 w 2147"/>
              <a:gd name="T89" fmla="*/ 2147483647 h 1847"/>
              <a:gd name="T90" fmla="*/ 0 w 2147"/>
              <a:gd name="T91" fmla="*/ 2147483647 h 1847"/>
              <a:gd name="T92" fmla="*/ 2147483647 w 2147"/>
              <a:gd name="T93" fmla="*/ 2147483647 h 1847"/>
              <a:gd name="T94" fmla="*/ 2147483647 w 2147"/>
              <a:gd name="T95" fmla="*/ 2147483647 h 1847"/>
              <a:gd name="T96" fmla="*/ 2147483647 w 2147"/>
              <a:gd name="T97" fmla="*/ 2147483647 h 1847"/>
              <a:gd name="T98" fmla="*/ 2147483647 w 2147"/>
              <a:gd name="T99" fmla="*/ 2147483647 h 1847"/>
              <a:gd name="T100" fmla="*/ 2147483647 w 2147"/>
              <a:gd name="T101" fmla="*/ 2147483647 h 1847"/>
              <a:gd name="T102" fmla="*/ 2147483647 w 2147"/>
              <a:gd name="T103" fmla="*/ 2147483647 h 1847"/>
              <a:gd name="T104" fmla="*/ 2147483647 w 2147"/>
              <a:gd name="T105" fmla="*/ 2147483647 h 1847"/>
              <a:gd name="T106" fmla="*/ 2147483647 w 2147"/>
              <a:gd name="T107" fmla="*/ 2147483647 h 1847"/>
              <a:gd name="T108" fmla="*/ 2147483647 w 2147"/>
              <a:gd name="T109" fmla="*/ 2147483647 h 1847"/>
              <a:gd name="T110" fmla="*/ 2147483647 w 2147"/>
              <a:gd name="T111" fmla="*/ 2147483647 h 1847"/>
              <a:gd name="T112" fmla="*/ 2147483647 w 2147"/>
              <a:gd name="T113" fmla="*/ 2147483647 h 1847"/>
              <a:gd name="T114" fmla="*/ 2147483647 w 2147"/>
              <a:gd name="T115" fmla="*/ 2147483647 h 1847"/>
              <a:gd name="T116" fmla="*/ 2147483647 w 2147"/>
              <a:gd name="T117" fmla="*/ 2147483647 h 1847"/>
              <a:gd name="T118" fmla="*/ 2147483647 w 2147"/>
              <a:gd name="T119" fmla="*/ 2147483647 h 1847"/>
              <a:gd name="T120" fmla="*/ 2147483647 w 2147"/>
              <a:gd name="T121" fmla="*/ 2147483647 h 1847"/>
              <a:gd name="T122" fmla="*/ 2147483647 w 2147"/>
              <a:gd name="T123" fmla="*/ 2147483647 h 1847"/>
              <a:gd name="T124" fmla="*/ 2147483647 w 2147"/>
              <a:gd name="T125" fmla="*/ 2147483647 h 18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47" h="1847">
                <a:moveTo>
                  <a:pt x="1123" y="671"/>
                </a:moveTo>
                <a:lnTo>
                  <a:pt x="1129" y="686"/>
                </a:lnTo>
                <a:lnTo>
                  <a:pt x="1136" y="701"/>
                </a:lnTo>
                <a:lnTo>
                  <a:pt x="1140" y="718"/>
                </a:lnTo>
                <a:lnTo>
                  <a:pt x="1142" y="734"/>
                </a:lnTo>
                <a:lnTo>
                  <a:pt x="1131" y="748"/>
                </a:lnTo>
                <a:lnTo>
                  <a:pt x="1126" y="763"/>
                </a:lnTo>
                <a:lnTo>
                  <a:pt x="1124" y="779"/>
                </a:lnTo>
                <a:lnTo>
                  <a:pt x="1125" y="797"/>
                </a:lnTo>
                <a:lnTo>
                  <a:pt x="1127" y="815"/>
                </a:lnTo>
                <a:lnTo>
                  <a:pt x="1128" y="832"/>
                </a:lnTo>
                <a:lnTo>
                  <a:pt x="1127" y="850"/>
                </a:lnTo>
                <a:lnTo>
                  <a:pt x="1123" y="866"/>
                </a:lnTo>
                <a:lnTo>
                  <a:pt x="1123" y="874"/>
                </a:lnTo>
                <a:lnTo>
                  <a:pt x="1112" y="851"/>
                </a:lnTo>
                <a:lnTo>
                  <a:pt x="1099" y="828"/>
                </a:lnTo>
                <a:lnTo>
                  <a:pt x="1087" y="805"/>
                </a:lnTo>
                <a:lnTo>
                  <a:pt x="1074" y="783"/>
                </a:lnTo>
                <a:lnTo>
                  <a:pt x="1059" y="761"/>
                </a:lnTo>
                <a:lnTo>
                  <a:pt x="1042" y="741"/>
                </a:lnTo>
                <a:lnTo>
                  <a:pt x="1025" y="721"/>
                </a:lnTo>
                <a:lnTo>
                  <a:pt x="1004" y="703"/>
                </a:lnTo>
                <a:lnTo>
                  <a:pt x="1008" y="690"/>
                </a:lnTo>
                <a:lnTo>
                  <a:pt x="1014" y="679"/>
                </a:lnTo>
                <a:lnTo>
                  <a:pt x="1018" y="667"/>
                </a:lnTo>
                <a:lnTo>
                  <a:pt x="1022" y="656"/>
                </a:lnTo>
                <a:lnTo>
                  <a:pt x="1027" y="644"/>
                </a:lnTo>
                <a:lnTo>
                  <a:pt x="1030" y="633"/>
                </a:lnTo>
                <a:lnTo>
                  <a:pt x="1035" y="621"/>
                </a:lnTo>
                <a:lnTo>
                  <a:pt x="1039" y="610"/>
                </a:lnTo>
                <a:lnTo>
                  <a:pt x="1046" y="609"/>
                </a:lnTo>
                <a:lnTo>
                  <a:pt x="1052" y="610"/>
                </a:lnTo>
                <a:lnTo>
                  <a:pt x="1060" y="611"/>
                </a:lnTo>
                <a:lnTo>
                  <a:pt x="1066" y="609"/>
                </a:lnTo>
                <a:lnTo>
                  <a:pt x="1073" y="604"/>
                </a:lnTo>
                <a:lnTo>
                  <a:pt x="1080" y="598"/>
                </a:lnTo>
                <a:lnTo>
                  <a:pt x="1084" y="592"/>
                </a:lnTo>
                <a:lnTo>
                  <a:pt x="1090" y="584"/>
                </a:lnTo>
                <a:lnTo>
                  <a:pt x="1091" y="594"/>
                </a:lnTo>
                <a:lnTo>
                  <a:pt x="1094" y="605"/>
                </a:lnTo>
                <a:lnTo>
                  <a:pt x="1098" y="617"/>
                </a:lnTo>
                <a:lnTo>
                  <a:pt x="1103" y="629"/>
                </a:lnTo>
                <a:lnTo>
                  <a:pt x="1108" y="640"/>
                </a:lnTo>
                <a:lnTo>
                  <a:pt x="1113" y="651"/>
                </a:lnTo>
                <a:lnTo>
                  <a:pt x="1118" y="662"/>
                </a:lnTo>
                <a:lnTo>
                  <a:pt x="1123" y="671"/>
                </a:lnTo>
                <a:lnTo>
                  <a:pt x="1273" y="606"/>
                </a:lnTo>
                <a:lnTo>
                  <a:pt x="1271" y="546"/>
                </a:lnTo>
                <a:lnTo>
                  <a:pt x="1269" y="480"/>
                </a:lnTo>
                <a:lnTo>
                  <a:pt x="1264" y="424"/>
                </a:lnTo>
                <a:lnTo>
                  <a:pt x="1260" y="395"/>
                </a:lnTo>
                <a:lnTo>
                  <a:pt x="1257" y="384"/>
                </a:lnTo>
                <a:lnTo>
                  <a:pt x="1253" y="373"/>
                </a:lnTo>
                <a:lnTo>
                  <a:pt x="1248" y="362"/>
                </a:lnTo>
                <a:lnTo>
                  <a:pt x="1238" y="354"/>
                </a:lnTo>
                <a:lnTo>
                  <a:pt x="1232" y="345"/>
                </a:lnTo>
                <a:lnTo>
                  <a:pt x="1225" y="339"/>
                </a:lnTo>
                <a:lnTo>
                  <a:pt x="1217" y="332"/>
                </a:lnTo>
                <a:lnTo>
                  <a:pt x="1209" y="328"/>
                </a:lnTo>
                <a:lnTo>
                  <a:pt x="1199" y="323"/>
                </a:lnTo>
                <a:lnTo>
                  <a:pt x="1190" y="321"/>
                </a:lnTo>
                <a:lnTo>
                  <a:pt x="1180" y="319"/>
                </a:lnTo>
                <a:lnTo>
                  <a:pt x="1170" y="319"/>
                </a:lnTo>
                <a:lnTo>
                  <a:pt x="1164" y="311"/>
                </a:lnTo>
                <a:lnTo>
                  <a:pt x="1160" y="302"/>
                </a:lnTo>
                <a:lnTo>
                  <a:pt x="1154" y="296"/>
                </a:lnTo>
                <a:lnTo>
                  <a:pt x="1146" y="290"/>
                </a:lnTo>
                <a:lnTo>
                  <a:pt x="1139" y="288"/>
                </a:lnTo>
                <a:lnTo>
                  <a:pt x="1132" y="286"/>
                </a:lnTo>
                <a:lnTo>
                  <a:pt x="1126" y="286"/>
                </a:lnTo>
                <a:lnTo>
                  <a:pt x="1119" y="286"/>
                </a:lnTo>
                <a:lnTo>
                  <a:pt x="1113" y="287"/>
                </a:lnTo>
                <a:lnTo>
                  <a:pt x="1106" y="289"/>
                </a:lnTo>
                <a:lnTo>
                  <a:pt x="1101" y="293"/>
                </a:lnTo>
                <a:lnTo>
                  <a:pt x="1095" y="297"/>
                </a:lnTo>
                <a:lnTo>
                  <a:pt x="1097" y="277"/>
                </a:lnTo>
                <a:lnTo>
                  <a:pt x="1098" y="255"/>
                </a:lnTo>
                <a:lnTo>
                  <a:pt x="1097" y="234"/>
                </a:lnTo>
                <a:lnTo>
                  <a:pt x="1095" y="213"/>
                </a:lnTo>
                <a:lnTo>
                  <a:pt x="1091" y="192"/>
                </a:lnTo>
                <a:lnTo>
                  <a:pt x="1084" y="173"/>
                </a:lnTo>
                <a:lnTo>
                  <a:pt x="1075" y="155"/>
                </a:lnTo>
                <a:lnTo>
                  <a:pt x="1064" y="139"/>
                </a:lnTo>
                <a:lnTo>
                  <a:pt x="1057" y="131"/>
                </a:lnTo>
                <a:lnTo>
                  <a:pt x="1049" y="124"/>
                </a:lnTo>
                <a:lnTo>
                  <a:pt x="1040" y="119"/>
                </a:lnTo>
                <a:lnTo>
                  <a:pt x="1031" y="113"/>
                </a:lnTo>
                <a:lnTo>
                  <a:pt x="1022" y="108"/>
                </a:lnTo>
                <a:lnTo>
                  <a:pt x="1014" y="103"/>
                </a:lnTo>
                <a:lnTo>
                  <a:pt x="1005" y="98"/>
                </a:lnTo>
                <a:lnTo>
                  <a:pt x="997" y="92"/>
                </a:lnTo>
                <a:lnTo>
                  <a:pt x="991" y="96"/>
                </a:lnTo>
                <a:lnTo>
                  <a:pt x="986" y="99"/>
                </a:lnTo>
                <a:lnTo>
                  <a:pt x="983" y="105"/>
                </a:lnTo>
                <a:lnTo>
                  <a:pt x="982" y="111"/>
                </a:lnTo>
                <a:lnTo>
                  <a:pt x="991" y="132"/>
                </a:lnTo>
                <a:lnTo>
                  <a:pt x="995" y="155"/>
                </a:lnTo>
                <a:lnTo>
                  <a:pt x="997" y="179"/>
                </a:lnTo>
                <a:lnTo>
                  <a:pt x="995" y="202"/>
                </a:lnTo>
                <a:lnTo>
                  <a:pt x="990" y="216"/>
                </a:lnTo>
                <a:lnTo>
                  <a:pt x="988" y="231"/>
                </a:lnTo>
                <a:lnTo>
                  <a:pt x="986" y="246"/>
                </a:lnTo>
                <a:lnTo>
                  <a:pt x="980" y="258"/>
                </a:lnTo>
                <a:lnTo>
                  <a:pt x="976" y="250"/>
                </a:lnTo>
                <a:lnTo>
                  <a:pt x="973" y="241"/>
                </a:lnTo>
                <a:lnTo>
                  <a:pt x="971" y="233"/>
                </a:lnTo>
                <a:lnTo>
                  <a:pt x="969" y="223"/>
                </a:lnTo>
                <a:lnTo>
                  <a:pt x="955" y="201"/>
                </a:lnTo>
                <a:lnTo>
                  <a:pt x="944" y="179"/>
                </a:lnTo>
                <a:lnTo>
                  <a:pt x="933" y="156"/>
                </a:lnTo>
                <a:lnTo>
                  <a:pt x="924" y="132"/>
                </a:lnTo>
                <a:lnTo>
                  <a:pt x="911" y="110"/>
                </a:lnTo>
                <a:lnTo>
                  <a:pt x="897" y="89"/>
                </a:lnTo>
                <a:lnTo>
                  <a:pt x="881" y="69"/>
                </a:lnTo>
                <a:lnTo>
                  <a:pt x="859" y="52"/>
                </a:lnTo>
                <a:lnTo>
                  <a:pt x="865" y="44"/>
                </a:lnTo>
                <a:lnTo>
                  <a:pt x="872" y="36"/>
                </a:lnTo>
                <a:lnTo>
                  <a:pt x="877" y="28"/>
                </a:lnTo>
                <a:lnTo>
                  <a:pt x="882" y="19"/>
                </a:lnTo>
                <a:lnTo>
                  <a:pt x="878" y="14"/>
                </a:lnTo>
                <a:lnTo>
                  <a:pt x="874" y="10"/>
                </a:lnTo>
                <a:lnTo>
                  <a:pt x="870" y="7"/>
                </a:lnTo>
                <a:lnTo>
                  <a:pt x="865" y="3"/>
                </a:lnTo>
                <a:lnTo>
                  <a:pt x="860" y="1"/>
                </a:lnTo>
                <a:lnTo>
                  <a:pt x="854" y="0"/>
                </a:lnTo>
                <a:lnTo>
                  <a:pt x="849" y="0"/>
                </a:lnTo>
                <a:lnTo>
                  <a:pt x="843" y="1"/>
                </a:lnTo>
                <a:lnTo>
                  <a:pt x="837" y="12"/>
                </a:lnTo>
                <a:lnTo>
                  <a:pt x="829" y="22"/>
                </a:lnTo>
                <a:lnTo>
                  <a:pt x="820" y="32"/>
                </a:lnTo>
                <a:lnTo>
                  <a:pt x="810" y="41"/>
                </a:lnTo>
                <a:lnTo>
                  <a:pt x="800" y="48"/>
                </a:lnTo>
                <a:lnTo>
                  <a:pt x="791" y="55"/>
                </a:lnTo>
                <a:lnTo>
                  <a:pt x="780" y="62"/>
                </a:lnTo>
                <a:lnTo>
                  <a:pt x="767" y="66"/>
                </a:lnTo>
                <a:lnTo>
                  <a:pt x="762" y="64"/>
                </a:lnTo>
                <a:lnTo>
                  <a:pt x="759" y="59"/>
                </a:lnTo>
                <a:lnTo>
                  <a:pt x="756" y="53"/>
                </a:lnTo>
                <a:lnTo>
                  <a:pt x="756" y="46"/>
                </a:lnTo>
                <a:lnTo>
                  <a:pt x="751" y="41"/>
                </a:lnTo>
                <a:lnTo>
                  <a:pt x="745" y="36"/>
                </a:lnTo>
                <a:lnTo>
                  <a:pt x="739" y="33"/>
                </a:lnTo>
                <a:lnTo>
                  <a:pt x="731" y="34"/>
                </a:lnTo>
                <a:lnTo>
                  <a:pt x="723" y="42"/>
                </a:lnTo>
                <a:lnTo>
                  <a:pt x="716" y="51"/>
                </a:lnTo>
                <a:lnTo>
                  <a:pt x="708" y="59"/>
                </a:lnTo>
                <a:lnTo>
                  <a:pt x="699" y="68"/>
                </a:lnTo>
                <a:lnTo>
                  <a:pt x="689" y="76"/>
                </a:lnTo>
                <a:lnTo>
                  <a:pt x="680" y="81"/>
                </a:lnTo>
                <a:lnTo>
                  <a:pt x="669" y="87"/>
                </a:lnTo>
                <a:lnTo>
                  <a:pt x="658" y="89"/>
                </a:lnTo>
                <a:lnTo>
                  <a:pt x="647" y="90"/>
                </a:lnTo>
                <a:lnTo>
                  <a:pt x="637" y="89"/>
                </a:lnTo>
                <a:lnTo>
                  <a:pt x="626" y="89"/>
                </a:lnTo>
                <a:lnTo>
                  <a:pt x="616" y="88"/>
                </a:lnTo>
                <a:lnTo>
                  <a:pt x="606" y="89"/>
                </a:lnTo>
                <a:lnTo>
                  <a:pt x="597" y="91"/>
                </a:lnTo>
                <a:lnTo>
                  <a:pt x="588" y="97"/>
                </a:lnTo>
                <a:lnTo>
                  <a:pt x="582" y="105"/>
                </a:lnTo>
                <a:lnTo>
                  <a:pt x="573" y="130"/>
                </a:lnTo>
                <a:lnTo>
                  <a:pt x="562" y="156"/>
                </a:lnTo>
                <a:lnTo>
                  <a:pt x="547" y="181"/>
                </a:lnTo>
                <a:lnTo>
                  <a:pt x="530" y="205"/>
                </a:lnTo>
                <a:lnTo>
                  <a:pt x="510" y="227"/>
                </a:lnTo>
                <a:lnTo>
                  <a:pt x="488" y="245"/>
                </a:lnTo>
                <a:lnTo>
                  <a:pt x="464" y="261"/>
                </a:lnTo>
                <a:lnTo>
                  <a:pt x="438" y="272"/>
                </a:lnTo>
                <a:lnTo>
                  <a:pt x="428" y="279"/>
                </a:lnTo>
                <a:lnTo>
                  <a:pt x="424" y="288"/>
                </a:lnTo>
                <a:lnTo>
                  <a:pt x="427" y="296"/>
                </a:lnTo>
                <a:lnTo>
                  <a:pt x="432" y="303"/>
                </a:lnTo>
                <a:lnTo>
                  <a:pt x="439" y="312"/>
                </a:lnTo>
                <a:lnTo>
                  <a:pt x="446" y="321"/>
                </a:lnTo>
                <a:lnTo>
                  <a:pt x="452" y="330"/>
                </a:lnTo>
                <a:lnTo>
                  <a:pt x="453" y="340"/>
                </a:lnTo>
                <a:lnTo>
                  <a:pt x="433" y="351"/>
                </a:lnTo>
                <a:lnTo>
                  <a:pt x="419" y="377"/>
                </a:lnTo>
                <a:lnTo>
                  <a:pt x="411" y="408"/>
                </a:lnTo>
                <a:lnTo>
                  <a:pt x="411" y="439"/>
                </a:lnTo>
                <a:lnTo>
                  <a:pt x="419" y="469"/>
                </a:lnTo>
                <a:lnTo>
                  <a:pt x="423" y="479"/>
                </a:lnTo>
                <a:lnTo>
                  <a:pt x="430" y="487"/>
                </a:lnTo>
                <a:lnTo>
                  <a:pt x="437" y="495"/>
                </a:lnTo>
                <a:lnTo>
                  <a:pt x="444" y="500"/>
                </a:lnTo>
                <a:lnTo>
                  <a:pt x="453" y="506"/>
                </a:lnTo>
                <a:lnTo>
                  <a:pt x="462" y="510"/>
                </a:lnTo>
                <a:lnTo>
                  <a:pt x="472" y="515"/>
                </a:lnTo>
                <a:lnTo>
                  <a:pt x="482" y="518"/>
                </a:lnTo>
                <a:lnTo>
                  <a:pt x="479" y="542"/>
                </a:lnTo>
                <a:lnTo>
                  <a:pt x="487" y="551"/>
                </a:lnTo>
                <a:lnTo>
                  <a:pt x="492" y="560"/>
                </a:lnTo>
                <a:lnTo>
                  <a:pt x="492" y="570"/>
                </a:lnTo>
                <a:lnTo>
                  <a:pt x="489" y="578"/>
                </a:lnTo>
                <a:lnTo>
                  <a:pt x="486" y="587"/>
                </a:lnTo>
                <a:lnTo>
                  <a:pt x="482" y="596"/>
                </a:lnTo>
                <a:lnTo>
                  <a:pt x="476" y="606"/>
                </a:lnTo>
                <a:lnTo>
                  <a:pt x="473" y="615"/>
                </a:lnTo>
                <a:lnTo>
                  <a:pt x="468" y="627"/>
                </a:lnTo>
                <a:lnTo>
                  <a:pt x="463" y="637"/>
                </a:lnTo>
                <a:lnTo>
                  <a:pt x="456" y="644"/>
                </a:lnTo>
                <a:lnTo>
                  <a:pt x="450" y="652"/>
                </a:lnTo>
                <a:lnTo>
                  <a:pt x="442" y="659"/>
                </a:lnTo>
                <a:lnTo>
                  <a:pt x="434" y="663"/>
                </a:lnTo>
                <a:lnTo>
                  <a:pt x="426" y="667"/>
                </a:lnTo>
                <a:lnTo>
                  <a:pt x="417" y="671"/>
                </a:lnTo>
                <a:lnTo>
                  <a:pt x="409" y="673"/>
                </a:lnTo>
                <a:lnTo>
                  <a:pt x="399" y="675"/>
                </a:lnTo>
                <a:lnTo>
                  <a:pt x="387" y="677"/>
                </a:lnTo>
                <a:lnTo>
                  <a:pt x="374" y="679"/>
                </a:lnTo>
                <a:lnTo>
                  <a:pt x="357" y="683"/>
                </a:lnTo>
                <a:lnTo>
                  <a:pt x="340" y="687"/>
                </a:lnTo>
                <a:lnTo>
                  <a:pt x="321" y="692"/>
                </a:lnTo>
                <a:lnTo>
                  <a:pt x="300" y="696"/>
                </a:lnTo>
                <a:lnTo>
                  <a:pt x="277" y="701"/>
                </a:lnTo>
                <a:lnTo>
                  <a:pt x="254" y="708"/>
                </a:lnTo>
                <a:lnTo>
                  <a:pt x="229" y="716"/>
                </a:lnTo>
                <a:lnTo>
                  <a:pt x="204" y="725"/>
                </a:lnTo>
                <a:lnTo>
                  <a:pt x="176" y="734"/>
                </a:lnTo>
                <a:lnTo>
                  <a:pt x="149" y="744"/>
                </a:lnTo>
                <a:lnTo>
                  <a:pt x="120" y="756"/>
                </a:lnTo>
                <a:lnTo>
                  <a:pt x="91" y="770"/>
                </a:lnTo>
                <a:lnTo>
                  <a:pt x="77" y="778"/>
                </a:lnTo>
                <a:lnTo>
                  <a:pt x="63" y="787"/>
                </a:lnTo>
                <a:lnTo>
                  <a:pt x="51" y="797"/>
                </a:lnTo>
                <a:lnTo>
                  <a:pt x="39" y="808"/>
                </a:lnTo>
                <a:lnTo>
                  <a:pt x="29" y="819"/>
                </a:lnTo>
                <a:lnTo>
                  <a:pt x="19" y="831"/>
                </a:lnTo>
                <a:lnTo>
                  <a:pt x="11" y="845"/>
                </a:lnTo>
                <a:lnTo>
                  <a:pt x="5" y="860"/>
                </a:lnTo>
                <a:lnTo>
                  <a:pt x="0" y="880"/>
                </a:lnTo>
                <a:lnTo>
                  <a:pt x="0" y="914"/>
                </a:lnTo>
                <a:lnTo>
                  <a:pt x="3" y="958"/>
                </a:lnTo>
                <a:lnTo>
                  <a:pt x="10" y="1008"/>
                </a:lnTo>
                <a:lnTo>
                  <a:pt x="19" y="1061"/>
                </a:lnTo>
                <a:lnTo>
                  <a:pt x="30" y="1114"/>
                </a:lnTo>
                <a:lnTo>
                  <a:pt x="41" y="1162"/>
                </a:lnTo>
                <a:lnTo>
                  <a:pt x="52" y="1203"/>
                </a:lnTo>
                <a:lnTo>
                  <a:pt x="61" y="1239"/>
                </a:lnTo>
                <a:lnTo>
                  <a:pt x="72" y="1280"/>
                </a:lnTo>
                <a:lnTo>
                  <a:pt x="85" y="1324"/>
                </a:lnTo>
                <a:lnTo>
                  <a:pt x="99" y="1371"/>
                </a:lnTo>
                <a:lnTo>
                  <a:pt x="115" y="1420"/>
                </a:lnTo>
                <a:lnTo>
                  <a:pt x="131" y="1470"/>
                </a:lnTo>
                <a:lnTo>
                  <a:pt x="149" y="1519"/>
                </a:lnTo>
                <a:lnTo>
                  <a:pt x="166" y="1568"/>
                </a:lnTo>
                <a:lnTo>
                  <a:pt x="185" y="1614"/>
                </a:lnTo>
                <a:lnTo>
                  <a:pt x="202" y="1658"/>
                </a:lnTo>
                <a:lnTo>
                  <a:pt x="220" y="1696"/>
                </a:lnTo>
                <a:lnTo>
                  <a:pt x="237" y="1731"/>
                </a:lnTo>
                <a:lnTo>
                  <a:pt x="252" y="1759"/>
                </a:lnTo>
                <a:lnTo>
                  <a:pt x="266" y="1781"/>
                </a:lnTo>
                <a:lnTo>
                  <a:pt x="279" y="1794"/>
                </a:lnTo>
                <a:lnTo>
                  <a:pt x="290" y="1799"/>
                </a:lnTo>
                <a:lnTo>
                  <a:pt x="899" y="1800"/>
                </a:lnTo>
                <a:lnTo>
                  <a:pt x="908" y="1802"/>
                </a:lnTo>
                <a:lnTo>
                  <a:pt x="918" y="1805"/>
                </a:lnTo>
                <a:lnTo>
                  <a:pt x="931" y="1808"/>
                </a:lnTo>
                <a:lnTo>
                  <a:pt x="947" y="1812"/>
                </a:lnTo>
                <a:lnTo>
                  <a:pt x="963" y="1816"/>
                </a:lnTo>
                <a:lnTo>
                  <a:pt x="980" y="1819"/>
                </a:lnTo>
                <a:lnTo>
                  <a:pt x="997" y="1824"/>
                </a:lnTo>
                <a:lnTo>
                  <a:pt x="1015" y="1828"/>
                </a:lnTo>
                <a:lnTo>
                  <a:pt x="1032" y="1832"/>
                </a:lnTo>
                <a:lnTo>
                  <a:pt x="1049" y="1835"/>
                </a:lnTo>
                <a:lnTo>
                  <a:pt x="1064" y="1838"/>
                </a:lnTo>
                <a:lnTo>
                  <a:pt x="1079" y="1841"/>
                </a:lnTo>
                <a:lnTo>
                  <a:pt x="1091" y="1844"/>
                </a:lnTo>
                <a:lnTo>
                  <a:pt x="1099" y="1846"/>
                </a:lnTo>
                <a:lnTo>
                  <a:pt x="1106" y="1847"/>
                </a:lnTo>
                <a:lnTo>
                  <a:pt x="1109" y="1847"/>
                </a:lnTo>
                <a:lnTo>
                  <a:pt x="1117" y="1843"/>
                </a:lnTo>
                <a:lnTo>
                  <a:pt x="1120" y="1838"/>
                </a:lnTo>
                <a:lnTo>
                  <a:pt x="1121" y="1833"/>
                </a:lnTo>
                <a:lnTo>
                  <a:pt x="1119" y="1827"/>
                </a:lnTo>
                <a:lnTo>
                  <a:pt x="1116" y="1822"/>
                </a:lnTo>
                <a:lnTo>
                  <a:pt x="1114" y="1816"/>
                </a:lnTo>
                <a:lnTo>
                  <a:pt x="1113" y="1810"/>
                </a:lnTo>
                <a:lnTo>
                  <a:pt x="1115" y="1804"/>
                </a:lnTo>
                <a:lnTo>
                  <a:pt x="2147" y="1805"/>
                </a:lnTo>
                <a:lnTo>
                  <a:pt x="2145" y="268"/>
                </a:lnTo>
                <a:lnTo>
                  <a:pt x="1568" y="186"/>
                </a:lnTo>
                <a:lnTo>
                  <a:pt x="1559" y="217"/>
                </a:lnTo>
                <a:lnTo>
                  <a:pt x="1542" y="290"/>
                </a:lnTo>
                <a:lnTo>
                  <a:pt x="1522" y="395"/>
                </a:lnTo>
                <a:lnTo>
                  <a:pt x="1498" y="512"/>
                </a:lnTo>
                <a:lnTo>
                  <a:pt x="1476" y="630"/>
                </a:lnTo>
                <a:lnTo>
                  <a:pt x="1458" y="732"/>
                </a:lnTo>
                <a:lnTo>
                  <a:pt x="1445" y="805"/>
                </a:lnTo>
                <a:lnTo>
                  <a:pt x="1439" y="832"/>
                </a:lnTo>
                <a:lnTo>
                  <a:pt x="1430" y="830"/>
                </a:lnTo>
                <a:lnTo>
                  <a:pt x="1422" y="829"/>
                </a:lnTo>
                <a:lnTo>
                  <a:pt x="1413" y="828"/>
                </a:lnTo>
                <a:lnTo>
                  <a:pt x="1403" y="827"/>
                </a:lnTo>
                <a:lnTo>
                  <a:pt x="1394" y="826"/>
                </a:lnTo>
                <a:lnTo>
                  <a:pt x="1385" y="823"/>
                </a:lnTo>
                <a:lnTo>
                  <a:pt x="1376" y="820"/>
                </a:lnTo>
                <a:lnTo>
                  <a:pt x="1369" y="817"/>
                </a:lnTo>
                <a:lnTo>
                  <a:pt x="1368" y="806"/>
                </a:lnTo>
                <a:lnTo>
                  <a:pt x="1365" y="795"/>
                </a:lnTo>
                <a:lnTo>
                  <a:pt x="1362" y="785"/>
                </a:lnTo>
                <a:lnTo>
                  <a:pt x="1359" y="774"/>
                </a:lnTo>
                <a:lnTo>
                  <a:pt x="1353" y="765"/>
                </a:lnTo>
                <a:lnTo>
                  <a:pt x="1348" y="756"/>
                </a:lnTo>
                <a:lnTo>
                  <a:pt x="1341" y="748"/>
                </a:lnTo>
                <a:lnTo>
                  <a:pt x="1335" y="739"/>
                </a:lnTo>
                <a:lnTo>
                  <a:pt x="1328" y="736"/>
                </a:lnTo>
                <a:lnTo>
                  <a:pt x="1320" y="733"/>
                </a:lnTo>
                <a:lnTo>
                  <a:pt x="1313" y="733"/>
                </a:lnTo>
                <a:lnTo>
                  <a:pt x="1306" y="733"/>
                </a:lnTo>
                <a:lnTo>
                  <a:pt x="1298" y="733"/>
                </a:lnTo>
                <a:lnTo>
                  <a:pt x="1291" y="733"/>
                </a:lnTo>
                <a:lnTo>
                  <a:pt x="1283" y="731"/>
                </a:lnTo>
                <a:lnTo>
                  <a:pt x="1276" y="727"/>
                </a:lnTo>
                <a:lnTo>
                  <a:pt x="1276" y="712"/>
                </a:lnTo>
                <a:lnTo>
                  <a:pt x="1275" y="679"/>
                </a:lnTo>
                <a:lnTo>
                  <a:pt x="1273" y="640"/>
                </a:lnTo>
                <a:lnTo>
                  <a:pt x="1273" y="606"/>
                </a:lnTo>
                <a:lnTo>
                  <a:pt x="1123" y="6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39" name="Freeform 19"/>
          <p:cNvSpPr>
            <a:spLocks/>
          </p:cNvSpPr>
          <p:nvPr/>
        </p:nvSpPr>
        <p:spPr bwMode="auto">
          <a:xfrm>
            <a:off x="1144588" y="3454400"/>
            <a:ext cx="666750" cy="334963"/>
          </a:xfrm>
          <a:custGeom>
            <a:avLst/>
            <a:gdLst>
              <a:gd name="T0" fmla="*/ 2147483647 w 420"/>
              <a:gd name="T1" fmla="*/ 2147483647 h 216"/>
              <a:gd name="T2" fmla="*/ 2147483647 w 420"/>
              <a:gd name="T3" fmla="*/ 2147483647 h 216"/>
              <a:gd name="T4" fmla="*/ 2147483647 w 420"/>
              <a:gd name="T5" fmla="*/ 2147483647 h 216"/>
              <a:gd name="T6" fmla="*/ 2147483647 w 420"/>
              <a:gd name="T7" fmla="*/ 2147483647 h 216"/>
              <a:gd name="T8" fmla="*/ 2147483647 w 420"/>
              <a:gd name="T9" fmla="*/ 2147483647 h 216"/>
              <a:gd name="T10" fmla="*/ 2147483647 w 420"/>
              <a:gd name="T11" fmla="*/ 2147483647 h 216"/>
              <a:gd name="T12" fmla="*/ 2147483647 w 420"/>
              <a:gd name="T13" fmla="*/ 2147483647 h 216"/>
              <a:gd name="T14" fmla="*/ 2147483647 w 420"/>
              <a:gd name="T15" fmla="*/ 2147483647 h 216"/>
              <a:gd name="T16" fmla="*/ 2147483647 w 420"/>
              <a:gd name="T17" fmla="*/ 2147483647 h 216"/>
              <a:gd name="T18" fmla="*/ 2147483647 w 420"/>
              <a:gd name="T19" fmla="*/ 2147483647 h 216"/>
              <a:gd name="T20" fmla="*/ 2147483647 w 420"/>
              <a:gd name="T21" fmla="*/ 2147483647 h 216"/>
              <a:gd name="T22" fmla="*/ 2147483647 w 420"/>
              <a:gd name="T23" fmla="*/ 2147483647 h 216"/>
              <a:gd name="T24" fmla="*/ 2147483647 w 420"/>
              <a:gd name="T25" fmla="*/ 2147483647 h 216"/>
              <a:gd name="T26" fmla="*/ 2147483647 w 420"/>
              <a:gd name="T27" fmla="*/ 2147483647 h 216"/>
              <a:gd name="T28" fmla="*/ 2147483647 w 420"/>
              <a:gd name="T29" fmla="*/ 2147483647 h 216"/>
              <a:gd name="T30" fmla="*/ 2147483647 w 420"/>
              <a:gd name="T31" fmla="*/ 2147483647 h 216"/>
              <a:gd name="T32" fmla="*/ 2147483647 w 420"/>
              <a:gd name="T33" fmla="*/ 2147483647 h 216"/>
              <a:gd name="T34" fmla="*/ 2147483647 w 420"/>
              <a:gd name="T35" fmla="*/ 2147483647 h 216"/>
              <a:gd name="T36" fmla="*/ 2147483647 w 420"/>
              <a:gd name="T37" fmla="*/ 2147483647 h 216"/>
              <a:gd name="T38" fmla="*/ 2147483647 w 420"/>
              <a:gd name="T39" fmla="*/ 2147483647 h 216"/>
              <a:gd name="T40" fmla="*/ 2147483647 w 420"/>
              <a:gd name="T41" fmla="*/ 2147483647 h 216"/>
              <a:gd name="T42" fmla="*/ 2147483647 w 420"/>
              <a:gd name="T43" fmla="*/ 2147483647 h 216"/>
              <a:gd name="T44" fmla="*/ 2147483647 w 420"/>
              <a:gd name="T45" fmla="*/ 2147483647 h 216"/>
              <a:gd name="T46" fmla="*/ 2147483647 w 420"/>
              <a:gd name="T47" fmla="*/ 2147483647 h 216"/>
              <a:gd name="T48" fmla="*/ 2147483647 w 420"/>
              <a:gd name="T49" fmla="*/ 2147483647 h 216"/>
              <a:gd name="T50" fmla="*/ 2147483647 w 420"/>
              <a:gd name="T51" fmla="*/ 2147483647 h 216"/>
              <a:gd name="T52" fmla="*/ 2147483647 w 420"/>
              <a:gd name="T53" fmla="*/ 2147483647 h 216"/>
              <a:gd name="T54" fmla="*/ 2147483647 w 420"/>
              <a:gd name="T55" fmla="*/ 2147483647 h 216"/>
              <a:gd name="T56" fmla="*/ 2147483647 w 420"/>
              <a:gd name="T57" fmla="*/ 2147483647 h 216"/>
              <a:gd name="T58" fmla="*/ 2147483647 w 420"/>
              <a:gd name="T59" fmla="*/ 2147483647 h 216"/>
              <a:gd name="T60" fmla="*/ 2147483647 w 420"/>
              <a:gd name="T61" fmla="*/ 2147483647 h 216"/>
              <a:gd name="T62" fmla="*/ 2147483647 w 420"/>
              <a:gd name="T63" fmla="*/ 2147483647 h 216"/>
              <a:gd name="T64" fmla="*/ 2147483647 w 420"/>
              <a:gd name="T65" fmla="*/ 2147483647 h 216"/>
              <a:gd name="T66" fmla="*/ 2147483647 w 420"/>
              <a:gd name="T67" fmla="*/ 2147483647 h 216"/>
              <a:gd name="T68" fmla="*/ 2147483647 w 420"/>
              <a:gd name="T69" fmla="*/ 2147483647 h 216"/>
              <a:gd name="T70" fmla="*/ 2147483647 w 420"/>
              <a:gd name="T71" fmla="*/ 2147483647 h 216"/>
              <a:gd name="T72" fmla="*/ 2147483647 w 420"/>
              <a:gd name="T73" fmla="*/ 2147483647 h 216"/>
              <a:gd name="T74" fmla="*/ 2147483647 w 420"/>
              <a:gd name="T75" fmla="*/ 2147483647 h 216"/>
              <a:gd name="T76" fmla="*/ 2147483647 w 420"/>
              <a:gd name="T77" fmla="*/ 0 h 216"/>
              <a:gd name="T78" fmla="*/ 2147483647 w 420"/>
              <a:gd name="T79" fmla="*/ 2147483647 h 216"/>
              <a:gd name="T80" fmla="*/ 2147483647 w 420"/>
              <a:gd name="T81" fmla="*/ 2147483647 h 216"/>
              <a:gd name="T82" fmla="*/ 2147483647 w 420"/>
              <a:gd name="T83" fmla="*/ 2147483647 h 216"/>
              <a:gd name="T84" fmla="*/ 2147483647 w 420"/>
              <a:gd name="T85" fmla="*/ 2147483647 h 216"/>
              <a:gd name="T86" fmla="*/ 2147483647 w 420"/>
              <a:gd name="T87" fmla="*/ 2147483647 h 216"/>
              <a:gd name="T88" fmla="*/ 2147483647 w 420"/>
              <a:gd name="T89" fmla="*/ 2147483647 h 2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0" h="216">
                <a:moveTo>
                  <a:pt x="346" y="90"/>
                </a:moveTo>
                <a:lnTo>
                  <a:pt x="355" y="95"/>
                </a:lnTo>
                <a:lnTo>
                  <a:pt x="364" y="101"/>
                </a:lnTo>
                <a:lnTo>
                  <a:pt x="373" y="106"/>
                </a:lnTo>
                <a:lnTo>
                  <a:pt x="382" y="113"/>
                </a:lnTo>
                <a:lnTo>
                  <a:pt x="390" y="119"/>
                </a:lnTo>
                <a:lnTo>
                  <a:pt x="398" y="127"/>
                </a:lnTo>
                <a:lnTo>
                  <a:pt x="405" y="135"/>
                </a:lnTo>
                <a:lnTo>
                  <a:pt x="411" y="143"/>
                </a:lnTo>
                <a:lnTo>
                  <a:pt x="411" y="160"/>
                </a:lnTo>
                <a:lnTo>
                  <a:pt x="414" y="175"/>
                </a:lnTo>
                <a:lnTo>
                  <a:pt x="417" y="190"/>
                </a:lnTo>
                <a:lnTo>
                  <a:pt x="420" y="205"/>
                </a:lnTo>
                <a:lnTo>
                  <a:pt x="415" y="210"/>
                </a:lnTo>
                <a:lnTo>
                  <a:pt x="408" y="214"/>
                </a:lnTo>
                <a:lnTo>
                  <a:pt x="400" y="216"/>
                </a:lnTo>
                <a:lnTo>
                  <a:pt x="392" y="215"/>
                </a:lnTo>
                <a:lnTo>
                  <a:pt x="386" y="207"/>
                </a:lnTo>
                <a:lnTo>
                  <a:pt x="384" y="198"/>
                </a:lnTo>
                <a:lnTo>
                  <a:pt x="383" y="190"/>
                </a:lnTo>
                <a:lnTo>
                  <a:pt x="379" y="181"/>
                </a:lnTo>
                <a:lnTo>
                  <a:pt x="373" y="172"/>
                </a:lnTo>
                <a:lnTo>
                  <a:pt x="366" y="162"/>
                </a:lnTo>
                <a:lnTo>
                  <a:pt x="360" y="153"/>
                </a:lnTo>
                <a:lnTo>
                  <a:pt x="352" y="144"/>
                </a:lnTo>
                <a:lnTo>
                  <a:pt x="343" y="137"/>
                </a:lnTo>
                <a:lnTo>
                  <a:pt x="333" y="131"/>
                </a:lnTo>
                <a:lnTo>
                  <a:pt x="322" y="127"/>
                </a:lnTo>
                <a:lnTo>
                  <a:pt x="310" y="125"/>
                </a:lnTo>
                <a:lnTo>
                  <a:pt x="307" y="113"/>
                </a:lnTo>
                <a:lnTo>
                  <a:pt x="302" y="102"/>
                </a:lnTo>
                <a:lnTo>
                  <a:pt x="297" y="90"/>
                </a:lnTo>
                <a:lnTo>
                  <a:pt x="291" y="80"/>
                </a:lnTo>
                <a:lnTo>
                  <a:pt x="284" y="70"/>
                </a:lnTo>
                <a:lnTo>
                  <a:pt x="275" y="61"/>
                </a:lnTo>
                <a:lnTo>
                  <a:pt x="265" y="53"/>
                </a:lnTo>
                <a:lnTo>
                  <a:pt x="254" y="48"/>
                </a:lnTo>
                <a:lnTo>
                  <a:pt x="243" y="48"/>
                </a:lnTo>
                <a:lnTo>
                  <a:pt x="232" y="47"/>
                </a:lnTo>
                <a:lnTo>
                  <a:pt x="221" y="47"/>
                </a:lnTo>
                <a:lnTo>
                  <a:pt x="210" y="46"/>
                </a:lnTo>
                <a:lnTo>
                  <a:pt x="200" y="47"/>
                </a:lnTo>
                <a:lnTo>
                  <a:pt x="190" y="50"/>
                </a:lnTo>
                <a:lnTo>
                  <a:pt x="183" y="55"/>
                </a:lnTo>
                <a:lnTo>
                  <a:pt x="176" y="64"/>
                </a:lnTo>
                <a:lnTo>
                  <a:pt x="166" y="72"/>
                </a:lnTo>
                <a:lnTo>
                  <a:pt x="158" y="74"/>
                </a:lnTo>
                <a:lnTo>
                  <a:pt x="150" y="71"/>
                </a:lnTo>
                <a:lnTo>
                  <a:pt x="142" y="65"/>
                </a:lnTo>
                <a:lnTo>
                  <a:pt x="134" y="59"/>
                </a:lnTo>
                <a:lnTo>
                  <a:pt x="127" y="52"/>
                </a:lnTo>
                <a:lnTo>
                  <a:pt x="118" y="48"/>
                </a:lnTo>
                <a:lnTo>
                  <a:pt x="109" y="47"/>
                </a:lnTo>
                <a:lnTo>
                  <a:pt x="97" y="47"/>
                </a:lnTo>
                <a:lnTo>
                  <a:pt x="86" y="48"/>
                </a:lnTo>
                <a:lnTo>
                  <a:pt x="74" y="50"/>
                </a:lnTo>
                <a:lnTo>
                  <a:pt x="63" y="53"/>
                </a:lnTo>
                <a:lnTo>
                  <a:pt x="52" y="57"/>
                </a:lnTo>
                <a:lnTo>
                  <a:pt x="42" y="62"/>
                </a:lnTo>
                <a:lnTo>
                  <a:pt x="32" y="69"/>
                </a:lnTo>
                <a:lnTo>
                  <a:pt x="23" y="77"/>
                </a:lnTo>
                <a:lnTo>
                  <a:pt x="2" y="77"/>
                </a:lnTo>
                <a:lnTo>
                  <a:pt x="0" y="65"/>
                </a:lnTo>
                <a:lnTo>
                  <a:pt x="2" y="54"/>
                </a:lnTo>
                <a:lnTo>
                  <a:pt x="9" y="46"/>
                </a:lnTo>
                <a:lnTo>
                  <a:pt x="18" y="38"/>
                </a:lnTo>
                <a:lnTo>
                  <a:pt x="33" y="29"/>
                </a:lnTo>
                <a:lnTo>
                  <a:pt x="50" y="20"/>
                </a:lnTo>
                <a:lnTo>
                  <a:pt x="67" y="13"/>
                </a:lnTo>
                <a:lnTo>
                  <a:pt x="86" y="7"/>
                </a:lnTo>
                <a:lnTo>
                  <a:pt x="105" y="4"/>
                </a:lnTo>
                <a:lnTo>
                  <a:pt x="122" y="4"/>
                </a:lnTo>
                <a:lnTo>
                  <a:pt x="141" y="9"/>
                </a:lnTo>
                <a:lnTo>
                  <a:pt x="157" y="19"/>
                </a:lnTo>
                <a:lnTo>
                  <a:pt x="172" y="11"/>
                </a:lnTo>
                <a:lnTo>
                  <a:pt x="187" y="6"/>
                </a:lnTo>
                <a:lnTo>
                  <a:pt x="202" y="2"/>
                </a:lnTo>
                <a:lnTo>
                  <a:pt x="220" y="0"/>
                </a:lnTo>
                <a:lnTo>
                  <a:pt x="237" y="0"/>
                </a:lnTo>
                <a:lnTo>
                  <a:pt x="253" y="4"/>
                </a:lnTo>
                <a:lnTo>
                  <a:pt x="268" y="8"/>
                </a:lnTo>
                <a:lnTo>
                  <a:pt x="283" y="15"/>
                </a:lnTo>
                <a:lnTo>
                  <a:pt x="293" y="22"/>
                </a:lnTo>
                <a:lnTo>
                  <a:pt x="301" y="31"/>
                </a:lnTo>
                <a:lnTo>
                  <a:pt x="310" y="40"/>
                </a:lnTo>
                <a:lnTo>
                  <a:pt x="318" y="50"/>
                </a:lnTo>
                <a:lnTo>
                  <a:pt x="326" y="60"/>
                </a:lnTo>
                <a:lnTo>
                  <a:pt x="332" y="70"/>
                </a:lnTo>
                <a:lnTo>
                  <a:pt x="340" y="80"/>
                </a:lnTo>
                <a:lnTo>
                  <a:pt x="346"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0" name="Freeform 20"/>
          <p:cNvSpPr>
            <a:spLocks/>
          </p:cNvSpPr>
          <p:nvPr/>
        </p:nvSpPr>
        <p:spPr bwMode="auto">
          <a:xfrm>
            <a:off x="666750" y="3562350"/>
            <a:ext cx="452438" cy="1133475"/>
          </a:xfrm>
          <a:custGeom>
            <a:avLst/>
            <a:gdLst>
              <a:gd name="T0" fmla="*/ 2147483647 w 285"/>
              <a:gd name="T1" fmla="*/ 2147483647 h 731"/>
              <a:gd name="T2" fmla="*/ 2147483647 w 285"/>
              <a:gd name="T3" fmla="*/ 2147483647 h 731"/>
              <a:gd name="T4" fmla="*/ 2147483647 w 285"/>
              <a:gd name="T5" fmla="*/ 2147483647 h 731"/>
              <a:gd name="T6" fmla="*/ 2147483647 w 285"/>
              <a:gd name="T7" fmla="*/ 2147483647 h 731"/>
              <a:gd name="T8" fmla="*/ 2147483647 w 285"/>
              <a:gd name="T9" fmla="*/ 2147483647 h 731"/>
              <a:gd name="T10" fmla="*/ 2147483647 w 285"/>
              <a:gd name="T11" fmla="*/ 2147483647 h 731"/>
              <a:gd name="T12" fmla="*/ 2147483647 w 285"/>
              <a:gd name="T13" fmla="*/ 2147483647 h 731"/>
              <a:gd name="T14" fmla="*/ 2147483647 w 285"/>
              <a:gd name="T15" fmla="*/ 2147483647 h 731"/>
              <a:gd name="T16" fmla="*/ 2147483647 w 285"/>
              <a:gd name="T17" fmla="*/ 2147483647 h 731"/>
              <a:gd name="T18" fmla="*/ 2147483647 w 285"/>
              <a:gd name="T19" fmla="*/ 2147483647 h 731"/>
              <a:gd name="T20" fmla="*/ 2147483647 w 285"/>
              <a:gd name="T21" fmla="*/ 2147483647 h 731"/>
              <a:gd name="T22" fmla="*/ 2147483647 w 285"/>
              <a:gd name="T23" fmla="*/ 2147483647 h 731"/>
              <a:gd name="T24" fmla="*/ 2147483647 w 285"/>
              <a:gd name="T25" fmla="*/ 2147483647 h 731"/>
              <a:gd name="T26" fmla="*/ 2147483647 w 285"/>
              <a:gd name="T27" fmla="*/ 2147483647 h 731"/>
              <a:gd name="T28" fmla="*/ 2147483647 w 285"/>
              <a:gd name="T29" fmla="*/ 2147483647 h 731"/>
              <a:gd name="T30" fmla="*/ 2147483647 w 285"/>
              <a:gd name="T31" fmla="*/ 2147483647 h 731"/>
              <a:gd name="T32" fmla="*/ 2147483647 w 285"/>
              <a:gd name="T33" fmla="*/ 2147483647 h 731"/>
              <a:gd name="T34" fmla="*/ 2147483647 w 285"/>
              <a:gd name="T35" fmla="*/ 2147483647 h 731"/>
              <a:gd name="T36" fmla="*/ 2147483647 w 285"/>
              <a:gd name="T37" fmla="*/ 2147483647 h 731"/>
              <a:gd name="T38" fmla="*/ 2147483647 w 285"/>
              <a:gd name="T39" fmla="*/ 2147483647 h 731"/>
              <a:gd name="T40" fmla="*/ 2147483647 w 285"/>
              <a:gd name="T41" fmla="*/ 2147483647 h 731"/>
              <a:gd name="T42" fmla="*/ 2147483647 w 285"/>
              <a:gd name="T43" fmla="*/ 2147483647 h 731"/>
              <a:gd name="T44" fmla="*/ 2147483647 w 285"/>
              <a:gd name="T45" fmla="*/ 2147483647 h 731"/>
              <a:gd name="T46" fmla="*/ 2147483647 w 285"/>
              <a:gd name="T47" fmla="*/ 2147483647 h 731"/>
              <a:gd name="T48" fmla="*/ 2147483647 w 285"/>
              <a:gd name="T49" fmla="*/ 2147483647 h 731"/>
              <a:gd name="T50" fmla="*/ 2147483647 w 285"/>
              <a:gd name="T51" fmla="*/ 2147483647 h 731"/>
              <a:gd name="T52" fmla="*/ 2147483647 w 285"/>
              <a:gd name="T53" fmla="*/ 2147483647 h 731"/>
              <a:gd name="T54" fmla="*/ 2147483647 w 285"/>
              <a:gd name="T55" fmla="*/ 2147483647 h 731"/>
              <a:gd name="T56" fmla="*/ 2147483647 w 285"/>
              <a:gd name="T57" fmla="*/ 2147483647 h 731"/>
              <a:gd name="T58" fmla="*/ 2147483647 w 285"/>
              <a:gd name="T59" fmla="*/ 2147483647 h 731"/>
              <a:gd name="T60" fmla="*/ 2147483647 w 285"/>
              <a:gd name="T61" fmla="*/ 2147483647 h 731"/>
              <a:gd name="T62" fmla="*/ 2147483647 w 285"/>
              <a:gd name="T63" fmla="*/ 2147483647 h 731"/>
              <a:gd name="T64" fmla="*/ 2147483647 w 285"/>
              <a:gd name="T65" fmla="*/ 2147483647 h 731"/>
              <a:gd name="T66" fmla="*/ 2147483647 w 285"/>
              <a:gd name="T67" fmla="*/ 2147483647 h 731"/>
              <a:gd name="T68" fmla="*/ 2147483647 w 285"/>
              <a:gd name="T69" fmla="*/ 2147483647 h 731"/>
              <a:gd name="T70" fmla="*/ 2147483647 w 285"/>
              <a:gd name="T71" fmla="*/ 2147483647 h 731"/>
              <a:gd name="T72" fmla="*/ 2147483647 w 285"/>
              <a:gd name="T73" fmla="*/ 2147483647 h 731"/>
              <a:gd name="T74" fmla="*/ 2147483647 w 285"/>
              <a:gd name="T75" fmla="*/ 2147483647 h 731"/>
              <a:gd name="T76" fmla="*/ 2147483647 w 285"/>
              <a:gd name="T77" fmla="*/ 2147483647 h 731"/>
              <a:gd name="T78" fmla="*/ 2147483647 w 285"/>
              <a:gd name="T79" fmla="*/ 2147483647 h 731"/>
              <a:gd name="T80" fmla="*/ 2147483647 w 285"/>
              <a:gd name="T81" fmla="*/ 2147483647 h 731"/>
              <a:gd name="T82" fmla="*/ 2147483647 w 285"/>
              <a:gd name="T83" fmla="*/ 2147483647 h 731"/>
              <a:gd name="T84" fmla="*/ 2147483647 w 285"/>
              <a:gd name="T85" fmla="*/ 0 h 7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5" h="731">
                <a:moveTo>
                  <a:pt x="285" y="10"/>
                </a:moveTo>
                <a:lnTo>
                  <a:pt x="284" y="20"/>
                </a:lnTo>
                <a:lnTo>
                  <a:pt x="278" y="23"/>
                </a:lnTo>
                <a:lnTo>
                  <a:pt x="270" y="25"/>
                </a:lnTo>
                <a:lnTo>
                  <a:pt x="263" y="31"/>
                </a:lnTo>
                <a:lnTo>
                  <a:pt x="244" y="33"/>
                </a:lnTo>
                <a:lnTo>
                  <a:pt x="226" y="38"/>
                </a:lnTo>
                <a:lnTo>
                  <a:pt x="209" y="47"/>
                </a:lnTo>
                <a:lnTo>
                  <a:pt x="193" y="56"/>
                </a:lnTo>
                <a:lnTo>
                  <a:pt x="178" y="68"/>
                </a:lnTo>
                <a:lnTo>
                  <a:pt x="164" y="81"/>
                </a:lnTo>
                <a:lnTo>
                  <a:pt x="151" y="94"/>
                </a:lnTo>
                <a:lnTo>
                  <a:pt x="137" y="109"/>
                </a:lnTo>
                <a:lnTo>
                  <a:pt x="130" y="123"/>
                </a:lnTo>
                <a:lnTo>
                  <a:pt x="122" y="137"/>
                </a:lnTo>
                <a:lnTo>
                  <a:pt x="112" y="150"/>
                </a:lnTo>
                <a:lnTo>
                  <a:pt x="102" y="164"/>
                </a:lnTo>
                <a:lnTo>
                  <a:pt x="93" y="178"/>
                </a:lnTo>
                <a:lnTo>
                  <a:pt x="86" y="192"/>
                </a:lnTo>
                <a:lnTo>
                  <a:pt x="80" y="206"/>
                </a:lnTo>
                <a:lnTo>
                  <a:pt x="77" y="223"/>
                </a:lnTo>
                <a:lnTo>
                  <a:pt x="77" y="238"/>
                </a:lnTo>
                <a:lnTo>
                  <a:pt x="78" y="253"/>
                </a:lnTo>
                <a:lnTo>
                  <a:pt x="85" y="266"/>
                </a:lnTo>
                <a:lnTo>
                  <a:pt x="98" y="273"/>
                </a:lnTo>
                <a:lnTo>
                  <a:pt x="100" y="273"/>
                </a:lnTo>
                <a:lnTo>
                  <a:pt x="89" y="279"/>
                </a:lnTo>
                <a:lnTo>
                  <a:pt x="80" y="288"/>
                </a:lnTo>
                <a:lnTo>
                  <a:pt x="74" y="298"/>
                </a:lnTo>
                <a:lnTo>
                  <a:pt x="69" y="309"/>
                </a:lnTo>
                <a:lnTo>
                  <a:pt x="65" y="321"/>
                </a:lnTo>
                <a:lnTo>
                  <a:pt x="62" y="333"/>
                </a:lnTo>
                <a:lnTo>
                  <a:pt x="57" y="345"/>
                </a:lnTo>
                <a:lnTo>
                  <a:pt x="52" y="356"/>
                </a:lnTo>
                <a:lnTo>
                  <a:pt x="52" y="367"/>
                </a:lnTo>
                <a:lnTo>
                  <a:pt x="52" y="379"/>
                </a:lnTo>
                <a:lnTo>
                  <a:pt x="53" y="389"/>
                </a:lnTo>
                <a:lnTo>
                  <a:pt x="57" y="399"/>
                </a:lnTo>
                <a:lnTo>
                  <a:pt x="66" y="397"/>
                </a:lnTo>
                <a:lnTo>
                  <a:pt x="74" y="398"/>
                </a:lnTo>
                <a:lnTo>
                  <a:pt x="81" y="401"/>
                </a:lnTo>
                <a:lnTo>
                  <a:pt x="88" y="406"/>
                </a:lnTo>
                <a:lnTo>
                  <a:pt x="81" y="436"/>
                </a:lnTo>
                <a:lnTo>
                  <a:pt x="78" y="466"/>
                </a:lnTo>
                <a:lnTo>
                  <a:pt x="77" y="497"/>
                </a:lnTo>
                <a:lnTo>
                  <a:pt x="79" y="529"/>
                </a:lnTo>
                <a:lnTo>
                  <a:pt x="85" y="559"/>
                </a:lnTo>
                <a:lnTo>
                  <a:pt x="93" y="588"/>
                </a:lnTo>
                <a:lnTo>
                  <a:pt x="104" y="616"/>
                </a:lnTo>
                <a:lnTo>
                  <a:pt x="119" y="642"/>
                </a:lnTo>
                <a:lnTo>
                  <a:pt x="125" y="642"/>
                </a:lnTo>
                <a:lnTo>
                  <a:pt x="132" y="643"/>
                </a:lnTo>
                <a:lnTo>
                  <a:pt x="137" y="644"/>
                </a:lnTo>
                <a:lnTo>
                  <a:pt x="143" y="646"/>
                </a:lnTo>
                <a:lnTo>
                  <a:pt x="148" y="648"/>
                </a:lnTo>
                <a:lnTo>
                  <a:pt x="154" y="651"/>
                </a:lnTo>
                <a:lnTo>
                  <a:pt x="160" y="652"/>
                </a:lnTo>
                <a:lnTo>
                  <a:pt x="166" y="653"/>
                </a:lnTo>
                <a:lnTo>
                  <a:pt x="166" y="660"/>
                </a:lnTo>
                <a:lnTo>
                  <a:pt x="162" y="666"/>
                </a:lnTo>
                <a:lnTo>
                  <a:pt x="157" y="670"/>
                </a:lnTo>
                <a:lnTo>
                  <a:pt x="151" y="675"/>
                </a:lnTo>
                <a:lnTo>
                  <a:pt x="145" y="679"/>
                </a:lnTo>
                <a:lnTo>
                  <a:pt x="140" y="685"/>
                </a:lnTo>
                <a:lnTo>
                  <a:pt x="137" y="692"/>
                </a:lnTo>
                <a:lnTo>
                  <a:pt x="139" y="701"/>
                </a:lnTo>
                <a:lnTo>
                  <a:pt x="140" y="707"/>
                </a:lnTo>
                <a:lnTo>
                  <a:pt x="141" y="712"/>
                </a:lnTo>
                <a:lnTo>
                  <a:pt x="141" y="718"/>
                </a:lnTo>
                <a:lnTo>
                  <a:pt x="141" y="723"/>
                </a:lnTo>
                <a:lnTo>
                  <a:pt x="136" y="725"/>
                </a:lnTo>
                <a:lnTo>
                  <a:pt x="132" y="729"/>
                </a:lnTo>
                <a:lnTo>
                  <a:pt x="128" y="731"/>
                </a:lnTo>
                <a:lnTo>
                  <a:pt x="123" y="729"/>
                </a:lnTo>
                <a:lnTo>
                  <a:pt x="112" y="719"/>
                </a:lnTo>
                <a:lnTo>
                  <a:pt x="107" y="707"/>
                </a:lnTo>
                <a:lnTo>
                  <a:pt x="106" y="692"/>
                </a:lnTo>
                <a:lnTo>
                  <a:pt x="106" y="678"/>
                </a:lnTo>
                <a:lnTo>
                  <a:pt x="96" y="676"/>
                </a:lnTo>
                <a:lnTo>
                  <a:pt x="87" y="673"/>
                </a:lnTo>
                <a:lnTo>
                  <a:pt x="78" y="669"/>
                </a:lnTo>
                <a:lnTo>
                  <a:pt x="69" y="665"/>
                </a:lnTo>
                <a:lnTo>
                  <a:pt x="60" y="660"/>
                </a:lnTo>
                <a:lnTo>
                  <a:pt x="53" y="654"/>
                </a:lnTo>
                <a:lnTo>
                  <a:pt x="46" y="647"/>
                </a:lnTo>
                <a:lnTo>
                  <a:pt x="40" y="638"/>
                </a:lnTo>
                <a:lnTo>
                  <a:pt x="27" y="615"/>
                </a:lnTo>
                <a:lnTo>
                  <a:pt x="19" y="591"/>
                </a:lnTo>
                <a:lnTo>
                  <a:pt x="14" y="565"/>
                </a:lnTo>
                <a:lnTo>
                  <a:pt x="12" y="538"/>
                </a:lnTo>
                <a:lnTo>
                  <a:pt x="13" y="512"/>
                </a:lnTo>
                <a:lnTo>
                  <a:pt x="15" y="485"/>
                </a:lnTo>
                <a:lnTo>
                  <a:pt x="19" y="458"/>
                </a:lnTo>
                <a:lnTo>
                  <a:pt x="22" y="433"/>
                </a:lnTo>
                <a:lnTo>
                  <a:pt x="14" y="428"/>
                </a:lnTo>
                <a:lnTo>
                  <a:pt x="9" y="421"/>
                </a:lnTo>
                <a:lnTo>
                  <a:pt x="4" y="413"/>
                </a:lnTo>
                <a:lnTo>
                  <a:pt x="0" y="406"/>
                </a:lnTo>
                <a:lnTo>
                  <a:pt x="1" y="390"/>
                </a:lnTo>
                <a:lnTo>
                  <a:pt x="2" y="375"/>
                </a:lnTo>
                <a:lnTo>
                  <a:pt x="4" y="359"/>
                </a:lnTo>
                <a:lnTo>
                  <a:pt x="7" y="345"/>
                </a:lnTo>
                <a:lnTo>
                  <a:pt x="11" y="331"/>
                </a:lnTo>
                <a:lnTo>
                  <a:pt x="16" y="316"/>
                </a:lnTo>
                <a:lnTo>
                  <a:pt x="24" y="303"/>
                </a:lnTo>
                <a:lnTo>
                  <a:pt x="33" y="291"/>
                </a:lnTo>
                <a:lnTo>
                  <a:pt x="25" y="271"/>
                </a:lnTo>
                <a:lnTo>
                  <a:pt x="21" y="250"/>
                </a:lnTo>
                <a:lnTo>
                  <a:pt x="22" y="231"/>
                </a:lnTo>
                <a:lnTo>
                  <a:pt x="26" y="211"/>
                </a:lnTo>
                <a:lnTo>
                  <a:pt x="33" y="191"/>
                </a:lnTo>
                <a:lnTo>
                  <a:pt x="42" y="173"/>
                </a:lnTo>
                <a:lnTo>
                  <a:pt x="53" y="156"/>
                </a:lnTo>
                <a:lnTo>
                  <a:pt x="65" y="139"/>
                </a:lnTo>
                <a:lnTo>
                  <a:pt x="75" y="132"/>
                </a:lnTo>
                <a:lnTo>
                  <a:pt x="82" y="122"/>
                </a:lnTo>
                <a:lnTo>
                  <a:pt x="88" y="112"/>
                </a:lnTo>
                <a:lnTo>
                  <a:pt x="93" y="100"/>
                </a:lnTo>
                <a:lnTo>
                  <a:pt x="98" y="89"/>
                </a:lnTo>
                <a:lnTo>
                  <a:pt x="104" y="78"/>
                </a:lnTo>
                <a:lnTo>
                  <a:pt x="112" y="67"/>
                </a:lnTo>
                <a:lnTo>
                  <a:pt x="122" y="58"/>
                </a:lnTo>
                <a:lnTo>
                  <a:pt x="140" y="46"/>
                </a:lnTo>
                <a:lnTo>
                  <a:pt x="157" y="33"/>
                </a:lnTo>
                <a:lnTo>
                  <a:pt x="176" y="22"/>
                </a:lnTo>
                <a:lnTo>
                  <a:pt x="195" y="12"/>
                </a:lnTo>
                <a:lnTo>
                  <a:pt x="214" y="5"/>
                </a:lnTo>
                <a:lnTo>
                  <a:pt x="235" y="1"/>
                </a:lnTo>
                <a:lnTo>
                  <a:pt x="257" y="0"/>
                </a:lnTo>
                <a:lnTo>
                  <a:pt x="279" y="4"/>
                </a:lnTo>
                <a:lnTo>
                  <a:pt x="285"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1" name="Freeform 21"/>
          <p:cNvSpPr>
            <a:spLocks/>
          </p:cNvSpPr>
          <p:nvPr/>
        </p:nvSpPr>
        <p:spPr bwMode="auto">
          <a:xfrm>
            <a:off x="938213" y="3810000"/>
            <a:ext cx="815975" cy="1201738"/>
          </a:xfrm>
          <a:custGeom>
            <a:avLst/>
            <a:gdLst>
              <a:gd name="T0" fmla="*/ 2147483647 w 514"/>
              <a:gd name="T1" fmla="*/ 2147483647 h 775"/>
              <a:gd name="T2" fmla="*/ 2147483647 w 514"/>
              <a:gd name="T3" fmla="*/ 2147483647 h 775"/>
              <a:gd name="T4" fmla="*/ 2147483647 w 514"/>
              <a:gd name="T5" fmla="*/ 2147483647 h 775"/>
              <a:gd name="T6" fmla="*/ 2147483647 w 514"/>
              <a:gd name="T7" fmla="*/ 2147483647 h 775"/>
              <a:gd name="T8" fmla="*/ 2147483647 w 514"/>
              <a:gd name="T9" fmla="*/ 2147483647 h 775"/>
              <a:gd name="T10" fmla="*/ 2147483647 w 514"/>
              <a:gd name="T11" fmla="*/ 2147483647 h 775"/>
              <a:gd name="T12" fmla="*/ 2147483647 w 514"/>
              <a:gd name="T13" fmla="*/ 2147483647 h 775"/>
              <a:gd name="T14" fmla="*/ 2147483647 w 514"/>
              <a:gd name="T15" fmla="*/ 2147483647 h 775"/>
              <a:gd name="T16" fmla="*/ 2147483647 w 514"/>
              <a:gd name="T17" fmla="*/ 2147483647 h 775"/>
              <a:gd name="T18" fmla="*/ 2147483647 w 514"/>
              <a:gd name="T19" fmla="*/ 2147483647 h 775"/>
              <a:gd name="T20" fmla="*/ 2147483647 w 514"/>
              <a:gd name="T21" fmla="*/ 2147483647 h 775"/>
              <a:gd name="T22" fmla="*/ 2147483647 w 514"/>
              <a:gd name="T23" fmla="*/ 2147483647 h 775"/>
              <a:gd name="T24" fmla="*/ 2147483647 w 514"/>
              <a:gd name="T25" fmla="*/ 2147483647 h 775"/>
              <a:gd name="T26" fmla="*/ 2147483647 w 514"/>
              <a:gd name="T27" fmla="*/ 2147483647 h 775"/>
              <a:gd name="T28" fmla="*/ 2147483647 w 514"/>
              <a:gd name="T29" fmla="*/ 2147483647 h 775"/>
              <a:gd name="T30" fmla="*/ 2147483647 w 514"/>
              <a:gd name="T31" fmla="*/ 2147483647 h 775"/>
              <a:gd name="T32" fmla="*/ 2147483647 w 514"/>
              <a:gd name="T33" fmla="*/ 2147483647 h 775"/>
              <a:gd name="T34" fmla="*/ 2147483647 w 514"/>
              <a:gd name="T35" fmla="*/ 2147483647 h 775"/>
              <a:gd name="T36" fmla="*/ 2147483647 w 514"/>
              <a:gd name="T37" fmla="*/ 2147483647 h 775"/>
              <a:gd name="T38" fmla="*/ 2147483647 w 514"/>
              <a:gd name="T39" fmla="*/ 2147483647 h 775"/>
              <a:gd name="T40" fmla="*/ 2147483647 w 514"/>
              <a:gd name="T41" fmla="*/ 2147483647 h 775"/>
              <a:gd name="T42" fmla="*/ 2147483647 w 514"/>
              <a:gd name="T43" fmla="*/ 2147483647 h 775"/>
              <a:gd name="T44" fmla="*/ 2147483647 w 514"/>
              <a:gd name="T45" fmla="*/ 2147483647 h 775"/>
              <a:gd name="T46" fmla="*/ 2147483647 w 514"/>
              <a:gd name="T47" fmla="*/ 2147483647 h 775"/>
              <a:gd name="T48" fmla="*/ 2147483647 w 514"/>
              <a:gd name="T49" fmla="*/ 2147483647 h 775"/>
              <a:gd name="T50" fmla="*/ 2147483647 w 514"/>
              <a:gd name="T51" fmla="*/ 2147483647 h 775"/>
              <a:gd name="T52" fmla="*/ 2147483647 w 514"/>
              <a:gd name="T53" fmla="*/ 2147483647 h 775"/>
              <a:gd name="T54" fmla="*/ 2147483647 w 514"/>
              <a:gd name="T55" fmla="*/ 2147483647 h 775"/>
              <a:gd name="T56" fmla="*/ 2147483647 w 514"/>
              <a:gd name="T57" fmla="*/ 2147483647 h 775"/>
              <a:gd name="T58" fmla="*/ 2147483647 w 514"/>
              <a:gd name="T59" fmla="*/ 2147483647 h 775"/>
              <a:gd name="T60" fmla="*/ 2147483647 w 514"/>
              <a:gd name="T61" fmla="*/ 2147483647 h 775"/>
              <a:gd name="T62" fmla="*/ 2147483647 w 514"/>
              <a:gd name="T63" fmla="*/ 2147483647 h 775"/>
              <a:gd name="T64" fmla="*/ 2147483647 w 514"/>
              <a:gd name="T65" fmla="*/ 2147483647 h 775"/>
              <a:gd name="T66" fmla="*/ 2147483647 w 514"/>
              <a:gd name="T67" fmla="*/ 2147483647 h 775"/>
              <a:gd name="T68" fmla="*/ 2147483647 w 514"/>
              <a:gd name="T69" fmla="*/ 2147483647 h 775"/>
              <a:gd name="T70" fmla="*/ 2147483647 w 514"/>
              <a:gd name="T71" fmla="*/ 2147483647 h 775"/>
              <a:gd name="T72" fmla="*/ 2147483647 w 514"/>
              <a:gd name="T73" fmla="*/ 2147483647 h 775"/>
              <a:gd name="T74" fmla="*/ 2147483647 w 514"/>
              <a:gd name="T75" fmla="*/ 2147483647 h 775"/>
              <a:gd name="T76" fmla="*/ 2147483647 w 514"/>
              <a:gd name="T77" fmla="*/ 2147483647 h 775"/>
              <a:gd name="T78" fmla="*/ 2147483647 w 514"/>
              <a:gd name="T79" fmla="*/ 2147483647 h 775"/>
              <a:gd name="T80" fmla="*/ 2147483647 w 514"/>
              <a:gd name="T81" fmla="*/ 2147483647 h 775"/>
              <a:gd name="T82" fmla="*/ 2147483647 w 514"/>
              <a:gd name="T83" fmla="*/ 2147483647 h 775"/>
              <a:gd name="T84" fmla="*/ 2147483647 w 514"/>
              <a:gd name="T85" fmla="*/ 2147483647 h 775"/>
              <a:gd name="T86" fmla="*/ 2147483647 w 514"/>
              <a:gd name="T87" fmla="*/ 2147483647 h 775"/>
              <a:gd name="T88" fmla="*/ 2147483647 w 514"/>
              <a:gd name="T89" fmla="*/ 2147483647 h 775"/>
              <a:gd name="T90" fmla="*/ 2147483647 w 514"/>
              <a:gd name="T91" fmla="*/ 2147483647 h 775"/>
              <a:gd name="T92" fmla="*/ 2147483647 w 514"/>
              <a:gd name="T93" fmla="*/ 2147483647 h 775"/>
              <a:gd name="T94" fmla="*/ 2147483647 w 514"/>
              <a:gd name="T95" fmla="*/ 2147483647 h 775"/>
              <a:gd name="T96" fmla="*/ 2147483647 w 514"/>
              <a:gd name="T97" fmla="*/ 2147483647 h 775"/>
              <a:gd name="T98" fmla="*/ 2147483647 w 514"/>
              <a:gd name="T99" fmla="*/ 2147483647 h 775"/>
              <a:gd name="T100" fmla="*/ 2147483647 w 514"/>
              <a:gd name="T101" fmla="*/ 2147483647 h 775"/>
              <a:gd name="T102" fmla="*/ 2147483647 w 514"/>
              <a:gd name="T103" fmla="*/ 2147483647 h 775"/>
              <a:gd name="T104" fmla="*/ 2147483647 w 514"/>
              <a:gd name="T105" fmla="*/ 2147483647 h 775"/>
              <a:gd name="T106" fmla="*/ 2147483647 w 514"/>
              <a:gd name="T107" fmla="*/ 2147483647 h 775"/>
              <a:gd name="T108" fmla="*/ 2147483647 w 514"/>
              <a:gd name="T109" fmla="*/ 2147483647 h 775"/>
              <a:gd name="T110" fmla="*/ 2147483647 w 514"/>
              <a:gd name="T111" fmla="*/ 2147483647 h 775"/>
              <a:gd name="T112" fmla="*/ 2147483647 w 514"/>
              <a:gd name="T113" fmla="*/ 2147483647 h 775"/>
              <a:gd name="T114" fmla="*/ 2147483647 w 514"/>
              <a:gd name="T115" fmla="*/ 2147483647 h 775"/>
              <a:gd name="T116" fmla="*/ 2147483647 w 514"/>
              <a:gd name="T117" fmla="*/ 2147483647 h 775"/>
              <a:gd name="T118" fmla="*/ 2147483647 w 514"/>
              <a:gd name="T119" fmla="*/ 2147483647 h 775"/>
              <a:gd name="T120" fmla="*/ 2147483647 w 514"/>
              <a:gd name="T121" fmla="*/ 0 h 775"/>
              <a:gd name="T122" fmla="*/ 2147483647 w 514"/>
              <a:gd name="T123" fmla="*/ 2147483647 h 775"/>
              <a:gd name="T124" fmla="*/ 2147483647 w 514"/>
              <a:gd name="T125" fmla="*/ 2147483647 h 7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4" h="775">
                <a:moveTo>
                  <a:pt x="484" y="185"/>
                </a:moveTo>
                <a:lnTo>
                  <a:pt x="492" y="206"/>
                </a:lnTo>
                <a:lnTo>
                  <a:pt x="502" y="226"/>
                </a:lnTo>
                <a:lnTo>
                  <a:pt x="511" y="248"/>
                </a:lnTo>
                <a:lnTo>
                  <a:pt x="514" y="271"/>
                </a:lnTo>
                <a:lnTo>
                  <a:pt x="508" y="274"/>
                </a:lnTo>
                <a:lnTo>
                  <a:pt x="504" y="277"/>
                </a:lnTo>
                <a:lnTo>
                  <a:pt x="498" y="281"/>
                </a:lnTo>
                <a:lnTo>
                  <a:pt x="493" y="285"/>
                </a:lnTo>
                <a:lnTo>
                  <a:pt x="489" y="288"/>
                </a:lnTo>
                <a:lnTo>
                  <a:pt x="484" y="294"/>
                </a:lnTo>
                <a:lnTo>
                  <a:pt x="481" y="298"/>
                </a:lnTo>
                <a:lnTo>
                  <a:pt x="479" y="304"/>
                </a:lnTo>
                <a:lnTo>
                  <a:pt x="479" y="314"/>
                </a:lnTo>
                <a:lnTo>
                  <a:pt x="481" y="325"/>
                </a:lnTo>
                <a:lnTo>
                  <a:pt x="485" y="332"/>
                </a:lnTo>
                <a:lnTo>
                  <a:pt x="496" y="333"/>
                </a:lnTo>
                <a:lnTo>
                  <a:pt x="500" y="333"/>
                </a:lnTo>
                <a:lnTo>
                  <a:pt x="495" y="354"/>
                </a:lnTo>
                <a:lnTo>
                  <a:pt x="491" y="375"/>
                </a:lnTo>
                <a:lnTo>
                  <a:pt x="484" y="395"/>
                </a:lnTo>
                <a:lnTo>
                  <a:pt x="476" y="415"/>
                </a:lnTo>
                <a:lnTo>
                  <a:pt x="471" y="409"/>
                </a:lnTo>
                <a:lnTo>
                  <a:pt x="463" y="409"/>
                </a:lnTo>
                <a:lnTo>
                  <a:pt x="457" y="411"/>
                </a:lnTo>
                <a:lnTo>
                  <a:pt x="450" y="415"/>
                </a:lnTo>
                <a:lnTo>
                  <a:pt x="434" y="429"/>
                </a:lnTo>
                <a:lnTo>
                  <a:pt x="419" y="445"/>
                </a:lnTo>
                <a:lnTo>
                  <a:pt x="406" y="462"/>
                </a:lnTo>
                <a:lnTo>
                  <a:pt x="395" y="481"/>
                </a:lnTo>
                <a:lnTo>
                  <a:pt x="385" y="499"/>
                </a:lnTo>
                <a:lnTo>
                  <a:pt x="376" y="518"/>
                </a:lnTo>
                <a:lnTo>
                  <a:pt x="369" y="538"/>
                </a:lnTo>
                <a:lnTo>
                  <a:pt x="362" y="558"/>
                </a:lnTo>
                <a:lnTo>
                  <a:pt x="353" y="560"/>
                </a:lnTo>
                <a:lnTo>
                  <a:pt x="343" y="562"/>
                </a:lnTo>
                <a:lnTo>
                  <a:pt x="334" y="564"/>
                </a:lnTo>
                <a:lnTo>
                  <a:pt x="324" y="566"/>
                </a:lnTo>
                <a:lnTo>
                  <a:pt x="313" y="566"/>
                </a:lnTo>
                <a:lnTo>
                  <a:pt x="303" y="565"/>
                </a:lnTo>
                <a:lnTo>
                  <a:pt x="294" y="562"/>
                </a:lnTo>
                <a:lnTo>
                  <a:pt x="285" y="556"/>
                </a:lnTo>
                <a:lnTo>
                  <a:pt x="277" y="556"/>
                </a:lnTo>
                <a:lnTo>
                  <a:pt x="271" y="559"/>
                </a:lnTo>
                <a:lnTo>
                  <a:pt x="266" y="562"/>
                </a:lnTo>
                <a:lnTo>
                  <a:pt x="263" y="567"/>
                </a:lnTo>
                <a:lnTo>
                  <a:pt x="266" y="577"/>
                </a:lnTo>
                <a:lnTo>
                  <a:pt x="272" y="586"/>
                </a:lnTo>
                <a:lnTo>
                  <a:pt x="280" y="591"/>
                </a:lnTo>
                <a:lnTo>
                  <a:pt x="290" y="595"/>
                </a:lnTo>
                <a:lnTo>
                  <a:pt x="299" y="597"/>
                </a:lnTo>
                <a:lnTo>
                  <a:pt x="310" y="599"/>
                </a:lnTo>
                <a:lnTo>
                  <a:pt x="321" y="600"/>
                </a:lnTo>
                <a:lnTo>
                  <a:pt x="331" y="602"/>
                </a:lnTo>
                <a:lnTo>
                  <a:pt x="359" y="595"/>
                </a:lnTo>
                <a:lnTo>
                  <a:pt x="360" y="609"/>
                </a:lnTo>
                <a:lnTo>
                  <a:pt x="362" y="622"/>
                </a:lnTo>
                <a:lnTo>
                  <a:pt x="367" y="635"/>
                </a:lnTo>
                <a:lnTo>
                  <a:pt x="373" y="647"/>
                </a:lnTo>
                <a:lnTo>
                  <a:pt x="381" y="659"/>
                </a:lnTo>
                <a:lnTo>
                  <a:pt x="390" y="669"/>
                </a:lnTo>
                <a:lnTo>
                  <a:pt x="400" y="679"/>
                </a:lnTo>
                <a:lnTo>
                  <a:pt x="410" y="686"/>
                </a:lnTo>
                <a:lnTo>
                  <a:pt x="420" y="687"/>
                </a:lnTo>
                <a:lnTo>
                  <a:pt x="426" y="693"/>
                </a:lnTo>
                <a:lnTo>
                  <a:pt x="427" y="699"/>
                </a:lnTo>
                <a:lnTo>
                  <a:pt x="427" y="708"/>
                </a:lnTo>
                <a:lnTo>
                  <a:pt x="426" y="718"/>
                </a:lnTo>
                <a:lnTo>
                  <a:pt x="425" y="728"/>
                </a:lnTo>
                <a:lnTo>
                  <a:pt x="426" y="737"/>
                </a:lnTo>
                <a:lnTo>
                  <a:pt x="430" y="744"/>
                </a:lnTo>
                <a:lnTo>
                  <a:pt x="421" y="749"/>
                </a:lnTo>
                <a:lnTo>
                  <a:pt x="414" y="753"/>
                </a:lnTo>
                <a:lnTo>
                  <a:pt x="405" y="757"/>
                </a:lnTo>
                <a:lnTo>
                  <a:pt x="396" y="761"/>
                </a:lnTo>
                <a:lnTo>
                  <a:pt x="389" y="765"/>
                </a:lnTo>
                <a:lnTo>
                  <a:pt x="380" y="769"/>
                </a:lnTo>
                <a:lnTo>
                  <a:pt x="371" y="772"/>
                </a:lnTo>
                <a:lnTo>
                  <a:pt x="362" y="775"/>
                </a:lnTo>
                <a:lnTo>
                  <a:pt x="349" y="757"/>
                </a:lnTo>
                <a:lnTo>
                  <a:pt x="336" y="737"/>
                </a:lnTo>
                <a:lnTo>
                  <a:pt x="321" y="718"/>
                </a:lnTo>
                <a:lnTo>
                  <a:pt x="307" y="698"/>
                </a:lnTo>
                <a:lnTo>
                  <a:pt x="292" y="680"/>
                </a:lnTo>
                <a:lnTo>
                  <a:pt x="276" y="661"/>
                </a:lnTo>
                <a:lnTo>
                  <a:pt x="261" y="643"/>
                </a:lnTo>
                <a:lnTo>
                  <a:pt x="245" y="625"/>
                </a:lnTo>
                <a:lnTo>
                  <a:pt x="228" y="607"/>
                </a:lnTo>
                <a:lnTo>
                  <a:pt x="212" y="589"/>
                </a:lnTo>
                <a:lnTo>
                  <a:pt x="195" y="573"/>
                </a:lnTo>
                <a:lnTo>
                  <a:pt x="177" y="555"/>
                </a:lnTo>
                <a:lnTo>
                  <a:pt x="161" y="540"/>
                </a:lnTo>
                <a:lnTo>
                  <a:pt x="143" y="525"/>
                </a:lnTo>
                <a:lnTo>
                  <a:pt x="126" y="509"/>
                </a:lnTo>
                <a:lnTo>
                  <a:pt x="108" y="495"/>
                </a:lnTo>
                <a:lnTo>
                  <a:pt x="108" y="493"/>
                </a:lnTo>
                <a:lnTo>
                  <a:pt x="107" y="492"/>
                </a:lnTo>
                <a:lnTo>
                  <a:pt x="105" y="489"/>
                </a:lnTo>
                <a:lnTo>
                  <a:pt x="104" y="488"/>
                </a:lnTo>
                <a:lnTo>
                  <a:pt x="113" y="478"/>
                </a:lnTo>
                <a:lnTo>
                  <a:pt x="118" y="466"/>
                </a:lnTo>
                <a:lnTo>
                  <a:pt x="119" y="454"/>
                </a:lnTo>
                <a:lnTo>
                  <a:pt x="117" y="441"/>
                </a:lnTo>
                <a:lnTo>
                  <a:pt x="114" y="436"/>
                </a:lnTo>
                <a:lnTo>
                  <a:pt x="110" y="431"/>
                </a:lnTo>
                <a:lnTo>
                  <a:pt x="106" y="427"/>
                </a:lnTo>
                <a:lnTo>
                  <a:pt x="102" y="423"/>
                </a:lnTo>
                <a:lnTo>
                  <a:pt x="96" y="420"/>
                </a:lnTo>
                <a:lnTo>
                  <a:pt x="91" y="418"/>
                </a:lnTo>
                <a:lnTo>
                  <a:pt x="85" y="416"/>
                </a:lnTo>
                <a:lnTo>
                  <a:pt x="80" y="414"/>
                </a:lnTo>
                <a:lnTo>
                  <a:pt x="75" y="412"/>
                </a:lnTo>
                <a:lnTo>
                  <a:pt x="70" y="412"/>
                </a:lnTo>
                <a:lnTo>
                  <a:pt x="64" y="415"/>
                </a:lnTo>
                <a:lnTo>
                  <a:pt x="59" y="416"/>
                </a:lnTo>
                <a:lnTo>
                  <a:pt x="53" y="417"/>
                </a:lnTo>
                <a:lnTo>
                  <a:pt x="49" y="416"/>
                </a:lnTo>
                <a:lnTo>
                  <a:pt x="46" y="411"/>
                </a:lnTo>
                <a:lnTo>
                  <a:pt x="44" y="404"/>
                </a:lnTo>
                <a:lnTo>
                  <a:pt x="38" y="400"/>
                </a:lnTo>
                <a:lnTo>
                  <a:pt x="31" y="397"/>
                </a:lnTo>
                <a:lnTo>
                  <a:pt x="25" y="394"/>
                </a:lnTo>
                <a:lnTo>
                  <a:pt x="19" y="389"/>
                </a:lnTo>
                <a:lnTo>
                  <a:pt x="14" y="385"/>
                </a:lnTo>
                <a:lnTo>
                  <a:pt x="9" y="379"/>
                </a:lnTo>
                <a:lnTo>
                  <a:pt x="6" y="373"/>
                </a:lnTo>
                <a:lnTo>
                  <a:pt x="4" y="366"/>
                </a:lnTo>
                <a:lnTo>
                  <a:pt x="0" y="347"/>
                </a:lnTo>
                <a:lnTo>
                  <a:pt x="2" y="328"/>
                </a:lnTo>
                <a:lnTo>
                  <a:pt x="6" y="309"/>
                </a:lnTo>
                <a:lnTo>
                  <a:pt x="13" y="292"/>
                </a:lnTo>
                <a:lnTo>
                  <a:pt x="18" y="289"/>
                </a:lnTo>
                <a:lnTo>
                  <a:pt x="22" y="289"/>
                </a:lnTo>
                <a:lnTo>
                  <a:pt x="28" y="289"/>
                </a:lnTo>
                <a:lnTo>
                  <a:pt x="33" y="290"/>
                </a:lnTo>
                <a:lnTo>
                  <a:pt x="38" y="290"/>
                </a:lnTo>
                <a:lnTo>
                  <a:pt x="42" y="288"/>
                </a:lnTo>
                <a:lnTo>
                  <a:pt x="47" y="285"/>
                </a:lnTo>
                <a:lnTo>
                  <a:pt x="50" y="279"/>
                </a:lnTo>
                <a:lnTo>
                  <a:pt x="49" y="262"/>
                </a:lnTo>
                <a:lnTo>
                  <a:pt x="44" y="245"/>
                </a:lnTo>
                <a:lnTo>
                  <a:pt x="37" y="229"/>
                </a:lnTo>
                <a:lnTo>
                  <a:pt x="27" y="214"/>
                </a:lnTo>
                <a:lnTo>
                  <a:pt x="47" y="199"/>
                </a:lnTo>
                <a:lnTo>
                  <a:pt x="68" y="185"/>
                </a:lnTo>
                <a:lnTo>
                  <a:pt x="88" y="168"/>
                </a:lnTo>
                <a:lnTo>
                  <a:pt x="108" y="151"/>
                </a:lnTo>
                <a:lnTo>
                  <a:pt x="125" y="131"/>
                </a:lnTo>
                <a:lnTo>
                  <a:pt x="140" y="111"/>
                </a:lnTo>
                <a:lnTo>
                  <a:pt x="151" y="89"/>
                </a:lnTo>
                <a:lnTo>
                  <a:pt x="159" y="66"/>
                </a:lnTo>
                <a:lnTo>
                  <a:pt x="162" y="62"/>
                </a:lnTo>
                <a:lnTo>
                  <a:pt x="166" y="61"/>
                </a:lnTo>
                <a:lnTo>
                  <a:pt x="171" y="60"/>
                </a:lnTo>
                <a:lnTo>
                  <a:pt x="176" y="61"/>
                </a:lnTo>
                <a:lnTo>
                  <a:pt x="183" y="61"/>
                </a:lnTo>
                <a:lnTo>
                  <a:pt x="188" y="62"/>
                </a:lnTo>
                <a:lnTo>
                  <a:pt x="194" y="61"/>
                </a:lnTo>
                <a:lnTo>
                  <a:pt x="199" y="59"/>
                </a:lnTo>
                <a:lnTo>
                  <a:pt x="212" y="55"/>
                </a:lnTo>
                <a:lnTo>
                  <a:pt x="224" y="51"/>
                </a:lnTo>
                <a:lnTo>
                  <a:pt x="236" y="46"/>
                </a:lnTo>
                <a:lnTo>
                  <a:pt x="247" y="41"/>
                </a:lnTo>
                <a:lnTo>
                  <a:pt x="258" y="35"/>
                </a:lnTo>
                <a:lnTo>
                  <a:pt x="269" y="29"/>
                </a:lnTo>
                <a:lnTo>
                  <a:pt x="280" y="22"/>
                </a:lnTo>
                <a:lnTo>
                  <a:pt x="291" y="16"/>
                </a:lnTo>
                <a:lnTo>
                  <a:pt x="294" y="19"/>
                </a:lnTo>
                <a:lnTo>
                  <a:pt x="297" y="22"/>
                </a:lnTo>
                <a:lnTo>
                  <a:pt x="301" y="26"/>
                </a:lnTo>
                <a:lnTo>
                  <a:pt x="305" y="28"/>
                </a:lnTo>
                <a:lnTo>
                  <a:pt x="310" y="30"/>
                </a:lnTo>
                <a:lnTo>
                  <a:pt x="315" y="31"/>
                </a:lnTo>
                <a:lnTo>
                  <a:pt x="319" y="31"/>
                </a:lnTo>
                <a:lnTo>
                  <a:pt x="325" y="30"/>
                </a:lnTo>
                <a:lnTo>
                  <a:pt x="332" y="27"/>
                </a:lnTo>
                <a:lnTo>
                  <a:pt x="339" y="23"/>
                </a:lnTo>
                <a:lnTo>
                  <a:pt x="347" y="20"/>
                </a:lnTo>
                <a:lnTo>
                  <a:pt x="354" y="17"/>
                </a:lnTo>
                <a:lnTo>
                  <a:pt x="362" y="13"/>
                </a:lnTo>
                <a:lnTo>
                  <a:pt x="369" y="9"/>
                </a:lnTo>
                <a:lnTo>
                  <a:pt x="376" y="5"/>
                </a:lnTo>
                <a:lnTo>
                  <a:pt x="383" y="0"/>
                </a:lnTo>
                <a:lnTo>
                  <a:pt x="401" y="20"/>
                </a:lnTo>
                <a:lnTo>
                  <a:pt x="417" y="41"/>
                </a:lnTo>
                <a:lnTo>
                  <a:pt x="432" y="62"/>
                </a:lnTo>
                <a:lnTo>
                  <a:pt x="446" y="85"/>
                </a:lnTo>
                <a:lnTo>
                  <a:pt x="459" y="109"/>
                </a:lnTo>
                <a:lnTo>
                  <a:pt x="469" y="133"/>
                </a:lnTo>
                <a:lnTo>
                  <a:pt x="478" y="159"/>
                </a:lnTo>
                <a:lnTo>
                  <a:pt x="484" y="185"/>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2" name="Freeform 22"/>
          <p:cNvSpPr>
            <a:spLocks/>
          </p:cNvSpPr>
          <p:nvPr/>
        </p:nvSpPr>
        <p:spPr bwMode="auto">
          <a:xfrm>
            <a:off x="1803400" y="3905250"/>
            <a:ext cx="125413" cy="282575"/>
          </a:xfrm>
          <a:custGeom>
            <a:avLst/>
            <a:gdLst>
              <a:gd name="T0" fmla="*/ 2147483647 w 79"/>
              <a:gd name="T1" fmla="*/ 2147483647 h 182"/>
              <a:gd name="T2" fmla="*/ 2147483647 w 79"/>
              <a:gd name="T3" fmla="*/ 2147483647 h 182"/>
              <a:gd name="T4" fmla="*/ 2147483647 w 79"/>
              <a:gd name="T5" fmla="*/ 2147483647 h 182"/>
              <a:gd name="T6" fmla="*/ 2147483647 w 79"/>
              <a:gd name="T7" fmla="*/ 2147483647 h 182"/>
              <a:gd name="T8" fmla="*/ 2147483647 w 79"/>
              <a:gd name="T9" fmla="*/ 2147483647 h 182"/>
              <a:gd name="T10" fmla="*/ 2147483647 w 79"/>
              <a:gd name="T11" fmla="*/ 2147483647 h 182"/>
              <a:gd name="T12" fmla="*/ 0 w 79"/>
              <a:gd name="T13" fmla="*/ 2147483647 h 182"/>
              <a:gd name="T14" fmla="*/ 2147483647 w 79"/>
              <a:gd name="T15" fmla="*/ 2147483647 h 182"/>
              <a:gd name="T16" fmla="*/ 2147483647 w 79"/>
              <a:gd name="T17" fmla="*/ 2147483647 h 182"/>
              <a:gd name="T18" fmla="*/ 2147483647 w 79"/>
              <a:gd name="T19" fmla="*/ 2147483647 h 182"/>
              <a:gd name="T20" fmla="*/ 2147483647 w 79"/>
              <a:gd name="T21" fmla="*/ 2147483647 h 182"/>
              <a:gd name="T22" fmla="*/ 2147483647 w 79"/>
              <a:gd name="T23" fmla="*/ 2147483647 h 182"/>
              <a:gd name="T24" fmla="*/ 2147483647 w 79"/>
              <a:gd name="T25" fmla="*/ 2147483647 h 182"/>
              <a:gd name="T26" fmla="*/ 2147483647 w 79"/>
              <a:gd name="T27" fmla="*/ 2147483647 h 182"/>
              <a:gd name="T28" fmla="*/ 2147483647 w 79"/>
              <a:gd name="T29" fmla="*/ 0 h 182"/>
              <a:gd name="T30" fmla="*/ 2147483647 w 79"/>
              <a:gd name="T31" fmla="*/ 2147483647 h 182"/>
              <a:gd name="T32" fmla="*/ 2147483647 w 79"/>
              <a:gd name="T33" fmla="*/ 2147483647 h 182"/>
              <a:gd name="T34" fmla="*/ 2147483647 w 79"/>
              <a:gd name="T35" fmla="*/ 2147483647 h 182"/>
              <a:gd name="T36" fmla="*/ 2147483647 w 79"/>
              <a:gd name="T37" fmla="*/ 2147483647 h 182"/>
              <a:gd name="T38" fmla="*/ 2147483647 w 79"/>
              <a:gd name="T39" fmla="*/ 2147483647 h 182"/>
              <a:gd name="T40" fmla="*/ 2147483647 w 79"/>
              <a:gd name="T41" fmla="*/ 2147483647 h 182"/>
              <a:gd name="T42" fmla="*/ 2147483647 w 79"/>
              <a:gd name="T43" fmla="*/ 2147483647 h 182"/>
              <a:gd name="T44" fmla="*/ 2147483647 w 79"/>
              <a:gd name="T45" fmla="*/ 2147483647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182">
                <a:moveTo>
                  <a:pt x="79" y="120"/>
                </a:moveTo>
                <a:lnTo>
                  <a:pt x="78" y="132"/>
                </a:lnTo>
                <a:lnTo>
                  <a:pt x="73" y="143"/>
                </a:lnTo>
                <a:lnTo>
                  <a:pt x="64" y="149"/>
                </a:lnTo>
                <a:lnTo>
                  <a:pt x="51" y="148"/>
                </a:lnTo>
                <a:lnTo>
                  <a:pt x="4" y="182"/>
                </a:lnTo>
                <a:lnTo>
                  <a:pt x="0" y="166"/>
                </a:lnTo>
                <a:lnTo>
                  <a:pt x="8" y="162"/>
                </a:lnTo>
                <a:lnTo>
                  <a:pt x="14" y="156"/>
                </a:lnTo>
                <a:lnTo>
                  <a:pt x="17" y="148"/>
                </a:lnTo>
                <a:lnTo>
                  <a:pt x="19" y="142"/>
                </a:lnTo>
                <a:lnTo>
                  <a:pt x="29" y="107"/>
                </a:lnTo>
                <a:lnTo>
                  <a:pt x="35" y="71"/>
                </a:lnTo>
                <a:lnTo>
                  <a:pt x="37" y="35"/>
                </a:lnTo>
                <a:lnTo>
                  <a:pt x="34" y="0"/>
                </a:lnTo>
                <a:lnTo>
                  <a:pt x="49" y="8"/>
                </a:lnTo>
                <a:lnTo>
                  <a:pt x="61" y="19"/>
                </a:lnTo>
                <a:lnTo>
                  <a:pt x="69" y="34"/>
                </a:lnTo>
                <a:lnTo>
                  <a:pt x="74" y="49"/>
                </a:lnTo>
                <a:lnTo>
                  <a:pt x="77" y="67"/>
                </a:lnTo>
                <a:lnTo>
                  <a:pt x="79" y="84"/>
                </a:lnTo>
                <a:lnTo>
                  <a:pt x="79" y="102"/>
                </a:lnTo>
                <a:lnTo>
                  <a:pt x="79" y="120"/>
                </a:lnTo>
                <a:close/>
              </a:path>
            </a:pathLst>
          </a:custGeom>
          <a:solidFill>
            <a:srgbClr val="FF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3" name="Freeform 23"/>
          <p:cNvSpPr>
            <a:spLocks/>
          </p:cNvSpPr>
          <p:nvPr/>
        </p:nvSpPr>
        <p:spPr bwMode="auto">
          <a:xfrm>
            <a:off x="1420813" y="3933825"/>
            <a:ext cx="153987" cy="68263"/>
          </a:xfrm>
          <a:custGeom>
            <a:avLst/>
            <a:gdLst>
              <a:gd name="T0" fmla="*/ 2147483647 w 97"/>
              <a:gd name="T1" fmla="*/ 2147483647 h 44"/>
              <a:gd name="T2" fmla="*/ 2147483647 w 97"/>
              <a:gd name="T3" fmla="*/ 2147483647 h 44"/>
              <a:gd name="T4" fmla="*/ 2147483647 w 97"/>
              <a:gd name="T5" fmla="*/ 2147483647 h 44"/>
              <a:gd name="T6" fmla="*/ 2147483647 w 97"/>
              <a:gd name="T7" fmla="*/ 2147483647 h 44"/>
              <a:gd name="T8" fmla="*/ 2147483647 w 97"/>
              <a:gd name="T9" fmla="*/ 2147483647 h 44"/>
              <a:gd name="T10" fmla="*/ 2147483647 w 97"/>
              <a:gd name="T11" fmla="*/ 2147483647 h 44"/>
              <a:gd name="T12" fmla="*/ 2147483647 w 97"/>
              <a:gd name="T13" fmla="*/ 2147483647 h 44"/>
              <a:gd name="T14" fmla="*/ 2147483647 w 97"/>
              <a:gd name="T15" fmla="*/ 2147483647 h 44"/>
              <a:gd name="T16" fmla="*/ 2147483647 w 97"/>
              <a:gd name="T17" fmla="*/ 2147483647 h 44"/>
              <a:gd name="T18" fmla="*/ 2147483647 w 97"/>
              <a:gd name="T19" fmla="*/ 2147483647 h 44"/>
              <a:gd name="T20" fmla="*/ 2147483647 w 97"/>
              <a:gd name="T21" fmla="*/ 2147483647 h 44"/>
              <a:gd name="T22" fmla="*/ 2147483647 w 97"/>
              <a:gd name="T23" fmla="*/ 2147483647 h 44"/>
              <a:gd name="T24" fmla="*/ 2147483647 w 97"/>
              <a:gd name="T25" fmla="*/ 2147483647 h 44"/>
              <a:gd name="T26" fmla="*/ 2147483647 w 97"/>
              <a:gd name="T27" fmla="*/ 2147483647 h 44"/>
              <a:gd name="T28" fmla="*/ 2147483647 w 97"/>
              <a:gd name="T29" fmla="*/ 2147483647 h 44"/>
              <a:gd name="T30" fmla="*/ 2147483647 w 97"/>
              <a:gd name="T31" fmla="*/ 2147483647 h 44"/>
              <a:gd name="T32" fmla="*/ 2147483647 w 97"/>
              <a:gd name="T33" fmla="*/ 2147483647 h 44"/>
              <a:gd name="T34" fmla="*/ 2147483647 w 97"/>
              <a:gd name="T35" fmla="*/ 2147483647 h 44"/>
              <a:gd name="T36" fmla="*/ 0 w 97"/>
              <a:gd name="T37" fmla="*/ 2147483647 h 44"/>
              <a:gd name="T38" fmla="*/ 0 w 97"/>
              <a:gd name="T39" fmla="*/ 2147483647 h 44"/>
              <a:gd name="T40" fmla="*/ 2147483647 w 97"/>
              <a:gd name="T41" fmla="*/ 2147483647 h 44"/>
              <a:gd name="T42" fmla="*/ 2147483647 w 97"/>
              <a:gd name="T43" fmla="*/ 2147483647 h 44"/>
              <a:gd name="T44" fmla="*/ 2147483647 w 97"/>
              <a:gd name="T45" fmla="*/ 2147483647 h 44"/>
              <a:gd name="T46" fmla="*/ 2147483647 w 97"/>
              <a:gd name="T47" fmla="*/ 2147483647 h 44"/>
              <a:gd name="T48" fmla="*/ 2147483647 w 97"/>
              <a:gd name="T49" fmla="*/ 2147483647 h 44"/>
              <a:gd name="T50" fmla="*/ 2147483647 w 97"/>
              <a:gd name="T51" fmla="*/ 0 h 44"/>
              <a:gd name="T52" fmla="*/ 2147483647 w 97"/>
              <a:gd name="T53" fmla="*/ 0 h 44"/>
              <a:gd name="T54" fmla="*/ 2147483647 w 97"/>
              <a:gd name="T55" fmla="*/ 2147483647 h 44"/>
              <a:gd name="T56" fmla="*/ 2147483647 w 97"/>
              <a:gd name="T57" fmla="*/ 2147483647 h 44"/>
              <a:gd name="T58" fmla="*/ 2147483647 w 97"/>
              <a:gd name="T59" fmla="*/ 2147483647 h 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7" h="44">
                <a:moveTo>
                  <a:pt x="97" y="10"/>
                </a:moveTo>
                <a:lnTo>
                  <a:pt x="92" y="16"/>
                </a:lnTo>
                <a:lnTo>
                  <a:pt x="87" y="18"/>
                </a:lnTo>
                <a:lnTo>
                  <a:pt x="80" y="18"/>
                </a:lnTo>
                <a:lnTo>
                  <a:pt x="75" y="18"/>
                </a:lnTo>
                <a:lnTo>
                  <a:pt x="68" y="17"/>
                </a:lnTo>
                <a:lnTo>
                  <a:pt x="61" y="17"/>
                </a:lnTo>
                <a:lnTo>
                  <a:pt x="55" y="17"/>
                </a:lnTo>
                <a:lnTo>
                  <a:pt x="48" y="19"/>
                </a:lnTo>
                <a:lnTo>
                  <a:pt x="43" y="21"/>
                </a:lnTo>
                <a:lnTo>
                  <a:pt x="37" y="25"/>
                </a:lnTo>
                <a:lnTo>
                  <a:pt x="32" y="28"/>
                </a:lnTo>
                <a:lnTo>
                  <a:pt x="26" y="30"/>
                </a:lnTo>
                <a:lnTo>
                  <a:pt x="21" y="33"/>
                </a:lnTo>
                <a:lnTo>
                  <a:pt x="15" y="37"/>
                </a:lnTo>
                <a:lnTo>
                  <a:pt x="11" y="41"/>
                </a:lnTo>
                <a:lnTo>
                  <a:pt x="5" y="44"/>
                </a:lnTo>
                <a:lnTo>
                  <a:pt x="1" y="40"/>
                </a:lnTo>
                <a:lnTo>
                  <a:pt x="0" y="33"/>
                </a:lnTo>
                <a:lnTo>
                  <a:pt x="0" y="28"/>
                </a:lnTo>
                <a:lnTo>
                  <a:pt x="3" y="21"/>
                </a:lnTo>
                <a:lnTo>
                  <a:pt x="13" y="15"/>
                </a:lnTo>
                <a:lnTo>
                  <a:pt x="24" y="10"/>
                </a:lnTo>
                <a:lnTo>
                  <a:pt x="36" y="6"/>
                </a:lnTo>
                <a:lnTo>
                  <a:pt x="48" y="3"/>
                </a:lnTo>
                <a:lnTo>
                  <a:pt x="60" y="0"/>
                </a:lnTo>
                <a:lnTo>
                  <a:pt x="72" y="0"/>
                </a:lnTo>
                <a:lnTo>
                  <a:pt x="85" y="3"/>
                </a:lnTo>
                <a:lnTo>
                  <a:pt x="97" y="6"/>
                </a:lnTo>
                <a:lnTo>
                  <a:pt x="9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4" name="Freeform 24"/>
          <p:cNvSpPr>
            <a:spLocks/>
          </p:cNvSpPr>
          <p:nvPr/>
        </p:nvSpPr>
        <p:spPr bwMode="auto">
          <a:xfrm>
            <a:off x="1470025" y="4013200"/>
            <a:ext cx="119063" cy="92075"/>
          </a:xfrm>
          <a:custGeom>
            <a:avLst/>
            <a:gdLst>
              <a:gd name="T0" fmla="*/ 2147483647 w 75"/>
              <a:gd name="T1" fmla="*/ 2147483647 h 59"/>
              <a:gd name="T2" fmla="*/ 2147483647 w 75"/>
              <a:gd name="T3" fmla="*/ 2147483647 h 59"/>
              <a:gd name="T4" fmla="*/ 2147483647 w 75"/>
              <a:gd name="T5" fmla="*/ 2147483647 h 59"/>
              <a:gd name="T6" fmla="*/ 2147483647 w 75"/>
              <a:gd name="T7" fmla="*/ 2147483647 h 59"/>
              <a:gd name="T8" fmla="*/ 2147483647 w 75"/>
              <a:gd name="T9" fmla="*/ 2147483647 h 59"/>
              <a:gd name="T10" fmla="*/ 2147483647 w 75"/>
              <a:gd name="T11" fmla="*/ 2147483647 h 59"/>
              <a:gd name="T12" fmla="*/ 2147483647 w 75"/>
              <a:gd name="T13" fmla="*/ 2147483647 h 59"/>
              <a:gd name="T14" fmla="*/ 2147483647 w 75"/>
              <a:gd name="T15" fmla="*/ 2147483647 h 59"/>
              <a:gd name="T16" fmla="*/ 2147483647 w 75"/>
              <a:gd name="T17" fmla="*/ 2147483647 h 59"/>
              <a:gd name="T18" fmla="*/ 2147483647 w 75"/>
              <a:gd name="T19" fmla="*/ 2147483647 h 59"/>
              <a:gd name="T20" fmla="*/ 2147483647 w 75"/>
              <a:gd name="T21" fmla="*/ 2147483647 h 59"/>
              <a:gd name="T22" fmla="*/ 2147483647 w 75"/>
              <a:gd name="T23" fmla="*/ 2147483647 h 59"/>
              <a:gd name="T24" fmla="*/ 0 w 75"/>
              <a:gd name="T25" fmla="*/ 2147483647 h 59"/>
              <a:gd name="T26" fmla="*/ 2147483647 w 75"/>
              <a:gd name="T27" fmla="*/ 2147483647 h 59"/>
              <a:gd name="T28" fmla="*/ 2147483647 w 75"/>
              <a:gd name="T29" fmla="*/ 2147483647 h 59"/>
              <a:gd name="T30" fmla="*/ 2147483647 w 75"/>
              <a:gd name="T31" fmla="*/ 2147483647 h 59"/>
              <a:gd name="T32" fmla="*/ 2147483647 w 75"/>
              <a:gd name="T33" fmla="*/ 2147483647 h 59"/>
              <a:gd name="T34" fmla="*/ 2147483647 w 75"/>
              <a:gd name="T35" fmla="*/ 2147483647 h 59"/>
              <a:gd name="T36" fmla="*/ 2147483647 w 75"/>
              <a:gd name="T37" fmla="*/ 2147483647 h 59"/>
              <a:gd name="T38" fmla="*/ 2147483647 w 75"/>
              <a:gd name="T39" fmla="*/ 2147483647 h 59"/>
              <a:gd name="T40" fmla="*/ 2147483647 w 75"/>
              <a:gd name="T41" fmla="*/ 2147483647 h 59"/>
              <a:gd name="T42" fmla="*/ 2147483647 w 75"/>
              <a:gd name="T43" fmla="*/ 2147483647 h 59"/>
              <a:gd name="T44" fmla="*/ 2147483647 w 75"/>
              <a:gd name="T45" fmla="*/ 2147483647 h 59"/>
              <a:gd name="T46" fmla="*/ 2147483647 w 75"/>
              <a:gd name="T47" fmla="*/ 2147483647 h 59"/>
              <a:gd name="T48" fmla="*/ 2147483647 w 75"/>
              <a:gd name="T49" fmla="*/ 0 h 59"/>
              <a:gd name="T50" fmla="*/ 2147483647 w 75"/>
              <a:gd name="T51" fmla="*/ 2147483647 h 59"/>
              <a:gd name="T52" fmla="*/ 2147483647 w 75"/>
              <a:gd name="T53" fmla="*/ 2147483647 h 59"/>
              <a:gd name="T54" fmla="*/ 2147483647 w 75"/>
              <a:gd name="T55" fmla="*/ 2147483647 h 59"/>
              <a:gd name="T56" fmla="*/ 2147483647 w 75"/>
              <a:gd name="T57" fmla="*/ 214748364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5" h="59">
                <a:moveTo>
                  <a:pt x="71" y="35"/>
                </a:moveTo>
                <a:lnTo>
                  <a:pt x="67" y="41"/>
                </a:lnTo>
                <a:lnTo>
                  <a:pt x="61" y="46"/>
                </a:lnTo>
                <a:lnTo>
                  <a:pt x="56" y="51"/>
                </a:lnTo>
                <a:lnTo>
                  <a:pt x="49" y="55"/>
                </a:lnTo>
                <a:lnTo>
                  <a:pt x="43" y="58"/>
                </a:lnTo>
                <a:lnTo>
                  <a:pt x="36" y="59"/>
                </a:lnTo>
                <a:lnTo>
                  <a:pt x="28" y="59"/>
                </a:lnTo>
                <a:lnTo>
                  <a:pt x="21" y="58"/>
                </a:lnTo>
                <a:lnTo>
                  <a:pt x="14" y="55"/>
                </a:lnTo>
                <a:lnTo>
                  <a:pt x="8" y="52"/>
                </a:lnTo>
                <a:lnTo>
                  <a:pt x="3" y="47"/>
                </a:lnTo>
                <a:lnTo>
                  <a:pt x="0" y="41"/>
                </a:lnTo>
                <a:lnTo>
                  <a:pt x="2" y="32"/>
                </a:lnTo>
                <a:lnTo>
                  <a:pt x="8" y="26"/>
                </a:lnTo>
                <a:lnTo>
                  <a:pt x="16" y="25"/>
                </a:lnTo>
                <a:lnTo>
                  <a:pt x="25" y="28"/>
                </a:lnTo>
                <a:lnTo>
                  <a:pt x="30" y="28"/>
                </a:lnTo>
                <a:lnTo>
                  <a:pt x="36" y="25"/>
                </a:lnTo>
                <a:lnTo>
                  <a:pt x="40" y="22"/>
                </a:lnTo>
                <a:lnTo>
                  <a:pt x="45" y="18"/>
                </a:lnTo>
                <a:lnTo>
                  <a:pt x="49" y="12"/>
                </a:lnTo>
                <a:lnTo>
                  <a:pt x="54" y="8"/>
                </a:lnTo>
                <a:lnTo>
                  <a:pt x="58" y="3"/>
                </a:lnTo>
                <a:lnTo>
                  <a:pt x="63" y="0"/>
                </a:lnTo>
                <a:lnTo>
                  <a:pt x="69" y="7"/>
                </a:lnTo>
                <a:lnTo>
                  <a:pt x="74" y="15"/>
                </a:lnTo>
                <a:lnTo>
                  <a:pt x="75" y="25"/>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5" name="Freeform 25"/>
          <p:cNvSpPr>
            <a:spLocks/>
          </p:cNvSpPr>
          <p:nvPr/>
        </p:nvSpPr>
        <p:spPr bwMode="auto">
          <a:xfrm>
            <a:off x="1130300" y="4035425"/>
            <a:ext cx="161925" cy="92075"/>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0 w 102"/>
              <a:gd name="T43" fmla="*/ 2147483647 h 59"/>
              <a:gd name="T44" fmla="*/ 0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0 h 59"/>
              <a:gd name="T62" fmla="*/ 2147483647 w 102"/>
              <a:gd name="T63" fmla="*/ 0 h 59"/>
              <a:gd name="T64" fmla="*/ 2147483647 w 102"/>
              <a:gd name="T65" fmla="*/ 2147483647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 h="59">
                <a:moveTo>
                  <a:pt x="99" y="4"/>
                </a:moveTo>
                <a:lnTo>
                  <a:pt x="99" y="7"/>
                </a:lnTo>
                <a:lnTo>
                  <a:pt x="100" y="9"/>
                </a:lnTo>
                <a:lnTo>
                  <a:pt x="102" y="12"/>
                </a:lnTo>
                <a:lnTo>
                  <a:pt x="102" y="16"/>
                </a:lnTo>
                <a:lnTo>
                  <a:pt x="96" y="18"/>
                </a:lnTo>
                <a:lnTo>
                  <a:pt x="91" y="19"/>
                </a:lnTo>
                <a:lnTo>
                  <a:pt x="85" y="20"/>
                </a:lnTo>
                <a:lnTo>
                  <a:pt x="80" y="21"/>
                </a:lnTo>
                <a:lnTo>
                  <a:pt x="73" y="22"/>
                </a:lnTo>
                <a:lnTo>
                  <a:pt x="67" y="23"/>
                </a:lnTo>
                <a:lnTo>
                  <a:pt x="62" y="25"/>
                </a:lnTo>
                <a:lnTo>
                  <a:pt x="56" y="27"/>
                </a:lnTo>
                <a:lnTo>
                  <a:pt x="50" y="30"/>
                </a:lnTo>
                <a:lnTo>
                  <a:pt x="43" y="34"/>
                </a:lnTo>
                <a:lnTo>
                  <a:pt x="37" y="39"/>
                </a:lnTo>
                <a:lnTo>
                  <a:pt x="30" y="42"/>
                </a:lnTo>
                <a:lnTo>
                  <a:pt x="23" y="47"/>
                </a:lnTo>
                <a:lnTo>
                  <a:pt x="17" y="51"/>
                </a:lnTo>
                <a:lnTo>
                  <a:pt x="10" y="55"/>
                </a:lnTo>
                <a:lnTo>
                  <a:pt x="4" y="59"/>
                </a:lnTo>
                <a:lnTo>
                  <a:pt x="0" y="55"/>
                </a:lnTo>
                <a:lnTo>
                  <a:pt x="0" y="51"/>
                </a:lnTo>
                <a:lnTo>
                  <a:pt x="3" y="47"/>
                </a:lnTo>
                <a:lnTo>
                  <a:pt x="4" y="42"/>
                </a:lnTo>
                <a:lnTo>
                  <a:pt x="14" y="32"/>
                </a:lnTo>
                <a:lnTo>
                  <a:pt x="23" y="23"/>
                </a:lnTo>
                <a:lnTo>
                  <a:pt x="36" y="15"/>
                </a:lnTo>
                <a:lnTo>
                  <a:pt x="48" y="8"/>
                </a:lnTo>
                <a:lnTo>
                  <a:pt x="60" y="3"/>
                </a:lnTo>
                <a:lnTo>
                  <a:pt x="73" y="0"/>
                </a:lnTo>
                <a:lnTo>
                  <a:pt x="86" y="0"/>
                </a:lnTo>
                <a:lnTo>
                  <a:pt x="9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6" name="Freeform 26"/>
          <p:cNvSpPr>
            <a:spLocks/>
          </p:cNvSpPr>
          <p:nvPr/>
        </p:nvSpPr>
        <p:spPr bwMode="auto">
          <a:xfrm>
            <a:off x="2530475" y="4037013"/>
            <a:ext cx="1060450" cy="1336675"/>
          </a:xfrm>
          <a:custGeom>
            <a:avLst/>
            <a:gdLst>
              <a:gd name="T0" fmla="*/ 2147483647 w 668"/>
              <a:gd name="T1" fmla="*/ 2147483647 h 862"/>
              <a:gd name="T2" fmla="*/ 2147483647 w 668"/>
              <a:gd name="T3" fmla="*/ 2147483647 h 862"/>
              <a:gd name="T4" fmla="*/ 2147483647 w 668"/>
              <a:gd name="T5" fmla="*/ 2147483647 h 862"/>
              <a:gd name="T6" fmla="*/ 2147483647 w 668"/>
              <a:gd name="T7" fmla="*/ 2147483647 h 862"/>
              <a:gd name="T8" fmla="*/ 2147483647 w 668"/>
              <a:gd name="T9" fmla="*/ 2147483647 h 862"/>
              <a:gd name="T10" fmla="*/ 2147483647 w 668"/>
              <a:gd name="T11" fmla="*/ 2147483647 h 862"/>
              <a:gd name="T12" fmla="*/ 2147483647 w 668"/>
              <a:gd name="T13" fmla="*/ 2147483647 h 862"/>
              <a:gd name="T14" fmla="*/ 2147483647 w 668"/>
              <a:gd name="T15" fmla="*/ 2147483647 h 862"/>
              <a:gd name="T16" fmla="*/ 2147483647 w 668"/>
              <a:gd name="T17" fmla="*/ 2147483647 h 862"/>
              <a:gd name="T18" fmla="*/ 2147483647 w 668"/>
              <a:gd name="T19" fmla="*/ 2147483647 h 862"/>
              <a:gd name="T20" fmla="*/ 2147483647 w 668"/>
              <a:gd name="T21" fmla="*/ 2147483647 h 862"/>
              <a:gd name="T22" fmla="*/ 2147483647 w 668"/>
              <a:gd name="T23" fmla="*/ 2147483647 h 862"/>
              <a:gd name="T24" fmla="*/ 2147483647 w 668"/>
              <a:gd name="T25" fmla="*/ 2147483647 h 862"/>
              <a:gd name="T26" fmla="*/ 2147483647 w 668"/>
              <a:gd name="T27" fmla="*/ 2147483647 h 862"/>
              <a:gd name="T28" fmla="*/ 2147483647 w 668"/>
              <a:gd name="T29" fmla="*/ 2147483647 h 862"/>
              <a:gd name="T30" fmla="*/ 2147483647 w 668"/>
              <a:gd name="T31" fmla="*/ 2147483647 h 862"/>
              <a:gd name="T32" fmla="*/ 2147483647 w 668"/>
              <a:gd name="T33" fmla="*/ 2147483647 h 862"/>
              <a:gd name="T34" fmla="*/ 2147483647 w 668"/>
              <a:gd name="T35" fmla="*/ 2147483647 h 862"/>
              <a:gd name="T36" fmla="*/ 2147483647 w 668"/>
              <a:gd name="T37" fmla="*/ 2147483647 h 862"/>
              <a:gd name="T38" fmla="*/ 2147483647 w 668"/>
              <a:gd name="T39" fmla="*/ 2147483647 h 862"/>
              <a:gd name="T40" fmla="*/ 2147483647 w 668"/>
              <a:gd name="T41" fmla="*/ 2147483647 h 862"/>
              <a:gd name="T42" fmla="*/ 2147483647 w 668"/>
              <a:gd name="T43" fmla="*/ 2147483647 h 862"/>
              <a:gd name="T44" fmla="*/ 2147483647 w 668"/>
              <a:gd name="T45" fmla="*/ 2147483647 h 862"/>
              <a:gd name="T46" fmla="*/ 2147483647 w 668"/>
              <a:gd name="T47" fmla="*/ 2147483647 h 862"/>
              <a:gd name="T48" fmla="*/ 2147483647 w 668"/>
              <a:gd name="T49" fmla="*/ 2147483647 h 862"/>
              <a:gd name="T50" fmla="*/ 2147483647 w 668"/>
              <a:gd name="T51" fmla="*/ 2147483647 h 862"/>
              <a:gd name="T52" fmla="*/ 2147483647 w 668"/>
              <a:gd name="T53" fmla="*/ 2147483647 h 862"/>
              <a:gd name="T54" fmla="*/ 2147483647 w 668"/>
              <a:gd name="T55" fmla="*/ 2147483647 h 862"/>
              <a:gd name="T56" fmla="*/ 2147483647 w 668"/>
              <a:gd name="T57" fmla="*/ 2147483647 h 862"/>
              <a:gd name="T58" fmla="*/ 2147483647 w 668"/>
              <a:gd name="T59" fmla="*/ 2147483647 h 862"/>
              <a:gd name="T60" fmla="*/ 2147483647 w 668"/>
              <a:gd name="T61" fmla="*/ 2147483647 h 862"/>
              <a:gd name="T62" fmla="*/ 2147483647 w 668"/>
              <a:gd name="T63" fmla="*/ 2147483647 h 862"/>
              <a:gd name="T64" fmla="*/ 2147483647 w 668"/>
              <a:gd name="T65" fmla="*/ 2147483647 h 862"/>
              <a:gd name="T66" fmla="*/ 2147483647 w 668"/>
              <a:gd name="T67" fmla="*/ 2147483647 h 862"/>
              <a:gd name="T68" fmla="*/ 2147483647 w 668"/>
              <a:gd name="T69" fmla="*/ 2147483647 h 862"/>
              <a:gd name="T70" fmla="*/ 2147483647 w 668"/>
              <a:gd name="T71" fmla="*/ 2147483647 h 862"/>
              <a:gd name="T72" fmla="*/ 2147483647 w 668"/>
              <a:gd name="T73" fmla="*/ 2147483647 h 862"/>
              <a:gd name="T74" fmla="*/ 2147483647 w 668"/>
              <a:gd name="T75" fmla="*/ 2147483647 h 862"/>
              <a:gd name="T76" fmla="*/ 2147483647 w 668"/>
              <a:gd name="T77" fmla="*/ 2147483647 h 862"/>
              <a:gd name="T78" fmla="*/ 2147483647 w 668"/>
              <a:gd name="T79" fmla="*/ 2147483647 h 862"/>
              <a:gd name="T80" fmla="*/ 2147483647 w 668"/>
              <a:gd name="T81" fmla="*/ 2147483647 h 862"/>
              <a:gd name="T82" fmla="*/ 2147483647 w 668"/>
              <a:gd name="T83" fmla="*/ 2147483647 h 862"/>
              <a:gd name="T84" fmla="*/ 2147483647 w 668"/>
              <a:gd name="T85" fmla="*/ 2147483647 h 862"/>
              <a:gd name="T86" fmla="*/ 2147483647 w 668"/>
              <a:gd name="T87" fmla="*/ 2147483647 h 862"/>
              <a:gd name="T88" fmla="*/ 2147483647 w 668"/>
              <a:gd name="T89" fmla="*/ 2147483647 h 862"/>
              <a:gd name="T90" fmla="*/ 0 w 668"/>
              <a:gd name="T91" fmla="*/ 2147483647 h 862"/>
              <a:gd name="T92" fmla="*/ 2147483647 w 668"/>
              <a:gd name="T93" fmla="*/ 2147483647 h 862"/>
              <a:gd name="T94" fmla="*/ 2147483647 w 668"/>
              <a:gd name="T95" fmla="*/ 0 h 862"/>
              <a:gd name="T96" fmla="*/ 2147483647 w 668"/>
              <a:gd name="T97" fmla="*/ 2147483647 h 8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68" h="862">
                <a:moveTo>
                  <a:pt x="668" y="80"/>
                </a:moveTo>
                <a:lnTo>
                  <a:pt x="667" y="146"/>
                </a:lnTo>
                <a:lnTo>
                  <a:pt x="651" y="143"/>
                </a:lnTo>
                <a:lnTo>
                  <a:pt x="628" y="139"/>
                </a:lnTo>
                <a:lnTo>
                  <a:pt x="599" y="135"/>
                </a:lnTo>
                <a:lnTo>
                  <a:pt x="567" y="129"/>
                </a:lnTo>
                <a:lnTo>
                  <a:pt x="531" y="124"/>
                </a:lnTo>
                <a:lnTo>
                  <a:pt x="492" y="117"/>
                </a:lnTo>
                <a:lnTo>
                  <a:pt x="452" y="111"/>
                </a:lnTo>
                <a:lnTo>
                  <a:pt x="412" y="105"/>
                </a:lnTo>
                <a:lnTo>
                  <a:pt x="373" y="98"/>
                </a:lnTo>
                <a:lnTo>
                  <a:pt x="335" y="93"/>
                </a:lnTo>
                <a:lnTo>
                  <a:pt x="300" y="87"/>
                </a:lnTo>
                <a:lnTo>
                  <a:pt x="269" y="82"/>
                </a:lnTo>
                <a:lnTo>
                  <a:pt x="244" y="77"/>
                </a:lnTo>
                <a:lnTo>
                  <a:pt x="223" y="74"/>
                </a:lnTo>
                <a:lnTo>
                  <a:pt x="211" y="73"/>
                </a:lnTo>
                <a:lnTo>
                  <a:pt x="206" y="72"/>
                </a:lnTo>
                <a:lnTo>
                  <a:pt x="196" y="87"/>
                </a:lnTo>
                <a:lnTo>
                  <a:pt x="87" y="681"/>
                </a:lnTo>
                <a:lnTo>
                  <a:pt x="97" y="683"/>
                </a:lnTo>
                <a:lnTo>
                  <a:pt x="118" y="688"/>
                </a:lnTo>
                <a:lnTo>
                  <a:pt x="147" y="693"/>
                </a:lnTo>
                <a:lnTo>
                  <a:pt x="186" y="700"/>
                </a:lnTo>
                <a:lnTo>
                  <a:pt x="230" y="707"/>
                </a:lnTo>
                <a:lnTo>
                  <a:pt x="278" y="715"/>
                </a:lnTo>
                <a:lnTo>
                  <a:pt x="330" y="724"/>
                </a:lnTo>
                <a:lnTo>
                  <a:pt x="384" y="733"/>
                </a:lnTo>
                <a:lnTo>
                  <a:pt x="436" y="741"/>
                </a:lnTo>
                <a:lnTo>
                  <a:pt x="487" y="749"/>
                </a:lnTo>
                <a:lnTo>
                  <a:pt x="535" y="757"/>
                </a:lnTo>
                <a:lnTo>
                  <a:pt x="577" y="763"/>
                </a:lnTo>
                <a:lnTo>
                  <a:pt x="613" y="769"/>
                </a:lnTo>
                <a:lnTo>
                  <a:pt x="641" y="773"/>
                </a:lnTo>
                <a:lnTo>
                  <a:pt x="658" y="775"/>
                </a:lnTo>
                <a:lnTo>
                  <a:pt x="665" y="777"/>
                </a:lnTo>
                <a:lnTo>
                  <a:pt x="662" y="862"/>
                </a:lnTo>
                <a:lnTo>
                  <a:pt x="34" y="771"/>
                </a:lnTo>
                <a:lnTo>
                  <a:pt x="27" y="769"/>
                </a:lnTo>
                <a:lnTo>
                  <a:pt x="22" y="764"/>
                </a:lnTo>
                <a:lnTo>
                  <a:pt x="16" y="760"/>
                </a:lnTo>
                <a:lnTo>
                  <a:pt x="12" y="755"/>
                </a:lnTo>
                <a:lnTo>
                  <a:pt x="8" y="749"/>
                </a:lnTo>
                <a:lnTo>
                  <a:pt x="4" y="742"/>
                </a:lnTo>
                <a:lnTo>
                  <a:pt x="2" y="736"/>
                </a:lnTo>
                <a:lnTo>
                  <a:pt x="0" y="729"/>
                </a:lnTo>
                <a:lnTo>
                  <a:pt x="136" y="13"/>
                </a:lnTo>
                <a:lnTo>
                  <a:pt x="151" y="0"/>
                </a:lnTo>
                <a:lnTo>
                  <a:pt x="668" y="80"/>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7" name="Freeform 27"/>
          <p:cNvSpPr>
            <a:spLocks/>
          </p:cNvSpPr>
          <p:nvPr/>
        </p:nvSpPr>
        <p:spPr bwMode="auto">
          <a:xfrm>
            <a:off x="1425575" y="4114800"/>
            <a:ext cx="125413" cy="206375"/>
          </a:xfrm>
          <a:custGeom>
            <a:avLst/>
            <a:gdLst>
              <a:gd name="T0" fmla="*/ 2147483647 w 79"/>
              <a:gd name="T1" fmla="*/ 2147483647 h 133"/>
              <a:gd name="T2" fmla="*/ 2147483647 w 79"/>
              <a:gd name="T3" fmla="*/ 2147483647 h 133"/>
              <a:gd name="T4" fmla="*/ 2147483647 w 79"/>
              <a:gd name="T5" fmla="*/ 2147483647 h 133"/>
              <a:gd name="T6" fmla="*/ 2147483647 w 79"/>
              <a:gd name="T7" fmla="*/ 2147483647 h 133"/>
              <a:gd name="T8" fmla="*/ 2147483647 w 79"/>
              <a:gd name="T9" fmla="*/ 2147483647 h 133"/>
              <a:gd name="T10" fmla="*/ 2147483647 w 79"/>
              <a:gd name="T11" fmla="*/ 2147483647 h 133"/>
              <a:gd name="T12" fmla="*/ 2147483647 w 79"/>
              <a:gd name="T13" fmla="*/ 2147483647 h 133"/>
              <a:gd name="T14" fmla="*/ 2147483647 w 79"/>
              <a:gd name="T15" fmla="*/ 2147483647 h 133"/>
              <a:gd name="T16" fmla="*/ 2147483647 w 79"/>
              <a:gd name="T17" fmla="*/ 2147483647 h 133"/>
              <a:gd name="T18" fmla="*/ 2147483647 w 79"/>
              <a:gd name="T19" fmla="*/ 2147483647 h 133"/>
              <a:gd name="T20" fmla="*/ 2147483647 w 79"/>
              <a:gd name="T21" fmla="*/ 2147483647 h 133"/>
              <a:gd name="T22" fmla="*/ 2147483647 w 79"/>
              <a:gd name="T23" fmla="*/ 2147483647 h 133"/>
              <a:gd name="T24" fmla="*/ 2147483647 w 79"/>
              <a:gd name="T25" fmla="*/ 2147483647 h 133"/>
              <a:gd name="T26" fmla="*/ 2147483647 w 79"/>
              <a:gd name="T27" fmla="*/ 2147483647 h 133"/>
              <a:gd name="T28" fmla="*/ 2147483647 w 79"/>
              <a:gd name="T29" fmla="*/ 2147483647 h 133"/>
              <a:gd name="T30" fmla="*/ 2147483647 w 79"/>
              <a:gd name="T31" fmla="*/ 2147483647 h 133"/>
              <a:gd name="T32" fmla="*/ 2147483647 w 79"/>
              <a:gd name="T33" fmla="*/ 2147483647 h 133"/>
              <a:gd name="T34" fmla="*/ 2147483647 w 79"/>
              <a:gd name="T35" fmla="*/ 2147483647 h 133"/>
              <a:gd name="T36" fmla="*/ 2147483647 w 79"/>
              <a:gd name="T37" fmla="*/ 2147483647 h 133"/>
              <a:gd name="T38" fmla="*/ 2147483647 w 79"/>
              <a:gd name="T39" fmla="*/ 2147483647 h 133"/>
              <a:gd name="T40" fmla="*/ 2147483647 w 79"/>
              <a:gd name="T41" fmla="*/ 2147483647 h 133"/>
              <a:gd name="T42" fmla="*/ 2147483647 w 79"/>
              <a:gd name="T43" fmla="*/ 2147483647 h 133"/>
              <a:gd name="T44" fmla="*/ 2147483647 w 79"/>
              <a:gd name="T45" fmla="*/ 2147483647 h 133"/>
              <a:gd name="T46" fmla="*/ 2147483647 w 79"/>
              <a:gd name="T47" fmla="*/ 2147483647 h 133"/>
              <a:gd name="T48" fmla="*/ 2147483647 w 79"/>
              <a:gd name="T49" fmla="*/ 2147483647 h 133"/>
              <a:gd name="T50" fmla="*/ 2147483647 w 79"/>
              <a:gd name="T51" fmla="*/ 2147483647 h 133"/>
              <a:gd name="T52" fmla="*/ 2147483647 w 79"/>
              <a:gd name="T53" fmla="*/ 2147483647 h 133"/>
              <a:gd name="T54" fmla="*/ 2147483647 w 79"/>
              <a:gd name="T55" fmla="*/ 2147483647 h 133"/>
              <a:gd name="T56" fmla="*/ 0 w 79"/>
              <a:gd name="T57" fmla="*/ 2147483647 h 133"/>
              <a:gd name="T58" fmla="*/ 2147483647 w 79"/>
              <a:gd name="T59" fmla="*/ 0 h 133"/>
              <a:gd name="T60" fmla="*/ 2147483647 w 79"/>
              <a:gd name="T61" fmla="*/ 0 h 133"/>
              <a:gd name="T62" fmla="*/ 2147483647 w 79"/>
              <a:gd name="T63" fmla="*/ 2147483647 h 133"/>
              <a:gd name="T64" fmla="*/ 2147483647 w 79"/>
              <a:gd name="T65" fmla="*/ 2147483647 h 133"/>
              <a:gd name="T66" fmla="*/ 2147483647 w 79"/>
              <a:gd name="T67" fmla="*/ 2147483647 h 133"/>
              <a:gd name="T68" fmla="*/ 2147483647 w 79"/>
              <a:gd name="T69" fmla="*/ 2147483647 h 133"/>
              <a:gd name="T70" fmla="*/ 2147483647 w 79"/>
              <a:gd name="T71" fmla="*/ 2147483647 h 133"/>
              <a:gd name="T72" fmla="*/ 2147483647 w 79"/>
              <a:gd name="T73" fmla="*/ 2147483647 h 133"/>
              <a:gd name="T74" fmla="*/ 2147483647 w 79"/>
              <a:gd name="T75" fmla="*/ 2147483647 h 1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9" h="133">
                <a:moveTo>
                  <a:pt x="56" y="60"/>
                </a:moveTo>
                <a:lnTo>
                  <a:pt x="67" y="70"/>
                </a:lnTo>
                <a:lnTo>
                  <a:pt x="76" y="82"/>
                </a:lnTo>
                <a:lnTo>
                  <a:pt x="79" y="94"/>
                </a:lnTo>
                <a:lnTo>
                  <a:pt x="77" y="109"/>
                </a:lnTo>
                <a:lnTo>
                  <a:pt x="73" y="115"/>
                </a:lnTo>
                <a:lnTo>
                  <a:pt x="67" y="120"/>
                </a:lnTo>
                <a:lnTo>
                  <a:pt x="62" y="124"/>
                </a:lnTo>
                <a:lnTo>
                  <a:pt x="56" y="127"/>
                </a:lnTo>
                <a:lnTo>
                  <a:pt x="50" y="130"/>
                </a:lnTo>
                <a:lnTo>
                  <a:pt x="43" y="132"/>
                </a:lnTo>
                <a:lnTo>
                  <a:pt x="36" y="132"/>
                </a:lnTo>
                <a:lnTo>
                  <a:pt x="29" y="133"/>
                </a:lnTo>
                <a:lnTo>
                  <a:pt x="27" y="125"/>
                </a:lnTo>
                <a:lnTo>
                  <a:pt x="29" y="120"/>
                </a:lnTo>
                <a:lnTo>
                  <a:pt x="33" y="116"/>
                </a:lnTo>
                <a:lnTo>
                  <a:pt x="39" y="114"/>
                </a:lnTo>
                <a:lnTo>
                  <a:pt x="44" y="111"/>
                </a:lnTo>
                <a:lnTo>
                  <a:pt x="50" y="108"/>
                </a:lnTo>
                <a:lnTo>
                  <a:pt x="54" y="103"/>
                </a:lnTo>
                <a:lnTo>
                  <a:pt x="55" y="96"/>
                </a:lnTo>
                <a:lnTo>
                  <a:pt x="45" y="86"/>
                </a:lnTo>
                <a:lnTo>
                  <a:pt x="35" y="76"/>
                </a:lnTo>
                <a:lnTo>
                  <a:pt x="28" y="65"/>
                </a:lnTo>
                <a:lnTo>
                  <a:pt x="21" y="53"/>
                </a:lnTo>
                <a:lnTo>
                  <a:pt x="16" y="41"/>
                </a:lnTo>
                <a:lnTo>
                  <a:pt x="10" y="28"/>
                </a:lnTo>
                <a:lnTo>
                  <a:pt x="5" y="16"/>
                </a:lnTo>
                <a:lnTo>
                  <a:pt x="0" y="4"/>
                </a:lnTo>
                <a:lnTo>
                  <a:pt x="9" y="0"/>
                </a:lnTo>
                <a:lnTo>
                  <a:pt x="17" y="0"/>
                </a:lnTo>
                <a:lnTo>
                  <a:pt x="22" y="3"/>
                </a:lnTo>
                <a:lnTo>
                  <a:pt x="27" y="10"/>
                </a:lnTo>
                <a:lnTo>
                  <a:pt x="30" y="18"/>
                </a:lnTo>
                <a:lnTo>
                  <a:pt x="34" y="26"/>
                </a:lnTo>
                <a:lnTo>
                  <a:pt x="38" y="33"/>
                </a:lnTo>
                <a:lnTo>
                  <a:pt x="43" y="38"/>
                </a:lnTo>
                <a:lnTo>
                  <a:pt x="56"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8" name="Freeform 28"/>
          <p:cNvSpPr>
            <a:spLocks/>
          </p:cNvSpPr>
          <p:nvPr/>
        </p:nvSpPr>
        <p:spPr bwMode="auto">
          <a:xfrm>
            <a:off x="1189038" y="4116388"/>
            <a:ext cx="123825" cy="80962"/>
          </a:xfrm>
          <a:custGeom>
            <a:avLst/>
            <a:gdLst>
              <a:gd name="T0" fmla="*/ 2147483647 w 78"/>
              <a:gd name="T1" fmla="*/ 2147483647 h 53"/>
              <a:gd name="T2" fmla="*/ 2147483647 w 78"/>
              <a:gd name="T3" fmla="*/ 2147483647 h 53"/>
              <a:gd name="T4" fmla="*/ 2147483647 w 78"/>
              <a:gd name="T5" fmla="*/ 2147483647 h 53"/>
              <a:gd name="T6" fmla="*/ 2147483647 w 78"/>
              <a:gd name="T7" fmla="*/ 2147483647 h 53"/>
              <a:gd name="T8" fmla="*/ 2147483647 w 78"/>
              <a:gd name="T9" fmla="*/ 2147483647 h 53"/>
              <a:gd name="T10" fmla="*/ 2147483647 w 78"/>
              <a:gd name="T11" fmla="*/ 2147483647 h 53"/>
              <a:gd name="T12" fmla="*/ 2147483647 w 78"/>
              <a:gd name="T13" fmla="*/ 2147483647 h 53"/>
              <a:gd name="T14" fmla="*/ 2147483647 w 78"/>
              <a:gd name="T15" fmla="*/ 2147483647 h 53"/>
              <a:gd name="T16" fmla="*/ 2147483647 w 78"/>
              <a:gd name="T17" fmla="*/ 2147483647 h 53"/>
              <a:gd name="T18" fmla="*/ 2147483647 w 78"/>
              <a:gd name="T19" fmla="*/ 2147483647 h 53"/>
              <a:gd name="T20" fmla="*/ 2147483647 w 78"/>
              <a:gd name="T21" fmla="*/ 2147483647 h 53"/>
              <a:gd name="T22" fmla="*/ 2147483647 w 78"/>
              <a:gd name="T23" fmla="*/ 2147483647 h 53"/>
              <a:gd name="T24" fmla="*/ 2147483647 w 78"/>
              <a:gd name="T25" fmla="*/ 2147483647 h 53"/>
              <a:gd name="T26" fmla="*/ 2147483647 w 78"/>
              <a:gd name="T27" fmla="*/ 2147483647 h 53"/>
              <a:gd name="T28" fmla="*/ 2147483647 w 78"/>
              <a:gd name="T29" fmla="*/ 2147483647 h 53"/>
              <a:gd name="T30" fmla="*/ 2147483647 w 78"/>
              <a:gd name="T31" fmla="*/ 2147483647 h 53"/>
              <a:gd name="T32" fmla="*/ 0 w 78"/>
              <a:gd name="T33" fmla="*/ 2147483647 h 53"/>
              <a:gd name="T34" fmla="*/ 0 w 78"/>
              <a:gd name="T35" fmla="*/ 2147483647 h 53"/>
              <a:gd name="T36" fmla="*/ 2147483647 w 78"/>
              <a:gd name="T37" fmla="*/ 2147483647 h 53"/>
              <a:gd name="T38" fmla="*/ 2147483647 w 78"/>
              <a:gd name="T39" fmla="*/ 2147483647 h 53"/>
              <a:gd name="T40" fmla="*/ 2147483647 w 78"/>
              <a:gd name="T41" fmla="*/ 2147483647 h 53"/>
              <a:gd name="T42" fmla="*/ 2147483647 w 78"/>
              <a:gd name="T43" fmla="*/ 2147483647 h 53"/>
              <a:gd name="T44" fmla="*/ 2147483647 w 78"/>
              <a:gd name="T45" fmla="*/ 2147483647 h 53"/>
              <a:gd name="T46" fmla="*/ 2147483647 w 78"/>
              <a:gd name="T47" fmla="*/ 2147483647 h 53"/>
              <a:gd name="T48" fmla="*/ 2147483647 w 78"/>
              <a:gd name="T49" fmla="*/ 2147483647 h 53"/>
              <a:gd name="T50" fmla="*/ 2147483647 w 78"/>
              <a:gd name="T51" fmla="*/ 2147483647 h 53"/>
              <a:gd name="T52" fmla="*/ 2147483647 w 78"/>
              <a:gd name="T53" fmla="*/ 0 h 53"/>
              <a:gd name="T54" fmla="*/ 2147483647 w 78"/>
              <a:gd name="T55" fmla="*/ 2147483647 h 53"/>
              <a:gd name="T56" fmla="*/ 2147483647 w 78"/>
              <a:gd name="T57" fmla="*/ 2147483647 h 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8" h="53">
                <a:moveTo>
                  <a:pt x="78" y="13"/>
                </a:moveTo>
                <a:lnTo>
                  <a:pt x="76" y="20"/>
                </a:lnTo>
                <a:lnTo>
                  <a:pt x="73" y="26"/>
                </a:lnTo>
                <a:lnTo>
                  <a:pt x="70" y="32"/>
                </a:lnTo>
                <a:lnTo>
                  <a:pt x="66" y="37"/>
                </a:lnTo>
                <a:lnTo>
                  <a:pt x="60" y="42"/>
                </a:lnTo>
                <a:lnTo>
                  <a:pt x="55" y="46"/>
                </a:lnTo>
                <a:lnTo>
                  <a:pt x="48" y="49"/>
                </a:lnTo>
                <a:lnTo>
                  <a:pt x="41" y="53"/>
                </a:lnTo>
                <a:lnTo>
                  <a:pt x="36" y="53"/>
                </a:lnTo>
                <a:lnTo>
                  <a:pt x="29" y="53"/>
                </a:lnTo>
                <a:lnTo>
                  <a:pt x="24" y="53"/>
                </a:lnTo>
                <a:lnTo>
                  <a:pt x="17" y="52"/>
                </a:lnTo>
                <a:lnTo>
                  <a:pt x="12" y="51"/>
                </a:lnTo>
                <a:lnTo>
                  <a:pt x="7" y="48"/>
                </a:lnTo>
                <a:lnTo>
                  <a:pt x="3" y="44"/>
                </a:lnTo>
                <a:lnTo>
                  <a:pt x="0" y="38"/>
                </a:lnTo>
                <a:lnTo>
                  <a:pt x="0" y="32"/>
                </a:lnTo>
                <a:lnTo>
                  <a:pt x="2" y="29"/>
                </a:lnTo>
                <a:lnTo>
                  <a:pt x="5" y="25"/>
                </a:lnTo>
                <a:lnTo>
                  <a:pt x="10" y="23"/>
                </a:lnTo>
                <a:lnTo>
                  <a:pt x="21" y="24"/>
                </a:lnTo>
                <a:lnTo>
                  <a:pt x="30" y="21"/>
                </a:lnTo>
                <a:lnTo>
                  <a:pt x="38" y="15"/>
                </a:lnTo>
                <a:lnTo>
                  <a:pt x="46" y="8"/>
                </a:lnTo>
                <a:lnTo>
                  <a:pt x="52" y="3"/>
                </a:lnTo>
                <a:lnTo>
                  <a:pt x="60" y="0"/>
                </a:lnTo>
                <a:lnTo>
                  <a:pt x="68" y="3"/>
                </a:lnTo>
                <a:lnTo>
                  <a:pt x="7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9" name="Freeform 29"/>
          <p:cNvSpPr>
            <a:spLocks/>
          </p:cNvSpPr>
          <p:nvPr/>
        </p:nvSpPr>
        <p:spPr bwMode="auto">
          <a:xfrm>
            <a:off x="1754188" y="4175125"/>
            <a:ext cx="488950" cy="825500"/>
          </a:xfrm>
          <a:custGeom>
            <a:avLst/>
            <a:gdLst>
              <a:gd name="T0" fmla="*/ 2147483647 w 308"/>
              <a:gd name="T1" fmla="*/ 2147483647 h 533"/>
              <a:gd name="T2" fmla="*/ 2147483647 w 308"/>
              <a:gd name="T3" fmla="*/ 2147483647 h 533"/>
              <a:gd name="T4" fmla="*/ 2147483647 w 308"/>
              <a:gd name="T5" fmla="*/ 2147483647 h 533"/>
              <a:gd name="T6" fmla="*/ 2147483647 w 308"/>
              <a:gd name="T7" fmla="*/ 2147483647 h 533"/>
              <a:gd name="T8" fmla="*/ 2147483647 w 308"/>
              <a:gd name="T9" fmla="*/ 2147483647 h 533"/>
              <a:gd name="T10" fmla="*/ 2147483647 w 308"/>
              <a:gd name="T11" fmla="*/ 2147483647 h 533"/>
              <a:gd name="T12" fmla="*/ 2147483647 w 308"/>
              <a:gd name="T13" fmla="*/ 2147483647 h 533"/>
              <a:gd name="T14" fmla="*/ 2147483647 w 308"/>
              <a:gd name="T15" fmla="*/ 2147483647 h 533"/>
              <a:gd name="T16" fmla="*/ 2147483647 w 308"/>
              <a:gd name="T17" fmla="*/ 2147483647 h 533"/>
              <a:gd name="T18" fmla="*/ 2147483647 w 308"/>
              <a:gd name="T19" fmla="*/ 2147483647 h 533"/>
              <a:gd name="T20" fmla="*/ 2147483647 w 308"/>
              <a:gd name="T21" fmla="*/ 2147483647 h 533"/>
              <a:gd name="T22" fmla="*/ 2147483647 w 308"/>
              <a:gd name="T23" fmla="*/ 2147483647 h 533"/>
              <a:gd name="T24" fmla="*/ 2147483647 w 308"/>
              <a:gd name="T25" fmla="*/ 2147483647 h 533"/>
              <a:gd name="T26" fmla="*/ 2147483647 w 308"/>
              <a:gd name="T27" fmla="*/ 2147483647 h 533"/>
              <a:gd name="T28" fmla="*/ 2147483647 w 308"/>
              <a:gd name="T29" fmla="*/ 2147483647 h 533"/>
              <a:gd name="T30" fmla="*/ 2147483647 w 308"/>
              <a:gd name="T31" fmla="*/ 2147483647 h 533"/>
              <a:gd name="T32" fmla="*/ 2147483647 w 308"/>
              <a:gd name="T33" fmla="*/ 2147483647 h 533"/>
              <a:gd name="T34" fmla="*/ 2147483647 w 308"/>
              <a:gd name="T35" fmla="*/ 2147483647 h 533"/>
              <a:gd name="T36" fmla="*/ 2147483647 w 308"/>
              <a:gd name="T37" fmla="*/ 2147483647 h 533"/>
              <a:gd name="T38" fmla="*/ 2147483647 w 308"/>
              <a:gd name="T39" fmla="*/ 2147483647 h 533"/>
              <a:gd name="T40" fmla="*/ 2147483647 w 308"/>
              <a:gd name="T41" fmla="*/ 2147483647 h 533"/>
              <a:gd name="T42" fmla="*/ 2147483647 w 308"/>
              <a:gd name="T43" fmla="*/ 2147483647 h 533"/>
              <a:gd name="T44" fmla="*/ 2147483647 w 308"/>
              <a:gd name="T45" fmla="*/ 2147483647 h 533"/>
              <a:gd name="T46" fmla="*/ 2147483647 w 308"/>
              <a:gd name="T47" fmla="*/ 2147483647 h 533"/>
              <a:gd name="T48" fmla="*/ 2147483647 w 308"/>
              <a:gd name="T49" fmla="*/ 2147483647 h 533"/>
              <a:gd name="T50" fmla="*/ 2147483647 w 308"/>
              <a:gd name="T51" fmla="*/ 2147483647 h 533"/>
              <a:gd name="T52" fmla="*/ 2147483647 w 308"/>
              <a:gd name="T53" fmla="*/ 2147483647 h 533"/>
              <a:gd name="T54" fmla="*/ 2147483647 w 308"/>
              <a:gd name="T55" fmla="*/ 2147483647 h 533"/>
              <a:gd name="T56" fmla="*/ 2147483647 w 308"/>
              <a:gd name="T57" fmla="*/ 2147483647 h 533"/>
              <a:gd name="T58" fmla="*/ 2147483647 w 308"/>
              <a:gd name="T59" fmla="*/ 2147483647 h 533"/>
              <a:gd name="T60" fmla="*/ 2147483647 w 308"/>
              <a:gd name="T61" fmla="*/ 2147483647 h 533"/>
              <a:gd name="T62" fmla="*/ 2147483647 w 308"/>
              <a:gd name="T63" fmla="*/ 2147483647 h 533"/>
              <a:gd name="T64" fmla="*/ 2147483647 w 308"/>
              <a:gd name="T65" fmla="*/ 2147483647 h 533"/>
              <a:gd name="T66" fmla="*/ 2147483647 w 308"/>
              <a:gd name="T67" fmla="*/ 2147483647 h 533"/>
              <a:gd name="T68" fmla="*/ 2147483647 w 308"/>
              <a:gd name="T69" fmla="*/ 2147483647 h 533"/>
              <a:gd name="T70" fmla="*/ 2147483647 w 308"/>
              <a:gd name="T71" fmla="*/ 2147483647 h 533"/>
              <a:gd name="T72" fmla="*/ 2147483647 w 308"/>
              <a:gd name="T73" fmla="*/ 2147483647 h 533"/>
              <a:gd name="T74" fmla="*/ 2147483647 w 308"/>
              <a:gd name="T75" fmla="*/ 2147483647 h 533"/>
              <a:gd name="T76" fmla="*/ 2147483647 w 308"/>
              <a:gd name="T77" fmla="*/ 2147483647 h 533"/>
              <a:gd name="T78" fmla="*/ 2147483647 w 308"/>
              <a:gd name="T79" fmla="*/ 2147483647 h 533"/>
              <a:gd name="T80" fmla="*/ 2147483647 w 308"/>
              <a:gd name="T81" fmla="*/ 2147483647 h 533"/>
              <a:gd name="T82" fmla="*/ 2147483647 w 308"/>
              <a:gd name="T83" fmla="*/ 2147483647 h 533"/>
              <a:gd name="T84" fmla="*/ 2147483647 w 308"/>
              <a:gd name="T85" fmla="*/ 2147483647 h 533"/>
              <a:gd name="T86" fmla="*/ 2147483647 w 308"/>
              <a:gd name="T87" fmla="*/ 2147483647 h 533"/>
              <a:gd name="T88" fmla="*/ 2147483647 w 308"/>
              <a:gd name="T89" fmla="*/ 2147483647 h 533"/>
              <a:gd name="T90" fmla="*/ 2147483647 w 308"/>
              <a:gd name="T91" fmla="*/ 2147483647 h 533"/>
              <a:gd name="T92" fmla="*/ 2147483647 w 308"/>
              <a:gd name="T93" fmla="*/ 2147483647 h 533"/>
              <a:gd name="T94" fmla="*/ 2147483647 w 308"/>
              <a:gd name="T95" fmla="*/ 2147483647 h 533"/>
              <a:gd name="T96" fmla="*/ 2147483647 w 308"/>
              <a:gd name="T97" fmla="*/ 2147483647 h 533"/>
              <a:gd name="T98" fmla="*/ 2147483647 w 308"/>
              <a:gd name="T99" fmla="*/ 2147483647 h 533"/>
              <a:gd name="T100" fmla="*/ 2147483647 w 308"/>
              <a:gd name="T101" fmla="*/ 2147483647 h 533"/>
              <a:gd name="T102" fmla="*/ 2147483647 w 308"/>
              <a:gd name="T103" fmla="*/ 2147483647 h 533"/>
              <a:gd name="T104" fmla="*/ 2147483647 w 308"/>
              <a:gd name="T105" fmla="*/ 2147483647 h 533"/>
              <a:gd name="T106" fmla="*/ 2147483647 w 308"/>
              <a:gd name="T107" fmla="*/ 2147483647 h 533"/>
              <a:gd name="T108" fmla="*/ 2147483647 w 308"/>
              <a:gd name="T109" fmla="*/ 2147483647 h 533"/>
              <a:gd name="T110" fmla="*/ 2147483647 w 308"/>
              <a:gd name="T111" fmla="*/ 2147483647 h 533"/>
              <a:gd name="T112" fmla="*/ 2147483647 w 308"/>
              <a:gd name="T113" fmla="*/ 2147483647 h 533"/>
              <a:gd name="T114" fmla="*/ 2147483647 w 308"/>
              <a:gd name="T115" fmla="*/ 2147483647 h 533"/>
              <a:gd name="T116" fmla="*/ 2147483647 w 308"/>
              <a:gd name="T117" fmla="*/ 2147483647 h 533"/>
              <a:gd name="T118" fmla="*/ 2147483647 w 308"/>
              <a:gd name="T119" fmla="*/ 2147483647 h 5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8" h="533">
                <a:moveTo>
                  <a:pt x="158" y="14"/>
                </a:moveTo>
                <a:lnTo>
                  <a:pt x="169" y="27"/>
                </a:lnTo>
                <a:lnTo>
                  <a:pt x="182" y="33"/>
                </a:lnTo>
                <a:lnTo>
                  <a:pt x="198" y="37"/>
                </a:lnTo>
                <a:lnTo>
                  <a:pt x="213" y="37"/>
                </a:lnTo>
                <a:lnTo>
                  <a:pt x="228" y="39"/>
                </a:lnTo>
                <a:lnTo>
                  <a:pt x="241" y="43"/>
                </a:lnTo>
                <a:lnTo>
                  <a:pt x="250" y="53"/>
                </a:lnTo>
                <a:lnTo>
                  <a:pt x="256" y="72"/>
                </a:lnTo>
                <a:lnTo>
                  <a:pt x="266" y="137"/>
                </a:lnTo>
                <a:lnTo>
                  <a:pt x="269" y="204"/>
                </a:lnTo>
                <a:lnTo>
                  <a:pt x="272" y="272"/>
                </a:lnTo>
                <a:lnTo>
                  <a:pt x="279" y="339"/>
                </a:lnTo>
                <a:lnTo>
                  <a:pt x="277" y="361"/>
                </a:lnTo>
                <a:lnTo>
                  <a:pt x="278" y="383"/>
                </a:lnTo>
                <a:lnTo>
                  <a:pt x="280" y="405"/>
                </a:lnTo>
                <a:lnTo>
                  <a:pt x="285" y="426"/>
                </a:lnTo>
                <a:lnTo>
                  <a:pt x="289" y="448"/>
                </a:lnTo>
                <a:lnTo>
                  <a:pt x="294" y="469"/>
                </a:lnTo>
                <a:lnTo>
                  <a:pt x="301" y="490"/>
                </a:lnTo>
                <a:lnTo>
                  <a:pt x="307" y="511"/>
                </a:lnTo>
                <a:lnTo>
                  <a:pt x="308" y="517"/>
                </a:lnTo>
                <a:lnTo>
                  <a:pt x="304" y="523"/>
                </a:lnTo>
                <a:lnTo>
                  <a:pt x="300" y="528"/>
                </a:lnTo>
                <a:lnTo>
                  <a:pt x="296" y="531"/>
                </a:lnTo>
                <a:lnTo>
                  <a:pt x="282" y="533"/>
                </a:lnTo>
                <a:lnTo>
                  <a:pt x="270" y="529"/>
                </a:lnTo>
                <a:lnTo>
                  <a:pt x="260" y="523"/>
                </a:lnTo>
                <a:lnTo>
                  <a:pt x="250" y="514"/>
                </a:lnTo>
                <a:lnTo>
                  <a:pt x="243" y="503"/>
                </a:lnTo>
                <a:lnTo>
                  <a:pt x="234" y="493"/>
                </a:lnTo>
                <a:lnTo>
                  <a:pt x="226" y="482"/>
                </a:lnTo>
                <a:lnTo>
                  <a:pt x="219" y="473"/>
                </a:lnTo>
                <a:lnTo>
                  <a:pt x="220" y="453"/>
                </a:lnTo>
                <a:lnTo>
                  <a:pt x="219" y="433"/>
                </a:lnTo>
                <a:lnTo>
                  <a:pt x="216" y="413"/>
                </a:lnTo>
                <a:lnTo>
                  <a:pt x="212" y="392"/>
                </a:lnTo>
                <a:lnTo>
                  <a:pt x="206" y="373"/>
                </a:lnTo>
                <a:lnTo>
                  <a:pt x="199" y="353"/>
                </a:lnTo>
                <a:lnTo>
                  <a:pt x="190" y="336"/>
                </a:lnTo>
                <a:lnTo>
                  <a:pt x="180" y="318"/>
                </a:lnTo>
                <a:lnTo>
                  <a:pt x="171" y="294"/>
                </a:lnTo>
                <a:lnTo>
                  <a:pt x="166" y="267"/>
                </a:lnTo>
                <a:lnTo>
                  <a:pt x="165" y="240"/>
                </a:lnTo>
                <a:lnTo>
                  <a:pt x="168" y="214"/>
                </a:lnTo>
                <a:lnTo>
                  <a:pt x="179" y="208"/>
                </a:lnTo>
                <a:lnTo>
                  <a:pt x="190" y="203"/>
                </a:lnTo>
                <a:lnTo>
                  <a:pt x="202" y="197"/>
                </a:lnTo>
                <a:lnTo>
                  <a:pt x="214" y="192"/>
                </a:lnTo>
                <a:lnTo>
                  <a:pt x="224" y="185"/>
                </a:lnTo>
                <a:lnTo>
                  <a:pt x="234" y="176"/>
                </a:lnTo>
                <a:lnTo>
                  <a:pt x="242" y="168"/>
                </a:lnTo>
                <a:lnTo>
                  <a:pt x="247" y="155"/>
                </a:lnTo>
                <a:lnTo>
                  <a:pt x="243" y="151"/>
                </a:lnTo>
                <a:lnTo>
                  <a:pt x="238" y="147"/>
                </a:lnTo>
                <a:lnTo>
                  <a:pt x="233" y="144"/>
                </a:lnTo>
                <a:lnTo>
                  <a:pt x="226" y="146"/>
                </a:lnTo>
                <a:lnTo>
                  <a:pt x="219" y="153"/>
                </a:lnTo>
                <a:lnTo>
                  <a:pt x="210" y="160"/>
                </a:lnTo>
                <a:lnTo>
                  <a:pt x="201" y="166"/>
                </a:lnTo>
                <a:lnTo>
                  <a:pt x="192" y="172"/>
                </a:lnTo>
                <a:lnTo>
                  <a:pt x="183" y="176"/>
                </a:lnTo>
                <a:lnTo>
                  <a:pt x="174" y="180"/>
                </a:lnTo>
                <a:lnTo>
                  <a:pt x="164" y="182"/>
                </a:lnTo>
                <a:lnTo>
                  <a:pt x="153" y="183"/>
                </a:lnTo>
                <a:lnTo>
                  <a:pt x="142" y="190"/>
                </a:lnTo>
                <a:lnTo>
                  <a:pt x="134" y="198"/>
                </a:lnTo>
                <a:lnTo>
                  <a:pt x="126" y="209"/>
                </a:lnTo>
                <a:lnTo>
                  <a:pt x="121" y="219"/>
                </a:lnTo>
                <a:lnTo>
                  <a:pt x="115" y="231"/>
                </a:lnTo>
                <a:lnTo>
                  <a:pt x="110" y="242"/>
                </a:lnTo>
                <a:lnTo>
                  <a:pt x="103" y="253"/>
                </a:lnTo>
                <a:lnTo>
                  <a:pt x="95" y="263"/>
                </a:lnTo>
                <a:lnTo>
                  <a:pt x="89" y="250"/>
                </a:lnTo>
                <a:lnTo>
                  <a:pt x="86" y="236"/>
                </a:lnTo>
                <a:lnTo>
                  <a:pt x="80" y="223"/>
                </a:lnTo>
                <a:lnTo>
                  <a:pt x="66" y="218"/>
                </a:lnTo>
                <a:lnTo>
                  <a:pt x="61" y="202"/>
                </a:lnTo>
                <a:lnTo>
                  <a:pt x="60" y="184"/>
                </a:lnTo>
                <a:lnTo>
                  <a:pt x="57" y="169"/>
                </a:lnTo>
                <a:lnTo>
                  <a:pt x="44" y="158"/>
                </a:lnTo>
                <a:lnTo>
                  <a:pt x="47" y="141"/>
                </a:lnTo>
                <a:lnTo>
                  <a:pt x="54" y="125"/>
                </a:lnTo>
                <a:lnTo>
                  <a:pt x="61" y="110"/>
                </a:lnTo>
                <a:lnTo>
                  <a:pt x="70" y="95"/>
                </a:lnTo>
                <a:lnTo>
                  <a:pt x="80" y="81"/>
                </a:lnTo>
                <a:lnTo>
                  <a:pt x="90" y="68"/>
                </a:lnTo>
                <a:lnTo>
                  <a:pt x="100" y="53"/>
                </a:lnTo>
                <a:lnTo>
                  <a:pt x="110" y="39"/>
                </a:lnTo>
                <a:lnTo>
                  <a:pt x="101" y="38"/>
                </a:lnTo>
                <a:lnTo>
                  <a:pt x="93" y="40"/>
                </a:lnTo>
                <a:lnTo>
                  <a:pt x="87" y="42"/>
                </a:lnTo>
                <a:lnTo>
                  <a:pt x="79" y="46"/>
                </a:lnTo>
                <a:lnTo>
                  <a:pt x="72" y="50"/>
                </a:lnTo>
                <a:lnTo>
                  <a:pt x="65" y="53"/>
                </a:lnTo>
                <a:lnTo>
                  <a:pt x="57" y="55"/>
                </a:lnTo>
                <a:lnTo>
                  <a:pt x="48" y="57"/>
                </a:lnTo>
                <a:lnTo>
                  <a:pt x="43" y="60"/>
                </a:lnTo>
                <a:lnTo>
                  <a:pt x="37" y="63"/>
                </a:lnTo>
                <a:lnTo>
                  <a:pt x="31" y="66"/>
                </a:lnTo>
                <a:lnTo>
                  <a:pt x="25" y="69"/>
                </a:lnTo>
                <a:lnTo>
                  <a:pt x="19" y="71"/>
                </a:lnTo>
                <a:lnTo>
                  <a:pt x="12" y="71"/>
                </a:lnTo>
                <a:lnTo>
                  <a:pt x="6" y="70"/>
                </a:lnTo>
                <a:lnTo>
                  <a:pt x="0" y="68"/>
                </a:lnTo>
                <a:lnTo>
                  <a:pt x="11" y="59"/>
                </a:lnTo>
                <a:lnTo>
                  <a:pt x="22" y="51"/>
                </a:lnTo>
                <a:lnTo>
                  <a:pt x="33" y="43"/>
                </a:lnTo>
                <a:lnTo>
                  <a:pt x="44" y="35"/>
                </a:lnTo>
                <a:lnTo>
                  <a:pt x="55" y="27"/>
                </a:lnTo>
                <a:lnTo>
                  <a:pt x="66" y="18"/>
                </a:lnTo>
                <a:lnTo>
                  <a:pt x="77" y="9"/>
                </a:lnTo>
                <a:lnTo>
                  <a:pt x="88" y="0"/>
                </a:lnTo>
                <a:lnTo>
                  <a:pt x="97" y="2"/>
                </a:lnTo>
                <a:lnTo>
                  <a:pt x="105" y="6"/>
                </a:lnTo>
                <a:lnTo>
                  <a:pt x="114" y="9"/>
                </a:lnTo>
                <a:lnTo>
                  <a:pt x="123" y="14"/>
                </a:lnTo>
                <a:lnTo>
                  <a:pt x="131" y="17"/>
                </a:lnTo>
                <a:lnTo>
                  <a:pt x="139" y="19"/>
                </a:lnTo>
                <a:lnTo>
                  <a:pt x="148" y="18"/>
                </a:lnTo>
                <a:lnTo>
                  <a:pt x="158" y="14"/>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0" name="Freeform 30"/>
          <p:cNvSpPr>
            <a:spLocks/>
          </p:cNvSpPr>
          <p:nvPr/>
        </p:nvSpPr>
        <p:spPr bwMode="auto">
          <a:xfrm>
            <a:off x="1544638" y="4321175"/>
            <a:ext cx="301625" cy="511175"/>
          </a:xfrm>
          <a:custGeom>
            <a:avLst/>
            <a:gdLst>
              <a:gd name="T0" fmla="*/ 2147483647 w 190"/>
              <a:gd name="T1" fmla="*/ 2147483647 h 330"/>
              <a:gd name="T2" fmla="*/ 2147483647 w 190"/>
              <a:gd name="T3" fmla="*/ 2147483647 h 330"/>
              <a:gd name="T4" fmla="*/ 2147483647 w 190"/>
              <a:gd name="T5" fmla="*/ 2147483647 h 330"/>
              <a:gd name="T6" fmla="*/ 2147483647 w 190"/>
              <a:gd name="T7" fmla="*/ 2147483647 h 330"/>
              <a:gd name="T8" fmla="*/ 2147483647 w 190"/>
              <a:gd name="T9" fmla="*/ 2147483647 h 330"/>
              <a:gd name="T10" fmla="*/ 2147483647 w 190"/>
              <a:gd name="T11" fmla="*/ 2147483647 h 330"/>
              <a:gd name="T12" fmla="*/ 2147483647 w 190"/>
              <a:gd name="T13" fmla="*/ 2147483647 h 330"/>
              <a:gd name="T14" fmla="*/ 2147483647 w 190"/>
              <a:gd name="T15" fmla="*/ 2147483647 h 330"/>
              <a:gd name="T16" fmla="*/ 2147483647 w 190"/>
              <a:gd name="T17" fmla="*/ 2147483647 h 330"/>
              <a:gd name="T18" fmla="*/ 2147483647 w 190"/>
              <a:gd name="T19" fmla="*/ 2147483647 h 330"/>
              <a:gd name="T20" fmla="*/ 2147483647 w 190"/>
              <a:gd name="T21" fmla="*/ 2147483647 h 330"/>
              <a:gd name="T22" fmla="*/ 2147483647 w 190"/>
              <a:gd name="T23" fmla="*/ 2147483647 h 330"/>
              <a:gd name="T24" fmla="*/ 2147483647 w 190"/>
              <a:gd name="T25" fmla="*/ 2147483647 h 330"/>
              <a:gd name="T26" fmla="*/ 2147483647 w 190"/>
              <a:gd name="T27" fmla="*/ 2147483647 h 330"/>
              <a:gd name="T28" fmla="*/ 2147483647 w 190"/>
              <a:gd name="T29" fmla="*/ 2147483647 h 330"/>
              <a:gd name="T30" fmla="*/ 2147483647 w 190"/>
              <a:gd name="T31" fmla="*/ 2147483647 h 330"/>
              <a:gd name="T32" fmla="*/ 2147483647 w 190"/>
              <a:gd name="T33" fmla="*/ 2147483647 h 330"/>
              <a:gd name="T34" fmla="*/ 2147483647 w 190"/>
              <a:gd name="T35" fmla="*/ 2147483647 h 330"/>
              <a:gd name="T36" fmla="*/ 2147483647 w 190"/>
              <a:gd name="T37" fmla="*/ 2147483647 h 330"/>
              <a:gd name="T38" fmla="*/ 2147483647 w 190"/>
              <a:gd name="T39" fmla="*/ 2147483647 h 330"/>
              <a:gd name="T40" fmla="*/ 2147483647 w 190"/>
              <a:gd name="T41" fmla="*/ 2147483647 h 330"/>
              <a:gd name="T42" fmla="*/ 2147483647 w 190"/>
              <a:gd name="T43" fmla="*/ 2147483647 h 330"/>
              <a:gd name="T44" fmla="*/ 2147483647 w 190"/>
              <a:gd name="T45" fmla="*/ 2147483647 h 330"/>
              <a:gd name="T46" fmla="*/ 2147483647 w 190"/>
              <a:gd name="T47" fmla="*/ 2147483647 h 330"/>
              <a:gd name="T48" fmla="*/ 2147483647 w 190"/>
              <a:gd name="T49" fmla="*/ 2147483647 h 330"/>
              <a:gd name="T50" fmla="*/ 2147483647 w 190"/>
              <a:gd name="T51" fmla="*/ 2147483647 h 330"/>
              <a:gd name="T52" fmla="*/ 2147483647 w 190"/>
              <a:gd name="T53" fmla="*/ 2147483647 h 330"/>
              <a:gd name="T54" fmla="*/ 2147483647 w 190"/>
              <a:gd name="T55" fmla="*/ 2147483647 h 330"/>
              <a:gd name="T56" fmla="*/ 2147483647 w 190"/>
              <a:gd name="T57" fmla="*/ 2147483647 h 330"/>
              <a:gd name="T58" fmla="*/ 2147483647 w 190"/>
              <a:gd name="T59" fmla="*/ 2147483647 h 330"/>
              <a:gd name="T60" fmla="*/ 2147483647 w 190"/>
              <a:gd name="T61" fmla="*/ 2147483647 h 330"/>
              <a:gd name="T62" fmla="*/ 2147483647 w 190"/>
              <a:gd name="T63" fmla="*/ 2147483647 h 330"/>
              <a:gd name="T64" fmla="*/ 2147483647 w 190"/>
              <a:gd name="T65" fmla="*/ 2147483647 h 330"/>
              <a:gd name="T66" fmla="*/ 2147483647 w 190"/>
              <a:gd name="T67" fmla="*/ 0 h 3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0" h="330">
                <a:moveTo>
                  <a:pt x="169" y="0"/>
                </a:moveTo>
                <a:lnTo>
                  <a:pt x="165" y="11"/>
                </a:lnTo>
                <a:lnTo>
                  <a:pt x="158" y="22"/>
                </a:lnTo>
                <a:lnTo>
                  <a:pt x="153" y="33"/>
                </a:lnTo>
                <a:lnTo>
                  <a:pt x="148" y="44"/>
                </a:lnTo>
                <a:lnTo>
                  <a:pt x="144" y="56"/>
                </a:lnTo>
                <a:lnTo>
                  <a:pt x="143" y="67"/>
                </a:lnTo>
                <a:lnTo>
                  <a:pt x="145" y="80"/>
                </a:lnTo>
                <a:lnTo>
                  <a:pt x="151" y="92"/>
                </a:lnTo>
                <a:lnTo>
                  <a:pt x="156" y="96"/>
                </a:lnTo>
                <a:lnTo>
                  <a:pt x="160" y="99"/>
                </a:lnTo>
                <a:lnTo>
                  <a:pt x="166" y="101"/>
                </a:lnTo>
                <a:lnTo>
                  <a:pt x="171" y="102"/>
                </a:lnTo>
                <a:lnTo>
                  <a:pt x="174" y="120"/>
                </a:lnTo>
                <a:lnTo>
                  <a:pt x="181" y="135"/>
                </a:lnTo>
                <a:lnTo>
                  <a:pt x="188" y="152"/>
                </a:lnTo>
                <a:lnTo>
                  <a:pt x="190" y="169"/>
                </a:lnTo>
                <a:lnTo>
                  <a:pt x="183" y="191"/>
                </a:lnTo>
                <a:lnTo>
                  <a:pt x="176" y="214"/>
                </a:lnTo>
                <a:lnTo>
                  <a:pt x="169" y="238"/>
                </a:lnTo>
                <a:lnTo>
                  <a:pt x="160" y="260"/>
                </a:lnTo>
                <a:lnTo>
                  <a:pt x="148" y="282"/>
                </a:lnTo>
                <a:lnTo>
                  <a:pt x="134" y="301"/>
                </a:lnTo>
                <a:lnTo>
                  <a:pt x="116" y="315"/>
                </a:lnTo>
                <a:lnTo>
                  <a:pt x="93" y="326"/>
                </a:lnTo>
                <a:lnTo>
                  <a:pt x="86" y="325"/>
                </a:lnTo>
                <a:lnTo>
                  <a:pt x="78" y="323"/>
                </a:lnTo>
                <a:lnTo>
                  <a:pt x="74" y="320"/>
                </a:lnTo>
                <a:lnTo>
                  <a:pt x="72" y="311"/>
                </a:lnTo>
                <a:lnTo>
                  <a:pt x="67" y="310"/>
                </a:lnTo>
                <a:lnTo>
                  <a:pt x="63" y="308"/>
                </a:lnTo>
                <a:lnTo>
                  <a:pt x="57" y="307"/>
                </a:lnTo>
                <a:lnTo>
                  <a:pt x="52" y="309"/>
                </a:lnTo>
                <a:lnTo>
                  <a:pt x="47" y="313"/>
                </a:lnTo>
                <a:lnTo>
                  <a:pt x="45" y="319"/>
                </a:lnTo>
                <a:lnTo>
                  <a:pt x="44" y="324"/>
                </a:lnTo>
                <a:lnTo>
                  <a:pt x="42" y="330"/>
                </a:lnTo>
                <a:lnTo>
                  <a:pt x="31" y="324"/>
                </a:lnTo>
                <a:lnTo>
                  <a:pt x="22" y="318"/>
                </a:lnTo>
                <a:lnTo>
                  <a:pt x="15" y="309"/>
                </a:lnTo>
                <a:lnTo>
                  <a:pt x="10" y="299"/>
                </a:lnTo>
                <a:lnTo>
                  <a:pt x="5" y="288"/>
                </a:lnTo>
                <a:lnTo>
                  <a:pt x="3" y="276"/>
                </a:lnTo>
                <a:lnTo>
                  <a:pt x="1" y="265"/>
                </a:lnTo>
                <a:lnTo>
                  <a:pt x="0" y="253"/>
                </a:lnTo>
                <a:lnTo>
                  <a:pt x="5" y="233"/>
                </a:lnTo>
                <a:lnTo>
                  <a:pt x="11" y="213"/>
                </a:lnTo>
                <a:lnTo>
                  <a:pt x="19" y="193"/>
                </a:lnTo>
                <a:lnTo>
                  <a:pt x="27" y="175"/>
                </a:lnTo>
                <a:lnTo>
                  <a:pt x="38" y="157"/>
                </a:lnTo>
                <a:lnTo>
                  <a:pt x="52" y="141"/>
                </a:lnTo>
                <a:lnTo>
                  <a:pt x="67" y="126"/>
                </a:lnTo>
                <a:lnTo>
                  <a:pt x="85" y="113"/>
                </a:lnTo>
                <a:lnTo>
                  <a:pt x="91" y="115"/>
                </a:lnTo>
                <a:lnTo>
                  <a:pt x="98" y="115"/>
                </a:lnTo>
                <a:lnTo>
                  <a:pt x="105" y="115"/>
                </a:lnTo>
                <a:lnTo>
                  <a:pt x="112" y="115"/>
                </a:lnTo>
                <a:lnTo>
                  <a:pt x="120" y="103"/>
                </a:lnTo>
                <a:lnTo>
                  <a:pt x="126" y="90"/>
                </a:lnTo>
                <a:lnTo>
                  <a:pt x="131" y="77"/>
                </a:lnTo>
                <a:lnTo>
                  <a:pt x="135" y="63"/>
                </a:lnTo>
                <a:lnTo>
                  <a:pt x="138" y="48"/>
                </a:lnTo>
                <a:lnTo>
                  <a:pt x="141" y="33"/>
                </a:lnTo>
                <a:lnTo>
                  <a:pt x="144" y="19"/>
                </a:lnTo>
                <a:lnTo>
                  <a:pt x="146" y="4"/>
                </a:lnTo>
                <a:lnTo>
                  <a:pt x="152" y="2"/>
                </a:lnTo>
                <a:lnTo>
                  <a:pt x="157" y="1"/>
                </a:lnTo>
                <a:lnTo>
                  <a:pt x="163" y="0"/>
                </a:lnTo>
                <a:lnTo>
                  <a:pt x="169" y="0"/>
                </a:lnTo>
                <a:close/>
              </a:path>
            </a:pathLst>
          </a:custGeom>
          <a:solidFill>
            <a:srgbClr val="FF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1" name="Freeform 31"/>
          <p:cNvSpPr>
            <a:spLocks/>
          </p:cNvSpPr>
          <p:nvPr/>
        </p:nvSpPr>
        <p:spPr bwMode="auto">
          <a:xfrm>
            <a:off x="1393825" y="4424363"/>
            <a:ext cx="206375" cy="109537"/>
          </a:xfrm>
          <a:custGeom>
            <a:avLst/>
            <a:gdLst>
              <a:gd name="T0" fmla="*/ 2147483647 w 130"/>
              <a:gd name="T1" fmla="*/ 2147483647 h 71"/>
              <a:gd name="T2" fmla="*/ 2147483647 w 130"/>
              <a:gd name="T3" fmla="*/ 2147483647 h 71"/>
              <a:gd name="T4" fmla="*/ 2147483647 w 130"/>
              <a:gd name="T5" fmla="*/ 2147483647 h 71"/>
              <a:gd name="T6" fmla="*/ 2147483647 w 130"/>
              <a:gd name="T7" fmla="*/ 2147483647 h 71"/>
              <a:gd name="T8" fmla="*/ 2147483647 w 130"/>
              <a:gd name="T9" fmla="*/ 2147483647 h 71"/>
              <a:gd name="T10" fmla="*/ 2147483647 w 130"/>
              <a:gd name="T11" fmla="*/ 2147483647 h 71"/>
              <a:gd name="T12" fmla="*/ 2147483647 w 130"/>
              <a:gd name="T13" fmla="*/ 2147483647 h 71"/>
              <a:gd name="T14" fmla="*/ 2147483647 w 130"/>
              <a:gd name="T15" fmla="*/ 2147483647 h 71"/>
              <a:gd name="T16" fmla="*/ 2147483647 w 130"/>
              <a:gd name="T17" fmla="*/ 2147483647 h 71"/>
              <a:gd name="T18" fmla="*/ 2147483647 w 130"/>
              <a:gd name="T19" fmla="*/ 2147483647 h 71"/>
              <a:gd name="T20" fmla="*/ 2147483647 w 130"/>
              <a:gd name="T21" fmla="*/ 2147483647 h 71"/>
              <a:gd name="T22" fmla="*/ 2147483647 w 130"/>
              <a:gd name="T23" fmla="*/ 2147483647 h 71"/>
              <a:gd name="T24" fmla="*/ 2147483647 w 130"/>
              <a:gd name="T25" fmla="*/ 2147483647 h 71"/>
              <a:gd name="T26" fmla="*/ 2147483647 w 130"/>
              <a:gd name="T27" fmla="*/ 2147483647 h 71"/>
              <a:gd name="T28" fmla="*/ 2147483647 w 130"/>
              <a:gd name="T29" fmla="*/ 2147483647 h 71"/>
              <a:gd name="T30" fmla="*/ 2147483647 w 130"/>
              <a:gd name="T31" fmla="*/ 2147483647 h 71"/>
              <a:gd name="T32" fmla="*/ 2147483647 w 130"/>
              <a:gd name="T33" fmla="*/ 2147483647 h 71"/>
              <a:gd name="T34" fmla="*/ 2147483647 w 130"/>
              <a:gd name="T35" fmla="*/ 2147483647 h 71"/>
              <a:gd name="T36" fmla="*/ 2147483647 w 130"/>
              <a:gd name="T37" fmla="*/ 2147483647 h 71"/>
              <a:gd name="T38" fmla="*/ 2147483647 w 130"/>
              <a:gd name="T39" fmla="*/ 2147483647 h 71"/>
              <a:gd name="T40" fmla="*/ 0 w 130"/>
              <a:gd name="T41" fmla="*/ 2147483647 h 71"/>
              <a:gd name="T42" fmla="*/ 0 w 130"/>
              <a:gd name="T43" fmla="*/ 2147483647 h 71"/>
              <a:gd name="T44" fmla="*/ 0 w 130"/>
              <a:gd name="T45" fmla="*/ 2147483647 h 71"/>
              <a:gd name="T46" fmla="*/ 2147483647 w 130"/>
              <a:gd name="T47" fmla="*/ 2147483647 h 71"/>
              <a:gd name="T48" fmla="*/ 2147483647 w 130"/>
              <a:gd name="T49" fmla="*/ 2147483647 h 71"/>
              <a:gd name="T50" fmla="*/ 2147483647 w 130"/>
              <a:gd name="T51" fmla="*/ 2147483647 h 71"/>
              <a:gd name="T52" fmla="*/ 2147483647 w 130"/>
              <a:gd name="T53" fmla="*/ 2147483647 h 71"/>
              <a:gd name="T54" fmla="*/ 2147483647 w 130"/>
              <a:gd name="T55" fmla="*/ 2147483647 h 71"/>
              <a:gd name="T56" fmla="*/ 2147483647 w 130"/>
              <a:gd name="T57" fmla="*/ 2147483647 h 71"/>
              <a:gd name="T58" fmla="*/ 2147483647 w 130"/>
              <a:gd name="T59" fmla="*/ 2147483647 h 71"/>
              <a:gd name="T60" fmla="*/ 2147483647 w 130"/>
              <a:gd name="T61" fmla="*/ 2147483647 h 71"/>
              <a:gd name="T62" fmla="*/ 2147483647 w 130"/>
              <a:gd name="T63" fmla="*/ 0 h 71"/>
              <a:gd name="T64" fmla="*/ 2147483647 w 130"/>
              <a:gd name="T65" fmla="*/ 2147483647 h 71"/>
              <a:gd name="T66" fmla="*/ 2147483647 w 130"/>
              <a:gd name="T67" fmla="*/ 2147483647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0" h="71">
                <a:moveTo>
                  <a:pt x="130" y="7"/>
                </a:moveTo>
                <a:lnTo>
                  <a:pt x="127" y="18"/>
                </a:lnTo>
                <a:lnTo>
                  <a:pt x="121" y="25"/>
                </a:lnTo>
                <a:lnTo>
                  <a:pt x="113" y="32"/>
                </a:lnTo>
                <a:lnTo>
                  <a:pt x="104" y="37"/>
                </a:lnTo>
                <a:lnTo>
                  <a:pt x="95" y="43"/>
                </a:lnTo>
                <a:lnTo>
                  <a:pt x="87" y="48"/>
                </a:lnTo>
                <a:lnTo>
                  <a:pt x="81" y="57"/>
                </a:lnTo>
                <a:lnTo>
                  <a:pt x="78" y="67"/>
                </a:lnTo>
                <a:lnTo>
                  <a:pt x="71" y="70"/>
                </a:lnTo>
                <a:lnTo>
                  <a:pt x="64" y="71"/>
                </a:lnTo>
                <a:lnTo>
                  <a:pt x="56" y="70"/>
                </a:lnTo>
                <a:lnTo>
                  <a:pt x="49" y="68"/>
                </a:lnTo>
                <a:lnTo>
                  <a:pt x="42" y="66"/>
                </a:lnTo>
                <a:lnTo>
                  <a:pt x="36" y="63"/>
                </a:lnTo>
                <a:lnTo>
                  <a:pt x="29" y="60"/>
                </a:lnTo>
                <a:lnTo>
                  <a:pt x="22" y="59"/>
                </a:lnTo>
                <a:lnTo>
                  <a:pt x="17" y="58"/>
                </a:lnTo>
                <a:lnTo>
                  <a:pt x="11" y="57"/>
                </a:lnTo>
                <a:lnTo>
                  <a:pt x="6" y="54"/>
                </a:lnTo>
                <a:lnTo>
                  <a:pt x="0" y="49"/>
                </a:lnTo>
                <a:lnTo>
                  <a:pt x="0" y="44"/>
                </a:lnTo>
                <a:lnTo>
                  <a:pt x="0" y="37"/>
                </a:lnTo>
                <a:lnTo>
                  <a:pt x="3" y="32"/>
                </a:lnTo>
                <a:lnTo>
                  <a:pt x="7" y="27"/>
                </a:lnTo>
                <a:lnTo>
                  <a:pt x="23" y="29"/>
                </a:lnTo>
                <a:lnTo>
                  <a:pt x="39" y="26"/>
                </a:lnTo>
                <a:lnTo>
                  <a:pt x="53" y="21"/>
                </a:lnTo>
                <a:lnTo>
                  <a:pt x="67" y="14"/>
                </a:lnTo>
                <a:lnTo>
                  <a:pt x="81" y="8"/>
                </a:lnTo>
                <a:lnTo>
                  <a:pt x="95" y="2"/>
                </a:lnTo>
                <a:lnTo>
                  <a:pt x="110" y="0"/>
                </a:lnTo>
                <a:lnTo>
                  <a:pt x="127" y="1"/>
                </a:lnTo>
                <a:lnTo>
                  <a:pt x="13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2" name="Freeform 32"/>
          <p:cNvSpPr>
            <a:spLocks/>
          </p:cNvSpPr>
          <p:nvPr/>
        </p:nvSpPr>
        <p:spPr bwMode="auto">
          <a:xfrm>
            <a:off x="1036638" y="4495800"/>
            <a:ext cx="47625" cy="50800"/>
          </a:xfrm>
          <a:custGeom>
            <a:avLst/>
            <a:gdLst>
              <a:gd name="T0" fmla="*/ 2147483647 w 30"/>
              <a:gd name="T1" fmla="*/ 2147483647 h 33"/>
              <a:gd name="T2" fmla="*/ 2147483647 w 30"/>
              <a:gd name="T3" fmla="*/ 2147483647 h 33"/>
              <a:gd name="T4" fmla="*/ 2147483647 w 30"/>
              <a:gd name="T5" fmla="*/ 2147483647 h 33"/>
              <a:gd name="T6" fmla="*/ 2147483647 w 30"/>
              <a:gd name="T7" fmla="*/ 2147483647 h 33"/>
              <a:gd name="T8" fmla="*/ 2147483647 w 30"/>
              <a:gd name="T9" fmla="*/ 2147483647 h 33"/>
              <a:gd name="T10" fmla="*/ 2147483647 w 30"/>
              <a:gd name="T11" fmla="*/ 2147483647 h 33"/>
              <a:gd name="T12" fmla="*/ 2147483647 w 30"/>
              <a:gd name="T13" fmla="*/ 2147483647 h 33"/>
              <a:gd name="T14" fmla="*/ 2147483647 w 30"/>
              <a:gd name="T15" fmla="*/ 2147483647 h 33"/>
              <a:gd name="T16" fmla="*/ 0 w 30"/>
              <a:gd name="T17" fmla="*/ 2147483647 h 33"/>
              <a:gd name="T18" fmla="*/ 2147483647 w 30"/>
              <a:gd name="T19" fmla="*/ 0 h 33"/>
              <a:gd name="T20" fmla="*/ 2147483647 w 30"/>
              <a:gd name="T21" fmla="*/ 2147483647 h 33"/>
              <a:gd name="T22" fmla="*/ 2147483647 w 30"/>
              <a:gd name="T23" fmla="*/ 2147483647 h 33"/>
              <a:gd name="T24" fmla="*/ 2147483647 w 30"/>
              <a:gd name="T25" fmla="*/ 2147483647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3">
                <a:moveTo>
                  <a:pt x="29" y="14"/>
                </a:moveTo>
                <a:lnTo>
                  <a:pt x="30" y="21"/>
                </a:lnTo>
                <a:lnTo>
                  <a:pt x="26" y="25"/>
                </a:lnTo>
                <a:lnTo>
                  <a:pt x="22" y="30"/>
                </a:lnTo>
                <a:lnTo>
                  <a:pt x="17" y="33"/>
                </a:lnTo>
                <a:lnTo>
                  <a:pt x="10" y="29"/>
                </a:lnTo>
                <a:lnTo>
                  <a:pt x="6" y="21"/>
                </a:lnTo>
                <a:lnTo>
                  <a:pt x="1" y="13"/>
                </a:lnTo>
                <a:lnTo>
                  <a:pt x="0" y="5"/>
                </a:lnTo>
                <a:lnTo>
                  <a:pt x="7" y="0"/>
                </a:lnTo>
                <a:lnTo>
                  <a:pt x="15" y="1"/>
                </a:lnTo>
                <a:lnTo>
                  <a:pt x="23" y="7"/>
                </a:lnTo>
                <a:lnTo>
                  <a:pt x="2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3" name="Freeform 33"/>
          <p:cNvSpPr>
            <a:spLocks/>
          </p:cNvSpPr>
          <p:nvPr/>
        </p:nvSpPr>
        <p:spPr bwMode="auto">
          <a:xfrm>
            <a:off x="1582738" y="4503738"/>
            <a:ext cx="169862" cy="263525"/>
          </a:xfrm>
          <a:custGeom>
            <a:avLst/>
            <a:gdLst>
              <a:gd name="T0" fmla="*/ 2147483647 w 107"/>
              <a:gd name="T1" fmla="*/ 2147483647 h 170"/>
              <a:gd name="T2" fmla="*/ 2147483647 w 107"/>
              <a:gd name="T3" fmla="*/ 2147483647 h 170"/>
              <a:gd name="T4" fmla="*/ 2147483647 w 107"/>
              <a:gd name="T5" fmla="*/ 2147483647 h 170"/>
              <a:gd name="T6" fmla="*/ 2147483647 w 107"/>
              <a:gd name="T7" fmla="*/ 2147483647 h 170"/>
              <a:gd name="T8" fmla="*/ 2147483647 w 107"/>
              <a:gd name="T9" fmla="*/ 2147483647 h 170"/>
              <a:gd name="T10" fmla="*/ 2147483647 w 107"/>
              <a:gd name="T11" fmla="*/ 2147483647 h 170"/>
              <a:gd name="T12" fmla="*/ 2147483647 w 107"/>
              <a:gd name="T13" fmla="*/ 2147483647 h 170"/>
              <a:gd name="T14" fmla="*/ 2147483647 w 107"/>
              <a:gd name="T15" fmla="*/ 2147483647 h 170"/>
              <a:gd name="T16" fmla="*/ 2147483647 w 107"/>
              <a:gd name="T17" fmla="*/ 2147483647 h 170"/>
              <a:gd name="T18" fmla="*/ 2147483647 w 107"/>
              <a:gd name="T19" fmla="*/ 2147483647 h 170"/>
              <a:gd name="T20" fmla="*/ 2147483647 w 107"/>
              <a:gd name="T21" fmla="*/ 2147483647 h 170"/>
              <a:gd name="T22" fmla="*/ 2147483647 w 107"/>
              <a:gd name="T23" fmla="*/ 2147483647 h 170"/>
              <a:gd name="T24" fmla="*/ 2147483647 w 107"/>
              <a:gd name="T25" fmla="*/ 2147483647 h 170"/>
              <a:gd name="T26" fmla="*/ 2147483647 w 107"/>
              <a:gd name="T27" fmla="*/ 2147483647 h 170"/>
              <a:gd name="T28" fmla="*/ 2147483647 w 107"/>
              <a:gd name="T29" fmla="*/ 2147483647 h 170"/>
              <a:gd name="T30" fmla="*/ 2147483647 w 107"/>
              <a:gd name="T31" fmla="*/ 2147483647 h 170"/>
              <a:gd name="T32" fmla="*/ 2147483647 w 107"/>
              <a:gd name="T33" fmla="*/ 2147483647 h 170"/>
              <a:gd name="T34" fmla="*/ 2147483647 w 107"/>
              <a:gd name="T35" fmla="*/ 2147483647 h 170"/>
              <a:gd name="T36" fmla="*/ 2147483647 w 107"/>
              <a:gd name="T37" fmla="*/ 2147483647 h 170"/>
              <a:gd name="T38" fmla="*/ 2147483647 w 107"/>
              <a:gd name="T39" fmla="*/ 2147483647 h 170"/>
              <a:gd name="T40" fmla="*/ 2147483647 w 107"/>
              <a:gd name="T41" fmla="*/ 2147483647 h 170"/>
              <a:gd name="T42" fmla="*/ 2147483647 w 107"/>
              <a:gd name="T43" fmla="*/ 2147483647 h 170"/>
              <a:gd name="T44" fmla="*/ 2147483647 w 107"/>
              <a:gd name="T45" fmla="*/ 2147483647 h 170"/>
              <a:gd name="T46" fmla="*/ 2147483647 w 107"/>
              <a:gd name="T47" fmla="*/ 2147483647 h 170"/>
              <a:gd name="T48" fmla="*/ 2147483647 w 107"/>
              <a:gd name="T49" fmla="*/ 2147483647 h 170"/>
              <a:gd name="T50" fmla="*/ 2147483647 w 107"/>
              <a:gd name="T51" fmla="*/ 2147483647 h 170"/>
              <a:gd name="T52" fmla="*/ 2147483647 w 107"/>
              <a:gd name="T53" fmla="*/ 2147483647 h 170"/>
              <a:gd name="T54" fmla="*/ 2147483647 w 107"/>
              <a:gd name="T55" fmla="*/ 2147483647 h 170"/>
              <a:gd name="T56" fmla="*/ 2147483647 w 107"/>
              <a:gd name="T57" fmla="*/ 2147483647 h 170"/>
              <a:gd name="T58" fmla="*/ 2147483647 w 107"/>
              <a:gd name="T59" fmla="*/ 2147483647 h 170"/>
              <a:gd name="T60" fmla="*/ 2147483647 w 107"/>
              <a:gd name="T61" fmla="*/ 2147483647 h 170"/>
              <a:gd name="T62" fmla="*/ 2147483647 w 107"/>
              <a:gd name="T63" fmla="*/ 2147483647 h 170"/>
              <a:gd name="T64" fmla="*/ 2147483647 w 107"/>
              <a:gd name="T65" fmla="*/ 2147483647 h 170"/>
              <a:gd name="T66" fmla="*/ 2147483647 w 107"/>
              <a:gd name="T67" fmla="*/ 2147483647 h 170"/>
              <a:gd name="T68" fmla="*/ 2147483647 w 107"/>
              <a:gd name="T69" fmla="*/ 2147483647 h 170"/>
              <a:gd name="T70" fmla="*/ 2147483647 w 107"/>
              <a:gd name="T71" fmla="*/ 2147483647 h 170"/>
              <a:gd name="T72" fmla="*/ 2147483647 w 107"/>
              <a:gd name="T73" fmla="*/ 2147483647 h 170"/>
              <a:gd name="T74" fmla="*/ 2147483647 w 107"/>
              <a:gd name="T75" fmla="*/ 2147483647 h 170"/>
              <a:gd name="T76" fmla="*/ 0 w 107"/>
              <a:gd name="T77" fmla="*/ 2147483647 h 170"/>
              <a:gd name="T78" fmla="*/ 2147483647 w 107"/>
              <a:gd name="T79" fmla="*/ 2147483647 h 170"/>
              <a:gd name="T80" fmla="*/ 0 w 107"/>
              <a:gd name="T81" fmla="*/ 2147483647 h 170"/>
              <a:gd name="T82" fmla="*/ 2147483647 w 107"/>
              <a:gd name="T83" fmla="*/ 2147483647 h 170"/>
              <a:gd name="T84" fmla="*/ 2147483647 w 107"/>
              <a:gd name="T85" fmla="*/ 2147483647 h 170"/>
              <a:gd name="T86" fmla="*/ 2147483647 w 107"/>
              <a:gd name="T87" fmla="*/ 2147483647 h 170"/>
              <a:gd name="T88" fmla="*/ 2147483647 w 107"/>
              <a:gd name="T89" fmla="*/ 2147483647 h 170"/>
              <a:gd name="T90" fmla="*/ 2147483647 w 107"/>
              <a:gd name="T91" fmla="*/ 2147483647 h 170"/>
              <a:gd name="T92" fmla="*/ 2147483647 w 107"/>
              <a:gd name="T93" fmla="*/ 2147483647 h 170"/>
              <a:gd name="T94" fmla="*/ 2147483647 w 107"/>
              <a:gd name="T95" fmla="*/ 2147483647 h 170"/>
              <a:gd name="T96" fmla="*/ 2147483647 w 107"/>
              <a:gd name="T97" fmla="*/ 0 h 170"/>
              <a:gd name="T98" fmla="*/ 2147483647 w 107"/>
              <a:gd name="T99" fmla="*/ 0 h 170"/>
              <a:gd name="T100" fmla="*/ 2147483647 w 107"/>
              <a:gd name="T101" fmla="*/ 2147483647 h 170"/>
              <a:gd name="T102" fmla="*/ 2147483647 w 107"/>
              <a:gd name="T103" fmla="*/ 2147483647 h 170"/>
              <a:gd name="T104" fmla="*/ 2147483647 w 107"/>
              <a:gd name="T105" fmla="*/ 2147483647 h 1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170">
                <a:moveTo>
                  <a:pt x="69" y="6"/>
                </a:moveTo>
                <a:lnTo>
                  <a:pt x="67" y="20"/>
                </a:lnTo>
                <a:lnTo>
                  <a:pt x="62" y="33"/>
                </a:lnTo>
                <a:lnTo>
                  <a:pt x="55" y="45"/>
                </a:lnTo>
                <a:lnTo>
                  <a:pt x="47" y="57"/>
                </a:lnTo>
                <a:lnTo>
                  <a:pt x="40" y="68"/>
                </a:lnTo>
                <a:lnTo>
                  <a:pt x="33" y="80"/>
                </a:lnTo>
                <a:lnTo>
                  <a:pt x="28" y="92"/>
                </a:lnTo>
                <a:lnTo>
                  <a:pt x="24" y="105"/>
                </a:lnTo>
                <a:lnTo>
                  <a:pt x="23" y="115"/>
                </a:lnTo>
                <a:lnTo>
                  <a:pt x="23" y="126"/>
                </a:lnTo>
                <a:lnTo>
                  <a:pt x="26" y="134"/>
                </a:lnTo>
                <a:lnTo>
                  <a:pt x="37" y="138"/>
                </a:lnTo>
                <a:lnTo>
                  <a:pt x="46" y="139"/>
                </a:lnTo>
                <a:lnTo>
                  <a:pt x="54" y="139"/>
                </a:lnTo>
                <a:lnTo>
                  <a:pt x="63" y="139"/>
                </a:lnTo>
                <a:lnTo>
                  <a:pt x="70" y="138"/>
                </a:lnTo>
                <a:lnTo>
                  <a:pt x="79" y="138"/>
                </a:lnTo>
                <a:lnTo>
                  <a:pt x="87" y="136"/>
                </a:lnTo>
                <a:lnTo>
                  <a:pt x="95" y="135"/>
                </a:lnTo>
                <a:lnTo>
                  <a:pt x="102" y="133"/>
                </a:lnTo>
                <a:lnTo>
                  <a:pt x="106" y="136"/>
                </a:lnTo>
                <a:lnTo>
                  <a:pt x="107" y="140"/>
                </a:lnTo>
                <a:lnTo>
                  <a:pt x="107" y="146"/>
                </a:lnTo>
                <a:lnTo>
                  <a:pt x="107" y="151"/>
                </a:lnTo>
                <a:lnTo>
                  <a:pt x="98" y="159"/>
                </a:lnTo>
                <a:lnTo>
                  <a:pt x="88" y="163"/>
                </a:lnTo>
                <a:lnTo>
                  <a:pt x="78" y="167"/>
                </a:lnTo>
                <a:lnTo>
                  <a:pt x="67" y="167"/>
                </a:lnTo>
                <a:lnTo>
                  <a:pt x="56" y="167"/>
                </a:lnTo>
                <a:lnTo>
                  <a:pt x="44" y="164"/>
                </a:lnTo>
                <a:lnTo>
                  <a:pt x="33" y="162"/>
                </a:lnTo>
                <a:lnTo>
                  <a:pt x="23" y="160"/>
                </a:lnTo>
                <a:lnTo>
                  <a:pt x="20" y="164"/>
                </a:lnTo>
                <a:lnTo>
                  <a:pt x="17" y="168"/>
                </a:lnTo>
                <a:lnTo>
                  <a:pt x="13" y="170"/>
                </a:lnTo>
                <a:lnTo>
                  <a:pt x="9" y="168"/>
                </a:lnTo>
                <a:lnTo>
                  <a:pt x="1" y="159"/>
                </a:lnTo>
                <a:lnTo>
                  <a:pt x="0" y="148"/>
                </a:lnTo>
                <a:lnTo>
                  <a:pt x="1" y="138"/>
                </a:lnTo>
                <a:lnTo>
                  <a:pt x="0" y="126"/>
                </a:lnTo>
                <a:lnTo>
                  <a:pt x="3" y="108"/>
                </a:lnTo>
                <a:lnTo>
                  <a:pt x="8" y="92"/>
                </a:lnTo>
                <a:lnTo>
                  <a:pt x="13" y="77"/>
                </a:lnTo>
                <a:lnTo>
                  <a:pt x="21" y="60"/>
                </a:lnTo>
                <a:lnTo>
                  <a:pt x="29" y="45"/>
                </a:lnTo>
                <a:lnTo>
                  <a:pt x="37" y="29"/>
                </a:lnTo>
                <a:lnTo>
                  <a:pt x="47" y="15"/>
                </a:lnTo>
                <a:lnTo>
                  <a:pt x="57" y="0"/>
                </a:lnTo>
                <a:lnTo>
                  <a:pt x="61" y="0"/>
                </a:lnTo>
                <a:lnTo>
                  <a:pt x="64" y="1"/>
                </a:lnTo>
                <a:lnTo>
                  <a:pt x="66" y="4"/>
                </a:lnTo>
                <a:lnTo>
                  <a:pt x="6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4" name="Freeform 34"/>
          <p:cNvSpPr>
            <a:spLocks/>
          </p:cNvSpPr>
          <p:nvPr/>
        </p:nvSpPr>
        <p:spPr bwMode="auto">
          <a:xfrm>
            <a:off x="649288" y="4606925"/>
            <a:ext cx="1404937" cy="1884363"/>
          </a:xfrm>
          <a:custGeom>
            <a:avLst/>
            <a:gdLst>
              <a:gd name="T0" fmla="*/ 2147483647 w 885"/>
              <a:gd name="T1" fmla="*/ 2147483647 h 1215"/>
              <a:gd name="T2" fmla="*/ 2147483647 w 885"/>
              <a:gd name="T3" fmla="*/ 2147483647 h 1215"/>
              <a:gd name="T4" fmla="*/ 2147483647 w 885"/>
              <a:gd name="T5" fmla="*/ 2147483647 h 1215"/>
              <a:gd name="T6" fmla="*/ 2147483647 w 885"/>
              <a:gd name="T7" fmla="*/ 2147483647 h 1215"/>
              <a:gd name="T8" fmla="*/ 2147483647 w 885"/>
              <a:gd name="T9" fmla="*/ 2147483647 h 1215"/>
              <a:gd name="T10" fmla="*/ 2147483647 w 885"/>
              <a:gd name="T11" fmla="*/ 2147483647 h 1215"/>
              <a:gd name="T12" fmla="*/ 2147483647 w 885"/>
              <a:gd name="T13" fmla="*/ 2147483647 h 1215"/>
              <a:gd name="T14" fmla="*/ 2147483647 w 885"/>
              <a:gd name="T15" fmla="*/ 2147483647 h 1215"/>
              <a:gd name="T16" fmla="*/ 2147483647 w 885"/>
              <a:gd name="T17" fmla="*/ 2147483647 h 1215"/>
              <a:gd name="T18" fmla="*/ 2147483647 w 885"/>
              <a:gd name="T19" fmla="*/ 2147483647 h 1215"/>
              <a:gd name="T20" fmla="*/ 2147483647 w 885"/>
              <a:gd name="T21" fmla="*/ 2147483647 h 1215"/>
              <a:gd name="T22" fmla="*/ 2147483647 w 885"/>
              <a:gd name="T23" fmla="*/ 2147483647 h 1215"/>
              <a:gd name="T24" fmla="*/ 2147483647 w 885"/>
              <a:gd name="T25" fmla="*/ 2147483647 h 1215"/>
              <a:gd name="T26" fmla="*/ 2147483647 w 885"/>
              <a:gd name="T27" fmla="*/ 2147483647 h 1215"/>
              <a:gd name="T28" fmla="*/ 2147483647 w 885"/>
              <a:gd name="T29" fmla="*/ 2147483647 h 1215"/>
              <a:gd name="T30" fmla="*/ 2147483647 w 885"/>
              <a:gd name="T31" fmla="*/ 2147483647 h 1215"/>
              <a:gd name="T32" fmla="*/ 2147483647 w 885"/>
              <a:gd name="T33" fmla="*/ 2147483647 h 1215"/>
              <a:gd name="T34" fmla="*/ 2147483647 w 885"/>
              <a:gd name="T35" fmla="*/ 2147483647 h 1215"/>
              <a:gd name="T36" fmla="*/ 2147483647 w 885"/>
              <a:gd name="T37" fmla="*/ 2147483647 h 1215"/>
              <a:gd name="T38" fmla="*/ 2147483647 w 885"/>
              <a:gd name="T39" fmla="*/ 2147483647 h 1215"/>
              <a:gd name="T40" fmla="*/ 2147483647 w 885"/>
              <a:gd name="T41" fmla="*/ 2147483647 h 1215"/>
              <a:gd name="T42" fmla="*/ 2147483647 w 885"/>
              <a:gd name="T43" fmla="*/ 2147483647 h 1215"/>
              <a:gd name="T44" fmla="*/ 2147483647 w 885"/>
              <a:gd name="T45" fmla="*/ 2147483647 h 1215"/>
              <a:gd name="T46" fmla="*/ 2147483647 w 885"/>
              <a:gd name="T47" fmla="*/ 2147483647 h 1215"/>
              <a:gd name="T48" fmla="*/ 2147483647 w 885"/>
              <a:gd name="T49" fmla="*/ 2147483647 h 1215"/>
              <a:gd name="T50" fmla="*/ 2147483647 w 885"/>
              <a:gd name="T51" fmla="*/ 2147483647 h 1215"/>
              <a:gd name="T52" fmla="*/ 2147483647 w 885"/>
              <a:gd name="T53" fmla="*/ 2147483647 h 1215"/>
              <a:gd name="T54" fmla="*/ 2147483647 w 885"/>
              <a:gd name="T55" fmla="*/ 2147483647 h 1215"/>
              <a:gd name="T56" fmla="*/ 2147483647 w 885"/>
              <a:gd name="T57" fmla="*/ 2147483647 h 1215"/>
              <a:gd name="T58" fmla="*/ 2147483647 w 885"/>
              <a:gd name="T59" fmla="*/ 2147483647 h 1215"/>
              <a:gd name="T60" fmla="*/ 2147483647 w 885"/>
              <a:gd name="T61" fmla="*/ 2147483647 h 1215"/>
              <a:gd name="T62" fmla="*/ 2147483647 w 885"/>
              <a:gd name="T63" fmla="*/ 2147483647 h 1215"/>
              <a:gd name="T64" fmla="*/ 2147483647 w 885"/>
              <a:gd name="T65" fmla="*/ 2147483647 h 1215"/>
              <a:gd name="T66" fmla="*/ 2147483647 w 885"/>
              <a:gd name="T67" fmla="*/ 2147483647 h 1215"/>
              <a:gd name="T68" fmla="*/ 2147483647 w 885"/>
              <a:gd name="T69" fmla="*/ 2147483647 h 1215"/>
              <a:gd name="T70" fmla="*/ 2147483647 w 885"/>
              <a:gd name="T71" fmla="*/ 2147483647 h 1215"/>
              <a:gd name="T72" fmla="*/ 2147483647 w 885"/>
              <a:gd name="T73" fmla="*/ 2147483647 h 1215"/>
              <a:gd name="T74" fmla="*/ 2147483647 w 885"/>
              <a:gd name="T75" fmla="*/ 2147483647 h 1215"/>
              <a:gd name="T76" fmla="*/ 2147483647 w 885"/>
              <a:gd name="T77" fmla="*/ 2147483647 h 1215"/>
              <a:gd name="T78" fmla="*/ 2147483647 w 885"/>
              <a:gd name="T79" fmla="*/ 2147483647 h 1215"/>
              <a:gd name="T80" fmla="*/ 2147483647 w 885"/>
              <a:gd name="T81" fmla="*/ 2147483647 h 1215"/>
              <a:gd name="T82" fmla="*/ 2147483647 w 885"/>
              <a:gd name="T83" fmla="*/ 2147483647 h 1215"/>
              <a:gd name="T84" fmla="*/ 2147483647 w 885"/>
              <a:gd name="T85" fmla="*/ 2147483647 h 1215"/>
              <a:gd name="T86" fmla="*/ 2147483647 w 885"/>
              <a:gd name="T87" fmla="*/ 2147483647 h 1215"/>
              <a:gd name="T88" fmla="*/ 2147483647 w 885"/>
              <a:gd name="T89" fmla="*/ 2147483647 h 1215"/>
              <a:gd name="T90" fmla="*/ 2147483647 w 885"/>
              <a:gd name="T91" fmla="*/ 2147483647 h 1215"/>
              <a:gd name="T92" fmla="*/ 2147483647 w 885"/>
              <a:gd name="T93" fmla="*/ 2147483647 h 1215"/>
              <a:gd name="T94" fmla="*/ 2147483647 w 885"/>
              <a:gd name="T95" fmla="*/ 2147483647 h 1215"/>
              <a:gd name="T96" fmla="*/ 2147483647 w 885"/>
              <a:gd name="T97" fmla="*/ 2147483647 h 1215"/>
              <a:gd name="T98" fmla="*/ 2147483647 w 885"/>
              <a:gd name="T99" fmla="*/ 2147483647 h 1215"/>
              <a:gd name="T100" fmla="*/ 2147483647 w 885"/>
              <a:gd name="T101" fmla="*/ 2147483647 h 1215"/>
              <a:gd name="T102" fmla="*/ 2147483647 w 885"/>
              <a:gd name="T103" fmla="*/ 2147483647 h 1215"/>
              <a:gd name="T104" fmla="*/ 2147483647 w 885"/>
              <a:gd name="T105" fmla="*/ 2147483647 h 1215"/>
              <a:gd name="T106" fmla="*/ 2147483647 w 885"/>
              <a:gd name="T107" fmla="*/ 2147483647 h 1215"/>
              <a:gd name="T108" fmla="*/ 2147483647 w 885"/>
              <a:gd name="T109" fmla="*/ 2147483647 h 1215"/>
              <a:gd name="T110" fmla="*/ 2147483647 w 885"/>
              <a:gd name="T111" fmla="*/ 2147483647 h 1215"/>
              <a:gd name="T112" fmla="*/ 2147483647 w 885"/>
              <a:gd name="T113" fmla="*/ 2147483647 h 1215"/>
              <a:gd name="T114" fmla="*/ 2147483647 w 885"/>
              <a:gd name="T115" fmla="*/ 2147483647 h 12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85" h="1215">
                <a:moveTo>
                  <a:pt x="353" y="78"/>
                </a:moveTo>
                <a:lnTo>
                  <a:pt x="370" y="95"/>
                </a:lnTo>
                <a:lnTo>
                  <a:pt x="388" y="114"/>
                </a:lnTo>
                <a:lnTo>
                  <a:pt x="405" y="133"/>
                </a:lnTo>
                <a:lnTo>
                  <a:pt x="420" y="152"/>
                </a:lnTo>
                <a:lnTo>
                  <a:pt x="435" y="172"/>
                </a:lnTo>
                <a:lnTo>
                  <a:pt x="451" y="192"/>
                </a:lnTo>
                <a:lnTo>
                  <a:pt x="467" y="212"/>
                </a:lnTo>
                <a:lnTo>
                  <a:pt x="483" y="232"/>
                </a:lnTo>
                <a:lnTo>
                  <a:pt x="485" y="234"/>
                </a:lnTo>
                <a:lnTo>
                  <a:pt x="490" y="241"/>
                </a:lnTo>
                <a:lnTo>
                  <a:pt x="498" y="254"/>
                </a:lnTo>
                <a:lnTo>
                  <a:pt x="509" y="268"/>
                </a:lnTo>
                <a:lnTo>
                  <a:pt x="522" y="287"/>
                </a:lnTo>
                <a:lnTo>
                  <a:pt x="538" y="307"/>
                </a:lnTo>
                <a:lnTo>
                  <a:pt x="553" y="329"/>
                </a:lnTo>
                <a:lnTo>
                  <a:pt x="569" y="354"/>
                </a:lnTo>
                <a:lnTo>
                  <a:pt x="586" y="379"/>
                </a:lnTo>
                <a:lnTo>
                  <a:pt x="602" y="403"/>
                </a:lnTo>
                <a:lnTo>
                  <a:pt x="619" y="428"/>
                </a:lnTo>
                <a:lnTo>
                  <a:pt x="633" y="451"/>
                </a:lnTo>
                <a:lnTo>
                  <a:pt x="646" y="475"/>
                </a:lnTo>
                <a:lnTo>
                  <a:pt x="657" y="494"/>
                </a:lnTo>
                <a:lnTo>
                  <a:pt x="665" y="512"/>
                </a:lnTo>
                <a:lnTo>
                  <a:pt x="671" y="526"/>
                </a:lnTo>
                <a:lnTo>
                  <a:pt x="688" y="576"/>
                </a:lnTo>
                <a:lnTo>
                  <a:pt x="702" y="626"/>
                </a:lnTo>
                <a:lnTo>
                  <a:pt x="717" y="677"/>
                </a:lnTo>
                <a:lnTo>
                  <a:pt x="729" y="727"/>
                </a:lnTo>
                <a:lnTo>
                  <a:pt x="740" y="780"/>
                </a:lnTo>
                <a:lnTo>
                  <a:pt x="750" y="832"/>
                </a:lnTo>
                <a:lnTo>
                  <a:pt x="761" y="883"/>
                </a:lnTo>
                <a:lnTo>
                  <a:pt x="771" y="936"/>
                </a:lnTo>
                <a:lnTo>
                  <a:pt x="778" y="938"/>
                </a:lnTo>
                <a:lnTo>
                  <a:pt x="786" y="936"/>
                </a:lnTo>
                <a:lnTo>
                  <a:pt x="791" y="932"/>
                </a:lnTo>
                <a:lnTo>
                  <a:pt x="796" y="925"/>
                </a:lnTo>
                <a:lnTo>
                  <a:pt x="791" y="879"/>
                </a:lnTo>
                <a:lnTo>
                  <a:pt x="784" y="834"/>
                </a:lnTo>
                <a:lnTo>
                  <a:pt x="775" y="790"/>
                </a:lnTo>
                <a:lnTo>
                  <a:pt x="766" y="745"/>
                </a:lnTo>
                <a:lnTo>
                  <a:pt x="727" y="592"/>
                </a:lnTo>
                <a:lnTo>
                  <a:pt x="721" y="565"/>
                </a:lnTo>
                <a:lnTo>
                  <a:pt x="713" y="537"/>
                </a:lnTo>
                <a:lnTo>
                  <a:pt x="702" y="512"/>
                </a:lnTo>
                <a:lnTo>
                  <a:pt x="689" y="487"/>
                </a:lnTo>
                <a:lnTo>
                  <a:pt x="676" y="462"/>
                </a:lnTo>
                <a:lnTo>
                  <a:pt x="661" y="438"/>
                </a:lnTo>
                <a:lnTo>
                  <a:pt x="645" y="414"/>
                </a:lnTo>
                <a:lnTo>
                  <a:pt x="631" y="390"/>
                </a:lnTo>
                <a:lnTo>
                  <a:pt x="562" y="289"/>
                </a:lnTo>
                <a:lnTo>
                  <a:pt x="569" y="287"/>
                </a:lnTo>
                <a:lnTo>
                  <a:pt x="577" y="284"/>
                </a:lnTo>
                <a:lnTo>
                  <a:pt x="585" y="281"/>
                </a:lnTo>
                <a:lnTo>
                  <a:pt x="591" y="278"/>
                </a:lnTo>
                <a:lnTo>
                  <a:pt x="599" y="274"/>
                </a:lnTo>
                <a:lnTo>
                  <a:pt x="606" y="271"/>
                </a:lnTo>
                <a:lnTo>
                  <a:pt x="612" y="268"/>
                </a:lnTo>
                <a:lnTo>
                  <a:pt x="619" y="263"/>
                </a:lnTo>
                <a:lnTo>
                  <a:pt x="625" y="266"/>
                </a:lnTo>
                <a:lnTo>
                  <a:pt x="632" y="267"/>
                </a:lnTo>
                <a:lnTo>
                  <a:pt x="639" y="267"/>
                </a:lnTo>
                <a:lnTo>
                  <a:pt x="645" y="265"/>
                </a:lnTo>
                <a:lnTo>
                  <a:pt x="651" y="257"/>
                </a:lnTo>
                <a:lnTo>
                  <a:pt x="656" y="250"/>
                </a:lnTo>
                <a:lnTo>
                  <a:pt x="660" y="241"/>
                </a:lnTo>
                <a:lnTo>
                  <a:pt x="661" y="233"/>
                </a:lnTo>
                <a:lnTo>
                  <a:pt x="661" y="245"/>
                </a:lnTo>
                <a:lnTo>
                  <a:pt x="660" y="259"/>
                </a:lnTo>
                <a:lnTo>
                  <a:pt x="656" y="274"/>
                </a:lnTo>
                <a:lnTo>
                  <a:pt x="654" y="290"/>
                </a:lnTo>
                <a:lnTo>
                  <a:pt x="654" y="305"/>
                </a:lnTo>
                <a:lnTo>
                  <a:pt x="656" y="320"/>
                </a:lnTo>
                <a:lnTo>
                  <a:pt x="664" y="330"/>
                </a:lnTo>
                <a:lnTo>
                  <a:pt x="677" y="340"/>
                </a:lnTo>
                <a:lnTo>
                  <a:pt x="686" y="338"/>
                </a:lnTo>
                <a:lnTo>
                  <a:pt x="694" y="333"/>
                </a:lnTo>
                <a:lnTo>
                  <a:pt x="701" y="327"/>
                </a:lnTo>
                <a:lnTo>
                  <a:pt x="709" y="323"/>
                </a:lnTo>
                <a:lnTo>
                  <a:pt x="711" y="337"/>
                </a:lnTo>
                <a:lnTo>
                  <a:pt x="712" y="352"/>
                </a:lnTo>
                <a:lnTo>
                  <a:pt x="712" y="368"/>
                </a:lnTo>
                <a:lnTo>
                  <a:pt x="712" y="384"/>
                </a:lnTo>
                <a:lnTo>
                  <a:pt x="715" y="400"/>
                </a:lnTo>
                <a:lnTo>
                  <a:pt x="719" y="413"/>
                </a:lnTo>
                <a:lnTo>
                  <a:pt x="727" y="425"/>
                </a:lnTo>
                <a:lnTo>
                  <a:pt x="740" y="433"/>
                </a:lnTo>
                <a:lnTo>
                  <a:pt x="749" y="432"/>
                </a:lnTo>
                <a:lnTo>
                  <a:pt x="756" y="429"/>
                </a:lnTo>
                <a:lnTo>
                  <a:pt x="764" y="424"/>
                </a:lnTo>
                <a:lnTo>
                  <a:pt x="769" y="416"/>
                </a:lnTo>
                <a:lnTo>
                  <a:pt x="771" y="428"/>
                </a:lnTo>
                <a:lnTo>
                  <a:pt x="771" y="443"/>
                </a:lnTo>
                <a:lnTo>
                  <a:pt x="769" y="458"/>
                </a:lnTo>
                <a:lnTo>
                  <a:pt x="769" y="473"/>
                </a:lnTo>
                <a:lnTo>
                  <a:pt x="771" y="489"/>
                </a:lnTo>
                <a:lnTo>
                  <a:pt x="776" y="501"/>
                </a:lnTo>
                <a:lnTo>
                  <a:pt x="786" y="511"/>
                </a:lnTo>
                <a:lnTo>
                  <a:pt x="801" y="516"/>
                </a:lnTo>
                <a:lnTo>
                  <a:pt x="813" y="512"/>
                </a:lnTo>
                <a:lnTo>
                  <a:pt x="815" y="523"/>
                </a:lnTo>
                <a:lnTo>
                  <a:pt x="815" y="536"/>
                </a:lnTo>
                <a:lnTo>
                  <a:pt x="815" y="550"/>
                </a:lnTo>
                <a:lnTo>
                  <a:pt x="815" y="565"/>
                </a:lnTo>
                <a:lnTo>
                  <a:pt x="817" y="578"/>
                </a:lnTo>
                <a:lnTo>
                  <a:pt x="821" y="590"/>
                </a:lnTo>
                <a:lnTo>
                  <a:pt x="831" y="599"/>
                </a:lnTo>
                <a:lnTo>
                  <a:pt x="844" y="603"/>
                </a:lnTo>
                <a:lnTo>
                  <a:pt x="843" y="621"/>
                </a:lnTo>
                <a:lnTo>
                  <a:pt x="842" y="639"/>
                </a:lnTo>
                <a:lnTo>
                  <a:pt x="848" y="656"/>
                </a:lnTo>
                <a:lnTo>
                  <a:pt x="862" y="666"/>
                </a:lnTo>
                <a:lnTo>
                  <a:pt x="871" y="679"/>
                </a:lnTo>
                <a:lnTo>
                  <a:pt x="874" y="698"/>
                </a:lnTo>
                <a:lnTo>
                  <a:pt x="874" y="719"/>
                </a:lnTo>
                <a:lnTo>
                  <a:pt x="873" y="737"/>
                </a:lnTo>
                <a:lnTo>
                  <a:pt x="872" y="759"/>
                </a:lnTo>
                <a:lnTo>
                  <a:pt x="872" y="780"/>
                </a:lnTo>
                <a:lnTo>
                  <a:pt x="875" y="802"/>
                </a:lnTo>
                <a:lnTo>
                  <a:pt x="880" y="823"/>
                </a:lnTo>
                <a:lnTo>
                  <a:pt x="885" y="955"/>
                </a:lnTo>
                <a:lnTo>
                  <a:pt x="812" y="712"/>
                </a:lnTo>
                <a:lnTo>
                  <a:pt x="807" y="682"/>
                </a:lnTo>
                <a:lnTo>
                  <a:pt x="801" y="653"/>
                </a:lnTo>
                <a:lnTo>
                  <a:pt x="795" y="623"/>
                </a:lnTo>
                <a:lnTo>
                  <a:pt x="788" y="594"/>
                </a:lnTo>
                <a:lnTo>
                  <a:pt x="782" y="565"/>
                </a:lnTo>
                <a:lnTo>
                  <a:pt x="775" y="536"/>
                </a:lnTo>
                <a:lnTo>
                  <a:pt x="768" y="507"/>
                </a:lnTo>
                <a:lnTo>
                  <a:pt x="762" y="478"/>
                </a:lnTo>
                <a:lnTo>
                  <a:pt x="757" y="473"/>
                </a:lnTo>
                <a:lnTo>
                  <a:pt x="752" y="470"/>
                </a:lnTo>
                <a:lnTo>
                  <a:pt x="746" y="470"/>
                </a:lnTo>
                <a:lnTo>
                  <a:pt x="741" y="472"/>
                </a:lnTo>
                <a:lnTo>
                  <a:pt x="742" y="482"/>
                </a:lnTo>
                <a:lnTo>
                  <a:pt x="746" y="509"/>
                </a:lnTo>
                <a:lnTo>
                  <a:pt x="753" y="547"/>
                </a:lnTo>
                <a:lnTo>
                  <a:pt x="761" y="591"/>
                </a:lnTo>
                <a:lnTo>
                  <a:pt x="768" y="637"/>
                </a:lnTo>
                <a:lnTo>
                  <a:pt x="776" y="679"/>
                </a:lnTo>
                <a:lnTo>
                  <a:pt x="783" y="713"/>
                </a:lnTo>
                <a:lnTo>
                  <a:pt x="787" y="733"/>
                </a:lnTo>
                <a:lnTo>
                  <a:pt x="789" y="742"/>
                </a:lnTo>
                <a:lnTo>
                  <a:pt x="796" y="765"/>
                </a:lnTo>
                <a:lnTo>
                  <a:pt x="804" y="797"/>
                </a:lnTo>
                <a:lnTo>
                  <a:pt x="813" y="834"/>
                </a:lnTo>
                <a:lnTo>
                  <a:pt x="823" y="872"/>
                </a:lnTo>
                <a:lnTo>
                  <a:pt x="832" y="905"/>
                </a:lnTo>
                <a:lnTo>
                  <a:pt x="838" y="931"/>
                </a:lnTo>
                <a:lnTo>
                  <a:pt x="840" y="943"/>
                </a:lnTo>
                <a:lnTo>
                  <a:pt x="818" y="943"/>
                </a:lnTo>
                <a:lnTo>
                  <a:pt x="797" y="943"/>
                </a:lnTo>
                <a:lnTo>
                  <a:pt x="775" y="943"/>
                </a:lnTo>
                <a:lnTo>
                  <a:pt x="754" y="943"/>
                </a:lnTo>
                <a:lnTo>
                  <a:pt x="732" y="942"/>
                </a:lnTo>
                <a:lnTo>
                  <a:pt x="710" y="940"/>
                </a:lnTo>
                <a:lnTo>
                  <a:pt x="689" y="938"/>
                </a:lnTo>
                <a:lnTo>
                  <a:pt x="667" y="935"/>
                </a:lnTo>
                <a:lnTo>
                  <a:pt x="646" y="933"/>
                </a:lnTo>
                <a:lnTo>
                  <a:pt x="625" y="930"/>
                </a:lnTo>
                <a:lnTo>
                  <a:pt x="605" y="925"/>
                </a:lnTo>
                <a:lnTo>
                  <a:pt x="584" y="921"/>
                </a:lnTo>
                <a:lnTo>
                  <a:pt x="563" y="916"/>
                </a:lnTo>
                <a:lnTo>
                  <a:pt x="543" y="911"/>
                </a:lnTo>
                <a:lnTo>
                  <a:pt x="523" y="904"/>
                </a:lnTo>
                <a:lnTo>
                  <a:pt x="503" y="898"/>
                </a:lnTo>
                <a:lnTo>
                  <a:pt x="497" y="898"/>
                </a:lnTo>
                <a:lnTo>
                  <a:pt x="490" y="900"/>
                </a:lnTo>
                <a:lnTo>
                  <a:pt x="485" y="903"/>
                </a:lnTo>
                <a:lnTo>
                  <a:pt x="479" y="908"/>
                </a:lnTo>
                <a:lnTo>
                  <a:pt x="474" y="913"/>
                </a:lnTo>
                <a:lnTo>
                  <a:pt x="470" y="918"/>
                </a:lnTo>
                <a:lnTo>
                  <a:pt x="468" y="921"/>
                </a:lnTo>
                <a:lnTo>
                  <a:pt x="467" y="922"/>
                </a:lnTo>
                <a:lnTo>
                  <a:pt x="465" y="916"/>
                </a:lnTo>
                <a:lnTo>
                  <a:pt x="467" y="910"/>
                </a:lnTo>
                <a:lnTo>
                  <a:pt x="468" y="902"/>
                </a:lnTo>
                <a:lnTo>
                  <a:pt x="466" y="894"/>
                </a:lnTo>
                <a:lnTo>
                  <a:pt x="445" y="881"/>
                </a:lnTo>
                <a:lnTo>
                  <a:pt x="450" y="859"/>
                </a:lnTo>
                <a:lnTo>
                  <a:pt x="446" y="836"/>
                </a:lnTo>
                <a:lnTo>
                  <a:pt x="440" y="813"/>
                </a:lnTo>
                <a:lnTo>
                  <a:pt x="435" y="791"/>
                </a:lnTo>
                <a:lnTo>
                  <a:pt x="428" y="760"/>
                </a:lnTo>
                <a:lnTo>
                  <a:pt x="420" y="730"/>
                </a:lnTo>
                <a:lnTo>
                  <a:pt x="411" y="699"/>
                </a:lnTo>
                <a:lnTo>
                  <a:pt x="402" y="668"/>
                </a:lnTo>
                <a:lnTo>
                  <a:pt x="395" y="637"/>
                </a:lnTo>
                <a:lnTo>
                  <a:pt x="387" y="606"/>
                </a:lnTo>
                <a:lnTo>
                  <a:pt x="381" y="575"/>
                </a:lnTo>
                <a:lnTo>
                  <a:pt x="378" y="542"/>
                </a:lnTo>
                <a:lnTo>
                  <a:pt x="370" y="516"/>
                </a:lnTo>
                <a:lnTo>
                  <a:pt x="365" y="490"/>
                </a:lnTo>
                <a:lnTo>
                  <a:pt x="361" y="464"/>
                </a:lnTo>
                <a:lnTo>
                  <a:pt x="356" y="437"/>
                </a:lnTo>
                <a:lnTo>
                  <a:pt x="351" y="411"/>
                </a:lnTo>
                <a:lnTo>
                  <a:pt x="342" y="387"/>
                </a:lnTo>
                <a:lnTo>
                  <a:pt x="329" y="363"/>
                </a:lnTo>
                <a:lnTo>
                  <a:pt x="310" y="343"/>
                </a:lnTo>
                <a:lnTo>
                  <a:pt x="298" y="333"/>
                </a:lnTo>
                <a:lnTo>
                  <a:pt x="286" y="324"/>
                </a:lnTo>
                <a:lnTo>
                  <a:pt x="273" y="315"/>
                </a:lnTo>
                <a:lnTo>
                  <a:pt x="259" y="307"/>
                </a:lnTo>
                <a:lnTo>
                  <a:pt x="246" y="300"/>
                </a:lnTo>
                <a:lnTo>
                  <a:pt x="233" y="291"/>
                </a:lnTo>
                <a:lnTo>
                  <a:pt x="220" y="283"/>
                </a:lnTo>
                <a:lnTo>
                  <a:pt x="207" y="274"/>
                </a:lnTo>
                <a:lnTo>
                  <a:pt x="201" y="274"/>
                </a:lnTo>
                <a:lnTo>
                  <a:pt x="197" y="277"/>
                </a:lnTo>
                <a:lnTo>
                  <a:pt x="192" y="279"/>
                </a:lnTo>
                <a:lnTo>
                  <a:pt x="189" y="283"/>
                </a:lnTo>
                <a:lnTo>
                  <a:pt x="189" y="295"/>
                </a:lnTo>
                <a:lnTo>
                  <a:pt x="211" y="314"/>
                </a:lnTo>
                <a:lnTo>
                  <a:pt x="233" y="333"/>
                </a:lnTo>
                <a:lnTo>
                  <a:pt x="255" y="351"/>
                </a:lnTo>
                <a:lnTo>
                  <a:pt x="276" y="371"/>
                </a:lnTo>
                <a:lnTo>
                  <a:pt x="294" y="392"/>
                </a:lnTo>
                <a:lnTo>
                  <a:pt x="309" y="414"/>
                </a:lnTo>
                <a:lnTo>
                  <a:pt x="320" y="439"/>
                </a:lnTo>
                <a:lnTo>
                  <a:pt x="325" y="467"/>
                </a:lnTo>
                <a:lnTo>
                  <a:pt x="332" y="514"/>
                </a:lnTo>
                <a:lnTo>
                  <a:pt x="339" y="561"/>
                </a:lnTo>
                <a:lnTo>
                  <a:pt x="347" y="609"/>
                </a:lnTo>
                <a:lnTo>
                  <a:pt x="356" y="655"/>
                </a:lnTo>
                <a:lnTo>
                  <a:pt x="367" y="701"/>
                </a:lnTo>
                <a:lnTo>
                  <a:pt x="379" y="746"/>
                </a:lnTo>
                <a:lnTo>
                  <a:pt x="392" y="790"/>
                </a:lnTo>
                <a:lnTo>
                  <a:pt x="408" y="834"/>
                </a:lnTo>
                <a:lnTo>
                  <a:pt x="411" y="855"/>
                </a:lnTo>
                <a:lnTo>
                  <a:pt x="410" y="876"/>
                </a:lnTo>
                <a:lnTo>
                  <a:pt x="411" y="894"/>
                </a:lnTo>
                <a:lnTo>
                  <a:pt x="422" y="912"/>
                </a:lnTo>
                <a:lnTo>
                  <a:pt x="425" y="910"/>
                </a:lnTo>
                <a:lnTo>
                  <a:pt x="430" y="910"/>
                </a:lnTo>
                <a:lnTo>
                  <a:pt x="433" y="910"/>
                </a:lnTo>
                <a:lnTo>
                  <a:pt x="436" y="908"/>
                </a:lnTo>
                <a:lnTo>
                  <a:pt x="439" y="915"/>
                </a:lnTo>
                <a:lnTo>
                  <a:pt x="436" y="924"/>
                </a:lnTo>
                <a:lnTo>
                  <a:pt x="436" y="933"/>
                </a:lnTo>
                <a:lnTo>
                  <a:pt x="443" y="940"/>
                </a:lnTo>
                <a:lnTo>
                  <a:pt x="457" y="938"/>
                </a:lnTo>
                <a:lnTo>
                  <a:pt x="454" y="943"/>
                </a:lnTo>
                <a:lnTo>
                  <a:pt x="453" y="948"/>
                </a:lnTo>
                <a:lnTo>
                  <a:pt x="453" y="954"/>
                </a:lnTo>
                <a:lnTo>
                  <a:pt x="455" y="958"/>
                </a:lnTo>
                <a:lnTo>
                  <a:pt x="459" y="960"/>
                </a:lnTo>
                <a:lnTo>
                  <a:pt x="465" y="959"/>
                </a:lnTo>
                <a:lnTo>
                  <a:pt x="472" y="957"/>
                </a:lnTo>
                <a:lnTo>
                  <a:pt x="479" y="954"/>
                </a:lnTo>
                <a:lnTo>
                  <a:pt x="486" y="950"/>
                </a:lnTo>
                <a:lnTo>
                  <a:pt x="491" y="946"/>
                </a:lnTo>
                <a:lnTo>
                  <a:pt x="496" y="942"/>
                </a:lnTo>
                <a:lnTo>
                  <a:pt x="498" y="937"/>
                </a:lnTo>
                <a:lnTo>
                  <a:pt x="518" y="944"/>
                </a:lnTo>
                <a:lnTo>
                  <a:pt x="538" y="949"/>
                </a:lnTo>
                <a:lnTo>
                  <a:pt x="557" y="954"/>
                </a:lnTo>
                <a:lnTo>
                  <a:pt x="578" y="958"/>
                </a:lnTo>
                <a:lnTo>
                  <a:pt x="598" y="961"/>
                </a:lnTo>
                <a:lnTo>
                  <a:pt x="619" y="964"/>
                </a:lnTo>
                <a:lnTo>
                  <a:pt x="640" y="966"/>
                </a:lnTo>
                <a:lnTo>
                  <a:pt x="661" y="968"/>
                </a:lnTo>
                <a:lnTo>
                  <a:pt x="682" y="970"/>
                </a:lnTo>
                <a:lnTo>
                  <a:pt x="702" y="971"/>
                </a:lnTo>
                <a:lnTo>
                  <a:pt x="723" y="972"/>
                </a:lnTo>
                <a:lnTo>
                  <a:pt x="745" y="974"/>
                </a:lnTo>
                <a:lnTo>
                  <a:pt x="766" y="975"/>
                </a:lnTo>
                <a:lnTo>
                  <a:pt x="787" y="976"/>
                </a:lnTo>
                <a:lnTo>
                  <a:pt x="807" y="977"/>
                </a:lnTo>
                <a:lnTo>
                  <a:pt x="828" y="978"/>
                </a:lnTo>
                <a:lnTo>
                  <a:pt x="820" y="1005"/>
                </a:lnTo>
                <a:lnTo>
                  <a:pt x="813" y="1034"/>
                </a:lnTo>
                <a:lnTo>
                  <a:pt x="808" y="1063"/>
                </a:lnTo>
                <a:lnTo>
                  <a:pt x="804" y="1092"/>
                </a:lnTo>
                <a:lnTo>
                  <a:pt x="800" y="1123"/>
                </a:lnTo>
                <a:lnTo>
                  <a:pt x="800" y="1154"/>
                </a:lnTo>
                <a:lnTo>
                  <a:pt x="801" y="1185"/>
                </a:lnTo>
                <a:lnTo>
                  <a:pt x="806" y="1215"/>
                </a:lnTo>
                <a:lnTo>
                  <a:pt x="789" y="1212"/>
                </a:lnTo>
                <a:lnTo>
                  <a:pt x="773" y="1209"/>
                </a:lnTo>
                <a:lnTo>
                  <a:pt x="756" y="1206"/>
                </a:lnTo>
                <a:lnTo>
                  <a:pt x="740" y="1201"/>
                </a:lnTo>
                <a:lnTo>
                  <a:pt x="724" y="1196"/>
                </a:lnTo>
                <a:lnTo>
                  <a:pt x="709" y="1191"/>
                </a:lnTo>
                <a:lnTo>
                  <a:pt x="693" y="1186"/>
                </a:lnTo>
                <a:lnTo>
                  <a:pt x="677" y="1181"/>
                </a:lnTo>
                <a:lnTo>
                  <a:pt x="661" y="1177"/>
                </a:lnTo>
                <a:lnTo>
                  <a:pt x="645" y="1173"/>
                </a:lnTo>
                <a:lnTo>
                  <a:pt x="629" y="1168"/>
                </a:lnTo>
                <a:lnTo>
                  <a:pt x="612" y="1165"/>
                </a:lnTo>
                <a:lnTo>
                  <a:pt x="596" y="1162"/>
                </a:lnTo>
                <a:lnTo>
                  <a:pt x="579" y="1159"/>
                </a:lnTo>
                <a:lnTo>
                  <a:pt x="562" y="1157"/>
                </a:lnTo>
                <a:lnTo>
                  <a:pt x="544" y="1157"/>
                </a:lnTo>
                <a:lnTo>
                  <a:pt x="385" y="1162"/>
                </a:lnTo>
                <a:lnTo>
                  <a:pt x="363" y="1163"/>
                </a:lnTo>
                <a:lnTo>
                  <a:pt x="341" y="1163"/>
                </a:lnTo>
                <a:lnTo>
                  <a:pt x="318" y="1163"/>
                </a:lnTo>
                <a:lnTo>
                  <a:pt x="297" y="1162"/>
                </a:lnTo>
                <a:lnTo>
                  <a:pt x="275" y="1159"/>
                </a:lnTo>
                <a:lnTo>
                  <a:pt x="253" y="1156"/>
                </a:lnTo>
                <a:lnTo>
                  <a:pt x="232" y="1152"/>
                </a:lnTo>
                <a:lnTo>
                  <a:pt x="211" y="1147"/>
                </a:lnTo>
                <a:lnTo>
                  <a:pt x="192" y="1125"/>
                </a:lnTo>
                <a:lnTo>
                  <a:pt x="177" y="1101"/>
                </a:lnTo>
                <a:lnTo>
                  <a:pt x="165" y="1076"/>
                </a:lnTo>
                <a:lnTo>
                  <a:pt x="155" y="1049"/>
                </a:lnTo>
                <a:lnTo>
                  <a:pt x="146" y="1022"/>
                </a:lnTo>
                <a:lnTo>
                  <a:pt x="136" y="996"/>
                </a:lnTo>
                <a:lnTo>
                  <a:pt x="125" y="969"/>
                </a:lnTo>
                <a:lnTo>
                  <a:pt x="111" y="944"/>
                </a:lnTo>
                <a:lnTo>
                  <a:pt x="103" y="925"/>
                </a:lnTo>
                <a:lnTo>
                  <a:pt x="97" y="907"/>
                </a:lnTo>
                <a:lnTo>
                  <a:pt x="89" y="888"/>
                </a:lnTo>
                <a:lnTo>
                  <a:pt x="84" y="868"/>
                </a:lnTo>
                <a:lnTo>
                  <a:pt x="78" y="849"/>
                </a:lnTo>
                <a:lnTo>
                  <a:pt x="74" y="828"/>
                </a:lnTo>
                <a:lnTo>
                  <a:pt x="73" y="809"/>
                </a:lnTo>
                <a:lnTo>
                  <a:pt x="73" y="787"/>
                </a:lnTo>
                <a:lnTo>
                  <a:pt x="68" y="768"/>
                </a:lnTo>
                <a:lnTo>
                  <a:pt x="62" y="749"/>
                </a:lnTo>
                <a:lnTo>
                  <a:pt x="53" y="732"/>
                </a:lnTo>
                <a:lnTo>
                  <a:pt x="45" y="715"/>
                </a:lnTo>
                <a:lnTo>
                  <a:pt x="37" y="698"/>
                </a:lnTo>
                <a:lnTo>
                  <a:pt x="31" y="679"/>
                </a:lnTo>
                <a:lnTo>
                  <a:pt x="27" y="659"/>
                </a:lnTo>
                <a:lnTo>
                  <a:pt x="27" y="638"/>
                </a:lnTo>
                <a:lnTo>
                  <a:pt x="33" y="600"/>
                </a:lnTo>
                <a:lnTo>
                  <a:pt x="33" y="561"/>
                </a:lnTo>
                <a:lnTo>
                  <a:pt x="27" y="525"/>
                </a:lnTo>
                <a:lnTo>
                  <a:pt x="20" y="488"/>
                </a:lnTo>
                <a:lnTo>
                  <a:pt x="12" y="451"/>
                </a:lnTo>
                <a:lnTo>
                  <a:pt x="4" y="415"/>
                </a:lnTo>
                <a:lnTo>
                  <a:pt x="0" y="378"/>
                </a:lnTo>
                <a:lnTo>
                  <a:pt x="1" y="340"/>
                </a:lnTo>
                <a:lnTo>
                  <a:pt x="14" y="320"/>
                </a:lnTo>
                <a:lnTo>
                  <a:pt x="29" y="299"/>
                </a:lnTo>
                <a:lnTo>
                  <a:pt x="44" y="279"/>
                </a:lnTo>
                <a:lnTo>
                  <a:pt x="59" y="260"/>
                </a:lnTo>
                <a:lnTo>
                  <a:pt x="75" y="241"/>
                </a:lnTo>
                <a:lnTo>
                  <a:pt x="91" y="223"/>
                </a:lnTo>
                <a:lnTo>
                  <a:pt x="108" y="205"/>
                </a:lnTo>
                <a:lnTo>
                  <a:pt x="124" y="186"/>
                </a:lnTo>
                <a:lnTo>
                  <a:pt x="140" y="169"/>
                </a:lnTo>
                <a:lnTo>
                  <a:pt x="156" y="151"/>
                </a:lnTo>
                <a:lnTo>
                  <a:pt x="173" y="133"/>
                </a:lnTo>
                <a:lnTo>
                  <a:pt x="188" y="114"/>
                </a:lnTo>
                <a:lnTo>
                  <a:pt x="203" y="94"/>
                </a:lnTo>
                <a:lnTo>
                  <a:pt x="219" y="74"/>
                </a:lnTo>
                <a:lnTo>
                  <a:pt x="233" y="55"/>
                </a:lnTo>
                <a:lnTo>
                  <a:pt x="246" y="33"/>
                </a:lnTo>
                <a:lnTo>
                  <a:pt x="252" y="56"/>
                </a:lnTo>
                <a:lnTo>
                  <a:pt x="263" y="75"/>
                </a:lnTo>
                <a:lnTo>
                  <a:pt x="276" y="93"/>
                </a:lnTo>
                <a:lnTo>
                  <a:pt x="291" y="110"/>
                </a:lnTo>
                <a:lnTo>
                  <a:pt x="307" y="127"/>
                </a:lnTo>
                <a:lnTo>
                  <a:pt x="322" y="145"/>
                </a:lnTo>
                <a:lnTo>
                  <a:pt x="334" y="163"/>
                </a:lnTo>
                <a:lnTo>
                  <a:pt x="343" y="184"/>
                </a:lnTo>
                <a:lnTo>
                  <a:pt x="350" y="207"/>
                </a:lnTo>
                <a:lnTo>
                  <a:pt x="358" y="229"/>
                </a:lnTo>
                <a:lnTo>
                  <a:pt x="366" y="252"/>
                </a:lnTo>
                <a:lnTo>
                  <a:pt x="374" y="274"/>
                </a:lnTo>
                <a:lnTo>
                  <a:pt x="381" y="298"/>
                </a:lnTo>
                <a:lnTo>
                  <a:pt x="388" y="320"/>
                </a:lnTo>
                <a:lnTo>
                  <a:pt x="394" y="344"/>
                </a:lnTo>
                <a:lnTo>
                  <a:pt x="397" y="368"/>
                </a:lnTo>
                <a:lnTo>
                  <a:pt x="399" y="372"/>
                </a:lnTo>
                <a:lnTo>
                  <a:pt x="403" y="374"/>
                </a:lnTo>
                <a:lnTo>
                  <a:pt x="407" y="377"/>
                </a:lnTo>
                <a:lnTo>
                  <a:pt x="412" y="377"/>
                </a:lnTo>
                <a:lnTo>
                  <a:pt x="417" y="377"/>
                </a:lnTo>
                <a:lnTo>
                  <a:pt x="422" y="377"/>
                </a:lnTo>
                <a:lnTo>
                  <a:pt x="427" y="374"/>
                </a:lnTo>
                <a:lnTo>
                  <a:pt x="431" y="373"/>
                </a:lnTo>
                <a:lnTo>
                  <a:pt x="436" y="370"/>
                </a:lnTo>
                <a:lnTo>
                  <a:pt x="443" y="366"/>
                </a:lnTo>
                <a:lnTo>
                  <a:pt x="450" y="362"/>
                </a:lnTo>
                <a:lnTo>
                  <a:pt x="456" y="360"/>
                </a:lnTo>
                <a:lnTo>
                  <a:pt x="447" y="444"/>
                </a:lnTo>
                <a:lnTo>
                  <a:pt x="452" y="450"/>
                </a:lnTo>
                <a:lnTo>
                  <a:pt x="458" y="456"/>
                </a:lnTo>
                <a:lnTo>
                  <a:pt x="465" y="459"/>
                </a:lnTo>
                <a:lnTo>
                  <a:pt x="473" y="461"/>
                </a:lnTo>
                <a:lnTo>
                  <a:pt x="480" y="464"/>
                </a:lnTo>
                <a:lnTo>
                  <a:pt x="489" y="466"/>
                </a:lnTo>
                <a:lnTo>
                  <a:pt x="497" y="469"/>
                </a:lnTo>
                <a:lnTo>
                  <a:pt x="503" y="472"/>
                </a:lnTo>
                <a:lnTo>
                  <a:pt x="519" y="482"/>
                </a:lnTo>
                <a:lnTo>
                  <a:pt x="533" y="492"/>
                </a:lnTo>
                <a:lnTo>
                  <a:pt x="547" y="503"/>
                </a:lnTo>
                <a:lnTo>
                  <a:pt x="561" y="515"/>
                </a:lnTo>
                <a:lnTo>
                  <a:pt x="573" y="528"/>
                </a:lnTo>
                <a:lnTo>
                  <a:pt x="584" y="542"/>
                </a:lnTo>
                <a:lnTo>
                  <a:pt x="595" y="556"/>
                </a:lnTo>
                <a:lnTo>
                  <a:pt x="606" y="570"/>
                </a:lnTo>
                <a:lnTo>
                  <a:pt x="616" y="586"/>
                </a:lnTo>
                <a:lnTo>
                  <a:pt x="625" y="600"/>
                </a:lnTo>
                <a:lnTo>
                  <a:pt x="635" y="615"/>
                </a:lnTo>
                <a:lnTo>
                  <a:pt x="644" y="631"/>
                </a:lnTo>
                <a:lnTo>
                  <a:pt x="653" y="646"/>
                </a:lnTo>
                <a:lnTo>
                  <a:pt x="662" y="661"/>
                </a:lnTo>
                <a:lnTo>
                  <a:pt x="671" y="677"/>
                </a:lnTo>
                <a:lnTo>
                  <a:pt x="679" y="692"/>
                </a:lnTo>
                <a:lnTo>
                  <a:pt x="686" y="691"/>
                </a:lnTo>
                <a:lnTo>
                  <a:pt x="693" y="689"/>
                </a:lnTo>
                <a:lnTo>
                  <a:pt x="698" y="686"/>
                </a:lnTo>
                <a:lnTo>
                  <a:pt x="702" y="679"/>
                </a:lnTo>
                <a:lnTo>
                  <a:pt x="691" y="656"/>
                </a:lnTo>
                <a:lnTo>
                  <a:pt x="680" y="633"/>
                </a:lnTo>
                <a:lnTo>
                  <a:pt x="667" y="611"/>
                </a:lnTo>
                <a:lnTo>
                  <a:pt x="654" y="589"/>
                </a:lnTo>
                <a:lnTo>
                  <a:pt x="640" y="568"/>
                </a:lnTo>
                <a:lnTo>
                  <a:pt x="624" y="547"/>
                </a:lnTo>
                <a:lnTo>
                  <a:pt x="609" y="526"/>
                </a:lnTo>
                <a:lnTo>
                  <a:pt x="592" y="505"/>
                </a:lnTo>
                <a:lnTo>
                  <a:pt x="579" y="494"/>
                </a:lnTo>
                <a:lnTo>
                  <a:pt x="566" y="483"/>
                </a:lnTo>
                <a:lnTo>
                  <a:pt x="553" y="472"/>
                </a:lnTo>
                <a:lnTo>
                  <a:pt x="539" y="461"/>
                </a:lnTo>
                <a:lnTo>
                  <a:pt x="524" y="453"/>
                </a:lnTo>
                <a:lnTo>
                  <a:pt x="510" y="444"/>
                </a:lnTo>
                <a:lnTo>
                  <a:pt x="495" y="438"/>
                </a:lnTo>
                <a:lnTo>
                  <a:pt x="478" y="434"/>
                </a:lnTo>
                <a:lnTo>
                  <a:pt x="489" y="341"/>
                </a:lnTo>
                <a:lnTo>
                  <a:pt x="486" y="338"/>
                </a:lnTo>
                <a:lnTo>
                  <a:pt x="483" y="335"/>
                </a:lnTo>
                <a:lnTo>
                  <a:pt x="478" y="333"/>
                </a:lnTo>
                <a:lnTo>
                  <a:pt x="474" y="330"/>
                </a:lnTo>
                <a:lnTo>
                  <a:pt x="468" y="329"/>
                </a:lnTo>
                <a:lnTo>
                  <a:pt x="464" y="329"/>
                </a:lnTo>
                <a:lnTo>
                  <a:pt x="458" y="330"/>
                </a:lnTo>
                <a:lnTo>
                  <a:pt x="454" y="332"/>
                </a:lnTo>
                <a:lnTo>
                  <a:pt x="428" y="345"/>
                </a:lnTo>
                <a:lnTo>
                  <a:pt x="422" y="332"/>
                </a:lnTo>
                <a:lnTo>
                  <a:pt x="419" y="316"/>
                </a:lnTo>
                <a:lnTo>
                  <a:pt x="416" y="301"/>
                </a:lnTo>
                <a:lnTo>
                  <a:pt x="412" y="285"/>
                </a:lnTo>
                <a:lnTo>
                  <a:pt x="403" y="259"/>
                </a:lnTo>
                <a:lnTo>
                  <a:pt x="395" y="233"/>
                </a:lnTo>
                <a:lnTo>
                  <a:pt x="385" y="205"/>
                </a:lnTo>
                <a:lnTo>
                  <a:pt x="375" y="180"/>
                </a:lnTo>
                <a:lnTo>
                  <a:pt x="363" y="155"/>
                </a:lnTo>
                <a:lnTo>
                  <a:pt x="350" y="130"/>
                </a:lnTo>
                <a:lnTo>
                  <a:pt x="332" y="107"/>
                </a:lnTo>
                <a:lnTo>
                  <a:pt x="312" y="85"/>
                </a:lnTo>
                <a:lnTo>
                  <a:pt x="307" y="79"/>
                </a:lnTo>
                <a:lnTo>
                  <a:pt x="300" y="71"/>
                </a:lnTo>
                <a:lnTo>
                  <a:pt x="294" y="64"/>
                </a:lnTo>
                <a:lnTo>
                  <a:pt x="288" y="58"/>
                </a:lnTo>
                <a:lnTo>
                  <a:pt x="283" y="50"/>
                </a:lnTo>
                <a:lnTo>
                  <a:pt x="279" y="41"/>
                </a:lnTo>
                <a:lnTo>
                  <a:pt x="278" y="34"/>
                </a:lnTo>
                <a:lnTo>
                  <a:pt x="280" y="24"/>
                </a:lnTo>
                <a:lnTo>
                  <a:pt x="276" y="17"/>
                </a:lnTo>
                <a:lnTo>
                  <a:pt x="269" y="14"/>
                </a:lnTo>
                <a:lnTo>
                  <a:pt x="262" y="14"/>
                </a:lnTo>
                <a:lnTo>
                  <a:pt x="253" y="15"/>
                </a:lnTo>
                <a:lnTo>
                  <a:pt x="257" y="0"/>
                </a:lnTo>
                <a:lnTo>
                  <a:pt x="272" y="5"/>
                </a:lnTo>
                <a:lnTo>
                  <a:pt x="285" y="13"/>
                </a:lnTo>
                <a:lnTo>
                  <a:pt x="297" y="23"/>
                </a:lnTo>
                <a:lnTo>
                  <a:pt x="309" y="34"/>
                </a:lnTo>
                <a:lnTo>
                  <a:pt x="320" y="45"/>
                </a:lnTo>
                <a:lnTo>
                  <a:pt x="331" y="57"/>
                </a:lnTo>
                <a:lnTo>
                  <a:pt x="342" y="68"/>
                </a:lnTo>
                <a:lnTo>
                  <a:pt x="353" y="78"/>
                </a:lnTo>
                <a:close/>
              </a:path>
            </a:pathLst>
          </a:custGeom>
          <a:solidFill>
            <a:srgbClr val="47B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5" name="Freeform 35"/>
          <p:cNvSpPr>
            <a:spLocks/>
          </p:cNvSpPr>
          <p:nvPr/>
        </p:nvSpPr>
        <p:spPr bwMode="auto">
          <a:xfrm>
            <a:off x="280988" y="4765675"/>
            <a:ext cx="608012" cy="1670050"/>
          </a:xfrm>
          <a:custGeom>
            <a:avLst/>
            <a:gdLst>
              <a:gd name="T0" fmla="*/ 2147483647 w 383"/>
              <a:gd name="T1" fmla="*/ 2147483647 h 1077"/>
              <a:gd name="T2" fmla="*/ 2147483647 w 383"/>
              <a:gd name="T3" fmla="*/ 2147483647 h 1077"/>
              <a:gd name="T4" fmla="*/ 2147483647 w 383"/>
              <a:gd name="T5" fmla="*/ 2147483647 h 1077"/>
              <a:gd name="T6" fmla="*/ 2147483647 w 383"/>
              <a:gd name="T7" fmla="*/ 2147483647 h 1077"/>
              <a:gd name="T8" fmla="*/ 2147483647 w 383"/>
              <a:gd name="T9" fmla="*/ 2147483647 h 1077"/>
              <a:gd name="T10" fmla="*/ 2147483647 w 383"/>
              <a:gd name="T11" fmla="*/ 2147483647 h 1077"/>
              <a:gd name="T12" fmla="*/ 2147483647 w 383"/>
              <a:gd name="T13" fmla="*/ 2147483647 h 1077"/>
              <a:gd name="T14" fmla="*/ 2147483647 w 383"/>
              <a:gd name="T15" fmla="*/ 2147483647 h 1077"/>
              <a:gd name="T16" fmla="*/ 2147483647 w 383"/>
              <a:gd name="T17" fmla="*/ 2147483647 h 1077"/>
              <a:gd name="T18" fmla="*/ 2147483647 w 383"/>
              <a:gd name="T19" fmla="*/ 2147483647 h 1077"/>
              <a:gd name="T20" fmla="*/ 2147483647 w 383"/>
              <a:gd name="T21" fmla="*/ 2147483647 h 1077"/>
              <a:gd name="T22" fmla="*/ 2147483647 w 383"/>
              <a:gd name="T23" fmla="*/ 2147483647 h 1077"/>
              <a:gd name="T24" fmla="*/ 2147483647 w 383"/>
              <a:gd name="T25" fmla="*/ 2147483647 h 1077"/>
              <a:gd name="T26" fmla="*/ 2147483647 w 383"/>
              <a:gd name="T27" fmla="*/ 2147483647 h 1077"/>
              <a:gd name="T28" fmla="*/ 2147483647 w 383"/>
              <a:gd name="T29" fmla="*/ 2147483647 h 1077"/>
              <a:gd name="T30" fmla="*/ 2147483647 w 383"/>
              <a:gd name="T31" fmla="*/ 2147483647 h 1077"/>
              <a:gd name="T32" fmla="*/ 2147483647 w 383"/>
              <a:gd name="T33" fmla="*/ 2147483647 h 1077"/>
              <a:gd name="T34" fmla="*/ 2147483647 w 383"/>
              <a:gd name="T35" fmla="*/ 2147483647 h 1077"/>
              <a:gd name="T36" fmla="*/ 2147483647 w 383"/>
              <a:gd name="T37" fmla="*/ 2147483647 h 1077"/>
              <a:gd name="T38" fmla="*/ 2147483647 w 383"/>
              <a:gd name="T39" fmla="*/ 2147483647 h 1077"/>
              <a:gd name="T40" fmla="*/ 2147483647 w 383"/>
              <a:gd name="T41" fmla="*/ 2147483647 h 1077"/>
              <a:gd name="T42" fmla="*/ 2147483647 w 383"/>
              <a:gd name="T43" fmla="*/ 2147483647 h 1077"/>
              <a:gd name="T44" fmla="*/ 2147483647 w 383"/>
              <a:gd name="T45" fmla="*/ 2147483647 h 1077"/>
              <a:gd name="T46" fmla="*/ 2147483647 w 383"/>
              <a:gd name="T47" fmla="*/ 2147483647 h 1077"/>
              <a:gd name="T48" fmla="*/ 2147483647 w 383"/>
              <a:gd name="T49" fmla="*/ 2147483647 h 1077"/>
              <a:gd name="T50" fmla="*/ 2147483647 w 383"/>
              <a:gd name="T51" fmla="*/ 2147483647 h 1077"/>
              <a:gd name="T52" fmla="*/ 2147483647 w 383"/>
              <a:gd name="T53" fmla="*/ 2147483647 h 1077"/>
              <a:gd name="T54" fmla="*/ 2147483647 w 383"/>
              <a:gd name="T55" fmla="*/ 2147483647 h 1077"/>
              <a:gd name="T56" fmla="*/ 2147483647 w 383"/>
              <a:gd name="T57" fmla="*/ 2147483647 h 1077"/>
              <a:gd name="T58" fmla="*/ 2147483647 w 383"/>
              <a:gd name="T59" fmla="*/ 2147483647 h 1077"/>
              <a:gd name="T60" fmla="*/ 2147483647 w 383"/>
              <a:gd name="T61" fmla="*/ 2147483647 h 1077"/>
              <a:gd name="T62" fmla="*/ 2147483647 w 383"/>
              <a:gd name="T63" fmla="*/ 2147483647 h 1077"/>
              <a:gd name="T64" fmla="*/ 2147483647 w 383"/>
              <a:gd name="T65" fmla="*/ 2147483647 h 1077"/>
              <a:gd name="T66" fmla="*/ 2147483647 w 383"/>
              <a:gd name="T67" fmla="*/ 2147483647 h 1077"/>
              <a:gd name="T68" fmla="*/ 2147483647 w 383"/>
              <a:gd name="T69" fmla="*/ 2147483647 h 1077"/>
              <a:gd name="T70" fmla="*/ 2147483647 w 383"/>
              <a:gd name="T71" fmla="*/ 2147483647 h 1077"/>
              <a:gd name="T72" fmla="*/ 2147483647 w 383"/>
              <a:gd name="T73" fmla="*/ 2147483647 h 1077"/>
              <a:gd name="T74" fmla="*/ 2147483647 w 383"/>
              <a:gd name="T75" fmla="*/ 2147483647 h 1077"/>
              <a:gd name="T76" fmla="*/ 2147483647 w 383"/>
              <a:gd name="T77" fmla="*/ 0 h 1077"/>
              <a:gd name="T78" fmla="*/ 2147483647 w 383"/>
              <a:gd name="T79" fmla="*/ 2147483647 h 1077"/>
              <a:gd name="T80" fmla="*/ 2147483647 w 383"/>
              <a:gd name="T81" fmla="*/ 2147483647 h 1077"/>
              <a:gd name="T82" fmla="*/ 2147483647 w 383"/>
              <a:gd name="T83" fmla="*/ 2147483647 h 1077"/>
              <a:gd name="T84" fmla="*/ 2147483647 w 383"/>
              <a:gd name="T85" fmla="*/ 2147483647 h 1077"/>
              <a:gd name="T86" fmla="*/ 2147483647 w 383"/>
              <a:gd name="T87" fmla="*/ 2147483647 h 1077"/>
              <a:gd name="T88" fmla="*/ 2147483647 w 383"/>
              <a:gd name="T89" fmla="*/ 2147483647 h 1077"/>
              <a:gd name="T90" fmla="*/ 2147483647 w 383"/>
              <a:gd name="T91" fmla="*/ 2147483647 h 1077"/>
              <a:gd name="T92" fmla="*/ 2147483647 w 383"/>
              <a:gd name="T93" fmla="*/ 2147483647 h 10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83" h="1077">
                <a:moveTo>
                  <a:pt x="166" y="237"/>
                </a:moveTo>
                <a:lnTo>
                  <a:pt x="163" y="254"/>
                </a:lnTo>
                <a:lnTo>
                  <a:pt x="167" y="269"/>
                </a:lnTo>
                <a:lnTo>
                  <a:pt x="175" y="283"/>
                </a:lnTo>
                <a:lnTo>
                  <a:pt x="181" y="299"/>
                </a:lnTo>
                <a:lnTo>
                  <a:pt x="192" y="342"/>
                </a:lnTo>
                <a:lnTo>
                  <a:pt x="198" y="386"/>
                </a:lnTo>
                <a:lnTo>
                  <a:pt x="200" y="431"/>
                </a:lnTo>
                <a:lnTo>
                  <a:pt x="202" y="476"/>
                </a:lnTo>
                <a:lnTo>
                  <a:pt x="205" y="521"/>
                </a:lnTo>
                <a:lnTo>
                  <a:pt x="210" y="565"/>
                </a:lnTo>
                <a:lnTo>
                  <a:pt x="220" y="608"/>
                </a:lnTo>
                <a:lnTo>
                  <a:pt x="236" y="647"/>
                </a:lnTo>
                <a:lnTo>
                  <a:pt x="236" y="691"/>
                </a:lnTo>
                <a:lnTo>
                  <a:pt x="243" y="732"/>
                </a:lnTo>
                <a:lnTo>
                  <a:pt x="256" y="769"/>
                </a:lnTo>
                <a:lnTo>
                  <a:pt x="272" y="807"/>
                </a:lnTo>
                <a:lnTo>
                  <a:pt x="288" y="843"/>
                </a:lnTo>
                <a:lnTo>
                  <a:pt x="306" y="879"/>
                </a:lnTo>
                <a:lnTo>
                  <a:pt x="320" y="917"/>
                </a:lnTo>
                <a:lnTo>
                  <a:pt x="331" y="955"/>
                </a:lnTo>
                <a:lnTo>
                  <a:pt x="335" y="967"/>
                </a:lnTo>
                <a:lnTo>
                  <a:pt x="343" y="984"/>
                </a:lnTo>
                <a:lnTo>
                  <a:pt x="351" y="1002"/>
                </a:lnTo>
                <a:lnTo>
                  <a:pt x="360" y="1021"/>
                </a:lnTo>
                <a:lnTo>
                  <a:pt x="367" y="1040"/>
                </a:lnTo>
                <a:lnTo>
                  <a:pt x="375" y="1056"/>
                </a:lnTo>
                <a:lnTo>
                  <a:pt x="379" y="1069"/>
                </a:lnTo>
                <a:lnTo>
                  <a:pt x="383" y="1077"/>
                </a:lnTo>
                <a:lnTo>
                  <a:pt x="278" y="1077"/>
                </a:lnTo>
                <a:lnTo>
                  <a:pt x="262" y="1046"/>
                </a:lnTo>
                <a:lnTo>
                  <a:pt x="245" y="1014"/>
                </a:lnTo>
                <a:lnTo>
                  <a:pt x="230" y="983"/>
                </a:lnTo>
                <a:lnTo>
                  <a:pt x="216" y="951"/>
                </a:lnTo>
                <a:lnTo>
                  <a:pt x="201" y="919"/>
                </a:lnTo>
                <a:lnTo>
                  <a:pt x="188" y="887"/>
                </a:lnTo>
                <a:lnTo>
                  <a:pt x="175" y="855"/>
                </a:lnTo>
                <a:lnTo>
                  <a:pt x="162" y="822"/>
                </a:lnTo>
                <a:lnTo>
                  <a:pt x="150" y="790"/>
                </a:lnTo>
                <a:lnTo>
                  <a:pt x="137" y="757"/>
                </a:lnTo>
                <a:lnTo>
                  <a:pt x="125" y="724"/>
                </a:lnTo>
                <a:lnTo>
                  <a:pt x="114" y="690"/>
                </a:lnTo>
                <a:lnTo>
                  <a:pt x="103" y="657"/>
                </a:lnTo>
                <a:lnTo>
                  <a:pt x="92" y="624"/>
                </a:lnTo>
                <a:lnTo>
                  <a:pt x="81" y="590"/>
                </a:lnTo>
                <a:lnTo>
                  <a:pt x="72" y="556"/>
                </a:lnTo>
                <a:lnTo>
                  <a:pt x="63" y="528"/>
                </a:lnTo>
                <a:lnTo>
                  <a:pt x="52" y="484"/>
                </a:lnTo>
                <a:lnTo>
                  <a:pt x="41" y="433"/>
                </a:lnTo>
                <a:lnTo>
                  <a:pt x="29" y="378"/>
                </a:lnTo>
                <a:lnTo>
                  <a:pt x="19" y="326"/>
                </a:lnTo>
                <a:lnTo>
                  <a:pt x="10" y="282"/>
                </a:lnTo>
                <a:lnTo>
                  <a:pt x="4" y="252"/>
                </a:lnTo>
                <a:lnTo>
                  <a:pt x="2" y="241"/>
                </a:lnTo>
                <a:lnTo>
                  <a:pt x="0" y="219"/>
                </a:lnTo>
                <a:lnTo>
                  <a:pt x="2" y="198"/>
                </a:lnTo>
                <a:lnTo>
                  <a:pt x="8" y="178"/>
                </a:lnTo>
                <a:lnTo>
                  <a:pt x="18" y="159"/>
                </a:lnTo>
                <a:lnTo>
                  <a:pt x="29" y="142"/>
                </a:lnTo>
                <a:lnTo>
                  <a:pt x="43" y="126"/>
                </a:lnTo>
                <a:lnTo>
                  <a:pt x="58" y="112"/>
                </a:lnTo>
                <a:lnTo>
                  <a:pt x="76" y="100"/>
                </a:lnTo>
                <a:lnTo>
                  <a:pt x="96" y="91"/>
                </a:lnTo>
                <a:lnTo>
                  <a:pt x="114" y="82"/>
                </a:lnTo>
                <a:lnTo>
                  <a:pt x="133" y="75"/>
                </a:lnTo>
                <a:lnTo>
                  <a:pt x="151" y="67"/>
                </a:lnTo>
                <a:lnTo>
                  <a:pt x="169" y="59"/>
                </a:lnTo>
                <a:lnTo>
                  <a:pt x="187" y="52"/>
                </a:lnTo>
                <a:lnTo>
                  <a:pt x="205" y="45"/>
                </a:lnTo>
                <a:lnTo>
                  <a:pt x="222" y="38"/>
                </a:lnTo>
                <a:lnTo>
                  <a:pt x="240" y="33"/>
                </a:lnTo>
                <a:lnTo>
                  <a:pt x="258" y="27"/>
                </a:lnTo>
                <a:lnTo>
                  <a:pt x="276" y="22"/>
                </a:lnTo>
                <a:lnTo>
                  <a:pt x="294" y="16"/>
                </a:lnTo>
                <a:lnTo>
                  <a:pt x="312" y="12"/>
                </a:lnTo>
                <a:lnTo>
                  <a:pt x="330" y="8"/>
                </a:lnTo>
                <a:lnTo>
                  <a:pt x="350" y="3"/>
                </a:lnTo>
                <a:lnTo>
                  <a:pt x="368" y="0"/>
                </a:lnTo>
                <a:lnTo>
                  <a:pt x="366" y="2"/>
                </a:lnTo>
                <a:lnTo>
                  <a:pt x="361" y="8"/>
                </a:lnTo>
                <a:lnTo>
                  <a:pt x="352" y="17"/>
                </a:lnTo>
                <a:lnTo>
                  <a:pt x="340" y="31"/>
                </a:lnTo>
                <a:lnTo>
                  <a:pt x="325" y="45"/>
                </a:lnTo>
                <a:lnTo>
                  <a:pt x="310" y="63"/>
                </a:lnTo>
                <a:lnTo>
                  <a:pt x="292" y="81"/>
                </a:lnTo>
                <a:lnTo>
                  <a:pt x="275" y="100"/>
                </a:lnTo>
                <a:lnTo>
                  <a:pt x="256" y="121"/>
                </a:lnTo>
                <a:lnTo>
                  <a:pt x="239" y="141"/>
                </a:lnTo>
                <a:lnTo>
                  <a:pt x="222" y="160"/>
                </a:lnTo>
                <a:lnTo>
                  <a:pt x="206" y="180"/>
                </a:lnTo>
                <a:lnTo>
                  <a:pt x="192" y="198"/>
                </a:lnTo>
                <a:lnTo>
                  <a:pt x="180" y="213"/>
                </a:lnTo>
                <a:lnTo>
                  <a:pt x="172" y="226"/>
                </a:lnTo>
                <a:lnTo>
                  <a:pt x="166" y="237"/>
                </a:lnTo>
                <a:close/>
              </a:path>
            </a:pathLst>
          </a:custGeom>
          <a:solidFill>
            <a:srgbClr val="727272"/>
          </a:solidFill>
          <a:ln w="9525">
            <a:solidFill>
              <a:srgbClr val="000000"/>
            </a:solidFill>
            <a:round/>
            <a:headEnd/>
            <a:tailEnd/>
          </a:ln>
        </p:spPr>
        <p:txBody>
          <a:bodyPr/>
          <a:lstStyle/>
          <a:p>
            <a:endParaRPr lang="en-US"/>
          </a:p>
        </p:txBody>
      </p:sp>
      <p:sp>
        <p:nvSpPr>
          <p:cNvPr id="48156" name="Freeform 36"/>
          <p:cNvSpPr>
            <a:spLocks/>
          </p:cNvSpPr>
          <p:nvPr/>
        </p:nvSpPr>
        <p:spPr bwMode="auto">
          <a:xfrm>
            <a:off x="1657350" y="4818063"/>
            <a:ext cx="860425" cy="1071562"/>
          </a:xfrm>
          <a:custGeom>
            <a:avLst/>
            <a:gdLst>
              <a:gd name="T0" fmla="*/ 2147483647 w 542"/>
              <a:gd name="T1" fmla="*/ 2147483647 h 691"/>
              <a:gd name="T2" fmla="*/ 2147483647 w 542"/>
              <a:gd name="T3" fmla="*/ 2147483647 h 691"/>
              <a:gd name="T4" fmla="*/ 2147483647 w 542"/>
              <a:gd name="T5" fmla="*/ 2147483647 h 691"/>
              <a:gd name="T6" fmla="*/ 2147483647 w 542"/>
              <a:gd name="T7" fmla="*/ 2147483647 h 691"/>
              <a:gd name="T8" fmla="*/ 2147483647 w 542"/>
              <a:gd name="T9" fmla="*/ 2147483647 h 691"/>
              <a:gd name="T10" fmla="*/ 2147483647 w 542"/>
              <a:gd name="T11" fmla="*/ 2147483647 h 691"/>
              <a:gd name="T12" fmla="*/ 2147483647 w 542"/>
              <a:gd name="T13" fmla="*/ 2147483647 h 691"/>
              <a:gd name="T14" fmla="*/ 2147483647 w 542"/>
              <a:gd name="T15" fmla="*/ 2147483647 h 691"/>
              <a:gd name="T16" fmla="*/ 2147483647 w 542"/>
              <a:gd name="T17" fmla="*/ 2147483647 h 691"/>
              <a:gd name="T18" fmla="*/ 2147483647 w 542"/>
              <a:gd name="T19" fmla="*/ 2147483647 h 691"/>
              <a:gd name="T20" fmla="*/ 2147483647 w 542"/>
              <a:gd name="T21" fmla="*/ 2147483647 h 691"/>
              <a:gd name="T22" fmla="*/ 2147483647 w 542"/>
              <a:gd name="T23" fmla="*/ 2147483647 h 691"/>
              <a:gd name="T24" fmla="*/ 2147483647 w 542"/>
              <a:gd name="T25" fmla="*/ 2147483647 h 691"/>
              <a:gd name="T26" fmla="*/ 2147483647 w 542"/>
              <a:gd name="T27" fmla="*/ 2147483647 h 691"/>
              <a:gd name="T28" fmla="*/ 2147483647 w 542"/>
              <a:gd name="T29" fmla="*/ 2147483647 h 691"/>
              <a:gd name="T30" fmla="*/ 2147483647 w 542"/>
              <a:gd name="T31" fmla="*/ 2147483647 h 691"/>
              <a:gd name="T32" fmla="*/ 2147483647 w 542"/>
              <a:gd name="T33" fmla="*/ 2147483647 h 691"/>
              <a:gd name="T34" fmla="*/ 2147483647 w 542"/>
              <a:gd name="T35" fmla="*/ 2147483647 h 691"/>
              <a:gd name="T36" fmla="*/ 2147483647 w 542"/>
              <a:gd name="T37" fmla="*/ 2147483647 h 691"/>
              <a:gd name="T38" fmla="*/ 2147483647 w 542"/>
              <a:gd name="T39" fmla="*/ 2147483647 h 691"/>
              <a:gd name="T40" fmla="*/ 2147483647 w 542"/>
              <a:gd name="T41" fmla="*/ 2147483647 h 691"/>
              <a:gd name="T42" fmla="*/ 2147483647 w 542"/>
              <a:gd name="T43" fmla="*/ 2147483647 h 691"/>
              <a:gd name="T44" fmla="*/ 2147483647 w 542"/>
              <a:gd name="T45" fmla="*/ 2147483647 h 691"/>
              <a:gd name="T46" fmla="*/ 2147483647 w 542"/>
              <a:gd name="T47" fmla="*/ 2147483647 h 691"/>
              <a:gd name="T48" fmla="*/ 2147483647 w 542"/>
              <a:gd name="T49" fmla="*/ 2147483647 h 691"/>
              <a:gd name="T50" fmla="*/ 2147483647 w 542"/>
              <a:gd name="T51" fmla="*/ 2147483647 h 691"/>
              <a:gd name="T52" fmla="*/ 2147483647 w 542"/>
              <a:gd name="T53" fmla="*/ 2147483647 h 691"/>
              <a:gd name="T54" fmla="*/ 2147483647 w 542"/>
              <a:gd name="T55" fmla="*/ 2147483647 h 691"/>
              <a:gd name="T56" fmla="*/ 2147483647 w 542"/>
              <a:gd name="T57" fmla="*/ 2147483647 h 691"/>
              <a:gd name="T58" fmla="*/ 2147483647 w 542"/>
              <a:gd name="T59" fmla="*/ 2147483647 h 691"/>
              <a:gd name="T60" fmla="*/ 2147483647 w 542"/>
              <a:gd name="T61" fmla="*/ 2147483647 h 691"/>
              <a:gd name="T62" fmla="*/ 2147483647 w 542"/>
              <a:gd name="T63" fmla="*/ 2147483647 h 691"/>
              <a:gd name="T64" fmla="*/ 2147483647 w 542"/>
              <a:gd name="T65" fmla="*/ 2147483647 h 691"/>
              <a:gd name="T66" fmla="*/ 2147483647 w 542"/>
              <a:gd name="T67" fmla="*/ 2147483647 h 691"/>
              <a:gd name="T68" fmla="*/ 2147483647 w 542"/>
              <a:gd name="T69" fmla="*/ 2147483647 h 691"/>
              <a:gd name="T70" fmla="*/ 2147483647 w 542"/>
              <a:gd name="T71" fmla="*/ 2147483647 h 691"/>
              <a:gd name="T72" fmla="*/ 2147483647 w 542"/>
              <a:gd name="T73" fmla="*/ 2147483647 h 691"/>
              <a:gd name="T74" fmla="*/ 2147483647 w 542"/>
              <a:gd name="T75" fmla="*/ 2147483647 h 691"/>
              <a:gd name="T76" fmla="*/ 2147483647 w 542"/>
              <a:gd name="T77" fmla="*/ 2147483647 h 691"/>
              <a:gd name="T78" fmla="*/ 2147483647 w 542"/>
              <a:gd name="T79" fmla="*/ 2147483647 h 691"/>
              <a:gd name="T80" fmla="*/ 2147483647 w 542"/>
              <a:gd name="T81" fmla="*/ 2147483647 h 691"/>
              <a:gd name="T82" fmla="*/ 2147483647 w 542"/>
              <a:gd name="T83" fmla="*/ 2147483647 h 691"/>
              <a:gd name="T84" fmla="*/ 2147483647 w 542"/>
              <a:gd name="T85" fmla="*/ 2147483647 h 691"/>
              <a:gd name="T86" fmla="*/ 2147483647 w 542"/>
              <a:gd name="T87" fmla="*/ 2147483647 h 691"/>
              <a:gd name="T88" fmla="*/ 2147483647 w 542"/>
              <a:gd name="T89" fmla="*/ 2147483647 h 691"/>
              <a:gd name="T90" fmla="*/ 2147483647 w 542"/>
              <a:gd name="T91" fmla="*/ 2147483647 h 691"/>
              <a:gd name="T92" fmla="*/ 2147483647 w 542"/>
              <a:gd name="T93" fmla="*/ 2147483647 h 691"/>
              <a:gd name="T94" fmla="*/ 2147483647 w 542"/>
              <a:gd name="T95" fmla="*/ 2147483647 h 691"/>
              <a:gd name="T96" fmla="*/ 2147483647 w 542"/>
              <a:gd name="T97" fmla="*/ 2147483647 h 691"/>
              <a:gd name="T98" fmla="*/ 2147483647 w 542"/>
              <a:gd name="T99" fmla="*/ 2147483647 h 691"/>
              <a:gd name="T100" fmla="*/ 2147483647 w 542"/>
              <a:gd name="T101" fmla="*/ 2147483647 h 6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2" h="691">
                <a:moveTo>
                  <a:pt x="143" y="75"/>
                </a:moveTo>
                <a:lnTo>
                  <a:pt x="156" y="96"/>
                </a:lnTo>
                <a:lnTo>
                  <a:pt x="169" y="116"/>
                </a:lnTo>
                <a:lnTo>
                  <a:pt x="180" y="138"/>
                </a:lnTo>
                <a:lnTo>
                  <a:pt x="188" y="162"/>
                </a:lnTo>
                <a:lnTo>
                  <a:pt x="198" y="185"/>
                </a:lnTo>
                <a:lnTo>
                  <a:pt x="207" y="207"/>
                </a:lnTo>
                <a:lnTo>
                  <a:pt x="216" y="230"/>
                </a:lnTo>
                <a:lnTo>
                  <a:pt x="227" y="252"/>
                </a:lnTo>
                <a:lnTo>
                  <a:pt x="226" y="279"/>
                </a:lnTo>
                <a:lnTo>
                  <a:pt x="229" y="306"/>
                </a:lnTo>
                <a:lnTo>
                  <a:pt x="235" y="330"/>
                </a:lnTo>
                <a:lnTo>
                  <a:pt x="242" y="355"/>
                </a:lnTo>
                <a:lnTo>
                  <a:pt x="251" y="379"/>
                </a:lnTo>
                <a:lnTo>
                  <a:pt x="261" y="402"/>
                </a:lnTo>
                <a:lnTo>
                  <a:pt x="269" y="426"/>
                </a:lnTo>
                <a:lnTo>
                  <a:pt x="276" y="452"/>
                </a:lnTo>
                <a:lnTo>
                  <a:pt x="285" y="466"/>
                </a:lnTo>
                <a:lnTo>
                  <a:pt x="294" y="480"/>
                </a:lnTo>
                <a:lnTo>
                  <a:pt x="302" y="496"/>
                </a:lnTo>
                <a:lnTo>
                  <a:pt x="309" y="511"/>
                </a:lnTo>
                <a:lnTo>
                  <a:pt x="316" y="526"/>
                </a:lnTo>
                <a:lnTo>
                  <a:pt x="321" y="543"/>
                </a:lnTo>
                <a:lnTo>
                  <a:pt x="325" y="559"/>
                </a:lnTo>
                <a:lnTo>
                  <a:pt x="327" y="577"/>
                </a:lnTo>
                <a:lnTo>
                  <a:pt x="330" y="580"/>
                </a:lnTo>
                <a:lnTo>
                  <a:pt x="335" y="581"/>
                </a:lnTo>
                <a:lnTo>
                  <a:pt x="340" y="580"/>
                </a:lnTo>
                <a:lnTo>
                  <a:pt x="344" y="579"/>
                </a:lnTo>
                <a:lnTo>
                  <a:pt x="349" y="575"/>
                </a:lnTo>
                <a:lnTo>
                  <a:pt x="353" y="568"/>
                </a:lnTo>
                <a:lnTo>
                  <a:pt x="357" y="562"/>
                </a:lnTo>
                <a:lnTo>
                  <a:pt x="358" y="554"/>
                </a:lnTo>
                <a:lnTo>
                  <a:pt x="352" y="531"/>
                </a:lnTo>
                <a:lnTo>
                  <a:pt x="344" y="508"/>
                </a:lnTo>
                <a:lnTo>
                  <a:pt x="335" y="486"/>
                </a:lnTo>
                <a:lnTo>
                  <a:pt x="325" y="465"/>
                </a:lnTo>
                <a:lnTo>
                  <a:pt x="315" y="443"/>
                </a:lnTo>
                <a:lnTo>
                  <a:pt x="306" y="421"/>
                </a:lnTo>
                <a:lnTo>
                  <a:pt x="298" y="399"/>
                </a:lnTo>
                <a:lnTo>
                  <a:pt x="293" y="375"/>
                </a:lnTo>
                <a:lnTo>
                  <a:pt x="277" y="344"/>
                </a:lnTo>
                <a:lnTo>
                  <a:pt x="266" y="311"/>
                </a:lnTo>
                <a:lnTo>
                  <a:pt x="261" y="276"/>
                </a:lnTo>
                <a:lnTo>
                  <a:pt x="259" y="238"/>
                </a:lnTo>
                <a:lnTo>
                  <a:pt x="259" y="201"/>
                </a:lnTo>
                <a:lnTo>
                  <a:pt x="260" y="164"/>
                </a:lnTo>
                <a:lnTo>
                  <a:pt x="261" y="127"/>
                </a:lnTo>
                <a:lnTo>
                  <a:pt x="261" y="92"/>
                </a:lnTo>
                <a:lnTo>
                  <a:pt x="269" y="103"/>
                </a:lnTo>
                <a:lnTo>
                  <a:pt x="278" y="115"/>
                </a:lnTo>
                <a:lnTo>
                  <a:pt x="289" y="127"/>
                </a:lnTo>
                <a:lnTo>
                  <a:pt x="303" y="140"/>
                </a:lnTo>
                <a:lnTo>
                  <a:pt x="316" y="149"/>
                </a:lnTo>
                <a:lnTo>
                  <a:pt x="331" y="156"/>
                </a:lnTo>
                <a:lnTo>
                  <a:pt x="347" y="160"/>
                </a:lnTo>
                <a:lnTo>
                  <a:pt x="363" y="159"/>
                </a:lnTo>
                <a:lnTo>
                  <a:pt x="371" y="152"/>
                </a:lnTo>
                <a:lnTo>
                  <a:pt x="380" y="143"/>
                </a:lnTo>
                <a:lnTo>
                  <a:pt x="386" y="134"/>
                </a:lnTo>
                <a:lnTo>
                  <a:pt x="394" y="124"/>
                </a:lnTo>
                <a:lnTo>
                  <a:pt x="400" y="114"/>
                </a:lnTo>
                <a:lnTo>
                  <a:pt x="407" y="103"/>
                </a:lnTo>
                <a:lnTo>
                  <a:pt x="413" y="92"/>
                </a:lnTo>
                <a:lnTo>
                  <a:pt x="418" y="82"/>
                </a:lnTo>
                <a:lnTo>
                  <a:pt x="422" y="129"/>
                </a:lnTo>
                <a:lnTo>
                  <a:pt x="431" y="173"/>
                </a:lnTo>
                <a:lnTo>
                  <a:pt x="440" y="218"/>
                </a:lnTo>
                <a:lnTo>
                  <a:pt x="447" y="263"/>
                </a:lnTo>
                <a:lnTo>
                  <a:pt x="458" y="297"/>
                </a:lnTo>
                <a:lnTo>
                  <a:pt x="469" y="332"/>
                </a:lnTo>
                <a:lnTo>
                  <a:pt x="480" y="366"/>
                </a:lnTo>
                <a:lnTo>
                  <a:pt x="492" y="401"/>
                </a:lnTo>
                <a:lnTo>
                  <a:pt x="503" y="435"/>
                </a:lnTo>
                <a:lnTo>
                  <a:pt x="515" y="470"/>
                </a:lnTo>
                <a:lnTo>
                  <a:pt x="528" y="504"/>
                </a:lnTo>
                <a:lnTo>
                  <a:pt x="540" y="539"/>
                </a:lnTo>
                <a:lnTo>
                  <a:pt x="542" y="548"/>
                </a:lnTo>
                <a:lnTo>
                  <a:pt x="542" y="558"/>
                </a:lnTo>
                <a:lnTo>
                  <a:pt x="542" y="568"/>
                </a:lnTo>
                <a:lnTo>
                  <a:pt x="542" y="578"/>
                </a:lnTo>
                <a:lnTo>
                  <a:pt x="535" y="578"/>
                </a:lnTo>
                <a:lnTo>
                  <a:pt x="527" y="577"/>
                </a:lnTo>
                <a:lnTo>
                  <a:pt x="519" y="576"/>
                </a:lnTo>
                <a:lnTo>
                  <a:pt x="512" y="575"/>
                </a:lnTo>
                <a:lnTo>
                  <a:pt x="504" y="575"/>
                </a:lnTo>
                <a:lnTo>
                  <a:pt x="497" y="578"/>
                </a:lnTo>
                <a:lnTo>
                  <a:pt x="492" y="583"/>
                </a:lnTo>
                <a:lnTo>
                  <a:pt x="487" y="591"/>
                </a:lnTo>
                <a:lnTo>
                  <a:pt x="487" y="602"/>
                </a:lnTo>
                <a:lnTo>
                  <a:pt x="485" y="613"/>
                </a:lnTo>
                <a:lnTo>
                  <a:pt x="483" y="623"/>
                </a:lnTo>
                <a:lnTo>
                  <a:pt x="480" y="633"/>
                </a:lnTo>
                <a:lnTo>
                  <a:pt x="475" y="632"/>
                </a:lnTo>
                <a:lnTo>
                  <a:pt x="470" y="632"/>
                </a:lnTo>
                <a:lnTo>
                  <a:pt x="464" y="632"/>
                </a:lnTo>
                <a:lnTo>
                  <a:pt x="459" y="632"/>
                </a:lnTo>
                <a:lnTo>
                  <a:pt x="453" y="633"/>
                </a:lnTo>
                <a:lnTo>
                  <a:pt x="448" y="635"/>
                </a:lnTo>
                <a:lnTo>
                  <a:pt x="444" y="639"/>
                </a:lnTo>
                <a:lnTo>
                  <a:pt x="441" y="644"/>
                </a:lnTo>
                <a:lnTo>
                  <a:pt x="443" y="659"/>
                </a:lnTo>
                <a:lnTo>
                  <a:pt x="442" y="674"/>
                </a:lnTo>
                <a:lnTo>
                  <a:pt x="435" y="685"/>
                </a:lnTo>
                <a:lnTo>
                  <a:pt x="419" y="688"/>
                </a:lnTo>
                <a:lnTo>
                  <a:pt x="404" y="690"/>
                </a:lnTo>
                <a:lnTo>
                  <a:pt x="387" y="691"/>
                </a:lnTo>
                <a:lnTo>
                  <a:pt x="371" y="691"/>
                </a:lnTo>
                <a:lnTo>
                  <a:pt x="353" y="690"/>
                </a:lnTo>
                <a:lnTo>
                  <a:pt x="337" y="689"/>
                </a:lnTo>
                <a:lnTo>
                  <a:pt x="319" y="687"/>
                </a:lnTo>
                <a:lnTo>
                  <a:pt x="303" y="685"/>
                </a:lnTo>
                <a:lnTo>
                  <a:pt x="286" y="680"/>
                </a:lnTo>
                <a:lnTo>
                  <a:pt x="286" y="665"/>
                </a:lnTo>
                <a:lnTo>
                  <a:pt x="284" y="649"/>
                </a:lnTo>
                <a:lnTo>
                  <a:pt x="280" y="632"/>
                </a:lnTo>
                <a:lnTo>
                  <a:pt x="275" y="617"/>
                </a:lnTo>
                <a:lnTo>
                  <a:pt x="276" y="579"/>
                </a:lnTo>
                <a:lnTo>
                  <a:pt x="275" y="542"/>
                </a:lnTo>
                <a:lnTo>
                  <a:pt x="272" y="504"/>
                </a:lnTo>
                <a:lnTo>
                  <a:pt x="267" y="468"/>
                </a:lnTo>
                <a:lnTo>
                  <a:pt x="263" y="465"/>
                </a:lnTo>
                <a:lnTo>
                  <a:pt x="258" y="464"/>
                </a:lnTo>
                <a:lnTo>
                  <a:pt x="252" y="464"/>
                </a:lnTo>
                <a:lnTo>
                  <a:pt x="245" y="464"/>
                </a:lnTo>
                <a:lnTo>
                  <a:pt x="241" y="468"/>
                </a:lnTo>
                <a:lnTo>
                  <a:pt x="238" y="474"/>
                </a:lnTo>
                <a:lnTo>
                  <a:pt x="237" y="479"/>
                </a:lnTo>
                <a:lnTo>
                  <a:pt x="236" y="485"/>
                </a:lnTo>
                <a:lnTo>
                  <a:pt x="238" y="468"/>
                </a:lnTo>
                <a:lnTo>
                  <a:pt x="239" y="452"/>
                </a:lnTo>
                <a:lnTo>
                  <a:pt x="238" y="434"/>
                </a:lnTo>
                <a:lnTo>
                  <a:pt x="232" y="420"/>
                </a:lnTo>
                <a:lnTo>
                  <a:pt x="229" y="415"/>
                </a:lnTo>
                <a:lnTo>
                  <a:pt x="224" y="412"/>
                </a:lnTo>
                <a:lnTo>
                  <a:pt x="218" y="412"/>
                </a:lnTo>
                <a:lnTo>
                  <a:pt x="214" y="415"/>
                </a:lnTo>
                <a:lnTo>
                  <a:pt x="208" y="422"/>
                </a:lnTo>
                <a:lnTo>
                  <a:pt x="206" y="409"/>
                </a:lnTo>
                <a:lnTo>
                  <a:pt x="206" y="396"/>
                </a:lnTo>
                <a:lnTo>
                  <a:pt x="208" y="381"/>
                </a:lnTo>
                <a:lnTo>
                  <a:pt x="209" y="367"/>
                </a:lnTo>
                <a:lnTo>
                  <a:pt x="209" y="355"/>
                </a:lnTo>
                <a:lnTo>
                  <a:pt x="206" y="343"/>
                </a:lnTo>
                <a:lnTo>
                  <a:pt x="199" y="334"/>
                </a:lnTo>
                <a:lnTo>
                  <a:pt x="187" y="326"/>
                </a:lnTo>
                <a:lnTo>
                  <a:pt x="181" y="329"/>
                </a:lnTo>
                <a:lnTo>
                  <a:pt x="175" y="332"/>
                </a:lnTo>
                <a:lnTo>
                  <a:pt x="171" y="336"/>
                </a:lnTo>
                <a:lnTo>
                  <a:pt x="165" y="341"/>
                </a:lnTo>
                <a:lnTo>
                  <a:pt x="163" y="329"/>
                </a:lnTo>
                <a:lnTo>
                  <a:pt x="163" y="314"/>
                </a:lnTo>
                <a:lnTo>
                  <a:pt x="163" y="301"/>
                </a:lnTo>
                <a:lnTo>
                  <a:pt x="162" y="287"/>
                </a:lnTo>
                <a:lnTo>
                  <a:pt x="161" y="273"/>
                </a:lnTo>
                <a:lnTo>
                  <a:pt x="158" y="260"/>
                </a:lnTo>
                <a:lnTo>
                  <a:pt x="150" y="249"/>
                </a:lnTo>
                <a:lnTo>
                  <a:pt x="139" y="241"/>
                </a:lnTo>
                <a:lnTo>
                  <a:pt x="133" y="241"/>
                </a:lnTo>
                <a:lnTo>
                  <a:pt x="129" y="241"/>
                </a:lnTo>
                <a:lnTo>
                  <a:pt x="125" y="242"/>
                </a:lnTo>
                <a:lnTo>
                  <a:pt x="121" y="243"/>
                </a:lnTo>
                <a:lnTo>
                  <a:pt x="117" y="246"/>
                </a:lnTo>
                <a:lnTo>
                  <a:pt x="114" y="248"/>
                </a:lnTo>
                <a:lnTo>
                  <a:pt x="109" y="252"/>
                </a:lnTo>
                <a:lnTo>
                  <a:pt x="106" y="256"/>
                </a:lnTo>
                <a:lnTo>
                  <a:pt x="106" y="226"/>
                </a:lnTo>
                <a:lnTo>
                  <a:pt x="106" y="197"/>
                </a:lnTo>
                <a:lnTo>
                  <a:pt x="100" y="169"/>
                </a:lnTo>
                <a:lnTo>
                  <a:pt x="84" y="146"/>
                </a:lnTo>
                <a:lnTo>
                  <a:pt x="80" y="145"/>
                </a:lnTo>
                <a:lnTo>
                  <a:pt x="75" y="145"/>
                </a:lnTo>
                <a:lnTo>
                  <a:pt x="71" y="146"/>
                </a:lnTo>
                <a:lnTo>
                  <a:pt x="66" y="147"/>
                </a:lnTo>
                <a:lnTo>
                  <a:pt x="62" y="149"/>
                </a:lnTo>
                <a:lnTo>
                  <a:pt x="58" y="152"/>
                </a:lnTo>
                <a:lnTo>
                  <a:pt x="54" y="155"/>
                </a:lnTo>
                <a:lnTo>
                  <a:pt x="50" y="157"/>
                </a:lnTo>
                <a:lnTo>
                  <a:pt x="52" y="134"/>
                </a:lnTo>
                <a:lnTo>
                  <a:pt x="54" y="111"/>
                </a:lnTo>
                <a:lnTo>
                  <a:pt x="54" y="87"/>
                </a:lnTo>
                <a:lnTo>
                  <a:pt x="50" y="65"/>
                </a:lnTo>
                <a:lnTo>
                  <a:pt x="44" y="57"/>
                </a:lnTo>
                <a:lnTo>
                  <a:pt x="37" y="52"/>
                </a:lnTo>
                <a:lnTo>
                  <a:pt x="27" y="50"/>
                </a:lnTo>
                <a:lnTo>
                  <a:pt x="19" y="55"/>
                </a:lnTo>
                <a:lnTo>
                  <a:pt x="15" y="58"/>
                </a:lnTo>
                <a:lnTo>
                  <a:pt x="9" y="60"/>
                </a:lnTo>
                <a:lnTo>
                  <a:pt x="5" y="64"/>
                </a:lnTo>
                <a:lnTo>
                  <a:pt x="0" y="68"/>
                </a:lnTo>
                <a:lnTo>
                  <a:pt x="3" y="35"/>
                </a:lnTo>
                <a:lnTo>
                  <a:pt x="15" y="38"/>
                </a:lnTo>
                <a:lnTo>
                  <a:pt x="25" y="37"/>
                </a:lnTo>
                <a:lnTo>
                  <a:pt x="36" y="34"/>
                </a:lnTo>
                <a:lnTo>
                  <a:pt x="44" y="30"/>
                </a:lnTo>
                <a:lnTo>
                  <a:pt x="53" y="23"/>
                </a:lnTo>
                <a:lnTo>
                  <a:pt x="62" y="15"/>
                </a:lnTo>
                <a:lnTo>
                  <a:pt x="70" y="8"/>
                </a:lnTo>
                <a:lnTo>
                  <a:pt x="77" y="0"/>
                </a:lnTo>
                <a:lnTo>
                  <a:pt x="88" y="7"/>
                </a:lnTo>
                <a:lnTo>
                  <a:pt x="98" y="15"/>
                </a:lnTo>
                <a:lnTo>
                  <a:pt x="106" y="25"/>
                </a:lnTo>
                <a:lnTo>
                  <a:pt x="112" y="35"/>
                </a:lnTo>
                <a:lnTo>
                  <a:pt x="119" y="46"/>
                </a:lnTo>
                <a:lnTo>
                  <a:pt x="126" y="56"/>
                </a:lnTo>
                <a:lnTo>
                  <a:pt x="134" y="66"/>
                </a:lnTo>
                <a:lnTo>
                  <a:pt x="143" y="75"/>
                </a:lnTo>
                <a:close/>
              </a:path>
            </a:pathLst>
          </a:custGeom>
          <a:solidFill>
            <a:srgbClr val="47B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7" name="Freeform 37"/>
          <p:cNvSpPr>
            <a:spLocks/>
          </p:cNvSpPr>
          <p:nvPr/>
        </p:nvSpPr>
        <p:spPr bwMode="auto">
          <a:xfrm>
            <a:off x="430213" y="4848225"/>
            <a:ext cx="293687" cy="201613"/>
          </a:xfrm>
          <a:custGeom>
            <a:avLst/>
            <a:gdLst>
              <a:gd name="T0" fmla="*/ 2147483647 w 185"/>
              <a:gd name="T1" fmla="*/ 2147483647 h 130"/>
              <a:gd name="T2" fmla="*/ 2147483647 w 185"/>
              <a:gd name="T3" fmla="*/ 2147483647 h 130"/>
              <a:gd name="T4" fmla="*/ 2147483647 w 185"/>
              <a:gd name="T5" fmla="*/ 2147483647 h 130"/>
              <a:gd name="T6" fmla="*/ 2147483647 w 185"/>
              <a:gd name="T7" fmla="*/ 2147483647 h 130"/>
              <a:gd name="T8" fmla="*/ 2147483647 w 185"/>
              <a:gd name="T9" fmla="*/ 2147483647 h 130"/>
              <a:gd name="T10" fmla="*/ 2147483647 w 185"/>
              <a:gd name="T11" fmla="*/ 2147483647 h 130"/>
              <a:gd name="T12" fmla="*/ 2147483647 w 185"/>
              <a:gd name="T13" fmla="*/ 2147483647 h 130"/>
              <a:gd name="T14" fmla="*/ 2147483647 w 185"/>
              <a:gd name="T15" fmla="*/ 2147483647 h 130"/>
              <a:gd name="T16" fmla="*/ 2147483647 w 185"/>
              <a:gd name="T17" fmla="*/ 2147483647 h 130"/>
              <a:gd name="T18" fmla="*/ 2147483647 w 185"/>
              <a:gd name="T19" fmla="*/ 2147483647 h 130"/>
              <a:gd name="T20" fmla="*/ 2147483647 w 185"/>
              <a:gd name="T21" fmla="*/ 2147483647 h 130"/>
              <a:gd name="T22" fmla="*/ 2147483647 w 185"/>
              <a:gd name="T23" fmla="*/ 2147483647 h 130"/>
              <a:gd name="T24" fmla="*/ 2147483647 w 185"/>
              <a:gd name="T25" fmla="*/ 2147483647 h 130"/>
              <a:gd name="T26" fmla="*/ 2147483647 w 185"/>
              <a:gd name="T27" fmla="*/ 2147483647 h 130"/>
              <a:gd name="T28" fmla="*/ 2147483647 w 185"/>
              <a:gd name="T29" fmla="*/ 2147483647 h 130"/>
              <a:gd name="T30" fmla="*/ 2147483647 w 185"/>
              <a:gd name="T31" fmla="*/ 2147483647 h 130"/>
              <a:gd name="T32" fmla="*/ 0 w 185"/>
              <a:gd name="T33" fmla="*/ 2147483647 h 130"/>
              <a:gd name="T34" fmla="*/ 2147483647 w 185"/>
              <a:gd name="T35" fmla="*/ 2147483647 h 130"/>
              <a:gd name="T36" fmla="*/ 2147483647 w 185"/>
              <a:gd name="T37" fmla="*/ 2147483647 h 130"/>
              <a:gd name="T38" fmla="*/ 2147483647 w 185"/>
              <a:gd name="T39" fmla="*/ 2147483647 h 130"/>
              <a:gd name="T40" fmla="*/ 2147483647 w 185"/>
              <a:gd name="T41" fmla="*/ 2147483647 h 130"/>
              <a:gd name="T42" fmla="*/ 2147483647 w 185"/>
              <a:gd name="T43" fmla="*/ 2147483647 h 130"/>
              <a:gd name="T44" fmla="*/ 2147483647 w 185"/>
              <a:gd name="T45" fmla="*/ 2147483647 h 130"/>
              <a:gd name="T46" fmla="*/ 2147483647 w 185"/>
              <a:gd name="T47" fmla="*/ 2147483647 h 130"/>
              <a:gd name="T48" fmla="*/ 2147483647 w 185"/>
              <a:gd name="T49" fmla="*/ 0 h 130"/>
              <a:gd name="T50" fmla="*/ 2147483647 w 185"/>
              <a:gd name="T51" fmla="*/ 0 h 130"/>
              <a:gd name="T52" fmla="*/ 2147483647 w 185"/>
              <a:gd name="T53" fmla="*/ 2147483647 h 130"/>
              <a:gd name="T54" fmla="*/ 2147483647 w 185"/>
              <a:gd name="T55" fmla="*/ 2147483647 h 130"/>
              <a:gd name="T56" fmla="*/ 2147483647 w 185"/>
              <a:gd name="T57" fmla="*/ 2147483647 h 1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5" h="130">
                <a:moveTo>
                  <a:pt x="185" y="6"/>
                </a:moveTo>
                <a:lnTo>
                  <a:pt x="180" y="11"/>
                </a:lnTo>
                <a:lnTo>
                  <a:pt x="167" y="19"/>
                </a:lnTo>
                <a:lnTo>
                  <a:pt x="148" y="33"/>
                </a:lnTo>
                <a:lnTo>
                  <a:pt x="125" y="49"/>
                </a:lnTo>
                <a:lnTo>
                  <a:pt x="100" y="67"/>
                </a:lnTo>
                <a:lnTo>
                  <a:pt x="74" y="86"/>
                </a:lnTo>
                <a:lnTo>
                  <a:pt x="52" y="107"/>
                </a:lnTo>
                <a:lnTo>
                  <a:pt x="35" y="128"/>
                </a:lnTo>
                <a:lnTo>
                  <a:pt x="30" y="129"/>
                </a:lnTo>
                <a:lnTo>
                  <a:pt x="25" y="130"/>
                </a:lnTo>
                <a:lnTo>
                  <a:pt x="20" y="130"/>
                </a:lnTo>
                <a:lnTo>
                  <a:pt x="16" y="129"/>
                </a:lnTo>
                <a:lnTo>
                  <a:pt x="10" y="127"/>
                </a:lnTo>
                <a:lnTo>
                  <a:pt x="7" y="125"/>
                </a:lnTo>
                <a:lnTo>
                  <a:pt x="3" y="123"/>
                </a:lnTo>
                <a:lnTo>
                  <a:pt x="0" y="121"/>
                </a:lnTo>
                <a:lnTo>
                  <a:pt x="16" y="100"/>
                </a:lnTo>
                <a:lnTo>
                  <a:pt x="35" y="81"/>
                </a:lnTo>
                <a:lnTo>
                  <a:pt x="56" y="66"/>
                </a:lnTo>
                <a:lnTo>
                  <a:pt x="78" y="50"/>
                </a:lnTo>
                <a:lnTo>
                  <a:pt x="100" y="37"/>
                </a:lnTo>
                <a:lnTo>
                  <a:pt x="123" y="25"/>
                </a:lnTo>
                <a:lnTo>
                  <a:pt x="146" y="12"/>
                </a:lnTo>
                <a:lnTo>
                  <a:pt x="169" y="0"/>
                </a:lnTo>
                <a:lnTo>
                  <a:pt x="173" y="0"/>
                </a:lnTo>
                <a:lnTo>
                  <a:pt x="178" y="1"/>
                </a:lnTo>
                <a:lnTo>
                  <a:pt x="182" y="3"/>
                </a:lnTo>
                <a:lnTo>
                  <a:pt x="18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8" name="Freeform 38"/>
          <p:cNvSpPr>
            <a:spLocks/>
          </p:cNvSpPr>
          <p:nvPr/>
        </p:nvSpPr>
        <p:spPr bwMode="auto">
          <a:xfrm>
            <a:off x="2419350" y="5013325"/>
            <a:ext cx="1165225" cy="560388"/>
          </a:xfrm>
          <a:custGeom>
            <a:avLst/>
            <a:gdLst>
              <a:gd name="T0" fmla="*/ 2147483647 w 734"/>
              <a:gd name="T1" fmla="*/ 2147483647 h 361"/>
              <a:gd name="T2" fmla="*/ 2147483647 w 734"/>
              <a:gd name="T3" fmla="*/ 2147483647 h 361"/>
              <a:gd name="T4" fmla="*/ 2147483647 w 734"/>
              <a:gd name="T5" fmla="*/ 2147483647 h 361"/>
              <a:gd name="T6" fmla="*/ 2147483647 w 734"/>
              <a:gd name="T7" fmla="*/ 2147483647 h 361"/>
              <a:gd name="T8" fmla="*/ 2147483647 w 734"/>
              <a:gd name="T9" fmla="*/ 2147483647 h 361"/>
              <a:gd name="T10" fmla="*/ 2147483647 w 734"/>
              <a:gd name="T11" fmla="*/ 2147483647 h 361"/>
              <a:gd name="T12" fmla="*/ 2147483647 w 734"/>
              <a:gd name="T13" fmla="*/ 2147483647 h 361"/>
              <a:gd name="T14" fmla="*/ 2147483647 w 734"/>
              <a:gd name="T15" fmla="*/ 2147483647 h 361"/>
              <a:gd name="T16" fmla="*/ 2147483647 w 734"/>
              <a:gd name="T17" fmla="*/ 2147483647 h 361"/>
              <a:gd name="T18" fmla="*/ 2147483647 w 734"/>
              <a:gd name="T19" fmla="*/ 2147483647 h 361"/>
              <a:gd name="T20" fmla="*/ 2147483647 w 734"/>
              <a:gd name="T21" fmla="*/ 2147483647 h 361"/>
              <a:gd name="T22" fmla="*/ 2147483647 w 734"/>
              <a:gd name="T23" fmla="*/ 2147483647 h 361"/>
              <a:gd name="T24" fmla="*/ 2147483647 w 734"/>
              <a:gd name="T25" fmla="*/ 2147483647 h 361"/>
              <a:gd name="T26" fmla="*/ 2147483647 w 734"/>
              <a:gd name="T27" fmla="*/ 2147483647 h 361"/>
              <a:gd name="T28" fmla="*/ 2147483647 w 734"/>
              <a:gd name="T29" fmla="*/ 2147483647 h 361"/>
              <a:gd name="T30" fmla="*/ 2147483647 w 734"/>
              <a:gd name="T31" fmla="*/ 2147483647 h 361"/>
              <a:gd name="T32" fmla="*/ 2147483647 w 734"/>
              <a:gd name="T33" fmla="*/ 2147483647 h 361"/>
              <a:gd name="T34" fmla="*/ 2147483647 w 734"/>
              <a:gd name="T35" fmla="*/ 2147483647 h 361"/>
              <a:gd name="T36" fmla="*/ 2147483647 w 734"/>
              <a:gd name="T37" fmla="*/ 2147483647 h 361"/>
              <a:gd name="T38" fmla="*/ 2147483647 w 734"/>
              <a:gd name="T39" fmla="*/ 2147483647 h 361"/>
              <a:gd name="T40" fmla="*/ 2147483647 w 734"/>
              <a:gd name="T41" fmla="*/ 2147483647 h 361"/>
              <a:gd name="T42" fmla="*/ 2147483647 w 734"/>
              <a:gd name="T43" fmla="*/ 2147483647 h 361"/>
              <a:gd name="T44" fmla="*/ 2147483647 w 734"/>
              <a:gd name="T45" fmla="*/ 2147483647 h 361"/>
              <a:gd name="T46" fmla="*/ 2147483647 w 734"/>
              <a:gd name="T47" fmla="*/ 2147483647 h 361"/>
              <a:gd name="T48" fmla="*/ 2147483647 w 734"/>
              <a:gd name="T49" fmla="*/ 2147483647 h 361"/>
              <a:gd name="T50" fmla="*/ 2147483647 w 734"/>
              <a:gd name="T51" fmla="*/ 2147483647 h 361"/>
              <a:gd name="T52" fmla="*/ 2147483647 w 734"/>
              <a:gd name="T53" fmla="*/ 2147483647 h 361"/>
              <a:gd name="T54" fmla="*/ 2147483647 w 734"/>
              <a:gd name="T55" fmla="*/ 2147483647 h 361"/>
              <a:gd name="T56" fmla="*/ 2147483647 w 734"/>
              <a:gd name="T57" fmla="*/ 2147483647 h 361"/>
              <a:gd name="T58" fmla="*/ 2147483647 w 734"/>
              <a:gd name="T59" fmla="*/ 2147483647 h 361"/>
              <a:gd name="T60" fmla="*/ 2147483647 w 734"/>
              <a:gd name="T61" fmla="*/ 2147483647 h 361"/>
              <a:gd name="T62" fmla="*/ 0 w 734"/>
              <a:gd name="T63" fmla="*/ 0 h 361"/>
              <a:gd name="T64" fmla="*/ 2147483647 w 734"/>
              <a:gd name="T65" fmla="*/ 2147483647 h 361"/>
              <a:gd name="T66" fmla="*/ 2147483647 w 734"/>
              <a:gd name="T67" fmla="*/ 2147483647 h 361"/>
              <a:gd name="T68" fmla="*/ 2147483647 w 734"/>
              <a:gd name="T69" fmla="*/ 2147483647 h 361"/>
              <a:gd name="T70" fmla="*/ 2147483647 w 734"/>
              <a:gd name="T71" fmla="*/ 2147483647 h 3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34" h="361">
                <a:moveTo>
                  <a:pt x="52" y="9"/>
                </a:moveTo>
                <a:lnTo>
                  <a:pt x="51" y="26"/>
                </a:lnTo>
                <a:lnTo>
                  <a:pt x="48" y="43"/>
                </a:lnTo>
                <a:lnTo>
                  <a:pt x="44" y="61"/>
                </a:lnTo>
                <a:lnTo>
                  <a:pt x="39" y="78"/>
                </a:lnTo>
                <a:lnTo>
                  <a:pt x="37" y="96"/>
                </a:lnTo>
                <a:lnTo>
                  <a:pt x="38" y="114"/>
                </a:lnTo>
                <a:lnTo>
                  <a:pt x="44" y="130"/>
                </a:lnTo>
                <a:lnTo>
                  <a:pt x="55" y="145"/>
                </a:lnTo>
                <a:lnTo>
                  <a:pt x="69" y="159"/>
                </a:lnTo>
                <a:lnTo>
                  <a:pt x="85" y="169"/>
                </a:lnTo>
                <a:lnTo>
                  <a:pt x="104" y="174"/>
                </a:lnTo>
                <a:lnTo>
                  <a:pt x="124" y="178"/>
                </a:lnTo>
                <a:lnTo>
                  <a:pt x="144" y="181"/>
                </a:lnTo>
                <a:lnTo>
                  <a:pt x="163" y="183"/>
                </a:lnTo>
                <a:lnTo>
                  <a:pt x="184" y="186"/>
                </a:lnTo>
                <a:lnTo>
                  <a:pt x="203" y="191"/>
                </a:lnTo>
                <a:lnTo>
                  <a:pt x="200" y="203"/>
                </a:lnTo>
                <a:lnTo>
                  <a:pt x="200" y="215"/>
                </a:lnTo>
                <a:lnTo>
                  <a:pt x="203" y="228"/>
                </a:lnTo>
                <a:lnTo>
                  <a:pt x="210" y="240"/>
                </a:lnTo>
                <a:lnTo>
                  <a:pt x="227" y="248"/>
                </a:lnTo>
                <a:lnTo>
                  <a:pt x="245" y="254"/>
                </a:lnTo>
                <a:lnTo>
                  <a:pt x="263" y="260"/>
                </a:lnTo>
                <a:lnTo>
                  <a:pt x="282" y="264"/>
                </a:lnTo>
                <a:lnTo>
                  <a:pt x="301" y="269"/>
                </a:lnTo>
                <a:lnTo>
                  <a:pt x="320" y="274"/>
                </a:lnTo>
                <a:lnTo>
                  <a:pt x="337" y="278"/>
                </a:lnTo>
                <a:lnTo>
                  <a:pt x="356" y="284"/>
                </a:lnTo>
                <a:lnTo>
                  <a:pt x="361" y="285"/>
                </a:lnTo>
                <a:lnTo>
                  <a:pt x="374" y="287"/>
                </a:lnTo>
                <a:lnTo>
                  <a:pt x="395" y="292"/>
                </a:lnTo>
                <a:lnTo>
                  <a:pt x="421" y="296"/>
                </a:lnTo>
                <a:lnTo>
                  <a:pt x="447" y="302"/>
                </a:lnTo>
                <a:lnTo>
                  <a:pt x="473" y="307"/>
                </a:lnTo>
                <a:lnTo>
                  <a:pt x="496" y="311"/>
                </a:lnTo>
                <a:lnTo>
                  <a:pt x="515" y="315"/>
                </a:lnTo>
                <a:lnTo>
                  <a:pt x="540" y="319"/>
                </a:lnTo>
                <a:lnTo>
                  <a:pt x="568" y="324"/>
                </a:lnTo>
                <a:lnTo>
                  <a:pt x="598" y="327"/>
                </a:lnTo>
                <a:lnTo>
                  <a:pt x="625" y="330"/>
                </a:lnTo>
                <a:lnTo>
                  <a:pt x="650" y="332"/>
                </a:lnTo>
                <a:lnTo>
                  <a:pt x="670" y="335"/>
                </a:lnTo>
                <a:lnTo>
                  <a:pt x="684" y="336"/>
                </a:lnTo>
                <a:lnTo>
                  <a:pt x="689" y="336"/>
                </a:lnTo>
                <a:lnTo>
                  <a:pt x="734" y="337"/>
                </a:lnTo>
                <a:lnTo>
                  <a:pt x="733" y="361"/>
                </a:lnTo>
                <a:lnTo>
                  <a:pt x="119" y="264"/>
                </a:lnTo>
                <a:lnTo>
                  <a:pt x="112" y="270"/>
                </a:lnTo>
                <a:lnTo>
                  <a:pt x="106" y="276"/>
                </a:lnTo>
                <a:lnTo>
                  <a:pt x="100" y="284"/>
                </a:lnTo>
                <a:lnTo>
                  <a:pt x="95" y="292"/>
                </a:lnTo>
                <a:lnTo>
                  <a:pt x="90" y="300"/>
                </a:lnTo>
                <a:lnTo>
                  <a:pt x="85" y="309"/>
                </a:lnTo>
                <a:lnTo>
                  <a:pt x="80" y="317"/>
                </a:lnTo>
                <a:lnTo>
                  <a:pt x="74" y="325"/>
                </a:lnTo>
                <a:lnTo>
                  <a:pt x="60" y="286"/>
                </a:lnTo>
                <a:lnTo>
                  <a:pt x="49" y="248"/>
                </a:lnTo>
                <a:lnTo>
                  <a:pt x="38" y="207"/>
                </a:lnTo>
                <a:lnTo>
                  <a:pt x="30" y="166"/>
                </a:lnTo>
                <a:lnTo>
                  <a:pt x="23" y="125"/>
                </a:lnTo>
                <a:lnTo>
                  <a:pt x="15" y="83"/>
                </a:lnTo>
                <a:lnTo>
                  <a:pt x="7" y="42"/>
                </a:lnTo>
                <a:lnTo>
                  <a:pt x="0" y="0"/>
                </a:lnTo>
                <a:lnTo>
                  <a:pt x="6" y="0"/>
                </a:lnTo>
                <a:lnTo>
                  <a:pt x="13" y="1"/>
                </a:lnTo>
                <a:lnTo>
                  <a:pt x="19" y="3"/>
                </a:lnTo>
                <a:lnTo>
                  <a:pt x="26" y="4"/>
                </a:lnTo>
                <a:lnTo>
                  <a:pt x="33" y="6"/>
                </a:lnTo>
                <a:lnTo>
                  <a:pt x="39" y="7"/>
                </a:lnTo>
                <a:lnTo>
                  <a:pt x="46" y="8"/>
                </a:lnTo>
                <a:lnTo>
                  <a:pt x="52" y="9"/>
                </a:lnTo>
                <a:close/>
              </a:path>
            </a:pathLst>
          </a:custGeom>
          <a:solidFill>
            <a:srgbClr val="99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59" name="Freeform 39"/>
          <p:cNvSpPr>
            <a:spLocks/>
          </p:cNvSpPr>
          <p:nvPr/>
        </p:nvSpPr>
        <p:spPr bwMode="auto">
          <a:xfrm>
            <a:off x="420688" y="5075238"/>
            <a:ext cx="128587" cy="334962"/>
          </a:xfrm>
          <a:custGeom>
            <a:avLst/>
            <a:gdLst>
              <a:gd name="T0" fmla="*/ 2147483647 w 81"/>
              <a:gd name="T1" fmla="*/ 2147483647 h 216"/>
              <a:gd name="T2" fmla="*/ 2147483647 w 81"/>
              <a:gd name="T3" fmla="*/ 2147483647 h 216"/>
              <a:gd name="T4" fmla="*/ 2147483647 w 81"/>
              <a:gd name="T5" fmla="*/ 2147483647 h 216"/>
              <a:gd name="T6" fmla="*/ 2147483647 w 81"/>
              <a:gd name="T7" fmla="*/ 2147483647 h 216"/>
              <a:gd name="T8" fmla="*/ 2147483647 w 81"/>
              <a:gd name="T9" fmla="*/ 2147483647 h 216"/>
              <a:gd name="T10" fmla="*/ 2147483647 w 81"/>
              <a:gd name="T11" fmla="*/ 2147483647 h 216"/>
              <a:gd name="T12" fmla="*/ 2147483647 w 81"/>
              <a:gd name="T13" fmla="*/ 2147483647 h 216"/>
              <a:gd name="T14" fmla="*/ 2147483647 w 81"/>
              <a:gd name="T15" fmla="*/ 2147483647 h 216"/>
              <a:gd name="T16" fmla="*/ 2147483647 w 81"/>
              <a:gd name="T17" fmla="*/ 2147483647 h 216"/>
              <a:gd name="T18" fmla="*/ 2147483647 w 81"/>
              <a:gd name="T19" fmla="*/ 2147483647 h 216"/>
              <a:gd name="T20" fmla="*/ 2147483647 w 81"/>
              <a:gd name="T21" fmla="*/ 2147483647 h 216"/>
              <a:gd name="T22" fmla="*/ 2147483647 w 81"/>
              <a:gd name="T23" fmla="*/ 2147483647 h 216"/>
              <a:gd name="T24" fmla="*/ 2147483647 w 81"/>
              <a:gd name="T25" fmla="*/ 2147483647 h 216"/>
              <a:gd name="T26" fmla="*/ 2147483647 w 81"/>
              <a:gd name="T27" fmla="*/ 2147483647 h 216"/>
              <a:gd name="T28" fmla="*/ 2147483647 w 81"/>
              <a:gd name="T29" fmla="*/ 2147483647 h 216"/>
              <a:gd name="T30" fmla="*/ 2147483647 w 81"/>
              <a:gd name="T31" fmla="*/ 2147483647 h 216"/>
              <a:gd name="T32" fmla="*/ 2147483647 w 81"/>
              <a:gd name="T33" fmla="*/ 2147483647 h 216"/>
              <a:gd name="T34" fmla="*/ 2147483647 w 81"/>
              <a:gd name="T35" fmla="*/ 2147483647 h 216"/>
              <a:gd name="T36" fmla="*/ 2147483647 w 81"/>
              <a:gd name="T37" fmla="*/ 2147483647 h 216"/>
              <a:gd name="T38" fmla="*/ 0 w 81"/>
              <a:gd name="T39" fmla="*/ 2147483647 h 216"/>
              <a:gd name="T40" fmla="*/ 0 w 81"/>
              <a:gd name="T41" fmla="*/ 2147483647 h 216"/>
              <a:gd name="T42" fmla="*/ 2147483647 w 81"/>
              <a:gd name="T43" fmla="*/ 2147483647 h 216"/>
              <a:gd name="T44" fmla="*/ 2147483647 w 81"/>
              <a:gd name="T45" fmla="*/ 2147483647 h 216"/>
              <a:gd name="T46" fmla="*/ 2147483647 w 81"/>
              <a:gd name="T47" fmla="*/ 0 h 216"/>
              <a:gd name="T48" fmla="*/ 2147483647 w 81"/>
              <a:gd name="T49" fmla="*/ 2147483647 h 216"/>
              <a:gd name="T50" fmla="*/ 2147483647 w 81"/>
              <a:gd name="T51" fmla="*/ 2147483647 h 216"/>
              <a:gd name="T52" fmla="*/ 2147483647 w 81"/>
              <a:gd name="T53" fmla="*/ 2147483647 h 216"/>
              <a:gd name="T54" fmla="*/ 2147483647 w 81"/>
              <a:gd name="T55" fmla="*/ 2147483647 h 216"/>
              <a:gd name="T56" fmla="*/ 2147483647 w 81"/>
              <a:gd name="T57" fmla="*/ 2147483647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1" h="216">
                <a:moveTo>
                  <a:pt x="33" y="63"/>
                </a:moveTo>
                <a:lnTo>
                  <a:pt x="38" y="81"/>
                </a:lnTo>
                <a:lnTo>
                  <a:pt x="44" y="100"/>
                </a:lnTo>
                <a:lnTo>
                  <a:pt x="49" y="119"/>
                </a:lnTo>
                <a:lnTo>
                  <a:pt x="55" y="138"/>
                </a:lnTo>
                <a:lnTo>
                  <a:pt x="60" y="157"/>
                </a:lnTo>
                <a:lnTo>
                  <a:pt x="67" y="176"/>
                </a:lnTo>
                <a:lnTo>
                  <a:pt x="74" y="193"/>
                </a:lnTo>
                <a:lnTo>
                  <a:pt x="81" y="211"/>
                </a:lnTo>
                <a:lnTo>
                  <a:pt x="76" y="215"/>
                </a:lnTo>
                <a:lnTo>
                  <a:pt x="68" y="216"/>
                </a:lnTo>
                <a:lnTo>
                  <a:pt x="62" y="215"/>
                </a:lnTo>
                <a:lnTo>
                  <a:pt x="55" y="213"/>
                </a:lnTo>
                <a:lnTo>
                  <a:pt x="45" y="189"/>
                </a:lnTo>
                <a:lnTo>
                  <a:pt x="35" y="165"/>
                </a:lnTo>
                <a:lnTo>
                  <a:pt x="25" y="141"/>
                </a:lnTo>
                <a:lnTo>
                  <a:pt x="16" y="115"/>
                </a:lnTo>
                <a:lnTo>
                  <a:pt x="9" y="90"/>
                </a:lnTo>
                <a:lnTo>
                  <a:pt x="3" y="64"/>
                </a:lnTo>
                <a:lnTo>
                  <a:pt x="0" y="37"/>
                </a:lnTo>
                <a:lnTo>
                  <a:pt x="0" y="10"/>
                </a:lnTo>
                <a:lnTo>
                  <a:pt x="2" y="3"/>
                </a:lnTo>
                <a:lnTo>
                  <a:pt x="8" y="1"/>
                </a:lnTo>
                <a:lnTo>
                  <a:pt x="15" y="0"/>
                </a:lnTo>
                <a:lnTo>
                  <a:pt x="22" y="2"/>
                </a:lnTo>
                <a:lnTo>
                  <a:pt x="30" y="15"/>
                </a:lnTo>
                <a:lnTo>
                  <a:pt x="31" y="31"/>
                </a:lnTo>
                <a:lnTo>
                  <a:pt x="31" y="47"/>
                </a:lnTo>
                <a:lnTo>
                  <a:pt x="33"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0" name="Freeform 40"/>
          <p:cNvSpPr>
            <a:spLocks/>
          </p:cNvSpPr>
          <p:nvPr/>
        </p:nvSpPr>
        <p:spPr bwMode="auto">
          <a:xfrm>
            <a:off x="2781300" y="5321300"/>
            <a:ext cx="801688" cy="166688"/>
          </a:xfrm>
          <a:custGeom>
            <a:avLst/>
            <a:gdLst>
              <a:gd name="T0" fmla="*/ 2147483647 w 505"/>
              <a:gd name="T1" fmla="*/ 2147483647 h 108"/>
              <a:gd name="T2" fmla="*/ 2147483647 w 505"/>
              <a:gd name="T3" fmla="*/ 2147483647 h 108"/>
              <a:gd name="T4" fmla="*/ 2147483647 w 505"/>
              <a:gd name="T5" fmla="*/ 2147483647 h 108"/>
              <a:gd name="T6" fmla="*/ 2147483647 w 505"/>
              <a:gd name="T7" fmla="*/ 2147483647 h 108"/>
              <a:gd name="T8" fmla="*/ 2147483647 w 505"/>
              <a:gd name="T9" fmla="*/ 2147483647 h 108"/>
              <a:gd name="T10" fmla="*/ 2147483647 w 505"/>
              <a:gd name="T11" fmla="*/ 2147483647 h 108"/>
              <a:gd name="T12" fmla="*/ 2147483647 w 505"/>
              <a:gd name="T13" fmla="*/ 2147483647 h 108"/>
              <a:gd name="T14" fmla="*/ 2147483647 w 505"/>
              <a:gd name="T15" fmla="*/ 2147483647 h 108"/>
              <a:gd name="T16" fmla="*/ 2147483647 w 505"/>
              <a:gd name="T17" fmla="*/ 2147483647 h 108"/>
              <a:gd name="T18" fmla="*/ 2147483647 w 505"/>
              <a:gd name="T19" fmla="*/ 2147483647 h 108"/>
              <a:gd name="T20" fmla="*/ 2147483647 w 505"/>
              <a:gd name="T21" fmla="*/ 2147483647 h 108"/>
              <a:gd name="T22" fmla="*/ 2147483647 w 505"/>
              <a:gd name="T23" fmla="*/ 2147483647 h 108"/>
              <a:gd name="T24" fmla="*/ 2147483647 w 505"/>
              <a:gd name="T25" fmla="*/ 2147483647 h 108"/>
              <a:gd name="T26" fmla="*/ 2147483647 w 505"/>
              <a:gd name="T27" fmla="*/ 2147483647 h 108"/>
              <a:gd name="T28" fmla="*/ 2147483647 w 505"/>
              <a:gd name="T29" fmla="*/ 2147483647 h 108"/>
              <a:gd name="T30" fmla="*/ 2147483647 w 505"/>
              <a:gd name="T31" fmla="*/ 2147483647 h 108"/>
              <a:gd name="T32" fmla="*/ 2147483647 w 505"/>
              <a:gd name="T33" fmla="*/ 2147483647 h 108"/>
              <a:gd name="T34" fmla="*/ 2147483647 w 505"/>
              <a:gd name="T35" fmla="*/ 2147483647 h 108"/>
              <a:gd name="T36" fmla="*/ 2147483647 w 505"/>
              <a:gd name="T37" fmla="*/ 2147483647 h 108"/>
              <a:gd name="T38" fmla="*/ 0 w 505"/>
              <a:gd name="T39" fmla="*/ 2147483647 h 108"/>
              <a:gd name="T40" fmla="*/ 2147483647 w 505"/>
              <a:gd name="T41" fmla="*/ 2147483647 h 108"/>
              <a:gd name="T42" fmla="*/ 2147483647 w 505"/>
              <a:gd name="T43" fmla="*/ 2147483647 h 108"/>
              <a:gd name="T44" fmla="*/ 2147483647 w 505"/>
              <a:gd name="T45" fmla="*/ 0 h 108"/>
              <a:gd name="T46" fmla="*/ 2147483647 w 505"/>
              <a:gd name="T47" fmla="*/ 0 h 108"/>
              <a:gd name="T48" fmla="*/ 2147483647 w 505"/>
              <a:gd name="T49" fmla="*/ 2147483647 h 108"/>
              <a:gd name="T50" fmla="*/ 2147483647 w 505"/>
              <a:gd name="T51" fmla="*/ 2147483647 h 108"/>
              <a:gd name="T52" fmla="*/ 2147483647 w 505"/>
              <a:gd name="T53" fmla="*/ 2147483647 h 108"/>
              <a:gd name="T54" fmla="*/ 2147483647 w 505"/>
              <a:gd name="T55" fmla="*/ 2147483647 h 108"/>
              <a:gd name="T56" fmla="*/ 2147483647 w 505"/>
              <a:gd name="T57" fmla="*/ 2147483647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05" h="108">
                <a:moveTo>
                  <a:pt x="505" y="75"/>
                </a:moveTo>
                <a:lnTo>
                  <a:pt x="505" y="106"/>
                </a:lnTo>
                <a:lnTo>
                  <a:pt x="416" y="108"/>
                </a:lnTo>
                <a:lnTo>
                  <a:pt x="261" y="85"/>
                </a:lnTo>
                <a:lnTo>
                  <a:pt x="244" y="82"/>
                </a:lnTo>
                <a:lnTo>
                  <a:pt x="228" y="78"/>
                </a:lnTo>
                <a:lnTo>
                  <a:pt x="211" y="75"/>
                </a:lnTo>
                <a:lnTo>
                  <a:pt x="194" y="72"/>
                </a:lnTo>
                <a:lnTo>
                  <a:pt x="177" y="68"/>
                </a:lnTo>
                <a:lnTo>
                  <a:pt x="161" y="64"/>
                </a:lnTo>
                <a:lnTo>
                  <a:pt x="144" y="61"/>
                </a:lnTo>
                <a:lnTo>
                  <a:pt x="128" y="56"/>
                </a:lnTo>
                <a:lnTo>
                  <a:pt x="111" y="53"/>
                </a:lnTo>
                <a:lnTo>
                  <a:pt x="95" y="49"/>
                </a:lnTo>
                <a:lnTo>
                  <a:pt x="78" y="44"/>
                </a:lnTo>
                <a:lnTo>
                  <a:pt x="63" y="40"/>
                </a:lnTo>
                <a:lnTo>
                  <a:pt x="46" y="35"/>
                </a:lnTo>
                <a:lnTo>
                  <a:pt x="31" y="31"/>
                </a:lnTo>
                <a:lnTo>
                  <a:pt x="16" y="25"/>
                </a:lnTo>
                <a:lnTo>
                  <a:pt x="0" y="21"/>
                </a:lnTo>
                <a:lnTo>
                  <a:pt x="2" y="9"/>
                </a:lnTo>
                <a:lnTo>
                  <a:pt x="8" y="2"/>
                </a:lnTo>
                <a:lnTo>
                  <a:pt x="17" y="0"/>
                </a:lnTo>
                <a:lnTo>
                  <a:pt x="27" y="0"/>
                </a:lnTo>
                <a:lnTo>
                  <a:pt x="38" y="1"/>
                </a:lnTo>
                <a:lnTo>
                  <a:pt x="49" y="4"/>
                </a:lnTo>
                <a:lnTo>
                  <a:pt x="59" y="6"/>
                </a:lnTo>
                <a:lnTo>
                  <a:pt x="67" y="6"/>
                </a:lnTo>
                <a:lnTo>
                  <a:pt x="505" y="75"/>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1" name="Freeform 41"/>
          <p:cNvSpPr>
            <a:spLocks/>
          </p:cNvSpPr>
          <p:nvPr/>
        </p:nvSpPr>
        <p:spPr bwMode="auto">
          <a:xfrm>
            <a:off x="2568575" y="5467350"/>
            <a:ext cx="1023938" cy="660400"/>
          </a:xfrm>
          <a:custGeom>
            <a:avLst/>
            <a:gdLst>
              <a:gd name="T0" fmla="*/ 2147483647 w 645"/>
              <a:gd name="T1" fmla="*/ 2147483647 h 426"/>
              <a:gd name="T2" fmla="*/ 2147483647 w 645"/>
              <a:gd name="T3" fmla="*/ 2147483647 h 426"/>
              <a:gd name="T4" fmla="*/ 2147483647 w 645"/>
              <a:gd name="T5" fmla="*/ 2147483647 h 426"/>
              <a:gd name="T6" fmla="*/ 2147483647 w 645"/>
              <a:gd name="T7" fmla="*/ 2147483647 h 426"/>
              <a:gd name="T8" fmla="*/ 2147483647 w 645"/>
              <a:gd name="T9" fmla="*/ 2147483647 h 426"/>
              <a:gd name="T10" fmla="*/ 2147483647 w 645"/>
              <a:gd name="T11" fmla="*/ 2147483647 h 426"/>
              <a:gd name="T12" fmla="*/ 2147483647 w 645"/>
              <a:gd name="T13" fmla="*/ 2147483647 h 426"/>
              <a:gd name="T14" fmla="*/ 2147483647 w 645"/>
              <a:gd name="T15" fmla="*/ 2147483647 h 426"/>
              <a:gd name="T16" fmla="*/ 2147483647 w 645"/>
              <a:gd name="T17" fmla="*/ 2147483647 h 426"/>
              <a:gd name="T18" fmla="*/ 2147483647 w 645"/>
              <a:gd name="T19" fmla="*/ 2147483647 h 426"/>
              <a:gd name="T20" fmla="*/ 2147483647 w 645"/>
              <a:gd name="T21" fmla="*/ 2147483647 h 426"/>
              <a:gd name="T22" fmla="*/ 2147483647 w 645"/>
              <a:gd name="T23" fmla="*/ 2147483647 h 426"/>
              <a:gd name="T24" fmla="*/ 2147483647 w 645"/>
              <a:gd name="T25" fmla="*/ 2147483647 h 426"/>
              <a:gd name="T26" fmla="*/ 2147483647 w 645"/>
              <a:gd name="T27" fmla="*/ 2147483647 h 426"/>
              <a:gd name="T28" fmla="*/ 2147483647 w 645"/>
              <a:gd name="T29" fmla="*/ 2147483647 h 426"/>
              <a:gd name="T30" fmla="*/ 2147483647 w 645"/>
              <a:gd name="T31" fmla="*/ 2147483647 h 426"/>
              <a:gd name="T32" fmla="*/ 2147483647 w 645"/>
              <a:gd name="T33" fmla="*/ 2147483647 h 426"/>
              <a:gd name="T34" fmla="*/ 2147483647 w 645"/>
              <a:gd name="T35" fmla="*/ 2147483647 h 426"/>
              <a:gd name="T36" fmla="*/ 2147483647 w 645"/>
              <a:gd name="T37" fmla="*/ 2147483647 h 426"/>
              <a:gd name="T38" fmla="*/ 2147483647 w 645"/>
              <a:gd name="T39" fmla="*/ 2147483647 h 426"/>
              <a:gd name="T40" fmla="*/ 2147483647 w 645"/>
              <a:gd name="T41" fmla="*/ 2147483647 h 426"/>
              <a:gd name="T42" fmla="*/ 2147483647 w 645"/>
              <a:gd name="T43" fmla="*/ 2147483647 h 426"/>
              <a:gd name="T44" fmla="*/ 2147483647 w 645"/>
              <a:gd name="T45" fmla="*/ 2147483647 h 426"/>
              <a:gd name="T46" fmla="*/ 2147483647 w 645"/>
              <a:gd name="T47" fmla="*/ 2147483647 h 426"/>
              <a:gd name="T48" fmla="*/ 2147483647 w 645"/>
              <a:gd name="T49" fmla="*/ 2147483647 h 426"/>
              <a:gd name="T50" fmla="*/ 2147483647 w 645"/>
              <a:gd name="T51" fmla="*/ 2147483647 h 426"/>
              <a:gd name="T52" fmla="*/ 2147483647 w 645"/>
              <a:gd name="T53" fmla="*/ 2147483647 h 426"/>
              <a:gd name="T54" fmla="*/ 2147483647 w 645"/>
              <a:gd name="T55" fmla="*/ 2147483647 h 426"/>
              <a:gd name="T56" fmla="*/ 2147483647 w 645"/>
              <a:gd name="T57" fmla="*/ 2147483647 h 426"/>
              <a:gd name="T58" fmla="*/ 2147483647 w 645"/>
              <a:gd name="T59" fmla="*/ 2147483647 h 426"/>
              <a:gd name="T60" fmla="*/ 2147483647 w 645"/>
              <a:gd name="T61" fmla="*/ 2147483647 h 426"/>
              <a:gd name="T62" fmla="*/ 2147483647 w 645"/>
              <a:gd name="T63" fmla="*/ 2147483647 h 426"/>
              <a:gd name="T64" fmla="*/ 2147483647 w 645"/>
              <a:gd name="T65" fmla="*/ 2147483647 h 426"/>
              <a:gd name="T66" fmla="*/ 2147483647 w 645"/>
              <a:gd name="T67" fmla="*/ 2147483647 h 426"/>
              <a:gd name="T68" fmla="*/ 2147483647 w 645"/>
              <a:gd name="T69" fmla="*/ 2147483647 h 426"/>
              <a:gd name="T70" fmla="*/ 2147483647 w 645"/>
              <a:gd name="T71" fmla="*/ 2147483647 h 426"/>
              <a:gd name="T72" fmla="*/ 2147483647 w 645"/>
              <a:gd name="T73" fmla="*/ 2147483647 h 426"/>
              <a:gd name="T74" fmla="*/ 2147483647 w 645"/>
              <a:gd name="T75" fmla="*/ 2147483647 h 426"/>
              <a:gd name="T76" fmla="*/ 2147483647 w 645"/>
              <a:gd name="T77" fmla="*/ 2147483647 h 4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5" h="426">
                <a:moveTo>
                  <a:pt x="18" y="164"/>
                </a:moveTo>
                <a:lnTo>
                  <a:pt x="17" y="145"/>
                </a:lnTo>
                <a:lnTo>
                  <a:pt x="12" y="126"/>
                </a:lnTo>
                <a:lnTo>
                  <a:pt x="7" y="109"/>
                </a:lnTo>
                <a:lnTo>
                  <a:pt x="0" y="92"/>
                </a:lnTo>
                <a:lnTo>
                  <a:pt x="6" y="80"/>
                </a:lnTo>
                <a:lnTo>
                  <a:pt x="10" y="68"/>
                </a:lnTo>
                <a:lnTo>
                  <a:pt x="16" y="56"/>
                </a:lnTo>
                <a:lnTo>
                  <a:pt x="21" y="44"/>
                </a:lnTo>
                <a:lnTo>
                  <a:pt x="28" y="32"/>
                </a:lnTo>
                <a:lnTo>
                  <a:pt x="34" y="21"/>
                </a:lnTo>
                <a:lnTo>
                  <a:pt x="42" y="10"/>
                </a:lnTo>
                <a:lnTo>
                  <a:pt x="50" y="0"/>
                </a:lnTo>
                <a:lnTo>
                  <a:pt x="56" y="1"/>
                </a:lnTo>
                <a:lnTo>
                  <a:pt x="75" y="4"/>
                </a:lnTo>
                <a:lnTo>
                  <a:pt x="103" y="9"/>
                </a:lnTo>
                <a:lnTo>
                  <a:pt x="141" y="14"/>
                </a:lnTo>
                <a:lnTo>
                  <a:pt x="185" y="22"/>
                </a:lnTo>
                <a:lnTo>
                  <a:pt x="235" y="29"/>
                </a:lnTo>
                <a:lnTo>
                  <a:pt x="288" y="37"/>
                </a:lnTo>
                <a:lnTo>
                  <a:pt x="343" y="46"/>
                </a:lnTo>
                <a:lnTo>
                  <a:pt x="398" y="55"/>
                </a:lnTo>
                <a:lnTo>
                  <a:pt x="451" y="64"/>
                </a:lnTo>
                <a:lnTo>
                  <a:pt x="501" y="71"/>
                </a:lnTo>
                <a:lnTo>
                  <a:pt x="546" y="78"/>
                </a:lnTo>
                <a:lnTo>
                  <a:pt x="585" y="83"/>
                </a:lnTo>
                <a:lnTo>
                  <a:pt x="616" y="88"/>
                </a:lnTo>
                <a:lnTo>
                  <a:pt x="636" y="90"/>
                </a:lnTo>
                <a:lnTo>
                  <a:pt x="644" y="91"/>
                </a:lnTo>
                <a:lnTo>
                  <a:pt x="645" y="426"/>
                </a:lnTo>
                <a:lnTo>
                  <a:pt x="348" y="380"/>
                </a:lnTo>
                <a:lnTo>
                  <a:pt x="345" y="371"/>
                </a:lnTo>
                <a:lnTo>
                  <a:pt x="346" y="361"/>
                </a:lnTo>
                <a:lnTo>
                  <a:pt x="349" y="352"/>
                </a:lnTo>
                <a:lnTo>
                  <a:pt x="350" y="342"/>
                </a:lnTo>
                <a:lnTo>
                  <a:pt x="441" y="357"/>
                </a:lnTo>
                <a:lnTo>
                  <a:pt x="599" y="380"/>
                </a:lnTo>
                <a:lnTo>
                  <a:pt x="604" y="379"/>
                </a:lnTo>
                <a:lnTo>
                  <a:pt x="608" y="376"/>
                </a:lnTo>
                <a:lnTo>
                  <a:pt x="611" y="372"/>
                </a:lnTo>
                <a:lnTo>
                  <a:pt x="614" y="368"/>
                </a:lnTo>
                <a:lnTo>
                  <a:pt x="612" y="364"/>
                </a:lnTo>
                <a:lnTo>
                  <a:pt x="610" y="359"/>
                </a:lnTo>
                <a:lnTo>
                  <a:pt x="607" y="356"/>
                </a:lnTo>
                <a:lnTo>
                  <a:pt x="603" y="354"/>
                </a:lnTo>
                <a:lnTo>
                  <a:pt x="364" y="317"/>
                </a:lnTo>
                <a:lnTo>
                  <a:pt x="367" y="308"/>
                </a:lnTo>
                <a:lnTo>
                  <a:pt x="376" y="282"/>
                </a:lnTo>
                <a:lnTo>
                  <a:pt x="388" y="245"/>
                </a:lnTo>
                <a:lnTo>
                  <a:pt x="402" y="203"/>
                </a:lnTo>
                <a:lnTo>
                  <a:pt x="416" y="159"/>
                </a:lnTo>
                <a:lnTo>
                  <a:pt x="428" y="122"/>
                </a:lnTo>
                <a:lnTo>
                  <a:pt x="437" y="92"/>
                </a:lnTo>
                <a:lnTo>
                  <a:pt x="440" y="79"/>
                </a:lnTo>
                <a:lnTo>
                  <a:pt x="432" y="76"/>
                </a:lnTo>
                <a:lnTo>
                  <a:pt x="424" y="76"/>
                </a:lnTo>
                <a:lnTo>
                  <a:pt x="417" y="76"/>
                </a:lnTo>
                <a:lnTo>
                  <a:pt x="409" y="78"/>
                </a:lnTo>
                <a:lnTo>
                  <a:pt x="401" y="79"/>
                </a:lnTo>
                <a:lnTo>
                  <a:pt x="393" y="79"/>
                </a:lnTo>
                <a:lnTo>
                  <a:pt x="384" y="77"/>
                </a:lnTo>
                <a:lnTo>
                  <a:pt x="373" y="71"/>
                </a:lnTo>
                <a:lnTo>
                  <a:pt x="361" y="69"/>
                </a:lnTo>
                <a:lnTo>
                  <a:pt x="349" y="66"/>
                </a:lnTo>
                <a:lnTo>
                  <a:pt x="337" y="64"/>
                </a:lnTo>
                <a:lnTo>
                  <a:pt x="324" y="62"/>
                </a:lnTo>
                <a:lnTo>
                  <a:pt x="312" y="64"/>
                </a:lnTo>
                <a:lnTo>
                  <a:pt x="300" y="67"/>
                </a:lnTo>
                <a:lnTo>
                  <a:pt x="288" y="72"/>
                </a:lnTo>
                <a:lnTo>
                  <a:pt x="276" y="81"/>
                </a:lnTo>
                <a:lnTo>
                  <a:pt x="264" y="93"/>
                </a:lnTo>
                <a:lnTo>
                  <a:pt x="253" y="107"/>
                </a:lnTo>
                <a:lnTo>
                  <a:pt x="244" y="122"/>
                </a:lnTo>
                <a:lnTo>
                  <a:pt x="235" y="136"/>
                </a:lnTo>
                <a:lnTo>
                  <a:pt x="224" y="149"/>
                </a:lnTo>
                <a:lnTo>
                  <a:pt x="211" y="160"/>
                </a:lnTo>
                <a:lnTo>
                  <a:pt x="194" y="167"/>
                </a:lnTo>
                <a:lnTo>
                  <a:pt x="172" y="169"/>
                </a:lnTo>
                <a:lnTo>
                  <a:pt x="18" y="164"/>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2" name="Freeform 42"/>
          <p:cNvSpPr>
            <a:spLocks/>
          </p:cNvSpPr>
          <p:nvPr/>
        </p:nvSpPr>
        <p:spPr bwMode="auto">
          <a:xfrm>
            <a:off x="2952750" y="5594350"/>
            <a:ext cx="200025" cy="146050"/>
          </a:xfrm>
          <a:custGeom>
            <a:avLst/>
            <a:gdLst>
              <a:gd name="T0" fmla="*/ 2147483647 w 126"/>
              <a:gd name="T1" fmla="*/ 2147483647 h 94"/>
              <a:gd name="T2" fmla="*/ 2147483647 w 126"/>
              <a:gd name="T3" fmla="*/ 2147483647 h 94"/>
              <a:gd name="T4" fmla="*/ 2147483647 w 126"/>
              <a:gd name="T5" fmla="*/ 2147483647 h 94"/>
              <a:gd name="T6" fmla="*/ 2147483647 w 126"/>
              <a:gd name="T7" fmla="*/ 2147483647 h 94"/>
              <a:gd name="T8" fmla="*/ 2147483647 w 126"/>
              <a:gd name="T9" fmla="*/ 2147483647 h 94"/>
              <a:gd name="T10" fmla="*/ 2147483647 w 126"/>
              <a:gd name="T11" fmla="*/ 2147483647 h 94"/>
              <a:gd name="T12" fmla="*/ 2147483647 w 126"/>
              <a:gd name="T13" fmla="*/ 2147483647 h 94"/>
              <a:gd name="T14" fmla="*/ 2147483647 w 126"/>
              <a:gd name="T15" fmla="*/ 2147483647 h 94"/>
              <a:gd name="T16" fmla="*/ 2147483647 w 126"/>
              <a:gd name="T17" fmla="*/ 2147483647 h 94"/>
              <a:gd name="T18" fmla="*/ 0 w 126"/>
              <a:gd name="T19" fmla="*/ 2147483647 h 94"/>
              <a:gd name="T20" fmla="*/ 2147483647 w 126"/>
              <a:gd name="T21" fmla="*/ 2147483647 h 94"/>
              <a:gd name="T22" fmla="*/ 2147483647 w 126"/>
              <a:gd name="T23" fmla="*/ 2147483647 h 94"/>
              <a:gd name="T24" fmla="*/ 2147483647 w 126"/>
              <a:gd name="T25" fmla="*/ 2147483647 h 94"/>
              <a:gd name="T26" fmla="*/ 2147483647 w 126"/>
              <a:gd name="T27" fmla="*/ 2147483647 h 94"/>
              <a:gd name="T28" fmla="*/ 2147483647 w 126"/>
              <a:gd name="T29" fmla="*/ 2147483647 h 94"/>
              <a:gd name="T30" fmla="*/ 2147483647 w 126"/>
              <a:gd name="T31" fmla="*/ 2147483647 h 94"/>
              <a:gd name="T32" fmla="*/ 2147483647 w 126"/>
              <a:gd name="T33" fmla="*/ 2147483647 h 94"/>
              <a:gd name="T34" fmla="*/ 2147483647 w 126"/>
              <a:gd name="T35" fmla="*/ 0 h 94"/>
              <a:gd name="T36" fmla="*/ 2147483647 w 126"/>
              <a:gd name="T37" fmla="*/ 0 h 94"/>
              <a:gd name="T38" fmla="*/ 2147483647 w 126"/>
              <a:gd name="T39" fmla="*/ 2147483647 h 94"/>
              <a:gd name="T40" fmla="*/ 2147483647 w 126"/>
              <a:gd name="T41" fmla="*/ 2147483647 h 94"/>
              <a:gd name="T42" fmla="*/ 2147483647 w 126"/>
              <a:gd name="T43" fmla="*/ 2147483647 h 94"/>
              <a:gd name="T44" fmla="*/ 2147483647 w 126"/>
              <a:gd name="T45" fmla="*/ 2147483647 h 94"/>
              <a:gd name="T46" fmla="*/ 2147483647 w 126"/>
              <a:gd name="T47" fmla="*/ 2147483647 h 94"/>
              <a:gd name="T48" fmla="*/ 2147483647 w 126"/>
              <a:gd name="T49" fmla="*/ 2147483647 h 94"/>
              <a:gd name="T50" fmla="*/ 2147483647 w 126"/>
              <a:gd name="T51" fmla="*/ 2147483647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6" h="94">
                <a:moveTo>
                  <a:pt x="126" y="10"/>
                </a:moveTo>
                <a:lnTo>
                  <a:pt x="111" y="19"/>
                </a:lnTo>
                <a:lnTo>
                  <a:pt x="96" y="28"/>
                </a:lnTo>
                <a:lnTo>
                  <a:pt x="80" y="38"/>
                </a:lnTo>
                <a:lnTo>
                  <a:pt x="66" y="47"/>
                </a:lnTo>
                <a:lnTo>
                  <a:pt x="52" y="58"/>
                </a:lnTo>
                <a:lnTo>
                  <a:pt x="37" y="69"/>
                </a:lnTo>
                <a:lnTo>
                  <a:pt x="23" y="82"/>
                </a:lnTo>
                <a:lnTo>
                  <a:pt x="10" y="94"/>
                </a:lnTo>
                <a:lnTo>
                  <a:pt x="0" y="88"/>
                </a:lnTo>
                <a:lnTo>
                  <a:pt x="5" y="75"/>
                </a:lnTo>
                <a:lnTo>
                  <a:pt x="12" y="63"/>
                </a:lnTo>
                <a:lnTo>
                  <a:pt x="21" y="51"/>
                </a:lnTo>
                <a:lnTo>
                  <a:pt x="30" y="39"/>
                </a:lnTo>
                <a:lnTo>
                  <a:pt x="40" y="29"/>
                </a:lnTo>
                <a:lnTo>
                  <a:pt x="51" y="18"/>
                </a:lnTo>
                <a:lnTo>
                  <a:pt x="63" y="9"/>
                </a:lnTo>
                <a:lnTo>
                  <a:pt x="75" y="0"/>
                </a:lnTo>
                <a:lnTo>
                  <a:pt x="81" y="0"/>
                </a:lnTo>
                <a:lnTo>
                  <a:pt x="88" y="1"/>
                </a:lnTo>
                <a:lnTo>
                  <a:pt x="95" y="2"/>
                </a:lnTo>
                <a:lnTo>
                  <a:pt x="101" y="3"/>
                </a:lnTo>
                <a:lnTo>
                  <a:pt x="108" y="6"/>
                </a:lnTo>
                <a:lnTo>
                  <a:pt x="114" y="7"/>
                </a:lnTo>
                <a:lnTo>
                  <a:pt x="120" y="9"/>
                </a:lnTo>
                <a:lnTo>
                  <a:pt x="126" y="10"/>
                </a:lnTo>
                <a:close/>
              </a:path>
            </a:pathLst>
          </a:custGeom>
          <a:solidFill>
            <a:srgbClr val="FF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3" name="Freeform 43"/>
          <p:cNvSpPr>
            <a:spLocks/>
          </p:cNvSpPr>
          <p:nvPr/>
        </p:nvSpPr>
        <p:spPr bwMode="auto">
          <a:xfrm>
            <a:off x="2892425" y="5588000"/>
            <a:ext cx="365125" cy="595313"/>
          </a:xfrm>
          <a:custGeom>
            <a:avLst/>
            <a:gdLst>
              <a:gd name="T0" fmla="*/ 2147483647 w 204"/>
              <a:gd name="T1" fmla="*/ 2147483647 h 369"/>
              <a:gd name="T2" fmla="*/ 2147483647 w 204"/>
              <a:gd name="T3" fmla="*/ 2147483647 h 369"/>
              <a:gd name="T4" fmla="*/ 2147483647 w 204"/>
              <a:gd name="T5" fmla="*/ 2147483647 h 369"/>
              <a:gd name="T6" fmla="*/ 2147483647 w 204"/>
              <a:gd name="T7" fmla="*/ 2147483647 h 369"/>
              <a:gd name="T8" fmla="*/ 2147483647 w 204"/>
              <a:gd name="T9" fmla="*/ 2147483647 h 369"/>
              <a:gd name="T10" fmla="*/ 2147483647 w 204"/>
              <a:gd name="T11" fmla="*/ 2147483647 h 369"/>
              <a:gd name="T12" fmla="*/ 2147483647 w 204"/>
              <a:gd name="T13" fmla="*/ 2147483647 h 369"/>
              <a:gd name="T14" fmla="*/ 2147483647 w 204"/>
              <a:gd name="T15" fmla="*/ 2147483647 h 369"/>
              <a:gd name="T16" fmla="*/ 2147483647 w 204"/>
              <a:gd name="T17" fmla="*/ 2147483647 h 369"/>
              <a:gd name="T18" fmla="*/ 2147483647 w 204"/>
              <a:gd name="T19" fmla="*/ 2147483647 h 369"/>
              <a:gd name="T20" fmla="*/ 2147483647 w 204"/>
              <a:gd name="T21" fmla="*/ 2147483647 h 369"/>
              <a:gd name="T22" fmla="*/ 2147483647 w 204"/>
              <a:gd name="T23" fmla="*/ 2147483647 h 369"/>
              <a:gd name="T24" fmla="*/ 2147483647 w 204"/>
              <a:gd name="T25" fmla="*/ 2147483647 h 369"/>
              <a:gd name="T26" fmla="*/ 2147483647 w 204"/>
              <a:gd name="T27" fmla="*/ 2147483647 h 369"/>
              <a:gd name="T28" fmla="*/ 2147483647 w 204"/>
              <a:gd name="T29" fmla="*/ 2147483647 h 369"/>
              <a:gd name="T30" fmla="*/ 2147483647 w 204"/>
              <a:gd name="T31" fmla="*/ 2147483647 h 369"/>
              <a:gd name="T32" fmla="*/ 2147483647 w 204"/>
              <a:gd name="T33" fmla="*/ 2147483647 h 369"/>
              <a:gd name="T34" fmla="*/ 2147483647 w 204"/>
              <a:gd name="T35" fmla="*/ 2147483647 h 369"/>
              <a:gd name="T36" fmla="*/ 2147483647 w 204"/>
              <a:gd name="T37" fmla="*/ 2147483647 h 369"/>
              <a:gd name="T38" fmla="*/ 2147483647 w 204"/>
              <a:gd name="T39" fmla="*/ 2147483647 h 369"/>
              <a:gd name="T40" fmla="*/ 2147483647 w 204"/>
              <a:gd name="T41" fmla="*/ 2147483647 h 369"/>
              <a:gd name="T42" fmla="*/ 2147483647 w 204"/>
              <a:gd name="T43" fmla="*/ 2147483647 h 369"/>
              <a:gd name="T44" fmla="*/ 2147483647 w 204"/>
              <a:gd name="T45" fmla="*/ 2147483647 h 369"/>
              <a:gd name="T46" fmla="*/ 2147483647 w 204"/>
              <a:gd name="T47" fmla="*/ 2147483647 h 369"/>
              <a:gd name="T48" fmla="*/ 2147483647 w 204"/>
              <a:gd name="T49" fmla="*/ 2147483647 h 369"/>
              <a:gd name="T50" fmla="*/ 2147483647 w 204"/>
              <a:gd name="T51" fmla="*/ 2147483647 h 369"/>
              <a:gd name="T52" fmla="*/ 2147483647 w 204"/>
              <a:gd name="T53" fmla="*/ 2147483647 h 369"/>
              <a:gd name="T54" fmla="*/ 2147483647 w 204"/>
              <a:gd name="T55" fmla="*/ 2147483647 h 369"/>
              <a:gd name="T56" fmla="*/ 2147483647 w 204"/>
              <a:gd name="T57" fmla="*/ 2147483647 h 369"/>
              <a:gd name="T58" fmla="*/ 2147483647 w 204"/>
              <a:gd name="T59" fmla="*/ 2147483647 h 369"/>
              <a:gd name="T60" fmla="*/ 2147483647 w 204"/>
              <a:gd name="T61" fmla="*/ 2147483647 h 369"/>
              <a:gd name="T62" fmla="*/ 2147483647 w 204"/>
              <a:gd name="T63" fmla="*/ 2147483647 h 369"/>
              <a:gd name="T64" fmla="*/ 2147483647 w 204"/>
              <a:gd name="T65" fmla="*/ 2147483647 h 369"/>
              <a:gd name="T66" fmla="*/ 2147483647 w 204"/>
              <a:gd name="T67" fmla="*/ 2147483647 h 369"/>
              <a:gd name="T68" fmla="*/ 2147483647 w 204"/>
              <a:gd name="T69" fmla="*/ 2147483647 h 369"/>
              <a:gd name="T70" fmla="*/ 2147483647 w 204"/>
              <a:gd name="T71" fmla="*/ 2147483647 h 369"/>
              <a:gd name="T72" fmla="*/ 2147483647 w 204"/>
              <a:gd name="T73" fmla="*/ 2147483647 h 369"/>
              <a:gd name="T74" fmla="*/ 2147483647 w 204"/>
              <a:gd name="T75" fmla="*/ 2147483647 h 369"/>
              <a:gd name="T76" fmla="*/ 2147483647 w 204"/>
              <a:gd name="T77" fmla="*/ 2147483647 h 369"/>
              <a:gd name="T78" fmla="*/ 2147483647 w 204"/>
              <a:gd name="T79" fmla="*/ 2147483647 h 369"/>
              <a:gd name="T80" fmla="*/ 2147483647 w 204"/>
              <a:gd name="T81" fmla="*/ 2147483647 h 369"/>
              <a:gd name="T82" fmla="*/ 2147483647 w 204"/>
              <a:gd name="T83" fmla="*/ 2147483647 h 369"/>
              <a:gd name="T84" fmla="*/ 2147483647 w 204"/>
              <a:gd name="T85" fmla="*/ 0 h 369"/>
              <a:gd name="T86" fmla="*/ 2147483647 w 204"/>
              <a:gd name="T87" fmla="*/ 2147483647 h 369"/>
              <a:gd name="T88" fmla="*/ 2147483647 w 204"/>
              <a:gd name="T89" fmla="*/ 2147483647 h 369"/>
              <a:gd name="T90" fmla="*/ 2147483647 w 204"/>
              <a:gd name="T91" fmla="*/ 2147483647 h 369"/>
              <a:gd name="T92" fmla="*/ 2147483647 w 204"/>
              <a:gd name="T93" fmla="*/ 2147483647 h 3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4" h="369">
                <a:moveTo>
                  <a:pt x="119" y="275"/>
                </a:moveTo>
                <a:lnTo>
                  <a:pt x="114" y="289"/>
                </a:lnTo>
                <a:lnTo>
                  <a:pt x="108" y="298"/>
                </a:lnTo>
                <a:lnTo>
                  <a:pt x="103" y="304"/>
                </a:lnTo>
                <a:lnTo>
                  <a:pt x="97" y="308"/>
                </a:lnTo>
                <a:lnTo>
                  <a:pt x="90" y="311"/>
                </a:lnTo>
                <a:lnTo>
                  <a:pt x="80" y="315"/>
                </a:lnTo>
                <a:lnTo>
                  <a:pt x="68" y="321"/>
                </a:lnTo>
                <a:lnTo>
                  <a:pt x="52" y="331"/>
                </a:lnTo>
                <a:lnTo>
                  <a:pt x="47" y="336"/>
                </a:lnTo>
                <a:lnTo>
                  <a:pt x="40" y="343"/>
                </a:lnTo>
                <a:lnTo>
                  <a:pt x="34" y="348"/>
                </a:lnTo>
                <a:lnTo>
                  <a:pt x="27" y="354"/>
                </a:lnTo>
                <a:lnTo>
                  <a:pt x="20" y="359"/>
                </a:lnTo>
                <a:lnTo>
                  <a:pt x="13" y="364"/>
                </a:lnTo>
                <a:lnTo>
                  <a:pt x="6" y="367"/>
                </a:lnTo>
                <a:lnTo>
                  <a:pt x="0" y="369"/>
                </a:lnTo>
                <a:lnTo>
                  <a:pt x="2" y="359"/>
                </a:lnTo>
                <a:lnTo>
                  <a:pt x="3" y="347"/>
                </a:lnTo>
                <a:lnTo>
                  <a:pt x="4" y="335"/>
                </a:lnTo>
                <a:lnTo>
                  <a:pt x="7" y="323"/>
                </a:lnTo>
                <a:lnTo>
                  <a:pt x="11" y="319"/>
                </a:lnTo>
                <a:lnTo>
                  <a:pt x="16" y="314"/>
                </a:lnTo>
                <a:lnTo>
                  <a:pt x="23" y="312"/>
                </a:lnTo>
                <a:lnTo>
                  <a:pt x="29" y="310"/>
                </a:lnTo>
                <a:lnTo>
                  <a:pt x="36" y="306"/>
                </a:lnTo>
                <a:lnTo>
                  <a:pt x="40" y="300"/>
                </a:lnTo>
                <a:lnTo>
                  <a:pt x="43" y="293"/>
                </a:lnTo>
                <a:lnTo>
                  <a:pt x="41" y="287"/>
                </a:lnTo>
                <a:lnTo>
                  <a:pt x="35" y="281"/>
                </a:lnTo>
                <a:lnTo>
                  <a:pt x="27" y="283"/>
                </a:lnTo>
                <a:lnTo>
                  <a:pt x="19" y="286"/>
                </a:lnTo>
                <a:lnTo>
                  <a:pt x="11" y="285"/>
                </a:lnTo>
                <a:lnTo>
                  <a:pt x="14" y="257"/>
                </a:lnTo>
                <a:lnTo>
                  <a:pt x="22" y="256"/>
                </a:lnTo>
                <a:lnTo>
                  <a:pt x="28" y="254"/>
                </a:lnTo>
                <a:lnTo>
                  <a:pt x="36" y="251"/>
                </a:lnTo>
                <a:lnTo>
                  <a:pt x="42" y="247"/>
                </a:lnTo>
                <a:lnTo>
                  <a:pt x="48" y="243"/>
                </a:lnTo>
                <a:lnTo>
                  <a:pt x="53" y="237"/>
                </a:lnTo>
                <a:lnTo>
                  <a:pt x="59" y="232"/>
                </a:lnTo>
                <a:lnTo>
                  <a:pt x="62" y="225"/>
                </a:lnTo>
                <a:lnTo>
                  <a:pt x="61" y="221"/>
                </a:lnTo>
                <a:lnTo>
                  <a:pt x="60" y="217"/>
                </a:lnTo>
                <a:lnTo>
                  <a:pt x="58" y="212"/>
                </a:lnTo>
                <a:lnTo>
                  <a:pt x="53" y="209"/>
                </a:lnTo>
                <a:lnTo>
                  <a:pt x="51" y="213"/>
                </a:lnTo>
                <a:lnTo>
                  <a:pt x="48" y="218"/>
                </a:lnTo>
                <a:lnTo>
                  <a:pt x="46" y="222"/>
                </a:lnTo>
                <a:lnTo>
                  <a:pt x="42" y="224"/>
                </a:lnTo>
                <a:lnTo>
                  <a:pt x="38" y="228"/>
                </a:lnTo>
                <a:lnTo>
                  <a:pt x="33" y="229"/>
                </a:lnTo>
                <a:lnTo>
                  <a:pt x="25" y="229"/>
                </a:lnTo>
                <a:lnTo>
                  <a:pt x="17" y="228"/>
                </a:lnTo>
                <a:lnTo>
                  <a:pt x="19" y="218"/>
                </a:lnTo>
                <a:lnTo>
                  <a:pt x="20" y="207"/>
                </a:lnTo>
                <a:lnTo>
                  <a:pt x="22" y="196"/>
                </a:lnTo>
                <a:lnTo>
                  <a:pt x="24" y="188"/>
                </a:lnTo>
                <a:lnTo>
                  <a:pt x="26" y="186"/>
                </a:lnTo>
                <a:lnTo>
                  <a:pt x="28" y="185"/>
                </a:lnTo>
                <a:lnTo>
                  <a:pt x="31" y="184"/>
                </a:lnTo>
                <a:lnTo>
                  <a:pt x="36" y="182"/>
                </a:lnTo>
                <a:lnTo>
                  <a:pt x="48" y="177"/>
                </a:lnTo>
                <a:lnTo>
                  <a:pt x="57" y="168"/>
                </a:lnTo>
                <a:lnTo>
                  <a:pt x="62" y="158"/>
                </a:lnTo>
                <a:lnTo>
                  <a:pt x="61" y="147"/>
                </a:lnTo>
                <a:lnTo>
                  <a:pt x="57" y="144"/>
                </a:lnTo>
                <a:lnTo>
                  <a:pt x="52" y="144"/>
                </a:lnTo>
                <a:lnTo>
                  <a:pt x="48" y="145"/>
                </a:lnTo>
                <a:lnTo>
                  <a:pt x="45" y="147"/>
                </a:lnTo>
                <a:lnTo>
                  <a:pt x="40" y="149"/>
                </a:lnTo>
                <a:lnTo>
                  <a:pt x="36" y="153"/>
                </a:lnTo>
                <a:lnTo>
                  <a:pt x="33" y="156"/>
                </a:lnTo>
                <a:lnTo>
                  <a:pt x="28" y="158"/>
                </a:lnTo>
                <a:lnTo>
                  <a:pt x="28" y="148"/>
                </a:lnTo>
                <a:lnTo>
                  <a:pt x="28" y="136"/>
                </a:lnTo>
                <a:lnTo>
                  <a:pt x="31" y="125"/>
                </a:lnTo>
                <a:lnTo>
                  <a:pt x="41" y="121"/>
                </a:lnTo>
                <a:lnTo>
                  <a:pt x="58" y="102"/>
                </a:lnTo>
                <a:lnTo>
                  <a:pt x="75" y="85"/>
                </a:lnTo>
                <a:lnTo>
                  <a:pt x="95" y="68"/>
                </a:lnTo>
                <a:lnTo>
                  <a:pt x="117" y="53"/>
                </a:lnTo>
                <a:lnTo>
                  <a:pt x="139" y="38"/>
                </a:lnTo>
                <a:lnTo>
                  <a:pt x="161" y="24"/>
                </a:lnTo>
                <a:lnTo>
                  <a:pt x="183" y="12"/>
                </a:lnTo>
                <a:lnTo>
                  <a:pt x="204" y="0"/>
                </a:lnTo>
                <a:lnTo>
                  <a:pt x="192" y="33"/>
                </a:lnTo>
                <a:lnTo>
                  <a:pt x="181" y="67"/>
                </a:lnTo>
                <a:lnTo>
                  <a:pt x="171" y="102"/>
                </a:lnTo>
                <a:lnTo>
                  <a:pt x="162" y="137"/>
                </a:lnTo>
                <a:lnTo>
                  <a:pt x="152" y="173"/>
                </a:lnTo>
                <a:lnTo>
                  <a:pt x="142" y="208"/>
                </a:lnTo>
                <a:lnTo>
                  <a:pt x="131" y="242"/>
                </a:lnTo>
                <a:lnTo>
                  <a:pt x="119" y="275"/>
                </a:lnTo>
                <a:close/>
              </a:path>
            </a:pathLst>
          </a:custGeom>
          <a:solidFill>
            <a:srgbClr val="FF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4" name="Freeform 44"/>
          <p:cNvSpPr>
            <a:spLocks/>
          </p:cNvSpPr>
          <p:nvPr/>
        </p:nvSpPr>
        <p:spPr bwMode="auto">
          <a:xfrm>
            <a:off x="2460625" y="5756275"/>
            <a:ext cx="420688" cy="50800"/>
          </a:xfrm>
          <a:custGeom>
            <a:avLst/>
            <a:gdLst>
              <a:gd name="T0" fmla="*/ 2147483647 w 265"/>
              <a:gd name="T1" fmla="*/ 2147483647 h 33"/>
              <a:gd name="T2" fmla="*/ 2147483647 w 265"/>
              <a:gd name="T3" fmla="*/ 2147483647 h 33"/>
              <a:gd name="T4" fmla="*/ 2147483647 w 265"/>
              <a:gd name="T5" fmla="*/ 2147483647 h 33"/>
              <a:gd name="T6" fmla="*/ 2147483647 w 265"/>
              <a:gd name="T7" fmla="*/ 2147483647 h 33"/>
              <a:gd name="T8" fmla="*/ 2147483647 w 265"/>
              <a:gd name="T9" fmla="*/ 2147483647 h 33"/>
              <a:gd name="T10" fmla="*/ 0 w 265"/>
              <a:gd name="T11" fmla="*/ 2147483647 h 33"/>
              <a:gd name="T12" fmla="*/ 2147483647 w 265"/>
              <a:gd name="T13" fmla="*/ 2147483647 h 33"/>
              <a:gd name="T14" fmla="*/ 2147483647 w 265"/>
              <a:gd name="T15" fmla="*/ 2147483647 h 33"/>
              <a:gd name="T16" fmla="*/ 2147483647 w 265"/>
              <a:gd name="T17" fmla="*/ 2147483647 h 33"/>
              <a:gd name="T18" fmla="*/ 2147483647 w 265"/>
              <a:gd name="T19" fmla="*/ 0 h 33"/>
              <a:gd name="T20" fmla="*/ 2147483647 w 265"/>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5" h="33">
                <a:moveTo>
                  <a:pt x="265" y="2"/>
                </a:moveTo>
                <a:lnTo>
                  <a:pt x="262" y="6"/>
                </a:lnTo>
                <a:lnTo>
                  <a:pt x="261" y="12"/>
                </a:lnTo>
                <a:lnTo>
                  <a:pt x="261" y="18"/>
                </a:lnTo>
                <a:lnTo>
                  <a:pt x="261" y="25"/>
                </a:lnTo>
                <a:lnTo>
                  <a:pt x="0" y="33"/>
                </a:lnTo>
                <a:lnTo>
                  <a:pt x="1" y="28"/>
                </a:lnTo>
                <a:lnTo>
                  <a:pt x="3" y="19"/>
                </a:lnTo>
                <a:lnTo>
                  <a:pt x="7" y="8"/>
                </a:lnTo>
                <a:lnTo>
                  <a:pt x="11" y="0"/>
                </a:lnTo>
                <a:lnTo>
                  <a:pt x="265" y="2"/>
                </a:lnTo>
                <a:close/>
              </a:path>
            </a:pathLst>
          </a:custGeom>
          <a:solidFill>
            <a:srgbClr val="FF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5" name="Freeform 45"/>
          <p:cNvSpPr>
            <a:spLocks/>
          </p:cNvSpPr>
          <p:nvPr/>
        </p:nvSpPr>
        <p:spPr bwMode="auto">
          <a:xfrm>
            <a:off x="2909888" y="5768975"/>
            <a:ext cx="28575" cy="20638"/>
          </a:xfrm>
          <a:custGeom>
            <a:avLst/>
            <a:gdLst>
              <a:gd name="T0" fmla="*/ 2147483647 w 18"/>
              <a:gd name="T1" fmla="*/ 2147483647 h 14"/>
              <a:gd name="T2" fmla="*/ 2147483647 w 18"/>
              <a:gd name="T3" fmla="*/ 2147483647 h 14"/>
              <a:gd name="T4" fmla="*/ 2147483647 w 18"/>
              <a:gd name="T5" fmla="*/ 2147483647 h 14"/>
              <a:gd name="T6" fmla="*/ 2147483647 w 18"/>
              <a:gd name="T7" fmla="*/ 2147483647 h 14"/>
              <a:gd name="T8" fmla="*/ 2147483647 w 18"/>
              <a:gd name="T9" fmla="*/ 2147483647 h 14"/>
              <a:gd name="T10" fmla="*/ 0 w 18"/>
              <a:gd name="T11" fmla="*/ 2147483647 h 14"/>
              <a:gd name="T12" fmla="*/ 2147483647 w 18"/>
              <a:gd name="T13" fmla="*/ 2147483647 h 14"/>
              <a:gd name="T14" fmla="*/ 2147483647 w 18"/>
              <a:gd name="T15" fmla="*/ 2147483647 h 14"/>
              <a:gd name="T16" fmla="*/ 2147483647 w 18"/>
              <a:gd name="T17" fmla="*/ 0 h 14"/>
              <a:gd name="T18" fmla="*/ 2147483647 w 18"/>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4">
                <a:moveTo>
                  <a:pt x="18" y="1"/>
                </a:moveTo>
                <a:lnTo>
                  <a:pt x="16" y="5"/>
                </a:lnTo>
                <a:lnTo>
                  <a:pt x="15" y="8"/>
                </a:lnTo>
                <a:lnTo>
                  <a:pt x="13" y="11"/>
                </a:lnTo>
                <a:lnTo>
                  <a:pt x="8" y="14"/>
                </a:lnTo>
                <a:lnTo>
                  <a:pt x="0" y="9"/>
                </a:lnTo>
                <a:lnTo>
                  <a:pt x="2" y="6"/>
                </a:lnTo>
                <a:lnTo>
                  <a:pt x="6" y="3"/>
                </a:lnTo>
                <a:lnTo>
                  <a:pt x="12" y="0"/>
                </a:lnTo>
                <a:lnTo>
                  <a:pt x="18" y="1"/>
                </a:lnTo>
                <a:close/>
              </a:path>
            </a:pathLst>
          </a:custGeom>
          <a:solidFill>
            <a:srgbClr val="FF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6" name="Freeform 46"/>
          <p:cNvSpPr>
            <a:spLocks/>
          </p:cNvSpPr>
          <p:nvPr/>
        </p:nvSpPr>
        <p:spPr bwMode="auto">
          <a:xfrm>
            <a:off x="2384425" y="5834063"/>
            <a:ext cx="519113" cy="346075"/>
          </a:xfrm>
          <a:custGeom>
            <a:avLst/>
            <a:gdLst>
              <a:gd name="T0" fmla="*/ 2147483647 w 327"/>
              <a:gd name="T1" fmla="*/ 2147483647 h 223"/>
              <a:gd name="T2" fmla="*/ 2147483647 w 327"/>
              <a:gd name="T3" fmla="*/ 2147483647 h 223"/>
              <a:gd name="T4" fmla="*/ 2147483647 w 327"/>
              <a:gd name="T5" fmla="*/ 2147483647 h 223"/>
              <a:gd name="T6" fmla="*/ 2147483647 w 327"/>
              <a:gd name="T7" fmla="*/ 2147483647 h 223"/>
              <a:gd name="T8" fmla="*/ 2147483647 w 327"/>
              <a:gd name="T9" fmla="*/ 2147483647 h 223"/>
              <a:gd name="T10" fmla="*/ 2147483647 w 327"/>
              <a:gd name="T11" fmla="*/ 2147483647 h 223"/>
              <a:gd name="T12" fmla="*/ 2147483647 w 327"/>
              <a:gd name="T13" fmla="*/ 2147483647 h 223"/>
              <a:gd name="T14" fmla="*/ 2147483647 w 327"/>
              <a:gd name="T15" fmla="*/ 2147483647 h 223"/>
              <a:gd name="T16" fmla="*/ 2147483647 w 327"/>
              <a:gd name="T17" fmla="*/ 2147483647 h 223"/>
              <a:gd name="T18" fmla="*/ 2147483647 w 327"/>
              <a:gd name="T19" fmla="*/ 2147483647 h 223"/>
              <a:gd name="T20" fmla="*/ 2147483647 w 327"/>
              <a:gd name="T21" fmla="*/ 2147483647 h 223"/>
              <a:gd name="T22" fmla="*/ 2147483647 w 327"/>
              <a:gd name="T23" fmla="*/ 2147483647 h 223"/>
              <a:gd name="T24" fmla="*/ 2147483647 w 327"/>
              <a:gd name="T25" fmla="*/ 2147483647 h 223"/>
              <a:gd name="T26" fmla="*/ 2147483647 w 327"/>
              <a:gd name="T27" fmla="*/ 2147483647 h 223"/>
              <a:gd name="T28" fmla="*/ 2147483647 w 327"/>
              <a:gd name="T29" fmla="*/ 2147483647 h 223"/>
              <a:gd name="T30" fmla="*/ 2147483647 w 327"/>
              <a:gd name="T31" fmla="*/ 2147483647 h 223"/>
              <a:gd name="T32" fmla="*/ 2147483647 w 327"/>
              <a:gd name="T33" fmla="*/ 2147483647 h 223"/>
              <a:gd name="T34" fmla="*/ 2147483647 w 327"/>
              <a:gd name="T35" fmla="*/ 2147483647 h 223"/>
              <a:gd name="T36" fmla="*/ 2147483647 w 327"/>
              <a:gd name="T37" fmla="*/ 2147483647 h 223"/>
              <a:gd name="T38" fmla="*/ 2147483647 w 327"/>
              <a:gd name="T39" fmla="*/ 2147483647 h 223"/>
              <a:gd name="T40" fmla="*/ 2147483647 w 327"/>
              <a:gd name="T41" fmla="*/ 2147483647 h 223"/>
              <a:gd name="T42" fmla="*/ 2147483647 w 327"/>
              <a:gd name="T43" fmla="*/ 2147483647 h 223"/>
              <a:gd name="T44" fmla="*/ 2147483647 w 327"/>
              <a:gd name="T45" fmla="*/ 2147483647 h 223"/>
              <a:gd name="T46" fmla="*/ 2147483647 w 327"/>
              <a:gd name="T47" fmla="*/ 2147483647 h 223"/>
              <a:gd name="T48" fmla="*/ 2147483647 w 327"/>
              <a:gd name="T49" fmla="*/ 2147483647 h 223"/>
              <a:gd name="T50" fmla="*/ 2147483647 w 327"/>
              <a:gd name="T51" fmla="*/ 2147483647 h 223"/>
              <a:gd name="T52" fmla="*/ 2147483647 w 327"/>
              <a:gd name="T53" fmla="*/ 2147483647 h 223"/>
              <a:gd name="T54" fmla="*/ 2147483647 w 327"/>
              <a:gd name="T55" fmla="*/ 2147483647 h 223"/>
              <a:gd name="T56" fmla="*/ 2147483647 w 327"/>
              <a:gd name="T57" fmla="*/ 2147483647 h 223"/>
              <a:gd name="T58" fmla="*/ 2147483647 w 327"/>
              <a:gd name="T59" fmla="*/ 2147483647 h 223"/>
              <a:gd name="T60" fmla="*/ 2147483647 w 327"/>
              <a:gd name="T61" fmla="*/ 2147483647 h 223"/>
              <a:gd name="T62" fmla="*/ 2147483647 w 327"/>
              <a:gd name="T63" fmla="*/ 2147483647 h 223"/>
              <a:gd name="T64" fmla="*/ 2147483647 w 327"/>
              <a:gd name="T65" fmla="*/ 2147483647 h 223"/>
              <a:gd name="T66" fmla="*/ 2147483647 w 327"/>
              <a:gd name="T67" fmla="*/ 2147483647 h 223"/>
              <a:gd name="T68" fmla="*/ 2147483647 w 327"/>
              <a:gd name="T69" fmla="*/ 2147483647 h 223"/>
              <a:gd name="T70" fmla="*/ 2147483647 w 327"/>
              <a:gd name="T71" fmla="*/ 2147483647 h 223"/>
              <a:gd name="T72" fmla="*/ 2147483647 w 327"/>
              <a:gd name="T73" fmla="*/ 2147483647 h 223"/>
              <a:gd name="T74" fmla="*/ 2147483647 w 327"/>
              <a:gd name="T75" fmla="*/ 2147483647 h 223"/>
              <a:gd name="T76" fmla="*/ 2147483647 w 327"/>
              <a:gd name="T77" fmla="*/ 2147483647 h 223"/>
              <a:gd name="T78" fmla="*/ 2147483647 w 327"/>
              <a:gd name="T79" fmla="*/ 2147483647 h 223"/>
              <a:gd name="T80" fmla="*/ 2147483647 w 327"/>
              <a:gd name="T81" fmla="*/ 2147483647 h 223"/>
              <a:gd name="T82" fmla="*/ 2147483647 w 327"/>
              <a:gd name="T83" fmla="*/ 2147483647 h 223"/>
              <a:gd name="T84" fmla="*/ 2147483647 w 327"/>
              <a:gd name="T85" fmla="*/ 2147483647 h 223"/>
              <a:gd name="T86" fmla="*/ 2147483647 w 327"/>
              <a:gd name="T87" fmla="*/ 2147483647 h 223"/>
              <a:gd name="T88" fmla="*/ 2147483647 w 327"/>
              <a:gd name="T89" fmla="*/ 2147483647 h 223"/>
              <a:gd name="T90" fmla="*/ 2147483647 w 327"/>
              <a:gd name="T91" fmla="*/ 2147483647 h 223"/>
              <a:gd name="T92" fmla="*/ 2147483647 w 327"/>
              <a:gd name="T93" fmla="*/ 2147483647 h 223"/>
              <a:gd name="T94" fmla="*/ 2147483647 w 327"/>
              <a:gd name="T95" fmla="*/ 2147483647 h 223"/>
              <a:gd name="T96" fmla="*/ 2147483647 w 327"/>
              <a:gd name="T97" fmla="*/ 2147483647 h 223"/>
              <a:gd name="T98" fmla="*/ 0 w 327"/>
              <a:gd name="T99" fmla="*/ 2147483647 h 223"/>
              <a:gd name="T100" fmla="*/ 2147483647 w 327"/>
              <a:gd name="T101" fmla="*/ 2147483647 h 223"/>
              <a:gd name="T102" fmla="*/ 2147483647 w 327"/>
              <a:gd name="T103" fmla="*/ 2147483647 h 223"/>
              <a:gd name="T104" fmla="*/ 2147483647 w 327"/>
              <a:gd name="T105" fmla="*/ 2147483647 h 223"/>
              <a:gd name="T106" fmla="*/ 2147483647 w 327"/>
              <a:gd name="T107" fmla="*/ 2147483647 h 223"/>
              <a:gd name="T108" fmla="*/ 2147483647 w 327"/>
              <a:gd name="T109" fmla="*/ 0 h 223"/>
              <a:gd name="T110" fmla="*/ 2147483647 w 327"/>
              <a:gd name="T111" fmla="*/ 2147483647 h 2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7" h="223">
                <a:moveTo>
                  <a:pt x="325" y="17"/>
                </a:moveTo>
                <a:lnTo>
                  <a:pt x="320" y="14"/>
                </a:lnTo>
                <a:lnTo>
                  <a:pt x="314" y="17"/>
                </a:lnTo>
                <a:lnTo>
                  <a:pt x="309" y="20"/>
                </a:lnTo>
                <a:lnTo>
                  <a:pt x="305" y="24"/>
                </a:lnTo>
                <a:lnTo>
                  <a:pt x="305" y="33"/>
                </a:lnTo>
                <a:lnTo>
                  <a:pt x="310" y="41"/>
                </a:lnTo>
                <a:lnTo>
                  <a:pt x="315" y="47"/>
                </a:lnTo>
                <a:lnTo>
                  <a:pt x="322" y="52"/>
                </a:lnTo>
                <a:lnTo>
                  <a:pt x="320" y="92"/>
                </a:lnTo>
                <a:lnTo>
                  <a:pt x="313" y="88"/>
                </a:lnTo>
                <a:lnTo>
                  <a:pt x="306" y="89"/>
                </a:lnTo>
                <a:lnTo>
                  <a:pt x="301" y="95"/>
                </a:lnTo>
                <a:lnTo>
                  <a:pt x="296" y="100"/>
                </a:lnTo>
                <a:lnTo>
                  <a:pt x="300" y="107"/>
                </a:lnTo>
                <a:lnTo>
                  <a:pt x="304" y="112"/>
                </a:lnTo>
                <a:lnTo>
                  <a:pt x="309" y="118"/>
                </a:lnTo>
                <a:lnTo>
                  <a:pt x="315" y="121"/>
                </a:lnTo>
                <a:lnTo>
                  <a:pt x="314" y="131"/>
                </a:lnTo>
                <a:lnTo>
                  <a:pt x="313" y="141"/>
                </a:lnTo>
                <a:lnTo>
                  <a:pt x="310" y="150"/>
                </a:lnTo>
                <a:lnTo>
                  <a:pt x="300" y="154"/>
                </a:lnTo>
                <a:lnTo>
                  <a:pt x="299" y="165"/>
                </a:lnTo>
                <a:lnTo>
                  <a:pt x="304" y="174"/>
                </a:lnTo>
                <a:lnTo>
                  <a:pt x="310" y="183"/>
                </a:lnTo>
                <a:lnTo>
                  <a:pt x="306" y="195"/>
                </a:lnTo>
                <a:lnTo>
                  <a:pt x="287" y="188"/>
                </a:lnTo>
                <a:lnTo>
                  <a:pt x="267" y="185"/>
                </a:lnTo>
                <a:lnTo>
                  <a:pt x="247" y="187"/>
                </a:lnTo>
                <a:lnTo>
                  <a:pt x="227" y="190"/>
                </a:lnTo>
                <a:lnTo>
                  <a:pt x="206" y="196"/>
                </a:lnTo>
                <a:lnTo>
                  <a:pt x="187" y="200"/>
                </a:lnTo>
                <a:lnTo>
                  <a:pt x="167" y="205"/>
                </a:lnTo>
                <a:lnTo>
                  <a:pt x="147" y="206"/>
                </a:lnTo>
                <a:lnTo>
                  <a:pt x="135" y="208"/>
                </a:lnTo>
                <a:lnTo>
                  <a:pt x="123" y="212"/>
                </a:lnTo>
                <a:lnTo>
                  <a:pt x="112" y="217"/>
                </a:lnTo>
                <a:lnTo>
                  <a:pt x="100" y="220"/>
                </a:lnTo>
                <a:lnTo>
                  <a:pt x="88" y="223"/>
                </a:lnTo>
                <a:lnTo>
                  <a:pt x="75" y="223"/>
                </a:lnTo>
                <a:lnTo>
                  <a:pt x="63" y="221"/>
                </a:lnTo>
                <a:lnTo>
                  <a:pt x="51" y="216"/>
                </a:lnTo>
                <a:lnTo>
                  <a:pt x="45" y="211"/>
                </a:lnTo>
                <a:lnTo>
                  <a:pt x="38" y="207"/>
                </a:lnTo>
                <a:lnTo>
                  <a:pt x="32" y="203"/>
                </a:lnTo>
                <a:lnTo>
                  <a:pt x="25" y="200"/>
                </a:lnTo>
                <a:lnTo>
                  <a:pt x="18" y="197"/>
                </a:lnTo>
                <a:lnTo>
                  <a:pt x="12" y="194"/>
                </a:lnTo>
                <a:lnTo>
                  <a:pt x="5" y="189"/>
                </a:lnTo>
                <a:lnTo>
                  <a:pt x="0" y="184"/>
                </a:lnTo>
                <a:lnTo>
                  <a:pt x="6" y="142"/>
                </a:lnTo>
                <a:lnTo>
                  <a:pt x="12" y="99"/>
                </a:lnTo>
                <a:lnTo>
                  <a:pt x="14" y="56"/>
                </a:lnTo>
                <a:lnTo>
                  <a:pt x="16" y="12"/>
                </a:lnTo>
                <a:lnTo>
                  <a:pt x="327" y="0"/>
                </a:lnTo>
                <a:lnTo>
                  <a:pt x="325" y="17"/>
                </a:lnTo>
                <a:close/>
              </a:path>
            </a:pathLst>
          </a:custGeom>
          <a:solidFill>
            <a:srgbClr val="FF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7" name="Freeform 47"/>
          <p:cNvSpPr>
            <a:spLocks/>
          </p:cNvSpPr>
          <p:nvPr/>
        </p:nvSpPr>
        <p:spPr bwMode="auto">
          <a:xfrm>
            <a:off x="2101850" y="5937250"/>
            <a:ext cx="206375" cy="153988"/>
          </a:xfrm>
          <a:custGeom>
            <a:avLst/>
            <a:gdLst>
              <a:gd name="T0" fmla="*/ 2147483647 w 130"/>
              <a:gd name="T1" fmla="*/ 2147483647 h 99"/>
              <a:gd name="T2" fmla="*/ 2147483647 w 130"/>
              <a:gd name="T3" fmla="*/ 2147483647 h 99"/>
              <a:gd name="T4" fmla="*/ 2147483647 w 130"/>
              <a:gd name="T5" fmla="*/ 2147483647 h 99"/>
              <a:gd name="T6" fmla="*/ 2147483647 w 130"/>
              <a:gd name="T7" fmla="*/ 2147483647 h 99"/>
              <a:gd name="T8" fmla="*/ 2147483647 w 130"/>
              <a:gd name="T9" fmla="*/ 2147483647 h 99"/>
              <a:gd name="T10" fmla="*/ 2147483647 w 130"/>
              <a:gd name="T11" fmla="*/ 2147483647 h 99"/>
              <a:gd name="T12" fmla="*/ 2147483647 w 130"/>
              <a:gd name="T13" fmla="*/ 2147483647 h 99"/>
              <a:gd name="T14" fmla="*/ 2147483647 w 130"/>
              <a:gd name="T15" fmla="*/ 2147483647 h 99"/>
              <a:gd name="T16" fmla="*/ 2147483647 w 130"/>
              <a:gd name="T17" fmla="*/ 2147483647 h 99"/>
              <a:gd name="T18" fmla="*/ 2147483647 w 130"/>
              <a:gd name="T19" fmla="*/ 2147483647 h 99"/>
              <a:gd name="T20" fmla="*/ 2147483647 w 130"/>
              <a:gd name="T21" fmla="*/ 2147483647 h 99"/>
              <a:gd name="T22" fmla="*/ 2147483647 w 130"/>
              <a:gd name="T23" fmla="*/ 2147483647 h 99"/>
              <a:gd name="T24" fmla="*/ 2147483647 w 130"/>
              <a:gd name="T25" fmla="*/ 2147483647 h 99"/>
              <a:gd name="T26" fmla="*/ 2147483647 w 130"/>
              <a:gd name="T27" fmla="*/ 2147483647 h 99"/>
              <a:gd name="T28" fmla="*/ 2147483647 w 130"/>
              <a:gd name="T29" fmla="*/ 2147483647 h 99"/>
              <a:gd name="T30" fmla="*/ 2147483647 w 130"/>
              <a:gd name="T31" fmla="*/ 2147483647 h 99"/>
              <a:gd name="T32" fmla="*/ 2147483647 w 130"/>
              <a:gd name="T33" fmla="*/ 2147483647 h 99"/>
              <a:gd name="T34" fmla="*/ 2147483647 w 130"/>
              <a:gd name="T35" fmla="*/ 2147483647 h 99"/>
              <a:gd name="T36" fmla="*/ 0 w 130"/>
              <a:gd name="T37" fmla="*/ 2147483647 h 99"/>
              <a:gd name="T38" fmla="*/ 2147483647 w 130"/>
              <a:gd name="T39" fmla="*/ 2147483647 h 99"/>
              <a:gd name="T40" fmla="*/ 2147483647 w 130"/>
              <a:gd name="T41" fmla="*/ 0 h 99"/>
              <a:gd name="T42" fmla="*/ 2147483647 w 130"/>
              <a:gd name="T43" fmla="*/ 2147483647 h 99"/>
              <a:gd name="T44" fmla="*/ 2147483647 w 130"/>
              <a:gd name="T45" fmla="*/ 2147483647 h 99"/>
              <a:gd name="T46" fmla="*/ 2147483647 w 130"/>
              <a:gd name="T47" fmla="*/ 2147483647 h 99"/>
              <a:gd name="T48" fmla="*/ 2147483647 w 130"/>
              <a:gd name="T49" fmla="*/ 2147483647 h 99"/>
              <a:gd name="T50" fmla="*/ 2147483647 w 130"/>
              <a:gd name="T51" fmla="*/ 2147483647 h 99"/>
              <a:gd name="T52" fmla="*/ 2147483647 w 130"/>
              <a:gd name="T53" fmla="*/ 2147483647 h 99"/>
              <a:gd name="T54" fmla="*/ 2147483647 w 130"/>
              <a:gd name="T55" fmla="*/ 2147483647 h 99"/>
              <a:gd name="T56" fmla="*/ 2147483647 w 130"/>
              <a:gd name="T57" fmla="*/ 2147483647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0" h="99">
                <a:moveTo>
                  <a:pt x="130" y="3"/>
                </a:moveTo>
                <a:lnTo>
                  <a:pt x="127" y="8"/>
                </a:lnTo>
                <a:lnTo>
                  <a:pt x="123" y="12"/>
                </a:lnTo>
                <a:lnTo>
                  <a:pt x="118" y="14"/>
                </a:lnTo>
                <a:lnTo>
                  <a:pt x="113" y="18"/>
                </a:lnTo>
                <a:lnTo>
                  <a:pt x="108" y="20"/>
                </a:lnTo>
                <a:lnTo>
                  <a:pt x="103" y="23"/>
                </a:lnTo>
                <a:lnTo>
                  <a:pt x="99" y="25"/>
                </a:lnTo>
                <a:lnTo>
                  <a:pt x="94" y="29"/>
                </a:lnTo>
                <a:lnTo>
                  <a:pt x="83" y="39"/>
                </a:lnTo>
                <a:lnTo>
                  <a:pt x="73" y="50"/>
                </a:lnTo>
                <a:lnTo>
                  <a:pt x="62" y="60"/>
                </a:lnTo>
                <a:lnTo>
                  <a:pt x="52" y="68"/>
                </a:lnTo>
                <a:lnTo>
                  <a:pt x="42" y="77"/>
                </a:lnTo>
                <a:lnTo>
                  <a:pt x="31" y="86"/>
                </a:lnTo>
                <a:lnTo>
                  <a:pt x="19" y="92"/>
                </a:lnTo>
                <a:lnTo>
                  <a:pt x="7" y="99"/>
                </a:lnTo>
                <a:lnTo>
                  <a:pt x="2" y="76"/>
                </a:lnTo>
                <a:lnTo>
                  <a:pt x="0" y="51"/>
                </a:lnTo>
                <a:lnTo>
                  <a:pt x="1" y="24"/>
                </a:lnTo>
                <a:lnTo>
                  <a:pt x="3" y="0"/>
                </a:lnTo>
                <a:lnTo>
                  <a:pt x="18" y="3"/>
                </a:lnTo>
                <a:lnTo>
                  <a:pt x="34" y="5"/>
                </a:lnTo>
                <a:lnTo>
                  <a:pt x="49" y="6"/>
                </a:lnTo>
                <a:lnTo>
                  <a:pt x="66" y="5"/>
                </a:lnTo>
                <a:lnTo>
                  <a:pt x="82" y="5"/>
                </a:lnTo>
                <a:lnTo>
                  <a:pt x="99" y="3"/>
                </a:lnTo>
                <a:lnTo>
                  <a:pt x="115" y="3"/>
                </a:lnTo>
                <a:lnTo>
                  <a:pt x="130" y="3"/>
                </a:lnTo>
                <a:close/>
              </a:path>
            </a:pathLst>
          </a:custGeom>
          <a:solidFill>
            <a:srgbClr val="99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8" name="Freeform 48"/>
          <p:cNvSpPr>
            <a:spLocks/>
          </p:cNvSpPr>
          <p:nvPr/>
        </p:nvSpPr>
        <p:spPr bwMode="auto">
          <a:xfrm>
            <a:off x="1992313" y="5991225"/>
            <a:ext cx="825500" cy="427038"/>
          </a:xfrm>
          <a:custGeom>
            <a:avLst/>
            <a:gdLst>
              <a:gd name="T0" fmla="*/ 2147483647 w 520"/>
              <a:gd name="T1" fmla="*/ 2147483647 h 275"/>
              <a:gd name="T2" fmla="*/ 2147483647 w 520"/>
              <a:gd name="T3" fmla="*/ 2147483647 h 275"/>
              <a:gd name="T4" fmla="*/ 2147483647 w 520"/>
              <a:gd name="T5" fmla="*/ 2147483647 h 275"/>
              <a:gd name="T6" fmla="*/ 2147483647 w 520"/>
              <a:gd name="T7" fmla="*/ 2147483647 h 275"/>
              <a:gd name="T8" fmla="*/ 2147483647 w 520"/>
              <a:gd name="T9" fmla="*/ 2147483647 h 275"/>
              <a:gd name="T10" fmla="*/ 2147483647 w 520"/>
              <a:gd name="T11" fmla="*/ 2147483647 h 275"/>
              <a:gd name="T12" fmla="*/ 2147483647 w 520"/>
              <a:gd name="T13" fmla="*/ 2147483647 h 275"/>
              <a:gd name="T14" fmla="*/ 2147483647 w 520"/>
              <a:gd name="T15" fmla="*/ 2147483647 h 275"/>
              <a:gd name="T16" fmla="*/ 2147483647 w 520"/>
              <a:gd name="T17" fmla="*/ 2147483647 h 275"/>
              <a:gd name="T18" fmla="*/ 2147483647 w 520"/>
              <a:gd name="T19" fmla="*/ 2147483647 h 275"/>
              <a:gd name="T20" fmla="*/ 2147483647 w 520"/>
              <a:gd name="T21" fmla="*/ 2147483647 h 275"/>
              <a:gd name="T22" fmla="*/ 2147483647 w 520"/>
              <a:gd name="T23" fmla="*/ 2147483647 h 275"/>
              <a:gd name="T24" fmla="*/ 2147483647 w 520"/>
              <a:gd name="T25" fmla="*/ 2147483647 h 275"/>
              <a:gd name="T26" fmla="*/ 2147483647 w 520"/>
              <a:gd name="T27" fmla="*/ 2147483647 h 275"/>
              <a:gd name="T28" fmla="*/ 2147483647 w 520"/>
              <a:gd name="T29" fmla="*/ 2147483647 h 275"/>
              <a:gd name="T30" fmla="*/ 2147483647 w 520"/>
              <a:gd name="T31" fmla="*/ 2147483647 h 275"/>
              <a:gd name="T32" fmla="*/ 2147483647 w 520"/>
              <a:gd name="T33" fmla="*/ 2147483647 h 275"/>
              <a:gd name="T34" fmla="*/ 2147483647 w 520"/>
              <a:gd name="T35" fmla="*/ 2147483647 h 275"/>
              <a:gd name="T36" fmla="*/ 2147483647 w 520"/>
              <a:gd name="T37" fmla="*/ 2147483647 h 275"/>
              <a:gd name="T38" fmla="*/ 2147483647 w 520"/>
              <a:gd name="T39" fmla="*/ 2147483647 h 275"/>
              <a:gd name="T40" fmla="*/ 2147483647 w 520"/>
              <a:gd name="T41" fmla="*/ 2147483647 h 275"/>
              <a:gd name="T42" fmla="*/ 2147483647 w 520"/>
              <a:gd name="T43" fmla="*/ 2147483647 h 275"/>
              <a:gd name="T44" fmla="*/ 2147483647 w 520"/>
              <a:gd name="T45" fmla="*/ 2147483647 h 275"/>
              <a:gd name="T46" fmla="*/ 2147483647 w 520"/>
              <a:gd name="T47" fmla="*/ 2147483647 h 275"/>
              <a:gd name="T48" fmla="*/ 2147483647 w 520"/>
              <a:gd name="T49" fmla="*/ 2147483647 h 275"/>
              <a:gd name="T50" fmla="*/ 2147483647 w 520"/>
              <a:gd name="T51" fmla="*/ 2147483647 h 275"/>
              <a:gd name="T52" fmla="*/ 2147483647 w 520"/>
              <a:gd name="T53" fmla="*/ 2147483647 h 275"/>
              <a:gd name="T54" fmla="*/ 2147483647 w 520"/>
              <a:gd name="T55" fmla="*/ 2147483647 h 275"/>
              <a:gd name="T56" fmla="*/ 2147483647 w 520"/>
              <a:gd name="T57" fmla="*/ 2147483647 h 275"/>
              <a:gd name="T58" fmla="*/ 2147483647 w 520"/>
              <a:gd name="T59" fmla="*/ 2147483647 h 275"/>
              <a:gd name="T60" fmla="*/ 2147483647 w 520"/>
              <a:gd name="T61" fmla="*/ 2147483647 h 275"/>
              <a:gd name="T62" fmla="*/ 2147483647 w 520"/>
              <a:gd name="T63" fmla="*/ 2147483647 h 275"/>
              <a:gd name="T64" fmla="*/ 2147483647 w 520"/>
              <a:gd name="T65" fmla="*/ 2147483647 h 275"/>
              <a:gd name="T66" fmla="*/ 2147483647 w 520"/>
              <a:gd name="T67" fmla="*/ 2147483647 h 275"/>
              <a:gd name="T68" fmla="*/ 2147483647 w 520"/>
              <a:gd name="T69" fmla="*/ 2147483647 h 275"/>
              <a:gd name="T70" fmla="*/ 2147483647 w 520"/>
              <a:gd name="T71" fmla="*/ 2147483647 h 275"/>
              <a:gd name="T72" fmla="*/ 2147483647 w 520"/>
              <a:gd name="T73" fmla="*/ 2147483647 h 275"/>
              <a:gd name="T74" fmla="*/ 2147483647 w 520"/>
              <a:gd name="T75" fmla="*/ 2147483647 h 275"/>
              <a:gd name="T76" fmla="*/ 2147483647 w 520"/>
              <a:gd name="T77" fmla="*/ 2147483647 h 275"/>
              <a:gd name="T78" fmla="*/ 2147483647 w 520"/>
              <a:gd name="T79" fmla="*/ 2147483647 h 275"/>
              <a:gd name="T80" fmla="*/ 2147483647 w 520"/>
              <a:gd name="T81" fmla="*/ 2147483647 h 275"/>
              <a:gd name="T82" fmla="*/ 2147483647 w 520"/>
              <a:gd name="T83" fmla="*/ 2147483647 h 275"/>
              <a:gd name="T84" fmla="*/ 2147483647 w 520"/>
              <a:gd name="T85" fmla="*/ 2147483647 h 275"/>
              <a:gd name="T86" fmla="*/ 2147483647 w 520"/>
              <a:gd name="T87" fmla="*/ 2147483647 h 275"/>
              <a:gd name="T88" fmla="*/ 2147483647 w 520"/>
              <a:gd name="T89" fmla="*/ 2147483647 h 275"/>
              <a:gd name="T90" fmla="*/ 2147483647 w 520"/>
              <a:gd name="T91" fmla="*/ 2147483647 h 275"/>
              <a:gd name="T92" fmla="*/ 2147483647 w 520"/>
              <a:gd name="T93" fmla="*/ 2147483647 h 275"/>
              <a:gd name="T94" fmla="*/ 2147483647 w 520"/>
              <a:gd name="T95" fmla="*/ 2147483647 h 275"/>
              <a:gd name="T96" fmla="*/ 2147483647 w 520"/>
              <a:gd name="T97" fmla="*/ 2147483647 h 275"/>
              <a:gd name="T98" fmla="*/ 2147483647 w 520"/>
              <a:gd name="T99" fmla="*/ 2147483647 h 275"/>
              <a:gd name="T100" fmla="*/ 2147483647 w 520"/>
              <a:gd name="T101" fmla="*/ 2147483647 h 275"/>
              <a:gd name="T102" fmla="*/ 2147483647 w 520"/>
              <a:gd name="T103" fmla="*/ 2147483647 h 275"/>
              <a:gd name="T104" fmla="*/ 2147483647 w 520"/>
              <a:gd name="T105" fmla="*/ 2147483647 h 275"/>
              <a:gd name="T106" fmla="*/ 2147483647 w 520"/>
              <a:gd name="T107" fmla="*/ 2147483647 h 275"/>
              <a:gd name="T108" fmla="*/ 2147483647 w 520"/>
              <a:gd name="T109" fmla="*/ 2147483647 h 275"/>
              <a:gd name="T110" fmla="*/ 2147483647 w 520"/>
              <a:gd name="T111" fmla="*/ 2147483647 h 275"/>
              <a:gd name="T112" fmla="*/ 2147483647 w 520"/>
              <a:gd name="T113" fmla="*/ 2147483647 h 275"/>
              <a:gd name="T114" fmla="*/ 2147483647 w 520"/>
              <a:gd name="T115" fmla="*/ 2147483647 h 275"/>
              <a:gd name="T116" fmla="*/ 2147483647 w 520"/>
              <a:gd name="T117" fmla="*/ 2147483647 h 275"/>
              <a:gd name="T118" fmla="*/ 2147483647 w 520"/>
              <a:gd name="T119" fmla="*/ 2147483647 h 2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0" h="275">
                <a:moveTo>
                  <a:pt x="219" y="64"/>
                </a:moveTo>
                <a:lnTo>
                  <a:pt x="214" y="65"/>
                </a:lnTo>
                <a:lnTo>
                  <a:pt x="207" y="67"/>
                </a:lnTo>
                <a:lnTo>
                  <a:pt x="203" y="71"/>
                </a:lnTo>
                <a:lnTo>
                  <a:pt x="199" y="76"/>
                </a:lnTo>
                <a:lnTo>
                  <a:pt x="200" y="88"/>
                </a:lnTo>
                <a:lnTo>
                  <a:pt x="205" y="97"/>
                </a:lnTo>
                <a:lnTo>
                  <a:pt x="211" y="105"/>
                </a:lnTo>
                <a:lnTo>
                  <a:pt x="220" y="112"/>
                </a:lnTo>
                <a:lnTo>
                  <a:pt x="230" y="118"/>
                </a:lnTo>
                <a:lnTo>
                  <a:pt x="240" y="123"/>
                </a:lnTo>
                <a:lnTo>
                  <a:pt x="249" y="129"/>
                </a:lnTo>
                <a:lnTo>
                  <a:pt x="258" y="136"/>
                </a:lnTo>
                <a:lnTo>
                  <a:pt x="269" y="142"/>
                </a:lnTo>
                <a:lnTo>
                  <a:pt x="279" y="148"/>
                </a:lnTo>
                <a:lnTo>
                  <a:pt x="290" y="151"/>
                </a:lnTo>
                <a:lnTo>
                  <a:pt x="301" y="153"/>
                </a:lnTo>
                <a:lnTo>
                  <a:pt x="312" y="153"/>
                </a:lnTo>
                <a:lnTo>
                  <a:pt x="322" y="152"/>
                </a:lnTo>
                <a:lnTo>
                  <a:pt x="333" y="150"/>
                </a:lnTo>
                <a:lnTo>
                  <a:pt x="344" y="148"/>
                </a:lnTo>
                <a:lnTo>
                  <a:pt x="355" y="144"/>
                </a:lnTo>
                <a:lnTo>
                  <a:pt x="366" y="141"/>
                </a:lnTo>
                <a:lnTo>
                  <a:pt x="377" y="138"/>
                </a:lnTo>
                <a:lnTo>
                  <a:pt x="390" y="134"/>
                </a:lnTo>
                <a:lnTo>
                  <a:pt x="401" y="132"/>
                </a:lnTo>
                <a:lnTo>
                  <a:pt x="413" y="130"/>
                </a:lnTo>
                <a:lnTo>
                  <a:pt x="424" y="129"/>
                </a:lnTo>
                <a:lnTo>
                  <a:pt x="436" y="129"/>
                </a:lnTo>
                <a:lnTo>
                  <a:pt x="443" y="123"/>
                </a:lnTo>
                <a:lnTo>
                  <a:pt x="453" y="119"/>
                </a:lnTo>
                <a:lnTo>
                  <a:pt x="463" y="116"/>
                </a:lnTo>
                <a:lnTo>
                  <a:pt x="475" y="114"/>
                </a:lnTo>
                <a:lnTo>
                  <a:pt x="486" y="112"/>
                </a:lnTo>
                <a:lnTo>
                  <a:pt x="498" y="114"/>
                </a:lnTo>
                <a:lnTo>
                  <a:pt x="509" y="117"/>
                </a:lnTo>
                <a:lnTo>
                  <a:pt x="520" y="122"/>
                </a:lnTo>
                <a:lnTo>
                  <a:pt x="515" y="132"/>
                </a:lnTo>
                <a:lnTo>
                  <a:pt x="505" y="140"/>
                </a:lnTo>
                <a:lnTo>
                  <a:pt x="493" y="145"/>
                </a:lnTo>
                <a:lnTo>
                  <a:pt x="481" y="151"/>
                </a:lnTo>
                <a:lnTo>
                  <a:pt x="466" y="158"/>
                </a:lnTo>
                <a:lnTo>
                  <a:pt x="453" y="163"/>
                </a:lnTo>
                <a:lnTo>
                  <a:pt x="440" y="171"/>
                </a:lnTo>
                <a:lnTo>
                  <a:pt x="430" y="181"/>
                </a:lnTo>
                <a:lnTo>
                  <a:pt x="421" y="183"/>
                </a:lnTo>
                <a:lnTo>
                  <a:pt x="413" y="185"/>
                </a:lnTo>
                <a:lnTo>
                  <a:pt x="404" y="188"/>
                </a:lnTo>
                <a:lnTo>
                  <a:pt x="395" y="193"/>
                </a:lnTo>
                <a:lnTo>
                  <a:pt x="388" y="198"/>
                </a:lnTo>
                <a:lnTo>
                  <a:pt x="382" y="205"/>
                </a:lnTo>
                <a:lnTo>
                  <a:pt x="376" y="212"/>
                </a:lnTo>
                <a:lnTo>
                  <a:pt x="373" y="221"/>
                </a:lnTo>
                <a:lnTo>
                  <a:pt x="373" y="226"/>
                </a:lnTo>
                <a:lnTo>
                  <a:pt x="375" y="229"/>
                </a:lnTo>
                <a:lnTo>
                  <a:pt x="379" y="231"/>
                </a:lnTo>
                <a:lnTo>
                  <a:pt x="382" y="232"/>
                </a:lnTo>
                <a:lnTo>
                  <a:pt x="390" y="231"/>
                </a:lnTo>
                <a:lnTo>
                  <a:pt x="395" y="229"/>
                </a:lnTo>
                <a:lnTo>
                  <a:pt x="399" y="225"/>
                </a:lnTo>
                <a:lnTo>
                  <a:pt x="404" y="220"/>
                </a:lnTo>
                <a:lnTo>
                  <a:pt x="408" y="216"/>
                </a:lnTo>
                <a:lnTo>
                  <a:pt x="413" y="212"/>
                </a:lnTo>
                <a:lnTo>
                  <a:pt x="418" y="209"/>
                </a:lnTo>
                <a:lnTo>
                  <a:pt x="425" y="208"/>
                </a:lnTo>
                <a:lnTo>
                  <a:pt x="418" y="227"/>
                </a:lnTo>
                <a:lnTo>
                  <a:pt x="409" y="241"/>
                </a:lnTo>
                <a:lnTo>
                  <a:pt x="399" y="252"/>
                </a:lnTo>
                <a:lnTo>
                  <a:pt x="387" y="260"/>
                </a:lnTo>
                <a:lnTo>
                  <a:pt x="373" y="266"/>
                </a:lnTo>
                <a:lnTo>
                  <a:pt x="355" y="270"/>
                </a:lnTo>
                <a:lnTo>
                  <a:pt x="333" y="273"/>
                </a:lnTo>
                <a:lnTo>
                  <a:pt x="307" y="275"/>
                </a:lnTo>
                <a:lnTo>
                  <a:pt x="293" y="275"/>
                </a:lnTo>
                <a:lnTo>
                  <a:pt x="280" y="274"/>
                </a:lnTo>
                <a:lnTo>
                  <a:pt x="266" y="273"/>
                </a:lnTo>
                <a:lnTo>
                  <a:pt x="253" y="271"/>
                </a:lnTo>
                <a:lnTo>
                  <a:pt x="240" y="267"/>
                </a:lnTo>
                <a:lnTo>
                  <a:pt x="228" y="264"/>
                </a:lnTo>
                <a:lnTo>
                  <a:pt x="215" y="261"/>
                </a:lnTo>
                <a:lnTo>
                  <a:pt x="203" y="258"/>
                </a:lnTo>
                <a:lnTo>
                  <a:pt x="189" y="253"/>
                </a:lnTo>
                <a:lnTo>
                  <a:pt x="177" y="250"/>
                </a:lnTo>
                <a:lnTo>
                  <a:pt x="164" y="247"/>
                </a:lnTo>
                <a:lnTo>
                  <a:pt x="152" y="243"/>
                </a:lnTo>
                <a:lnTo>
                  <a:pt x="139" y="240"/>
                </a:lnTo>
                <a:lnTo>
                  <a:pt x="126" y="238"/>
                </a:lnTo>
                <a:lnTo>
                  <a:pt x="113" y="236"/>
                </a:lnTo>
                <a:lnTo>
                  <a:pt x="99" y="234"/>
                </a:lnTo>
                <a:lnTo>
                  <a:pt x="87" y="231"/>
                </a:lnTo>
                <a:lnTo>
                  <a:pt x="75" y="229"/>
                </a:lnTo>
                <a:lnTo>
                  <a:pt x="63" y="229"/>
                </a:lnTo>
                <a:lnTo>
                  <a:pt x="50" y="229"/>
                </a:lnTo>
                <a:lnTo>
                  <a:pt x="37" y="229"/>
                </a:lnTo>
                <a:lnTo>
                  <a:pt x="25" y="230"/>
                </a:lnTo>
                <a:lnTo>
                  <a:pt x="13" y="230"/>
                </a:lnTo>
                <a:lnTo>
                  <a:pt x="0" y="230"/>
                </a:lnTo>
                <a:lnTo>
                  <a:pt x="3" y="200"/>
                </a:lnTo>
                <a:lnTo>
                  <a:pt x="8" y="172"/>
                </a:lnTo>
                <a:lnTo>
                  <a:pt x="14" y="143"/>
                </a:lnTo>
                <a:lnTo>
                  <a:pt x="19" y="115"/>
                </a:lnTo>
                <a:lnTo>
                  <a:pt x="36" y="114"/>
                </a:lnTo>
                <a:lnTo>
                  <a:pt x="50" y="111"/>
                </a:lnTo>
                <a:lnTo>
                  <a:pt x="64" y="107"/>
                </a:lnTo>
                <a:lnTo>
                  <a:pt x="78" y="101"/>
                </a:lnTo>
                <a:lnTo>
                  <a:pt x="91" y="94"/>
                </a:lnTo>
                <a:lnTo>
                  <a:pt x="103" y="86"/>
                </a:lnTo>
                <a:lnTo>
                  <a:pt x="115" y="76"/>
                </a:lnTo>
                <a:lnTo>
                  <a:pt x="127" y="67"/>
                </a:lnTo>
                <a:lnTo>
                  <a:pt x="138" y="57"/>
                </a:lnTo>
                <a:lnTo>
                  <a:pt x="150" y="48"/>
                </a:lnTo>
                <a:lnTo>
                  <a:pt x="161" y="38"/>
                </a:lnTo>
                <a:lnTo>
                  <a:pt x="173" y="28"/>
                </a:lnTo>
                <a:lnTo>
                  <a:pt x="185" y="20"/>
                </a:lnTo>
                <a:lnTo>
                  <a:pt x="198" y="12"/>
                </a:lnTo>
                <a:lnTo>
                  <a:pt x="211" y="6"/>
                </a:lnTo>
                <a:lnTo>
                  <a:pt x="226" y="0"/>
                </a:lnTo>
                <a:lnTo>
                  <a:pt x="226" y="15"/>
                </a:lnTo>
                <a:lnTo>
                  <a:pt x="225" y="31"/>
                </a:lnTo>
                <a:lnTo>
                  <a:pt x="222" y="49"/>
                </a:lnTo>
                <a:lnTo>
                  <a:pt x="219" y="64"/>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69" name="Freeform 49"/>
          <p:cNvSpPr>
            <a:spLocks/>
          </p:cNvSpPr>
          <p:nvPr/>
        </p:nvSpPr>
        <p:spPr bwMode="auto">
          <a:xfrm>
            <a:off x="2579688" y="6053138"/>
            <a:ext cx="1027112" cy="525462"/>
          </a:xfrm>
          <a:custGeom>
            <a:avLst/>
            <a:gdLst>
              <a:gd name="T0" fmla="*/ 2147483647 w 608"/>
              <a:gd name="T1" fmla="*/ 2147483647 h 220"/>
              <a:gd name="T2" fmla="*/ 0 w 608"/>
              <a:gd name="T3" fmla="*/ 2147483647 h 220"/>
              <a:gd name="T4" fmla="*/ 2147483647 w 608"/>
              <a:gd name="T5" fmla="*/ 2147483647 h 220"/>
              <a:gd name="T6" fmla="*/ 2147483647 w 608"/>
              <a:gd name="T7" fmla="*/ 2147483647 h 220"/>
              <a:gd name="T8" fmla="*/ 2147483647 w 608"/>
              <a:gd name="T9" fmla="*/ 2147483647 h 220"/>
              <a:gd name="T10" fmla="*/ 2147483647 w 608"/>
              <a:gd name="T11" fmla="*/ 2147483647 h 220"/>
              <a:gd name="T12" fmla="*/ 2147483647 w 608"/>
              <a:gd name="T13" fmla="*/ 2147483647 h 220"/>
              <a:gd name="T14" fmla="*/ 2147483647 w 608"/>
              <a:gd name="T15" fmla="*/ 2147483647 h 220"/>
              <a:gd name="T16" fmla="*/ 2147483647 w 608"/>
              <a:gd name="T17" fmla="*/ 2147483647 h 220"/>
              <a:gd name="T18" fmla="*/ 2147483647 w 608"/>
              <a:gd name="T19" fmla="*/ 2147483647 h 220"/>
              <a:gd name="T20" fmla="*/ 2147483647 w 608"/>
              <a:gd name="T21" fmla="*/ 2147483647 h 220"/>
              <a:gd name="T22" fmla="*/ 2147483647 w 608"/>
              <a:gd name="T23" fmla="*/ 2147483647 h 220"/>
              <a:gd name="T24" fmla="*/ 2147483647 w 608"/>
              <a:gd name="T25" fmla="*/ 2147483647 h 220"/>
              <a:gd name="T26" fmla="*/ 2147483647 w 608"/>
              <a:gd name="T27" fmla="*/ 2147483647 h 220"/>
              <a:gd name="T28" fmla="*/ 2147483647 w 608"/>
              <a:gd name="T29" fmla="*/ 2147483647 h 220"/>
              <a:gd name="T30" fmla="*/ 2147483647 w 608"/>
              <a:gd name="T31" fmla="*/ 2147483647 h 220"/>
              <a:gd name="T32" fmla="*/ 2147483647 w 608"/>
              <a:gd name="T33" fmla="*/ 2147483647 h 220"/>
              <a:gd name="T34" fmla="*/ 2147483647 w 608"/>
              <a:gd name="T35" fmla="*/ 2147483647 h 220"/>
              <a:gd name="T36" fmla="*/ 2147483647 w 608"/>
              <a:gd name="T37" fmla="*/ 2147483647 h 220"/>
              <a:gd name="T38" fmla="*/ 2147483647 w 608"/>
              <a:gd name="T39" fmla="*/ 2147483647 h 220"/>
              <a:gd name="T40" fmla="*/ 2147483647 w 608"/>
              <a:gd name="T41" fmla="*/ 2147483647 h 220"/>
              <a:gd name="T42" fmla="*/ 2147483647 w 608"/>
              <a:gd name="T43" fmla="*/ 2147483647 h 220"/>
              <a:gd name="T44" fmla="*/ 2147483647 w 608"/>
              <a:gd name="T45" fmla="*/ 2147483647 h 220"/>
              <a:gd name="T46" fmla="*/ 2147483647 w 608"/>
              <a:gd name="T47" fmla="*/ 2147483647 h 220"/>
              <a:gd name="T48" fmla="*/ 2147483647 w 608"/>
              <a:gd name="T49" fmla="*/ 2147483647 h 220"/>
              <a:gd name="T50" fmla="*/ 2147483647 w 608"/>
              <a:gd name="T51" fmla="*/ 2147483647 h 220"/>
              <a:gd name="T52" fmla="*/ 2147483647 w 608"/>
              <a:gd name="T53" fmla="*/ 2147483647 h 220"/>
              <a:gd name="T54" fmla="*/ 2147483647 w 608"/>
              <a:gd name="T55" fmla="*/ 2147483647 h 220"/>
              <a:gd name="T56" fmla="*/ 2147483647 w 608"/>
              <a:gd name="T57" fmla="*/ 2147483647 h 220"/>
              <a:gd name="T58" fmla="*/ 2147483647 w 608"/>
              <a:gd name="T59" fmla="*/ 2147483647 h 220"/>
              <a:gd name="T60" fmla="*/ 2147483647 w 608"/>
              <a:gd name="T61" fmla="*/ 2147483647 h 220"/>
              <a:gd name="T62" fmla="*/ 2147483647 w 608"/>
              <a:gd name="T63" fmla="*/ 2147483647 h 220"/>
              <a:gd name="T64" fmla="*/ 2147483647 w 608"/>
              <a:gd name="T65" fmla="*/ 2147483647 h 220"/>
              <a:gd name="T66" fmla="*/ 2147483647 w 608"/>
              <a:gd name="T67" fmla="*/ 2147483647 h 220"/>
              <a:gd name="T68" fmla="*/ 2147483647 w 608"/>
              <a:gd name="T69" fmla="*/ 2147483647 h 220"/>
              <a:gd name="T70" fmla="*/ 2147483647 w 608"/>
              <a:gd name="T71" fmla="*/ 2147483647 h 220"/>
              <a:gd name="T72" fmla="*/ 2147483647 w 608"/>
              <a:gd name="T73" fmla="*/ 2147483647 h 220"/>
              <a:gd name="T74" fmla="*/ 2147483647 w 608"/>
              <a:gd name="T75" fmla="*/ 2147483647 h 220"/>
              <a:gd name="T76" fmla="*/ 2147483647 w 608"/>
              <a:gd name="T77" fmla="*/ 2147483647 h 220"/>
              <a:gd name="T78" fmla="*/ 2147483647 w 608"/>
              <a:gd name="T79" fmla="*/ 2147483647 h 220"/>
              <a:gd name="T80" fmla="*/ 2147483647 w 608"/>
              <a:gd name="T81" fmla="*/ 2147483647 h 220"/>
              <a:gd name="T82" fmla="*/ 2147483647 w 608"/>
              <a:gd name="T83" fmla="*/ 2147483647 h 220"/>
              <a:gd name="T84" fmla="*/ 2147483647 w 608"/>
              <a:gd name="T85" fmla="*/ 2147483647 h 220"/>
              <a:gd name="T86" fmla="*/ 2147483647 w 608"/>
              <a:gd name="T87" fmla="*/ 2147483647 h 220"/>
              <a:gd name="T88" fmla="*/ 2147483647 w 608"/>
              <a:gd name="T89" fmla="*/ 2147483647 h 220"/>
              <a:gd name="T90" fmla="*/ 2147483647 w 608"/>
              <a:gd name="T91" fmla="*/ 2147483647 h 220"/>
              <a:gd name="T92" fmla="*/ 2147483647 w 608"/>
              <a:gd name="T93" fmla="*/ 2147483647 h 220"/>
              <a:gd name="T94" fmla="*/ 2147483647 w 608"/>
              <a:gd name="T95" fmla="*/ 2147483647 h 220"/>
              <a:gd name="T96" fmla="*/ 2147483647 w 608"/>
              <a:gd name="T97" fmla="*/ 0 h 220"/>
              <a:gd name="T98" fmla="*/ 2147483647 w 608"/>
              <a:gd name="T99" fmla="*/ 2147483647 h 220"/>
              <a:gd name="T100" fmla="*/ 2147483647 w 608"/>
              <a:gd name="T101" fmla="*/ 2147483647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08" h="220">
                <a:moveTo>
                  <a:pt x="608" y="220"/>
                </a:moveTo>
                <a:lnTo>
                  <a:pt x="0" y="220"/>
                </a:lnTo>
                <a:lnTo>
                  <a:pt x="7" y="215"/>
                </a:lnTo>
                <a:lnTo>
                  <a:pt x="16" y="210"/>
                </a:lnTo>
                <a:lnTo>
                  <a:pt x="24" y="204"/>
                </a:lnTo>
                <a:lnTo>
                  <a:pt x="32" y="198"/>
                </a:lnTo>
                <a:lnTo>
                  <a:pt x="39" y="191"/>
                </a:lnTo>
                <a:lnTo>
                  <a:pt x="46" y="184"/>
                </a:lnTo>
                <a:lnTo>
                  <a:pt x="54" y="177"/>
                </a:lnTo>
                <a:lnTo>
                  <a:pt x="60" y="169"/>
                </a:lnTo>
                <a:lnTo>
                  <a:pt x="69" y="169"/>
                </a:lnTo>
                <a:lnTo>
                  <a:pt x="78" y="168"/>
                </a:lnTo>
                <a:lnTo>
                  <a:pt x="86" y="168"/>
                </a:lnTo>
                <a:lnTo>
                  <a:pt x="95" y="167"/>
                </a:lnTo>
                <a:lnTo>
                  <a:pt x="104" y="167"/>
                </a:lnTo>
                <a:lnTo>
                  <a:pt x="113" y="167"/>
                </a:lnTo>
                <a:lnTo>
                  <a:pt x="121" y="167"/>
                </a:lnTo>
                <a:lnTo>
                  <a:pt x="129" y="168"/>
                </a:lnTo>
                <a:lnTo>
                  <a:pt x="135" y="167"/>
                </a:lnTo>
                <a:lnTo>
                  <a:pt x="139" y="167"/>
                </a:lnTo>
                <a:lnTo>
                  <a:pt x="145" y="166"/>
                </a:lnTo>
                <a:lnTo>
                  <a:pt x="149" y="165"/>
                </a:lnTo>
                <a:lnTo>
                  <a:pt x="154" y="162"/>
                </a:lnTo>
                <a:lnTo>
                  <a:pt x="157" y="159"/>
                </a:lnTo>
                <a:lnTo>
                  <a:pt x="160" y="155"/>
                </a:lnTo>
                <a:lnTo>
                  <a:pt x="163" y="149"/>
                </a:lnTo>
                <a:lnTo>
                  <a:pt x="165" y="125"/>
                </a:lnTo>
                <a:lnTo>
                  <a:pt x="173" y="123"/>
                </a:lnTo>
                <a:lnTo>
                  <a:pt x="181" y="122"/>
                </a:lnTo>
                <a:lnTo>
                  <a:pt x="188" y="120"/>
                </a:lnTo>
                <a:lnTo>
                  <a:pt x="196" y="114"/>
                </a:lnTo>
                <a:lnTo>
                  <a:pt x="194" y="110"/>
                </a:lnTo>
                <a:lnTo>
                  <a:pt x="194" y="102"/>
                </a:lnTo>
                <a:lnTo>
                  <a:pt x="194" y="95"/>
                </a:lnTo>
                <a:lnTo>
                  <a:pt x="192" y="91"/>
                </a:lnTo>
                <a:lnTo>
                  <a:pt x="184" y="97"/>
                </a:lnTo>
                <a:lnTo>
                  <a:pt x="179" y="101"/>
                </a:lnTo>
                <a:lnTo>
                  <a:pt x="174" y="103"/>
                </a:lnTo>
                <a:lnTo>
                  <a:pt x="168" y="103"/>
                </a:lnTo>
                <a:lnTo>
                  <a:pt x="168" y="94"/>
                </a:lnTo>
                <a:lnTo>
                  <a:pt x="180" y="91"/>
                </a:lnTo>
                <a:lnTo>
                  <a:pt x="194" y="82"/>
                </a:lnTo>
                <a:lnTo>
                  <a:pt x="208" y="70"/>
                </a:lnTo>
                <a:lnTo>
                  <a:pt x="225" y="57"/>
                </a:lnTo>
                <a:lnTo>
                  <a:pt x="241" y="43"/>
                </a:lnTo>
                <a:lnTo>
                  <a:pt x="259" y="32"/>
                </a:lnTo>
                <a:lnTo>
                  <a:pt x="277" y="23"/>
                </a:lnTo>
                <a:lnTo>
                  <a:pt x="295" y="21"/>
                </a:lnTo>
                <a:lnTo>
                  <a:pt x="306" y="0"/>
                </a:lnTo>
                <a:lnTo>
                  <a:pt x="606" y="45"/>
                </a:lnTo>
                <a:lnTo>
                  <a:pt x="608" y="220"/>
                </a:lnTo>
                <a:close/>
              </a:path>
            </a:pathLst>
          </a:custGeom>
          <a:solidFill>
            <a:srgbClr val="99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70" name="Freeform 50"/>
          <p:cNvSpPr>
            <a:spLocks/>
          </p:cNvSpPr>
          <p:nvPr/>
        </p:nvSpPr>
        <p:spPr bwMode="auto">
          <a:xfrm>
            <a:off x="2757488" y="6211888"/>
            <a:ext cx="103187" cy="112712"/>
          </a:xfrm>
          <a:custGeom>
            <a:avLst/>
            <a:gdLst>
              <a:gd name="T0" fmla="*/ 2147483647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0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0 h 73"/>
              <a:gd name="T34" fmla="*/ 2147483647 w 65"/>
              <a:gd name="T35" fmla="*/ 2147483647 h 73"/>
              <a:gd name="T36" fmla="*/ 2147483647 w 65"/>
              <a:gd name="T37" fmla="*/ 2147483647 h 73"/>
              <a:gd name="T38" fmla="*/ 2147483647 w 65"/>
              <a:gd name="T39" fmla="*/ 2147483647 h 73"/>
              <a:gd name="T40" fmla="*/ 2147483647 w 65"/>
              <a:gd name="T41" fmla="*/ 214748364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73">
                <a:moveTo>
                  <a:pt x="49" y="72"/>
                </a:moveTo>
                <a:lnTo>
                  <a:pt x="44" y="72"/>
                </a:lnTo>
                <a:lnTo>
                  <a:pt x="37" y="73"/>
                </a:lnTo>
                <a:lnTo>
                  <a:pt x="30" y="73"/>
                </a:lnTo>
                <a:lnTo>
                  <a:pt x="23" y="73"/>
                </a:lnTo>
                <a:lnTo>
                  <a:pt x="16" y="73"/>
                </a:lnTo>
                <a:lnTo>
                  <a:pt x="10" y="73"/>
                </a:lnTo>
                <a:lnTo>
                  <a:pt x="4" y="70"/>
                </a:lnTo>
                <a:lnTo>
                  <a:pt x="0" y="68"/>
                </a:lnTo>
                <a:lnTo>
                  <a:pt x="8" y="60"/>
                </a:lnTo>
                <a:lnTo>
                  <a:pt x="15" y="52"/>
                </a:lnTo>
                <a:lnTo>
                  <a:pt x="25" y="44"/>
                </a:lnTo>
                <a:lnTo>
                  <a:pt x="34" y="38"/>
                </a:lnTo>
                <a:lnTo>
                  <a:pt x="43" y="30"/>
                </a:lnTo>
                <a:lnTo>
                  <a:pt x="52" y="21"/>
                </a:lnTo>
                <a:lnTo>
                  <a:pt x="58" y="11"/>
                </a:lnTo>
                <a:lnTo>
                  <a:pt x="64" y="0"/>
                </a:lnTo>
                <a:lnTo>
                  <a:pt x="65" y="11"/>
                </a:lnTo>
                <a:lnTo>
                  <a:pt x="64" y="35"/>
                </a:lnTo>
                <a:lnTo>
                  <a:pt x="60" y="60"/>
                </a:lnTo>
                <a:lnTo>
                  <a:pt x="49" y="72"/>
                </a:lnTo>
                <a:close/>
              </a:path>
            </a:pathLst>
          </a:custGeom>
          <a:solidFill>
            <a:srgbClr val="FF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71" name="Freeform 51"/>
          <p:cNvSpPr>
            <a:spLocks/>
          </p:cNvSpPr>
          <p:nvPr/>
        </p:nvSpPr>
        <p:spPr bwMode="auto">
          <a:xfrm rot="-140063">
            <a:off x="1990725" y="6437313"/>
            <a:ext cx="676275" cy="153987"/>
          </a:xfrm>
          <a:custGeom>
            <a:avLst/>
            <a:gdLst>
              <a:gd name="T0" fmla="*/ 2147483647 w 189"/>
              <a:gd name="T1" fmla="*/ 2147483647 h 29"/>
              <a:gd name="T2" fmla="*/ 2147483647 w 189"/>
              <a:gd name="T3" fmla="*/ 2147483647 h 29"/>
              <a:gd name="T4" fmla="*/ 0 w 189"/>
              <a:gd name="T5" fmla="*/ 2147483647 h 29"/>
              <a:gd name="T6" fmla="*/ 2147483647 w 189"/>
              <a:gd name="T7" fmla="*/ 2147483647 h 29"/>
              <a:gd name="T8" fmla="*/ 2147483647 w 189"/>
              <a:gd name="T9" fmla="*/ 0 h 29"/>
              <a:gd name="T10" fmla="*/ 2147483647 w 189"/>
              <a:gd name="T11" fmla="*/ 0 h 29"/>
              <a:gd name="T12" fmla="*/ 2147483647 w 189"/>
              <a:gd name="T13" fmla="*/ 0 h 29"/>
              <a:gd name="T14" fmla="*/ 2147483647 w 189"/>
              <a:gd name="T15" fmla="*/ 0 h 29"/>
              <a:gd name="T16" fmla="*/ 2147483647 w 189"/>
              <a:gd name="T17" fmla="*/ 2147483647 h 29"/>
              <a:gd name="T18" fmla="*/ 2147483647 w 189"/>
              <a:gd name="T19" fmla="*/ 2147483647 h 29"/>
              <a:gd name="T20" fmla="*/ 2147483647 w 189"/>
              <a:gd name="T21" fmla="*/ 2147483647 h 29"/>
              <a:gd name="T22" fmla="*/ 2147483647 w 189"/>
              <a:gd name="T23" fmla="*/ 2147483647 h 29"/>
              <a:gd name="T24" fmla="*/ 2147483647 w 189"/>
              <a:gd name="T25" fmla="*/ 2147483647 h 29"/>
              <a:gd name="T26" fmla="*/ 2147483647 w 189"/>
              <a:gd name="T27" fmla="*/ 2147483647 h 29"/>
              <a:gd name="T28" fmla="*/ 2147483647 w 189"/>
              <a:gd name="T29" fmla="*/ 2147483647 h 29"/>
              <a:gd name="T30" fmla="*/ 2147483647 w 189"/>
              <a:gd name="T31" fmla="*/ 2147483647 h 29"/>
              <a:gd name="T32" fmla="*/ 2147483647 w 189"/>
              <a:gd name="T33" fmla="*/ 2147483647 h 29"/>
              <a:gd name="T34" fmla="*/ 2147483647 w 189"/>
              <a:gd name="T35" fmla="*/ 2147483647 h 29"/>
              <a:gd name="T36" fmla="*/ 2147483647 w 189"/>
              <a:gd name="T37" fmla="*/ 2147483647 h 29"/>
              <a:gd name="T38" fmla="*/ 2147483647 w 189"/>
              <a:gd name="T39" fmla="*/ 2147483647 h 29"/>
              <a:gd name="T40" fmla="*/ 2147483647 w 189"/>
              <a:gd name="T41" fmla="*/ 2147483647 h 29"/>
              <a:gd name="T42" fmla="*/ 2147483647 w 189"/>
              <a:gd name="T43" fmla="*/ 2147483647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9" h="29">
                <a:moveTo>
                  <a:pt x="1" y="24"/>
                </a:moveTo>
                <a:lnTo>
                  <a:pt x="1" y="18"/>
                </a:lnTo>
                <a:lnTo>
                  <a:pt x="0" y="11"/>
                </a:lnTo>
                <a:lnTo>
                  <a:pt x="1" y="4"/>
                </a:lnTo>
                <a:lnTo>
                  <a:pt x="5" y="0"/>
                </a:lnTo>
                <a:lnTo>
                  <a:pt x="17" y="0"/>
                </a:lnTo>
                <a:lnTo>
                  <a:pt x="29" y="0"/>
                </a:lnTo>
                <a:lnTo>
                  <a:pt x="41" y="0"/>
                </a:lnTo>
                <a:lnTo>
                  <a:pt x="53" y="1"/>
                </a:lnTo>
                <a:lnTo>
                  <a:pt x="65" y="1"/>
                </a:lnTo>
                <a:lnTo>
                  <a:pt x="77" y="2"/>
                </a:lnTo>
                <a:lnTo>
                  <a:pt x="89" y="3"/>
                </a:lnTo>
                <a:lnTo>
                  <a:pt x="100" y="6"/>
                </a:lnTo>
                <a:lnTo>
                  <a:pt x="112" y="7"/>
                </a:lnTo>
                <a:lnTo>
                  <a:pt x="123" y="9"/>
                </a:lnTo>
                <a:lnTo>
                  <a:pt x="136" y="11"/>
                </a:lnTo>
                <a:lnTo>
                  <a:pt x="147" y="14"/>
                </a:lnTo>
                <a:lnTo>
                  <a:pt x="158" y="18"/>
                </a:lnTo>
                <a:lnTo>
                  <a:pt x="169" y="21"/>
                </a:lnTo>
                <a:lnTo>
                  <a:pt x="178" y="24"/>
                </a:lnTo>
                <a:lnTo>
                  <a:pt x="189" y="29"/>
                </a:lnTo>
                <a:lnTo>
                  <a:pt x="1" y="24"/>
                </a:lnTo>
                <a:close/>
              </a:path>
            </a:pathLst>
          </a:custGeom>
          <a:solidFill>
            <a:srgbClr val="99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72" name="AutoShape 52"/>
          <p:cNvSpPr>
            <a:spLocks noChangeArrowheads="1"/>
          </p:cNvSpPr>
          <p:nvPr/>
        </p:nvSpPr>
        <p:spPr bwMode="auto">
          <a:xfrm rot="-10247487">
            <a:off x="2735263" y="4189413"/>
            <a:ext cx="922337" cy="9858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470 w 21600"/>
              <a:gd name="T13" fmla="*/ 3470 h 21600"/>
              <a:gd name="T14" fmla="*/ 18130 w 21600"/>
              <a:gd name="T15" fmla="*/ 18130 h 21600"/>
            </a:gdLst>
            <a:ahLst/>
            <a:cxnLst>
              <a:cxn ang="T8">
                <a:pos x="T0" y="T1"/>
              </a:cxn>
              <a:cxn ang="T9">
                <a:pos x="T2" y="T3"/>
              </a:cxn>
              <a:cxn ang="T10">
                <a:pos x="T4" y="T5"/>
              </a:cxn>
              <a:cxn ang="T11">
                <a:pos x="T6" y="T7"/>
              </a:cxn>
            </a:cxnLst>
            <a:rect l="T12" t="T13" r="T14" b="T15"/>
            <a:pathLst>
              <a:path w="21600" h="21600">
                <a:moveTo>
                  <a:pt x="0" y="0"/>
                </a:moveTo>
                <a:lnTo>
                  <a:pt x="3339" y="21600"/>
                </a:lnTo>
                <a:lnTo>
                  <a:pt x="18261" y="21600"/>
                </a:lnTo>
                <a:lnTo>
                  <a:pt x="21600" y="0"/>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73" name="AutoShape 53"/>
          <p:cNvSpPr>
            <a:spLocks noChangeArrowheads="1"/>
          </p:cNvSpPr>
          <p:nvPr/>
        </p:nvSpPr>
        <p:spPr bwMode="auto">
          <a:xfrm rot="1049404" flipV="1">
            <a:off x="2682875" y="4138613"/>
            <a:ext cx="238125" cy="1009650"/>
          </a:xfrm>
          <a:prstGeom prst="triangle">
            <a:avLst>
              <a:gd name="adj" fmla="val 51847"/>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74" name="Line 54"/>
          <p:cNvSpPr>
            <a:spLocks noChangeShapeType="1"/>
          </p:cNvSpPr>
          <p:nvPr/>
        </p:nvSpPr>
        <p:spPr bwMode="auto">
          <a:xfrm rot="226510">
            <a:off x="2876550" y="4173538"/>
            <a:ext cx="685800" cy="746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5" name="Line 55"/>
          <p:cNvSpPr>
            <a:spLocks noChangeShapeType="1"/>
          </p:cNvSpPr>
          <p:nvPr/>
        </p:nvSpPr>
        <p:spPr bwMode="auto">
          <a:xfrm flipH="1">
            <a:off x="2652713" y="4130675"/>
            <a:ext cx="228600" cy="9683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6" name="Line 56"/>
          <p:cNvSpPr>
            <a:spLocks noChangeShapeType="1"/>
          </p:cNvSpPr>
          <p:nvPr/>
        </p:nvSpPr>
        <p:spPr bwMode="auto">
          <a:xfrm>
            <a:off x="2647950" y="5080000"/>
            <a:ext cx="914400" cy="149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7" name="Text Box 57"/>
          <p:cNvSpPr txBox="1">
            <a:spLocks noChangeArrowheads="1"/>
          </p:cNvSpPr>
          <p:nvPr/>
        </p:nvSpPr>
        <p:spPr bwMode="auto">
          <a:xfrm rot="506120">
            <a:off x="2806700" y="4805363"/>
            <a:ext cx="75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Arial Black" pitchFamily="34" charset="0"/>
              </a:rPr>
              <a:t>Dust</a:t>
            </a:r>
          </a:p>
        </p:txBody>
      </p:sp>
      <p:sp>
        <p:nvSpPr>
          <p:cNvPr id="48178" name="AutoShape 58"/>
          <p:cNvSpPr>
            <a:spLocks noChangeArrowheads="1"/>
          </p:cNvSpPr>
          <p:nvPr/>
        </p:nvSpPr>
        <p:spPr bwMode="auto">
          <a:xfrm>
            <a:off x="2876550" y="4322763"/>
            <a:ext cx="609600" cy="520700"/>
          </a:xfrm>
          <a:prstGeom prst="cloudCallout">
            <a:avLst>
              <a:gd name="adj1" fmla="val -21875"/>
              <a:gd name="adj2" fmla="val 35417"/>
            </a:avLst>
          </a:prstGeom>
          <a:solidFill>
            <a:srgbClr val="FF9933"/>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a:p>
        </p:txBody>
      </p:sp>
      <p:sp>
        <p:nvSpPr>
          <p:cNvPr id="48179" name="Text Box 59"/>
          <p:cNvSpPr txBox="1">
            <a:spLocks noChangeArrowheads="1"/>
          </p:cNvSpPr>
          <p:nvPr/>
        </p:nvSpPr>
        <p:spPr bwMode="auto">
          <a:xfrm rot="-163657">
            <a:off x="2309813" y="5856288"/>
            <a:ext cx="7096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chemeClr val="bg1"/>
                </a:solidFill>
                <a:latin typeface="Arial Black" pitchFamily="34" charset="0"/>
              </a:rPr>
              <a:t>Clean </a:t>
            </a:r>
          </a:p>
        </p:txBody>
      </p:sp>
      <p:sp>
        <p:nvSpPr>
          <p:cNvPr id="48180" name="WordArt 60"/>
          <p:cNvSpPr>
            <a:spLocks noChangeArrowheads="1" noChangeShapeType="1" noTextEdit="1"/>
          </p:cNvSpPr>
          <p:nvPr/>
        </p:nvSpPr>
        <p:spPr bwMode="auto">
          <a:xfrm rot="-1453962">
            <a:off x="2979738" y="5843588"/>
            <a:ext cx="185737" cy="1635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30690"/>
              </a:avLst>
            </a:prstTxWarp>
          </a:bodyPr>
          <a:lstStyle/>
          <a:p>
            <a:pPr algn="ctr"/>
            <a:r>
              <a:rPr lang="en-US" sz="1000" kern="10">
                <a:solidFill>
                  <a:srgbClr val="FFFFFF"/>
                </a:solidFill>
                <a:latin typeface="Arial Black"/>
              </a:rPr>
              <a:t>Up</a:t>
            </a:r>
          </a:p>
        </p:txBody>
      </p:sp>
      <p:sp>
        <p:nvSpPr>
          <p:cNvPr id="48181" name="AutoShape 61"/>
          <p:cNvSpPr>
            <a:spLocks noChangeArrowheads="1"/>
          </p:cNvSpPr>
          <p:nvPr/>
        </p:nvSpPr>
        <p:spPr bwMode="auto">
          <a:xfrm>
            <a:off x="685800" y="3048000"/>
            <a:ext cx="4572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822" y="14011"/>
                </a:moveTo>
                <a:cubicBezTo>
                  <a:pt x="17349" y="13023"/>
                  <a:pt x="17625" y="11920"/>
                  <a:pt x="17625" y="10800"/>
                </a:cubicBezTo>
                <a:cubicBezTo>
                  <a:pt x="17625" y="7030"/>
                  <a:pt x="14569" y="3975"/>
                  <a:pt x="10800" y="3975"/>
                </a:cubicBezTo>
                <a:cubicBezTo>
                  <a:pt x="9679" y="3974"/>
                  <a:pt x="8576" y="4250"/>
                  <a:pt x="7588" y="4777"/>
                </a:cubicBezTo>
                <a:lnTo>
                  <a:pt x="16822" y="14011"/>
                </a:lnTo>
                <a:close/>
                <a:moveTo>
                  <a:pt x="4777" y="7588"/>
                </a:moveTo>
                <a:cubicBezTo>
                  <a:pt x="4250" y="8576"/>
                  <a:pt x="3975" y="9679"/>
                  <a:pt x="3975" y="10799"/>
                </a:cubicBezTo>
                <a:cubicBezTo>
                  <a:pt x="3975" y="14569"/>
                  <a:pt x="7030" y="17625"/>
                  <a:pt x="10800" y="17625"/>
                </a:cubicBezTo>
                <a:cubicBezTo>
                  <a:pt x="11920" y="17625"/>
                  <a:pt x="13023" y="17349"/>
                  <a:pt x="14011" y="16822"/>
                </a:cubicBezTo>
                <a:lnTo>
                  <a:pt x="4777" y="7588"/>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2" name="Freeform 62"/>
          <p:cNvSpPr>
            <a:spLocks/>
          </p:cNvSpPr>
          <p:nvPr/>
        </p:nvSpPr>
        <p:spPr bwMode="auto">
          <a:xfrm rot="-140063">
            <a:off x="2314575" y="6432550"/>
            <a:ext cx="676275" cy="153988"/>
          </a:xfrm>
          <a:custGeom>
            <a:avLst/>
            <a:gdLst>
              <a:gd name="T0" fmla="*/ 2147483647 w 189"/>
              <a:gd name="T1" fmla="*/ 2147483647 h 29"/>
              <a:gd name="T2" fmla="*/ 2147483647 w 189"/>
              <a:gd name="T3" fmla="*/ 2147483647 h 29"/>
              <a:gd name="T4" fmla="*/ 0 w 189"/>
              <a:gd name="T5" fmla="*/ 2147483647 h 29"/>
              <a:gd name="T6" fmla="*/ 2147483647 w 189"/>
              <a:gd name="T7" fmla="*/ 2147483647 h 29"/>
              <a:gd name="T8" fmla="*/ 2147483647 w 189"/>
              <a:gd name="T9" fmla="*/ 0 h 29"/>
              <a:gd name="T10" fmla="*/ 2147483647 w 189"/>
              <a:gd name="T11" fmla="*/ 0 h 29"/>
              <a:gd name="T12" fmla="*/ 2147483647 w 189"/>
              <a:gd name="T13" fmla="*/ 0 h 29"/>
              <a:gd name="T14" fmla="*/ 2147483647 w 189"/>
              <a:gd name="T15" fmla="*/ 0 h 29"/>
              <a:gd name="T16" fmla="*/ 2147483647 w 189"/>
              <a:gd name="T17" fmla="*/ 2147483647 h 29"/>
              <a:gd name="T18" fmla="*/ 2147483647 w 189"/>
              <a:gd name="T19" fmla="*/ 2147483647 h 29"/>
              <a:gd name="T20" fmla="*/ 2147483647 w 189"/>
              <a:gd name="T21" fmla="*/ 2147483647 h 29"/>
              <a:gd name="T22" fmla="*/ 2147483647 w 189"/>
              <a:gd name="T23" fmla="*/ 2147483647 h 29"/>
              <a:gd name="T24" fmla="*/ 2147483647 w 189"/>
              <a:gd name="T25" fmla="*/ 2147483647 h 29"/>
              <a:gd name="T26" fmla="*/ 2147483647 w 189"/>
              <a:gd name="T27" fmla="*/ 2147483647 h 29"/>
              <a:gd name="T28" fmla="*/ 2147483647 w 189"/>
              <a:gd name="T29" fmla="*/ 2147483647 h 29"/>
              <a:gd name="T30" fmla="*/ 2147483647 w 189"/>
              <a:gd name="T31" fmla="*/ 2147483647 h 29"/>
              <a:gd name="T32" fmla="*/ 2147483647 w 189"/>
              <a:gd name="T33" fmla="*/ 2147483647 h 29"/>
              <a:gd name="T34" fmla="*/ 2147483647 w 189"/>
              <a:gd name="T35" fmla="*/ 2147483647 h 29"/>
              <a:gd name="T36" fmla="*/ 2147483647 w 189"/>
              <a:gd name="T37" fmla="*/ 2147483647 h 29"/>
              <a:gd name="T38" fmla="*/ 2147483647 w 189"/>
              <a:gd name="T39" fmla="*/ 2147483647 h 29"/>
              <a:gd name="T40" fmla="*/ 2147483647 w 189"/>
              <a:gd name="T41" fmla="*/ 2147483647 h 29"/>
              <a:gd name="T42" fmla="*/ 2147483647 w 189"/>
              <a:gd name="T43" fmla="*/ 2147483647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9" h="29">
                <a:moveTo>
                  <a:pt x="1" y="24"/>
                </a:moveTo>
                <a:lnTo>
                  <a:pt x="1" y="18"/>
                </a:lnTo>
                <a:lnTo>
                  <a:pt x="0" y="11"/>
                </a:lnTo>
                <a:lnTo>
                  <a:pt x="1" y="4"/>
                </a:lnTo>
                <a:lnTo>
                  <a:pt x="5" y="0"/>
                </a:lnTo>
                <a:lnTo>
                  <a:pt x="17" y="0"/>
                </a:lnTo>
                <a:lnTo>
                  <a:pt x="29" y="0"/>
                </a:lnTo>
                <a:lnTo>
                  <a:pt x="41" y="0"/>
                </a:lnTo>
                <a:lnTo>
                  <a:pt x="53" y="1"/>
                </a:lnTo>
                <a:lnTo>
                  <a:pt x="65" y="1"/>
                </a:lnTo>
                <a:lnTo>
                  <a:pt x="77" y="2"/>
                </a:lnTo>
                <a:lnTo>
                  <a:pt x="89" y="3"/>
                </a:lnTo>
                <a:lnTo>
                  <a:pt x="100" y="6"/>
                </a:lnTo>
                <a:lnTo>
                  <a:pt x="112" y="7"/>
                </a:lnTo>
                <a:lnTo>
                  <a:pt x="123" y="9"/>
                </a:lnTo>
                <a:lnTo>
                  <a:pt x="136" y="11"/>
                </a:lnTo>
                <a:lnTo>
                  <a:pt x="147" y="14"/>
                </a:lnTo>
                <a:lnTo>
                  <a:pt x="158" y="18"/>
                </a:lnTo>
                <a:lnTo>
                  <a:pt x="169" y="21"/>
                </a:lnTo>
                <a:lnTo>
                  <a:pt x="178" y="24"/>
                </a:lnTo>
                <a:lnTo>
                  <a:pt x="189" y="29"/>
                </a:lnTo>
                <a:lnTo>
                  <a:pt x="1" y="24"/>
                </a:lnTo>
                <a:close/>
              </a:path>
            </a:pathLst>
          </a:custGeom>
          <a:solidFill>
            <a:srgbClr val="99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83" name="Freeform 63"/>
          <p:cNvSpPr>
            <a:spLocks/>
          </p:cNvSpPr>
          <p:nvPr/>
        </p:nvSpPr>
        <p:spPr bwMode="auto">
          <a:xfrm rot="-140063">
            <a:off x="2667000" y="6324600"/>
            <a:ext cx="676275" cy="153988"/>
          </a:xfrm>
          <a:custGeom>
            <a:avLst/>
            <a:gdLst>
              <a:gd name="T0" fmla="*/ 2147483647 w 189"/>
              <a:gd name="T1" fmla="*/ 2147483647 h 29"/>
              <a:gd name="T2" fmla="*/ 2147483647 w 189"/>
              <a:gd name="T3" fmla="*/ 2147483647 h 29"/>
              <a:gd name="T4" fmla="*/ 0 w 189"/>
              <a:gd name="T5" fmla="*/ 2147483647 h 29"/>
              <a:gd name="T6" fmla="*/ 2147483647 w 189"/>
              <a:gd name="T7" fmla="*/ 2147483647 h 29"/>
              <a:gd name="T8" fmla="*/ 2147483647 w 189"/>
              <a:gd name="T9" fmla="*/ 0 h 29"/>
              <a:gd name="T10" fmla="*/ 2147483647 w 189"/>
              <a:gd name="T11" fmla="*/ 0 h 29"/>
              <a:gd name="T12" fmla="*/ 2147483647 w 189"/>
              <a:gd name="T13" fmla="*/ 0 h 29"/>
              <a:gd name="T14" fmla="*/ 2147483647 w 189"/>
              <a:gd name="T15" fmla="*/ 0 h 29"/>
              <a:gd name="T16" fmla="*/ 2147483647 w 189"/>
              <a:gd name="T17" fmla="*/ 2147483647 h 29"/>
              <a:gd name="T18" fmla="*/ 2147483647 w 189"/>
              <a:gd name="T19" fmla="*/ 2147483647 h 29"/>
              <a:gd name="T20" fmla="*/ 2147483647 w 189"/>
              <a:gd name="T21" fmla="*/ 2147483647 h 29"/>
              <a:gd name="T22" fmla="*/ 2147483647 w 189"/>
              <a:gd name="T23" fmla="*/ 2147483647 h 29"/>
              <a:gd name="T24" fmla="*/ 2147483647 w 189"/>
              <a:gd name="T25" fmla="*/ 2147483647 h 29"/>
              <a:gd name="T26" fmla="*/ 2147483647 w 189"/>
              <a:gd name="T27" fmla="*/ 2147483647 h 29"/>
              <a:gd name="T28" fmla="*/ 2147483647 w 189"/>
              <a:gd name="T29" fmla="*/ 2147483647 h 29"/>
              <a:gd name="T30" fmla="*/ 2147483647 w 189"/>
              <a:gd name="T31" fmla="*/ 2147483647 h 29"/>
              <a:gd name="T32" fmla="*/ 2147483647 w 189"/>
              <a:gd name="T33" fmla="*/ 2147483647 h 29"/>
              <a:gd name="T34" fmla="*/ 2147483647 w 189"/>
              <a:gd name="T35" fmla="*/ 2147483647 h 29"/>
              <a:gd name="T36" fmla="*/ 2147483647 w 189"/>
              <a:gd name="T37" fmla="*/ 2147483647 h 29"/>
              <a:gd name="T38" fmla="*/ 2147483647 w 189"/>
              <a:gd name="T39" fmla="*/ 2147483647 h 29"/>
              <a:gd name="T40" fmla="*/ 2147483647 w 189"/>
              <a:gd name="T41" fmla="*/ 2147483647 h 29"/>
              <a:gd name="T42" fmla="*/ 2147483647 w 189"/>
              <a:gd name="T43" fmla="*/ 2147483647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9" h="29">
                <a:moveTo>
                  <a:pt x="1" y="24"/>
                </a:moveTo>
                <a:lnTo>
                  <a:pt x="1" y="18"/>
                </a:lnTo>
                <a:lnTo>
                  <a:pt x="0" y="11"/>
                </a:lnTo>
                <a:lnTo>
                  <a:pt x="1" y="4"/>
                </a:lnTo>
                <a:lnTo>
                  <a:pt x="5" y="0"/>
                </a:lnTo>
                <a:lnTo>
                  <a:pt x="17" y="0"/>
                </a:lnTo>
                <a:lnTo>
                  <a:pt x="29" y="0"/>
                </a:lnTo>
                <a:lnTo>
                  <a:pt x="41" y="0"/>
                </a:lnTo>
                <a:lnTo>
                  <a:pt x="53" y="1"/>
                </a:lnTo>
                <a:lnTo>
                  <a:pt x="65" y="1"/>
                </a:lnTo>
                <a:lnTo>
                  <a:pt x="77" y="2"/>
                </a:lnTo>
                <a:lnTo>
                  <a:pt x="89" y="3"/>
                </a:lnTo>
                <a:lnTo>
                  <a:pt x="100" y="6"/>
                </a:lnTo>
                <a:lnTo>
                  <a:pt x="112" y="7"/>
                </a:lnTo>
                <a:lnTo>
                  <a:pt x="123" y="9"/>
                </a:lnTo>
                <a:lnTo>
                  <a:pt x="136" y="11"/>
                </a:lnTo>
                <a:lnTo>
                  <a:pt x="147" y="14"/>
                </a:lnTo>
                <a:lnTo>
                  <a:pt x="158" y="18"/>
                </a:lnTo>
                <a:lnTo>
                  <a:pt x="169" y="21"/>
                </a:lnTo>
                <a:lnTo>
                  <a:pt x="178" y="24"/>
                </a:lnTo>
                <a:lnTo>
                  <a:pt x="189" y="29"/>
                </a:lnTo>
                <a:lnTo>
                  <a:pt x="1" y="24"/>
                </a:lnTo>
                <a:close/>
              </a:path>
            </a:pathLst>
          </a:custGeom>
          <a:solidFill>
            <a:srgbClr val="99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84" name="Freeform 64"/>
          <p:cNvSpPr>
            <a:spLocks/>
          </p:cNvSpPr>
          <p:nvPr/>
        </p:nvSpPr>
        <p:spPr bwMode="auto">
          <a:xfrm rot="-140063">
            <a:off x="2870200" y="6188075"/>
            <a:ext cx="676275" cy="153988"/>
          </a:xfrm>
          <a:custGeom>
            <a:avLst/>
            <a:gdLst>
              <a:gd name="T0" fmla="*/ 2147483647 w 189"/>
              <a:gd name="T1" fmla="*/ 2147483647 h 29"/>
              <a:gd name="T2" fmla="*/ 2147483647 w 189"/>
              <a:gd name="T3" fmla="*/ 2147483647 h 29"/>
              <a:gd name="T4" fmla="*/ 0 w 189"/>
              <a:gd name="T5" fmla="*/ 2147483647 h 29"/>
              <a:gd name="T6" fmla="*/ 2147483647 w 189"/>
              <a:gd name="T7" fmla="*/ 2147483647 h 29"/>
              <a:gd name="T8" fmla="*/ 2147483647 w 189"/>
              <a:gd name="T9" fmla="*/ 0 h 29"/>
              <a:gd name="T10" fmla="*/ 2147483647 w 189"/>
              <a:gd name="T11" fmla="*/ 0 h 29"/>
              <a:gd name="T12" fmla="*/ 2147483647 w 189"/>
              <a:gd name="T13" fmla="*/ 0 h 29"/>
              <a:gd name="T14" fmla="*/ 2147483647 w 189"/>
              <a:gd name="T15" fmla="*/ 0 h 29"/>
              <a:gd name="T16" fmla="*/ 2147483647 w 189"/>
              <a:gd name="T17" fmla="*/ 2147483647 h 29"/>
              <a:gd name="T18" fmla="*/ 2147483647 w 189"/>
              <a:gd name="T19" fmla="*/ 2147483647 h 29"/>
              <a:gd name="T20" fmla="*/ 2147483647 w 189"/>
              <a:gd name="T21" fmla="*/ 2147483647 h 29"/>
              <a:gd name="T22" fmla="*/ 2147483647 w 189"/>
              <a:gd name="T23" fmla="*/ 2147483647 h 29"/>
              <a:gd name="T24" fmla="*/ 2147483647 w 189"/>
              <a:gd name="T25" fmla="*/ 2147483647 h 29"/>
              <a:gd name="T26" fmla="*/ 2147483647 w 189"/>
              <a:gd name="T27" fmla="*/ 2147483647 h 29"/>
              <a:gd name="T28" fmla="*/ 2147483647 w 189"/>
              <a:gd name="T29" fmla="*/ 2147483647 h 29"/>
              <a:gd name="T30" fmla="*/ 2147483647 w 189"/>
              <a:gd name="T31" fmla="*/ 2147483647 h 29"/>
              <a:gd name="T32" fmla="*/ 2147483647 w 189"/>
              <a:gd name="T33" fmla="*/ 2147483647 h 29"/>
              <a:gd name="T34" fmla="*/ 2147483647 w 189"/>
              <a:gd name="T35" fmla="*/ 2147483647 h 29"/>
              <a:gd name="T36" fmla="*/ 2147483647 w 189"/>
              <a:gd name="T37" fmla="*/ 2147483647 h 29"/>
              <a:gd name="T38" fmla="*/ 2147483647 w 189"/>
              <a:gd name="T39" fmla="*/ 2147483647 h 29"/>
              <a:gd name="T40" fmla="*/ 2147483647 w 189"/>
              <a:gd name="T41" fmla="*/ 2147483647 h 29"/>
              <a:gd name="T42" fmla="*/ 2147483647 w 189"/>
              <a:gd name="T43" fmla="*/ 2147483647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9" h="29">
                <a:moveTo>
                  <a:pt x="1" y="24"/>
                </a:moveTo>
                <a:lnTo>
                  <a:pt x="1" y="18"/>
                </a:lnTo>
                <a:lnTo>
                  <a:pt x="0" y="11"/>
                </a:lnTo>
                <a:lnTo>
                  <a:pt x="1" y="4"/>
                </a:lnTo>
                <a:lnTo>
                  <a:pt x="5" y="0"/>
                </a:lnTo>
                <a:lnTo>
                  <a:pt x="17" y="0"/>
                </a:lnTo>
                <a:lnTo>
                  <a:pt x="29" y="0"/>
                </a:lnTo>
                <a:lnTo>
                  <a:pt x="41" y="0"/>
                </a:lnTo>
                <a:lnTo>
                  <a:pt x="53" y="1"/>
                </a:lnTo>
                <a:lnTo>
                  <a:pt x="65" y="1"/>
                </a:lnTo>
                <a:lnTo>
                  <a:pt x="77" y="2"/>
                </a:lnTo>
                <a:lnTo>
                  <a:pt x="89" y="3"/>
                </a:lnTo>
                <a:lnTo>
                  <a:pt x="100" y="6"/>
                </a:lnTo>
                <a:lnTo>
                  <a:pt x="112" y="7"/>
                </a:lnTo>
                <a:lnTo>
                  <a:pt x="123" y="9"/>
                </a:lnTo>
                <a:lnTo>
                  <a:pt x="136" y="11"/>
                </a:lnTo>
                <a:lnTo>
                  <a:pt x="147" y="14"/>
                </a:lnTo>
                <a:lnTo>
                  <a:pt x="158" y="18"/>
                </a:lnTo>
                <a:lnTo>
                  <a:pt x="169" y="21"/>
                </a:lnTo>
                <a:lnTo>
                  <a:pt x="178" y="24"/>
                </a:lnTo>
                <a:lnTo>
                  <a:pt x="189" y="29"/>
                </a:lnTo>
                <a:lnTo>
                  <a:pt x="1" y="24"/>
                </a:lnTo>
                <a:close/>
              </a:path>
            </a:pathLst>
          </a:custGeom>
          <a:solidFill>
            <a:srgbClr val="99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8185" name="Group 65"/>
          <p:cNvGrpSpPr>
            <a:grpSpLocks/>
          </p:cNvGrpSpPr>
          <p:nvPr/>
        </p:nvGrpSpPr>
        <p:grpSpPr bwMode="auto">
          <a:xfrm>
            <a:off x="2743200" y="1981200"/>
            <a:ext cx="735013" cy="800100"/>
            <a:chOff x="-816" y="96"/>
            <a:chExt cx="1080" cy="1176"/>
          </a:xfrm>
        </p:grpSpPr>
        <p:sp>
          <p:nvSpPr>
            <p:cNvPr id="48190" name="Rectangle 66"/>
            <p:cNvSpPr>
              <a:spLocks noChangeArrowheads="1"/>
            </p:cNvSpPr>
            <p:nvPr/>
          </p:nvSpPr>
          <p:spPr bwMode="auto">
            <a:xfrm>
              <a:off x="-672" y="96"/>
              <a:ext cx="912" cy="115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8191" name="Picture 67" descr="MCj043637500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940514">
              <a:off x="-816" y="192"/>
              <a:ext cx="10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86" name="Rectangle 68"/>
          <p:cNvSpPr>
            <a:spLocks noChangeArrowheads="1"/>
          </p:cNvSpPr>
          <p:nvPr/>
        </p:nvSpPr>
        <p:spPr bwMode="auto">
          <a:xfrm>
            <a:off x="685800" y="6477000"/>
            <a:ext cx="990600" cy="76200"/>
          </a:xfrm>
          <a:prstGeom prst="rect">
            <a:avLst/>
          </a:prstGeom>
          <a:solidFill>
            <a:srgbClr val="72727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7" name="Rectangle 69"/>
          <p:cNvSpPr>
            <a:spLocks noChangeArrowheads="1"/>
          </p:cNvSpPr>
          <p:nvPr/>
        </p:nvSpPr>
        <p:spPr bwMode="auto">
          <a:xfrm>
            <a:off x="681038" y="6497638"/>
            <a:ext cx="1147762" cy="103187"/>
          </a:xfrm>
          <a:prstGeom prst="rect">
            <a:avLst/>
          </a:prstGeom>
          <a:solidFill>
            <a:srgbClr val="72727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8" name="AutoShape 70"/>
          <p:cNvSpPr>
            <a:spLocks noChangeArrowheads="1"/>
          </p:cNvSpPr>
          <p:nvPr/>
        </p:nvSpPr>
        <p:spPr bwMode="auto">
          <a:xfrm rot="5400000">
            <a:off x="1790700" y="6362700"/>
            <a:ext cx="76200" cy="304800"/>
          </a:xfrm>
          <a:prstGeom prst="triangle">
            <a:avLst>
              <a:gd name="adj" fmla="val 100000"/>
            </a:avLst>
          </a:prstGeom>
          <a:solidFill>
            <a:srgbClr val="72727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9" name="Rectangle 71"/>
          <p:cNvSpPr>
            <a:spLocks noChangeArrowheads="1"/>
          </p:cNvSpPr>
          <p:nvPr/>
        </p:nvSpPr>
        <p:spPr bwMode="auto">
          <a:xfrm>
            <a:off x="685800" y="6477000"/>
            <a:ext cx="762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9B5E805-D653-4CF2-9708-34FB31B392A5}" type="slidenum">
              <a:rPr lang="en-US" smtClean="0"/>
              <a:pPr/>
              <a:t>5</a:t>
            </a:fld>
            <a:endParaRPr lang="en-US" smtClean="0"/>
          </a:p>
        </p:txBody>
      </p:sp>
      <p:sp>
        <p:nvSpPr>
          <p:cNvPr id="66563" name="Rectangle 3"/>
          <p:cNvSpPr>
            <a:spLocks noGrp="1" noChangeArrowheads="1"/>
          </p:cNvSpPr>
          <p:nvPr>
            <p:ph type="title"/>
          </p:nvPr>
        </p:nvSpPr>
        <p:spPr/>
        <p:txBody>
          <a:bodyPr/>
          <a:lstStyle/>
          <a:p>
            <a:pPr eaLnBrk="1" hangingPunct="1">
              <a:defRPr/>
            </a:pPr>
            <a:r>
              <a:rPr lang="en-US" sz="4400" b="1" smtClean="0">
                <a:effectLst>
                  <a:outerShdw blurRad="38100" dist="38100" dir="2700000" algn="tl">
                    <a:srgbClr val="000000"/>
                  </a:outerShdw>
                </a:effectLst>
              </a:rPr>
              <a:t>Background</a:t>
            </a:r>
          </a:p>
        </p:txBody>
      </p:sp>
      <p:sp>
        <p:nvSpPr>
          <p:cNvPr id="7172" name="Text Box 4"/>
          <p:cNvSpPr txBox="1">
            <a:spLocks noChangeArrowheads="1"/>
          </p:cNvSpPr>
          <p:nvPr/>
        </p:nvSpPr>
        <p:spPr bwMode="auto">
          <a:xfrm>
            <a:off x="457200" y="2935288"/>
            <a:ext cx="3810000" cy="369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a:solidFill>
                  <a:schemeClr val="bg1"/>
                </a:solidFill>
              </a:rPr>
              <a:t>The U.S. Chemical Safety and Accident Investigation Board (CSB) and OSHA have identified these explosions as representative of </a:t>
            </a:r>
            <a:r>
              <a:rPr lang="en-US" sz="2600">
                <a:latin typeface="Arial Black" pitchFamily="34" charset="0"/>
              </a:rPr>
              <a:t>a national safety problem</a:t>
            </a:r>
            <a:r>
              <a:rPr lang="en-US" sz="2800">
                <a:latin typeface="Arial Black" pitchFamily="34" charset="0"/>
              </a:rPr>
              <a:t>. </a:t>
            </a:r>
          </a:p>
        </p:txBody>
      </p:sp>
      <p:sp>
        <p:nvSpPr>
          <p:cNvPr id="7173" name="Text Box 5"/>
          <p:cNvSpPr txBox="1">
            <a:spLocks noChangeArrowheads="1"/>
          </p:cNvSpPr>
          <p:nvPr/>
        </p:nvSpPr>
        <p:spPr bwMode="auto">
          <a:xfrm>
            <a:off x="457200" y="1689100"/>
            <a:ext cx="8305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600">
                <a:solidFill>
                  <a:schemeClr val="bg1"/>
                </a:solidFill>
              </a:rPr>
              <a:t>This section describes and examines </a:t>
            </a:r>
            <a:r>
              <a:rPr lang="en-US" sz="2600">
                <a:latin typeface="Arial Black" pitchFamily="34" charset="0"/>
              </a:rPr>
              <a:t>a series of</a:t>
            </a:r>
            <a:r>
              <a:rPr lang="en-US" sz="2600">
                <a:solidFill>
                  <a:schemeClr val="bg1"/>
                </a:solidFill>
                <a:latin typeface="Arial Black" pitchFamily="34" charset="0"/>
              </a:rPr>
              <a:t> </a:t>
            </a:r>
            <a:r>
              <a:rPr lang="en-US" sz="2600">
                <a:latin typeface="Arial Black" pitchFamily="34" charset="0"/>
              </a:rPr>
              <a:t>horrific dust explosions</a:t>
            </a:r>
            <a:r>
              <a:rPr lang="en-US" sz="2600">
                <a:solidFill>
                  <a:schemeClr val="bg1"/>
                </a:solidFill>
              </a:rPr>
              <a:t> that have occurred recently.</a:t>
            </a:r>
            <a:r>
              <a:rPr lang="en-US" sz="2600"/>
              <a:t> </a:t>
            </a:r>
          </a:p>
        </p:txBody>
      </p:sp>
      <p:pic>
        <p:nvPicPr>
          <p:cNvPr id="7174" name="Picture 7"/>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276725" y="2895600"/>
            <a:ext cx="4800600" cy="2560638"/>
          </a:xfr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E2020B5-2373-490B-B91F-4DFB09388035}" type="slidenum">
              <a:rPr lang="en-US" smtClean="0"/>
              <a:pPr/>
              <a:t>50</a:t>
            </a:fld>
            <a:endParaRPr lang="en-US" smtClean="0"/>
          </a:p>
        </p:txBody>
      </p:sp>
      <p:sp>
        <p:nvSpPr>
          <p:cNvPr id="49155" name="Rectangle 2"/>
          <p:cNvSpPr>
            <a:spLocks noChangeArrowheads="1"/>
          </p:cNvSpPr>
          <p:nvPr/>
        </p:nvSpPr>
        <p:spPr bwMode="auto">
          <a:xfrm>
            <a:off x="5105400" y="4648200"/>
            <a:ext cx="3352800" cy="914400"/>
          </a:xfrm>
          <a:prstGeom prst="rect">
            <a:avLst/>
          </a:prstGeom>
          <a:solidFill>
            <a:srgbClr val="FF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283" name="Rectangle 3"/>
          <p:cNvSpPr>
            <a:spLocks noGrp="1" noChangeArrowheads="1"/>
          </p:cNvSpPr>
          <p:nvPr>
            <p:ph type="title"/>
          </p:nvPr>
        </p:nvSpPr>
        <p:spPr/>
        <p:txBody>
          <a:bodyPr/>
          <a:lstStyle/>
          <a:p>
            <a:pPr eaLnBrk="1" hangingPunct="1">
              <a:defRPr/>
            </a:pPr>
            <a:r>
              <a:rPr lang="en-US" sz="4000" b="1" smtClean="0">
                <a:effectLst>
                  <a:outerShdw blurRad="38100" dist="38100" dir="2700000" algn="tl">
                    <a:srgbClr val="000000"/>
                  </a:outerShdw>
                </a:effectLst>
              </a:rPr>
              <a:t>Prevention – Ignition Control</a:t>
            </a:r>
            <a:endParaRPr lang="en-US" sz="4000" smtClean="0">
              <a:effectLst>
                <a:outerShdw blurRad="38100" dist="38100" dir="2700000" algn="tl">
                  <a:srgbClr val="000000"/>
                </a:outerShdw>
              </a:effectLst>
            </a:endParaRPr>
          </a:p>
        </p:txBody>
      </p:sp>
      <p:sp>
        <p:nvSpPr>
          <p:cNvPr id="49157" name="Rectangle 4"/>
          <p:cNvSpPr>
            <a:spLocks noGrp="1" noChangeArrowheads="1"/>
          </p:cNvSpPr>
          <p:nvPr>
            <p:ph type="body" idx="1"/>
          </p:nvPr>
        </p:nvSpPr>
        <p:spPr>
          <a:xfrm>
            <a:off x="228600" y="1828800"/>
            <a:ext cx="4724400" cy="4953000"/>
          </a:xfrm>
        </p:spPr>
        <p:txBody>
          <a:bodyPr/>
          <a:lstStyle/>
          <a:p>
            <a:pPr eaLnBrk="1" hangingPunct="1">
              <a:spcBef>
                <a:spcPct val="0"/>
              </a:spcBef>
              <a:buFontTx/>
              <a:buNone/>
            </a:pPr>
            <a:r>
              <a:rPr lang="en-US" smtClean="0">
                <a:latin typeface="Arial Black" pitchFamily="34" charset="0"/>
              </a:rPr>
              <a:t>NFPA 654</a:t>
            </a:r>
            <a:r>
              <a:rPr lang="en-US" sz="2000" smtClean="0">
                <a:latin typeface="Arial Black" pitchFamily="34" charset="0"/>
              </a:rPr>
              <a:t> </a:t>
            </a:r>
          </a:p>
          <a:p>
            <a:pPr eaLnBrk="1" hangingPunct="1">
              <a:spcBef>
                <a:spcPct val="0"/>
              </a:spcBef>
            </a:pPr>
            <a:r>
              <a:rPr lang="en-US" sz="2800" smtClean="0"/>
              <a:t>Use </a:t>
            </a:r>
            <a:r>
              <a:rPr lang="en-US" sz="2800" b="1" smtClean="0">
                <a:solidFill>
                  <a:schemeClr val="tx1"/>
                </a:solidFill>
                <a:latin typeface="Arial Black" pitchFamily="34" charset="0"/>
              </a:rPr>
              <a:t>appropriate electrical equipment</a:t>
            </a:r>
            <a:r>
              <a:rPr lang="en-US" sz="2800" smtClean="0"/>
              <a:t> and wiring methods;</a:t>
            </a:r>
          </a:p>
          <a:p>
            <a:pPr eaLnBrk="1" hangingPunct="1">
              <a:buClr>
                <a:schemeClr val="bg1"/>
              </a:buClr>
            </a:pPr>
            <a:r>
              <a:rPr lang="en-US" sz="2800" b="1" smtClean="0">
                <a:solidFill>
                  <a:schemeClr val="tx1"/>
                </a:solidFill>
                <a:latin typeface="Arial Black" pitchFamily="34" charset="0"/>
              </a:rPr>
              <a:t>Control static</a:t>
            </a:r>
            <a:r>
              <a:rPr lang="en-US" sz="2800" smtClean="0"/>
              <a:t> electricity, including bonding of equipment to ground;</a:t>
            </a:r>
          </a:p>
          <a:p>
            <a:pPr eaLnBrk="1" hangingPunct="1"/>
            <a:r>
              <a:rPr lang="en-US" sz="2800" smtClean="0"/>
              <a:t>Control </a:t>
            </a:r>
            <a:r>
              <a:rPr lang="en-US" sz="2800" b="1" smtClean="0">
                <a:solidFill>
                  <a:schemeClr val="tx1"/>
                </a:solidFill>
                <a:latin typeface="Arial Black" pitchFamily="34" charset="0"/>
              </a:rPr>
              <a:t>smoking, open flames, and sparks</a:t>
            </a:r>
            <a:r>
              <a:rPr lang="en-US" sz="2800" smtClean="0">
                <a:solidFill>
                  <a:srgbClr val="0000FF"/>
                </a:solidFill>
              </a:rPr>
              <a:t>;</a:t>
            </a:r>
          </a:p>
        </p:txBody>
      </p:sp>
      <p:pic>
        <p:nvPicPr>
          <p:cNvPr id="49158" name="Picture 5" descr="electrical light 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00200"/>
            <a:ext cx="3048000" cy="22860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9159" name="Text Box 6"/>
          <p:cNvSpPr txBox="1">
            <a:spLocks noChangeArrowheads="1"/>
          </p:cNvSpPr>
          <p:nvPr/>
        </p:nvSpPr>
        <p:spPr bwMode="auto">
          <a:xfrm>
            <a:off x="7161213" y="3146425"/>
            <a:ext cx="1335087"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4000">
                <a:latin typeface="Arial Black" pitchFamily="34" charset="0"/>
              </a:rPr>
              <a:t>No!</a:t>
            </a:r>
          </a:p>
        </p:txBody>
      </p:sp>
      <p:sp>
        <p:nvSpPr>
          <p:cNvPr id="49160" name="WordArt 7"/>
          <p:cNvSpPr>
            <a:spLocks noChangeArrowheads="1" noChangeShapeType="1" noTextEdit="1"/>
          </p:cNvSpPr>
          <p:nvPr/>
        </p:nvSpPr>
        <p:spPr bwMode="auto">
          <a:xfrm>
            <a:off x="5334000" y="4802188"/>
            <a:ext cx="2895600" cy="606425"/>
          </a:xfrm>
          <a:prstGeom prst="rect">
            <a:avLst/>
          </a:prstGeom>
        </p:spPr>
        <p:txBody>
          <a:bodyPr wrap="none" fromWordArt="1">
            <a:prstTxWarp prst="textPlain">
              <a:avLst>
                <a:gd name="adj" fmla="val 50000"/>
              </a:avLst>
            </a:prstTxWarp>
          </a:bodyPr>
          <a:lstStyle/>
          <a:p>
            <a:pPr algn="ctr"/>
            <a:r>
              <a:rPr lang="en-US" sz="3600" kern="10">
                <a:ln w="57150">
                  <a:solidFill>
                    <a:srgbClr val="FF0000"/>
                  </a:solidFill>
                  <a:round/>
                  <a:headEnd/>
                  <a:tailEnd/>
                </a:ln>
                <a:solidFill>
                  <a:srgbClr val="FFFFFF"/>
                </a:solidFill>
                <a:latin typeface="Arial Black"/>
              </a:rPr>
              <a:t>NFPA 77</a:t>
            </a:r>
          </a:p>
        </p:txBody>
      </p:sp>
      <p:grpSp>
        <p:nvGrpSpPr>
          <p:cNvPr id="49161" name="Group 8"/>
          <p:cNvGrpSpPr>
            <a:grpSpLocks/>
          </p:cNvGrpSpPr>
          <p:nvPr/>
        </p:nvGrpSpPr>
        <p:grpSpPr bwMode="auto">
          <a:xfrm>
            <a:off x="7451725" y="5451475"/>
            <a:ext cx="777875" cy="1406525"/>
            <a:chOff x="6568" y="3051"/>
            <a:chExt cx="490" cy="886"/>
          </a:xfrm>
        </p:grpSpPr>
        <p:sp>
          <p:nvSpPr>
            <p:cNvPr id="49162" name="Freeform 9"/>
            <p:cNvSpPr>
              <a:spLocks/>
            </p:cNvSpPr>
            <p:nvPr/>
          </p:nvSpPr>
          <p:spPr bwMode="auto">
            <a:xfrm>
              <a:off x="6592" y="3060"/>
              <a:ext cx="444" cy="50"/>
            </a:xfrm>
            <a:custGeom>
              <a:avLst/>
              <a:gdLst>
                <a:gd name="T0" fmla="*/ 0 w 881"/>
                <a:gd name="T1" fmla="*/ 0 h 99"/>
                <a:gd name="T2" fmla="*/ 7 w 881"/>
                <a:gd name="T3" fmla="*/ 1 h 99"/>
                <a:gd name="T4" fmla="*/ 10 w 881"/>
                <a:gd name="T5" fmla="*/ 2 h 99"/>
                <a:gd name="T6" fmla="*/ 24 w 881"/>
                <a:gd name="T7" fmla="*/ 1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1" h="99">
                  <a:moveTo>
                    <a:pt x="0" y="0"/>
                  </a:moveTo>
                  <a:cubicBezTo>
                    <a:pt x="78" y="6"/>
                    <a:pt x="136" y="17"/>
                    <a:pt x="212" y="25"/>
                  </a:cubicBezTo>
                  <a:cubicBezTo>
                    <a:pt x="240" y="35"/>
                    <a:pt x="267" y="43"/>
                    <a:pt x="296" y="51"/>
                  </a:cubicBezTo>
                  <a:cubicBezTo>
                    <a:pt x="881" y="37"/>
                    <a:pt x="554" y="99"/>
                    <a:pt x="728" y="17"/>
                  </a:cubicBezTo>
                </a:path>
              </a:pathLst>
            </a:custGeom>
            <a:solidFill>
              <a:srgbClr val="FF6600"/>
            </a:solidFill>
            <a:ln w="28575" cmpd="sng">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3" name="Line 10"/>
            <p:cNvSpPr>
              <a:spLocks noChangeShapeType="1"/>
            </p:cNvSpPr>
            <p:nvPr/>
          </p:nvSpPr>
          <p:spPr bwMode="auto">
            <a:xfrm flipH="1">
              <a:off x="6951" y="3072"/>
              <a:ext cx="4" cy="73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4" name="Oval 11"/>
            <p:cNvSpPr>
              <a:spLocks noChangeArrowheads="1"/>
            </p:cNvSpPr>
            <p:nvPr/>
          </p:nvSpPr>
          <p:spPr bwMode="auto">
            <a:xfrm rot="-5576061">
              <a:off x="6566" y="3053"/>
              <a:ext cx="31" cy="28"/>
            </a:xfrm>
            <a:prstGeom prst="ellipse">
              <a:avLst/>
            </a:prstGeom>
            <a:solidFill>
              <a:srgbClr val="FF0000"/>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5" name="Line 12"/>
            <p:cNvSpPr>
              <a:spLocks noChangeShapeType="1"/>
            </p:cNvSpPr>
            <p:nvPr/>
          </p:nvSpPr>
          <p:spPr bwMode="auto">
            <a:xfrm>
              <a:off x="6849" y="3782"/>
              <a:ext cx="209"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6" name="Line 13"/>
            <p:cNvSpPr>
              <a:spLocks noChangeShapeType="1"/>
            </p:cNvSpPr>
            <p:nvPr/>
          </p:nvSpPr>
          <p:spPr bwMode="auto">
            <a:xfrm>
              <a:off x="6881" y="3811"/>
              <a:ext cx="14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7" name="Line 14"/>
            <p:cNvSpPr>
              <a:spLocks noChangeShapeType="1"/>
            </p:cNvSpPr>
            <p:nvPr/>
          </p:nvSpPr>
          <p:spPr bwMode="auto">
            <a:xfrm>
              <a:off x="6893" y="3846"/>
              <a:ext cx="121"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8" name="Line 15"/>
            <p:cNvSpPr>
              <a:spLocks noChangeShapeType="1"/>
            </p:cNvSpPr>
            <p:nvPr/>
          </p:nvSpPr>
          <p:spPr bwMode="auto">
            <a:xfrm>
              <a:off x="6905" y="3873"/>
              <a:ext cx="97"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9" name="Line 16"/>
            <p:cNvSpPr>
              <a:spLocks noChangeShapeType="1"/>
            </p:cNvSpPr>
            <p:nvPr/>
          </p:nvSpPr>
          <p:spPr bwMode="auto">
            <a:xfrm>
              <a:off x="6917" y="3903"/>
              <a:ext cx="7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0" name="Line 17"/>
            <p:cNvSpPr>
              <a:spLocks noChangeShapeType="1"/>
            </p:cNvSpPr>
            <p:nvPr/>
          </p:nvSpPr>
          <p:spPr bwMode="auto">
            <a:xfrm>
              <a:off x="6939" y="3937"/>
              <a:ext cx="28"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1" name="Oval 18"/>
            <p:cNvSpPr>
              <a:spLocks noChangeArrowheads="1"/>
            </p:cNvSpPr>
            <p:nvPr/>
          </p:nvSpPr>
          <p:spPr bwMode="auto">
            <a:xfrm rot="-5576061">
              <a:off x="6930" y="3056"/>
              <a:ext cx="31" cy="28"/>
            </a:xfrm>
            <a:prstGeom prst="ellipse">
              <a:avLst/>
            </a:prstGeom>
            <a:solidFill>
              <a:srgbClr val="FF0000"/>
            </a:soli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FD2475D-0360-4FA0-A2D4-D1E51C929BB5}" type="slidenum">
              <a:rPr lang="en-US" smtClean="0"/>
              <a:pPr/>
              <a:t>51</a:t>
            </a:fld>
            <a:endParaRPr lang="en-US" smtClean="0"/>
          </a:p>
        </p:txBody>
      </p:sp>
      <p:sp>
        <p:nvSpPr>
          <p:cNvPr id="227330" name="Rectangle 2"/>
          <p:cNvSpPr>
            <a:spLocks noGrp="1" noChangeArrowheads="1"/>
          </p:cNvSpPr>
          <p:nvPr>
            <p:ph type="title"/>
          </p:nvPr>
        </p:nvSpPr>
        <p:spPr>
          <a:xfrm>
            <a:off x="457200" y="228600"/>
            <a:ext cx="8229600" cy="1143000"/>
          </a:xfrm>
        </p:spPr>
        <p:txBody>
          <a:bodyPr/>
          <a:lstStyle/>
          <a:p>
            <a:pPr eaLnBrk="1" hangingPunct="1">
              <a:defRPr/>
            </a:pPr>
            <a:r>
              <a:rPr lang="en-US" sz="4400" b="1" smtClean="0">
                <a:effectLst>
                  <a:outerShdw blurRad="38100" dist="38100" dir="2700000" algn="tl">
                    <a:srgbClr val="000000"/>
                  </a:outerShdw>
                </a:effectLst>
              </a:rPr>
              <a:t>Ignition Control</a:t>
            </a:r>
          </a:p>
        </p:txBody>
      </p:sp>
      <p:sp>
        <p:nvSpPr>
          <p:cNvPr id="51204" name="Rectangle 3"/>
          <p:cNvSpPr>
            <a:spLocks noGrp="1" noChangeArrowheads="1"/>
          </p:cNvSpPr>
          <p:nvPr>
            <p:ph type="body" idx="1"/>
          </p:nvPr>
        </p:nvSpPr>
        <p:spPr>
          <a:xfrm>
            <a:off x="228600" y="1524000"/>
            <a:ext cx="4343400" cy="4343400"/>
          </a:xfrm>
        </p:spPr>
        <p:txBody>
          <a:bodyPr/>
          <a:lstStyle/>
          <a:p>
            <a:pPr eaLnBrk="1" hangingPunct="1">
              <a:lnSpc>
                <a:spcPct val="90000"/>
              </a:lnSpc>
              <a:spcBef>
                <a:spcPct val="0"/>
              </a:spcBef>
              <a:buFontTx/>
              <a:buNone/>
            </a:pPr>
            <a:endParaRPr lang="en-US" smtClean="0"/>
          </a:p>
          <a:p>
            <a:pPr eaLnBrk="1" hangingPunct="1">
              <a:lnSpc>
                <a:spcPct val="90000"/>
              </a:lnSpc>
              <a:spcBef>
                <a:spcPct val="0"/>
              </a:spcBef>
              <a:buClr>
                <a:schemeClr val="bg1"/>
              </a:buClr>
            </a:pPr>
            <a:r>
              <a:rPr lang="en-US" sz="2800" smtClean="0">
                <a:solidFill>
                  <a:schemeClr val="tx1"/>
                </a:solidFill>
                <a:latin typeface="Arial Black" pitchFamily="34" charset="0"/>
              </a:rPr>
              <a:t>Separate heating systems from dusts</a:t>
            </a:r>
            <a:r>
              <a:rPr lang="en-US" smtClean="0"/>
              <a:t>;</a:t>
            </a:r>
          </a:p>
          <a:p>
            <a:pPr eaLnBrk="1" hangingPunct="1">
              <a:lnSpc>
                <a:spcPct val="90000"/>
              </a:lnSpc>
              <a:spcBef>
                <a:spcPct val="0"/>
              </a:spcBef>
            </a:pPr>
            <a:r>
              <a:rPr lang="en-US" smtClean="0"/>
              <a:t>Proper use of </a:t>
            </a:r>
            <a:r>
              <a:rPr lang="en-US" sz="2800" smtClean="0">
                <a:solidFill>
                  <a:schemeClr val="tx1"/>
                </a:solidFill>
                <a:latin typeface="Arial Black" pitchFamily="34" charset="0"/>
              </a:rPr>
              <a:t>cartridge-activated tools</a:t>
            </a:r>
            <a:r>
              <a:rPr lang="en-US" smtClean="0"/>
              <a:t>; and</a:t>
            </a:r>
          </a:p>
          <a:p>
            <a:pPr eaLnBrk="1" hangingPunct="1">
              <a:lnSpc>
                <a:spcPct val="90000"/>
              </a:lnSpc>
              <a:spcBef>
                <a:spcPct val="0"/>
              </a:spcBef>
            </a:pPr>
            <a:r>
              <a:rPr lang="en-US" smtClean="0"/>
              <a:t>Adequately </a:t>
            </a:r>
            <a:r>
              <a:rPr lang="en-US" sz="2800" smtClean="0">
                <a:solidFill>
                  <a:schemeClr val="tx1"/>
                </a:solidFill>
                <a:latin typeface="Arial Black" pitchFamily="34" charset="0"/>
              </a:rPr>
              <a:t>maintain</a:t>
            </a:r>
            <a:r>
              <a:rPr lang="en-US" smtClean="0">
                <a:solidFill>
                  <a:schemeClr val="tx1"/>
                </a:solidFill>
              </a:rPr>
              <a:t> </a:t>
            </a:r>
            <a:r>
              <a:rPr lang="en-US" sz="2800" smtClean="0">
                <a:solidFill>
                  <a:schemeClr val="tx1"/>
                </a:solidFill>
                <a:latin typeface="Arial Black" pitchFamily="34" charset="0"/>
              </a:rPr>
              <a:t>equipment</a:t>
            </a:r>
            <a:r>
              <a:rPr lang="en-US" sz="2800" smtClean="0"/>
              <a:t>.</a:t>
            </a:r>
          </a:p>
        </p:txBody>
      </p:sp>
      <p:grpSp>
        <p:nvGrpSpPr>
          <p:cNvPr id="51205" name="Group 4"/>
          <p:cNvGrpSpPr>
            <a:grpSpLocks/>
          </p:cNvGrpSpPr>
          <p:nvPr/>
        </p:nvGrpSpPr>
        <p:grpSpPr bwMode="auto">
          <a:xfrm>
            <a:off x="4343400" y="1477963"/>
            <a:ext cx="1465263" cy="1874837"/>
            <a:chOff x="4224" y="1584"/>
            <a:chExt cx="923" cy="1181"/>
          </a:xfrm>
        </p:grpSpPr>
        <p:pic>
          <p:nvPicPr>
            <p:cNvPr id="51386" name="Picture 5" descr="MCHH01591_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24" y="1584"/>
              <a:ext cx="923"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pic>
        <p:grpSp>
          <p:nvGrpSpPr>
            <p:cNvPr id="51387" name="Group 6"/>
            <p:cNvGrpSpPr>
              <a:grpSpLocks/>
            </p:cNvGrpSpPr>
            <p:nvPr/>
          </p:nvGrpSpPr>
          <p:grpSpPr bwMode="auto">
            <a:xfrm flipH="1">
              <a:off x="4302" y="1888"/>
              <a:ext cx="50" cy="144"/>
              <a:chOff x="6096" y="2214"/>
              <a:chExt cx="48" cy="186"/>
            </a:xfrm>
          </p:grpSpPr>
          <p:sp>
            <p:nvSpPr>
              <p:cNvPr id="51388" name="AutoShape 7"/>
              <p:cNvSpPr>
                <a:spLocks noChangeArrowheads="1"/>
              </p:cNvSpPr>
              <p:nvPr/>
            </p:nvSpPr>
            <p:spPr bwMode="auto">
              <a:xfrm>
                <a:off x="6096" y="2256"/>
                <a:ext cx="48" cy="144"/>
              </a:xfrm>
              <a:prstGeom prst="can">
                <a:avLst>
                  <a:gd name="adj" fmla="val 33333"/>
                </a:avLst>
              </a:prstGeom>
              <a:solidFill>
                <a:srgbClr val="FFFFCC"/>
              </a:solidFill>
              <a:ln>
                <a:noFill/>
              </a:ln>
              <a:effectLst/>
              <a:extLst>
                <a:ext uri="{91240B29-F687-4F45-9708-019B960494DF}">
                  <a14:hiddenLine xmlns:a14="http://schemas.microsoft.com/office/drawing/2010/main" w="19050">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9" name="AutoShape 8"/>
              <p:cNvSpPr>
                <a:spLocks/>
              </p:cNvSpPr>
              <p:nvPr/>
            </p:nvSpPr>
            <p:spPr bwMode="auto">
              <a:xfrm rot="5400000">
                <a:off x="6096" y="2214"/>
                <a:ext cx="48" cy="48"/>
              </a:xfrm>
              <a:prstGeom prst="leftBracket">
                <a:avLst>
                  <a:gd name="adj" fmla="val 50000"/>
                </a:avLst>
              </a:prstGeom>
              <a:solidFill>
                <a:srgbClr val="FFFFCC"/>
              </a:solidFill>
              <a:ln>
                <a:noFill/>
              </a:ln>
              <a:effectLst/>
              <a:extLst>
                <a:ext uri="{91240B29-F687-4F45-9708-019B960494DF}">
                  <a14:hiddenLine xmlns:a14="http://schemas.microsoft.com/office/drawing/2010/main" w="19050">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1206" name="Group 9"/>
          <p:cNvGrpSpPr>
            <a:grpSpLocks/>
          </p:cNvGrpSpPr>
          <p:nvPr/>
        </p:nvGrpSpPr>
        <p:grpSpPr bwMode="auto">
          <a:xfrm>
            <a:off x="7383463" y="914400"/>
            <a:ext cx="1455737" cy="2295525"/>
            <a:chOff x="3984" y="336"/>
            <a:chExt cx="917" cy="1446"/>
          </a:xfrm>
        </p:grpSpPr>
        <p:sp>
          <p:nvSpPr>
            <p:cNvPr id="51382" name="Text Box 10"/>
            <p:cNvSpPr txBox="1">
              <a:spLocks noChangeArrowheads="1"/>
            </p:cNvSpPr>
            <p:nvPr/>
          </p:nvSpPr>
          <p:spPr bwMode="auto">
            <a:xfrm>
              <a:off x="3984" y="336"/>
              <a:ext cx="917" cy="1446"/>
            </a:xfrm>
            <a:prstGeom prst="rect">
              <a:avLst/>
            </a:prstGeom>
            <a:solidFill>
              <a:srgbClr val="FFFFFF"/>
            </a:solidFill>
            <a:ln w="952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Hot work </a:t>
              </a:r>
            </a:p>
            <a:p>
              <a:pPr eaLnBrk="1" hangingPunct="1"/>
              <a:r>
                <a:rPr lang="en-US" sz="2400" b="1"/>
                <a:t>permit</a:t>
              </a:r>
            </a:p>
            <a:p>
              <a:pPr eaLnBrk="1" hangingPunct="1"/>
              <a:r>
                <a:rPr lang="en-US"/>
                <a:t>_________</a:t>
              </a:r>
            </a:p>
            <a:p>
              <a:pPr eaLnBrk="1" hangingPunct="1"/>
              <a:r>
                <a:rPr lang="en-US"/>
                <a:t>_________</a:t>
              </a:r>
            </a:p>
            <a:p>
              <a:pPr eaLnBrk="1" hangingPunct="1"/>
              <a:r>
                <a:rPr lang="en-US"/>
                <a:t>_________</a:t>
              </a:r>
            </a:p>
            <a:p>
              <a:pPr eaLnBrk="1" hangingPunct="1"/>
              <a:r>
                <a:rPr lang="en-US"/>
                <a:t>_________</a:t>
              </a:r>
            </a:p>
          </p:txBody>
        </p:sp>
        <p:grpSp>
          <p:nvGrpSpPr>
            <p:cNvPr id="51383" name="Group 11"/>
            <p:cNvGrpSpPr>
              <a:grpSpLocks/>
            </p:cNvGrpSpPr>
            <p:nvPr/>
          </p:nvGrpSpPr>
          <p:grpSpPr bwMode="auto">
            <a:xfrm>
              <a:off x="4560" y="1488"/>
              <a:ext cx="240" cy="240"/>
              <a:chOff x="5184" y="3856"/>
              <a:chExt cx="336" cy="336"/>
            </a:xfrm>
          </p:grpSpPr>
          <p:sp>
            <p:nvSpPr>
              <p:cNvPr id="51384" name="Oval 12"/>
              <p:cNvSpPr>
                <a:spLocks noChangeArrowheads="1"/>
              </p:cNvSpPr>
              <p:nvPr/>
            </p:nvSpPr>
            <p:spPr bwMode="auto">
              <a:xfrm>
                <a:off x="5184" y="3856"/>
                <a:ext cx="336" cy="336"/>
              </a:xfrm>
              <a:prstGeom prst="ellipse">
                <a:avLst/>
              </a:prstGeom>
              <a:solidFill>
                <a:srgbClr val="00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5" name="AutoShape 13"/>
              <p:cNvSpPr>
                <a:spLocks noChangeArrowheads="1"/>
              </p:cNvSpPr>
              <p:nvPr/>
            </p:nvSpPr>
            <p:spPr bwMode="auto">
              <a:xfrm>
                <a:off x="5218" y="3882"/>
                <a:ext cx="288" cy="288"/>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7342" name="Group 14"/>
          <p:cNvGrpSpPr>
            <a:grpSpLocks/>
          </p:cNvGrpSpPr>
          <p:nvPr/>
        </p:nvGrpSpPr>
        <p:grpSpPr bwMode="auto">
          <a:xfrm>
            <a:off x="6934200" y="2667000"/>
            <a:ext cx="1019175" cy="763588"/>
            <a:chOff x="4416" y="2016"/>
            <a:chExt cx="642" cy="481"/>
          </a:xfrm>
        </p:grpSpPr>
        <p:sp>
          <p:nvSpPr>
            <p:cNvPr id="51361" name="Rectangle 15"/>
            <p:cNvSpPr>
              <a:spLocks noChangeArrowheads="1"/>
            </p:cNvSpPr>
            <p:nvPr/>
          </p:nvSpPr>
          <p:spPr bwMode="auto">
            <a:xfrm rot="2498013">
              <a:off x="4713" y="2353"/>
              <a:ext cx="216" cy="50"/>
            </a:xfrm>
            <a:prstGeom prst="rect">
              <a:avLst/>
            </a:prstGeom>
            <a:solidFill>
              <a:srgbClr val="FF99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2" name="Rectangle 16"/>
            <p:cNvSpPr>
              <a:spLocks noChangeArrowheads="1"/>
            </p:cNvSpPr>
            <p:nvPr/>
          </p:nvSpPr>
          <p:spPr bwMode="auto">
            <a:xfrm>
              <a:off x="4416" y="2449"/>
              <a:ext cx="192" cy="48"/>
            </a:xfrm>
            <a:prstGeom prst="rect">
              <a:avLst/>
            </a:prstGeom>
            <a:solidFill>
              <a:srgbClr val="FF99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363" name="Group 17"/>
            <p:cNvGrpSpPr>
              <a:grpSpLocks/>
            </p:cNvGrpSpPr>
            <p:nvPr/>
          </p:nvGrpSpPr>
          <p:grpSpPr bwMode="auto">
            <a:xfrm rot="2582359">
              <a:off x="4855" y="2016"/>
              <a:ext cx="203" cy="440"/>
              <a:chOff x="4649" y="3078"/>
              <a:chExt cx="87" cy="189"/>
            </a:xfrm>
          </p:grpSpPr>
          <p:sp>
            <p:nvSpPr>
              <p:cNvPr id="51374" name="Freeform 18"/>
              <p:cNvSpPr>
                <a:spLocks/>
              </p:cNvSpPr>
              <p:nvPr/>
            </p:nvSpPr>
            <p:spPr bwMode="auto">
              <a:xfrm>
                <a:off x="4649" y="3247"/>
                <a:ext cx="87" cy="20"/>
              </a:xfrm>
              <a:custGeom>
                <a:avLst/>
                <a:gdLst>
                  <a:gd name="T0" fmla="*/ 1 w 173"/>
                  <a:gd name="T1" fmla="*/ 1 h 42"/>
                  <a:gd name="T2" fmla="*/ 0 w 173"/>
                  <a:gd name="T3" fmla="*/ 0 h 42"/>
                  <a:gd name="T4" fmla="*/ 3 w 173"/>
                  <a:gd name="T5" fmla="*/ 0 h 42"/>
                  <a:gd name="T6" fmla="*/ 6 w 173"/>
                  <a:gd name="T7" fmla="*/ 0 h 42"/>
                  <a:gd name="T8" fmla="*/ 6 w 173"/>
                  <a:gd name="T9" fmla="*/ 1 h 42"/>
                  <a:gd name="T10" fmla="*/ 6 w 173"/>
                  <a:gd name="T11" fmla="*/ 1 h 42"/>
                  <a:gd name="T12" fmla="*/ 5 w 173"/>
                  <a:gd name="T13" fmla="*/ 1 h 42"/>
                  <a:gd name="T14" fmla="*/ 4 w 173"/>
                  <a:gd name="T15" fmla="*/ 1 h 42"/>
                  <a:gd name="T16" fmla="*/ 3 w 173"/>
                  <a:gd name="T17" fmla="*/ 1 h 42"/>
                  <a:gd name="T18" fmla="*/ 2 w 173"/>
                  <a:gd name="T19" fmla="*/ 1 h 42"/>
                  <a:gd name="T20" fmla="*/ 1 w 173"/>
                  <a:gd name="T21" fmla="*/ 1 h 42"/>
                  <a:gd name="T22" fmla="*/ 1 w 173"/>
                  <a:gd name="T23" fmla="*/ 1 h 42"/>
                  <a:gd name="T24" fmla="*/ 1 w 173"/>
                  <a:gd name="T25" fmla="*/ 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42">
                    <a:moveTo>
                      <a:pt x="2" y="42"/>
                    </a:moveTo>
                    <a:lnTo>
                      <a:pt x="0" y="3"/>
                    </a:lnTo>
                    <a:lnTo>
                      <a:pt x="84" y="0"/>
                    </a:lnTo>
                    <a:lnTo>
                      <a:pt x="173" y="4"/>
                    </a:lnTo>
                    <a:lnTo>
                      <a:pt x="173" y="40"/>
                    </a:lnTo>
                    <a:lnTo>
                      <a:pt x="166" y="40"/>
                    </a:lnTo>
                    <a:lnTo>
                      <a:pt x="146" y="40"/>
                    </a:lnTo>
                    <a:lnTo>
                      <a:pt x="120" y="40"/>
                    </a:lnTo>
                    <a:lnTo>
                      <a:pt x="89" y="40"/>
                    </a:lnTo>
                    <a:lnTo>
                      <a:pt x="58" y="40"/>
                    </a:lnTo>
                    <a:lnTo>
                      <a:pt x="30" y="41"/>
                    </a:lnTo>
                    <a:lnTo>
                      <a:pt x="10" y="41"/>
                    </a:lnTo>
                    <a:lnTo>
                      <a:pt x="2" y="42"/>
                    </a:lnTo>
                    <a:close/>
                  </a:path>
                </a:pathLst>
              </a:custGeom>
              <a:solidFill>
                <a:srgbClr val="724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5" name="Freeform 19"/>
              <p:cNvSpPr>
                <a:spLocks/>
              </p:cNvSpPr>
              <p:nvPr/>
            </p:nvSpPr>
            <p:spPr bwMode="auto">
              <a:xfrm>
                <a:off x="4660" y="3248"/>
                <a:ext cx="64" cy="18"/>
              </a:xfrm>
              <a:custGeom>
                <a:avLst/>
                <a:gdLst>
                  <a:gd name="T0" fmla="*/ 0 w 128"/>
                  <a:gd name="T1" fmla="*/ 2 h 34"/>
                  <a:gd name="T2" fmla="*/ 1 w 128"/>
                  <a:gd name="T3" fmla="*/ 1 h 34"/>
                  <a:gd name="T4" fmla="*/ 4 w 128"/>
                  <a:gd name="T5" fmla="*/ 0 h 34"/>
                  <a:gd name="T6" fmla="*/ 4 w 128"/>
                  <a:gd name="T7" fmla="*/ 2 h 34"/>
                  <a:gd name="T8" fmla="*/ 0 w 128"/>
                  <a:gd name="T9" fmla="*/ 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4">
                    <a:moveTo>
                      <a:pt x="0" y="34"/>
                    </a:moveTo>
                    <a:lnTo>
                      <a:pt x="3" y="3"/>
                    </a:lnTo>
                    <a:lnTo>
                      <a:pt x="127" y="0"/>
                    </a:lnTo>
                    <a:lnTo>
                      <a:pt x="128" y="33"/>
                    </a:lnTo>
                    <a:lnTo>
                      <a:pt x="0" y="3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6" name="Freeform 20"/>
              <p:cNvSpPr>
                <a:spLocks/>
              </p:cNvSpPr>
              <p:nvPr/>
            </p:nvSpPr>
            <p:spPr bwMode="auto">
              <a:xfrm>
                <a:off x="4673" y="3249"/>
                <a:ext cx="35" cy="17"/>
              </a:xfrm>
              <a:custGeom>
                <a:avLst/>
                <a:gdLst>
                  <a:gd name="T0" fmla="*/ 0 w 70"/>
                  <a:gd name="T1" fmla="*/ 2 h 33"/>
                  <a:gd name="T2" fmla="*/ 0 w 70"/>
                  <a:gd name="T3" fmla="*/ 0 h 33"/>
                  <a:gd name="T4" fmla="*/ 3 w 70"/>
                  <a:gd name="T5" fmla="*/ 0 h 33"/>
                  <a:gd name="T6" fmla="*/ 3 w 70"/>
                  <a:gd name="T7" fmla="*/ 1 h 33"/>
                  <a:gd name="T8" fmla="*/ 3 w 70"/>
                  <a:gd name="T9" fmla="*/ 1 h 33"/>
                  <a:gd name="T10" fmla="*/ 2 w 70"/>
                  <a:gd name="T11" fmla="*/ 1 h 33"/>
                  <a:gd name="T12" fmla="*/ 2 w 70"/>
                  <a:gd name="T13" fmla="*/ 1 h 33"/>
                  <a:gd name="T14" fmla="*/ 2 w 70"/>
                  <a:gd name="T15" fmla="*/ 1 h 33"/>
                  <a:gd name="T16" fmla="*/ 1 w 70"/>
                  <a:gd name="T17" fmla="*/ 1 h 33"/>
                  <a:gd name="T18" fmla="*/ 1 w 70"/>
                  <a:gd name="T19" fmla="*/ 1 h 33"/>
                  <a:gd name="T20" fmla="*/ 1 w 70"/>
                  <a:gd name="T21" fmla="*/ 1 h 33"/>
                  <a:gd name="T22" fmla="*/ 0 w 70"/>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3">
                    <a:moveTo>
                      <a:pt x="0" y="33"/>
                    </a:moveTo>
                    <a:lnTo>
                      <a:pt x="0" y="0"/>
                    </a:lnTo>
                    <a:lnTo>
                      <a:pt x="70" y="0"/>
                    </a:lnTo>
                    <a:lnTo>
                      <a:pt x="68" y="32"/>
                    </a:lnTo>
                    <a:lnTo>
                      <a:pt x="65" y="32"/>
                    </a:lnTo>
                    <a:lnTo>
                      <a:pt x="58" y="32"/>
                    </a:lnTo>
                    <a:lnTo>
                      <a:pt x="46" y="32"/>
                    </a:lnTo>
                    <a:lnTo>
                      <a:pt x="34" y="31"/>
                    </a:lnTo>
                    <a:lnTo>
                      <a:pt x="21" y="31"/>
                    </a:lnTo>
                    <a:lnTo>
                      <a:pt x="11" y="32"/>
                    </a:lnTo>
                    <a:lnTo>
                      <a:pt x="2" y="32"/>
                    </a:lnTo>
                    <a:lnTo>
                      <a:pt x="0" y="3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7" name="Freeform 21"/>
              <p:cNvSpPr>
                <a:spLocks/>
              </p:cNvSpPr>
              <p:nvPr/>
            </p:nvSpPr>
            <p:spPr bwMode="auto">
              <a:xfrm>
                <a:off x="4682" y="3250"/>
                <a:ext cx="14" cy="15"/>
              </a:xfrm>
              <a:custGeom>
                <a:avLst/>
                <a:gdLst>
                  <a:gd name="T0" fmla="*/ 0 w 27"/>
                  <a:gd name="T1" fmla="*/ 0 h 31"/>
                  <a:gd name="T2" fmla="*/ 1 w 27"/>
                  <a:gd name="T3" fmla="*/ 0 h 31"/>
                  <a:gd name="T4" fmla="*/ 1 w 27"/>
                  <a:gd name="T5" fmla="*/ 0 h 31"/>
                  <a:gd name="T6" fmla="*/ 1 w 27"/>
                  <a:gd name="T7" fmla="*/ 0 h 31"/>
                  <a:gd name="T8" fmla="*/ 0 w 2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1">
                    <a:moveTo>
                      <a:pt x="0" y="30"/>
                    </a:moveTo>
                    <a:lnTo>
                      <a:pt x="1" y="0"/>
                    </a:lnTo>
                    <a:lnTo>
                      <a:pt x="26" y="1"/>
                    </a:lnTo>
                    <a:lnTo>
                      <a:pt x="27" y="31"/>
                    </a:lnTo>
                    <a:lnTo>
                      <a:pt x="0" y="30"/>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8" name="Freeform 22"/>
              <p:cNvSpPr>
                <a:spLocks/>
              </p:cNvSpPr>
              <p:nvPr/>
            </p:nvSpPr>
            <p:spPr bwMode="auto">
              <a:xfrm>
                <a:off x="4649" y="3079"/>
                <a:ext cx="87" cy="172"/>
              </a:xfrm>
              <a:custGeom>
                <a:avLst/>
                <a:gdLst>
                  <a:gd name="T0" fmla="*/ 0 w 174"/>
                  <a:gd name="T1" fmla="*/ 10 h 345"/>
                  <a:gd name="T2" fmla="*/ 0 w 174"/>
                  <a:gd name="T3" fmla="*/ 0 h 345"/>
                  <a:gd name="T4" fmla="*/ 1 w 174"/>
                  <a:gd name="T5" fmla="*/ 0 h 345"/>
                  <a:gd name="T6" fmla="*/ 2 w 174"/>
                  <a:gd name="T7" fmla="*/ 0 h 345"/>
                  <a:gd name="T8" fmla="*/ 2 w 174"/>
                  <a:gd name="T9" fmla="*/ 0 h 345"/>
                  <a:gd name="T10" fmla="*/ 3 w 174"/>
                  <a:gd name="T11" fmla="*/ 0 h 345"/>
                  <a:gd name="T12" fmla="*/ 4 w 174"/>
                  <a:gd name="T13" fmla="*/ 0 h 345"/>
                  <a:gd name="T14" fmla="*/ 4 w 174"/>
                  <a:gd name="T15" fmla="*/ 0 h 345"/>
                  <a:gd name="T16" fmla="*/ 5 w 174"/>
                  <a:gd name="T17" fmla="*/ 0 h 345"/>
                  <a:gd name="T18" fmla="*/ 6 w 174"/>
                  <a:gd name="T19" fmla="*/ 0 h 345"/>
                  <a:gd name="T20" fmla="*/ 6 w 174"/>
                  <a:gd name="T21" fmla="*/ 10 h 345"/>
                  <a:gd name="T22" fmla="*/ 4 w 174"/>
                  <a:gd name="T23" fmla="*/ 10 h 345"/>
                  <a:gd name="T24" fmla="*/ 2 w 174"/>
                  <a:gd name="T25" fmla="*/ 10 h 345"/>
                  <a:gd name="T26" fmla="*/ 0 w 174"/>
                  <a:gd name="T27" fmla="*/ 10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345">
                    <a:moveTo>
                      <a:pt x="0" y="345"/>
                    </a:moveTo>
                    <a:lnTo>
                      <a:pt x="0" y="18"/>
                    </a:lnTo>
                    <a:lnTo>
                      <a:pt x="22" y="8"/>
                    </a:lnTo>
                    <a:lnTo>
                      <a:pt x="44" y="3"/>
                    </a:lnTo>
                    <a:lnTo>
                      <a:pt x="64" y="0"/>
                    </a:lnTo>
                    <a:lnTo>
                      <a:pt x="86" y="0"/>
                    </a:lnTo>
                    <a:lnTo>
                      <a:pt x="107" y="3"/>
                    </a:lnTo>
                    <a:lnTo>
                      <a:pt x="128" y="7"/>
                    </a:lnTo>
                    <a:lnTo>
                      <a:pt x="150" y="13"/>
                    </a:lnTo>
                    <a:lnTo>
                      <a:pt x="171" y="20"/>
                    </a:lnTo>
                    <a:lnTo>
                      <a:pt x="174" y="341"/>
                    </a:lnTo>
                    <a:lnTo>
                      <a:pt x="124" y="337"/>
                    </a:lnTo>
                    <a:lnTo>
                      <a:pt x="46" y="337"/>
                    </a:lnTo>
                    <a:lnTo>
                      <a:pt x="0" y="345"/>
                    </a:lnTo>
                    <a:close/>
                  </a:path>
                </a:pathLst>
              </a:custGeom>
              <a:solidFill>
                <a:srgbClr val="8E7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9" name="Freeform 23"/>
              <p:cNvSpPr>
                <a:spLocks/>
              </p:cNvSpPr>
              <p:nvPr/>
            </p:nvSpPr>
            <p:spPr bwMode="auto">
              <a:xfrm>
                <a:off x="4658" y="3080"/>
                <a:ext cx="62" cy="168"/>
              </a:xfrm>
              <a:custGeom>
                <a:avLst/>
                <a:gdLst>
                  <a:gd name="T0" fmla="*/ 0 w 124"/>
                  <a:gd name="T1" fmla="*/ 10 h 338"/>
                  <a:gd name="T2" fmla="*/ 1 w 124"/>
                  <a:gd name="T3" fmla="*/ 0 h 338"/>
                  <a:gd name="T4" fmla="*/ 1 w 124"/>
                  <a:gd name="T5" fmla="*/ 0 h 338"/>
                  <a:gd name="T6" fmla="*/ 3 w 124"/>
                  <a:gd name="T7" fmla="*/ 0 h 338"/>
                  <a:gd name="T8" fmla="*/ 4 w 124"/>
                  <a:gd name="T9" fmla="*/ 0 h 338"/>
                  <a:gd name="T10" fmla="*/ 4 w 124"/>
                  <a:gd name="T11" fmla="*/ 10 h 338"/>
                  <a:gd name="T12" fmla="*/ 3 w 124"/>
                  <a:gd name="T13" fmla="*/ 10 h 338"/>
                  <a:gd name="T14" fmla="*/ 2 w 124"/>
                  <a:gd name="T15" fmla="*/ 10 h 338"/>
                  <a:gd name="T16" fmla="*/ 0 w 124"/>
                  <a:gd name="T17" fmla="*/ 1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338">
                    <a:moveTo>
                      <a:pt x="0" y="338"/>
                    </a:moveTo>
                    <a:lnTo>
                      <a:pt x="1" y="7"/>
                    </a:lnTo>
                    <a:lnTo>
                      <a:pt x="27" y="2"/>
                    </a:lnTo>
                    <a:lnTo>
                      <a:pt x="75" y="0"/>
                    </a:lnTo>
                    <a:lnTo>
                      <a:pt x="124" y="9"/>
                    </a:lnTo>
                    <a:lnTo>
                      <a:pt x="124" y="337"/>
                    </a:lnTo>
                    <a:lnTo>
                      <a:pt x="86" y="338"/>
                    </a:lnTo>
                    <a:lnTo>
                      <a:pt x="39" y="337"/>
                    </a:lnTo>
                    <a:lnTo>
                      <a:pt x="0" y="33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0" name="Freeform 24"/>
              <p:cNvSpPr>
                <a:spLocks/>
              </p:cNvSpPr>
              <p:nvPr/>
            </p:nvSpPr>
            <p:spPr bwMode="auto">
              <a:xfrm>
                <a:off x="4671" y="3078"/>
                <a:ext cx="40" cy="169"/>
              </a:xfrm>
              <a:custGeom>
                <a:avLst/>
                <a:gdLst>
                  <a:gd name="T0" fmla="*/ 0 w 78"/>
                  <a:gd name="T1" fmla="*/ 10 h 339"/>
                  <a:gd name="T2" fmla="*/ 1 w 78"/>
                  <a:gd name="T3" fmla="*/ 0 h 339"/>
                  <a:gd name="T4" fmla="*/ 1 w 78"/>
                  <a:gd name="T5" fmla="*/ 0 h 339"/>
                  <a:gd name="T6" fmla="*/ 3 w 78"/>
                  <a:gd name="T7" fmla="*/ 0 h 339"/>
                  <a:gd name="T8" fmla="*/ 3 w 78"/>
                  <a:gd name="T9" fmla="*/ 10 h 339"/>
                  <a:gd name="T10" fmla="*/ 2 w 78"/>
                  <a:gd name="T11" fmla="*/ 10 h 339"/>
                  <a:gd name="T12" fmla="*/ 0 w 78"/>
                  <a:gd name="T13" fmla="*/ 10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339">
                    <a:moveTo>
                      <a:pt x="0" y="335"/>
                    </a:moveTo>
                    <a:lnTo>
                      <a:pt x="1" y="6"/>
                    </a:lnTo>
                    <a:lnTo>
                      <a:pt x="27" y="0"/>
                    </a:lnTo>
                    <a:lnTo>
                      <a:pt x="78" y="10"/>
                    </a:lnTo>
                    <a:lnTo>
                      <a:pt x="78" y="337"/>
                    </a:lnTo>
                    <a:lnTo>
                      <a:pt x="45" y="339"/>
                    </a:lnTo>
                    <a:lnTo>
                      <a:pt x="0" y="335"/>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1" name="Freeform 25"/>
              <p:cNvSpPr>
                <a:spLocks/>
              </p:cNvSpPr>
              <p:nvPr/>
            </p:nvSpPr>
            <p:spPr bwMode="auto">
              <a:xfrm>
                <a:off x="4679" y="3079"/>
                <a:ext cx="19" cy="169"/>
              </a:xfrm>
              <a:custGeom>
                <a:avLst/>
                <a:gdLst>
                  <a:gd name="T0" fmla="*/ 1 w 38"/>
                  <a:gd name="T1" fmla="*/ 10 h 339"/>
                  <a:gd name="T2" fmla="*/ 0 w 38"/>
                  <a:gd name="T3" fmla="*/ 0 h 339"/>
                  <a:gd name="T4" fmla="*/ 1 w 38"/>
                  <a:gd name="T5" fmla="*/ 0 h 339"/>
                  <a:gd name="T6" fmla="*/ 2 w 38"/>
                  <a:gd name="T7" fmla="*/ 0 h 339"/>
                  <a:gd name="T8" fmla="*/ 2 w 38"/>
                  <a:gd name="T9" fmla="*/ 10 h 339"/>
                  <a:gd name="T10" fmla="*/ 1 w 38"/>
                  <a:gd name="T11" fmla="*/ 10 h 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39">
                    <a:moveTo>
                      <a:pt x="2" y="336"/>
                    </a:moveTo>
                    <a:lnTo>
                      <a:pt x="0" y="7"/>
                    </a:lnTo>
                    <a:lnTo>
                      <a:pt x="14" y="0"/>
                    </a:lnTo>
                    <a:lnTo>
                      <a:pt x="38" y="6"/>
                    </a:lnTo>
                    <a:lnTo>
                      <a:pt x="38" y="339"/>
                    </a:lnTo>
                    <a:lnTo>
                      <a:pt x="2" y="336"/>
                    </a:lnTo>
                    <a:close/>
                  </a:path>
                </a:pathLst>
              </a:custGeom>
              <a:solidFill>
                <a:srgbClr val="F2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364" name="Group 26"/>
            <p:cNvGrpSpPr>
              <a:grpSpLocks/>
            </p:cNvGrpSpPr>
            <p:nvPr/>
          </p:nvGrpSpPr>
          <p:grpSpPr bwMode="auto">
            <a:xfrm>
              <a:off x="4422" y="2112"/>
              <a:ext cx="179" cy="385"/>
              <a:chOff x="4432" y="3080"/>
              <a:chExt cx="88" cy="189"/>
            </a:xfrm>
          </p:grpSpPr>
          <p:sp>
            <p:nvSpPr>
              <p:cNvPr id="51365" name="Freeform 27"/>
              <p:cNvSpPr>
                <a:spLocks/>
              </p:cNvSpPr>
              <p:nvPr/>
            </p:nvSpPr>
            <p:spPr bwMode="auto">
              <a:xfrm>
                <a:off x="4433" y="3246"/>
                <a:ext cx="87" cy="23"/>
              </a:xfrm>
              <a:custGeom>
                <a:avLst/>
                <a:gdLst>
                  <a:gd name="T0" fmla="*/ 1 w 174"/>
                  <a:gd name="T1" fmla="*/ 2 h 46"/>
                  <a:gd name="T2" fmla="*/ 0 w 174"/>
                  <a:gd name="T3" fmla="*/ 1 h 46"/>
                  <a:gd name="T4" fmla="*/ 3 w 174"/>
                  <a:gd name="T5" fmla="*/ 0 h 46"/>
                  <a:gd name="T6" fmla="*/ 6 w 174"/>
                  <a:gd name="T7" fmla="*/ 1 h 46"/>
                  <a:gd name="T8" fmla="*/ 6 w 174"/>
                  <a:gd name="T9" fmla="*/ 2 h 46"/>
                  <a:gd name="T10" fmla="*/ 6 w 174"/>
                  <a:gd name="T11" fmla="*/ 2 h 46"/>
                  <a:gd name="T12" fmla="*/ 5 w 174"/>
                  <a:gd name="T13" fmla="*/ 2 h 46"/>
                  <a:gd name="T14" fmla="*/ 4 w 174"/>
                  <a:gd name="T15" fmla="*/ 2 h 46"/>
                  <a:gd name="T16" fmla="*/ 3 w 174"/>
                  <a:gd name="T17" fmla="*/ 2 h 46"/>
                  <a:gd name="T18" fmla="*/ 2 w 174"/>
                  <a:gd name="T19" fmla="*/ 2 h 46"/>
                  <a:gd name="T20" fmla="*/ 1 w 174"/>
                  <a:gd name="T21" fmla="*/ 2 h 46"/>
                  <a:gd name="T22" fmla="*/ 1 w 174"/>
                  <a:gd name="T23" fmla="*/ 2 h 46"/>
                  <a:gd name="T24" fmla="*/ 1 w 174"/>
                  <a:gd name="T25" fmla="*/ 2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46">
                    <a:moveTo>
                      <a:pt x="2" y="46"/>
                    </a:moveTo>
                    <a:lnTo>
                      <a:pt x="0" y="7"/>
                    </a:lnTo>
                    <a:lnTo>
                      <a:pt x="85" y="0"/>
                    </a:lnTo>
                    <a:lnTo>
                      <a:pt x="171" y="1"/>
                    </a:lnTo>
                    <a:lnTo>
                      <a:pt x="174" y="44"/>
                    </a:lnTo>
                    <a:lnTo>
                      <a:pt x="167" y="44"/>
                    </a:lnTo>
                    <a:lnTo>
                      <a:pt x="147" y="44"/>
                    </a:lnTo>
                    <a:lnTo>
                      <a:pt x="121" y="44"/>
                    </a:lnTo>
                    <a:lnTo>
                      <a:pt x="90" y="44"/>
                    </a:lnTo>
                    <a:lnTo>
                      <a:pt x="57" y="44"/>
                    </a:lnTo>
                    <a:lnTo>
                      <a:pt x="31" y="45"/>
                    </a:lnTo>
                    <a:lnTo>
                      <a:pt x="10" y="45"/>
                    </a:lnTo>
                    <a:lnTo>
                      <a:pt x="2" y="46"/>
                    </a:lnTo>
                    <a:close/>
                  </a:path>
                </a:pathLst>
              </a:custGeom>
              <a:solidFill>
                <a:srgbClr val="724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6" name="Freeform 28"/>
              <p:cNvSpPr>
                <a:spLocks/>
              </p:cNvSpPr>
              <p:nvPr/>
            </p:nvSpPr>
            <p:spPr bwMode="auto">
              <a:xfrm>
                <a:off x="4446" y="3250"/>
                <a:ext cx="61" cy="17"/>
              </a:xfrm>
              <a:custGeom>
                <a:avLst/>
                <a:gdLst>
                  <a:gd name="T0" fmla="*/ 0 w 123"/>
                  <a:gd name="T1" fmla="*/ 1 h 35"/>
                  <a:gd name="T2" fmla="*/ 0 w 123"/>
                  <a:gd name="T3" fmla="*/ 0 h 35"/>
                  <a:gd name="T4" fmla="*/ 3 w 123"/>
                  <a:gd name="T5" fmla="*/ 0 h 35"/>
                  <a:gd name="T6" fmla="*/ 3 w 123"/>
                  <a:gd name="T7" fmla="*/ 1 h 35"/>
                  <a:gd name="T8" fmla="*/ 0 w 123"/>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35">
                    <a:moveTo>
                      <a:pt x="1" y="35"/>
                    </a:moveTo>
                    <a:lnTo>
                      <a:pt x="0" y="4"/>
                    </a:lnTo>
                    <a:lnTo>
                      <a:pt x="123" y="0"/>
                    </a:lnTo>
                    <a:lnTo>
                      <a:pt x="123" y="34"/>
                    </a:lnTo>
                    <a:lnTo>
                      <a:pt x="1" y="3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7" name="Freeform 29"/>
              <p:cNvSpPr>
                <a:spLocks/>
              </p:cNvSpPr>
              <p:nvPr/>
            </p:nvSpPr>
            <p:spPr bwMode="auto">
              <a:xfrm>
                <a:off x="4457" y="3250"/>
                <a:ext cx="35" cy="17"/>
              </a:xfrm>
              <a:custGeom>
                <a:avLst/>
                <a:gdLst>
                  <a:gd name="T0" fmla="*/ 0 w 70"/>
                  <a:gd name="T1" fmla="*/ 1 h 35"/>
                  <a:gd name="T2" fmla="*/ 0 w 70"/>
                  <a:gd name="T3" fmla="*/ 0 h 35"/>
                  <a:gd name="T4" fmla="*/ 3 w 70"/>
                  <a:gd name="T5" fmla="*/ 0 h 35"/>
                  <a:gd name="T6" fmla="*/ 3 w 70"/>
                  <a:gd name="T7" fmla="*/ 1 h 35"/>
                  <a:gd name="T8" fmla="*/ 3 w 70"/>
                  <a:gd name="T9" fmla="*/ 1 h 35"/>
                  <a:gd name="T10" fmla="*/ 2 w 70"/>
                  <a:gd name="T11" fmla="*/ 1 h 35"/>
                  <a:gd name="T12" fmla="*/ 2 w 70"/>
                  <a:gd name="T13" fmla="*/ 1 h 35"/>
                  <a:gd name="T14" fmla="*/ 2 w 70"/>
                  <a:gd name="T15" fmla="*/ 1 h 35"/>
                  <a:gd name="T16" fmla="*/ 1 w 70"/>
                  <a:gd name="T17" fmla="*/ 1 h 35"/>
                  <a:gd name="T18" fmla="*/ 1 w 70"/>
                  <a:gd name="T19" fmla="*/ 1 h 35"/>
                  <a:gd name="T20" fmla="*/ 1 w 70"/>
                  <a:gd name="T21" fmla="*/ 1 h 35"/>
                  <a:gd name="T22" fmla="*/ 0 w 70"/>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5">
                    <a:moveTo>
                      <a:pt x="0" y="35"/>
                    </a:moveTo>
                    <a:lnTo>
                      <a:pt x="0" y="0"/>
                    </a:lnTo>
                    <a:lnTo>
                      <a:pt x="70" y="2"/>
                    </a:lnTo>
                    <a:lnTo>
                      <a:pt x="70" y="34"/>
                    </a:lnTo>
                    <a:lnTo>
                      <a:pt x="67" y="34"/>
                    </a:lnTo>
                    <a:lnTo>
                      <a:pt x="59" y="34"/>
                    </a:lnTo>
                    <a:lnTo>
                      <a:pt x="47" y="34"/>
                    </a:lnTo>
                    <a:lnTo>
                      <a:pt x="35" y="33"/>
                    </a:lnTo>
                    <a:lnTo>
                      <a:pt x="22" y="33"/>
                    </a:lnTo>
                    <a:lnTo>
                      <a:pt x="10" y="34"/>
                    </a:lnTo>
                    <a:lnTo>
                      <a:pt x="2" y="34"/>
                    </a:lnTo>
                    <a:lnTo>
                      <a:pt x="0" y="35"/>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8" name="Freeform 30"/>
              <p:cNvSpPr>
                <a:spLocks/>
              </p:cNvSpPr>
              <p:nvPr/>
            </p:nvSpPr>
            <p:spPr bwMode="auto">
              <a:xfrm>
                <a:off x="4466" y="3251"/>
                <a:ext cx="13" cy="16"/>
              </a:xfrm>
              <a:custGeom>
                <a:avLst/>
                <a:gdLst>
                  <a:gd name="T0" fmla="*/ 0 w 27"/>
                  <a:gd name="T1" fmla="*/ 1 h 31"/>
                  <a:gd name="T2" fmla="*/ 0 w 27"/>
                  <a:gd name="T3" fmla="*/ 0 h 31"/>
                  <a:gd name="T4" fmla="*/ 0 w 27"/>
                  <a:gd name="T5" fmla="*/ 0 h 31"/>
                  <a:gd name="T6" fmla="*/ 0 w 27"/>
                  <a:gd name="T7" fmla="*/ 1 h 31"/>
                  <a:gd name="T8" fmla="*/ 0 w 27"/>
                  <a:gd name="T9" fmla="*/ 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1">
                    <a:moveTo>
                      <a:pt x="0" y="30"/>
                    </a:moveTo>
                    <a:lnTo>
                      <a:pt x="2" y="0"/>
                    </a:lnTo>
                    <a:lnTo>
                      <a:pt x="27" y="0"/>
                    </a:lnTo>
                    <a:lnTo>
                      <a:pt x="26" y="31"/>
                    </a:lnTo>
                    <a:lnTo>
                      <a:pt x="0" y="30"/>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9" name="Freeform 31"/>
              <p:cNvSpPr>
                <a:spLocks/>
              </p:cNvSpPr>
              <p:nvPr/>
            </p:nvSpPr>
            <p:spPr bwMode="auto">
              <a:xfrm>
                <a:off x="4432" y="3080"/>
                <a:ext cx="87" cy="173"/>
              </a:xfrm>
              <a:custGeom>
                <a:avLst/>
                <a:gdLst>
                  <a:gd name="T0" fmla="*/ 0 w 174"/>
                  <a:gd name="T1" fmla="*/ 10 h 347"/>
                  <a:gd name="T2" fmla="*/ 0 w 174"/>
                  <a:gd name="T3" fmla="*/ 0 h 347"/>
                  <a:gd name="T4" fmla="*/ 1 w 174"/>
                  <a:gd name="T5" fmla="*/ 0 h 347"/>
                  <a:gd name="T6" fmla="*/ 3 w 174"/>
                  <a:gd name="T7" fmla="*/ 0 h 347"/>
                  <a:gd name="T8" fmla="*/ 5 w 174"/>
                  <a:gd name="T9" fmla="*/ 0 h 347"/>
                  <a:gd name="T10" fmla="*/ 6 w 174"/>
                  <a:gd name="T11" fmla="*/ 0 h 347"/>
                  <a:gd name="T12" fmla="*/ 6 w 174"/>
                  <a:gd name="T13" fmla="*/ 10 h 347"/>
                  <a:gd name="T14" fmla="*/ 4 w 174"/>
                  <a:gd name="T15" fmla="*/ 10 h 347"/>
                  <a:gd name="T16" fmla="*/ 2 w 174"/>
                  <a:gd name="T17" fmla="*/ 10 h 347"/>
                  <a:gd name="T18" fmla="*/ 0 w 174"/>
                  <a:gd name="T19" fmla="*/ 10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347">
                    <a:moveTo>
                      <a:pt x="0" y="347"/>
                    </a:moveTo>
                    <a:lnTo>
                      <a:pt x="0" y="20"/>
                    </a:lnTo>
                    <a:lnTo>
                      <a:pt x="25" y="9"/>
                    </a:lnTo>
                    <a:lnTo>
                      <a:pt x="88" y="0"/>
                    </a:lnTo>
                    <a:lnTo>
                      <a:pt x="144" y="13"/>
                    </a:lnTo>
                    <a:lnTo>
                      <a:pt x="174" y="22"/>
                    </a:lnTo>
                    <a:lnTo>
                      <a:pt x="174" y="344"/>
                    </a:lnTo>
                    <a:lnTo>
                      <a:pt x="124" y="339"/>
                    </a:lnTo>
                    <a:lnTo>
                      <a:pt x="46" y="339"/>
                    </a:lnTo>
                    <a:lnTo>
                      <a:pt x="0" y="347"/>
                    </a:lnTo>
                    <a:close/>
                  </a:path>
                </a:pathLst>
              </a:custGeom>
              <a:solidFill>
                <a:srgbClr val="9626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0" name="Freeform 32"/>
              <p:cNvSpPr>
                <a:spLocks/>
              </p:cNvSpPr>
              <p:nvPr/>
            </p:nvSpPr>
            <p:spPr bwMode="auto">
              <a:xfrm>
                <a:off x="4442" y="3081"/>
                <a:ext cx="61" cy="169"/>
              </a:xfrm>
              <a:custGeom>
                <a:avLst/>
                <a:gdLst>
                  <a:gd name="T0" fmla="*/ 0 w 123"/>
                  <a:gd name="T1" fmla="*/ 11 h 337"/>
                  <a:gd name="T2" fmla="*/ 0 w 123"/>
                  <a:gd name="T3" fmla="*/ 1 h 337"/>
                  <a:gd name="T4" fmla="*/ 0 w 123"/>
                  <a:gd name="T5" fmla="*/ 1 h 337"/>
                  <a:gd name="T6" fmla="*/ 2 w 123"/>
                  <a:gd name="T7" fmla="*/ 0 h 337"/>
                  <a:gd name="T8" fmla="*/ 3 w 123"/>
                  <a:gd name="T9" fmla="*/ 1 h 337"/>
                  <a:gd name="T10" fmla="*/ 3 w 123"/>
                  <a:gd name="T11" fmla="*/ 11 h 337"/>
                  <a:gd name="T12" fmla="*/ 2 w 123"/>
                  <a:gd name="T13" fmla="*/ 11 h 337"/>
                  <a:gd name="T14" fmla="*/ 1 w 123"/>
                  <a:gd name="T15" fmla="*/ 11 h 337"/>
                  <a:gd name="T16" fmla="*/ 0 w 123"/>
                  <a:gd name="T17" fmla="*/ 11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337">
                    <a:moveTo>
                      <a:pt x="0" y="337"/>
                    </a:moveTo>
                    <a:lnTo>
                      <a:pt x="0" y="7"/>
                    </a:lnTo>
                    <a:lnTo>
                      <a:pt x="25" y="1"/>
                    </a:lnTo>
                    <a:lnTo>
                      <a:pt x="74" y="0"/>
                    </a:lnTo>
                    <a:lnTo>
                      <a:pt x="123" y="8"/>
                    </a:lnTo>
                    <a:lnTo>
                      <a:pt x="123" y="335"/>
                    </a:lnTo>
                    <a:lnTo>
                      <a:pt x="85" y="330"/>
                    </a:lnTo>
                    <a:lnTo>
                      <a:pt x="38" y="336"/>
                    </a:lnTo>
                    <a:lnTo>
                      <a:pt x="0" y="337"/>
                    </a:lnTo>
                    <a:close/>
                  </a:path>
                </a:pathLst>
              </a:custGeom>
              <a:solidFill>
                <a:srgbClr val="FF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1" name="Freeform 33"/>
              <p:cNvSpPr>
                <a:spLocks/>
              </p:cNvSpPr>
              <p:nvPr/>
            </p:nvSpPr>
            <p:spPr bwMode="auto">
              <a:xfrm>
                <a:off x="4455" y="3080"/>
                <a:ext cx="41" cy="170"/>
              </a:xfrm>
              <a:custGeom>
                <a:avLst/>
                <a:gdLst>
                  <a:gd name="T0" fmla="*/ 0 w 83"/>
                  <a:gd name="T1" fmla="*/ 11 h 340"/>
                  <a:gd name="T2" fmla="*/ 0 w 83"/>
                  <a:gd name="T3" fmla="*/ 1 h 340"/>
                  <a:gd name="T4" fmla="*/ 0 w 83"/>
                  <a:gd name="T5" fmla="*/ 0 h 340"/>
                  <a:gd name="T6" fmla="*/ 2 w 83"/>
                  <a:gd name="T7" fmla="*/ 1 h 340"/>
                  <a:gd name="T8" fmla="*/ 2 w 83"/>
                  <a:gd name="T9" fmla="*/ 11 h 340"/>
                  <a:gd name="T10" fmla="*/ 1 w 83"/>
                  <a:gd name="T11" fmla="*/ 11 h 340"/>
                  <a:gd name="T12" fmla="*/ 0 w 83"/>
                  <a:gd name="T13" fmla="*/ 11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40">
                    <a:moveTo>
                      <a:pt x="0" y="336"/>
                    </a:moveTo>
                    <a:lnTo>
                      <a:pt x="1" y="5"/>
                    </a:lnTo>
                    <a:lnTo>
                      <a:pt x="27" y="0"/>
                    </a:lnTo>
                    <a:lnTo>
                      <a:pt x="81" y="12"/>
                    </a:lnTo>
                    <a:lnTo>
                      <a:pt x="83" y="340"/>
                    </a:lnTo>
                    <a:lnTo>
                      <a:pt x="44" y="339"/>
                    </a:lnTo>
                    <a:lnTo>
                      <a:pt x="0" y="336"/>
                    </a:lnTo>
                    <a:close/>
                  </a:path>
                </a:pathLst>
              </a:custGeom>
              <a:solidFill>
                <a:srgbClr val="FF5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2" name="Freeform 34"/>
              <p:cNvSpPr>
                <a:spLocks/>
              </p:cNvSpPr>
              <p:nvPr/>
            </p:nvSpPr>
            <p:spPr bwMode="auto">
              <a:xfrm>
                <a:off x="4460" y="3080"/>
                <a:ext cx="28" cy="168"/>
              </a:xfrm>
              <a:custGeom>
                <a:avLst/>
                <a:gdLst>
                  <a:gd name="T0" fmla="*/ 0 w 55"/>
                  <a:gd name="T1" fmla="*/ 10 h 338"/>
                  <a:gd name="T2" fmla="*/ 1 w 55"/>
                  <a:gd name="T3" fmla="*/ 0 h 338"/>
                  <a:gd name="T4" fmla="*/ 1 w 55"/>
                  <a:gd name="T5" fmla="*/ 0 h 338"/>
                  <a:gd name="T6" fmla="*/ 2 w 55"/>
                  <a:gd name="T7" fmla="*/ 0 h 338"/>
                  <a:gd name="T8" fmla="*/ 2 w 55"/>
                  <a:gd name="T9" fmla="*/ 10 h 338"/>
                  <a:gd name="T10" fmla="*/ 0 w 55"/>
                  <a:gd name="T11" fmla="*/ 10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38">
                    <a:moveTo>
                      <a:pt x="0" y="334"/>
                    </a:moveTo>
                    <a:lnTo>
                      <a:pt x="2" y="7"/>
                    </a:lnTo>
                    <a:lnTo>
                      <a:pt x="20" y="0"/>
                    </a:lnTo>
                    <a:lnTo>
                      <a:pt x="54" y="11"/>
                    </a:lnTo>
                    <a:lnTo>
                      <a:pt x="55" y="338"/>
                    </a:lnTo>
                    <a:lnTo>
                      <a:pt x="0" y="334"/>
                    </a:lnTo>
                    <a:close/>
                  </a:path>
                </a:pathLst>
              </a:custGeom>
              <a:solidFill>
                <a:srgbClr val="FF75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3" name="Freeform 35"/>
              <p:cNvSpPr>
                <a:spLocks/>
              </p:cNvSpPr>
              <p:nvPr/>
            </p:nvSpPr>
            <p:spPr bwMode="auto">
              <a:xfrm>
                <a:off x="4466" y="3082"/>
                <a:ext cx="10" cy="165"/>
              </a:xfrm>
              <a:custGeom>
                <a:avLst/>
                <a:gdLst>
                  <a:gd name="T0" fmla="*/ 0 w 21"/>
                  <a:gd name="T1" fmla="*/ 10 h 331"/>
                  <a:gd name="T2" fmla="*/ 0 w 21"/>
                  <a:gd name="T3" fmla="*/ 0 h 331"/>
                  <a:gd name="T4" fmla="*/ 0 w 21"/>
                  <a:gd name="T5" fmla="*/ 0 h 331"/>
                  <a:gd name="T6" fmla="*/ 0 w 21"/>
                  <a:gd name="T7" fmla="*/ 10 h 331"/>
                  <a:gd name="T8" fmla="*/ 0 w 21"/>
                  <a:gd name="T9" fmla="*/ 10 h 3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331">
                    <a:moveTo>
                      <a:pt x="2" y="331"/>
                    </a:moveTo>
                    <a:lnTo>
                      <a:pt x="0" y="0"/>
                    </a:lnTo>
                    <a:lnTo>
                      <a:pt x="21" y="4"/>
                    </a:lnTo>
                    <a:lnTo>
                      <a:pt x="21" y="331"/>
                    </a:lnTo>
                    <a:lnTo>
                      <a:pt x="2" y="331"/>
                    </a:lnTo>
                    <a:close/>
                  </a:path>
                </a:pathLst>
              </a:custGeom>
              <a:solidFill>
                <a:srgbClr val="C6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208" name="Group 36"/>
          <p:cNvGrpSpPr>
            <a:grpSpLocks/>
          </p:cNvGrpSpPr>
          <p:nvPr/>
        </p:nvGrpSpPr>
        <p:grpSpPr bwMode="auto">
          <a:xfrm>
            <a:off x="3276600" y="6276975"/>
            <a:ext cx="1752600" cy="657225"/>
            <a:chOff x="384" y="3504"/>
            <a:chExt cx="2304" cy="864"/>
          </a:xfrm>
        </p:grpSpPr>
        <p:grpSp>
          <p:nvGrpSpPr>
            <p:cNvPr id="51293" name="Group 37"/>
            <p:cNvGrpSpPr>
              <a:grpSpLocks/>
            </p:cNvGrpSpPr>
            <p:nvPr/>
          </p:nvGrpSpPr>
          <p:grpSpPr bwMode="auto">
            <a:xfrm>
              <a:off x="873" y="3504"/>
              <a:ext cx="345" cy="440"/>
              <a:chOff x="873" y="3504"/>
              <a:chExt cx="345" cy="440"/>
            </a:xfrm>
          </p:grpSpPr>
          <p:sp>
            <p:nvSpPr>
              <p:cNvPr id="51351" name="Rectangle 38"/>
              <p:cNvSpPr>
                <a:spLocks noChangeArrowheads="1"/>
              </p:cNvSpPr>
              <p:nvPr/>
            </p:nvSpPr>
            <p:spPr bwMode="auto">
              <a:xfrm rot="2498013">
                <a:off x="873" y="3841"/>
                <a:ext cx="216" cy="50"/>
              </a:xfrm>
              <a:prstGeom prst="rect">
                <a:avLst/>
              </a:prstGeom>
              <a:solidFill>
                <a:srgbClr val="FF99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352" name="Group 39"/>
              <p:cNvGrpSpPr>
                <a:grpSpLocks/>
              </p:cNvGrpSpPr>
              <p:nvPr/>
            </p:nvGrpSpPr>
            <p:grpSpPr bwMode="auto">
              <a:xfrm rot="2582359">
                <a:off x="1015" y="3504"/>
                <a:ext cx="203" cy="440"/>
                <a:chOff x="4649" y="3078"/>
                <a:chExt cx="87" cy="189"/>
              </a:xfrm>
            </p:grpSpPr>
            <p:sp>
              <p:nvSpPr>
                <p:cNvPr id="51353" name="Freeform 40"/>
                <p:cNvSpPr>
                  <a:spLocks/>
                </p:cNvSpPr>
                <p:nvPr/>
              </p:nvSpPr>
              <p:spPr bwMode="auto">
                <a:xfrm>
                  <a:off x="4649" y="3247"/>
                  <a:ext cx="87" cy="20"/>
                </a:xfrm>
                <a:custGeom>
                  <a:avLst/>
                  <a:gdLst>
                    <a:gd name="T0" fmla="*/ 1 w 173"/>
                    <a:gd name="T1" fmla="*/ 1 h 42"/>
                    <a:gd name="T2" fmla="*/ 0 w 173"/>
                    <a:gd name="T3" fmla="*/ 0 h 42"/>
                    <a:gd name="T4" fmla="*/ 3 w 173"/>
                    <a:gd name="T5" fmla="*/ 0 h 42"/>
                    <a:gd name="T6" fmla="*/ 6 w 173"/>
                    <a:gd name="T7" fmla="*/ 0 h 42"/>
                    <a:gd name="T8" fmla="*/ 6 w 173"/>
                    <a:gd name="T9" fmla="*/ 1 h 42"/>
                    <a:gd name="T10" fmla="*/ 6 w 173"/>
                    <a:gd name="T11" fmla="*/ 1 h 42"/>
                    <a:gd name="T12" fmla="*/ 5 w 173"/>
                    <a:gd name="T13" fmla="*/ 1 h 42"/>
                    <a:gd name="T14" fmla="*/ 4 w 173"/>
                    <a:gd name="T15" fmla="*/ 1 h 42"/>
                    <a:gd name="T16" fmla="*/ 3 w 173"/>
                    <a:gd name="T17" fmla="*/ 1 h 42"/>
                    <a:gd name="T18" fmla="*/ 2 w 173"/>
                    <a:gd name="T19" fmla="*/ 1 h 42"/>
                    <a:gd name="T20" fmla="*/ 1 w 173"/>
                    <a:gd name="T21" fmla="*/ 1 h 42"/>
                    <a:gd name="T22" fmla="*/ 1 w 173"/>
                    <a:gd name="T23" fmla="*/ 1 h 42"/>
                    <a:gd name="T24" fmla="*/ 1 w 173"/>
                    <a:gd name="T25" fmla="*/ 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42">
                      <a:moveTo>
                        <a:pt x="2" y="42"/>
                      </a:moveTo>
                      <a:lnTo>
                        <a:pt x="0" y="3"/>
                      </a:lnTo>
                      <a:lnTo>
                        <a:pt x="84" y="0"/>
                      </a:lnTo>
                      <a:lnTo>
                        <a:pt x="173" y="4"/>
                      </a:lnTo>
                      <a:lnTo>
                        <a:pt x="173" y="40"/>
                      </a:lnTo>
                      <a:lnTo>
                        <a:pt x="166" y="40"/>
                      </a:lnTo>
                      <a:lnTo>
                        <a:pt x="146" y="40"/>
                      </a:lnTo>
                      <a:lnTo>
                        <a:pt x="120" y="40"/>
                      </a:lnTo>
                      <a:lnTo>
                        <a:pt x="89" y="40"/>
                      </a:lnTo>
                      <a:lnTo>
                        <a:pt x="58" y="40"/>
                      </a:lnTo>
                      <a:lnTo>
                        <a:pt x="30" y="41"/>
                      </a:lnTo>
                      <a:lnTo>
                        <a:pt x="10" y="41"/>
                      </a:lnTo>
                      <a:lnTo>
                        <a:pt x="2" y="42"/>
                      </a:lnTo>
                      <a:close/>
                    </a:path>
                  </a:pathLst>
                </a:custGeom>
                <a:solidFill>
                  <a:srgbClr val="724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4" name="Freeform 41"/>
                <p:cNvSpPr>
                  <a:spLocks/>
                </p:cNvSpPr>
                <p:nvPr/>
              </p:nvSpPr>
              <p:spPr bwMode="auto">
                <a:xfrm>
                  <a:off x="4660" y="3248"/>
                  <a:ext cx="64" cy="18"/>
                </a:xfrm>
                <a:custGeom>
                  <a:avLst/>
                  <a:gdLst>
                    <a:gd name="T0" fmla="*/ 0 w 128"/>
                    <a:gd name="T1" fmla="*/ 2 h 34"/>
                    <a:gd name="T2" fmla="*/ 1 w 128"/>
                    <a:gd name="T3" fmla="*/ 1 h 34"/>
                    <a:gd name="T4" fmla="*/ 4 w 128"/>
                    <a:gd name="T5" fmla="*/ 0 h 34"/>
                    <a:gd name="T6" fmla="*/ 4 w 128"/>
                    <a:gd name="T7" fmla="*/ 2 h 34"/>
                    <a:gd name="T8" fmla="*/ 0 w 128"/>
                    <a:gd name="T9" fmla="*/ 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4">
                      <a:moveTo>
                        <a:pt x="0" y="34"/>
                      </a:moveTo>
                      <a:lnTo>
                        <a:pt x="3" y="3"/>
                      </a:lnTo>
                      <a:lnTo>
                        <a:pt x="127" y="0"/>
                      </a:lnTo>
                      <a:lnTo>
                        <a:pt x="128" y="33"/>
                      </a:lnTo>
                      <a:lnTo>
                        <a:pt x="0" y="3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5" name="Freeform 42"/>
                <p:cNvSpPr>
                  <a:spLocks/>
                </p:cNvSpPr>
                <p:nvPr/>
              </p:nvSpPr>
              <p:spPr bwMode="auto">
                <a:xfrm>
                  <a:off x="4673" y="3249"/>
                  <a:ext cx="35" cy="17"/>
                </a:xfrm>
                <a:custGeom>
                  <a:avLst/>
                  <a:gdLst>
                    <a:gd name="T0" fmla="*/ 0 w 70"/>
                    <a:gd name="T1" fmla="*/ 2 h 33"/>
                    <a:gd name="T2" fmla="*/ 0 w 70"/>
                    <a:gd name="T3" fmla="*/ 0 h 33"/>
                    <a:gd name="T4" fmla="*/ 3 w 70"/>
                    <a:gd name="T5" fmla="*/ 0 h 33"/>
                    <a:gd name="T6" fmla="*/ 3 w 70"/>
                    <a:gd name="T7" fmla="*/ 1 h 33"/>
                    <a:gd name="T8" fmla="*/ 3 w 70"/>
                    <a:gd name="T9" fmla="*/ 1 h 33"/>
                    <a:gd name="T10" fmla="*/ 2 w 70"/>
                    <a:gd name="T11" fmla="*/ 1 h 33"/>
                    <a:gd name="T12" fmla="*/ 2 w 70"/>
                    <a:gd name="T13" fmla="*/ 1 h 33"/>
                    <a:gd name="T14" fmla="*/ 2 w 70"/>
                    <a:gd name="T15" fmla="*/ 1 h 33"/>
                    <a:gd name="T16" fmla="*/ 1 w 70"/>
                    <a:gd name="T17" fmla="*/ 1 h 33"/>
                    <a:gd name="T18" fmla="*/ 1 w 70"/>
                    <a:gd name="T19" fmla="*/ 1 h 33"/>
                    <a:gd name="T20" fmla="*/ 1 w 70"/>
                    <a:gd name="T21" fmla="*/ 1 h 33"/>
                    <a:gd name="T22" fmla="*/ 0 w 70"/>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3">
                      <a:moveTo>
                        <a:pt x="0" y="33"/>
                      </a:moveTo>
                      <a:lnTo>
                        <a:pt x="0" y="0"/>
                      </a:lnTo>
                      <a:lnTo>
                        <a:pt x="70" y="0"/>
                      </a:lnTo>
                      <a:lnTo>
                        <a:pt x="68" y="32"/>
                      </a:lnTo>
                      <a:lnTo>
                        <a:pt x="65" y="32"/>
                      </a:lnTo>
                      <a:lnTo>
                        <a:pt x="58" y="32"/>
                      </a:lnTo>
                      <a:lnTo>
                        <a:pt x="46" y="32"/>
                      </a:lnTo>
                      <a:lnTo>
                        <a:pt x="34" y="31"/>
                      </a:lnTo>
                      <a:lnTo>
                        <a:pt x="21" y="31"/>
                      </a:lnTo>
                      <a:lnTo>
                        <a:pt x="11" y="32"/>
                      </a:lnTo>
                      <a:lnTo>
                        <a:pt x="2" y="32"/>
                      </a:lnTo>
                      <a:lnTo>
                        <a:pt x="0" y="3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6" name="Freeform 43"/>
                <p:cNvSpPr>
                  <a:spLocks/>
                </p:cNvSpPr>
                <p:nvPr/>
              </p:nvSpPr>
              <p:spPr bwMode="auto">
                <a:xfrm>
                  <a:off x="4682" y="3250"/>
                  <a:ext cx="14" cy="15"/>
                </a:xfrm>
                <a:custGeom>
                  <a:avLst/>
                  <a:gdLst>
                    <a:gd name="T0" fmla="*/ 0 w 27"/>
                    <a:gd name="T1" fmla="*/ 0 h 31"/>
                    <a:gd name="T2" fmla="*/ 1 w 27"/>
                    <a:gd name="T3" fmla="*/ 0 h 31"/>
                    <a:gd name="T4" fmla="*/ 1 w 27"/>
                    <a:gd name="T5" fmla="*/ 0 h 31"/>
                    <a:gd name="T6" fmla="*/ 1 w 27"/>
                    <a:gd name="T7" fmla="*/ 0 h 31"/>
                    <a:gd name="T8" fmla="*/ 0 w 2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1">
                      <a:moveTo>
                        <a:pt x="0" y="30"/>
                      </a:moveTo>
                      <a:lnTo>
                        <a:pt x="1" y="0"/>
                      </a:lnTo>
                      <a:lnTo>
                        <a:pt x="26" y="1"/>
                      </a:lnTo>
                      <a:lnTo>
                        <a:pt x="27" y="31"/>
                      </a:lnTo>
                      <a:lnTo>
                        <a:pt x="0" y="30"/>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7" name="Freeform 44"/>
                <p:cNvSpPr>
                  <a:spLocks/>
                </p:cNvSpPr>
                <p:nvPr/>
              </p:nvSpPr>
              <p:spPr bwMode="auto">
                <a:xfrm>
                  <a:off x="4649" y="3079"/>
                  <a:ext cx="87" cy="172"/>
                </a:xfrm>
                <a:custGeom>
                  <a:avLst/>
                  <a:gdLst>
                    <a:gd name="T0" fmla="*/ 0 w 174"/>
                    <a:gd name="T1" fmla="*/ 10 h 345"/>
                    <a:gd name="T2" fmla="*/ 0 w 174"/>
                    <a:gd name="T3" fmla="*/ 0 h 345"/>
                    <a:gd name="T4" fmla="*/ 1 w 174"/>
                    <a:gd name="T5" fmla="*/ 0 h 345"/>
                    <a:gd name="T6" fmla="*/ 2 w 174"/>
                    <a:gd name="T7" fmla="*/ 0 h 345"/>
                    <a:gd name="T8" fmla="*/ 2 w 174"/>
                    <a:gd name="T9" fmla="*/ 0 h 345"/>
                    <a:gd name="T10" fmla="*/ 3 w 174"/>
                    <a:gd name="T11" fmla="*/ 0 h 345"/>
                    <a:gd name="T12" fmla="*/ 4 w 174"/>
                    <a:gd name="T13" fmla="*/ 0 h 345"/>
                    <a:gd name="T14" fmla="*/ 4 w 174"/>
                    <a:gd name="T15" fmla="*/ 0 h 345"/>
                    <a:gd name="T16" fmla="*/ 5 w 174"/>
                    <a:gd name="T17" fmla="*/ 0 h 345"/>
                    <a:gd name="T18" fmla="*/ 6 w 174"/>
                    <a:gd name="T19" fmla="*/ 0 h 345"/>
                    <a:gd name="T20" fmla="*/ 6 w 174"/>
                    <a:gd name="T21" fmla="*/ 10 h 345"/>
                    <a:gd name="T22" fmla="*/ 4 w 174"/>
                    <a:gd name="T23" fmla="*/ 10 h 345"/>
                    <a:gd name="T24" fmla="*/ 2 w 174"/>
                    <a:gd name="T25" fmla="*/ 10 h 345"/>
                    <a:gd name="T26" fmla="*/ 0 w 174"/>
                    <a:gd name="T27" fmla="*/ 10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345">
                      <a:moveTo>
                        <a:pt x="0" y="345"/>
                      </a:moveTo>
                      <a:lnTo>
                        <a:pt x="0" y="18"/>
                      </a:lnTo>
                      <a:lnTo>
                        <a:pt x="22" y="8"/>
                      </a:lnTo>
                      <a:lnTo>
                        <a:pt x="44" y="3"/>
                      </a:lnTo>
                      <a:lnTo>
                        <a:pt x="64" y="0"/>
                      </a:lnTo>
                      <a:lnTo>
                        <a:pt x="86" y="0"/>
                      </a:lnTo>
                      <a:lnTo>
                        <a:pt x="107" y="3"/>
                      </a:lnTo>
                      <a:lnTo>
                        <a:pt x="128" y="7"/>
                      </a:lnTo>
                      <a:lnTo>
                        <a:pt x="150" y="13"/>
                      </a:lnTo>
                      <a:lnTo>
                        <a:pt x="171" y="20"/>
                      </a:lnTo>
                      <a:lnTo>
                        <a:pt x="174" y="341"/>
                      </a:lnTo>
                      <a:lnTo>
                        <a:pt x="124" y="337"/>
                      </a:lnTo>
                      <a:lnTo>
                        <a:pt x="46" y="337"/>
                      </a:lnTo>
                      <a:lnTo>
                        <a:pt x="0" y="345"/>
                      </a:lnTo>
                      <a:close/>
                    </a:path>
                  </a:pathLst>
                </a:custGeom>
                <a:solidFill>
                  <a:srgbClr val="8E7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8" name="Freeform 45"/>
                <p:cNvSpPr>
                  <a:spLocks/>
                </p:cNvSpPr>
                <p:nvPr/>
              </p:nvSpPr>
              <p:spPr bwMode="auto">
                <a:xfrm>
                  <a:off x="4658" y="3080"/>
                  <a:ext cx="62" cy="168"/>
                </a:xfrm>
                <a:custGeom>
                  <a:avLst/>
                  <a:gdLst>
                    <a:gd name="T0" fmla="*/ 0 w 124"/>
                    <a:gd name="T1" fmla="*/ 10 h 338"/>
                    <a:gd name="T2" fmla="*/ 1 w 124"/>
                    <a:gd name="T3" fmla="*/ 0 h 338"/>
                    <a:gd name="T4" fmla="*/ 1 w 124"/>
                    <a:gd name="T5" fmla="*/ 0 h 338"/>
                    <a:gd name="T6" fmla="*/ 3 w 124"/>
                    <a:gd name="T7" fmla="*/ 0 h 338"/>
                    <a:gd name="T8" fmla="*/ 4 w 124"/>
                    <a:gd name="T9" fmla="*/ 0 h 338"/>
                    <a:gd name="T10" fmla="*/ 4 w 124"/>
                    <a:gd name="T11" fmla="*/ 10 h 338"/>
                    <a:gd name="T12" fmla="*/ 3 w 124"/>
                    <a:gd name="T13" fmla="*/ 10 h 338"/>
                    <a:gd name="T14" fmla="*/ 2 w 124"/>
                    <a:gd name="T15" fmla="*/ 10 h 338"/>
                    <a:gd name="T16" fmla="*/ 0 w 124"/>
                    <a:gd name="T17" fmla="*/ 1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338">
                      <a:moveTo>
                        <a:pt x="0" y="338"/>
                      </a:moveTo>
                      <a:lnTo>
                        <a:pt x="1" y="7"/>
                      </a:lnTo>
                      <a:lnTo>
                        <a:pt x="27" y="2"/>
                      </a:lnTo>
                      <a:lnTo>
                        <a:pt x="75" y="0"/>
                      </a:lnTo>
                      <a:lnTo>
                        <a:pt x="124" y="9"/>
                      </a:lnTo>
                      <a:lnTo>
                        <a:pt x="124" y="337"/>
                      </a:lnTo>
                      <a:lnTo>
                        <a:pt x="86" y="338"/>
                      </a:lnTo>
                      <a:lnTo>
                        <a:pt x="39" y="337"/>
                      </a:lnTo>
                      <a:lnTo>
                        <a:pt x="0" y="33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9" name="Freeform 46"/>
                <p:cNvSpPr>
                  <a:spLocks/>
                </p:cNvSpPr>
                <p:nvPr/>
              </p:nvSpPr>
              <p:spPr bwMode="auto">
                <a:xfrm>
                  <a:off x="4671" y="3078"/>
                  <a:ext cx="40" cy="169"/>
                </a:xfrm>
                <a:custGeom>
                  <a:avLst/>
                  <a:gdLst>
                    <a:gd name="T0" fmla="*/ 0 w 78"/>
                    <a:gd name="T1" fmla="*/ 10 h 339"/>
                    <a:gd name="T2" fmla="*/ 1 w 78"/>
                    <a:gd name="T3" fmla="*/ 0 h 339"/>
                    <a:gd name="T4" fmla="*/ 1 w 78"/>
                    <a:gd name="T5" fmla="*/ 0 h 339"/>
                    <a:gd name="T6" fmla="*/ 3 w 78"/>
                    <a:gd name="T7" fmla="*/ 0 h 339"/>
                    <a:gd name="T8" fmla="*/ 3 w 78"/>
                    <a:gd name="T9" fmla="*/ 10 h 339"/>
                    <a:gd name="T10" fmla="*/ 2 w 78"/>
                    <a:gd name="T11" fmla="*/ 10 h 339"/>
                    <a:gd name="T12" fmla="*/ 0 w 78"/>
                    <a:gd name="T13" fmla="*/ 10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339">
                      <a:moveTo>
                        <a:pt x="0" y="335"/>
                      </a:moveTo>
                      <a:lnTo>
                        <a:pt x="1" y="6"/>
                      </a:lnTo>
                      <a:lnTo>
                        <a:pt x="27" y="0"/>
                      </a:lnTo>
                      <a:lnTo>
                        <a:pt x="78" y="10"/>
                      </a:lnTo>
                      <a:lnTo>
                        <a:pt x="78" y="337"/>
                      </a:lnTo>
                      <a:lnTo>
                        <a:pt x="45" y="339"/>
                      </a:lnTo>
                      <a:lnTo>
                        <a:pt x="0" y="335"/>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0" name="Freeform 47"/>
                <p:cNvSpPr>
                  <a:spLocks/>
                </p:cNvSpPr>
                <p:nvPr/>
              </p:nvSpPr>
              <p:spPr bwMode="auto">
                <a:xfrm>
                  <a:off x="4679" y="3079"/>
                  <a:ext cx="19" cy="169"/>
                </a:xfrm>
                <a:custGeom>
                  <a:avLst/>
                  <a:gdLst>
                    <a:gd name="T0" fmla="*/ 1 w 38"/>
                    <a:gd name="T1" fmla="*/ 10 h 339"/>
                    <a:gd name="T2" fmla="*/ 0 w 38"/>
                    <a:gd name="T3" fmla="*/ 0 h 339"/>
                    <a:gd name="T4" fmla="*/ 1 w 38"/>
                    <a:gd name="T5" fmla="*/ 0 h 339"/>
                    <a:gd name="T6" fmla="*/ 2 w 38"/>
                    <a:gd name="T7" fmla="*/ 0 h 339"/>
                    <a:gd name="T8" fmla="*/ 2 w 38"/>
                    <a:gd name="T9" fmla="*/ 10 h 339"/>
                    <a:gd name="T10" fmla="*/ 1 w 38"/>
                    <a:gd name="T11" fmla="*/ 10 h 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39">
                      <a:moveTo>
                        <a:pt x="2" y="336"/>
                      </a:moveTo>
                      <a:lnTo>
                        <a:pt x="0" y="7"/>
                      </a:lnTo>
                      <a:lnTo>
                        <a:pt x="14" y="0"/>
                      </a:lnTo>
                      <a:lnTo>
                        <a:pt x="38" y="6"/>
                      </a:lnTo>
                      <a:lnTo>
                        <a:pt x="38" y="339"/>
                      </a:lnTo>
                      <a:lnTo>
                        <a:pt x="2" y="336"/>
                      </a:lnTo>
                      <a:close/>
                    </a:path>
                  </a:pathLst>
                </a:custGeom>
                <a:solidFill>
                  <a:srgbClr val="F2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294" name="Group 48"/>
            <p:cNvGrpSpPr>
              <a:grpSpLocks/>
            </p:cNvGrpSpPr>
            <p:nvPr/>
          </p:nvGrpSpPr>
          <p:grpSpPr bwMode="auto">
            <a:xfrm>
              <a:off x="384" y="3696"/>
              <a:ext cx="192" cy="385"/>
              <a:chOff x="576" y="3600"/>
              <a:chExt cx="192" cy="385"/>
            </a:xfrm>
          </p:grpSpPr>
          <p:sp>
            <p:nvSpPr>
              <p:cNvPr id="51340" name="Rectangle 49"/>
              <p:cNvSpPr>
                <a:spLocks noChangeArrowheads="1"/>
              </p:cNvSpPr>
              <p:nvPr/>
            </p:nvSpPr>
            <p:spPr bwMode="auto">
              <a:xfrm>
                <a:off x="576" y="3937"/>
                <a:ext cx="192" cy="48"/>
              </a:xfrm>
              <a:prstGeom prst="rect">
                <a:avLst/>
              </a:prstGeom>
              <a:solidFill>
                <a:srgbClr val="FF99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341" name="Group 50"/>
              <p:cNvGrpSpPr>
                <a:grpSpLocks/>
              </p:cNvGrpSpPr>
              <p:nvPr/>
            </p:nvGrpSpPr>
            <p:grpSpPr bwMode="auto">
              <a:xfrm>
                <a:off x="582" y="3600"/>
                <a:ext cx="179" cy="385"/>
                <a:chOff x="4432" y="3080"/>
                <a:chExt cx="88" cy="189"/>
              </a:xfrm>
            </p:grpSpPr>
            <p:sp>
              <p:nvSpPr>
                <p:cNvPr id="51342" name="Freeform 51"/>
                <p:cNvSpPr>
                  <a:spLocks/>
                </p:cNvSpPr>
                <p:nvPr/>
              </p:nvSpPr>
              <p:spPr bwMode="auto">
                <a:xfrm>
                  <a:off x="4433" y="3246"/>
                  <a:ext cx="87" cy="23"/>
                </a:xfrm>
                <a:custGeom>
                  <a:avLst/>
                  <a:gdLst>
                    <a:gd name="T0" fmla="*/ 1 w 174"/>
                    <a:gd name="T1" fmla="*/ 2 h 46"/>
                    <a:gd name="T2" fmla="*/ 0 w 174"/>
                    <a:gd name="T3" fmla="*/ 1 h 46"/>
                    <a:gd name="T4" fmla="*/ 3 w 174"/>
                    <a:gd name="T5" fmla="*/ 0 h 46"/>
                    <a:gd name="T6" fmla="*/ 6 w 174"/>
                    <a:gd name="T7" fmla="*/ 1 h 46"/>
                    <a:gd name="T8" fmla="*/ 6 w 174"/>
                    <a:gd name="T9" fmla="*/ 2 h 46"/>
                    <a:gd name="T10" fmla="*/ 6 w 174"/>
                    <a:gd name="T11" fmla="*/ 2 h 46"/>
                    <a:gd name="T12" fmla="*/ 5 w 174"/>
                    <a:gd name="T13" fmla="*/ 2 h 46"/>
                    <a:gd name="T14" fmla="*/ 4 w 174"/>
                    <a:gd name="T15" fmla="*/ 2 h 46"/>
                    <a:gd name="T16" fmla="*/ 3 w 174"/>
                    <a:gd name="T17" fmla="*/ 2 h 46"/>
                    <a:gd name="T18" fmla="*/ 2 w 174"/>
                    <a:gd name="T19" fmla="*/ 2 h 46"/>
                    <a:gd name="T20" fmla="*/ 1 w 174"/>
                    <a:gd name="T21" fmla="*/ 2 h 46"/>
                    <a:gd name="T22" fmla="*/ 1 w 174"/>
                    <a:gd name="T23" fmla="*/ 2 h 46"/>
                    <a:gd name="T24" fmla="*/ 1 w 174"/>
                    <a:gd name="T25" fmla="*/ 2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46">
                      <a:moveTo>
                        <a:pt x="2" y="46"/>
                      </a:moveTo>
                      <a:lnTo>
                        <a:pt x="0" y="7"/>
                      </a:lnTo>
                      <a:lnTo>
                        <a:pt x="85" y="0"/>
                      </a:lnTo>
                      <a:lnTo>
                        <a:pt x="171" y="1"/>
                      </a:lnTo>
                      <a:lnTo>
                        <a:pt x="174" y="44"/>
                      </a:lnTo>
                      <a:lnTo>
                        <a:pt x="167" y="44"/>
                      </a:lnTo>
                      <a:lnTo>
                        <a:pt x="147" y="44"/>
                      </a:lnTo>
                      <a:lnTo>
                        <a:pt x="121" y="44"/>
                      </a:lnTo>
                      <a:lnTo>
                        <a:pt x="90" y="44"/>
                      </a:lnTo>
                      <a:lnTo>
                        <a:pt x="57" y="44"/>
                      </a:lnTo>
                      <a:lnTo>
                        <a:pt x="31" y="45"/>
                      </a:lnTo>
                      <a:lnTo>
                        <a:pt x="10" y="45"/>
                      </a:lnTo>
                      <a:lnTo>
                        <a:pt x="2" y="46"/>
                      </a:lnTo>
                      <a:close/>
                    </a:path>
                  </a:pathLst>
                </a:custGeom>
                <a:solidFill>
                  <a:srgbClr val="724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3" name="Freeform 52"/>
                <p:cNvSpPr>
                  <a:spLocks/>
                </p:cNvSpPr>
                <p:nvPr/>
              </p:nvSpPr>
              <p:spPr bwMode="auto">
                <a:xfrm>
                  <a:off x="4446" y="3250"/>
                  <a:ext cx="61" cy="17"/>
                </a:xfrm>
                <a:custGeom>
                  <a:avLst/>
                  <a:gdLst>
                    <a:gd name="T0" fmla="*/ 0 w 123"/>
                    <a:gd name="T1" fmla="*/ 1 h 35"/>
                    <a:gd name="T2" fmla="*/ 0 w 123"/>
                    <a:gd name="T3" fmla="*/ 0 h 35"/>
                    <a:gd name="T4" fmla="*/ 3 w 123"/>
                    <a:gd name="T5" fmla="*/ 0 h 35"/>
                    <a:gd name="T6" fmla="*/ 3 w 123"/>
                    <a:gd name="T7" fmla="*/ 1 h 35"/>
                    <a:gd name="T8" fmla="*/ 0 w 123"/>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35">
                      <a:moveTo>
                        <a:pt x="1" y="35"/>
                      </a:moveTo>
                      <a:lnTo>
                        <a:pt x="0" y="4"/>
                      </a:lnTo>
                      <a:lnTo>
                        <a:pt x="123" y="0"/>
                      </a:lnTo>
                      <a:lnTo>
                        <a:pt x="123" y="34"/>
                      </a:lnTo>
                      <a:lnTo>
                        <a:pt x="1" y="3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4" name="Freeform 53"/>
                <p:cNvSpPr>
                  <a:spLocks/>
                </p:cNvSpPr>
                <p:nvPr/>
              </p:nvSpPr>
              <p:spPr bwMode="auto">
                <a:xfrm>
                  <a:off x="4457" y="3250"/>
                  <a:ext cx="35" cy="17"/>
                </a:xfrm>
                <a:custGeom>
                  <a:avLst/>
                  <a:gdLst>
                    <a:gd name="T0" fmla="*/ 0 w 70"/>
                    <a:gd name="T1" fmla="*/ 1 h 35"/>
                    <a:gd name="T2" fmla="*/ 0 w 70"/>
                    <a:gd name="T3" fmla="*/ 0 h 35"/>
                    <a:gd name="T4" fmla="*/ 3 w 70"/>
                    <a:gd name="T5" fmla="*/ 0 h 35"/>
                    <a:gd name="T6" fmla="*/ 3 w 70"/>
                    <a:gd name="T7" fmla="*/ 1 h 35"/>
                    <a:gd name="T8" fmla="*/ 3 w 70"/>
                    <a:gd name="T9" fmla="*/ 1 h 35"/>
                    <a:gd name="T10" fmla="*/ 2 w 70"/>
                    <a:gd name="T11" fmla="*/ 1 h 35"/>
                    <a:gd name="T12" fmla="*/ 2 w 70"/>
                    <a:gd name="T13" fmla="*/ 1 h 35"/>
                    <a:gd name="T14" fmla="*/ 2 w 70"/>
                    <a:gd name="T15" fmla="*/ 1 h 35"/>
                    <a:gd name="T16" fmla="*/ 1 w 70"/>
                    <a:gd name="T17" fmla="*/ 1 h 35"/>
                    <a:gd name="T18" fmla="*/ 1 w 70"/>
                    <a:gd name="T19" fmla="*/ 1 h 35"/>
                    <a:gd name="T20" fmla="*/ 1 w 70"/>
                    <a:gd name="T21" fmla="*/ 1 h 35"/>
                    <a:gd name="T22" fmla="*/ 0 w 70"/>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5">
                      <a:moveTo>
                        <a:pt x="0" y="35"/>
                      </a:moveTo>
                      <a:lnTo>
                        <a:pt x="0" y="0"/>
                      </a:lnTo>
                      <a:lnTo>
                        <a:pt x="70" y="2"/>
                      </a:lnTo>
                      <a:lnTo>
                        <a:pt x="70" y="34"/>
                      </a:lnTo>
                      <a:lnTo>
                        <a:pt x="67" y="34"/>
                      </a:lnTo>
                      <a:lnTo>
                        <a:pt x="59" y="34"/>
                      </a:lnTo>
                      <a:lnTo>
                        <a:pt x="47" y="34"/>
                      </a:lnTo>
                      <a:lnTo>
                        <a:pt x="35" y="33"/>
                      </a:lnTo>
                      <a:lnTo>
                        <a:pt x="22" y="33"/>
                      </a:lnTo>
                      <a:lnTo>
                        <a:pt x="10" y="34"/>
                      </a:lnTo>
                      <a:lnTo>
                        <a:pt x="2" y="34"/>
                      </a:lnTo>
                      <a:lnTo>
                        <a:pt x="0" y="35"/>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5" name="Freeform 54"/>
                <p:cNvSpPr>
                  <a:spLocks/>
                </p:cNvSpPr>
                <p:nvPr/>
              </p:nvSpPr>
              <p:spPr bwMode="auto">
                <a:xfrm>
                  <a:off x="4466" y="3251"/>
                  <a:ext cx="13" cy="16"/>
                </a:xfrm>
                <a:custGeom>
                  <a:avLst/>
                  <a:gdLst>
                    <a:gd name="T0" fmla="*/ 0 w 27"/>
                    <a:gd name="T1" fmla="*/ 1 h 31"/>
                    <a:gd name="T2" fmla="*/ 0 w 27"/>
                    <a:gd name="T3" fmla="*/ 0 h 31"/>
                    <a:gd name="T4" fmla="*/ 0 w 27"/>
                    <a:gd name="T5" fmla="*/ 0 h 31"/>
                    <a:gd name="T6" fmla="*/ 0 w 27"/>
                    <a:gd name="T7" fmla="*/ 1 h 31"/>
                    <a:gd name="T8" fmla="*/ 0 w 27"/>
                    <a:gd name="T9" fmla="*/ 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1">
                      <a:moveTo>
                        <a:pt x="0" y="30"/>
                      </a:moveTo>
                      <a:lnTo>
                        <a:pt x="2" y="0"/>
                      </a:lnTo>
                      <a:lnTo>
                        <a:pt x="27" y="0"/>
                      </a:lnTo>
                      <a:lnTo>
                        <a:pt x="26" y="31"/>
                      </a:lnTo>
                      <a:lnTo>
                        <a:pt x="0" y="30"/>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6" name="Freeform 55"/>
                <p:cNvSpPr>
                  <a:spLocks/>
                </p:cNvSpPr>
                <p:nvPr/>
              </p:nvSpPr>
              <p:spPr bwMode="auto">
                <a:xfrm>
                  <a:off x="4432" y="3080"/>
                  <a:ext cx="87" cy="173"/>
                </a:xfrm>
                <a:custGeom>
                  <a:avLst/>
                  <a:gdLst>
                    <a:gd name="T0" fmla="*/ 0 w 174"/>
                    <a:gd name="T1" fmla="*/ 10 h 347"/>
                    <a:gd name="T2" fmla="*/ 0 w 174"/>
                    <a:gd name="T3" fmla="*/ 0 h 347"/>
                    <a:gd name="T4" fmla="*/ 1 w 174"/>
                    <a:gd name="T5" fmla="*/ 0 h 347"/>
                    <a:gd name="T6" fmla="*/ 3 w 174"/>
                    <a:gd name="T7" fmla="*/ 0 h 347"/>
                    <a:gd name="T8" fmla="*/ 5 w 174"/>
                    <a:gd name="T9" fmla="*/ 0 h 347"/>
                    <a:gd name="T10" fmla="*/ 6 w 174"/>
                    <a:gd name="T11" fmla="*/ 0 h 347"/>
                    <a:gd name="T12" fmla="*/ 6 w 174"/>
                    <a:gd name="T13" fmla="*/ 10 h 347"/>
                    <a:gd name="T14" fmla="*/ 4 w 174"/>
                    <a:gd name="T15" fmla="*/ 10 h 347"/>
                    <a:gd name="T16" fmla="*/ 2 w 174"/>
                    <a:gd name="T17" fmla="*/ 10 h 347"/>
                    <a:gd name="T18" fmla="*/ 0 w 174"/>
                    <a:gd name="T19" fmla="*/ 10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347">
                      <a:moveTo>
                        <a:pt x="0" y="347"/>
                      </a:moveTo>
                      <a:lnTo>
                        <a:pt x="0" y="20"/>
                      </a:lnTo>
                      <a:lnTo>
                        <a:pt x="25" y="9"/>
                      </a:lnTo>
                      <a:lnTo>
                        <a:pt x="88" y="0"/>
                      </a:lnTo>
                      <a:lnTo>
                        <a:pt x="144" y="13"/>
                      </a:lnTo>
                      <a:lnTo>
                        <a:pt x="174" y="22"/>
                      </a:lnTo>
                      <a:lnTo>
                        <a:pt x="174" y="344"/>
                      </a:lnTo>
                      <a:lnTo>
                        <a:pt x="124" y="339"/>
                      </a:lnTo>
                      <a:lnTo>
                        <a:pt x="46" y="339"/>
                      </a:lnTo>
                      <a:lnTo>
                        <a:pt x="0" y="347"/>
                      </a:lnTo>
                      <a:close/>
                    </a:path>
                  </a:pathLst>
                </a:custGeom>
                <a:solidFill>
                  <a:srgbClr val="9626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7" name="Freeform 56"/>
                <p:cNvSpPr>
                  <a:spLocks/>
                </p:cNvSpPr>
                <p:nvPr/>
              </p:nvSpPr>
              <p:spPr bwMode="auto">
                <a:xfrm>
                  <a:off x="4442" y="3081"/>
                  <a:ext cx="61" cy="169"/>
                </a:xfrm>
                <a:custGeom>
                  <a:avLst/>
                  <a:gdLst>
                    <a:gd name="T0" fmla="*/ 0 w 123"/>
                    <a:gd name="T1" fmla="*/ 11 h 337"/>
                    <a:gd name="T2" fmla="*/ 0 w 123"/>
                    <a:gd name="T3" fmla="*/ 1 h 337"/>
                    <a:gd name="T4" fmla="*/ 0 w 123"/>
                    <a:gd name="T5" fmla="*/ 1 h 337"/>
                    <a:gd name="T6" fmla="*/ 2 w 123"/>
                    <a:gd name="T7" fmla="*/ 0 h 337"/>
                    <a:gd name="T8" fmla="*/ 3 w 123"/>
                    <a:gd name="T9" fmla="*/ 1 h 337"/>
                    <a:gd name="T10" fmla="*/ 3 w 123"/>
                    <a:gd name="T11" fmla="*/ 11 h 337"/>
                    <a:gd name="T12" fmla="*/ 2 w 123"/>
                    <a:gd name="T13" fmla="*/ 11 h 337"/>
                    <a:gd name="T14" fmla="*/ 1 w 123"/>
                    <a:gd name="T15" fmla="*/ 11 h 337"/>
                    <a:gd name="T16" fmla="*/ 0 w 123"/>
                    <a:gd name="T17" fmla="*/ 11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337">
                      <a:moveTo>
                        <a:pt x="0" y="337"/>
                      </a:moveTo>
                      <a:lnTo>
                        <a:pt x="0" y="7"/>
                      </a:lnTo>
                      <a:lnTo>
                        <a:pt x="25" y="1"/>
                      </a:lnTo>
                      <a:lnTo>
                        <a:pt x="74" y="0"/>
                      </a:lnTo>
                      <a:lnTo>
                        <a:pt x="123" y="8"/>
                      </a:lnTo>
                      <a:lnTo>
                        <a:pt x="123" y="335"/>
                      </a:lnTo>
                      <a:lnTo>
                        <a:pt x="85" y="330"/>
                      </a:lnTo>
                      <a:lnTo>
                        <a:pt x="38" y="336"/>
                      </a:lnTo>
                      <a:lnTo>
                        <a:pt x="0" y="337"/>
                      </a:lnTo>
                      <a:close/>
                    </a:path>
                  </a:pathLst>
                </a:custGeom>
                <a:solidFill>
                  <a:srgbClr val="FF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8" name="Freeform 57"/>
                <p:cNvSpPr>
                  <a:spLocks/>
                </p:cNvSpPr>
                <p:nvPr/>
              </p:nvSpPr>
              <p:spPr bwMode="auto">
                <a:xfrm>
                  <a:off x="4455" y="3080"/>
                  <a:ext cx="41" cy="170"/>
                </a:xfrm>
                <a:custGeom>
                  <a:avLst/>
                  <a:gdLst>
                    <a:gd name="T0" fmla="*/ 0 w 83"/>
                    <a:gd name="T1" fmla="*/ 11 h 340"/>
                    <a:gd name="T2" fmla="*/ 0 w 83"/>
                    <a:gd name="T3" fmla="*/ 1 h 340"/>
                    <a:gd name="T4" fmla="*/ 0 w 83"/>
                    <a:gd name="T5" fmla="*/ 0 h 340"/>
                    <a:gd name="T6" fmla="*/ 2 w 83"/>
                    <a:gd name="T7" fmla="*/ 1 h 340"/>
                    <a:gd name="T8" fmla="*/ 2 w 83"/>
                    <a:gd name="T9" fmla="*/ 11 h 340"/>
                    <a:gd name="T10" fmla="*/ 1 w 83"/>
                    <a:gd name="T11" fmla="*/ 11 h 340"/>
                    <a:gd name="T12" fmla="*/ 0 w 83"/>
                    <a:gd name="T13" fmla="*/ 11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40">
                      <a:moveTo>
                        <a:pt x="0" y="336"/>
                      </a:moveTo>
                      <a:lnTo>
                        <a:pt x="1" y="5"/>
                      </a:lnTo>
                      <a:lnTo>
                        <a:pt x="27" y="0"/>
                      </a:lnTo>
                      <a:lnTo>
                        <a:pt x="81" y="12"/>
                      </a:lnTo>
                      <a:lnTo>
                        <a:pt x="83" y="340"/>
                      </a:lnTo>
                      <a:lnTo>
                        <a:pt x="44" y="339"/>
                      </a:lnTo>
                      <a:lnTo>
                        <a:pt x="0" y="336"/>
                      </a:lnTo>
                      <a:close/>
                    </a:path>
                  </a:pathLst>
                </a:custGeom>
                <a:solidFill>
                  <a:srgbClr val="FF5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9" name="Freeform 58"/>
                <p:cNvSpPr>
                  <a:spLocks/>
                </p:cNvSpPr>
                <p:nvPr/>
              </p:nvSpPr>
              <p:spPr bwMode="auto">
                <a:xfrm>
                  <a:off x="4460" y="3080"/>
                  <a:ext cx="28" cy="168"/>
                </a:xfrm>
                <a:custGeom>
                  <a:avLst/>
                  <a:gdLst>
                    <a:gd name="T0" fmla="*/ 0 w 55"/>
                    <a:gd name="T1" fmla="*/ 10 h 338"/>
                    <a:gd name="T2" fmla="*/ 1 w 55"/>
                    <a:gd name="T3" fmla="*/ 0 h 338"/>
                    <a:gd name="T4" fmla="*/ 1 w 55"/>
                    <a:gd name="T5" fmla="*/ 0 h 338"/>
                    <a:gd name="T6" fmla="*/ 2 w 55"/>
                    <a:gd name="T7" fmla="*/ 0 h 338"/>
                    <a:gd name="T8" fmla="*/ 2 w 55"/>
                    <a:gd name="T9" fmla="*/ 10 h 338"/>
                    <a:gd name="T10" fmla="*/ 0 w 55"/>
                    <a:gd name="T11" fmla="*/ 10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38">
                      <a:moveTo>
                        <a:pt x="0" y="334"/>
                      </a:moveTo>
                      <a:lnTo>
                        <a:pt x="2" y="7"/>
                      </a:lnTo>
                      <a:lnTo>
                        <a:pt x="20" y="0"/>
                      </a:lnTo>
                      <a:lnTo>
                        <a:pt x="54" y="11"/>
                      </a:lnTo>
                      <a:lnTo>
                        <a:pt x="55" y="338"/>
                      </a:lnTo>
                      <a:lnTo>
                        <a:pt x="0" y="334"/>
                      </a:lnTo>
                      <a:close/>
                    </a:path>
                  </a:pathLst>
                </a:custGeom>
                <a:solidFill>
                  <a:srgbClr val="FF75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0" name="Freeform 59"/>
                <p:cNvSpPr>
                  <a:spLocks/>
                </p:cNvSpPr>
                <p:nvPr/>
              </p:nvSpPr>
              <p:spPr bwMode="auto">
                <a:xfrm>
                  <a:off x="4466" y="3082"/>
                  <a:ext cx="10" cy="165"/>
                </a:xfrm>
                <a:custGeom>
                  <a:avLst/>
                  <a:gdLst>
                    <a:gd name="T0" fmla="*/ 0 w 21"/>
                    <a:gd name="T1" fmla="*/ 10 h 331"/>
                    <a:gd name="T2" fmla="*/ 0 w 21"/>
                    <a:gd name="T3" fmla="*/ 0 h 331"/>
                    <a:gd name="T4" fmla="*/ 0 w 21"/>
                    <a:gd name="T5" fmla="*/ 0 h 331"/>
                    <a:gd name="T6" fmla="*/ 0 w 21"/>
                    <a:gd name="T7" fmla="*/ 10 h 331"/>
                    <a:gd name="T8" fmla="*/ 0 w 21"/>
                    <a:gd name="T9" fmla="*/ 10 h 3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331">
                      <a:moveTo>
                        <a:pt x="2" y="331"/>
                      </a:moveTo>
                      <a:lnTo>
                        <a:pt x="0" y="0"/>
                      </a:lnTo>
                      <a:lnTo>
                        <a:pt x="21" y="4"/>
                      </a:lnTo>
                      <a:lnTo>
                        <a:pt x="21" y="331"/>
                      </a:lnTo>
                      <a:lnTo>
                        <a:pt x="2" y="331"/>
                      </a:lnTo>
                      <a:close/>
                    </a:path>
                  </a:pathLst>
                </a:custGeom>
                <a:solidFill>
                  <a:srgbClr val="C6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295" name="Group 60"/>
            <p:cNvGrpSpPr>
              <a:grpSpLocks/>
            </p:cNvGrpSpPr>
            <p:nvPr/>
          </p:nvGrpSpPr>
          <p:grpSpPr bwMode="auto">
            <a:xfrm rot="-4324824">
              <a:off x="1479" y="3928"/>
              <a:ext cx="345" cy="440"/>
              <a:chOff x="873" y="3504"/>
              <a:chExt cx="345" cy="440"/>
            </a:xfrm>
          </p:grpSpPr>
          <p:sp>
            <p:nvSpPr>
              <p:cNvPr id="51330" name="Rectangle 61"/>
              <p:cNvSpPr>
                <a:spLocks noChangeArrowheads="1"/>
              </p:cNvSpPr>
              <p:nvPr/>
            </p:nvSpPr>
            <p:spPr bwMode="auto">
              <a:xfrm rot="2498013">
                <a:off x="873" y="3841"/>
                <a:ext cx="216" cy="50"/>
              </a:xfrm>
              <a:prstGeom prst="rect">
                <a:avLst/>
              </a:prstGeom>
              <a:solidFill>
                <a:srgbClr val="FF99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331" name="Group 62"/>
              <p:cNvGrpSpPr>
                <a:grpSpLocks/>
              </p:cNvGrpSpPr>
              <p:nvPr/>
            </p:nvGrpSpPr>
            <p:grpSpPr bwMode="auto">
              <a:xfrm rot="2582359">
                <a:off x="1015" y="3504"/>
                <a:ext cx="203" cy="440"/>
                <a:chOff x="4649" y="3078"/>
                <a:chExt cx="87" cy="189"/>
              </a:xfrm>
            </p:grpSpPr>
            <p:sp>
              <p:nvSpPr>
                <p:cNvPr id="51332" name="Freeform 63"/>
                <p:cNvSpPr>
                  <a:spLocks/>
                </p:cNvSpPr>
                <p:nvPr/>
              </p:nvSpPr>
              <p:spPr bwMode="auto">
                <a:xfrm>
                  <a:off x="4649" y="3247"/>
                  <a:ext cx="87" cy="20"/>
                </a:xfrm>
                <a:custGeom>
                  <a:avLst/>
                  <a:gdLst>
                    <a:gd name="T0" fmla="*/ 1 w 173"/>
                    <a:gd name="T1" fmla="*/ 1 h 42"/>
                    <a:gd name="T2" fmla="*/ 0 w 173"/>
                    <a:gd name="T3" fmla="*/ 0 h 42"/>
                    <a:gd name="T4" fmla="*/ 3 w 173"/>
                    <a:gd name="T5" fmla="*/ 0 h 42"/>
                    <a:gd name="T6" fmla="*/ 6 w 173"/>
                    <a:gd name="T7" fmla="*/ 0 h 42"/>
                    <a:gd name="T8" fmla="*/ 6 w 173"/>
                    <a:gd name="T9" fmla="*/ 1 h 42"/>
                    <a:gd name="T10" fmla="*/ 6 w 173"/>
                    <a:gd name="T11" fmla="*/ 1 h 42"/>
                    <a:gd name="T12" fmla="*/ 5 w 173"/>
                    <a:gd name="T13" fmla="*/ 1 h 42"/>
                    <a:gd name="T14" fmla="*/ 4 w 173"/>
                    <a:gd name="T15" fmla="*/ 1 h 42"/>
                    <a:gd name="T16" fmla="*/ 3 w 173"/>
                    <a:gd name="T17" fmla="*/ 1 h 42"/>
                    <a:gd name="T18" fmla="*/ 2 w 173"/>
                    <a:gd name="T19" fmla="*/ 1 h 42"/>
                    <a:gd name="T20" fmla="*/ 1 w 173"/>
                    <a:gd name="T21" fmla="*/ 1 h 42"/>
                    <a:gd name="T22" fmla="*/ 1 w 173"/>
                    <a:gd name="T23" fmla="*/ 1 h 42"/>
                    <a:gd name="T24" fmla="*/ 1 w 173"/>
                    <a:gd name="T25" fmla="*/ 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42">
                      <a:moveTo>
                        <a:pt x="2" y="42"/>
                      </a:moveTo>
                      <a:lnTo>
                        <a:pt x="0" y="3"/>
                      </a:lnTo>
                      <a:lnTo>
                        <a:pt x="84" y="0"/>
                      </a:lnTo>
                      <a:lnTo>
                        <a:pt x="173" y="4"/>
                      </a:lnTo>
                      <a:lnTo>
                        <a:pt x="173" y="40"/>
                      </a:lnTo>
                      <a:lnTo>
                        <a:pt x="166" y="40"/>
                      </a:lnTo>
                      <a:lnTo>
                        <a:pt x="146" y="40"/>
                      </a:lnTo>
                      <a:lnTo>
                        <a:pt x="120" y="40"/>
                      </a:lnTo>
                      <a:lnTo>
                        <a:pt x="89" y="40"/>
                      </a:lnTo>
                      <a:lnTo>
                        <a:pt x="58" y="40"/>
                      </a:lnTo>
                      <a:lnTo>
                        <a:pt x="30" y="41"/>
                      </a:lnTo>
                      <a:lnTo>
                        <a:pt x="10" y="41"/>
                      </a:lnTo>
                      <a:lnTo>
                        <a:pt x="2" y="42"/>
                      </a:lnTo>
                      <a:close/>
                    </a:path>
                  </a:pathLst>
                </a:custGeom>
                <a:solidFill>
                  <a:srgbClr val="724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3" name="Freeform 64"/>
                <p:cNvSpPr>
                  <a:spLocks/>
                </p:cNvSpPr>
                <p:nvPr/>
              </p:nvSpPr>
              <p:spPr bwMode="auto">
                <a:xfrm>
                  <a:off x="4660" y="3248"/>
                  <a:ext cx="64" cy="18"/>
                </a:xfrm>
                <a:custGeom>
                  <a:avLst/>
                  <a:gdLst>
                    <a:gd name="T0" fmla="*/ 0 w 128"/>
                    <a:gd name="T1" fmla="*/ 2 h 34"/>
                    <a:gd name="T2" fmla="*/ 1 w 128"/>
                    <a:gd name="T3" fmla="*/ 1 h 34"/>
                    <a:gd name="T4" fmla="*/ 4 w 128"/>
                    <a:gd name="T5" fmla="*/ 0 h 34"/>
                    <a:gd name="T6" fmla="*/ 4 w 128"/>
                    <a:gd name="T7" fmla="*/ 2 h 34"/>
                    <a:gd name="T8" fmla="*/ 0 w 128"/>
                    <a:gd name="T9" fmla="*/ 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4">
                      <a:moveTo>
                        <a:pt x="0" y="34"/>
                      </a:moveTo>
                      <a:lnTo>
                        <a:pt x="3" y="3"/>
                      </a:lnTo>
                      <a:lnTo>
                        <a:pt x="127" y="0"/>
                      </a:lnTo>
                      <a:lnTo>
                        <a:pt x="128" y="33"/>
                      </a:lnTo>
                      <a:lnTo>
                        <a:pt x="0" y="3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4" name="Freeform 65"/>
                <p:cNvSpPr>
                  <a:spLocks/>
                </p:cNvSpPr>
                <p:nvPr/>
              </p:nvSpPr>
              <p:spPr bwMode="auto">
                <a:xfrm>
                  <a:off x="4673" y="3249"/>
                  <a:ext cx="35" cy="17"/>
                </a:xfrm>
                <a:custGeom>
                  <a:avLst/>
                  <a:gdLst>
                    <a:gd name="T0" fmla="*/ 0 w 70"/>
                    <a:gd name="T1" fmla="*/ 2 h 33"/>
                    <a:gd name="T2" fmla="*/ 0 w 70"/>
                    <a:gd name="T3" fmla="*/ 0 h 33"/>
                    <a:gd name="T4" fmla="*/ 3 w 70"/>
                    <a:gd name="T5" fmla="*/ 0 h 33"/>
                    <a:gd name="T6" fmla="*/ 3 w 70"/>
                    <a:gd name="T7" fmla="*/ 1 h 33"/>
                    <a:gd name="T8" fmla="*/ 3 w 70"/>
                    <a:gd name="T9" fmla="*/ 1 h 33"/>
                    <a:gd name="T10" fmla="*/ 2 w 70"/>
                    <a:gd name="T11" fmla="*/ 1 h 33"/>
                    <a:gd name="T12" fmla="*/ 2 w 70"/>
                    <a:gd name="T13" fmla="*/ 1 h 33"/>
                    <a:gd name="T14" fmla="*/ 2 w 70"/>
                    <a:gd name="T15" fmla="*/ 1 h 33"/>
                    <a:gd name="T16" fmla="*/ 1 w 70"/>
                    <a:gd name="T17" fmla="*/ 1 h 33"/>
                    <a:gd name="T18" fmla="*/ 1 w 70"/>
                    <a:gd name="T19" fmla="*/ 1 h 33"/>
                    <a:gd name="T20" fmla="*/ 1 w 70"/>
                    <a:gd name="T21" fmla="*/ 1 h 33"/>
                    <a:gd name="T22" fmla="*/ 0 w 70"/>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3">
                      <a:moveTo>
                        <a:pt x="0" y="33"/>
                      </a:moveTo>
                      <a:lnTo>
                        <a:pt x="0" y="0"/>
                      </a:lnTo>
                      <a:lnTo>
                        <a:pt x="70" y="0"/>
                      </a:lnTo>
                      <a:lnTo>
                        <a:pt x="68" y="32"/>
                      </a:lnTo>
                      <a:lnTo>
                        <a:pt x="65" y="32"/>
                      </a:lnTo>
                      <a:lnTo>
                        <a:pt x="58" y="32"/>
                      </a:lnTo>
                      <a:lnTo>
                        <a:pt x="46" y="32"/>
                      </a:lnTo>
                      <a:lnTo>
                        <a:pt x="34" y="31"/>
                      </a:lnTo>
                      <a:lnTo>
                        <a:pt x="21" y="31"/>
                      </a:lnTo>
                      <a:lnTo>
                        <a:pt x="11" y="32"/>
                      </a:lnTo>
                      <a:lnTo>
                        <a:pt x="2" y="32"/>
                      </a:lnTo>
                      <a:lnTo>
                        <a:pt x="0" y="3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5" name="Freeform 66"/>
                <p:cNvSpPr>
                  <a:spLocks/>
                </p:cNvSpPr>
                <p:nvPr/>
              </p:nvSpPr>
              <p:spPr bwMode="auto">
                <a:xfrm>
                  <a:off x="4682" y="3250"/>
                  <a:ext cx="14" cy="15"/>
                </a:xfrm>
                <a:custGeom>
                  <a:avLst/>
                  <a:gdLst>
                    <a:gd name="T0" fmla="*/ 0 w 27"/>
                    <a:gd name="T1" fmla="*/ 0 h 31"/>
                    <a:gd name="T2" fmla="*/ 1 w 27"/>
                    <a:gd name="T3" fmla="*/ 0 h 31"/>
                    <a:gd name="T4" fmla="*/ 1 w 27"/>
                    <a:gd name="T5" fmla="*/ 0 h 31"/>
                    <a:gd name="T6" fmla="*/ 1 w 27"/>
                    <a:gd name="T7" fmla="*/ 0 h 31"/>
                    <a:gd name="T8" fmla="*/ 0 w 2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1">
                      <a:moveTo>
                        <a:pt x="0" y="30"/>
                      </a:moveTo>
                      <a:lnTo>
                        <a:pt x="1" y="0"/>
                      </a:lnTo>
                      <a:lnTo>
                        <a:pt x="26" y="1"/>
                      </a:lnTo>
                      <a:lnTo>
                        <a:pt x="27" y="31"/>
                      </a:lnTo>
                      <a:lnTo>
                        <a:pt x="0" y="30"/>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6" name="Freeform 67"/>
                <p:cNvSpPr>
                  <a:spLocks/>
                </p:cNvSpPr>
                <p:nvPr/>
              </p:nvSpPr>
              <p:spPr bwMode="auto">
                <a:xfrm>
                  <a:off x="4649" y="3079"/>
                  <a:ext cx="87" cy="172"/>
                </a:xfrm>
                <a:custGeom>
                  <a:avLst/>
                  <a:gdLst>
                    <a:gd name="T0" fmla="*/ 0 w 174"/>
                    <a:gd name="T1" fmla="*/ 10 h 345"/>
                    <a:gd name="T2" fmla="*/ 0 w 174"/>
                    <a:gd name="T3" fmla="*/ 0 h 345"/>
                    <a:gd name="T4" fmla="*/ 1 w 174"/>
                    <a:gd name="T5" fmla="*/ 0 h 345"/>
                    <a:gd name="T6" fmla="*/ 2 w 174"/>
                    <a:gd name="T7" fmla="*/ 0 h 345"/>
                    <a:gd name="T8" fmla="*/ 2 w 174"/>
                    <a:gd name="T9" fmla="*/ 0 h 345"/>
                    <a:gd name="T10" fmla="*/ 3 w 174"/>
                    <a:gd name="T11" fmla="*/ 0 h 345"/>
                    <a:gd name="T12" fmla="*/ 4 w 174"/>
                    <a:gd name="T13" fmla="*/ 0 h 345"/>
                    <a:gd name="T14" fmla="*/ 4 w 174"/>
                    <a:gd name="T15" fmla="*/ 0 h 345"/>
                    <a:gd name="T16" fmla="*/ 5 w 174"/>
                    <a:gd name="T17" fmla="*/ 0 h 345"/>
                    <a:gd name="T18" fmla="*/ 6 w 174"/>
                    <a:gd name="T19" fmla="*/ 0 h 345"/>
                    <a:gd name="T20" fmla="*/ 6 w 174"/>
                    <a:gd name="T21" fmla="*/ 10 h 345"/>
                    <a:gd name="T22" fmla="*/ 4 w 174"/>
                    <a:gd name="T23" fmla="*/ 10 h 345"/>
                    <a:gd name="T24" fmla="*/ 2 w 174"/>
                    <a:gd name="T25" fmla="*/ 10 h 345"/>
                    <a:gd name="T26" fmla="*/ 0 w 174"/>
                    <a:gd name="T27" fmla="*/ 10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345">
                      <a:moveTo>
                        <a:pt x="0" y="345"/>
                      </a:moveTo>
                      <a:lnTo>
                        <a:pt x="0" y="18"/>
                      </a:lnTo>
                      <a:lnTo>
                        <a:pt x="22" y="8"/>
                      </a:lnTo>
                      <a:lnTo>
                        <a:pt x="44" y="3"/>
                      </a:lnTo>
                      <a:lnTo>
                        <a:pt x="64" y="0"/>
                      </a:lnTo>
                      <a:lnTo>
                        <a:pt x="86" y="0"/>
                      </a:lnTo>
                      <a:lnTo>
                        <a:pt x="107" y="3"/>
                      </a:lnTo>
                      <a:lnTo>
                        <a:pt x="128" y="7"/>
                      </a:lnTo>
                      <a:lnTo>
                        <a:pt x="150" y="13"/>
                      </a:lnTo>
                      <a:lnTo>
                        <a:pt x="171" y="20"/>
                      </a:lnTo>
                      <a:lnTo>
                        <a:pt x="174" y="341"/>
                      </a:lnTo>
                      <a:lnTo>
                        <a:pt x="124" y="337"/>
                      </a:lnTo>
                      <a:lnTo>
                        <a:pt x="46" y="337"/>
                      </a:lnTo>
                      <a:lnTo>
                        <a:pt x="0" y="345"/>
                      </a:lnTo>
                      <a:close/>
                    </a:path>
                  </a:pathLst>
                </a:custGeom>
                <a:solidFill>
                  <a:srgbClr val="8E7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7" name="Freeform 68"/>
                <p:cNvSpPr>
                  <a:spLocks/>
                </p:cNvSpPr>
                <p:nvPr/>
              </p:nvSpPr>
              <p:spPr bwMode="auto">
                <a:xfrm>
                  <a:off x="4658" y="3080"/>
                  <a:ext cx="62" cy="168"/>
                </a:xfrm>
                <a:custGeom>
                  <a:avLst/>
                  <a:gdLst>
                    <a:gd name="T0" fmla="*/ 0 w 124"/>
                    <a:gd name="T1" fmla="*/ 10 h 338"/>
                    <a:gd name="T2" fmla="*/ 1 w 124"/>
                    <a:gd name="T3" fmla="*/ 0 h 338"/>
                    <a:gd name="T4" fmla="*/ 1 w 124"/>
                    <a:gd name="T5" fmla="*/ 0 h 338"/>
                    <a:gd name="T6" fmla="*/ 3 w 124"/>
                    <a:gd name="T7" fmla="*/ 0 h 338"/>
                    <a:gd name="T8" fmla="*/ 4 w 124"/>
                    <a:gd name="T9" fmla="*/ 0 h 338"/>
                    <a:gd name="T10" fmla="*/ 4 w 124"/>
                    <a:gd name="T11" fmla="*/ 10 h 338"/>
                    <a:gd name="T12" fmla="*/ 3 w 124"/>
                    <a:gd name="T13" fmla="*/ 10 h 338"/>
                    <a:gd name="T14" fmla="*/ 2 w 124"/>
                    <a:gd name="T15" fmla="*/ 10 h 338"/>
                    <a:gd name="T16" fmla="*/ 0 w 124"/>
                    <a:gd name="T17" fmla="*/ 1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338">
                      <a:moveTo>
                        <a:pt x="0" y="338"/>
                      </a:moveTo>
                      <a:lnTo>
                        <a:pt x="1" y="7"/>
                      </a:lnTo>
                      <a:lnTo>
                        <a:pt x="27" y="2"/>
                      </a:lnTo>
                      <a:lnTo>
                        <a:pt x="75" y="0"/>
                      </a:lnTo>
                      <a:lnTo>
                        <a:pt x="124" y="9"/>
                      </a:lnTo>
                      <a:lnTo>
                        <a:pt x="124" y="337"/>
                      </a:lnTo>
                      <a:lnTo>
                        <a:pt x="86" y="338"/>
                      </a:lnTo>
                      <a:lnTo>
                        <a:pt x="39" y="337"/>
                      </a:lnTo>
                      <a:lnTo>
                        <a:pt x="0" y="33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8" name="Freeform 69"/>
                <p:cNvSpPr>
                  <a:spLocks/>
                </p:cNvSpPr>
                <p:nvPr/>
              </p:nvSpPr>
              <p:spPr bwMode="auto">
                <a:xfrm>
                  <a:off x="4671" y="3078"/>
                  <a:ext cx="40" cy="169"/>
                </a:xfrm>
                <a:custGeom>
                  <a:avLst/>
                  <a:gdLst>
                    <a:gd name="T0" fmla="*/ 0 w 78"/>
                    <a:gd name="T1" fmla="*/ 10 h 339"/>
                    <a:gd name="T2" fmla="*/ 1 w 78"/>
                    <a:gd name="T3" fmla="*/ 0 h 339"/>
                    <a:gd name="T4" fmla="*/ 1 w 78"/>
                    <a:gd name="T5" fmla="*/ 0 h 339"/>
                    <a:gd name="T6" fmla="*/ 3 w 78"/>
                    <a:gd name="T7" fmla="*/ 0 h 339"/>
                    <a:gd name="T8" fmla="*/ 3 w 78"/>
                    <a:gd name="T9" fmla="*/ 10 h 339"/>
                    <a:gd name="T10" fmla="*/ 2 w 78"/>
                    <a:gd name="T11" fmla="*/ 10 h 339"/>
                    <a:gd name="T12" fmla="*/ 0 w 78"/>
                    <a:gd name="T13" fmla="*/ 10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339">
                      <a:moveTo>
                        <a:pt x="0" y="335"/>
                      </a:moveTo>
                      <a:lnTo>
                        <a:pt x="1" y="6"/>
                      </a:lnTo>
                      <a:lnTo>
                        <a:pt x="27" y="0"/>
                      </a:lnTo>
                      <a:lnTo>
                        <a:pt x="78" y="10"/>
                      </a:lnTo>
                      <a:lnTo>
                        <a:pt x="78" y="337"/>
                      </a:lnTo>
                      <a:lnTo>
                        <a:pt x="45" y="339"/>
                      </a:lnTo>
                      <a:lnTo>
                        <a:pt x="0" y="335"/>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9" name="Freeform 70"/>
                <p:cNvSpPr>
                  <a:spLocks/>
                </p:cNvSpPr>
                <p:nvPr/>
              </p:nvSpPr>
              <p:spPr bwMode="auto">
                <a:xfrm>
                  <a:off x="4679" y="3079"/>
                  <a:ext cx="19" cy="169"/>
                </a:xfrm>
                <a:custGeom>
                  <a:avLst/>
                  <a:gdLst>
                    <a:gd name="T0" fmla="*/ 1 w 38"/>
                    <a:gd name="T1" fmla="*/ 10 h 339"/>
                    <a:gd name="T2" fmla="*/ 0 w 38"/>
                    <a:gd name="T3" fmla="*/ 0 h 339"/>
                    <a:gd name="T4" fmla="*/ 1 w 38"/>
                    <a:gd name="T5" fmla="*/ 0 h 339"/>
                    <a:gd name="T6" fmla="*/ 2 w 38"/>
                    <a:gd name="T7" fmla="*/ 0 h 339"/>
                    <a:gd name="T8" fmla="*/ 2 w 38"/>
                    <a:gd name="T9" fmla="*/ 10 h 339"/>
                    <a:gd name="T10" fmla="*/ 1 w 38"/>
                    <a:gd name="T11" fmla="*/ 10 h 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39">
                      <a:moveTo>
                        <a:pt x="2" y="336"/>
                      </a:moveTo>
                      <a:lnTo>
                        <a:pt x="0" y="7"/>
                      </a:lnTo>
                      <a:lnTo>
                        <a:pt x="14" y="0"/>
                      </a:lnTo>
                      <a:lnTo>
                        <a:pt x="38" y="6"/>
                      </a:lnTo>
                      <a:lnTo>
                        <a:pt x="38" y="339"/>
                      </a:lnTo>
                      <a:lnTo>
                        <a:pt x="2" y="336"/>
                      </a:lnTo>
                      <a:close/>
                    </a:path>
                  </a:pathLst>
                </a:custGeom>
                <a:solidFill>
                  <a:srgbClr val="F2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296" name="Group 71"/>
            <p:cNvGrpSpPr>
              <a:grpSpLocks/>
            </p:cNvGrpSpPr>
            <p:nvPr/>
          </p:nvGrpSpPr>
          <p:grpSpPr bwMode="auto">
            <a:xfrm rot="1779785">
              <a:off x="1737" y="3504"/>
              <a:ext cx="345" cy="440"/>
              <a:chOff x="873" y="3504"/>
              <a:chExt cx="345" cy="440"/>
            </a:xfrm>
          </p:grpSpPr>
          <p:sp>
            <p:nvSpPr>
              <p:cNvPr id="51320" name="Rectangle 72"/>
              <p:cNvSpPr>
                <a:spLocks noChangeArrowheads="1"/>
              </p:cNvSpPr>
              <p:nvPr/>
            </p:nvSpPr>
            <p:spPr bwMode="auto">
              <a:xfrm rot="2498013">
                <a:off x="873" y="3841"/>
                <a:ext cx="216" cy="50"/>
              </a:xfrm>
              <a:prstGeom prst="rect">
                <a:avLst/>
              </a:prstGeom>
              <a:solidFill>
                <a:srgbClr val="FF99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321" name="Group 73"/>
              <p:cNvGrpSpPr>
                <a:grpSpLocks/>
              </p:cNvGrpSpPr>
              <p:nvPr/>
            </p:nvGrpSpPr>
            <p:grpSpPr bwMode="auto">
              <a:xfrm rot="2582359">
                <a:off x="1015" y="3504"/>
                <a:ext cx="203" cy="440"/>
                <a:chOff x="4649" y="3078"/>
                <a:chExt cx="87" cy="189"/>
              </a:xfrm>
            </p:grpSpPr>
            <p:sp>
              <p:nvSpPr>
                <p:cNvPr id="51322" name="Freeform 74"/>
                <p:cNvSpPr>
                  <a:spLocks/>
                </p:cNvSpPr>
                <p:nvPr/>
              </p:nvSpPr>
              <p:spPr bwMode="auto">
                <a:xfrm>
                  <a:off x="4649" y="3247"/>
                  <a:ext cx="87" cy="20"/>
                </a:xfrm>
                <a:custGeom>
                  <a:avLst/>
                  <a:gdLst>
                    <a:gd name="T0" fmla="*/ 1 w 173"/>
                    <a:gd name="T1" fmla="*/ 1 h 42"/>
                    <a:gd name="T2" fmla="*/ 0 w 173"/>
                    <a:gd name="T3" fmla="*/ 0 h 42"/>
                    <a:gd name="T4" fmla="*/ 3 w 173"/>
                    <a:gd name="T5" fmla="*/ 0 h 42"/>
                    <a:gd name="T6" fmla="*/ 6 w 173"/>
                    <a:gd name="T7" fmla="*/ 0 h 42"/>
                    <a:gd name="T8" fmla="*/ 6 w 173"/>
                    <a:gd name="T9" fmla="*/ 1 h 42"/>
                    <a:gd name="T10" fmla="*/ 6 w 173"/>
                    <a:gd name="T11" fmla="*/ 1 h 42"/>
                    <a:gd name="T12" fmla="*/ 5 w 173"/>
                    <a:gd name="T13" fmla="*/ 1 h 42"/>
                    <a:gd name="T14" fmla="*/ 4 w 173"/>
                    <a:gd name="T15" fmla="*/ 1 h 42"/>
                    <a:gd name="T16" fmla="*/ 3 w 173"/>
                    <a:gd name="T17" fmla="*/ 1 h 42"/>
                    <a:gd name="T18" fmla="*/ 2 w 173"/>
                    <a:gd name="T19" fmla="*/ 1 h 42"/>
                    <a:gd name="T20" fmla="*/ 1 w 173"/>
                    <a:gd name="T21" fmla="*/ 1 h 42"/>
                    <a:gd name="T22" fmla="*/ 1 w 173"/>
                    <a:gd name="T23" fmla="*/ 1 h 42"/>
                    <a:gd name="T24" fmla="*/ 1 w 173"/>
                    <a:gd name="T25" fmla="*/ 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42">
                      <a:moveTo>
                        <a:pt x="2" y="42"/>
                      </a:moveTo>
                      <a:lnTo>
                        <a:pt x="0" y="3"/>
                      </a:lnTo>
                      <a:lnTo>
                        <a:pt x="84" y="0"/>
                      </a:lnTo>
                      <a:lnTo>
                        <a:pt x="173" y="4"/>
                      </a:lnTo>
                      <a:lnTo>
                        <a:pt x="173" y="40"/>
                      </a:lnTo>
                      <a:lnTo>
                        <a:pt x="166" y="40"/>
                      </a:lnTo>
                      <a:lnTo>
                        <a:pt x="146" y="40"/>
                      </a:lnTo>
                      <a:lnTo>
                        <a:pt x="120" y="40"/>
                      </a:lnTo>
                      <a:lnTo>
                        <a:pt x="89" y="40"/>
                      </a:lnTo>
                      <a:lnTo>
                        <a:pt x="58" y="40"/>
                      </a:lnTo>
                      <a:lnTo>
                        <a:pt x="30" y="41"/>
                      </a:lnTo>
                      <a:lnTo>
                        <a:pt x="10" y="41"/>
                      </a:lnTo>
                      <a:lnTo>
                        <a:pt x="2" y="42"/>
                      </a:lnTo>
                      <a:close/>
                    </a:path>
                  </a:pathLst>
                </a:custGeom>
                <a:solidFill>
                  <a:srgbClr val="724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3" name="Freeform 75"/>
                <p:cNvSpPr>
                  <a:spLocks/>
                </p:cNvSpPr>
                <p:nvPr/>
              </p:nvSpPr>
              <p:spPr bwMode="auto">
                <a:xfrm>
                  <a:off x="4660" y="3248"/>
                  <a:ext cx="64" cy="18"/>
                </a:xfrm>
                <a:custGeom>
                  <a:avLst/>
                  <a:gdLst>
                    <a:gd name="T0" fmla="*/ 0 w 128"/>
                    <a:gd name="T1" fmla="*/ 2 h 34"/>
                    <a:gd name="T2" fmla="*/ 1 w 128"/>
                    <a:gd name="T3" fmla="*/ 1 h 34"/>
                    <a:gd name="T4" fmla="*/ 4 w 128"/>
                    <a:gd name="T5" fmla="*/ 0 h 34"/>
                    <a:gd name="T6" fmla="*/ 4 w 128"/>
                    <a:gd name="T7" fmla="*/ 2 h 34"/>
                    <a:gd name="T8" fmla="*/ 0 w 128"/>
                    <a:gd name="T9" fmla="*/ 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4">
                      <a:moveTo>
                        <a:pt x="0" y="34"/>
                      </a:moveTo>
                      <a:lnTo>
                        <a:pt x="3" y="3"/>
                      </a:lnTo>
                      <a:lnTo>
                        <a:pt x="127" y="0"/>
                      </a:lnTo>
                      <a:lnTo>
                        <a:pt x="128" y="33"/>
                      </a:lnTo>
                      <a:lnTo>
                        <a:pt x="0" y="3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4" name="Freeform 76"/>
                <p:cNvSpPr>
                  <a:spLocks/>
                </p:cNvSpPr>
                <p:nvPr/>
              </p:nvSpPr>
              <p:spPr bwMode="auto">
                <a:xfrm>
                  <a:off x="4673" y="3249"/>
                  <a:ext cx="35" cy="17"/>
                </a:xfrm>
                <a:custGeom>
                  <a:avLst/>
                  <a:gdLst>
                    <a:gd name="T0" fmla="*/ 0 w 70"/>
                    <a:gd name="T1" fmla="*/ 2 h 33"/>
                    <a:gd name="T2" fmla="*/ 0 w 70"/>
                    <a:gd name="T3" fmla="*/ 0 h 33"/>
                    <a:gd name="T4" fmla="*/ 3 w 70"/>
                    <a:gd name="T5" fmla="*/ 0 h 33"/>
                    <a:gd name="T6" fmla="*/ 3 w 70"/>
                    <a:gd name="T7" fmla="*/ 1 h 33"/>
                    <a:gd name="T8" fmla="*/ 3 w 70"/>
                    <a:gd name="T9" fmla="*/ 1 h 33"/>
                    <a:gd name="T10" fmla="*/ 2 w 70"/>
                    <a:gd name="T11" fmla="*/ 1 h 33"/>
                    <a:gd name="T12" fmla="*/ 2 w 70"/>
                    <a:gd name="T13" fmla="*/ 1 h 33"/>
                    <a:gd name="T14" fmla="*/ 2 w 70"/>
                    <a:gd name="T15" fmla="*/ 1 h 33"/>
                    <a:gd name="T16" fmla="*/ 1 w 70"/>
                    <a:gd name="T17" fmla="*/ 1 h 33"/>
                    <a:gd name="T18" fmla="*/ 1 w 70"/>
                    <a:gd name="T19" fmla="*/ 1 h 33"/>
                    <a:gd name="T20" fmla="*/ 1 w 70"/>
                    <a:gd name="T21" fmla="*/ 1 h 33"/>
                    <a:gd name="T22" fmla="*/ 0 w 70"/>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3">
                      <a:moveTo>
                        <a:pt x="0" y="33"/>
                      </a:moveTo>
                      <a:lnTo>
                        <a:pt x="0" y="0"/>
                      </a:lnTo>
                      <a:lnTo>
                        <a:pt x="70" y="0"/>
                      </a:lnTo>
                      <a:lnTo>
                        <a:pt x="68" y="32"/>
                      </a:lnTo>
                      <a:lnTo>
                        <a:pt x="65" y="32"/>
                      </a:lnTo>
                      <a:lnTo>
                        <a:pt x="58" y="32"/>
                      </a:lnTo>
                      <a:lnTo>
                        <a:pt x="46" y="32"/>
                      </a:lnTo>
                      <a:lnTo>
                        <a:pt x="34" y="31"/>
                      </a:lnTo>
                      <a:lnTo>
                        <a:pt x="21" y="31"/>
                      </a:lnTo>
                      <a:lnTo>
                        <a:pt x="11" y="32"/>
                      </a:lnTo>
                      <a:lnTo>
                        <a:pt x="2" y="32"/>
                      </a:lnTo>
                      <a:lnTo>
                        <a:pt x="0" y="3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5" name="Freeform 77"/>
                <p:cNvSpPr>
                  <a:spLocks/>
                </p:cNvSpPr>
                <p:nvPr/>
              </p:nvSpPr>
              <p:spPr bwMode="auto">
                <a:xfrm>
                  <a:off x="4682" y="3250"/>
                  <a:ext cx="14" cy="15"/>
                </a:xfrm>
                <a:custGeom>
                  <a:avLst/>
                  <a:gdLst>
                    <a:gd name="T0" fmla="*/ 0 w 27"/>
                    <a:gd name="T1" fmla="*/ 0 h 31"/>
                    <a:gd name="T2" fmla="*/ 1 w 27"/>
                    <a:gd name="T3" fmla="*/ 0 h 31"/>
                    <a:gd name="T4" fmla="*/ 1 w 27"/>
                    <a:gd name="T5" fmla="*/ 0 h 31"/>
                    <a:gd name="T6" fmla="*/ 1 w 27"/>
                    <a:gd name="T7" fmla="*/ 0 h 31"/>
                    <a:gd name="T8" fmla="*/ 0 w 2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1">
                      <a:moveTo>
                        <a:pt x="0" y="30"/>
                      </a:moveTo>
                      <a:lnTo>
                        <a:pt x="1" y="0"/>
                      </a:lnTo>
                      <a:lnTo>
                        <a:pt x="26" y="1"/>
                      </a:lnTo>
                      <a:lnTo>
                        <a:pt x="27" y="31"/>
                      </a:lnTo>
                      <a:lnTo>
                        <a:pt x="0" y="30"/>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6" name="Freeform 78"/>
                <p:cNvSpPr>
                  <a:spLocks/>
                </p:cNvSpPr>
                <p:nvPr/>
              </p:nvSpPr>
              <p:spPr bwMode="auto">
                <a:xfrm>
                  <a:off x="4649" y="3079"/>
                  <a:ext cx="87" cy="172"/>
                </a:xfrm>
                <a:custGeom>
                  <a:avLst/>
                  <a:gdLst>
                    <a:gd name="T0" fmla="*/ 0 w 174"/>
                    <a:gd name="T1" fmla="*/ 10 h 345"/>
                    <a:gd name="T2" fmla="*/ 0 w 174"/>
                    <a:gd name="T3" fmla="*/ 0 h 345"/>
                    <a:gd name="T4" fmla="*/ 1 w 174"/>
                    <a:gd name="T5" fmla="*/ 0 h 345"/>
                    <a:gd name="T6" fmla="*/ 2 w 174"/>
                    <a:gd name="T7" fmla="*/ 0 h 345"/>
                    <a:gd name="T8" fmla="*/ 2 w 174"/>
                    <a:gd name="T9" fmla="*/ 0 h 345"/>
                    <a:gd name="T10" fmla="*/ 3 w 174"/>
                    <a:gd name="T11" fmla="*/ 0 h 345"/>
                    <a:gd name="T12" fmla="*/ 4 w 174"/>
                    <a:gd name="T13" fmla="*/ 0 h 345"/>
                    <a:gd name="T14" fmla="*/ 4 w 174"/>
                    <a:gd name="T15" fmla="*/ 0 h 345"/>
                    <a:gd name="T16" fmla="*/ 5 w 174"/>
                    <a:gd name="T17" fmla="*/ 0 h 345"/>
                    <a:gd name="T18" fmla="*/ 6 w 174"/>
                    <a:gd name="T19" fmla="*/ 0 h 345"/>
                    <a:gd name="T20" fmla="*/ 6 w 174"/>
                    <a:gd name="T21" fmla="*/ 10 h 345"/>
                    <a:gd name="T22" fmla="*/ 4 w 174"/>
                    <a:gd name="T23" fmla="*/ 10 h 345"/>
                    <a:gd name="T24" fmla="*/ 2 w 174"/>
                    <a:gd name="T25" fmla="*/ 10 h 345"/>
                    <a:gd name="T26" fmla="*/ 0 w 174"/>
                    <a:gd name="T27" fmla="*/ 10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345">
                      <a:moveTo>
                        <a:pt x="0" y="345"/>
                      </a:moveTo>
                      <a:lnTo>
                        <a:pt x="0" y="18"/>
                      </a:lnTo>
                      <a:lnTo>
                        <a:pt x="22" y="8"/>
                      </a:lnTo>
                      <a:lnTo>
                        <a:pt x="44" y="3"/>
                      </a:lnTo>
                      <a:lnTo>
                        <a:pt x="64" y="0"/>
                      </a:lnTo>
                      <a:lnTo>
                        <a:pt x="86" y="0"/>
                      </a:lnTo>
                      <a:lnTo>
                        <a:pt x="107" y="3"/>
                      </a:lnTo>
                      <a:lnTo>
                        <a:pt x="128" y="7"/>
                      </a:lnTo>
                      <a:lnTo>
                        <a:pt x="150" y="13"/>
                      </a:lnTo>
                      <a:lnTo>
                        <a:pt x="171" y="20"/>
                      </a:lnTo>
                      <a:lnTo>
                        <a:pt x="174" y="341"/>
                      </a:lnTo>
                      <a:lnTo>
                        <a:pt x="124" y="337"/>
                      </a:lnTo>
                      <a:lnTo>
                        <a:pt x="46" y="337"/>
                      </a:lnTo>
                      <a:lnTo>
                        <a:pt x="0" y="345"/>
                      </a:lnTo>
                      <a:close/>
                    </a:path>
                  </a:pathLst>
                </a:custGeom>
                <a:solidFill>
                  <a:srgbClr val="8E7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7" name="Freeform 79"/>
                <p:cNvSpPr>
                  <a:spLocks/>
                </p:cNvSpPr>
                <p:nvPr/>
              </p:nvSpPr>
              <p:spPr bwMode="auto">
                <a:xfrm>
                  <a:off x="4658" y="3080"/>
                  <a:ext cx="62" cy="168"/>
                </a:xfrm>
                <a:custGeom>
                  <a:avLst/>
                  <a:gdLst>
                    <a:gd name="T0" fmla="*/ 0 w 124"/>
                    <a:gd name="T1" fmla="*/ 10 h 338"/>
                    <a:gd name="T2" fmla="*/ 1 w 124"/>
                    <a:gd name="T3" fmla="*/ 0 h 338"/>
                    <a:gd name="T4" fmla="*/ 1 w 124"/>
                    <a:gd name="T5" fmla="*/ 0 h 338"/>
                    <a:gd name="T6" fmla="*/ 3 w 124"/>
                    <a:gd name="T7" fmla="*/ 0 h 338"/>
                    <a:gd name="T8" fmla="*/ 4 w 124"/>
                    <a:gd name="T9" fmla="*/ 0 h 338"/>
                    <a:gd name="T10" fmla="*/ 4 w 124"/>
                    <a:gd name="T11" fmla="*/ 10 h 338"/>
                    <a:gd name="T12" fmla="*/ 3 w 124"/>
                    <a:gd name="T13" fmla="*/ 10 h 338"/>
                    <a:gd name="T14" fmla="*/ 2 w 124"/>
                    <a:gd name="T15" fmla="*/ 10 h 338"/>
                    <a:gd name="T16" fmla="*/ 0 w 124"/>
                    <a:gd name="T17" fmla="*/ 1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338">
                      <a:moveTo>
                        <a:pt x="0" y="338"/>
                      </a:moveTo>
                      <a:lnTo>
                        <a:pt x="1" y="7"/>
                      </a:lnTo>
                      <a:lnTo>
                        <a:pt x="27" y="2"/>
                      </a:lnTo>
                      <a:lnTo>
                        <a:pt x="75" y="0"/>
                      </a:lnTo>
                      <a:lnTo>
                        <a:pt x="124" y="9"/>
                      </a:lnTo>
                      <a:lnTo>
                        <a:pt x="124" y="337"/>
                      </a:lnTo>
                      <a:lnTo>
                        <a:pt x="86" y="338"/>
                      </a:lnTo>
                      <a:lnTo>
                        <a:pt x="39" y="337"/>
                      </a:lnTo>
                      <a:lnTo>
                        <a:pt x="0" y="33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8" name="Freeform 80"/>
                <p:cNvSpPr>
                  <a:spLocks/>
                </p:cNvSpPr>
                <p:nvPr/>
              </p:nvSpPr>
              <p:spPr bwMode="auto">
                <a:xfrm>
                  <a:off x="4671" y="3078"/>
                  <a:ext cx="40" cy="169"/>
                </a:xfrm>
                <a:custGeom>
                  <a:avLst/>
                  <a:gdLst>
                    <a:gd name="T0" fmla="*/ 0 w 78"/>
                    <a:gd name="T1" fmla="*/ 10 h 339"/>
                    <a:gd name="T2" fmla="*/ 1 w 78"/>
                    <a:gd name="T3" fmla="*/ 0 h 339"/>
                    <a:gd name="T4" fmla="*/ 1 w 78"/>
                    <a:gd name="T5" fmla="*/ 0 h 339"/>
                    <a:gd name="T6" fmla="*/ 3 w 78"/>
                    <a:gd name="T7" fmla="*/ 0 h 339"/>
                    <a:gd name="T8" fmla="*/ 3 w 78"/>
                    <a:gd name="T9" fmla="*/ 10 h 339"/>
                    <a:gd name="T10" fmla="*/ 2 w 78"/>
                    <a:gd name="T11" fmla="*/ 10 h 339"/>
                    <a:gd name="T12" fmla="*/ 0 w 78"/>
                    <a:gd name="T13" fmla="*/ 10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339">
                      <a:moveTo>
                        <a:pt x="0" y="335"/>
                      </a:moveTo>
                      <a:lnTo>
                        <a:pt x="1" y="6"/>
                      </a:lnTo>
                      <a:lnTo>
                        <a:pt x="27" y="0"/>
                      </a:lnTo>
                      <a:lnTo>
                        <a:pt x="78" y="10"/>
                      </a:lnTo>
                      <a:lnTo>
                        <a:pt x="78" y="337"/>
                      </a:lnTo>
                      <a:lnTo>
                        <a:pt x="45" y="339"/>
                      </a:lnTo>
                      <a:lnTo>
                        <a:pt x="0" y="335"/>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9" name="Freeform 81"/>
                <p:cNvSpPr>
                  <a:spLocks/>
                </p:cNvSpPr>
                <p:nvPr/>
              </p:nvSpPr>
              <p:spPr bwMode="auto">
                <a:xfrm>
                  <a:off x="4679" y="3079"/>
                  <a:ext cx="19" cy="169"/>
                </a:xfrm>
                <a:custGeom>
                  <a:avLst/>
                  <a:gdLst>
                    <a:gd name="T0" fmla="*/ 1 w 38"/>
                    <a:gd name="T1" fmla="*/ 10 h 339"/>
                    <a:gd name="T2" fmla="*/ 0 w 38"/>
                    <a:gd name="T3" fmla="*/ 0 h 339"/>
                    <a:gd name="T4" fmla="*/ 1 w 38"/>
                    <a:gd name="T5" fmla="*/ 0 h 339"/>
                    <a:gd name="T6" fmla="*/ 2 w 38"/>
                    <a:gd name="T7" fmla="*/ 0 h 339"/>
                    <a:gd name="T8" fmla="*/ 2 w 38"/>
                    <a:gd name="T9" fmla="*/ 10 h 339"/>
                    <a:gd name="T10" fmla="*/ 1 w 38"/>
                    <a:gd name="T11" fmla="*/ 10 h 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39">
                      <a:moveTo>
                        <a:pt x="2" y="336"/>
                      </a:moveTo>
                      <a:lnTo>
                        <a:pt x="0" y="7"/>
                      </a:lnTo>
                      <a:lnTo>
                        <a:pt x="14" y="0"/>
                      </a:lnTo>
                      <a:lnTo>
                        <a:pt x="38" y="6"/>
                      </a:lnTo>
                      <a:lnTo>
                        <a:pt x="38" y="339"/>
                      </a:lnTo>
                      <a:lnTo>
                        <a:pt x="2" y="336"/>
                      </a:lnTo>
                      <a:close/>
                    </a:path>
                  </a:pathLst>
                </a:custGeom>
                <a:solidFill>
                  <a:srgbClr val="F2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297" name="Group 82"/>
            <p:cNvGrpSpPr>
              <a:grpSpLocks/>
            </p:cNvGrpSpPr>
            <p:nvPr/>
          </p:nvGrpSpPr>
          <p:grpSpPr bwMode="auto">
            <a:xfrm rot="1797549">
              <a:off x="1248" y="3696"/>
              <a:ext cx="192" cy="385"/>
              <a:chOff x="576" y="3600"/>
              <a:chExt cx="192" cy="385"/>
            </a:xfrm>
          </p:grpSpPr>
          <p:sp>
            <p:nvSpPr>
              <p:cNvPr id="51309" name="Rectangle 83"/>
              <p:cNvSpPr>
                <a:spLocks noChangeArrowheads="1"/>
              </p:cNvSpPr>
              <p:nvPr/>
            </p:nvSpPr>
            <p:spPr bwMode="auto">
              <a:xfrm>
                <a:off x="576" y="3937"/>
                <a:ext cx="192" cy="48"/>
              </a:xfrm>
              <a:prstGeom prst="rect">
                <a:avLst/>
              </a:prstGeom>
              <a:solidFill>
                <a:srgbClr val="FF99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310" name="Group 84"/>
              <p:cNvGrpSpPr>
                <a:grpSpLocks/>
              </p:cNvGrpSpPr>
              <p:nvPr/>
            </p:nvGrpSpPr>
            <p:grpSpPr bwMode="auto">
              <a:xfrm>
                <a:off x="582" y="3600"/>
                <a:ext cx="179" cy="385"/>
                <a:chOff x="4432" y="3080"/>
                <a:chExt cx="88" cy="189"/>
              </a:xfrm>
            </p:grpSpPr>
            <p:sp>
              <p:nvSpPr>
                <p:cNvPr id="51311" name="Freeform 85"/>
                <p:cNvSpPr>
                  <a:spLocks/>
                </p:cNvSpPr>
                <p:nvPr/>
              </p:nvSpPr>
              <p:spPr bwMode="auto">
                <a:xfrm>
                  <a:off x="4433" y="3246"/>
                  <a:ext cx="87" cy="23"/>
                </a:xfrm>
                <a:custGeom>
                  <a:avLst/>
                  <a:gdLst>
                    <a:gd name="T0" fmla="*/ 1 w 174"/>
                    <a:gd name="T1" fmla="*/ 2 h 46"/>
                    <a:gd name="T2" fmla="*/ 0 w 174"/>
                    <a:gd name="T3" fmla="*/ 1 h 46"/>
                    <a:gd name="T4" fmla="*/ 3 w 174"/>
                    <a:gd name="T5" fmla="*/ 0 h 46"/>
                    <a:gd name="T6" fmla="*/ 6 w 174"/>
                    <a:gd name="T7" fmla="*/ 1 h 46"/>
                    <a:gd name="T8" fmla="*/ 6 w 174"/>
                    <a:gd name="T9" fmla="*/ 2 h 46"/>
                    <a:gd name="T10" fmla="*/ 6 w 174"/>
                    <a:gd name="T11" fmla="*/ 2 h 46"/>
                    <a:gd name="T12" fmla="*/ 5 w 174"/>
                    <a:gd name="T13" fmla="*/ 2 h 46"/>
                    <a:gd name="T14" fmla="*/ 4 w 174"/>
                    <a:gd name="T15" fmla="*/ 2 h 46"/>
                    <a:gd name="T16" fmla="*/ 3 w 174"/>
                    <a:gd name="T17" fmla="*/ 2 h 46"/>
                    <a:gd name="T18" fmla="*/ 2 w 174"/>
                    <a:gd name="T19" fmla="*/ 2 h 46"/>
                    <a:gd name="T20" fmla="*/ 1 w 174"/>
                    <a:gd name="T21" fmla="*/ 2 h 46"/>
                    <a:gd name="T22" fmla="*/ 1 w 174"/>
                    <a:gd name="T23" fmla="*/ 2 h 46"/>
                    <a:gd name="T24" fmla="*/ 1 w 174"/>
                    <a:gd name="T25" fmla="*/ 2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46">
                      <a:moveTo>
                        <a:pt x="2" y="46"/>
                      </a:moveTo>
                      <a:lnTo>
                        <a:pt x="0" y="7"/>
                      </a:lnTo>
                      <a:lnTo>
                        <a:pt x="85" y="0"/>
                      </a:lnTo>
                      <a:lnTo>
                        <a:pt x="171" y="1"/>
                      </a:lnTo>
                      <a:lnTo>
                        <a:pt x="174" y="44"/>
                      </a:lnTo>
                      <a:lnTo>
                        <a:pt x="167" y="44"/>
                      </a:lnTo>
                      <a:lnTo>
                        <a:pt x="147" y="44"/>
                      </a:lnTo>
                      <a:lnTo>
                        <a:pt x="121" y="44"/>
                      </a:lnTo>
                      <a:lnTo>
                        <a:pt x="90" y="44"/>
                      </a:lnTo>
                      <a:lnTo>
                        <a:pt x="57" y="44"/>
                      </a:lnTo>
                      <a:lnTo>
                        <a:pt x="31" y="45"/>
                      </a:lnTo>
                      <a:lnTo>
                        <a:pt x="10" y="45"/>
                      </a:lnTo>
                      <a:lnTo>
                        <a:pt x="2" y="46"/>
                      </a:lnTo>
                      <a:close/>
                    </a:path>
                  </a:pathLst>
                </a:custGeom>
                <a:solidFill>
                  <a:srgbClr val="724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2" name="Freeform 86"/>
                <p:cNvSpPr>
                  <a:spLocks/>
                </p:cNvSpPr>
                <p:nvPr/>
              </p:nvSpPr>
              <p:spPr bwMode="auto">
                <a:xfrm>
                  <a:off x="4446" y="3250"/>
                  <a:ext cx="61" cy="17"/>
                </a:xfrm>
                <a:custGeom>
                  <a:avLst/>
                  <a:gdLst>
                    <a:gd name="T0" fmla="*/ 0 w 123"/>
                    <a:gd name="T1" fmla="*/ 1 h 35"/>
                    <a:gd name="T2" fmla="*/ 0 w 123"/>
                    <a:gd name="T3" fmla="*/ 0 h 35"/>
                    <a:gd name="T4" fmla="*/ 3 w 123"/>
                    <a:gd name="T5" fmla="*/ 0 h 35"/>
                    <a:gd name="T6" fmla="*/ 3 w 123"/>
                    <a:gd name="T7" fmla="*/ 1 h 35"/>
                    <a:gd name="T8" fmla="*/ 0 w 123"/>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35">
                      <a:moveTo>
                        <a:pt x="1" y="35"/>
                      </a:moveTo>
                      <a:lnTo>
                        <a:pt x="0" y="4"/>
                      </a:lnTo>
                      <a:lnTo>
                        <a:pt x="123" y="0"/>
                      </a:lnTo>
                      <a:lnTo>
                        <a:pt x="123" y="34"/>
                      </a:lnTo>
                      <a:lnTo>
                        <a:pt x="1" y="3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3" name="Freeform 87"/>
                <p:cNvSpPr>
                  <a:spLocks/>
                </p:cNvSpPr>
                <p:nvPr/>
              </p:nvSpPr>
              <p:spPr bwMode="auto">
                <a:xfrm>
                  <a:off x="4457" y="3250"/>
                  <a:ext cx="35" cy="17"/>
                </a:xfrm>
                <a:custGeom>
                  <a:avLst/>
                  <a:gdLst>
                    <a:gd name="T0" fmla="*/ 0 w 70"/>
                    <a:gd name="T1" fmla="*/ 1 h 35"/>
                    <a:gd name="T2" fmla="*/ 0 w 70"/>
                    <a:gd name="T3" fmla="*/ 0 h 35"/>
                    <a:gd name="T4" fmla="*/ 3 w 70"/>
                    <a:gd name="T5" fmla="*/ 0 h 35"/>
                    <a:gd name="T6" fmla="*/ 3 w 70"/>
                    <a:gd name="T7" fmla="*/ 1 h 35"/>
                    <a:gd name="T8" fmla="*/ 3 w 70"/>
                    <a:gd name="T9" fmla="*/ 1 h 35"/>
                    <a:gd name="T10" fmla="*/ 2 w 70"/>
                    <a:gd name="T11" fmla="*/ 1 h 35"/>
                    <a:gd name="T12" fmla="*/ 2 w 70"/>
                    <a:gd name="T13" fmla="*/ 1 h 35"/>
                    <a:gd name="T14" fmla="*/ 2 w 70"/>
                    <a:gd name="T15" fmla="*/ 1 h 35"/>
                    <a:gd name="T16" fmla="*/ 1 w 70"/>
                    <a:gd name="T17" fmla="*/ 1 h 35"/>
                    <a:gd name="T18" fmla="*/ 1 w 70"/>
                    <a:gd name="T19" fmla="*/ 1 h 35"/>
                    <a:gd name="T20" fmla="*/ 1 w 70"/>
                    <a:gd name="T21" fmla="*/ 1 h 35"/>
                    <a:gd name="T22" fmla="*/ 0 w 70"/>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5">
                      <a:moveTo>
                        <a:pt x="0" y="35"/>
                      </a:moveTo>
                      <a:lnTo>
                        <a:pt x="0" y="0"/>
                      </a:lnTo>
                      <a:lnTo>
                        <a:pt x="70" y="2"/>
                      </a:lnTo>
                      <a:lnTo>
                        <a:pt x="70" y="34"/>
                      </a:lnTo>
                      <a:lnTo>
                        <a:pt x="67" y="34"/>
                      </a:lnTo>
                      <a:lnTo>
                        <a:pt x="59" y="34"/>
                      </a:lnTo>
                      <a:lnTo>
                        <a:pt x="47" y="34"/>
                      </a:lnTo>
                      <a:lnTo>
                        <a:pt x="35" y="33"/>
                      </a:lnTo>
                      <a:lnTo>
                        <a:pt x="22" y="33"/>
                      </a:lnTo>
                      <a:lnTo>
                        <a:pt x="10" y="34"/>
                      </a:lnTo>
                      <a:lnTo>
                        <a:pt x="2" y="34"/>
                      </a:lnTo>
                      <a:lnTo>
                        <a:pt x="0" y="35"/>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4" name="Freeform 88"/>
                <p:cNvSpPr>
                  <a:spLocks/>
                </p:cNvSpPr>
                <p:nvPr/>
              </p:nvSpPr>
              <p:spPr bwMode="auto">
                <a:xfrm>
                  <a:off x="4466" y="3251"/>
                  <a:ext cx="13" cy="16"/>
                </a:xfrm>
                <a:custGeom>
                  <a:avLst/>
                  <a:gdLst>
                    <a:gd name="T0" fmla="*/ 0 w 27"/>
                    <a:gd name="T1" fmla="*/ 1 h 31"/>
                    <a:gd name="T2" fmla="*/ 0 w 27"/>
                    <a:gd name="T3" fmla="*/ 0 h 31"/>
                    <a:gd name="T4" fmla="*/ 0 w 27"/>
                    <a:gd name="T5" fmla="*/ 0 h 31"/>
                    <a:gd name="T6" fmla="*/ 0 w 27"/>
                    <a:gd name="T7" fmla="*/ 1 h 31"/>
                    <a:gd name="T8" fmla="*/ 0 w 27"/>
                    <a:gd name="T9" fmla="*/ 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1">
                      <a:moveTo>
                        <a:pt x="0" y="30"/>
                      </a:moveTo>
                      <a:lnTo>
                        <a:pt x="2" y="0"/>
                      </a:lnTo>
                      <a:lnTo>
                        <a:pt x="27" y="0"/>
                      </a:lnTo>
                      <a:lnTo>
                        <a:pt x="26" y="31"/>
                      </a:lnTo>
                      <a:lnTo>
                        <a:pt x="0" y="30"/>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5" name="Freeform 89"/>
                <p:cNvSpPr>
                  <a:spLocks/>
                </p:cNvSpPr>
                <p:nvPr/>
              </p:nvSpPr>
              <p:spPr bwMode="auto">
                <a:xfrm>
                  <a:off x="4432" y="3080"/>
                  <a:ext cx="87" cy="173"/>
                </a:xfrm>
                <a:custGeom>
                  <a:avLst/>
                  <a:gdLst>
                    <a:gd name="T0" fmla="*/ 0 w 174"/>
                    <a:gd name="T1" fmla="*/ 10 h 347"/>
                    <a:gd name="T2" fmla="*/ 0 w 174"/>
                    <a:gd name="T3" fmla="*/ 0 h 347"/>
                    <a:gd name="T4" fmla="*/ 1 w 174"/>
                    <a:gd name="T5" fmla="*/ 0 h 347"/>
                    <a:gd name="T6" fmla="*/ 3 w 174"/>
                    <a:gd name="T7" fmla="*/ 0 h 347"/>
                    <a:gd name="T8" fmla="*/ 5 w 174"/>
                    <a:gd name="T9" fmla="*/ 0 h 347"/>
                    <a:gd name="T10" fmla="*/ 6 w 174"/>
                    <a:gd name="T11" fmla="*/ 0 h 347"/>
                    <a:gd name="T12" fmla="*/ 6 w 174"/>
                    <a:gd name="T13" fmla="*/ 10 h 347"/>
                    <a:gd name="T14" fmla="*/ 4 w 174"/>
                    <a:gd name="T15" fmla="*/ 10 h 347"/>
                    <a:gd name="T16" fmla="*/ 2 w 174"/>
                    <a:gd name="T17" fmla="*/ 10 h 347"/>
                    <a:gd name="T18" fmla="*/ 0 w 174"/>
                    <a:gd name="T19" fmla="*/ 10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347">
                      <a:moveTo>
                        <a:pt x="0" y="347"/>
                      </a:moveTo>
                      <a:lnTo>
                        <a:pt x="0" y="20"/>
                      </a:lnTo>
                      <a:lnTo>
                        <a:pt x="25" y="9"/>
                      </a:lnTo>
                      <a:lnTo>
                        <a:pt x="88" y="0"/>
                      </a:lnTo>
                      <a:lnTo>
                        <a:pt x="144" y="13"/>
                      </a:lnTo>
                      <a:lnTo>
                        <a:pt x="174" y="22"/>
                      </a:lnTo>
                      <a:lnTo>
                        <a:pt x="174" y="344"/>
                      </a:lnTo>
                      <a:lnTo>
                        <a:pt x="124" y="339"/>
                      </a:lnTo>
                      <a:lnTo>
                        <a:pt x="46" y="339"/>
                      </a:lnTo>
                      <a:lnTo>
                        <a:pt x="0" y="347"/>
                      </a:lnTo>
                      <a:close/>
                    </a:path>
                  </a:pathLst>
                </a:custGeom>
                <a:solidFill>
                  <a:srgbClr val="9626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6" name="Freeform 90"/>
                <p:cNvSpPr>
                  <a:spLocks/>
                </p:cNvSpPr>
                <p:nvPr/>
              </p:nvSpPr>
              <p:spPr bwMode="auto">
                <a:xfrm>
                  <a:off x="4442" y="3081"/>
                  <a:ext cx="61" cy="169"/>
                </a:xfrm>
                <a:custGeom>
                  <a:avLst/>
                  <a:gdLst>
                    <a:gd name="T0" fmla="*/ 0 w 123"/>
                    <a:gd name="T1" fmla="*/ 11 h 337"/>
                    <a:gd name="T2" fmla="*/ 0 w 123"/>
                    <a:gd name="T3" fmla="*/ 1 h 337"/>
                    <a:gd name="T4" fmla="*/ 0 w 123"/>
                    <a:gd name="T5" fmla="*/ 1 h 337"/>
                    <a:gd name="T6" fmla="*/ 2 w 123"/>
                    <a:gd name="T7" fmla="*/ 0 h 337"/>
                    <a:gd name="T8" fmla="*/ 3 w 123"/>
                    <a:gd name="T9" fmla="*/ 1 h 337"/>
                    <a:gd name="T10" fmla="*/ 3 w 123"/>
                    <a:gd name="T11" fmla="*/ 11 h 337"/>
                    <a:gd name="T12" fmla="*/ 2 w 123"/>
                    <a:gd name="T13" fmla="*/ 11 h 337"/>
                    <a:gd name="T14" fmla="*/ 1 w 123"/>
                    <a:gd name="T15" fmla="*/ 11 h 337"/>
                    <a:gd name="T16" fmla="*/ 0 w 123"/>
                    <a:gd name="T17" fmla="*/ 11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337">
                      <a:moveTo>
                        <a:pt x="0" y="337"/>
                      </a:moveTo>
                      <a:lnTo>
                        <a:pt x="0" y="7"/>
                      </a:lnTo>
                      <a:lnTo>
                        <a:pt x="25" y="1"/>
                      </a:lnTo>
                      <a:lnTo>
                        <a:pt x="74" y="0"/>
                      </a:lnTo>
                      <a:lnTo>
                        <a:pt x="123" y="8"/>
                      </a:lnTo>
                      <a:lnTo>
                        <a:pt x="123" y="335"/>
                      </a:lnTo>
                      <a:lnTo>
                        <a:pt x="85" y="330"/>
                      </a:lnTo>
                      <a:lnTo>
                        <a:pt x="38" y="336"/>
                      </a:lnTo>
                      <a:lnTo>
                        <a:pt x="0" y="337"/>
                      </a:lnTo>
                      <a:close/>
                    </a:path>
                  </a:pathLst>
                </a:custGeom>
                <a:solidFill>
                  <a:srgbClr val="FF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7" name="Freeform 91"/>
                <p:cNvSpPr>
                  <a:spLocks/>
                </p:cNvSpPr>
                <p:nvPr/>
              </p:nvSpPr>
              <p:spPr bwMode="auto">
                <a:xfrm>
                  <a:off x="4455" y="3080"/>
                  <a:ext cx="41" cy="170"/>
                </a:xfrm>
                <a:custGeom>
                  <a:avLst/>
                  <a:gdLst>
                    <a:gd name="T0" fmla="*/ 0 w 83"/>
                    <a:gd name="T1" fmla="*/ 11 h 340"/>
                    <a:gd name="T2" fmla="*/ 0 w 83"/>
                    <a:gd name="T3" fmla="*/ 1 h 340"/>
                    <a:gd name="T4" fmla="*/ 0 w 83"/>
                    <a:gd name="T5" fmla="*/ 0 h 340"/>
                    <a:gd name="T6" fmla="*/ 2 w 83"/>
                    <a:gd name="T7" fmla="*/ 1 h 340"/>
                    <a:gd name="T8" fmla="*/ 2 w 83"/>
                    <a:gd name="T9" fmla="*/ 11 h 340"/>
                    <a:gd name="T10" fmla="*/ 1 w 83"/>
                    <a:gd name="T11" fmla="*/ 11 h 340"/>
                    <a:gd name="T12" fmla="*/ 0 w 83"/>
                    <a:gd name="T13" fmla="*/ 11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40">
                      <a:moveTo>
                        <a:pt x="0" y="336"/>
                      </a:moveTo>
                      <a:lnTo>
                        <a:pt x="1" y="5"/>
                      </a:lnTo>
                      <a:lnTo>
                        <a:pt x="27" y="0"/>
                      </a:lnTo>
                      <a:lnTo>
                        <a:pt x="81" y="12"/>
                      </a:lnTo>
                      <a:lnTo>
                        <a:pt x="83" y="340"/>
                      </a:lnTo>
                      <a:lnTo>
                        <a:pt x="44" y="339"/>
                      </a:lnTo>
                      <a:lnTo>
                        <a:pt x="0" y="336"/>
                      </a:lnTo>
                      <a:close/>
                    </a:path>
                  </a:pathLst>
                </a:custGeom>
                <a:solidFill>
                  <a:srgbClr val="FF5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8" name="Freeform 92"/>
                <p:cNvSpPr>
                  <a:spLocks/>
                </p:cNvSpPr>
                <p:nvPr/>
              </p:nvSpPr>
              <p:spPr bwMode="auto">
                <a:xfrm>
                  <a:off x="4460" y="3080"/>
                  <a:ext cx="28" cy="168"/>
                </a:xfrm>
                <a:custGeom>
                  <a:avLst/>
                  <a:gdLst>
                    <a:gd name="T0" fmla="*/ 0 w 55"/>
                    <a:gd name="T1" fmla="*/ 10 h 338"/>
                    <a:gd name="T2" fmla="*/ 1 w 55"/>
                    <a:gd name="T3" fmla="*/ 0 h 338"/>
                    <a:gd name="T4" fmla="*/ 1 w 55"/>
                    <a:gd name="T5" fmla="*/ 0 h 338"/>
                    <a:gd name="T6" fmla="*/ 2 w 55"/>
                    <a:gd name="T7" fmla="*/ 0 h 338"/>
                    <a:gd name="T8" fmla="*/ 2 w 55"/>
                    <a:gd name="T9" fmla="*/ 10 h 338"/>
                    <a:gd name="T10" fmla="*/ 0 w 55"/>
                    <a:gd name="T11" fmla="*/ 10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38">
                      <a:moveTo>
                        <a:pt x="0" y="334"/>
                      </a:moveTo>
                      <a:lnTo>
                        <a:pt x="2" y="7"/>
                      </a:lnTo>
                      <a:lnTo>
                        <a:pt x="20" y="0"/>
                      </a:lnTo>
                      <a:lnTo>
                        <a:pt x="54" y="11"/>
                      </a:lnTo>
                      <a:lnTo>
                        <a:pt x="55" y="338"/>
                      </a:lnTo>
                      <a:lnTo>
                        <a:pt x="0" y="334"/>
                      </a:lnTo>
                      <a:close/>
                    </a:path>
                  </a:pathLst>
                </a:custGeom>
                <a:solidFill>
                  <a:srgbClr val="FF75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9" name="Freeform 93"/>
                <p:cNvSpPr>
                  <a:spLocks/>
                </p:cNvSpPr>
                <p:nvPr/>
              </p:nvSpPr>
              <p:spPr bwMode="auto">
                <a:xfrm>
                  <a:off x="4466" y="3082"/>
                  <a:ext cx="10" cy="165"/>
                </a:xfrm>
                <a:custGeom>
                  <a:avLst/>
                  <a:gdLst>
                    <a:gd name="T0" fmla="*/ 0 w 21"/>
                    <a:gd name="T1" fmla="*/ 10 h 331"/>
                    <a:gd name="T2" fmla="*/ 0 w 21"/>
                    <a:gd name="T3" fmla="*/ 0 h 331"/>
                    <a:gd name="T4" fmla="*/ 0 w 21"/>
                    <a:gd name="T5" fmla="*/ 0 h 331"/>
                    <a:gd name="T6" fmla="*/ 0 w 21"/>
                    <a:gd name="T7" fmla="*/ 10 h 331"/>
                    <a:gd name="T8" fmla="*/ 0 w 21"/>
                    <a:gd name="T9" fmla="*/ 10 h 3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331">
                      <a:moveTo>
                        <a:pt x="2" y="331"/>
                      </a:moveTo>
                      <a:lnTo>
                        <a:pt x="0" y="0"/>
                      </a:lnTo>
                      <a:lnTo>
                        <a:pt x="21" y="4"/>
                      </a:lnTo>
                      <a:lnTo>
                        <a:pt x="21" y="331"/>
                      </a:lnTo>
                      <a:lnTo>
                        <a:pt x="2" y="331"/>
                      </a:lnTo>
                      <a:close/>
                    </a:path>
                  </a:pathLst>
                </a:custGeom>
                <a:solidFill>
                  <a:srgbClr val="C6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298" name="Group 94"/>
            <p:cNvGrpSpPr>
              <a:grpSpLocks/>
            </p:cNvGrpSpPr>
            <p:nvPr/>
          </p:nvGrpSpPr>
          <p:grpSpPr bwMode="auto">
            <a:xfrm rot="-2544150">
              <a:off x="2343" y="3928"/>
              <a:ext cx="345" cy="440"/>
              <a:chOff x="873" y="3504"/>
              <a:chExt cx="345" cy="440"/>
            </a:xfrm>
          </p:grpSpPr>
          <p:sp>
            <p:nvSpPr>
              <p:cNvPr id="51299" name="Rectangle 95"/>
              <p:cNvSpPr>
                <a:spLocks noChangeArrowheads="1"/>
              </p:cNvSpPr>
              <p:nvPr/>
            </p:nvSpPr>
            <p:spPr bwMode="auto">
              <a:xfrm rot="2498013">
                <a:off x="873" y="3841"/>
                <a:ext cx="216" cy="50"/>
              </a:xfrm>
              <a:prstGeom prst="rect">
                <a:avLst/>
              </a:prstGeom>
              <a:solidFill>
                <a:srgbClr val="FF99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300" name="Group 96"/>
              <p:cNvGrpSpPr>
                <a:grpSpLocks/>
              </p:cNvGrpSpPr>
              <p:nvPr/>
            </p:nvGrpSpPr>
            <p:grpSpPr bwMode="auto">
              <a:xfrm rot="2582359">
                <a:off x="1015" y="3504"/>
                <a:ext cx="203" cy="440"/>
                <a:chOff x="4649" y="3078"/>
                <a:chExt cx="87" cy="189"/>
              </a:xfrm>
            </p:grpSpPr>
            <p:sp>
              <p:nvSpPr>
                <p:cNvPr id="51301" name="Freeform 97"/>
                <p:cNvSpPr>
                  <a:spLocks/>
                </p:cNvSpPr>
                <p:nvPr/>
              </p:nvSpPr>
              <p:spPr bwMode="auto">
                <a:xfrm>
                  <a:off x="4649" y="3247"/>
                  <a:ext cx="87" cy="20"/>
                </a:xfrm>
                <a:custGeom>
                  <a:avLst/>
                  <a:gdLst>
                    <a:gd name="T0" fmla="*/ 1 w 173"/>
                    <a:gd name="T1" fmla="*/ 1 h 42"/>
                    <a:gd name="T2" fmla="*/ 0 w 173"/>
                    <a:gd name="T3" fmla="*/ 0 h 42"/>
                    <a:gd name="T4" fmla="*/ 3 w 173"/>
                    <a:gd name="T5" fmla="*/ 0 h 42"/>
                    <a:gd name="T6" fmla="*/ 6 w 173"/>
                    <a:gd name="T7" fmla="*/ 0 h 42"/>
                    <a:gd name="T8" fmla="*/ 6 w 173"/>
                    <a:gd name="T9" fmla="*/ 1 h 42"/>
                    <a:gd name="T10" fmla="*/ 6 w 173"/>
                    <a:gd name="T11" fmla="*/ 1 h 42"/>
                    <a:gd name="T12" fmla="*/ 5 w 173"/>
                    <a:gd name="T13" fmla="*/ 1 h 42"/>
                    <a:gd name="T14" fmla="*/ 4 w 173"/>
                    <a:gd name="T15" fmla="*/ 1 h 42"/>
                    <a:gd name="T16" fmla="*/ 3 w 173"/>
                    <a:gd name="T17" fmla="*/ 1 h 42"/>
                    <a:gd name="T18" fmla="*/ 2 w 173"/>
                    <a:gd name="T19" fmla="*/ 1 h 42"/>
                    <a:gd name="T20" fmla="*/ 1 w 173"/>
                    <a:gd name="T21" fmla="*/ 1 h 42"/>
                    <a:gd name="T22" fmla="*/ 1 w 173"/>
                    <a:gd name="T23" fmla="*/ 1 h 42"/>
                    <a:gd name="T24" fmla="*/ 1 w 173"/>
                    <a:gd name="T25" fmla="*/ 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42">
                      <a:moveTo>
                        <a:pt x="2" y="42"/>
                      </a:moveTo>
                      <a:lnTo>
                        <a:pt x="0" y="3"/>
                      </a:lnTo>
                      <a:lnTo>
                        <a:pt x="84" y="0"/>
                      </a:lnTo>
                      <a:lnTo>
                        <a:pt x="173" y="4"/>
                      </a:lnTo>
                      <a:lnTo>
                        <a:pt x="173" y="40"/>
                      </a:lnTo>
                      <a:lnTo>
                        <a:pt x="166" y="40"/>
                      </a:lnTo>
                      <a:lnTo>
                        <a:pt x="146" y="40"/>
                      </a:lnTo>
                      <a:lnTo>
                        <a:pt x="120" y="40"/>
                      </a:lnTo>
                      <a:lnTo>
                        <a:pt x="89" y="40"/>
                      </a:lnTo>
                      <a:lnTo>
                        <a:pt x="58" y="40"/>
                      </a:lnTo>
                      <a:lnTo>
                        <a:pt x="30" y="41"/>
                      </a:lnTo>
                      <a:lnTo>
                        <a:pt x="10" y="41"/>
                      </a:lnTo>
                      <a:lnTo>
                        <a:pt x="2" y="42"/>
                      </a:lnTo>
                      <a:close/>
                    </a:path>
                  </a:pathLst>
                </a:custGeom>
                <a:solidFill>
                  <a:srgbClr val="724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2" name="Freeform 98"/>
                <p:cNvSpPr>
                  <a:spLocks/>
                </p:cNvSpPr>
                <p:nvPr/>
              </p:nvSpPr>
              <p:spPr bwMode="auto">
                <a:xfrm>
                  <a:off x="4660" y="3248"/>
                  <a:ext cx="64" cy="18"/>
                </a:xfrm>
                <a:custGeom>
                  <a:avLst/>
                  <a:gdLst>
                    <a:gd name="T0" fmla="*/ 0 w 128"/>
                    <a:gd name="T1" fmla="*/ 2 h 34"/>
                    <a:gd name="T2" fmla="*/ 1 w 128"/>
                    <a:gd name="T3" fmla="*/ 1 h 34"/>
                    <a:gd name="T4" fmla="*/ 4 w 128"/>
                    <a:gd name="T5" fmla="*/ 0 h 34"/>
                    <a:gd name="T6" fmla="*/ 4 w 128"/>
                    <a:gd name="T7" fmla="*/ 2 h 34"/>
                    <a:gd name="T8" fmla="*/ 0 w 128"/>
                    <a:gd name="T9" fmla="*/ 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4">
                      <a:moveTo>
                        <a:pt x="0" y="34"/>
                      </a:moveTo>
                      <a:lnTo>
                        <a:pt x="3" y="3"/>
                      </a:lnTo>
                      <a:lnTo>
                        <a:pt x="127" y="0"/>
                      </a:lnTo>
                      <a:lnTo>
                        <a:pt x="128" y="33"/>
                      </a:lnTo>
                      <a:lnTo>
                        <a:pt x="0" y="3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3" name="Freeform 99"/>
                <p:cNvSpPr>
                  <a:spLocks/>
                </p:cNvSpPr>
                <p:nvPr/>
              </p:nvSpPr>
              <p:spPr bwMode="auto">
                <a:xfrm>
                  <a:off x="4673" y="3249"/>
                  <a:ext cx="35" cy="17"/>
                </a:xfrm>
                <a:custGeom>
                  <a:avLst/>
                  <a:gdLst>
                    <a:gd name="T0" fmla="*/ 0 w 70"/>
                    <a:gd name="T1" fmla="*/ 2 h 33"/>
                    <a:gd name="T2" fmla="*/ 0 w 70"/>
                    <a:gd name="T3" fmla="*/ 0 h 33"/>
                    <a:gd name="T4" fmla="*/ 3 w 70"/>
                    <a:gd name="T5" fmla="*/ 0 h 33"/>
                    <a:gd name="T6" fmla="*/ 3 w 70"/>
                    <a:gd name="T7" fmla="*/ 1 h 33"/>
                    <a:gd name="T8" fmla="*/ 3 w 70"/>
                    <a:gd name="T9" fmla="*/ 1 h 33"/>
                    <a:gd name="T10" fmla="*/ 2 w 70"/>
                    <a:gd name="T11" fmla="*/ 1 h 33"/>
                    <a:gd name="T12" fmla="*/ 2 w 70"/>
                    <a:gd name="T13" fmla="*/ 1 h 33"/>
                    <a:gd name="T14" fmla="*/ 2 w 70"/>
                    <a:gd name="T15" fmla="*/ 1 h 33"/>
                    <a:gd name="T16" fmla="*/ 1 w 70"/>
                    <a:gd name="T17" fmla="*/ 1 h 33"/>
                    <a:gd name="T18" fmla="*/ 1 w 70"/>
                    <a:gd name="T19" fmla="*/ 1 h 33"/>
                    <a:gd name="T20" fmla="*/ 1 w 70"/>
                    <a:gd name="T21" fmla="*/ 1 h 33"/>
                    <a:gd name="T22" fmla="*/ 0 w 70"/>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3">
                      <a:moveTo>
                        <a:pt x="0" y="33"/>
                      </a:moveTo>
                      <a:lnTo>
                        <a:pt x="0" y="0"/>
                      </a:lnTo>
                      <a:lnTo>
                        <a:pt x="70" y="0"/>
                      </a:lnTo>
                      <a:lnTo>
                        <a:pt x="68" y="32"/>
                      </a:lnTo>
                      <a:lnTo>
                        <a:pt x="65" y="32"/>
                      </a:lnTo>
                      <a:lnTo>
                        <a:pt x="58" y="32"/>
                      </a:lnTo>
                      <a:lnTo>
                        <a:pt x="46" y="32"/>
                      </a:lnTo>
                      <a:lnTo>
                        <a:pt x="34" y="31"/>
                      </a:lnTo>
                      <a:lnTo>
                        <a:pt x="21" y="31"/>
                      </a:lnTo>
                      <a:lnTo>
                        <a:pt x="11" y="32"/>
                      </a:lnTo>
                      <a:lnTo>
                        <a:pt x="2" y="32"/>
                      </a:lnTo>
                      <a:lnTo>
                        <a:pt x="0" y="3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4" name="Freeform 100"/>
                <p:cNvSpPr>
                  <a:spLocks/>
                </p:cNvSpPr>
                <p:nvPr/>
              </p:nvSpPr>
              <p:spPr bwMode="auto">
                <a:xfrm>
                  <a:off x="4682" y="3250"/>
                  <a:ext cx="14" cy="15"/>
                </a:xfrm>
                <a:custGeom>
                  <a:avLst/>
                  <a:gdLst>
                    <a:gd name="T0" fmla="*/ 0 w 27"/>
                    <a:gd name="T1" fmla="*/ 0 h 31"/>
                    <a:gd name="T2" fmla="*/ 1 w 27"/>
                    <a:gd name="T3" fmla="*/ 0 h 31"/>
                    <a:gd name="T4" fmla="*/ 1 w 27"/>
                    <a:gd name="T5" fmla="*/ 0 h 31"/>
                    <a:gd name="T6" fmla="*/ 1 w 27"/>
                    <a:gd name="T7" fmla="*/ 0 h 31"/>
                    <a:gd name="T8" fmla="*/ 0 w 2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1">
                      <a:moveTo>
                        <a:pt x="0" y="30"/>
                      </a:moveTo>
                      <a:lnTo>
                        <a:pt x="1" y="0"/>
                      </a:lnTo>
                      <a:lnTo>
                        <a:pt x="26" y="1"/>
                      </a:lnTo>
                      <a:lnTo>
                        <a:pt x="27" y="31"/>
                      </a:lnTo>
                      <a:lnTo>
                        <a:pt x="0" y="30"/>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5" name="Freeform 101"/>
                <p:cNvSpPr>
                  <a:spLocks/>
                </p:cNvSpPr>
                <p:nvPr/>
              </p:nvSpPr>
              <p:spPr bwMode="auto">
                <a:xfrm>
                  <a:off x="4649" y="3079"/>
                  <a:ext cx="87" cy="172"/>
                </a:xfrm>
                <a:custGeom>
                  <a:avLst/>
                  <a:gdLst>
                    <a:gd name="T0" fmla="*/ 0 w 174"/>
                    <a:gd name="T1" fmla="*/ 10 h 345"/>
                    <a:gd name="T2" fmla="*/ 0 w 174"/>
                    <a:gd name="T3" fmla="*/ 0 h 345"/>
                    <a:gd name="T4" fmla="*/ 1 w 174"/>
                    <a:gd name="T5" fmla="*/ 0 h 345"/>
                    <a:gd name="T6" fmla="*/ 2 w 174"/>
                    <a:gd name="T7" fmla="*/ 0 h 345"/>
                    <a:gd name="T8" fmla="*/ 2 w 174"/>
                    <a:gd name="T9" fmla="*/ 0 h 345"/>
                    <a:gd name="T10" fmla="*/ 3 w 174"/>
                    <a:gd name="T11" fmla="*/ 0 h 345"/>
                    <a:gd name="T12" fmla="*/ 4 w 174"/>
                    <a:gd name="T13" fmla="*/ 0 h 345"/>
                    <a:gd name="T14" fmla="*/ 4 w 174"/>
                    <a:gd name="T15" fmla="*/ 0 h 345"/>
                    <a:gd name="T16" fmla="*/ 5 w 174"/>
                    <a:gd name="T17" fmla="*/ 0 h 345"/>
                    <a:gd name="T18" fmla="*/ 6 w 174"/>
                    <a:gd name="T19" fmla="*/ 0 h 345"/>
                    <a:gd name="T20" fmla="*/ 6 w 174"/>
                    <a:gd name="T21" fmla="*/ 10 h 345"/>
                    <a:gd name="T22" fmla="*/ 4 w 174"/>
                    <a:gd name="T23" fmla="*/ 10 h 345"/>
                    <a:gd name="T24" fmla="*/ 2 w 174"/>
                    <a:gd name="T25" fmla="*/ 10 h 345"/>
                    <a:gd name="T26" fmla="*/ 0 w 174"/>
                    <a:gd name="T27" fmla="*/ 10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345">
                      <a:moveTo>
                        <a:pt x="0" y="345"/>
                      </a:moveTo>
                      <a:lnTo>
                        <a:pt x="0" y="18"/>
                      </a:lnTo>
                      <a:lnTo>
                        <a:pt x="22" y="8"/>
                      </a:lnTo>
                      <a:lnTo>
                        <a:pt x="44" y="3"/>
                      </a:lnTo>
                      <a:lnTo>
                        <a:pt x="64" y="0"/>
                      </a:lnTo>
                      <a:lnTo>
                        <a:pt x="86" y="0"/>
                      </a:lnTo>
                      <a:lnTo>
                        <a:pt x="107" y="3"/>
                      </a:lnTo>
                      <a:lnTo>
                        <a:pt x="128" y="7"/>
                      </a:lnTo>
                      <a:lnTo>
                        <a:pt x="150" y="13"/>
                      </a:lnTo>
                      <a:lnTo>
                        <a:pt x="171" y="20"/>
                      </a:lnTo>
                      <a:lnTo>
                        <a:pt x="174" y="341"/>
                      </a:lnTo>
                      <a:lnTo>
                        <a:pt x="124" y="337"/>
                      </a:lnTo>
                      <a:lnTo>
                        <a:pt x="46" y="337"/>
                      </a:lnTo>
                      <a:lnTo>
                        <a:pt x="0" y="345"/>
                      </a:lnTo>
                      <a:close/>
                    </a:path>
                  </a:pathLst>
                </a:custGeom>
                <a:solidFill>
                  <a:srgbClr val="8E7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6" name="Freeform 102"/>
                <p:cNvSpPr>
                  <a:spLocks/>
                </p:cNvSpPr>
                <p:nvPr/>
              </p:nvSpPr>
              <p:spPr bwMode="auto">
                <a:xfrm>
                  <a:off x="4658" y="3080"/>
                  <a:ext cx="62" cy="168"/>
                </a:xfrm>
                <a:custGeom>
                  <a:avLst/>
                  <a:gdLst>
                    <a:gd name="T0" fmla="*/ 0 w 124"/>
                    <a:gd name="T1" fmla="*/ 10 h 338"/>
                    <a:gd name="T2" fmla="*/ 1 w 124"/>
                    <a:gd name="T3" fmla="*/ 0 h 338"/>
                    <a:gd name="T4" fmla="*/ 1 w 124"/>
                    <a:gd name="T5" fmla="*/ 0 h 338"/>
                    <a:gd name="T6" fmla="*/ 3 w 124"/>
                    <a:gd name="T7" fmla="*/ 0 h 338"/>
                    <a:gd name="T8" fmla="*/ 4 w 124"/>
                    <a:gd name="T9" fmla="*/ 0 h 338"/>
                    <a:gd name="T10" fmla="*/ 4 w 124"/>
                    <a:gd name="T11" fmla="*/ 10 h 338"/>
                    <a:gd name="T12" fmla="*/ 3 w 124"/>
                    <a:gd name="T13" fmla="*/ 10 h 338"/>
                    <a:gd name="T14" fmla="*/ 2 w 124"/>
                    <a:gd name="T15" fmla="*/ 10 h 338"/>
                    <a:gd name="T16" fmla="*/ 0 w 124"/>
                    <a:gd name="T17" fmla="*/ 1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338">
                      <a:moveTo>
                        <a:pt x="0" y="338"/>
                      </a:moveTo>
                      <a:lnTo>
                        <a:pt x="1" y="7"/>
                      </a:lnTo>
                      <a:lnTo>
                        <a:pt x="27" y="2"/>
                      </a:lnTo>
                      <a:lnTo>
                        <a:pt x="75" y="0"/>
                      </a:lnTo>
                      <a:lnTo>
                        <a:pt x="124" y="9"/>
                      </a:lnTo>
                      <a:lnTo>
                        <a:pt x="124" y="337"/>
                      </a:lnTo>
                      <a:lnTo>
                        <a:pt x="86" y="338"/>
                      </a:lnTo>
                      <a:lnTo>
                        <a:pt x="39" y="337"/>
                      </a:lnTo>
                      <a:lnTo>
                        <a:pt x="0" y="33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7" name="Freeform 103"/>
                <p:cNvSpPr>
                  <a:spLocks/>
                </p:cNvSpPr>
                <p:nvPr/>
              </p:nvSpPr>
              <p:spPr bwMode="auto">
                <a:xfrm>
                  <a:off x="4671" y="3078"/>
                  <a:ext cx="40" cy="169"/>
                </a:xfrm>
                <a:custGeom>
                  <a:avLst/>
                  <a:gdLst>
                    <a:gd name="T0" fmla="*/ 0 w 78"/>
                    <a:gd name="T1" fmla="*/ 10 h 339"/>
                    <a:gd name="T2" fmla="*/ 1 w 78"/>
                    <a:gd name="T3" fmla="*/ 0 h 339"/>
                    <a:gd name="T4" fmla="*/ 1 w 78"/>
                    <a:gd name="T5" fmla="*/ 0 h 339"/>
                    <a:gd name="T6" fmla="*/ 3 w 78"/>
                    <a:gd name="T7" fmla="*/ 0 h 339"/>
                    <a:gd name="T8" fmla="*/ 3 w 78"/>
                    <a:gd name="T9" fmla="*/ 10 h 339"/>
                    <a:gd name="T10" fmla="*/ 2 w 78"/>
                    <a:gd name="T11" fmla="*/ 10 h 339"/>
                    <a:gd name="T12" fmla="*/ 0 w 78"/>
                    <a:gd name="T13" fmla="*/ 10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339">
                      <a:moveTo>
                        <a:pt x="0" y="335"/>
                      </a:moveTo>
                      <a:lnTo>
                        <a:pt x="1" y="6"/>
                      </a:lnTo>
                      <a:lnTo>
                        <a:pt x="27" y="0"/>
                      </a:lnTo>
                      <a:lnTo>
                        <a:pt x="78" y="10"/>
                      </a:lnTo>
                      <a:lnTo>
                        <a:pt x="78" y="337"/>
                      </a:lnTo>
                      <a:lnTo>
                        <a:pt x="45" y="339"/>
                      </a:lnTo>
                      <a:lnTo>
                        <a:pt x="0" y="335"/>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8" name="Freeform 104"/>
                <p:cNvSpPr>
                  <a:spLocks/>
                </p:cNvSpPr>
                <p:nvPr/>
              </p:nvSpPr>
              <p:spPr bwMode="auto">
                <a:xfrm>
                  <a:off x="4679" y="3079"/>
                  <a:ext cx="19" cy="169"/>
                </a:xfrm>
                <a:custGeom>
                  <a:avLst/>
                  <a:gdLst>
                    <a:gd name="T0" fmla="*/ 1 w 38"/>
                    <a:gd name="T1" fmla="*/ 10 h 339"/>
                    <a:gd name="T2" fmla="*/ 0 w 38"/>
                    <a:gd name="T3" fmla="*/ 0 h 339"/>
                    <a:gd name="T4" fmla="*/ 1 w 38"/>
                    <a:gd name="T5" fmla="*/ 0 h 339"/>
                    <a:gd name="T6" fmla="*/ 2 w 38"/>
                    <a:gd name="T7" fmla="*/ 0 h 339"/>
                    <a:gd name="T8" fmla="*/ 2 w 38"/>
                    <a:gd name="T9" fmla="*/ 10 h 339"/>
                    <a:gd name="T10" fmla="*/ 1 w 38"/>
                    <a:gd name="T11" fmla="*/ 10 h 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39">
                      <a:moveTo>
                        <a:pt x="2" y="336"/>
                      </a:moveTo>
                      <a:lnTo>
                        <a:pt x="0" y="7"/>
                      </a:lnTo>
                      <a:lnTo>
                        <a:pt x="14" y="0"/>
                      </a:lnTo>
                      <a:lnTo>
                        <a:pt x="38" y="6"/>
                      </a:lnTo>
                      <a:lnTo>
                        <a:pt x="38" y="339"/>
                      </a:lnTo>
                      <a:lnTo>
                        <a:pt x="2" y="336"/>
                      </a:lnTo>
                      <a:close/>
                    </a:path>
                  </a:pathLst>
                </a:custGeom>
                <a:solidFill>
                  <a:srgbClr val="F2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51209" name="Group 105"/>
          <p:cNvGrpSpPr>
            <a:grpSpLocks/>
          </p:cNvGrpSpPr>
          <p:nvPr/>
        </p:nvGrpSpPr>
        <p:grpSpPr bwMode="auto">
          <a:xfrm>
            <a:off x="1524000" y="6324600"/>
            <a:ext cx="1752600" cy="657225"/>
            <a:chOff x="384" y="3504"/>
            <a:chExt cx="2304" cy="864"/>
          </a:xfrm>
        </p:grpSpPr>
        <p:grpSp>
          <p:nvGrpSpPr>
            <p:cNvPr id="51225" name="Group 106"/>
            <p:cNvGrpSpPr>
              <a:grpSpLocks/>
            </p:cNvGrpSpPr>
            <p:nvPr/>
          </p:nvGrpSpPr>
          <p:grpSpPr bwMode="auto">
            <a:xfrm>
              <a:off x="873" y="3504"/>
              <a:ext cx="345" cy="440"/>
              <a:chOff x="873" y="3504"/>
              <a:chExt cx="345" cy="440"/>
            </a:xfrm>
          </p:grpSpPr>
          <p:sp>
            <p:nvSpPr>
              <p:cNvPr id="51283" name="Rectangle 107"/>
              <p:cNvSpPr>
                <a:spLocks noChangeArrowheads="1"/>
              </p:cNvSpPr>
              <p:nvPr/>
            </p:nvSpPr>
            <p:spPr bwMode="auto">
              <a:xfrm rot="2498013">
                <a:off x="873" y="3841"/>
                <a:ext cx="216" cy="50"/>
              </a:xfrm>
              <a:prstGeom prst="rect">
                <a:avLst/>
              </a:prstGeom>
              <a:solidFill>
                <a:srgbClr val="FF99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84" name="Group 108"/>
              <p:cNvGrpSpPr>
                <a:grpSpLocks/>
              </p:cNvGrpSpPr>
              <p:nvPr/>
            </p:nvGrpSpPr>
            <p:grpSpPr bwMode="auto">
              <a:xfrm rot="2582359">
                <a:off x="1015" y="3504"/>
                <a:ext cx="203" cy="440"/>
                <a:chOff x="4649" y="3078"/>
                <a:chExt cx="87" cy="189"/>
              </a:xfrm>
            </p:grpSpPr>
            <p:sp>
              <p:nvSpPr>
                <p:cNvPr id="51285" name="Freeform 109"/>
                <p:cNvSpPr>
                  <a:spLocks/>
                </p:cNvSpPr>
                <p:nvPr/>
              </p:nvSpPr>
              <p:spPr bwMode="auto">
                <a:xfrm>
                  <a:off x="4649" y="3247"/>
                  <a:ext cx="87" cy="20"/>
                </a:xfrm>
                <a:custGeom>
                  <a:avLst/>
                  <a:gdLst>
                    <a:gd name="T0" fmla="*/ 1 w 173"/>
                    <a:gd name="T1" fmla="*/ 1 h 42"/>
                    <a:gd name="T2" fmla="*/ 0 w 173"/>
                    <a:gd name="T3" fmla="*/ 0 h 42"/>
                    <a:gd name="T4" fmla="*/ 3 w 173"/>
                    <a:gd name="T5" fmla="*/ 0 h 42"/>
                    <a:gd name="T6" fmla="*/ 6 w 173"/>
                    <a:gd name="T7" fmla="*/ 0 h 42"/>
                    <a:gd name="T8" fmla="*/ 6 w 173"/>
                    <a:gd name="T9" fmla="*/ 1 h 42"/>
                    <a:gd name="T10" fmla="*/ 6 w 173"/>
                    <a:gd name="T11" fmla="*/ 1 h 42"/>
                    <a:gd name="T12" fmla="*/ 5 w 173"/>
                    <a:gd name="T13" fmla="*/ 1 h 42"/>
                    <a:gd name="T14" fmla="*/ 4 w 173"/>
                    <a:gd name="T15" fmla="*/ 1 h 42"/>
                    <a:gd name="T16" fmla="*/ 3 w 173"/>
                    <a:gd name="T17" fmla="*/ 1 h 42"/>
                    <a:gd name="T18" fmla="*/ 2 w 173"/>
                    <a:gd name="T19" fmla="*/ 1 h 42"/>
                    <a:gd name="T20" fmla="*/ 1 w 173"/>
                    <a:gd name="T21" fmla="*/ 1 h 42"/>
                    <a:gd name="T22" fmla="*/ 1 w 173"/>
                    <a:gd name="T23" fmla="*/ 1 h 42"/>
                    <a:gd name="T24" fmla="*/ 1 w 173"/>
                    <a:gd name="T25" fmla="*/ 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42">
                      <a:moveTo>
                        <a:pt x="2" y="42"/>
                      </a:moveTo>
                      <a:lnTo>
                        <a:pt x="0" y="3"/>
                      </a:lnTo>
                      <a:lnTo>
                        <a:pt x="84" y="0"/>
                      </a:lnTo>
                      <a:lnTo>
                        <a:pt x="173" y="4"/>
                      </a:lnTo>
                      <a:lnTo>
                        <a:pt x="173" y="40"/>
                      </a:lnTo>
                      <a:lnTo>
                        <a:pt x="166" y="40"/>
                      </a:lnTo>
                      <a:lnTo>
                        <a:pt x="146" y="40"/>
                      </a:lnTo>
                      <a:lnTo>
                        <a:pt x="120" y="40"/>
                      </a:lnTo>
                      <a:lnTo>
                        <a:pt x="89" y="40"/>
                      </a:lnTo>
                      <a:lnTo>
                        <a:pt x="58" y="40"/>
                      </a:lnTo>
                      <a:lnTo>
                        <a:pt x="30" y="41"/>
                      </a:lnTo>
                      <a:lnTo>
                        <a:pt x="10" y="41"/>
                      </a:lnTo>
                      <a:lnTo>
                        <a:pt x="2" y="42"/>
                      </a:lnTo>
                      <a:close/>
                    </a:path>
                  </a:pathLst>
                </a:custGeom>
                <a:solidFill>
                  <a:srgbClr val="724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6" name="Freeform 110"/>
                <p:cNvSpPr>
                  <a:spLocks/>
                </p:cNvSpPr>
                <p:nvPr/>
              </p:nvSpPr>
              <p:spPr bwMode="auto">
                <a:xfrm>
                  <a:off x="4660" y="3248"/>
                  <a:ext cx="64" cy="18"/>
                </a:xfrm>
                <a:custGeom>
                  <a:avLst/>
                  <a:gdLst>
                    <a:gd name="T0" fmla="*/ 0 w 128"/>
                    <a:gd name="T1" fmla="*/ 2 h 34"/>
                    <a:gd name="T2" fmla="*/ 1 w 128"/>
                    <a:gd name="T3" fmla="*/ 1 h 34"/>
                    <a:gd name="T4" fmla="*/ 4 w 128"/>
                    <a:gd name="T5" fmla="*/ 0 h 34"/>
                    <a:gd name="T6" fmla="*/ 4 w 128"/>
                    <a:gd name="T7" fmla="*/ 2 h 34"/>
                    <a:gd name="T8" fmla="*/ 0 w 128"/>
                    <a:gd name="T9" fmla="*/ 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4">
                      <a:moveTo>
                        <a:pt x="0" y="34"/>
                      </a:moveTo>
                      <a:lnTo>
                        <a:pt x="3" y="3"/>
                      </a:lnTo>
                      <a:lnTo>
                        <a:pt x="127" y="0"/>
                      </a:lnTo>
                      <a:lnTo>
                        <a:pt x="128" y="33"/>
                      </a:lnTo>
                      <a:lnTo>
                        <a:pt x="0" y="3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7" name="Freeform 111"/>
                <p:cNvSpPr>
                  <a:spLocks/>
                </p:cNvSpPr>
                <p:nvPr/>
              </p:nvSpPr>
              <p:spPr bwMode="auto">
                <a:xfrm>
                  <a:off x="4673" y="3249"/>
                  <a:ext cx="35" cy="17"/>
                </a:xfrm>
                <a:custGeom>
                  <a:avLst/>
                  <a:gdLst>
                    <a:gd name="T0" fmla="*/ 0 w 70"/>
                    <a:gd name="T1" fmla="*/ 2 h 33"/>
                    <a:gd name="T2" fmla="*/ 0 w 70"/>
                    <a:gd name="T3" fmla="*/ 0 h 33"/>
                    <a:gd name="T4" fmla="*/ 3 w 70"/>
                    <a:gd name="T5" fmla="*/ 0 h 33"/>
                    <a:gd name="T6" fmla="*/ 3 w 70"/>
                    <a:gd name="T7" fmla="*/ 1 h 33"/>
                    <a:gd name="T8" fmla="*/ 3 w 70"/>
                    <a:gd name="T9" fmla="*/ 1 h 33"/>
                    <a:gd name="T10" fmla="*/ 2 w 70"/>
                    <a:gd name="T11" fmla="*/ 1 h 33"/>
                    <a:gd name="T12" fmla="*/ 2 w 70"/>
                    <a:gd name="T13" fmla="*/ 1 h 33"/>
                    <a:gd name="T14" fmla="*/ 2 w 70"/>
                    <a:gd name="T15" fmla="*/ 1 h 33"/>
                    <a:gd name="T16" fmla="*/ 1 w 70"/>
                    <a:gd name="T17" fmla="*/ 1 h 33"/>
                    <a:gd name="T18" fmla="*/ 1 w 70"/>
                    <a:gd name="T19" fmla="*/ 1 h 33"/>
                    <a:gd name="T20" fmla="*/ 1 w 70"/>
                    <a:gd name="T21" fmla="*/ 1 h 33"/>
                    <a:gd name="T22" fmla="*/ 0 w 70"/>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3">
                      <a:moveTo>
                        <a:pt x="0" y="33"/>
                      </a:moveTo>
                      <a:lnTo>
                        <a:pt x="0" y="0"/>
                      </a:lnTo>
                      <a:lnTo>
                        <a:pt x="70" y="0"/>
                      </a:lnTo>
                      <a:lnTo>
                        <a:pt x="68" y="32"/>
                      </a:lnTo>
                      <a:lnTo>
                        <a:pt x="65" y="32"/>
                      </a:lnTo>
                      <a:lnTo>
                        <a:pt x="58" y="32"/>
                      </a:lnTo>
                      <a:lnTo>
                        <a:pt x="46" y="32"/>
                      </a:lnTo>
                      <a:lnTo>
                        <a:pt x="34" y="31"/>
                      </a:lnTo>
                      <a:lnTo>
                        <a:pt x="21" y="31"/>
                      </a:lnTo>
                      <a:lnTo>
                        <a:pt x="11" y="32"/>
                      </a:lnTo>
                      <a:lnTo>
                        <a:pt x="2" y="32"/>
                      </a:lnTo>
                      <a:lnTo>
                        <a:pt x="0" y="3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8" name="Freeform 112"/>
                <p:cNvSpPr>
                  <a:spLocks/>
                </p:cNvSpPr>
                <p:nvPr/>
              </p:nvSpPr>
              <p:spPr bwMode="auto">
                <a:xfrm>
                  <a:off x="4682" y="3250"/>
                  <a:ext cx="14" cy="15"/>
                </a:xfrm>
                <a:custGeom>
                  <a:avLst/>
                  <a:gdLst>
                    <a:gd name="T0" fmla="*/ 0 w 27"/>
                    <a:gd name="T1" fmla="*/ 0 h 31"/>
                    <a:gd name="T2" fmla="*/ 1 w 27"/>
                    <a:gd name="T3" fmla="*/ 0 h 31"/>
                    <a:gd name="T4" fmla="*/ 1 w 27"/>
                    <a:gd name="T5" fmla="*/ 0 h 31"/>
                    <a:gd name="T6" fmla="*/ 1 w 27"/>
                    <a:gd name="T7" fmla="*/ 0 h 31"/>
                    <a:gd name="T8" fmla="*/ 0 w 2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1">
                      <a:moveTo>
                        <a:pt x="0" y="30"/>
                      </a:moveTo>
                      <a:lnTo>
                        <a:pt x="1" y="0"/>
                      </a:lnTo>
                      <a:lnTo>
                        <a:pt x="26" y="1"/>
                      </a:lnTo>
                      <a:lnTo>
                        <a:pt x="27" y="31"/>
                      </a:lnTo>
                      <a:lnTo>
                        <a:pt x="0" y="30"/>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9" name="Freeform 113"/>
                <p:cNvSpPr>
                  <a:spLocks/>
                </p:cNvSpPr>
                <p:nvPr/>
              </p:nvSpPr>
              <p:spPr bwMode="auto">
                <a:xfrm>
                  <a:off x="4649" y="3079"/>
                  <a:ext cx="87" cy="172"/>
                </a:xfrm>
                <a:custGeom>
                  <a:avLst/>
                  <a:gdLst>
                    <a:gd name="T0" fmla="*/ 0 w 174"/>
                    <a:gd name="T1" fmla="*/ 10 h 345"/>
                    <a:gd name="T2" fmla="*/ 0 w 174"/>
                    <a:gd name="T3" fmla="*/ 0 h 345"/>
                    <a:gd name="T4" fmla="*/ 1 w 174"/>
                    <a:gd name="T5" fmla="*/ 0 h 345"/>
                    <a:gd name="T6" fmla="*/ 2 w 174"/>
                    <a:gd name="T7" fmla="*/ 0 h 345"/>
                    <a:gd name="T8" fmla="*/ 2 w 174"/>
                    <a:gd name="T9" fmla="*/ 0 h 345"/>
                    <a:gd name="T10" fmla="*/ 3 w 174"/>
                    <a:gd name="T11" fmla="*/ 0 h 345"/>
                    <a:gd name="T12" fmla="*/ 4 w 174"/>
                    <a:gd name="T13" fmla="*/ 0 h 345"/>
                    <a:gd name="T14" fmla="*/ 4 w 174"/>
                    <a:gd name="T15" fmla="*/ 0 h 345"/>
                    <a:gd name="T16" fmla="*/ 5 w 174"/>
                    <a:gd name="T17" fmla="*/ 0 h 345"/>
                    <a:gd name="T18" fmla="*/ 6 w 174"/>
                    <a:gd name="T19" fmla="*/ 0 h 345"/>
                    <a:gd name="T20" fmla="*/ 6 w 174"/>
                    <a:gd name="T21" fmla="*/ 10 h 345"/>
                    <a:gd name="T22" fmla="*/ 4 w 174"/>
                    <a:gd name="T23" fmla="*/ 10 h 345"/>
                    <a:gd name="T24" fmla="*/ 2 w 174"/>
                    <a:gd name="T25" fmla="*/ 10 h 345"/>
                    <a:gd name="T26" fmla="*/ 0 w 174"/>
                    <a:gd name="T27" fmla="*/ 10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345">
                      <a:moveTo>
                        <a:pt x="0" y="345"/>
                      </a:moveTo>
                      <a:lnTo>
                        <a:pt x="0" y="18"/>
                      </a:lnTo>
                      <a:lnTo>
                        <a:pt x="22" y="8"/>
                      </a:lnTo>
                      <a:lnTo>
                        <a:pt x="44" y="3"/>
                      </a:lnTo>
                      <a:lnTo>
                        <a:pt x="64" y="0"/>
                      </a:lnTo>
                      <a:lnTo>
                        <a:pt x="86" y="0"/>
                      </a:lnTo>
                      <a:lnTo>
                        <a:pt x="107" y="3"/>
                      </a:lnTo>
                      <a:lnTo>
                        <a:pt x="128" y="7"/>
                      </a:lnTo>
                      <a:lnTo>
                        <a:pt x="150" y="13"/>
                      </a:lnTo>
                      <a:lnTo>
                        <a:pt x="171" y="20"/>
                      </a:lnTo>
                      <a:lnTo>
                        <a:pt x="174" y="341"/>
                      </a:lnTo>
                      <a:lnTo>
                        <a:pt x="124" y="337"/>
                      </a:lnTo>
                      <a:lnTo>
                        <a:pt x="46" y="337"/>
                      </a:lnTo>
                      <a:lnTo>
                        <a:pt x="0" y="345"/>
                      </a:lnTo>
                      <a:close/>
                    </a:path>
                  </a:pathLst>
                </a:custGeom>
                <a:solidFill>
                  <a:srgbClr val="8E7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0" name="Freeform 114"/>
                <p:cNvSpPr>
                  <a:spLocks/>
                </p:cNvSpPr>
                <p:nvPr/>
              </p:nvSpPr>
              <p:spPr bwMode="auto">
                <a:xfrm>
                  <a:off x="4658" y="3080"/>
                  <a:ext cx="62" cy="168"/>
                </a:xfrm>
                <a:custGeom>
                  <a:avLst/>
                  <a:gdLst>
                    <a:gd name="T0" fmla="*/ 0 w 124"/>
                    <a:gd name="T1" fmla="*/ 10 h 338"/>
                    <a:gd name="T2" fmla="*/ 1 w 124"/>
                    <a:gd name="T3" fmla="*/ 0 h 338"/>
                    <a:gd name="T4" fmla="*/ 1 w 124"/>
                    <a:gd name="T5" fmla="*/ 0 h 338"/>
                    <a:gd name="T6" fmla="*/ 3 w 124"/>
                    <a:gd name="T7" fmla="*/ 0 h 338"/>
                    <a:gd name="T8" fmla="*/ 4 w 124"/>
                    <a:gd name="T9" fmla="*/ 0 h 338"/>
                    <a:gd name="T10" fmla="*/ 4 w 124"/>
                    <a:gd name="T11" fmla="*/ 10 h 338"/>
                    <a:gd name="T12" fmla="*/ 3 w 124"/>
                    <a:gd name="T13" fmla="*/ 10 h 338"/>
                    <a:gd name="T14" fmla="*/ 2 w 124"/>
                    <a:gd name="T15" fmla="*/ 10 h 338"/>
                    <a:gd name="T16" fmla="*/ 0 w 124"/>
                    <a:gd name="T17" fmla="*/ 1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338">
                      <a:moveTo>
                        <a:pt x="0" y="338"/>
                      </a:moveTo>
                      <a:lnTo>
                        <a:pt x="1" y="7"/>
                      </a:lnTo>
                      <a:lnTo>
                        <a:pt x="27" y="2"/>
                      </a:lnTo>
                      <a:lnTo>
                        <a:pt x="75" y="0"/>
                      </a:lnTo>
                      <a:lnTo>
                        <a:pt x="124" y="9"/>
                      </a:lnTo>
                      <a:lnTo>
                        <a:pt x="124" y="337"/>
                      </a:lnTo>
                      <a:lnTo>
                        <a:pt x="86" y="338"/>
                      </a:lnTo>
                      <a:lnTo>
                        <a:pt x="39" y="337"/>
                      </a:lnTo>
                      <a:lnTo>
                        <a:pt x="0" y="33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1" name="Freeform 115"/>
                <p:cNvSpPr>
                  <a:spLocks/>
                </p:cNvSpPr>
                <p:nvPr/>
              </p:nvSpPr>
              <p:spPr bwMode="auto">
                <a:xfrm>
                  <a:off x="4671" y="3078"/>
                  <a:ext cx="40" cy="169"/>
                </a:xfrm>
                <a:custGeom>
                  <a:avLst/>
                  <a:gdLst>
                    <a:gd name="T0" fmla="*/ 0 w 78"/>
                    <a:gd name="T1" fmla="*/ 10 h 339"/>
                    <a:gd name="T2" fmla="*/ 1 w 78"/>
                    <a:gd name="T3" fmla="*/ 0 h 339"/>
                    <a:gd name="T4" fmla="*/ 1 w 78"/>
                    <a:gd name="T5" fmla="*/ 0 h 339"/>
                    <a:gd name="T6" fmla="*/ 3 w 78"/>
                    <a:gd name="T7" fmla="*/ 0 h 339"/>
                    <a:gd name="T8" fmla="*/ 3 w 78"/>
                    <a:gd name="T9" fmla="*/ 10 h 339"/>
                    <a:gd name="T10" fmla="*/ 2 w 78"/>
                    <a:gd name="T11" fmla="*/ 10 h 339"/>
                    <a:gd name="T12" fmla="*/ 0 w 78"/>
                    <a:gd name="T13" fmla="*/ 10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339">
                      <a:moveTo>
                        <a:pt x="0" y="335"/>
                      </a:moveTo>
                      <a:lnTo>
                        <a:pt x="1" y="6"/>
                      </a:lnTo>
                      <a:lnTo>
                        <a:pt x="27" y="0"/>
                      </a:lnTo>
                      <a:lnTo>
                        <a:pt x="78" y="10"/>
                      </a:lnTo>
                      <a:lnTo>
                        <a:pt x="78" y="337"/>
                      </a:lnTo>
                      <a:lnTo>
                        <a:pt x="45" y="339"/>
                      </a:lnTo>
                      <a:lnTo>
                        <a:pt x="0" y="335"/>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2" name="Freeform 116"/>
                <p:cNvSpPr>
                  <a:spLocks/>
                </p:cNvSpPr>
                <p:nvPr/>
              </p:nvSpPr>
              <p:spPr bwMode="auto">
                <a:xfrm>
                  <a:off x="4679" y="3079"/>
                  <a:ext cx="19" cy="169"/>
                </a:xfrm>
                <a:custGeom>
                  <a:avLst/>
                  <a:gdLst>
                    <a:gd name="T0" fmla="*/ 1 w 38"/>
                    <a:gd name="T1" fmla="*/ 10 h 339"/>
                    <a:gd name="T2" fmla="*/ 0 w 38"/>
                    <a:gd name="T3" fmla="*/ 0 h 339"/>
                    <a:gd name="T4" fmla="*/ 1 w 38"/>
                    <a:gd name="T5" fmla="*/ 0 h 339"/>
                    <a:gd name="T6" fmla="*/ 2 w 38"/>
                    <a:gd name="T7" fmla="*/ 0 h 339"/>
                    <a:gd name="T8" fmla="*/ 2 w 38"/>
                    <a:gd name="T9" fmla="*/ 10 h 339"/>
                    <a:gd name="T10" fmla="*/ 1 w 38"/>
                    <a:gd name="T11" fmla="*/ 10 h 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39">
                      <a:moveTo>
                        <a:pt x="2" y="336"/>
                      </a:moveTo>
                      <a:lnTo>
                        <a:pt x="0" y="7"/>
                      </a:lnTo>
                      <a:lnTo>
                        <a:pt x="14" y="0"/>
                      </a:lnTo>
                      <a:lnTo>
                        <a:pt x="38" y="6"/>
                      </a:lnTo>
                      <a:lnTo>
                        <a:pt x="38" y="339"/>
                      </a:lnTo>
                      <a:lnTo>
                        <a:pt x="2" y="336"/>
                      </a:lnTo>
                      <a:close/>
                    </a:path>
                  </a:pathLst>
                </a:custGeom>
                <a:solidFill>
                  <a:srgbClr val="F2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226" name="Group 117"/>
            <p:cNvGrpSpPr>
              <a:grpSpLocks/>
            </p:cNvGrpSpPr>
            <p:nvPr/>
          </p:nvGrpSpPr>
          <p:grpSpPr bwMode="auto">
            <a:xfrm>
              <a:off x="384" y="3696"/>
              <a:ext cx="192" cy="385"/>
              <a:chOff x="576" y="3600"/>
              <a:chExt cx="192" cy="385"/>
            </a:xfrm>
          </p:grpSpPr>
          <p:sp>
            <p:nvSpPr>
              <p:cNvPr id="51272" name="Rectangle 118"/>
              <p:cNvSpPr>
                <a:spLocks noChangeArrowheads="1"/>
              </p:cNvSpPr>
              <p:nvPr/>
            </p:nvSpPr>
            <p:spPr bwMode="auto">
              <a:xfrm>
                <a:off x="576" y="3937"/>
                <a:ext cx="192" cy="48"/>
              </a:xfrm>
              <a:prstGeom prst="rect">
                <a:avLst/>
              </a:prstGeom>
              <a:solidFill>
                <a:srgbClr val="FF99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73" name="Group 119"/>
              <p:cNvGrpSpPr>
                <a:grpSpLocks/>
              </p:cNvGrpSpPr>
              <p:nvPr/>
            </p:nvGrpSpPr>
            <p:grpSpPr bwMode="auto">
              <a:xfrm>
                <a:off x="582" y="3600"/>
                <a:ext cx="179" cy="385"/>
                <a:chOff x="4432" y="3080"/>
                <a:chExt cx="88" cy="189"/>
              </a:xfrm>
            </p:grpSpPr>
            <p:sp>
              <p:nvSpPr>
                <p:cNvPr id="51274" name="Freeform 120"/>
                <p:cNvSpPr>
                  <a:spLocks/>
                </p:cNvSpPr>
                <p:nvPr/>
              </p:nvSpPr>
              <p:spPr bwMode="auto">
                <a:xfrm>
                  <a:off x="4433" y="3246"/>
                  <a:ext cx="87" cy="23"/>
                </a:xfrm>
                <a:custGeom>
                  <a:avLst/>
                  <a:gdLst>
                    <a:gd name="T0" fmla="*/ 1 w 174"/>
                    <a:gd name="T1" fmla="*/ 2 h 46"/>
                    <a:gd name="T2" fmla="*/ 0 w 174"/>
                    <a:gd name="T3" fmla="*/ 1 h 46"/>
                    <a:gd name="T4" fmla="*/ 3 w 174"/>
                    <a:gd name="T5" fmla="*/ 0 h 46"/>
                    <a:gd name="T6" fmla="*/ 6 w 174"/>
                    <a:gd name="T7" fmla="*/ 1 h 46"/>
                    <a:gd name="T8" fmla="*/ 6 w 174"/>
                    <a:gd name="T9" fmla="*/ 2 h 46"/>
                    <a:gd name="T10" fmla="*/ 6 w 174"/>
                    <a:gd name="T11" fmla="*/ 2 h 46"/>
                    <a:gd name="T12" fmla="*/ 5 w 174"/>
                    <a:gd name="T13" fmla="*/ 2 h 46"/>
                    <a:gd name="T14" fmla="*/ 4 w 174"/>
                    <a:gd name="T15" fmla="*/ 2 h 46"/>
                    <a:gd name="T16" fmla="*/ 3 w 174"/>
                    <a:gd name="T17" fmla="*/ 2 h 46"/>
                    <a:gd name="T18" fmla="*/ 2 w 174"/>
                    <a:gd name="T19" fmla="*/ 2 h 46"/>
                    <a:gd name="T20" fmla="*/ 1 w 174"/>
                    <a:gd name="T21" fmla="*/ 2 h 46"/>
                    <a:gd name="T22" fmla="*/ 1 w 174"/>
                    <a:gd name="T23" fmla="*/ 2 h 46"/>
                    <a:gd name="T24" fmla="*/ 1 w 174"/>
                    <a:gd name="T25" fmla="*/ 2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46">
                      <a:moveTo>
                        <a:pt x="2" y="46"/>
                      </a:moveTo>
                      <a:lnTo>
                        <a:pt x="0" y="7"/>
                      </a:lnTo>
                      <a:lnTo>
                        <a:pt x="85" y="0"/>
                      </a:lnTo>
                      <a:lnTo>
                        <a:pt x="171" y="1"/>
                      </a:lnTo>
                      <a:lnTo>
                        <a:pt x="174" y="44"/>
                      </a:lnTo>
                      <a:lnTo>
                        <a:pt x="167" y="44"/>
                      </a:lnTo>
                      <a:lnTo>
                        <a:pt x="147" y="44"/>
                      </a:lnTo>
                      <a:lnTo>
                        <a:pt x="121" y="44"/>
                      </a:lnTo>
                      <a:lnTo>
                        <a:pt x="90" y="44"/>
                      </a:lnTo>
                      <a:lnTo>
                        <a:pt x="57" y="44"/>
                      </a:lnTo>
                      <a:lnTo>
                        <a:pt x="31" y="45"/>
                      </a:lnTo>
                      <a:lnTo>
                        <a:pt x="10" y="45"/>
                      </a:lnTo>
                      <a:lnTo>
                        <a:pt x="2" y="46"/>
                      </a:lnTo>
                      <a:close/>
                    </a:path>
                  </a:pathLst>
                </a:custGeom>
                <a:solidFill>
                  <a:srgbClr val="724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5" name="Freeform 121"/>
                <p:cNvSpPr>
                  <a:spLocks/>
                </p:cNvSpPr>
                <p:nvPr/>
              </p:nvSpPr>
              <p:spPr bwMode="auto">
                <a:xfrm>
                  <a:off x="4446" y="3250"/>
                  <a:ext cx="61" cy="17"/>
                </a:xfrm>
                <a:custGeom>
                  <a:avLst/>
                  <a:gdLst>
                    <a:gd name="T0" fmla="*/ 0 w 123"/>
                    <a:gd name="T1" fmla="*/ 1 h 35"/>
                    <a:gd name="T2" fmla="*/ 0 w 123"/>
                    <a:gd name="T3" fmla="*/ 0 h 35"/>
                    <a:gd name="T4" fmla="*/ 3 w 123"/>
                    <a:gd name="T5" fmla="*/ 0 h 35"/>
                    <a:gd name="T6" fmla="*/ 3 w 123"/>
                    <a:gd name="T7" fmla="*/ 1 h 35"/>
                    <a:gd name="T8" fmla="*/ 0 w 123"/>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35">
                      <a:moveTo>
                        <a:pt x="1" y="35"/>
                      </a:moveTo>
                      <a:lnTo>
                        <a:pt x="0" y="4"/>
                      </a:lnTo>
                      <a:lnTo>
                        <a:pt x="123" y="0"/>
                      </a:lnTo>
                      <a:lnTo>
                        <a:pt x="123" y="34"/>
                      </a:lnTo>
                      <a:lnTo>
                        <a:pt x="1" y="3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6" name="Freeform 122"/>
                <p:cNvSpPr>
                  <a:spLocks/>
                </p:cNvSpPr>
                <p:nvPr/>
              </p:nvSpPr>
              <p:spPr bwMode="auto">
                <a:xfrm>
                  <a:off x="4457" y="3250"/>
                  <a:ext cx="35" cy="17"/>
                </a:xfrm>
                <a:custGeom>
                  <a:avLst/>
                  <a:gdLst>
                    <a:gd name="T0" fmla="*/ 0 w 70"/>
                    <a:gd name="T1" fmla="*/ 1 h 35"/>
                    <a:gd name="T2" fmla="*/ 0 w 70"/>
                    <a:gd name="T3" fmla="*/ 0 h 35"/>
                    <a:gd name="T4" fmla="*/ 3 w 70"/>
                    <a:gd name="T5" fmla="*/ 0 h 35"/>
                    <a:gd name="T6" fmla="*/ 3 w 70"/>
                    <a:gd name="T7" fmla="*/ 1 h 35"/>
                    <a:gd name="T8" fmla="*/ 3 w 70"/>
                    <a:gd name="T9" fmla="*/ 1 h 35"/>
                    <a:gd name="T10" fmla="*/ 2 w 70"/>
                    <a:gd name="T11" fmla="*/ 1 h 35"/>
                    <a:gd name="T12" fmla="*/ 2 w 70"/>
                    <a:gd name="T13" fmla="*/ 1 h 35"/>
                    <a:gd name="T14" fmla="*/ 2 w 70"/>
                    <a:gd name="T15" fmla="*/ 1 h 35"/>
                    <a:gd name="T16" fmla="*/ 1 w 70"/>
                    <a:gd name="T17" fmla="*/ 1 h 35"/>
                    <a:gd name="T18" fmla="*/ 1 w 70"/>
                    <a:gd name="T19" fmla="*/ 1 h 35"/>
                    <a:gd name="T20" fmla="*/ 1 w 70"/>
                    <a:gd name="T21" fmla="*/ 1 h 35"/>
                    <a:gd name="T22" fmla="*/ 0 w 70"/>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5">
                      <a:moveTo>
                        <a:pt x="0" y="35"/>
                      </a:moveTo>
                      <a:lnTo>
                        <a:pt x="0" y="0"/>
                      </a:lnTo>
                      <a:lnTo>
                        <a:pt x="70" y="2"/>
                      </a:lnTo>
                      <a:lnTo>
                        <a:pt x="70" y="34"/>
                      </a:lnTo>
                      <a:lnTo>
                        <a:pt x="67" y="34"/>
                      </a:lnTo>
                      <a:lnTo>
                        <a:pt x="59" y="34"/>
                      </a:lnTo>
                      <a:lnTo>
                        <a:pt x="47" y="34"/>
                      </a:lnTo>
                      <a:lnTo>
                        <a:pt x="35" y="33"/>
                      </a:lnTo>
                      <a:lnTo>
                        <a:pt x="22" y="33"/>
                      </a:lnTo>
                      <a:lnTo>
                        <a:pt x="10" y="34"/>
                      </a:lnTo>
                      <a:lnTo>
                        <a:pt x="2" y="34"/>
                      </a:lnTo>
                      <a:lnTo>
                        <a:pt x="0" y="35"/>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7" name="Freeform 123"/>
                <p:cNvSpPr>
                  <a:spLocks/>
                </p:cNvSpPr>
                <p:nvPr/>
              </p:nvSpPr>
              <p:spPr bwMode="auto">
                <a:xfrm>
                  <a:off x="4466" y="3251"/>
                  <a:ext cx="13" cy="16"/>
                </a:xfrm>
                <a:custGeom>
                  <a:avLst/>
                  <a:gdLst>
                    <a:gd name="T0" fmla="*/ 0 w 27"/>
                    <a:gd name="T1" fmla="*/ 1 h 31"/>
                    <a:gd name="T2" fmla="*/ 0 w 27"/>
                    <a:gd name="T3" fmla="*/ 0 h 31"/>
                    <a:gd name="T4" fmla="*/ 0 w 27"/>
                    <a:gd name="T5" fmla="*/ 0 h 31"/>
                    <a:gd name="T6" fmla="*/ 0 w 27"/>
                    <a:gd name="T7" fmla="*/ 1 h 31"/>
                    <a:gd name="T8" fmla="*/ 0 w 27"/>
                    <a:gd name="T9" fmla="*/ 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1">
                      <a:moveTo>
                        <a:pt x="0" y="30"/>
                      </a:moveTo>
                      <a:lnTo>
                        <a:pt x="2" y="0"/>
                      </a:lnTo>
                      <a:lnTo>
                        <a:pt x="27" y="0"/>
                      </a:lnTo>
                      <a:lnTo>
                        <a:pt x="26" y="31"/>
                      </a:lnTo>
                      <a:lnTo>
                        <a:pt x="0" y="30"/>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8" name="Freeform 124"/>
                <p:cNvSpPr>
                  <a:spLocks/>
                </p:cNvSpPr>
                <p:nvPr/>
              </p:nvSpPr>
              <p:spPr bwMode="auto">
                <a:xfrm>
                  <a:off x="4432" y="3080"/>
                  <a:ext cx="87" cy="173"/>
                </a:xfrm>
                <a:custGeom>
                  <a:avLst/>
                  <a:gdLst>
                    <a:gd name="T0" fmla="*/ 0 w 174"/>
                    <a:gd name="T1" fmla="*/ 10 h 347"/>
                    <a:gd name="T2" fmla="*/ 0 w 174"/>
                    <a:gd name="T3" fmla="*/ 0 h 347"/>
                    <a:gd name="T4" fmla="*/ 1 w 174"/>
                    <a:gd name="T5" fmla="*/ 0 h 347"/>
                    <a:gd name="T6" fmla="*/ 3 w 174"/>
                    <a:gd name="T7" fmla="*/ 0 h 347"/>
                    <a:gd name="T8" fmla="*/ 5 w 174"/>
                    <a:gd name="T9" fmla="*/ 0 h 347"/>
                    <a:gd name="T10" fmla="*/ 6 w 174"/>
                    <a:gd name="T11" fmla="*/ 0 h 347"/>
                    <a:gd name="T12" fmla="*/ 6 w 174"/>
                    <a:gd name="T13" fmla="*/ 10 h 347"/>
                    <a:gd name="T14" fmla="*/ 4 w 174"/>
                    <a:gd name="T15" fmla="*/ 10 h 347"/>
                    <a:gd name="T16" fmla="*/ 2 w 174"/>
                    <a:gd name="T17" fmla="*/ 10 h 347"/>
                    <a:gd name="T18" fmla="*/ 0 w 174"/>
                    <a:gd name="T19" fmla="*/ 10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347">
                      <a:moveTo>
                        <a:pt x="0" y="347"/>
                      </a:moveTo>
                      <a:lnTo>
                        <a:pt x="0" y="20"/>
                      </a:lnTo>
                      <a:lnTo>
                        <a:pt x="25" y="9"/>
                      </a:lnTo>
                      <a:lnTo>
                        <a:pt x="88" y="0"/>
                      </a:lnTo>
                      <a:lnTo>
                        <a:pt x="144" y="13"/>
                      </a:lnTo>
                      <a:lnTo>
                        <a:pt x="174" y="22"/>
                      </a:lnTo>
                      <a:lnTo>
                        <a:pt x="174" y="344"/>
                      </a:lnTo>
                      <a:lnTo>
                        <a:pt x="124" y="339"/>
                      </a:lnTo>
                      <a:lnTo>
                        <a:pt x="46" y="339"/>
                      </a:lnTo>
                      <a:lnTo>
                        <a:pt x="0" y="347"/>
                      </a:lnTo>
                      <a:close/>
                    </a:path>
                  </a:pathLst>
                </a:custGeom>
                <a:solidFill>
                  <a:srgbClr val="9626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9" name="Freeform 125"/>
                <p:cNvSpPr>
                  <a:spLocks/>
                </p:cNvSpPr>
                <p:nvPr/>
              </p:nvSpPr>
              <p:spPr bwMode="auto">
                <a:xfrm>
                  <a:off x="4442" y="3081"/>
                  <a:ext cx="61" cy="169"/>
                </a:xfrm>
                <a:custGeom>
                  <a:avLst/>
                  <a:gdLst>
                    <a:gd name="T0" fmla="*/ 0 w 123"/>
                    <a:gd name="T1" fmla="*/ 11 h 337"/>
                    <a:gd name="T2" fmla="*/ 0 w 123"/>
                    <a:gd name="T3" fmla="*/ 1 h 337"/>
                    <a:gd name="T4" fmla="*/ 0 w 123"/>
                    <a:gd name="T5" fmla="*/ 1 h 337"/>
                    <a:gd name="T6" fmla="*/ 2 w 123"/>
                    <a:gd name="T7" fmla="*/ 0 h 337"/>
                    <a:gd name="T8" fmla="*/ 3 w 123"/>
                    <a:gd name="T9" fmla="*/ 1 h 337"/>
                    <a:gd name="T10" fmla="*/ 3 w 123"/>
                    <a:gd name="T11" fmla="*/ 11 h 337"/>
                    <a:gd name="T12" fmla="*/ 2 w 123"/>
                    <a:gd name="T13" fmla="*/ 11 h 337"/>
                    <a:gd name="T14" fmla="*/ 1 w 123"/>
                    <a:gd name="T15" fmla="*/ 11 h 337"/>
                    <a:gd name="T16" fmla="*/ 0 w 123"/>
                    <a:gd name="T17" fmla="*/ 11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337">
                      <a:moveTo>
                        <a:pt x="0" y="337"/>
                      </a:moveTo>
                      <a:lnTo>
                        <a:pt x="0" y="7"/>
                      </a:lnTo>
                      <a:lnTo>
                        <a:pt x="25" y="1"/>
                      </a:lnTo>
                      <a:lnTo>
                        <a:pt x="74" y="0"/>
                      </a:lnTo>
                      <a:lnTo>
                        <a:pt x="123" y="8"/>
                      </a:lnTo>
                      <a:lnTo>
                        <a:pt x="123" y="335"/>
                      </a:lnTo>
                      <a:lnTo>
                        <a:pt x="85" y="330"/>
                      </a:lnTo>
                      <a:lnTo>
                        <a:pt x="38" y="336"/>
                      </a:lnTo>
                      <a:lnTo>
                        <a:pt x="0" y="337"/>
                      </a:lnTo>
                      <a:close/>
                    </a:path>
                  </a:pathLst>
                </a:custGeom>
                <a:solidFill>
                  <a:srgbClr val="FF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0" name="Freeform 126"/>
                <p:cNvSpPr>
                  <a:spLocks/>
                </p:cNvSpPr>
                <p:nvPr/>
              </p:nvSpPr>
              <p:spPr bwMode="auto">
                <a:xfrm>
                  <a:off x="4455" y="3080"/>
                  <a:ext cx="41" cy="170"/>
                </a:xfrm>
                <a:custGeom>
                  <a:avLst/>
                  <a:gdLst>
                    <a:gd name="T0" fmla="*/ 0 w 83"/>
                    <a:gd name="T1" fmla="*/ 11 h 340"/>
                    <a:gd name="T2" fmla="*/ 0 w 83"/>
                    <a:gd name="T3" fmla="*/ 1 h 340"/>
                    <a:gd name="T4" fmla="*/ 0 w 83"/>
                    <a:gd name="T5" fmla="*/ 0 h 340"/>
                    <a:gd name="T6" fmla="*/ 2 w 83"/>
                    <a:gd name="T7" fmla="*/ 1 h 340"/>
                    <a:gd name="T8" fmla="*/ 2 w 83"/>
                    <a:gd name="T9" fmla="*/ 11 h 340"/>
                    <a:gd name="T10" fmla="*/ 1 w 83"/>
                    <a:gd name="T11" fmla="*/ 11 h 340"/>
                    <a:gd name="T12" fmla="*/ 0 w 83"/>
                    <a:gd name="T13" fmla="*/ 11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40">
                      <a:moveTo>
                        <a:pt x="0" y="336"/>
                      </a:moveTo>
                      <a:lnTo>
                        <a:pt x="1" y="5"/>
                      </a:lnTo>
                      <a:lnTo>
                        <a:pt x="27" y="0"/>
                      </a:lnTo>
                      <a:lnTo>
                        <a:pt x="81" y="12"/>
                      </a:lnTo>
                      <a:lnTo>
                        <a:pt x="83" y="340"/>
                      </a:lnTo>
                      <a:lnTo>
                        <a:pt x="44" y="339"/>
                      </a:lnTo>
                      <a:lnTo>
                        <a:pt x="0" y="336"/>
                      </a:lnTo>
                      <a:close/>
                    </a:path>
                  </a:pathLst>
                </a:custGeom>
                <a:solidFill>
                  <a:srgbClr val="FF5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1" name="Freeform 127"/>
                <p:cNvSpPr>
                  <a:spLocks/>
                </p:cNvSpPr>
                <p:nvPr/>
              </p:nvSpPr>
              <p:spPr bwMode="auto">
                <a:xfrm>
                  <a:off x="4460" y="3080"/>
                  <a:ext cx="28" cy="168"/>
                </a:xfrm>
                <a:custGeom>
                  <a:avLst/>
                  <a:gdLst>
                    <a:gd name="T0" fmla="*/ 0 w 55"/>
                    <a:gd name="T1" fmla="*/ 10 h 338"/>
                    <a:gd name="T2" fmla="*/ 1 w 55"/>
                    <a:gd name="T3" fmla="*/ 0 h 338"/>
                    <a:gd name="T4" fmla="*/ 1 w 55"/>
                    <a:gd name="T5" fmla="*/ 0 h 338"/>
                    <a:gd name="T6" fmla="*/ 2 w 55"/>
                    <a:gd name="T7" fmla="*/ 0 h 338"/>
                    <a:gd name="T8" fmla="*/ 2 w 55"/>
                    <a:gd name="T9" fmla="*/ 10 h 338"/>
                    <a:gd name="T10" fmla="*/ 0 w 55"/>
                    <a:gd name="T11" fmla="*/ 10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38">
                      <a:moveTo>
                        <a:pt x="0" y="334"/>
                      </a:moveTo>
                      <a:lnTo>
                        <a:pt x="2" y="7"/>
                      </a:lnTo>
                      <a:lnTo>
                        <a:pt x="20" y="0"/>
                      </a:lnTo>
                      <a:lnTo>
                        <a:pt x="54" y="11"/>
                      </a:lnTo>
                      <a:lnTo>
                        <a:pt x="55" y="338"/>
                      </a:lnTo>
                      <a:lnTo>
                        <a:pt x="0" y="334"/>
                      </a:lnTo>
                      <a:close/>
                    </a:path>
                  </a:pathLst>
                </a:custGeom>
                <a:solidFill>
                  <a:srgbClr val="FF75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2" name="Freeform 128"/>
                <p:cNvSpPr>
                  <a:spLocks/>
                </p:cNvSpPr>
                <p:nvPr/>
              </p:nvSpPr>
              <p:spPr bwMode="auto">
                <a:xfrm>
                  <a:off x="4466" y="3082"/>
                  <a:ext cx="10" cy="165"/>
                </a:xfrm>
                <a:custGeom>
                  <a:avLst/>
                  <a:gdLst>
                    <a:gd name="T0" fmla="*/ 0 w 21"/>
                    <a:gd name="T1" fmla="*/ 10 h 331"/>
                    <a:gd name="T2" fmla="*/ 0 w 21"/>
                    <a:gd name="T3" fmla="*/ 0 h 331"/>
                    <a:gd name="T4" fmla="*/ 0 w 21"/>
                    <a:gd name="T5" fmla="*/ 0 h 331"/>
                    <a:gd name="T6" fmla="*/ 0 w 21"/>
                    <a:gd name="T7" fmla="*/ 10 h 331"/>
                    <a:gd name="T8" fmla="*/ 0 w 21"/>
                    <a:gd name="T9" fmla="*/ 10 h 3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331">
                      <a:moveTo>
                        <a:pt x="2" y="331"/>
                      </a:moveTo>
                      <a:lnTo>
                        <a:pt x="0" y="0"/>
                      </a:lnTo>
                      <a:lnTo>
                        <a:pt x="21" y="4"/>
                      </a:lnTo>
                      <a:lnTo>
                        <a:pt x="21" y="331"/>
                      </a:lnTo>
                      <a:lnTo>
                        <a:pt x="2" y="331"/>
                      </a:lnTo>
                      <a:close/>
                    </a:path>
                  </a:pathLst>
                </a:custGeom>
                <a:solidFill>
                  <a:srgbClr val="C6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227" name="Group 129"/>
            <p:cNvGrpSpPr>
              <a:grpSpLocks/>
            </p:cNvGrpSpPr>
            <p:nvPr/>
          </p:nvGrpSpPr>
          <p:grpSpPr bwMode="auto">
            <a:xfrm rot="-4324824">
              <a:off x="1479" y="3928"/>
              <a:ext cx="345" cy="440"/>
              <a:chOff x="873" y="3504"/>
              <a:chExt cx="345" cy="440"/>
            </a:xfrm>
          </p:grpSpPr>
          <p:sp>
            <p:nvSpPr>
              <p:cNvPr id="51262" name="Rectangle 130"/>
              <p:cNvSpPr>
                <a:spLocks noChangeArrowheads="1"/>
              </p:cNvSpPr>
              <p:nvPr/>
            </p:nvSpPr>
            <p:spPr bwMode="auto">
              <a:xfrm rot="2498013">
                <a:off x="873" y="3841"/>
                <a:ext cx="216" cy="50"/>
              </a:xfrm>
              <a:prstGeom prst="rect">
                <a:avLst/>
              </a:prstGeom>
              <a:solidFill>
                <a:srgbClr val="FF99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63" name="Group 131"/>
              <p:cNvGrpSpPr>
                <a:grpSpLocks/>
              </p:cNvGrpSpPr>
              <p:nvPr/>
            </p:nvGrpSpPr>
            <p:grpSpPr bwMode="auto">
              <a:xfrm rot="2582359">
                <a:off x="1015" y="3504"/>
                <a:ext cx="203" cy="440"/>
                <a:chOff x="4649" y="3078"/>
                <a:chExt cx="87" cy="189"/>
              </a:xfrm>
            </p:grpSpPr>
            <p:sp>
              <p:nvSpPr>
                <p:cNvPr id="51264" name="Freeform 132"/>
                <p:cNvSpPr>
                  <a:spLocks/>
                </p:cNvSpPr>
                <p:nvPr/>
              </p:nvSpPr>
              <p:spPr bwMode="auto">
                <a:xfrm>
                  <a:off x="4649" y="3247"/>
                  <a:ext cx="87" cy="20"/>
                </a:xfrm>
                <a:custGeom>
                  <a:avLst/>
                  <a:gdLst>
                    <a:gd name="T0" fmla="*/ 1 w 173"/>
                    <a:gd name="T1" fmla="*/ 1 h 42"/>
                    <a:gd name="T2" fmla="*/ 0 w 173"/>
                    <a:gd name="T3" fmla="*/ 0 h 42"/>
                    <a:gd name="T4" fmla="*/ 3 w 173"/>
                    <a:gd name="T5" fmla="*/ 0 h 42"/>
                    <a:gd name="T6" fmla="*/ 6 w 173"/>
                    <a:gd name="T7" fmla="*/ 0 h 42"/>
                    <a:gd name="T8" fmla="*/ 6 w 173"/>
                    <a:gd name="T9" fmla="*/ 1 h 42"/>
                    <a:gd name="T10" fmla="*/ 6 w 173"/>
                    <a:gd name="T11" fmla="*/ 1 h 42"/>
                    <a:gd name="T12" fmla="*/ 5 w 173"/>
                    <a:gd name="T13" fmla="*/ 1 h 42"/>
                    <a:gd name="T14" fmla="*/ 4 w 173"/>
                    <a:gd name="T15" fmla="*/ 1 h 42"/>
                    <a:gd name="T16" fmla="*/ 3 w 173"/>
                    <a:gd name="T17" fmla="*/ 1 h 42"/>
                    <a:gd name="T18" fmla="*/ 2 w 173"/>
                    <a:gd name="T19" fmla="*/ 1 h 42"/>
                    <a:gd name="T20" fmla="*/ 1 w 173"/>
                    <a:gd name="T21" fmla="*/ 1 h 42"/>
                    <a:gd name="T22" fmla="*/ 1 w 173"/>
                    <a:gd name="T23" fmla="*/ 1 h 42"/>
                    <a:gd name="T24" fmla="*/ 1 w 173"/>
                    <a:gd name="T25" fmla="*/ 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42">
                      <a:moveTo>
                        <a:pt x="2" y="42"/>
                      </a:moveTo>
                      <a:lnTo>
                        <a:pt x="0" y="3"/>
                      </a:lnTo>
                      <a:lnTo>
                        <a:pt x="84" y="0"/>
                      </a:lnTo>
                      <a:lnTo>
                        <a:pt x="173" y="4"/>
                      </a:lnTo>
                      <a:lnTo>
                        <a:pt x="173" y="40"/>
                      </a:lnTo>
                      <a:lnTo>
                        <a:pt x="166" y="40"/>
                      </a:lnTo>
                      <a:lnTo>
                        <a:pt x="146" y="40"/>
                      </a:lnTo>
                      <a:lnTo>
                        <a:pt x="120" y="40"/>
                      </a:lnTo>
                      <a:lnTo>
                        <a:pt x="89" y="40"/>
                      </a:lnTo>
                      <a:lnTo>
                        <a:pt x="58" y="40"/>
                      </a:lnTo>
                      <a:lnTo>
                        <a:pt x="30" y="41"/>
                      </a:lnTo>
                      <a:lnTo>
                        <a:pt x="10" y="41"/>
                      </a:lnTo>
                      <a:lnTo>
                        <a:pt x="2" y="42"/>
                      </a:lnTo>
                      <a:close/>
                    </a:path>
                  </a:pathLst>
                </a:custGeom>
                <a:solidFill>
                  <a:srgbClr val="724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65" name="Freeform 133"/>
                <p:cNvSpPr>
                  <a:spLocks/>
                </p:cNvSpPr>
                <p:nvPr/>
              </p:nvSpPr>
              <p:spPr bwMode="auto">
                <a:xfrm>
                  <a:off x="4660" y="3248"/>
                  <a:ext cx="64" cy="18"/>
                </a:xfrm>
                <a:custGeom>
                  <a:avLst/>
                  <a:gdLst>
                    <a:gd name="T0" fmla="*/ 0 w 128"/>
                    <a:gd name="T1" fmla="*/ 2 h 34"/>
                    <a:gd name="T2" fmla="*/ 1 w 128"/>
                    <a:gd name="T3" fmla="*/ 1 h 34"/>
                    <a:gd name="T4" fmla="*/ 4 w 128"/>
                    <a:gd name="T5" fmla="*/ 0 h 34"/>
                    <a:gd name="T6" fmla="*/ 4 w 128"/>
                    <a:gd name="T7" fmla="*/ 2 h 34"/>
                    <a:gd name="T8" fmla="*/ 0 w 128"/>
                    <a:gd name="T9" fmla="*/ 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4">
                      <a:moveTo>
                        <a:pt x="0" y="34"/>
                      </a:moveTo>
                      <a:lnTo>
                        <a:pt x="3" y="3"/>
                      </a:lnTo>
                      <a:lnTo>
                        <a:pt x="127" y="0"/>
                      </a:lnTo>
                      <a:lnTo>
                        <a:pt x="128" y="33"/>
                      </a:lnTo>
                      <a:lnTo>
                        <a:pt x="0" y="3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66" name="Freeform 134"/>
                <p:cNvSpPr>
                  <a:spLocks/>
                </p:cNvSpPr>
                <p:nvPr/>
              </p:nvSpPr>
              <p:spPr bwMode="auto">
                <a:xfrm>
                  <a:off x="4673" y="3249"/>
                  <a:ext cx="35" cy="17"/>
                </a:xfrm>
                <a:custGeom>
                  <a:avLst/>
                  <a:gdLst>
                    <a:gd name="T0" fmla="*/ 0 w 70"/>
                    <a:gd name="T1" fmla="*/ 2 h 33"/>
                    <a:gd name="T2" fmla="*/ 0 w 70"/>
                    <a:gd name="T3" fmla="*/ 0 h 33"/>
                    <a:gd name="T4" fmla="*/ 3 w 70"/>
                    <a:gd name="T5" fmla="*/ 0 h 33"/>
                    <a:gd name="T6" fmla="*/ 3 w 70"/>
                    <a:gd name="T7" fmla="*/ 1 h 33"/>
                    <a:gd name="T8" fmla="*/ 3 w 70"/>
                    <a:gd name="T9" fmla="*/ 1 h 33"/>
                    <a:gd name="T10" fmla="*/ 2 w 70"/>
                    <a:gd name="T11" fmla="*/ 1 h 33"/>
                    <a:gd name="T12" fmla="*/ 2 w 70"/>
                    <a:gd name="T13" fmla="*/ 1 h 33"/>
                    <a:gd name="T14" fmla="*/ 2 w 70"/>
                    <a:gd name="T15" fmla="*/ 1 h 33"/>
                    <a:gd name="T16" fmla="*/ 1 w 70"/>
                    <a:gd name="T17" fmla="*/ 1 h 33"/>
                    <a:gd name="T18" fmla="*/ 1 w 70"/>
                    <a:gd name="T19" fmla="*/ 1 h 33"/>
                    <a:gd name="T20" fmla="*/ 1 w 70"/>
                    <a:gd name="T21" fmla="*/ 1 h 33"/>
                    <a:gd name="T22" fmla="*/ 0 w 70"/>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3">
                      <a:moveTo>
                        <a:pt x="0" y="33"/>
                      </a:moveTo>
                      <a:lnTo>
                        <a:pt x="0" y="0"/>
                      </a:lnTo>
                      <a:lnTo>
                        <a:pt x="70" y="0"/>
                      </a:lnTo>
                      <a:lnTo>
                        <a:pt x="68" y="32"/>
                      </a:lnTo>
                      <a:lnTo>
                        <a:pt x="65" y="32"/>
                      </a:lnTo>
                      <a:lnTo>
                        <a:pt x="58" y="32"/>
                      </a:lnTo>
                      <a:lnTo>
                        <a:pt x="46" y="32"/>
                      </a:lnTo>
                      <a:lnTo>
                        <a:pt x="34" y="31"/>
                      </a:lnTo>
                      <a:lnTo>
                        <a:pt x="21" y="31"/>
                      </a:lnTo>
                      <a:lnTo>
                        <a:pt x="11" y="32"/>
                      </a:lnTo>
                      <a:lnTo>
                        <a:pt x="2" y="32"/>
                      </a:lnTo>
                      <a:lnTo>
                        <a:pt x="0" y="3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67" name="Freeform 135"/>
                <p:cNvSpPr>
                  <a:spLocks/>
                </p:cNvSpPr>
                <p:nvPr/>
              </p:nvSpPr>
              <p:spPr bwMode="auto">
                <a:xfrm>
                  <a:off x="4682" y="3250"/>
                  <a:ext cx="14" cy="15"/>
                </a:xfrm>
                <a:custGeom>
                  <a:avLst/>
                  <a:gdLst>
                    <a:gd name="T0" fmla="*/ 0 w 27"/>
                    <a:gd name="T1" fmla="*/ 0 h 31"/>
                    <a:gd name="T2" fmla="*/ 1 w 27"/>
                    <a:gd name="T3" fmla="*/ 0 h 31"/>
                    <a:gd name="T4" fmla="*/ 1 w 27"/>
                    <a:gd name="T5" fmla="*/ 0 h 31"/>
                    <a:gd name="T6" fmla="*/ 1 w 27"/>
                    <a:gd name="T7" fmla="*/ 0 h 31"/>
                    <a:gd name="T8" fmla="*/ 0 w 2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1">
                      <a:moveTo>
                        <a:pt x="0" y="30"/>
                      </a:moveTo>
                      <a:lnTo>
                        <a:pt x="1" y="0"/>
                      </a:lnTo>
                      <a:lnTo>
                        <a:pt x="26" y="1"/>
                      </a:lnTo>
                      <a:lnTo>
                        <a:pt x="27" y="31"/>
                      </a:lnTo>
                      <a:lnTo>
                        <a:pt x="0" y="30"/>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68" name="Freeform 136"/>
                <p:cNvSpPr>
                  <a:spLocks/>
                </p:cNvSpPr>
                <p:nvPr/>
              </p:nvSpPr>
              <p:spPr bwMode="auto">
                <a:xfrm>
                  <a:off x="4649" y="3079"/>
                  <a:ext cx="87" cy="172"/>
                </a:xfrm>
                <a:custGeom>
                  <a:avLst/>
                  <a:gdLst>
                    <a:gd name="T0" fmla="*/ 0 w 174"/>
                    <a:gd name="T1" fmla="*/ 10 h 345"/>
                    <a:gd name="T2" fmla="*/ 0 w 174"/>
                    <a:gd name="T3" fmla="*/ 0 h 345"/>
                    <a:gd name="T4" fmla="*/ 1 w 174"/>
                    <a:gd name="T5" fmla="*/ 0 h 345"/>
                    <a:gd name="T6" fmla="*/ 2 w 174"/>
                    <a:gd name="T7" fmla="*/ 0 h 345"/>
                    <a:gd name="T8" fmla="*/ 2 w 174"/>
                    <a:gd name="T9" fmla="*/ 0 h 345"/>
                    <a:gd name="T10" fmla="*/ 3 w 174"/>
                    <a:gd name="T11" fmla="*/ 0 h 345"/>
                    <a:gd name="T12" fmla="*/ 4 w 174"/>
                    <a:gd name="T13" fmla="*/ 0 h 345"/>
                    <a:gd name="T14" fmla="*/ 4 w 174"/>
                    <a:gd name="T15" fmla="*/ 0 h 345"/>
                    <a:gd name="T16" fmla="*/ 5 w 174"/>
                    <a:gd name="T17" fmla="*/ 0 h 345"/>
                    <a:gd name="T18" fmla="*/ 6 w 174"/>
                    <a:gd name="T19" fmla="*/ 0 h 345"/>
                    <a:gd name="T20" fmla="*/ 6 w 174"/>
                    <a:gd name="T21" fmla="*/ 10 h 345"/>
                    <a:gd name="T22" fmla="*/ 4 w 174"/>
                    <a:gd name="T23" fmla="*/ 10 h 345"/>
                    <a:gd name="T24" fmla="*/ 2 w 174"/>
                    <a:gd name="T25" fmla="*/ 10 h 345"/>
                    <a:gd name="T26" fmla="*/ 0 w 174"/>
                    <a:gd name="T27" fmla="*/ 10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345">
                      <a:moveTo>
                        <a:pt x="0" y="345"/>
                      </a:moveTo>
                      <a:lnTo>
                        <a:pt x="0" y="18"/>
                      </a:lnTo>
                      <a:lnTo>
                        <a:pt x="22" y="8"/>
                      </a:lnTo>
                      <a:lnTo>
                        <a:pt x="44" y="3"/>
                      </a:lnTo>
                      <a:lnTo>
                        <a:pt x="64" y="0"/>
                      </a:lnTo>
                      <a:lnTo>
                        <a:pt x="86" y="0"/>
                      </a:lnTo>
                      <a:lnTo>
                        <a:pt x="107" y="3"/>
                      </a:lnTo>
                      <a:lnTo>
                        <a:pt x="128" y="7"/>
                      </a:lnTo>
                      <a:lnTo>
                        <a:pt x="150" y="13"/>
                      </a:lnTo>
                      <a:lnTo>
                        <a:pt x="171" y="20"/>
                      </a:lnTo>
                      <a:lnTo>
                        <a:pt x="174" y="341"/>
                      </a:lnTo>
                      <a:lnTo>
                        <a:pt x="124" y="337"/>
                      </a:lnTo>
                      <a:lnTo>
                        <a:pt x="46" y="337"/>
                      </a:lnTo>
                      <a:lnTo>
                        <a:pt x="0" y="345"/>
                      </a:lnTo>
                      <a:close/>
                    </a:path>
                  </a:pathLst>
                </a:custGeom>
                <a:solidFill>
                  <a:srgbClr val="8E7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69" name="Freeform 137"/>
                <p:cNvSpPr>
                  <a:spLocks/>
                </p:cNvSpPr>
                <p:nvPr/>
              </p:nvSpPr>
              <p:spPr bwMode="auto">
                <a:xfrm>
                  <a:off x="4658" y="3080"/>
                  <a:ext cx="62" cy="168"/>
                </a:xfrm>
                <a:custGeom>
                  <a:avLst/>
                  <a:gdLst>
                    <a:gd name="T0" fmla="*/ 0 w 124"/>
                    <a:gd name="T1" fmla="*/ 10 h 338"/>
                    <a:gd name="T2" fmla="*/ 1 w 124"/>
                    <a:gd name="T3" fmla="*/ 0 h 338"/>
                    <a:gd name="T4" fmla="*/ 1 w 124"/>
                    <a:gd name="T5" fmla="*/ 0 h 338"/>
                    <a:gd name="T6" fmla="*/ 3 w 124"/>
                    <a:gd name="T7" fmla="*/ 0 h 338"/>
                    <a:gd name="T8" fmla="*/ 4 w 124"/>
                    <a:gd name="T9" fmla="*/ 0 h 338"/>
                    <a:gd name="T10" fmla="*/ 4 w 124"/>
                    <a:gd name="T11" fmla="*/ 10 h 338"/>
                    <a:gd name="T12" fmla="*/ 3 w 124"/>
                    <a:gd name="T13" fmla="*/ 10 h 338"/>
                    <a:gd name="T14" fmla="*/ 2 w 124"/>
                    <a:gd name="T15" fmla="*/ 10 h 338"/>
                    <a:gd name="T16" fmla="*/ 0 w 124"/>
                    <a:gd name="T17" fmla="*/ 1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338">
                      <a:moveTo>
                        <a:pt x="0" y="338"/>
                      </a:moveTo>
                      <a:lnTo>
                        <a:pt x="1" y="7"/>
                      </a:lnTo>
                      <a:lnTo>
                        <a:pt x="27" y="2"/>
                      </a:lnTo>
                      <a:lnTo>
                        <a:pt x="75" y="0"/>
                      </a:lnTo>
                      <a:lnTo>
                        <a:pt x="124" y="9"/>
                      </a:lnTo>
                      <a:lnTo>
                        <a:pt x="124" y="337"/>
                      </a:lnTo>
                      <a:lnTo>
                        <a:pt x="86" y="338"/>
                      </a:lnTo>
                      <a:lnTo>
                        <a:pt x="39" y="337"/>
                      </a:lnTo>
                      <a:lnTo>
                        <a:pt x="0" y="33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0" name="Freeform 138"/>
                <p:cNvSpPr>
                  <a:spLocks/>
                </p:cNvSpPr>
                <p:nvPr/>
              </p:nvSpPr>
              <p:spPr bwMode="auto">
                <a:xfrm>
                  <a:off x="4671" y="3078"/>
                  <a:ext cx="40" cy="169"/>
                </a:xfrm>
                <a:custGeom>
                  <a:avLst/>
                  <a:gdLst>
                    <a:gd name="T0" fmla="*/ 0 w 78"/>
                    <a:gd name="T1" fmla="*/ 10 h 339"/>
                    <a:gd name="T2" fmla="*/ 1 w 78"/>
                    <a:gd name="T3" fmla="*/ 0 h 339"/>
                    <a:gd name="T4" fmla="*/ 1 w 78"/>
                    <a:gd name="T5" fmla="*/ 0 h 339"/>
                    <a:gd name="T6" fmla="*/ 3 w 78"/>
                    <a:gd name="T7" fmla="*/ 0 h 339"/>
                    <a:gd name="T8" fmla="*/ 3 w 78"/>
                    <a:gd name="T9" fmla="*/ 10 h 339"/>
                    <a:gd name="T10" fmla="*/ 2 w 78"/>
                    <a:gd name="T11" fmla="*/ 10 h 339"/>
                    <a:gd name="T12" fmla="*/ 0 w 78"/>
                    <a:gd name="T13" fmla="*/ 10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339">
                      <a:moveTo>
                        <a:pt x="0" y="335"/>
                      </a:moveTo>
                      <a:lnTo>
                        <a:pt x="1" y="6"/>
                      </a:lnTo>
                      <a:lnTo>
                        <a:pt x="27" y="0"/>
                      </a:lnTo>
                      <a:lnTo>
                        <a:pt x="78" y="10"/>
                      </a:lnTo>
                      <a:lnTo>
                        <a:pt x="78" y="337"/>
                      </a:lnTo>
                      <a:lnTo>
                        <a:pt x="45" y="339"/>
                      </a:lnTo>
                      <a:lnTo>
                        <a:pt x="0" y="335"/>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1" name="Freeform 139"/>
                <p:cNvSpPr>
                  <a:spLocks/>
                </p:cNvSpPr>
                <p:nvPr/>
              </p:nvSpPr>
              <p:spPr bwMode="auto">
                <a:xfrm>
                  <a:off x="4679" y="3079"/>
                  <a:ext cx="19" cy="169"/>
                </a:xfrm>
                <a:custGeom>
                  <a:avLst/>
                  <a:gdLst>
                    <a:gd name="T0" fmla="*/ 1 w 38"/>
                    <a:gd name="T1" fmla="*/ 10 h 339"/>
                    <a:gd name="T2" fmla="*/ 0 w 38"/>
                    <a:gd name="T3" fmla="*/ 0 h 339"/>
                    <a:gd name="T4" fmla="*/ 1 w 38"/>
                    <a:gd name="T5" fmla="*/ 0 h 339"/>
                    <a:gd name="T6" fmla="*/ 2 w 38"/>
                    <a:gd name="T7" fmla="*/ 0 h 339"/>
                    <a:gd name="T8" fmla="*/ 2 w 38"/>
                    <a:gd name="T9" fmla="*/ 10 h 339"/>
                    <a:gd name="T10" fmla="*/ 1 w 38"/>
                    <a:gd name="T11" fmla="*/ 10 h 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39">
                      <a:moveTo>
                        <a:pt x="2" y="336"/>
                      </a:moveTo>
                      <a:lnTo>
                        <a:pt x="0" y="7"/>
                      </a:lnTo>
                      <a:lnTo>
                        <a:pt x="14" y="0"/>
                      </a:lnTo>
                      <a:lnTo>
                        <a:pt x="38" y="6"/>
                      </a:lnTo>
                      <a:lnTo>
                        <a:pt x="38" y="339"/>
                      </a:lnTo>
                      <a:lnTo>
                        <a:pt x="2" y="336"/>
                      </a:lnTo>
                      <a:close/>
                    </a:path>
                  </a:pathLst>
                </a:custGeom>
                <a:solidFill>
                  <a:srgbClr val="F2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228" name="Group 140"/>
            <p:cNvGrpSpPr>
              <a:grpSpLocks/>
            </p:cNvGrpSpPr>
            <p:nvPr/>
          </p:nvGrpSpPr>
          <p:grpSpPr bwMode="auto">
            <a:xfrm rot="1779785">
              <a:off x="1737" y="3504"/>
              <a:ext cx="345" cy="440"/>
              <a:chOff x="873" y="3504"/>
              <a:chExt cx="345" cy="440"/>
            </a:xfrm>
          </p:grpSpPr>
          <p:sp>
            <p:nvSpPr>
              <p:cNvPr id="51252" name="Rectangle 141"/>
              <p:cNvSpPr>
                <a:spLocks noChangeArrowheads="1"/>
              </p:cNvSpPr>
              <p:nvPr/>
            </p:nvSpPr>
            <p:spPr bwMode="auto">
              <a:xfrm rot="2498013">
                <a:off x="873" y="3841"/>
                <a:ext cx="216" cy="50"/>
              </a:xfrm>
              <a:prstGeom prst="rect">
                <a:avLst/>
              </a:prstGeom>
              <a:solidFill>
                <a:srgbClr val="FF99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53" name="Group 142"/>
              <p:cNvGrpSpPr>
                <a:grpSpLocks/>
              </p:cNvGrpSpPr>
              <p:nvPr/>
            </p:nvGrpSpPr>
            <p:grpSpPr bwMode="auto">
              <a:xfrm rot="2582359">
                <a:off x="1015" y="3504"/>
                <a:ext cx="203" cy="440"/>
                <a:chOff x="4649" y="3078"/>
                <a:chExt cx="87" cy="189"/>
              </a:xfrm>
            </p:grpSpPr>
            <p:sp>
              <p:nvSpPr>
                <p:cNvPr id="51254" name="Freeform 143"/>
                <p:cNvSpPr>
                  <a:spLocks/>
                </p:cNvSpPr>
                <p:nvPr/>
              </p:nvSpPr>
              <p:spPr bwMode="auto">
                <a:xfrm>
                  <a:off x="4649" y="3247"/>
                  <a:ext cx="87" cy="20"/>
                </a:xfrm>
                <a:custGeom>
                  <a:avLst/>
                  <a:gdLst>
                    <a:gd name="T0" fmla="*/ 1 w 173"/>
                    <a:gd name="T1" fmla="*/ 1 h 42"/>
                    <a:gd name="T2" fmla="*/ 0 w 173"/>
                    <a:gd name="T3" fmla="*/ 0 h 42"/>
                    <a:gd name="T4" fmla="*/ 3 w 173"/>
                    <a:gd name="T5" fmla="*/ 0 h 42"/>
                    <a:gd name="T6" fmla="*/ 6 w 173"/>
                    <a:gd name="T7" fmla="*/ 0 h 42"/>
                    <a:gd name="T8" fmla="*/ 6 w 173"/>
                    <a:gd name="T9" fmla="*/ 1 h 42"/>
                    <a:gd name="T10" fmla="*/ 6 w 173"/>
                    <a:gd name="T11" fmla="*/ 1 h 42"/>
                    <a:gd name="T12" fmla="*/ 5 w 173"/>
                    <a:gd name="T13" fmla="*/ 1 h 42"/>
                    <a:gd name="T14" fmla="*/ 4 w 173"/>
                    <a:gd name="T15" fmla="*/ 1 h 42"/>
                    <a:gd name="T16" fmla="*/ 3 w 173"/>
                    <a:gd name="T17" fmla="*/ 1 h 42"/>
                    <a:gd name="T18" fmla="*/ 2 w 173"/>
                    <a:gd name="T19" fmla="*/ 1 h 42"/>
                    <a:gd name="T20" fmla="*/ 1 w 173"/>
                    <a:gd name="T21" fmla="*/ 1 h 42"/>
                    <a:gd name="T22" fmla="*/ 1 w 173"/>
                    <a:gd name="T23" fmla="*/ 1 h 42"/>
                    <a:gd name="T24" fmla="*/ 1 w 173"/>
                    <a:gd name="T25" fmla="*/ 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42">
                      <a:moveTo>
                        <a:pt x="2" y="42"/>
                      </a:moveTo>
                      <a:lnTo>
                        <a:pt x="0" y="3"/>
                      </a:lnTo>
                      <a:lnTo>
                        <a:pt x="84" y="0"/>
                      </a:lnTo>
                      <a:lnTo>
                        <a:pt x="173" y="4"/>
                      </a:lnTo>
                      <a:lnTo>
                        <a:pt x="173" y="40"/>
                      </a:lnTo>
                      <a:lnTo>
                        <a:pt x="166" y="40"/>
                      </a:lnTo>
                      <a:lnTo>
                        <a:pt x="146" y="40"/>
                      </a:lnTo>
                      <a:lnTo>
                        <a:pt x="120" y="40"/>
                      </a:lnTo>
                      <a:lnTo>
                        <a:pt x="89" y="40"/>
                      </a:lnTo>
                      <a:lnTo>
                        <a:pt x="58" y="40"/>
                      </a:lnTo>
                      <a:lnTo>
                        <a:pt x="30" y="41"/>
                      </a:lnTo>
                      <a:lnTo>
                        <a:pt x="10" y="41"/>
                      </a:lnTo>
                      <a:lnTo>
                        <a:pt x="2" y="42"/>
                      </a:lnTo>
                      <a:close/>
                    </a:path>
                  </a:pathLst>
                </a:custGeom>
                <a:solidFill>
                  <a:srgbClr val="724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5" name="Freeform 144"/>
                <p:cNvSpPr>
                  <a:spLocks/>
                </p:cNvSpPr>
                <p:nvPr/>
              </p:nvSpPr>
              <p:spPr bwMode="auto">
                <a:xfrm>
                  <a:off x="4660" y="3248"/>
                  <a:ext cx="64" cy="18"/>
                </a:xfrm>
                <a:custGeom>
                  <a:avLst/>
                  <a:gdLst>
                    <a:gd name="T0" fmla="*/ 0 w 128"/>
                    <a:gd name="T1" fmla="*/ 2 h 34"/>
                    <a:gd name="T2" fmla="*/ 1 w 128"/>
                    <a:gd name="T3" fmla="*/ 1 h 34"/>
                    <a:gd name="T4" fmla="*/ 4 w 128"/>
                    <a:gd name="T5" fmla="*/ 0 h 34"/>
                    <a:gd name="T6" fmla="*/ 4 w 128"/>
                    <a:gd name="T7" fmla="*/ 2 h 34"/>
                    <a:gd name="T8" fmla="*/ 0 w 128"/>
                    <a:gd name="T9" fmla="*/ 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4">
                      <a:moveTo>
                        <a:pt x="0" y="34"/>
                      </a:moveTo>
                      <a:lnTo>
                        <a:pt x="3" y="3"/>
                      </a:lnTo>
                      <a:lnTo>
                        <a:pt x="127" y="0"/>
                      </a:lnTo>
                      <a:lnTo>
                        <a:pt x="128" y="33"/>
                      </a:lnTo>
                      <a:lnTo>
                        <a:pt x="0" y="3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6" name="Freeform 145"/>
                <p:cNvSpPr>
                  <a:spLocks/>
                </p:cNvSpPr>
                <p:nvPr/>
              </p:nvSpPr>
              <p:spPr bwMode="auto">
                <a:xfrm>
                  <a:off x="4673" y="3249"/>
                  <a:ext cx="35" cy="17"/>
                </a:xfrm>
                <a:custGeom>
                  <a:avLst/>
                  <a:gdLst>
                    <a:gd name="T0" fmla="*/ 0 w 70"/>
                    <a:gd name="T1" fmla="*/ 2 h 33"/>
                    <a:gd name="T2" fmla="*/ 0 w 70"/>
                    <a:gd name="T3" fmla="*/ 0 h 33"/>
                    <a:gd name="T4" fmla="*/ 3 w 70"/>
                    <a:gd name="T5" fmla="*/ 0 h 33"/>
                    <a:gd name="T6" fmla="*/ 3 w 70"/>
                    <a:gd name="T7" fmla="*/ 1 h 33"/>
                    <a:gd name="T8" fmla="*/ 3 w 70"/>
                    <a:gd name="T9" fmla="*/ 1 h 33"/>
                    <a:gd name="T10" fmla="*/ 2 w 70"/>
                    <a:gd name="T11" fmla="*/ 1 h 33"/>
                    <a:gd name="T12" fmla="*/ 2 w 70"/>
                    <a:gd name="T13" fmla="*/ 1 h 33"/>
                    <a:gd name="T14" fmla="*/ 2 w 70"/>
                    <a:gd name="T15" fmla="*/ 1 h 33"/>
                    <a:gd name="T16" fmla="*/ 1 w 70"/>
                    <a:gd name="T17" fmla="*/ 1 h 33"/>
                    <a:gd name="T18" fmla="*/ 1 w 70"/>
                    <a:gd name="T19" fmla="*/ 1 h 33"/>
                    <a:gd name="T20" fmla="*/ 1 w 70"/>
                    <a:gd name="T21" fmla="*/ 1 h 33"/>
                    <a:gd name="T22" fmla="*/ 0 w 70"/>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3">
                      <a:moveTo>
                        <a:pt x="0" y="33"/>
                      </a:moveTo>
                      <a:lnTo>
                        <a:pt x="0" y="0"/>
                      </a:lnTo>
                      <a:lnTo>
                        <a:pt x="70" y="0"/>
                      </a:lnTo>
                      <a:lnTo>
                        <a:pt x="68" y="32"/>
                      </a:lnTo>
                      <a:lnTo>
                        <a:pt x="65" y="32"/>
                      </a:lnTo>
                      <a:lnTo>
                        <a:pt x="58" y="32"/>
                      </a:lnTo>
                      <a:lnTo>
                        <a:pt x="46" y="32"/>
                      </a:lnTo>
                      <a:lnTo>
                        <a:pt x="34" y="31"/>
                      </a:lnTo>
                      <a:lnTo>
                        <a:pt x="21" y="31"/>
                      </a:lnTo>
                      <a:lnTo>
                        <a:pt x="11" y="32"/>
                      </a:lnTo>
                      <a:lnTo>
                        <a:pt x="2" y="32"/>
                      </a:lnTo>
                      <a:lnTo>
                        <a:pt x="0" y="3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7" name="Freeform 146"/>
                <p:cNvSpPr>
                  <a:spLocks/>
                </p:cNvSpPr>
                <p:nvPr/>
              </p:nvSpPr>
              <p:spPr bwMode="auto">
                <a:xfrm>
                  <a:off x="4682" y="3250"/>
                  <a:ext cx="14" cy="15"/>
                </a:xfrm>
                <a:custGeom>
                  <a:avLst/>
                  <a:gdLst>
                    <a:gd name="T0" fmla="*/ 0 w 27"/>
                    <a:gd name="T1" fmla="*/ 0 h 31"/>
                    <a:gd name="T2" fmla="*/ 1 w 27"/>
                    <a:gd name="T3" fmla="*/ 0 h 31"/>
                    <a:gd name="T4" fmla="*/ 1 w 27"/>
                    <a:gd name="T5" fmla="*/ 0 h 31"/>
                    <a:gd name="T6" fmla="*/ 1 w 27"/>
                    <a:gd name="T7" fmla="*/ 0 h 31"/>
                    <a:gd name="T8" fmla="*/ 0 w 2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1">
                      <a:moveTo>
                        <a:pt x="0" y="30"/>
                      </a:moveTo>
                      <a:lnTo>
                        <a:pt x="1" y="0"/>
                      </a:lnTo>
                      <a:lnTo>
                        <a:pt x="26" y="1"/>
                      </a:lnTo>
                      <a:lnTo>
                        <a:pt x="27" y="31"/>
                      </a:lnTo>
                      <a:lnTo>
                        <a:pt x="0" y="30"/>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8" name="Freeform 147"/>
                <p:cNvSpPr>
                  <a:spLocks/>
                </p:cNvSpPr>
                <p:nvPr/>
              </p:nvSpPr>
              <p:spPr bwMode="auto">
                <a:xfrm>
                  <a:off x="4649" y="3079"/>
                  <a:ext cx="87" cy="172"/>
                </a:xfrm>
                <a:custGeom>
                  <a:avLst/>
                  <a:gdLst>
                    <a:gd name="T0" fmla="*/ 0 w 174"/>
                    <a:gd name="T1" fmla="*/ 10 h 345"/>
                    <a:gd name="T2" fmla="*/ 0 w 174"/>
                    <a:gd name="T3" fmla="*/ 0 h 345"/>
                    <a:gd name="T4" fmla="*/ 1 w 174"/>
                    <a:gd name="T5" fmla="*/ 0 h 345"/>
                    <a:gd name="T6" fmla="*/ 2 w 174"/>
                    <a:gd name="T7" fmla="*/ 0 h 345"/>
                    <a:gd name="T8" fmla="*/ 2 w 174"/>
                    <a:gd name="T9" fmla="*/ 0 h 345"/>
                    <a:gd name="T10" fmla="*/ 3 w 174"/>
                    <a:gd name="T11" fmla="*/ 0 h 345"/>
                    <a:gd name="T12" fmla="*/ 4 w 174"/>
                    <a:gd name="T13" fmla="*/ 0 h 345"/>
                    <a:gd name="T14" fmla="*/ 4 w 174"/>
                    <a:gd name="T15" fmla="*/ 0 h 345"/>
                    <a:gd name="T16" fmla="*/ 5 w 174"/>
                    <a:gd name="T17" fmla="*/ 0 h 345"/>
                    <a:gd name="T18" fmla="*/ 6 w 174"/>
                    <a:gd name="T19" fmla="*/ 0 h 345"/>
                    <a:gd name="T20" fmla="*/ 6 w 174"/>
                    <a:gd name="T21" fmla="*/ 10 h 345"/>
                    <a:gd name="T22" fmla="*/ 4 w 174"/>
                    <a:gd name="T23" fmla="*/ 10 h 345"/>
                    <a:gd name="T24" fmla="*/ 2 w 174"/>
                    <a:gd name="T25" fmla="*/ 10 h 345"/>
                    <a:gd name="T26" fmla="*/ 0 w 174"/>
                    <a:gd name="T27" fmla="*/ 10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345">
                      <a:moveTo>
                        <a:pt x="0" y="345"/>
                      </a:moveTo>
                      <a:lnTo>
                        <a:pt x="0" y="18"/>
                      </a:lnTo>
                      <a:lnTo>
                        <a:pt x="22" y="8"/>
                      </a:lnTo>
                      <a:lnTo>
                        <a:pt x="44" y="3"/>
                      </a:lnTo>
                      <a:lnTo>
                        <a:pt x="64" y="0"/>
                      </a:lnTo>
                      <a:lnTo>
                        <a:pt x="86" y="0"/>
                      </a:lnTo>
                      <a:lnTo>
                        <a:pt x="107" y="3"/>
                      </a:lnTo>
                      <a:lnTo>
                        <a:pt x="128" y="7"/>
                      </a:lnTo>
                      <a:lnTo>
                        <a:pt x="150" y="13"/>
                      </a:lnTo>
                      <a:lnTo>
                        <a:pt x="171" y="20"/>
                      </a:lnTo>
                      <a:lnTo>
                        <a:pt x="174" y="341"/>
                      </a:lnTo>
                      <a:lnTo>
                        <a:pt x="124" y="337"/>
                      </a:lnTo>
                      <a:lnTo>
                        <a:pt x="46" y="337"/>
                      </a:lnTo>
                      <a:lnTo>
                        <a:pt x="0" y="345"/>
                      </a:lnTo>
                      <a:close/>
                    </a:path>
                  </a:pathLst>
                </a:custGeom>
                <a:solidFill>
                  <a:srgbClr val="8E7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9" name="Freeform 148"/>
                <p:cNvSpPr>
                  <a:spLocks/>
                </p:cNvSpPr>
                <p:nvPr/>
              </p:nvSpPr>
              <p:spPr bwMode="auto">
                <a:xfrm>
                  <a:off x="4658" y="3080"/>
                  <a:ext cx="62" cy="168"/>
                </a:xfrm>
                <a:custGeom>
                  <a:avLst/>
                  <a:gdLst>
                    <a:gd name="T0" fmla="*/ 0 w 124"/>
                    <a:gd name="T1" fmla="*/ 10 h 338"/>
                    <a:gd name="T2" fmla="*/ 1 w 124"/>
                    <a:gd name="T3" fmla="*/ 0 h 338"/>
                    <a:gd name="T4" fmla="*/ 1 w 124"/>
                    <a:gd name="T5" fmla="*/ 0 h 338"/>
                    <a:gd name="T6" fmla="*/ 3 w 124"/>
                    <a:gd name="T7" fmla="*/ 0 h 338"/>
                    <a:gd name="T8" fmla="*/ 4 w 124"/>
                    <a:gd name="T9" fmla="*/ 0 h 338"/>
                    <a:gd name="T10" fmla="*/ 4 w 124"/>
                    <a:gd name="T11" fmla="*/ 10 h 338"/>
                    <a:gd name="T12" fmla="*/ 3 w 124"/>
                    <a:gd name="T13" fmla="*/ 10 h 338"/>
                    <a:gd name="T14" fmla="*/ 2 w 124"/>
                    <a:gd name="T15" fmla="*/ 10 h 338"/>
                    <a:gd name="T16" fmla="*/ 0 w 124"/>
                    <a:gd name="T17" fmla="*/ 1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338">
                      <a:moveTo>
                        <a:pt x="0" y="338"/>
                      </a:moveTo>
                      <a:lnTo>
                        <a:pt x="1" y="7"/>
                      </a:lnTo>
                      <a:lnTo>
                        <a:pt x="27" y="2"/>
                      </a:lnTo>
                      <a:lnTo>
                        <a:pt x="75" y="0"/>
                      </a:lnTo>
                      <a:lnTo>
                        <a:pt x="124" y="9"/>
                      </a:lnTo>
                      <a:lnTo>
                        <a:pt x="124" y="337"/>
                      </a:lnTo>
                      <a:lnTo>
                        <a:pt x="86" y="338"/>
                      </a:lnTo>
                      <a:lnTo>
                        <a:pt x="39" y="337"/>
                      </a:lnTo>
                      <a:lnTo>
                        <a:pt x="0" y="33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60" name="Freeform 149"/>
                <p:cNvSpPr>
                  <a:spLocks/>
                </p:cNvSpPr>
                <p:nvPr/>
              </p:nvSpPr>
              <p:spPr bwMode="auto">
                <a:xfrm>
                  <a:off x="4671" y="3078"/>
                  <a:ext cx="40" cy="169"/>
                </a:xfrm>
                <a:custGeom>
                  <a:avLst/>
                  <a:gdLst>
                    <a:gd name="T0" fmla="*/ 0 w 78"/>
                    <a:gd name="T1" fmla="*/ 10 h 339"/>
                    <a:gd name="T2" fmla="*/ 1 w 78"/>
                    <a:gd name="T3" fmla="*/ 0 h 339"/>
                    <a:gd name="T4" fmla="*/ 1 w 78"/>
                    <a:gd name="T5" fmla="*/ 0 h 339"/>
                    <a:gd name="T6" fmla="*/ 3 w 78"/>
                    <a:gd name="T7" fmla="*/ 0 h 339"/>
                    <a:gd name="T8" fmla="*/ 3 w 78"/>
                    <a:gd name="T9" fmla="*/ 10 h 339"/>
                    <a:gd name="T10" fmla="*/ 2 w 78"/>
                    <a:gd name="T11" fmla="*/ 10 h 339"/>
                    <a:gd name="T12" fmla="*/ 0 w 78"/>
                    <a:gd name="T13" fmla="*/ 10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339">
                      <a:moveTo>
                        <a:pt x="0" y="335"/>
                      </a:moveTo>
                      <a:lnTo>
                        <a:pt x="1" y="6"/>
                      </a:lnTo>
                      <a:lnTo>
                        <a:pt x="27" y="0"/>
                      </a:lnTo>
                      <a:lnTo>
                        <a:pt x="78" y="10"/>
                      </a:lnTo>
                      <a:lnTo>
                        <a:pt x="78" y="337"/>
                      </a:lnTo>
                      <a:lnTo>
                        <a:pt x="45" y="339"/>
                      </a:lnTo>
                      <a:lnTo>
                        <a:pt x="0" y="335"/>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61" name="Freeform 150"/>
                <p:cNvSpPr>
                  <a:spLocks/>
                </p:cNvSpPr>
                <p:nvPr/>
              </p:nvSpPr>
              <p:spPr bwMode="auto">
                <a:xfrm>
                  <a:off x="4679" y="3079"/>
                  <a:ext cx="19" cy="169"/>
                </a:xfrm>
                <a:custGeom>
                  <a:avLst/>
                  <a:gdLst>
                    <a:gd name="T0" fmla="*/ 1 w 38"/>
                    <a:gd name="T1" fmla="*/ 10 h 339"/>
                    <a:gd name="T2" fmla="*/ 0 w 38"/>
                    <a:gd name="T3" fmla="*/ 0 h 339"/>
                    <a:gd name="T4" fmla="*/ 1 w 38"/>
                    <a:gd name="T5" fmla="*/ 0 h 339"/>
                    <a:gd name="T6" fmla="*/ 2 w 38"/>
                    <a:gd name="T7" fmla="*/ 0 h 339"/>
                    <a:gd name="T8" fmla="*/ 2 w 38"/>
                    <a:gd name="T9" fmla="*/ 10 h 339"/>
                    <a:gd name="T10" fmla="*/ 1 w 38"/>
                    <a:gd name="T11" fmla="*/ 10 h 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39">
                      <a:moveTo>
                        <a:pt x="2" y="336"/>
                      </a:moveTo>
                      <a:lnTo>
                        <a:pt x="0" y="7"/>
                      </a:lnTo>
                      <a:lnTo>
                        <a:pt x="14" y="0"/>
                      </a:lnTo>
                      <a:lnTo>
                        <a:pt x="38" y="6"/>
                      </a:lnTo>
                      <a:lnTo>
                        <a:pt x="38" y="339"/>
                      </a:lnTo>
                      <a:lnTo>
                        <a:pt x="2" y="336"/>
                      </a:lnTo>
                      <a:close/>
                    </a:path>
                  </a:pathLst>
                </a:custGeom>
                <a:solidFill>
                  <a:srgbClr val="F2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229" name="Group 151"/>
            <p:cNvGrpSpPr>
              <a:grpSpLocks/>
            </p:cNvGrpSpPr>
            <p:nvPr/>
          </p:nvGrpSpPr>
          <p:grpSpPr bwMode="auto">
            <a:xfrm rot="1797549">
              <a:off x="1248" y="3696"/>
              <a:ext cx="192" cy="385"/>
              <a:chOff x="576" y="3600"/>
              <a:chExt cx="192" cy="385"/>
            </a:xfrm>
          </p:grpSpPr>
          <p:sp>
            <p:nvSpPr>
              <p:cNvPr id="51241" name="Rectangle 152"/>
              <p:cNvSpPr>
                <a:spLocks noChangeArrowheads="1"/>
              </p:cNvSpPr>
              <p:nvPr/>
            </p:nvSpPr>
            <p:spPr bwMode="auto">
              <a:xfrm>
                <a:off x="576" y="3937"/>
                <a:ext cx="192" cy="48"/>
              </a:xfrm>
              <a:prstGeom prst="rect">
                <a:avLst/>
              </a:prstGeom>
              <a:solidFill>
                <a:srgbClr val="FF99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42" name="Group 153"/>
              <p:cNvGrpSpPr>
                <a:grpSpLocks/>
              </p:cNvGrpSpPr>
              <p:nvPr/>
            </p:nvGrpSpPr>
            <p:grpSpPr bwMode="auto">
              <a:xfrm>
                <a:off x="582" y="3600"/>
                <a:ext cx="179" cy="385"/>
                <a:chOff x="4432" y="3080"/>
                <a:chExt cx="88" cy="189"/>
              </a:xfrm>
            </p:grpSpPr>
            <p:sp>
              <p:nvSpPr>
                <p:cNvPr id="51243" name="Freeform 154"/>
                <p:cNvSpPr>
                  <a:spLocks/>
                </p:cNvSpPr>
                <p:nvPr/>
              </p:nvSpPr>
              <p:spPr bwMode="auto">
                <a:xfrm>
                  <a:off x="4433" y="3246"/>
                  <a:ext cx="87" cy="23"/>
                </a:xfrm>
                <a:custGeom>
                  <a:avLst/>
                  <a:gdLst>
                    <a:gd name="T0" fmla="*/ 1 w 174"/>
                    <a:gd name="T1" fmla="*/ 2 h 46"/>
                    <a:gd name="T2" fmla="*/ 0 w 174"/>
                    <a:gd name="T3" fmla="*/ 1 h 46"/>
                    <a:gd name="T4" fmla="*/ 3 w 174"/>
                    <a:gd name="T5" fmla="*/ 0 h 46"/>
                    <a:gd name="T6" fmla="*/ 6 w 174"/>
                    <a:gd name="T7" fmla="*/ 1 h 46"/>
                    <a:gd name="T8" fmla="*/ 6 w 174"/>
                    <a:gd name="T9" fmla="*/ 2 h 46"/>
                    <a:gd name="T10" fmla="*/ 6 w 174"/>
                    <a:gd name="T11" fmla="*/ 2 h 46"/>
                    <a:gd name="T12" fmla="*/ 5 w 174"/>
                    <a:gd name="T13" fmla="*/ 2 h 46"/>
                    <a:gd name="T14" fmla="*/ 4 w 174"/>
                    <a:gd name="T15" fmla="*/ 2 h 46"/>
                    <a:gd name="T16" fmla="*/ 3 w 174"/>
                    <a:gd name="T17" fmla="*/ 2 h 46"/>
                    <a:gd name="T18" fmla="*/ 2 w 174"/>
                    <a:gd name="T19" fmla="*/ 2 h 46"/>
                    <a:gd name="T20" fmla="*/ 1 w 174"/>
                    <a:gd name="T21" fmla="*/ 2 h 46"/>
                    <a:gd name="T22" fmla="*/ 1 w 174"/>
                    <a:gd name="T23" fmla="*/ 2 h 46"/>
                    <a:gd name="T24" fmla="*/ 1 w 174"/>
                    <a:gd name="T25" fmla="*/ 2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4" h="46">
                      <a:moveTo>
                        <a:pt x="2" y="46"/>
                      </a:moveTo>
                      <a:lnTo>
                        <a:pt x="0" y="7"/>
                      </a:lnTo>
                      <a:lnTo>
                        <a:pt x="85" y="0"/>
                      </a:lnTo>
                      <a:lnTo>
                        <a:pt x="171" y="1"/>
                      </a:lnTo>
                      <a:lnTo>
                        <a:pt x="174" y="44"/>
                      </a:lnTo>
                      <a:lnTo>
                        <a:pt x="167" y="44"/>
                      </a:lnTo>
                      <a:lnTo>
                        <a:pt x="147" y="44"/>
                      </a:lnTo>
                      <a:lnTo>
                        <a:pt x="121" y="44"/>
                      </a:lnTo>
                      <a:lnTo>
                        <a:pt x="90" y="44"/>
                      </a:lnTo>
                      <a:lnTo>
                        <a:pt x="57" y="44"/>
                      </a:lnTo>
                      <a:lnTo>
                        <a:pt x="31" y="45"/>
                      </a:lnTo>
                      <a:lnTo>
                        <a:pt x="10" y="45"/>
                      </a:lnTo>
                      <a:lnTo>
                        <a:pt x="2" y="46"/>
                      </a:lnTo>
                      <a:close/>
                    </a:path>
                  </a:pathLst>
                </a:custGeom>
                <a:solidFill>
                  <a:srgbClr val="724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4" name="Freeform 155"/>
                <p:cNvSpPr>
                  <a:spLocks/>
                </p:cNvSpPr>
                <p:nvPr/>
              </p:nvSpPr>
              <p:spPr bwMode="auto">
                <a:xfrm>
                  <a:off x="4446" y="3250"/>
                  <a:ext cx="61" cy="17"/>
                </a:xfrm>
                <a:custGeom>
                  <a:avLst/>
                  <a:gdLst>
                    <a:gd name="T0" fmla="*/ 0 w 123"/>
                    <a:gd name="T1" fmla="*/ 1 h 35"/>
                    <a:gd name="T2" fmla="*/ 0 w 123"/>
                    <a:gd name="T3" fmla="*/ 0 h 35"/>
                    <a:gd name="T4" fmla="*/ 3 w 123"/>
                    <a:gd name="T5" fmla="*/ 0 h 35"/>
                    <a:gd name="T6" fmla="*/ 3 w 123"/>
                    <a:gd name="T7" fmla="*/ 1 h 35"/>
                    <a:gd name="T8" fmla="*/ 0 w 123"/>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35">
                      <a:moveTo>
                        <a:pt x="1" y="35"/>
                      </a:moveTo>
                      <a:lnTo>
                        <a:pt x="0" y="4"/>
                      </a:lnTo>
                      <a:lnTo>
                        <a:pt x="123" y="0"/>
                      </a:lnTo>
                      <a:lnTo>
                        <a:pt x="123" y="34"/>
                      </a:lnTo>
                      <a:lnTo>
                        <a:pt x="1" y="3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5" name="Freeform 156"/>
                <p:cNvSpPr>
                  <a:spLocks/>
                </p:cNvSpPr>
                <p:nvPr/>
              </p:nvSpPr>
              <p:spPr bwMode="auto">
                <a:xfrm>
                  <a:off x="4457" y="3250"/>
                  <a:ext cx="35" cy="17"/>
                </a:xfrm>
                <a:custGeom>
                  <a:avLst/>
                  <a:gdLst>
                    <a:gd name="T0" fmla="*/ 0 w 70"/>
                    <a:gd name="T1" fmla="*/ 1 h 35"/>
                    <a:gd name="T2" fmla="*/ 0 w 70"/>
                    <a:gd name="T3" fmla="*/ 0 h 35"/>
                    <a:gd name="T4" fmla="*/ 3 w 70"/>
                    <a:gd name="T5" fmla="*/ 0 h 35"/>
                    <a:gd name="T6" fmla="*/ 3 w 70"/>
                    <a:gd name="T7" fmla="*/ 1 h 35"/>
                    <a:gd name="T8" fmla="*/ 3 w 70"/>
                    <a:gd name="T9" fmla="*/ 1 h 35"/>
                    <a:gd name="T10" fmla="*/ 2 w 70"/>
                    <a:gd name="T11" fmla="*/ 1 h 35"/>
                    <a:gd name="T12" fmla="*/ 2 w 70"/>
                    <a:gd name="T13" fmla="*/ 1 h 35"/>
                    <a:gd name="T14" fmla="*/ 2 w 70"/>
                    <a:gd name="T15" fmla="*/ 1 h 35"/>
                    <a:gd name="T16" fmla="*/ 1 w 70"/>
                    <a:gd name="T17" fmla="*/ 1 h 35"/>
                    <a:gd name="T18" fmla="*/ 1 w 70"/>
                    <a:gd name="T19" fmla="*/ 1 h 35"/>
                    <a:gd name="T20" fmla="*/ 1 w 70"/>
                    <a:gd name="T21" fmla="*/ 1 h 35"/>
                    <a:gd name="T22" fmla="*/ 0 w 70"/>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5">
                      <a:moveTo>
                        <a:pt x="0" y="35"/>
                      </a:moveTo>
                      <a:lnTo>
                        <a:pt x="0" y="0"/>
                      </a:lnTo>
                      <a:lnTo>
                        <a:pt x="70" y="2"/>
                      </a:lnTo>
                      <a:lnTo>
                        <a:pt x="70" y="34"/>
                      </a:lnTo>
                      <a:lnTo>
                        <a:pt x="67" y="34"/>
                      </a:lnTo>
                      <a:lnTo>
                        <a:pt x="59" y="34"/>
                      </a:lnTo>
                      <a:lnTo>
                        <a:pt x="47" y="34"/>
                      </a:lnTo>
                      <a:lnTo>
                        <a:pt x="35" y="33"/>
                      </a:lnTo>
                      <a:lnTo>
                        <a:pt x="22" y="33"/>
                      </a:lnTo>
                      <a:lnTo>
                        <a:pt x="10" y="34"/>
                      </a:lnTo>
                      <a:lnTo>
                        <a:pt x="2" y="34"/>
                      </a:lnTo>
                      <a:lnTo>
                        <a:pt x="0" y="35"/>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6" name="Freeform 157"/>
                <p:cNvSpPr>
                  <a:spLocks/>
                </p:cNvSpPr>
                <p:nvPr/>
              </p:nvSpPr>
              <p:spPr bwMode="auto">
                <a:xfrm>
                  <a:off x="4466" y="3251"/>
                  <a:ext cx="13" cy="16"/>
                </a:xfrm>
                <a:custGeom>
                  <a:avLst/>
                  <a:gdLst>
                    <a:gd name="T0" fmla="*/ 0 w 27"/>
                    <a:gd name="T1" fmla="*/ 1 h 31"/>
                    <a:gd name="T2" fmla="*/ 0 w 27"/>
                    <a:gd name="T3" fmla="*/ 0 h 31"/>
                    <a:gd name="T4" fmla="*/ 0 w 27"/>
                    <a:gd name="T5" fmla="*/ 0 h 31"/>
                    <a:gd name="T6" fmla="*/ 0 w 27"/>
                    <a:gd name="T7" fmla="*/ 1 h 31"/>
                    <a:gd name="T8" fmla="*/ 0 w 27"/>
                    <a:gd name="T9" fmla="*/ 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1">
                      <a:moveTo>
                        <a:pt x="0" y="30"/>
                      </a:moveTo>
                      <a:lnTo>
                        <a:pt x="2" y="0"/>
                      </a:lnTo>
                      <a:lnTo>
                        <a:pt x="27" y="0"/>
                      </a:lnTo>
                      <a:lnTo>
                        <a:pt x="26" y="31"/>
                      </a:lnTo>
                      <a:lnTo>
                        <a:pt x="0" y="30"/>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7" name="Freeform 158"/>
                <p:cNvSpPr>
                  <a:spLocks/>
                </p:cNvSpPr>
                <p:nvPr/>
              </p:nvSpPr>
              <p:spPr bwMode="auto">
                <a:xfrm>
                  <a:off x="4432" y="3080"/>
                  <a:ext cx="87" cy="173"/>
                </a:xfrm>
                <a:custGeom>
                  <a:avLst/>
                  <a:gdLst>
                    <a:gd name="T0" fmla="*/ 0 w 174"/>
                    <a:gd name="T1" fmla="*/ 10 h 347"/>
                    <a:gd name="T2" fmla="*/ 0 w 174"/>
                    <a:gd name="T3" fmla="*/ 0 h 347"/>
                    <a:gd name="T4" fmla="*/ 1 w 174"/>
                    <a:gd name="T5" fmla="*/ 0 h 347"/>
                    <a:gd name="T6" fmla="*/ 3 w 174"/>
                    <a:gd name="T7" fmla="*/ 0 h 347"/>
                    <a:gd name="T8" fmla="*/ 5 w 174"/>
                    <a:gd name="T9" fmla="*/ 0 h 347"/>
                    <a:gd name="T10" fmla="*/ 6 w 174"/>
                    <a:gd name="T11" fmla="*/ 0 h 347"/>
                    <a:gd name="T12" fmla="*/ 6 w 174"/>
                    <a:gd name="T13" fmla="*/ 10 h 347"/>
                    <a:gd name="T14" fmla="*/ 4 w 174"/>
                    <a:gd name="T15" fmla="*/ 10 h 347"/>
                    <a:gd name="T16" fmla="*/ 2 w 174"/>
                    <a:gd name="T17" fmla="*/ 10 h 347"/>
                    <a:gd name="T18" fmla="*/ 0 w 174"/>
                    <a:gd name="T19" fmla="*/ 10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4" h="347">
                      <a:moveTo>
                        <a:pt x="0" y="347"/>
                      </a:moveTo>
                      <a:lnTo>
                        <a:pt x="0" y="20"/>
                      </a:lnTo>
                      <a:lnTo>
                        <a:pt x="25" y="9"/>
                      </a:lnTo>
                      <a:lnTo>
                        <a:pt x="88" y="0"/>
                      </a:lnTo>
                      <a:lnTo>
                        <a:pt x="144" y="13"/>
                      </a:lnTo>
                      <a:lnTo>
                        <a:pt x="174" y="22"/>
                      </a:lnTo>
                      <a:lnTo>
                        <a:pt x="174" y="344"/>
                      </a:lnTo>
                      <a:lnTo>
                        <a:pt x="124" y="339"/>
                      </a:lnTo>
                      <a:lnTo>
                        <a:pt x="46" y="339"/>
                      </a:lnTo>
                      <a:lnTo>
                        <a:pt x="0" y="347"/>
                      </a:lnTo>
                      <a:close/>
                    </a:path>
                  </a:pathLst>
                </a:custGeom>
                <a:solidFill>
                  <a:srgbClr val="9626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8" name="Freeform 159"/>
                <p:cNvSpPr>
                  <a:spLocks/>
                </p:cNvSpPr>
                <p:nvPr/>
              </p:nvSpPr>
              <p:spPr bwMode="auto">
                <a:xfrm>
                  <a:off x="4442" y="3081"/>
                  <a:ext cx="61" cy="169"/>
                </a:xfrm>
                <a:custGeom>
                  <a:avLst/>
                  <a:gdLst>
                    <a:gd name="T0" fmla="*/ 0 w 123"/>
                    <a:gd name="T1" fmla="*/ 11 h 337"/>
                    <a:gd name="T2" fmla="*/ 0 w 123"/>
                    <a:gd name="T3" fmla="*/ 1 h 337"/>
                    <a:gd name="T4" fmla="*/ 0 w 123"/>
                    <a:gd name="T5" fmla="*/ 1 h 337"/>
                    <a:gd name="T6" fmla="*/ 2 w 123"/>
                    <a:gd name="T7" fmla="*/ 0 h 337"/>
                    <a:gd name="T8" fmla="*/ 3 w 123"/>
                    <a:gd name="T9" fmla="*/ 1 h 337"/>
                    <a:gd name="T10" fmla="*/ 3 w 123"/>
                    <a:gd name="T11" fmla="*/ 11 h 337"/>
                    <a:gd name="T12" fmla="*/ 2 w 123"/>
                    <a:gd name="T13" fmla="*/ 11 h 337"/>
                    <a:gd name="T14" fmla="*/ 1 w 123"/>
                    <a:gd name="T15" fmla="*/ 11 h 337"/>
                    <a:gd name="T16" fmla="*/ 0 w 123"/>
                    <a:gd name="T17" fmla="*/ 11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337">
                      <a:moveTo>
                        <a:pt x="0" y="337"/>
                      </a:moveTo>
                      <a:lnTo>
                        <a:pt x="0" y="7"/>
                      </a:lnTo>
                      <a:lnTo>
                        <a:pt x="25" y="1"/>
                      </a:lnTo>
                      <a:lnTo>
                        <a:pt x="74" y="0"/>
                      </a:lnTo>
                      <a:lnTo>
                        <a:pt x="123" y="8"/>
                      </a:lnTo>
                      <a:lnTo>
                        <a:pt x="123" y="335"/>
                      </a:lnTo>
                      <a:lnTo>
                        <a:pt x="85" y="330"/>
                      </a:lnTo>
                      <a:lnTo>
                        <a:pt x="38" y="336"/>
                      </a:lnTo>
                      <a:lnTo>
                        <a:pt x="0" y="337"/>
                      </a:lnTo>
                      <a:close/>
                    </a:path>
                  </a:pathLst>
                </a:custGeom>
                <a:solidFill>
                  <a:srgbClr val="FF3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9" name="Freeform 160"/>
                <p:cNvSpPr>
                  <a:spLocks/>
                </p:cNvSpPr>
                <p:nvPr/>
              </p:nvSpPr>
              <p:spPr bwMode="auto">
                <a:xfrm>
                  <a:off x="4455" y="3080"/>
                  <a:ext cx="41" cy="170"/>
                </a:xfrm>
                <a:custGeom>
                  <a:avLst/>
                  <a:gdLst>
                    <a:gd name="T0" fmla="*/ 0 w 83"/>
                    <a:gd name="T1" fmla="*/ 11 h 340"/>
                    <a:gd name="T2" fmla="*/ 0 w 83"/>
                    <a:gd name="T3" fmla="*/ 1 h 340"/>
                    <a:gd name="T4" fmla="*/ 0 w 83"/>
                    <a:gd name="T5" fmla="*/ 0 h 340"/>
                    <a:gd name="T6" fmla="*/ 2 w 83"/>
                    <a:gd name="T7" fmla="*/ 1 h 340"/>
                    <a:gd name="T8" fmla="*/ 2 w 83"/>
                    <a:gd name="T9" fmla="*/ 11 h 340"/>
                    <a:gd name="T10" fmla="*/ 1 w 83"/>
                    <a:gd name="T11" fmla="*/ 11 h 340"/>
                    <a:gd name="T12" fmla="*/ 0 w 83"/>
                    <a:gd name="T13" fmla="*/ 11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40">
                      <a:moveTo>
                        <a:pt x="0" y="336"/>
                      </a:moveTo>
                      <a:lnTo>
                        <a:pt x="1" y="5"/>
                      </a:lnTo>
                      <a:lnTo>
                        <a:pt x="27" y="0"/>
                      </a:lnTo>
                      <a:lnTo>
                        <a:pt x="81" y="12"/>
                      </a:lnTo>
                      <a:lnTo>
                        <a:pt x="83" y="340"/>
                      </a:lnTo>
                      <a:lnTo>
                        <a:pt x="44" y="339"/>
                      </a:lnTo>
                      <a:lnTo>
                        <a:pt x="0" y="336"/>
                      </a:lnTo>
                      <a:close/>
                    </a:path>
                  </a:pathLst>
                </a:custGeom>
                <a:solidFill>
                  <a:srgbClr val="FF5B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0" name="Freeform 161"/>
                <p:cNvSpPr>
                  <a:spLocks/>
                </p:cNvSpPr>
                <p:nvPr/>
              </p:nvSpPr>
              <p:spPr bwMode="auto">
                <a:xfrm>
                  <a:off x="4460" y="3080"/>
                  <a:ext cx="28" cy="168"/>
                </a:xfrm>
                <a:custGeom>
                  <a:avLst/>
                  <a:gdLst>
                    <a:gd name="T0" fmla="*/ 0 w 55"/>
                    <a:gd name="T1" fmla="*/ 10 h 338"/>
                    <a:gd name="T2" fmla="*/ 1 w 55"/>
                    <a:gd name="T3" fmla="*/ 0 h 338"/>
                    <a:gd name="T4" fmla="*/ 1 w 55"/>
                    <a:gd name="T5" fmla="*/ 0 h 338"/>
                    <a:gd name="T6" fmla="*/ 2 w 55"/>
                    <a:gd name="T7" fmla="*/ 0 h 338"/>
                    <a:gd name="T8" fmla="*/ 2 w 55"/>
                    <a:gd name="T9" fmla="*/ 10 h 338"/>
                    <a:gd name="T10" fmla="*/ 0 w 55"/>
                    <a:gd name="T11" fmla="*/ 10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38">
                      <a:moveTo>
                        <a:pt x="0" y="334"/>
                      </a:moveTo>
                      <a:lnTo>
                        <a:pt x="2" y="7"/>
                      </a:lnTo>
                      <a:lnTo>
                        <a:pt x="20" y="0"/>
                      </a:lnTo>
                      <a:lnTo>
                        <a:pt x="54" y="11"/>
                      </a:lnTo>
                      <a:lnTo>
                        <a:pt x="55" y="338"/>
                      </a:lnTo>
                      <a:lnTo>
                        <a:pt x="0" y="334"/>
                      </a:lnTo>
                      <a:close/>
                    </a:path>
                  </a:pathLst>
                </a:custGeom>
                <a:solidFill>
                  <a:srgbClr val="FF75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51" name="Freeform 162"/>
                <p:cNvSpPr>
                  <a:spLocks/>
                </p:cNvSpPr>
                <p:nvPr/>
              </p:nvSpPr>
              <p:spPr bwMode="auto">
                <a:xfrm>
                  <a:off x="4466" y="3082"/>
                  <a:ext cx="10" cy="165"/>
                </a:xfrm>
                <a:custGeom>
                  <a:avLst/>
                  <a:gdLst>
                    <a:gd name="T0" fmla="*/ 0 w 21"/>
                    <a:gd name="T1" fmla="*/ 10 h 331"/>
                    <a:gd name="T2" fmla="*/ 0 w 21"/>
                    <a:gd name="T3" fmla="*/ 0 h 331"/>
                    <a:gd name="T4" fmla="*/ 0 w 21"/>
                    <a:gd name="T5" fmla="*/ 0 h 331"/>
                    <a:gd name="T6" fmla="*/ 0 w 21"/>
                    <a:gd name="T7" fmla="*/ 10 h 331"/>
                    <a:gd name="T8" fmla="*/ 0 w 21"/>
                    <a:gd name="T9" fmla="*/ 10 h 3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331">
                      <a:moveTo>
                        <a:pt x="2" y="331"/>
                      </a:moveTo>
                      <a:lnTo>
                        <a:pt x="0" y="0"/>
                      </a:lnTo>
                      <a:lnTo>
                        <a:pt x="21" y="4"/>
                      </a:lnTo>
                      <a:lnTo>
                        <a:pt x="21" y="331"/>
                      </a:lnTo>
                      <a:lnTo>
                        <a:pt x="2" y="331"/>
                      </a:lnTo>
                      <a:close/>
                    </a:path>
                  </a:pathLst>
                </a:custGeom>
                <a:solidFill>
                  <a:srgbClr val="C69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230" name="Group 163"/>
            <p:cNvGrpSpPr>
              <a:grpSpLocks/>
            </p:cNvGrpSpPr>
            <p:nvPr/>
          </p:nvGrpSpPr>
          <p:grpSpPr bwMode="auto">
            <a:xfrm rot="-2544150">
              <a:off x="2343" y="3928"/>
              <a:ext cx="345" cy="440"/>
              <a:chOff x="873" y="3504"/>
              <a:chExt cx="345" cy="440"/>
            </a:xfrm>
          </p:grpSpPr>
          <p:sp>
            <p:nvSpPr>
              <p:cNvPr id="51231" name="Rectangle 164"/>
              <p:cNvSpPr>
                <a:spLocks noChangeArrowheads="1"/>
              </p:cNvSpPr>
              <p:nvPr/>
            </p:nvSpPr>
            <p:spPr bwMode="auto">
              <a:xfrm rot="2498013">
                <a:off x="873" y="3841"/>
                <a:ext cx="216" cy="50"/>
              </a:xfrm>
              <a:prstGeom prst="rect">
                <a:avLst/>
              </a:prstGeom>
              <a:solidFill>
                <a:srgbClr val="FF99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232" name="Group 165"/>
              <p:cNvGrpSpPr>
                <a:grpSpLocks/>
              </p:cNvGrpSpPr>
              <p:nvPr/>
            </p:nvGrpSpPr>
            <p:grpSpPr bwMode="auto">
              <a:xfrm rot="2582359">
                <a:off x="1015" y="3504"/>
                <a:ext cx="203" cy="440"/>
                <a:chOff x="4649" y="3078"/>
                <a:chExt cx="87" cy="189"/>
              </a:xfrm>
            </p:grpSpPr>
            <p:sp>
              <p:nvSpPr>
                <p:cNvPr id="51233" name="Freeform 166"/>
                <p:cNvSpPr>
                  <a:spLocks/>
                </p:cNvSpPr>
                <p:nvPr/>
              </p:nvSpPr>
              <p:spPr bwMode="auto">
                <a:xfrm>
                  <a:off x="4649" y="3247"/>
                  <a:ext cx="87" cy="20"/>
                </a:xfrm>
                <a:custGeom>
                  <a:avLst/>
                  <a:gdLst>
                    <a:gd name="T0" fmla="*/ 1 w 173"/>
                    <a:gd name="T1" fmla="*/ 1 h 42"/>
                    <a:gd name="T2" fmla="*/ 0 w 173"/>
                    <a:gd name="T3" fmla="*/ 0 h 42"/>
                    <a:gd name="T4" fmla="*/ 3 w 173"/>
                    <a:gd name="T5" fmla="*/ 0 h 42"/>
                    <a:gd name="T6" fmla="*/ 6 w 173"/>
                    <a:gd name="T7" fmla="*/ 0 h 42"/>
                    <a:gd name="T8" fmla="*/ 6 w 173"/>
                    <a:gd name="T9" fmla="*/ 1 h 42"/>
                    <a:gd name="T10" fmla="*/ 6 w 173"/>
                    <a:gd name="T11" fmla="*/ 1 h 42"/>
                    <a:gd name="T12" fmla="*/ 5 w 173"/>
                    <a:gd name="T13" fmla="*/ 1 h 42"/>
                    <a:gd name="T14" fmla="*/ 4 w 173"/>
                    <a:gd name="T15" fmla="*/ 1 h 42"/>
                    <a:gd name="T16" fmla="*/ 3 w 173"/>
                    <a:gd name="T17" fmla="*/ 1 h 42"/>
                    <a:gd name="T18" fmla="*/ 2 w 173"/>
                    <a:gd name="T19" fmla="*/ 1 h 42"/>
                    <a:gd name="T20" fmla="*/ 1 w 173"/>
                    <a:gd name="T21" fmla="*/ 1 h 42"/>
                    <a:gd name="T22" fmla="*/ 1 w 173"/>
                    <a:gd name="T23" fmla="*/ 1 h 42"/>
                    <a:gd name="T24" fmla="*/ 1 w 173"/>
                    <a:gd name="T25" fmla="*/ 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3" h="42">
                      <a:moveTo>
                        <a:pt x="2" y="42"/>
                      </a:moveTo>
                      <a:lnTo>
                        <a:pt x="0" y="3"/>
                      </a:lnTo>
                      <a:lnTo>
                        <a:pt x="84" y="0"/>
                      </a:lnTo>
                      <a:lnTo>
                        <a:pt x="173" y="4"/>
                      </a:lnTo>
                      <a:lnTo>
                        <a:pt x="173" y="40"/>
                      </a:lnTo>
                      <a:lnTo>
                        <a:pt x="166" y="40"/>
                      </a:lnTo>
                      <a:lnTo>
                        <a:pt x="146" y="40"/>
                      </a:lnTo>
                      <a:lnTo>
                        <a:pt x="120" y="40"/>
                      </a:lnTo>
                      <a:lnTo>
                        <a:pt x="89" y="40"/>
                      </a:lnTo>
                      <a:lnTo>
                        <a:pt x="58" y="40"/>
                      </a:lnTo>
                      <a:lnTo>
                        <a:pt x="30" y="41"/>
                      </a:lnTo>
                      <a:lnTo>
                        <a:pt x="10" y="41"/>
                      </a:lnTo>
                      <a:lnTo>
                        <a:pt x="2" y="42"/>
                      </a:lnTo>
                      <a:close/>
                    </a:path>
                  </a:pathLst>
                </a:custGeom>
                <a:solidFill>
                  <a:srgbClr val="724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4" name="Freeform 167"/>
                <p:cNvSpPr>
                  <a:spLocks/>
                </p:cNvSpPr>
                <p:nvPr/>
              </p:nvSpPr>
              <p:spPr bwMode="auto">
                <a:xfrm>
                  <a:off x="4660" y="3248"/>
                  <a:ext cx="64" cy="18"/>
                </a:xfrm>
                <a:custGeom>
                  <a:avLst/>
                  <a:gdLst>
                    <a:gd name="T0" fmla="*/ 0 w 128"/>
                    <a:gd name="T1" fmla="*/ 2 h 34"/>
                    <a:gd name="T2" fmla="*/ 1 w 128"/>
                    <a:gd name="T3" fmla="*/ 1 h 34"/>
                    <a:gd name="T4" fmla="*/ 4 w 128"/>
                    <a:gd name="T5" fmla="*/ 0 h 34"/>
                    <a:gd name="T6" fmla="*/ 4 w 128"/>
                    <a:gd name="T7" fmla="*/ 2 h 34"/>
                    <a:gd name="T8" fmla="*/ 0 w 128"/>
                    <a:gd name="T9" fmla="*/ 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4">
                      <a:moveTo>
                        <a:pt x="0" y="34"/>
                      </a:moveTo>
                      <a:lnTo>
                        <a:pt x="3" y="3"/>
                      </a:lnTo>
                      <a:lnTo>
                        <a:pt x="127" y="0"/>
                      </a:lnTo>
                      <a:lnTo>
                        <a:pt x="128" y="33"/>
                      </a:lnTo>
                      <a:lnTo>
                        <a:pt x="0" y="3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5" name="Freeform 168"/>
                <p:cNvSpPr>
                  <a:spLocks/>
                </p:cNvSpPr>
                <p:nvPr/>
              </p:nvSpPr>
              <p:spPr bwMode="auto">
                <a:xfrm>
                  <a:off x="4673" y="3249"/>
                  <a:ext cx="35" cy="17"/>
                </a:xfrm>
                <a:custGeom>
                  <a:avLst/>
                  <a:gdLst>
                    <a:gd name="T0" fmla="*/ 0 w 70"/>
                    <a:gd name="T1" fmla="*/ 2 h 33"/>
                    <a:gd name="T2" fmla="*/ 0 w 70"/>
                    <a:gd name="T3" fmla="*/ 0 h 33"/>
                    <a:gd name="T4" fmla="*/ 3 w 70"/>
                    <a:gd name="T5" fmla="*/ 0 h 33"/>
                    <a:gd name="T6" fmla="*/ 3 w 70"/>
                    <a:gd name="T7" fmla="*/ 1 h 33"/>
                    <a:gd name="T8" fmla="*/ 3 w 70"/>
                    <a:gd name="T9" fmla="*/ 1 h 33"/>
                    <a:gd name="T10" fmla="*/ 2 w 70"/>
                    <a:gd name="T11" fmla="*/ 1 h 33"/>
                    <a:gd name="T12" fmla="*/ 2 w 70"/>
                    <a:gd name="T13" fmla="*/ 1 h 33"/>
                    <a:gd name="T14" fmla="*/ 2 w 70"/>
                    <a:gd name="T15" fmla="*/ 1 h 33"/>
                    <a:gd name="T16" fmla="*/ 1 w 70"/>
                    <a:gd name="T17" fmla="*/ 1 h 33"/>
                    <a:gd name="T18" fmla="*/ 1 w 70"/>
                    <a:gd name="T19" fmla="*/ 1 h 33"/>
                    <a:gd name="T20" fmla="*/ 1 w 70"/>
                    <a:gd name="T21" fmla="*/ 1 h 33"/>
                    <a:gd name="T22" fmla="*/ 0 w 70"/>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 h="33">
                      <a:moveTo>
                        <a:pt x="0" y="33"/>
                      </a:moveTo>
                      <a:lnTo>
                        <a:pt x="0" y="0"/>
                      </a:lnTo>
                      <a:lnTo>
                        <a:pt x="70" y="0"/>
                      </a:lnTo>
                      <a:lnTo>
                        <a:pt x="68" y="32"/>
                      </a:lnTo>
                      <a:lnTo>
                        <a:pt x="65" y="32"/>
                      </a:lnTo>
                      <a:lnTo>
                        <a:pt x="58" y="32"/>
                      </a:lnTo>
                      <a:lnTo>
                        <a:pt x="46" y="32"/>
                      </a:lnTo>
                      <a:lnTo>
                        <a:pt x="34" y="31"/>
                      </a:lnTo>
                      <a:lnTo>
                        <a:pt x="21" y="31"/>
                      </a:lnTo>
                      <a:lnTo>
                        <a:pt x="11" y="32"/>
                      </a:lnTo>
                      <a:lnTo>
                        <a:pt x="2" y="32"/>
                      </a:lnTo>
                      <a:lnTo>
                        <a:pt x="0" y="3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6" name="Freeform 169"/>
                <p:cNvSpPr>
                  <a:spLocks/>
                </p:cNvSpPr>
                <p:nvPr/>
              </p:nvSpPr>
              <p:spPr bwMode="auto">
                <a:xfrm>
                  <a:off x="4682" y="3250"/>
                  <a:ext cx="14" cy="15"/>
                </a:xfrm>
                <a:custGeom>
                  <a:avLst/>
                  <a:gdLst>
                    <a:gd name="T0" fmla="*/ 0 w 27"/>
                    <a:gd name="T1" fmla="*/ 0 h 31"/>
                    <a:gd name="T2" fmla="*/ 1 w 27"/>
                    <a:gd name="T3" fmla="*/ 0 h 31"/>
                    <a:gd name="T4" fmla="*/ 1 w 27"/>
                    <a:gd name="T5" fmla="*/ 0 h 31"/>
                    <a:gd name="T6" fmla="*/ 1 w 27"/>
                    <a:gd name="T7" fmla="*/ 0 h 31"/>
                    <a:gd name="T8" fmla="*/ 0 w 2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1">
                      <a:moveTo>
                        <a:pt x="0" y="30"/>
                      </a:moveTo>
                      <a:lnTo>
                        <a:pt x="1" y="0"/>
                      </a:lnTo>
                      <a:lnTo>
                        <a:pt x="26" y="1"/>
                      </a:lnTo>
                      <a:lnTo>
                        <a:pt x="27" y="31"/>
                      </a:lnTo>
                      <a:lnTo>
                        <a:pt x="0" y="30"/>
                      </a:lnTo>
                      <a:close/>
                    </a:path>
                  </a:pathLst>
                </a:custGeom>
                <a:solidFill>
                  <a:srgbClr val="FFE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7" name="Freeform 170"/>
                <p:cNvSpPr>
                  <a:spLocks/>
                </p:cNvSpPr>
                <p:nvPr/>
              </p:nvSpPr>
              <p:spPr bwMode="auto">
                <a:xfrm>
                  <a:off x="4649" y="3079"/>
                  <a:ext cx="87" cy="172"/>
                </a:xfrm>
                <a:custGeom>
                  <a:avLst/>
                  <a:gdLst>
                    <a:gd name="T0" fmla="*/ 0 w 174"/>
                    <a:gd name="T1" fmla="*/ 10 h 345"/>
                    <a:gd name="T2" fmla="*/ 0 w 174"/>
                    <a:gd name="T3" fmla="*/ 0 h 345"/>
                    <a:gd name="T4" fmla="*/ 1 w 174"/>
                    <a:gd name="T5" fmla="*/ 0 h 345"/>
                    <a:gd name="T6" fmla="*/ 2 w 174"/>
                    <a:gd name="T7" fmla="*/ 0 h 345"/>
                    <a:gd name="T8" fmla="*/ 2 w 174"/>
                    <a:gd name="T9" fmla="*/ 0 h 345"/>
                    <a:gd name="T10" fmla="*/ 3 w 174"/>
                    <a:gd name="T11" fmla="*/ 0 h 345"/>
                    <a:gd name="T12" fmla="*/ 4 w 174"/>
                    <a:gd name="T13" fmla="*/ 0 h 345"/>
                    <a:gd name="T14" fmla="*/ 4 w 174"/>
                    <a:gd name="T15" fmla="*/ 0 h 345"/>
                    <a:gd name="T16" fmla="*/ 5 w 174"/>
                    <a:gd name="T17" fmla="*/ 0 h 345"/>
                    <a:gd name="T18" fmla="*/ 6 w 174"/>
                    <a:gd name="T19" fmla="*/ 0 h 345"/>
                    <a:gd name="T20" fmla="*/ 6 w 174"/>
                    <a:gd name="T21" fmla="*/ 10 h 345"/>
                    <a:gd name="T22" fmla="*/ 4 w 174"/>
                    <a:gd name="T23" fmla="*/ 10 h 345"/>
                    <a:gd name="T24" fmla="*/ 2 w 174"/>
                    <a:gd name="T25" fmla="*/ 10 h 345"/>
                    <a:gd name="T26" fmla="*/ 0 w 174"/>
                    <a:gd name="T27" fmla="*/ 10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345">
                      <a:moveTo>
                        <a:pt x="0" y="345"/>
                      </a:moveTo>
                      <a:lnTo>
                        <a:pt x="0" y="18"/>
                      </a:lnTo>
                      <a:lnTo>
                        <a:pt x="22" y="8"/>
                      </a:lnTo>
                      <a:lnTo>
                        <a:pt x="44" y="3"/>
                      </a:lnTo>
                      <a:lnTo>
                        <a:pt x="64" y="0"/>
                      </a:lnTo>
                      <a:lnTo>
                        <a:pt x="86" y="0"/>
                      </a:lnTo>
                      <a:lnTo>
                        <a:pt x="107" y="3"/>
                      </a:lnTo>
                      <a:lnTo>
                        <a:pt x="128" y="7"/>
                      </a:lnTo>
                      <a:lnTo>
                        <a:pt x="150" y="13"/>
                      </a:lnTo>
                      <a:lnTo>
                        <a:pt x="171" y="20"/>
                      </a:lnTo>
                      <a:lnTo>
                        <a:pt x="174" y="341"/>
                      </a:lnTo>
                      <a:lnTo>
                        <a:pt x="124" y="337"/>
                      </a:lnTo>
                      <a:lnTo>
                        <a:pt x="46" y="337"/>
                      </a:lnTo>
                      <a:lnTo>
                        <a:pt x="0" y="345"/>
                      </a:lnTo>
                      <a:close/>
                    </a:path>
                  </a:pathLst>
                </a:custGeom>
                <a:solidFill>
                  <a:srgbClr val="8E7F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8" name="Freeform 171"/>
                <p:cNvSpPr>
                  <a:spLocks/>
                </p:cNvSpPr>
                <p:nvPr/>
              </p:nvSpPr>
              <p:spPr bwMode="auto">
                <a:xfrm>
                  <a:off x="4658" y="3080"/>
                  <a:ext cx="62" cy="168"/>
                </a:xfrm>
                <a:custGeom>
                  <a:avLst/>
                  <a:gdLst>
                    <a:gd name="T0" fmla="*/ 0 w 124"/>
                    <a:gd name="T1" fmla="*/ 10 h 338"/>
                    <a:gd name="T2" fmla="*/ 1 w 124"/>
                    <a:gd name="T3" fmla="*/ 0 h 338"/>
                    <a:gd name="T4" fmla="*/ 1 w 124"/>
                    <a:gd name="T5" fmla="*/ 0 h 338"/>
                    <a:gd name="T6" fmla="*/ 3 w 124"/>
                    <a:gd name="T7" fmla="*/ 0 h 338"/>
                    <a:gd name="T8" fmla="*/ 4 w 124"/>
                    <a:gd name="T9" fmla="*/ 0 h 338"/>
                    <a:gd name="T10" fmla="*/ 4 w 124"/>
                    <a:gd name="T11" fmla="*/ 10 h 338"/>
                    <a:gd name="T12" fmla="*/ 3 w 124"/>
                    <a:gd name="T13" fmla="*/ 10 h 338"/>
                    <a:gd name="T14" fmla="*/ 2 w 124"/>
                    <a:gd name="T15" fmla="*/ 10 h 338"/>
                    <a:gd name="T16" fmla="*/ 0 w 124"/>
                    <a:gd name="T17" fmla="*/ 10 h 3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338">
                      <a:moveTo>
                        <a:pt x="0" y="338"/>
                      </a:moveTo>
                      <a:lnTo>
                        <a:pt x="1" y="7"/>
                      </a:lnTo>
                      <a:lnTo>
                        <a:pt x="27" y="2"/>
                      </a:lnTo>
                      <a:lnTo>
                        <a:pt x="75" y="0"/>
                      </a:lnTo>
                      <a:lnTo>
                        <a:pt x="124" y="9"/>
                      </a:lnTo>
                      <a:lnTo>
                        <a:pt x="124" y="337"/>
                      </a:lnTo>
                      <a:lnTo>
                        <a:pt x="86" y="338"/>
                      </a:lnTo>
                      <a:lnTo>
                        <a:pt x="39" y="337"/>
                      </a:lnTo>
                      <a:lnTo>
                        <a:pt x="0" y="33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9" name="Freeform 172"/>
                <p:cNvSpPr>
                  <a:spLocks/>
                </p:cNvSpPr>
                <p:nvPr/>
              </p:nvSpPr>
              <p:spPr bwMode="auto">
                <a:xfrm>
                  <a:off x="4671" y="3078"/>
                  <a:ext cx="40" cy="169"/>
                </a:xfrm>
                <a:custGeom>
                  <a:avLst/>
                  <a:gdLst>
                    <a:gd name="T0" fmla="*/ 0 w 78"/>
                    <a:gd name="T1" fmla="*/ 10 h 339"/>
                    <a:gd name="T2" fmla="*/ 1 w 78"/>
                    <a:gd name="T3" fmla="*/ 0 h 339"/>
                    <a:gd name="T4" fmla="*/ 1 w 78"/>
                    <a:gd name="T5" fmla="*/ 0 h 339"/>
                    <a:gd name="T6" fmla="*/ 3 w 78"/>
                    <a:gd name="T7" fmla="*/ 0 h 339"/>
                    <a:gd name="T8" fmla="*/ 3 w 78"/>
                    <a:gd name="T9" fmla="*/ 10 h 339"/>
                    <a:gd name="T10" fmla="*/ 2 w 78"/>
                    <a:gd name="T11" fmla="*/ 10 h 339"/>
                    <a:gd name="T12" fmla="*/ 0 w 78"/>
                    <a:gd name="T13" fmla="*/ 10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339">
                      <a:moveTo>
                        <a:pt x="0" y="335"/>
                      </a:moveTo>
                      <a:lnTo>
                        <a:pt x="1" y="6"/>
                      </a:lnTo>
                      <a:lnTo>
                        <a:pt x="27" y="0"/>
                      </a:lnTo>
                      <a:lnTo>
                        <a:pt x="78" y="10"/>
                      </a:lnTo>
                      <a:lnTo>
                        <a:pt x="78" y="337"/>
                      </a:lnTo>
                      <a:lnTo>
                        <a:pt x="45" y="339"/>
                      </a:lnTo>
                      <a:lnTo>
                        <a:pt x="0" y="335"/>
                      </a:lnTo>
                      <a:close/>
                    </a:path>
                  </a:pathLst>
                </a:custGeom>
                <a:solidFill>
                  <a:srgbClr val="CEC6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0" name="Freeform 173"/>
                <p:cNvSpPr>
                  <a:spLocks/>
                </p:cNvSpPr>
                <p:nvPr/>
              </p:nvSpPr>
              <p:spPr bwMode="auto">
                <a:xfrm>
                  <a:off x="4679" y="3079"/>
                  <a:ext cx="19" cy="169"/>
                </a:xfrm>
                <a:custGeom>
                  <a:avLst/>
                  <a:gdLst>
                    <a:gd name="T0" fmla="*/ 1 w 38"/>
                    <a:gd name="T1" fmla="*/ 10 h 339"/>
                    <a:gd name="T2" fmla="*/ 0 w 38"/>
                    <a:gd name="T3" fmla="*/ 0 h 339"/>
                    <a:gd name="T4" fmla="*/ 1 w 38"/>
                    <a:gd name="T5" fmla="*/ 0 h 339"/>
                    <a:gd name="T6" fmla="*/ 2 w 38"/>
                    <a:gd name="T7" fmla="*/ 0 h 339"/>
                    <a:gd name="T8" fmla="*/ 2 w 38"/>
                    <a:gd name="T9" fmla="*/ 10 h 339"/>
                    <a:gd name="T10" fmla="*/ 1 w 38"/>
                    <a:gd name="T11" fmla="*/ 10 h 3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339">
                      <a:moveTo>
                        <a:pt x="2" y="336"/>
                      </a:moveTo>
                      <a:lnTo>
                        <a:pt x="0" y="7"/>
                      </a:lnTo>
                      <a:lnTo>
                        <a:pt x="14" y="0"/>
                      </a:lnTo>
                      <a:lnTo>
                        <a:pt x="38" y="6"/>
                      </a:lnTo>
                      <a:lnTo>
                        <a:pt x="38" y="339"/>
                      </a:lnTo>
                      <a:lnTo>
                        <a:pt x="2" y="336"/>
                      </a:lnTo>
                      <a:close/>
                    </a:path>
                  </a:pathLst>
                </a:custGeom>
                <a:solidFill>
                  <a:srgbClr val="F2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51210" name="Group 174"/>
          <p:cNvGrpSpPr>
            <a:grpSpLocks/>
          </p:cNvGrpSpPr>
          <p:nvPr/>
        </p:nvGrpSpPr>
        <p:grpSpPr bwMode="auto">
          <a:xfrm>
            <a:off x="6400800" y="4267200"/>
            <a:ext cx="2286000" cy="2590800"/>
            <a:chOff x="4032" y="2688"/>
            <a:chExt cx="1440" cy="1632"/>
          </a:xfrm>
        </p:grpSpPr>
        <p:grpSp>
          <p:nvGrpSpPr>
            <p:cNvPr id="51216" name="Group 175"/>
            <p:cNvGrpSpPr>
              <a:grpSpLocks/>
            </p:cNvGrpSpPr>
            <p:nvPr/>
          </p:nvGrpSpPr>
          <p:grpSpPr bwMode="auto">
            <a:xfrm>
              <a:off x="4032" y="2688"/>
              <a:ext cx="1440" cy="1632"/>
              <a:chOff x="4032" y="2688"/>
              <a:chExt cx="1440" cy="1632"/>
            </a:xfrm>
          </p:grpSpPr>
          <p:sp>
            <p:nvSpPr>
              <p:cNvPr id="51218" name="AutoShape 176"/>
              <p:cNvSpPr>
                <a:spLocks noChangeArrowheads="1"/>
              </p:cNvSpPr>
              <p:nvPr/>
            </p:nvSpPr>
            <p:spPr bwMode="auto">
              <a:xfrm>
                <a:off x="4032" y="2688"/>
                <a:ext cx="133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500 h 21600"/>
                  <a:gd name="T14" fmla="*/ 17096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9" name="Oval 177"/>
              <p:cNvSpPr>
                <a:spLocks noChangeArrowheads="1"/>
              </p:cNvSpPr>
              <p:nvPr/>
            </p:nvSpPr>
            <p:spPr bwMode="auto">
              <a:xfrm>
                <a:off x="4128" y="3168"/>
                <a:ext cx="1152" cy="115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0" name="Rectangle 178"/>
              <p:cNvSpPr>
                <a:spLocks noChangeArrowheads="1"/>
              </p:cNvSpPr>
              <p:nvPr/>
            </p:nvSpPr>
            <p:spPr bwMode="auto">
              <a:xfrm>
                <a:off x="4032" y="4224"/>
                <a:ext cx="1440" cy="9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1" name="Oval 179"/>
              <p:cNvSpPr>
                <a:spLocks noChangeArrowheads="1"/>
              </p:cNvSpPr>
              <p:nvPr/>
            </p:nvSpPr>
            <p:spPr bwMode="auto">
              <a:xfrm>
                <a:off x="4290" y="3340"/>
                <a:ext cx="816" cy="816"/>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2" name="Rectangle 180"/>
              <p:cNvSpPr>
                <a:spLocks noChangeArrowheads="1"/>
              </p:cNvSpPr>
              <p:nvPr/>
            </p:nvSpPr>
            <p:spPr bwMode="auto">
              <a:xfrm>
                <a:off x="4848" y="2928"/>
                <a:ext cx="192" cy="144"/>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3" name="Rectangle 181"/>
              <p:cNvSpPr>
                <a:spLocks noChangeArrowheads="1"/>
              </p:cNvSpPr>
              <p:nvPr/>
            </p:nvSpPr>
            <p:spPr bwMode="auto">
              <a:xfrm>
                <a:off x="5280" y="3696"/>
                <a:ext cx="96" cy="384"/>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4" name="Freeform 182"/>
              <p:cNvSpPr>
                <a:spLocks/>
              </p:cNvSpPr>
              <p:nvPr/>
            </p:nvSpPr>
            <p:spPr bwMode="auto">
              <a:xfrm>
                <a:off x="5314" y="4090"/>
                <a:ext cx="86" cy="115"/>
              </a:xfrm>
              <a:custGeom>
                <a:avLst/>
                <a:gdLst>
                  <a:gd name="T0" fmla="*/ 0 w 86"/>
                  <a:gd name="T1" fmla="*/ 0 h 115"/>
                  <a:gd name="T2" fmla="*/ 29 w 86"/>
                  <a:gd name="T3" fmla="*/ 43 h 115"/>
                  <a:gd name="T4" fmla="*/ 43 w 86"/>
                  <a:gd name="T5" fmla="*/ 86 h 115"/>
                  <a:gd name="T6" fmla="*/ 86 w 86"/>
                  <a:gd name="T7" fmla="*/ 115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115">
                    <a:moveTo>
                      <a:pt x="0" y="0"/>
                    </a:moveTo>
                    <a:cubicBezTo>
                      <a:pt x="10" y="14"/>
                      <a:pt x="21" y="28"/>
                      <a:pt x="29" y="43"/>
                    </a:cubicBezTo>
                    <a:cubicBezTo>
                      <a:pt x="36" y="56"/>
                      <a:pt x="34" y="74"/>
                      <a:pt x="43" y="86"/>
                    </a:cubicBezTo>
                    <a:cubicBezTo>
                      <a:pt x="54" y="100"/>
                      <a:pt x="86" y="115"/>
                      <a:pt x="86" y="11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17" name="Text Box 183"/>
            <p:cNvSpPr txBox="1">
              <a:spLocks noChangeArrowheads="1"/>
            </p:cNvSpPr>
            <p:nvPr/>
          </p:nvSpPr>
          <p:spPr bwMode="auto">
            <a:xfrm>
              <a:off x="4358" y="3623"/>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Grinder</a:t>
              </a:r>
            </a:p>
          </p:txBody>
        </p:sp>
      </p:grpSp>
      <p:grpSp>
        <p:nvGrpSpPr>
          <p:cNvPr id="227512" name="Group 184"/>
          <p:cNvGrpSpPr>
            <a:grpSpLocks/>
          </p:cNvGrpSpPr>
          <p:nvPr/>
        </p:nvGrpSpPr>
        <p:grpSpPr bwMode="auto">
          <a:xfrm>
            <a:off x="5334000" y="3505200"/>
            <a:ext cx="4419600" cy="3886200"/>
            <a:chOff x="48" y="1728"/>
            <a:chExt cx="2784" cy="2448"/>
          </a:xfrm>
        </p:grpSpPr>
        <p:grpSp>
          <p:nvGrpSpPr>
            <p:cNvPr id="51212" name="Group 185"/>
            <p:cNvGrpSpPr>
              <a:grpSpLocks/>
            </p:cNvGrpSpPr>
            <p:nvPr/>
          </p:nvGrpSpPr>
          <p:grpSpPr bwMode="auto">
            <a:xfrm>
              <a:off x="48" y="1728"/>
              <a:ext cx="2784" cy="2448"/>
              <a:chOff x="768" y="2400"/>
              <a:chExt cx="2784" cy="2448"/>
            </a:xfrm>
          </p:grpSpPr>
          <p:sp>
            <p:nvSpPr>
              <p:cNvPr id="51214" name="AutoShape 186"/>
              <p:cNvSpPr>
                <a:spLocks noChangeArrowheads="1"/>
              </p:cNvSpPr>
              <p:nvPr/>
            </p:nvSpPr>
            <p:spPr bwMode="auto">
              <a:xfrm>
                <a:off x="768" y="2400"/>
                <a:ext cx="2784" cy="2448"/>
              </a:xfrm>
              <a:prstGeom prst="irregularSeal2">
                <a:avLst/>
              </a:prstGeom>
              <a:solidFill>
                <a:srgbClr val="FF00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AutoShape 187"/>
              <p:cNvSpPr>
                <a:spLocks noChangeArrowheads="1"/>
              </p:cNvSpPr>
              <p:nvPr/>
            </p:nvSpPr>
            <p:spPr bwMode="auto">
              <a:xfrm>
                <a:off x="1152" y="2880"/>
                <a:ext cx="1680" cy="168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13" name="Text Box 188"/>
            <p:cNvSpPr txBox="1">
              <a:spLocks noChangeArrowheads="1"/>
            </p:cNvSpPr>
            <p:nvPr/>
          </p:nvSpPr>
          <p:spPr bwMode="auto">
            <a:xfrm>
              <a:off x="912" y="2880"/>
              <a:ext cx="81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a:t>Kaboom!</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0.0 0.0  L 0.0 0.33333  E" pathEditMode="relative" ptsTypes="">
                                      <p:cBhvr>
                                        <p:cTn id="6" dur="3000" fill="hold"/>
                                        <p:tgtEl>
                                          <p:spTgt spid="22734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27512"/>
                                        </p:tgtEl>
                                        <p:attrNameLst>
                                          <p:attrName>style.visibility</p:attrName>
                                        </p:attrNameLst>
                                      </p:cBhvr>
                                      <p:to>
                                        <p:strVal val="visible"/>
                                      </p:to>
                                    </p:set>
                                    <p:animEffect transition="in" filter="dissolve">
                                      <p:cBhvr>
                                        <p:cTn id="11" dur="500"/>
                                        <p:tgtEl>
                                          <p:spTgt spid="227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CB05303-82A6-4F0C-85DA-1A8B634E47CE}" type="slidenum">
              <a:rPr lang="en-US" smtClean="0"/>
              <a:pPr/>
              <a:t>52</a:t>
            </a:fld>
            <a:endParaRPr lang="en-US" smtClean="0"/>
          </a:p>
        </p:txBody>
      </p:sp>
      <p:sp>
        <p:nvSpPr>
          <p:cNvPr id="245762" name="Rectangle 2"/>
          <p:cNvSpPr>
            <a:spLocks noGrp="1" noChangeArrowheads="1"/>
          </p:cNvSpPr>
          <p:nvPr>
            <p:ph type="title"/>
          </p:nvPr>
        </p:nvSpPr>
        <p:spPr/>
        <p:txBody>
          <a:bodyPr/>
          <a:lstStyle/>
          <a:p>
            <a:pPr eaLnBrk="1" hangingPunct="1">
              <a:defRPr/>
            </a:pPr>
            <a:r>
              <a:rPr lang="en-US" sz="4400" b="1" smtClean="0">
                <a:effectLst>
                  <a:outerShdw blurRad="38100" dist="38100" dir="2700000" algn="tl">
                    <a:srgbClr val="000000"/>
                  </a:outerShdw>
                </a:effectLst>
              </a:rPr>
              <a:t>Ignition Control</a:t>
            </a:r>
          </a:p>
        </p:txBody>
      </p:sp>
      <p:sp>
        <p:nvSpPr>
          <p:cNvPr id="52228" name="Rectangle 3"/>
          <p:cNvSpPr>
            <a:spLocks noGrp="1" noChangeArrowheads="1"/>
          </p:cNvSpPr>
          <p:nvPr>
            <p:ph type="body" idx="1"/>
          </p:nvPr>
        </p:nvSpPr>
        <p:spPr>
          <a:xfrm>
            <a:off x="304800" y="1600200"/>
            <a:ext cx="4572000" cy="5105400"/>
          </a:xfrm>
        </p:spPr>
        <p:txBody>
          <a:bodyPr/>
          <a:lstStyle/>
          <a:p>
            <a:pPr eaLnBrk="1" hangingPunct="1">
              <a:lnSpc>
                <a:spcPct val="90000"/>
              </a:lnSpc>
              <a:buFontTx/>
              <a:buNone/>
            </a:pPr>
            <a:r>
              <a:rPr lang="en-US" smtClean="0">
                <a:solidFill>
                  <a:schemeClr val="tx1"/>
                </a:solidFill>
                <a:latin typeface="Arial Black" pitchFamily="34" charset="0"/>
              </a:rPr>
              <a:t>Other ignition sources</a:t>
            </a:r>
          </a:p>
          <a:p>
            <a:pPr eaLnBrk="1" hangingPunct="1">
              <a:lnSpc>
                <a:spcPct val="90000"/>
              </a:lnSpc>
              <a:buFontTx/>
              <a:buNone/>
            </a:pPr>
            <a:r>
              <a:rPr lang="en-US" smtClean="0"/>
              <a:t>OSHA 29 CFR 1910.178 (c) regulates powered industrial trucks in dust areas</a:t>
            </a:r>
          </a:p>
        </p:txBody>
      </p:sp>
      <p:pic>
        <p:nvPicPr>
          <p:cNvPr id="52229" name="Picture 4" descr="lift truck hazloc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3650" y="1876425"/>
            <a:ext cx="38417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5"/>
          <p:cNvSpPr txBox="1">
            <a:spLocks noChangeArrowheads="1"/>
          </p:cNvSpPr>
          <p:nvPr/>
        </p:nvSpPr>
        <p:spPr bwMode="auto">
          <a:xfrm>
            <a:off x="4724400" y="4572000"/>
            <a:ext cx="2286000" cy="8223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Black" pitchFamily="34" charset="0"/>
              </a:rPr>
              <a:t>Class I &amp; II</a:t>
            </a:r>
          </a:p>
          <a:p>
            <a:pPr eaLnBrk="1" hangingPunct="1"/>
            <a:r>
              <a:rPr lang="en-US" sz="2400">
                <a:latin typeface="Arial Black" pitchFamily="34" charset="0"/>
              </a:rPr>
              <a:t>Group D &amp; G</a:t>
            </a:r>
          </a:p>
        </p:txBody>
      </p:sp>
    </p:spTree>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A0A05E1-C1C1-401C-BD33-F9B3E089C493}" type="slidenum">
              <a:rPr lang="en-US" smtClean="0"/>
              <a:pPr/>
              <a:t>53</a:t>
            </a:fld>
            <a:endParaRPr lang="en-US" smtClean="0"/>
          </a:p>
        </p:txBody>
      </p:sp>
      <p:sp>
        <p:nvSpPr>
          <p:cNvPr id="53251" name="Rectangle 3"/>
          <p:cNvSpPr>
            <a:spLocks noGrp="1" noChangeArrowheads="1"/>
          </p:cNvSpPr>
          <p:nvPr>
            <p:ph type="body" idx="1"/>
          </p:nvPr>
        </p:nvSpPr>
        <p:spPr>
          <a:xfrm>
            <a:off x="152400" y="1600200"/>
            <a:ext cx="5257800" cy="5105400"/>
          </a:xfrm>
        </p:spPr>
        <p:txBody>
          <a:bodyPr/>
          <a:lstStyle/>
          <a:p>
            <a:pPr marL="114300" indent="-114300" eaLnBrk="1" hangingPunct="1">
              <a:lnSpc>
                <a:spcPct val="90000"/>
              </a:lnSpc>
              <a:spcBef>
                <a:spcPct val="0"/>
              </a:spcBef>
              <a:buFontTx/>
              <a:buNone/>
            </a:pPr>
            <a:r>
              <a:rPr lang="en-US" sz="2800" smtClean="0">
                <a:latin typeface="Arial Black" pitchFamily="34" charset="0"/>
              </a:rPr>
              <a:t>Intermediate bulk containers (IBC) </a:t>
            </a:r>
            <a:endParaRPr lang="en-US" sz="2000" smtClean="0">
              <a:latin typeface="Arial Black" pitchFamily="34" charset="0"/>
            </a:endParaRPr>
          </a:p>
          <a:p>
            <a:pPr marL="457200" lvl="1" indent="-228600" eaLnBrk="1" hangingPunct="1">
              <a:lnSpc>
                <a:spcPct val="90000"/>
              </a:lnSpc>
              <a:spcBef>
                <a:spcPct val="0"/>
              </a:spcBef>
            </a:pPr>
            <a:r>
              <a:rPr lang="en-US" b="1" smtClean="0"/>
              <a:t>Manual dumping</a:t>
            </a:r>
            <a:r>
              <a:rPr lang="en-US" smtClean="0"/>
              <a:t> </a:t>
            </a:r>
            <a:r>
              <a:rPr lang="en-US" smtClean="0">
                <a:solidFill>
                  <a:schemeClr val="bg1"/>
                </a:solidFill>
              </a:rPr>
              <a:t>of particulate matter directly into a vessel from  an IBC</a:t>
            </a:r>
            <a:r>
              <a:rPr lang="en-US" smtClean="0"/>
              <a:t> </a:t>
            </a:r>
            <a:r>
              <a:rPr lang="en-US" b="1" smtClean="0"/>
              <a:t>is not permitted </a:t>
            </a:r>
          </a:p>
          <a:p>
            <a:pPr marL="742950" lvl="2" indent="-171450" eaLnBrk="1" hangingPunct="1">
              <a:lnSpc>
                <a:spcPct val="90000"/>
              </a:lnSpc>
              <a:spcBef>
                <a:spcPct val="0"/>
              </a:spcBef>
            </a:pPr>
            <a:r>
              <a:rPr lang="en-US" sz="2800" smtClean="0">
                <a:solidFill>
                  <a:schemeClr val="bg1"/>
                </a:solidFill>
              </a:rPr>
              <a:t>Where the vessel contains</a:t>
            </a:r>
            <a:r>
              <a:rPr lang="en-US" sz="2800" smtClean="0"/>
              <a:t> </a:t>
            </a:r>
            <a:r>
              <a:rPr lang="en-US" sz="2800" smtClean="0">
                <a:solidFill>
                  <a:schemeClr val="bg1"/>
                </a:solidFill>
              </a:rPr>
              <a:t>a</a:t>
            </a:r>
            <a:r>
              <a:rPr lang="en-US" sz="2800" smtClean="0"/>
              <a:t> </a:t>
            </a:r>
            <a:r>
              <a:rPr lang="en-US" sz="2800" b="1" smtClean="0">
                <a:solidFill>
                  <a:schemeClr val="bg1"/>
                </a:solidFill>
              </a:rPr>
              <a:t>flammable mixture</a:t>
            </a:r>
            <a:r>
              <a:rPr lang="en-US" sz="2800" smtClean="0"/>
              <a:t> </a:t>
            </a:r>
            <a:r>
              <a:rPr lang="en-US" sz="2800" smtClean="0">
                <a:solidFill>
                  <a:schemeClr val="bg1"/>
                </a:solidFill>
              </a:rPr>
              <a:t>of gases or vapors</a:t>
            </a:r>
          </a:p>
          <a:p>
            <a:pPr marL="742950" lvl="2" indent="-171450" eaLnBrk="1" hangingPunct="1">
              <a:lnSpc>
                <a:spcPct val="90000"/>
              </a:lnSpc>
              <a:spcBef>
                <a:spcPct val="0"/>
              </a:spcBef>
            </a:pPr>
            <a:r>
              <a:rPr lang="en-US" sz="2800" smtClean="0">
                <a:solidFill>
                  <a:schemeClr val="bg1"/>
                </a:solidFill>
              </a:rPr>
              <a:t>Where </a:t>
            </a:r>
            <a:r>
              <a:rPr lang="en-US" sz="2800" b="1" smtClean="0"/>
              <a:t>displacement could cause a flammable atmosphere</a:t>
            </a:r>
            <a:r>
              <a:rPr lang="en-US" sz="2800" smtClean="0"/>
              <a:t> </a:t>
            </a:r>
            <a:r>
              <a:rPr lang="en-US" sz="2800" smtClean="0">
                <a:solidFill>
                  <a:schemeClr val="bg1"/>
                </a:solidFill>
              </a:rPr>
              <a:t>external to the vessel</a:t>
            </a:r>
            <a:r>
              <a:rPr lang="en-US" sz="2800" smtClean="0"/>
              <a:t> </a:t>
            </a:r>
            <a:r>
              <a:rPr lang="en-US" sz="2000" smtClean="0">
                <a:latin typeface="Arial Black" pitchFamily="34" charset="0"/>
              </a:rPr>
              <a:t>NFPA 654 (9.3.3)</a:t>
            </a:r>
          </a:p>
        </p:txBody>
      </p:sp>
      <p:sp>
        <p:nvSpPr>
          <p:cNvPr id="53252" name="AutoShape 4"/>
          <p:cNvSpPr>
            <a:spLocks noChangeArrowheads="1"/>
          </p:cNvSpPr>
          <p:nvPr/>
        </p:nvSpPr>
        <p:spPr bwMode="auto">
          <a:xfrm flipH="1">
            <a:off x="5973763" y="3429000"/>
            <a:ext cx="2590800" cy="3429000"/>
          </a:xfrm>
          <a:prstGeom prst="can">
            <a:avLst>
              <a:gd name="adj" fmla="val 19007"/>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 name="AutoShape 5"/>
          <p:cNvSpPr>
            <a:spLocks noChangeArrowheads="1"/>
          </p:cNvSpPr>
          <p:nvPr/>
        </p:nvSpPr>
        <p:spPr bwMode="auto">
          <a:xfrm flipH="1">
            <a:off x="5897563" y="3352800"/>
            <a:ext cx="2743200" cy="3505200"/>
          </a:xfrm>
          <a:prstGeom prst="can">
            <a:avLst>
              <a:gd name="adj" fmla="val 14079"/>
            </a:avLst>
          </a:prstGeom>
          <a:solidFill>
            <a:srgbClr val="969696">
              <a:alpha val="50195"/>
            </a:srgbClr>
          </a:solidFill>
          <a:ln w="9525">
            <a:solidFill>
              <a:srgbClr val="2929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457200"/>
            <a:r>
              <a:rPr lang="en-US" sz="2800" b="1">
                <a:solidFill>
                  <a:schemeClr val="tx2"/>
                </a:solidFill>
              </a:rPr>
              <a:t>Vessel </a:t>
            </a:r>
          </a:p>
          <a:p>
            <a:pPr algn="ctr" defTabSz="457200"/>
            <a:r>
              <a:rPr lang="en-US" sz="2800" b="1">
                <a:solidFill>
                  <a:schemeClr val="tx2"/>
                </a:solidFill>
              </a:rPr>
              <a:t>With</a:t>
            </a:r>
          </a:p>
          <a:p>
            <a:pPr algn="ctr" defTabSz="457200"/>
            <a:r>
              <a:rPr lang="en-US" sz="2800" b="1">
                <a:solidFill>
                  <a:schemeClr val="tx2"/>
                </a:solidFill>
              </a:rPr>
              <a:t>Flammable</a:t>
            </a:r>
          </a:p>
          <a:p>
            <a:pPr algn="ctr" defTabSz="457200"/>
            <a:r>
              <a:rPr lang="en-US" sz="2800" b="1">
                <a:solidFill>
                  <a:schemeClr val="tx2"/>
                </a:solidFill>
              </a:rPr>
              <a:t>mixture</a:t>
            </a:r>
          </a:p>
          <a:p>
            <a:pPr algn="ctr" defTabSz="457200"/>
            <a:endParaRPr lang="en-US" sz="2800" b="1">
              <a:solidFill>
                <a:schemeClr val="tx2"/>
              </a:solidFill>
            </a:endParaRPr>
          </a:p>
        </p:txBody>
      </p:sp>
      <p:sp>
        <p:nvSpPr>
          <p:cNvPr id="53254" name="Freeform 6"/>
          <p:cNvSpPr>
            <a:spLocks/>
          </p:cNvSpPr>
          <p:nvPr/>
        </p:nvSpPr>
        <p:spPr bwMode="auto">
          <a:xfrm flipH="1">
            <a:off x="5554663" y="2590800"/>
            <a:ext cx="3086100" cy="1127125"/>
          </a:xfrm>
          <a:custGeom>
            <a:avLst/>
            <a:gdLst>
              <a:gd name="T0" fmla="*/ 2147483647 w 3888"/>
              <a:gd name="T1" fmla="*/ 2147483647 h 1420"/>
              <a:gd name="T2" fmla="*/ 2147483647 w 3888"/>
              <a:gd name="T3" fmla="*/ 2147483647 h 1420"/>
              <a:gd name="T4" fmla="*/ 2147483647 w 3888"/>
              <a:gd name="T5" fmla="*/ 2147483647 h 1420"/>
              <a:gd name="T6" fmla="*/ 2147483647 w 3888"/>
              <a:gd name="T7" fmla="*/ 2147483647 h 1420"/>
              <a:gd name="T8" fmla="*/ 2147483647 w 3888"/>
              <a:gd name="T9" fmla="*/ 2147483647 h 1420"/>
              <a:gd name="T10" fmla="*/ 2147483647 w 3888"/>
              <a:gd name="T11" fmla="*/ 2147483647 h 1420"/>
              <a:gd name="T12" fmla="*/ 2147483647 w 3888"/>
              <a:gd name="T13" fmla="*/ 2147483647 h 1420"/>
              <a:gd name="T14" fmla="*/ 2147483647 w 3888"/>
              <a:gd name="T15" fmla="*/ 2147483647 h 1420"/>
              <a:gd name="T16" fmla="*/ 2147483647 w 3888"/>
              <a:gd name="T17" fmla="*/ 2147483647 h 1420"/>
              <a:gd name="T18" fmla="*/ 2147483647 w 3888"/>
              <a:gd name="T19" fmla="*/ 2147483647 h 1420"/>
              <a:gd name="T20" fmla="*/ 2147483647 w 3888"/>
              <a:gd name="T21" fmla="*/ 2147483647 h 1420"/>
              <a:gd name="T22" fmla="*/ 2147483647 w 3888"/>
              <a:gd name="T23" fmla="*/ 2147483647 h 1420"/>
              <a:gd name="T24" fmla="*/ 2147483647 w 3888"/>
              <a:gd name="T25" fmla="*/ 2147483647 h 1420"/>
              <a:gd name="T26" fmla="*/ 2147483647 w 3888"/>
              <a:gd name="T27" fmla="*/ 2147483647 h 1420"/>
              <a:gd name="T28" fmla="*/ 2147483647 w 3888"/>
              <a:gd name="T29" fmla="*/ 2147483647 h 1420"/>
              <a:gd name="T30" fmla="*/ 2147483647 w 3888"/>
              <a:gd name="T31" fmla="*/ 2147483647 h 1420"/>
              <a:gd name="T32" fmla="*/ 2147483647 w 3888"/>
              <a:gd name="T33" fmla="*/ 2147483647 h 1420"/>
              <a:gd name="T34" fmla="*/ 2147483647 w 3888"/>
              <a:gd name="T35" fmla="*/ 2147483647 h 1420"/>
              <a:gd name="T36" fmla="*/ 2147483647 w 3888"/>
              <a:gd name="T37" fmla="*/ 2147483647 h 1420"/>
              <a:gd name="T38" fmla="*/ 2147483647 w 3888"/>
              <a:gd name="T39" fmla="*/ 2147483647 h 1420"/>
              <a:gd name="T40" fmla="*/ 2147483647 w 3888"/>
              <a:gd name="T41" fmla="*/ 2147483647 h 1420"/>
              <a:gd name="T42" fmla="*/ 2147483647 w 3888"/>
              <a:gd name="T43" fmla="*/ 2147483647 h 1420"/>
              <a:gd name="T44" fmla="*/ 2147483647 w 3888"/>
              <a:gd name="T45" fmla="*/ 2147483647 h 1420"/>
              <a:gd name="T46" fmla="*/ 2147483647 w 3888"/>
              <a:gd name="T47" fmla="*/ 2147483647 h 1420"/>
              <a:gd name="T48" fmla="*/ 2147483647 w 3888"/>
              <a:gd name="T49" fmla="*/ 2147483647 h 1420"/>
              <a:gd name="T50" fmla="*/ 2147483647 w 3888"/>
              <a:gd name="T51" fmla="*/ 2147483647 h 1420"/>
              <a:gd name="T52" fmla="*/ 2147483647 w 3888"/>
              <a:gd name="T53" fmla="*/ 2147483647 h 1420"/>
              <a:gd name="T54" fmla="*/ 2147483647 w 3888"/>
              <a:gd name="T55" fmla="*/ 2147483647 h 1420"/>
              <a:gd name="T56" fmla="*/ 2147483647 w 3888"/>
              <a:gd name="T57" fmla="*/ 2147483647 h 1420"/>
              <a:gd name="T58" fmla="*/ 2147483647 w 3888"/>
              <a:gd name="T59" fmla="*/ 2147483647 h 1420"/>
              <a:gd name="T60" fmla="*/ 2147483647 w 3888"/>
              <a:gd name="T61" fmla="*/ 2147483647 h 1420"/>
              <a:gd name="T62" fmla="*/ 2147483647 w 3888"/>
              <a:gd name="T63" fmla="*/ 2147483647 h 1420"/>
              <a:gd name="T64" fmla="*/ 2147483647 w 3888"/>
              <a:gd name="T65" fmla="*/ 2147483647 h 1420"/>
              <a:gd name="T66" fmla="*/ 2147483647 w 3888"/>
              <a:gd name="T67" fmla="*/ 2147483647 h 1420"/>
              <a:gd name="T68" fmla="*/ 2147483647 w 3888"/>
              <a:gd name="T69" fmla="*/ 2147483647 h 1420"/>
              <a:gd name="T70" fmla="*/ 2147483647 w 3888"/>
              <a:gd name="T71" fmla="*/ 2147483647 h 1420"/>
              <a:gd name="T72" fmla="*/ 2147483647 w 3888"/>
              <a:gd name="T73" fmla="*/ 2147483647 h 1420"/>
              <a:gd name="T74" fmla="*/ 2147483647 w 3888"/>
              <a:gd name="T75" fmla="*/ 2147483647 h 1420"/>
              <a:gd name="T76" fmla="*/ 2147483647 w 3888"/>
              <a:gd name="T77" fmla="*/ 2147483647 h 1420"/>
              <a:gd name="T78" fmla="*/ 2147483647 w 3888"/>
              <a:gd name="T79" fmla="*/ 2147483647 h 1420"/>
              <a:gd name="T80" fmla="*/ 2147483647 w 3888"/>
              <a:gd name="T81" fmla="*/ 2147483647 h 1420"/>
              <a:gd name="T82" fmla="*/ 2147483647 w 3888"/>
              <a:gd name="T83" fmla="*/ 2147483647 h 1420"/>
              <a:gd name="T84" fmla="*/ 2147483647 w 3888"/>
              <a:gd name="T85" fmla="*/ 2147483647 h 1420"/>
              <a:gd name="T86" fmla="*/ 2147483647 w 3888"/>
              <a:gd name="T87" fmla="*/ 2147483647 h 1420"/>
              <a:gd name="T88" fmla="*/ 2147483647 w 3888"/>
              <a:gd name="T89" fmla="*/ 2147483647 h 1420"/>
              <a:gd name="T90" fmla="*/ 2147483647 w 3888"/>
              <a:gd name="T91" fmla="*/ 2147483647 h 1420"/>
              <a:gd name="T92" fmla="*/ 2147483647 w 3888"/>
              <a:gd name="T93" fmla="*/ 2147483647 h 1420"/>
              <a:gd name="T94" fmla="*/ 2147483647 w 3888"/>
              <a:gd name="T95" fmla="*/ 2147483647 h 1420"/>
              <a:gd name="T96" fmla="*/ 2147483647 w 3888"/>
              <a:gd name="T97" fmla="*/ 2147483647 h 1420"/>
              <a:gd name="T98" fmla="*/ 2147483647 w 3888"/>
              <a:gd name="T99" fmla="*/ 2147483647 h 1420"/>
              <a:gd name="T100" fmla="*/ 2147483647 w 3888"/>
              <a:gd name="T101" fmla="*/ 2147483647 h 1420"/>
              <a:gd name="T102" fmla="*/ 2147483647 w 3888"/>
              <a:gd name="T103" fmla="*/ 2147483647 h 1420"/>
              <a:gd name="T104" fmla="*/ 2147483647 w 3888"/>
              <a:gd name="T105" fmla="*/ 2147483647 h 1420"/>
              <a:gd name="T106" fmla="*/ 2147483647 w 3888"/>
              <a:gd name="T107" fmla="*/ 2147483647 h 1420"/>
              <a:gd name="T108" fmla="*/ 2147483647 w 3888"/>
              <a:gd name="T109" fmla="*/ 2147483647 h 1420"/>
              <a:gd name="T110" fmla="*/ 2147483647 w 3888"/>
              <a:gd name="T111" fmla="*/ 2147483647 h 1420"/>
              <a:gd name="T112" fmla="*/ 2147483647 w 3888"/>
              <a:gd name="T113" fmla="*/ 2147483647 h 1420"/>
              <a:gd name="T114" fmla="*/ 2147483647 w 3888"/>
              <a:gd name="T115" fmla="*/ 2147483647 h 1420"/>
              <a:gd name="T116" fmla="*/ 2147483647 w 3888"/>
              <a:gd name="T117" fmla="*/ 2147483647 h 1420"/>
              <a:gd name="T118" fmla="*/ 2147483647 w 3888"/>
              <a:gd name="T119" fmla="*/ 2147483647 h 1420"/>
              <a:gd name="T120" fmla="*/ 2147483647 w 3888"/>
              <a:gd name="T121" fmla="*/ 2147483647 h 1420"/>
              <a:gd name="T122" fmla="*/ 2147483647 w 3888"/>
              <a:gd name="T123" fmla="*/ 2147483647 h 14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88" h="1420">
                <a:moveTo>
                  <a:pt x="1928" y="462"/>
                </a:moveTo>
                <a:lnTo>
                  <a:pt x="1928" y="460"/>
                </a:lnTo>
                <a:lnTo>
                  <a:pt x="1926" y="452"/>
                </a:lnTo>
                <a:lnTo>
                  <a:pt x="1922" y="439"/>
                </a:lnTo>
                <a:lnTo>
                  <a:pt x="1922" y="426"/>
                </a:lnTo>
                <a:lnTo>
                  <a:pt x="1918" y="407"/>
                </a:lnTo>
                <a:lnTo>
                  <a:pt x="1916" y="388"/>
                </a:lnTo>
                <a:lnTo>
                  <a:pt x="1914" y="365"/>
                </a:lnTo>
                <a:lnTo>
                  <a:pt x="1916" y="340"/>
                </a:lnTo>
                <a:lnTo>
                  <a:pt x="1916" y="316"/>
                </a:lnTo>
                <a:lnTo>
                  <a:pt x="1922" y="289"/>
                </a:lnTo>
                <a:lnTo>
                  <a:pt x="1926" y="262"/>
                </a:lnTo>
                <a:lnTo>
                  <a:pt x="1935" y="238"/>
                </a:lnTo>
                <a:lnTo>
                  <a:pt x="1947" y="211"/>
                </a:lnTo>
                <a:lnTo>
                  <a:pt x="1960" y="188"/>
                </a:lnTo>
                <a:lnTo>
                  <a:pt x="1977" y="165"/>
                </a:lnTo>
                <a:lnTo>
                  <a:pt x="2002" y="148"/>
                </a:lnTo>
                <a:lnTo>
                  <a:pt x="2027" y="131"/>
                </a:lnTo>
                <a:lnTo>
                  <a:pt x="2055" y="118"/>
                </a:lnTo>
                <a:lnTo>
                  <a:pt x="2087" y="106"/>
                </a:lnTo>
                <a:lnTo>
                  <a:pt x="2123" y="99"/>
                </a:lnTo>
                <a:lnTo>
                  <a:pt x="2158" y="89"/>
                </a:lnTo>
                <a:lnTo>
                  <a:pt x="2194" y="86"/>
                </a:lnTo>
                <a:lnTo>
                  <a:pt x="2230" y="80"/>
                </a:lnTo>
                <a:lnTo>
                  <a:pt x="2268" y="80"/>
                </a:lnTo>
                <a:lnTo>
                  <a:pt x="2300" y="78"/>
                </a:lnTo>
                <a:lnTo>
                  <a:pt x="2331" y="78"/>
                </a:lnTo>
                <a:lnTo>
                  <a:pt x="2359" y="80"/>
                </a:lnTo>
                <a:lnTo>
                  <a:pt x="2386" y="80"/>
                </a:lnTo>
                <a:lnTo>
                  <a:pt x="2407" y="80"/>
                </a:lnTo>
                <a:lnTo>
                  <a:pt x="2422" y="82"/>
                </a:lnTo>
                <a:lnTo>
                  <a:pt x="2432" y="84"/>
                </a:lnTo>
                <a:lnTo>
                  <a:pt x="2437" y="86"/>
                </a:lnTo>
                <a:lnTo>
                  <a:pt x="2437" y="82"/>
                </a:lnTo>
                <a:lnTo>
                  <a:pt x="2443" y="80"/>
                </a:lnTo>
                <a:lnTo>
                  <a:pt x="2451" y="74"/>
                </a:lnTo>
                <a:lnTo>
                  <a:pt x="2464" y="68"/>
                </a:lnTo>
                <a:lnTo>
                  <a:pt x="2475" y="59"/>
                </a:lnTo>
                <a:lnTo>
                  <a:pt x="2492" y="49"/>
                </a:lnTo>
                <a:lnTo>
                  <a:pt x="2511" y="42"/>
                </a:lnTo>
                <a:lnTo>
                  <a:pt x="2532" y="34"/>
                </a:lnTo>
                <a:lnTo>
                  <a:pt x="2553" y="25"/>
                </a:lnTo>
                <a:lnTo>
                  <a:pt x="2578" y="17"/>
                </a:lnTo>
                <a:lnTo>
                  <a:pt x="2603" y="10"/>
                </a:lnTo>
                <a:lnTo>
                  <a:pt x="2631" y="6"/>
                </a:lnTo>
                <a:lnTo>
                  <a:pt x="2658" y="0"/>
                </a:lnTo>
                <a:lnTo>
                  <a:pt x="2686" y="0"/>
                </a:lnTo>
                <a:lnTo>
                  <a:pt x="2715" y="2"/>
                </a:lnTo>
                <a:lnTo>
                  <a:pt x="2745" y="8"/>
                </a:lnTo>
                <a:lnTo>
                  <a:pt x="2772" y="11"/>
                </a:lnTo>
                <a:lnTo>
                  <a:pt x="2798" y="23"/>
                </a:lnTo>
                <a:lnTo>
                  <a:pt x="2827" y="34"/>
                </a:lnTo>
                <a:lnTo>
                  <a:pt x="2856" y="49"/>
                </a:lnTo>
                <a:lnTo>
                  <a:pt x="2880" y="67"/>
                </a:lnTo>
                <a:lnTo>
                  <a:pt x="2905" y="87"/>
                </a:lnTo>
                <a:lnTo>
                  <a:pt x="2930" y="108"/>
                </a:lnTo>
                <a:lnTo>
                  <a:pt x="2952" y="133"/>
                </a:lnTo>
                <a:lnTo>
                  <a:pt x="2973" y="156"/>
                </a:lnTo>
                <a:lnTo>
                  <a:pt x="2992" y="182"/>
                </a:lnTo>
                <a:lnTo>
                  <a:pt x="3010" y="207"/>
                </a:lnTo>
                <a:lnTo>
                  <a:pt x="3027" y="238"/>
                </a:lnTo>
                <a:lnTo>
                  <a:pt x="3040" y="264"/>
                </a:lnTo>
                <a:lnTo>
                  <a:pt x="3053" y="293"/>
                </a:lnTo>
                <a:lnTo>
                  <a:pt x="3063" y="321"/>
                </a:lnTo>
                <a:lnTo>
                  <a:pt x="3070" y="350"/>
                </a:lnTo>
                <a:lnTo>
                  <a:pt x="3074" y="376"/>
                </a:lnTo>
                <a:lnTo>
                  <a:pt x="3076" y="403"/>
                </a:lnTo>
                <a:lnTo>
                  <a:pt x="3076" y="428"/>
                </a:lnTo>
                <a:lnTo>
                  <a:pt x="3076" y="452"/>
                </a:lnTo>
                <a:lnTo>
                  <a:pt x="3070" y="473"/>
                </a:lnTo>
                <a:lnTo>
                  <a:pt x="3067" y="498"/>
                </a:lnTo>
                <a:lnTo>
                  <a:pt x="3061" y="519"/>
                </a:lnTo>
                <a:lnTo>
                  <a:pt x="3055" y="538"/>
                </a:lnTo>
                <a:lnTo>
                  <a:pt x="3048" y="555"/>
                </a:lnTo>
                <a:lnTo>
                  <a:pt x="3040" y="570"/>
                </a:lnTo>
                <a:lnTo>
                  <a:pt x="3032" y="584"/>
                </a:lnTo>
                <a:lnTo>
                  <a:pt x="3029" y="597"/>
                </a:lnTo>
                <a:lnTo>
                  <a:pt x="3021" y="604"/>
                </a:lnTo>
                <a:lnTo>
                  <a:pt x="3019" y="612"/>
                </a:lnTo>
                <a:lnTo>
                  <a:pt x="3015" y="616"/>
                </a:lnTo>
                <a:lnTo>
                  <a:pt x="3015" y="620"/>
                </a:lnTo>
                <a:lnTo>
                  <a:pt x="3017" y="618"/>
                </a:lnTo>
                <a:lnTo>
                  <a:pt x="3025" y="616"/>
                </a:lnTo>
                <a:lnTo>
                  <a:pt x="3029" y="614"/>
                </a:lnTo>
                <a:lnTo>
                  <a:pt x="3036" y="614"/>
                </a:lnTo>
                <a:lnTo>
                  <a:pt x="3044" y="614"/>
                </a:lnTo>
                <a:lnTo>
                  <a:pt x="3051" y="614"/>
                </a:lnTo>
                <a:lnTo>
                  <a:pt x="3059" y="614"/>
                </a:lnTo>
                <a:lnTo>
                  <a:pt x="3068" y="614"/>
                </a:lnTo>
                <a:lnTo>
                  <a:pt x="3078" y="614"/>
                </a:lnTo>
                <a:lnTo>
                  <a:pt x="3089" y="616"/>
                </a:lnTo>
                <a:lnTo>
                  <a:pt x="3097" y="616"/>
                </a:lnTo>
                <a:lnTo>
                  <a:pt x="3108" y="620"/>
                </a:lnTo>
                <a:lnTo>
                  <a:pt x="3118" y="623"/>
                </a:lnTo>
                <a:lnTo>
                  <a:pt x="3127" y="629"/>
                </a:lnTo>
                <a:lnTo>
                  <a:pt x="3135" y="633"/>
                </a:lnTo>
                <a:lnTo>
                  <a:pt x="3145" y="639"/>
                </a:lnTo>
                <a:lnTo>
                  <a:pt x="3152" y="644"/>
                </a:lnTo>
                <a:lnTo>
                  <a:pt x="3162" y="652"/>
                </a:lnTo>
                <a:lnTo>
                  <a:pt x="3177" y="663"/>
                </a:lnTo>
                <a:lnTo>
                  <a:pt x="3188" y="679"/>
                </a:lnTo>
                <a:lnTo>
                  <a:pt x="3200" y="690"/>
                </a:lnTo>
                <a:lnTo>
                  <a:pt x="3207" y="701"/>
                </a:lnTo>
                <a:lnTo>
                  <a:pt x="3213" y="709"/>
                </a:lnTo>
                <a:lnTo>
                  <a:pt x="3215" y="715"/>
                </a:lnTo>
                <a:lnTo>
                  <a:pt x="3219" y="711"/>
                </a:lnTo>
                <a:lnTo>
                  <a:pt x="3228" y="705"/>
                </a:lnTo>
                <a:lnTo>
                  <a:pt x="3234" y="701"/>
                </a:lnTo>
                <a:lnTo>
                  <a:pt x="3245" y="698"/>
                </a:lnTo>
                <a:lnTo>
                  <a:pt x="3253" y="696"/>
                </a:lnTo>
                <a:lnTo>
                  <a:pt x="3266" y="692"/>
                </a:lnTo>
                <a:lnTo>
                  <a:pt x="3278" y="688"/>
                </a:lnTo>
                <a:lnTo>
                  <a:pt x="3291" y="686"/>
                </a:lnTo>
                <a:lnTo>
                  <a:pt x="3304" y="684"/>
                </a:lnTo>
                <a:lnTo>
                  <a:pt x="3318" y="684"/>
                </a:lnTo>
                <a:lnTo>
                  <a:pt x="3333" y="684"/>
                </a:lnTo>
                <a:lnTo>
                  <a:pt x="3348" y="688"/>
                </a:lnTo>
                <a:lnTo>
                  <a:pt x="3363" y="690"/>
                </a:lnTo>
                <a:lnTo>
                  <a:pt x="3378" y="698"/>
                </a:lnTo>
                <a:lnTo>
                  <a:pt x="3394" y="703"/>
                </a:lnTo>
                <a:lnTo>
                  <a:pt x="3409" y="715"/>
                </a:lnTo>
                <a:lnTo>
                  <a:pt x="3422" y="724"/>
                </a:lnTo>
                <a:lnTo>
                  <a:pt x="3437" y="737"/>
                </a:lnTo>
                <a:lnTo>
                  <a:pt x="3451" y="749"/>
                </a:lnTo>
                <a:lnTo>
                  <a:pt x="3464" y="764"/>
                </a:lnTo>
                <a:lnTo>
                  <a:pt x="3477" y="779"/>
                </a:lnTo>
                <a:lnTo>
                  <a:pt x="3492" y="796"/>
                </a:lnTo>
                <a:lnTo>
                  <a:pt x="3504" y="810"/>
                </a:lnTo>
                <a:lnTo>
                  <a:pt x="3515" y="829"/>
                </a:lnTo>
                <a:lnTo>
                  <a:pt x="3525" y="844"/>
                </a:lnTo>
                <a:lnTo>
                  <a:pt x="3536" y="861"/>
                </a:lnTo>
                <a:lnTo>
                  <a:pt x="3546" y="876"/>
                </a:lnTo>
                <a:lnTo>
                  <a:pt x="3555" y="893"/>
                </a:lnTo>
                <a:lnTo>
                  <a:pt x="3561" y="907"/>
                </a:lnTo>
                <a:lnTo>
                  <a:pt x="3570" y="922"/>
                </a:lnTo>
                <a:lnTo>
                  <a:pt x="3574" y="931"/>
                </a:lnTo>
                <a:lnTo>
                  <a:pt x="3580" y="943"/>
                </a:lnTo>
                <a:lnTo>
                  <a:pt x="3586" y="952"/>
                </a:lnTo>
                <a:lnTo>
                  <a:pt x="3589" y="962"/>
                </a:lnTo>
                <a:lnTo>
                  <a:pt x="3591" y="969"/>
                </a:lnTo>
                <a:lnTo>
                  <a:pt x="3593" y="977"/>
                </a:lnTo>
                <a:lnTo>
                  <a:pt x="3595" y="983"/>
                </a:lnTo>
                <a:lnTo>
                  <a:pt x="3599" y="988"/>
                </a:lnTo>
                <a:lnTo>
                  <a:pt x="3599" y="996"/>
                </a:lnTo>
                <a:lnTo>
                  <a:pt x="3599" y="1002"/>
                </a:lnTo>
                <a:lnTo>
                  <a:pt x="3599" y="1005"/>
                </a:lnTo>
                <a:lnTo>
                  <a:pt x="3599" y="1007"/>
                </a:lnTo>
                <a:lnTo>
                  <a:pt x="3607" y="1009"/>
                </a:lnTo>
                <a:lnTo>
                  <a:pt x="3618" y="1013"/>
                </a:lnTo>
                <a:lnTo>
                  <a:pt x="3633" y="1019"/>
                </a:lnTo>
                <a:lnTo>
                  <a:pt x="3650" y="1023"/>
                </a:lnTo>
                <a:lnTo>
                  <a:pt x="3671" y="1032"/>
                </a:lnTo>
                <a:lnTo>
                  <a:pt x="3694" y="1040"/>
                </a:lnTo>
                <a:lnTo>
                  <a:pt x="3719" y="1051"/>
                </a:lnTo>
                <a:lnTo>
                  <a:pt x="3742" y="1059"/>
                </a:lnTo>
                <a:lnTo>
                  <a:pt x="3766" y="1070"/>
                </a:lnTo>
                <a:lnTo>
                  <a:pt x="3789" y="1080"/>
                </a:lnTo>
                <a:lnTo>
                  <a:pt x="3812" y="1091"/>
                </a:lnTo>
                <a:lnTo>
                  <a:pt x="3833" y="1102"/>
                </a:lnTo>
                <a:lnTo>
                  <a:pt x="3850" y="1114"/>
                </a:lnTo>
                <a:lnTo>
                  <a:pt x="3865" y="1123"/>
                </a:lnTo>
                <a:lnTo>
                  <a:pt x="3877" y="1135"/>
                </a:lnTo>
                <a:lnTo>
                  <a:pt x="3884" y="1142"/>
                </a:lnTo>
                <a:lnTo>
                  <a:pt x="3888" y="1152"/>
                </a:lnTo>
                <a:lnTo>
                  <a:pt x="3888" y="1159"/>
                </a:lnTo>
                <a:lnTo>
                  <a:pt x="3886" y="1167"/>
                </a:lnTo>
                <a:lnTo>
                  <a:pt x="3877" y="1173"/>
                </a:lnTo>
                <a:lnTo>
                  <a:pt x="3869" y="1180"/>
                </a:lnTo>
                <a:lnTo>
                  <a:pt x="3858" y="1188"/>
                </a:lnTo>
                <a:lnTo>
                  <a:pt x="3844" y="1196"/>
                </a:lnTo>
                <a:lnTo>
                  <a:pt x="3827" y="1199"/>
                </a:lnTo>
                <a:lnTo>
                  <a:pt x="3808" y="1205"/>
                </a:lnTo>
                <a:lnTo>
                  <a:pt x="3787" y="1211"/>
                </a:lnTo>
                <a:lnTo>
                  <a:pt x="3766" y="1216"/>
                </a:lnTo>
                <a:lnTo>
                  <a:pt x="3743" y="1222"/>
                </a:lnTo>
                <a:lnTo>
                  <a:pt x="3719" y="1226"/>
                </a:lnTo>
                <a:lnTo>
                  <a:pt x="3694" y="1230"/>
                </a:lnTo>
                <a:lnTo>
                  <a:pt x="3671" y="1235"/>
                </a:lnTo>
                <a:lnTo>
                  <a:pt x="3645" y="1237"/>
                </a:lnTo>
                <a:lnTo>
                  <a:pt x="3618" y="1241"/>
                </a:lnTo>
                <a:lnTo>
                  <a:pt x="3593" y="1243"/>
                </a:lnTo>
                <a:lnTo>
                  <a:pt x="3569" y="1247"/>
                </a:lnTo>
                <a:lnTo>
                  <a:pt x="3544" y="1249"/>
                </a:lnTo>
                <a:lnTo>
                  <a:pt x="3523" y="1254"/>
                </a:lnTo>
                <a:lnTo>
                  <a:pt x="3498" y="1254"/>
                </a:lnTo>
                <a:lnTo>
                  <a:pt x="3481" y="1260"/>
                </a:lnTo>
                <a:lnTo>
                  <a:pt x="3460" y="1260"/>
                </a:lnTo>
                <a:lnTo>
                  <a:pt x="3441" y="1262"/>
                </a:lnTo>
                <a:lnTo>
                  <a:pt x="3426" y="1264"/>
                </a:lnTo>
                <a:lnTo>
                  <a:pt x="3415" y="1268"/>
                </a:lnTo>
                <a:lnTo>
                  <a:pt x="3403" y="1268"/>
                </a:lnTo>
                <a:lnTo>
                  <a:pt x="3397" y="1268"/>
                </a:lnTo>
                <a:lnTo>
                  <a:pt x="3392" y="1268"/>
                </a:lnTo>
                <a:lnTo>
                  <a:pt x="3392" y="1270"/>
                </a:lnTo>
                <a:lnTo>
                  <a:pt x="3386" y="1272"/>
                </a:lnTo>
                <a:lnTo>
                  <a:pt x="3378" y="1279"/>
                </a:lnTo>
                <a:lnTo>
                  <a:pt x="3373" y="1283"/>
                </a:lnTo>
                <a:lnTo>
                  <a:pt x="3365" y="1287"/>
                </a:lnTo>
                <a:lnTo>
                  <a:pt x="3356" y="1292"/>
                </a:lnTo>
                <a:lnTo>
                  <a:pt x="3346" y="1302"/>
                </a:lnTo>
                <a:lnTo>
                  <a:pt x="3331" y="1308"/>
                </a:lnTo>
                <a:lnTo>
                  <a:pt x="3318" y="1315"/>
                </a:lnTo>
                <a:lnTo>
                  <a:pt x="3300" y="1323"/>
                </a:lnTo>
                <a:lnTo>
                  <a:pt x="3285" y="1330"/>
                </a:lnTo>
                <a:lnTo>
                  <a:pt x="3264" y="1338"/>
                </a:lnTo>
                <a:lnTo>
                  <a:pt x="3241" y="1348"/>
                </a:lnTo>
                <a:lnTo>
                  <a:pt x="3219" y="1355"/>
                </a:lnTo>
                <a:lnTo>
                  <a:pt x="3194" y="1365"/>
                </a:lnTo>
                <a:lnTo>
                  <a:pt x="3164" y="1370"/>
                </a:lnTo>
                <a:lnTo>
                  <a:pt x="3133" y="1376"/>
                </a:lnTo>
                <a:lnTo>
                  <a:pt x="3101" y="1382"/>
                </a:lnTo>
                <a:lnTo>
                  <a:pt x="3068" y="1389"/>
                </a:lnTo>
                <a:lnTo>
                  <a:pt x="3032" y="1393"/>
                </a:lnTo>
                <a:lnTo>
                  <a:pt x="3000" y="1401"/>
                </a:lnTo>
                <a:lnTo>
                  <a:pt x="2964" y="1405"/>
                </a:lnTo>
                <a:lnTo>
                  <a:pt x="2930" y="1410"/>
                </a:lnTo>
                <a:lnTo>
                  <a:pt x="2894" y="1412"/>
                </a:lnTo>
                <a:lnTo>
                  <a:pt x="2859" y="1416"/>
                </a:lnTo>
                <a:lnTo>
                  <a:pt x="2823" y="1418"/>
                </a:lnTo>
                <a:lnTo>
                  <a:pt x="2793" y="1420"/>
                </a:lnTo>
                <a:lnTo>
                  <a:pt x="2760" y="1420"/>
                </a:lnTo>
                <a:lnTo>
                  <a:pt x="2732" y="1420"/>
                </a:lnTo>
                <a:lnTo>
                  <a:pt x="2703" y="1420"/>
                </a:lnTo>
                <a:lnTo>
                  <a:pt x="2679" y="1420"/>
                </a:lnTo>
                <a:lnTo>
                  <a:pt x="2654" y="1418"/>
                </a:lnTo>
                <a:lnTo>
                  <a:pt x="2633" y="1414"/>
                </a:lnTo>
                <a:lnTo>
                  <a:pt x="2614" y="1410"/>
                </a:lnTo>
                <a:lnTo>
                  <a:pt x="2597" y="1407"/>
                </a:lnTo>
                <a:lnTo>
                  <a:pt x="2582" y="1401"/>
                </a:lnTo>
                <a:lnTo>
                  <a:pt x="2568" y="1397"/>
                </a:lnTo>
                <a:lnTo>
                  <a:pt x="2559" y="1393"/>
                </a:lnTo>
                <a:lnTo>
                  <a:pt x="2549" y="1387"/>
                </a:lnTo>
                <a:lnTo>
                  <a:pt x="2540" y="1384"/>
                </a:lnTo>
                <a:lnTo>
                  <a:pt x="2534" y="1380"/>
                </a:lnTo>
                <a:lnTo>
                  <a:pt x="2528" y="1374"/>
                </a:lnTo>
                <a:lnTo>
                  <a:pt x="2527" y="1372"/>
                </a:lnTo>
                <a:lnTo>
                  <a:pt x="2521" y="1367"/>
                </a:lnTo>
                <a:lnTo>
                  <a:pt x="2521" y="1365"/>
                </a:lnTo>
                <a:lnTo>
                  <a:pt x="2519" y="1365"/>
                </a:lnTo>
                <a:lnTo>
                  <a:pt x="2513" y="1365"/>
                </a:lnTo>
                <a:lnTo>
                  <a:pt x="2506" y="1367"/>
                </a:lnTo>
                <a:lnTo>
                  <a:pt x="2496" y="1368"/>
                </a:lnTo>
                <a:lnTo>
                  <a:pt x="2483" y="1368"/>
                </a:lnTo>
                <a:lnTo>
                  <a:pt x="2468" y="1370"/>
                </a:lnTo>
                <a:lnTo>
                  <a:pt x="2451" y="1372"/>
                </a:lnTo>
                <a:lnTo>
                  <a:pt x="2432" y="1374"/>
                </a:lnTo>
                <a:lnTo>
                  <a:pt x="2411" y="1374"/>
                </a:lnTo>
                <a:lnTo>
                  <a:pt x="2390" y="1376"/>
                </a:lnTo>
                <a:lnTo>
                  <a:pt x="2369" y="1378"/>
                </a:lnTo>
                <a:lnTo>
                  <a:pt x="2346" y="1380"/>
                </a:lnTo>
                <a:lnTo>
                  <a:pt x="2321" y="1378"/>
                </a:lnTo>
                <a:lnTo>
                  <a:pt x="2300" y="1378"/>
                </a:lnTo>
                <a:lnTo>
                  <a:pt x="2274" y="1376"/>
                </a:lnTo>
                <a:lnTo>
                  <a:pt x="2253" y="1376"/>
                </a:lnTo>
                <a:lnTo>
                  <a:pt x="2226" y="1372"/>
                </a:lnTo>
                <a:lnTo>
                  <a:pt x="2203" y="1368"/>
                </a:lnTo>
                <a:lnTo>
                  <a:pt x="2181" y="1365"/>
                </a:lnTo>
                <a:lnTo>
                  <a:pt x="2160" y="1361"/>
                </a:lnTo>
                <a:lnTo>
                  <a:pt x="2137" y="1355"/>
                </a:lnTo>
                <a:lnTo>
                  <a:pt x="2120" y="1349"/>
                </a:lnTo>
                <a:lnTo>
                  <a:pt x="2101" y="1344"/>
                </a:lnTo>
                <a:lnTo>
                  <a:pt x="2085" y="1340"/>
                </a:lnTo>
                <a:lnTo>
                  <a:pt x="2066" y="1334"/>
                </a:lnTo>
                <a:lnTo>
                  <a:pt x="2053" y="1329"/>
                </a:lnTo>
                <a:lnTo>
                  <a:pt x="2042" y="1323"/>
                </a:lnTo>
                <a:lnTo>
                  <a:pt x="2034" y="1321"/>
                </a:lnTo>
                <a:lnTo>
                  <a:pt x="2025" y="1317"/>
                </a:lnTo>
                <a:lnTo>
                  <a:pt x="2021" y="1315"/>
                </a:lnTo>
                <a:lnTo>
                  <a:pt x="2015" y="1313"/>
                </a:lnTo>
                <a:lnTo>
                  <a:pt x="2011" y="1313"/>
                </a:lnTo>
                <a:lnTo>
                  <a:pt x="2004" y="1317"/>
                </a:lnTo>
                <a:lnTo>
                  <a:pt x="1990" y="1319"/>
                </a:lnTo>
                <a:lnTo>
                  <a:pt x="1973" y="1325"/>
                </a:lnTo>
                <a:lnTo>
                  <a:pt x="1952" y="1330"/>
                </a:lnTo>
                <a:lnTo>
                  <a:pt x="1928" y="1336"/>
                </a:lnTo>
                <a:lnTo>
                  <a:pt x="1901" y="1342"/>
                </a:lnTo>
                <a:lnTo>
                  <a:pt x="1871" y="1351"/>
                </a:lnTo>
                <a:lnTo>
                  <a:pt x="1838" y="1359"/>
                </a:lnTo>
                <a:lnTo>
                  <a:pt x="1804" y="1367"/>
                </a:lnTo>
                <a:lnTo>
                  <a:pt x="1770" y="1374"/>
                </a:lnTo>
                <a:lnTo>
                  <a:pt x="1737" y="1382"/>
                </a:lnTo>
                <a:lnTo>
                  <a:pt x="1701" y="1386"/>
                </a:lnTo>
                <a:lnTo>
                  <a:pt x="1667" y="1391"/>
                </a:lnTo>
                <a:lnTo>
                  <a:pt x="1633" y="1393"/>
                </a:lnTo>
                <a:lnTo>
                  <a:pt x="1602" y="1399"/>
                </a:lnTo>
                <a:lnTo>
                  <a:pt x="1570" y="1399"/>
                </a:lnTo>
                <a:lnTo>
                  <a:pt x="1542" y="1399"/>
                </a:lnTo>
                <a:lnTo>
                  <a:pt x="1517" y="1397"/>
                </a:lnTo>
                <a:lnTo>
                  <a:pt x="1492" y="1395"/>
                </a:lnTo>
                <a:lnTo>
                  <a:pt x="1469" y="1391"/>
                </a:lnTo>
                <a:lnTo>
                  <a:pt x="1448" y="1387"/>
                </a:lnTo>
                <a:lnTo>
                  <a:pt x="1429" y="1382"/>
                </a:lnTo>
                <a:lnTo>
                  <a:pt x="1414" y="1380"/>
                </a:lnTo>
                <a:lnTo>
                  <a:pt x="1397" y="1374"/>
                </a:lnTo>
                <a:lnTo>
                  <a:pt x="1384" y="1368"/>
                </a:lnTo>
                <a:lnTo>
                  <a:pt x="1372" y="1365"/>
                </a:lnTo>
                <a:lnTo>
                  <a:pt x="1365" y="1361"/>
                </a:lnTo>
                <a:lnTo>
                  <a:pt x="1353" y="1355"/>
                </a:lnTo>
                <a:lnTo>
                  <a:pt x="1352" y="1355"/>
                </a:lnTo>
                <a:lnTo>
                  <a:pt x="1346" y="1355"/>
                </a:lnTo>
                <a:lnTo>
                  <a:pt x="1338" y="1355"/>
                </a:lnTo>
                <a:lnTo>
                  <a:pt x="1321" y="1357"/>
                </a:lnTo>
                <a:lnTo>
                  <a:pt x="1302" y="1361"/>
                </a:lnTo>
                <a:lnTo>
                  <a:pt x="1277" y="1363"/>
                </a:lnTo>
                <a:lnTo>
                  <a:pt x="1251" y="1368"/>
                </a:lnTo>
                <a:lnTo>
                  <a:pt x="1218" y="1370"/>
                </a:lnTo>
                <a:lnTo>
                  <a:pt x="1184" y="1374"/>
                </a:lnTo>
                <a:lnTo>
                  <a:pt x="1144" y="1376"/>
                </a:lnTo>
                <a:lnTo>
                  <a:pt x="1106" y="1380"/>
                </a:lnTo>
                <a:lnTo>
                  <a:pt x="1064" y="1382"/>
                </a:lnTo>
                <a:lnTo>
                  <a:pt x="1023" y="1382"/>
                </a:lnTo>
                <a:lnTo>
                  <a:pt x="979" y="1382"/>
                </a:lnTo>
                <a:lnTo>
                  <a:pt x="937" y="1380"/>
                </a:lnTo>
                <a:lnTo>
                  <a:pt x="891" y="1374"/>
                </a:lnTo>
                <a:lnTo>
                  <a:pt x="851" y="1370"/>
                </a:lnTo>
                <a:lnTo>
                  <a:pt x="810" y="1361"/>
                </a:lnTo>
                <a:lnTo>
                  <a:pt x="770" y="1351"/>
                </a:lnTo>
                <a:lnTo>
                  <a:pt x="732" y="1340"/>
                </a:lnTo>
                <a:lnTo>
                  <a:pt x="696" y="1330"/>
                </a:lnTo>
                <a:lnTo>
                  <a:pt x="659" y="1317"/>
                </a:lnTo>
                <a:lnTo>
                  <a:pt x="629" y="1304"/>
                </a:lnTo>
                <a:lnTo>
                  <a:pt x="599" y="1291"/>
                </a:lnTo>
                <a:lnTo>
                  <a:pt x="572" y="1277"/>
                </a:lnTo>
                <a:lnTo>
                  <a:pt x="545" y="1264"/>
                </a:lnTo>
                <a:lnTo>
                  <a:pt x="524" y="1253"/>
                </a:lnTo>
                <a:lnTo>
                  <a:pt x="503" y="1241"/>
                </a:lnTo>
                <a:lnTo>
                  <a:pt x="488" y="1232"/>
                </a:lnTo>
                <a:lnTo>
                  <a:pt x="475" y="1222"/>
                </a:lnTo>
                <a:lnTo>
                  <a:pt x="467" y="1218"/>
                </a:lnTo>
                <a:lnTo>
                  <a:pt x="462" y="1215"/>
                </a:lnTo>
                <a:lnTo>
                  <a:pt x="460" y="1215"/>
                </a:lnTo>
                <a:lnTo>
                  <a:pt x="456" y="1213"/>
                </a:lnTo>
                <a:lnTo>
                  <a:pt x="445" y="1211"/>
                </a:lnTo>
                <a:lnTo>
                  <a:pt x="429" y="1209"/>
                </a:lnTo>
                <a:lnTo>
                  <a:pt x="410" y="1207"/>
                </a:lnTo>
                <a:lnTo>
                  <a:pt x="386" y="1203"/>
                </a:lnTo>
                <a:lnTo>
                  <a:pt x="357" y="1199"/>
                </a:lnTo>
                <a:lnTo>
                  <a:pt x="327" y="1196"/>
                </a:lnTo>
                <a:lnTo>
                  <a:pt x="296" y="1192"/>
                </a:lnTo>
                <a:lnTo>
                  <a:pt x="262" y="1184"/>
                </a:lnTo>
                <a:lnTo>
                  <a:pt x="228" y="1178"/>
                </a:lnTo>
                <a:lnTo>
                  <a:pt x="194" y="1173"/>
                </a:lnTo>
                <a:lnTo>
                  <a:pt x="161" y="1165"/>
                </a:lnTo>
                <a:lnTo>
                  <a:pt x="129" y="1159"/>
                </a:lnTo>
                <a:lnTo>
                  <a:pt x="102" y="1152"/>
                </a:lnTo>
                <a:lnTo>
                  <a:pt x="76" y="1142"/>
                </a:lnTo>
                <a:lnTo>
                  <a:pt x="55" y="1135"/>
                </a:lnTo>
                <a:lnTo>
                  <a:pt x="36" y="1125"/>
                </a:lnTo>
                <a:lnTo>
                  <a:pt x="21" y="1116"/>
                </a:lnTo>
                <a:lnTo>
                  <a:pt x="9" y="1106"/>
                </a:lnTo>
                <a:lnTo>
                  <a:pt x="3" y="1097"/>
                </a:lnTo>
                <a:lnTo>
                  <a:pt x="0" y="1085"/>
                </a:lnTo>
                <a:lnTo>
                  <a:pt x="2" y="1076"/>
                </a:lnTo>
                <a:lnTo>
                  <a:pt x="3" y="1064"/>
                </a:lnTo>
                <a:lnTo>
                  <a:pt x="9" y="1057"/>
                </a:lnTo>
                <a:lnTo>
                  <a:pt x="17" y="1045"/>
                </a:lnTo>
                <a:lnTo>
                  <a:pt x="28" y="1034"/>
                </a:lnTo>
                <a:lnTo>
                  <a:pt x="40" y="1024"/>
                </a:lnTo>
                <a:lnTo>
                  <a:pt x="55" y="1013"/>
                </a:lnTo>
                <a:lnTo>
                  <a:pt x="70" y="1004"/>
                </a:lnTo>
                <a:lnTo>
                  <a:pt x="87" y="994"/>
                </a:lnTo>
                <a:lnTo>
                  <a:pt x="104" y="986"/>
                </a:lnTo>
                <a:lnTo>
                  <a:pt x="123" y="977"/>
                </a:lnTo>
                <a:lnTo>
                  <a:pt x="140" y="969"/>
                </a:lnTo>
                <a:lnTo>
                  <a:pt x="159" y="960"/>
                </a:lnTo>
                <a:lnTo>
                  <a:pt x="178" y="950"/>
                </a:lnTo>
                <a:lnTo>
                  <a:pt x="197" y="945"/>
                </a:lnTo>
                <a:lnTo>
                  <a:pt x="213" y="937"/>
                </a:lnTo>
                <a:lnTo>
                  <a:pt x="230" y="931"/>
                </a:lnTo>
                <a:lnTo>
                  <a:pt x="247" y="928"/>
                </a:lnTo>
                <a:lnTo>
                  <a:pt x="264" y="924"/>
                </a:lnTo>
                <a:lnTo>
                  <a:pt x="277" y="918"/>
                </a:lnTo>
                <a:lnTo>
                  <a:pt x="291" y="914"/>
                </a:lnTo>
                <a:lnTo>
                  <a:pt x="302" y="912"/>
                </a:lnTo>
                <a:lnTo>
                  <a:pt x="311" y="910"/>
                </a:lnTo>
                <a:lnTo>
                  <a:pt x="319" y="907"/>
                </a:lnTo>
                <a:lnTo>
                  <a:pt x="325" y="905"/>
                </a:lnTo>
                <a:lnTo>
                  <a:pt x="329" y="905"/>
                </a:lnTo>
                <a:lnTo>
                  <a:pt x="330" y="905"/>
                </a:lnTo>
                <a:lnTo>
                  <a:pt x="330" y="903"/>
                </a:lnTo>
                <a:lnTo>
                  <a:pt x="330" y="899"/>
                </a:lnTo>
                <a:lnTo>
                  <a:pt x="332" y="891"/>
                </a:lnTo>
                <a:lnTo>
                  <a:pt x="336" y="884"/>
                </a:lnTo>
                <a:lnTo>
                  <a:pt x="338" y="872"/>
                </a:lnTo>
                <a:lnTo>
                  <a:pt x="344" y="861"/>
                </a:lnTo>
                <a:lnTo>
                  <a:pt x="349" y="848"/>
                </a:lnTo>
                <a:lnTo>
                  <a:pt x="355" y="834"/>
                </a:lnTo>
                <a:lnTo>
                  <a:pt x="363" y="819"/>
                </a:lnTo>
                <a:lnTo>
                  <a:pt x="370" y="804"/>
                </a:lnTo>
                <a:lnTo>
                  <a:pt x="378" y="791"/>
                </a:lnTo>
                <a:lnTo>
                  <a:pt x="389" y="779"/>
                </a:lnTo>
                <a:lnTo>
                  <a:pt x="399" y="766"/>
                </a:lnTo>
                <a:lnTo>
                  <a:pt x="412" y="753"/>
                </a:lnTo>
                <a:lnTo>
                  <a:pt x="424" y="743"/>
                </a:lnTo>
                <a:lnTo>
                  <a:pt x="437" y="736"/>
                </a:lnTo>
                <a:lnTo>
                  <a:pt x="450" y="728"/>
                </a:lnTo>
                <a:lnTo>
                  <a:pt x="465" y="724"/>
                </a:lnTo>
                <a:lnTo>
                  <a:pt x="481" y="720"/>
                </a:lnTo>
                <a:lnTo>
                  <a:pt x="498" y="720"/>
                </a:lnTo>
                <a:lnTo>
                  <a:pt x="513" y="720"/>
                </a:lnTo>
                <a:lnTo>
                  <a:pt x="528" y="720"/>
                </a:lnTo>
                <a:lnTo>
                  <a:pt x="543" y="722"/>
                </a:lnTo>
                <a:lnTo>
                  <a:pt x="559" y="728"/>
                </a:lnTo>
                <a:lnTo>
                  <a:pt x="570" y="728"/>
                </a:lnTo>
                <a:lnTo>
                  <a:pt x="583" y="734"/>
                </a:lnTo>
                <a:lnTo>
                  <a:pt x="597" y="736"/>
                </a:lnTo>
                <a:lnTo>
                  <a:pt x="606" y="741"/>
                </a:lnTo>
                <a:lnTo>
                  <a:pt x="614" y="743"/>
                </a:lnTo>
                <a:lnTo>
                  <a:pt x="621" y="747"/>
                </a:lnTo>
                <a:lnTo>
                  <a:pt x="623" y="747"/>
                </a:lnTo>
                <a:lnTo>
                  <a:pt x="627" y="749"/>
                </a:lnTo>
                <a:lnTo>
                  <a:pt x="627" y="747"/>
                </a:lnTo>
                <a:lnTo>
                  <a:pt x="627" y="741"/>
                </a:lnTo>
                <a:lnTo>
                  <a:pt x="627" y="734"/>
                </a:lnTo>
                <a:lnTo>
                  <a:pt x="629" y="724"/>
                </a:lnTo>
                <a:lnTo>
                  <a:pt x="631" y="709"/>
                </a:lnTo>
                <a:lnTo>
                  <a:pt x="633" y="696"/>
                </a:lnTo>
                <a:lnTo>
                  <a:pt x="638" y="680"/>
                </a:lnTo>
                <a:lnTo>
                  <a:pt x="644" y="665"/>
                </a:lnTo>
                <a:lnTo>
                  <a:pt x="648" y="646"/>
                </a:lnTo>
                <a:lnTo>
                  <a:pt x="656" y="629"/>
                </a:lnTo>
                <a:lnTo>
                  <a:pt x="663" y="612"/>
                </a:lnTo>
                <a:lnTo>
                  <a:pt x="671" y="595"/>
                </a:lnTo>
                <a:lnTo>
                  <a:pt x="680" y="578"/>
                </a:lnTo>
                <a:lnTo>
                  <a:pt x="690" y="563"/>
                </a:lnTo>
                <a:lnTo>
                  <a:pt x="703" y="546"/>
                </a:lnTo>
                <a:lnTo>
                  <a:pt x="716" y="534"/>
                </a:lnTo>
                <a:lnTo>
                  <a:pt x="730" y="521"/>
                </a:lnTo>
                <a:lnTo>
                  <a:pt x="745" y="511"/>
                </a:lnTo>
                <a:lnTo>
                  <a:pt x="760" y="502"/>
                </a:lnTo>
                <a:lnTo>
                  <a:pt x="775" y="498"/>
                </a:lnTo>
                <a:lnTo>
                  <a:pt x="791" y="492"/>
                </a:lnTo>
                <a:lnTo>
                  <a:pt x="808" y="488"/>
                </a:lnTo>
                <a:lnTo>
                  <a:pt x="823" y="485"/>
                </a:lnTo>
                <a:lnTo>
                  <a:pt x="838" y="485"/>
                </a:lnTo>
                <a:lnTo>
                  <a:pt x="851" y="481"/>
                </a:lnTo>
                <a:lnTo>
                  <a:pt x="865" y="481"/>
                </a:lnTo>
                <a:lnTo>
                  <a:pt x="876" y="481"/>
                </a:lnTo>
                <a:lnTo>
                  <a:pt x="888" y="481"/>
                </a:lnTo>
                <a:lnTo>
                  <a:pt x="895" y="481"/>
                </a:lnTo>
                <a:lnTo>
                  <a:pt x="903" y="483"/>
                </a:lnTo>
                <a:lnTo>
                  <a:pt x="905" y="483"/>
                </a:lnTo>
                <a:lnTo>
                  <a:pt x="908" y="485"/>
                </a:lnTo>
                <a:lnTo>
                  <a:pt x="908" y="481"/>
                </a:lnTo>
                <a:lnTo>
                  <a:pt x="912" y="475"/>
                </a:lnTo>
                <a:lnTo>
                  <a:pt x="920" y="468"/>
                </a:lnTo>
                <a:lnTo>
                  <a:pt x="929" y="456"/>
                </a:lnTo>
                <a:lnTo>
                  <a:pt x="943" y="443"/>
                </a:lnTo>
                <a:lnTo>
                  <a:pt x="956" y="426"/>
                </a:lnTo>
                <a:lnTo>
                  <a:pt x="973" y="407"/>
                </a:lnTo>
                <a:lnTo>
                  <a:pt x="994" y="390"/>
                </a:lnTo>
                <a:lnTo>
                  <a:pt x="1015" y="369"/>
                </a:lnTo>
                <a:lnTo>
                  <a:pt x="1038" y="348"/>
                </a:lnTo>
                <a:lnTo>
                  <a:pt x="1062" y="329"/>
                </a:lnTo>
                <a:lnTo>
                  <a:pt x="1089" y="308"/>
                </a:lnTo>
                <a:lnTo>
                  <a:pt x="1116" y="289"/>
                </a:lnTo>
                <a:lnTo>
                  <a:pt x="1146" y="272"/>
                </a:lnTo>
                <a:lnTo>
                  <a:pt x="1177" y="257"/>
                </a:lnTo>
                <a:lnTo>
                  <a:pt x="1209" y="243"/>
                </a:lnTo>
                <a:lnTo>
                  <a:pt x="1239" y="228"/>
                </a:lnTo>
                <a:lnTo>
                  <a:pt x="1272" y="219"/>
                </a:lnTo>
                <a:lnTo>
                  <a:pt x="1304" y="209"/>
                </a:lnTo>
                <a:lnTo>
                  <a:pt x="1340" y="203"/>
                </a:lnTo>
                <a:lnTo>
                  <a:pt x="1372" y="198"/>
                </a:lnTo>
                <a:lnTo>
                  <a:pt x="1407" y="194"/>
                </a:lnTo>
                <a:lnTo>
                  <a:pt x="1441" y="194"/>
                </a:lnTo>
                <a:lnTo>
                  <a:pt x="1473" y="196"/>
                </a:lnTo>
                <a:lnTo>
                  <a:pt x="1506" y="198"/>
                </a:lnTo>
                <a:lnTo>
                  <a:pt x="1538" y="201"/>
                </a:lnTo>
                <a:lnTo>
                  <a:pt x="1568" y="207"/>
                </a:lnTo>
                <a:lnTo>
                  <a:pt x="1599" y="215"/>
                </a:lnTo>
                <a:lnTo>
                  <a:pt x="1625" y="220"/>
                </a:lnTo>
                <a:lnTo>
                  <a:pt x="1654" y="232"/>
                </a:lnTo>
                <a:lnTo>
                  <a:pt x="1679" y="241"/>
                </a:lnTo>
                <a:lnTo>
                  <a:pt x="1703" y="255"/>
                </a:lnTo>
                <a:lnTo>
                  <a:pt x="1724" y="266"/>
                </a:lnTo>
                <a:lnTo>
                  <a:pt x="1743" y="279"/>
                </a:lnTo>
                <a:lnTo>
                  <a:pt x="1758" y="295"/>
                </a:lnTo>
                <a:lnTo>
                  <a:pt x="1776" y="308"/>
                </a:lnTo>
                <a:lnTo>
                  <a:pt x="1787" y="321"/>
                </a:lnTo>
                <a:lnTo>
                  <a:pt x="1800" y="336"/>
                </a:lnTo>
                <a:lnTo>
                  <a:pt x="1810" y="350"/>
                </a:lnTo>
                <a:lnTo>
                  <a:pt x="1819" y="365"/>
                </a:lnTo>
                <a:lnTo>
                  <a:pt x="1827" y="376"/>
                </a:lnTo>
                <a:lnTo>
                  <a:pt x="1833" y="388"/>
                </a:lnTo>
                <a:lnTo>
                  <a:pt x="1838" y="397"/>
                </a:lnTo>
                <a:lnTo>
                  <a:pt x="1844" y="409"/>
                </a:lnTo>
                <a:lnTo>
                  <a:pt x="1844" y="416"/>
                </a:lnTo>
                <a:lnTo>
                  <a:pt x="1848" y="422"/>
                </a:lnTo>
                <a:lnTo>
                  <a:pt x="1850" y="424"/>
                </a:lnTo>
                <a:lnTo>
                  <a:pt x="1852" y="428"/>
                </a:lnTo>
                <a:lnTo>
                  <a:pt x="1859" y="513"/>
                </a:lnTo>
                <a:lnTo>
                  <a:pt x="1861" y="506"/>
                </a:lnTo>
                <a:lnTo>
                  <a:pt x="1871" y="494"/>
                </a:lnTo>
                <a:lnTo>
                  <a:pt x="1880" y="481"/>
                </a:lnTo>
                <a:lnTo>
                  <a:pt x="1895" y="473"/>
                </a:lnTo>
                <a:lnTo>
                  <a:pt x="1907" y="464"/>
                </a:lnTo>
                <a:lnTo>
                  <a:pt x="1918" y="462"/>
                </a:lnTo>
                <a:lnTo>
                  <a:pt x="1926" y="462"/>
                </a:lnTo>
                <a:lnTo>
                  <a:pt x="1928" y="462"/>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5" name="Freeform 7"/>
          <p:cNvSpPr>
            <a:spLocks/>
          </p:cNvSpPr>
          <p:nvPr/>
        </p:nvSpPr>
        <p:spPr bwMode="auto">
          <a:xfrm flipH="1">
            <a:off x="5784850" y="2927350"/>
            <a:ext cx="2833688" cy="793750"/>
          </a:xfrm>
          <a:custGeom>
            <a:avLst/>
            <a:gdLst>
              <a:gd name="T0" fmla="*/ 2147483647 w 3569"/>
              <a:gd name="T1" fmla="*/ 2147483647 h 1000"/>
              <a:gd name="T2" fmla="*/ 2147483647 w 3569"/>
              <a:gd name="T3" fmla="*/ 2147483647 h 1000"/>
              <a:gd name="T4" fmla="*/ 2147483647 w 3569"/>
              <a:gd name="T5" fmla="*/ 2147483647 h 1000"/>
              <a:gd name="T6" fmla="*/ 2147483647 w 3569"/>
              <a:gd name="T7" fmla="*/ 2147483647 h 1000"/>
              <a:gd name="T8" fmla="*/ 2147483647 w 3569"/>
              <a:gd name="T9" fmla="*/ 2147483647 h 1000"/>
              <a:gd name="T10" fmla="*/ 2147483647 w 3569"/>
              <a:gd name="T11" fmla="*/ 2147483647 h 1000"/>
              <a:gd name="T12" fmla="*/ 2147483647 w 3569"/>
              <a:gd name="T13" fmla="*/ 2147483647 h 1000"/>
              <a:gd name="T14" fmla="*/ 2147483647 w 3569"/>
              <a:gd name="T15" fmla="*/ 2147483647 h 1000"/>
              <a:gd name="T16" fmla="*/ 2147483647 w 3569"/>
              <a:gd name="T17" fmla="*/ 2147483647 h 1000"/>
              <a:gd name="T18" fmla="*/ 2147483647 w 3569"/>
              <a:gd name="T19" fmla="*/ 2147483647 h 1000"/>
              <a:gd name="T20" fmla="*/ 2147483647 w 3569"/>
              <a:gd name="T21" fmla="*/ 2147483647 h 1000"/>
              <a:gd name="T22" fmla="*/ 2147483647 w 3569"/>
              <a:gd name="T23" fmla="*/ 2147483647 h 1000"/>
              <a:gd name="T24" fmla="*/ 2147483647 w 3569"/>
              <a:gd name="T25" fmla="*/ 2147483647 h 1000"/>
              <a:gd name="T26" fmla="*/ 2147483647 w 3569"/>
              <a:gd name="T27" fmla="*/ 2147483647 h 1000"/>
              <a:gd name="T28" fmla="*/ 2147483647 w 3569"/>
              <a:gd name="T29" fmla="*/ 2147483647 h 1000"/>
              <a:gd name="T30" fmla="*/ 2147483647 w 3569"/>
              <a:gd name="T31" fmla="*/ 2147483647 h 1000"/>
              <a:gd name="T32" fmla="*/ 2147483647 w 3569"/>
              <a:gd name="T33" fmla="*/ 2147483647 h 1000"/>
              <a:gd name="T34" fmla="*/ 2147483647 w 3569"/>
              <a:gd name="T35" fmla="*/ 2147483647 h 1000"/>
              <a:gd name="T36" fmla="*/ 2147483647 w 3569"/>
              <a:gd name="T37" fmla="*/ 2147483647 h 1000"/>
              <a:gd name="T38" fmla="*/ 2147483647 w 3569"/>
              <a:gd name="T39" fmla="*/ 2147483647 h 1000"/>
              <a:gd name="T40" fmla="*/ 2147483647 w 3569"/>
              <a:gd name="T41" fmla="*/ 2147483647 h 1000"/>
              <a:gd name="T42" fmla="*/ 2147483647 w 3569"/>
              <a:gd name="T43" fmla="*/ 2147483647 h 1000"/>
              <a:gd name="T44" fmla="*/ 2147483647 w 3569"/>
              <a:gd name="T45" fmla="*/ 2147483647 h 1000"/>
              <a:gd name="T46" fmla="*/ 2147483647 w 3569"/>
              <a:gd name="T47" fmla="*/ 2147483647 h 1000"/>
              <a:gd name="T48" fmla="*/ 2147483647 w 3569"/>
              <a:gd name="T49" fmla="*/ 2147483647 h 1000"/>
              <a:gd name="T50" fmla="*/ 2147483647 w 3569"/>
              <a:gd name="T51" fmla="*/ 2147483647 h 1000"/>
              <a:gd name="T52" fmla="*/ 2147483647 w 3569"/>
              <a:gd name="T53" fmla="*/ 2147483647 h 1000"/>
              <a:gd name="T54" fmla="*/ 2147483647 w 3569"/>
              <a:gd name="T55" fmla="*/ 2147483647 h 1000"/>
              <a:gd name="T56" fmla="*/ 2147483647 w 3569"/>
              <a:gd name="T57" fmla="*/ 2147483647 h 1000"/>
              <a:gd name="T58" fmla="*/ 2147483647 w 3569"/>
              <a:gd name="T59" fmla="*/ 2147483647 h 1000"/>
              <a:gd name="T60" fmla="*/ 2147483647 w 3569"/>
              <a:gd name="T61" fmla="*/ 2147483647 h 1000"/>
              <a:gd name="T62" fmla="*/ 2147483647 w 3569"/>
              <a:gd name="T63" fmla="*/ 2147483647 h 1000"/>
              <a:gd name="T64" fmla="*/ 2147483647 w 3569"/>
              <a:gd name="T65" fmla="*/ 2147483647 h 1000"/>
              <a:gd name="T66" fmla="*/ 2147483647 w 3569"/>
              <a:gd name="T67" fmla="*/ 2147483647 h 1000"/>
              <a:gd name="T68" fmla="*/ 2147483647 w 3569"/>
              <a:gd name="T69" fmla="*/ 2147483647 h 1000"/>
              <a:gd name="T70" fmla="*/ 2147483647 w 3569"/>
              <a:gd name="T71" fmla="*/ 2147483647 h 1000"/>
              <a:gd name="T72" fmla="*/ 2147483647 w 3569"/>
              <a:gd name="T73" fmla="*/ 2147483647 h 1000"/>
              <a:gd name="T74" fmla="*/ 2147483647 w 3569"/>
              <a:gd name="T75" fmla="*/ 2147483647 h 1000"/>
              <a:gd name="T76" fmla="*/ 2147483647 w 3569"/>
              <a:gd name="T77" fmla="*/ 2147483647 h 1000"/>
              <a:gd name="T78" fmla="*/ 2147483647 w 3569"/>
              <a:gd name="T79" fmla="*/ 2147483647 h 1000"/>
              <a:gd name="T80" fmla="*/ 2147483647 w 3569"/>
              <a:gd name="T81" fmla="*/ 2147483647 h 1000"/>
              <a:gd name="T82" fmla="*/ 2147483647 w 3569"/>
              <a:gd name="T83" fmla="*/ 2147483647 h 1000"/>
              <a:gd name="T84" fmla="*/ 2147483647 w 3569"/>
              <a:gd name="T85" fmla="*/ 2147483647 h 1000"/>
              <a:gd name="T86" fmla="*/ 2147483647 w 3569"/>
              <a:gd name="T87" fmla="*/ 2147483647 h 1000"/>
              <a:gd name="T88" fmla="*/ 2147483647 w 3569"/>
              <a:gd name="T89" fmla="*/ 2147483647 h 1000"/>
              <a:gd name="T90" fmla="*/ 2147483647 w 3569"/>
              <a:gd name="T91" fmla="*/ 2147483647 h 1000"/>
              <a:gd name="T92" fmla="*/ 2147483647 w 3569"/>
              <a:gd name="T93" fmla="*/ 2147483647 h 1000"/>
              <a:gd name="T94" fmla="*/ 2147483647 w 3569"/>
              <a:gd name="T95" fmla="*/ 2147483647 h 1000"/>
              <a:gd name="T96" fmla="*/ 2147483647 w 3569"/>
              <a:gd name="T97" fmla="*/ 2147483647 h 1000"/>
              <a:gd name="T98" fmla="*/ 2147483647 w 3569"/>
              <a:gd name="T99" fmla="*/ 2147483647 h 1000"/>
              <a:gd name="T100" fmla="*/ 2147483647 w 3569"/>
              <a:gd name="T101" fmla="*/ 2147483647 h 1000"/>
              <a:gd name="T102" fmla="*/ 2147483647 w 3569"/>
              <a:gd name="T103" fmla="*/ 2147483647 h 1000"/>
              <a:gd name="T104" fmla="*/ 2147483647 w 3569"/>
              <a:gd name="T105" fmla="*/ 2147483647 h 1000"/>
              <a:gd name="T106" fmla="*/ 2147483647 w 3569"/>
              <a:gd name="T107" fmla="*/ 2147483647 h 1000"/>
              <a:gd name="T108" fmla="*/ 2147483647 w 3569"/>
              <a:gd name="T109" fmla="*/ 2147483647 h 1000"/>
              <a:gd name="T110" fmla="*/ 2147483647 w 3569"/>
              <a:gd name="T111" fmla="*/ 2147483647 h 1000"/>
              <a:gd name="T112" fmla="*/ 2147483647 w 3569"/>
              <a:gd name="T113" fmla="*/ 2147483647 h 1000"/>
              <a:gd name="T114" fmla="*/ 2147483647 w 3569"/>
              <a:gd name="T115" fmla="*/ 2147483647 h 1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69" h="1000">
                <a:moveTo>
                  <a:pt x="6" y="716"/>
                </a:moveTo>
                <a:lnTo>
                  <a:pt x="4" y="715"/>
                </a:lnTo>
                <a:lnTo>
                  <a:pt x="2" y="709"/>
                </a:lnTo>
                <a:lnTo>
                  <a:pt x="0" y="701"/>
                </a:lnTo>
                <a:lnTo>
                  <a:pt x="2" y="692"/>
                </a:lnTo>
                <a:lnTo>
                  <a:pt x="4" y="678"/>
                </a:lnTo>
                <a:lnTo>
                  <a:pt x="12" y="667"/>
                </a:lnTo>
                <a:lnTo>
                  <a:pt x="15" y="659"/>
                </a:lnTo>
                <a:lnTo>
                  <a:pt x="21" y="652"/>
                </a:lnTo>
                <a:lnTo>
                  <a:pt x="29" y="644"/>
                </a:lnTo>
                <a:lnTo>
                  <a:pt x="38" y="638"/>
                </a:lnTo>
                <a:lnTo>
                  <a:pt x="50" y="629"/>
                </a:lnTo>
                <a:lnTo>
                  <a:pt x="63" y="621"/>
                </a:lnTo>
                <a:lnTo>
                  <a:pt x="74" y="614"/>
                </a:lnTo>
                <a:lnTo>
                  <a:pt x="91" y="606"/>
                </a:lnTo>
                <a:lnTo>
                  <a:pt x="105" y="599"/>
                </a:lnTo>
                <a:lnTo>
                  <a:pt x="120" y="591"/>
                </a:lnTo>
                <a:lnTo>
                  <a:pt x="137" y="583"/>
                </a:lnTo>
                <a:lnTo>
                  <a:pt x="152" y="580"/>
                </a:lnTo>
                <a:lnTo>
                  <a:pt x="166" y="572"/>
                </a:lnTo>
                <a:lnTo>
                  <a:pt x="179" y="568"/>
                </a:lnTo>
                <a:lnTo>
                  <a:pt x="190" y="564"/>
                </a:lnTo>
                <a:lnTo>
                  <a:pt x="202" y="559"/>
                </a:lnTo>
                <a:lnTo>
                  <a:pt x="209" y="555"/>
                </a:lnTo>
                <a:lnTo>
                  <a:pt x="217" y="553"/>
                </a:lnTo>
                <a:lnTo>
                  <a:pt x="221" y="553"/>
                </a:lnTo>
                <a:lnTo>
                  <a:pt x="225" y="553"/>
                </a:lnTo>
                <a:lnTo>
                  <a:pt x="225" y="557"/>
                </a:lnTo>
                <a:lnTo>
                  <a:pt x="226" y="564"/>
                </a:lnTo>
                <a:lnTo>
                  <a:pt x="228" y="570"/>
                </a:lnTo>
                <a:lnTo>
                  <a:pt x="234" y="578"/>
                </a:lnTo>
                <a:lnTo>
                  <a:pt x="242" y="587"/>
                </a:lnTo>
                <a:lnTo>
                  <a:pt x="251" y="597"/>
                </a:lnTo>
                <a:lnTo>
                  <a:pt x="264" y="604"/>
                </a:lnTo>
                <a:lnTo>
                  <a:pt x="278" y="614"/>
                </a:lnTo>
                <a:lnTo>
                  <a:pt x="289" y="621"/>
                </a:lnTo>
                <a:lnTo>
                  <a:pt x="304" y="629"/>
                </a:lnTo>
                <a:lnTo>
                  <a:pt x="316" y="633"/>
                </a:lnTo>
                <a:lnTo>
                  <a:pt x="327" y="640"/>
                </a:lnTo>
                <a:lnTo>
                  <a:pt x="335" y="642"/>
                </a:lnTo>
                <a:lnTo>
                  <a:pt x="337" y="646"/>
                </a:lnTo>
                <a:lnTo>
                  <a:pt x="335" y="642"/>
                </a:lnTo>
                <a:lnTo>
                  <a:pt x="329" y="635"/>
                </a:lnTo>
                <a:lnTo>
                  <a:pt x="323" y="625"/>
                </a:lnTo>
                <a:lnTo>
                  <a:pt x="318" y="614"/>
                </a:lnTo>
                <a:lnTo>
                  <a:pt x="314" y="604"/>
                </a:lnTo>
                <a:lnTo>
                  <a:pt x="312" y="595"/>
                </a:lnTo>
                <a:lnTo>
                  <a:pt x="310" y="587"/>
                </a:lnTo>
                <a:lnTo>
                  <a:pt x="310" y="580"/>
                </a:lnTo>
                <a:lnTo>
                  <a:pt x="308" y="570"/>
                </a:lnTo>
                <a:lnTo>
                  <a:pt x="310" y="561"/>
                </a:lnTo>
                <a:lnTo>
                  <a:pt x="314" y="551"/>
                </a:lnTo>
                <a:lnTo>
                  <a:pt x="318" y="542"/>
                </a:lnTo>
                <a:lnTo>
                  <a:pt x="321" y="530"/>
                </a:lnTo>
                <a:lnTo>
                  <a:pt x="327" y="519"/>
                </a:lnTo>
                <a:lnTo>
                  <a:pt x="333" y="507"/>
                </a:lnTo>
                <a:lnTo>
                  <a:pt x="340" y="498"/>
                </a:lnTo>
                <a:lnTo>
                  <a:pt x="348" y="488"/>
                </a:lnTo>
                <a:lnTo>
                  <a:pt x="358" y="477"/>
                </a:lnTo>
                <a:lnTo>
                  <a:pt x="367" y="469"/>
                </a:lnTo>
                <a:lnTo>
                  <a:pt x="379" y="462"/>
                </a:lnTo>
                <a:lnTo>
                  <a:pt x="384" y="452"/>
                </a:lnTo>
                <a:lnTo>
                  <a:pt x="394" y="445"/>
                </a:lnTo>
                <a:lnTo>
                  <a:pt x="401" y="437"/>
                </a:lnTo>
                <a:lnTo>
                  <a:pt x="409" y="433"/>
                </a:lnTo>
                <a:lnTo>
                  <a:pt x="420" y="426"/>
                </a:lnTo>
                <a:lnTo>
                  <a:pt x="424" y="424"/>
                </a:lnTo>
                <a:lnTo>
                  <a:pt x="424" y="431"/>
                </a:lnTo>
                <a:lnTo>
                  <a:pt x="426" y="437"/>
                </a:lnTo>
                <a:lnTo>
                  <a:pt x="430" y="450"/>
                </a:lnTo>
                <a:lnTo>
                  <a:pt x="434" y="460"/>
                </a:lnTo>
                <a:lnTo>
                  <a:pt x="445" y="473"/>
                </a:lnTo>
                <a:lnTo>
                  <a:pt x="449" y="479"/>
                </a:lnTo>
                <a:lnTo>
                  <a:pt x="458" y="485"/>
                </a:lnTo>
                <a:lnTo>
                  <a:pt x="466" y="490"/>
                </a:lnTo>
                <a:lnTo>
                  <a:pt x="475" y="498"/>
                </a:lnTo>
                <a:lnTo>
                  <a:pt x="485" y="500"/>
                </a:lnTo>
                <a:lnTo>
                  <a:pt x="495" y="505"/>
                </a:lnTo>
                <a:lnTo>
                  <a:pt x="504" y="507"/>
                </a:lnTo>
                <a:lnTo>
                  <a:pt x="517" y="513"/>
                </a:lnTo>
                <a:lnTo>
                  <a:pt x="529" y="513"/>
                </a:lnTo>
                <a:lnTo>
                  <a:pt x="540" y="517"/>
                </a:lnTo>
                <a:lnTo>
                  <a:pt x="552" y="519"/>
                </a:lnTo>
                <a:lnTo>
                  <a:pt x="563" y="523"/>
                </a:lnTo>
                <a:lnTo>
                  <a:pt x="574" y="524"/>
                </a:lnTo>
                <a:lnTo>
                  <a:pt x="584" y="524"/>
                </a:lnTo>
                <a:lnTo>
                  <a:pt x="593" y="526"/>
                </a:lnTo>
                <a:lnTo>
                  <a:pt x="601" y="528"/>
                </a:lnTo>
                <a:lnTo>
                  <a:pt x="610" y="530"/>
                </a:lnTo>
                <a:lnTo>
                  <a:pt x="618" y="532"/>
                </a:lnTo>
                <a:lnTo>
                  <a:pt x="614" y="528"/>
                </a:lnTo>
                <a:lnTo>
                  <a:pt x="610" y="521"/>
                </a:lnTo>
                <a:lnTo>
                  <a:pt x="609" y="513"/>
                </a:lnTo>
                <a:lnTo>
                  <a:pt x="607" y="507"/>
                </a:lnTo>
                <a:lnTo>
                  <a:pt x="605" y="500"/>
                </a:lnTo>
                <a:lnTo>
                  <a:pt x="603" y="494"/>
                </a:lnTo>
                <a:lnTo>
                  <a:pt x="599" y="483"/>
                </a:lnTo>
                <a:lnTo>
                  <a:pt x="595" y="475"/>
                </a:lnTo>
                <a:lnTo>
                  <a:pt x="593" y="464"/>
                </a:lnTo>
                <a:lnTo>
                  <a:pt x="591" y="456"/>
                </a:lnTo>
                <a:lnTo>
                  <a:pt x="586" y="443"/>
                </a:lnTo>
                <a:lnTo>
                  <a:pt x="586" y="433"/>
                </a:lnTo>
                <a:lnTo>
                  <a:pt x="582" y="424"/>
                </a:lnTo>
                <a:lnTo>
                  <a:pt x="582" y="412"/>
                </a:lnTo>
                <a:lnTo>
                  <a:pt x="580" y="399"/>
                </a:lnTo>
                <a:lnTo>
                  <a:pt x="578" y="389"/>
                </a:lnTo>
                <a:lnTo>
                  <a:pt x="578" y="378"/>
                </a:lnTo>
                <a:lnTo>
                  <a:pt x="578" y="367"/>
                </a:lnTo>
                <a:lnTo>
                  <a:pt x="578" y="355"/>
                </a:lnTo>
                <a:lnTo>
                  <a:pt x="580" y="346"/>
                </a:lnTo>
                <a:lnTo>
                  <a:pt x="580" y="336"/>
                </a:lnTo>
                <a:lnTo>
                  <a:pt x="586" y="327"/>
                </a:lnTo>
                <a:lnTo>
                  <a:pt x="588" y="317"/>
                </a:lnTo>
                <a:lnTo>
                  <a:pt x="593" y="308"/>
                </a:lnTo>
                <a:lnTo>
                  <a:pt x="597" y="298"/>
                </a:lnTo>
                <a:lnTo>
                  <a:pt x="605" y="291"/>
                </a:lnTo>
                <a:lnTo>
                  <a:pt x="610" y="283"/>
                </a:lnTo>
                <a:lnTo>
                  <a:pt x="618" y="277"/>
                </a:lnTo>
                <a:lnTo>
                  <a:pt x="628" y="272"/>
                </a:lnTo>
                <a:lnTo>
                  <a:pt x="639" y="268"/>
                </a:lnTo>
                <a:lnTo>
                  <a:pt x="649" y="262"/>
                </a:lnTo>
                <a:lnTo>
                  <a:pt x="662" y="258"/>
                </a:lnTo>
                <a:lnTo>
                  <a:pt x="675" y="255"/>
                </a:lnTo>
                <a:lnTo>
                  <a:pt x="688" y="253"/>
                </a:lnTo>
                <a:lnTo>
                  <a:pt x="702" y="249"/>
                </a:lnTo>
                <a:lnTo>
                  <a:pt x="715" y="247"/>
                </a:lnTo>
                <a:lnTo>
                  <a:pt x="728" y="247"/>
                </a:lnTo>
                <a:lnTo>
                  <a:pt x="744" y="247"/>
                </a:lnTo>
                <a:lnTo>
                  <a:pt x="755" y="247"/>
                </a:lnTo>
                <a:lnTo>
                  <a:pt x="766" y="245"/>
                </a:lnTo>
                <a:lnTo>
                  <a:pt x="776" y="245"/>
                </a:lnTo>
                <a:lnTo>
                  <a:pt x="785" y="245"/>
                </a:lnTo>
                <a:lnTo>
                  <a:pt x="793" y="245"/>
                </a:lnTo>
                <a:lnTo>
                  <a:pt x="799" y="245"/>
                </a:lnTo>
                <a:lnTo>
                  <a:pt x="801" y="245"/>
                </a:lnTo>
                <a:lnTo>
                  <a:pt x="804" y="247"/>
                </a:lnTo>
                <a:lnTo>
                  <a:pt x="803" y="247"/>
                </a:lnTo>
                <a:lnTo>
                  <a:pt x="801" y="253"/>
                </a:lnTo>
                <a:lnTo>
                  <a:pt x="799" y="260"/>
                </a:lnTo>
                <a:lnTo>
                  <a:pt x="799" y="272"/>
                </a:lnTo>
                <a:lnTo>
                  <a:pt x="797" y="285"/>
                </a:lnTo>
                <a:lnTo>
                  <a:pt x="801" y="302"/>
                </a:lnTo>
                <a:lnTo>
                  <a:pt x="804" y="310"/>
                </a:lnTo>
                <a:lnTo>
                  <a:pt x="810" y="319"/>
                </a:lnTo>
                <a:lnTo>
                  <a:pt x="814" y="329"/>
                </a:lnTo>
                <a:lnTo>
                  <a:pt x="823" y="340"/>
                </a:lnTo>
                <a:lnTo>
                  <a:pt x="831" y="348"/>
                </a:lnTo>
                <a:lnTo>
                  <a:pt x="841" y="357"/>
                </a:lnTo>
                <a:lnTo>
                  <a:pt x="852" y="367"/>
                </a:lnTo>
                <a:lnTo>
                  <a:pt x="863" y="378"/>
                </a:lnTo>
                <a:lnTo>
                  <a:pt x="877" y="386"/>
                </a:lnTo>
                <a:lnTo>
                  <a:pt x="890" y="397"/>
                </a:lnTo>
                <a:lnTo>
                  <a:pt x="901" y="405"/>
                </a:lnTo>
                <a:lnTo>
                  <a:pt x="915" y="416"/>
                </a:lnTo>
                <a:lnTo>
                  <a:pt x="924" y="424"/>
                </a:lnTo>
                <a:lnTo>
                  <a:pt x="936" y="431"/>
                </a:lnTo>
                <a:lnTo>
                  <a:pt x="945" y="437"/>
                </a:lnTo>
                <a:lnTo>
                  <a:pt x="955" y="443"/>
                </a:lnTo>
                <a:lnTo>
                  <a:pt x="962" y="445"/>
                </a:lnTo>
                <a:lnTo>
                  <a:pt x="968" y="450"/>
                </a:lnTo>
                <a:lnTo>
                  <a:pt x="972" y="452"/>
                </a:lnTo>
                <a:lnTo>
                  <a:pt x="974" y="454"/>
                </a:lnTo>
                <a:lnTo>
                  <a:pt x="972" y="450"/>
                </a:lnTo>
                <a:lnTo>
                  <a:pt x="972" y="445"/>
                </a:lnTo>
                <a:lnTo>
                  <a:pt x="970" y="437"/>
                </a:lnTo>
                <a:lnTo>
                  <a:pt x="968" y="424"/>
                </a:lnTo>
                <a:lnTo>
                  <a:pt x="964" y="409"/>
                </a:lnTo>
                <a:lnTo>
                  <a:pt x="964" y="391"/>
                </a:lnTo>
                <a:lnTo>
                  <a:pt x="964" y="374"/>
                </a:lnTo>
                <a:lnTo>
                  <a:pt x="964" y="355"/>
                </a:lnTo>
                <a:lnTo>
                  <a:pt x="964" y="334"/>
                </a:lnTo>
                <a:lnTo>
                  <a:pt x="966" y="313"/>
                </a:lnTo>
                <a:lnTo>
                  <a:pt x="968" y="291"/>
                </a:lnTo>
                <a:lnTo>
                  <a:pt x="974" y="272"/>
                </a:lnTo>
                <a:lnTo>
                  <a:pt x="979" y="249"/>
                </a:lnTo>
                <a:lnTo>
                  <a:pt x="991" y="228"/>
                </a:lnTo>
                <a:lnTo>
                  <a:pt x="1000" y="211"/>
                </a:lnTo>
                <a:lnTo>
                  <a:pt x="1015" y="196"/>
                </a:lnTo>
                <a:lnTo>
                  <a:pt x="1029" y="179"/>
                </a:lnTo>
                <a:lnTo>
                  <a:pt x="1048" y="167"/>
                </a:lnTo>
                <a:lnTo>
                  <a:pt x="1069" y="156"/>
                </a:lnTo>
                <a:lnTo>
                  <a:pt x="1092" y="148"/>
                </a:lnTo>
                <a:lnTo>
                  <a:pt x="1114" y="141"/>
                </a:lnTo>
                <a:lnTo>
                  <a:pt x="1141" y="137"/>
                </a:lnTo>
                <a:lnTo>
                  <a:pt x="1168" y="133"/>
                </a:lnTo>
                <a:lnTo>
                  <a:pt x="1196" y="133"/>
                </a:lnTo>
                <a:lnTo>
                  <a:pt x="1223" y="131"/>
                </a:lnTo>
                <a:lnTo>
                  <a:pt x="1251" y="133"/>
                </a:lnTo>
                <a:lnTo>
                  <a:pt x="1280" y="133"/>
                </a:lnTo>
                <a:lnTo>
                  <a:pt x="1308" y="139"/>
                </a:lnTo>
                <a:lnTo>
                  <a:pt x="1337" y="141"/>
                </a:lnTo>
                <a:lnTo>
                  <a:pt x="1363" y="146"/>
                </a:lnTo>
                <a:lnTo>
                  <a:pt x="1390" y="152"/>
                </a:lnTo>
                <a:lnTo>
                  <a:pt x="1417" y="161"/>
                </a:lnTo>
                <a:lnTo>
                  <a:pt x="1438" y="169"/>
                </a:lnTo>
                <a:lnTo>
                  <a:pt x="1462" y="177"/>
                </a:lnTo>
                <a:lnTo>
                  <a:pt x="1483" y="186"/>
                </a:lnTo>
                <a:lnTo>
                  <a:pt x="1502" y="196"/>
                </a:lnTo>
                <a:lnTo>
                  <a:pt x="1519" y="207"/>
                </a:lnTo>
                <a:lnTo>
                  <a:pt x="1536" y="217"/>
                </a:lnTo>
                <a:lnTo>
                  <a:pt x="1552" y="228"/>
                </a:lnTo>
                <a:lnTo>
                  <a:pt x="1565" y="237"/>
                </a:lnTo>
                <a:lnTo>
                  <a:pt x="1576" y="247"/>
                </a:lnTo>
                <a:lnTo>
                  <a:pt x="1586" y="255"/>
                </a:lnTo>
                <a:lnTo>
                  <a:pt x="1594" y="262"/>
                </a:lnTo>
                <a:lnTo>
                  <a:pt x="1603" y="270"/>
                </a:lnTo>
                <a:lnTo>
                  <a:pt x="1611" y="279"/>
                </a:lnTo>
                <a:lnTo>
                  <a:pt x="1614" y="285"/>
                </a:lnTo>
                <a:lnTo>
                  <a:pt x="1613" y="285"/>
                </a:lnTo>
                <a:lnTo>
                  <a:pt x="1609" y="293"/>
                </a:lnTo>
                <a:lnTo>
                  <a:pt x="1603" y="304"/>
                </a:lnTo>
                <a:lnTo>
                  <a:pt x="1597" y="317"/>
                </a:lnTo>
                <a:lnTo>
                  <a:pt x="1594" y="325"/>
                </a:lnTo>
                <a:lnTo>
                  <a:pt x="1590" y="334"/>
                </a:lnTo>
                <a:lnTo>
                  <a:pt x="1588" y="342"/>
                </a:lnTo>
                <a:lnTo>
                  <a:pt x="1584" y="351"/>
                </a:lnTo>
                <a:lnTo>
                  <a:pt x="1582" y="361"/>
                </a:lnTo>
                <a:lnTo>
                  <a:pt x="1580" y="370"/>
                </a:lnTo>
                <a:lnTo>
                  <a:pt x="1580" y="380"/>
                </a:lnTo>
                <a:lnTo>
                  <a:pt x="1580" y="391"/>
                </a:lnTo>
                <a:lnTo>
                  <a:pt x="1580" y="399"/>
                </a:lnTo>
                <a:lnTo>
                  <a:pt x="1580" y="407"/>
                </a:lnTo>
                <a:lnTo>
                  <a:pt x="1582" y="416"/>
                </a:lnTo>
                <a:lnTo>
                  <a:pt x="1586" y="424"/>
                </a:lnTo>
                <a:lnTo>
                  <a:pt x="1590" y="431"/>
                </a:lnTo>
                <a:lnTo>
                  <a:pt x="1594" y="441"/>
                </a:lnTo>
                <a:lnTo>
                  <a:pt x="1599" y="448"/>
                </a:lnTo>
                <a:lnTo>
                  <a:pt x="1607" y="456"/>
                </a:lnTo>
                <a:lnTo>
                  <a:pt x="1613" y="462"/>
                </a:lnTo>
                <a:lnTo>
                  <a:pt x="1622" y="467"/>
                </a:lnTo>
                <a:lnTo>
                  <a:pt x="1630" y="471"/>
                </a:lnTo>
                <a:lnTo>
                  <a:pt x="1641" y="477"/>
                </a:lnTo>
                <a:lnTo>
                  <a:pt x="1649" y="481"/>
                </a:lnTo>
                <a:lnTo>
                  <a:pt x="1660" y="485"/>
                </a:lnTo>
                <a:lnTo>
                  <a:pt x="1673" y="488"/>
                </a:lnTo>
                <a:lnTo>
                  <a:pt x="1687" y="490"/>
                </a:lnTo>
                <a:lnTo>
                  <a:pt x="1698" y="490"/>
                </a:lnTo>
                <a:lnTo>
                  <a:pt x="1711" y="490"/>
                </a:lnTo>
                <a:lnTo>
                  <a:pt x="1727" y="490"/>
                </a:lnTo>
                <a:lnTo>
                  <a:pt x="1742" y="492"/>
                </a:lnTo>
                <a:lnTo>
                  <a:pt x="1755" y="490"/>
                </a:lnTo>
                <a:lnTo>
                  <a:pt x="1770" y="488"/>
                </a:lnTo>
                <a:lnTo>
                  <a:pt x="1784" y="488"/>
                </a:lnTo>
                <a:lnTo>
                  <a:pt x="1797" y="486"/>
                </a:lnTo>
                <a:lnTo>
                  <a:pt x="1810" y="483"/>
                </a:lnTo>
                <a:lnTo>
                  <a:pt x="1822" y="481"/>
                </a:lnTo>
                <a:lnTo>
                  <a:pt x="1831" y="479"/>
                </a:lnTo>
                <a:lnTo>
                  <a:pt x="1843" y="479"/>
                </a:lnTo>
                <a:lnTo>
                  <a:pt x="1854" y="475"/>
                </a:lnTo>
                <a:lnTo>
                  <a:pt x="1860" y="475"/>
                </a:lnTo>
                <a:lnTo>
                  <a:pt x="1858" y="473"/>
                </a:lnTo>
                <a:lnTo>
                  <a:pt x="1856" y="467"/>
                </a:lnTo>
                <a:lnTo>
                  <a:pt x="1848" y="458"/>
                </a:lnTo>
                <a:lnTo>
                  <a:pt x="1844" y="447"/>
                </a:lnTo>
                <a:lnTo>
                  <a:pt x="1837" y="431"/>
                </a:lnTo>
                <a:lnTo>
                  <a:pt x="1829" y="414"/>
                </a:lnTo>
                <a:lnTo>
                  <a:pt x="1824" y="395"/>
                </a:lnTo>
                <a:lnTo>
                  <a:pt x="1816" y="378"/>
                </a:lnTo>
                <a:lnTo>
                  <a:pt x="1806" y="357"/>
                </a:lnTo>
                <a:lnTo>
                  <a:pt x="1801" y="336"/>
                </a:lnTo>
                <a:lnTo>
                  <a:pt x="1793" y="317"/>
                </a:lnTo>
                <a:lnTo>
                  <a:pt x="1791" y="296"/>
                </a:lnTo>
                <a:lnTo>
                  <a:pt x="1786" y="277"/>
                </a:lnTo>
                <a:lnTo>
                  <a:pt x="1787" y="260"/>
                </a:lnTo>
                <a:lnTo>
                  <a:pt x="1787" y="245"/>
                </a:lnTo>
                <a:lnTo>
                  <a:pt x="1793" y="234"/>
                </a:lnTo>
                <a:lnTo>
                  <a:pt x="1799" y="220"/>
                </a:lnTo>
                <a:lnTo>
                  <a:pt x="1808" y="211"/>
                </a:lnTo>
                <a:lnTo>
                  <a:pt x="1820" y="203"/>
                </a:lnTo>
                <a:lnTo>
                  <a:pt x="1833" y="198"/>
                </a:lnTo>
                <a:lnTo>
                  <a:pt x="1846" y="194"/>
                </a:lnTo>
                <a:lnTo>
                  <a:pt x="1862" y="192"/>
                </a:lnTo>
                <a:lnTo>
                  <a:pt x="1877" y="190"/>
                </a:lnTo>
                <a:lnTo>
                  <a:pt x="1894" y="192"/>
                </a:lnTo>
                <a:lnTo>
                  <a:pt x="1909" y="192"/>
                </a:lnTo>
                <a:lnTo>
                  <a:pt x="1924" y="196"/>
                </a:lnTo>
                <a:lnTo>
                  <a:pt x="1936" y="196"/>
                </a:lnTo>
                <a:lnTo>
                  <a:pt x="1949" y="199"/>
                </a:lnTo>
                <a:lnTo>
                  <a:pt x="1957" y="201"/>
                </a:lnTo>
                <a:lnTo>
                  <a:pt x="1966" y="203"/>
                </a:lnTo>
                <a:lnTo>
                  <a:pt x="1970" y="203"/>
                </a:lnTo>
                <a:lnTo>
                  <a:pt x="1974" y="205"/>
                </a:lnTo>
                <a:lnTo>
                  <a:pt x="1970" y="203"/>
                </a:lnTo>
                <a:lnTo>
                  <a:pt x="1966" y="196"/>
                </a:lnTo>
                <a:lnTo>
                  <a:pt x="1960" y="186"/>
                </a:lnTo>
                <a:lnTo>
                  <a:pt x="1957" y="175"/>
                </a:lnTo>
                <a:lnTo>
                  <a:pt x="1957" y="165"/>
                </a:lnTo>
                <a:lnTo>
                  <a:pt x="1957" y="158"/>
                </a:lnTo>
                <a:lnTo>
                  <a:pt x="1957" y="148"/>
                </a:lnTo>
                <a:lnTo>
                  <a:pt x="1962" y="141"/>
                </a:lnTo>
                <a:lnTo>
                  <a:pt x="1966" y="129"/>
                </a:lnTo>
                <a:lnTo>
                  <a:pt x="1974" y="120"/>
                </a:lnTo>
                <a:lnTo>
                  <a:pt x="1981" y="108"/>
                </a:lnTo>
                <a:lnTo>
                  <a:pt x="1995" y="99"/>
                </a:lnTo>
                <a:lnTo>
                  <a:pt x="2006" y="85"/>
                </a:lnTo>
                <a:lnTo>
                  <a:pt x="2025" y="74"/>
                </a:lnTo>
                <a:lnTo>
                  <a:pt x="2044" y="61"/>
                </a:lnTo>
                <a:lnTo>
                  <a:pt x="2065" y="49"/>
                </a:lnTo>
                <a:lnTo>
                  <a:pt x="2088" y="38"/>
                </a:lnTo>
                <a:lnTo>
                  <a:pt x="2113" y="28"/>
                </a:lnTo>
                <a:lnTo>
                  <a:pt x="2137" y="19"/>
                </a:lnTo>
                <a:lnTo>
                  <a:pt x="2164" y="11"/>
                </a:lnTo>
                <a:lnTo>
                  <a:pt x="2189" y="6"/>
                </a:lnTo>
                <a:lnTo>
                  <a:pt x="2217" y="0"/>
                </a:lnTo>
                <a:lnTo>
                  <a:pt x="2246" y="0"/>
                </a:lnTo>
                <a:lnTo>
                  <a:pt x="2274" y="0"/>
                </a:lnTo>
                <a:lnTo>
                  <a:pt x="2301" y="2"/>
                </a:lnTo>
                <a:lnTo>
                  <a:pt x="2327" y="9"/>
                </a:lnTo>
                <a:lnTo>
                  <a:pt x="2354" y="19"/>
                </a:lnTo>
                <a:lnTo>
                  <a:pt x="2381" y="32"/>
                </a:lnTo>
                <a:lnTo>
                  <a:pt x="2404" y="47"/>
                </a:lnTo>
                <a:lnTo>
                  <a:pt x="2426" y="68"/>
                </a:lnTo>
                <a:lnTo>
                  <a:pt x="2447" y="89"/>
                </a:lnTo>
                <a:lnTo>
                  <a:pt x="2466" y="114"/>
                </a:lnTo>
                <a:lnTo>
                  <a:pt x="2485" y="139"/>
                </a:lnTo>
                <a:lnTo>
                  <a:pt x="2502" y="163"/>
                </a:lnTo>
                <a:lnTo>
                  <a:pt x="2518" y="190"/>
                </a:lnTo>
                <a:lnTo>
                  <a:pt x="2533" y="218"/>
                </a:lnTo>
                <a:lnTo>
                  <a:pt x="2544" y="241"/>
                </a:lnTo>
                <a:lnTo>
                  <a:pt x="2556" y="266"/>
                </a:lnTo>
                <a:lnTo>
                  <a:pt x="2565" y="287"/>
                </a:lnTo>
                <a:lnTo>
                  <a:pt x="2575" y="308"/>
                </a:lnTo>
                <a:lnTo>
                  <a:pt x="2578" y="323"/>
                </a:lnTo>
                <a:lnTo>
                  <a:pt x="2584" y="336"/>
                </a:lnTo>
                <a:lnTo>
                  <a:pt x="2588" y="342"/>
                </a:lnTo>
                <a:lnTo>
                  <a:pt x="2588" y="348"/>
                </a:lnTo>
                <a:lnTo>
                  <a:pt x="2723" y="317"/>
                </a:lnTo>
                <a:lnTo>
                  <a:pt x="2746" y="99"/>
                </a:lnTo>
                <a:lnTo>
                  <a:pt x="2748" y="101"/>
                </a:lnTo>
                <a:lnTo>
                  <a:pt x="2761" y="112"/>
                </a:lnTo>
                <a:lnTo>
                  <a:pt x="2769" y="120"/>
                </a:lnTo>
                <a:lnTo>
                  <a:pt x="2776" y="129"/>
                </a:lnTo>
                <a:lnTo>
                  <a:pt x="2788" y="139"/>
                </a:lnTo>
                <a:lnTo>
                  <a:pt x="2799" y="152"/>
                </a:lnTo>
                <a:lnTo>
                  <a:pt x="2809" y="163"/>
                </a:lnTo>
                <a:lnTo>
                  <a:pt x="2820" y="179"/>
                </a:lnTo>
                <a:lnTo>
                  <a:pt x="2829" y="194"/>
                </a:lnTo>
                <a:lnTo>
                  <a:pt x="2841" y="211"/>
                </a:lnTo>
                <a:lnTo>
                  <a:pt x="2848" y="228"/>
                </a:lnTo>
                <a:lnTo>
                  <a:pt x="2858" y="245"/>
                </a:lnTo>
                <a:lnTo>
                  <a:pt x="2866" y="264"/>
                </a:lnTo>
                <a:lnTo>
                  <a:pt x="2871" y="285"/>
                </a:lnTo>
                <a:lnTo>
                  <a:pt x="2873" y="302"/>
                </a:lnTo>
                <a:lnTo>
                  <a:pt x="2875" y="319"/>
                </a:lnTo>
                <a:lnTo>
                  <a:pt x="2875" y="338"/>
                </a:lnTo>
                <a:lnTo>
                  <a:pt x="2875" y="357"/>
                </a:lnTo>
                <a:lnTo>
                  <a:pt x="2871" y="374"/>
                </a:lnTo>
                <a:lnTo>
                  <a:pt x="2869" y="391"/>
                </a:lnTo>
                <a:lnTo>
                  <a:pt x="2866" y="409"/>
                </a:lnTo>
                <a:lnTo>
                  <a:pt x="2862" y="426"/>
                </a:lnTo>
                <a:lnTo>
                  <a:pt x="2856" y="439"/>
                </a:lnTo>
                <a:lnTo>
                  <a:pt x="2852" y="454"/>
                </a:lnTo>
                <a:lnTo>
                  <a:pt x="2847" y="466"/>
                </a:lnTo>
                <a:lnTo>
                  <a:pt x="2845" y="477"/>
                </a:lnTo>
                <a:lnTo>
                  <a:pt x="2839" y="485"/>
                </a:lnTo>
                <a:lnTo>
                  <a:pt x="2837" y="492"/>
                </a:lnTo>
                <a:lnTo>
                  <a:pt x="2835" y="494"/>
                </a:lnTo>
                <a:lnTo>
                  <a:pt x="2835" y="498"/>
                </a:lnTo>
                <a:lnTo>
                  <a:pt x="2839" y="498"/>
                </a:lnTo>
                <a:lnTo>
                  <a:pt x="2848" y="500"/>
                </a:lnTo>
                <a:lnTo>
                  <a:pt x="2854" y="500"/>
                </a:lnTo>
                <a:lnTo>
                  <a:pt x="2866" y="500"/>
                </a:lnTo>
                <a:lnTo>
                  <a:pt x="2873" y="500"/>
                </a:lnTo>
                <a:lnTo>
                  <a:pt x="2885" y="502"/>
                </a:lnTo>
                <a:lnTo>
                  <a:pt x="2894" y="502"/>
                </a:lnTo>
                <a:lnTo>
                  <a:pt x="2905" y="502"/>
                </a:lnTo>
                <a:lnTo>
                  <a:pt x="2917" y="502"/>
                </a:lnTo>
                <a:lnTo>
                  <a:pt x="2930" y="504"/>
                </a:lnTo>
                <a:lnTo>
                  <a:pt x="2942" y="502"/>
                </a:lnTo>
                <a:lnTo>
                  <a:pt x="2955" y="500"/>
                </a:lnTo>
                <a:lnTo>
                  <a:pt x="2966" y="500"/>
                </a:lnTo>
                <a:lnTo>
                  <a:pt x="2980" y="498"/>
                </a:lnTo>
                <a:lnTo>
                  <a:pt x="2989" y="492"/>
                </a:lnTo>
                <a:lnTo>
                  <a:pt x="2999" y="488"/>
                </a:lnTo>
                <a:lnTo>
                  <a:pt x="3008" y="481"/>
                </a:lnTo>
                <a:lnTo>
                  <a:pt x="3018" y="477"/>
                </a:lnTo>
                <a:lnTo>
                  <a:pt x="3033" y="466"/>
                </a:lnTo>
                <a:lnTo>
                  <a:pt x="3048" y="454"/>
                </a:lnTo>
                <a:lnTo>
                  <a:pt x="3056" y="441"/>
                </a:lnTo>
                <a:lnTo>
                  <a:pt x="3065" y="431"/>
                </a:lnTo>
                <a:lnTo>
                  <a:pt x="3069" y="426"/>
                </a:lnTo>
                <a:lnTo>
                  <a:pt x="3073" y="424"/>
                </a:lnTo>
                <a:lnTo>
                  <a:pt x="3075" y="424"/>
                </a:lnTo>
                <a:lnTo>
                  <a:pt x="3086" y="426"/>
                </a:lnTo>
                <a:lnTo>
                  <a:pt x="3092" y="426"/>
                </a:lnTo>
                <a:lnTo>
                  <a:pt x="3103" y="428"/>
                </a:lnTo>
                <a:lnTo>
                  <a:pt x="3111" y="429"/>
                </a:lnTo>
                <a:lnTo>
                  <a:pt x="3124" y="433"/>
                </a:lnTo>
                <a:lnTo>
                  <a:pt x="3132" y="435"/>
                </a:lnTo>
                <a:lnTo>
                  <a:pt x="3143" y="439"/>
                </a:lnTo>
                <a:lnTo>
                  <a:pt x="3155" y="443"/>
                </a:lnTo>
                <a:lnTo>
                  <a:pt x="3166" y="448"/>
                </a:lnTo>
                <a:lnTo>
                  <a:pt x="3174" y="452"/>
                </a:lnTo>
                <a:lnTo>
                  <a:pt x="3185" y="460"/>
                </a:lnTo>
                <a:lnTo>
                  <a:pt x="3193" y="467"/>
                </a:lnTo>
                <a:lnTo>
                  <a:pt x="3200" y="475"/>
                </a:lnTo>
                <a:lnTo>
                  <a:pt x="3206" y="483"/>
                </a:lnTo>
                <a:lnTo>
                  <a:pt x="3212" y="492"/>
                </a:lnTo>
                <a:lnTo>
                  <a:pt x="3213" y="502"/>
                </a:lnTo>
                <a:lnTo>
                  <a:pt x="3217" y="513"/>
                </a:lnTo>
                <a:lnTo>
                  <a:pt x="3219" y="524"/>
                </a:lnTo>
                <a:lnTo>
                  <a:pt x="3219" y="534"/>
                </a:lnTo>
                <a:lnTo>
                  <a:pt x="3219" y="545"/>
                </a:lnTo>
                <a:lnTo>
                  <a:pt x="3221" y="557"/>
                </a:lnTo>
                <a:lnTo>
                  <a:pt x="3219" y="564"/>
                </a:lnTo>
                <a:lnTo>
                  <a:pt x="3219" y="574"/>
                </a:lnTo>
                <a:lnTo>
                  <a:pt x="3217" y="581"/>
                </a:lnTo>
                <a:lnTo>
                  <a:pt x="3217" y="589"/>
                </a:lnTo>
                <a:lnTo>
                  <a:pt x="3215" y="600"/>
                </a:lnTo>
                <a:lnTo>
                  <a:pt x="3215" y="604"/>
                </a:lnTo>
                <a:lnTo>
                  <a:pt x="3219" y="606"/>
                </a:lnTo>
                <a:lnTo>
                  <a:pt x="3225" y="608"/>
                </a:lnTo>
                <a:lnTo>
                  <a:pt x="3236" y="612"/>
                </a:lnTo>
                <a:lnTo>
                  <a:pt x="3244" y="614"/>
                </a:lnTo>
                <a:lnTo>
                  <a:pt x="3257" y="619"/>
                </a:lnTo>
                <a:lnTo>
                  <a:pt x="3271" y="625"/>
                </a:lnTo>
                <a:lnTo>
                  <a:pt x="3288" y="633"/>
                </a:lnTo>
                <a:lnTo>
                  <a:pt x="3301" y="637"/>
                </a:lnTo>
                <a:lnTo>
                  <a:pt x="3320" y="644"/>
                </a:lnTo>
                <a:lnTo>
                  <a:pt x="3337" y="650"/>
                </a:lnTo>
                <a:lnTo>
                  <a:pt x="3356" y="657"/>
                </a:lnTo>
                <a:lnTo>
                  <a:pt x="3373" y="663"/>
                </a:lnTo>
                <a:lnTo>
                  <a:pt x="3392" y="669"/>
                </a:lnTo>
                <a:lnTo>
                  <a:pt x="3411" y="675"/>
                </a:lnTo>
                <a:lnTo>
                  <a:pt x="3430" y="682"/>
                </a:lnTo>
                <a:lnTo>
                  <a:pt x="3445" y="686"/>
                </a:lnTo>
                <a:lnTo>
                  <a:pt x="3463" y="692"/>
                </a:lnTo>
                <a:lnTo>
                  <a:pt x="3478" y="697"/>
                </a:lnTo>
                <a:lnTo>
                  <a:pt x="3493" y="705"/>
                </a:lnTo>
                <a:lnTo>
                  <a:pt x="3506" y="711"/>
                </a:lnTo>
                <a:lnTo>
                  <a:pt x="3522" y="718"/>
                </a:lnTo>
                <a:lnTo>
                  <a:pt x="3533" y="724"/>
                </a:lnTo>
                <a:lnTo>
                  <a:pt x="3544" y="732"/>
                </a:lnTo>
                <a:lnTo>
                  <a:pt x="3552" y="737"/>
                </a:lnTo>
                <a:lnTo>
                  <a:pt x="3560" y="743"/>
                </a:lnTo>
                <a:lnTo>
                  <a:pt x="3565" y="749"/>
                </a:lnTo>
                <a:lnTo>
                  <a:pt x="3569" y="756"/>
                </a:lnTo>
                <a:lnTo>
                  <a:pt x="3567" y="768"/>
                </a:lnTo>
                <a:lnTo>
                  <a:pt x="3560" y="779"/>
                </a:lnTo>
                <a:lnTo>
                  <a:pt x="3546" y="785"/>
                </a:lnTo>
                <a:lnTo>
                  <a:pt x="3535" y="789"/>
                </a:lnTo>
                <a:lnTo>
                  <a:pt x="3520" y="792"/>
                </a:lnTo>
                <a:lnTo>
                  <a:pt x="3503" y="798"/>
                </a:lnTo>
                <a:lnTo>
                  <a:pt x="3483" y="800"/>
                </a:lnTo>
                <a:lnTo>
                  <a:pt x="3463" y="804"/>
                </a:lnTo>
                <a:lnTo>
                  <a:pt x="3440" y="810"/>
                </a:lnTo>
                <a:lnTo>
                  <a:pt x="3419" y="813"/>
                </a:lnTo>
                <a:lnTo>
                  <a:pt x="3394" y="817"/>
                </a:lnTo>
                <a:lnTo>
                  <a:pt x="3369" y="819"/>
                </a:lnTo>
                <a:lnTo>
                  <a:pt x="3345" y="823"/>
                </a:lnTo>
                <a:lnTo>
                  <a:pt x="3324" y="829"/>
                </a:lnTo>
                <a:lnTo>
                  <a:pt x="3299" y="830"/>
                </a:lnTo>
                <a:lnTo>
                  <a:pt x="3276" y="836"/>
                </a:lnTo>
                <a:lnTo>
                  <a:pt x="3255" y="840"/>
                </a:lnTo>
                <a:lnTo>
                  <a:pt x="3238" y="846"/>
                </a:lnTo>
                <a:lnTo>
                  <a:pt x="3219" y="849"/>
                </a:lnTo>
                <a:lnTo>
                  <a:pt x="3200" y="855"/>
                </a:lnTo>
                <a:lnTo>
                  <a:pt x="3185" y="863"/>
                </a:lnTo>
                <a:lnTo>
                  <a:pt x="3172" y="868"/>
                </a:lnTo>
                <a:lnTo>
                  <a:pt x="3156" y="874"/>
                </a:lnTo>
                <a:lnTo>
                  <a:pt x="3143" y="882"/>
                </a:lnTo>
                <a:lnTo>
                  <a:pt x="3130" y="887"/>
                </a:lnTo>
                <a:lnTo>
                  <a:pt x="3118" y="893"/>
                </a:lnTo>
                <a:lnTo>
                  <a:pt x="3105" y="899"/>
                </a:lnTo>
                <a:lnTo>
                  <a:pt x="3094" y="906"/>
                </a:lnTo>
                <a:lnTo>
                  <a:pt x="3080" y="912"/>
                </a:lnTo>
                <a:lnTo>
                  <a:pt x="3069" y="920"/>
                </a:lnTo>
                <a:lnTo>
                  <a:pt x="3054" y="925"/>
                </a:lnTo>
                <a:lnTo>
                  <a:pt x="3042" y="933"/>
                </a:lnTo>
                <a:lnTo>
                  <a:pt x="3025" y="939"/>
                </a:lnTo>
                <a:lnTo>
                  <a:pt x="3010" y="946"/>
                </a:lnTo>
                <a:lnTo>
                  <a:pt x="2989" y="950"/>
                </a:lnTo>
                <a:lnTo>
                  <a:pt x="2968" y="956"/>
                </a:lnTo>
                <a:lnTo>
                  <a:pt x="2947" y="960"/>
                </a:lnTo>
                <a:lnTo>
                  <a:pt x="2924" y="963"/>
                </a:lnTo>
                <a:lnTo>
                  <a:pt x="2900" y="967"/>
                </a:lnTo>
                <a:lnTo>
                  <a:pt x="2877" y="971"/>
                </a:lnTo>
                <a:lnTo>
                  <a:pt x="2852" y="975"/>
                </a:lnTo>
                <a:lnTo>
                  <a:pt x="2828" y="979"/>
                </a:lnTo>
                <a:lnTo>
                  <a:pt x="2801" y="981"/>
                </a:lnTo>
                <a:lnTo>
                  <a:pt x="2776" y="983"/>
                </a:lnTo>
                <a:lnTo>
                  <a:pt x="2751" y="983"/>
                </a:lnTo>
                <a:lnTo>
                  <a:pt x="2727" y="984"/>
                </a:lnTo>
                <a:lnTo>
                  <a:pt x="2702" y="983"/>
                </a:lnTo>
                <a:lnTo>
                  <a:pt x="2681" y="983"/>
                </a:lnTo>
                <a:lnTo>
                  <a:pt x="2656" y="983"/>
                </a:lnTo>
                <a:lnTo>
                  <a:pt x="2637" y="983"/>
                </a:lnTo>
                <a:lnTo>
                  <a:pt x="2616" y="977"/>
                </a:lnTo>
                <a:lnTo>
                  <a:pt x="2597" y="975"/>
                </a:lnTo>
                <a:lnTo>
                  <a:pt x="2578" y="971"/>
                </a:lnTo>
                <a:lnTo>
                  <a:pt x="2561" y="969"/>
                </a:lnTo>
                <a:lnTo>
                  <a:pt x="2546" y="963"/>
                </a:lnTo>
                <a:lnTo>
                  <a:pt x="2533" y="960"/>
                </a:lnTo>
                <a:lnTo>
                  <a:pt x="2519" y="956"/>
                </a:lnTo>
                <a:lnTo>
                  <a:pt x="2510" y="950"/>
                </a:lnTo>
                <a:lnTo>
                  <a:pt x="2499" y="946"/>
                </a:lnTo>
                <a:lnTo>
                  <a:pt x="2489" y="943"/>
                </a:lnTo>
                <a:lnTo>
                  <a:pt x="2480" y="939"/>
                </a:lnTo>
                <a:lnTo>
                  <a:pt x="2476" y="937"/>
                </a:lnTo>
                <a:lnTo>
                  <a:pt x="2466" y="931"/>
                </a:lnTo>
                <a:lnTo>
                  <a:pt x="2462" y="931"/>
                </a:lnTo>
                <a:lnTo>
                  <a:pt x="2461" y="931"/>
                </a:lnTo>
                <a:lnTo>
                  <a:pt x="2453" y="933"/>
                </a:lnTo>
                <a:lnTo>
                  <a:pt x="2445" y="937"/>
                </a:lnTo>
                <a:lnTo>
                  <a:pt x="2434" y="943"/>
                </a:lnTo>
                <a:lnTo>
                  <a:pt x="2421" y="946"/>
                </a:lnTo>
                <a:lnTo>
                  <a:pt x="2405" y="952"/>
                </a:lnTo>
                <a:lnTo>
                  <a:pt x="2392" y="958"/>
                </a:lnTo>
                <a:lnTo>
                  <a:pt x="2373" y="963"/>
                </a:lnTo>
                <a:lnTo>
                  <a:pt x="2354" y="967"/>
                </a:lnTo>
                <a:lnTo>
                  <a:pt x="2331" y="971"/>
                </a:lnTo>
                <a:lnTo>
                  <a:pt x="2310" y="977"/>
                </a:lnTo>
                <a:lnTo>
                  <a:pt x="2288" y="977"/>
                </a:lnTo>
                <a:lnTo>
                  <a:pt x="2265" y="981"/>
                </a:lnTo>
                <a:lnTo>
                  <a:pt x="2240" y="981"/>
                </a:lnTo>
                <a:lnTo>
                  <a:pt x="2215" y="983"/>
                </a:lnTo>
                <a:lnTo>
                  <a:pt x="2189" y="977"/>
                </a:lnTo>
                <a:lnTo>
                  <a:pt x="2162" y="975"/>
                </a:lnTo>
                <a:lnTo>
                  <a:pt x="2135" y="969"/>
                </a:lnTo>
                <a:lnTo>
                  <a:pt x="2111" y="965"/>
                </a:lnTo>
                <a:lnTo>
                  <a:pt x="2084" y="958"/>
                </a:lnTo>
                <a:lnTo>
                  <a:pt x="2059" y="952"/>
                </a:lnTo>
                <a:lnTo>
                  <a:pt x="2037" y="944"/>
                </a:lnTo>
                <a:lnTo>
                  <a:pt x="2014" y="939"/>
                </a:lnTo>
                <a:lnTo>
                  <a:pt x="1993" y="931"/>
                </a:lnTo>
                <a:lnTo>
                  <a:pt x="1974" y="925"/>
                </a:lnTo>
                <a:lnTo>
                  <a:pt x="1957" y="918"/>
                </a:lnTo>
                <a:lnTo>
                  <a:pt x="1943" y="912"/>
                </a:lnTo>
                <a:lnTo>
                  <a:pt x="1930" y="908"/>
                </a:lnTo>
                <a:lnTo>
                  <a:pt x="1922" y="906"/>
                </a:lnTo>
                <a:lnTo>
                  <a:pt x="1917" y="903"/>
                </a:lnTo>
                <a:lnTo>
                  <a:pt x="1913" y="903"/>
                </a:lnTo>
                <a:lnTo>
                  <a:pt x="1909" y="905"/>
                </a:lnTo>
                <a:lnTo>
                  <a:pt x="1902" y="906"/>
                </a:lnTo>
                <a:lnTo>
                  <a:pt x="1894" y="910"/>
                </a:lnTo>
                <a:lnTo>
                  <a:pt x="1883" y="914"/>
                </a:lnTo>
                <a:lnTo>
                  <a:pt x="1871" y="918"/>
                </a:lnTo>
                <a:lnTo>
                  <a:pt x="1856" y="925"/>
                </a:lnTo>
                <a:lnTo>
                  <a:pt x="1843" y="931"/>
                </a:lnTo>
                <a:lnTo>
                  <a:pt x="1824" y="937"/>
                </a:lnTo>
                <a:lnTo>
                  <a:pt x="1805" y="944"/>
                </a:lnTo>
                <a:lnTo>
                  <a:pt x="1786" y="950"/>
                </a:lnTo>
                <a:lnTo>
                  <a:pt x="1767" y="958"/>
                </a:lnTo>
                <a:lnTo>
                  <a:pt x="1744" y="963"/>
                </a:lnTo>
                <a:lnTo>
                  <a:pt x="1723" y="969"/>
                </a:lnTo>
                <a:lnTo>
                  <a:pt x="1702" y="975"/>
                </a:lnTo>
                <a:lnTo>
                  <a:pt x="1681" y="983"/>
                </a:lnTo>
                <a:lnTo>
                  <a:pt x="1660" y="984"/>
                </a:lnTo>
                <a:lnTo>
                  <a:pt x="1637" y="988"/>
                </a:lnTo>
                <a:lnTo>
                  <a:pt x="1614" y="992"/>
                </a:lnTo>
                <a:lnTo>
                  <a:pt x="1594" y="996"/>
                </a:lnTo>
                <a:lnTo>
                  <a:pt x="1571" y="996"/>
                </a:lnTo>
                <a:lnTo>
                  <a:pt x="1550" y="998"/>
                </a:lnTo>
                <a:lnTo>
                  <a:pt x="1527" y="998"/>
                </a:lnTo>
                <a:lnTo>
                  <a:pt x="1508" y="1000"/>
                </a:lnTo>
                <a:lnTo>
                  <a:pt x="1485" y="998"/>
                </a:lnTo>
                <a:lnTo>
                  <a:pt x="1464" y="998"/>
                </a:lnTo>
                <a:lnTo>
                  <a:pt x="1441" y="996"/>
                </a:lnTo>
                <a:lnTo>
                  <a:pt x="1420" y="996"/>
                </a:lnTo>
                <a:lnTo>
                  <a:pt x="1396" y="992"/>
                </a:lnTo>
                <a:lnTo>
                  <a:pt x="1375" y="988"/>
                </a:lnTo>
                <a:lnTo>
                  <a:pt x="1350" y="984"/>
                </a:lnTo>
                <a:lnTo>
                  <a:pt x="1329" y="983"/>
                </a:lnTo>
                <a:lnTo>
                  <a:pt x="1304" y="977"/>
                </a:lnTo>
                <a:lnTo>
                  <a:pt x="1282" y="971"/>
                </a:lnTo>
                <a:lnTo>
                  <a:pt x="1259" y="965"/>
                </a:lnTo>
                <a:lnTo>
                  <a:pt x="1236" y="960"/>
                </a:lnTo>
                <a:lnTo>
                  <a:pt x="1213" y="952"/>
                </a:lnTo>
                <a:lnTo>
                  <a:pt x="1192" y="948"/>
                </a:lnTo>
                <a:lnTo>
                  <a:pt x="1173" y="941"/>
                </a:lnTo>
                <a:lnTo>
                  <a:pt x="1154" y="937"/>
                </a:lnTo>
                <a:lnTo>
                  <a:pt x="1135" y="929"/>
                </a:lnTo>
                <a:lnTo>
                  <a:pt x="1122" y="924"/>
                </a:lnTo>
                <a:lnTo>
                  <a:pt x="1107" y="918"/>
                </a:lnTo>
                <a:lnTo>
                  <a:pt x="1097" y="916"/>
                </a:lnTo>
                <a:lnTo>
                  <a:pt x="1086" y="912"/>
                </a:lnTo>
                <a:lnTo>
                  <a:pt x="1078" y="910"/>
                </a:lnTo>
                <a:lnTo>
                  <a:pt x="1074" y="908"/>
                </a:lnTo>
                <a:lnTo>
                  <a:pt x="1073" y="908"/>
                </a:lnTo>
                <a:lnTo>
                  <a:pt x="1067" y="910"/>
                </a:lnTo>
                <a:lnTo>
                  <a:pt x="1055" y="912"/>
                </a:lnTo>
                <a:lnTo>
                  <a:pt x="1042" y="914"/>
                </a:lnTo>
                <a:lnTo>
                  <a:pt x="1025" y="918"/>
                </a:lnTo>
                <a:lnTo>
                  <a:pt x="1006" y="920"/>
                </a:lnTo>
                <a:lnTo>
                  <a:pt x="983" y="924"/>
                </a:lnTo>
                <a:lnTo>
                  <a:pt x="960" y="925"/>
                </a:lnTo>
                <a:lnTo>
                  <a:pt x="934" y="927"/>
                </a:lnTo>
                <a:lnTo>
                  <a:pt x="905" y="929"/>
                </a:lnTo>
                <a:lnTo>
                  <a:pt x="877" y="929"/>
                </a:lnTo>
                <a:lnTo>
                  <a:pt x="846" y="931"/>
                </a:lnTo>
                <a:lnTo>
                  <a:pt x="816" y="929"/>
                </a:lnTo>
                <a:lnTo>
                  <a:pt x="785" y="927"/>
                </a:lnTo>
                <a:lnTo>
                  <a:pt x="755" y="924"/>
                </a:lnTo>
                <a:lnTo>
                  <a:pt x="725" y="918"/>
                </a:lnTo>
                <a:lnTo>
                  <a:pt x="692" y="908"/>
                </a:lnTo>
                <a:lnTo>
                  <a:pt x="662" y="899"/>
                </a:lnTo>
                <a:lnTo>
                  <a:pt x="630" y="887"/>
                </a:lnTo>
                <a:lnTo>
                  <a:pt x="603" y="874"/>
                </a:lnTo>
                <a:lnTo>
                  <a:pt x="574" y="861"/>
                </a:lnTo>
                <a:lnTo>
                  <a:pt x="548" y="848"/>
                </a:lnTo>
                <a:lnTo>
                  <a:pt x="523" y="832"/>
                </a:lnTo>
                <a:lnTo>
                  <a:pt x="500" y="819"/>
                </a:lnTo>
                <a:lnTo>
                  <a:pt x="477" y="804"/>
                </a:lnTo>
                <a:lnTo>
                  <a:pt x="458" y="792"/>
                </a:lnTo>
                <a:lnTo>
                  <a:pt x="441" y="779"/>
                </a:lnTo>
                <a:lnTo>
                  <a:pt x="428" y="772"/>
                </a:lnTo>
                <a:lnTo>
                  <a:pt x="417" y="762"/>
                </a:lnTo>
                <a:lnTo>
                  <a:pt x="409" y="756"/>
                </a:lnTo>
                <a:lnTo>
                  <a:pt x="403" y="753"/>
                </a:lnTo>
                <a:lnTo>
                  <a:pt x="399" y="753"/>
                </a:lnTo>
                <a:lnTo>
                  <a:pt x="396" y="753"/>
                </a:lnTo>
                <a:lnTo>
                  <a:pt x="388" y="754"/>
                </a:lnTo>
                <a:lnTo>
                  <a:pt x="380" y="754"/>
                </a:lnTo>
                <a:lnTo>
                  <a:pt x="369" y="754"/>
                </a:lnTo>
                <a:lnTo>
                  <a:pt x="356" y="758"/>
                </a:lnTo>
                <a:lnTo>
                  <a:pt x="340" y="760"/>
                </a:lnTo>
                <a:lnTo>
                  <a:pt x="327" y="762"/>
                </a:lnTo>
                <a:lnTo>
                  <a:pt x="308" y="764"/>
                </a:lnTo>
                <a:lnTo>
                  <a:pt x="289" y="766"/>
                </a:lnTo>
                <a:lnTo>
                  <a:pt x="270" y="766"/>
                </a:lnTo>
                <a:lnTo>
                  <a:pt x="251" y="768"/>
                </a:lnTo>
                <a:lnTo>
                  <a:pt x="232" y="768"/>
                </a:lnTo>
                <a:lnTo>
                  <a:pt x="213" y="768"/>
                </a:lnTo>
                <a:lnTo>
                  <a:pt x="192" y="768"/>
                </a:lnTo>
                <a:lnTo>
                  <a:pt x="175" y="768"/>
                </a:lnTo>
                <a:lnTo>
                  <a:pt x="154" y="764"/>
                </a:lnTo>
                <a:lnTo>
                  <a:pt x="137" y="760"/>
                </a:lnTo>
                <a:lnTo>
                  <a:pt x="120" y="758"/>
                </a:lnTo>
                <a:lnTo>
                  <a:pt x="105" y="754"/>
                </a:lnTo>
                <a:lnTo>
                  <a:pt x="88" y="751"/>
                </a:lnTo>
                <a:lnTo>
                  <a:pt x="74" y="747"/>
                </a:lnTo>
                <a:lnTo>
                  <a:pt x="63" y="741"/>
                </a:lnTo>
                <a:lnTo>
                  <a:pt x="51" y="737"/>
                </a:lnTo>
                <a:lnTo>
                  <a:pt x="38" y="734"/>
                </a:lnTo>
                <a:lnTo>
                  <a:pt x="31" y="730"/>
                </a:lnTo>
                <a:lnTo>
                  <a:pt x="21" y="726"/>
                </a:lnTo>
                <a:lnTo>
                  <a:pt x="17" y="722"/>
                </a:lnTo>
                <a:lnTo>
                  <a:pt x="6" y="716"/>
                </a:lnTo>
                <a:close/>
              </a:path>
            </a:pathLst>
          </a:custGeom>
          <a:solidFill>
            <a:srgbClr val="D1BDBD">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6" name="Freeform 8"/>
          <p:cNvSpPr>
            <a:spLocks/>
          </p:cNvSpPr>
          <p:nvPr/>
        </p:nvSpPr>
        <p:spPr bwMode="auto">
          <a:xfrm flipH="1">
            <a:off x="5326063" y="2438400"/>
            <a:ext cx="3086100" cy="1127125"/>
          </a:xfrm>
          <a:custGeom>
            <a:avLst/>
            <a:gdLst>
              <a:gd name="T0" fmla="*/ 2147483647 w 3888"/>
              <a:gd name="T1" fmla="*/ 2147483647 h 1420"/>
              <a:gd name="T2" fmla="*/ 2147483647 w 3888"/>
              <a:gd name="T3" fmla="*/ 2147483647 h 1420"/>
              <a:gd name="T4" fmla="*/ 2147483647 w 3888"/>
              <a:gd name="T5" fmla="*/ 2147483647 h 1420"/>
              <a:gd name="T6" fmla="*/ 2147483647 w 3888"/>
              <a:gd name="T7" fmla="*/ 2147483647 h 1420"/>
              <a:gd name="T8" fmla="*/ 2147483647 w 3888"/>
              <a:gd name="T9" fmla="*/ 2147483647 h 1420"/>
              <a:gd name="T10" fmla="*/ 2147483647 w 3888"/>
              <a:gd name="T11" fmla="*/ 2147483647 h 1420"/>
              <a:gd name="T12" fmla="*/ 2147483647 w 3888"/>
              <a:gd name="T13" fmla="*/ 2147483647 h 1420"/>
              <a:gd name="T14" fmla="*/ 2147483647 w 3888"/>
              <a:gd name="T15" fmla="*/ 2147483647 h 1420"/>
              <a:gd name="T16" fmla="*/ 2147483647 w 3888"/>
              <a:gd name="T17" fmla="*/ 2147483647 h 1420"/>
              <a:gd name="T18" fmla="*/ 2147483647 w 3888"/>
              <a:gd name="T19" fmla="*/ 2147483647 h 1420"/>
              <a:gd name="T20" fmla="*/ 2147483647 w 3888"/>
              <a:gd name="T21" fmla="*/ 2147483647 h 1420"/>
              <a:gd name="T22" fmla="*/ 2147483647 w 3888"/>
              <a:gd name="T23" fmla="*/ 2147483647 h 1420"/>
              <a:gd name="T24" fmla="*/ 2147483647 w 3888"/>
              <a:gd name="T25" fmla="*/ 2147483647 h 1420"/>
              <a:gd name="T26" fmla="*/ 2147483647 w 3888"/>
              <a:gd name="T27" fmla="*/ 2147483647 h 1420"/>
              <a:gd name="T28" fmla="*/ 2147483647 w 3888"/>
              <a:gd name="T29" fmla="*/ 2147483647 h 1420"/>
              <a:gd name="T30" fmla="*/ 2147483647 w 3888"/>
              <a:gd name="T31" fmla="*/ 2147483647 h 1420"/>
              <a:gd name="T32" fmla="*/ 2147483647 w 3888"/>
              <a:gd name="T33" fmla="*/ 2147483647 h 1420"/>
              <a:gd name="T34" fmla="*/ 2147483647 w 3888"/>
              <a:gd name="T35" fmla="*/ 2147483647 h 1420"/>
              <a:gd name="T36" fmla="*/ 2147483647 w 3888"/>
              <a:gd name="T37" fmla="*/ 2147483647 h 1420"/>
              <a:gd name="T38" fmla="*/ 2147483647 w 3888"/>
              <a:gd name="T39" fmla="*/ 2147483647 h 1420"/>
              <a:gd name="T40" fmla="*/ 2147483647 w 3888"/>
              <a:gd name="T41" fmla="*/ 2147483647 h 1420"/>
              <a:gd name="T42" fmla="*/ 2147483647 w 3888"/>
              <a:gd name="T43" fmla="*/ 2147483647 h 1420"/>
              <a:gd name="T44" fmla="*/ 2147483647 w 3888"/>
              <a:gd name="T45" fmla="*/ 2147483647 h 1420"/>
              <a:gd name="T46" fmla="*/ 2147483647 w 3888"/>
              <a:gd name="T47" fmla="*/ 2147483647 h 1420"/>
              <a:gd name="T48" fmla="*/ 2147483647 w 3888"/>
              <a:gd name="T49" fmla="*/ 2147483647 h 1420"/>
              <a:gd name="T50" fmla="*/ 2147483647 w 3888"/>
              <a:gd name="T51" fmla="*/ 2147483647 h 1420"/>
              <a:gd name="T52" fmla="*/ 2147483647 w 3888"/>
              <a:gd name="T53" fmla="*/ 2147483647 h 1420"/>
              <a:gd name="T54" fmla="*/ 2147483647 w 3888"/>
              <a:gd name="T55" fmla="*/ 2147483647 h 1420"/>
              <a:gd name="T56" fmla="*/ 2147483647 w 3888"/>
              <a:gd name="T57" fmla="*/ 2147483647 h 1420"/>
              <a:gd name="T58" fmla="*/ 2147483647 w 3888"/>
              <a:gd name="T59" fmla="*/ 2147483647 h 1420"/>
              <a:gd name="T60" fmla="*/ 2147483647 w 3888"/>
              <a:gd name="T61" fmla="*/ 2147483647 h 1420"/>
              <a:gd name="T62" fmla="*/ 2147483647 w 3888"/>
              <a:gd name="T63" fmla="*/ 2147483647 h 1420"/>
              <a:gd name="T64" fmla="*/ 2147483647 w 3888"/>
              <a:gd name="T65" fmla="*/ 2147483647 h 1420"/>
              <a:gd name="T66" fmla="*/ 2147483647 w 3888"/>
              <a:gd name="T67" fmla="*/ 2147483647 h 1420"/>
              <a:gd name="T68" fmla="*/ 2147483647 w 3888"/>
              <a:gd name="T69" fmla="*/ 2147483647 h 1420"/>
              <a:gd name="T70" fmla="*/ 2147483647 w 3888"/>
              <a:gd name="T71" fmla="*/ 2147483647 h 1420"/>
              <a:gd name="T72" fmla="*/ 2147483647 w 3888"/>
              <a:gd name="T73" fmla="*/ 2147483647 h 1420"/>
              <a:gd name="T74" fmla="*/ 2147483647 w 3888"/>
              <a:gd name="T75" fmla="*/ 2147483647 h 1420"/>
              <a:gd name="T76" fmla="*/ 2147483647 w 3888"/>
              <a:gd name="T77" fmla="*/ 2147483647 h 1420"/>
              <a:gd name="T78" fmla="*/ 2147483647 w 3888"/>
              <a:gd name="T79" fmla="*/ 2147483647 h 1420"/>
              <a:gd name="T80" fmla="*/ 2147483647 w 3888"/>
              <a:gd name="T81" fmla="*/ 2147483647 h 1420"/>
              <a:gd name="T82" fmla="*/ 2147483647 w 3888"/>
              <a:gd name="T83" fmla="*/ 2147483647 h 1420"/>
              <a:gd name="T84" fmla="*/ 2147483647 w 3888"/>
              <a:gd name="T85" fmla="*/ 2147483647 h 1420"/>
              <a:gd name="T86" fmla="*/ 2147483647 w 3888"/>
              <a:gd name="T87" fmla="*/ 2147483647 h 1420"/>
              <a:gd name="T88" fmla="*/ 2147483647 w 3888"/>
              <a:gd name="T89" fmla="*/ 2147483647 h 1420"/>
              <a:gd name="T90" fmla="*/ 2147483647 w 3888"/>
              <a:gd name="T91" fmla="*/ 2147483647 h 1420"/>
              <a:gd name="T92" fmla="*/ 2147483647 w 3888"/>
              <a:gd name="T93" fmla="*/ 2147483647 h 1420"/>
              <a:gd name="T94" fmla="*/ 2147483647 w 3888"/>
              <a:gd name="T95" fmla="*/ 2147483647 h 1420"/>
              <a:gd name="T96" fmla="*/ 2147483647 w 3888"/>
              <a:gd name="T97" fmla="*/ 2147483647 h 1420"/>
              <a:gd name="T98" fmla="*/ 2147483647 w 3888"/>
              <a:gd name="T99" fmla="*/ 2147483647 h 1420"/>
              <a:gd name="T100" fmla="*/ 2147483647 w 3888"/>
              <a:gd name="T101" fmla="*/ 2147483647 h 1420"/>
              <a:gd name="T102" fmla="*/ 2147483647 w 3888"/>
              <a:gd name="T103" fmla="*/ 2147483647 h 1420"/>
              <a:gd name="T104" fmla="*/ 2147483647 w 3888"/>
              <a:gd name="T105" fmla="*/ 2147483647 h 1420"/>
              <a:gd name="T106" fmla="*/ 2147483647 w 3888"/>
              <a:gd name="T107" fmla="*/ 2147483647 h 1420"/>
              <a:gd name="T108" fmla="*/ 2147483647 w 3888"/>
              <a:gd name="T109" fmla="*/ 2147483647 h 1420"/>
              <a:gd name="T110" fmla="*/ 2147483647 w 3888"/>
              <a:gd name="T111" fmla="*/ 2147483647 h 1420"/>
              <a:gd name="T112" fmla="*/ 2147483647 w 3888"/>
              <a:gd name="T113" fmla="*/ 2147483647 h 1420"/>
              <a:gd name="T114" fmla="*/ 2147483647 w 3888"/>
              <a:gd name="T115" fmla="*/ 2147483647 h 1420"/>
              <a:gd name="T116" fmla="*/ 2147483647 w 3888"/>
              <a:gd name="T117" fmla="*/ 2147483647 h 1420"/>
              <a:gd name="T118" fmla="*/ 2147483647 w 3888"/>
              <a:gd name="T119" fmla="*/ 2147483647 h 1420"/>
              <a:gd name="T120" fmla="*/ 2147483647 w 3888"/>
              <a:gd name="T121" fmla="*/ 2147483647 h 1420"/>
              <a:gd name="T122" fmla="*/ 2147483647 w 3888"/>
              <a:gd name="T123" fmla="*/ 2147483647 h 14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88" h="1420">
                <a:moveTo>
                  <a:pt x="1928" y="462"/>
                </a:moveTo>
                <a:lnTo>
                  <a:pt x="1928" y="460"/>
                </a:lnTo>
                <a:lnTo>
                  <a:pt x="1926" y="452"/>
                </a:lnTo>
                <a:lnTo>
                  <a:pt x="1922" y="439"/>
                </a:lnTo>
                <a:lnTo>
                  <a:pt x="1922" y="426"/>
                </a:lnTo>
                <a:lnTo>
                  <a:pt x="1918" y="407"/>
                </a:lnTo>
                <a:lnTo>
                  <a:pt x="1916" y="388"/>
                </a:lnTo>
                <a:lnTo>
                  <a:pt x="1914" y="365"/>
                </a:lnTo>
                <a:lnTo>
                  <a:pt x="1916" y="340"/>
                </a:lnTo>
                <a:lnTo>
                  <a:pt x="1916" y="316"/>
                </a:lnTo>
                <a:lnTo>
                  <a:pt x="1922" y="289"/>
                </a:lnTo>
                <a:lnTo>
                  <a:pt x="1926" y="262"/>
                </a:lnTo>
                <a:lnTo>
                  <a:pt x="1935" y="238"/>
                </a:lnTo>
                <a:lnTo>
                  <a:pt x="1947" y="211"/>
                </a:lnTo>
                <a:lnTo>
                  <a:pt x="1960" y="188"/>
                </a:lnTo>
                <a:lnTo>
                  <a:pt x="1977" y="165"/>
                </a:lnTo>
                <a:lnTo>
                  <a:pt x="2002" y="148"/>
                </a:lnTo>
                <a:lnTo>
                  <a:pt x="2027" y="131"/>
                </a:lnTo>
                <a:lnTo>
                  <a:pt x="2055" y="118"/>
                </a:lnTo>
                <a:lnTo>
                  <a:pt x="2087" y="106"/>
                </a:lnTo>
                <a:lnTo>
                  <a:pt x="2123" y="99"/>
                </a:lnTo>
                <a:lnTo>
                  <a:pt x="2158" y="89"/>
                </a:lnTo>
                <a:lnTo>
                  <a:pt x="2194" y="86"/>
                </a:lnTo>
                <a:lnTo>
                  <a:pt x="2230" y="80"/>
                </a:lnTo>
                <a:lnTo>
                  <a:pt x="2268" y="80"/>
                </a:lnTo>
                <a:lnTo>
                  <a:pt x="2300" y="78"/>
                </a:lnTo>
                <a:lnTo>
                  <a:pt x="2331" y="78"/>
                </a:lnTo>
                <a:lnTo>
                  <a:pt x="2359" y="80"/>
                </a:lnTo>
                <a:lnTo>
                  <a:pt x="2386" y="80"/>
                </a:lnTo>
                <a:lnTo>
                  <a:pt x="2407" y="80"/>
                </a:lnTo>
                <a:lnTo>
                  <a:pt x="2422" y="82"/>
                </a:lnTo>
                <a:lnTo>
                  <a:pt x="2432" y="84"/>
                </a:lnTo>
                <a:lnTo>
                  <a:pt x="2437" y="86"/>
                </a:lnTo>
                <a:lnTo>
                  <a:pt x="2437" y="82"/>
                </a:lnTo>
                <a:lnTo>
                  <a:pt x="2443" y="80"/>
                </a:lnTo>
                <a:lnTo>
                  <a:pt x="2451" y="74"/>
                </a:lnTo>
                <a:lnTo>
                  <a:pt x="2464" y="68"/>
                </a:lnTo>
                <a:lnTo>
                  <a:pt x="2475" y="59"/>
                </a:lnTo>
                <a:lnTo>
                  <a:pt x="2492" y="49"/>
                </a:lnTo>
                <a:lnTo>
                  <a:pt x="2511" y="42"/>
                </a:lnTo>
                <a:lnTo>
                  <a:pt x="2532" y="34"/>
                </a:lnTo>
                <a:lnTo>
                  <a:pt x="2553" y="25"/>
                </a:lnTo>
                <a:lnTo>
                  <a:pt x="2578" y="17"/>
                </a:lnTo>
                <a:lnTo>
                  <a:pt x="2603" y="10"/>
                </a:lnTo>
                <a:lnTo>
                  <a:pt x="2631" y="6"/>
                </a:lnTo>
                <a:lnTo>
                  <a:pt x="2658" y="0"/>
                </a:lnTo>
                <a:lnTo>
                  <a:pt x="2686" y="0"/>
                </a:lnTo>
                <a:lnTo>
                  <a:pt x="2715" y="2"/>
                </a:lnTo>
                <a:lnTo>
                  <a:pt x="2745" y="8"/>
                </a:lnTo>
                <a:lnTo>
                  <a:pt x="2772" y="11"/>
                </a:lnTo>
                <a:lnTo>
                  <a:pt x="2798" y="23"/>
                </a:lnTo>
                <a:lnTo>
                  <a:pt x="2827" y="34"/>
                </a:lnTo>
                <a:lnTo>
                  <a:pt x="2856" y="49"/>
                </a:lnTo>
                <a:lnTo>
                  <a:pt x="2880" y="67"/>
                </a:lnTo>
                <a:lnTo>
                  <a:pt x="2905" y="87"/>
                </a:lnTo>
                <a:lnTo>
                  <a:pt x="2930" y="108"/>
                </a:lnTo>
                <a:lnTo>
                  <a:pt x="2952" y="133"/>
                </a:lnTo>
                <a:lnTo>
                  <a:pt x="2973" y="156"/>
                </a:lnTo>
                <a:lnTo>
                  <a:pt x="2992" y="182"/>
                </a:lnTo>
                <a:lnTo>
                  <a:pt x="3010" y="207"/>
                </a:lnTo>
                <a:lnTo>
                  <a:pt x="3027" y="238"/>
                </a:lnTo>
                <a:lnTo>
                  <a:pt x="3040" y="264"/>
                </a:lnTo>
                <a:lnTo>
                  <a:pt x="3053" y="293"/>
                </a:lnTo>
                <a:lnTo>
                  <a:pt x="3063" y="321"/>
                </a:lnTo>
                <a:lnTo>
                  <a:pt x="3070" y="350"/>
                </a:lnTo>
                <a:lnTo>
                  <a:pt x="3074" y="376"/>
                </a:lnTo>
                <a:lnTo>
                  <a:pt x="3076" y="403"/>
                </a:lnTo>
                <a:lnTo>
                  <a:pt x="3076" y="428"/>
                </a:lnTo>
                <a:lnTo>
                  <a:pt x="3076" y="452"/>
                </a:lnTo>
                <a:lnTo>
                  <a:pt x="3070" y="473"/>
                </a:lnTo>
                <a:lnTo>
                  <a:pt x="3067" y="498"/>
                </a:lnTo>
                <a:lnTo>
                  <a:pt x="3061" y="519"/>
                </a:lnTo>
                <a:lnTo>
                  <a:pt x="3055" y="538"/>
                </a:lnTo>
                <a:lnTo>
                  <a:pt x="3048" y="555"/>
                </a:lnTo>
                <a:lnTo>
                  <a:pt x="3040" y="570"/>
                </a:lnTo>
                <a:lnTo>
                  <a:pt x="3032" y="584"/>
                </a:lnTo>
                <a:lnTo>
                  <a:pt x="3029" y="597"/>
                </a:lnTo>
                <a:lnTo>
                  <a:pt x="3021" y="604"/>
                </a:lnTo>
                <a:lnTo>
                  <a:pt x="3019" y="612"/>
                </a:lnTo>
                <a:lnTo>
                  <a:pt x="3015" y="616"/>
                </a:lnTo>
                <a:lnTo>
                  <a:pt x="3015" y="620"/>
                </a:lnTo>
                <a:lnTo>
                  <a:pt x="3017" y="618"/>
                </a:lnTo>
                <a:lnTo>
                  <a:pt x="3025" y="616"/>
                </a:lnTo>
                <a:lnTo>
                  <a:pt x="3029" y="614"/>
                </a:lnTo>
                <a:lnTo>
                  <a:pt x="3036" y="614"/>
                </a:lnTo>
                <a:lnTo>
                  <a:pt x="3044" y="614"/>
                </a:lnTo>
                <a:lnTo>
                  <a:pt x="3051" y="614"/>
                </a:lnTo>
                <a:lnTo>
                  <a:pt x="3059" y="614"/>
                </a:lnTo>
                <a:lnTo>
                  <a:pt x="3068" y="614"/>
                </a:lnTo>
                <a:lnTo>
                  <a:pt x="3078" y="614"/>
                </a:lnTo>
                <a:lnTo>
                  <a:pt x="3089" y="616"/>
                </a:lnTo>
                <a:lnTo>
                  <a:pt x="3097" y="616"/>
                </a:lnTo>
                <a:lnTo>
                  <a:pt x="3108" y="620"/>
                </a:lnTo>
                <a:lnTo>
                  <a:pt x="3118" y="623"/>
                </a:lnTo>
                <a:lnTo>
                  <a:pt x="3127" y="629"/>
                </a:lnTo>
                <a:lnTo>
                  <a:pt x="3135" y="633"/>
                </a:lnTo>
                <a:lnTo>
                  <a:pt x="3145" y="639"/>
                </a:lnTo>
                <a:lnTo>
                  <a:pt x="3152" y="644"/>
                </a:lnTo>
                <a:lnTo>
                  <a:pt x="3162" y="652"/>
                </a:lnTo>
                <a:lnTo>
                  <a:pt x="3177" y="663"/>
                </a:lnTo>
                <a:lnTo>
                  <a:pt x="3188" y="679"/>
                </a:lnTo>
                <a:lnTo>
                  <a:pt x="3200" y="690"/>
                </a:lnTo>
                <a:lnTo>
                  <a:pt x="3207" y="701"/>
                </a:lnTo>
                <a:lnTo>
                  <a:pt x="3213" y="709"/>
                </a:lnTo>
                <a:lnTo>
                  <a:pt x="3215" y="715"/>
                </a:lnTo>
                <a:lnTo>
                  <a:pt x="3219" y="711"/>
                </a:lnTo>
                <a:lnTo>
                  <a:pt x="3228" y="705"/>
                </a:lnTo>
                <a:lnTo>
                  <a:pt x="3234" y="701"/>
                </a:lnTo>
                <a:lnTo>
                  <a:pt x="3245" y="698"/>
                </a:lnTo>
                <a:lnTo>
                  <a:pt x="3253" y="696"/>
                </a:lnTo>
                <a:lnTo>
                  <a:pt x="3266" y="692"/>
                </a:lnTo>
                <a:lnTo>
                  <a:pt x="3278" y="688"/>
                </a:lnTo>
                <a:lnTo>
                  <a:pt x="3291" y="686"/>
                </a:lnTo>
                <a:lnTo>
                  <a:pt x="3304" y="684"/>
                </a:lnTo>
                <a:lnTo>
                  <a:pt x="3318" y="684"/>
                </a:lnTo>
                <a:lnTo>
                  <a:pt x="3333" y="684"/>
                </a:lnTo>
                <a:lnTo>
                  <a:pt x="3348" y="688"/>
                </a:lnTo>
                <a:lnTo>
                  <a:pt x="3363" y="690"/>
                </a:lnTo>
                <a:lnTo>
                  <a:pt x="3378" y="698"/>
                </a:lnTo>
                <a:lnTo>
                  <a:pt x="3394" y="703"/>
                </a:lnTo>
                <a:lnTo>
                  <a:pt x="3409" y="715"/>
                </a:lnTo>
                <a:lnTo>
                  <a:pt x="3422" y="724"/>
                </a:lnTo>
                <a:lnTo>
                  <a:pt x="3437" y="737"/>
                </a:lnTo>
                <a:lnTo>
                  <a:pt x="3451" y="749"/>
                </a:lnTo>
                <a:lnTo>
                  <a:pt x="3464" y="764"/>
                </a:lnTo>
                <a:lnTo>
                  <a:pt x="3477" y="779"/>
                </a:lnTo>
                <a:lnTo>
                  <a:pt x="3492" y="796"/>
                </a:lnTo>
                <a:lnTo>
                  <a:pt x="3504" y="810"/>
                </a:lnTo>
                <a:lnTo>
                  <a:pt x="3515" y="829"/>
                </a:lnTo>
                <a:lnTo>
                  <a:pt x="3525" y="844"/>
                </a:lnTo>
                <a:lnTo>
                  <a:pt x="3536" y="861"/>
                </a:lnTo>
                <a:lnTo>
                  <a:pt x="3546" y="876"/>
                </a:lnTo>
                <a:lnTo>
                  <a:pt x="3555" y="893"/>
                </a:lnTo>
                <a:lnTo>
                  <a:pt x="3561" y="907"/>
                </a:lnTo>
                <a:lnTo>
                  <a:pt x="3570" y="922"/>
                </a:lnTo>
                <a:lnTo>
                  <a:pt x="3574" y="931"/>
                </a:lnTo>
                <a:lnTo>
                  <a:pt x="3580" y="943"/>
                </a:lnTo>
                <a:lnTo>
                  <a:pt x="3586" y="952"/>
                </a:lnTo>
                <a:lnTo>
                  <a:pt x="3589" y="962"/>
                </a:lnTo>
                <a:lnTo>
                  <a:pt x="3591" y="969"/>
                </a:lnTo>
                <a:lnTo>
                  <a:pt x="3593" y="977"/>
                </a:lnTo>
                <a:lnTo>
                  <a:pt x="3595" y="983"/>
                </a:lnTo>
                <a:lnTo>
                  <a:pt x="3599" y="988"/>
                </a:lnTo>
                <a:lnTo>
                  <a:pt x="3599" y="996"/>
                </a:lnTo>
                <a:lnTo>
                  <a:pt x="3599" y="1002"/>
                </a:lnTo>
                <a:lnTo>
                  <a:pt x="3599" y="1005"/>
                </a:lnTo>
                <a:lnTo>
                  <a:pt x="3599" y="1007"/>
                </a:lnTo>
                <a:lnTo>
                  <a:pt x="3607" y="1009"/>
                </a:lnTo>
                <a:lnTo>
                  <a:pt x="3618" y="1013"/>
                </a:lnTo>
                <a:lnTo>
                  <a:pt x="3633" y="1019"/>
                </a:lnTo>
                <a:lnTo>
                  <a:pt x="3650" y="1023"/>
                </a:lnTo>
                <a:lnTo>
                  <a:pt x="3671" y="1032"/>
                </a:lnTo>
                <a:lnTo>
                  <a:pt x="3694" y="1040"/>
                </a:lnTo>
                <a:lnTo>
                  <a:pt x="3719" y="1051"/>
                </a:lnTo>
                <a:lnTo>
                  <a:pt x="3742" y="1059"/>
                </a:lnTo>
                <a:lnTo>
                  <a:pt x="3766" y="1070"/>
                </a:lnTo>
                <a:lnTo>
                  <a:pt x="3789" y="1080"/>
                </a:lnTo>
                <a:lnTo>
                  <a:pt x="3812" y="1091"/>
                </a:lnTo>
                <a:lnTo>
                  <a:pt x="3833" y="1102"/>
                </a:lnTo>
                <a:lnTo>
                  <a:pt x="3850" y="1114"/>
                </a:lnTo>
                <a:lnTo>
                  <a:pt x="3865" y="1123"/>
                </a:lnTo>
                <a:lnTo>
                  <a:pt x="3877" y="1135"/>
                </a:lnTo>
                <a:lnTo>
                  <a:pt x="3884" y="1142"/>
                </a:lnTo>
                <a:lnTo>
                  <a:pt x="3888" y="1152"/>
                </a:lnTo>
                <a:lnTo>
                  <a:pt x="3888" y="1159"/>
                </a:lnTo>
                <a:lnTo>
                  <a:pt x="3886" y="1167"/>
                </a:lnTo>
                <a:lnTo>
                  <a:pt x="3877" y="1173"/>
                </a:lnTo>
                <a:lnTo>
                  <a:pt x="3869" y="1180"/>
                </a:lnTo>
                <a:lnTo>
                  <a:pt x="3858" y="1188"/>
                </a:lnTo>
                <a:lnTo>
                  <a:pt x="3844" y="1196"/>
                </a:lnTo>
                <a:lnTo>
                  <a:pt x="3827" y="1199"/>
                </a:lnTo>
                <a:lnTo>
                  <a:pt x="3808" y="1205"/>
                </a:lnTo>
                <a:lnTo>
                  <a:pt x="3787" y="1211"/>
                </a:lnTo>
                <a:lnTo>
                  <a:pt x="3766" y="1216"/>
                </a:lnTo>
                <a:lnTo>
                  <a:pt x="3743" y="1222"/>
                </a:lnTo>
                <a:lnTo>
                  <a:pt x="3719" y="1226"/>
                </a:lnTo>
                <a:lnTo>
                  <a:pt x="3694" y="1230"/>
                </a:lnTo>
                <a:lnTo>
                  <a:pt x="3671" y="1235"/>
                </a:lnTo>
                <a:lnTo>
                  <a:pt x="3645" y="1237"/>
                </a:lnTo>
                <a:lnTo>
                  <a:pt x="3618" y="1241"/>
                </a:lnTo>
                <a:lnTo>
                  <a:pt x="3593" y="1243"/>
                </a:lnTo>
                <a:lnTo>
                  <a:pt x="3569" y="1247"/>
                </a:lnTo>
                <a:lnTo>
                  <a:pt x="3544" y="1249"/>
                </a:lnTo>
                <a:lnTo>
                  <a:pt x="3523" y="1254"/>
                </a:lnTo>
                <a:lnTo>
                  <a:pt x="3498" y="1254"/>
                </a:lnTo>
                <a:lnTo>
                  <a:pt x="3481" y="1260"/>
                </a:lnTo>
                <a:lnTo>
                  <a:pt x="3460" y="1260"/>
                </a:lnTo>
                <a:lnTo>
                  <a:pt x="3441" y="1262"/>
                </a:lnTo>
                <a:lnTo>
                  <a:pt x="3426" y="1264"/>
                </a:lnTo>
                <a:lnTo>
                  <a:pt x="3415" y="1268"/>
                </a:lnTo>
                <a:lnTo>
                  <a:pt x="3403" y="1268"/>
                </a:lnTo>
                <a:lnTo>
                  <a:pt x="3397" y="1268"/>
                </a:lnTo>
                <a:lnTo>
                  <a:pt x="3392" y="1268"/>
                </a:lnTo>
                <a:lnTo>
                  <a:pt x="3392" y="1270"/>
                </a:lnTo>
                <a:lnTo>
                  <a:pt x="3386" y="1272"/>
                </a:lnTo>
                <a:lnTo>
                  <a:pt x="3378" y="1279"/>
                </a:lnTo>
                <a:lnTo>
                  <a:pt x="3373" y="1283"/>
                </a:lnTo>
                <a:lnTo>
                  <a:pt x="3365" y="1287"/>
                </a:lnTo>
                <a:lnTo>
                  <a:pt x="3356" y="1292"/>
                </a:lnTo>
                <a:lnTo>
                  <a:pt x="3346" y="1302"/>
                </a:lnTo>
                <a:lnTo>
                  <a:pt x="3331" y="1308"/>
                </a:lnTo>
                <a:lnTo>
                  <a:pt x="3318" y="1315"/>
                </a:lnTo>
                <a:lnTo>
                  <a:pt x="3300" y="1323"/>
                </a:lnTo>
                <a:lnTo>
                  <a:pt x="3285" y="1330"/>
                </a:lnTo>
                <a:lnTo>
                  <a:pt x="3264" y="1338"/>
                </a:lnTo>
                <a:lnTo>
                  <a:pt x="3241" y="1348"/>
                </a:lnTo>
                <a:lnTo>
                  <a:pt x="3219" y="1355"/>
                </a:lnTo>
                <a:lnTo>
                  <a:pt x="3194" y="1365"/>
                </a:lnTo>
                <a:lnTo>
                  <a:pt x="3164" y="1370"/>
                </a:lnTo>
                <a:lnTo>
                  <a:pt x="3133" y="1376"/>
                </a:lnTo>
                <a:lnTo>
                  <a:pt x="3101" y="1382"/>
                </a:lnTo>
                <a:lnTo>
                  <a:pt x="3068" y="1389"/>
                </a:lnTo>
                <a:lnTo>
                  <a:pt x="3032" y="1393"/>
                </a:lnTo>
                <a:lnTo>
                  <a:pt x="3000" y="1401"/>
                </a:lnTo>
                <a:lnTo>
                  <a:pt x="2964" y="1405"/>
                </a:lnTo>
                <a:lnTo>
                  <a:pt x="2930" y="1410"/>
                </a:lnTo>
                <a:lnTo>
                  <a:pt x="2894" y="1412"/>
                </a:lnTo>
                <a:lnTo>
                  <a:pt x="2859" y="1416"/>
                </a:lnTo>
                <a:lnTo>
                  <a:pt x="2823" y="1418"/>
                </a:lnTo>
                <a:lnTo>
                  <a:pt x="2793" y="1420"/>
                </a:lnTo>
                <a:lnTo>
                  <a:pt x="2760" y="1420"/>
                </a:lnTo>
                <a:lnTo>
                  <a:pt x="2732" y="1420"/>
                </a:lnTo>
                <a:lnTo>
                  <a:pt x="2703" y="1420"/>
                </a:lnTo>
                <a:lnTo>
                  <a:pt x="2679" y="1420"/>
                </a:lnTo>
                <a:lnTo>
                  <a:pt x="2654" y="1418"/>
                </a:lnTo>
                <a:lnTo>
                  <a:pt x="2633" y="1414"/>
                </a:lnTo>
                <a:lnTo>
                  <a:pt x="2614" y="1410"/>
                </a:lnTo>
                <a:lnTo>
                  <a:pt x="2597" y="1407"/>
                </a:lnTo>
                <a:lnTo>
                  <a:pt x="2582" y="1401"/>
                </a:lnTo>
                <a:lnTo>
                  <a:pt x="2568" y="1397"/>
                </a:lnTo>
                <a:lnTo>
                  <a:pt x="2559" y="1393"/>
                </a:lnTo>
                <a:lnTo>
                  <a:pt x="2549" y="1387"/>
                </a:lnTo>
                <a:lnTo>
                  <a:pt x="2540" y="1384"/>
                </a:lnTo>
                <a:lnTo>
                  <a:pt x="2534" y="1380"/>
                </a:lnTo>
                <a:lnTo>
                  <a:pt x="2528" y="1374"/>
                </a:lnTo>
                <a:lnTo>
                  <a:pt x="2527" y="1372"/>
                </a:lnTo>
                <a:lnTo>
                  <a:pt x="2521" y="1367"/>
                </a:lnTo>
                <a:lnTo>
                  <a:pt x="2521" y="1365"/>
                </a:lnTo>
                <a:lnTo>
                  <a:pt x="2519" y="1365"/>
                </a:lnTo>
                <a:lnTo>
                  <a:pt x="2513" y="1365"/>
                </a:lnTo>
                <a:lnTo>
                  <a:pt x="2506" y="1367"/>
                </a:lnTo>
                <a:lnTo>
                  <a:pt x="2496" y="1368"/>
                </a:lnTo>
                <a:lnTo>
                  <a:pt x="2483" y="1368"/>
                </a:lnTo>
                <a:lnTo>
                  <a:pt x="2468" y="1370"/>
                </a:lnTo>
                <a:lnTo>
                  <a:pt x="2451" y="1372"/>
                </a:lnTo>
                <a:lnTo>
                  <a:pt x="2432" y="1374"/>
                </a:lnTo>
                <a:lnTo>
                  <a:pt x="2411" y="1374"/>
                </a:lnTo>
                <a:lnTo>
                  <a:pt x="2390" y="1376"/>
                </a:lnTo>
                <a:lnTo>
                  <a:pt x="2369" y="1378"/>
                </a:lnTo>
                <a:lnTo>
                  <a:pt x="2346" y="1380"/>
                </a:lnTo>
                <a:lnTo>
                  <a:pt x="2321" y="1378"/>
                </a:lnTo>
                <a:lnTo>
                  <a:pt x="2300" y="1378"/>
                </a:lnTo>
                <a:lnTo>
                  <a:pt x="2274" y="1376"/>
                </a:lnTo>
                <a:lnTo>
                  <a:pt x="2253" y="1376"/>
                </a:lnTo>
                <a:lnTo>
                  <a:pt x="2226" y="1372"/>
                </a:lnTo>
                <a:lnTo>
                  <a:pt x="2203" y="1368"/>
                </a:lnTo>
                <a:lnTo>
                  <a:pt x="2181" y="1365"/>
                </a:lnTo>
                <a:lnTo>
                  <a:pt x="2160" y="1361"/>
                </a:lnTo>
                <a:lnTo>
                  <a:pt x="2137" y="1355"/>
                </a:lnTo>
                <a:lnTo>
                  <a:pt x="2120" y="1349"/>
                </a:lnTo>
                <a:lnTo>
                  <a:pt x="2101" y="1344"/>
                </a:lnTo>
                <a:lnTo>
                  <a:pt x="2085" y="1340"/>
                </a:lnTo>
                <a:lnTo>
                  <a:pt x="2066" y="1334"/>
                </a:lnTo>
                <a:lnTo>
                  <a:pt x="2053" y="1329"/>
                </a:lnTo>
                <a:lnTo>
                  <a:pt x="2042" y="1323"/>
                </a:lnTo>
                <a:lnTo>
                  <a:pt x="2034" y="1321"/>
                </a:lnTo>
                <a:lnTo>
                  <a:pt x="2025" y="1317"/>
                </a:lnTo>
                <a:lnTo>
                  <a:pt x="2021" y="1315"/>
                </a:lnTo>
                <a:lnTo>
                  <a:pt x="2015" y="1313"/>
                </a:lnTo>
                <a:lnTo>
                  <a:pt x="2011" y="1313"/>
                </a:lnTo>
                <a:lnTo>
                  <a:pt x="2004" y="1317"/>
                </a:lnTo>
                <a:lnTo>
                  <a:pt x="1990" y="1319"/>
                </a:lnTo>
                <a:lnTo>
                  <a:pt x="1973" y="1325"/>
                </a:lnTo>
                <a:lnTo>
                  <a:pt x="1952" y="1330"/>
                </a:lnTo>
                <a:lnTo>
                  <a:pt x="1928" y="1336"/>
                </a:lnTo>
                <a:lnTo>
                  <a:pt x="1901" y="1342"/>
                </a:lnTo>
                <a:lnTo>
                  <a:pt x="1871" y="1351"/>
                </a:lnTo>
                <a:lnTo>
                  <a:pt x="1838" y="1359"/>
                </a:lnTo>
                <a:lnTo>
                  <a:pt x="1804" y="1367"/>
                </a:lnTo>
                <a:lnTo>
                  <a:pt x="1770" y="1374"/>
                </a:lnTo>
                <a:lnTo>
                  <a:pt x="1737" y="1382"/>
                </a:lnTo>
                <a:lnTo>
                  <a:pt x="1701" y="1386"/>
                </a:lnTo>
                <a:lnTo>
                  <a:pt x="1667" y="1391"/>
                </a:lnTo>
                <a:lnTo>
                  <a:pt x="1633" y="1393"/>
                </a:lnTo>
                <a:lnTo>
                  <a:pt x="1602" y="1399"/>
                </a:lnTo>
                <a:lnTo>
                  <a:pt x="1570" y="1399"/>
                </a:lnTo>
                <a:lnTo>
                  <a:pt x="1542" y="1399"/>
                </a:lnTo>
                <a:lnTo>
                  <a:pt x="1517" y="1397"/>
                </a:lnTo>
                <a:lnTo>
                  <a:pt x="1492" y="1395"/>
                </a:lnTo>
                <a:lnTo>
                  <a:pt x="1469" y="1391"/>
                </a:lnTo>
                <a:lnTo>
                  <a:pt x="1448" y="1387"/>
                </a:lnTo>
                <a:lnTo>
                  <a:pt x="1429" y="1382"/>
                </a:lnTo>
                <a:lnTo>
                  <a:pt x="1414" y="1380"/>
                </a:lnTo>
                <a:lnTo>
                  <a:pt x="1397" y="1374"/>
                </a:lnTo>
                <a:lnTo>
                  <a:pt x="1384" y="1368"/>
                </a:lnTo>
                <a:lnTo>
                  <a:pt x="1372" y="1365"/>
                </a:lnTo>
                <a:lnTo>
                  <a:pt x="1365" y="1361"/>
                </a:lnTo>
                <a:lnTo>
                  <a:pt x="1353" y="1355"/>
                </a:lnTo>
                <a:lnTo>
                  <a:pt x="1352" y="1355"/>
                </a:lnTo>
                <a:lnTo>
                  <a:pt x="1346" y="1355"/>
                </a:lnTo>
                <a:lnTo>
                  <a:pt x="1338" y="1355"/>
                </a:lnTo>
                <a:lnTo>
                  <a:pt x="1321" y="1357"/>
                </a:lnTo>
                <a:lnTo>
                  <a:pt x="1302" y="1361"/>
                </a:lnTo>
                <a:lnTo>
                  <a:pt x="1277" y="1363"/>
                </a:lnTo>
                <a:lnTo>
                  <a:pt x="1251" y="1368"/>
                </a:lnTo>
                <a:lnTo>
                  <a:pt x="1218" y="1370"/>
                </a:lnTo>
                <a:lnTo>
                  <a:pt x="1184" y="1374"/>
                </a:lnTo>
                <a:lnTo>
                  <a:pt x="1144" y="1376"/>
                </a:lnTo>
                <a:lnTo>
                  <a:pt x="1106" y="1380"/>
                </a:lnTo>
                <a:lnTo>
                  <a:pt x="1064" y="1382"/>
                </a:lnTo>
                <a:lnTo>
                  <a:pt x="1023" y="1382"/>
                </a:lnTo>
                <a:lnTo>
                  <a:pt x="979" y="1382"/>
                </a:lnTo>
                <a:lnTo>
                  <a:pt x="937" y="1380"/>
                </a:lnTo>
                <a:lnTo>
                  <a:pt x="891" y="1374"/>
                </a:lnTo>
                <a:lnTo>
                  <a:pt x="851" y="1370"/>
                </a:lnTo>
                <a:lnTo>
                  <a:pt x="810" y="1361"/>
                </a:lnTo>
                <a:lnTo>
                  <a:pt x="770" y="1351"/>
                </a:lnTo>
                <a:lnTo>
                  <a:pt x="732" y="1340"/>
                </a:lnTo>
                <a:lnTo>
                  <a:pt x="696" y="1330"/>
                </a:lnTo>
                <a:lnTo>
                  <a:pt x="659" y="1317"/>
                </a:lnTo>
                <a:lnTo>
                  <a:pt x="629" y="1304"/>
                </a:lnTo>
                <a:lnTo>
                  <a:pt x="599" y="1291"/>
                </a:lnTo>
                <a:lnTo>
                  <a:pt x="572" y="1277"/>
                </a:lnTo>
                <a:lnTo>
                  <a:pt x="545" y="1264"/>
                </a:lnTo>
                <a:lnTo>
                  <a:pt x="524" y="1253"/>
                </a:lnTo>
                <a:lnTo>
                  <a:pt x="503" y="1241"/>
                </a:lnTo>
                <a:lnTo>
                  <a:pt x="488" y="1232"/>
                </a:lnTo>
                <a:lnTo>
                  <a:pt x="475" y="1222"/>
                </a:lnTo>
                <a:lnTo>
                  <a:pt x="467" y="1218"/>
                </a:lnTo>
                <a:lnTo>
                  <a:pt x="462" y="1215"/>
                </a:lnTo>
                <a:lnTo>
                  <a:pt x="460" y="1215"/>
                </a:lnTo>
                <a:lnTo>
                  <a:pt x="456" y="1213"/>
                </a:lnTo>
                <a:lnTo>
                  <a:pt x="445" y="1211"/>
                </a:lnTo>
                <a:lnTo>
                  <a:pt x="429" y="1209"/>
                </a:lnTo>
                <a:lnTo>
                  <a:pt x="410" y="1207"/>
                </a:lnTo>
                <a:lnTo>
                  <a:pt x="386" y="1203"/>
                </a:lnTo>
                <a:lnTo>
                  <a:pt x="357" y="1199"/>
                </a:lnTo>
                <a:lnTo>
                  <a:pt x="327" y="1196"/>
                </a:lnTo>
                <a:lnTo>
                  <a:pt x="296" y="1192"/>
                </a:lnTo>
                <a:lnTo>
                  <a:pt x="262" y="1184"/>
                </a:lnTo>
                <a:lnTo>
                  <a:pt x="228" y="1178"/>
                </a:lnTo>
                <a:lnTo>
                  <a:pt x="194" y="1173"/>
                </a:lnTo>
                <a:lnTo>
                  <a:pt x="161" y="1165"/>
                </a:lnTo>
                <a:lnTo>
                  <a:pt x="129" y="1159"/>
                </a:lnTo>
                <a:lnTo>
                  <a:pt x="102" y="1152"/>
                </a:lnTo>
                <a:lnTo>
                  <a:pt x="76" y="1142"/>
                </a:lnTo>
                <a:lnTo>
                  <a:pt x="55" y="1135"/>
                </a:lnTo>
                <a:lnTo>
                  <a:pt x="36" y="1125"/>
                </a:lnTo>
                <a:lnTo>
                  <a:pt x="21" y="1116"/>
                </a:lnTo>
                <a:lnTo>
                  <a:pt x="9" y="1106"/>
                </a:lnTo>
                <a:lnTo>
                  <a:pt x="3" y="1097"/>
                </a:lnTo>
                <a:lnTo>
                  <a:pt x="0" y="1085"/>
                </a:lnTo>
                <a:lnTo>
                  <a:pt x="2" y="1076"/>
                </a:lnTo>
                <a:lnTo>
                  <a:pt x="3" y="1064"/>
                </a:lnTo>
                <a:lnTo>
                  <a:pt x="9" y="1057"/>
                </a:lnTo>
                <a:lnTo>
                  <a:pt x="17" y="1045"/>
                </a:lnTo>
                <a:lnTo>
                  <a:pt x="28" y="1034"/>
                </a:lnTo>
                <a:lnTo>
                  <a:pt x="40" y="1024"/>
                </a:lnTo>
                <a:lnTo>
                  <a:pt x="55" y="1013"/>
                </a:lnTo>
                <a:lnTo>
                  <a:pt x="70" y="1004"/>
                </a:lnTo>
                <a:lnTo>
                  <a:pt x="87" y="994"/>
                </a:lnTo>
                <a:lnTo>
                  <a:pt x="104" y="986"/>
                </a:lnTo>
                <a:lnTo>
                  <a:pt x="123" y="977"/>
                </a:lnTo>
                <a:lnTo>
                  <a:pt x="140" y="969"/>
                </a:lnTo>
                <a:lnTo>
                  <a:pt x="159" y="960"/>
                </a:lnTo>
                <a:lnTo>
                  <a:pt x="178" y="950"/>
                </a:lnTo>
                <a:lnTo>
                  <a:pt x="197" y="945"/>
                </a:lnTo>
                <a:lnTo>
                  <a:pt x="213" y="937"/>
                </a:lnTo>
                <a:lnTo>
                  <a:pt x="230" y="931"/>
                </a:lnTo>
                <a:lnTo>
                  <a:pt x="247" y="928"/>
                </a:lnTo>
                <a:lnTo>
                  <a:pt x="264" y="924"/>
                </a:lnTo>
                <a:lnTo>
                  <a:pt x="277" y="918"/>
                </a:lnTo>
                <a:lnTo>
                  <a:pt x="291" y="914"/>
                </a:lnTo>
                <a:lnTo>
                  <a:pt x="302" y="912"/>
                </a:lnTo>
                <a:lnTo>
                  <a:pt x="311" y="910"/>
                </a:lnTo>
                <a:lnTo>
                  <a:pt x="319" y="907"/>
                </a:lnTo>
                <a:lnTo>
                  <a:pt x="325" y="905"/>
                </a:lnTo>
                <a:lnTo>
                  <a:pt x="329" y="905"/>
                </a:lnTo>
                <a:lnTo>
                  <a:pt x="330" y="905"/>
                </a:lnTo>
                <a:lnTo>
                  <a:pt x="330" y="903"/>
                </a:lnTo>
                <a:lnTo>
                  <a:pt x="330" y="899"/>
                </a:lnTo>
                <a:lnTo>
                  <a:pt x="332" y="891"/>
                </a:lnTo>
                <a:lnTo>
                  <a:pt x="336" y="884"/>
                </a:lnTo>
                <a:lnTo>
                  <a:pt x="338" y="872"/>
                </a:lnTo>
                <a:lnTo>
                  <a:pt x="344" y="861"/>
                </a:lnTo>
                <a:lnTo>
                  <a:pt x="349" y="848"/>
                </a:lnTo>
                <a:lnTo>
                  <a:pt x="355" y="834"/>
                </a:lnTo>
                <a:lnTo>
                  <a:pt x="363" y="819"/>
                </a:lnTo>
                <a:lnTo>
                  <a:pt x="370" y="804"/>
                </a:lnTo>
                <a:lnTo>
                  <a:pt x="378" y="791"/>
                </a:lnTo>
                <a:lnTo>
                  <a:pt x="389" y="779"/>
                </a:lnTo>
                <a:lnTo>
                  <a:pt x="399" y="766"/>
                </a:lnTo>
                <a:lnTo>
                  <a:pt x="412" y="753"/>
                </a:lnTo>
                <a:lnTo>
                  <a:pt x="424" y="743"/>
                </a:lnTo>
                <a:lnTo>
                  <a:pt x="437" y="736"/>
                </a:lnTo>
                <a:lnTo>
                  <a:pt x="450" y="728"/>
                </a:lnTo>
                <a:lnTo>
                  <a:pt x="465" y="724"/>
                </a:lnTo>
                <a:lnTo>
                  <a:pt x="481" y="720"/>
                </a:lnTo>
                <a:lnTo>
                  <a:pt x="498" y="720"/>
                </a:lnTo>
                <a:lnTo>
                  <a:pt x="513" y="720"/>
                </a:lnTo>
                <a:lnTo>
                  <a:pt x="528" y="720"/>
                </a:lnTo>
                <a:lnTo>
                  <a:pt x="543" y="722"/>
                </a:lnTo>
                <a:lnTo>
                  <a:pt x="559" y="728"/>
                </a:lnTo>
                <a:lnTo>
                  <a:pt x="570" y="728"/>
                </a:lnTo>
                <a:lnTo>
                  <a:pt x="583" y="734"/>
                </a:lnTo>
                <a:lnTo>
                  <a:pt x="597" y="736"/>
                </a:lnTo>
                <a:lnTo>
                  <a:pt x="606" y="741"/>
                </a:lnTo>
                <a:lnTo>
                  <a:pt x="614" y="743"/>
                </a:lnTo>
                <a:lnTo>
                  <a:pt x="621" y="747"/>
                </a:lnTo>
                <a:lnTo>
                  <a:pt x="623" y="747"/>
                </a:lnTo>
                <a:lnTo>
                  <a:pt x="627" y="749"/>
                </a:lnTo>
                <a:lnTo>
                  <a:pt x="627" y="747"/>
                </a:lnTo>
                <a:lnTo>
                  <a:pt x="627" y="741"/>
                </a:lnTo>
                <a:lnTo>
                  <a:pt x="627" y="734"/>
                </a:lnTo>
                <a:lnTo>
                  <a:pt x="629" y="724"/>
                </a:lnTo>
                <a:lnTo>
                  <a:pt x="631" y="709"/>
                </a:lnTo>
                <a:lnTo>
                  <a:pt x="633" y="696"/>
                </a:lnTo>
                <a:lnTo>
                  <a:pt x="638" y="680"/>
                </a:lnTo>
                <a:lnTo>
                  <a:pt x="644" y="665"/>
                </a:lnTo>
                <a:lnTo>
                  <a:pt x="648" y="646"/>
                </a:lnTo>
                <a:lnTo>
                  <a:pt x="656" y="629"/>
                </a:lnTo>
                <a:lnTo>
                  <a:pt x="663" y="612"/>
                </a:lnTo>
                <a:lnTo>
                  <a:pt x="671" y="595"/>
                </a:lnTo>
                <a:lnTo>
                  <a:pt x="680" y="578"/>
                </a:lnTo>
                <a:lnTo>
                  <a:pt x="690" y="563"/>
                </a:lnTo>
                <a:lnTo>
                  <a:pt x="703" y="546"/>
                </a:lnTo>
                <a:lnTo>
                  <a:pt x="716" y="534"/>
                </a:lnTo>
                <a:lnTo>
                  <a:pt x="730" y="521"/>
                </a:lnTo>
                <a:lnTo>
                  <a:pt x="745" y="511"/>
                </a:lnTo>
                <a:lnTo>
                  <a:pt x="760" y="502"/>
                </a:lnTo>
                <a:lnTo>
                  <a:pt x="775" y="498"/>
                </a:lnTo>
                <a:lnTo>
                  <a:pt x="791" y="492"/>
                </a:lnTo>
                <a:lnTo>
                  <a:pt x="808" y="488"/>
                </a:lnTo>
                <a:lnTo>
                  <a:pt x="823" y="485"/>
                </a:lnTo>
                <a:lnTo>
                  <a:pt x="838" y="485"/>
                </a:lnTo>
                <a:lnTo>
                  <a:pt x="851" y="481"/>
                </a:lnTo>
                <a:lnTo>
                  <a:pt x="865" y="481"/>
                </a:lnTo>
                <a:lnTo>
                  <a:pt x="876" y="481"/>
                </a:lnTo>
                <a:lnTo>
                  <a:pt x="888" y="481"/>
                </a:lnTo>
                <a:lnTo>
                  <a:pt x="895" y="481"/>
                </a:lnTo>
                <a:lnTo>
                  <a:pt x="903" y="483"/>
                </a:lnTo>
                <a:lnTo>
                  <a:pt x="905" y="483"/>
                </a:lnTo>
                <a:lnTo>
                  <a:pt x="908" y="485"/>
                </a:lnTo>
                <a:lnTo>
                  <a:pt x="908" y="481"/>
                </a:lnTo>
                <a:lnTo>
                  <a:pt x="912" y="475"/>
                </a:lnTo>
                <a:lnTo>
                  <a:pt x="920" y="468"/>
                </a:lnTo>
                <a:lnTo>
                  <a:pt x="929" y="456"/>
                </a:lnTo>
                <a:lnTo>
                  <a:pt x="943" y="443"/>
                </a:lnTo>
                <a:lnTo>
                  <a:pt x="956" y="426"/>
                </a:lnTo>
                <a:lnTo>
                  <a:pt x="973" y="407"/>
                </a:lnTo>
                <a:lnTo>
                  <a:pt x="994" y="390"/>
                </a:lnTo>
                <a:lnTo>
                  <a:pt x="1015" y="369"/>
                </a:lnTo>
                <a:lnTo>
                  <a:pt x="1038" y="348"/>
                </a:lnTo>
                <a:lnTo>
                  <a:pt x="1062" y="329"/>
                </a:lnTo>
                <a:lnTo>
                  <a:pt x="1089" y="308"/>
                </a:lnTo>
                <a:lnTo>
                  <a:pt x="1116" y="289"/>
                </a:lnTo>
                <a:lnTo>
                  <a:pt x="1146" y="272"/>
                </a:lnTo>
                <a:lnTo>
                  <a:pt x="1177" y="257"/>
                </a:lnTo>
                <a:lnTo>
                  <a:pt x="1209" y="243"/>
                </a:lnTo>
                <a:lnTo>
                  <a:pt x="1239" y="228"/>
                </a:lnTo>
                <a:lnTo>
                  <a:pt x="1272" y="219"/>
                </a:lnTo>
                <a:lnTo>
                  <a:pt x="1304" y="209"/>
                </a:lnTo>
                <a:lnTo>
                  <a:pt x="1340" y="203"/>
                </a:lnTo>
                <a:lnTo>
                  <a:pt x="1372" y="198"/>
                </a:lnTo>
                <a:lnTo>
                  <a:pt x="1407" y="194"/>
                </a:lnTo>
                <a:lnTo>
                  <a:pt x="1441" y="194"/>
                </a:lnTo>
                <a:lnTo>
                  <a:pt x="1473" y="196"/>
                </a:lnTo>
                <a:lnTo>
                  <a:pt x="1506" y="198"/>
                </a:lnTo>
                <a:lnTo>
                  <a:pt x="1538" y="201"/>
                </a:lnTo>
                <a:lnTo>
                  <a:pt x="1568" y="207"/>
                </a:lnTo>
                <a:lnTo>
                  <a:pt x="1599" y="215"/>
                </a:lnTo>
                <a:lnTo>
                  <a:pt x="1625" y="220"/>
                </a:lnTo>
                <a:lnTo>
                  <a:pt x="1654" y="232"/>
                </a:lnTo>
                <a:lnTo>
                  <a:pt x="1679" y="241"/>
                </a:lnTo>
                <a:lnTo>
                  <a:pt x="1703" y="255"/>
                </a:lnTo>
                <a:lnTo>
                  <a:pt x="1724" y="266"/>
                </a:lnTo>
                <a:lnTo>
                  <a:pt x="1743" y="279"/>
                </a:lnTo>
                <a:lnTo>
                  <a:pt x="1758" y="295"/>
                </a:lnTo>
                <a:lnTo>
                  <a:pt x="1776" y="308"/>
                </a:lnTo>
                <a:lnTo>
                  <a:pt x="1787" y="321"/>
                </a:lnTo>
                <a:lnTo>
                  <a:pt x="1800" y="336"/>
                </a:lnTo>
                <a:lnTo>
                  <a:pt x="1810" y="350"/>
                </a:lnTo>
                <a:lnTo>
                  <a:pt x="1819" y="365"/>
                </a:lnTo>
                <a:lnTo>
                  <a:pt x="1827" y="376"/>
                </a:lnTo>
                <a:lnTo>
                  <a:pt x="1833" y="388"/>
                </a:lnTo>
                <a:lnTo>
                  <a:pt x="1838" y="397"/>
                </a:lnTo>
                <a:lnTo>
                  <a:pt x="1844" y="409"/>
                </a:lnTo>
                <a:lnTo>
                  <a:pt x="1844" y="416"/>
                </a:lnTo>
                <a:lnTo>
                  <a:pt x="1848" y="422"/>
                </a:lnTo>
                <a:lnTo>
                  <a:pt x="1850" y="424"/>
                </a:lnTo>
                <a:lnTo>
                  <a:pt x="1852" y="428"/>
                </a:lnTo>
                <a:lnTo>
                  <a:pt x="1859" y="513"/>
                </a:lnTo>
                <a:lnTo>
                  <a:pt x="1861" y="506"/>
                </a:lnTo>
                <a:lnTo>
                  <a:pt x="1871" y="494"/>
                </a:lnTo>
                <a:lnTo>
                  <a:pt x="1880" y="481"/>
                </a:lnTo>
                <a:lnTo>
                  <a:pt x="1895" y="473"/>
                </a:lnTo>
                <a:lnTo>
                  <a:pt x="1907" y="464"/>
                </a:lnTo>
                <a:lnTo>
                  <a:pt x="1918" y="462"/>
                </a:lnTo>
                <a:lnTo>
                  <a:pt x="1926" y="462"/>
                </a:lnTo>
                <a:lnTo>
                  <a:pt x="1928" y="462"/>
                </a:lnTo>
                <a:close/>
              </a:path>
            </a:pathLst>
          </a:custGeom>
          <a:solidFill>
            <a:srgbClr val="E8D9D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7" name="Freeform 9"/>
          <p:cNvSpPr>
            <a:spLocks/>
          </p:cNvSpPr>
          <p:nvPr/>
        </p:nvSpPr>
        <p:spPr bwMode="auto">
          <a:xfrm flipH="1">
            <a:off x="5556250" y="2774950"/>
            <a:ext cx="2833688" cy="793750"/>
          </a:xfrm>
          <a:custGeom>
            <a:avLst/>
            <a:gdLst>
              <a:gd name="T0" fmla="*/ 2147483647 w 3569"/>
              <a:gd name="T1" fmla="*/ 2147483647 h 1000"/>
              <a:gd name="T2" fmla="*/ 2147483647 w 3569"/>
              <a:gd name="T3" fmla="*/ 2147483647 h 1000"/>
              <a:gd name="T4" fmla="*/ 2147483647 w 3569"/>
              <a:gd name="T5" fmla="*/ 2147483647 h 1000"/>
              <a:gd name="T6" fmla="*/ 2147483647 w 3569"/>
              <a:gd name="T7" fmla="*/ 2147483647 h 1000"/>
              <a:gd name="T8" fmla="*/ 2147483647 w 3569"/>
              <a:gd name="T9" fmla="*/ 2147483647 h 1000"/>
              <a:gd name="T10" fmla="*/ 2147483647 w 3569"/>
              <a:gd name="T11" fmla="*/ 2147483647 h 1000"/>
              <a:gd name="T12" fmla="*/ 2147483647 w 3569"/>
              <a:gd name="T13" fmla="*/ 2147483647 h 1000"/>
              <a:gd name="T14" fmla="*/ 2147483647 w 3569"/>
              <a:gd name="T15" fmla="*/ 2147483647 h 1000"/>
              <a:gd name="T16" fmla="*/ 2147483647 w 3569"/>
              <a:gd name="T17" fmla="*/ 2147483647 h 1000"/>
              <a:gd name="T18" fmla="*/ 2147483647 w 3569"/>
              <a:gd name="T19" fmla="*/ 2147483647 h 1000"/>
              <a:gd name="T20" fmla="*/ 2147483647 w 3569"/>
              <a:gd name="T21" fmla="*/ 2147483647 h 1000"/>
              <a:gd name="T22" fmla="*/ 2147483647 w 3569"/>
              <a:gd name="T23" fmla="*/ 2147483647 h 1000"/>
              <a:gd name="T24" fmla="*/ 2147483647 w 3569"/>
              <a:gd name="T25" fmla="*/ 2147483647 h 1000"/>
              <a:gd name="T26" fmla="*/ 2147483647 w 3569"/>
              <a:gd name="T27" fmla="*/ 2147483647 h 1000"/>
              <a:gd name="T28" fmla="*/ 2147483647 w 3569"/>
              <a:gd name="T29" fmla="*/ 2147483647 h 1000"/>
              <a:gd name="T30" fmla="*/ 2147483647 w 3569"/>
              <a:gd name="T31" fmla="*/ 2147483647 h 1000"/>
              <a:gd name="T32" fmla="*/ 2147483647 w 3569"/>
              <a:gd name="T33" fmla="*/ 2147483647 h 1000"/>
              <a:gd name="T34" fmla="*/ 2147483647 w 3569"/>
              <a:gd name="T35" fmla="*/ 2147483647 h 1000"/>
              <a:gd name="T36" fmla="*/ 2147483647 w 3569"/>
              <a:gd name="T37" fmla="*/ 2147483647 h 1000"/>
              <a:gd name="T38" fmla="*/ 2147483647 w 3569"/>
              <a:gd name="T39" fmla="*/ 2147483647 h 1000"/>
              <a:gd name="T40" fmla="*/ 2147483647 w 3569"/>
              <a:gd name="T41" fmla="*/ 2147483647 h 1000"/>
              <a:gd name="T42" fmla="*/ 2147483647 w 3569"/>
              <a:gd name="T43" fmla="*/ 2147483647 h 1000"/>
              <a:gd name="T44" fmla="*/ 2147483647 w 3569"/>
              <a:gd name="T45" fmla="*/ 2147483647 h 1000"/>
              <a:gd name="T46" fmla="*/ 2147483647 w 3569"/>
              <a:gd name="T47" fmla="*/ 2147483647 h 1000"/>
              <a:gd name="T48" fmla="*/ 2147483647 w 3569"/>
              <a:gd name="T49" fmla="*/ 2147483647 h 1000"/>
              <a:gd name="T50" fmla="*/ 2147483647 w 3569"/>
              <a:gd name="T51" fmla="*/ 2147483647 h 1000"/>
              <a:gd name="T52" fmla="*/ 2147483647 w 3569"/>
              <a:gd name="T53" fmla="*/ 2147483647 h 1000"/>
              <a:gd name="T54" fmla="*/ 2147483647 w 3569"/>
              <a:gd name="T55" fmla="*/ 2147483647 h 1000"/>
              <a:gd name="T56" fmla="*/ 2147483647 w 3569"/>
              <a:gd name="T57" fmla="*/ 2147483647 h 1000"/>
              <a:gd name="T58" fmla="*/ 2147483647 w 3569"/>
              <a:gd name="T59" fmla="*/ 2147483647 h 1000"/>
              <a:gd name="T60" fmla="*/ 2147483647 w 3569"/>
              <a:gd name="T61" fmla="*/ 2147483647 h 1000"/>
              <a:gd name="T62" fmla="*/ 2147483647 w 3569"/>
              <a:gd name="T63" fmla="*/ 2147483647 h 1000"/>
              <a:gd name="T64" fmla="*/ 2147483647 w 3569"/>
              <a:gd name="T65" fmla="*/ 2147483647 h 1000"/>
              <a:gd name="T66" fmla="*/ 2147483647 w 3569"/>
              <a:gd name="T67" fmla="*/ 2147483647 h 1000"/>
              <a:gd name="T68" fmla="*/ 2147483647 w 3569"/>
              <a:gd name="T69" fmla="*/ 2147483647 h 1000"/>
              <a:gd name="T70" fmla="*/ 2147483647 w 3569"/>
              <a:gd name="T71" fmla="*/ 2147483647 h 1000"/>
              <a:gd name="T72" fmla="*/ 2147483647 w 3569"/>
              <a:gd name="T73" fmla="*/ 2147483647 h 1000"/>
              <a:gd name="T74" fmla="*/ 2147483647 w 3569"/>
              <a:gd name="T75" fmla="*/ 2147483647 h 1000"/>
              <a:gd name="T76" fmla="*/ 2147483647 w 3569"/>
              <a:gd name="T77" fmla="*/ 2147483647 h 1000"/>
              <a:gd name="T78" fmla="*/ 2147483647 w 3569"/>
              <a:gd name="T79" fmla="*/ 2147483647 h 1000"/>
              <a:gd name="T80" fmla="*/ 2147483647 w 3569"/>
              <a:gd name="T81" fmla="*/ 2147483647 h 1000"/>
              <a:gd name="T82" fmla="*/ 2147483647 w 3569"/>
              <a:gd name="T83" fmla="*/ 2147483647 h 1000"/>
              <a:gd name="T84" fmla="*/ 2147483647 w 3569"/>
              <a:gd name="T85" fmla="*/ 2147483647 h 1000"/>
              <a:gd name="T86" fmla="*/ 2147483647 w 3569"/>
              <a:gd name="T87" fmla="*/ 2147483647 h 1000"/>
              <a:gd name="T88" fmla="*/ 2147483647 w 3569"/>
              <a:gd name="T89" fmla="*/ 2147483647 h 1000"/>
              <a:gd name="T90" fmla="*/ 2147483647 w 3569"/>
              <a:gd name="T91" fmla="*/ 2147483647 h 1000"/>
              <a:gd name="T92" fmla="*/ 2147483647 w 3569"/>
              <a:gd name="T93" fmla="*/ 2147483647 h 1000"/>
              <a:gd name="T94" fmla="*/ 2147483647 w 3569"/>
              <a:gd name="T95" fmla="*/ 2147483647 h 1000"/>
              <a:gd name="T96" fmla="*/ 2147483647 w 3569"/>
              <a:gd name="T97" fmla="*/ 2147483647 h 1000"/>
              <a:gd name="T98" fmla="*/ 2147483647 w 3569"/>
              <a:gd name="T99" fmla="*/ 2147483647 h 1000"/>
              <a:gd name="T100" fmla="*/ 2147483647 w 3569"/>
              <a:gd name="T101" fmla="*/ 2147483647 h 1000"/>
              <a:gd name="T102" fmla="*/ 2147483647 w 3569"/>
              <a:gd name="T103" fmla="*/ 2147483647 h 1000"/>
              <a:gd name="T104" fmla="*/ 2147483647 w 3569"/>
              <a:gd name="T105" fmla="*/ 2147483647 h 1000"/>
              <a:gd name="T106" fmla="*/ 2147483647 w 3569"/>
              <a:gd name="T107" fmla="*/ 2147483647 h 1000"/>
              <a:gd name="T108" fmla="*/ 2147483647 w 3569"/>
              <a:gd name="T109" fmla="*/ 2147483647 h 1000"/>
              <a:gd name="T110" fmla="*/ 2147483647 w 3569"/>
              <a:gd name="T111" fmla="*/ 2147483647 h 1000"/>
              <a:gd name="T112" fmla="*/ 2147483647 w 3569"/>
              <a:gd name="T113" fmla="*/ 2147483647 h 1000"/>
              <a:gd name="T114" fmla="*/ 2147483647 w 3569"/>
              <a:gd name="T115" fmla="*/ 2147483647 h 1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69" h="1000">
                <a:moveTo>
                  <a:pt x="6" y="716"/>
                </a:moveTo>
                <a:lnTo>
                  <a:pt x="4" y="715"/>
                </a:lnTo>
                <a:lnTo>
                  <a:pt x="2" y="709"/>
                </a:lnTo>
                <a:lnTo>
                  <a:pt x="0" y="701"/>
                </a:lnTo>
                <a:lnTo>
                  <a:pt x="2" y="692"/>
                </a:lnTo>
                <a:lnTo>
                  <a:pt x="4" y="678"/>
                </a:lnTo>
                <a:lnTo>
                  <a:pt x="12" y="667"/>
                </a:lnTo>
                <a:lnTo>
                  <a:pt x="15" y="659"/>
                </a:lnTo>
                <a:lnTo>
                  <a:pt x="21" y="652"/>
                </a:lnTo>
                <a:lnTo>
                  <a:pt x="29" y="644"/>
                </a:lnTo>
                <a:lnTo>
                  <a:pt x="38" y="638"/>
                </a:lnTo>
                <a:lnTo>
                  <a:pt x="50" y="629"/>
                </a:lnTo>
                <a:lnTo>
                  <a:pt x="63" y="621"/>
                </a:lnTo>
                <a:lnTo>
                  <a:pt x="74" y="614"/>
                </a:lnTo>
                <a:lnTo>
                  <a:pt x="91" y="606"/>
                </a:lnTo>
                <a:lnTo>
                  <a:pt x="105" y="599"/>
                </a:lnTo>
                <a:lnTo>
                  <a:pt x="120" y="591"/>
                </a:lnTo>
                <a:lnTo>
                  <a:pt x="137" y="583"/>
                </a:lnTo>
                <a:lnTo>
                  <a:pt x="152" y="580"/>
                </a:lnTo>
                <a:lnTo>
                  <a:pt x="166" y="572"/>
                </a:lnTo>
                <a:lnTo>
                  <a:pt x="179" y="568"/>
                </a:lnTo>
                <a:lnTo>
                  <a:pt x="190" y="564"/>
                </a:lnTo>
                <a:lnTo>
                  <a:pt x="202" y="559"/>
                </a:lnTo>
                <a:lnTo>
                  <a:pt x="209" y="555"/>
                </a:lnTo>
                <a:lnTo>
                  <a:pt x="217" y="553"/>
                </a:lnTo>
                <a:lnTo>
                  <a:pt x="221" y="553"/>
                </a:lnTo>
                <a:lnTo>
                  <a:pt x="225" y="553"/>
                </a:lnTo>
                <a:lnTo>
                  <a:pt x="225" y="557"/>
                </a:lnTo>
                <a:lnTo>
                  <a:pt x="226" y="564"/>
                </a:lnTo>
                <a:lnTo>
                  <a:pt x="228" y="570"/>
                </a:lnTo>
                <a:lnTo>
                  <a:pt x="234" y="578"/>
                </a:lnTo>
                <a:lnTo>
                  <a:pt x="242" y="587"/>
                </a:lnTo>
                <a:lnTo>
                  <a:pt x="251" y="597"/>
                </a:lnTo>
                <a:lnTo>
                  <a:pt x="264" y="604"/>
                </a:lnTo>
                <a:lnTo>
                  <a:pt x="278" y="614"/>
                </a:lnTo>
                <a:lnTo>
                  <a:pt x="289" y="621"/>
                </a:lnTo>
                <a:lnTo>
                  <a:pt x="304" y="629"/>
                </a:lnTo>
                <a:lnTo>
                  <a:pt x="316" y="633"/>
                </a:lnTo>
                <a:lnTo>
                  <a:pt x="327" y="640"/>
                </a:lnTo>
                <a:lnTo>
                  <a:pt x="335" y="642"/>
                </a:lnTo>
                <a:lnTo>
                  <a:pt x="337" y="646"/>
                </a:lnTo>
                <a:lnTo>
                  <a:pt x="335" y="642"/>
                </a:lnTo>
                <a:lnTo>
                  <a:pt x="329" y="635"/>
                </a:lnTo>
                <a:lnTo>
                  <a:pt x="323" y="625"/>
                </a:lnTo>
                <a:lnTo>
                  <a:pt x="318" y="614"/>
                </a:lnTo>
                <a:lnTo>
                  <a:pt x="314" y="604"/>
                </a:lnTo>
                <a:lnTo>
                  <a:pt x="312" y="595"/>
                </a:lnTo>
                <a:lnTo>
                  <a:pt x="310" y="587"/>
                </a:lnTo>
                <a:lnTo>
                  <a:pt x="310" y="580"/>
                </a:lnTo>
                <a:lnTo>
                  <a:pt x="308" y="570"/>
                </a:lnTo>
                <a:lnTo>
                  <a:pt x="310" y="561"/>
                </a:lnTo>
                <a:lnTo>
                  <a:pt x="314" y="551"/>
                </a:lnTo>
                <a:lnTo>
                  <a:pt x="318" y="542"/>
                </a:lnTo>
                <a:lnTo>
                  <a:pt x="321" y="530"/>
                </a:lnTo>
                <a:lnTo>
                  <a:pt x="327" y="519"/>
                </a:lnTo>
                <a:lnTo>
                  <a:pt x="333" y="507"/>
                </a:lnTo>
                <a:lnTo>
                  <a:pt x="340" y="498"/>
                </a:lnTo>
                <a:lnTo>
                  <a:pt x="348" y="488"/>
                </a:lnTo>
                <a:lnTo>
                  <a:pt x="358" y="477"/>
                </a:lnTo>
                <a:lnTo>
                  <a:pt x="367" y="469"/>
                </a:lnTo>
                <a:lnTo>
                  <a:pt x="379" y="462"/>
                </a:lnTo>
                <a:lnTo>
                  <a:pt x="384" y="452"/>
                </a:lnTo>
                <a:lnTo>
                  <a:pt x="394" y="445"/>
                </a:lnTo>
                <a:lnTo>
                  <a:pt x="401" y="437"/>
                </a:lnTo>
                <a:lnTo>
                  <a:pt x="409" y="433"/>
                </a:lnTo>
                <a:lnTo>
                  <a:pt x="420" y="426"/>
                </a:lnTo>
                <a:lnTo>
                  <a:pt x="424" y="424"/>
                </a:lnTo>
                <a:lnTo>
                  <a:pt x="424" y="431"/>
                </a:lnTo>
                <a:lnTo>
                  <a:pt x="426" y="437"/>
                </a:lnTo>
                <a:lnTo>
                  <a:pt x="430" y="450"/>
                </a:lnTo>
                <a:lnTo>
                  <a:pt x="434" y="460"/>
                </a:lnTo>
                <a:lnTo>
                  <a:pt x="445" y="473"/>
                </a:lnTo>
                <a:lnTo>
                  <a:pt x="449" y="479"/>
                </a:lnTo>
                <a:lnTo>
                  <a:pt x="458" y="485"/>
                </a:lnTo>
                <a:lnTo>
                  <a:pt x="466" y="490"/>
                </a:lnTo>
                <a:lnTo>
                  <a:pt x="475" y="498"/>
                </a:lnTo>
                <a:lnTo>
                  <a:pt x="485" y="500"/>
                </a:lnTo>
                <a:lnTo>
                  <a:pt x="495" y="505"/>
                </a:lnTo>
                <a:lnTo>
                  <a:pt x="504" y="507"/>
                </a:lnTo>
                <a:lnTo>
                  <a:pt x="517" y="513"/>
                </a:lnTo>
                <a:lnTo>
                  <a:pt x="529" y="513"/>
                </a:lnTo>
                <a:lnTo>
                  <a:pt x="540" y="517"/>
                </a:lnTo>
                <a:lnTo>
                  <a:pt x="552" y="519"/>
                </a:lnTo>
                <a:lnTo>
                  <a:pt x="563" y="523"/>
                </a:lnTo>
                <a:lnTo>
                  <a:pt x="574" y="524"/>
                </a:lnTo>
                <a:lnTo>
                  <a:pt x="584" y="524"/>
                </a:lnTo>
                <a:lnTo>
                  <a:pt x="593" y="526"/>
                </a:lnTo>
                <a:lnTo>
                  <a:pt x="601" y="528"/>
                </a:lnTo>
                <a:lnTo>
                  <a:pt x="610" y="530"/>
                </a:lnTo>
                <a:lnTo>
                  <a:pt x="618" y="532"/>
                </a:lnTo>
                <a:lnTo>
                  <a:pt x="614" y="528"/>
                </a:lnTo>
                <a:lnTo>
                  <a:pt x="610" y="521"/>
                </a:lnTo>
                <a:lnTo>
                  <a:pt x="609" y="513"/>
                </a:lnTo>
                <a:lnTo>
                  <a:pt x="607" y="507"/>
                </a:lnTo>
                <a:lnTo>
                  <a:pt x="605" y="500"/>
                </a:lnTo>
                <a:lnTo>
                  <a:pt x="603" y="494"/>
                </a:lnTo>
                <a:lnTo>
                  <a:pt x="599" y="483"/>
                </a:lnTo>
                <a:lnTo>
                  <a:pt x="595" y="475"/>
                </a:lnTo>
                <a:lnTo>
                  <a:pt x="593" y="464"/>
                </a:lnTo>
                <a:lnTo>
                  <a:pt x="591" y="456"/>
                </a:lnTo>
                <a:lnTo>
                  <a:pt x="586" y="443"/>
                </a:lnTo>
                <a:lnTo>
                  <a:pt x="586" y="433"/>
                </a:lnTo>
                <a:lnTo>
                  <a:pt x="582" y="424"/>
                </a:lnTo>
                <a:lnTo>
                  <a:pt x="582" y="412"/>
                </a:lnTo>
                <a:lnTo>
                  <a:pt x="580" y="399"/>
                </a:lnTo>
                <a:lnTo>
                  <a:pt x="578" y="389"/>
                </a:lnTo>
                <a:lnTo>
                  <a:pt x="578" y="378"/>
                </a:lnTo>
                <a:lnTo>
                  <a:pt x="578" y="367"/>
                </a:lnTo>
                <a:lnTo>
                  <a:pt x="578" y="355"/>
                </a:lnTo>
                <a:lnTo>
                  <a:pt x="580" y="346"/>
                </a:lnTo>
                <a:lnTo>
                  <a:pt x="580" y="336"/>
                </a:lnTo>
                <a:lnTo>
                  <a:pt x="586" y="327"/>
                </a:lnTo>
                <a:lnTo>
                  <a:pt x="588" y="317"/>
                </a:lnTo>
                <a:lnTo>
                  <a:pt x="593" y="308"/>
                </a:lnTo>
                <a:lnTo>
                  <a:pt x="597" y="298"/>
                </a:lnTo>
                <a:lnTo>
                  <a:pt x="605" y="291"/>
                </a:lnTo>
                <a:lnTo>
                  <a:pt x="610" y="283"/>
                </a:lnTo>
                <a:lnTo>
                  <a:pt x="618" y="277"/>
                </a:lnTo>
                <a:lnTo>
                  <a:pt x="628" y="272"/>
                </a:lnTo>
                <a:lnTo>
                  <a:pt x="639" y="268"/>
                </a:lnTo>
                <a:lnTo>
                  <a:pt x="649" y="262"/>
                </a:lnTo>
                <a:lnTo>
                  <a:pt x="662" y="258"/>
                </a:lnTo>
                <a:lnTo>
                  <a:pt x="675" y="255"/>
                </a:lnTo>
                <a:lnTo>
                  <a:pt x="688" y="253"/>
                </a:lnTo>
                <a:lnTo>
                  <a:pt x="702" y="249"/>
                </a:lnTo>
                <a:lnTo>
                  <a:pt x="715" y="247"/>
                </a:lnTo>
                <a:lnTo>
                  <a:pt x="728" y="247"/>
                </a:lnTo>
                <a:lnTo>
                  <a:pt x="744" y="247"/>
                </a:lnTo>
                <a:lnTo>
                  <a:pt x="755" y="247"/>
                </a:lnTo>
                <a:lnTo>
                  <a:pt x="766" y="245"/>
                </a:lnTo>
                <a:lnTo>
                  <a:pt x="776" y="245"/>
                </a:lnTo>
                <a:lnTo>
                  <a:pt x="785" y="245"/>
                </a:lnTo>
                <a:lnTo>
                  <a:pt x="793" y="245"/>
                </a:lnTo>
                <a:lnTo>
                  <a:pt x="799" y="245"/>
                </a:lnTo>
                <a:lnTo>
                  <a:pt x="801" y="245"/>
                </a:lnTo>
                <a:lnTo>
                  <a:pt x="804" y="247"/>
                </a:lnTo>
                <a:lnTo>
                  <a:pt x="803" y="247"/>
                </a:lnTo>
                <a:lnTo>
                  <a:pt x="801" y="253"/>
                </a:lnTo>
                <a:lnTo>
                  <a:pt x="799" y="260"/>
                </a:lnTo>
                <a:lnTo>
                  <a:pt x="799" y="272"/>
                </a:lnTo>
                <a:lnTo>
                  <a:pt x="797" y="285"/>
                </a:lnTo>
                <a:lnTo>
                  <a:pt x="801" y="302"/>
                </a:lnTo>
                <a:lnTo>
                  <a:pt x="804" y="310"/>
                </a:lnTo>
                <a:lnTo>
                  <a:pt x="810" y="319"/>
                </a:lnTo>
                <a:lnTo>
                  <a:pt x="814" y="329"/>
                </a:lnTo>
                <a:lnTo>
                  <a:pt x="823" y="340"/>
                </a:lnTo>
                <a:lnTo>
                  <a:pt x="831" y="348"/>
                </a:lnTo>
                <a:lnTo>
                  <a:pt x="841" y="357"/>
                </a:lnTo>
                <a:lnTo>
                  <a:pt x="852" y="367"/>
                </a:lnTo>
                <a:lnTo>
                  <a:pt x="863" y="378"/>
                </a:lnTo>
                <a:lnTo>
                  <a:pt x="877" y="386"/>
                </a:lnTo>
                <a:lnTo>
                  <a:pt x="890" y="397"/>
                </a:lnTo>
                <a:lnTo>
                  <a:pt x="901" y="405"/>
                </a:lnTo>
                <a:lnTo>
                  <a:pt x="915" y="416"/>
                </a:lnTo>
                <a:lnTo>
                  <a:pt x="924" y="424"/>
                </a:lnTo>
                <a:lnTo>
                  <a:pt x="936" y="431"/>
                </a:lnTo>
                <a:lnTo>
                  <a:pt x="945" y="437"/>
                </a:lnTo>
                <a:lnTo>
                  <a:pt x="955" y="443"/>
                </a:lnTo>
                <a:lnTo>
                  <a:pt x="962" y="445"/>
                </a:lnTo>
                <a:lnTo>
                  <a:pt x="968" y="450"/>
                </a:lnTo>
                <a:lnTo>
                  <a:pt x="972" y="452"/>
                </a:lnTo>
                <a:lnTo>
                  <a:pt x="974" y="454"/>
                </a:lnTo>
                <a:lnTo>
                  <a:pt x="972" y="450"/>
                </a:lnTo>
                <a:lnTo>
                  <a:pt x="972" y="445"/>
                </a:lnTo>
                <a:lnTo>
                  <a:pt x="970" y="437"/>
                </a:lnTo>
                <a:lnTo>
                  <a:pt x="968" y="424"/>
                </a:lnTo>
                <a:lnTo>
                  <a:pt x="964" y="409"/>
                </a:lnTo>
                <a:lnTo>
                  <a:pt x="964" y="391"/>
                </a:lnTo>
                <a:lnTo>
                  <a:pt x="964" y="374"/>
                </a:lnTo>
                <a:lnTo>
                  <a:pt x="964" y="355"/>
                </a:lnTo>
                <a:lnTo>
                  <a:pt x="964" y="334"/>
                </a:lnTo>
                <a:lnTo>
                  <a:pt x="966" y="313"/>
                </a:lnTo>
                <a:lnTo>
                  <a:pt x="968" y="291"/>
                </a:lnTo>
                <a:lnTo>
                  <a:pt x="974" y="272"/>
                </a:lnTo>
                <a:lnTo>
                  <a:pt x="979" y="249"/>
                </a:lnTo>
                <a:lnTo>
                  <a:pt x="991" y="228"/>
                </a:lnTo>
                <a:lnTo>
                  <a:pt x="1000" y="211"/>
                </a:lnTo>
                <a:lnTo>
                  <a:pt x="1015" y="196"/>
                </a:lnTo>
                <a:lnTo>
                  <a:pt x="1029" y="179"/>
                </a:lnTo>
                <a:lnTo>
                  <a:pt x="1048" y="167"/>
                </a:lnTo>
                <a:lnTo>
                  <a:pt x="1069" y="156"/>
                </a:lnTo>
                <a:lnTo>
                  <a:pt x="1092" y="148"/>
                </a:lnTo>
                <a:lnTo>
                  <a:pt x="1114" y="141"/>
                </a:lnTo>
                <a:lnTo>
                  <a:pt x="1141" y="137"/>
                </a:lnTo>
                <a:lnTo>
                  <a:pt x="1168" y="133"/>
                </a:lnTo>
                <a:lnTo>
                  <a:pt x="1196" y="133"/>
                </a:lnTo>
                <a:lnTo>
                  <a:pt x="1223" y="131"/>
                </a:lnTo>
                <a:lnTo>
                  <a:pt x="1251" y="133"/>
                </a:lnTo>
                <a:lnTo>
                  <a:pt x="1280" y="133"/>
                </a:lnTo>
                <a:lnTo>
                  <a:pt x="1308" y="139"/>
                </a:lnTo>
                <a:lnTo>
                  <a:pt x="1337" y="141"/>
                </a:lnTo>
                <a:lnTo>
                  <a:pt x="1363" y="146"/>
                </a:lnTo>
                <a:lnTo>
                  <a:pt x="1390" y="152"/>
                </a:lnTo>
                <a:lnTo>
                  <a:pt x="1417" y="161"/>
                </a:lnTo>
                <a:lnTo>
                  <a:pt x="1438" y="169"/>
                </a:lnTo>
                <a:lnTo>
                  <a:pt x="1462" y="177"/>
                </a:lnTo>
                <a:lnTo>
                  <a:pt x="1483" y="186"/>
                </a:lnTo>
                <a:lnTo>
                  <a:pt x="1502" y="196"/>
                </a:lnTo>
                <a:lnTo>
                  <a:pt x="1519" y="207"/>
                </a:lnTo>
                <a:lnTo>
                  <a:pt x="1536" y="217"/>
                </a:lnTo>
                <a:lnTo>
                  <a:pt x="1552" y="228"/>
                </a:lnTo>
                <a:lnTo>
                  <a:pt x="1565" y="237"/>
                </a:lnTo>
                <a:lnTo>
                  <a:pt x="1576" y="247"/>
                </a:lnTo>
                <a:lnTo>
                  <a:pt x="1586" y="255"/>
                </a:lnTo>
                <a:lnTo>
                  <a:pt x="1594" y="262"/>
                </a:lnTo>
                <a:lnTo>
                  <a:pt x="1603" y="270"/>
                </a:lnTo>
                <a:lnTo>
                  <a:pt x="1611" y="279"/>
                </a:lnTo>
                <a:lnTo>
                  <a:pt x="1614" y="285"/>
                </a:lnTo>
                <a:lnTo>
                  <a:pt x="1613" y="285"/>
                </a:lnTo>
                <a:lnTo>
                  <a:pt x="1609" y="293"/>
                </a:lnTo>
                <a:lnTo>
                  <a:pt x="1603" y="304"/>
                </a:lnTo>
                <a:lnTo>
                  <a:pt x="1597" y="317"/>
                </a:lnTo>
                <a:lnTo>
                  <a:pt x="1594" y="325"/>
                </a:lnTo>
                <a:lnTo>
                  <a:pt x="1590" y="334"/>
                </a:lnTo>
                <a:lnTo>
                  <a:pt x="1588" y="342"/>
                </a:lnTo>
                <a:lnTo>
                  <a:pt x="1584" y="351"/>
                </a:lnTo>
                <a:lnTo>
                  <a:pt x="1582" y="361"/>
                </a:lnTo>
                <a:lnTo>
                  <a:pt x="1580" y="370"/>
                </a:lnTo>
                <a:lnTo>
                  <a:pt x="1580" y="380"/>
                </a:lnTo>
                <a:lnTo>
                  <a:pt x="1580" y="391"/>
                </a:lnTo>
                <a:lnTo>
                  <a:pt x="1580" y="399"/>
                </a:lnTo>
                <a:lnTo>
                  <a:pt x="1580" y="407"/>
                </a:lnTo>
                <a:lnTo>
                  <a:pt x="1582" y="416"/>
                </a:lnTo>
                <a:lnTo>
                  <a:pt x="1586" y="424"/>
                </a:lnTo>
                <a:lnTo>
                  <a:pt x="1590" y="431"/>
                </a:lnTo>
                <a:lnTo>
                  <a:pt x="1594" y="441"/>
                </a:lnTo>
                <a:lnTo>
                  <a:pt x="1599" y="448"/>
                </a:lnTo>
                <a:lnTo>
                  <a:pt x="1607" y="456"/>
                </a:lnTo>
                <a:lnTo>
                  <a:pt x="1613" y="462"/>
                </a:lnTo>
                <a:lnTo>
                  <a:pt x="1622" y="467"/>
                </a:lnTo>
                <a:lnTo>
                  <a:pt x="1630" y="471"/>
                </a:lnTo>
                <a:lnTo>
                  <a:pt x="1641" y="477"/>
                </a:lnTo>
                <a:lnTo>
                  <a:pt x="1649" y="481"/>
                </a:lnTo>
                <a:lnTo>
                  <a:pt x="1660" y="485"/>
                </a:lnTo>
                <a:lnTo>
                  <a:pt x="1673" y="488"/>
                </a:lnTo>
                <a:lnTo>
                  <a:pt x="1687" y="490"/>
                </a:lnTo>
                <a:lnTo>
                  <a:pt x="1698" y="490"/>
                </a:lnTo>
                <a:lnTo>
                  <a:pt x="1711" y="490"/>
                </a:lnTo>
                <a:lnTo>
                  <a:pt x="1727" y="490"/>
                </a:lnTo>
                <a:lnTo>
                  <a:pt x="1742" y="492"/>
                </a:lnTo>
                <a:lnTo>
                  <a:pt x="1755" y="490"/>
                </a:lnTo>
                <a:lnTo>
                  <a:pt x="1770" y="488"/>
                </a:lnTo>
                <a:lnTo>
                  <a:pt x="1784" y="488"/>
                </a:lnTo>
                <a:lnTo>
                  <a:pt x="1797" y="486"/>
                </a:lnTo>
                <a:lnTo>
                  <a:pt x="1810" y="483"/>
                </a:lnTo>
                <a:lnTo>
                  <a:pt x="1822" y="481"/>
                </a:lnTo>
                <a:lnTo>
                  <a:pt x="1831" y="479"/>
                </a:lnTo>
                <a:lnTo>
                  <a:pt x="1843" y="479"/>
                </a:lnTo>
                <a:lnTo>
                  <a:pt x="1854" y="475"/>
                </a:lnTo>
                <a:lnTo>
                  <a:pt x="1860" y="475"/>
                </a:lnTo>
                <a:lnTo>
                  <a:pt x="1858" y="473"/>
                </a:lnTo>
                <a:lnTo>
                  <a:pt x="1856" y="467"/>
                </a:lnTo>
                <a:lnTo>
                  <a:pt x="1848" y="458"/>
                </a:lnTo>
                <a:lnTo>
                  <a:pt x="1844" y="447"/>
                </a:lnTo>
                <a:lnTo>
                  <a:pt x="1837" y="431"/>
                </a:lnTo>
                <a:lnTo>
                  <a:pt x="1829" y="414"/>
                </a:lnTo>
                <a:lnTo>
                  <a:pt x="1824" y="395"/>
                </a:lnTo>
                <a:lnTo>
                  <a:pt x="1816" y="378"/>
                </a:lnTo>
                <a:lnTo>
                  <a:pt x="1806" y="357"/>
                </a:lnTo>
                <a:lnTo>
                  <a:pt x="1801" y="336"/>
                </a:lnTo>
                <a:lnTo>
                  <a:pt x="1793" y="317"/>
                </a:lnTo>
                <a:lnTo>
                  <a:pt x="1791" y="296"/>
                </a:lnTo>
                <a:lnTo>
                  <a:pt x="1786" y="277"/>
                </a:lnTo>
                <a:lnTo>
                  <a:pt x="1787" y="260"/>
                </a:lnTo>
                <a:lnTo>
                  <a:pt x="1787" y="245"/>
                </a:lnTo>
                <a:lnTo>
                  <a:pt x="1793" y="234"/>
                </a:lnTo>
                <a:lnTo>
                  <a:pt x="1799" y="220"/>
                </a:lnTo>
                <a:lnTo>
                  <a:pt x="1808" y="211"/>
                </a:lnTo>
                <a:lnTo>
                  <a:pt x="1820" y="203"/>
                </a:lnTo>
                <a:lnTo>
                  <a:pt x="1833" y="198"/>
                </a:lnTo>
                <a:lnTo>
                  <a:pt x="1846" y="194"/>
                </a:lnTo>
                <a:lnTo>
                  <a:pt x="1862" y="192"/>
                </a:lnTo>
                <a:lnTo>
                  <a:pt x="1877" y="190"/>
                </a:lnTo>
                <a:lnTo>
                  <a:pt x="1894" y="192"/>
                </a:lnTo>
                <a:lnTo>
                  <a:pt x="1909" y="192"/>
                </a:lnTo>
                <a:lnTo>
                  <a:pt x="1924" y="196"/>
                </a:lnTo>
                <a:lnTo>
                  <a:pt x="1936" y="196"/>
                </a:lnTo>
                <a:lnTo>
                  <a:pt x="1949" y="199"/>
                </a:lnTo>
                <a:lnTo>
                  <a:pt x="1957" y="201"/>
                </a:lnTo>
                <a:lnTo>
                  <a:pt x="1966" y="203"/>
                </a:lnTo>
                <a:lnTo>
                  <a:pt x="1970" y="203"/>
                </a:lnTo>
                <a:lnTo>
                  <a:pt x="1974" y="205"/>
                </a:lnTo>
                <a:lnTo>
                  <a:pt x="1970" y="203"/>
                </a:lnTo>
                <a:lnTo>
                  <a:pt x="1966" y="196"/>
                </a:lnTo>
                <a:lnTo>
                  <a:pt x="1960" y="186"/>
                </a:lnTo>
                <a:lnTo>
                  <a:pt x="1957" y="175"/>
                </a:lnTo>
                <a:lnTo>
                  <a:pt x="1957" y="165"/>
                </a:lnTo>
                <a:lnTo>
                  <a:pt x="1957" y="158"/>
                </a:lnTo>
                <a:lnTo>
                  <a:pt x="1957" y="148"/>
                </a:lnTo>
                <a:lnTo>
                  <a:pt x="1962" y="141"/>
                </a:lnTo>
                <a:lnTo>
                  <a:pt x="1966" y="129"/>
                </a:lnTo>
                <a:lnTo>
                  <a:pt x="1974" y="120"/>
                </a:lnTo>
                <a:lnTo>
                  <a:pt x="1981" y="108"/>
                </a:lnTo>
                <a:lnTo>
                  <a:pt x="1995" y="99"/>
                </a:lnTo>
                <a:lnTo>
                  <a:pt x="2006" y="85"/>
                </a:lnTo>
                <a:lnTo>
                  <a:pt x="2025" y="74"/>
                </a:lnTo>
                <a:lnTo>
                  <a:pt x="2044" y="61"/>
                </a:lnTo>
                <a:lnTo>
                  <a:pt x="2065" y="49"/>
                </a:lnTo>
                <a:lnTo>
                  <a:pt x="2088" y="38"/>
                </a:lnTo>
                <a:lnTo>
                  <a:pt x="2113" y="28"/>
                </a:lnTo>
                <a:lnTo>
                  <a:pt x="2137" y="19"/>
                </a:lnTo>
                <a:lnTo>
                  <a:pt x="2164" y="11"/>
                </a:lnTo>
                <a:lnTo>
                  <a:pt x="2189" y="6"/>
                </a:lnTo>
                <a:lnTo>
                  <a:pt x="2217" y="0"/>
                </a:lnTo>
                <a:lnTo>
                  <a:pt x="2246" y="0"/>
                </a:lnTo>
                <a:lnTo>
                  <a:pt x="2274" y="0"/>
                </a:lnTo>
                <a:lnTo>
                  <a:pt x="2301" y="2"/>
                </a:lnTo>
                <a:lnTo>
                  <a:pt x="2327" y="9"/>
                </a:lnTo>
                <a:lnTo>
                  <a:pt x="2354" y="19"/>
                </a:lnTo>
                <a:lnTo>
                  <a:pt x="2381" y="32"/>
                </a:lnTo>
                <a:lnTo>
                  <a:pt x="2404" y="47"/>
                </a:lnTo>
                <a:lnTo>
                  <a:pt x="2426" y="68"/>
                </a:lnTo>
                <a:lnTo>
                  <a:pt x="2447" y="89"/>
                </a:lnTo>
                <a:lnTo>
                  <a:pt x="2466" y="114"/>
                </a:lnTo>
                <a:lnTo>
                  <a:pt x="2485" y="139"/>
                </a:lnTo>
                <a:lnTo>
                  <a:pt x="2502" y="163"/>
                </a:lnTo>
                <a:lnTo>
                  <a:pt x="2518" y="190"/>
                </a:lnTo>
                <a:lnTo>
                  <a:pt x="2533" y="218"/>
                </a:lnTo>
                <a:lnTo>
                  <a:pt x="2544" y="241"/>
                </a:lnTo>
                <a:lnTo>
                  <a:pt x="2556" y="266"/>
                </a:lnTo>
                <a:lnTo>
                  <a:pt x="2565" y="287"/>
                </a:lnTo>
                <a:lnTo>
                  <a:pt x="2575" y="308"/>
                </a:lnTo>
                <a:lnTo>
                  <a:pt x="2578" y="323"/>
                </a:lnTo>
                <a:lnTo>
                  <a:pt x="2584" y="336"/>
                </a:lnTo>
                <a:lnTo>
                  <a:pt x="2588" y="342"/>
                </a:lnTo>
                <a:lnTo>
                  <a:pt x="2588" y="348"/>
                </a:lnTo>
                <a:lnTo>
                  <a:pt x="2723" y="317"/>
                </a:lnTo>
                <a:lnTo>
                  <a:pt x="2746" y="99"/>
                </a:lnTo>
                <a:lnTo>
                  <a:pt x="2748" y="101"/>
                </a:lnTo>
                <a:lnTo>
                  <a:pt x="2761" y="112"/>
                </a:lnTo>
                <a:lnTo>
                  <a:pt x="2769" y="120"/>
                </a:lnTo>
                <a:lnTo>
                  <a:pt x="2776" y="129"/>
                </a:lnTo>
                <a:lnTo>
                  <a:pt x="2788" y="139"/>
                </a:lnTo>
                <a:lnTo>
                  <a:pt x="2799" y="152"/>
                </a:lnTo>
                <a:lnTo>
                  <a:pt x="2809" y="163"/>
                </a:lnTo>
                <a:lnTo>
                  <a:pt x="2820" y="179"/>
                </a:lnTo>
                <a:lnTo>
                  <a:pt x="2829" y="194"/>
                </a:lnTo>
                <a:lnTo>
                  <a:pt x="2841" y="211"/>
                </a:lnTo>
                <a:lnTo>
                  <a:pt x="2848" y="228"/>
                </a:lnTo>
                <a:lnTo>
                  <a:pt x="2858" y="245"/>
                </a:lnTo>
                <a:lnTo>
                  <a:pt x="2866" y="264"/>
                </a:lnTo>
                <a:lnTo>
                  <a:pt x="2871" y="285"/>
                </a:lnTo>
                <a:lnTo>
                  <a:pt x="2873" y="302"/>
                </a:lnTo>
                <a:lnTo>
                  <a:pt x="2875" y="319"/>
                </a:lnTo>
                <a:lnTo>
                  <a:pt x="2875" y="338"/>
                </a:lnTo>
                <a:lnTo>
                  <a:pt x="2875" y="357"/>
                </a:lnTo>
                <a:lnTo>
                  <a:pt x="2871" y="374"/>
                </a:lnTo>
                <a:lnTo>
                  <a:pt x="2869" y="391"/>
                </a:lnTo>
                <a:lnTo>
                  <a:pt x="2866" y="409"/>
                </a:lnTo>
                <a:lnTo>
                  <a:pt x="2862" y="426"/>
                </a:lnTo>
                <a:lnTo>
                  <a:pt x="2856" y="439"/>
                </a:lnTo>
                <a:lnTo>
                  <a:pt x="2852" y="454"/>
                </a:lnTo>
                <a:lnTo>
                  <a:pt x="2847" y="466"/>
                </a:lnTo>
                <a:lnTo>
                  <a:pt x="2845" y="477"/>
                </a:lnTo>
                <a:lnTo>
                  <a:pt x="2839" y="485"/>
                </a:lnTo>
                <a:lnTo>
                  <a:pt x="2837" y="492"/>
                </a:lnTo>
                <a:lnTo>
                  <a:pt x="2835" y="494"/>
                </a:lnTo>
                <a:lnTo>
                  <a:pt x="2835" y="498"/>
                </a:lnTo>
                <a:lnTo>
                  <a:pt x="2839" y="498"/>
                </a:lnTo>
                <a:lnTo>
                  <a:pt x="2848" y="500"/>
                </a:lnTo>
                <a:lnTo>
                  <a:pt x="2854" y="500"/>
                </a:lnTo>
                <a:lnTo>
                  <a:pt x="2866" y="500"/>
                </a:lnTo>
                <a:lnTo>
                  <a:pt x="2873" y="500"/>
                </a:lnTo>
                <a:lnTo>
                  <a:pt x="2885" y="502"/>
                </a:lnTo>
                <a:lnTo>
                  <a:pt x="2894" y="502"/>
                </a:lnTo>
                <a:lnTo>
                  <a:pt x="2905" y="502"/>
                </a:lnTo>
                <a:lnTo>
                  <a:pt x="2917" y="502"/>
                </a:lnTo>
                <a:lnTo>
                  <a:pt x="2930" y="504"/>
                </a:lnTo>
                <a:lnTo>
                  <a:pt x="2942" y="502"/>
                </a:lnTo>
                <a:lnTo>
                  <a:pt x="2955" y="500"/>
                </a:lnTo>
                <a:lnTo>
                  <a:pt x="2966" y="500"/>
                </a:lnTo>
                <a:lnTo>
                  <a:pt x="2980" y="498"/>
                </a:lnTo>
                <a:lnTo>
                  <a:pt x="2989" y="492"/>
                </a:lnTo>
                <a:lnTo>
                  <a:pt x="2999" y="488"/>
                </a:lnTo>
                <a:lnTo>
                  <a:pt x="3008" y="481"/>
                </a:lnTo>
                <a:lnTo>
                  <a:pt x="3018" y="477"/>
                </a:lnTo>
                <a:lnTo>
                  <a:pt x="3033" y="466"/>
                </a:lnTo>
                <a:lnTo>
                  <a:pt x="3048" y="454"/>
                </a:lnTo>
                <a:lnTo>
                  <a:pt x="3056" y="441"/>
                </a:lnTo>
                <a:lnTo>
                  <a:pt x="3065" y="431"/>
                </a:lnTo>
                <a:lnTo>
                  <a:pt x="3069" y="426"/>
                </a:lnTo>
                <a:lnTo>
                  <a:pt x="3073" y="424"/>
                </a:lnTo>
                <a:lnTo>
                  <a:pt x="3075" y="424"/>
                </a:lnTo>
                <a:lnTo>
                  <a:pt x="3086" y="426"/>
                </a:lnTo>
                <a:lnTo>
                  <a:pt x="3092" y="426"/>
                </a:lnTo>
                <a:lnTo>
                  <a:pt x="3103" y="428"/>
                </a:lnTo>
                <a:lnTo>
                  <a:pt x="3111" y="429"/>
                </a:lnTo>
                <a:lnTo>
                  <a:pt x="3124" y="433"/>
                </a:lnTo>
                <a:lnTo>
                  <a:pt x="3132" y="435"/>
                </a:lnTo>
                <a:lnTo>
                  <a:pt x="3143" y="439"/>
                </a:lnTo>
                <a:lnTo>
                  <a:pt x="3155" y="443"/>
                </a:lnTo>
                <a:lnTo>
                  <a:pt x="3166" y="448"/>
                </a:lnTo>
                <a:lnTo>
                  <a:pt x="3174" y="452"/>
                </a:lnTo>
                <a:lnTo>
                  <a:pt x="3185" y="460"/>
                </a:lnTo>
                <a:lnTo>
                  <a:pt x="3193" y="467"/>
                </a:lnTo>
                <a:lnTo>
                  <a:pt x="3200" y="475"/>
                </a:lnTo>
                <a:lnTo>
                  <a:pt x="3206" y="483"/>
                </a:lnTo>
                <a:lnTo>
                  <a:pt x="3212" y="492"/>
                </a:lnTo>
                <a:lnTo>
                  <a:pt x="3213" y="502"/>
                </a:lnTo>
                <a:lnTo>
                  <a:pt x="3217" y="513"/>
                </a:lnTo>
                <a:lnTo>
                  <a:pt x="3219" y="524"/>
                </a:lnTo>
                <a:lnTo>
                  <a:pt x="3219" y="534"/>
                </a:lnTo>
                <a:lnTo>
                  <a:pt x="3219" y="545"/>
                </a:lnTo>
                <a:lnTo>
                  <a:pt x="3221" y="557"/>
                </a:lnTo>
                <a:lnTo>
                  <a:pt x="3219" y="564"/>
                </a:lnTo>
                <a:lnTo>
                  <a:pt x="3219" y="574"/>
                </a:lnTo>
                <a:lnTo>
                  <a:pt x="3217" y="581"/>
                </a:lnTo>
                <a:lnTo>
                  <a:pt x="3217" y="589"/>
                </a:lnTo>
                <a:lnTo>
                  <a:pt x="3215" y="600"/>
                </a:lnTo>
                <a:lnTo>
                  <a:pt x="3215" y="604"/>
                </a:lnTo>
                <a:lnTo>
                  <a:pt x="3219" y="606"/>
                </a:lnTo>
                <a:lnTo>
                  <a:pt x="3225" y="608"/>
                </a:lnTo>
                <a:lnTo>
                  <a:pt x="3236" y="612"/>
                </a:lnTo>
                <a:lnTo>
                  <a:pt x="3244" y="614"/>
                </a:lnTo>
                <a:lnTo>
                  <a:pt x="3257" y="619"/>
                </a:lnTo>
                <a:lnTo>
                  <a:pt x="3271" y="625"/>
                </a:lnTo>
                <a:lnTo>
                  <a:pt x="3288" y="633"/>
                </a:lnTo>
                <a:lnTo>
                  <a:pt x="3301" y="637"/>
                </a:lnTo>
                <a:lnTo>
                  <a:pt x="3320" y="644"/>
                </a:lnTo>
                <a:lnTo>
                  <a:pt x="3337" y="650"/>
                </a:lnTo>
                <a:lnTo>
                  <a:pt x="3356" y="657"/>
                </a:lnTo>
                <a:lnTo>
                  <a:pt x="3373" y="663"/>
                </a:lnTo>
                <a:lnTo>
                  <a:pt x="3392" y="669"/>
                </a:lnTo>
                <a:lnTo>
                  <a:pt x="3411" y="675"/>
                </a:lnTo>
                <a:lnTo>
                  <a:pt x="3430" y="682"/>
                </a:lnTo>
                <a:lnTo>
                  <a:pt x="3445" y="686"/>
                </a:lnTo>
                <a:lnTo>
                  <a:pt x="3463" y="692"/>
                </a:lnTo>
                <a:lnTo>
                  <a:pt x="3478" y="697"/>
                </a:lnTo>
                <a:lnTo>
                  <a:pt x="3493" y="705"/>
                </a:lnTo>
                <a:lnTo>
                  <a:pt x="3506" y="711"/>
                </a:lnTo>
                <a:lnTo>
                  <a:pt x="3522" y="718"/>
                </a:lnTo>
                <a:lnTo>
                  <a:pt x="3533" y="724"/>
                </a:lnTo>
                <a:lnTo>
                  <a:pt x="3544" y="732"/>
                </a:lnTo>
                <a:lnTo>
                  <a:pt x="3552" y="737"/>
                </a:lnTo>
                <a:lnTo>
                  <a:pt x="3560" y="743"/>
                </a:lnTo>
                <a:lnTo>
                  <a:pt x="3565" y="749"/>
                </a:lnTo>
                <a:lnTo>
                  <a:pt x="3569" y="756"/>
                </a:lnTo>
                <a:lnTo>
                  <a:pt x="3567" y="768"/>
                </a:lnTo>
                <a:lnTo>
                  <a:pt x="3560" y="779"/>
                </a:lnTo>
                <a:lnTo>
                  <a:pt x="3546" y="785"/>
                </a:lnTo>
                <a:lnTo>
                  <a:pt x="3535" y="789"/>
                </a:lnTo>
                <a:lnTo>
                  <a:pt x="3520" y="792"/>
                </a:lnTo>
                <a:lnTo>
                  <a:pt x="3503" y="798"/>
                </a:lnTo>
                <a:lnTo>
                  <a:pt x="3483" y="800"/>
                </a:lnTo>
                <a:lnTo>
                  <a:pt x="3463" y="804"/>
                </a:lnTo>
                <a:lnTo>
                  <a:pt x="3440" y="810"/>
                </a:lnTo>
                <a:lnTo>
                  <a:pt x="3419" y="813"/>
                </a:lnTo>
                <a:lnTo>
                  <a:pt x="3394" y="817"/>
                </a:lnTo>
                <a:lnTo>
                  <a:pt x="3369" y="819"/>
                </a:lnTo>
                <a:lnTo>
                  <a:pt x="3345" y="823"/>
                </a:lnTo>
                <a:lnTo>
                  <a:pt x="3324" y="829"/>
                </a:lnTo>
                <a:lnTo>
                  <a:pt x="3299" y="830"/>
                </a:lnTo>
                <a:lnTo>
                  <a:pt x="3276" y="836"/>
                </a:lnTo>
                <a:lnTo>
                  <a:pt x="3255" y="840"/>
                </a:lnTo>
                <a:lnTo>
                  <a:pt x="3238" y="846"/>
                </a:lnTo>
                <a:lnTo>
                  <a:pt x="3219" y="849"/>
                </a:lnTo>
                <a:lnTo>
                  <a:pt x="3200" y="855"/>
                </a:lnTo>
                <a:lnTo>
                  <a:pt x="3185" y="863"/>
                </a:lnTo>
                <a:lnTo>
                  <a:pt x="3172" y="868"/>
                </a:lnTo>
                <a:lnTo>
                  <a:pt x="3156" y="874"/>
                </a:lnTo>
                <a:lnTo>
                  <a:pt x="3143" y="882"/>
                </a:lnTo>
                <a:lnTo>
                  <a:pt x="3130" y="887"/>
                </a:lnTo>
                <a:lnTo>
                  <a:pt x="3118" y="893"/>
                </a:lnTo>
                <a:lnTo>
                  <a:pt x="3105" y="899"/>
                </a:lnTo>
                <a:lnTo>
                  <a:pt x="3094" y="906"/>
                </a:lnTo>
                <a:lnTo>
                  <a:pt x="3080" y="912"/>
                </a:lnTo>
                <a:lnTo>
                  <a:pt x="3069" y="920"/>
                </a:lnTo>
                <a:lnTo>
                  <a:pt x="3054" y="925"/>
                </a:lnTo>
                <a:lnTo>
                  <a:pt x="3042" y="933"/>
                </a:lnTo>
                <a:lnTo>
                  <a:pt x="3025" y="939"/>
                </a:lnTo>
                <a:lnTo>
                  <a:pt x="3010" y="946"/>
                </a:lnTo>
                <a:lnTo>
                  <a:pt x="2989" y="950"/>
                </a:lnTo>
                <a:lnTo>
                  <a:pt x="2968" y="956"/>
                </a:lnTo>
                <a:lnTo>
                  <a:pt x="2947" y="960"/>
                </a:lnTo>
                <a:lnTo>
                  <a:pt x="2924" y="963"/>
                </a:lnTo>
                <a:lnTo>
                  <a:pt x="2900" y="967"/>
                </a:lnTo>
                <a:lnTo>
                  <a:pt x="2877" y="971"/>
                </a:lnTo>
                <a:lnTo>
                  <a:pt x="2852" y="975"/>
                </a:lnTo>
                <a:lnTo>
                  <a:pt x="2828" y="979"/>
                </a:lnTo>
                <a:lnTo>
                  <a:pt x="2801" y="981"/>
                </a:lnTo>
                <a:lnTo>
                  <a:pt x="2776" y="983"/>
                </a:lnTo>
                <a:lnTo>
                  <a:pt x="2751" y="983"/>
                </a:lnTo>
                <a:lnTo>
                  <a:pt x="2727" y="984"/>
                </a:lnTo>
                <a:lnTo>
                  <a:pt x="2702" y="983"/>
                </a:lnTo>
                <a:lnTo>
                  <a:pt x="2681" y="983"/>
                </a:lnTo>
                <a:lnTo>
                  <a:pt x="2656" y="983"/>
                </a:lnTo>
                <a:lnTo>
                  <a:pt x="2637" y="983"/>
                </a:lnTo>
                <a:lnTo>
                  <a:pt x="2616" y="977"/>
                </a:lnTo>
                <a:lnTo>
                  <a:pt x="2597" y="975"/>
                </a:lnTo>
                <a:lnTo>
                  <a:pt x="2578" y="971"/>
                </a:lnTo>
                <a:lnTo>
                  <a:pt x="2561" y="969"/>
                </a:lnTo>
                <a:lnTo>
                  <a:pt x="2546" y="963"/>
                </a:lnTo>
                <a:lnTo>
                  <a:pt x="2533" y="960"/>
                </a:lnTo>
                <a:lnTo>
                  <a:pt x="2519" y="956"/>
                </a:lnTo>
                <a:lnTo>
                  <a:pt x="2510" y="950"/>
                </a:lnTo>
                <a:lnTo>
                  <a:pt x="2499" y="946"/>
                </a:lnTo>
                <a:lnTo>
                  <a:pt x="2489" y="943"/>
                </a:lnTo>
                <a:lnTo>
                  <a:pt x="2480" y="939"/>
                </a:lnTo>
                <a:lnTo>
                  <a:pt x="2476" y="937"/>
                </a:lnTo>
                <a:lnTo>
                  <a:pt x="2466" y="931"/>
                </a:lnTo>
                <a:lnTo>
                  <a:pt x="2462" y="931"/>
                </a:lnTo>
                <a:lnTo>
                  <a:pt x="2461" y="931"/>
                </a:lnTo>
                <a:lnTo>
                  <a:pt x="2453" y="933"/>
                </a:lnTo>
                <a:lnTo>
                  <a:pt x="2445" y="937"/>
                </a:lnTo>
                <a:lnTo>
                  <a:pt x="2434" y="943"/>
                </a:lnTo>
                <a:lnTo>
                  <a:pt x="2421" y="946"/>
                </a:lnTo>
                <a:lnTo>
                  <a:pt x="2405" y="952"/>
                </a:lnTo>
                <a:lnTo>
                  <a:pt x="2392" y="958"/>
                </a:lnTo>
                <a:lnTo>
                  <a:pt x="2373" y="963"/>
                </a:lnTo>
                <a:lnTo>
                  <a:pt x="2354" y="967"/>
                </a:lnTo>
                <a:lnTo>
                  <a:pt x="2331" y="971"/>
                </a:lnTo>
                <a:lnTo>
                  <a:pt x="2310" y="977"/>
                </a:lnTo>
                <a:lnTo>
                  <a:pt x="2288" y="977"/>
                </a:lnTo>
                <a:lnTo>
                  <a:pt x="2265" y="981"/>
                </a:lnTo>
                <a:lnTo>
                  <a:pt x="2240" y="981"/>
                </a:lnTo>
                <a:lnTo>
                  <a:pt x="2215" y="983"/>
                </a:lnTo>
                <a:lnTo>
                  <a:pt x="2189" y="977"/>
                </a:lnTo>
                <a:lnTo>
                  <a:pt x="2162" y="975"/>
                </a:lnTo>
                <a:lnTo>
                  <a:pt x="2135" y="969"/>
                </a:lnTo>
                <a:lnTo>
                  <a:pt x="2111" y="965"/>
                </a:lnTo>
                <a:lnTo>
                  <a:pt x="2084" y="958"/>
                </a:lnTo>
                <a:lnTo>
                  <a:pt x="2059" y="952"/>
                </a:lnTo>
                <a:lnTo>
                  <a:pt x="2037" y="944"/>
                </a:lnTo>
                <a:lnTo>
                  <a:pt x="2014" y="939"/>
                </a:lnTo>
                <a:lnTo>
                  <a:pt x="1993" y="931"/>
                </a:lnTo>
                <a:lnTo>
                  <a:pt x="1974" y="925"/>
                </a:lnTo>
                <a:lnTo>
                  <a:pt x="1957" y="918"/>
                </a:lnTo>
                <a:lnTo>
                  <a:pt x="1943" y="912"/>
                </a:lnTo>
                <a:lnTo>
                  <a:pt x="1930" y="908"/>
                </a:lnTo>
                <a:lnTo>
                  <a:pt x="1922" y="906"/>
                </a:lnTo>
                <a:lnTo>
                  <a:pt x="1917" y="903"/>
                </a:lnTo>
                <a:lnTo>
                  <a:pt x="1913" y="903"/>
                </a:lnTo>
                <a:lnTo>
                  <a:pt x="1909" y="905"/>
                </a:lnTo>
                <a:lnTo>
                  <a:pt x="1902" y="906"/>
                </a:lnTo>
                <a:lnTo>
                  <a:pt x="1894" y="910"/>
                </a:lnTo>
                <a:lnTo>
                  <a:pt x="1883" y="914"/>
                </a:lnTo>
                <a:lnTo>
                  <a:pt x="1871" y="918"/>
                </a:lnTo>
                <a:lnTo>
                  <a:pt x="1856" y="925"/>
                </a:lnTo>
                <a:lnTo>
                  <a:pt x="1843" y="931"/>
                </a:lnTo>
                <a:lnTo>
                  <a:pt x="1824" y="937"/>
                </a:lnTo>
                <a:lnTo>
                  <a:pt x="1805" y="944"/>
                </a:lnTo>
                <a:lnTo>
                  <a:pt x="1786" y="950"/>
                </a:lnTo>
                <a:lnTo>
                  <a:pt x="1767" y="958"/>
                </a:lnTo>
                <a:lnTo>
                  <a:pt x="1744" y="963"/>
                </a:lnTo>
                <a:lnTo>
                  <a:pt x="1723" y="969"/>
                </a:lnTo>
                <a:lnTo>
                  <a:pt x="1702" y="975"/>
                </a:lnTo>
                <a:lnTo>
                  <a:pt x="1681" y="983"/>
                </a:lnTo>
                <a:lnTo>
                  <a:pt x="1660" y="984"/>
                </a:lnTo>
                <a:lnTo>
                  <a:pt x="1637" y="988"/>
                </a:lnTo>
                <a:lnTo>
                  <a:pt x="1614" y="992"/>
                </a:lnTo>
                <a:lnTo>
                  <a:pt x="1594" y="996"/>
                </a:lnTo>
                <a:lnTo>
                  <a:pt x="1571" y="996"/>
                </a:lnTo>
                <a:lnTo>
                  <a:pt x="1550" y="998"/>
                </a:lnTo>
                <a:lnTo>
                  <a:pt x="1527" y="998"/>
                </a:lnTo>
                <a:lnTo>
                  <a:pt x="1508" y="1000"/>
                </a:lnTo>
                <a:lnTo>
                  <a:pt x="1485" y="998"/>
                </a:lnTo>
                <a:lnTo>
                  <a:pt x="1464" y="998"/>
                </a:lnTo>
                <a:lnTo>
                  <a:pt x="1441" y="996"/>
                </a:lnTo>
                <a:lnTo>
                  <a:pt x="1420" y="996"/>
                </a:lnTo>
                <a:lnTo>
                  <a:pt x="1396" y="992"/>
                </a:lnTo>
                <a:lnTo>
                  <a:pt x="1375" y="988"/>
                </a:lnTo>
                <a:lnTo>
                  <a:pt x="1350" y="984"/>
                </a:lnTo>
                <a:lnTo>
                  <a:pt x="1329" y="983"/>
                </a:lnTo>
                <a:lnTo>
                  <a:pt x="1304" y="977"/>
                </a:lnTo>
                <a:lnTo>
                  <a:pt x="1282" y="971"/>
                </a:lnTo>
                <a:lnTo>
                  <a:pt x="1259" y="965"/>
                </a:lnTo>
                <a:lnTo>
                  <a:pt x="1236" y="960"/>
                </a:lnTo>
                <a:lnTo>
                  <a:pt x="1213" y="952"/>
                </a:lnTo>
                <a:lnTo>
                  <a:pt x="1192" y="948"/>
                </a:lnTo>
                <a:lnTo>
                  <a:pt x="1173" y="941"/>
                </a:lnTo>
                <a:lnTo>
                  <a:pt x="1154" y="937"/>
                </a:lnTo>
                <a:lnTo>
                  <a:pt x="1135" y="929"/>
                </a:lnTo>
                <a:lnTo>
                  <a:pt x="1122" y="924"/>
                </a:lnTo>
                <a:lnTo>
                  <a:pt x="1107" y="918"/>
                </a:lnTo>
                <a:lnTo>
                  <a:pt x="1097" y="916"/>
                </a:lnTo>
                <a:lnTo>
                  <a:pt x="1086" y="912"/>
                </a:lnTo>
                <a:lnTo>
                  <a:pt x="1078" y="910"/>
                </a:lnTo>
                <a:lnTo>
                  <a:pt x="1074" y="908"/>
                </a:lnTo>
                <a:lnTo>
                  <a:pt x="1073" y="908"/>
                </a:lnTo>
                <a:lnTo>
                  <a:pt x="1067" y="910"/>
                </a:lnTo>
                <a:lnTo>
                  <a:pt x="1055" y="912"/>
                </a:lnTo>
                <a:lnTo>
                  <a:pt x="1042" y="914"/>
                </a:lnTo>
                <a:lnTo>
                  <a:pt x="1025" y="918"/>
                </a:lnTo>
                <a:lnTo>
                  <a:pt x="1006" y="920"/>
                </a:lnTo>
                <a:lnTo>
                  <a:pt x="983" y="924"/>
                </a:lnTo>
                <a:lnTo>
                  <a:pt x="960" y="925"/>
                </a:lnTo>
                <a:lnTo>
                  <a:pt x="934" y="927"/>
                </a:lnTo>
                <a:lnTo>
                  <a:pt x="905" y="929"/>
                </a:lnTo>
                <a:lnTo>
                  <a:pt x="877" y="929"/>
                </a:lnTo>
                <a:lnTo>
                  <a:pt x="846" y="931"/>
                </a:lnTo>
                <a:lnTo>
                  <a:pt x="816" y="929"/>
                </a:lnTo>
                <a:lnTo>
                  <a:pt x="785" y="927"/>
                </a:lnTo>
                <a:lnTo>
                  <a:pt x="755" y="924"/>
                </a:lnTo>
                <a:lnTo>
                  <a:pt x="725" y="918"/>
                </a:lnTo>
                <a:lnTo>
                  <a:pt x="692" y="908"/>
                </a:lnTo>
                <a:lnTo>
                  <a:pt x="662" y="899"/>
                </a:lnTo>
                <a:lnTo>
                  <a:pt x="630" y="887"/>
                </a:lnTo>
                <a:lnTo>
                  <a:pt x="603" y="874"/>
                </a:lnTo>
                <a:lnTo>
                  <a:pt x="574" y="861"/>
                </a:lnTo>
                <a:lnTo>
                  <a:pt x="548" y="848"/>
                </a:lnTo>
                <a:lnTo>
                  <a:pt x="523" y="832"/>
                </a:lnTo>
                <a:lnTo>
                  <a:pt x="500" y="819"/>
                </a:lnTo>
                <a:lnTo>
                  <a:pt x="477" y="804"/>
                </a:lnTo>
                <a:lnTo>
                  <a:pt x="458" y="792"/>
                </a:lnTo>
                <a:lnTo>
                  <a:pt x="441" y="779"/>
                </a:lnTo>
                <a:lnTo>
                  <a:pt x="428" y="772"/>
                </a:lnTo>
                <a:lnTo>
                  <a:pt x="417" y="762"/>
                </a:lnTo>
                <a:lnTo>
                  <a:pt x="409" y="756"/>
                </a:lnTo>
                <a:lnTo>
                  <a:pt x="403" y="753"/>
                </a:lnTo>
                <a:lnTo>
                  <a:pt x="399" y="753"/>
                </a:lnTo>
                <a:lnTo>
                  <a:pt x="396" y="753"/>
                </a:lnTo>
                <a:lnTo>
                  <a:pt x="388" y="754"/>
                </a:lnTo>
                <a:lnTo>
                  <a:pt x="380" y="754"/>
                </a:lnTo>
                <a:lnTo>
                  <a:pt x="369" y="754"/>
                </a:lnTo>
                <a:lnTo>
                  <a:pt x="356" y="758"/>
                </a:lnTo>
                <a:lnTo>
                  <a:pt x="340" y="760"/>
                </a:lnTo>
                <a:lnTo>
                  <a:pt x="327" y="762"/>
                </a:lnTo>
                <a:lnTo>
                  <a:pt x="308" y="764"/>
                </a:lnTo>
                <a:lnTo>
                  <a:pt x="289" y="766"/>
                </a:lnTo>
                <a:lnTo>
                  <a:pt x="270" y="766"/>
                </a:lnTo>
                <a:lnTo>
                  <a:pt x="251" y="768"/>
                </a:lnTo>
                <a:lnTo>
                  <a:pt x="232" y="768"/>
                </a:lnTo>
                <a:lnTo>
                  <a:pt x="213" y="768"/>
                </a:lnTo>
                <a:lnTo>
                  <a:pt x="192" y="768"/>
                </a:lnTo>
                <a:lnTo>
                  <a:pt x="175" y="768"/>
                </a:lnTo>
                <a:lnTo>
                  <a:pt x="154" y="764"/>
                </a:lnTo>
                <a:lnTo>
                  <a:pt x="137" y="760"/>
                </a:lnTo>
                <a:lnTo>
                  <a:pt x="120" y="758"/>
                </a:lnTo>
                <a:lnTo>
                  <a:pt x="105" y="754"/>
                </a:lnTo>
                <a:lnTo>
                  <a:pt x="88" y="751"/>
                </a:lnTo>
                <a:lnTo>
                  <a:pt x="74" y="747"/>
                </a:lnTo>
                <a:lnTo>
                  <a:pt x="63" y="741"/>
                </a:lnTo>
                <a:lnTo>
                  <a:pt x="51" y="737"/>
                </a:lnTo>
                <a:lnTo>
                  <a:pt x="38" y="734"/>
                </a:lnTo>
                <a:lnTo>
                  <a:pt x="31" y="730"/>
                </a:lnTo>
                <a:lnTo>
                  <a:pt x="21" y="726"/>
                </a:lnTo>
                <a:lnTo>
                  <a:pt x="17" y="722"/>
                </a:lnTo>
                <a:lnTo>
                  <a:pt x="6" y="716"/>
                </a:lnTo>
                <a:close/>
              </a:path>
            </a:pathLst>
          </a:custGeom>
          <a:solidFill>
            <a:srgbClr val="DDDDDD">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8" name="Freeform 10"/>
          <p:cNvSpPr>
            <a:spLocks/>
          </p:cNvSpPr>
          <p:nvPr/>
        </p:nvSpPr>
        <p:spPr bwMode="auto">
          <a:xfrm rot="16200000" flipH="1">
            <a:off x="3700463" y="4292600"/>
            <a:ext cx="3086100" cy="1127125"/>
          </a:xfrm>
          <a:custGeom>
            <a:avLst/>
            <a:gdLst>
              <a:gd name="T0" fmla="*/ 2147483647 w 3888"/>
              <a:gd name="T1" fmla="*/ 2147483647 h 1420"/>
              <a:gd name="T2" fmla="*/ 2147483647 w 3888"/>
              <a:gd name="T3" fmla="*/ 2147483647 h 1420"/>
              <a:gd name="T4" fmla="*/ 2147483647 w 3888"/>
              <a:gd name="T5" fmla="*/ 2147483647 h 1420"/>
              <a:gd name="T6" fmla="*/ 2147483647 w 3888"/>
              <a:gd name="T7" fmla="*/ 2147483647 h 1420"/>
              <a:gd name="T8" fmla="*/ 2147483647 w 3888"/>
              <a:gd name="T9" fmla="*/ 2147483647 h 1420"/>
              <a:gd name="T10" fmla="*/ 2147483647 w 3888"/>
              <a:gd name="T11" fmla="*/ 2147483647 h 1420"/>
              <a:gd name="T12" fmla="*/ 2147483647 w 3888"/>
              <a:gd name="T13" fmla="*/ 2147483647 h 1420"/>
              <a:gd name="T14" fmla="*/ 2147483647 w 3888"/>
              <a:gd name="T15" fmla="*/ 2147483647 h 1420"/>
              <a:gd name="T16" fmla="*/ 2147483647 w 3888"/>
              <a:gd name="T17" fmla="*/ 2147483647 h 1420"/>
              <a:gd name="T18" fmla="*/ 2147483647 w 3888"/>
              <a:gd name="T19" fmla="*/ 2147483647 h 1420"/>
              <a:gd name="T20" fmla="*/ 2147483647 w 3888"/>
              <a:gd name="T21" fmla="*/ 2147483647 h 1420"/>
              <a:gd name="T22" fmla="*/ 2147483647 w 3888"/>
              <a:gd name="T23" fmla="*/ 2147483647 h 1420"/>
              <a:gd name="T24" fmla="*/ 2147483647 w 3888"/>
              <a:gd name="T25" fmla="*/ 2147483647 h 1420"/>
              <a:gd name="T26" fmla="*/ 2147483647 w 3888"/>
              <a:gd name="T27" fmla="*/ 2147483647 h 1420"/>
              <a:gd name="T28" fmla="*/ 2147483647 w 3888"/>
              <a:gd name="T29" fmla="*/ 2147483647 h 1420"/>
              <a:gd name="T30" fmla="*/ 2147483647 w 3888"/>
              <a:gd name="T31" fmla="*/ 2147483647 h 1420"/>
              <a:gd name="T32" fmla="*/ 2147483647 w 3888"/>
              <a:gd name="T33" fmla="*/ 2147483647 h 1420"/>
              <a:gd name="T34" fmla="*/ 2147483647 w 3888"/>
              <a:gd name="T35" fmla="*/ 2147483647 h 1420"/>
              <a:gd name="T36" fmla="*/ 2147483647 w 3888"/>
              <a:gd name="T37" fmla="*/ 2147483647 h 1420"/>
              <a:gd name="T38" fmla="*/ 2147483647 w 3888"/>
              <a:gd name="T39" fmla="*/ 2147483647 h 1420"/>
              <a:gd name="T40" fmla="*/ 2147483647 w 3888"/>
              <a:gd name="T41" fmla="*/ 2147483647 h 1420"/>
              <a:gd name="T42" fmla="*/ 2147483647 w 3888"/>
              <a:gd name="T43" fmla="*/ 2147483647 h 1420"/>
              <a:gd name="T44" fmla="*/ 2147483647 w 3888"/>
              <a:gd name="T45" fmla="*/ 2147483647 h 1420"/>
              <a:gd name="T46" fmla="*/ 2147483647 w 3888"/>
              <a:gd name="T47" fmla="*/ 2147483647 h 1420"/>
              <a:gd name="T48" fmla="*/ 2147483647 w 3888"/>
              <a:gd name="T49" fmla="*/ 2147483647 h 1420"/>
              <a:gd name="T50" fmla="*/ 2147483647 w 3888"/>
              <a:gd name="T51" fmla="*/ 2147483647 h 1420"/>
              <a:gd name="T52" fmla="*/ 2147483647 w 3888"/>
              <a:gd name="T53" fmla="*/ 2147483647 h 1420"/>
              <a:gd name="T54" fmla="*/ 2147483647 w 3888"/>
              <a:gd name="T55" fmla="*/ 2147483647 h 1420"/>
              <a:gd name="T56" fmla="*/ 2147483647 w 3888"/>
              <a:gd name="T57" fmla="*/ 2147483647 h 1420"/>
              <a:gd name="T58" fmla="*/ 2147483647 w 3888"/>
              <a:gd name="T59" fmla="*/ 2147483647 h 1420"/>
              <a:gd name="T60" fmla="*/ 2147483647 w 3888"/>
              <a:gd name="T61" fmla="*/ 2147483647 h 1420"/>
              <a:gd name="T62" fmla="*/ 2147483647 w 3888"/>
              <a:gd name="T63" fmla="*/ 2147483647 h 1420"/>
              <a:gd name="T64" fmla="*/ 2147483647 w 3888"/>
              <a:gd name="T65" fmla="*/ 2147483647 h 1420"/>
              <a:gd name="T66" fmla="*/ 2147483647 w 3888"/>
              <a:gd name="T67" fmla="*/ 2147483647 h 1420"/>
              <a:gd name="T68" fmla="*/ 2147483647 w 3888"/>
              <a:gd name="T69" fmla="*/ 2147483647 h 1420"/>
              <a:gd name="T70" fmla="*/ 2147483647 w 3888"/>
              <a:gd name="T71" fmla="*/ 2147483647 h 1420"/>
              <a:gd name="T72" fmla="*/ 2147483647 w 3888"/>
              <a:gd name="T73" fmla="*/ 2147483647 h 1420"/>
              <a:gd name="T74" fmla="*/ 2147483647 w 3888"/>
              <a:gd name="T75" fmla="*/ 2147483647 h 1420"/>
              <a:gd name="T76" fmla="*/ 2147483647 w 3888"/>
              <a:gd name="T77" fmla="*/ 2147483647 h 1420"/>
              <a:gd name="T78" fmla="*/ 2147483647 w 3888"/>
              <a:gd name="T79" fmla="*/ 2147483647 h 1420"/>
              <a:gd name="T80" fmla="*/ 2147483647 w 3888"/>
              <a:gd name="T81" fmla="*/ 2147483647 h 1420"/>
              <a:gd name="T82" fmla="*/ 2147483647 w 3888"/>
              <a:gd name="T83" fmla="*/ 2147483647 h 1420"/>
              <a:gd name="T84" fmla="*/ 2147483647 w 3888"/>
              <a:gd name="T85" fmla="*/ 2147483647 h 1420"/>
              <a:gd name="T86" fmla="*/ 2147483647 w 3888"/>
              <a:gd name="T87" fmla="*/ 2147483647 h 1420"/>
              <a:gd name="T88" fmla="*/ 2147483647 w 3888"/>
              <a:gd name="T89" fmla="*/ 2147483647 h 1420"/>
              <a:gd name="T90" fmla="*/ 2147483647 w 3888"/>
              <a:gd name="T91" fmla="*/ 2147483647 h 1420"/>
              <a:gd name="T92" fmla="*/ 2147483647 w 3888"/>
              <a:gd name="T93" fmla="*/ 2147483647 h 1420"/>
              <a:gd name="T94" fmla="*/ 2147483647 w 3888"/>
              <a:gd name="T95" fmla="*/ 2147483647 h 1420"/>
              <a:gd name="T96" fmla="*/ 2147483647 w 3888"/>
              <a:gd name="T97" fmla="*/ 2147483647 h 1420"/>
              <a:gd name="T98" fmla="*/ 2147483647 w 3888"/>
              <a:gd name="T99" fmla="*/ 2147483647 h 1420"/>
              <a:gd name="T100" fmla="*/ 2147483647 w 3888"/>
              <a:gd name="T101" fmla="*/ 2147483647 h 1420"/>
              <a:gd name="T102" fmla="*/ 2147483647 w 3888"/>
              <a:gd name="T103" fmla="*/ 2147483647 h 1420"/>
              <a:gd name="T104" fmla="*/ 2147483647 w 3888"/>
              <a:gd name="T105" fmla="*/ 2147483647 h 1420"/>
              <a:gd name="T106" fmla="*/ 2147483647 w 3888"/>
              <a:gd name="T107" fmla="*/ 2147483647 h 1420"/>
              <a:gd name="T108" fmla="*/ 2147483647 w 3888"/>
              <a:gd name="T109" fmla="*/ 2147483647 h 1420"/>
              <a:gd name="T110" fmla="*/ 2147483647 w 3888"/>
              <a:gd name="T111" fmla="*/ 2147483647 h 1420"/>
              <a:gd name="T112" fmla="*/ 2147483647 w 3888"/>
              <a:gd name="T113" fmla="*/ 2147483647 h 1420"/>
              <a:gd name="T114" fmla="*/ 2147483647 w 3888"/>
              <a:gd name="T115" fmla="*/ 2147483647 h 1420"/>
              <a:gd name="T116" fmla="*/ 2147483647 w 3888"/>
              <a:gd name="T117" fmla="*/ 2147483647 h 1420"/>
              <a:gd name="T118" fmla="*/ 2147483647 w 3888"/>
              <a:gd name="T119" fmla="*/ 2147483647 h 1420"/>
              <a:gd name="T120" fmla="*/ 2147483647 w 3888"/>
              <a:gd name="T121" fmla="*/ 2147483647 h 1420"/>
              <a:gd name="T122" fmla="*/ 2147483647 w 3888"/>
              <a:gd name="T123" fmla="*/ 2147483647 h 14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88" h="1420">
                <a:moveTo>
                  <a:pt x="1928" y="462"/>
                </a:moveTo>
                <a:lnTo>
                  <a:pt x="1928" y="460"/>
                </a:lnTo>
                <a:lnTo>
                  <a:pt x="1926" y="452"/>
                </a:lnTo>
                <a:lnTo>
                  <a:pt x="1922" y="439"/>
                </a:lnTo>
                <a:lnTo>
                  <a:pt x="1922" y="426"/>
                </a:lnTo>
                <a:lnTo>
                  <a:pt x="1918" y="407"/>
                </a:lnTo>
                <a:lnTo>
                  <a:pt x="1916" y="388"/>
                </a:lnTo>
                <a:lnTo>
                  <a:pt x="1914" y="365"/>
                </a:lnTo>
                <a:lnTo>
                  <a:pt x="1916" y="340"/>
                </a:lnTo>
                <a:lnTo>
                  <a:pt x="1916" y="316"/>
                </a:lnTo>
                <a:lnTo>
                  <a:pt x="1922" y="289"/>
                </a:lnTo>
                <a:lnTo>
                  <a:pt x="1926" y="262"/>
                </a:lnTo>
                <a:lnTo>
                  <a:pt x="1935" y="238"/>
                </a:lnTo>
                <a:lnTo>
                  <a:pt x="1947" y="211"/>
                </a:lnTo>
                <a:lnTo>
                  <a:pt x="1960" y="188"/>
                </a:lnTo>
                <a:lnTo>
                  <a:pt x="1977" y="165"/>
                </a:lnTo>
                <a:lnTo>
                  <a:pt x="2002" y="148"/>
                </a:lnTo>
                <a:lnTo>
                  <a:pt x="2027" y="131"/>
                </a:lnTo>
                <a:lnTo>
                  <a:pt x="2055" y="118"/>
                </a:lnTo>
                <a:lnTo>
                  <a:pt x="2087" y="106"/>
                </a:lnTo>
                <a:lnTo>
                  <a:pt x="2123" y="99"/>
                </a:lnTo>
                <a:lnTo>
                  <a:pt x="2158" y="89"/>
                </a:lnTo>
                <a:lnTo>
                  <a:pt x="2194" y="86"/>
                </a:lnTo>
                <a:lnTo>
                  <a:pt x="2230" y="80"/>
                </a:lnTo>
                <a:lnTo>
                  <a:pt x="2268" y="80"/>
                </a:lnTo>
                <a:lnTo>
                  <a:pt x="2300" y="78"/>
                </a:lnTo>
                <a:lnTo>
                  <a:pt x="2331" y="78"/>
                </a:lnTo>
                <a:lnTo>
                  <a:pt x="2359" y="80"/>
                </a:lnTo>
                <a:lnTo>
                  <a:pt x="2386" y="80"/>
                </a:lnTo>
                <a:lnTo>
                  <a:pt x="2407" y="80"/>
                </a:lnTo>
                <a:lnTo>
                  <a:pt x="2422" y="82"/>
                </a:lnTo>
                <a:lnTo>
                  <a:pt x="2432" y="84"/>
                </a:lnTo>
                <a:lnTo>
                  <a:pt x="2437" y="86"/>
                </a:lnTo>
                <a:lnTo>
                  <a:pt x="2437" y="82"/>
                </a:lnTo>
                <a:lnTo>
                  <a:pt x="2443" y="80"/>
                </a:lnTo>
                <a:lnTo>
                  <a:pt x="2451" y="74"/>
                </a:lnTo>
                <a:lnTo>
                  <a:pt x="2464" y="68"/>
                </a:lnTo>
                <a:lnTo>
                  <a:pt x="2475" y="59"/>
                </a:lnTo>
                <a:lnTo>
                  <a:pt x="2492" y="49"/>
                </a:lnTo>
                <a:lnTo>
                  <a:pt x="2511" y="42"/>
                </a:lnTo>
                <a:lnTo>
                  <a:pt x="2532" y="34"/>
                </a:lnTo>
                <a:lnTo>
                  <a:pt x="2553" y="25"/>
                </a:lnTo>
                <a:lnTo>
                  <a:pt x="2578" y="17"/>
                </a:lnTo>
                <a:lnTo>
                  <a:pt x="2603" y="10"/>
                </a:lnTo>
                <a:lnTo>
                  <a:pt x="2631" y="6"/>
                </a:lnTo>
                <a:lnTo>
                  <a:pt x="2658" y="0"/>
                </a:lnTo>
                <a:lnTo>
                  <a:pt x="2686" y="0"/>
                </a:lnTo>
                <a:lnTo>
                  <a:pt x="2715" y="2"/>
                </a:lnTo>
                <a:lnTo>
                  <a:pt x="2745" y="8"/>
                </a:lnTo>
                <a:lnTo>
                  <a:pt x="2772" y="11"/>
                </a:lnTo>
                <a:lnTo>
                  <a:pt x="2798" y="23"/>
                </a:lnTo>
                <a:lnTo>
                  <a:pt x="2827" y="34"/>
                </a:lnTo>
                <a:lnTo>
                  <a:pt x="2856" y="49"/>
                </a:lnTo>
                <a:lnTo>
                  <a:pt x="2880" y="67"/>
                </a:lnTo>
                <a:lnTo>
                  <a:pt x="2905" y="87"/>
                </a:lnTo>
                <a:lnTo>
                  <a:pt x="2930" y="108"/>
                </a:lnTo>
                <a:lnTo>
                  <a:pt x="2952" y="133"/>
                </a:lnTo>
                <a:lnTo>
                  <a:pt x="2973" y="156"/>
                </a:lnTo>
                <a:lnTo>
                  <a:pt x="2992" y="182"/>
                </a:lnTo>
                <a:lnTo>
                  <a:pt x="3010" y="207"/>
                </a:lnTo>
                <a:lnTo>
                  <a:pt x="3027" y="238"/>
                </a:lnTo>
                <a:lnTo>
                  <a:pt x="3040" y="264"/>
                </a:lnTo>
                <a:lnTo>
                  <a:pt x="3053" y="293"/>
                </a:lnTo>
                <a:lnTo>
                  <a:pt x="3063" y="321"/>
                </a:lnTo>
                <a:lnTo>
                  <a:pt x="3070" y="350"/>
                </a:lnTo>
                <a:lnTo>
                  <a:pt x="3074" y="376"/>
                </a:lnTo>
                <a:lnTo>
                  <a:pt x="3076" y="403"/>
                </a:lnTo>
                <a:lnTo>
                  <a:pt x="3076" y="428"/>
                </a:lnTo>
                <a:lnTo>
                  <a:pt x="3076" y="452"/>
                </a:lnTo>
                <a:lnTo>
                  <a:pt x="3070" y="473"/>
                </a:lnTo>
                <a:lnTo>
                  <a:pt x="3067" y="498"/>
                </a:lnTo>
                <a:lnTo>
                  <a:pt x="3061" y="519"/>
                </a:lnTo>
                <a:lnTo>
                  <a:pt x="3055" y="538"/>
                </a:lnTo>
                <a:lnTo>
                  <a:pt x="3048" y="555"/>
                </a:lnTo>
                <a:lnTo>
                  <a:pt x="3040" y="570"/>
                </a:lnTo>
                <a:lnTo>
                  <a:pt x="3032" y="584"/>
                </a:lnTo>
                <a:lnTo>
                  <a:pt x="3029" y="597"/>
                </a:lnTo>
                <a:lnTo>
                  <a:pt x="3021" y="604"/>
                </a:lnTo>
                <a:lnTo>
                  <a:pt x="3019" y="612"/>
                </a:lnTo>
                <a:lnTo>
                  <a:pt x="3015" y="616"/>
                </a:lnTo>
                <a:lnTo>
                  <a:pt x="3015" y="620"/>
                </a:lnTo>
                <a:lnTo>
                  <a:pt x="3017" y="618"/>
                </a:lnTo>
                <a:lnTo>
                  <a:pt x="3025" y="616"/>
                </a:lnTo>
                <a:lnTo>
                  <a:pt x="3029" y="614"/>
                </a:lnTo>
                <a:lnTo>
                  <a:pt x="3036" y="614"/>
                </a:lnTo>
                <a:lnTo>
                  <a:pt x="3044" y="614"/>
                </a:lnTo>
                <a:lnTo>
                  <a:pt x="3051" y="614"/>
                </a:lnTo>
                <a:lnTo>
                  <a:pt x="3059" y="614"/>
                </a:lnTo>
                <a:lnTo>
                  <a:pt x="3068" y="614"/>
                </a:lnTo>
                <a:lnTo>
                  <a:pt x="3078" y="614"/>
                </a:lnTo>
                <a:lnTo>
                  <a:pt x="3089" y="616"/>
                </a:lnTo>
                <a:lnTo>
                  <a:pt x="3097" y="616"/>
                </a:lnTo>
                <a:lnTo>
                  <a:pt x="3108" y="620"/>
                </a:lnTo>
                <a:lnTo>
                  <a:pt x="3118" y="623"/>
                </a:lnTo>
                <a:lnTo>
                  <a:pt x="3127" y="629"/>
                </a:lnTo>
                <a:lnTo>
                  <a:pt x="3135" y="633"/>
                </a:lnTo>
                <a:lnTo>
                  <a:pt x="3145" y="639"/>
                </a:lnTo>
                <a:lnTo>
                  <a:pt x="3152" y="644"/>
                </a:lnTo>
                <a:lnTo>
                  <a:pt x="3162" y="652"/>
                </a:lnTo>
                <a:lnTo>
                  <a:pt x="3177" y="663"/>
                </a:lnTo>
                <a:lnTo>
                  <a:pt x="3188" y="679"/>
                </a:lnTo>
                <a:lnTo>
                  <a:pt x="3200" y="690"/>
                </a:lnTo>
                <a:lnTo>
                  <a:pt x="3207" y="701"/>
                </a:lnTo>
                <a:lnTo>
                  <a:pt x="3213" y="709"/>
                </a:lnTo>
                <a:lnTo>
                  <a:pt x="3215" y="715"/>
                </a:lnTo>
                <a:lnTo>
                  <a:pt x="3219" y="711"/>
                </a:lnTo>
                <a:lnTo>
                  <a:pt x="3228" y="705"/>
                </a:lnTo>
                <a:lnTo>
                  <a:pt x="3234" y="701"/>
                </a:lnTo>
                <a:lnTo>
                  <a:pt x="3245" y="698"/>
                </a:lnTo>
                <a:lnTo>
                  <a:pt x="3253" y="696"/>
                </a:lnTo>
                <a:lnTo>
                  <a:pt x="3266" y="692"/>
                </a:lnTo>
                <a:lnTo>
                  <a:pt x="3278" y="688"/>
                </a:lnTo>
                <a:lnTo>
                  <a:pt x="3291" y="686"/>
                </a:lnTo>
                <a:lnTo>
                  <a:pt x="3304" y="684"/>
                </a:lnTo>
                <a:lnTo>
                  <a:pt x="3318" y="684"/>
                </a:lnTo>
                <a:lnTo>
                  <a:pt x="3333" y="684"/>
                </a:lnTo>
                <a:lnTo>
                  <a:pt x="3348" y="688"/>
                </a:lnTo>
                <a:lnTo>
                  <a:pt x="3363" y="690"/>
                </a:lnTo>
                <a:lnTo>
                  <a:pt x="3378" y="698"/>
                </a:lnTo>
                <a:lnTo>
                  <a:pt x="3394" y="703"/>
                </a:lnTo>
                <a:lnTo>
                  <a:pt x="3409" y="715"/>
                </a:lnTo>
                <a:lnTo>
                  <a:pt x="3422" y="724"/>
                </a:lnTo>
                <a:lnTo>
                  <a:pt x="3437" y="737"/>
                </a:lnTo>
                <a:lnTo>
                  <a:pt x="3451" y="749"/>
                </a:lnTo>
                <a:lnTo>
                  <a:pt x="3464" y="764"/>
                </a:lnTo>
                <a:lnTo>
                  <a:pt x="3477" y="779"/>
                </a:lnTo>
                <a:lnTo>
                  <a:pt x="3492" y="796"/>
                </a:lnTo>
                <a:lnTo>
                  <a:pt x="3504" y="810"/>
                </a:lnTo>
                <a:lnTo>
                  <a:pt x="3515" y="829"/>
                </a:lnTo>
                <a:lnTo>
                  <a:pt x="3525" y="844"/>
                </a:lnTo>
                <a:lnTo>
                  <a:pt x="3536" y="861"/>
                </a:lnTo>
                <a:lnTo>
                  <a:pt x="3546" y="876"/>
                </a:lnTo>
                <a:lnTo>
                  <a:pt x="3555" y="893"/>
                </a:lnTo>
                <a:lnTo>
                  <a:pt x="3561" y="907"/>
                </a:lnTo>
                <a:lnTo>
                  <a:pt x="3570" y="922"/>
                </a:lnTo>
                <a:lnTo>
                  <a:pt x="3574" y="931"/>
                </a:lnTo>
                <a:lnTo>
                  <a:pt x="3580" y="943"/>
                </a:lnTo>
                <a:lnTo>
                  <a:pt x="3586" y="952"/>
                </a:lnTo>
                <a:lnTo>
                  <a:pt x="3589" y="962"/>
                </a:lnTo>
                <a:lnTo>
                  <a:pt x="3591" y="969"/>
                </a:lnTo>
                <a:lnTo>
                  <a:pt x="3593" y="977"/>
                </a:lnTo>
                <a:lnTo>
                  <a:pt x="3595" y="983"/>
                </a:lnTo>
                <a:lnTo>
                  <a:pt x="3599" y="988"/>
                </a:lnTo>
                <a:lnTo>
                  <a:pt x="3599" y="996"/>
                </a:lnTo>
                <a:lnTo>
                  <a:pt x="3599" y="1002"/>
                </a:lnTo>
                <a:lnTo>
                  <a:pt x="3599" y="1005"/>
                </a:lnTo>
                <a:lnTo>
                  <a:pt x="3599" y="1007"/>
                </a:lnTo>
                <a:lnTo>
                  <a:pt x="3607" y="1009"/>
                </a:lnTo>
                <a:lnTo>
                  <a:pt x="3618" y="1013"/>
                </a:lnTo>
                <a:lnTo>
                  <a:pt x="3633" y="1019"/>
                </a:lnTo>
                <a:lnTo>
                  <a:pt x="3650" y="1023"/>
                </a:lnTo>
                <a:lnTo>
                  <a:pt x="3671" y="1032"/>
                </a:lnTo>
                <a:lnTo>
                  <a:pt x="3694" y="1040"/>
                </a:lnTo>
                <a:lnTo>
                  <a:pt x="3719" y="1051"/>
                </a:lnTo>
                <a:lnTo>
                  <a:pt x="3742" y="1059"/>
                </a:lnTo>
                <a:lnTo>
                  <a:pt x="3766" y="1070"/>
                </a:lnTo>
                <a:lnTo>
                  <a:pt x="3789" y="1080"/>
                </a:lnTo>
                <a:lnTo>
                  <a:pt x="3812" y="1091"/>
                </a:lnTo>
                <a:lnTo>
                  <a:pt x="3833" y="1102"/>
                </a:lnTo>
                <a:lnTo>
                  <a:pt x="3850" y="1114"/>
                </a:lnTo>
                <a:lnTo>
                  <a:pt x="3865" y="1123"/>
                </a:lnTo>
                <a:lnTo>
                  <a:pt x="3877" y="1135"/>
                </a:lnTo>
                <a:lnTo>
                  <a:pt x="3884" y="1142"/>
                </a:lnTo>
                <a:lnTo>
                  <a:pt x="3888" y="1152"/>
                </a:lnTo>
                <a:lnTo>
                  <a:pt x="3888" y="1159"/>
                </a:lnTo>
                <a:lnTo>
                  <a:pt x="3886" y="1167"/>
                </a:lnTo>
                <a:lnTo>
                  <a:pt x="3877" y="1173"/>
                </a:lnTo>
                <a:lnTo>
                  <a:pt x="3869" y="1180"/>
                </a:lnTo>
                <a:lnTo>
                  <a:pt x="3858" y="1188"/>
                </a:lnTo>
                <a:lnTo>
                  <a:pt x="3844" y="1196"/>
                </a:lnTo>
                <a:lnTo>
                  <a:pt x="3827" y="1199"/>
                </a:lnTo>
                <a:lnTo>
                  <a:pt x="3808" y="1205"/>
                </a:lnTo>
                <a:lnTo>
                  <a:pt x="3787" y="1211"/>
                </a:lnTo>
                <a:lnTo>
                  <a:pt x="3766" y="1216"/>
                </a:lnTo>
                <a:lnTo>
                  <a:pt x="3743" y="1222"/>
                </a:lnTo>
                <a:lnTo>
                  <a:pt x="3719" y="1226"/>
                </a:lnTo>
                <a:lnTo>
                  <a:pt x="3694" y="1230"/>
                </a:lnTo>
                <a:lnTo>
                  <a:pt x="3671" y="1235"/>
                </a:lnTo>
                <a:lnTo>
                  <a:pt x="3645" y="1237"/>
                </a:lnTo>
                <a:lnTo>
                  <a:pt x="3618" y="1241"/>
                </a:lnTo>
                <a:lnTo>
                  <a:pt x="3593" y="1243"/>
                </a:lnTo>
                <a:lnTo>
                  <a:pt x="3569" y="1247"/>
                </a:lnTo>
                <a:lnTo>
                  <a:pt x="3544" y="1249"/>
                </a:lnTo>
                <a:lnTo>
                  <a:pt x="3523" y="1254"/>
                </a:lnTo>
                <a:lnTo>
                  <a:pt x="3498" y="1254"/>
                </a:lnTo>
                <a:lnTo>
                  <a:pt x="3481" y="1260"/>
                </a:lnTo>
                <a:lnTo>
                  <a:pt x="3460" y="1260"/>
                </a:lnTo>
                <a:lnTo>
                  <a:pt x="3441" y="1262"/>
                </a:lnTo>
                <a:lnTo>
                  <a:pt x="3426" y="1264"/>
                </a:lnTo>
                <a:lnTo>
                  <a:pt x="3415" y="1268"/>
                </a:lnTo>
                <a:lnTo>
                  <a:pt x="3403" y="1268"/>
                </a:lnTo>
                <a:lnTo>
                  <a:pt x="3397" y="1268"/>
                </a:lnTo>
                <a:lnTo>
                  <a:pt x="3392" y="1268"/>
                </a:lnTo>
                <a:lnTo>
                  <a:pt x="3392" y="1270"/>
                </a:lnTo>
                <a:lnTo>
                  <a:pt x="3386" y="1272"/>
                </a:lnTo>
                <a:lnTo>
                  <a:pt x="3378" y="1279"/>
                </a:lnTo>
                <a:lnTo>
                  <a:pt x="3373" y="1283"/>
                </a:lnTo>
                <a:lnTo>
                  <a:pt x="3365" y="1287"/>
                </a:lnTo>
                <a:lnTo>
                  <a:pt x="3356" y="1292"/>
                </a:lnTo>
                <a:lnTo>
                  <a:pt x="3346" y="1302"/>
                </a:lnTo>
                <a:lnTo>
                  <a:pt x="3331" y="1308"/>
                </a:lnTo>
                <a:lnTo>
                  <a:pt x="3318" y="1315"/>
                </a:lnTo>
                <a:lnTo>
                  <a:pt x="3300" y="1323"/>
                </a:lnTo>
                <a:lnTo>
                  <a:pt x="3285" y="1330"/>
                </a:lnTo>
                <a:lnTo>
                  <a:pt x="3264" y="1338"/>
                </a:lnTo>
                <a:lnTo>
                  <a:pt x="3241" y="1348"/>
                </a:lnTo>
                <a:lnTo>
                  <a:pt x="3219" y="1355"/>
                </a:lnTo>
                <a:lnTo>
                  <a:pt x="3194" y="1365"/>
                </a:lnTo>
                <a:lnTo>
                  <a:pt x="3164" y="1370"/>
                </a:lnTo>
                <a:lnTo>
                  <a:pt x="3133" y="1376"/>
                </a:lnTo>
                <a:lnTo>
                  <a:pt x="3101" y="1382"/>
                </a:lnTo>
                <a:lnTo>
                  <a:pt x="3068" y="1389"/>
                </a:lnTo>
                <a:lnTo>
                  <a:pt x="3032" y="1393"/>
                </a:lnTo>
                <a:lnTo>
                  <a:pt x="3000" y="1401"/>
                </a:lnTo>
                <a:lnTo>
                  <a:pt x="2964" y="1405"/>
                </a:lnTo>
                <a:lnTo>
                  <a:pt x="2930" y="1410"/>
                </a:lnTo>
                <a:lnTo>
                  <a:pt x="2894" y="1412"/>
                </a:lnTo>
                <a:lnTo>
                  <a:pt x="2859" y="1416"/>
                </a:lnTo>
                <a:lnTo>
                  <a:pt x="2823" y="1418"/>
                </a:lnTo>
                <a:lnTo>
                  <a:pt x="2793" y="1420"/>
                </a:lnTo>
                <a:lnTo>
                  <a:pt x="2760" y="1420"/>
                </a:lnTo>
                <a:lnTo>
                  <a:pt x="2732" y="1420"/>
                </a:lnTo>
                <a:lnTo>
                  <a:pt x="2703" y="1420"/>
                </a:lnTo>
                <a:lnTo>
                  <a:pt x="2679" y="1420"/>
                </a:lnTo>
                <a:lnTo>
                  <a:pt x="2654" y="1418"/>
                </a:lnTo>
                <a:lnTo>
                  <a:pt x="2633" y="1414"/>
                </a:lnTo>
                <a:lnTo>
                  <a:pt x="2614" y="1410"/>
                </a:lnTo>
                <a:lnTo>
                  <a:pt x="2597" y="1407"/>
                </a:lnTo>
                <a:lnTo>
                  <a:pt x="2582" y="1401"/>
                </a:lnTo>
                <a:lnTo>
                  <a:pt x="2568" y="1397"/>
                </a:lnTo>
                <a:lnTo>
                  <a:pt x="2559" y="1393"/>
                </a:lnTo>
                <a:lnTo>
                  <a:pt x="2549" y="1387"/>
                </a:lnTo>
                <a:lnTo>
                  <a:pt x="2540" y="1384"/>
                </a:lnTo>
                <a:lnTo>
                  <a:pt x="2534" y="1380"/>
                </a:lnTo>
                <a:lnTo>
                  <a:pt x="2528" y="1374"/>
                </a:lnTo>
                <a:lnTo>
                  <a:pt x="2527" y="1372"/>
                </a:lnTo>
                <a:lnTo>
                  <a:pt x="2521" y="1367"/>
                </a:lnTo>
                <a:lnTo>
                  <a:pt x="2521" y="1365"/>
                </a:lnTo>
                <a:lnTo>
                  <a:pt x="2519" y="1365"/>
                </a:lnTo>
                <a:lnTo>
                  <a:pt x="2513" y="1365"/>
                </a:lnTo>
                <a:lnTo>
                  <a:pt x="2506" y="1367"/>
                </a:lnTo>
                <a:lnTo>
                  <a:pt x="2496" y="1368"/>
                </a:lnTo>
                <a:lnTo>
                  <a:pt x="2483" y="1368"/>
                </a:lnTo>
                <a:lnTo>
                  <a:pt x="2468" y="1370"/>
                </a:lnTo>
                <a:lnTo>
                  <a:pt x="2451" y="1372"/>
                </a:lnTo>
                <a:lnTo>
                  <a:pt x="2432" y="1374"/>
                </a:lnTo>
                <a:lnTo>
                  <a:pt x="2411" y="1374"/>
                </a:lnTo>
                <a:lnTo>
                  <a:pt x="2390" y="1376"/>
                </a:lnTo>
                <a:lnTo>
                  <a:pt x="2369" y="1378"/>
                </a:lnTo>
                <a:lnTo>
                  <a:pt x="2346" y="1380"/>
                </a:lnTo>
                <a:lnTo>
                  <a:pt x="2321" y="1378"/>
                </a:lnTo>
                <a:lnTo>
                  <a:pt x="2300" y="1378"/>
                </a:lnTo>
                <a:lnTo>
                  <a:pt x="2274" y="1376"/>
                </a:lnTo>
                <a:lnTo>
                  <a:pt x="2253" y="1376"/>
                </a:lnTo>
                <a:lnTo>
                  <a:pt x="2226" y="1372"/>
                </a:lnTo>
                <a:lnTo>
                  <a:pt x="2203" y="1368"/>
                </a:lnTo>
                <a:lnTo>
                  <a:pt x="2181" y="1365"/>
                </a:lnTo>
                <a:lnTo>
                  <a:pt x="2160" y="1361"/>
                </a:lnTo>
                <a:lnTo>
                  <a:pt x="2137" y="1355"/>
                </a:lnTo>
                <a:lnTo>
                  <a:pt x="2120" y="1349"/>
                </a:lnTo>
                <a:lnTo>
                  <a:pt x="2101" y="1344"/>
                </a:lnTo>
                <a:lnTo>
                  <a:pt x="2085" y="1340"/>
                </a:lnTo>
                <a:lnTo>
                  <a:pt x="2066" y="1334"/>
                </a:lnTo>
                <a:lnTo>
                  <a:pt x="2053" y="1329"/>
                </a:lnTo>
                <a:lnTo>
                  <a:pt x="2042" y="1323"/>
                </a:lnTo>
                <a:lnTo>
                  <a:pt x="2034" y="1321"/>
                </a:lnTo>
                <a:lnTo>
                  <a:pt x="2025" y="1317"/>
                </a:lnTo>
                <a:lnTo>
                  <a:pt x="2021" y="1315"/>
                </a:lnTo>
                <a:lnTo>
                  <a:pt x="2015" y="1313"/>
                </a:lnTo>
                <a:lnTo>
                  <a:pt x="2011" y="1313"/>
                </a:lnTo>
                <a:lnTo>
                  <a:pt x="2004" y="1317"/>
                </a:lnTo>
                <a:lnTo>
                  <a:pt x="1990" y="1319"/>
                </a:lnTo>
                <a:lnTo>
                  <a:pt x="1973" y="1325"/>
                </a:lnTo>
                <a:lnTo>
                  <a:pt x="1952" y="1330"/>
                </a:lnTo>
                <a:lnTo>
                  <a:pt x="1928" y="1336"/>
                </a:lnTo>
                <a:lnTo>
                  <a:pt x="1901" y="1342"/>
                </a:lnTo>
                <a:lnTo>
                  <a:pt x="1871" y="1351"/>
                </a:lnTo>
                <a:lnTo>
                  <a:pt x="1838" y="1359"/>
                </a:lnTo>
                <a:lnTo>
                  <a:pt x="1804" y="1367"/>
                </a:lnTo>
                <a:lnTo>
                  <a:pt x="1770" y="1374"/>
                </a:lnTo>
                <a:lnTo>
                  <a:pt x="1737" y="1382"/>
                </a:lnTo>
                <a:lnTo>
                  <a:pt x="1701" y="1386"/>
                </a:lnTo>
                <a:lnTo>
                  <a:pt x="1667" y="1391"/>
                </a:lnTo>
                <a:lnTo>
                  <a:pt x="1633" y="1393"/>
                </a:lnTo>
                <a:lnTo>
                  <a:pt x="1602" y="1399"/>
                </a:lnTo>
                <a:lnTo>
                  <a:pt x="1570" y="1399"/>
                </a:lnTo>
                <a:lnTo>
                  <a:pt x="1542" y="1399"/>
                </a:lnTo>
                <a:lnTo>
                  <a:pt x="1517" y="1397"/>
                </a:lnTo>
                <a:lnTo>
                  <a:pt x="1492" y="1395"/>
                </a:lnTo>
                <a:lnTo>
                  <a:pt x="1469" y="1391"/>
                </a:lnTo>
                <a:lnTo>
                  <a:pt x="1448" y="1387"/>
                </a:lnTo>
                <a:lnTo>
                  <a:pt x="1429" y="1382"/>
                </a:lnTo>
                <a:lnTo>
                  <a:pt x="1414" y="1380"/>
                </a:lnTo>
                <a:lnTo>
                  <a:pt x="1397" y="1374"/>
                </a:lnTo>
                <a:lnTo>
                  <a:pt x="1384" y="1368"/>
                </a:lnTo>
                <a:lnTo>
                  <a:pt x="1372" y="1365"/>
                </a:lnTo>
                <a:lnTo>
                  <a:pt x="1365" y="1361"/>
                </a:lnTo>
                <a:lnTo>
                  <a:pt x="1353" y="1355"/>
                </a:lnTo>
                <a:lnTo>
                  <a:pt x="1352" y="1355"/>
                </a:lnTo>
                <a:lnTo>
                  <a:pt x="1346" y="1355"/>
                </a:lnTo>
                <a:lnTo>
                  <a:pt x="1338" y="1355"/>
                </a:lnTo>
                <a:lnTo>
                  <a:pt x="1321" y="1357"/>
                </a:lnTo>
                <a:lnTo>
                  <a:pt x="1302" y="1361"/>
                </a:lnTo>
                <a:lnTo>
                  <a:pt x="1277" y="1363"/>
                </a:lnTo>
                <a:lnTo>
                  <a:pt x="1251" y="1368"/>
                </a:lnTo>
                <a:lnTo>
                  <a:pt x="1218" y="1370"/>
                </a:lnTo>
                <a:lnTo>
                  <a:pt x="1184" y="1374"/>
                </a:lnTo>
                <a:lnTo>
                  <a:pt x="1144" y="1376"/>
                </a:lnTo>
                <a:lnTo>
                  <a:pt x="1106" y="1380"/>
                </a:lnTo>
                <a:lnTo>
                  <a:pt x="1064" y="1382"/>
                </a:lnTo>
                <a:lnTo>
                  <a:pt x="1023" y="1382"/>
                </a:lnTo>
                <a:lnTo>
                  <a:pt x="979" y="1382"/>
                </a:lnTo>
                <a:lnTo>
                  <a:pt x="937" y="1380"/>
                </a:lnTo>
                <a:lnTo>
                  <a:pt x="891" y="1374"/>
                </a:lnTo>
                <a:lnTo>
                  <a:pt x="851" y="1370"/>
                </a:lnTo>
                <a:lnTo>
                  <a:pt x="810" y="1361"/>
                </a:lnTo>
                <a:lnTo>
                  <a:pt x="770" y="1351"/>
                </a:lnTo>
                <a:lnTo>
                  <a:pt x="732" y="1340"/>
                </a:lnTo>
                <a:lnTo>
                  <a:pt x="696" y="1330"/>
                </a:lnTo>
                <a:lnTo>
                  <a:pt x="659" y="1317"/>
                </a:lnTo>
                <a:lnTo>
                  <a:pt x="629" y="1304"/>
                </a:lnTo>
                <a:lnTo>
                  <a:pt x="599" y="1291"/>
                </a:lnTo>
                <a:lnTo>
                  <a:pt x="572" y="1277"/>
                </a:lnTo>
                <a:lnTo>
                  <a:pt x="545" y="1264"/>
                </a:lnTo>
                <a:lnTo>
                  <a:pt x="524" y="1253"/>
                </a:lnTo>
                <a:lnTo>
                  <a:pt x="503" y="1241"/>
                </a:lnTo>
                <a:lnTo>
                  <a:pt x="488" y="1232"/>
                </a:lnTo>
                <a:lnTo>
                  <a:pt x="475" y="1222"/>
                </a:lnTo>
                <a:lnTo>
                  <a:pt x="467" y="1218"/>
                </a:lnTo>
                <a:lnTo>
                  <a:pt x="462" y="1215"/>
                </a:lnTo>
                <a:lnTo>
                  <a:pt x="460" y="1215"/>
                </a:lnTo>
                <a:lnTo>
                  <a:pt x="456" y="1213"/>
                </a:lnTo>
                <a:lnTo>
                  <a:pt x="445" y="1211"/>
                </a:lnTo>
                <a:lnTo>
                  <a:pt x="429" y="1209"/>
                </a:lnTo>
                <a:lnTo>
                  <a:pt x="410" y="1207"/>
                </a:lnTo>
                <a:lnTo>
                  <a:pt x="386" y="1203"/>
                </a:lnTo>
                <a:lnTo>
                  <a:pt x="357" y="1199"/>
                </a:lnTo>
                <a:lnTo>
                  <a:pt x="327" y="1196"/>
                </a:lnTo>
                <a:lnTo>
                  <a:pt x="296" y="1192"/>
                </a:lnTo>
                <a:lnTo>
                  <a:pt x="262" y="1184"/>
                </a:lnTo>
                <a:lnTo>
                  <a:pt x="228" y="1178"/>
                </a:lnTo>
                <a:lnTo>
                  <a:pt x="194" y="1173"/>
                </a:lnTo>
                <a:lnTo>
                  <a:pt x="161" y="1165"/>
                </a:lnTo>
                <a:lnTo>
                  <a:pt x="129" y="1159"/>
                </a:lnTo>
                <a:lnTo>
                  <a:pt x="102" y="1152"/>
                </a:lnTo>
                <a:lnTo>
                  <a:pt x="76" y="1142"/>
                </a:lnTo>
                <a:lnTo>
                  <a:pt x="55" y="1135"/>
                </a:lnTo>
                <a:lnTo>
                  <a:pt x="36" y="1125"/>
                </a:lnTo>
                <a:lnTo>
                  <a:pt x="21" y="1116"/>
                </a:lnTo>
                <a:lnTo>
                  <a:pt x="9" y="1106"/>
                </a:lnTo>
                <a:lnTo>
                  <a:pt x="3" y="1097"/>
                </a:lnTo>
                <a:lnTo>
                  <a:pt x="0" y="1085"/>
                </a:lnTo>
                <a:lnTo>
                  <a:pt x="2" y="1076"/>
                </a:lnTo>
                <a:lnTo>
                  <a:pt x="3" y="1064"/>
                </a:lnTo>
                <a:lnTo>
                  <a:pt x="9" y="1057"/>
                </a:lnTo>
                <a:lnTo>
                  <a:pt x="17" y="1045"/>
                </a:lnTo>
                <a:lnTo>
                  <a:pt x="28" y="1034"/>
                </a:lnTo>
                <a:lnTo>
                  <a:pt x="40" y="1024"/>
                </a:lnTo>
                <a:lnTo>
                  <a:pt x="55" y="1013"/>
                </a:lnTo>
                <a:lnTo>
                  <a:pt x="70" y="1004"/>
                </a:lnTo>
                <a:lnTo>
                  <a:pt x="87" y="994"/>
                </a:lnTo>
                <a:lnTo>
                  <a:pt x="104" y="986"/>
                </a:lnTo>
                <a:lnTo>
                  <a:pt x="123" y="977"/>
                </a:lnTo>
                <a:lnTo>
                  <a:pt x="140" y="969"/>
                </a:lnTo>
                <a:lnTo>
                  <a:pt x="159" y="960"/>
                </a:lnTo>
                <a:lnTo>
                  <a:pt x="178" y="950"/>
                </a:lnTo>
                <a:lnTo>
                  <a:pt x="197" y="945"/>
                </a:lnTo>
                <a:lnTo>
                  <a:pt x="213" y="937"/>
                </a:lnTo>
                <a:lnTo>
                  <a:pt x="230" y="931"/>
                </a:lnTo>
                <a:lnTo>
                  <a:pt x="247" y="928"/>
                </a:lnTo>
                <a:lnTo>
                  <a:pt x="264" y="924"/>
                </a:lnTo>
                <a:lnTo>
                  <a:pt x="277" y="918"/>
                </a:lnTo>
                <a:lnTo>
                  <a:pt x="291" y="914"/>
                </a:lnTo>
                <a:lnTo>
                  <a:pt x="302" y="912"/>
                </a:lnTo>
                <a:lnTo>
                  <a:pt x="311" y="910"/>
                </a:lnTo>
                <a:lnTo>
                  <a:pt x="319" y="907"/>
                </a:lnTo>
                <a:lnTo>
                  <a:pt x="325" y="905"/>
                </a:lnTo>
                <a:lnTo>
                  <a:pt x="329" y="905"/>
                </a:lnTo>
                <a:lnTo>
                  <a:pt x="330" y="905"/>
                </a:lnTo>
                <a:lnTo>
                  <a:pt x="330" y="903"/>
                </a:lnTo>
                <a:lnTo>
                  <a:pt x="330" y="899"/>
                </a:lnTo>
                <a:lnTo>
                  <a:pt x="332" y="891"/>
                </a:lnTo>
                <a:lnTo>
                  <a:pt x="336" y="884"/>
                </a:lnTo>
                <a:lnTo>
                  <a:pt x="338" y="872"/>
                </a:lnTo>
                <a:lnTo>
                  <a:pt x="344" y="861"/>
                </a:lnTo>
                <a:lnTo>
                  <a:pt x="349" y="848"/>
                </a:lnTo>
                <a:lnTo>
                  <a:pt x="355" y="834"/>
                </a:lnTo>
                <a:lnTo>
                  <a:pt x="363" y="819"/>
                </a:lnTo>
                <a:lnTo>
                  <a:pt x="370" y="804"/>
                </a:lnTo>
                <a:lnTo>
                  <a:pt x="378" y="791"/>
                </a:lnTo>
                <a:lnTo>
                  <a:pt x="389" y="779"/>
                </a:lnTo>
                <a:lnTo>
                  <a:pt x="399" y="766"/>
                </a:lnTo>
                <a:lnTo>
                  <a:pt x="412" y="753"/>
                </a:lnTo>
                <a:lnTo>
                  <a:pt x="424" y="743"/>
                </a:lnTo>
                <a:lnTo>
                  <a:pt x="437" y="736"/>
                </a:lnTo>
                <a:lnTo>
                  <a:pt x="450" y="728"/>
                </a:lnTo>
                <a:lnTo>
                  <a:pt x="465" y="724"/>
                </a:lnTo>
                <a:lnTo>
                  <a:pt x="481" y="720"/>
                </a:lnTo>
                <a:lnTo>
                  <a:pt x="498" y="720"/>
                </a:lnTo>
                <a:lnTo>
                  <a:pt x="513" y="720"/>
                </a:lnTo>
                <a:lnTo>
                  <a:pt x="528" y="720"/>
                </a:lnTo>
                <a:lnTo>
                  <a:pt x="543" y="722"/>
                </a:lnTo>
                <a:lnTo>
                  <a:pt x="559" y="728"/>
                </a:lnTo>
                <a:lnTo>
                  <a:pt x="570" y="728"/>
                </a:lnTo>
                <a:lnTo>
                  <a:pt x="583" y="734"/>
                </a:lnTo>
                <a:lnTo>
                  <a:pt x="597" y="736"/>
                </a:lnTo>
                <a:lnTo>
                  <a:pt x="606" y="741"/>
                </a:lnTo>
                <a:lnTo>
                  <a:pt x="614" y="743"/>
                </a:lnTo>
                <a:lnTo>
                  <a:pt x="621" y="747"/>
                </a:lnTo>
                <a:lnTo>
                  <a:pt x="623" y="747"/>
                </a:lnTo>
                <a:lnTo>
                  <a:pt x="627" y="749"/>
                </a:lnTo>
                <a:lnTo>
                  <a:pt x="627" y="747"/>
                </a:lnTo>
                <a:lnTo>
                  <a:pt x="627" y="741"/>
                </a:lnTo>
                <a:lnTo>
                  <a:pt x="627" y="734"/>
                </a:lnTo>
                <a:lnTo>
                  <a:pt x="629" y="724"/>
                </a:lnTo>
                <a:lnTo>
                  <a:pt x="631" y="709"/>
                </a:lnTo>
                <a:lnTo>
                  <a:pt x="633" y="696"/>
                </a:lnTo>
                <a:lnTo>
                  <a:pt x="638" y="680"/>
                </a:lnTo>
                <a:lnTo>
                  <a:pt x="644" y="665"/>
                </a:lnTo>
                <a:lnTo>
                  <a:pt x="648" y="646"/>
                </a:lnTo>
                <a:lnTo>
                  <a:pt x="656" y="629"/>
                </a:lnTo>
                <a:lnTo>
                  <a:pt x="663" y="612"/>
                </a:lnTo>
                <a:lnTo>
                  <a:pt x="671" y="595"/>
                </a:lnTo>
                <a:lnTo>
                  <a:pt x="680" y="578"/>
                </a:lnTo>
                <a:lnTo>
                  <a:pt x="690" y="563"/>
                </a:lnTo>
                <a:lnTo>
                  <a:pt x="703" y="546"/>
                </a:lnTo>
                <a:lnTo>
                  <a:pt x="716" y="534"/>
                </a:lnTo>
                <a:lnTo>
                  <a:pt x="730" y="521"/>
                </a:lnTo>
                <a:lnTo>
                  <a:pt x="745" y="511"/>
                </a:lnTo>
                <a:lnTo>
                  <a:pt x="760" y="502"/>
                </a:lnTo>
                <a:lnTo>
                  <a:pt x="775" y="498"/>
                </a:lnTo>
                <a:lnTo>
                  <a:pt x="791" y="492"/>
                </a:lnTo>
                <a:lnTo>
                  <a:pt x="808" y="488"/>
                </a:lnTo>
                <a:lnTo>
                  <a:pt x="823" y="485"/>
                </a:lnTo>
                <a:lnTo>
                  <a:pt x="838" y="485"/>
                </a:lnTo>
                <a:lnTo>
                  <a:pt x="851" y="481"/>
                </a:lnTo>
                <a:lnTo>
                  <a:pt x="865" y="481"/>
                </a:lnTo>
                <a:lnTo>
                  <a:pt x="876" y="481"/>
                </a:lnTo>
                <a:lnTo>
                  <a:pt x="888" y="481"/>
                </a:lnTo>
                <a:lnTo>
                  <a:pt x="895" y="481"/>
                </a:lnTo>
                <a:lnTo>
                  <a:pt x="903" y="483"/>
                </a:lnTo>
                <a:lnTo>
                  <a:pt x="905" y="483"/>
                </a:lnTo>
                <a:lnTo>
                  <a:pt x="908" y="485"/>
                </a:lnTo>
                <a:lnTo>
                  <a:pt x="908" y="481"/>
                </a:lnTo>
                <a:lnTo>
                  <a:pt x="912" y="475"/>
                </a:lnTo>
                <a:lnTo>
                  <a:pt x="920" y="468"/>
                </a:lnTo>
                <a:lnTo>
                  <a:pt x="929" y="456"/>
                </a:lnTo>
                <a:lnTo>
                  <a:pt x="943" y="443"/>
                </a:lnTo>
                <a:lnTo>
                  <a:pt x="956" y="426"/>
                </a:lnTo>
                <a:lnTo>
                  <a:pt x="973" y="407"/>
                </a:lnTo>
                <a:lnTo>
                  <a:pt x="994" y="390"/>
                </a:lnTo>
                <a:lnTo>
                  <a:pt x="1015" y="369"/>
                </a:lnTo>
                <a:lnTo>
                  <a:pt x="1038" y="348"/>
                </a:lnTo>
                <a:lnTo>
                  <a:pt x="1062" y="329"/>
                </a:lnTo>
                <a:lnTo>
                  <a:pt x="1089" y="308"/>
                </a:lnTo>
                <a:lnTo>
                  <a:pt x="1116" y="289"/>
                </a:lnTo>
                <a:lnTo>
                  <a:pt x="1146" y="272"/>
                </a:lnTo>
                <a:lnTo>
                  <a:pt x="1177" y="257"/>
                </a:lnTo>
                <a:lnTo>
                  <a:pt x="1209" y="243"/>
                </a:lnTo>
                <a:lnTo>
                  <a:pt x="1239" y="228"/>
                </a:lnTo>
                <a:lnTo>
                  <a:pt x="1272" y="219"/>
                </a:lnTo>
                <a:lnTo>
                  <a:pt x="1304" y="209"/>
                </a:lnTo>
                <a:lnTo>
                  <a:pt x="1340" y="203"/>
                </a:lnTo>
                <a:lnTo>
                  <a:pt x="1372" y="198"/>
                </a:lnTo>
                <a:lnTo>
                  <a:pt x="1407" y="194"/>
                </a:lnTo>
                <a:lnTo>
                  <a:pt x="1441" y="194"/>
                </a:lnTo>
                <a:lnTo>
                  <a:pt x="1473" y="196"/>
                </a:lnTo>
                <a:lnTo>
                  <a:pt x="1506" y="198"/>
                </a:lnTo>
                <a:lnTo>
                  <a:pt x="1538" y="201"/>
                </a:lnTo>
                <a:lnTo>
                  <a:pt x="1568" y="207"/>
                </a:lnTo>
                <a:lnTo>
                  <a:pt x="1599" y="215"/>
                </a:lnTo>
                <a:lnTo>
                  <a:pt x="1625" y="220"/>
                </a:lnTo>
                <a:lnTo>
                  <a:pt x="1654" y="232"/>
                </a:lnTo>
                <a:lnTo>
                  <a:pt x="1679" y="241"/>
                </a:lnTo>
                <a:lnTo>
                  <a:pt x="1703" y="255"/>
                </a:lnTo>
                <a:lnTo>
                  <a:pt x="1724" y="266"/>
                </a:lnTo>
                <a:lnTo>
                  <a:pt x="1743" y="279"/>
                </a:lnTo>
                <a:lnTo>
                  <a:pt x="1758" y="295"/>
                </a:lnTo>
                <a:lnTo>
                  <a:pt x="1776" y="308"/>
                </a:lnTo>
                <a:lnTo>
                  <a:pt x="1787" y="321"/>
                </a:lnTo>
                <a:lnTo>
                  <a:pt x="1800" y="336"/>
                </a:lnTo>
                <a:lnTo>
                  <a:pt x="1810" y="350"/>
                </a:lnTo>
                <a:lnTo>
                  <a:pt x="1819" y="365"/>
                </a:lnTo>
                <a:lnTo>
                  <a:pt x="1827" y="376"/>
                </a:lnTo>
                <a:lnTo>
                  <a:pt x="1833" y="388"/>
                </a:lnTo>
                <a:lnTo>
                  <a:pt x="1838" y="397"/>
                </a:lnTo>
                <a:lnTo>
                  <a:pt x="1844" y="409"/>
                </a:lnTo>
                <a:lnTo>
                  <a:pt x="1844" y="416"/>
                </a:lnTo>
                <a:lnTo>
                  <a:pt x="1848" y="422"/>
                </a:lnTo>
                <a:lnTo>
                  <a:pt x="1850" y="424"/>
                </a:lnTo>
                <a:lnTo>
                  <a:pt x="1852" y="428"/>
                </a:lnTo>
                <a:lnTo>
                  <a:pt x="1859" y="513"/>
                </a:lnTo>
                <a:lnTo>
                  <a:pt x="1861" y="506"/>
                </a:lnTo>
                <a:lnTo>
                  <a:pt x="1871" y="494"/>
                </a:lnTo>
                <a:lnTo>
                  <a:pt x="1880" y="481"/>
                </a:lnTo>
                <a:lnTo>
                  <a:pt x="1895" y="473"/>
                </a:lnTo>
                <a:lnTo>
                  <a:pt x="1907" y="464"/>
                </a:lnTo>
                <a:lnTo>
                  <a:pt x="1918" y="462"/>
                </a:lnTo>
                <a:lnTo>
                  <a:pt x="1926" y="462"/>
                </a:lnTo>
                <a:lnTo>
                  <a:pt x="1928" y="462"/>
                </a:lnTo>
                <a:close/>
              </a:path>
            </a:pathLst>
          </a:custGeom>
          <a:solidFill>
            <a:srgbClr val="E8D9D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59" name="Freeform 11"/>
          <p:cNvSpPr>
            <a:spLocks/>
          </p:cNvSpPr>
          <p:nvPr/>
        </p:nvSpPr>
        <p:spPr bwMode="auto">
          <a:xfrm rot="16200000" flipH="1">
            <a:off x="3781426" y="4537075"/>
            <a:ext cx="3522662" cy="1119187"/>
          </a:xfrm>
          <a:custGeom>
            <a:avLst/>
            <a:gdLst>
              <a:gd name="T0" fmla="*/ 2147483647 w 3569"/>
              <a:gd name="T1" fmla="*/ 2147483647 h 1000"/>
              <a:gd name="T2" fmla="*/ 2147483647 w 3569"/>
              <a:gd name="T3" fmla="*/ 2147483647 h 1000"/>
              <a:gd name="T4" fmla="*/ 2147483647 w 3569"/>
              <a:gd name="T5" fmla="*/ 2147483647 h 1000"/>
              <a:gd name="T6" fmla="*/ 2147483647 w 3569"/>
              <a:gd name="T7" fmla="*/ 2147483647 h 1000"/>
              <a:gd name="T8" fmla="*/ 2147483647 w 3569"/>
              <a:gd name="T9" fmla="*/ 2147483647 h 1000"/>
              <a:gd name="T10" fmla="*/ 2147483647 w 3569"/>
              <a:gd name="T11" fmla="*/ 2147483647 h 1000"/>
              <a:gd name="T12" fmla="*/ 2147483647 w 3569"/>
              <a:gd name="T13" fmla="*/ 2147483647 h 1000"/>
              <a:gd name="T14" fmla="*/ 2147483647 w 3569"/>
              <a:gd name="T15" fmla="*/ 2147483647 h 1000"/>
              <a:gd name="T16" fmla="*/ 2147483647 w 3569"/>
              <a:gd name="T17" fmla="*/ 2147483647 h 1000"/>
              <a:gd name="T18" fmla="*/ 2147483647 w 3569"/>
              <a:gd name="T19" fmla="*/ 2147483647 h 1000"/>
              <a:gd name="T20" fmla="*/ 2147483647 w 3569"/>
              <a:gd name="T21" fmla="*/ 2147483647 h 1000"/>
              <a:gd name="T22" fmla="*/ 2147483647 w 3569"/>
              <a:gd name="T23" fmla="*/ 2147483647 h 1000"/>
              <a:gd name="T24" fmla="*/ 2147483647 w 3569"/>
              <a:gd name="T25" fmla="*/ 2147483647 h 1000"/>
              <a:gd name="T26" fmla="*/ 2147483647 w 3569"/>
              <a:gd name="T27" fmla="*/ 2147483647 h 1000"/>
              <a:gd name="T28" fmla="*/ 2147483647 w 3569"/>
              <a:gd name="T29" fmla="*/ 2147483647 h 1000"/>
              <a:gd name="T30" fmla="*/ 2147483647 w 3569"/>
              <a:gd name="T31" fmla="*/ 2147483647 h 1000"/>
              <a:gd name="T32" fmla="*/ 2147483647 w 3569"/>
              <a:gd name="T33" fmla="*/ 2147483647 h 1000"/>
              <a:gd name="T34" fmla="*/ 2147483647 w 3569"/>
              <a:gd name="T35" fmla="*/ 2147483647 h 1000"/>
              <a:gd name="T36" fmla="*/ 2147483647 w 3569"/>
              <a:gd name="T37" fmla="*/ 2147483647 h 1000"/>
              <a:gd name="T38" fmla="*/ 2147483647 w 3569"/>
              <a:gd name="T39" fmla="*/ 2147483647 h 1000"/>
              <a:gd name="T40" fmla="*/ 2147483647 w 3569"/>
              <a:gd name="T41" fmla="*/ 2147483647 h 1000"/>
              <a:gd name="T42" fmla="*/ 2147483647 w 3569"/>
              <a:gd name="T43" fmla="*/ 2147483647 h 1000"/>
              <a:gd name="T44" fmla="*/ 2147483647 w 3569"/>
              <a:gd name="T45" fmla="*/ 2147483647 h 1000"/>
              <a:gd name="T46" fmla="*/ 2147483647 w 3569"/>
              <a:gd name="T47" fmla="*/ 2147483647 h 1000"/>
              <a:gd name="T48" fmla="*/ 2147483647 w 3569"/>
              <a:gd name="T49" fmla="*/ 2147483647 h 1000"/>
              <a:gd name="T50" fmla="*/ 2147483647 w 3569"/>
              <a:gd name="T51" fmla="*/ 2147483647 h 1000"/>
              <a:gd name="T52" fmla="*/ 2147483647 w 3569"/>
              <a:gd name="T53" fmla="*/ 2147483647 h 1000"/>
              <a:gd name="T54" fmla="*/ 2147483647 w 3569"/>
              <a:gd name="T55" fmla="*/ 2147483647 h 1000"/>
              <a:gd name="T56" fmla="*/ 2147483647 w 3569"/>
              <a:gd name="T57" fmla="*/ 2147483647 h 1000"/>
              <a:gd name="T58" fmla="*/ 2147483647 w 3569"/>
              <a:gd name="T59" fmla="*/ 2147483647 h 1000"/>
              <a:gd name="T60" fmla="*/ 2147483647 w 3569"/>
              <a:gd name="T61" fmla="*/ 2147483647 h 1000"/>
              <a:gd name="T62" fmla="*/ 2147483647 w 3569"/>
              <a:gd name="T63" fmla="*/ 2147483647 h 1000"/>
              <a:gd name="T64" fmla="*/ 2147483647 w 3569"/>
              <a:gd name="T65" fmla="*/ 2147483647 h 1000"/>
              <a:gd name="T66" fmla="*/ 2147483647 w 3569"/>
              <a:gd name="T67" fmla="*/ 2147483647 h 1000"/>
              <a:gd name="T68" fmla="*/ 2147483647 w 3569"/>
              <a:gd name="T69" fmla="*/ 2147483647 h 1000"/>
              <a:gd name="T70" fmla="*/ 2147483647 w 3569"/>
              <a:gd name="T71" fmla="*/ 2147483647 h 1000"/>
              <a:gd name="T72" fmla="*/ 2147483647 w 3569"/>
              <a:gd name="T73" fmla="*/ 2147483647 h 1000"/>
              <a:gd name="T74" fmla="*/ 2147483647 w 3569"/>
              <a:gd name="T75" fmla="*/ 2147483647 h 1000"/>
              <a:gd name="T76" fmla="*/ 2147483647 w 3569"/>
              <a:gd name="T77" fmla="*/ 2147483647 h 1000"/>
              <a:gd name="T78" fmla="*/ 2147483647 w 3569"/>
              <a:gd name="T79" fmla="*/ 2147483647 h 1000"/>
              <a:gd name="T80" fmla="*/ 2147483647 w 3569"/>
              <a:gd name="T81" fmla="*/ 2147483647 h 1000"/>
              <a:gd name="T82" fmla="*/ 2147483647 w 3569"/>
              <a:gd name="T83" fmla="*/ 2147483647 h 1000"/>
              <a:gd name="T84" fmla="*/ 2147483647 w 3569"/>
              <a:gd name="T85" fmla="*/ 2147483647 h 1000"/>
              <a:gd name="T86" fmla="*/ 2147483647 w 3569"/>
              <a:gd name="T87" fmla="*/ 2147483647 h 1000"/>
              <a:gd name="T88" fmla="*/ 2147483647 w 3569"/>
              <a:gd name="T89" fmla="*/ 2147483647 h 1000"/>
              <a:gd name="T90" fmla="*/ 2147483647 w 3569"/>
              <a:gd name="T91" fmla="*/ 2147483647 h 1000"/>
              <a:gd name="T92" fmla="*/ 2147483647 w 3569"/>
              <a:gd name="T93" fmla="*/ 2147483647 h 1000"/>
              <a:gd name="T94" fmla="*/ 2147483647 w 3569"/>
              <a:gd name="T95" fmla="*/ 2147483647 h 1000"/>
              <a:gd name="T96" fmla="*/ 2147483647 w 3569"/>
              <a:gd name="T97" fmla="*/ 2147483647 h 1000"/>
              <a:gd name="T98" fmla="*/ 2147483647 w 3569"/>
              <a:gd name="T99" fmla="*/ 2147483647 h 1000"/>
              <a:gd name="T100" fmla="*/ 2147483647 w 3569"/>
              <a:gd name="T101" fmla="*/ 2147483647 h 1000"/>
              <a:gd name="T102" fmla="*/ 2147483647 w 3569"/>
              <a:gd name="T103" fmla="*/ 2147483647 h 1000"/>
              <a:gd name="T104" fmla="*/ 2147483647 w 3569"/>
              <a:gd name="T105" fmla="*/ 2147483647 h 1000"/>
              <a:gd name="T106" fmla="*/ 2147483647 w 3569"/>
              <a:gd name="T107" fmla="*/ 2147483647 h 1000"/>
              <a:gd name="T108" fmla="*/ 2147483647 w 3569"/>
              <a:gd name="T109" fmla="*/ 2147483647 h 1000"/>
              <a:gd name="T110" fmla="*/ 2147483647 w 3569"/>
              <a:gd name="T111" fmla="*/ 2147483647 h 1000"/>
              <a:gd name="T112" fmla="*/ 2147483647 w 3569"/>
              <a:gd name="T113" fmla="*/ 2147483647 h 1000"/>
              <a:gd name="T114" fmla="*/ 2147483647 w 3569"/>
              <a:gd name="T115" fmla="*/ 2147483647 h 1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69" h="1000">
                <a:moveTo>
                  <a:pt x="6" y="716"/>
                </a:moveTo>
                <a:lnTo>
                  <a:pt x="4" y="715"/>
                </a:lnTo>
                <a:lnTo>
                  <a:pt x="2" y="709"/>
                </a:lnTo>
                <a:lnTo>
                  <a:pt x="0" y="701"/>
                </a:lnTo>
                <a:lnTo>
                  <a:pt x="2" y="692"/>
                </a:lnTo>
                <a:lnTo>
                  <a:pt x="4" y="678"/>
                </a:lnTo>
                <a:lnTo>
                  <a:pt x="12" y="667"/>
                </a:lnTo>
                <a:lnTo>
                  <a:pt x="15" y="659"/>
                </a:lnTo>
                <a:lnTo>
                  <a:pt x="21" y="652"/>
                </a:lnTo>
                <a:lnTo>
                  <a:pt x="29" y="644"/>
                </a:lnTo>
                <a:lnTo>
                  <a:pt x="38" y="638"/>
                </a:lnTo>
                <a:lnTo>
                  <a:pt x="50" y="629"/>
                </a:lnTo>
                <a:lnTo>
                  <a:pt x="63" y="621"/>
                </a:lnTo>
                <a:lnTo>
                  <a:pt x="74" y="614"/>
                </a:lnTo>
                <a:lnTo>
                  <a:pt x="91" y="606"/>
                </a:lnTo>
                <a:lnTo>
                  <a:pt x="105" y="599"/>
                </a:lnTo>
                <a:lnTo>
                  <a:pt x="120" y="591"/>
                </a:lnTo>
                <a:lnTo>
                  <a:pt x="137" y="583"/>
                </a:lnTo>
                <a:lnTo>
                  <a:pt x="152" y="580"/>
                </a:lnTo>
                <a:lnTo>
                  <a:pt x="166" y="572"/>
                </a:lnTo>
                <a:lnTo>
                  <a:pt x="179" y="568"/>
                </a:lnTo>
                <a:lnTo>
                  <a:pt x="190" y="564"/>
                </a:lnTo>
                <a:lnTo>
                  <a:pt x="202" y="559"/>
                </a:lnTo>
                <a:lnTo>
                  <a:pt x="209" y="555"/>
                </a:lnTo>
                <a:lnTo>
                  <a:pt x="217" y="553"/>
                </a:lnTo>
                <a:lnTo>
                  <a:pt x="221" y="553"/>
                </a:lnTo>
                <a:lnTo>
                  <a:pt x="225" y="553"/>
                </a:lnTo>
                <a:lnTo>
                  <a:pt x="225" y="557"/>
                </a:lnTo>
                <a:lnTo>
                  <a:pt x="226" y="564"/>
                </a:lnTo>
                <a:lnTo>
                  <a:pt x="228" y="570"/>
                </a:lnTo>
                <a:lnTo>
                  <a:pt x="234" y="578"/>
                </a:lnTo>
                <a:lnTo>
                  <a:pt x="242" y="587"/>
                </a:lnTo>
                <a:lnTo>
                  <a:pt x="251" y="597"/>
                </a:lnTo>
                <a:lnTo>
                  <a:pt x="264" y="604"/>
                </a:lnTo>
                <a:lnTo>
                  <a:pt x="278" y="614"/>
                </a:lnTo>
                <a:lnTo>
                  <a:pt x="289" y="621"/>
                </a:lnTo>
                <a:lnTo>
                  <a:pt x="304" y="629"/>
                </a:lnTo>
                <a:lnTo>
                  <a:pt x="316" y="633"/>
                </a:lnTo>
                <a:lnTo>
                  <a:pt x="327" y="640"/>
                </a:lnTo>
                <a:lnTo>
                  <a:pt x="335" y="642"/>
                </a:lnTo>
                <a:lnTo>
                  <a:pt x="337" y="646"/>
                </a:lnTo>
                <a:lnTo>
                  <a:pt x="335" y="642"/>
                </a:lnTo>
                <a:lnTo>
                  <a:pt x="329" y="635"/>
                </a:lnTo>
                <a:lnTo>
                  <a:pt x="323" y="625"/>
                </a:lnTo>
                <a:lnTo>
                  <a:pt x="318" y="614"/>
                </a:lnTo>
                <a:lnTo>
                  <a:pt x="314" y="604"/>
                </a:lnTo>
                <a:lnTo>
                  <a:pt x="312" y="595"/>
                </a:lnTo>
                <a:lnTo>
                  <a:pt x="310" y="587"/>
                </a:lnTo>
                <a:lnTo>
                  <a:pt x="310" y="580"/>
                </a:lnTo>
                <a:lnTo>
                  <a:pt x="308" y="570"/>
                </a:lnTo>
                <a:lnTo>
                  <a:pt x="310" y="561"/>
                </a:lnTo>
                <a:lnTo>
                  <a:pt x="314" y="551"/>
                </a:lnTo>
                <a:lnTo>
                  <a:pt x="318" y="542"/>
                </a:lnTo>
                <a:lnTo>
                  <a:pt x="321" y="530"/>
                </a:lnTo>
                <a:lnTo>
                  <a:pt x="327" y="519"/>
                </a:lnTo>
                <a:lnTo>
                  <a:pt x="333" y="507"/>
                </a:lnTo>
                <a:lnTo>
                  <a:pt x="340" y="498"/>
                </a:lnTo>
                <a:lnTo>
                  <a:pt x="348" y="488"/>
                </a:lnTo>
                <a:lnTo>
                  <a:pt x="358" y="477"/>
                </a:lnTo>
                <a:lnTo>
                  <a:pt x="367" y="469"/>
                </a:lnTo>
                <a:lnTo>
                  <a:pt x="379" y="462"/>
                </a:lnTo>
                <a:lnTo>
                  <a:pt x="384" y="452"/>
                </a:lnTo>
                <a:lnTo>
                  <a:pt x="394" y="445"/>
                </a:lnTo>
                <a:lnTo>
                  <a:pt x="401" y="437"/>
                </a:lnTo>
                <a:lnTo>
                  <a:pt x="409" y="433"/>
                </a:lnTo>
                <a:lnTo>
                  <a:pt x="420" y="426"/>
                </a:lnTo>
                <a:lnTo>
                  <a:pt x="424" y="424"/>
                </a:lnTo>
                <a:lnTo>
                  <a:pt x="424" y="431"/>
                </a:lnTo>
                <a:lnTo>
                  <a:pt x="426" y="437"/>
                </a:lnTo>
                <a:lnTo>
                  <a:pt x="430" y="450"/>
                </a:lnTo>
                <a:lnTo>
                  <a:pt x="434" y="460"/>
                </a:lnTo>
                <a:lnTo>
                  <a:pt x="445" y="473"/>
                </a:lnTo>
                <a:lnTo>
                  <a:pt x="449" y="479"/>
                </a:lnTo>
                <a:lnTo>
                  <a:pt x="458" y="485"/>
                </a:lnTo>
                <a:lnTo>
                  <a:pt x="466" y="490"/>
                </a:lnTo>
                <a:lnTo>
                  <a:pt x="475" y="498"/>
                </a:lnTo>
                <a:lnTo>
                  <a:pt x="485" y="500"/>
                </a:lnTo>
                <a:lnTo>
                  <a:pt x="495" y="505"/>
                </a:lnTo>
                <a:lnTo>
                  <a:pt x="504" y="507"/>
                </a:lnTo>
                <a:lnTo>
                  <a:pt x="517" y="513"/>
                </a:lnTo>
                <a:lnTo>
                  <a:pt x="529" y="513"/>
                </a:lnTo>
                <a:lnTo>
                  <a:pt x="540" y="517"/>
                </a:lnTo>
                <a:lnTo>
                  <a:pt x="552" y="519"/>
                </a:lnTo>
                <a:lnTo>
                  <a:pt x="563" y="523"/>
                </a:lnTo>
                <a:lnTo>
                  <a:pt x="574" y="524"/>
                </a:lnTo>
                <a:lnTo>
                  <a:pt x="584" y="524"/>
                </a:lnTo>
                <a:lnTo>
                  <a:pt x="593" y="526"/>
                </a:lnTo>
                <a:lnTo>
                  <a:pt x="601" y="528"/>
                </a:lnTo>
                <a:lnTo>
                  <a:pt x="610" y="530"/>
                </a:lnTo>
                <a:lnTo>
                  <a:pt x="618" y="532"/>
                </a:lnTo>
                <a:lnTo>
                  <a:pt x="614" y="528"/>
                </a:lnTo>
                <a:lnTo>
                  <a:pt x="610" y="521"/>
                </a:lnTo>
                <a:lnTo>
                  <a:pt x="609" y="513"/>
                </a:lnTo>
                <a:lnTo>
                  <a:pt x="607" y="507"/>
                </a:lnTo>
                <a:lnTo>
                  <a:pt x="605" y="500"/>
                </a:lnTo>
                <a:lnTo>
                  <a:pt x="603" y="494"/>
                </a:lnTo>
                <a:lnTo>
                  <a:pt x="599" y="483"/>
                </a:lnTo>
                <a:lnTo>
                  <a:pt x="595" y="475"/>
                </a:lnTo>
                <a:lnTo>
                  <a:pt x="593" y="464"/>
                </a:lnTo>
                <a:lnTo>
                  <a:pt x="591" y="456"/>
                </a:lnTo>
                <a:lnTo>
                  <a:pt x="586" y="443"/>
                </a:lnTo>
                <a:lnTo>
                  <a:pt x="586" y="433"/>
                </a:lnTo>
                <a:lnTo>
                  <a:pt x="582" y="424"/>
                </a:lnTo>
                <a:lnTo>
                  <a:pt x="582" y="412"/>
                </a:lnTo>
                <a:lnTo>
                  <a:pt x="580" y="399"/>
                </a:lnTo>
                <a:lnTo>
                  <a:pt x="578" y="389"/>
                </a:lnTo>
                <a:lnTo>
                  <a:pt x="578" y="378"/>
                </a:lnTo>
                <a:lnTo>
                  <a:pt x="578" y="367"/>
                </a:lnTo>
                <a:lnTo>
                  <a:pt x="578" y="355"/>
                </a:lnTo>
                <a:lnTo>
                  <a:pt x="580" y="346"/>
                </a:lnTo>
                <a:lnTo>
                  <a:pt x="580" y="336"/>
                </a:lnTo>
                <a:lnTo>
                  <a:pt x="586" y="327"/>
                </a:lnTo>
                <a:lnTo>
                  <a:pt x="588" y="317"/>
                </a:lnTo>
                <a:lnTo>
                  <a:pt x="593" y="308"/>
                </a:lnTo>
                <a:lnTo>
                  <a:pt x="597" y="298"/>
                </a:lnTo>
                <a:lnTo>
                  <a:pt x="605" y="291"/>
                </a:lnTo>
                <a:lnTo>
                  <a:pt x="610" y="283"/>
                </a:lnTo>
                <a:lnTo>
                  <a:pt x="618" y="277"/>
                </a:lnTo>
                <a:lnTo>
                  <a:pt x="628" y="272"/>
                </a:lnTo>
                <a:lnTo>
                  <a:pt x="639" y="268"/>
                </a:lnTo>
                <a:lnTo>
                  <a:pt x="649" y="262"/>
                </a:lnTo>
                <a:lnTo>
                  <a:pt x="662" y="258"/>
                </a:lnTo>
                <a:lnTo>
                  <a:pt x="675" y="255"/>
                </a:lnTo>
                <a:lnTo>
                  <a:pt x="688" y="253"/>
                </a:lnTo>
                <a:lnTo>
                  <a:pt x="702" y="249"/>
                </a:lnTo>
                <a:lnTo>
                  <a:pt x="715" y="247"/>
                </a:lnTo>
                <a:lnTo>
                  <a:pt x="728" y="247"/>
                </a:lnTo>
                <a:lnTo>
                  <a:pt x="744" y="247"/>
                </a:lnTo>
                <a:lnTo>
                  <a:pt x="755" y="247"/>
                </a:lnTo>
                <a:lnTo>
                  <a:pt x="766" y="245"/>
                </a:lnTo>
                <a:lnTo>
                  <a:pt x="776" y="245"/>
                </a:lnTo>
                <a:lnTo>
                  <a:pt x="785" y="245"/>
                </a:lnTo>
                <a:lnTo>
                  <a:pt x="793" y="245"/>
                </a:lnTo>
                <a:lnTo>
                  <a:pt x="799" y="245"/>
                </a:lnTo>
                <a:lnTo>
                  <a:pt x="801" y="245"/>
                </a:lnTo>
                <a:lnTo>
                  <a:pt x="804" y="247"/>
                </a:lnTo>
                <a:lnTo>
                  <a:pt x="803" y="247"/>
                </a:lnTo>
                <a:lnTo>
                  <a:pt x="801" y="253"/>
                </a:lnTo>
                <a:lnTo>
                  <a:pt x="799" y="260"/>
                </a:lnTo>
                <a:lnTo>
                  <a:pt x="799" y="272"/>
                </a:lnTo>
                <a:lnTo>
                  <a:pt x="797" y="285"/>
                </a:lnTo>
                <a:lnTo>
                  <a:pt x="801" y="302"/>
                </a:lnTo>
                <a:lnTo>
                  <a:pt x="804" y="310"/>
                </a:lnTo>
                <a:lnTo>
                  <a:pt x="810" y="319"/>
                </a:lnTo>
                <a:lnTo>
                  <a:pt x="814" y="329"/>
                </a:lnTo>
                <a:lnTo>
                  <a:pt x="823" y="340"/>
                </a:lnTo>
                <a:lnTo>
                  <a:pt x="831" y="348"/>
                </a:lnTo>
                <a:lnTo>
                  <a:pt x="841" y="357"/>
                </a:lnTo>
                <a:lnTo>
                  <a:pt x="852" y="367"/>
                </a:lnTo>
                <a:lnTo>
                  <a:pt x="863" y="378"/>
                </a:lnTo>
                <a:lnTo>
                  <a:pt x="877" y="386"/>
                </a:lnTo>
                <a:lnTo>
                  <a:pt x="890" y="397"/>
                </a:lnTo>
                <a:lnTo>
                  <a:pt x="901" y="405"/>
                </a:lnTo>
                <a:lnTo>
                  <a:pt x="915" y="416"/>
                </a:lnTo>
                <a:lnTo>
                  <a:pt x="924" y="424"/>
                </a:lnTo>
                <a:lnTo>
                  <a:pt x="936" y="431"/>
                </a:lnTo>
                <a:lnTo>
                  <a:pt x="945" y="437"/>
                </a:lnTo>
                <a:lnTo>
                  <a:pt x="955" y="443"/>
                </a:lnTo>
                <a:lnTo>
                  <a:pt x="962" y="445"/>
                </a:lnTo>
                <a:lnTo>
                  <a:pt x="968" y="450"/>
                </a:lnTo>
                <a:lnTo>
                  <a:pt x="972" y="452"/>
                </a:lnTo>
                <a:lnTo>
                  <a:pt x="974" y="454"/>
                </a:lnTo>
                <a:lnTo>
                  <a:pt x="972" y="450"/>
                </a:lnTo>
                <a:lnTo>
                  <a:pt x="972" y="445"/>
                </a:lnTo>
                <a:lnTo>
                  <a:pt x="970" y="437"/>
                </a:lnTo>
                <a:lnTo>
                  <a:pt x="968" y="424"/>
                </a:lnTo>
                <a:lnTo>
                  <a:pt x="964" y="409"/>
                </a:lnTo>
                <a:lnTo>
                  <a:pt x="964" y="391"/>
                </a:lnTo>
                <a:lnTo>
                  <a:pt x="964" y="374"/>
                </a:lnTo>
                <a:lnTo>
                  <a:pt x="964" y="355"/>
                </a:lnTo>
                <a:lnTo>
                  <a:pt x="964" y="334"/>
                </a:lnTo>
                <a:lnTo>
                  <a:pt x="966" y="313"/>
                </a:lnTo>
                <a:lnTo>
                  <a:pt x="968" y="291"/>
                </a:lnTo>
                <a:lnTo>
                  <a:pt x="974" y="272"/>
                </a:lnTo>
                <a:lnTo>
                  <a:pt x="979" y="249"/>
                </a:lnTo>
                <a:lnTo>
                  <a:pt x="991" y="228"/>
                </a:lnTo>
                <a:lnTo>
                  <a:pt x="1000" y="211"/>
                </a:lnTo>
                <a:lnTo>
                  <a:pt x="1015" y="196"/>
                </a:lnTo>
                <a:lnTo>
                  <a:pt x="1029" y="179"/>
                </a:lnTo>
                <a:lnTo>
                  <a:pt x="1048" y="167"/>
                </a:lnTo>
                <a:lnTo>
                  <a:pt x="1069" y="156"/>
                </a:lnTo>
                <a:lnTo>
                  <a:pt x="1092" y="148"/>
                </a:lnTo>
                <a:lnTo>
                  <a:pt x="1114" y="141"/>
                </a:lnTo>
                <a:lnTo>
                  <a:pt x="1141" y="137"/>
                </a:lnTo>
                <a:lnTo>
                  <a:pt x="1168" y="133"/>
                </a:lnTo>
                <a:lnTo>
                  <a:pt x="1196" y="133"/>
                </a:lnTo>
                <a:lnTo>
                  <a:pt x="1223" y="131"/>
                </a:lnTo>
                <a:lnTo>
                  <a:pt x="1251" y="133"/>
                </a:lnTo>
                <a:lnTo>
                  <a:pt x="1280" y="133"/>
                </a:lnTo>
                <a:lnTo>
                  <a:pt x="1308" y="139"/>
                </a:lnTo>
                <a:lnTo>
                  <a:pt x="1337" y="141"/>
                </a:lnTo>
                <a:lnTo>
                  <a:pt x="1363" y="146"/>
                </a:lnTo>
                <a:lnTo>
                  <a:pt x="1390" y="152"/>
                </a:lnTo>
                <a:lnTo>
                  <a:pt x="1417" y="161"/>
                </a:lnTo>
                <a:lnTo>
                  <a:pt x="1438" y="169"/>
                </a:lnTo>
                <a:lnTo>
                  <a:pt x="1462" y="177"/>
                </a:lnTo>
                <a:lnTo>
                  <a:pt x="1483" y="186"/>
                </a:lnTo>
                <a:lnTo>
                  <a:pt x="1502" y="196"/>
                </a:lnTo>
                <a:lnTo>
                  <a:pt x="1519" y="207"/>
                </a:lnTo>
                <a:lnTo>
                  <a:pt x="1536" y="217"/>
                </a:lnTo>
                <a:lnTo>
                  <a:pt x="1552" y="228"/>
                </a:lnTo>
                <a:lnTo>
                  <a:pt x="1565" y="237"/>
                </a:lnTo>
                <a:lnTo>
                  <a:pt x="1576" y="247"/>
                </a:lnTo>
                <a:lnTo>
                  <a:pt x="1586" y="255"/>
                </a:lnTo>
                <a:lnTo>
                  <a:pt x="1594" y="262"/>
                </a:lnTo>
                <a:lnTo>
                  <a:pt x="1603" y="270"/>
                </a:lnTo>
                <a:lnTo>
                  <a:pt x="1611" y="279"/>
                </a:lnTo>
                <a:lnTo>
                  <a:pt x="1614" y="285"/>
                </a:lnTo>
                <a:lnTo>
                  <a:pt x="1613" y="285"/>
                </a:lnTo>
                <a:lnTo>
                  <a:pt x="1609" y="293"/>
                </a:lnTo>
                <a:lnTo>
                  <a:pt x="1603" y="304"/>
                </a:lnTo>
                <a:lnTo>
                  <a:pt x="1597" y="317"/>
                </a:lnTo>
                <a:lnTo>
                  <a:pt x="1594" y="325"/>
                </a:lnTo>
                <a:lnTo>
                  <a:pt x="1590" y="334"/>
                </a:lnTo>
                <a:lnTo>
                  <a:pt x="1588" y="342"/>
                </a:lnTo>
                <a:lnTo>
                  <a:pt x="1584" y="351"/>
                </a:lnTo>
                <a:lnTo>
                  <a:pt x="1582" y="361"/>
                </a:lnTo>
                <a:lnTo>
                  <a:pt x="1580" y="370"/>
                </a:lnTo>
                <a:lnTo>
                  <a:pt x="1580" y="380"/>
                </a:lnTo>
                <a:lnTo>
                  <a:pt x="1580" y="391"/>
                </a:lnTo>
                <a:lnTo>
                  <a:pt x="1580" y="399"/>
                </a:lnTo>
                <a:lnTo>
                  <a:pt x="1580" y="407"/>
                </a:lnTo>
                <a:lnTo>
                  <a:pt x="1582" y="416"/>
                </a:lnTo>
                <a:lnTo>
                  <a:pt x="1586" y="424"/>
                </a:lnTo>
                <a:lnTo>
                  <a:pt x="1590" y="431"/>
                </a:lnTo>
                <a:lnTo>
                  <a:pt x="1594" y="441"/>
                </a:lnTo>
                <a:lnTo>
                  <a:pt x="1599" y="448"/>
                </a:lnTo>
                <a:lnTo>
                  <a:pt x="1607" y="456"/>
                </a:lnTo>
                <a:lnTo>
                  <a:pt x="1613" y="462"/>
                </a:lnTo>
                <a:lnTo>
                  <a:pt x="1622" y="467"/>
                </a:lnTo>
                <a:lnTo>
                  <a:pt x="1630" y="471"/>
                </a:lnTo>
                <a:lnTo>
                  <a:pt x="1641" y="477"/>
                </a:lnTo>
                <a:lnTo>
                  <a:pt x="1649" y="481"/>
                </a:lnTo>
                <a:lnTo>
                  <a:pt x="1660" y="485"/>
                </a:lnTo>
                <a:lnTo>
                  <a:pt x="1673" y="488"/>
                </a:lnTo>
                <a:lnTo>
                  <a:pt x="1687" y="490"/>
                </a:lnTo>
                <a:lnTo>
                  <a:pt x="1698" y="490"/>
                </a:lnTo>
                <a:lnTo>
                  <a:pt x="1711" y="490"/>
                </a:lnTo>
                <a:lnTo>
                  <a:pt x="1727" y="490"/>
                </a:lnTo>
                <a:lnTo>
                  <a:pt x="1742" y="492"/>
                </a:lnTo>
                <a:lnTo>
                  <a:pt x="1755" y="490"/>
                </a:lnTo>
                <a:lnTo>
                  <a:pt x="1770" y="488"/>
                </a:lnTo>
                <a:lnTo>
                  <a:pt x="1784" y="488"/>
                </a:lnTo>
                <a:lnTo>
                  <a:pt x="1797" y="486"/>
                </a:lnTo>
                <a:lnTo>
                  <a:pt x="1810" y="483"/>
                </a:lnTo>
                <a:lnTo>
                  <a:pt x="1822" y="481"/>
                </a:lnTo>
                <a:lnTo>
                  <a:pt x="1831" y="479"/>
                </a:lnTo>
                <a:lnTo>
                  <a:pt x="1843" y="479"/>
                </a:lnTo>
                <a:lnTo>
                  <a:pt x="1854" y="475"/>
                </a:lnTo>
                <a:lnTo>
                  <a:pt x="1860" y="475"/>
                </a:lnTo>
                <a:lnTo>
                  <a:pt x="1858" y="473"/>
                </a:lnTo>
                <a:lnTo>
                  <a:pt x="1856" y="467"/>
                </a:lnTo>
                <a:lnTo>
                  <a:pt x="1848" y="458"/>
                </a:lnTo>
                <a:lnTo>
                  <a:pt x="1844" y="447"/>
                </a:lnTo>
                <a:lnTo>
                  <a:pt x="1837" y="431"/>
                </a:lnTo>
                <a:lnTo>
                  <a:pt x="1829" y="414"/>
                </a:lnTo>
                <a:lnTo>
                  <a:pt x="1824" y="395"/>
                </a:lnTo>
                <a:lnTo>
                  <a:pt x="1816" y="378"/>
                </a:lnTo>
                <a:lnTo>
                  <a:pt x="1806" y="357"/>
                </a:lnTo>
                <a:lnTo>
                  <a:pt x="1801" y="336"/>
                </a:lnTo>
                <a:lnTo>
                  <a:pt x="1793" y="317"/>
                </a:lnTo>
                <a:lnTo>
                  <a:pt x="1791" y="296"/>
                </a:lnTo>
                <a:lnTo>
                  <a:pt x="1786" y="277"/>
                </a:lnTo>
                <a:lnTo>
                  <a:pt x="1787" y="260"/>
                </a:lnTo>
                <a:lnTo>
                  <a:pt x="1787" y="245"/>
                </a:lnTo>
                <a:lnTo>
                  <a:pt x="1793" y="234"/>
                </a:lnTo>
                <a:lnTo>
                  <a:pt x="1799" y="220"/>
                </a:lnTo>
                <a:lnTo>
                  <a:pt x="1808" y="211"/>
                </a:lnTo>
                <a:lnTo>
                  <a:pt x="1820" y="203"/>
                </a:lnTo>
                <a:lnTo>
                  <a:pt x="1833" y="198"/>
                </a:lnTo>
                <a:lnTo>
                  <a:pt x="1846" y="194"/>
                </a:lnTo>
                <a:lnTo>
                  <a:pt x="1862" y="192"/>
                </a:lnTo>
                <a:lnTo>
                  <a:pt x="1877" y="190"/>
                </a:lnTo>
                <a:lnTo>
                  <a:pt x="1894" y="192"/>
                </a:lnTo>
                <a:lnTo>
                  <a:pt x="1909" y="192"/>
                </a:lnTo>
                <a:lnTo>
                  <a:pt x="1924" y="196"/>
                </a:lnTo>
                <a:lnTo>
                  <a:pt x="1936" y="196"/>
                </a:lnTo>
                <a:lnTo>
                  <a:pt x="1949" y="199"/>
                </a:lnTo>
                <a:lnTo>
                  <a:pt x="1957" y="201"/>
                </a:lnTo>
                <a:lnTo>
                  <a:pt x="1966" y="203"/>
                </a:lnTo>
                <a:lnTo>
                  <a:pt x="1970" y="203"/>
                </a:lnTo>
                <a:lnTo>
                  <a:pt x="1974" y="205"/>
                </a:lnTo>
                <a:lnTo>
                  <a:pt x="1970" y="203"/>
                </a:lnTo>
                <a:lnTo>
                  <a:pt x="1966" y="196"/>
                </a:lnTo>
                <a:lnTo>
                  <a:pt x="1960" y="186"/>
                </a:lnTo>
                <a:lnTo>
                  <a:pt x="1957" y="175"/>
                </a:lnTo>
                <a:lnTo>
                  <a:pt x="1957" y="165"/>
                </a:lnTo>
                <a:lnTo>
                  <a:pt x="1957" y="158"/>
                </a:lnTo>
                <a:lnTo>
                  <a:pt x="1957" y="148"/>
                </a:lnTo>
                <a:lnTo>
                  <a:pt x="1962" y="141"/>
                </a:lnTo>
                <a:lnTo>
                  <a:pt x="1966" y="129"/>
                </a:lnTo>
                <a:lnTo>
                  <a:pt x="1974" y="120"/>
                </a:lnTo>
                <a:lnTo>
                  <a:pt x="1981" y="108"/>
                </a:lnTo>
                <a:lnTo>
                  <a:pt x="1995" y="99"/>
                </a:lnTo>
                <a:lnTo>
                  <a:pt x="2006" y="85"/>
                </a:lnTo>
                <a:lnTo>
                  <a:pt x="2025" y="74"/>
                </a:lnTo>
                <a:lnTo>
                  <a:pt x="2044" y="61"/>
                </a:lnTo>
                <a:lnTo>
                  <a:pt x="2065" y="49"/>
                </a:lnTo>
                <a:lnTo>
                  <a:pt x="2088" y="38"/>
                </a:lnTo>
                <a:lnTo>
                  <a:pt x="2113" y="28"/>
                </a:lnTo>
                <a:lnTo>
                  <a:pt x="2137" y="19"/>
                </a:lnTo>
                <a:lnTo>
                  <a:pt x="2164" y="11"/>
                </a:lnTo>
                <a:lnTo>
                  <a:pt x="2189" y="6"/>
                </a:lnTo>
                <a:lnTo>
                  <a:pt x="2217" y="0"/>
                </a:lnTo>
                <a:lnTo>
                  <a:pt x="2246" y="0"/>
                </a:lnTo>
                <a:lnTo>
                  <a:pt x="2274" y="0"/>
                </a:lnTo>
                <a:lnTo>
                  <a:pt x="2301" y="2"/>
                </a:lnTo>
                <a:lnTo>
                  <a:pt x="2327" y="9"/>
                </a:lnTo>
                <a:lnTo>
                  <a:pt x="2354" y="19"/>
                </a:lnTo>
                <a:lnTo>
                  <a:pt x="2381" y="32"/>
                </a:lnTo>
                <a:lnTo>
                  <a:pt x="2404" y="47"/>
                </a:lnTo>
                <a:lnTo>
                  <a:pt x="2426" y="68"/>
                </a:lnTo>
                <a:lnTo>
                  <a:pt x="2447" y="89"/>
                </a:lnTo>
                <a:lnTo>
                  <a:pt x="2466" y="114"/>
                </a:lnTo>
                <a:lnTo>
                  <a:pt x="2485" y="139"/>
                </a:lnTo>
                <a:lnTo>
                  <a:pt x="2502" y="163"/>
                </a:lnTo>
                <a:lnTo>
                  <a:pt x="2518" y="190"/>
                </a:lnTo>
                <a:lnTo>
                  <a:pt x="2533" y="218"/>
                </a:lnTo>
                <a:lnTo>
                  <a:pt x="2544" y="241"/>
                </a:lnTo>
                <a:lnTo>
                  <a:pt x="2556" y="266"/>
                </a:lnTo>
                <a:lnTo>
                  <a:pt x="2565" y="287"/>
                </a:lnTo>
                <a:lnTo>
                  <a:pt x="2575" y="308"/>
                </a:lnTo>
                <a:lnTo>
                  <a:pt x="2578" y="323"/>
                </a:lnTo>
                <a:lnTo>
                  <a:pt x="2584" y="336"/>
                </a:lnTo>
                <a:lnTo>
                  <a:pt x="2588" y="342"/>
                </a:lnTo>
                <a:lnTo>
                  <a:pt x="2588" y="348"/>
                </a:lnTo>
                <a:lnTo>
                  <a:pt x="2723" y="317"/>
                </a:lnTo>
                <a:lnTo>
                  <a:pt x="2746" y="99"/>
                </a:lnTo>
                <a:lnTo>
                  <a:pt x="2748" y="101"/>
                </a:lnTo>
                <a:lnTo>
                  <a:pt x="2761" y="112"/>
                </a:lnTo>
                <a:lnTo>
                  <a:pt x="2769" y="120"/>
                </a:lnTo>
                <a:lnTo>
                  <a:pt x="2776" y="129"/>
                </a:lnTo>
                <a:lnTo>
                  <a:pt x="2788" y="139"/>
                </a:lnTo>
                <a:lnTo>
                  <a:pt x="2799" y="152"/>
                </a:lnTo>
                <a:lnTo>
                  <a:pt x="2809" y="163"/>
                </a:lnTo>
                <a:lnTo>
                  <a:pt x="2820" y="179"/>
                </a:lnTo>
                <a:lnTo>
                  <a:pt x="2829" y="194"/>
                </a:lnTo>
                <a:lnTo>
                  <a:pt x="2841" y="211"/>
                </a:lnTo>
                <a:lnTo>
                  <a:pt x="2848" y="228"/>
                </a:lnTo>
                <a:lnTo>
                  <a:pt x="2858" y="245"/>
                </a:lnTo>
                <a:lnTo>
                  <a:pt x="2866" y="264"/>
                </a:lnTo>
                <a:lnTo>
                  <a:pt x="2871" y="285"/>
                </a:lnTo>
                <a:lnTo>
                  <a:pt x="2873" y="302"/>
                </a:lnTo>
                <a:lnTo>
                  <a:pt x="2875" y="319"/>
                </a:lnTo>
                <a:lnTo>
                  <a:pt x="2875" y="338"/>
                </a:lnTo>
                <a:lnTo>
                  <a:pt x="2875" y="357"/>
                </a:lnTo>
                <a:lnTo>
                  <a:pt x="2871" y="374"/>
                </a:lnTo>
                <a:lnTo>
                  <a:pt x="2869" y="391"/>
                </a:lnTo>
                <a:lnTo>
                  <a:pt x="2866" y="409"/>
                </a:lnTo>
                <a:lnTo>
                  <a:pt x="2862" y="426"/>
                </a:lnTo>
                <a:lnTo>
                  <a:pt x="2856" y="439"/>
                </a:lnTo>
                <a:lnTo>
                  <a:pt x="2852" y="454"/>
                </a:lnTo>
                <a:lnTo>
                  <a:pt x="2847" y="466"/>
                </a:lnTo>
                <a:lnTo>
                  <a:pt x="2845" y="477"/>
                </a:lnTo>
                <a:lnTo>
                  <a:pt x="2839" y="485"/>
                </a:lnTo>
                <a:lnTo>
                  <a:pt x="2837" y="492"/>
                </a:lnTo>
                <a:lnTo>
                  <a:pt x="2835" y="494"/>
                </a:lnTo>
                <a:lnTo>
                  <a:pt x="2835" y="498"/>
                </a:lnTo>
                <a:lnTo>
                  <a:pt x="2839" y="498"/>
                </a:lnTo>
                <a:lnTo>
                  <a:pt x="2848" y="500"/>
                </a:lnTo>
                <a:lnTo>
                  <a:pt x="2854" y="500"/>
                </a:lnTo>
                <a:lnTo>
                  <a:pt x="2866" y="500"/>
                </a:lnTo>
                <a:lnTo>
                  <a:pt x="2873" y="500"/>
                </a:lnTo>
                <a:lnTo>
                  <a:pt x="2885" y="502"/>
                </a:lnTo>
                <a:lnTo>
                  <a:pt x="2894" y="502"/>
                </a:lnTo>
                <a:lnTo>
                  <a:pt x="2905" y="502"/>
                </a:lnTo>
                <a:lnTo>
                  <a:pt x="2917" y="502"/>
                </a:lnTo>
                <a:lnTo>
                  <a:pt x="2930" y="504"/>
                </a:lnTo>
                <a:lnTo>
                  <a:pt x="2942" y="502"/>
                </a:lnTo>
                <a:lnTo>
                  <a:pt x="2955" y="500"/>
                </a:lnTo>
                <a:lnTo>
                  <a:pt x="2966" y="500"/>
                </a:lnTo>
                <a:lnTo>
                  <a:pt x="2980" y="498"/>
                </a:lnTo>
                <a:lnTo>
                  <a:pt x="2989" y="492"/>
                </a:lnTo>
                <a:lnTo>
                  <a:pt x="2999" y="488"/>
                </a:lnTo>
                <a:lnTo>
                  <a:pt x="3008" y="481"/>
                </a:lnTo>
                <a:lnTo>
                  <a:pt x="3018" y="477"/>
                </a:lnTo>
                <a:lnTo>
                  <a:pt x="3033" y="466"/>
                </a:lnTo>
                <a:lnTo>
                  <a:pt x="3048" y="454"/>
                </a:lnTo>
                <a:lnTo>
                  <a:pt x="3056" y="441"/>
                </a:lnTo>
                <a:lnTo>
                  <a:pt x="3065" y="431"/>
                </a:lnTo>
                <a:lnTo>
                  <a:pt x="3069" y="426"/>
                </a:lnTo>
                <a:lnTo>
                  <a:pt x="3073" y="424"/>
                </a:lnTo>
                <a:lnTo>
                  <a:pt x="3075" y="424"/>
                </a:lnTo>
                <a:lnTo>
                  <a:pt x="3086" y="426"/>
                </a:lnTo>
                <a:lnTo>
                  <a:pt x="3092" y="426"/>
                </a:lnTo>
                <a:lnTo>
                  <a:pt x="3103" y="428"/>
                </a:lnTo>
                <a:lnTo>
                  <a:pt x="3111" y="429"/>
                </a:lnTo>
                <a:lnTo>
                  <a:pt x="3124" y="433"/>
                </a:lnTo>
                <a:lnTo>
                  <a:pt x="3132" y="435"/>
                </a:lnTo>
                <a:lnTo>
                  <a:pt x="3143" y="439"/>
                </a:lnTo>
                <a:lnTo>
                  <a:pt x="3155" y="443"/>
                </a:lnTo>
                <a:lnTo>
                  <a:pt x="3166" y="448"/>
                </a:lnTo>
                <a:lnTo>
                  <a:pt x="3174" y="452"/>
                </a:lnTo>
                <a:lnTo>
                  <a:pt x="3185" y="460"/>
                </a:lnTo>
                <a:lnTo>
                  <a:pt x="3193" y="467"/>
                </a:lnTo>
                <a:lnTo>
                  <a:pt x="3200" y="475"/>
                </a:lnTo>
                <a:lnTo>
                  <a:pt x="3206" y="483"/>
                </a:lnTo>
                <a:lnTo>
                  <a:pt x="3212" y="492"/>
                </a:lnTo>
                <a:lnTo>
                  <a:pt x="3213" y="502"/>
                </a:lnTo>
                <a:lnTo>
                  <a:pt x="3217" y="513"/>
                </a:lnTo>
                <a:lnTo>
                  <a:pt x="3219" y="524"/>
                </a:lnTo>
                <a:lnTo>
                  <a:pt x="3219" y="534"/>
                </a:lnTo>
                <a:lnTo>
                  <a:pt x="3219" y="545"/>
                </a:lnTo>
                <a:lnTo>
                  <a:pt x="3221" y="557"/>
                </a:lnTo>
                <a:lnTo>
                  <a:pt x="3219" y="564"/>
                </a:lnTo>
                <a:lnTo>
                  <a:pt x="3219" y="574"/>
                </a:lnTo>
                <a:lnTo>
                  <a:pt x="3217" y="581"/>
                </a:lnTo>
                <a:lnTo>
                  <a:pt x="3217" y="589"/>
                </a:lnTo>
                <a:lnTo>
                  <a:pt x="3215" y="600"/>
                </a:lnTo>
                <a:lnTo>
                  <a:pt x="3215" y="604"/>
                </a:lnTo>
                <a:lnTo>
                  <a:pt x="3219" y="606"/>
                </a:lnTo>
                <a:lnTo>
                  <a:pt x="3225" y="608"/>
                </a:lnTo>
                <a:lnTo>
                  <a:pt x="3236" y="612"/>
                </a:lnTo>
                <a:lnTo>
                  <a:pt x="3244" y="614"/>
                </a:lnTo>
                <a:lnTo>
                  <a:pt x="3257" y="619"/>
                </a:lnTo>
                <a:lnTo>
                  <a:pt x="3271" y="625"/>
                </a:lnTo>
                <a:lnTo>
                  <a:pt x="3288" y="633"/>
                </a:lnTo>
                <a:lnTo>
                  <a:pt x="3301" y="637"/>
                </a:lnTo>
                <a:lnTo>
                  <a:pt x="3320" y="644"/>
                </a:lnTo>
                <a:lnTo>
                  <a:pt x="3337" y="650"/>
                </a:lnTo>
                <a:lnTo>
                  <a:pt x="3356" y="657"/>
                </a:lnTo>
                <a:lnTo>
                  <a:pt x="3373" y="663"/>
                </a:lnTo>
                <a:lnTo>
                  <a:pt x="3392" y="669"/>
                </a:lnTo>
                <a:lnTo>
                  <a:pt x="3411" y="675"/>
                </a:lnTo>
                <a:lnTo>
                  <a:pt x="3430" y="682"/>
                </a:lnTo>
                <a:lnTo>
                  <a:pt x="3445" y="686"/>
                </a:lnTo>
                <a:lnTo>
                  <a:pt x="3463" y="692"/>
                </a:lnTo>
                <a:lnTo>
                  <a:pt x="3478" y="697"/>
                </a:lnTo>
                <a:lnTo>
                  <a:pt x="3493" y="705"/>
                </a:lnTo>
                <a:lnTo>
                  <a:pt x="3506" y="711"/>
                </a:lnTo>
                <a:lnTo>
                  <a:pt x="3522" y="718"/>
                </a:lnTo>
                <a:lnTo>
                  <a:pt x="3533" y="724"/>
                </a:lnTo>
                <a:lnTo>
                  <a:pt x="3544" y="732"/>
                </a:lnTo>
                <a:lnTo>
                  <a:pt x="3552" y="737"/>
                </a:lnTo>
                <a:lnTo>
                  <a:pt x="3560" y="743"/>
                </a:lnTo>
                <a:lnTo>
                  <a:pt x="3565" y="749"/>
                </a:lnTo>
                <a:lnTo>
                  <a:pt x="3569" y="756"/>
                </a:lnTo>
                <a:lnTo>
                  <a:pt x="3567" y="768"/>
                </a:lnTo>
                <a:lnTo>
                  <a:pt x="3560" y="779"/>
                </a:lnTo>
                <a:lnTo>
                  <a:pt x="3546" y="785"/>
                </a:lnTo>
                <a:lnTo>
                  <a:pt x="3535" y="789"/>
                </a:lnTo>
                <a:lnTo>
                  <a:pt x="3520" y="792"/>
                </a:lnTo>
                <a:lnTo>
                  <a:pt x="3503" y="798"/>
                </a:lnTo>
                <a:lnTo>
                  <a:pt x="3483" y="800"/>
                </a:lnTo>
                <a:lnTo>
                  <a:pt x="3463" y="804"/>
                </a:lnTo>
                <a:lnTo>
                  <a:pt x="3440" y="810"/>
                </a:lnTo>
                <a:lnTo>
                  <a:pt x="3419" y="813"/>
                </a:lnTo>
                <a:lnTo>
                  <a:pt x="3394" y="817"/>
                </a:lnTo>
                <a:lnTo>
                  <a:pt x="3369" y="819"/>
                </a:lnTo>
                <a:lnTo>
                  <a:pt x="3345" y="823"/>
                </a:lnTo>
                <a:lnTo>
                  <a:pt x="3324" y="829"/>
                </a:lnTo>
                <a:lnTo>
                  <a:pt x="3299" y="830"/>
                </a:lnTo>
                <a:lnTo>
                  <a:pt x="3276" y="836"/>
                </a:lnTo>
                <a:lnTo>
                  <a:pt x="3255" y="840"/>
                </a:lnTo>
                <a:lnTo>
                  <a:pt x="3238" y="846"/>
                </a:lnTo>
                <a:lnTo>
                  <a:pt x="3219" y="849"/>
                </a:lnTo>
                <a:lnTo>
                  <a:pt x="3200" y="855"/>
                </a:lnTo>
                <a:lnTo>
                  <a:pt x="3185" y="863"/>
                </a:lnTo>
                <a:lnTo>
                  <a:pt x="3172" y="868"/>
                </a:lnTo>
                <a:lnTo>
                  <a:pt x="3156" y="874"/>
                </a:lnTo>
                <a:lnTo>
                  <a:pt x="3143" y="882"/>
                </a:lnTo>
                <a:lnTo>
                  <a:pt x="3130" y="887"/>
                </a:lnTo>
                <a:lnTo>
                  <a:pt x="3118" y="893"/>
                </a:lnTo>
                <a:lnTo>
                  <a:pt x="3105" y="899"/>
                </a:lnTo>
                <a:lnTo>
                  <a:pt x="3094" y="906"/>
                </a:lnTo>
                <a:lnTo>
                  <a:pt x="3080" y="912"/>
                </a:lnTo>
                <a:lnTo>
                  <a:pt x="3069" y="920"/>
                </a:lnTo>
                <a:lnTo>
                  <a:pt x="3054" y="925"/>
                </a:lnTo>
                <a:lnTo>
                  <a:pt x="3042" y="933"/>
                </a:lnTo>
                <a:lnTo>
                  <a:pt x="3025" y="939"/>
                </a:lnTo>
                <a:lnTo>
                  <a:pt x="3010" y="946"/>
                </a:lnTo>
                <a:lnTo>
                  <a:pt x="2989" y="950"/>
                </a:lnTo>
                <a:lnTo>
                  <a:pt x="2968" y="956"/>
                </a:lnTo>
                <a:lnTo>
                  <a:pt x="2947" y="960"/>
                </a:lnTo>
                <a:lnTo>
                  <a:pt x="2924" y="963"/>
                </a:lnTo>
                <a:lnTo>
                  <a:pt x="2900" y="967"/>
                </a:lnTo>
                <a:lnTo>
                  <a:pt x="2877" y="971"/>
                </a:lnTo>
                <a:lnTo>
                  <a:pt x="2852" y="975"/>
                </a:lnTo>
                <a:lnTo>
                  <a:pt x="2828" y="979"/>
                </a:lnTo>
                <a:lnTo>
                  <a:pt x="2801" y="981"/>
                </a:lnTo>
                <a:lnTo>
                  <a:pt x="2776" y="983"/>
                </a:lnTo>
                <a:lnTo>
                  <a:pt x="2751" y="983"/>
                </a:lnTo>
                <a:lnTo>
                  <a:pt x="2727" y="984"/>
                </a:lnTo>
                <a:lnTo>
                  <a:pt x="2702" y="983"/>
                </a:lnTo>
                <a:lnTo>
                  <a:pt x="2681" y="983"/>
                </a:lnTo>
                <a:lnTo>
                  <a:pt x="2656" y="983"/>
                </a:lnTo>
                <a:lnTo>
                  <a:pt x="2637" y="983"/>
                </a:lnTo>
                <a:lnTo>
                  <a:pt x="2616" y="977"/>
                </a:lnTo>
                <a:lnTo>
                  <a:pt x="2597" y="975"/>
                </a:lnTo>
                <a:lnTo>
                  <a:pt x="2578" y="971"/>
                </a:lnTo>
                <a:lnTo>
                  <a:pt x="2561" y="969"/>
                </a:lnTo>
                <a:lnTo>
                  <a:pt x="2546" y="963"/>
                </a:lnTo>
                <a:lnTo>
                  <a:pt x="2533" y="960"/>
                </a:lnTo>
                <a:lnTo>
                  <a:pt x="2519" y="956"/>
                </a:lnTo>
                <a:lnTo>
                  <a:pt x="2510" y="950"/>
                </a:lnTo>
                <a:lnTo>
                  <a:pt x="2499" y="946"/>
                </a:lnTo>
                <a:lnTo>
                  <a:pt x="2489" y="943"/>
                </a:lnTo>
                <a:lnTo>
                  <a:pt x="2480" y="939"/>
                </a:lnTo>
                <a:lnTo>
                  <a:pt x="2476" y="937"/>
                </a:lnTo>
                <a:lnTo>
                  <a:pt x="2466" y="931"/>
                </a:lnTo>
                <a:lnTo>
                  <a:pt x="2462" y="931"/>
                </a:lnTo>
                <a:lnTo>
                  <a:pt x="2461" y="931"/>
                </a:lnTo>
                <a:lnTo>
                  <a:pt x="2453" y="933"/>
                </a:lnTo>
                <a:lnTo>
                  <a:pt x="2445" y="937"/>
                </a:lnTo>
                <a:lnTo>
                  <a:pt x="2434" y="943"/>
                </a:lnTo>
                <a:lnTo>
                  <a:pt x="2421" y="946"/>
                </a:lnTo>
                <a:lnTo>
                  <a:pt x="2405" y="952"/>
                </a:lnTo>
                <a:lnTo>
                  <a:pt x="2392" y="958"/>
                </a:lnTo>
                <a:lnTo>
                  <a:pt x="2373" y="963"/>
                </a:lnTo>
                <a:lnTo>
                  <a:pt x="2354" y="967"/>
                </a:lnTo>
                <a:lnTo>
                  <a:pt x="2331" y="971"/>
                </a:lnTo>
                <a:lnTo>
                  <a:pt x="2310" y="977"/>
                </a:lnTo>
                <a:lnTo>
                  <a:pt x="2288" y="977"/>
                </a:lnTo>
                <a:lnTo>
                  <a:pt x="2265" y="981"/>
                </a:lnTo>
                <a:lnTo>
                  <a:pt x="2240" y="981"/>
                </a:lnTo>
                <a:lnTo>
                  <a:pt x="2215" y="983"/>
                </a:lnTo>
                <a:lnTo>
                  <a:pt x="2189" y="977"/>
                </a:lnTo>
                <a:lnTo>
                  <a:pt x="2162" y="975"/>
                </a:lnTo>
                <a:lnTo>
                  <a:pt x="2135" y="969"/>
                </a:lnTo>
                <a:lnTo>
                  <a:pt x="2111" y="965"/>
                </a:lnTo>
                <a:lnTo>
                  <a:pt x="2084" y="958"/>
                </a:lnTo>
                <a:lnTo>
                  <a:pt x="2059" y="952"/>
                </a:lnTo>
                <a:lnTo>
                  <a:pt x="2037" y="944"/>
                </a:lnTo>
                <a:lnTo>
                  <a:pt x="2014" y="939"/>
                </a:lnTo>
                <a:lnTo>
                  <a:pt x="1993" y="931"/>
                </a:lnTo>
                <a:lnTo>
                  <a:pt x="1974" y="925"/>
                </a:lnTo>
                <a:lnTo>
                  <a:pt x="1957" y="918"/>
                </a:lnTo>
                <a:lnTo>
                  <a:pt x="1943" y="912"/>
                </a:lnTo>
                <a:lnTo>
                  <a:pt x="1930" y="908"/>
                </a:lnTo>
                <a:lnTo>
                  <a:pt x="1922" y="906"/>
                </a:lnTo>
                <a:lnTo>
                  <a:pt x="1917" y="903"/>
                </a:lnTo>
                <a:lnTo>
                  <a:pt x="1913" y="903"/>
                </a:lnTo>
                <a:lnTo>
                  <a:pt x="1909" y="905"/>
                </a:lnTo>
                <a:lnTo>
                  <a:pt x="1902" y="906"/>
                </a:lnTo>
                <a:lnTo>
                  <a:pt x="1894" y="910"/>
                </a:lnTo>
                <a:lnTo>
                  <a:pt x="1883" y="914"/>
                </a:lnTo>
                <a:lnTo>
                  <a:pt x="1871" y="918"/>
                </a:lnTo>
                <a:lnTo>
                  <a:pt x="1856" y="925"/>
                </a:lnTo>
                <a:lnTo>
                  <a:pt x="1843" y="931"/>
                </a:lnTo>
                <a:lnTo>
                  <a:pt x="1824" y="937"/>
                </a:lnTo>
                <a:lnTo>
                  <a:pt x="1805" y="944"/>
                </a:lnTo>
                <a:lnTo>
                  <a:pt x="1786" y="950"/>
                </a:lnTo>
                <a:lnTo>
                  <a:pt x="1767" y="958"/>
                </a:lnTo>
                <a:lnTo>
                  <a:pt x="1744" y="963"/>
                </a:lnTo>
                <a:lnTo>
                  <a:pt x="1723" y="969"/>
                </a:lnTo>
                <a:lnTo>
                  <a:pt x="1702" y="975"/>
                </a:lnTo>
                <a:lnTo>
                  <a:pt x="1681" y="983"/>
                </a:lnTo>
                <a:lnTo>
                  <a:pt x="1660" y="984"/>
                </a:lnTo>
                <a:lnTo>
                  <a:pt x="1637" y="988"/>
                </a:lnTo>
                <a:lnTo>
                  <a:pt x="1614" y="992"/>
                </a:lnTo>
                <a:lnTo>
                  <a:pt x="1594" y="996"/>
                </a:lnTo>
                <a:lnTo>
                  <a:pt x="1571" y="996"/>
                </a:lnTo>
                <a:lnTo>
                  <a:pt x="1550" y="998"/>
                </a:lnTo>
                <a:lnTo>
                  <a:pt x="1527" y="998"/>
                </a:lnTo>
                <a:lnTo>
                  <a:pt x="1508" y="1000"/>
                </a:lnTo>
                <a:lnTo>
                  <a:pt x="1485" y="998"/>
                </a:lnTo>
                <a:lnTo>
                  <a:pt x="1464" y="998"/>
                </a:lnTo>
                <a:lnTo>
                  <a:pt x="1441" y="996"/>
                </a:lnTo>
                <a:lnTo>
                  <a:pt x="1420" y="996"/>
                </a:lnTo>
                <a:lnTo>
                  <a:pt x="1396" y="992"/>
                </a:lnTo>
                <a:lnTo>
                  <a:pt x="1375" y="988"/>
                </a:lnTo>
                <a:lnTo>
                  <a:pt x="1350" y="984"/>
                </a:lnTo>
                <a:lnTo>
                  <a:pt x="1329" y="983"/>
                </a:lnTo>
                <a:lnTo>
                  <a:pt x="1304" y="977"/>
                </a:lnTo>
                <a:lnTo>
                  <a:pt x="1282" y="971"/>
                </a:lnTo>
                <a:lnTo>
                  <a:pt x="1259" y="965"/>
                </a:lnTo>
                <a:lnTo>
                  <a:pt x="1236" y="960"/>
                </a:lnTo>
                <a:lnTo>
                  <a:pt x="1213" y="952"/>
                </a:lnTo>
                <a:lnTo>
                  <a:pt x="1192" y="948"/>
                </a:lnTo>
                <a:lnTo>
                  <a:pt x="1173" y="941"/>
                </a:lnTo>
                <a:lnTo>
                  <a:pt x="1154" y="937"/>
                </a:lnTo>
                <a:lnTo>
                  <a:pt x="1135" y="929"/>
                </a:lnTo>
                <a:lnTo>
                  <a:pt x="1122" y="924"/>
                </a:lnTo>
                <a:lnTo>
                  <a:pt x="1107" y="918"/>
                </a:lnTo>
                <a:lnTo>
                  <a:pt x="1097" y="916"/>
                </a:lnTo>
                <a:lnTo>
                  <a:pt x="1086" y="912"/>
                </a:lnTo>
                <a:lnTo>
                  <a:pt x="1078" y="910"/>
                </a:lnTo>
                <a:lnTo>
                  <a:pt x="1074" y="908"/>
                </a:lnTo>
                <a:lnTo>
                  <a:pt x="1073" y="908"/>
                </a:lnTo>
                <a:lnTo>
                  <a:pt x="1067" y="910"/>
                </a:lnTo>
                <a:lnTo>
                  <a:pt x="1055" y="912"/>
                </a:lnTo>
                <a:lnTo>
                  <a:pt x="1042" y="914"/>
                </a:lnTo>
                <a:lnTo>
                  <a:pt x="1025" y="918"/>
                </a:lnTo>
                <a:lnTo>
                  <a:pt x="1006" y="920"/>
                </a:lnTo>
                <a:lnTo>
                  <a:pt x="983" y="924"/>
                </a:lnTo>
                <a:lnTo>
                  <a:pt x="960" y="925"/>
                </a:lnTo>
                <a:lnTo>
                  <a:pt x="934" y="927"/>
                </a:lnTo>
                <a:lnTo>
                  <a:pt x="905" y="929"/>
                </a:lnTo>
                <a:lnTo>
                  <a:pt x="877" y="929"/>
                </a:lnTo>
                <a:lnTo>
                  <a:pt x="846" y="931"/>
                </a:lnTo>
                <a:lnTo>
                  <a:pt x="816" y="929"/>
                </a:lnTo>
                <a:lnTo>
                  <a:pt x="785" y="927"/>
                </a:lnTo>
                <a:lnTo>
                  <a:pt x="755" y="924"/>
                </a:lnTo>
                <a:lnTo>
                  <a:pt x="725" y="918"/>
                </a:lnTo>
                <a:lnTo>
                  <a:pt x="692" y="908"/>
                </a:lnTo>
                <a:lnTo>
                  <a:pt x="662" y="899"/>
                </a:lnTo>
                <a:lnTo>
                  <a:pt x="630" y="887"/>
                </a:lnTo>
                <a:lnTo>
                  <a:pt x="603" y="874"/>
                </a:lnTo>
                <a:lnTo>
                  <a:pt x="574" y="861"/>
                </a:lnTo>
                <a:lnTo>
                  <a:pt x="548" y="848"/>
                </a:lnTo>
                <a:lnTo>
                  <a:pt x="523" y="832"/>
                </a:lnTo>
                <a:lnTo>
                  <a:pt x="500" y="819"/>
                </a:lnTo>
                <a:lnTo>
                  <a:pt x="477" y="804"/>
                </a:lnTo>
                <a:lnTo>
                  <a:pt x="458" y="792"/>
                </a:lnTo>
                <a:lnTo>
                  <a:pt x="441" y="779"/>
                </a:lnTo>
                <a:lnTo>
                  <a:pt x="428" y="772"/>
                </a:lnTo>
                <a:lnTo>
                  <a:pt x="417" y="762"/>
                </a:lnTo>
                <a:lnTo>
                  <a:pt x="409" y="756"/>
                </a:lnTo>
                <a:lnTo>
                  <a:pt x="403" y="753"/>
                </a:lnTo>
                <a:lnTo>
                  <a:pt x="399" y="753"/>
                </a:lnTo>
                <a:lnTo>
                  <a:pt x="396" y="753"/>
                </a:lnTo>
                <a:lnTo>
                  <a:pt x="388" y="754"/>
                </a:lnTo>
                <a:lnTo>
                  <a:pt x="380" y="754"/>
                </a:lnTo>
                <a:lnTo>
                  <a:pt x="369" y="754"/>
                </a:lnTo>
                <a:lnTo>
                  <a:pt x="356" y="758"/>
                </a:lnTo>
                <a:lnTo>
                  <a:pt x="340" y="760"/>
                </a:lnTo>
                <a:lnTo>
                  <a:pt x="327" y="762"/>
                </a:lnTo>
                <a:lnTo>
                  <a:pt x="308" y="764"/>
                </a:lnTo>
                <a:lnTo>
                  <a:pt x="289" y="766"/>
                </a:lnTo>
                <a:lnTo>
                  <a:pt x="270" y="766"/>
                </a:lnTo>
                <a:lnTo>
                  <a:pt x="251" y="768"/>
                </a:lnTo>
                <a:lnTo>
                  <a:pt x="232" y="768"/>
                </a:lnTo>
                <a:lnTo>
                  <a:pt x="213" y="768"/>
                </a:lnTo>
                <a:lnTo>
                  <a:pt x="192" y="768"/>
                </a:lnTo>
                <a:lnTo>
                  <a:pt x="175" y="768"/>
                </a:lnTo>
                <a:lnTo>
                  <a:pt x="154" y="764"/>
                </a:lnTo>
                <a:lnTo>
                  <a:pt x="137" y="760"/>
                </a:lnTo>
                <a:lnTo>
                  <a:pt x="120" y="758"/>
                </a:lnTo>
                <a:lnTo>
                  <a:pt x="105" y="754"/>
                </a:lnTo>
                <a:lnTo>
                  <a:pt x="88" y="751"/>
                </a:lnTo>
                <a:lnTo>
                  <a:pt x="74" y="747"/>
                </a:lnTo>
                <a:lnTo>
                  <a:pt x="63" y="741"/>
                </a:lnTo>
                <a:lnTo>
                  <a:pt x="51" y="737"/>
                </a:lnTo>
                <a:lnTo>
                  <a:pt x="38" y="734"/>
                </a:lnTo>
                <a:lnTo>
                  <a:pt x="31" y="730"/>
                </a:lnTo>
                <a:lnTo>
                  <a:pt x="21" y="726"/>
                </a:lnTo>
                <a:lnTo>
                  <a:pt x="17" y="722"/>
                </a:lnTo>
                <a:lnTo>
                  <a:pt x="6" y="716"/>
                </a:lnTo>
                <a:close/>
              </a:path>
            </a:pathLst>
          </a:custGeom>
          <a:solidFill>
            <a:srgbClr val="D1BDBD">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0" name="Freeform 12"/>
          <p:cNvSpPr>
            <a:spLocks/>
          </p:cNvSpPr>
          <p:nvPr/>
        </p:nvSpPr>
        <p:spPr bwMode="auto">
          <a:xfrm rot="12811927" flipH="1">
            <a:off x="6602413" y="1317625"/>
            <a:ext cx="2227262" cy="2784475"/>
          </a:xfrm>
          <a:custGeom>
            <a:avLst/>
            <a:gdLst>
              <a:gd name="T0" fmla="*/ 2147483647 w 2159"/>
              <a:gd name="T1" fmla="*/ 2147483647 h 1455"/>
              <a:gd name="T2" fmla="*/ 2147483647 w 2159"/>
              <a:gd name="T3" fmla="*/ 2147483647 h 1455"/>
              <a:gd name="T4" fmla="*/ 2147483647 w 2159"/>
              <a:gd name="T5" fmla="*/ 2147483647 h 1455"/>
              <a:gd name="T6" fmla="*/ 2147483647 w 2159"/>
              <a:gd name="T7" fmla="*/ 2147483647 h 1455"/>
              <a:gd name="T8" fmla="*/ 2147483647 w 2159"/>
              <a:gd name="T9" fmla="*/ 2147483647 h 1455"/>
              <a:gd name="T10" fmla="*/ 2147483647 w 2159"/>
              <a:gd name="T11" fmla="*/ 2147483647 h 1455"/>
              <a:gd name="T12" fmla="*/ 2147483647 w 2159"/>
              <a:gd name="T13" fmla="*/ 2147483647 h 1455"/>
              <a:gd name="T14" fmla="*/ 2147483647 w 2159"/>
              <a:gd name="T15" fmla="*/ 2147483647 h 1455"/>
              <a:gd name="T16" fmla="*/ 2147483647 w 2159"/>
              <a:gd name="T17" fmla="*/ 2147483647 h 1455"/>
              <a:gd name="T18" fmla="*/ 2147483647 w 2159"/>
              <a:gd name="T19" fmla="*/ 2147483647 h 1455"/>
              <a:gd name="T20" fmla="*/ 2147483647 w 2159"/>
              <a:gd name="T21" fmla="*/ 2147483647 h 1455"/>
              <a:gd name="T22" fmla="*/ 2147483647 w 2159"/>
              <a:gd name="T23" fmla="*/ 2147483647 h 1455"/>
              <a:gd name="T24" fmla="*/ 2147483647 w 2159"/>
              <a:gd name="T25" fmla="*/ 2147483647 h 1455"/>
              <a:gd name="T26" fmla="*/ 2147483647 w 2159"/>
              <a:gd name="T27" fmla="*/ 2147483647 h 1455"/>
              <a:gd name="T28" fmla="*/ 2147483647 w 2159"/>
              <a:gd name="T29" fmla="*/ 2147483647 h 1455"/>
              <a:gd name="T30" fmla="*/ 2147483647 w 2159"/>
              <a:gd name="T31" fmla="*/ 2147483647 h 1455"/>
              <a:gd name="T32" fmla="*/ 2147483647 w 2159"/>
              <a:gd name="T33" fmla="*/ 2147483647 h 1455"/>
              <a:gd name="T34" fmla="*/ 2147483647 w 2159"/>
              <a:gd name="T35" fmla="*/ 2147483647 h 1455"/>
              <a:gd name="T36" fmla="*/ 2147483647 w 2159"/>
              <a:gd name="T37" fmla="*/ 2147483647 h 1455"/>
              <a:gd name="T38" fmla="*/ 2147483647 w 2159"/>
              <a:gd name="T39" fmla="*/ 2147483647 h 1455"/>
              <a:gd name="T40" fmla="*/ 2147483647 w 2159"/>
              <a:gd name="T41" fmla="*/ 2147483647 h 1455"/>
              <a:gd name="T42" fmla="*/ 2147483647 w 2159"/>
              <a:gd name="T43" fmla="*/ 2147483647 h 1455"/>
              <a:gd name="T44" fmla="*/ 2147483647 w 2159"/>
              <a:gd name="T45" fmla="*/ 2147483647 h 1455"/>
              <a:gd name="T46" fmla="*/ 2147483647 w 2159"/>
              <a:gd name="T47" fmla="*/ 2147483647 h 1455"/>
              <a:gd name="T48" fmla="*/ 2147483647 w 2159"/>
              <a:gd name="T49" fmla="*/ 2147483647 h 1455"/>
              <a:gd name="T50" fmla="*/ 2147483647 w 2159"/>
              <a:gd name="T51" fmla="*/ 2147483647 h 1455"/>
              <a:gd name="T52" fmla="*/ 2147483647 w 2159"/>
              <a:gd name="T53" fmla="*/ 2147483647 h 1455"/>
              <a:gd name="T54" fmla="*/ 2147483647 w 2159"/>
              <a:gd name="T55" fmla="*/ 2147483647 h 1455"/>
              <a:gd name="T56" fmla="*/ 2147483647 w 2159"/>
              <a:gd name="T57" fmla="*/ 2147483647 h 1455"/>
              <a:gd name="T58" fmla="*/ 2147483647 w 2159"/>
              <a:gd name="T59" fmla="*/ 2147483647 h 1455"/>
              <a:gd name="T60" fmla="*/ 2147483647 w 2159"/>
              <a:gd name="T61" fmla="*/ 2147483647 h 1455"/>
              <a:gd name="T62" fmla="*/ 2147483647 w 2159"/>
              <a:gd name="T63" fmla="*/ 2147483647 h 1455"/>
              <a:gd name="T64" fmla="*/ 2147483647 w 2159"/>
              <a:gd name="T65" fmla="*/ 2147483647 h 1455"/>
              <a:gd name="T66" fmla="*/ 2147483647 w 2159"/>
              <a:gd name="T67" fmla="*/ 2147483647 h 1455"/>
              <a:gd name="T68" fmla="*/ 2147483647 w 2159"/>
              <a:gd name="T69" fmla="*/ 2147483647 h 1455"/>
              <a:gd name="T70" fmla="*/ 2147483647 w 2159"/>
              <a:gd name="T71" fmla="*/ 2147483647 h 1455"/>
              <a:gd name="T72" fmla="*/ 2147483647 w 2159"/>
              <a:gd name="T73" fmla="*/ 2147483647 h 1455"/>
              <a:gd name="T74" fmla="*/ 2147483647 w 2159"/>
              <a:gd name="T75" fmla="*/ 2147483647 h 1455"/>
              <a:gd name="T76" fmla="*/ 2147483647 w 2159"/>
              <a:gd name="T77" fmla="*/ 2147483647 h 1455"/>
              <a:gd name="T78" fmla="*/ 2147483647 w 2159"/>
              <a:gd name="T79" fmla="*/ 2147483647 h 1455"/>
              <a:gd name="T80" fmla="*/ 2147483647 w 2159"/>
              <a:gd name="T81" fmla="*/ 2147483647 h 1455"/>
              <a:gd name="T82" fmla="*/ 2147483647 w 2159"/>
              <a:gd name="T83" fmla="*/ 2147483647 h 1455"/>
              <a:gd name="T84" fmla="*/ 2147483647 w 2159"/>
              <a:gd name="T85" fmla="*/ 2147483647 h 1455"/>
              <a:gd name="T86" fmla="*/ 2147483647 w 2159"/>
              <a:gd name="T87" fmla="*/ 2147483647 h 1455"/>
              <a:gd name="T88" fmla="*/ 2147483647 w 2159"/>
              <a:gd name="T89" fmla="*/ 2147483647 h 1455"/>
              <a:gd name="T90" fmla="*/ 2147483647 w 2159"/>
              <a:gd name="T91" fmla="*/ 2147483647 h 1455"/>
              <a:gd name="T92" fmla="*/ 2147483647 w 2159"/>
              <a:gd name="T93" fmla="*/ 2147483647 h 1455"/>
              <a:gd name="T94" fmla="*/ 2147483647 w 2159"/>
              <a:gd name="T95" fmla="*/ 2147483647 h 1455"/>
              <a:gd name="T96" fmla="*/ 2147483647 w 2159"/>
              <a:gd name="T97" fmla="*/ 2147483647 h 1455"/>
              <a:gd name="T98" fmla="*/ 2147483647 w 2159"/>
              <a:gd name="T99" fmla="*/ 2147483647 h 1455"/>
              <a:gd name="T100" fmla="*/ 2147483647 w 2159"/>
              <a:gd name="T101" fmla="*/ 2147483647 h 1455"/>
              <a:gd name="T102" fmla="*/ 2147483647 w 2159"/>
              <a:gd name="T103" fmla="*/ 2147483647 h 1455"/>
              <a:gd name="T104" fmla="*/ 2147483647 w 2159"/>
              <a:gd name="T105" fmla="*/ 2147483647 h 1455"/>
              <a:gd name="T106" fmla="*/ 2147483647 w 2159"/>
              <a:gd name="T107" fmla="*/ 2147483647 h 1455"/>
              <a:gd name="T108" fmla="*/ 2147483647 w 2159"/>
              <a:gd name="T109" fmla="*/ 2147483647 h 1455"/>
              <a:gd name="T110" fmla="*/ 2147483647 w 2159"/>
              <a:gd name="T111" fmla="*/ 2147483647 h 1455"/>
              <a:gd name="T112" fmla="*/ 2147483647 w 2159"/>
              <a:gd name="T113" fmla="*/ 2147483647 h 1455"/>
              <a:gd name="T114" fmla="*/ 2147483647 w 2159"/>
              <a:gd name="T115" fmla="*/ 2147483647 h 1455"/>
              <a:gd name="T116" fmla="*/ 2147483647 w 2159"/>
              <a:gd name="T117" fmla="*/ 2147483647 h 1455"/>
              <a:gd name="T118" fmla="*/ 2147483647 w 2159"/>
              <a:gd name="T119" fmla="*/ 2147483647 h 1455"/>
              <a:gd name="T120" fmla="*/ 2147483647 w 2159"/>
              <a:gd name="T121" fmla="*/ 2147483647 h 1455"/>
              <a:gd name="T122" fmla="*/ 2147483647 w 2159"/>
              <a:gd name="T123" fmla="*/ 2147483647 h 1455"/>
              <a:gd name="T124" fmla="*/ 0 w 2159"/>
              <a:gd name="T125" fmla="*/ 2147483647 h 14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59" h="1455">
                <a:moveTo>
                  <a:pt x="0" y="1037"/>
                </a:moveTo>
                <a:lnTo>
                  <a:pt x="5" y="1026"/>
                </a:lnTo>
                <a:lnTo>
                  <a:pt x="9" y="1018"/>
                </a:lnTo>
                <a:lnTo>
                  <a:pt x="13" y="1012"/>
                </a:lnTo>
                <a:lnTo>
                  <a:pt x="18" y="1007"/>
                </a:lnTo>
                <a:lnTo>
                  <a:pt x="18" y="995"/>
                </a:lnTo>
                <a:lnTo>
                  <a:pt x="16" y="986"/>
                </a:lnTo>
                <a:lnTo>
                  <a:pt x="18" y="978"/>
                </a:lnTo>
                <a:lnTo>
                  <a:pt x="22" y="971"/>
                </a:lnTo>
                <a:lnTo>
                  <a:pt x="21" y="954"/>
                </a:lnTo>
                <a:lnTo>
                  <a:pt x="20" y="938"/>
                </a:lnTo>
                <a:lnTo>
                  <a:pt x="21" y="924"/>
                </a:lnTo>
                <a:lnTo>
                  <a:pt x="24" y="911"/>
                </a:lnTo>
                <a:lnTo>
                  <a:pt x="30" y="901"/>
                </a:lnTo>
                <a:lnTo>
                  <a:pt x="38" y="892"/>
                </a:lnTo>
                <a:lnTo>
                  <a:pt x="51" y="883"/>
                </a:lnTo>
                <a:lnTo>
                  <a:pt x="68" y="877"/>
                </a:lnTo>
                <a:lnTo>
                  <a:pt x="76" y="872"/>
                </a:lnTo>
                <a:lnTo>
                  <a:pt x="87" y="870"/>
                </a:lnTo>
                <a:lnTo>
                  <a:pt x="99" y="867"/>
                </a:lnTo>
                <a:lnTo>
                  <a:pt x="112" y="866"/>
                </a:lnTo>
                <a:lnTo>
                  <a:pt x="126" y="865"/>
                </a:lnTo>
                <a:lnTo>
                  <a:pt x="137" y="865"/>
                </a:lnTo>
                <a:lnTo>
                  <a:pt x="148" y="865"/>
                </a:lnTo>
                <a:lnTo>
                  <a:pt x="155" y="864"/>
                </a:lnTo>
                <a:lnTo>
                  <a:pt x="161" y="865"/>
                </a:lnTo>
                <a:lnTo>
                  <a:pt x="171" y="867"/>
                </a:lnTo>
                <a:lnTo>
                  <a:pt x="180" y="871"/>
                </a:lnTo>
                <a:lnTo>
                  <a:pt x="189" y="873"/>
                </a:lnTo>
                <a:lnTo>
                  <a:pt x="198" y="875"/>
                </a:lnTo>
                <a:lnTo>
                  <a:pt x="208" y="877"/>
                </a:lnTo>
                <a:lnTo>
                  <a:pt x="217" y="878"/>
                </a:lnTo>
                <a:lnTo>
                  <a:pt x="224" y="878"/>
                </a:lnTo>
                <a:lnTo>
                  <a:pt x="226" y="870"/>
                </a:lnTo>
                <a:lnTo>
                  <a:pt x="229" y="862"/>
                </a:lnTo>
                <a:lnTo>
                  <a:pt x="233" y="856"/>
                </a:lnTo>
                <a:lnTo>
                  <a:pt x="237" y="852"/>
                </a:lnTo>
                <a:lnTo>
                  <a:pt x="242" y="835"/>
                </a:lnTo>
                <a:lnTo>
                  <a:pt x="247" y="825"/>
                </a:lnTo>
                <a:lnTo>
                  <a:pt x="255" y="819"/>
                </a:lnTo>
                <a:lnTo>
                  <a:pt x="267" y="812"/>
                </a:lnTo>
                <a:lnTo>
                  <a:pt x="264" y="794"/>
                </a:lnTo>
                <a:lnTo>
                  <a:pt x="263" y="776"/>
                </a:lnTo>
                <a:lnTo>
                  <a:pt x="264" y="760"/>
                </a:lnTo>
                <a:lnTo>
                  <a:pt x="267" y="744"/>
                </a:lnTo>
                <a:lnTo>
                  <a:pt x="281" y="730"/>
                </a:lnTo>
                <a:lnTo>
                  <a:pt x="297" y="719"/>
                </a:lnTo>
                <a:lnTo>
                  <a:pt x="315" y="710"/>
                </a:lnTo>
                <a:lnTo>
                  <a:pt x="333" y="703"/>
                </a:lnTo>
                <a:lnTo>
                  <a:pt x="354" y="697"/>
                </a:lnTo>
                <a:lnTo>
                  <a:pt x="373" y="693"/>
                </a:lnTo>
                <a:lnTo>
                  <a:pt x="395" y="691"/>
                </a:lnTo>
                <a:lnTo>
                  <a:pt x="417" y="690"/>
                </a:lnTo>
                <a:lnTo>
                  <a:pt x="439" y="690"/>
                </a:lnTo>
                <a:lnTo>
                  <a:pt x="460" y="691"/>
                </a:lnTo>
                <a:lnTo>
                  <a:pt x="482" y="693"/>
                </a:lnTo>
                <a:lnTo>
                  <a:pt x="502" y="696"/>
                </a:lnTo>
                <a:lnTo>
                  <a:pt x="523" y="699"/>
                </a:lnTo>
                <a:lnTo>
                  <a:pt x="543" y="704"/>
                </a:lnTo>
                <a:lnTo>
                  <a:pt x="560" y="708"/>
                </a:lnTo>
                <a:lnTo>
                  <a:pt x="577" y="713"/>
                </a:lnTo>
                <a:lnTo>
                  <a:pt x="577" y="703"/>
                </a:lnTo>
                <a:lnTo>
                  <a:pt x="578" y="693"/>
                </a:lnTo>
                <a:lnTo>
                  <a:pt x="581" y="685"/>
                </a:lnTo>
                <a:lnTo>
                  <a:pt x="585" y="680"/>
                </a:lnTo>
                <a:lnTo>
                  <a:pt x="590" y="674"/>
                </a:lnTo>
                <a:lnTo>
                  <a:pt x="596" y="669"/>
                </a:lnTo>
                <a:lnTo>
                  <a:pt x="604" y="665"/>
                </a:lnTo>
                <a:lnTo>
                  <a:pt x="613" y="660"/>
                </a:lnTo>
                <a:lnTo>
                  <a:pt x="616" y="645"/>
                </a:lnTo>
                <a:lnTo>
                  <a:pt x="622" y="632"/>
                </a:lnTo>
                <a:lnTo>
                  <a:pt x="631" y="624"/>
                </a:lnTo>
                <a:lnTo>
                  <a:pt x="643" y="617"/>
                </a:lnTo>
                <a:lnTo>
                  <a:pt x="656" y="614"/>
                </a:lnTo>
                <a:lnTo>
                  <a:pt x="668" y="610"/>
                </a:lnTo>
                <a:lnTo>
                  <a:pt x="681" y="609"/>
                </a:lnTo>
                <a:lnTo>
                  <a:pt x="694" y="608"/>
                </a:lnTo>
                <a:lnTo>
                  <a:pt x="694" y="601"/>
                </a:lnTo>
                <a:lnTo>
                  <a:pt x="694" y="594"/>
                </a:lnTo>
                <a:lnTo>
                  <a:pt x="694" y="589"/>
                </a:lnTo>
                <a:lnTo>
                  <a:pt x="692" y="583"/>
                </a:lnTo>
                <a:lnTo>
                  <a:pt x="673" y="584"/>
                </a:lnTo>
                <a:lnTo>
                  <a:pt x="657" y="585"/>
                </a:lnTo>
                <a:lnTo>
                  <a:pt x="643" y="584"/>
                </a:lnTo>
                <a:lnTo>
                  <a:pt x="634" y="582"/>
                </a:lnTo>
                <a:lnTo>
                  <a:pt x="627" y="575"/>
                </a:lnTo>
                <a:lnTo>
                  <a:pt x="622" y="564"/>
                </a:lnTo>
                <a:lnTo>
                  <a:pt x="622" y="549"/>
                </a:lnTo>
                <a:lnTo>
                  <a:pt x="623" y="529"/>
                </a:lnTo>
                <a:lnTo>
                  <a:pt x="605" y="531"/>
                </a:lnTo>
                <a:lnTo>
                  <a:pt x="588" y="532"/>
                </a:lnTo>
                <a:lnTo>
                  <a:pt x="572" y="534"/>
                </a:lnTo>
                <a:lnTo>
                  <a:pt x="555" y="534"/>
                </a:lnTo>
                <a:lnTo>
                  <a:pt x="539" y="534"/>
                </a:lnTo>
                <a:lnTo>
                  <a:pt x="524" y="534"/>
                </a:lnTo>
                <a:lnTo>
                  <a:pt x="509" y="532"/>
                </a:lnTo>
                <a:lnTo>
                  <a:pt x="495" y="530"/>
                </a:lnTo>
                <a:lnTo>
                  <a:pt x="481" y="525"/>
                </a:lnTo>
                <a:lnTo>
                  <a:pt x="467" y="521"/>
                </a:lnTo>
                <a:lnTo>
                  <a:pt x="453" y="515"/>
                </a:lnTo>
                <a:lnTo>
                  <a:pt x="440" y="507"/>
                </a:lnTo>
                <a:lnTo>
                  <a:pt x="426" y="498"/>
                </a:lnTo>
                <a:lnTo>
                  <a:pt x="414" y="486"/>
                </a:lnTo>
                <a:lnTo>
                  <a:pt x="400" y="473"/>
                </a:lnTo>
                <a:lnTo>
                  <a:pt x="387" y="460"/>
                </a:lnTo>
                <a:lnTo>
                  <a:pt x="377" y="437"/>
                </a:lnTo>
                <a:lnTo>
                  <a:pt x="372" y="415"/>
                </a:lnTo>
                <a:lnTo>
                  <a:pt x="373" y="395"/>
                </a:lnTo>
                <a:lnTo>
                  <a:pt x="380" y="378"/>
                </a:lnTo>
                <a:lnTo>
                  <a:pt x="392" y="362"/>
                </a:lnTo>
                <a:lnTo>
                  <a:pt x="406" y="347"/>
                </a:lnTo>
                <a:lnTo>
                  <a:pt x="424" y="334"/>
                </a:lnTo>
                <a:lnTo>
                  <a:pt x="445" y="323"/>
                </a:lnTo>
                <a:lnTo>
                  <a:pt x="467" y="312"/>
                </a:lnTo>
                <a:lnTo>
                  <a:pt x="490" y="304"/>
                </a:lnTo>
                <a:lnTo>
                  <a:pt x="513" y="296"/>
                </a:lnTo>
                <a:lnTo>
                  <a:pt x="537" y="290"/>
                </a:lnTo>
                <a:lnTo>
                  <a:pt x="559" y="285"/>
                </a:lnTo>
                <a:lnTo>
                  <a:pt x="581" y="281"/>
                </a:lnTo>
                <a:lnTo>
                  <a:pt x="599" y="278"/>
                </a:lnTo>
                <a:lnTo>
                  <a:pt x="615" y="275"/>
                </a:lnTo>
                <a:lnTo>
                  <a:pt x="631" y="275"/>
                </a:lnTo>
                <a:lnTo>
                  <a:pt x="646" y="275"/>
                </a:lnTo>
                <a:lnTo>
                  <a:pt x="662" y="275"/>
                </a:lnTo>
                <a:lnTo>
                  <a:pt x="679" y="276"/>
                </a:lnTo>
                <a:lnTo>
                  <a:pt x="694" y="278"/>
                </a:lnTo>
                <a:lnTo>
                  <a:pt x="710" y="280"/>
                </a:lnTo>
                <a:lnTo>
                  <a:pt x="725" y="282"/>
                </a:lnTo>
                <a:lnTo>
                  <a:pt x="741" y="285"/>
                </a:lnTo>
                <a:lnTo>
                  <a:pt x="756" y="288"/>
                </a:lnTo>
                <a:lnTo>
                  <a:pt x="771" y="291"/>
                </a:lnTo>
                <a:lnTo>
                  <a:pt x="785" y="296"/>
                </a:lnTo>
                <a:lnTo>
                  <a:pt x="800" y="301"/>
                </a:lnTo>
                <a:lnTo>
                  <a:pt x="813" y="306"/>
                </a:lnTo>
                <a:lnTo>
                  <a:pt x="827" y="313"/>
                </a:lnTo>
                <a:lnTo>
                  <a:pt x="840" y="320"/>
                </a:lnTo>
                <a:lnTo>
                  <a:pt x="853" y="328"/>
                </a:lnTo>
                <a:lnTo>
                  <a:pt x="855" y="328"/>
                </a:lnTo>
                <a:lnTo>
                  <a:pt x="857" y="328"/>
                </a:lnTo>
                <a:lnTo>
                  <a:pt x="858" y="328"/>
                </a:lnTo>
                <a:lnTo>
                  <a:pt x="861" y="328"/>
                </a:lnTo>
                <a:lnTo>
                  <a:pt x="871" y="316"/>
                </a:lnTo>
                <a:lnTo>
                  <a:pt x="881" y="308"/>
                </a:lnTo>
                <a:lnTo>
                  <a:pt x="891" y="303"/>
                </a:lnTo>
                <a:lnTo>
                  <a:pt x="899" y="301"/>
                </a:lnTo>
                <a:lnTo>
                  <a:pt x="908" y="301"/>
                </a:lnTo>
                <a:lnTo>
                  <a:pt x="917" y="302"/>
                </a:lnTo>
                <a:lnTo>
                  <a:pt x="927" y="303"/>
                </a:lnTo>
                <a:lnTo>
                  <a:pt x="940" y="304"/>
                </a:lnTo>
                <a:lnTo>
                  <a:pt x="945" y="297"/>
                </a:lnTo>
                <a:lnTo>
                  <a:pt x="948" y="291"/>
                </a:lnTo>
                <a:lnTo>
                  <a:pt x="952" y="288"/>
                </a:lnTo>
                <a:lnTo>
                  <a:pt x="955" y="286"/>
                </a:lnTo>
                <a:lnTo>
                  <a:pt x="958" y="285"/>
                </a:lnTo>
                <a:lnTo>
                  <a:pt x="963" y="283"/>
                </a:lnTo>
                <a:lnTo>
                  <a:pt x="969" y="282"/>
                </a:lnTo>
                <a:lnTo>
                  <a:pt x="977" y="281"/>
                </a:lnTo>
                <a:lnTo>
                  <a:pt x="980" y="253"/>
                </a:lnTo>
                <a:lnTo>
                  <a:pt x="985" y="226"/>
                </a:lnTo>
                <a:lnTo>
                  <a:pt x="992" y="199"/>
                </a:lnTo>
                <a:lnTo>
                  <a:pt x="1002" y="174"/>
                </a:lnTo>
                <a:lnTo>
                  <a:pt x="1015" y="151"/>
                </a:lnTo>
                <a:lnTo>
                  <a:pt x="1031" y="130"/>
                </a:lnTo>
                <a:lnTo>
                  <a:pt x="1051" y="115"/>
                </a:lnTo>
                <a:lnTo>
                  <a:pt x="1076" y="105"/>
                </a:lnTo>
                <a:lnTo>
                  <a:pt x="1090" y="106"/>
                </a:lnTo>
                <a:lnTo>
                  <a:pt x="1104" y="108"/>
                </a:lnTo>
                <a:lnTo>
                  <a:pt x="1116" y="112"/>
                </a:lnTo>
                <a:lnTo>
                  <a:pt x="1128" y="116"/>
                </a:lnTo>
                <a:lnTo>
                  <a:pt x="1139" y="121"/>
                </a:lnTo>
                <a:lnTo>
                  <a:pt x="1151" y="127"/>
                </a:lnTo>
                <a:lnTo>
                  <a:pt x="1161" y="135"/>
                </a:lnTo>
                <a:lnTo>
                  <a:pt x="1173" y="143"/>
                </a:lnTo>
                <a:lnTo>
                  <a:pt x="1172" y="131"/>
                </a:lnTo>
                <a:lnTo>
                  <a:pt x="1166" y="121"/>
                </a:lnTo>
                <a:lnTo>
                  <a:pt x="1159" y="109"/>
                </a:lnTo>
                <a:lnTo>
                  <a:pt x="1151" y="99"/>
                </a:lnTo>
                <a:lnTo>
                  <a:pt x="1144" y="90"/>
                </a:lnTo>
                <a:lnTo>
                  <a:pt x="1140" y="81"/>
                </a:lnTo>
                <a:lnTo>
                  <a:pt x="1140" y="74"/>
                </a:lnTo>
                <a:lnTo>
                  <a:pt x="1147" y="68"/>
                </a:lnTo>
                <a:lnTo>
                  <a:pt x="1161" y="70"/>
                </a:lnTo>
                <a:lnTo>
                  <a:pt x="1177" y="75"/>
                </a:lnTo>
                <a:lnTo>
                  <a:pt x="1197" y="83"/>
                </a:lnTo>
                <a:lnTo>
                  <a:pt x="1216" y="92"/>
                </a:lnTo>
                <a:lnTo>
                  <a:pt x="1235" y="101"/>
                </a:lnTo>
                <a:lnTo>
                  <a:pt x="1253" y="111"/>
                </a:lnTo>
                <a:lnTo>
                  <a:pt x="1267" y="119"/>
                </a:lnTo>
                <a:lnTo>
                  <a:pt x="1279" y="124"/>
                </a:lnTo>
                <a:lnTo>
                  <a:pt x="1284" y="127"/>
                </a:lnTo>
                <a:lnTo>
                  <a:pt x="1289" y="129"/>
                </a:lnTo>
                <a:lnTo>
                  <a:pt x="1295" y="131"/>
                </a:lnTo>
                <a:lnTo>
                  <a:pt x="1301" y="134"/>
                </a:lnTo>
                <a:lnTo>
                  <a:pt x="1305" y="136"/>
                </a:lnTo>
                <a:lnTo>
                  <a:pt x="1311" y="138"/>
                </a:lnTo>
                <a:lnTo>
                  <a:pt x="1316" y="141"/>
                </a:lnTo>
                <a:lnTo>
                  <a:pt x="1321" y="143"/>
                </a:lnTo>
                <a:lnTo>
                  <a:pt x="1319" y="136"/>
                </a:lnTo>
                <a:lnTo>
                  <a:pt x="1311" y="127"/>
                </a:lnTo>
                <a:lnTo>
                  <a:pt x="1299" y="116"/>
                </a:lnTo>
                <a:lnTo>
                  <a:pt x="1286" y="104"/>
                </a:lnTo>
                <a:lnTo>
                  <a:pt x="1271" y="92"/>
                </a:lnTo>
                <a:lnTo>
                  <a:pt x="1256" y="81"/>
                </a:lnTo>
                <a:lnTo>
                  <a:pt x="1243" y="71"/>
                </a:lnTo>
                <a:lnTo>
                  <a:pt x="1233" y="65"/>
                </a:lnTo>
                <a:lnTo>
                  <a:pt x="1225" y="62"/>
                </a:lnTo>
                <a:lnTo>
                  <a:pt x="1219" y="60"/>
                </a:lnTo>
                <a:lnTo>
                  <a:pt x="1214" y="59"/>
                </a:lnTo>
                <a:lnTo>
                  <a:pt x="1211" y="58"/>
                </a:lnTo>
                <a:lnTo>
                  <a:pt x="1208" y="55"/>
                </a:lnTo>
                <a:lnTo>
                  <a:pt x="1205" y="53"/>
                </a:lnTo>
                <a:lnTo>
                  <a:pt x="1202" y="51"/>
                </a:lnTo>
                <a:lnTo>
                  <a:pt x="1198" y="47"/>
                </a:lnTo>
                <a:lnTo>
                  <a:pt x="1199" y="39"/>
                </a:lnTo>
                <a:lnTo>
                  <a:pt x="1203" y="35"/>
                </a:lnTo>
                <a:lnTo>
                  <a:pt x="1208" y="32"/>
                </a:lnTo>
                <a:lnTo>
                  <a:pt x="1215" y="32"/>
                </a:lnTo>
                <a:lnTo>
                  <a:pt x="1222" y="33"/>
                </a:lnTo>
                <a:lnTo>
                  <a:pt x="1229" y="36"/>
                </a:lnTo>
                <a:lnTo>
                  <a:pt x="1236" y="38"/>
                </a:lnTo>
                <a:lnTo>
                  <a:pt x="1242" y="40"/>
                </a:lnTo>
                <a:lnTo>
                  <a:pt x="1254" y="45"/>
                </a:lnTo>
                <a:lnTo>
                  <a:pt x="1266" y="51"/>
                </a:lnTo>
                <a:lnTo>
                  <a:pt x="1279" y="55"/>
                </a:lnTo>
                <a:lnTo>
                  <a:pt x="1291" y="61"/>
                </a:lnTo>
                <a:lnTo>
                  <a:pt x="1304" y="66"/>
                </a:lnTo>
                <a:lnTo>
                  <a:pt x="1317" y="71"/>
                </a:lnTo>
                <a:lnTo>
                  <a:pt x="1328" y="76"/>
                </a:lnTo>
                <a:lnTo>
                  <a:pt x="1341" y="82"/>
                </a:lnTo>
                <a:lnTo>
                  <a:pt x="1354" y="88"/>
                </a:lnTo>
                <a:lnTo>
                  <a:pt x="1366" y="93"/>
                </a:lnTo>
                <a:lnTo>
                  <a:pt x="1378" y="99"/>
                </a:lnTo>
                <a:lnTo>
                  <a:pt x="1390" y="105"/>
                </a:lnTo>
                <a:lnTo>
                  <a:pt x="1402" y="112"/>
                </a:lnTo>
                <a:lnTo>
                  <a:pt x="1413" y="118"/>
                </a:lnTo>
                <a:lnTo>
                  <a:pt x="1424" y="124"/>
                </a:lnTo>
                <a:lnTo>
                  <a:pt x="1435" y="131"/>
                </a:lnTo>
                <a:lnTo>
                  <a:pt x="1451" y="137"/>
                </a:lnTo>
                <a:lnTo>
                  <a:pt x="1466" y="143"/>
                </a:lnTo>
                <a:lnTo>
                  <a:pt x="1483" y="149"/>
                </a:lnTo>
                <a:lnTo>
                  <a:pt x="1499" y="154"/>
                </a:lnTo>
                <a:lnTo>
                  <a:pt x="1515" y="161"/>
                </a:lnTo>
                <a:lnTo>
                  <a:pt x="1531" y="166"/>
                </a:lnTo>
                <a:lnTo>
                  <a:pt x="1546" y="169"/>
                </a:lnTo>
                <a:lnTo>
                  <a:pt x="1562" y="172"/>
                </a:lnTo>
                <a:lnTo>
                  <a:pt x="1562" y="170"/>
                </a:lnTo>
                <a:lnTo>
                  <a:pt x="1563" y="169"/>
                </a:lnTo>
                <a:lnTo>
                  <a:pt x="1564" y="167"/>
                </a:lnTo>
                <a:lnTo>
                  <a:pt x="1564" y="166"/>
                </a:lnTo>
                <a:lnTo>
                  <a:pt x="1548" y="146"/>
                </a:lnTo>
                <a:lnTo>
                  <a:pt x="1530" y="128"/>
                </a:lnTo>
                <a:lnTo>
                  <a:pt x="1510" y="108"/>
                </a:lnTo>
                <a:lnTo>
                  <a:pt x="1489" y="91"/>
                </a:lnTo>
                <a:lnTo>
                  <a:pt x="1468" y="74"/>
                </a:lnTo>
                <a:lnTo>
                  <a:pt x="1445" y="56"/>
                </a:lnTo>
                <a:lnTo>
                  <a:pt x="1423" y="41"/>
                </a:lnTo>
                <a:lnTo>
                  <a:pt x="1400" y="28"/>
                </a:lnTo>
                <a:lnTo>
                  <a:pt x="1401" y="14"/>
                </a:lnTo>
                <a:lnTo>
                  <a:pt x="1405" y="6"/>
                </a:lnTo>
                <a:lnTo>
                  <a:pt x="1413" y="1"/>
                </a:lnTo>
                <a:lnTo>
                  <a:pt x="1424" y="0"/>
                </a:lnTo>
                <a:lnTo>
                  <a:pt x="1440" y="8"/>
                </a:lnTo>
                <a:lnTo>
                  <a:pt x="1456" y="15"/>
                </a:lnTo>
                <a:lnTo>
                  <a:pt x="1471" y="23"/>
                </a:lnTo>
                <a:lnTo>
                  <a:pt x="1487" y="32"/>
                </a:lnTo>
                <a:lnTo>
                  <a:pt x="1502" y="40"/>
                </a:lnTo>
                <a:lnTo>
                  <a:pt x="1517" y="50"/>
                </a:lnTo>
                <a:lnTo>
                  <a:pt x="1533" y="59"/>
                </a:lnTo>
                <a:lnTo>
                  <a:pt x="1548" y="68"/>
                </a:lnTo>
                <a:lnTo>
                  <a:pt x="1563" y="78"/>
                </a:lnTo>
                <a:lnTo>
                  <a:pt x="1578" y="88"/>
                </a:lnTo>
                <a:lnTo>
                  <a:pt x="1593" y="97"/>
                </a:lnTo>
                <a:lnTo>
                  <a:pt x="1609" y="107"/>
                </a:lnTo>
                <a:lnTo>
                  <a:pt x="1624" y="116"/>
                </a:lnTo>
                <a:lnTo>
                  <a:pt x="1639" y="127"/>
                </a:lnTo>
                <a:lnTo>
                  <a:pt x="1654" y="137"/>
                </a:lnTo>
                <a:lnTo>
                  <a:pt x="1669" y="146"/>
                </a:lnTo>
                <a:lnTo>
                  <a:pt x="1670" y="146"/>
                </a:lnTo>
                <a:lnTo>
                  <a:pt x="1671" y="146"/>
                </a:lnTo>
                <a:lnTo>
                  <a:pt x="1673" y="146"/>
                </a:lnTo>
                <a:lnTo>
                  <a:pt x="1674" y="146"/>
                </a:lnTo>
                <a:lnTo>
                  <a:pt x="1700" y="132"/>
                </a:lnTo>
                <a:lnTo>
                  <a:pt x="1722" y="127"/>
                </a:lnTo>
                <a:lnTo>
                  <a:pt x="1739" y="126"/>
                </a:lnTo>
                <a:lnTo>
                  <a:pt x="1754" y="131"/>
                </a:lnTo>
                <a:lnTo>
                  <a:pt x="1767" y="142"/>
                </a:lnTo>
                <a:lnTo>
                  <a:pt x="1780" y="157"/>
                </a:lnTo>
                <a:lnTo>
                  <a:pt x="1792" y="176"/>
                </a:lnTo>
                <a:lnTo>
                  <a:pt x="1807" y="199"/>
                </a:lnTo>
                <a:lnTo>
                  <a:pt x="1810" y="200"/>
                </a:lnTo>
                <a:lnTo>
                  <a:pt x="1815" y="202"/>
                </a:lnTo>
                <a:lnTo>
                  <a:pt x="1823" y="202"/>
                </a:lnTo>
                <a:lnTo>
                  <a:pt x="1834" y="203"/>
                </a:lnTo>
                <a:lnTo>
                  <a:pt x="1847" y="204"/>
                </a:lnTo>
                <a:lnTo>
                  <a:pt x="1859" y="206"/>
                </a:lnTo>
                <a:lnTo>
                  <a:pt x="1872" y="207"/>
                </a:lnTo>
                <a:lnTo>
                  <a:pt x="1885" y="210"/>
                </a:lnTo>
                <a:lnTo>
                  <a:pt x="1905" y="218"/>
                </a:lnTo>
                <a:lnTo>
                  <a:pt x="1925" y="226"/>
                </a:lnTo>
                <a:lnTo>
                  <a:pt x="1944" y="235"/>
                </a:lnTo>
                <a:lnTo>
                  <a:pt x="1964" y="245"/>
                </a:lnTo>
                <a:lnTo>
                  <a:pt x="1981" y="258"/>
                </a:lnTo>
                <a:lnTo>
                  <a:pt x="1997" y="272"/>
                </a:lnTo>
                <a:lnTo>
                  <a:pt x="2012" y="288"/>
                </a:lnTo>
                <a:lnTo>
                  <a:pt x="2025" y="306"/>
                </a:lnTo>
                <a:lnTo>
                  <a:pt x="2027" y="312"/>
                </a:lnTo>
                <a:lnTo>
                  <a:pt x="2028" y="318"/>
                </a:lnTo>
                <a:lnTo>
                  <a:pt x="2028" y="327"/>
                </a:lnTo>
                <a:lnTo>
                  <a:pt x="2030" y="344"/>
                </a:lnTo>
                <a:lnTo>
                  <a:pt x="2023" y="362"/>
                </a:lnTo>
                <a:lnTo>
                  <a:pt x="2018" y="371"/>
                </a:lnTo>
                <a:lnTo>
                  <a:pt x="2017" y="376"/>
                </a:lnTo>
                <a:lnTo>
                  <a:pt x="2017" y="378"/>
                </a:lnTo>
                <a:lnTo>
                  <a:pt x="2030" y="380"/>
                </a:lnTo>
                <a:lnTo>
                  <a:pt x="2045" y="384"/>
                </a:lnTo>
                <a:lnTo>
                  <a:pt x="2058" y="387"/>
                </a:lnTo>
                <a:lnTo>
                  <a:pt x="2073" y="390"/>
                </a:lnTo>
                <a:lnTo>
                  <a:pt x="2088" y="396"/>
                </a:lnTo>
                <a:lnTo>
                  <a:pt x="2103" y="402"/>
                </a:lnTo>
                <a:lnTo>
                  <a:pt x="2116" y="408"/>
                </a:lnTo>
                <a:lnTo>
                  <a:pt x="2129" y="416"/>
                </a:lnTo>
                <a:lnTo>
                  <a:pt x="2139" y="424"/>
                </a:lnTo>
                <a:lnTo>
                  <a:pt x="2147" y="433"/>
                </a:lnTo>
                <a:lnTo>
                  <a:pt x="2154" y="442"/>
                </a:lnTo>
                <a:lnTo>
                  <a:pt x="2157" y="454"/>
                </a:lnTo>
                <a:lnTo>
                  <a:pt x="2159" y="465"/>
                </a:lnTo>
                <a:lnTo>
                  <a:pt x="2155" y="479"/>
                </a:lnTo>
                <a:lnTo>
                  <a:pt x="2148" y="493"/>
                </a:lnTo>
                <a:lnTo>
                  <a:pt x="2138" y="509"/>
                </a:lnTo>
                <a:lnTo>
                  <a:pt x="2132" y="513"/>
                </a:lnTo>
                <a:lnTo>
                  <a:pt x="2125" y="516"/>
                </a:lnTo>
                <a:lnTo>
                  <a:pt x="2119" y="519"/>
                </a:lnTo>
                <a:lnTo>
                  <a:pt x="2113" y="523"/>
                </a:lnTo>
                <a:lnTo>
                  <a:pt x="2113" y="526"/>
                </a:lnTo>
                <a:lnTo>
                  <a:pt x="2114" y="530"/>
                </a:lnTo>
                <a:lnTo>
                  <a:pt x="2116" y="533"/>
                </a:lnTo>
                <a:lnTo>
                  <a:pt x="2118" y="537"/>
                </a:lnTo>
                <a:lnTo>
                  <a:pt x="2117" y="558"/>
                </a:lnTo>
                <a:lnTo>
                  <a:pt x="2109" y="575"/>
                </a:lnTo>
                <a:lnTo>
                  <a:pt x="2099" y="590"/>
                </a:lnTo>
                <a:lnTo>
                  <a:pt x="2084" y="601"/>
                </a:lnTo>
                <a:lnTo>
                  <a:pt x="2066" y="612"/>
                </a:lnTo>
                <a:lnTo>
                  <a:pt x="2047" y="621"/>
                </a:lnTo>
                <a:lnTo>
                  <a:pt x="2027" y="629"/>
                </a:lnTo>
                <a:lnTo>
                  <a:pt x="2008" y="636"/>
                </a:lnTo>
                <a:lnTo>
                  <a:pt x="2000" y="637"/>
                </a:lnTo>
                <a:lnTo>
                  <a:pt x="1992" y="638"/>
                </a:lnTo>
                <a:lnTo>
                  <a:pt x="1984" y="640"/>
                </a:lnTo>
                <a:lnTo>
                  <a:pt x="1975" y="642"/>
                </a:lnTo>
                <a:lnTo>
                  <a:pt x="1966" y="643"/>
                </a:lnTo>
                <a:lnTo>
                  <a:pt x="1958" y="644"/>
                </a:lnTo>
                <a:lnTo>
                  <a:pt x="1950" y="644"/>
                </a:lnTo>
                <a:lnTo>
                  <a:pt x="1942" y="645"/>
                </a:lnTo>
                <a:lnTo>
                  <a:pt x="1951" y="658"/>
                </a:lnTo>
                <a:lnTo>
                  <a:pt x="1959" y="669"/>
                </a:lnTo>
                <a:lnTo>
                  <a:pt x="1965" y="678"/>
                </a:lnTo>
                <a:lnTo>
                  <a:pt x="1967" y="688"/>
                </a:lnTo>
                <a:lnTo>
                  <a:pt x="1966" y="696"/>
                </a:lnTo>
                <a:lnTo>
                  <a:pt x="1962" y="705"/>
                </a:lnTo>
                <a:lnTo>
                  <a:pt x="1952" y="715"/>
                </a:lnTo>
                <a:lnTo>
                  <a:pt x="1937" y="727"/>
                </a:lnTo>
                <a:lnTo>
                  <a:pt x="1942" y="741"/>
                </a:lnTo>
                <a:lnTo>
                  <a:pt x="1951" y="752"/>
                </a:lnTo>
                <a:lnTo>
                  <a:pt x="1956" y="767"/>
                </a:lnTo>
                <a:lnTo>
                  <a:pt x="1950" y="790"/>
                </a:lnTo>
                <a:lnTo>
                  <a:pt x="1944" y="796"/>
                </a:lnTo>
                <a:lnTo>
                  <a:pt x="1939" y="801"/>
                </a:lnTo>
                <a:lnTo>
                  <a:pt x="1932" y="806"/>
                </a:lnTo>
                <a:lnTo>
                  <a:pt x="1926" y="812"/>
                </a:lnTo>
                <a:lnTo>
                  <a:pt x="1926" y="813"/>
                </a:lnTo>
                <a:lnTo>
                  <a:pt x="1926" y="814"/>
                </a:lnTo>
                <a:lnTo>
                  <a:pt x="1926" y="817"/>
                </a:lnTo>
                <a:lnTo>
                  <a:pt x="1937" y="833"/>
                </a:lnTo>
                <a:lnTo>
                  <a:pt x="1940" y="849"/>
                </a:lnTo>
                <a:lnTo>
                  <a:pt x="1935" y="865"/>
                </a:lnTo>
                <a:lnTo>
                  <a:pt x="1925" y="882"/>
                </a:lnTo>
                <a:lnTo>
                  <a:pt x="1925" y="883"/>
                </a:lnTo>
                <a:lnTo>
                  <a:pt x="1925" y="885"/>
                </a:lnTo>
                <a:lnTo>
                  <a:pt x="1925" y="887"/>
                </a:lnTo>
                <a:lnTo>
                  <a:pt x="1925" y="889"/>
                </a:lnTo>
                <a:lnTo>
                  <a:pt x="1934" y="901"/>
                </a:lnTo>
                <a:lnTo>
                  <a:pt x="1942" y="912"/>
                </a:lnTo>
                <a:lnTo>
                  <a:pt x="1951" y="925"/>
                </a:lnTo>
                <a:lnTo>
                  <a:pt x="1959" y="938"/>
                </a:lnTo>
                <a:lnTo>
                  <a:pt x="1966" y="951"/>
                </a:lnTo>
                <a:lnTo>
                  <a:pt x="1970" y="966"/>
                </a:lnTo>
                <a:lnTo>
                  <a:pt x="1972" y="980"/>
                </a:lnTo>
                <a:lnTo>
                  <a:pt x="1970" y="996"/>
                </a:lnTo>
                <a:lnTo>
                  <a:pt x="1965" y="1003"/>
                </a:lnTo>
                <a:lnTo>
                  <a:pt x="1961" y="1010"/>
                </a:lnTo>
                <a:lnTo>
                  <a:pt x="1956" y="1018"/>
                </a:lnTo>
                <a:lnTo>
                  <a:pt x="1954" y="1029"/>
                </a:lnTo>
                <a:lnTo>
                  <a:pt x="1965" y="1041"/>
                </a:lnTo>
                <a:lnTo>
                  <a:pt x="1971" y="1054"/>
                </a:lnTo>
                <a:lnTo>
                  <a:pt x="1971" y="1069"/>
                </a:lnTo>
                <a:lnTo>
                  <a:pt x="1967" y="1087"/>
                </a:lnTo>
                <a:lnTo>
                  <a:pt x="1958" y="1095"/>
                </a:lnTo>
                <a:lnTo>
                  <a:pt x="1954" y="1101"/>
                </a:lnTo>
                <a:lnTo>
                  <a:pt x="1952" y="1108"/>
                </a:lnTo>
                <a:lnTo>
                  <a:pt x="1954" y="1114"/>
                </a:lnTo>
                <a:lnTo>
                  <a:pt x="1958" y="1121"/>
                </a:lnTo>
                <a:lnTo>
                  <a:pt x="1964" y="1128"/>
                </a:lnTo>
                <a:lnTo>
                  <a:pt x="1972" y="1136"/>
                </a:lnTo>
                <a:lnTo>
                  <a:pt x="1980" y="1145"/>
                </a:lnTo>
                <a:lnTo>
                  <a:pt x="1982" y="1156"/>
                </a:lnTo>
                <a:lnTo>
                  <a:pt x="1984" y="1168"/>
                </a:lnTo>
                <a:lnTo>
                  <a:pt x="1985" y="1179"/>
                </a:lnTo>
                <a:lnTo>
                  <a:pt x="1984" y="1190"/>
                </a:lnTo>
                <a:lnTo>
                  <a:pt x="1980" y="1198"/>
                </a:lnTo>
                <a:lnTo>
                  <a:pt x="1973" y="1203"/>
                </a:lnTo>
                <a:lnTo>
                  <a:pt x="1963" y="1203"/>
                </a:lnTo>
                <a:lnTo>
                  <a:pt x="1947" y="1198"/>
                </a:lnTo>
                <a:lnTo>
                  <a:pt x="1941" y="1192"/>
                </a:lnTo>
                <a:lnTo>
                  <a:pt x="1936" y="1188"/>
                </a:lnTo>
                <a:lnTo>
                  <a:pt x="1932" y="1183"/>
                </a:lnTo>
                <a:lnTo>
                  <a:pt x="1927" y="1181"/>
                </a:lnTo>
                <a:lnTo>
                  <a:pt x="1923" y="1178"/>
                </a:lnTo>
                <a:lnTo>
                  <a:pt x="1917" y="1177"/>
                </a:lnTo>
                <a:lnTo>
                  <a:pt x="1910" y="1177"/>
                </a:lnTo>
                <a:lnTo>
                  <a:pt x="1901" y="1177"/>
                </a:lnTo>
                <a:lnTo>
                  <a:pt x="1901" y="1178"/>
                </a:lnTo>
                <a:lnTo>
                  <a:pt x="1899" y="1181"/>
                </a:lnTo>
                <a:lnTo>
                  <a:pt x="1898" y="1183"/>
                </a:lnTo>
                <a:lnTo>
                  <a:pt x="1898" y="1184"/>
                </a:lnTo>
                <a:lnTo>
                  <a:pt x="1905" y="1191"/>
                </a:lnTo>
                <a:lnTo>
                  <a:pt x="1910" y="1198"/>
                </a:lnTo>
                <a:lnTo>
                  <a:pt x="1912" y="1206"/>
                </a:lnTo>
                <a:lnTo>
                  <a:pt x="1910" y="1219"/>
                </a:lnTo>
                <a:lnTo>
                  <a:pt x="1904" y="1227"/>
                </a:lnTo>
                <a:lnTo>
                  <a:pt x="1902" y="1235"/>
                </a:lnTo>
                <a:lnTo>
                  <a:pt x="1904" y="1243"/>
                </a:lnTo>
                <a:lnTo>
                  <a:pt x="1905" y="1251"/>
                </a:lnTo>
                <a:lnTo>
                  <a:pt x="1905" y="1259"/>
                </a:lnTo>
                <a:lnTo>
                  <a:pt x="1901" y="1266"/>
                </a:lnTo>
                <a:lnTo>
                  <a:pt x="1890" y="1273"/>
                </a:lnTo>
                <a:lnTo>
                  <a:pt x="1871" y="1280"/>
                </a:lnTo>
                <a:lnTo>
                  <a:pt x="1872" y="1284"/>
                </a:lnTo>
                <a:lnTo>
                  <a:pt x="1876" y="1290"/>
                </a:lnTo>
                <a:lnTo>
                  <a:pt x="1881" y="1297"/>
                </a:lnTo>
                <a:lnTo>
                  <a:pt x="1885" y="1302"/>
                </a:lnTo>
                <a:lnTo>
                  <a:pt x="1890" y="1317"/>
                </a:lnTo>
                <a:lnTo>
                  <a:pt x="1896" y="1332"/>
                </a:lnTo>
                <a:lnTo>
                  <a:pt x="1901" y="1347"/>
                </a:lnTo>
                <a:lnTo>
                  <a:pt x="1903" y="1359"/>
                </a:lnTo>
                <a:lnTo>
                  <a:pt x="1901" y="1371"/>
                </a:lnTo>
                <a:lnTo>
                  <a:pt x="1894" y="1378"/>
                </a:lnTo>
                <a:lnTo>
                  <a:pt x="1879" y="1380"/>
                </a:lnTo>
                <a:lnTo>
                  <a:pt x="1857" y="1376"/>
                </a:lnTo>
                <a:lnTo>
                  <a:pt x="1849" y="1398"/>
                </a:lnTo>
                <a:lnTo>
                  <a:pt x="1837" y="1411"/>
                </a:lnTo>
                <a:lnTo>
                  <a:pt x="1823" y="1418"/>
                </a:lnTo>
                <a:lnTo>
                  <a:pt x="1807" y="1421"/>
                </a:lnTo>
                <a:lnTo>
                  <a:pt x="1789" y="1423"/>
                </a:lnTo>
                <a:lnTo>
                  <a:pt x="1770" y="1423"/>
                </a:lnTo>
                <a:lnTo>
                  <a:pt x="1751" y="1425"/>
                </a:lnTo>
                <a:lnTo>
                  <a:pt x="1732" y="1429"/>
                </a:lnTo>
                <a:lnTo>
                  <a:pt x="1721" y="1441"/>
                </a:lnTo>
                <a:lnTo>
                  <a:pt x="1711" y="1448"/>
                </a:lnTo>
                <a:lnTo>
                  <a:pt x="1700" y="1452"/>
                </a:lnTo>
                <a:lnTo>
                  <a:pt x="1690" y="1455"/>
                </a:lnTo>
                <a:lnTo>
                  <a:pt x="1679" y="1454"/>
                </a:lnTo>
                <a:lnTo>
                  <a:pt x="1668" y="1450"/>
                </a:lnTo>
                <a:lnTo>
                  <a:pt x="1653" y="1444"/>
                </a:lnTo>
                <a:lnTo>
                  <a:pt x="1637" y="1436"/>
                </a:lnTo>
                <a:lnTo>
                  <a:pt x="1629" y="1432"/>
                </a:lnTo>
                <a:lnTo>
                  <a:pt x="1622" y="1429"/>
                </a:lnTo>
                <a:lnTo>
                  <a:pt x="1615" y="1431"/>
                </a:lnTo>
                <a:lnTo>
                  <a:pt x="1607" y="1433"/>
                </a:lnTo>
                <a:lnTo>
                  <a:pt x="1599" y="1435"/>
                </a:lnTo>
                <a:lnTo>
                  <a:pt x="1591" y="1438"/>
                </a:lnTo>
                <a:lnTo>
                  <a:pt x="1582" y="1440"/>
                </a:lnTo>
                <a:lnTo>
                  <a:pt x="1570" y="1440"/>
                </a:lnTo>
                <a:lnTo>
                  <a:pt x="1565" y="1438"/>
                </a:lnTo>
                <a:lnTo>
                  <a:pt x="1561" y="1435"/>
                </a:lnTo>
                <a:lnTo>
                  <a:pt x="1556" y="1433"/>
                </a:lnTo>
                <a:lnTo>
                  <a:pt x="1550" y="1429"/>
                </a:lnTo>
                <a:lnTo>
                  <a:pt x="1546" y="1427"/>
                </a:lnTo>
                <a:lnTo>
                  <a:pt x="1540" y="1425"/>
                </a:lnTo>
                <a:lnTo>
                  <a:pt x="1536" y="1424"/>
                </a:lnTo>
                <a:lnTo>
                  <a:pt x="1530" y="1423"/>
                </a:lnTo>
                <a:lnTo>
                  <a:pt x="1515" y="1431"/>
                </a:lnTo>
                <a:lnTo>
                  <a:pt x="1501" y="1436"/>
                </a:lnTo>
                <a:lnTo>
                  <a:pt x="1488" y="1438"/>
                </a:lnTo>
                <a:lnTo>
                  <a:pt x="1477" y="1436"/>
                </a:lnTo>
                <a:lnTo>
                  <a:pt x="1466" y="1431"/>
                </a:lnTo>
                <a:lnTo>
                  <a:pt x="1456" y="1423"/>
                </a:lnTo>
                <a:lnTo>
                  <a:pt x="1447" y="1410"/>
                </a:lnTo>
                <a:lnTo>
                  <a:pt x="1438" y="1394"/>
                </a:lnTo>
                <a:lnTo>
                  <a:pt x="1435" y="1391"/>
                </a:lnTo>
                <a:lnTo>
                  <a:pt x="1434" y="1389"/>
                </a:lnTo>
                <a:lnTo>
                  <a:pt x="1432" y="1388"/>
                </a:lnTo>
                <a:lnTo>
                  <a:pt x="1430" y="1386"/>
                </a:lnTo>
                <a:lnTo>
                  <a:pt x="1407" y="1382"/>
                </a:lnTo>
                <a:lnTo>
                  <a:pt x="1383" y="1380"/>
                </a:lnTo>
                <a:lnTo>
                  <a:pt x="1359" y="1379"/>
                </a:lnTo>
                <a:lnTo>
                  <a:pt x="1335" y="1378"/>
                </a:lnTo>
                <a:lnTo>
                  <a:pt x="1311" y="1378"/>
                </a:lnTo>
                <a:lnTo>
                  <a:pt x="1287" y="1378"/>
                </a:lnTo>
                <a:lnTo>
                  <a:pt x="1261" y="1379"/>
                </a:lnTo>
                <a:lnTo>
                  <a:pt x="1236" y="1380"/>
                </a:lnTo>
                <a:lnTo>
                  <a:pt x="1211" y="1381"/>
                </a:lnTo>
                <a:lnTo>
                  <a:pt x="1187" y="1383"/>
                </a:lnTo>
                <a:lnTo>
                  <a:pt x="1161" y="1386"/>
                </a:lnTo>
                <a:lnTo>
                  <a:pt x="1136" y="1388"/>
                </a:lnTo>
                <a:lnTo>
                  <a:pt x="1112" y="1389"/>
                </a:lnTo>
                <a:lnTo>
                  <a:pt x="1086" y="1391"/>
                </a:lnTo>
                <a:lnTo>
                  <a:pt x="1062" y="1394"/>
                </a:lnTo>
                <a:lnTo>
                  <a:pt x="1038" y="1396"/>
                </a:lnTo>
                <a:lnTo>
                  <a:pt x="1032" y="1405"/>
                </a:lnTo>
                <a:lnTo>
                  <a:pt x="1026" y="1411"/>
                </a:lnTo>
                <a:lnTo>
                  <a:pt x="1021" y="1416"/>
                </a:lnTo>
                <a:lnTo>
                  <a:pt x="1014" y="1418"/>
                </a:lnTo>
                <a:lnTo>
                  <a:pt x="1007" y="1419"/>
                </a:lnTo>
                <a:lnTo>
                  <a:pt x="999" y="1419"/>
                </a:lnTo>
                <a:lnTo>
                  <a:pt x="990" y="1419"/>
                </a:lnTo>
                <a:lnTo>
                  <a:pt x="979" y="1419"/>
                </a:lnTo>
                <a:lnTo>
                  <a:pt x="975" y="1423"/>
                </a:lnTo>
                <a:lnTo>
                  <a:pt x="971" y="1426"/>
                </a:lnTo>
                <a:lnTo>
                  <a:pt x="967" y="1428"/>
                </a:lnTo>
                <a:lnTo>
                  <a:pt x="962" y="1431"/>
                </a:lnTo>
                <a:lnTo>
                  <a:pt x="957" y="1432"/>
                </a:lnTo>
                <a:lnTo>
                  <a:pt x="952" y="1432"/>
                </a:lnTo>
                <a:lnTo>
                  <a:pt x="946" y="1432"/>
                </a:lnTo>
                <a:lnTo>
                  <a:pt x="938" y="1432"/>
                </a:lnTo>
                <a:lnTo>
                  <a:pt x="922" y="1419"/>
                </a:lnTo>
                <a:lnTo>
                  <a:pt x="908" y="1410"/>
                </a:lnTo>
                <a:lnTo>
                  <a:pt x="896" y="1404"/>
                </a:lnTo>
                <a:lnTo>
                  <a:pt x="884" y="1401"/>
                </a:lnTo>
                <a:lnTo>
                  <a:pt x="872" y="1401"/>
                </a:lnTo>
                <a:lnTo>
                  <a:pt x="858" y="1405"/>
                </a:lnTo>
                <a:lnTo>
                  <a:pt x="843" y="1412"/>
                </a:lnTo>
                <a:lnTo>
                  <a:pt x="825" y="1424"/>
                </a:lnTo>
                <a:lnTo>
                  <a:pt x="815" y="1423"/>
                </a:lnTo>
                <a:lnTo>
                  <a:pt x="804" y="1419"/>
                </a:lnTo>
                <a:lnTo>
                  <a:pt x="796" y="1412"/>
                </a:lnTo>
                <a:lnTo>
                  <a:pt x="791" y="1401"/>
                </a:lnTo>
                <a:lnTo>
                  <a:pt x="783" y="1402"/>
                </a:lnTo>
                <a:lnTo>
                  <a:pt x="779" y="1403"/>
                </a:lnTo>
                <a:lnTo>
                  <a:pt x="774" y="1404"/>
                </a:lnTo>
                <a:lnTo>
                  <a:pt x="771" y="1404"/>
                </a:lnTo>
                <a:lnTo>
                  <a:pt x="767" y="1399"/>
                </a:lnTo>
                <a:lnTo>
                  <a:pt x="766" y="1398"/>
                </a:lnTo>
                <a:lnTo>
                  <a:pt x="763" y="1397"/>
                </a:lnTo>
                <a:lnTo>
                  <a:pt x="757" y="1396"/>
                </a:lnTo>
                <a:lnTo>
                  <a:pt x="749" y="1403"/>
                </a:lnTo>
                <a:lnTo>
                  <a:pt x="741" y="1409"/>
                </a:lnTo>
                <a:lnTo>
                  <a:pt x="732" y="1412"/>
                </a:lnTo>
                <a:lnTo>
                  <a:pt x="722" y="1416"/>
                </a:lnTo>
                <a:lnTo>
                  <a:pt x="712" y="1417"/>
                </a:lnTo>
                <a:lnTo>
                  <a:pt x="702" y="1417"/>
                </a:lnTo>
                <a:lnTo>
                  <a:pt x="691" y="1414"/>
                </a:lnTo>
                <a:lnTo>
                  <a:pt x="681" y="1410"/>
                </a:lnTo>
                <a:lnTo>
                  <a:pt x="674" y="1399"/>
                </a:lnTo>
                <a:lnTo>
                  <a:pt x="671" y="1388"/>
                </a:lnTo>
                <a:lnTo>
                  <a:pt x="668" y="1378"/>
                </a:lnTo>
                <a:lnTo>
                  <a:pt x="666" y="1367"/>
                </a:lnTo>
                <a:lnTo>
                  <a:pt x="661" y="1367"/>
                </a:lnTo>
                <a:lnTo>
                  <a:pt x="657" y="1367"/>
                </a:lnTo>
                <a:lnTo>
                  <a:pt x="652" y="1366"/>
                </a:lnTo>
                <a:lnTo>
                  <a:pt x="646" y="1366"/>
                </a:lnTo>
                <a:lnTo>
                  <a:pt x="642" y="1366"/>
                </a:lnTo>
                <a:lnTo>
                  <a:pt x="636" y="1366"/>
                </a:lnTo>
                <a:lnTo>
                  <a:pt x="631" y="1365"/>
                </a:lnTo>
                <a:lnTo>
                  <a:pt x="626" y="1364"/>
                </a:lnTo>
                <a:lnTo>
                  <a:pt x="613" y="1349"/>
                </a:lnTo>
                <a:lnTo>
                  <a:pt x="599" y="1338"/>
                </a:lnTo>
                <a:lnTo>
                  <a:pt x="584" y="1329"/>
                </a:lnTo>
                <a:lnTo>
                  <a:pt x="568" y="1323"/>
                </a:lnTo>
                <a:lnTo>
                  <a:pt x="551" y="1319"/>
                </a:lnTo>
                <a:lnTo>
                  <a:pt x="534" y="1314"/>
                </a:lnTo>
                <a:lnTo>
                  <a:pt x="515" y="1309"/>
                </a:lnTo>
                <a:lnTo>
                  <a:pt x="497" y="1303"/>
                </a:lnTo>
                <a:lnTo>
                  <a:pt x="486" y="1296"/>
                </a:lnTo>
                <a:lnTo>
                  <a:pt x="478" y="1290"/>
                </a:lnTo>
                <a:lnTo>
                  <a:pt x="472" y="1283"/>
                </a:lnTo>
                <a:lnTo>
                  <a:pt x="468" y="1277"/>
                </a:lnTo>
                <a:lnTo>
                  <a:pt x="464" y="1269"/>
                </a:lnTo>
                <a:lnTo>
                  <a:pt x="462" y="1261"/>
                </a:lnTo>
                <a:lnTo>
                  <a:pt x="460" y="1251"/>
                </a:lnTo>
                <a:lnTo>
                  <a:pt x="457" y="1238"/>
                </a:lnTo>
                <a:lnTo>
                  <a:pt x="444" y="1236"/>
                </a:lnTo>
                <a:lnTo>
                  <a:pt x="429" y="1234"/>
                </a:lnTo>
                <a:lnTo>
                  <a:pt x="415" y="1231"/>
                </a:lnTo>
                <a:lnTo>
                  <a:pt x="400" y="1230"/>
                </a:lnTo>
                <a:lnTo>
                  <a:pt x="385" y="1229"/>
                </a:lnTo>
                <a:lnTo>
                  <a:pt x="369" y="1228"/>
                </a:lnTo>
                <a:lnTo>
                  <a:pt x="354" y="1228"/>
                </a:lnTo>
                <a:lnTo>
                  <a:pt x="338" y="1228"/>
                </a:lnTo>
                <a:lnTo>
                  <a:pt x="331" y="1244"/>
                </a:lnTo>
                <a:lnTo>
                  <a:pt x="320" y="1253"/>
                </a:lnTo>
                <a:lnTo>
                  <a:pt x="308" y="1257"/>
                </a:lnTo>
                <a:lnTo>
                  <a:pt x="294" y="1257"/>
                </a:lnTo>
                <a:lnTo>
                  <a:pt x="278" y="1254"/>
                </a:lnTo>
                <a:lnTo>
                  <a:pt x="261" y="1250"/>
                </a:lnTo>
                <a:lnTo>
                  <a:pt x="244" y="1245"/>
                </a:lnTo>
                <a:lnTo>
                  <a:pt x="227" y="1241"/>
                </a:lnTo>
                <a:lnTo>
                  <a:pt x="220" y="1235"/>
                </a:lnTo>
                <a:lnTo>
                  <a:pt x="213" y="1228"/>
                </a:lnTo>
                <a:lnTo>
                  <a:pt x="208" y="1220"/>
                </a:lnTo>
                <a:lnTo>
                  <a:pt x="203" y="1211"/>
                </a:lnTo>
                <a:lnTo>
                  <a:pt x="197" y="1201"/>
                </a:lnTo>
                <a:lnTo>
                  <a:pt x="193" y="1192"/>
                </a:lnTo>
                <a:lnTo>
                  <a:pt x="188" y="1183"/>
                </a:lnTo>
                <a:lnTo>
                  <a:pt x="182" y="1175"/>
                </a:lnTo>
                <a:lnTo>
                  <a:pt x="181" y="1175"/>
                </a:lnTo>
                <a:lnTo>
                  <a:pt x="180" y="1175"/>
                </a:lnTo>
                <a:lnTo>
                  <a:pt x="179" y="1175"/>
                </a:lnTo>
                <a:lnTo>
                  <a:pt x="178" y="1175"/>
                </a:lnTo>
                <a:lnTo>
                  <a:pt x="157" y="1185"/>
                </a:lnTo>
                <a:lnTo>
                  <a:pt x="132" y="1193"/>
                </a:lnTo>
                <a:lnTo>
                  <a:pt x="106" y="1197"/>
                </a:lnTo>
                <a:lnTo>
                  <a:pt x="83" y="1197"/>
                </a:lnTo>
                <a:lnTo>
                  <a:pt x="64" y="1191"/>
                </a:lnTo>
                <a:lnTo>
                  <a:pt x="50" y="1177"/>
                </a:lnTo>
                <a:lnTo>
                  <a:pt x="46" y="1158"/>
                </a:lnTo>
                <a:lnTo>
                  <a:pt x="53" y="1128"/>
                </a:lnTo>
                <a:lnTo>
                  <a:pt x="59" y="1122"/>
                </a:lnTo>
                <a:lnTo>
                  <a:pt x="62" y="1118"/>
                </a:lnTo>
                <a:lnTo>
                  <a:pt x="65" y="1114"/>
                </a:lnTo>
                <a:lnTo>
                  <a:pt x="65" y="1107"/>
                </a:lnTo>
                <a:lnTo>
                  <a:pt x="50" y="1103"/>
                </a:lnTo>
                <a:lnTo>
                  <a:pt x="37" y="1100"/>
                </a:lnTo>
                <a:lnTo>
                  <a:pt x="26" y="1094"/>
                </a:lnTo>
                <a:lnTo>
                  <a:pt x="18" y="1087"/>
                </a:lnTo>
                <a:lnTo>
                  <a:pt x="9" y="1078"/>
                </a:lnTo>
                <a:lnTo>
                  <a:pt x="5" y="1067"/>
                </a:lnTo>
                <a:lnTo>
                  <a:pt x="1" y="1053"/>
                </a:lnTo>
                <a:lnTo>
                  <a:pt x="0" y="10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1" name="Freeform 13"/>
          <p:cNvSpPr>
            <a:spLocks/>
          </p:cNvSpPr>
          <p:nvPr/>
        </p:nvSpPr>
        <p:spPr bwMode="auto">
          <a:xfrm rot="12811927" flipH="1">
            <a:off x="6716713" y="2981325"/>
            <a:ext cx="125412" cy="366713"/>
          </a:xfrm>
          <a:custGeom>
            <a:avLst/>
            <a:gdLst>
              <a:gd name="T0" fmla="*/ 2147483647 w 85"/>
              <a:gd name="T1" fmla="*/ 2147483647 h 93"/>
              <a:gd name="T2" fmla="*/ 2147483647 w 85"/>
              <a:gd name="T3" fmla="*/ 2147483647 h 93"/>
              <a:gd name="T4" fmla="*/ 2147483647 w 85"/>
              <a:gd name="T5" fmla="*/ 2147483647 h 93"/>
              <a:gd name="T6" fmla="*/ 2147483647 w 85"/>
              <a:gd name="T7" fmla="*/ 2147483647 h 93"/>
              <a:gd name="T8" fmla="*/ 2147483647 w 85"/>
              <a:gd name="T9" fmla="*/ 2147483647 h 93"/>
              <a:gd name="T10" fmla="*/ 2147483647 w 85"/>
              <a:gd name="T11" fmla="*/ 2147483647 h 93"/>
              <a:gd name="T12" fmla="*/ 2147483647 w 85"/>
              <a:gd name="T13" fmla="*/ 2147483647 h 93"/>
              <a:gd name="T14" fmla="*/ 2147483647 w 85"/>
              <a:gd name="T15" fmla="*/ 2147483647 h 93"/>
              <a:gd name="T16" fmla="*/ 2147483647 w 85"/>
              <a:gd name="T17" fmla="*/ 0 h 93"/>
              <a:gd name="T18" fmla="*/ 2147483647 w 85"/>
              <a:gd name="T19" fmla="*/ 2147483647 h 93"/>
              <a:gd name="T20" fmla="*/ 2147483647 w 85"/>
              <a:gd name="T21" fmla="*/ 2147483647 h 93"/>
              <a:gd name="T22" fmla="*/ 2147483647 w 85"/>
              <a:gd name="T23" fmla="*/ 2147483647 h 93"/>
              <a:gd name="T24" fmla="*/ 2147483647 w 85"/>
              <a:gd name="T25" fmla="*/ 2147483647 h 93"/>
              <a:gd name="T26" fmla="*/ 2147483647 w 85"/>
              <a:gd name="T27" fmla="*/ 2147483647 h 93"/>
              <a:gd name="T28" fmla="*/ 2147483647 w 85"/>
              <a:gd name="T29" fmla="*/ 2147483647 h 93"/>
              <a:gd name="T30" fmla="*/ 2147483647 w 85"/>
              <a:gd name="T31" fmla="*/ 2147483647 h 93"/>
              <a:gd name="T32" fmla="*/ 2147483647 w 85"/>
              <a:gd name="T33" fmla="*/ 2147483647 h 93"/>
              <a:gd name="T34" fmla="*/ 2147483647 w 85"/>
              <a:gd name="T35" fmla="*/ 2147483647 h 93"/>
              <a:gd name="T36" fmla="*/ 2147483647 w 85"/>
              <a:gd name="T37" fmla="*/ 2147483647 h 93"/>
              <a:gd name="T38" fmla="*/ 2147483647 w 85"/>
              <a:gd name="T39" fmla="*/ 2147483647 h 93"/>
              <a:gd name="T40" fmla="*/ 2147483647 w 85"/>
              <a:gd name="T41" fmla="*/ 2147483647 h 93"/>
              <a:gd name="T42" fmla="*/ 2147483647 w 85"/>
              <a:gd name="T43" fmla="*/ 2147483647 h 93"/>
              <a:gd name="T44" fmla="*/ 2147483647 w 85"/>
              <a:gd name="T45" fmla="*/ 2147483647 h 93"/>
              <a:gd name="T46" fmla="*/ 2147483647 w 85"/>
              <a:gd name="T47" fmla="*/ 2147483647 h 93"/>
              <a:gd name="T48" fmla="*/ 2147483647 w 85"/>
              <a:gd name="T49" fmla="*/ 2147483647 h 93"/>
              <a:gd name="T50" fmla="*/ 2147483647 w 85"/>
              <a:gd name="T51" fmla="*/ 2147483647 h 93"/>
              <a:gd name="T52" fmla="*/ 2147483647 w 85"/>
              <a:gd name="T53" fmla="*/ 2147483647 h 93"/>
              <a:gd name="T54" fmla="*/ 2147483647 w 85"/>
              <a:gd name="T55" fmla="*/ 2147483647 h 93"/>
              <a:gd name="T56" fmla="*/ 2147483647 w 85"/>
              <a:gd name="T57" fmla="*/ 2147483647 h 93"/>
              <a:gd name="T58" fmla="*/ 2147483647 w 85"/>
              <a:gd name="T59" fmla="*/ 2147483647 h 93"/>
              <a:gd name="T60" fmla="*/ 2147483647 w 85"/>
              <a:gd name="T61" fmla="*/ 2147483647 h 93"/>
              <a:gd name="T62" fmla="*/ 2147483647 w 85"/>
              <a:gd name="T63" fmla="*/ 2147483647 h 93"/>
              <a:gd name="T64" fmla="*/ 2147483647 w 85"/>
              <a:gd name="T65" fmla="*/ 2147483647 h 93"/>
              <a:gd name="T66" fmla="*/ 2147483647 w 85"/>
              <a:gd name="T67" fmla="*/ 2147483647 h 93"/>
              <a:gd name="T68" fmla="*/ 2147483647 w 85"/>
              <a:gd name="T69" fmla="*/ 2147483647 h 93"/>
              <a:gd name="T70" fmla="*/ 2147483647 w 85"/>
              <a:gd name="T71" fmla="*/ 2147483647 h 93"/>
              <a:gd name="T72" fmla="*/ 0 w 85"/>
              <a:gd name="T73" fmla="*/ 2147483647 h 93"/>
              <a:gd name="T74" fmla="*/ 0 w 85"/>
              <a:gd name="T75" fmla="*/ 2147483647 h 93"/>
              <a:gd name="T76" fmla="*/ 2147483647 w 85"/>
              <a:gd name="T77" fmla="*/ 2147483647 h 93"/>
              <a:gd name="T78" fmla="*/ 2147483647 w 85"/>
              <a:gd name="T79" fmla="*/ 2147483647 h 93"/>
              <a:gd name="T80" fmla="*/ 2147483647 w 85"/>
              <a:gd name="T81" fmla="*/ 2147483647 h 93"/>
              <a:gd name="T82" fmla="*/ 2147483647 w 85"/>
              <a:gd name="T83" fmla="*/ 2147483647 h 93"/>
              <a:gd name="T84" fmla="*/ 2147483647 w 85"/>
              <a:gd name="T85" fmla="*/ 2147483647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 h="93">
                <a:moveTo>
                  <a:pt x="1" y="78"/>
                </a:moveTo>
                <a:lnTo>
                  <a:pt x="7" y="63"/>
                </a:lnTo>
                <a:lnTo>
                  <a:pt x="13" y="49"/>
                </a:lnTo>
                <a:lnTo>
                  <a:pt x="18" y="36"/>
                </a:lnTo>
                <a:lnTo>
                  <a:pt x="25" y="25"/>
                </a:lnTo>
                <a:lnTo>
                  <a:pt x="32" y="15"/>
                </a:lnTo>
                <a:lnTo>
                  <a:pt x="41" y="7"/>
                </a:lnTo>
                <a:lnTo>
                  <a:pt x="53" y="2"/>
                </a:lnTo>
                <a:lnTo>
                  <a:pt x="66" y="0"/>
                </a:lnTo>
                <a:lnTo>
                  <a:pt x="73" y="8"/>
                </a:lnTo>
                <a:lnTo>
                  <a:pt x="78" y="16"/>
                </a:lnTo>
                <a:lnTo>
                  <a:pt x="82" y="26"/>
                </a:lnTo>
                <a:lnTo>
                  <a:pt x="85" y="39"/>
                </a:lnTo>
                <a:lnTo>
                  <a:pt x="85" y="40"/>
                </a:lnTo>
                <a:lnTo>
                  <a:pt x="84" y="42"/>
                </a:lnTo>
                <a:lnTo>
                  <a:pt x="83" y="43"/>
                </a:lnTo>
                <a:lnTo>
                  <a:pt x="82" y="43"/>
                </a:lnTo>
                <a:lnTo>
                  <a:pt x="81" y="43"/>
                </a:lnTo>
                <a:lnTo>
                  <a:pt x="79" y="43"/>
                </a:lnTo>
                <a:lnTo>
                  <a:pt x="77" y="43"/>
                </a:lnTo>
                <a:lnTo>
                  <a:pt x="73" y="35"/>
                </a:lnTo>
                <a:lnTo>
                  <a:pt x="69" y="27"/>
                </a:lnTo>
                <a:lnTo>
                  <a:pt x="66" y="19"/>
                </a:lnTo>
                <a:lnTo>
                  <a:pt x="60" y="11"/>
                </a:lnTo>
                <a:lnTo>
                  <a:pt x="51" y="13"/>
                </a:lnTo>
                <a:lnTo>
                  <a:pt x="41" y="20"/>
                </a:lnTo>
                <a:lnTo>
                  <a:pt x="35" y="30"/>
                </a:lnTo>
                <a:lnTo>
                  <a:pt x="28" y="41"/>
                </a:lnTo>
                <a:lnTo>
                  <a:pt x="21" y="54"/>
                </a:lnTo>
                <a:lnTo>
                  <a:pt x="16" y="68"/>
                </a:lnTo>
                <a:lnTo>
                  <a:pt x="11" y="80"/>
                </a:lnTo>
                <a:lnTo>
                  <a:pt x="7" y="91"/>
                </a:lnTo>
                <a:lnTo>
                  <a:pt x="6" y="91"/>
                </a:lnTo>
                <a:lnTo>
                  <a:pt x="3" y="91"/>
                </a:lnTo>
                <a:lnTo>
                  <a:pt x="1" y="92"/>
                </a:lnTo>
                <a:lnTo>
                  <a:pt x="0" y="93"/>
                </a:lnTo>
                <a:lnTo>
                  <a:pt x="0" y="88"/>
                </a:lnTo>
                <a:lnTo>
                  <a:pt x="1" y="85"/>
                </a:lnTo>
                <a:lnTo>
                  <a:pt x="1" y="81"/>
                </a:lnTo>
                <a:lnTo>
                  <a:pt x="1"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2" name="Freeform 14"/>
          <p:cNvSpPr>
            <a:spLocks/>
          </p:cNvSpPr>
          <p:nvPr/>
        </p:nvSpPr>
        <p:spPr bwMode="auto">
          <a:xfrm rot="12811927" flipH="1">
            <a:off x="7585075" y="3390900"/>
            <a:ext cx="55563" cy="127000"/>
          </a:xfrm>
          <a:custGeom>
            <a:avLst/>
            <a:gdLst>
              <a:gd name="T0" fmla="*/ 0 w 37"/>
              <a:gd name="T1" fmla="*/ 2147483647 h 33"/>
              <a:gd name="T2" fmla="*/ 2147483647 w 37"/>
              <a:gd name="T3" fmla="*/ 2147483647 h 33"/>
              <a:gd name="T4" fmla="*/ 2147483647 w 37"/>
              <a:gd name="T5" fmla="*/ 2147483647 h 33"/>
              <a:gd name="T6" fmla="*/ 2147483647 w 37"/>
              <a:gd name="T7" fmla="*/ 0 h 33"/>
              <a:gd name="T8" fmla="*/ 2147483647 w 37"/>
              <a:gd name="T9" fmla="*/ 2147483647 h 33"/>
              <a:gd name="T10" fmla="*/ 2147483647 w 37"/>
              <a:gd name="T11" fmla="*/ 2147483647 h 33"/>
              <a:gd name="T12" fmla="*/ 2147483647 w 37"/>
              <a:gd name="T13" fmla="*/ 2147483647 h 33"/>
              <a:gd name="T14" fmla="*/ 2147483647 w 37"/>
              <a:gd name="T15" fmla="*/ 2147483647 h 33"/>
              <a:gd name="T16" fmla="*/ 2147483647 w 37"/>
              <a:gd name="T17" fmla="*/ 2147483647 h 33"/>
              <a:gd name="T18" fmla="*/ 2147483647 w 37"/>
              <a:gd name="T19" fmla="*/ 2147483647 h 33"/>
              <a:gd name="T20" fmla="*/ 2147483647 w 37"/>
              <a:gd name="T21" fmla="*/ 2147483647 h 33"/>
              <a:gd name="T22" fmla="*/ 2147483647 w 37"/>
              <a:gd name="T23" fmla="*/ 2147483647 h 33"/>
              <a:gd name="T24" fmla="*/ 0 w 37"/>
              <a:gd name="T25" fmla="*/ 2147483647 h 33"/>
              <a:gd name="T26" fmla="*/ 0 w 37"/>
              <a:gd name="T27" fmla="*/ 2147483647 h 33"/>
              <a:gd name="T28" fmla="*/ 0 w 37"/>
              <a:gd name="T29" fmla="*/ 2147483647 h 33"/>
              <a:gd name="T30" fmla="*/ 0 w 37"/>
              <a:gd name="T31" fmla="*/ 2147483647 h 33"/>
              <a:gd name="T32" fmla="*/ 0 w 37"/>
              <a:gd name="T33" fmla="*/ 2147483647 h 33"/>
              <a:gd name="T34" fmla="*/ 0 w 37"/>
              <a:gd name="T35" fmla="*/ 2147483647 h 33"/>
              <a:gd name="T36" fmla="*/ 0 w 37"/>
              <a:gd name="T37" fmla="*/ 2147483647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 h="33">
                <a:moveTo>
                  <a:pt x="0" y="20"/>
                </a:moveTo>
                <a:lnTo>
                  <a:pt x="6" y="8"/>
                </a:lnTo>
                <a:lnTo>
                  <a:pt x="13" y="2"/>
                </a:lnTo>
                <a:lnTo>
                  <a:pt x="21" y="0"/>
                </a:lnTo>
                <a:lnTo>
                  <a:pt x="34" y="2"/>
                </a:lnTo>
                <a:lnTo>
                  <a:pt x="37" y="8"/>
                </a:lnTo>
                <a:lnTo>
                  <a:pt x="37" y="15"/>
                </a:lnTo>
                <a:lnTo>
                  <a:pt x="35" y="21"/>
                </a:lnTo>
                <a:lnTo>
                  <a:pt x="31" y="27"/>
                </a:lnTo>
                <a:lnTo>
                  <a:pt x="25" y="31"/>
                </a:lnTo>
                <a:lnTo>
                  <a:pt x="18" y="33"/>
                </a:lnTo>
                <a:lnTo>
                  <a:pt x="10" y="31"/>
                </a:lnTo>
                <a:lnTo>
                  <a:pt x="0" y="26"/>
                </a:lnTo>
                <a:lnTo>
                  <a:pt x="0" y="25"/>
                </a:lnTo>
                <a:lnTo>
                  <a:pt x="0" y="22"/>
                </a:lnTo>
                <a:lnTo>
                  <a:pt x="0" y="21"/>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3" name="Freeform 15"/>
          <p:cNvSpPr>
            <a:spLocks/>
          </p:cNvSpPr>
          <p:nvPr/>
        </p:nvSpPr>
        <p:spPr bwMode="auto">
          <a:xfrm rot="12811927" flipH="1">
            <a:off x="7605713" y="3443288"/>
            <a:ext cx="19050" cy="39687"/>
          </a:xfrm>
          <a:custGeom>
            <a:avLst/>
            <a:gdLst>
              <a:gd name="T0" fmla="*/ 0 w 14"/>
              <a:gd name="T1" fmla="*/ 2147483647 h 10"/>
              <a:gd name="T2" fmla="*/ 2147483647 w 14"/>
              <a:gd name="T3" fmla="*/ 2147483647 h 10"/>
              <a:gd name="T4" fmla="*/ 2147483647 w 14"/>
              <a:gd name="T5" fmla="*/ 2147483647 h 10"/>
              <a:gd name="T6" fmla="*/ 2147483647 w 14"/>
              <a:gd name="T7" fmla="*/ 2147483647 h 10"/>
              <a:gd name="T8" fmla="*/ 2147483647 w 14"/>
              <a:gd name="T9" fmla="*/ 0 h 10"/>
              <a:gd name="T10" fmla="*/ 2147483647 w 14"/>
              <a:gd name="T11" fmla="*/ 2147483647 h 10"/>
              <a:gd name="T12" fmla="*/ 2147483647 w 14"/>
              <a:gd name="T13" fmla="*/ 2147483647 h 10"/>
              <a:gd name="T14" fmla="*/ 2147483647 w 14"/>
              <a:gd name="T15" fmla="*/ 2147483647 h 10"/>
              <a:gd name="T16" fmla="*/ 0 w 14"/>
              <a:gd name="T17" fmla="*/ 2147483647 h 10"/>
              <a:gd name="T18" fmla="*/ 0 w 14"/>
              <a:gd name="T19" fmla="*/ 2147483647 h 10"/>
              <a:gd name="T20" fmla="*/ 0 w 14"/>
              <a:gd name="T21" fmla="*/ 2147483647 h 10"/>
              <a:gd name="T22" fmla="*/ 0 w 14"/>
              <a:gd name="T23" fmla="*/ 2147483647 h 10"/>
              <a:gd name="T24" fmla="*/ 0 w 14"/>
              <a:gd name="T25" fmla="*/ 2147483647 h 10"/>
              <a:gd name="T26" fmla="*/ 0 w 14"/>
              <a:gd name="T27" fmla="*/ 2147483647 h 10"/>
              <a:gd name="T28" fmla="*/ 0 w 14"/>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 h="10">
                <a:moveTo>
                  <a:pt x="0" y="5"/>
                </a:moveTo>
                <a:lnTo>
                  <a:pt x="1" y="3"/>
                </a:lnTo>
                <a:lnTo>
                  <a:pt x="4" y="2"/>
                </a:lnTo>
                <a:lnTo>
                  <a:pt x="7" y="1"/>
                </a:lnTo>
                <a:lnTo>
                  <a:pt x="14" y="0"/>
                </a:lnTo>
                <a:lnTo>
                  <a:pt x="13" y="3"/>
                </a:lnTo>
                <a:lnTo>
                  <a:pt x="11" y="6"/>
                </a:lnTo>
                <a:lnTo>
                  <a:pt x="7" y="10"/>
                </a:lnTo>
                <a:lnTo>
                  <a:pt x="0" y="10"/>
                </a:lnTo>
                <a:lnTo>
                  <a:pt x="0" y="9"/>
                </a:lnTo>
                <a:lnTo>
                  <a:pt x="0" y="6"/>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4" name="Freeform 16"/>
          <p:cNvSpPr>
            <a:spLocks/>
          </p:cNvSpPr>
          <p:nvPr/>
        </p:nvSpPr>
        <p:spPr bwMode="auto">
          <a:xfrm rot="12811927" flipH="1">
            <a:off x="8750300" y="1295400"/>
            <a:ext cx="20638" cy="44450"/>
          </a:xfrm>
          <a:custGeom>
            <a:avLst/>
            <a:gdLst>
              <a:gd name="T0" fmla="*/ 2147483647 w 12"/>
              <a:gd name="T1" fmla="*/ 2147483647 h 10"/>
              <a:gd name="T2" fmla="*/ 2147483647 w 12"/>
              <a:gd name="T3" fmla="*/ 0 h 10"/>
              <a:gd name="T4" fmla="*/ 2147483647 w 12"/>
              <a:gd name="T5" fmla="*/ 0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2147483647 w 12"/>
              <a:gd name="T19" fmla="*/ 2147483647 h 10"/>
              <a:gd name="T20" fmla="*/ 2147483647 w 12"/>
              <a:gd name="T21" fmla="*/ 2147483647 h 10"/>
              <a:gd name="T22" fmla="*/ 0 w 12"/>
              <a:gd name="T23" fmla="*/ 2147483647 h 10"/>
              <a:gd name="T24" fmla="*/ 2147483647 w 12"/>
              <a:gd name="T25" fmla="*/ 2147483647 h 10"/>
              <a:gd name="T26" fmla="*/ 2147483647 w 12"/>
              <a:gd name="T27" fmla="*/ 2147483647 h 10"/>
              <a:gd name="T28" fmla="*/ 2147483647 w 12"/>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 h="10">
                <a:moveTo>
                  <a:pt x="1" y="2"/>
                </a:moveTo>
                <a:lnTo>
                  <a:pt x="4" y="0"/>
                </a:lnTo>
                <a:lnTo>
                  <a:pt x="8" y="0"/>
                </a:lnTo>
                <a:lnTo>
                  <a:pt x="10" y="2"/>
                </a:lnTo>
                <a:lnTo>
                  <a:pt x="12" y="4"/>
                </a:lnTo>
                <a:lnTo>
                  <a:pt x="12" y="6"/>
                </a:lnTo>
                <a:lnTo>
                  <a:pt x="12" y="7"/>
                </a:lnTo>
                <a:lnTo>
                  <a:pt x="11" y="9"/>
                </a:lnTo>
                <a:lnTo>
                  <a:pt x="10" y="10"/>
                </a:lnTo>
                <a:lnTo>
                  <a:pt x="6" y="10"/>
                </a:lnTo>
                <a:lnTo>
                  <a:pt x="2" y="9"/>
                </a:lnTo>
                <a:lnTo>
                  <a:pt x="0" y="7"/>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5" name="Freeform 17"/>
          <p:cNvSpPr>
            <a:spLocks/>
          </p:cNvSpPr>
          <p:nvPr/>
        </p:nvSpPr>
        <p:spPr bwMode="auto">
          <a:xfrm rot="12811927" flipH="1">
            <a:off x="8759825" y="1433513"/>
            <a:ext cx="17463" cy="34925"/>
          </a:xfrm>
          <a:custGeom>
            <a:avLst/>
            <a:gdLst>
              <a:gd name="T0" fmla="*/ 0 w 11"/>
              <a:gd name="T1" fmla="*/ 2147483647 h 10"/>
              <a:gd name="T2" fmla="*/ 2147483647 w 11"/>
              <a:gd name="T3" fmla="*/ 0 h 10"/>
              <a:gd name="T4" fmla="*/ 2147483647 w 11"/>
              <a:gd name="T5" fmla="*/ 0 h 10"/>
              <a:gd name="T6" fmla="*/ 2147483647 w 11"/>
              <a:gd name="T7" fmla="*/ 2147483647 h 10"/>
              <a:gd name="T8" fmla="*/ 2147483647 w 11"/>
              <a:gd name="T9" fmla="*/ 2147483647 h 10"/>
              <a:gd name="T10" fmla="*/ 2147483647 w 11"/>
              <a:gd name="T11" fmla="*/ 2147483647 h 10"/>
              <a:gd name="T12" fmla="*/ 2147483647 w 11"/>
              <a:gd name="T13" fmla="*/ 2147483647 h 10"/>
              <a:gd name="T14" fmla="*/ 2147483647 w 11"/>
              <a:gd name="T15" fmla="*/ 2147483647 h 10"/>
              <a:gd name="T16" fmla="*/ 2147483647 w 11"/>
              <a:gd name="T17" fmla="*/ 2147483647 h 10"/>
              <a:gd name="T18" fmla="*/ 2147483647 w 11"/>
              <a:gd name="T19" fmla="*/ 2147483647 h 10"/>
              <a:gd name="T20" fmla="*/ 2147483647 w 11"/>
              <a:gd name="T21" fmla="*/ 2147483647 h 10"/>
              <a:gd name="T22" fmla="*/ 2147483647 w 11"/>
              <a:gd name="T23" fmla="*/ 2147483647 h 10"/>
              <a:gd name="T24" fmla="*/ 2147483647 w 11"/>
              <a:gd name="T25" fmla="*/ 2147483647 h 10"/>
              <a:gd name="T26" fmla="*/ 2147483647 w 11"/>
              <a:gd name="T27" fmla="*/ 2147483647 h 10"/>
              <a:gd name="T28" fmla="*/ 0 w 11"/>
              <a:gd name="T29" fmla="*/ 2147483647 h 10"/>
              <a:gd name="T30" fmla="*/ 0 w 11"/>
              <a:gd name="T31" fmla="*/ 2147483647 h 10"/>
              <a:gd name="T32" fmla="*/ 0 w 11"/>
              <a:gd name="T33" fmla="*/ 2147483647 h 10"/>
              <a:gd name="T34" fmla="*/ 0 w 11"/>
              <a:gd name="T35" fmla="*/ 2147483647 h 10"/>
              <a:gd name="T36" fmla="*/ 0 w 11"/>
              <a:gd name="T37" fmla="*/ 2147483647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 h="10">
                <a:moveTo>
                  <a:pt x="0" y="1"/>
                </a:moveTo>
                <a:lnTo>
                  <a:pt x="2" y="0"/>
                </a:lnTo>
                <a:lnTo>
                  <a:pt x="6" y="0"/>
                </a:lnTo>
                <a:lnTo>
                  <a:pt x="9" y="1"/>
                </a:lnTo>
                <a:lnTo>
                  <a:pt x="11" y="1"/>
                </a:lnTo>
                <a:lnTo>
                  <a:pt x="11" y="2"/>
                </a:lnTo>
                <a:lnTo>
                  <a:pt x="11" y="4"/>
                </a:lnTo>
                <a:lnTo>
                  <a:pt x="11" y="5"/>
                </a:lnTo>
                <a:lnTo>
                  <a:pt x="11" y="6"/>
                </a:lnTo>
                <a:lnTo>
                  <a:pt x="10" y="8"/>
                </a:lnTo>
                <a:lnTo>
                  <a:pt x="9" y="9"/>
                </a:lnTo>
                <a:lnTo>
                  <a:pt x="7" y="10"/>
                </a:lnTo>
                <a:lnTo>
                  <a:pt x="2" y="10"/>
                </a:lnTo>
                <a:lnTo>
                  <a:pt x="1" y="8"/>
                </a:lnTo>
                <a:lnTo>
                  <a:pt x="0" y="6"/>
                </a:lnTo>
                <a:lnTo>
                  <a:pt x="0"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6" name="Freeform 18"/>
          <p:cNvSpPr>
            <a:spLocks/>
          </p:cNvSpPr>
          <p:nvPr/>
        </p:nvSpPr>
        <p:spPr bwMode="auto">
          <a:xfrm rot="12811927" flipH="1">
            <a:off x="8848725" y="1309688"/>
            <a:ext cx="20638" cy="63500"/>
          </a:xfrm>
          <a:custGeom>
            <a:avLst/>
            <a:gdLst>
              <a:gd name="T0" fmla="*/ 0 w 14"/>
              <a:gd name="T1" fmla="*/ 2147483647 h 16"/>
              <a:gd name="T2" fmla="*/ 2147483647 w 14"/>
              <a:gd name="T3" fmla="*/ 2147483647 h 16"/>
              <a:gd name="T4" fmla="*/ 2147483647 w 14"/>
              <a:gd name="T5" fmla="*/ 0 h 16"/>
              <a:gd name="T6" fmla="*/ 2147483647 w 14"/>
              <a:gd name="T7" fmla="*/ 0 h 16"/>
              <a:gd name="T8" fmla="*/ 2147483647 w 14"/>
              <a:gd name="T9" fmla="*/ 0 h 16"/>
              <a:gd name="T10" fmla="*/ 2147483647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2147483647 w 14"/>
              <a:gd name="T23" fmla="*/ 2147483647 h 16"/>
              <a:gd name="T24" fmla="*/ 2147483647 w 14"/>
              <a:gd name="T25" fmla="*/ 2147483647 h 16"/>
              <a:gd name="T26" fmla="*/ 2147483647 w 14"/>
              <a:gd name="T27" fmla="*/ 2147483647 h 16"/>
              <a:gd name="T28" fmla="*/ 2147483647 w 14"/>
              <a:gd name="T29" fmla="*/ 2147483647 h 16"/>
              <a:gd name="T30" fmla="*/ 0 w 14"/>
              <a:gd name="T31" fmla="*/ 2147483647 h 16"/>
              <a:gd name="T32" fmla="*/ 0 w 14"/>
              <a:gd name="T33" fmla="*/ 2147483647 h 16"/>
              <a:gd name="T34" fmla="*/ 0 w 14"/>
              <a:gd name="T35" fmla="*/ 2147483647 h 16"/>
              <a:gd name="T36" fmla="*/ 0 w 14"/>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16">
                <a:moveTo>
                  <a:pt x="0" y="3"/>
                </a:moveTo>
                <a:lnTo>
                  <a:pt x="2" y="1"/>
                </a:lnTo>
                <a:lnTo>
                  <a:pt x="5" y="0"/>
                </a:lnTo>
                <a:lnTo>
                  <a:pt x="9" y="0"/>
                </a:lnTo>
                <a:lnTo>
                  <a:pt x="11" y="0"/>
                </a:lnTo>
                <a:lnTo>
                  <a:pt x="12" y="3"/>
                </a:lnTo>
                <a:lnTo>
                  <a:pt x="14" y="5"/>
                </a:lnTo>
                <a:lnTo>
                  <a:pt x="14" y="7"/>
                </a:lnTo>
                <a:lnTo>
                  <a:pt x="14" y="11"/>
                </a:lnTo>
                <a:lnTo>
                  <a:pt x="11" y="12"/>
                </a:lnTo>
                <a:lnTo>
                  <a:pt x="10" y="13"/>
                </a:lnTo>
                <a:lnTo>
                  <a:pt x="8" y="15"/>
                </a:lnTo>
                <a:lnTo>
                  <a:pt x="5" y="16"/>
                </a:lnTo>
                <a:lnTo>
                  <a:pt x="3" y="13"/>
                </a:lnTo>
                <a:lnTo>
                  <a:pt x="1" y="10"/>
                </a:lnTo>
                <a:lnTo>
                  <a:pt x="0" y="6"/>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7" name="Freeform 19"/>
          <p:cNvSpPr>
            <a:spLocks/>
          </p:cNvSpPr>
          <p:nvPr/>
        </p:nvSpPr>
        <p:spPr bwMode="auto">
          <a:xfrm rot="12811927" flipH="1">
            <a:off x="8820150" y="1584325"/>
            <a:ext cx="33338" cy="60325"/>
          </a:xfrm>
          <a:custGeom>
            <a:avLst/>
            <a:gdLst>
              <a:gd name="T0" fmla="*/ 0 w 24"/>
              <a:gd name="T1" fmla="*/ 2147483647 h 15"/>
              <a:gd name="T2" fmla="*/ 0 w 24"/>
              <a:gd name="T3" fmla="*/ 2147483647 h 15"/>
              <a:gd name="T4" fmla="*/ 0 w 24"/>
              <a:gd name="T5" fmla="*/ 2147483647 h 15"/>
              <a:gd name="T6" fmla="*/ 0 w 24"/>
              <a:gd name="T7" fmla="*/ 2147483647 h 15"/>
              <a:gd name="T8" fmla="*/ 0 w 24"/>
              <a:gd name="T9" fmla="*/ 2147483647 h 15"/>
              <a:gd name="T10" fmla="*/ 2147483647 w 24"/>
              <a:gd name="T11" fmla="*/ 2147483647 h 15"/>
              <a:gd name="T12" fmla="*/ 2147483647 w 24"/>
              <a:gd name="T13" fmla="*/ 2147483647 h 15"/>
              <a:gd name="T14" fmla="*/ 2147483647 w 24"/>
              <a:gd name="T15" fmla="*/ 2147483647 h 15"/>
              <a:gd name="T16" fmla="*/ 2147483647 w 24"/>
              <a:gd name="T17" fmla="*/ 0 h 15"/>
              <a:gd name="T18" fmla="*/ 2147483647 w 24"/>
              <a:gd name="T19" fmla="*/ 2147483647 h 15"/>
              <a:gd name="T20" fmla="*/ 2147483647 w 24"/>
              <a:gd name="T21" fmla="*/ 2147483647 h 15"/>
              <a:gd name="T22" fmla="*/ 2147483647 w 24"/>
              <a:gd name="T23" fmla="*/ 2147483647 h 15"/>
              <a:gd name="T24" fmla="*/ 0 w 24"/>
              <a:gd name="T25" fmla="*/ 2147483647 h 15"/>
              <a:gd name="T26" fmla="*/ 0 w 24"/>
              <a:gd name="T27" fmla="*/ 2147483647 h 15"/>
              <a:gd name="T28" fmla="*/ 0 w 24"/>
              <a:gd name="T29" fmla="*/ 2147483647 h 15"/>
              <a:gd name="T30" fmla="*/ 0 w 24"/>
              <a:gd name="T31" fmla="*/ 2147483647 h 15"/>
              <a:gd name="T32" fmla="*/ 0 w 24"/>
              <a:gd name="T33" fmla="*/ 2147483647 h 15"/>
              <a:gd name="T34" fmla="*/ 0 w 24"/>
              <a:gd name="T35" fmla="*/ 2147483647 h 15"/>
              <a:gd name="T36" fmla="*/ 0 w 24"/>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 h="15">
                <a:moveTo>
                  <a:pt x="0" y="7"/>
                </a:moveTo>
                <a:lnTo>
                  <a:pt x="0" y="6"/>
                </a:lnTo>
                <a:lnTo>
                  <a:pt x="0" y="5"/>
                </a:lnTo>
                <a:lnTo>
                  <a:pt x="0" y="2"/>
                </a:lnTo>
                <a:lnTo>
                  <a:pt x="0" y="1"/>
                </a:lnTo>
                <a:lnTo>
                  <a:pt x="5" y="1"/>
                </a:lnTo>
                <a:lnTo>
                  <a:pt x="10" y="1"/>
                </a:lnTo>
                <a:lnTo>
                  <a:pt x="16" y="1"/>
                </a:lnTo>
                <a:lnTo>
                  <a:pt x="24" y="0"/>
                </a:lnTo>
                <a:lnTo>
                  <a:pt x="22" y="5"/>
                </a:lnTo>
                <a:lnTo>
                  <a:pt x="17" y="9"/>
                </a:lnTo>
                <a:lnTo>
                  <a:pt x="9" y="13"/>
                </a:lnTo>
                <a:lnTo>
                  <a:pt x="0" y="15"/>
                </a:lnTo>
                <a:lnTo>
                  <a:pt x="0" y="13"/>
                </a:lnTo>
                <a:lnTo>
                  <a:pt x="0" y="10"/>
                </a:lnTo>
                <a:lnTo>
                  <a:pt x="0" y="9"/>
                </a:lnTo>
                <a:lnTo>
                  <a:pt x="0" y="7"/>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8" name="Freeform 20"/>
          <p:cNvSpPr>
            <a:spLocks/>
          </p:cNvSpPr>
          <p:nvPr/>
        </p:nvSpPr>
        <p:spPr bwMode="auto">
          <a:xfrm rot="12811927" flipH="1">
            <a:off x="8682038" y="1922463"/>
            <a:ext cx="15875" cy="47625"/>
          </a:xfrm>
          <a:custGeom>
            <a:avLst/>
            <a:gdLst>
              <a:gd name="T0" fmla="*/ 0 w 12"/>
              <a:gd name="T1" fmla="*/ 2147483647 h 14"/>
              <a:gd name="T2" fmla="*/ 2147483647 w 12"/>
              <a:gd name="T3" fmla="*/ 0 h 14"/>
              <a:gd name="T4" fmla="*/ 2147483647 w 12"/>
              <a:gd name="T5" fmla="*/ 0 h 14"/>
              <a:gd name="T6" fmla="*/ 2147483647 w 12"/>
              <a:gd name="T7" fmla="*/ 2147483647 h 14"/>
              <a:gd name="T8" fmla="*/ 2147483647 w 12"/>
              <a:gd name="T9" fmla="*/ 2147483647 h 14"/>
              <a:gd name="T10" fmla="*/ 2147483647 w 12"/>
              <a:gd name="T11" fmla="*/ 2147483647 h 14"/>
              <a:gd name="T12" fmla="*/ 2147483647 w 12"/>
              <a:gd name="T13" fmla="*/ 2147483647 h 14"/>
              <a:gd name="T14" fmla="*/ 2147483647 w 12"/>
              <a:gd name="T15" fmla="*/ 2147483647 h 14"/>
              <a:gd name="T16" fmla="*/ 2147483647 w 12"/>
              <a:gd name="T17" fmla="*/ 2147483647 h 14"/>
              <a:gd name="T18" fmla="*/ 2147483647 w 12"/>
              <a:gd name="T19" fmla="*/ 2147483647 h 14"/>
              <a:gd name="T20" fmla="*/ 2147483647 w 12"/>
              <a:gd name="T21" fmla="*/ 2147483647 h 14"/>
              <a:gd name="T22" fmla="*/ 2147483647 w 12"/>
              <a:gd name="T23" fmla="*/ 2147483647 h 14"/>
              <a:gd name="T24" fmla="*/ 2147483647 w 12"/>
              <a:gd name="T25" fmla="*/ 2147483647 h 14"/>
              <a:gd name="T26" fmla="*/ 2147483647 w 12"/>
              <a:gd name="T27" fmla="*/ 2147483647 h 14"/>
              <a:gd name="T28" fmla="*/ 2147483647 w 12"/>
              <a:gd name="T29" fmla="*/ 2147483647 h 14"/>
              <a:gd name="T30" fmla="*/ 0 w 12"/>
              <a:gd name="T31" fmla="*/ 2147483647 h 14"/>
              <a:gd name="T32" fmla="*/ 0 w 12"/>
              <a:gd name="T33" fmla="*/ 2147483647 h 14"/>
              <a:gd name="T34" fmla="*/ 0 w 12"/>
              <a:gd name="T35" fmla="*/ 2147483647 h 14"/>
              <a:gd name="T36" fmla="*/ 0 w 12"/>
              <a:gd name="T37" fmla="*/ 2147483647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4">
                <a:moveTo>
                  <a:pt x="0" y="1"/>
                </a:moveTo>
                <a:lnTo>
                  <a:pt x="5" y="0"/>
                </a:lnTo>
                <a:lnTo>
                  <a:pt x="8" y="0"/>
                </a:lnTo>
                <a:lnTo>
                  <a:pt x="10" y="1"/>
                </a:lnTo>
                <a:lnTo>
                  <a:pt x="12" y="3"/>
                </a:lnTo>
                <a:lnTo>
                  <a:pt x="12" y="5"/>
                </a:lnTo>
                <a:lnTo>
                  <a:pt x="12" y="6"/>
                </a:lnTo>
                <a:lnTo>
                  <a:pt x="12" y="8"/>
                </a:lnTo>
                <a:lnTo>
                  <a:pt x="12" y="9"/>
                </a:lnTo>
                <a:lnTo>
                  <a:pt x="11" y="10"/>
                </a:lnTo>
                <a:lnTo>
                  <a:pt x="8" y="12"/>
                </a:lnTo>
                <a:lnTo>
                  <a:pt x="6" y="13"/>
                </a:lnTo>
                <a:lnTo>
                  <a:pt x="4" y="14"/>
                </a:lnTo>
                <a:lnTo>
                  <a:pt x="3" y="10"/>
                </a:lnTo>
                <a:lnTo>
                  <a:pt x="2" y="7"/>
                </a:lnTo>
                <a:lnTo>
                  <a:pt x="0" y="5"/>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9" name="Freeform 21"/>
          <p:cNvSpPr>
            <a:spLocks/>
          </p:cNvSpPr>
          <p:nvPr/>
        </p:nvSpPr>
        <p:spPr bwMode="auto">
          <a:xfrm rot="12811927" flipH="1">
            <a:off x="8470900" y="2519363"/>
            <a:ext cx="38100" cy="87312"/>
          </a:xfrm>
          <a:custGeom>
            <a:avLst/>
            <a:gdLst>
              <a:gd name="T0" fmla="*/ 0 w 25"/>
              <a:gd name="T1" fmla="*/ 2147483647 h 23"/>
              <a:gd name="T2" fmla="*/ 2147483647 w 25"/>
              <a:gd name="T3" fmla="*/ 2147483647 h 23"/>
              <a:gd name="T4" fmla="*/ 2147483647 w 25"/>
              <a:gd name="T5" fmla="*/ 0 h 23"/>
              <a:gd name="T6" fmla="*/ 2147483647 w 25"/>
              <a:gd name="T7" fmla="*/ 0 h 23"/>
              <a:gd name="T8" fmla="*/ 2147483647 w 25"/>
              <a:gd name="T9" fmla="*/ 0 h 23"/>
              <a:gd name="T10" fmla="*/ 2147483647 w 25"/>
              <a:gd name="T11" fmla="*/ 2147483647 h 23"/>
              <a:gd name="T12" fmla="*/ 2147483647 w 25"/>
              <a:gd name="T13" fmla="*/ 2147483647 h 23"/>
              <a:gd name="T14" fmla="*/ 2147483647 w 25"/>
              <a:gd name="T15" fmla="*/ 2147483647 h 23"/>
              <a:gd name="T16" fmla="*/ 2147483647 w 25"/>
              <a:gd name="T17" fmla="*/ 2147483647 h 23"/>
              <a:gd name="T18" fmla="*/ 2147483647 w 25"/>
              <a:gd name="T19" fmla="*/ 2147483647 h 23"/>
              <a:gd name="T20" fmla="*/ 2147483647 w 25"/>
              <a:gd name="T21" fmla="*/ 2147483647 h 23"/>
              <a:gd name="T22" fmla="*/ 2147483647 w 25"/>
              <a:gd name="T23" fmla="*/ 2147483647 h 23"/>
              <a:gd name="T24" fmla="*/ 0 w 25"/>
              <a:gd name="T25" fmla="*/ 2147483647 h 23"/>
              <a:gd name="T26" fmla="*/ 0 w 25"/>
              <a:gd name="T27" fmla="*/ 2147483647 h 23"/>
              <a:gd name="T28" fmla="*/ 0 w 25"/>
              <a:gd name="T29" fmla="*/ 2147483647 h 23"/>
              <a:gd name="T30" fmla="*/ 0 w 25"/>
              <a:gd name="T31" fmla="*/ 2147483647 h 23"/>
              <a:gd name="T32" fmla="*/ 0 w 25"/>
              <a:gd name="T33" fmla="*/ 2147483647 h 23"/>
              <a:gd name="T34" fmla="*/ 0 w 25"/>
              <a:gd name="T35" fmla="*/ 2147483647 h 23"/>
              <a:gd name="T36" fmla="*/ 0 w 25"/>
              <a:gd name="T37" fmla="*/ 2147483647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 h="23">
                <a:moveTo>
                  <a:pt x="0" y="11"/>
                </a:moveTo>
                <a:lnTo>
                  <a:pt x="6" y="3"/>
                </a:lnTo>
                <a:lnTo>
                  <a:pt x="13" y="0"/>
                </a:lnTo>
                <a:lnTo>
                  <a:pt x="17" y="0"/>
                </a:lnTo>
                <a:lnTo>
                  <a:pt x="22" y="0"/>
                </a:lnTo>
                <a:lnTo>
                  <a:pt x="24" y="6"/>
                </a:lnTo>
                <a:lnTo>
                  <a:pt x="25" y="9"/>
                </a:lnTo>
                <a:lnTo>
                  <a:pt x="25" y="14"/>
                </a:lnTo>
                <a:lnTo>
                  <a:pt x="24" y="20"/>
                </a:lnTo>
                <a:lnTo>
                  <a:pt x="21" y="21"/>
                </a:lnTo>
                <a:lnTo>
                  <a:pt x="14" y="22"/>
                </a:lnTo>
                <a:lnTo>
                  <a:pt x="7" y="23"/>
                </a:lnTo>
                <a:lnTo>
                  <a:pt x="0" y="21"/>
                </a:lnTo>
                <a:lnTo>
                  <a:pt x="0" y="18"/>
                </a:lnTo>
                <a:lnTo>
                  <a:pt x="0" y="16"/>
                </a:lnTo>
                <a:lnTo>
                  <a:pt x="0" y="14"/>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0" name="Freeform 22"/>
          <p:cNvSpPr>
            <a:spLocks/>
          </p:cNvSpPr>
          <p:nvPr/>
        </p:nvSpPr>
        <p:spPr bwMode="auto">
          <a:xfrm rot="12811927" flipH="1">
            <a:off x="8461375" y="2930525"/>
            <a:ext cx="12700" cy="34925"/>
          </a:xfrm>
          <a:custGeom>
            <a:avLst/>
            <a:gdLst>
              <a:gd name="T0" fmla="*/ 0 w 8"/>
              <a:gd name="T1" fmla="*/ 2147483647 h 12"/>
              <a:gd name="T2" fmla="*/ 2147483647 w 8"/>
              <a:gd name="T3" fmla="*/ 2147483647 h 12"/>
              <a:gd name="T4" fmla="*/ 2147483647 w 8"/>
              <a:gd name="T5" fmla="*/ 0 h 12"/>
              <a:gd name="T6" fmla="*/ 2147483647 w 8"/>
              <a:gd name="T7" fmla="*/ 0 h 12"/>
              <a:gd name="T8" fmla="*/ 2147483647 w 8"/>
              <a:gd name="T9" fmla="*/ 0 h 12"/>
              <a:gd name="T10" fmla="*/ 2147483647 w 8"/>
              <a:gd name="T11" fmla="*/ 2147483647 h 12"/>
              <a:gd name="T12" fmla="*/ 2147483647 w 8"/>
              <a:gd name="T13" fmla="*/ 2147483647 h 12"/>
              <a:gd name="T14" fmla="*/ 2147483647 w 8"/>
              <a:gd name="T15" fmla="*/ 2147483647 h 12"/>
              <a:gd name="T16" fmla="*/ 2147483647 w 8"/>
              <a:gd name="T17" fmla="*/ 2147483647 h 12"/>
              <a:gd name="T18" fmla="*/ 2147483647 w 8"/>
              <a:gd name="T19" fmla="*/ 2147483647 h 12"/>
              <a:gd name="T20" fmla="*/ 2147483647 w 8"/>
              <a:gd name="T21" fmla="*/ 2147483647 h 12"/>
              <a:gd name="T22" fmla="*/ 2147483647 w 8"/>
              <a:gd name="T23" fmla="*/ 2147483647 h 12"/>
              <a:gd name="T24" fmla="*/ 0 w 8"/>
              <a:gd name="T25" fmla="*/ 2147483647 h 12"/>
              <a:gd name="T26" fmla="*/ 0 w 8"/>
              <a:gd name="T27" fmla="*/ 2147483647 h 12"/>
              <a:gd name="T28" fmla="*/ 0 w 8"/>
              <a:gd name="T29" fmla="*/ 2147483647 h 12"/>
              <a:gd name="T30" fmla="*/ 0 w 8"/>
              <a:gd name="T31" fmla="*/ 2147483647 h 12"/>
              <a:gd name="T32" fmla="*/ 0 w 8"/>
              <a:gd name="T33" fmla="*/ 2147483647 h 12"/>
              <a:gd name="T34" fmla="*/ 0 w 8"/>
              <a:gd name="T35" fmla="*/ 2147483647 h 12"/>
              <a:gd name="T36" fmla="*/ 0 w 8"/>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12">
                <a:moveTo>
                  <a:pt x="0" y="1"/>
                </a:moveTo>
                <a:lnTo>
                  <a:pt x="1" y="1"/>
                </a:lnTo>
                <a:lnTo>
                  <a:pt x="2" y="0"/>
                </a:lnTo>
                <a:lnTo>
                  <a:pt x="3" y="0"/>
                </a:lnTo>
                <a:lnTo>
                  <a:pt x="5" y="0"/>
                </a:lnTo>
                <a:lnTo>
                  <a:pt x="7" y="4"/>
                </a:lnTo>
                <a:lnTo>
                  <a:pt x="8" y="6"/>
                </a:lnTo>
                <a:lnTo>
                  <a:pt x="8" y="8"/>
                </a:lnTo>
                <a:lnTo>
                  <a:pt x="7" y="12"/>
                </a:lnTo>
                <a:lnTo>
                  <a:pt x="6" y="11"/>
                </a:lnTo>
                <a:lnTo>
                  <a:pt x="3" y="10"/>
                </a:lnTo>
                <a:lnTo>
                  <a:pt x="2" y="10"/>
                </a:lnTo>
                <a:lnTo>
                  <a:pt x="0" y="10"/>
                </a:lnTo>
                <a:lnTo>
                  <a:pt x="0" y="7"/>
                </a:lnTo>
                <a:lnTo>
                  <a:pt x="0" y="5"/>
                </a:lnTo>
                <a:lnTo>
                  <a:pt x="0"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1" name="Freeform 23"/>
          <p:cNvSpPr>
            <a:spLocks/>
          </p:cNvSpPr>
          <p:nvPr/>
        </p:nvSpPr>
        <p:spPr bwMode="auto">
          <a:xfrm rot="12811927" flipH="1">
            <a:off x="8539163" y="2889250"/>
            <a:ext cx="12700" cy="36513"/>
          </a:xfrm>
          <a:custGeom>
            <a:avLst/>
            <a:gdLst>
              <a:gd name="T0" fmla="*/ 0 w 9"/>
              <a:gd name="T1" fmla="*/ 2147483647 h 10"/>
              <a:gd name="T2" fmla="*/ 2147483647 w 9"/>
              <a:gd name="T3" fmla="*/ 2147483647 h 10"/>
              <a:gd name="T4" fmla="*/ 2147483647 w 9"/>
              <a:gd name="T5" fmla="*/ 0 h 10"/>
              <a:gd name="T6" fmla="*/ 2147483647 w 9"/>
              <a:gd name="T7" fmla="*/ 0 h 10"/>
              <a:gd name="T8" fmla="*/ 2147483647 w 9"/>
              <a:gd name="T9" fmla="*/ 2147483647 h 10"/>
              <a:gd name="T10" fmla="*/ 2147483647 w 9"/>
              <a:gd name="T11" fmla="*/ 2147483647 h 10"/>
              <a:gd name="T12" fmla="*/ 2147483647 w 9"/>
              <a:gd name="T13" fmla="*/ 2147483647 h 10"/>
              <a:gd name="T14" fmla="*/ 2147483647 w 9"/>
              <a:gd name="T15" fmla="*/ 2147483647 h 10"/>
              <a:gd name="T16" fmla="*/ 2147483647 w 9"/>
              <a:gd name="T17" fmla="*/ 2147483647 h 10"/>
              <a:gd name="T18" fmla="*/ 2147483647 w 9"/>
              <a:gd name="T19" fmla="*/ 2147483647 h 10"/>
              <a:gd name="T20" fmla="*/ 2147483647 w 9"/>
              <a:gd name="T21" fmla="*/ 2147483647 h 10"/>
              <a:gd name="T22" fmla="*/ 2147483647 w 9"/>
              <a:gd name="T23" fmla="*/ 2147483647 h 10"/>
              <a:gd name="T24" fmla="*/ 2147483647 w 9"/>
              <a:gd name="T25" fmla="*/ 2147483647 h 10"/>
              <a:gd name="T26" fmla="*/ 0 w 9"/>
              <a:gd name="T27" fmla="*/ 2147483647 h 10"/>
              <a:gd name="T28" fmla="*/ 0 w 9"/>
              <a:gd name="T29" fmla="*/ 2147483647 h 10"/>
              <a:gd name="T30" fmla="*/ 0 w 9"/>
              <a:gd name="T31" fmla="*/ 2147483647 h 10"/>
              <a:gd name="T32" fmla="*/ 0 w 9"/>
              <a:gd name="T33" fmla="*/ 2147483647 h 10"/>
              <a:gd name="T34" fmla="*/ 0 w 9"/>
              <a:gd name="T35" fmla="*/ 2147483647 h 10"/>
              <a:gd name="T36" fmla="*/ 0 w 9"/>
              <a:gd name="T37" fmla="*/ 2147483647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10">
                <a:moveTo>
                  <a:pt x="0" y="3"/>
                </a:moveTo>
                <a:lnTo>
                  <a:pt x="1" y="1"/>
                </a:lnTo>
                <a:lnTo>
                  <a:pt x="2" y="0"/>
                </a:lnTo>
                <a:lnTo>
                  <a:pt x="5" y="0"/>
                </a:lnTo>
                <a:lnTo>
                  <a:pt x="9" y="1"/>
                </a:lnTo>
                <a:lnTo>
                  <a:pt x="9" y="3"/>
                </a:lnTo>
                <a:lnTo>
                  <a:pt x="9" y="4"/>
                </a:lnTo>
                <a:lnTo>
                  <a:pt x="9" y="6"/>
                </a:lnTo>
                <a:lnTo>
                  <a:pt x="9" y="9"/>
                </a:lnTo>
                <a:lnTo>
                  <a:pt x="7" y="9"/>
                </a:lnTo>
                <a:lnTo>
                  <a:pt x="6" y="9"/>
                </a:lnTo>
                <a:lnTo>
                  <a:pt x="4" y="10"/>
                </a:lnTo>
                <a:lnTo>
                  <a:pt x="1" y="10"/>
                </a:lnTo>
                <a:lnTo>
                  <a:pt x="0" y="9"/>
                </a:lnTo>
                <a:lnTo>
                  <a:pt x="0" y="8"/>
                </a:lnTo>
                <a:lnTo>
                  <a:pt x="0" y="6"/>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2" name="Freeform 24"/>
          <p:cNvSpPr>
            <a:spLocks/>
          </p:cNvSpPr>
          <p:nvPr/>
        </p:nvSpPr>
        <p:spPr bwMode="auto">
          <a:xfrm rot="12811927" flipH="1">
            <a:off x="8583613" y="2860675"/>
            <a:ext cx="28575" cy="38100"/>
          </a:xfrm>
          <a:custGeom>
            <a:avLst/>
            <a:gdLst>
              <a:gd name="T0" fmla="*/ 0 w 19"/>
              <a:gd name="T1" fmla="*/ 2147483647 h 10"/>
              <a:gd name="T2" fmla="*/ 2147483647 w 19"/>
              <a:gd name="T3" fmla="*/ 2147483647 h 10"/>
              <a:gd name="T4" fmla="*/ 2147483647 w 19"/>
              <a:gd name="T5" fmla="*/ 2147483647 h 10"/>
              <a:gd name="T6" fmla="*/ 2147483647 w 19"/>
              <a:gd name="T7" fmla="*/ 0 h 10"/>
              <a:gd name="T8" fmla="*/ 2147483647 w 19"/>
              <a:gd name="T9" fmla="*/ 0 h 10"/>
              <a:gd name="T10" fmla="*/ 2147483647 w 19"/>
              <a:gd name="T11" fmla="*/ 2147483647 h 10"/>
              <a:gd name="T12" fmla="*/ 2147483647 w 19"/>
              <a:gd name="T13" fmla="*/ 2147483647 h 10"/>
              <a:gd name="T14" fmla="*/ 2147483647 w 19"/>
              <a:gd name="T15" fmla="*/ 2147483647 h 10"/>
              <a:gd name="T16" fmla="*/ 0 w 19"/>
              <a:gd name="T17" fmla="*/ 2147483647 h 10"/>
              <a:gd name="T18" fmla="*/ 0 w 19"/>
              <a:gd name="T19" fmla="*/ 2147483647 h 10"/>
              <a:gd name="T20" fmla="*/ 0 w 19"/>
              <a:gd name="T21" fmla="*/ 2147483647 h 10"/>
              <a:gd name="T22" fmla="*/ 0 w 19"/>
              <a:gd name="T23" fmla="*/ 2147483647 h 10"/>
              <a:gd name="T24" fmla="*/ 0 w 19"/>
              <a:gd name="T25" fmla="*/ 2147483647 h 10"/>
              <a:gd name="T26" fmla="*/ 0 w 19"/>
              <a:gd name="T27" fmla="*/ 2147483647 h 10"/>
              <a:gd name="T28" fmla="*/ 0 w 19"/>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10">
                <a:moveTo>
                  <a:pt x="0" y="2"/>
                </a:moveTo>
                <a:lnTo>
                  <a:pt x="5" y="2"/>
                </a:lnTo>
                <a:lnTo>
                  <a:pt x="9" y="1"/>
                </a:lnTo>
                <a:lnTo>
                  <a:pt x="14" y="0"/>
                </a:lnTo>
                <a:lnTo>
                  <a:pt x="19" y="0"/>
                </a:lnTo>
                <a:lnTo>
                  <a:pt x="18" y="3"/>
                </a:lnTo>
                <a:lnTo>
                  <a:pt x="14" y="8"/>
                </a:lnTo>
                <a:lnTo>
                  <a:pt x="8" y="10"/>
                </a:lnTo>
                <a:lnTo>
                  <a:pt x="0" y="10"/>
                </a:lnTo>
                <a:lnTo>
                  <a:pt x="0" y="8"/>
                </a:lnTo>
                <a:lnTo>
                  <a:pt x="0" y="7"/>
                </a:lnTo>
                <a:lnTo>
                  <a:pt x="0"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3" name="Freeform 25"/>
          <p:cNvSpPr>
            <a:spLocks/>
          </p:cNvSpPr>
          <p:nvPr/>
        </p:nvSpPr>
        <p:spPr bwMode="auto">
          <a:xfrm rot="12811927" flipH="1">
            <a:off x="8342313" y="3497263"/>
            <a:ext cx="50800" cy="12065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0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0 w 33"/>
              <a:gd name="T25" fmla="*/ 2147483647 h 31"/>
              <a:gd name="T26" fmla="*/ 0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15"/>
                </a:moveTo>
                <a:lnTo>
                  <a:pt x="4" y="7"/>
                </a:lnTo>
                <a:lnTo>
                  <a:pt x="10" y="3"/>
                </a:lnTo>
                <a:lnTo>
                  <a:pt x="16" y="1"/>
                </a:lnTo>
                <a:lnTo>
                  <a:pt x="23" y="0"/>
                </a:lnTo>
                <a:lnTo>
                  <a:pt x="31" y="11"/>
                </a:lnTo>
                <a:lnTo>
                  <a:pt x="33" y="20"/>
                </a:lnTo>
                <a:lnTo>
                  <a:pt x="28" y="27"/>
                </a:lnTo>
                <a:lnTo>
                  <a:pt x="9" y="31"/>
                </a:lnTo>
                <a:lnTo>
                  <a:pt x="6" y="28"/>
                </a:lnTo>
                <a:lnTo>
                  <a:pt x="3" y="24"/>
                </a:lnTo>
                <a:lnTo>
                  <a:pt x="1" y="2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4" name="Freeform 26"/>
          <p:cNvSpPr>
            <a:spLocks/>
          </p:cNvSpPr>
          <p:nvPr/>
        </p:nvSpPr>
        <p:spPr bwMode="auto">
          <a:xfrm rot="12811927" flipH="1">
            <a:off x="6718300" y="2946400"/>
            <a:ext cx="212725" cy="314325"/>
          </a:xfrm>
          <a:custGeom>
            <a:avLst/>
            <a:gdLst>
              <a:gd name="T0" fmla="*/ 0 w 144"/>
              <a:gd name="T1" fmla="*/ 2147483647 h 81"/>
              <a:gd name="T2" fmla="*/ 2147483647 w 144"/>
              <a:gd name="T3" fmla="*/ 2147483647 h 81"/>
              <a:gd name="T4" fmla="*/ 2147483647 w 144"/>
              <a:gd name="T5" fmla="*/ 2147483647 h 81"/>
              <a:gd name="T6" fmla="*/ 2147483647 w 144"/>
              <a:gd name="T7" fmla="*/ 2147483647 h 81"/>
              <a:gd name="T8" fmla="*/ 2147483647 w 144"/>
              <a:gd name="T9" fmla="*/ 2147483647 h 81"/>
              <a:gd name="T10" fmla="*/ 2147483647 w 144"/>
              <a:gd name="T11" fmla="*/ 2147483647 h 81"/>
              <a:gd name="T12" fmla="*/ 2147483647 w 144"/>
              <a:gd name="T13" fmla="*/ 2147483647 h 81"/>
              <a:gd name="T14" fmla="*/ 2147483647 w 144"/>
              <a:gd name="T15" fmla="*/ 2147483647 h 81"/>
              <a:gd name="T16" fmla="*/ 2147483647 w 144"/>
              <a:gd name="T17" fmla="*/ 2147483647 h 81"/>
              <a:gd name="T18" fmla="*/ 2147483647 w 144"/>
              <a:gd name="T19" fmla="*/ 2147483647 h 81"/>
              <a:gd name="T20" fmla="*/ 2147483647 w 144"/>
              <a:gd name="T21" fmla="*/ 0 h 81"/>
              <a:gd name="T22" fmla="*/ 2147483647 w 144"/>
              <a:gd name="T23" fmla="*/ 0 h 81"/>
              <a:gd name="T24" fmla="*/ 2147483647 w 144"/>
              <a:gd name="T25" fmla="*/ 2147483647 h 81"/>
              <a:gd name="T26" fmla="*/ 2147483647 w 144"/>
              <a:gd name="T27" fmla="*/ 2147483647 h 81"/>
              <a:gd name="T28" fmla="*/ 2147483647 w 144"/>
              <a:gd name="T29" fmla="*/ 2147483647 h 81"/>
              <a:gd name="T30" fmla="*/ 2147483647 w 144"/>
              <a:gd name="T31" fmla="*/ 2147483647 h 81"/>
              <a:gd name="T32" fmla="*/ 2147483647 w 144"/>
              <a:gd name="T33" fmla="*/ 2147483647 h 81"/>
              <a:gd name="T34" fmla="*/ 2147483647 w 144"/>
              <a:gd name="T35" fmla="*/ 2147483647 h 81"/>
              <a:gd name="T36" fmla="*/ 2147483647 w 144"/>
              <a:gd name="T37" fmla="*/ 2147483647 h 81"/>
              <a:gd name="T38" fmla="*/ 2147483647 w 144"/>
              <a:gd name="T39" fmla="*/ 2147483647 h 81"/>
              <a:gd name="T40" fmla="*/ 2147483647 w 144"/>
              <a:gd name="T41" fmla="*/ 2147483647 h 81"/>
              <a:gd name="T42" fmla="*/ 2147483647 w 144"/>
              <a:gd name="T43" fmla="*/ 2147483647 h 81"/>
              <a:gd name="T44" fmla="*/ 2147483647 w 144"/>
              <a:gd name="T45" fmla="*/ 2147483647 h 81"/>
              <a:gd name="T46" fmla="*/ 2147483647 w 144"/>
              <a:gd name="T47" fmla="*/ 2147483647 h 81"/>
              <a:gd name="T48" fmla="*/ 2147483647 w 144"/>
              <a:gd name="T49" fmla="*/ 2147483647 h 81"/>
              <a:gd name="T50" fmla="*/ 2147483647 w 144"/>
              <a:gd name="T51" fmla="*/ 2147483647 h 81"/>
              <a:gd name="T52" fmla="*/ 2147483647 w 144"/>
              <a:gd name="T53" fmla="*/ 2147483647 h 81"/>
              <a:gd name="T54" fmla="*/ 2147483647 w 144"/>
              <a:gd name="T55" fmla="*/ 2147483647 h 81"/>
              <a:gd name="T56" fmla="*/ 2147483647 w 144"/>
              <a:gd name="T57" fmla="*/ 2147483647 h 81"/>
              <a:gd name="T58" fmla="*/ 2147483647 w 144"/>
              <a:gd name="T59" fmla="*/ 2147483647 h 81"/>
              <a:gd name="T60" fmla="*/ 2147483647 w 144"/>
              <a:gd name="T61" fmla="*/ 2147483647 h 81"/>
              <a:gd name="T62" fmla="*/ 2147483647 w 144"/>
              <a:gd name="T63" fmla="*/ 2147483647 h 81"/>
              <a:gd name="T64" fmla="*/ 2147483647 w 144"/>
              <a:gd name="T65" fmla="*/ 2147483647 h 81"/>
              <a:gd name="T66" fmla="*/ 2147483647 w 144"/>
              <a:gd name="T67" fmla="*/ 2147483647 h 81"/>
              <a:gd name="T68" fmla="*/ 2147483647 w 144"/>
              <a:gd name="T69" fmla="*/ 2147483647 h 81"/>
              <a:gd name="T70" fmla="*/ 2147483647 w 144"/>
              <a:gd name="T71" fmla="*/ 2147483647 h 81"/>
              <a:gd name="T72" fmla="*/ 0 w 144"/>
              <a:gd name="T73" fmla="*/ 2147483647 h 81"/>
              <a:gd name="T74" fmla="*/ 0 w 144"/>
              <a:gd name="T75" fmla="*/ 2147483647 h 81"/>
              <a:gd name="T76" fmla="*/ 0 w 144"/>
              <a:gd name="T77" fmla="*/ 2147483647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4" h="81">
                <a:moveTo>
                  <a:pt x="0" y="73"/>
                </a:moveTo>
                <a:lnTo>
                  <a:pt x="13" y="63"/>
                </a:lnTo>
                <a:lnTo>
                  <a:pt x="25" y="54"/>
                </a:lnTo>
                <a:lnTo>
                  <a:pt x="37" y="45"/>
                </a:lnTo>
                <a:lnTo>
                  <a:pt x="48" y="36"/>
                </a:lnTo>
                <a:lnTo>
                  <a:pt x="60" y="27"/>
                </a:lnTo>
                <a:lnTo>
                  <a:pt x="72" y="17"/>
                </a:lnTo>
                <a:lnTo>
                  <a:pt x="83" y="10"/>
                </a:lnTo>
                <a:lnTo>
                  <a:pt x="97" y="4"/>
                </a:lnTo>
                <a:lnTo>
                  <a:pt x="113" y="1"/>
                </a:lnTo>
                <a:lnTo>
                  <a:pt x="124" y="0"/>
                </a:lnTo>
                <a:lnTo>
                  <a:pt x="134" y="0"/>
                </a:lnTo>
                <a:lnTo>
                  <a:pt x="138" y="2"/>
                </a:lnTo>
                <a:lnTo>
                  <a:pt x="142" y="8"/>
                </a:lnTo>
                <a:lnTo>
                  <a:pt x="143" y="17"/>
                </a:lnTo>
                <a:lnTo>
                  <a:pt x="144" y="30"/>
                </a:lnTo>
                <a:lnTo>
                  <a:pt x="144" y="47"/>
                </a:lnTo>
                <a:lnTo>
                  <a:pt x="143" y="50"/>
                </a:lnTo>
                <a:lnTo>
                  <a:pt x="142" y="51"/>
                </a:lnTo>
                <a:lnTo>
                  <a:pt x="139" y="52"/>
                </a:lnTo>
                <a:lnTo>
                  <a:pt x="134" y="53"/>
                </a:lnTo>
                <a:lnTo>
                  <a:pt x="131" y="46"/>
                </a:lnTo>
                <a:lnTo>
                  <a:pt x="130" y="33"/>
                </a:lnTo>
                <a:lnTo>
                  <a:pt x="130" y="21"/>
                </a:lnTo>
                <a:lnTo>
                  <a:pt x="130" y="14"/>
                </a:lnTo>
                <a:lnTo>
                  <a:pt x="118" y="9"/>
                </a:lnTo>
                <a:lnTo>
                  <a:pt x="101" y="12"/>
                </a:lnTo>
                <a:lnTo>
                  <a:pt x="85" y="20"/>
                </a:lnTo>
                <a:lnTo>
                  <a:pt x="68" y="31"/>
                </a:lnTo>
                <a:lnTo>
                  <a:pt x="52" y="44"/>
                </a:lnTo>
                <a:lnTo>
                  <a:pt x="36" y="58"/>
                </a:lnTo>
                <a:lnTo>
                  <a:pt x="22" y="70"/>
                </a:lnTo>
                <a:lnTo>
                  <a:pt x="12" y="81"/>
                </a:lnTo>
                <a:lnTo>
                  <a:pt x="6" y="81"/>
                </a:lnTo>
                <a:lnTo>
                  <a:pt x="2" y="81"/>
                </a:lnTo>
                <a:lnTo>
                  <a:pt x="1" y="78"/>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5" name="Freeform 27"/>
          <p:cNvSpPr>
            <a:spLocks/>
          </p:cNvSpPr>
          <p:nvPr/>
        </p:nvSpPr>
        <p:spPr bwMode="auto">
          <a:xfrm rot="12811927" flipH="1">
            <a:off x="6278563" y="1460500"/>
            <a:ext cx="2590800" cy="2911475"/>
          </a:xfrm>
          <a:custGeom>
            <a:avLst/>
            <a:gdLst>
              <a:gd name="T0" fmla="*/ 2147483647 w 1748"/>
              <a:gd name="T1" fmla="*/ 2147483647 h 743"/>
              <a:gd name="T2" fmla="*/ 2147483647 w 1748"/>
              <a:gd name="T3" fmla="*/ 2147483647 h 743"/>
              <a:gd name="T4" fmla="*/ 2147483647 w 1748"/>
              <a:gd name="T5" fmla="*/ 2147483647 h 743"/>
              <a:gd name="T6" fmla="*/ 2147483647 w 1748"/>
              <a:gd name="T7" fmla="*/ 2147483647 h 743"/>
              <a:gd name="T8" fmla="*/ 2147483647 w 1748"/>
              <a:gd name="T9" fmla="*/ 2147483647 h 743"/>
              <a:gd name="T10" fmla="*/ 2147483647 w 1748"/>
              <a:gd name="T11" fmla="*/ 2147483647 h 743"/>
              <a:gd name="T12" fmla="*/ 2147483647 w 1748"/>
              <a:gd name="T13" fmla="*/ 2147483647 h 743"/>
              <a:gd name="T14" fmla="*/ 2147483647 w 1748"/>
              <a:gd name="T15" fmla="*/ 2147483647 h 743"/>
              <a:gd name="T16" fmla="*/ 2147483647 w 1748"/>
              <a:gd name="T17" fmla="*/ 2147483647 h 743"/>
              <a:gd name="T18" fmla="*/ 2147483647 w 1748"/>
              <a:gd name="T19" fmla="*/ 2147483647 h 743"/>
              <a:gd name="T20" fmla="*/ 2147483647 w 1748"/>
              <a:gd name="T21" fmla="*/ 2147483647 h 743"/>
              <a:gd name="T22" fmla="*/ 2147483647 w 1748"/>
              <a:gd name="T23" fmla="*/ 2147483647 h 743"/>
              <a:gd name="T24" fmla="*/ 2147483647 w 1748"/>
              <a:gd name="T25" fmla="*/ 2147483647 h 743"/>
              <a:gd name="T26" fmla="*/ 2147483647 w 1748"/>
              <a:gd name="T27" fmla="*/ 2147483647 h 743"/>
              <a:gd name="T28" fmla="*/ 2147483647 w 1748"/>
              <a:gd name="T29" fmla="*/ 2147483647 h 743"/>
              <a:gd name="T30" fmla="*/ 2147483647 w 1748"/>
              <a:gd name="T31" fmla="*/ 2147483647 h 743"/>
              <a:gd name="T32" fmla="*/ 2147483647 w 1748"/>
              <a:gd name="T33" fmla="*/ 2147483647 h 743"/>
              <a:gd name="T34" fmla="*/ 2147483647 w 1748"/>
              <a:gd name="T35" fmla="*/ 2147483647 h 743"/>
              <a:gd name="T36" fmla="*/ 2147483647 w 1748"/>
              <a:gd name="T37" fmla="*/ 2147483647 h 743"/>
              <a:gd name="T38" fmla="*/ 2147483647 w 1748"/>
              <a:gd name="T39" fmla="*/ 2147483647 h 743"/>
              <a:gd name="T40" fmla="*/ 2147483647 w 1748"/>
              <a:gd name="T41" fmla="*/ 2147483647 h 743"/>
              <a:gd name="T42" fmla="*/ 2147483647 w 1748"/>
              <a:gd name="T43" fmla="*/ 2147483647 h 743"/>
              <a:gd name="T44" fmla="*/ 2147483647 w 1748"/>
              <a:gd name="T45" fmla="*/ 2147483647 h 743"/>
              <a:gd name="T46" fmla="*/ 2147483647 w 1748"/>
              <a:gd name="T47" fmla="*/ 2147483647 h 743"/>
              <a:gd name="T48" fmla="*/ 2147483647 w 1748"/>
              <a:gd name="T49" fmla="*/ 2147483647 h 743"/>
              <a:gd name="T50" fmla="*/ 2147483647 w 1748"/>
              <a:gd name="T51" fmla="*/ 2147483647 h 743"/>
              <a:gd name="T52" fmla="*/ 2147483647 w 1748"/>
              <a:gd name="T53" fmla="*/ 2147483647 h 743"/>
              <a:gd name="T54" fmla="*/ 2147483647 w 1748"/>
              <a:gd name="T55" fmla="*/ 2147483647 h 743"/>
              <a:gd name="T56" fmla="*/ 2147483647 w 1748"/>
              <a:gd name="T57" fmla="*/ 2147483647 h 743"/>
              <a:gd name="T58" fmla="*/ 2147483647 w 1748"/>
              <a:gd name="T59" fmla="*/ 2147483647 h 743"/>
              <a:gd name="T60" fmla="*/ 2147483647 w 1748"/>
              <a:gd name="T61" fmla="*/ 2147483647 h 743"/>
              <a:gd name="T62" fmla="*/ 2147483647 w 1748"/>
              <a:gd name="T63" fmla="*/ 2147483647 h 743"/>
              <a:gd name="T64" fmla="*/ 2147483647 w 1748"/>
              <a:gd name="T65" fmla="*/ 2147483647 h 743"/>
              <a:gd name="T66" fmla="*/ 2147483647 w 1748"/>
              <a:gd name="T67" fmla="*/ 2147483647 h 743"/>
              <a:gd name="T68" fmla="*/ 2147483647 w 1748"/>
              <a:gd name="T69" fmla="*/ 2147483647 h 743"/>
              <a:gd name="T70" fmla="*/ 2147483647 w 1748"/>
              <a:gd name="T71" fmla="*/ 2147483647 h 743"/>
              <a:gd name="T72" fmla="*/ 2147483647 w 1748"/>
              <a:gd name="T73" fmla="*/ 2147483647 h 743"/>
              <a:gd name="T74" fmla="*/ 2147483647 w 1748"/>
              <a:gd name="T75" fmla="*/ 2147483647 h 743"/>
              <a:gd name="T76" fmla="*/ 2147483647 w 1748"/>
              <a:gd name="T77" fmla="*/ 2147483647 h 743"/>
              <a:gd name="T78" fmla="*/ 2147483647 w 1748"/>
              <a:gd name="T79" fmla="*/ 2147483647 h 743"/>
              <a:gd name="T80" fmla="*/ 2147483647 w 1748"/>
              <a:gd name="T81" fmla="*/ 2147483647 h 743"/>
              <a:gd name="T82" fmla="*/ 2147483647 w 1748"/>
              <a:gd name="T83" fmla="*/ 2147483647 h 743"/>
              <a:gd name="T84" fmla="*/ 2147483647 w 1748"/>
              <a:gd name="T85" fmla="*/ 2147483647 h 743"/>
              <a:gd name="T86" fmla="*/ 2147483647 w 1748"/>
              <a:gd name="T87" fmla="*/ 2147483647 h 743"/>
              <a:gd name="T88" fmla="*/ 2147483647 w 1748"/>
              <a:gd name="T89" fmla="*/ 2147483647 h 743"/>
              <a:gd name="T90" fmla="*/ 2147483647 w 1748"/>
              <a:gd name="T91" fmla="*/ 2147483647 h 743"/>
              <a:gd name="T92" fmla="*/ 2147483647 w 1748"/>
              <a:gd name="T93" fmla="*/ 2147483647 h 743"/>
              <a:gd name="T94" fmla="*/ 2147483647 w 1748"/>
              <a:gd name="T95" fmla="*/ 2147483647 h 743"/>
              <a:gd name="T96" fmla="*/ 2147483647 w 1748"/>
              <a:gd name="T97" fmla="*/ 2147483647 h 743"/>
              <a:gd name="T98" fmla="*/ 2147483647 w 1748"/>
              <a:gd name="T99" fmla="*/ 2147483647 h 743"/>
              <a:gd name="T100" fmla="*/ 2147483647 w 1748"/>
              <a:gd name="T101" fmla="*/ 2147483647 h 743"/>
              <a:gd name="T102" fmla="*/ 2147483647 w 1748"/>
              <a:gd name="T103" fmla="*/ 2147483647 h 743"/>
              <a:gd name="T104" fmla="*/ 2147483647 w 1748"/>
              <a:gd name="T105" fmla="*/ 2147483647 h 743"/>
              <a:gd name="T106" fmla="*/ 2147483647 w 1748"/>
              <a:gd name="T107" fmla="*/ 2147483647 h 743"/>
              <a:gd name="T108" fmla="*/ 2147483647 w 1748"/>
              <a:gd name="T109" fmla="*/ 2147483647 h 743"/>
              <a:gd name="T110" fmla="*/ 2147483647 w 1748"/>
              <a:gd name="T111" fmla="*/ 2147483647 h 743"/>
              <a:gd name="T112" fmla="*/ 2147483647 w 1748"/>
              <a:gd name="T113" fmla="*/ 2147483647 h 743"/>
              <a:gd name="T114" fmla="*/ 2147483647 w 1748"/>
              <a:gd name="T115" fmla="*/ 2147483647 h 743"/>
              <a:gd name="T116" fmla="*/ 2147483647 w 1748"/>
              <a:gd name="T117" fmla="*/ 2147483647 h 743"/>
              <a:gd name="T118" fmla="*/ 2147483647 w 1748"/>
              <a:gd name="T119" fmla="*/ 2147483647 h 743"/>
              <a:gd name="T120" fmla="*/ 2147483647 w 1748"/>
              <a:gd name="T121" fmla="*/ 2147483647 h 743"/>
              <a:gd name="T122" fmla="*/ 2147483647 w 1748"/>
              <a:gd name="T123" fmla="*/ 2147483647 h 743"/>
              <a:gd name="T124" fmla="*/ 2147483647 w 1748"/>
              <a:gd name="T125" fmla="*/ 2147483647 h 7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48" h="743">
                <a:moveTo>
                  <a:pt x="0" y="378"/>
                </a:moveTo>
                <a:lnTo>
                  <a:pt x="6" y="378"/>
                </a:lnTo>
                <a:lnTo>
                  <a:pt x="17" y="378"/>
                </a:lnTo>
                <a:lnTo>
                  <a:pt x="29" y="378"/>
                </a:lnTo>
                <a:lnTo>
                  <a:pt x="42" y="379"/>
                </a:lnTo>
                <a:lnTo>
                  <a:pt x="55" y="379"/>
                </a:lnTo>
                <a:lnTo>
                  <a:pt x="65" y="378"/>
                </a:lnTo>
                <a:lnTo>
                  <a:pt x="73" y="378"/>
                </a:lnTo>
                <a:lnTo>
                  <a:pt x="77" y="377"/>
                </a:lnTo>
                <a:lnTo>
                  <a:pt x="69" y="377"/>
                </a:lnTo>
                <a:lnTo>
                  <a:pt x="61" y="376"/>
                </a:lnTo>
                <a:lnTo>
                  <a:pt x="51" y="375"/>
                </a:lnTo>
                <a:lnTo>
                  <a:pt x="43" y="374"/>
                </a:lnTo>
                <a:lnTo>
                  <a:pt x="34" y="372"/>
                </a:lnTo>
                <a:lnTo>
                  <a:pt x="25" y="371"/>
                </a:lnTo>
                <a:lnTo>
                  <a:pt x="16" y="370"/>
                </a:lnTo>
                <a:lnTo>
                  <a:pt x="5" y="369"/>
                </a:lnTo>
                <a:lnTo>
                  <a:pt x="5" y="367"/>
                </a:lnTo>
                <a:lnTo>
                  <a:pt x="6" y="366"/>
                </a:lnTo>
                <a:lnTo>
                  <a:pt x="8" y="363"/>
                </a:lnTo>
                <a:lnTo>
                  <a:pt x="8" y="362"/>
                </a:lnTo>
                <a:lnTo>
                  <a:pt x="15" y="361"/>
                </a:lnTo>
                <a:lnTo>
                  <a:pt x="23" y="361"/>
                </a:lnTo>
                <a:lnTo>
                  <a:pt x="33" y="360"/>
                </a:lnTo>
                <a:lnTo>
                  <a:pt x="43" y="360"/>
                </a:lnTo>
                <a:lnTo>
                  <a:pt x="54" y="360"/>
                </a:lnTo>
                <a:lnTo>
                  <a:pt x="63" y="359"/>
                </a:lnTo>
                <a:lnTo>
                  <a:pt x="70" y="359"/>
                </a:lnTo>
                <a:lnTo>
                  <a:pt x="73" y="356"/>
                </a:lnTo>
                <a:lnTo>
                  <a:pt x="67" y="356"/>
                </a:lnTo>
                <a:lnTo>
                  <a:pt x="61" y="355"/>
                </a:lnTo>
                <a:lnTo>
                  <a:pt x="51" y="355"/>
                </a:lnTo>
                <a:lnTo>
                  <a:pt x="43" y="354"/>
                </a:lnTo>
                <a:lnTo>
                  <a:pt x="34" y="353"/>
                </a:lnTo>
                <a:lnTo>
                  <a:pt x="25" y="351"/>
                </a:lnTo>
                <a:lnTo>
                  <a:pt x="18" y="348"/>
                </a:lnTo>
                <a:lnTo>
                  <a:pt x="12" y="345"/>
                </a:lnTo>
                <a:lnTo>
                  <a:pt x="21" y="339"/>
                </a:lnTo>
                <a:lnTo>
                  <a:pt x="31" y="336"/>
                </a:lnTo>
                <a:lnTo>
                  <a:pt x="40" y="334"/>
                </a:lnTo>
                <a:lnTo>
                  <a:pt x="49" y="336"/>
                </a:lnTo>
                <a:lnTo>
                  <a:pt x="58" y="337"/>
                </a:lnTo>
                <a:lnTo>
                  <a:pt x="67" y="337"/>
                </a:lnTo>
                <a:lnTo>
                  <a:pt x="76" y="337"/>
                </a:lnTo>
                <a:lnTo>
                  <a:pt x="82" y="333"/>
                </a:lnTo>
                <a:lnTo>
                  <a:pt x="78" y="333"/>
                </a:lnTo>
                <a:lnTo>
                  <a:pt x="71" y="333"/>
                </a:lnTo>
                <a:lnTo>
                  <a:pt x="64" y="333"/>
                </a:lnTo>
                <a:lnTo>
                  <a:pt x="57" y="332"/>
                </a:lnTo>
                <a:lnTo>
                  <a:pt x="50" y="331"/>
                </a:lnTo>
                <a:lnTo>
                  <a:pt x="43" y="330"/>
                </a:lnTo>
                <a:lnTo>
                  <a:pt x="38" y="328"/>
                </a:lnTo>
                <a:lnTo>
                  <a:pt x="33" y="325"/>
                </a:lnTo>
                <a:lnTo>
                  <a:pt x="41" y="319"/>
                </a:lnTo>
                <a:lnTo>
                  <a:pt x="47" y="316"/>
                </a:lnTo>
                <a:lnTo>
                  <a:pt x="53" y="314"/>
                </a:lnTo>
                <a:lnTo>
                  <a:pt x="57" y="313"/>
                </a:lnTo>
                <a:lnTo>
                  <a:pt x="63" y="311"/>
                </a:lnTo>
                <a:lnTo>
                  <a:pt x="67" y="310"/>
                </a:lnTo>
                <a:lnTo>
                  <a:pt x="73" y="310"/>
                </a:lnTo>
                <a:lnTo>
                  <a:pt x="80" y="310"/>
                </a:lnTo>
                <a:lnTo>
                  <a:pt x="84" y="301"/>
                </a:lnTo>
                <a:lnTo>
                  <a:pt x="97" y="292"/>
                </a:lnTo>
                <a:lnTo>
                  <a:pt x="118" y="285"/>
                </a:lnTo>
                <a:lnTo>
                  <a:pt x="144" y="278"/>
                </a:lnTo>
                <a:lnTo>
                  <a:pt x="169" y="273"/>
                </a:lnTo>
                <a:lnTo>
                  <a:pt x="194" y="269"/>
                </a:lnTo>
                <a:lnTo>
                  <a:pt x="214" y="266"/>
                </a:lnTo>
                <a:lnTo>
                  <a:pt x="226" y="264"/>
                </a:lnTo>
                <a:lnTo>
                  <a:pt x="243" y="264"/>
                </a:lnTo>
                <a:lnTo>
                  <a:pt x="259" y="264"/>
                </a:lnTo>
                <a:lnTo>
                  <a:pt x="276" y="264"/>
                </a:lnTo>
                <a:lnTo>
                  <a:pt x="292" y="265"/>
                </a:lnTo>
                <a:lnTo>
                  <a:pt x="308" y="266"/>
                </a:lnTo>
                <a:lnTo>
                  <a:pt x="325" y="269"/>
                </a:lnTo>
                <a:lnTo>
                  <a:pt x="342" y="271"/>
                </a:lnTo>
                <a:lnTo>
                  <a:pt x="358" y="273"/>
                </a:lnTo>
                <a:lnTo>
                  <a:pt x="374" y="278"/>
                </a:lnTo>
                <a:lnTo>
                  <a:pt x="389" y="283"/>
                </a:lnTo>
                <a:lnTo>
                  <a:pt x="404" y="287"/>
                </a:lnTo>
                <a:lnTo>
                  <a:pt x="419" y="293"/>
                </a:lnTo>
                <a:lnTo>
                  <a:pt x="433" y="301"/>
                </a:lnTo>
                <a:lnTo>
                  <a:pt x="446" y="308"/>
                </a:lnTo>
                <a:lnTo>
                  <a:pt x="459" y="317"/>
                </a:lnTo>
                <a:lnTo>
                  <a:pt x="471" y="328"/>
                </a:lnTo>
                <a:lnTo>
                  <a:pt x="478" y="326"/>
                </a:lnTo>
                <a:lnTo>
                  <a:pt x="484" y="326"/>
                </a:lnTo>
                <a:lnTo>
                  <a:pt x="490" y="326"/>
                </a:lnTo>
                <a:lnTo>
                  <a:pt x="497" y="326"/>
                </a:lnTo>
                <a:lnTo>
                  <a:pt x="504" y="329"/>
                </a:lnTo>
                <a:lnTo>
                  <a:pt x="510" y="330"/>
                </a:lnTo>
                <a:lnTo>
                  <a:pt x="516" y="331"/>
                </a:lnTo>
                <a:lnTo>
                  <a:pt x="521" y="333"/>
                </a:lnTo>
                <a:lnTo>
                  <a:pt x="520" y="331"/>
                </a:lnTo>
                <a:lnTo>
                  <a:pt x="519" y="330"/>
                </a:lnTo>
                <a:lnTo>
                  <a:pt x="517" y="329"/>
                </a:lnTo>
                <a:lnTo>
                  <a:pt x="514" y="326"/>
                </a:lnTo>
                <a:lnTo>
                  <a:pt x="511" y="325"/>
                </a:lnTo>
                <a:lnTo>
                  <a:pt x="505" y="323"/>
                </a:lnTo>
                <a:lnTo>
                  <a:pt x="497" y="319"/>
                </a:lnTo>
                <a:lnTo>
                  <a:pt x="487" y="316"/>
                </a:lnTo>
                <a:lnTo>
                  <a:pt x="487" y="314"/>
                </a:lnTo>
                <a:lnTo>
                  <a:pt x="487" y="311"/>
                </a:lnTo>
                <a:lnTo>
                  <a:pt x="486" y="310"/>
                </a:lnTo>
                <a:lnTo>
                  <a:pt x="484" y="309"/>
                </a:lnTo>
                <a:lnTo>
                  <a:pt x="489" y="309"/>
                </a:lnTo>
                <a:lnTo>
                  <a:pt x="494" y="309"/>
                </a:lnTo>
                <a:lnTo>
                  <a:pt x="497" y="309"/>
                </a:lnTo>
                <a:lnTo>
                  <a:pt x="502" y="309"/>
                </a:lnTo>
                <a:lnTo>
                  <a:pt x="502" y="308"/>
                </a:lnTo>
                <a:lnTo>
                  <a:pt x="502" y="306"/>
                </a:lnTo>
                <a:lnTo>
                  <a:pt x="502" y="305"/>
                </a:lnTo>
                <a:lnTo>
                  <a:pt x="502" y="303"/>
                </a:lnTo>
                <a:lnTo>
                  <a:pt x="502" y="302"/>
                </a:lnTo>
                <a:lnTo>
                  <a:pt x="501" y="301"/>
                </a:lnTo>
                <a:lnTo>
                  <a:pt x="499" y="300"/>
                </a:lnTo>
                <a:lnTo>
                  <a:pt x="499" y="299"/>
                </a:lnTo>
                <a:lnTo>
                  <a:pt x="504" y="291"/>
                </a:lnTo>
                <a:lnTo>
                  <a:pt x="512" y="287"/>
                </a:lnTo>
                <a:lnTo>
                  <a:pt x="521" y="288"/>
                </a:lnTo>
                <a:lnTo>
                  <a:pt x="532" y="292"/>
                </a:lnTo>
                <a:lnTo>
                  <a:pt x="541" y="295"/>
                </a:lnTo>
                <a:lnTo>
                  <a:pt x="551" y="299"/>
                </a:lnTo>
                <a:lnTo>
                  <a:pt x="559" y="300"/>
                </a:lnTo>
                <a:lnTo>
                  <a:pt x="566" y="298"/>
                </a:lnTo>
                <a:lnTo>
                  <a:pt x="567" y="292"/>
                </a:lnTo>
                <a:lnTo>
                  <a:pt x="568" y="285"/>
                </a:lnTo>
                <a:lnTo>
                  <a:pt x="568" y="279"/>
                </a:lnTo>
                <a:lnTo>
                  <a:pt x="570" y="273"/>
                </a:lnTo>
                <a:lnTo>
                  <a:pt x="579" y="272"/>
                </a:lnTo>
                <a:lnTo>
                  <a:pt x="587" y="273"/>
                </a:lnTo>
                <a:lnTo>
                  <a:pt x="595" y="275"/>
                </a:lnTo>
                <a:lnTo>
                  <a:pt x="602" y="276"/>
                </a:lnTo>
                <a:lnTo>
                  <a:pt x="608" y="271"/>
                </a:lnTo>
                <a:lnTo>
                  <a:pt x="612" y="270"/>
                </a:lnTo>
                <a:lnTo>
                  <a:pt x="615" y="270"/>
                </a:lnTo>
                <a:lnTo>
                  <a:pt x="618" y="270"/>
                </a:lnTo>
                <a:lnTo>
                  <a:pt x="617" y="265"/>
                </a:lnTo>
                <a:lnTo>
                  <a:pt x="616" y="263"/>
                </a:lnTo>
                <a:lnTo>
                  <a:pt x="613" y="261"/>
                </a:lnTo>
                <a:lnTo>
                  <a:pt x="611" y="260"/>
                </a:lnTo>
                <a:lnTo>
                  <a:pt x="611" y="257"/>
                </a:lnTo>
                <a:lnTo>
                  <a:pt x="611" y="255"/>
                </a:lnTo>
                <a:lnTo>
                  <a:pt x="610" y="253"/>
                </a:lnTo>
                <a:lnTo>
                  <a:pt x="609" y="249"/>
                </a:lnTo>
                <a:lnTo>
                  <a:pt x="613" y="249"/>
                </a:lnTo>
                <a:lnTo>
                  <a:pt x="619" y="249"/>
                </a:lnTo>
                <a:lnTo>
                  <a:pt x="626" y="248"/>
                </a:lnTo>
                <a:lnTo>
                  <a:pt x="633" y="248"/>
                </a:lnTo>
                <a:lnTo>
                  <a:pt x="640" y="247"/>
                </a:lnTo>
                <a:lnTo>
                  <a:pt x="647" y="246"/>
                </a:lnTo>
                <a:lnTo>
                  <a:pt x="651" y="245"/>
                </a:lnTo>
                <a:lnTo>
                  <a:pt x="654" y="243"/>
                </a:lnTo>
                <a:lnTo>
                  <a:pt x="651" y="242"/>
                </a:lnTo>
                <a:lnTo>
                  <a:pt x="648" y="242"/>
                </a:lnTo>
                <a:lnTo>
                  <a:pt x="642" y="241"/>
                </a:lnTo>
                <a:lnTo>
                  <a:pt x="636" y="240"/>
                </a:lnTo>
                <a:lnTo>
                  <a:pt x="630" y="239"/>
                </a:lnTo>
                <a:lnTo>
                  <a:pt x="623" y="237"/>
                </a:lnTo>
                <a:lnTo>
                  <a:pt x="617" y="235"/>
                </a:lnTo>
                <a:lnTo>
                  <a:pt x="611" y="234"/>
                </a:lnTo>
                <a:lnTo>
                  <a:pt x="611" y="232"/>
                </a:lnTo>
                <a:lnTo>
                  <a:pt x="611" y="228"/>
                </a:lnTo>
                <a:lnTo>
                  <a:pt x="611" y="226"/>
                </a:lnTo>
                <a:lnTo>
                  <a:pt x="611" y="224"/>
                </a:lnTo>
                <a:lnTo>
                  <a:pt x="617" y="223"/>
                </a:lnTo>
                <a:lnTo>
                  <a:pt x="624" y="223"/>
                </a:lnTo>
                <a:lnTo>
                  <a:pt x="631" y="223"/>
                </a:lnTo>
                <a:lnTo>
                  <a:pt x="638" y="222"/>
                </a:lnTo>
                <a:lnTo>
                  <a:pt x="643" y="222"/>
                </a:lnTo>
                <a:lnTo>
                  <a:pt x="649" y="220"/>
                </a:lnTo>
                <a:lnTo>
                  <a:pt x="655" y="218"/>
                </a:lnTo>
                <a:lnTo>
                  <a:pt x="658" y="216"/>
                </a:lnTo>
                <a:lnTo>
                  <a:pt x="654" y="216"/>
                </a:lnTo>
                <a:lnTo>
                  <a:pt x="649" y="215"/>
                </a:lnTo>
                <a:lnTo>
                  <a:pt x="643" y="215"/>
                </a:lnTo>
                <a:lnTo>
                  <a:pt x="636" y="215"/>
                </a:lnTo>
                <a:lnTo>
                  <a:pt x="631" y="214"/>
                </a:lnTo>
                <a:lnTo>
                  <a:pt x="624" y="212"/>
                </a:lnTo>
                <a:lnTo>
                  <a:pt x="617" y="211"/>
                </a:lnTo>
                <a:lnTo>
                  <a:pt x="611" y="210"/>
                </a:lnTo>
                <a:lnTo>
                  <a:pt x="612" y="207"/>
                </a:lnTo>
                <a:lnTo>
                  <a:pt x="613" y="204"/>
                </a:lnTo>
                <a:lnTo>
                  <a:pt x="615" y="201"/>
                </a:lnTo>
                <a:lnTo>
                  <a:pt x="616" y="199"/>
                </a:lnTo>
                <a:lnTo>
                  <a:pt x="621" y="199"/>
                </a:lnTo>
                <a:lnTo>
                  <a:pt x="628" y="199"/>
                </a:lnTo>
                <a:lnTo>
                  <a:pt x="634" y="199"/>
                </a:lnTo>
                <a:lnTo>
                  <a:pt x="641" y="197"/>
                </a:lnTo>
                <a:lnTo>
                  <a:pt x="648" y="196"/>
                </a:lnTo>
                <a:lnTo>
                  <a:pt x="653" y="194"/>
                </a:lnTo>
                <a:lnTo>
                  <a:pt x="656" y="192"/>
                </a:lnTo>
                <a:lnTo>
                  <a:pt x="658" y="187"/>
                </a:lnTo>
                <a:lnTo>
                  <a:pt x="654" y="187"/>
                </a:lnTo>
                <a:lnTo>
                  <a:pt x="649" y="187"/>
                </a:lnTo>
                <a:lnTo>
                  <a:pt x="645" y="187"/>
                </a:lnTo>
                <a:lnTo>
                  <a:pt x="640" y="187"/>
                </a:lnTo>
                <a:lnTo>
                  <a:pt x="635" y="187"/>
                </a:lnTo>
                <a:lnTo>
                  <a:pt x="630" y="187"/>
                </a:lnTo>
                <a:lnTo>
                  <a:pt x="624" y="187"/>
                </a:lnTo>
                <a:lnTo>
                  <a:pt x="618" y="187"/>
                </a:lnTo>
                <a:lnTo>
                  <a:pt x="618" y="179"/>
                </a:lnTo>
                <a:lnTo>
                  <a:pt x="619" y="174"/>
                </a:lnTo>
                <a:lnTo>
                  <a:pt x="620" y="171"/>
                </a:lnTo>
                <a:lnTo>
                  <a:pt x="621" y="166"/>
                </a:lnTo>
                <a:lnTo>
                  <a:pt x="626" y="166"/>
                </a:lnTo>
                <a:lnTo>
                  <a:pt x="631" y="165"/>
                </a:lnTo>
                <a:lnTo>
                  <a:pt x="635" y="165"/>
                </a:lnTo>
                <a:lnTo>
                  <a:pt x="639" y="164"/>
                </a:lnTo>
                <a:lnTo>
                  <a:pt x="643" y="163"/>
                </a:lnTo>
                <a:lnTo>
                  <a:pt x="648" y="162"/>
                </a:lnTo>
                <a:lnTo>
                  <a:pt x="651" y="162"/>
                </a:lnTo>
                <a:lnTo>
                  <a:pt x="656" y="161"/>
                </a:lnTo>
                <a:lnTo>
                  <a:pt x="654" y="155"/>
                </a:lnTo>
                <a:lnTo>
                  <a:pt x="647" y="152"/>
                </a:lnTo>
                <a:lnTo>
                  <a:pt x="638" y="154"/>
                </a:lnTo>
                <a:lnTo>
                  <a:pt x="630" y="155"/>
                </a:lnTo>
                <a:lnTo>
                  <a:pt x="628" y="154"/>
                </a:lnTo>
                <a:lnTo>
                  <a:pt x="628" y="152"/>
                </a:lnTo>
                <a:lnTo>
                  <a:pt x="631" y="148"/>
                </a:lnTo>
                <a:lnTo>
                  <a:pt x="634" y="141"/>
                </a:lnTo>
                <a:lnTo>
                  <a:pt x="650" y="136"/>
                </a:lnTo>
                <a:lnTo>
                  <a:pt x="658" y="134"/>
                </a:lnTo>
                <a:lnTo>
                  <a:pt x="662" y="133"/>
                </a:lnTo>
                <a:lnTo>
                  <a:pt x="664" y="132"/>
                </a:lnTo>
                <a:lnTo>
                  <a:pt x="663" y="126"/>
                </a:lnTo>
                <a:lnTo>
                  <a:pt x="659" y="125"/>
                </a:lnTo>
                <a:lnTo>
                  <a:pt x="655" y="126"/>
                </a:lnTo>
                <a:lnTo>
                  <a:pt x="647" y="126"/>
                </a:lnTo>
                <a:lnTo>
                  <a:pt x="647" y="125"/>
                </a:lnTo>
                <a:lnTo>
                  <a:pt x="646" y="124"/>
                </a:lnTo>
                <a:lnTo>
                  <a:pt x="645" y="124"/>
                </a:lnTo>
                <a:lnTo>
                  <a:pt x="654" y="113"/>
                </a:lnTo>
                <a:lnTo>
                  <a:pt x="661" y="109"/>
                </a:lnTo>
                <a:lnTo>
                  <a:pt x="666" y="106"/>
                </a:lnTo>
                <a:lnTo>
                  <a:pt x="676" y="105"/>
                </a:lnTo>
                <a:lnTo>
                  <a:pt x="676" y="103"/>
                </a:lnTo>
                <a:lnTo>
                  <a:pt x="676" y="101"/>
                </a:lnTo>
                <a:lnTo>
                  <a:pt x="676" y="98"/>
                </a:lnTo>
                <a:lnTo>
                  <a:pt x="676" y="96"/>
                </a:lnTo>
                <a:lnTo>
                  <a:pt x="685" y="96"/>
                </a:lnTo>
                <a:lnTo>
                  <a:pt x="693" y="95"/>
                </a:lnTo>
                <a:lnTo>
                  <a:pt x="700" y="94"/>
                </a:lnTo>
                <a:lnTo>
                  <a:pt x="706" y="94"/>
                </a:lnTo>
                <a:lnTo>
                  <a:pt x="709" y="96"/>
                </a:lnTo>
                <a:lnTo>
                  <a:pt x="712" y="99"/>
                </a:lnTo>
                <a:lnTo>
                  <a:pt x="714" y="104"/>
                </a:lnTo>
                <a:lnTo>
                  <a:pt x="715" y="113"/>
                </a:lnTo>
                <a:lnTo>
                  <a:pt x="724" y="112"/>
                </a:lnTo>
                <a:lnTo>
                  <a:pt x="731" y="112"/>
                </a:lnTo>
                <a:lnTo>
                  <a:pt x="737" y="111"/>
                </a:lnTo>
                <a:lnTo>
                  <a:pt x="741" y="111"/>
                </a:lnTo>
                <a:lnTo>
                  <a:pt x="746" y="111"/>
                </a:lnTo>
                <a:lnTo>
                  <a:pt x="750" y="112"/>
                </a:lnTo>
                <a:lnTo>
                  <a:pt x="756" y="114"/>
                </a:lnTo>
                <a:lnTo>
                  <a:pt x="763" y="118"/>
                </a:lnTo>
                <a:lnTo>
                  <a:pt x="763" y="120"/>
                </a:lnTo>
                <a:lnTo>
                  <a:pt x="763" y="121"/>
                </a:lnTo>
                <a:lnTo>
                  <a:pt x="763" y="124"/>
                </a:lnTo>
                <a:lnTo>
                  <a:pt x="763" y="126"/>
                </a:lnTo>
                <a:lnTo>
                  <a:pt x="759" y="127"/>
                </a:lnTo>
                <a:lnTo>
                  <a:pt x="754" y="128"/>
                </a:lnTo>
                <a:lnTo>
                  <a:pt x="748" y="131"/>
                </a:lnTo>
                <a:lnTo>
                  <a:pt x="742" y="132"/>
                </a:lnTo>
                <a:lnTo>
                  <a:pt x="742" y="133"/>
                </a:lnTo>
                <a:lnTo>
                  <a:pt x="742" y="134"/>
                </a:lnTo>
                <a:lnTo>
                  <a:pt x="742" y="136"/>
                </a:lnTo>
                <a:lnTo>
                  <a:pt x="742" y="137"/>
                </a:lnTo>
                <a:lnTo>
                  <a:pt x="748" y="139"/>
                </a:lnTo>
                <a:lnTo>
                  <a:pt x="755" y="139"/>
                </a:lnTo>
                <a:lnTo>
                  <a:pt x="763" y="137"/>
                </a:lnTo>
                <a:lnTo>
                  <a:pt x="772" y="135"/>
                </a:lnTo>
                <a:lnTo>
                  <a:pt x="780" y="134"/>
                </a:lnTo>
                <a:lnTo>
                  <a:pt x="787" y="135"/>
                </a:lnTo>
                <a:lnTo>
                  <a:pt x="794" y="140"/>
                </a:lnTo>
                <a:lnTo>
                  <a:pt x="798" y="148"/>
                </a:lnTo>
                <a:lnTo>
                  <a:pt x="793" y="148"/>
                </a:lnTo>
                <a:lnTo>
                  <a:pt x="787" y="149"/>
                </a:lnTo>
                <a:lnTo>
                  <a:pt x="783" y="149"/>
                </a:lnTo>
                <a:lnTo>
                  <a:pt x="778" y="149"/>
                </a:lnTo>
                <a:lnTo>
                  <a:pt x="772" y="149"/>
                </a:lnTo>
                <a:lnTo>
                  <a:pt x="768" y="150"/>
                </a:lnTo>
                <a:lnTo>
                  <a:pt x="762" y="150"/>
                </a:lnTo>
                <a:lnTo>
                  <a:pt x="757" y="151"/>
                </a:lnTo>
                <a:lnTo>
                  <a:pt x="757" y="152"/>
                </a:lnTo>
                <a:lnTo>
                  <a:pt x="756" y="155"/>
                </a:lnTo>
                <a:lnTo>
                  <a:pt x="755" y="156"/>
                </a:lnTo>
                <a:lnTo>
                  <a:pt x="755" y="159"/>
                </a:lnTo>
                <a:lnTo>
                  <a:pt x="764" y="158"/>
                </a:lnTo>
                <a:lnTo>
                  <a:pt x="775" y="158"/>
                </a:lnTo>
                <a:lnTo>
                  <a:pt x="784" y="157"/>
                </a:lnTo>
                <a:lnTo>
                  <a:pt x="793" y="156"/>
                </a:lnTo>
                <a:lnTo>
                  <a:pt x="801" y="155"/>
                </a:lnTo>
                <a:lnTo>
                  <a:pt x="809" y="152"/>
                </a:lnTo>
                <a:lnTo>
                  <a:pt x="816" y="149"/>
                </a:lnTo>
                <a:lnTo>
                  <a:pt x="822" y="146"/>
                </a:lnTo>
                <a:lnTo>
                  <a:pt x="823" y="144"/>
                </a:lnTo>
                <a:lnTo>
                  <a:pt x="824" y="143"/>
                </a:lnTo>
                <a:lnTo>
                  <a:pt x="824" y="142"/>
                </a:lnTo>
                <a:lnTo>
                  <a:pt x="824" y="141"/>
                </a:lnTo>
                <a:lnTo>
                  <a:pt x="839" y="140"/>
                </a:lnTo>
                <a:lnTo>
                  <a:pt x="847" y="139"/>
                </a:lnTo>
                <a:lnTo>
                  <a:pt x="853" y="139"/>
                </a:lnTo>
                <a:lnTo>
                  <a:pt x="858" y="137"/>
                </a:lnTo>
                <a:lnTo>
                  <a:pt x="858" y="136"/>
                </a:lnTo>
                <a:lnTo>
                  <a:pt x="858" y="134"/>
                </a:lnTo>
                <a:lnTo>
                  <a:pt x="858" y="133"/>
                </a:lnTo>
                <a:lnTo>
                  <a:pt x="858" y="132"/>
                </a:lnTo>
                <a:lnTo>
                  <a:pt x="853" y="132"/>
                </a:lnTo>
                <a:lnTo>
                  <a:pt x="848" y="132"/>
                </a:lnTo>
                <a:lnTo>
                  <a:pt x="844" y="131"/>
                </a:lnTo>
                <a:lnTo>
                  <a:pt x="840" y="131"/>
                </a:lnTo>
                <a:lnTo>
                  <a:pt x="836" y="131"/>
                </a:lnTo>
                <a:lnTo>
                  <a:pt x="831" y="129"/>
                </a:lnTo>
                <a:lnTo>
                  <a:pt x="826" y="129"/>
                </a:lnTo>
                <a:lnTo>
                  <a:pt x="822" y="129"/>
                </a:lnTo>
                <a:lnTo>
                  <a:pt x="821" y="126"/>
                </a:lnTo>
                <a:lnTo>
                  <a:pt x="820" y="123"/>
                </a:lnTo>
                <a:lnTo>
                  <a:pt x="817" y="120"/>
                </a:lnTo>
                <a:lnTo>
                  <a:pt x="816" y="117"/>
                </a:lnTo>
                <a:lnTo>
                  <a:pt x="823" y="116"/>
                </a:lnTo>
                <a:lnTo>
                  <a:pt x="828" y="114"/>
                </a:lnTo>
                <a:lnTo>
                  <a:pt x="831" y="112"/>
                </a:lnTo>
                <a:lnTo>
                  <a:pt x="833" y="110"/>
                </a:lnTo>
                <a:lnTo>
                  <a:pt x="822" y="103"/>
                </a:lnTo>
                <a:lnTo>
                  <a:pt x="813" y="102"/>
                </a:lnTo>
                <a:lnTo>
                  <a:pt x="806" y="95"/>
                </a:lnTo>
                <a:lnTo>
                  <a:pt x="803" y="75"/>
                </a:lnTo>
                <a:lnTo>
                  <a:pt x="797" y="73"/>
                </a:lnTo>
                <a:lnTo>
                  <a:pt x="793" y="72"/>
                </a:lnTo>
                <a:lnTo>
                  <a:pt x="792" y="71"/>
                </a:lnTo>
                <a:lnTo>
                  <a:pt x="791" y="70"/>
                </a:lnTo>
                <a:lnTo>
                  <a:pt x="792" y="68"/>
                </a:lnTo>
                <a:lnTo>
                  <a:pt x="793" y="68"/>
                </a:lnTo>
                <a:lnTo>
                  <a:pt x="795" y="68"/>
                </a:lnTo>
                <a:lnTo>
                  <a:pt x="797" y="68"/>
                </a:lnTo>
                <a:lnTo>
                  <a:pt x="815" y="78"/>
                </a:lnTo>
                <a:lnTo>
                  <a:pt x="833" y="86"/>
                </a:lnTo>
                <a:lnTo>
                  <a:pt x="852" y="95"/>
                </a:lnTo>
                <a:lnTo>
                  <a:pt x="870" y="104"/>
                </a:lnTo>
                <a:lnTo>
                  <a:pt x="888" y="114"/>
                </a:lnTo>
                <a:lnTo>
                  <a:pt x="906" y="124"/>
                </a:lnTo>
                <a:lnTo>
                  <a:pt x="924" y="133"/>
                </a:lnTo>
                <a:lnTo>
                  <a:pt x="943" y="143"/>
                </a:lnTo>
                <a:lnTo>
                  <a:pt x="949" y="142"/>
                </a:lnTo>
                <a:lnTo>
                  <a:pt x="955" y="140"/>
                </a:lnTo>
                <a:lnTo>
                  <a:pt x="961" y="139"/>
                </a:lnTo>
                <a:lnTo>
                  <a:pt x="968" y="137"/>
                </a:lnTo>
                <a:lnTo>
                  <a:pt x="974" y="137"/>
                </a:lnTo>
                <a:lnTo>
                  <a:pt x="981" y="136"/>
                </a:lnTo>
                <a:lnTo>
                  <a:pt x="987" y="134"/>
                </a:lnTo>
                <a:lnTo>
                  <a:pt x="993" y="133"/>
                </a:lnTo>
                <a:lnTo>
                  <a:pt x="993" y="132"/>
                </a:lnTo>
                <a:lnTo>
                  <a:pt x="993" y="131"/>
                </a:lnTo>
                <a:lnTo>
                  <a:pt x="995" y="128"/>
                </a:lnTo>
                <a:lnTo>
                  <a:pt x="996" y="127"/>
                </a:lnTo>
                <a:lnTo>
                  <a:pt x="989" y="127"/>
                </a:lnTo>
                <a:lnTo>
                  <a:pt x="982" y="127"/>
                </a:lnTo>
                <a:lnTo>
                  <a:pt x="975" y="127"/>
                </a:lnTo>
                <a:lnTo>
                  <a:pt x="968" y="127"/>
                </a:lnTo>
                <a:lnTo>
                  <a:pt x="967" y="125"/>
                </a:lnTo>
                <a:lnTo>
                  <a:pt x="966" y="123"/>
                </a:lnTo>
                <a:lnTo>
                  <a:pt x="966" y="120"/>
                </a:lnTo>
                <a:lnTo>
                  <a:pt x="965" y="116"/>
                </a:lnTo>
                <a:lnTo>
                  <a:pt x="967" y="116"/>
                </a:lnTo>
                <a:lnTo>
                  <a:pt x="970" y="116"/>
                </a:lnTo>
                <a:lnTo>
                  <a:pt x="973" y="116"/>
                </a:lnTo>
                <a:lnTo>
                  <a:pt x="976" y="116"/>
                </a:lnTo>
                <a:lnTo>
                  <a:pt x="976" y="114"/>
                </a:lnTo>
                <a:lnTo>
                  <a:pt x="977" y="112"/>
                </a:lnTo>
                <a:lnTo>
                  <a:pt x="980" y="111"/>
                </a:lnTo>
                <a:lnTo>
                  <a:pt x="981" y="110"/>
                </a:lnTo>
                <a:lnTo>
                  <a:pt x="980" y="109"/>
                </a:lnTo>
                <a:lnTo>
                  <a:pt x="979" y="108"/>
                </a:lnTo>
                <a:lnTo>
                  <a:pt x="979" y="106"/>
                </a:lnTo>
                <a:lnTo>
                  <a:pt x="979" y="105"/>
                </a:lnTo>
                <a:lnTo>
                  <a:pt x="974" y="105"/>
                </a:lnTo>
                <a:lnTo>
                  <a:pt x="969" y="105"/>
                </a:lnTo>
                <a:lnTo>
                  <a:pt x="964" y="105"/>
                </a:lnTo>
                <a:lnTo>
                  <a:pt x="959" y="105"/>
                </a:lnTo>
                <a:lnTo>
                  <a:pt x="954" y="101"/>
                </a:lnTo>
                <a:lnTo>
                  <a:pt x="951" y="97"/>
                </a:lnTo>
                <a:lnTo>
                  <a:pt x="949" y="93"/>
                </a:lnTo>
                <a:lnTo>
                  <a:pt x="946" y="89"/>
                </a:lnTo>
                <a:lnTo>
                  <a:pt x="947" y="86"/>
                </a:lnTo>
                <a:lnTo>
                  <a:pt x="949" y="83"/>
                </a:lnTo>
                <a:lnTo>
                  <a:pt x="949" y="81"/>
                </a:lnTo>
                <a:lnTo>
                  <a:pt x="949" y="78"/>
                </a:lnTo>
                <a:lnTo>
                  <a:pt x="942" y="76"/>
                </a:lnTo>
                <a:lnTo>
                  <a:pt x="936" y="75"/>
                </a:lnTo>
                <a:lnTo>
                  <a:pt x="930" y="73"/>
                </a:lnTo>
                <a:lnTo>
                  <a:pt x="924" y="70"/>
                </a:lnTo>
                <a:lnTo>
                  <a:pt x="920" y="65"/>
                </a:lnTo>
                <a:lnTo>
                  <a:pt x="914" y="61"/>
                </a:lnTo>
                <a:lnTo>
                  <a:pt x="909" y="57"/>
                </a:lnTo>
                <a:lnTo>
                  <a:pt x="904" y="52"/>
                </a:lnTo>
                <a:lnTo>
                  <a:pt x="913" y="53"/>
                </a:lnTo>
                <a:lnTo>
                  <a:pt x="924" y="57"/>
                </a:lnTo>
                <a:lnTo>
                  <a:pt x="936" y="61"/>
                </a:lnTo>
                <a:lnTo>
                  <a:pt x="949" y="68"/>
                </a:lnTo>
                <a:lnTo>
                  <a:pt x="961" y="74"/>
                </a:lnTo>
                <a:lnTo>
                  <a:pt x="974" y="81"/>
                </a:lnTo>
                <a:lnTo>
                  <a:pt x="984" y="87"/>
                </a:lnTo>
                <a:lnTo>
                  <a:pt x="993" y="91"/>
                </a:lnTo>
                <a:lnTo>
                  <a:pt x="995" y="93"/>
                </a:lnTo>
                <a:lnTo>
                  <a:pt x="996" y="95"/>
                </a:lnTo>
                <a:lnTo>
                  <a:pt x="997" y="98"/>
                </a:lnTo>
                <a:lnTo>
                  <a:pt x="999" y="104"/>
                </a:lnTo>
                <a:lnTo>
                  <a:pt x="1007" y="105"/>
                </a:lnTo>
                <a:lnTo>
                  <a:pt x="1015" y="105"/>
                </a:lnTo>
                <a:lnTo>
                  <a:pt x="1023" y="108"/>
                </a:lnTo>
                <a:lnTo>
                  <a:pt x="1032" y="111"/>
                </a:lnTo>
                <a:lnTo>
                  <a:pt x="1032" y="112"/>
                </a:lnTo>
                <a:lnTo>
                  <a:pt x="1032" y="114"/>
                </a:lnTo>
                <a:lnTo>
                  <a:pt x="1032" y="116"/>
                </a:lnTo>
                <a:lnTo>
                  <a:pt x="1032" y="117"/>
                </a:lnTo>
                <a:lnTo>
                  <a:pt x="1030" y="117"/>
                </a:lnTo>
                <a:lnTo>
                  <a:pt x="1029" y="118"/>
                </a:lnTo>
                <a:lnTo>
                  <a:pt x="1029" y="120"/>
                </a:lnTo>
                <a:lnTo>
                  <a:pt x="1029" y="121"/>
                </a:lnTo>
                <a:lnTo>
                  <a:pt x="1029" y="124"/>
                </a:lnTo>
                <a:lnTo>
                  <a:pt x="1029" y="126"/>
                </a:lnTo>
                <a:lnTo>
                  <a:pt x="1035" y="126"/>
                </a:lnTo>
                <a:lnTo>
                  <a:pt x="1041" y="126"/>
                </a:lnTo>
                <a:lnTo>
                  <a:pt x="1046" y="126"/>
                </a:lnTo>
                <a:lnTo>
                  <a:pt x="1052" y="126"/>
                </a:lnTo>
                <a:lnTo>
                  <a:pt x="1058" y="126"/>
                </a:lnTo>
                <a:lnTo>
                  <a:pt x="1063" y="127"/>
                </a:lnTo>
                <a:lnTo>
                  <a:pt x="1067" y="129"/>
                </a:lnTo>
                <a:lnTo>
                  <a:pt x="1072" y="132"/>
                </a:lnTo>
                <a:lnTo>
                  <a:pt x="1072" y="133"/>
                </a:lnTo>
                <a:lnTo>
                  <a:pt x="1066" y="133"/>
                </a:lnTo>
                <a:lnTo>
                  <a:pt x="1061" y="133"/>
                </a:lnTo>
                <a:lnTo>
                  <a:pt x="1057" y="134"/>
                </a:lnTo>
                <a:lnTo>
                  <a:pt x="1051" y="135"/>
                </a:lnTo>
                <a:lnTo>
                  <a:pt x="1051" y="136"/>
                </a:lnTo>
                <a:lnTo>
                  <a:pt x="1052" y="139"/>
                </a:lnTo>
                <a:lnTo>
                  <a:pt x="1053" y="140"/>
                </a:lnTo>
                <a:lnTo>
                  <a:pt x="1053" y="143"/>
                </a:lnTo>
                <a:lnTo>
                  <a:pt x="1059" y="143"/>
                </a:lnTo>
                <a:lnTo>
                  <a:pt x="1065" y="144"/>
                </a:lnTo>
                <a:lnTo>
                  <a:pt x="1070" y="144"/>
                </a:lnTo>
                <a:lnTo>
                  <a:pt x="1074" y="144"/>
                </a:lnTo>
                <a:lnTo>
                  <a:pt x="1080" y="144"/>
                </a:lnTo>
                <a:lnTo>
                  <a:pt x="1088" y="144"/>
                </a:lnTo>
                <a:lnTo>
                  <a:pt x="1098" y="144"/>
                </a:lnTo>
                <a:lnTo>
                  <a:pt x="1111" y="144"/>
                </a:lnTo>
                <a:lnTo>
                  <a:pt x="1126" y="152"/>
                </a:lnTo>
                <a:lnTo>
                  <a:pt x="1142" y="157"/>
                </a:lnTo>
                <a:lnTo>
                  <a:pt x="1159" y="158"/>
                </a:lnTo>
                <a:lnTo>
                  <a:pt x="1177" y="158"/>
                </a:lnTo>
                <a:lnTo>
                  <a:pt x="1193" y="156"/>
                </a:lnTo>
                <a:lnTo>
                  <a:pt x="1210" y="154"/>
                </a:lnTo>
                <a:lnTo>
                  <a:pt x="1226" y="152"/>
                </a:lnTo>
                <a:lnTo>
                  <a:pt x="1241" y="151"/>
                </a:lnTo>
                <a:lnTo>
                  <a:pt x="1237" y="147"/>
                </a:lnTo>
                <a:lnTo>
                  <a:pt x="1232" y="144"/>
                </a:lnTo>
                <a:lnTo>
                  <a:pt x="1226" y="143"/>
                </a:lnTo>
                <a:lnTo>
                  <a:pt x="1220" y="143"/>
                </a:lnTo>
                <a:lnTo>
                  <a:pt x="1213" y="142"/>
                </a:lnTo>
                <a:lnTo>
                  <a:pt x="1208" y="141"/>
                </a:lnTo>
                <a:lnTo>
                  <a:pt x="1203" y="137"/>
                </a:lnTo>
                <a:lnTo>
                  <a:pt x="1199" y="132"/>
                </a:lnTo>
                <a:lnTo>
                  <a:pt x="1204" y="128"/>
                </a:lnTo>
                <a:lnTo>
                  <a:pt x="1208" y="126"/>
                </a:lnTo>
                <a:lnTo>
                  <a:pt x="1208" y="125"/>
                </a:lnTo>
                <a:lnTo>
                  <a:pt x="1208" y="121"/>
                </a:lnTo>
                <a:lnTo>
                  <a:pt x="1200" y="120"/>
                </a:lnTo>
                <a:lnTo>
                  <a:pt x="1193" y="118"/>
                </a:lnTo>
                <a:lnTo>
                  <a:pt x="1186" y="114"/>
                </a:lnTo>
                <a:lnTo>
                  <a:pt x="1178" y="110"/>
                </a:lnTo>
                <a:lnTo>
                  <a:pt x="1179" y="104"/>
                </a:lnTo>
                <a:lnTo>
                  <a:pt x="1181" y="101"/>
                </a:lnTo>
                <a:lnTo>
                  <a:pt x="1181" y="98"/>
                </a:lnTo>
                <a:lnTo>
                  <a:pt x="1180" y="94"/>
                </a:lnTo>
                <a:lnTo>
                  <a:pt x="1171" y="93"/>
                </a:lnTo>
                <a:lnTo>
                  <a:pt x="1162" y="89"/>
                </a:lnTo>
                <a:lnTo>
                  <a:pt x="1154" y="82"/>
                </a:lnTo>
                <a:lnTo>
                  <a:pt x="1147" y="72"/>
                </a:lnTo>
                <a:lnTo>
                  <a:pt x="1137" y="66"/>
                </a:lnTo>
                <a:lnTo>
                  <a:pt x="1125" y="59"/>
                </a:lnTo>
                <a:lnTo>
                  <a:pt x="1111" y="50"/>
                </a:lnTo>
                <a:lnTo>
                  <a:pt x="1096" y="40"/>
                </a:lnTo>
                <a:lnTo>
                  <a:pt x="1082" y="28"/>
                </a:lnTo>
                <a:lnTo>
                  <a:pt x="1071" y="18"/>
                </a:lnTo>
                <a:lnTo>
                  <a:pt x="1063" y="8"/>
                </a:lnTo>
                <a:lnTo>
                  <a:pt x="1059" y="0"/>
                </a:lnTo>
                <a:lnTo>
                  <a:pt x="1061" y="0"/>
                </a:lnTo>
                <a:lnTo>
                  <a:pt x="1063" y="2"/>
                </a:lnTo>
                <a:lnTo>
                  <a:pt x="1066" y="4"/>
                </a:lnTo>
                <a:lnTo>
                  <a:pt x="1071" y="6"/>
                </a:lnTo>
                <a:lnTo>
                  <a:pt x="1078" y="11"/>
                </a:lnTo>
                <a:lnTo>
                  <a:pt x="1087" y="15"/>
                </a:lnTo>
                <a:lnTo>
                  <a:pt x="1099" y="22"/>
                </a:lnTo>
                <a:lnTo>
                  <a:pt x="1116" y="30"/>
                </a:lnTo>
                <a:lnTo>
                  <a:pt x="1116" y="34"/>
                </a:lnTo>
                <a:lnTo>
                  <a:pt x="1117" y="37"/>
                </a:lnTo>
                <a:lnTo>
                  <a:pt x="1117" y="41"/>
                </a:lnTo>
                <a:lnTo>
                  <a:pt x="1117" y="44"/>
                </a:lnTo>
                <a:lnTo>
                  <a:pt x="1125" y="44"/>
                </a:lnTo>
                <a:lnTo>
                  <a:pt x="1132" y="44"/>
                </a:lnTo>
                <a:lnTo>
                  <a:pt x="1137" y="44"/>
                </a:lnTo>
                <a:lnTo>
                  <a:pt x="1142" y="45"/>
                </a:lnTo>
                <a:lnTo>
                  <a:pt x="1147" y="48"/>
                </a:lnTo>
                <a:lnTo>
                  <a:pt x="1150" y="51"/>
                </a:lnTo>
                <a:lnTo>
                  <a:pt x="1152" y="57"/>
                </a:lnTo>
                <a:lnTo>
                  <a:pt x="1155" y="64"/>
                </a:lnTo>
                <a:lnTo>
                  <a:pt x="1164" y="65"/>
                </a:lnTo>
                <a:lnTo>
                  <a:pt x="1171" y="67"/>
                </a:lnTo>
                <a:lnTo>
                  <a:pt x="1175" y="70"/>
                </a:lnTo>
                <a:lnTo>
                  <a:pt x="1182" y="72"/>
                </a:lnTo>
                <a:lnTo>
                  <a:pt x="1182" y="79"/>
                </a:lnTo>
                <a:lnTo>
                  <a:pt x="1182" y="82"/>
                </a:lnTo>
                <a:lnTo>
                  <a:pt x="1182" y="85"/>
                </a:lnTo>
                <a:lnTo>
                  <a:pt x="1184" y="87"/>
                </a:lnTo>
                <a:lnTo>
                  <a:pt x="1194" y="86"/>
                </a:lnTo>
                <a:lnTo>
                  <a:pt x="1202" y="88"/>
                </a:lnTo>
                <a:lnTo>
                  <a:pt x="1209" y="91"/>
                </a:lnTo>
                <a:lnTo>
                  <a:pt x="1216" y="96"/>
                </a:lnTo>
                <a:lnTo>
                  <a:pt x="1215" y="98"/>
                </a:lnTo>
                <a:lnTo>
                  <a:pt x="1213" y="102"/>
                </a:lnTo>
                <a:lnTo>
                  <a:pt x="1212" y="105"/>
                </a:lnTo>
                <a:lnTo>
                  <a:pt x="1213" y="110"/>
                </a:lnTo>
                <a:lnTo>
                  <a:pt x="1218" y="112"/>
                </a:lnTo>
                <a:lnTo>
                  <a:pt x="1223" y="112"/>
                </a:lnTo>
                <a:lnTo>
                  <a:pt x="1228" y="111"/>
                </a:lnTo>
                <a:lnTo>
                  <a:pt x="1233" y="110"/>
                </a:lnTo>
                <a:lnTo>
                  <a:pt x="1239" y="110"/>
                </a:lnTo>
                <a:lnTo>
                  <a:pt x="1242" y="111"/>
                </a:lnTo>
                <a:lnTo>
                  <a:pt x="1247" y="114"/>
                </a:lnTo>
                <a:lnTo>
                  <a:pt x="1249" y="121"/>
                </a:lnTo>
                <a:lnTo>
                  <a:pt x="1246" y="121"/>
                </a:lnTo>
                <a:lnTo>
                  <a:pt x="1241" y="121"/>
                </a:lnTo>
                <a:lnTo>
                  <a:pt x="1238" y="121"/>
                </a:lnTo>
                <a:lnTo>
                  <a:pt x="1233" y="121"/>
                </a:lnTo>
                <a:lnTo>
                  <a:pt x="1234" y="124"/>
                </a:lnTo>
                <a:lnTo>
                  <a:pt x="1235" y="125"/>
                </a:lnTo>
                <a:lnTo>
                  <a:pt x="1237" y="127"/>
                </a:lnTo>
                <a:lnTo>
                  <a:pt x="1238" y="129"/>
                </a:lnTo>
                <a:lnTo>
                  <a:pt x="1249" y="131"/>
                </a:lnTo>
                <a:lnTo>
                  <a:pt x="1261" y="132"/>
                </a:lnTo>
                <a:lnTo>
                  <a:pt x="1272" y="134"/>
                </a:lnTo>
                <a:lnTo>
                  <a:pt x="1284" y="135"/>
                </a:lnTo>
                <a:lnTo>
                  <a:pt x="1295" y="136"/>
                </a:lnTo>
                <a:lnTo>
                  <a:pt x="1308" y="139"/>
                </a:lnTo>
                <a:lnTo>
                  <a:pt x="1319" y="140"/>
                </a:lnTo>
                <a:lnTo>
                  <a:pt x="1332" y="141"/>
                </a:lnTo>
                <a:lnTo>
                  <a:pt x="1331" y="140"/>
                </a:lnTo>
                <a:lnTo>
                  <a:pt x="1330" y="137"/>
                </a:lnTo>
                <a:lnTo>
                  <a:pt x="1330" y="136"/>
                </a:lnTo>
                <a:lnTo>
                  <a:pt x="1330" y="135"/>
                </a:lnTo>
                <a:lnTo>
                  <a:pt x="1315" y="132"/>
                </a:lnTo>
                <a:lnTo>
                  <a:pt x="1307" y="129"/>
                </a:lnTo>
                <a:lnTo>
                  <a:pt x="1301" y="128"/>
                </a:lnTo>
                <a:lnTo>
                  <a:pt x="1296" y="127"/>
                </a:lnTo>
                <a:lnTo>
                  <a:pt x="1303" y="123"/>
                </a:lnTo>
                <a:lnTo>
                  <a:pt x="1313" y="121"/>
                </a:lnTo>
                <a:lnTo>
                  <a:pt x="1322" y="119"/>
                </a:lnTo>
                <a:lnTo>
                  <a:pt x="1330" y="111"/>
                </a:lnTo>
                <a:lnTo>
                  <a:pt x="1340" y="111"/>
                </a:lnTo>
                <a:lnTo>
                  <a:pt x="1347" y="112"/>
                </a:lnTo>
                <a:lnTo>
                  <a:pt x="1352" y="114"/>
                </a:lnTo>
                <a:lnTo>
                  <a:pt x="1356" y="117"/>
                </a:lnTo>
                <a:lnTo>
                  <a:pt x="1359" y="120"/>
                </a:lnTo>
                <a:lnTo>
                  <a:pt x="1363" y="124"/>
                </a:lnTo>
                <a:lnTo>
                  <a:pt x="1368" y="128"/>
                </a:lnTo>
                <a:lnTo>
                  <a:pt x="1376" y="133"/>
                </a:lnTo>
                <a:lnTo>
                  <a:pt x="1376" y="134"/>
                </a:lnTo>
                <a:lnTo>
                  <a:pt x="1375" y="136"/>
                </a:lnTo>
                <a:lnTo>
                  <a:pt x="1374" y="137"/>
                </a:lnTo>
                <a:lnTo>
                  <a:pt x="1374" y="139"/>
                </a:lnTo>
                <a:lnTo>
                  <a:pt x="1372" y="140"/>
                </a:lnTo>
                <a:lnTo>
                  <a:pt x="1370" y="141"/>
                </a:lnTo>
                <a:lnTo>
                  <a:pt x="1368" y="142"/>
                </a:lnTo>
                <a:lnTo>
                  <a:pt x="1367" y="143"/>
                </a:lnTo>
                <a:lnTo>
                  <a:pt x="1367" y="144"/>
                </a:lnTo>
                <a:lnTo>
                  <a:pt x="1367" y="146"/>
                </a:lnTo>
                <a:lnTo>
                  <a:pt x="1367" y="147"/>
                </a:lnTo>
                <a:lnTo>
                  <a:pt x="1367" y="148"/>
                </a:lnTo>
                <a:lnTo>
                  <a:pt x="1371" y="150"/>
                </a:lnTo>
                <a:lnTo>
                  <a:pt x="1376" y="150"/>
                </a:lnTo>
                <a:lnTo>
                  <a:pt x="1380" y="150"/>
                </a:lnTo>
                <a:lnTo>
                  <a:pt x="1385" y="149"/>
                </a:lnTo>
                <a:lnTo>
                  <a:pt x="1389" y="154"/>
                </a:lnTo>
                <a:lnTo>
                  <a:pt x="1390" y="156"/>
                </a:lnTo>
                <a:lnTo>
                  <a:pt x="1391" y="159"/>
                </a:lnTo>
                <a:lnTo>
                  <a:pt x="1391" y="166"/>
                </a:lnTo>
                <a:lnTo>
                  <a:pt x="1387" y="166"/>
                </a:lnTo>
                <a:lnTo>
                  <a:pt x="1384" y="166"/>
                </a:lnTo>
                <a:lnTo>
                  <a:pt x="1379" y="167"/>
                </a:lnTo>
                <a:lnTo>
                  <a:pt x="1376" y="169"/>
                </a:lnTo>
                <a:lnTo>
                  <a:pt x="1375" y="170"/>
                </a:lnTo>
                <a:lnTo>
                  <a:pt x="1374" y="171"/>
                </a:lnTo>
                <a:lnTo>
                  <a:pt x="1374" y="173"/>
                </a:lnTo>
                <a:lnTo>
                  <a:pt x="1374" y="177"/>
                </a:lnTo>
                <a:lnTo>
                  <a:pt x="1379" y="177"/>
                </a:lnTo>
                <a:lnTo>
                  <a:pt x="1386" y="177"/>
                </a:lnTo>
                <a:lnTo>
                  <a:pt x="1391" y="177"/>
                </a:lnTo>
                <a:lnTo>
                  <a:pt x="1395" y="177"/>
                </a:lnTo>
                <a:lnTo>
                  <a:pt x="1399" y="180"/>
                </a:lnTo>
                <a:lnTo>
                  <a:pt x="1401" y="182"/>
                </a:lnTo>
                <a:lnTo>
                  <a:pt x="1402" y="186"/>
                </a:lnTo>
                <a:lnTo>
                  <a:pt x="1406" y="188"/>
                </a:lnTo>
                <a:lnTo>
                  <a:pt x="1420" y="189"/>
                </a:lnTo>
                <a:lnTo>
                  <a:pt x="1432" y="189"/>
                </a:lnTo>
                <a:lnTo>
                  <a:pt x="1445" y="190"/>
                </a:lnTo>
                <a:lnTo>
                  <a:pt x="1458" y="192"/>
                </a:lnTo>
                <a:lnTo>
                  <a:pt x="1469" y="193"/>
                </a:lnTo>
                <a:lnTo>
                  <a:pt x="1481" y="195"/>
                </a:lnTo>
                <a:lnTo>
                  <a:pt x="1493" y="197"/>
                </a:lnTo>
                <a:lnTo>
                  <a:pt x="1505" y="201"/>
                </a:lnTo>
                <a:lnTo>
                  <a:pt x="1519" y="207"/>
                </a:lnTo>
                <a:lnTo>
                  <a:pt x="1535" y="215"/>
                </a:lnTo>
                <a:lnTo>
                  <a:pt x="1553" y="224"/>
                </a:lnTo>
                <a:lnTo>
                  <a:pt x="1572" y="235"/>
                </a:lnTo>
                <a:lnTo>
                  <a:pt x="1588" y="248"/>
                </a:lnTo>
                <a:lnTo>
                  <a:pt x="1603" y="261"/>
                </a:lnTo>
                <a:lnTo>
                  <a:pt x="1612" y="275"/>
                </a:lnTo>
                <a:lnTo>
                  <a:pt x="1615" y="287"/>
                </a:lnTo>
                <a:lnTo>
                  <a:pt x="1612" y="291"/>
                </a:lnTo>
                <a:lnTo>
                  <a:pt x="1609" y="293"/>
                </a:lnTo>
                <a:lnTo>
                  <a:pt x="1604" y="295"/>
                </a:lnTo>
                <a:lnTo>
                  <a:pt x="1599" y="298"/>
                </a:lnTo>
                <a:lnTo>
                  <a:pt x="1595" y="300"/>
                </a:lnTo>
                <a:lnTo>
                  <a:pt x="1590" y="302"/>
                </a:lnTo>
                <a:lnTo>
                  <a:pt x="1584" y="305"/>
                </a:lnTo>
                <a:lnTo>
                  <a:pt x="1580" y="307"/>
                </a:lnTo>
                <a:lnTo>
                  <a:pt x="1582" y="308"/>
                </a:lnTo>
                <a:lnTo>
                  <a:pt x="1588" y="308"/>
                </a:lnTo>
                <a:lnTo>
                  <a:pt x="1594" y="307"/>
                </a:lnTo>
                <a:lnTo>
                  <a:pt x="1599" y="306"/>
                </a:lnTo>
                <a:lnTo>
                  <a:pt x="1606" y="305"/>
                </a:lnTo>
                <a:lnTo>
                  <a:pt x="1612" y="302"/>
                </a:lnTo>
                <a:lnTo>
                  <a:pt x="1615" y="301"/>
                </a:lnTo>
                <a:lnTo>
                  <a:pt x="1618" y="301"/>
                </a:lnTo>
                <a:lnTo>
                  <a:pt x="1618" y="305"/>
                </a:lnTo>
                <a:lnTo>
                  <a:pt x="1617" y="308"/>
                </a:lnTo>
                <a:lnTo>
                  <a:pt x="1615" y="311"/>
                </a:lnTo>
                <a:lnTo>
                  <a:pt x="1615" y="314"/>
                </a:lnTo>
                <a:lnTo>
                  <a:pt x="1597" y="318"/>
                </a:lnTo>
                <a:lnTo>
                  <a:pt x="1583" y="323"/>
                </a:lnTo>
                <a:lnTo>
                  <a:pt x="1574" y="325"/>
                </a:lnTo>
                <a:lnTo>
                  <a:pt x="1567" y="328"/>
                </a:lnTo>
                <a:lnTo>
                  <a:pt x="1562" y="329"/>
                </a:lnTo>
                <a:lnTo>
                  <a:pt x="1560" y="330"/>
                </a:lnTo>
                <a:lnTo>
                  <a:pt x="1559" y="330"/>
                </a:lnTo>
                <a:lnTo>
                  <a:pt x="1558" y="331"/>
                </a:lnTo>
                <a:lnTo>
                  <a:pt x="1560" y="331"/>
                </a:lnTo>
                <a:lnTo>
                  <a:pt x="1564" y="332"/>
                </a:lnTo>
                <a:lnTo>
                  <a:pt x="1569" y="331"/>
                </a:lnTo>
                <a:lnTo>
                  <a:pt x="1575" y="331"/>
                </a:lnTo>
                <a:lnTo>
                  <a:pt x="1582" y="330"/>
                </a:lnTo>
                <a:lnTo>
                  <a:pt x="1590" y="330"/>
                </a:lnTo>
                <a:lnTo>
                  <a:pt x="1599" y="329"/>
                </a:lnTo>
                <a:lnTo>
                  <a:pt x="1609" y="329"/>
                </a:lnTo>
                <a:lnTo>
                  <a:pt x="1606" y="336"/>
                </a:lnTo>
                <a:lnTo>
                  <a:pt x="1602" y="341"/>
                </a:lnTo>
                <a:lnTo>
                  <a:pt x="1596" y="345"/>
                </a:lnTo>
                <a:lnTo>
                  <a:pt x="1588" y="347"/>
                </a:lnTo>
                <a:lnTo>
                  <a:pt x="1580" y="348"/>
                </a:lnTo>
                <a:lnTo>
                  <a:pt x="1571" y="349"/>
                </a:lnTo>
                <a:lnTo>
                  <a:pt x="1561" y="349"/>
                </a:lnTo>
                <a:lnTo>
                  <a:pt x="1553" y="349"/>
                </a:lnTo>
                <a:lnTo>
                  <a:pt x="1552" y="349"/>
                </a:lnTo>
                <a:lnTo>
                  <a:pt x="1552" y="351"/>
                </a:lnTo>
                <a:lnTo>
                  <a:pt x="1552" y="352"/>
                </a:lnTo>
                <a:lnTo>
                  <a:pt x="1552" y="353"/>
                </a:lnTo>
                <a:lnTo>
                  <a:pt x="1553" y="354"/>
                </a:lnTo>
                <a:lnTo>
                  <a:pt x="1554" y="354"/>
                </a:lnTo>
                <a:lnTo>
                  <a:pt x="1557" y="355"/>
                </a:lnTo>
                <a:lnTo>
                  <a:pt x="1559" y="355"/>
                </a:lnTo>
                <a:lnTo>
                  <a:pt x="1564" y="355"/>
                </a:lnTo>
                <a:lnTo>
                  <a:pt x="1569" y="355"/>
                </a:lnTo>
                <a:lnTo>
                  <a:pt x="1577" y="355"/>
                </a:lnTo>
                <a:lnTo>
                  <a:pt x="1588" y="355"/>
                </a:lnTo>
                <a:lnTo>
                  <a:pt x="1588" y="357"/>
                </a:lnTo>
                <a:lnTo>
                  <a:pt x="1588" y="360"/>
                </a:lnTo>
                <a:lnTo>
                  <a:pt x="1588" y="362"/>
                </a:lnTo>
                <a:lnTo>
                  <a:pt x="1588" y="364"/>
                </a:lnTo>
                <a:lnTo>
                  <a:pt x="1572" y="368"/>
                </a:lnTo>
                <a:lnTo>
                  <a:pt x="1564" y="370"/>
                </a:lnTo>
                <a:lnTo>
                  <a:pt x="1560" y="371"/>
                </a:lnTo>
                <a:lnTo>
                  <a:pt x="1558" y="372"/>
                </a:lnTo>
                <a:lnTo>
                  <a:pt x="1561" y="374"/>
                </a:lnTo>
                <a:lnTo>
                  <a:pt x="1565" y="375"/>
                </a:lnTo>
                <a:lnTo>
                  <a:pt x="1571" y="375"/>
                </a:lnTo>
                <a:lnTo>
                  <a:pt x="1580" y="375"/>
                </a:lnTo>
                <a:lnTo>
                  <a:pt x="1602" y="371"/>
                </a:lnTo>
                <a:lnTo>
                  <a:pt x="1626" y="370"/>
                </a:lnTo>
                <a:lnTo>
                  <a:pt x="1650" y="371"/>
                </a:lnTo>
                <a:lnTo>
                  <a:pt x="1675" y="374"/>
                </a:lnTo>
                <a:lnTo>
                  <a:pt x="1698" y="381"/>
                </a:lnTo>
                <a:lnTo>
                  <a:pt x="1719" y="391"/>
                </a:lnTo>
                <a:lnTo>
                  <a:pt x="1735" y="406"/>
                </a:lnTo>
                <a:lnTo>
                  <a:pt x="1748" y="425"/>
                </a:lnTo>
                <a:lnTo>
                  <a:pt x="1747" y="440"/>
                </a:lnTo>
                <a:lnTo>
                  <a:pt x="1741" y="451"/>
                </a:lnTo>
                <a:lnTo>
                  <a:pt x="1732" y="460"/>
                </a:lnTo>
                <a:lnTo>
                  <a:pt x="1718" y="470"/>
                </a:lnTo>
                <a:lnTo>
                  <a:pt x="1703" y="474"/>
                </a:lnTo>
                <a:lnTo>
                  <a:pt x="1694" y="477"/>
                </a:lnTo>
                <a:lnTo>
                  <a:pt x="1689" y="484"/>
                </a:lnTo>
                <a:lnTo>
                  <a:pt x="1686" y="499"/>
                </a:lnTo>
                <a:lnTo>
                  <a:pt x="1682" y="500"/>
                </a:lnTo>
                <a:lnTo>
                  <a:pt x="1680" y="501"/>
                </a:lnTo>
                <a:lnTo>
                  <a:pt x="1676" y="503"/>
                </a:lnTo>
                <a:lnTo>
                  <a:pt x="1673" y="504"/>
                </a:lnTo>
                <a:lnTo>
                  <a:pt x="1673" y="505"/>
                </a:lnTo>
                <a:lnTo>
                  <a:pt x="1673" y="506"/>
                </a:lnTo>
                <a:lnTo>
                  <a:pt x="1683" y="506"/>
                </a:lnTo>
                <a:lnTo>
                  <a:pt x="1694" y="505"/>
                </a:lnTo>
                <a:lnTo>
                  <a:pt x="1703" y="508"/>
                </a:lnTo>
                <a:lnTo>
                  <a:pt x="1706" y="515"/>
                </a:lnTo>
                <a:lnTo>
                  <a:pt x="1701" y="516"/>
                </a:lnTo>
                <a:lnTo>
                  <a:pt x="1695" y="519"/>
                </a:lnTo>
                <a:lnTo>
                  <a:pt x="1689" y="520"/>
                </a:lnTo>
                <a:lnTo>
                  <a:pt x="1685" y="521"/>
                </a:lnTo>
                <a:lnTo>
                  <a:pt x="1679" y="523"/>
                </a:lnTo>
                <a:lnTo>
                  <a:pt x="1673" y="525"/>
                </a:lnTo>
                <a:lnTo>
                  <a:pt x="1668" y="526"/>
                </a:lnTo>
                <a:lnTo>
                  <a:pt x="1663" y="527"/>
                </a:lnTo>
                <a:lnTo>
                  <a:pt x="1663" y="529"/>
                </a:lnTo>
                <a:lnTo>
                  <a:pt x="1667" y="529"/>
                </a:lnTo>
                <a:lnTo>
                  <a:pt x="1672" y="529"/>
                </a:lnTo>
                <a:lnTo>
                  <a:pt x="1676" y="529"/>
                </a:lnTo>
                <a:lnTo>
                  <a:pt x="1681" y="529"/>
                </a:lnTo>
                <a:lnTo>
                  <a:pt x="1686" y="529"/>
                </a:lnTo>
                <a:lnTo>
                  <a:pt x="1691" y="529"/>
                </a:lnTo>
                <a:lnTo>
                  <a:pt x="1696" y="529"/>
                </a:lnTo>
                <a:lnTo>
                  <a:pt x="1701" y="529"/>
                </a:lnTo>
                <a:lnTo>
                  <a:pt x="1697" y="536"/>
                </a:lnTo>
                <a:lnTo>
                  <a:pt x="1689" y="542"/>
                </a:lnTo>
                <a:lnTo>
                  <a:pt x="1678" y="544"/>
                </a:lnTo>
                <a:lnTo>
                  <a:pt x="1664" y="546"/>
                </a:lnTo>
                <a:lnTo>
                  <a:pt x="1649" y="548"/>
                </a:lnTo>
                <a:lnTo>
                  <a:pt x="1634" y="548"/>
                </a:lnTo>
                <a:lnTo>
                  <a:pt x="1622" y="548"/>
                </a:lnTo>
                <a:lnTo>
                  <a:pt x="1613" y="548"/>
                </a:lnTo>
                <a:lnTo>
                  <a:pt x="1621" y="550"/>
                </a:lnTo>
                <a:lnTo>
                  <a:pt x="1630" y="551"/>
                </a:lnTo>
                <a:lnTo>
                  <a:pt x="1638" y="552"/>
                </a:lnTo>
                <a:lnTo>
                  <a:pt x="1647" y="552"/>
                </a:lnTo>
                <a:lnTo>
                  <a:pt x="1653" y="552"/>
                </a:lnTo>
                <a:lnTo>
                  <a:pt x="1662" y="552"/>
                </a:lnTo>
                <a:lnTo>
                  <a:pt x="1670" y="551"/>
                </a:lnTo>
                <a:lnTo>
                  <a:pt x="1676" y="551"/>
                </a:lnTo>
                <a:lnTo>
                  <a:pt x="1676" y="553"/>
                </a:lnTo>
                <a:lnTo>
                  <a:pt x="1676" y="554"/>
                </a:lnTo>
                <a:lnTo>
                  <a:pt x="1676" y="557"/>
                </a:lnTo>
                <a:lnTo>
                  <a:pt x="1676" y="559"/>
                </a:lnTo>
                <a:lnTo>
                  <a:pt x="1670" y="561"/>
                </a:lnTo>
                <a:lnTo>
                  <a:pt x="1662" y="564"/>
                </a:lnTo>
                <a:lnTo>
                  <a:pt x="1653" y="565"/>
                </a:lnTo>
                <a:lnTo>
                  <a:pt x="1645" y="566"/>
                </a:lnTo>
                <a:lnTo>
                  <a:pt x="1636" y="566"/>
                </a:lnTo>
                <a:lnTo>
                  <a:pt x="1627" y="566"/>
                </a:lnTo>
                <a:lnTo>
                  <a:pt x="1618" y="566"/>
                </a:lnTo>
                <a:lnTo>
                  <a:pt x="1607" y="566"/>
                </a:lnTo>
                <a:lnTo>
                  <a:pt x="1594" y="564"/>
                </a:lnTo>
                <a:lnTo>
                  <a:pt x="1584" y="563"/>
                </a:lnTo>
                <a:lnTo>
                  <a:pt x="1579" y="560"/>
                </a:lnTo>
                <a:lnTo>
                  <a:pt x="1574" y="560"/>
                </a:lnTo>
                <a:lnTo>
                  <a:pt x="1581" y="565"/>
                </a:lnTo>
                <a:lnTo>
                  <a:pt x="1588" y="568"/>
                </a:lnTo>
                <a:lnTo>
                  <a:pt x="1595" y="571"/>
                </a:lnTo>
                <a:lnTo>
                  <a:pt x="1602" y="572"/>
                </a:lnTo>
                <a:lnTo>
                  <a:pt x="1610" y="573"/>
                </a:lnTo>
                <a:lnTo>
                  <a:pt x="1617" y="574"/>
                </a:lnTo>
                <a:lnTo>
                  <a:pt x="1624" y="575"/>
                </a:lnTo>
                <a:lnTo>
                  <a:pt x="1629" y="577"/>
                </a:lnTo>
                <a:lnTo>
                  <a:pt x="1622" y="581"/>
                </a:lnTo>
                <a:lnTo>
                  <a:pt x="1612" y="582"/>
                </a:lnTo>
                <a:lnTo>
                  <a:pt x="1597" y="582"/>
                </a:lnTo>
                <a:lnTo>
                  <a:pt x="1581" y="581"/>
                </a:lnTo>
                <a:lnTo>
                  <a:pt x="1565" y="579"/>
                </a:lnTo>
                <a:lnTo>
                  <a:pt x="1549" y="576"/>
                </a:lnTo>
                <a:lnTo>
                  <a:pt x="1535" y="575"/>
                </a:lnTo>
                <a:lnTo>
                  <a:pt x="1524" y="575"/>
                </a:lnTo>
                <a:lnTo>
                  <a:pt x="1533" y="580"/>
                </a:lnTo>
                <a:lnTo>
                  <a:pt x="1541" y="583"/>
                </a:lnTo>
                <a:lnTo>
                  <a:pt x="1549" y="586"/>
                </a:lnTo>
                <a:lnTo>
                  <a:pt x="1557" y="587"/>
                </a:lnTo>
                <a:lnTo>
                  <a:pt x="1557" y="588"/>
                </a:lnTo>
                <a:lnTo>
                  <a:pt x="1557" y="589"/>
                </a:lnTo>
                <a:lnTo>
                  <a:pt x="1547" y="588"/>
                </a:lnTo>
                <a:lnTo>
                  <a:pt x="1538" y="587"/>
                </a:lnTo>
                <a:lnTo>
                  <a:pt x="1530" y="586"/>
                </a:lnTo>
                <a:lnTo>
                  <a:pt x="1522" y="584"/>
                </a:lnTo>
                <a:lnTo>
                  <a:pt x="1513" y="582"/>
                </a:lnTo>
                <a:lnTo>
                  <a:pt x="1505" y="581"/>
                </a:lnTo>
                <a:lnTo>
                  <a:pt x="1496" y="579"/>
                </a:lnTo>
                <a:lnTo>
                  <a:pt x="1486" y="577"/>
                </a:lnTo>
                <a:lnTo>
                  <a:pt x="1485" y="579"/>
                </a:lnTo>
                <a:lnTo>
                  <a:pt x="1484" y="579"/>
                </a:lnTo>
                <a:lnTo>
                  <a:pt x="1491" y="588"/>
                </a:lnTo>
                <a:lnTo>
                  <a:pt x="1491" y="598"/>
                </a:lnTo>
                <a:lnTo>
                  <a:pt x="1488" y="610"/>
                </a:lnTo>
                <a:lnTo>
                  <a:pt x="1481" y="619"/>
                </a:lnTo>
                <a:lnTo>
                  <a:pt x="1491" y="618"/>
                </a:lnTo>
                <a:lnTo>
                  <a:pt x="1498" y="616"/>
                </a:lnTo>
                <a:lnTo>
                  <a:pt x="1504" y="614"/>
                </a:lnTo>
                <a:lnTo>
                  <a:pt x="1511" y="614"/>
                </a:lnTo>
                <a:lnTo>
                  <a:pt x="1511" y="616"/>
                </a:lnTo>
                <a:lnTo>
                  <a:pt x="1511" y="618"/>
                </a:lnTo>
                <a:lnTo>
                  <a:pt x="1511" y="620"/>
                </a:lnTo>
                <a:lnTo>
                  <a:pt x="1511" y="622"/>
                </a:lnTo>
                <a:lnTo>
                  <a:pt x="1507" y="625"/>
                </a:lnTo>
                <a:lnTo>
                  <a:pt x="1503" y="629"/>
                </a:lnTo>
                <a:lnTo>
                  <a:pt x="1498" y="634"/>
                </a:lnTo>
                <a:lnTo>
                  <a:pt x="1495" y="639"/>
                </a:lnTo>
                <a:lnTo>
                  <a:pt x="1496" y="639"/>
                </a:lnTo>
                <a:lnTo>
                  <a:pt x="1497" y="640"/>
                </a:lnTo>
                <a:lnTo>
                  <a:pt x="1507" y="637"/>
                </a:lnTo>
                <a:lnTo>
                  <a:pt x="1513" y="634"/>
                </a:lnTo>
                <a:lnTo>
                  <a:pt x="1518" y="629"/>
                </a:lnTo>
                <a:lnTo>
                  <a:pt x="1522" y="622"/>
                </a:lnTo>
                <a:lnTo>
                  <a:pt x="1524" y="622"/>
                </a:lnTo>
                <a:lnTo>
                  <a:pt x="1527" y="622"/>
                </a:lnTo>
                <a:lnTo>
                  <a:pt x="1529" y="622"/>
                </a:lnTo>
                <a:lnTo>
                  <a:pt x="1530" y="622"/>
                </a:lnTo>
                <a:lnTo>
                  <a:pt x="1531" y="625"/>
                </a:lnTo>
                <a:lnTo>
                  <a:pt x="1533" y="627"/>
                </a:lnTo>
                <a:lnTo>
                  <a:pt x="1534" y="630"/>
                </a:lnTo>
                <a:lnTo>
                  <a:pt x="1535" y="636"/>
                </a:lnTo>
                <a:lnTo>
                  <a:pt x="1530" y="639"/>
                </a:lnTo>
                <a:lnTo>
                  <a:pt x="1522" y="641"/>
                </a:lnTo>
                <a:lnTo>
                  <a:pt x="1514" y="642"/>
                </a:lnTo>
                <a:lnTo>
                  <a:pt x="1505" y="643"/>
                </a:lnTo>
                <a:lnTo>
                  <a:pt x="1495" y="643"/>
                </a:lnTo>
                <a:lnTo>
                  <a:pt x="1485" y="644"/>
                </a:lnTo>
                <a:lnTo>
                  <a:pt x="1476" y="644"/>
                </a:lnTo>
                <a:lnTo>
                  <a:pt x="1468" y="644"/>
                </a:lnTo>
                <a:lnTo>
                  <a:pt x="1469" y="648"/>
                </a:lnTo>
                <a:lnTo>
                  <a:pt x="1470" y="650"/>
                </a:lnTo>
                <a:lnTo>
                  <a:pt x="1470" y="652"/>
                </a:lnTo>
                <a:lnTo>
                  <a:pt x="1470" y="655"/>
                </a:lnTo>
                <a:lnTo>
                  <a:pt x="1480" y="655"/>
                </a:lnTo>
                <a:lnTo>
                  <a:pt x="1486" y="656"/>
                </a:lnTo>
                <a:lnTo>
                  <a:pt x="1492" y="656"/>
                </a:lnTo>
                <a:lnTo>
                  <a:pt x="1498" y="656"/>
                </a:lnTo>
                <a:lnTo>
                  <a:pt x="1504" y="656"/>
                </a:lnTo>
                <a:lnTo>
                  <a:pt x="1509" y="656"/>
                </a:lnTo>
                <a:lnTo>
                  <a:pt x="1516" y="655"/>
                </a:lnTo>
                <a:lnTo>
                  <a:pt x="1524" y="655"/>
                </a:lnTo>
                <a:lnTo>
                  <a:pt x="1536" y="649"/>
                </a:lnTo>
                <a:lnTo>
                  <a:pt x="1543" y="645"/>
                </a:lnTo>
                <a:lnTo>
                  <a:pt x="1546" y="644"/>
                </a:lnTo>
                <a:lnTo>
                  <a:pt x="1550" y="644"/>
                </a:lnTo>
                <a:lnTo>
                  <a:pt x="1543" y="654"/>
                </a:lnTo>
                <a:lnTo>
                  <a:pt x="1530" y="660"/>
                </a:lnTo>
                <a:lnTo>
                  <a:pt x="1511" y="665"/>
                </a:lnTo>
                <a:lnTo>
                  <a:pt x="1490" y="667"/>
                </a:lnTo>
                <a:lnTo>
                  <a:pt x="1467" y="668"/>
                </a:lnTo>
                <a:lnTo>
                  <a:pt x="1446" y="668"/>
                </a:lnTo>
                <a:lnTo>
                  <a:pt x="1429" y="667"/>
                </a:lnTo>
                <a:lnTo>
                  <a:pt x="1417" y="667"/>
                </a:lnTo>
                <a:lnTo>
                  <a:pt x="1417" y="668"/>
                </a:lnTo>
                <a:lnTo>
                  <a:pt x="1417" y="670"/>
                </a:lnTo>
                <a:lnTo>
                  <a:pt x="1416" y="670"/>
                </a:lnTo>
                <a:lnTo>
                  <a:pt x="1415" y="671"/>
                </a:lnTo>
                <a:lnTo>
                  <a:pt x="1421" y="673"/>
                </a:lnTo>
                <a:lnTo>
                  <a:pt x="1430" y="675"/>
                </a:lnTo>
                <a:lnTo>
                  <a:pt x="1440" y="678"/>
                </a:lnTo>
                <a:lnTo>
                  <a:pt x="1451" y="680"/>
                </a:lnTo>
                <a:lnTo>
                  <a:pt x="1462" y="681"/>
                </a:lnTo>
                <a:lnTo>
                  <a:pt x="1473" y="682"/>
                </a:lnTo>
                <a:lnTo>
                  <a:pt x="1481" y="682"/>
                </a:lnTo>
                <a:lnTo>
                  <a:pt x="1486" y="682"/>
                </a:lnTo>
                <a:lnTo>
                  <a:pt x="1485" y="683"/>
                </a:lnTo>
                <a:lnTo>
                  <a:pt x="1484" y="685"/>
                </a:lnTo>
                <a:lnTo>
                  <a:pt x="1484" y="687"/>
                </a:lnTo>
                <a:lnTo>
                  <a:pt x="1483" y="688"/>
                </a:lnTo>
                <a:lnTo>
                  <a:pt x="1463" y="690"/>
                </a:lnTo>
                <a:lnTo>
                  <a:pt x="1444" y="692"/>
                </a:lnTo>
                <a:lnTo>
                  <a:pt x="1423" y="692"/>
                </a:lnTo>
                <a:lnTo>
                  <a:pt x="1404" y="692"/>
                </a:lnTo>
                <a:lnTo>
                  <a:pt x="1383" y="692"/>
                </a:lnTo>
                <a:lnTo>
                  <a:pt x="1363" y="690"/>
                </a:lnTo>
                <a:lnTo>
                  <a:pt x="1342" y="690"/>
                </a:lnTo>
                <a:lnTo>
                  <a:pt x="1323" y="689"/>
                </a:lnTo>
                <a:lnTo>
                  <a:pt x="1301" y="690"/>
                </a:lnTo>
                <a:lnTo>
                  <a:pt x="1280" y="690"/>
                </a:lnTo>
                <a:lnTo>
                  <a:pt x="1258" y="692"/>
                </a:lnTo>
                <a:lnTo>
                  <a:pt x="1237" y="693"/>
                </a:lnTo>
                <a:lnTo>
                  <a:pt x="1216" y="694"/>
                </a:lnTo>
                <a:lnTo>
                  <a:pt x="1194" y="694"/>
                </a:lnTo>
                <a:lnTo>
                  <a:pt x="1173" y="695"/>
                </a:lnTo>
                <a:lnTo>
                  <a:pt x="1152" y="695"/>
                </a:lnTo>
                <a:lnTo>
                  <a:pt x="1152" y="696"/>
                </a:lnTo>
                <a:lnTo>
                  <a:pt x="1152" y="698"/>
                </a:lnTo>
                <a:lnTo>
                  <a:pt x="1152" y="700"/>
                </a:lnTo>
                <a:lnTo>
                  <a:pt x="1152" y="702"/>
                </a:lnTo>
                <a:lnTo>
                  <a:pt x="1169" y="703"/>
                </a:lnTo>
                <a:lnTo>
                  <a:pt x="1185" y="703"/>
                </a:lnTo>
                <a:lnTo>
                  <a:pt x="1201" y="703"/>
                </a:lnTo>
                <a:lnTo>
                  <a:pt x="1217" y="703"/>
                </a:lnTo>
                <a:lnTo>
                  <a:pt x="1233" y="703"/>
                </a:lnTo>
                <a:lnTo>
                  <a:pt x="1248" y="703"/>
                </a:lnTo>
                <a:lnTo>
                  <a:pt x="1264" y="702"/>
                </a:lnTo>
                <a:lnTo>
                  <a:pt x="1280" y="702"/>
                </a:lnTo>
                <a:lnTo>
                  <a:pt x="1296" y="701"/>
                </a:lnTo>
                <a:lnTo>
                  <a:pt x="1313" y="701"/>
                </a:lnTo>
                <a:lnTo>
                  <a:pt x="1328" y="700"/>
                </a:lnTo>
                <a:lnTo>
                  <a:pt x="1344" y="700"/>
                </a:lnTo>
                <a:lnTo>
                  <a:pt x="1360" y="700"/>
                </a:lnTo>
                <a:lnTo>
                  <a:pt x="1375" y="700"/>
                </a:lnTo>
                <a:lnTo>
                  <a:pt x="1391" y="701"/>
                </a:lnTo>
                <a:lnTo>
                  <a:pt x="1406" y="702"/>
                </a:lnTo>
                <a:lnTo>
                  <a:pt x="1406" y="703"/>
                </a:lnTo>
                <a:lnTo>
                  <a:pt x="1405" y="704"/>
                </a:lnTo>
                <a:lnTo>
                  <a:pt x="1402" y="704"/>
                </a:lnTo>
                <a:lnTo>
                  <a:pt x="1401" y="705"/>
                </a:lnTo>
                <a:lnTo>
                  <a:pt x="1384" y="706"/>
                </a:lnTo>
                <a:lnTo>
                  <a:pt x="1367" y="708"/>
                </a:lnTo>
                <a:lnTo>
                  <a:pt x="1349" y="709"/>
                </a:lnTo>
                <a:lnTo>
                  <a:pt x="1332" y="710"/>
                </a:lnTo>
                <a:lnTo>
                  <a:pt x="1315" y="711"/>
                </a:lnTo>
                <a:lnTo>
                  <a:pt x="1298" y="712"/>
                </a:lnTo>
                <a:lnTo>
                  <a:pt x="1280" y="713"/>
                </a:lnTo>
                <a:lnTo>
                  <a:pt x="1264" y="715"/>
                </a:lnTo>
                <a:lnTo>
                  <a:pt x="1246" y="716"/>
                </a:lnTo>
                <a:lnTo>
                  <a:pt x="1228" y="716"/>
                </a:lnTo>
                <a:lnTo>
                  <a:pt x="1211" y="717"/>
                </a:lnTo>
                <a:lnTo>
                  <a:pt x="1194" y="718"/>
                </a:lnTo>
                <a:lnTo>
                  <a:pt x="1177" y="719"/>
                </a:lnTo>
                <a:lnTo>
                  <a:pt x="1158" y="720"/>
                </a:lnTo>
                <a:lnTo>
                  <a:pt x="1141" y="721"/>
                </a:lnTo>
                <a:lnTo>
                  <a:pt x="1122" y="723"/>
                </a:lnTo>
                <a:lnTo>
                  <a:pt x="1122" y="724"/>
                </a:lnTo>
                <a:lnTo>
                  <a:pt x="1122" y="725"/>
                </a:lnTo>
                <a:lnTo>
                  <a:pt x="1122" y="726"/>
                </a:lnTo>
                <a:lnTo>
                  <a:pt x="1122" y="727"/>
                </a:lnTo>
                <a:lnTo>
                  <a:pt x="1124" y="727"/>
                </a:lnTo>
                <a:lnTo>
                  <a:pt x="1126" y="728"/>
                </a:lnTo>
                <a:lnTo>
                  <a:pt x="1127" y="731"/>
                </a:lnTo>
                <a:lnTo>
                  <a:pt x="1128" y="732"/>
                </a:lnTo>
                <a:lnTo>
                  <a:pt x="1146" y="731"/>
                </a:lnTo>
                <a:lnTo>
                  <a:pt x="1163" y="730"/>
                </a:lnTo>
                <a:lnTo>
                  <a:pt x="1180" y="728"/>
                </a:lnTo>
                <a:lnTo>
                  <a:pt x="1197" y="727"/>
                </a:lnTo>
                <a:lnTo>
                  <a:pt x="1215" y="727"/>
                </a:lnTo>
                <a:lnTo>
                  <a:pt x="1232" y="726"/>
                </a:lnTo>
                <a:lnTo>
                  <a:pt x="1249" y="725"/>
                </a:lnTo>
                <a:lnTo>
                  <a:pt x="1266" y="725"/>
                </a:lnTo>
                <a:lnTo>
                  <a:pt x="1283" y="724"/>
                </a:lnTo>
                <a:lnTo>
                  <a:pt x="1300" y="724"/>
                </a:lnTo>
                <a:lnTo>
                  <a:pt x="1316" y="723"/>
                </a:lnTo>
                <a:lnTo>
                  <a:pt x="1333" y="721"/>
                </a:lnTo>
                <a:lnTo>
                  <a:pt x="1351" y="720"/>
                </a:lnTo>
                <a:lnTo>
                  <a:pt x="1367" y="719"/>
                </a:lnTo>
                <a:lnTo>
                  <a:pt x="1384" y="718"/>
                </a:lnTo>
                <a:lnTo>
                  <a:pt x="1400" y="717"/>
                </a:lnTo>
                <a:lnTo>
                  <a:pt x="1399" y="718"/>
                </a:lnTo>
                <a:lnTo>
                  <a:pt x="1398" y="720"/>
                </a:lnTo>
                <a:lnTo>
                  <a:pt x="1397" y="721"/>
                </a:lnTo>
                <a:lnTo>
                  <a:pt x="1395" y="723"/>
                </a:lnTo>
                <a:lnTo>
                  <a:pt x="1386" y="724"/>
                </a:lnTo>
                <a:lnTo>
                  <a:pt x="1376" y="725"/>
                </a:lnTo>
                <a:lnTo>
                  <a:pt x="1367" y="726"/>
                </a:lnTo>
                <a:lnTo>
                  <a:pt x="1356" y="728"/>
                </a:lnTo>
                <a:lnTo>
                  <a:pt x="1346" y="730"/>
                </a:lnTo>
                <a:lnTo>
                  <a:pt x="1337" y="732"/>
                </a:lnTo>
                <a:lnTo>
                  <a:pt x="1326" y="733"/>
                </a:lnTo>
                <a:lnTo>
                  <a:pt x="1317" y="735"/>
                </a:lnTo>
                <a:lnTo>
                  <a:pt x="1295" y="736"/>
                </a:lnTo>
                <a:lnTo>
                  <a:pt x="1272" y="739"/>
                </a:lnTo>
                <a:lnTo>
                  <a:pt x="1250" y="740"/>
                </a:lnTo>
                <a:lnTo>
                  <a:pt x="1228" y="741"/>
                </a:lnTo>
                <a:lnTo>
                  <a:pt x="1207" y="742"/>
                </a:lnTo>
                <a:lnTo>
                  <a:pt x="1184" y="743"/>
                </a:lnTo>
                <a:lnTo>
                  <a:pt x="1162" y="743"/>
                </a:lnTo>
                <a:lnTo>
                  <a:pt x="1140" y="743"/>
                </a:lnTo>
                <a:lnTo>
                  <a:pt x="1117" y="743"/>
                </a:lnTo>
                <a:lnTo>
                  <a:pt x="1095" y="743"/>
                </a:lnTo>
                <a:lnTo>
                  <a:pt x="1073" y="742"/>
                </a:lnTo>
                <a:lnTo>
                  <a:pt x="1050" y="741"/>
                </a:lnTo>
                <a:lnTo>
                  <a:pt x="1028" y="740"/>
                </a:lnTo>
                <a:lnTo>
                  <a:pt x="1005" y="738"/>
                </a:lnTo>
                <a:lnTo>
                  <a:pt x="983" y="735"/>
                </a:lnTo>
                <a:lnTo>
                  <a:pt x="960" y="732"/>
                </a:lnTo>
                <a:lnTo>
                  <a:pt x="958" y="732"/>
                </a:lnTo>
                <a:lnTo>
                  <a:pt x="955" y="731"/>
                </a:lnTo>
                <a:lnTo>
                  <a:pt x="953" y="730"/>
                </a:lnTo>
                <a:lnTo>
                  <a:pt x="951" y="730"/>
                </a:lnTo>
                <a:lnTo>
                  <a:pt x="967" y="730"/>
                </a:lnTo>
                <a:lnTo>
                  <a:pt x="983" y="730"/>
                </a:lnTo>
                <a:lnTo>
                  <a:pt x="999" y="730"/>
                </a:lnTo>
                <a:lnTo>
                  <a:pt x="1014" y="730"/>
                </a:lnTo>
                <a:lnTo>
                  <a:pt x="1030" y="730"/>
                </a:lnTo>
                <a:lnTo>
                  <a:pt x="1046" y="730"/>
                </a:lnTo>
                <a:lnTo>
                  <a:pt x="1061" y="730"/>
                </a:lnTo>
                <a:lnTo>
                  <a:pt x="1078" y="730"/>
                </a:lnTo>
                <a:lnTo>
                  <a:pt x="1079" y="730"/>
                </a:lnTo>
                <a:lnTo>
                  <a:pt x="1079" y="728"/>
                </a:lnTo>
                <a:lnTo>
                  <a:pt x="1079" y="727"/>
                </a:lnTo>
                <a:lnTo>
                  <a:pt x="1066" y="726"/>
                </a:lnTo>
                <a:lnTo>
                  <a:pt x="1053" y="725"/>
                </a:lnTo>
                <a:lnTo>
                  <a:pt x="1041" y="724"/>
                </a:lnTo>
                <a:lnTo>
                  <a:pt x="1028" y="723"/>
                </a:lnTo>
                <a:lnTo>
                  <a:pt x="1015" y="721"/>
                </a:lnTo>
                <a:lnTo>
                  <a:pt x="1002" y="720"/>
                </a:lnTo>
                <a:lnTo>
                  <a:pt x="989" y="720"/>
                </a:lnTo>
                <a:lnTo>
                  <a:pt x="976" y="719"/>
                </a:lnTo>
                <a:lnTo>
                  <a:pt x="962" y="718"/>
                </a:lnTo>
                <a:lnTo>
                  <a:pt x="950" y="717"/>
                </a:lnTo>
                <a:lnTo>
                  <a:pt x="937" y="717"/>
                </a:lnTo>
                <a:lnTo>
                  <a:pt x="923" y="716"/>
                </a:lnTo>
                <a:lnTo>
                  <a:pt x="911" y="715"/>
                </a:lnTo>
                <a:lnTo>
                  <a:pt x="898" y="713"/>
                </a:lnTo>
                <a:lnTo>
                  <a:pt x="884" y="711"/>
                </a:lnTo>
                <a:lnTo>
                  <a:pt x="871" y="710"/>
                </a:lnTo>
                <a:lnTo>
                  <a:pt x="862" y="705"/>
                </a:lnTo>
                <a:lnTo>
                  <a:pt x="855" y="702"/>
                </a:lnTo>
                <a:lnTo>
                  <a:pt x="851" y="700"/>
                </a:lnTo>
                <a:lnTo>
                  <a:pt x="843" y="695"/>
                </a:lnTo>
                <a:lnTo>
                  <a:pt x="850" y="696"/>
                </a:lnTo>
                <a:lnTo>
                  <a:pt x="856" y="697"/>
                </a:lnTo>
                <a:lnTo>
                  <a:pt x="863" y="697"/>
                </a:lnTo>
                <a:lnTo>
                  <a:pt x="870" y="698"/>
                </a:lnTo>
                <a:lnTo>
                  <a:pt x="877" y="700"/>
                </a:lnTo>
                <a:lnTo>
                  <a:pt x="884" y="701"/>
                </a:lnTo>
                <a:lnTo>
                  <a:pt x="892" y="703"/>
                </a:lnTo>
                <a:lnTo>
                  <a:pt x="899" y="704"/>
                </a:lnTo>
                <a:lnTo>
                  <a:pt x="899" y="702"/>
                </a:lnTo>
                <a:lnTo>
                  <a:pt x="899" y="700"/>
                </a:lnTo>
                <a:lnTo>
                  <a:pt x="899" y="698"/>
                </a:lnTo>
                <a:lnTo>
                  <a:pt x="899" y="697"/>
                </a:lnTo>
                <a:lnTo>
                  <a:pt x="889" y="696"/>
                </a:lnTo>
                <a:lnTo>
                  <a:pt x="875" y="694"/>
                </a:lnTo>
                <a:lnTo>
                  <a:pt x="861" y="692"/>
                </a:lnTo>
                <a:lnTo>
                  <a:pt x="846" y="688"/>
                </a:lnTo>
                <a:lnTo>
                  <a:pt x="831" y="685"/>
                </a:lnTo>
                <a:lnTo>
                  <a:pt x="816" y="680"/>
                </a:lnTo>
                <a:lnTo>
                  <a:pt x="803" y="674"/>
                </a:lnTo>
                <a:lnTo>
                  <a:pt x="792" y="667"/>
                </a:lnTo>
                <a:lnTo>
                  <a:pt x="798" y="665"/>
                </a:lnTo>
                <a:lnTo>
                  <a:pt x="807" y="665"/>
                </a:lnTo>
                <a:lnTo>
                  <a:pt x="820" y="667"/>
                </a:lnTo>
                <a:lnTo>
                  <a:pt x="832" y="670"/>
                </a:lnTo>
                <a:lnTo>
                  <a:pt x="846" y="673"/>
                </a:lnTo>
                <a:lnTo>
                  <a:pt x="858" y="675"/>
                </a:lnTo>
                <a:lnTo>
                  <a:pt x="869" y="678"/>
                </a:lnTo>
                <a:lnTo>
                  <a:pt x="876" y="678"/>
                </a:lnTo>
                <a:lnTo>
                  <a:pt x="867" y="673"/>
                </a:lnTo>
                <a:lnTo>
                  <a:pt x="856" y="668"/>
                </a:lnTo>
                <a:lnTo>
                  <a:pt x="846" y="666"/>
                </a:lnTo>
                <a:lnTo>
                  <a:pt x="835" y="664"/>
                </a:lnTo>
                <a:lnTo>
                  <a:pt x="822" y="662"/>
                </a:lnTo>
                <a:lnTo>
                  <a:pt x="809" y="659"/>
                </a:lnTo>
                <a:lnTo>
                  <a:pt x="798" y="655"/>
                </a:lnTo>
                <a:lnTo>
                  <a:pt x="786" y="649"/>
                </a:lnTo>
                <a:lnTo>
                  <a:pt x="791" y="648"/>
                </a:lnTo>
                <a:lnTo>
                  <a:pt x="795" y="645"/>
                </a:lnTo>
                <a:lnTo>
                  <a:pt x="799" y="644"/>
                </a:lnTo>
                <a:lnTo>
                  <a:pt x="803" y="643"/>
                </a:lnTo>
                <a:lnTo>
                  <a:pt x="805" y="642"/>
                </a:lnTo>
                <a:lnTo>
                  <a:pt x="806" y="641"/>
                </a:lnTo>
                <a:lnTo>
                  <a:pt x="806" y="640"/>
                </a:lnTo>
                <a:lnTo>
                  <a:pt x="806" y="639"/>
                </a:lnTo>
                <a:lnTo>
                  <a:pt x="793" y="639"/>
                </a:lnTo>
                <a:lnTo>
                  <a:pt x="784" y="641"/>
                </a:lnTo>
                <a:lnTo>
                  <a:pt x="775" y="644"/>
                </a:lnTo>
                <a:lnTo>
                  <a:pt x="767" y="649"/>
                </a:lnTo>
                <a:lnTo>
                  <a:pt x="759" y="655"/>
                </a:lnTo>
                <a:lnTo>
                  <a:pt x="749" y="659"/>
                </a:lnTo>
                <a:lnTo>
                  <a:pt x="738" y="663"/>
                </a:lnTo>
                <a:lnTo>
                  <a:pt x="725" y="664"/>
                </a:lnTo>
                <a:lnTo>
                  <a:pt x="723" y="663"/>
                </a:lnTo>
                <a:lnTo>
                  <a:pt x="721" y="660"/>
                </a:lnTo>
                <a:lnTo>
                  <a:pt x="718" y="658"/>
                </a:lnTo>
                <a:lnTo>
                  <a:pt x="717" y="656"/>
                </a:lnTo>
                <a:lnTo>
                  <a:pt x="719" y="656"/>
                </a:lnTo>
                <a:lnTo>
                  <a:pt x="722" y="656"/>
                </a:lnTo>
                <a:lnTo>
                  <a:pt x="723" y="656"/>
                </a:lnTo>
                <a:lnTo>
                  <a:pt x="725" y="656"/>
                </a:lnTo>
                <a:lnTo>
                  <a:pt x="723" y="649"/>
                </a:lnTo>
                <a:lnTo>
                  <a:pt x="716" y="644"/>
                </a:lnTo>
                <a:lnTo>
                  <a:pt x="708" y="640"/>
                </a:lnTo>
                <a:lnTo>
                  <a:pt x="700" y="636"/>
                </a:lnTo>
                <a:lnTo>
                  <a:pt x="700" y="634"/>
                </a:lnTo>
                <a:lnTo>
                  <a:pt x="700" y="632"/>
                </a:lnTo>
                <a:lnTo>
                  <a:pt x="700" y="630"/>
                </a:lnTo>
                <a:lnTo>
                  <a:pt x="699" y="628"/>
                </a:lnTo>
                <a:lnTo>
                  <a:pt x="707" y="629"/>
                </a:lnTo>
                <a:lnTo>
                  <a:pt x="711" y="632"/>
                </a:lnTo>
                <a:lnTo>
                  <a:pt x="716" y="634"/>
                </a:lnTo>
                <a:lnTo>
                  <a:pt x="723" y="634"/>
                </a:lnTo>
                <a:lnTo>
                  <a:pt x="723" y="633"/>
                </a:lnTo>
                <a:lnTo>
                  <a:pt x="721" y="629"/>
                </a:lnTo>
                <a:lnTo>
                  <a:pt x="718" y="625"/>
                </a:lnTo>
                <a:lnTo>
                  <a:pt x="716" y="621"/>
                </a:lnTo>
                <a:lnTo>
                  <a:pt x="714" y="617"/>
                </a:lnTo>
                <a:lnTo>
                  <a:pt x="717" y="617"/>
                </a:lnTo>
                <a:lnTo>
                  <a:pt x="721" y="617"/>
                </a:lnTo>
                <a:lnTo>
                  <a:pt x="724" y="619"/>
                </a:lnTo>
                <a:lnTo>
                  <a:pt x="730" y="621"/>
                </a:lnTo>
                <a:lnTo>
                  <a:pt x="730" y="620"/>
                </a:lnTo>
                <a:lnTo>
                  <a:pt x="730" y="618"/>
                </a:lnTo>
                <a:lnTo>
                  <a:pt x="730" y="617"/>
                </a:lnTo>
                <a:lnTo>
                  <a:pt x="724" y="613"/>
                </a:lnTo>
                <a:lnTo>
                  <a:pt x="717" y="609"/>
                </a:lnTo>
                <a:lnTo>
                  <a:pt x="711" y="603"/>
                </a:lnTo>
                <a:lnTo>
                  <a:pt x="706" y="597"/>
                </a:lnTo>
                <a:lnTo>
                  <a:pt x="693" y="591"/>
                </a:lnTo>
                <a:lnTo>
                  <a:pt x="693" y="588"/>
                </a:lnTo>
                <a:lnTo>
                  <a:pt x="700" y="586"/>
                </a:lnTo>
                <a:lnTo>
                  <a:pt x="709" y="581"/>
                </a:lnTo>
                <a:lnTo>
                  <a:pt x="706" y="579"/>
                </a:lnTo>
                <a:lnTo>
                  <a:pt x="701" y="577"/>
                </a:lnTo>
                <a:lnTo>
                  <a:pt x="696" y="577"/>
                </a:lnTo>
                <a:lnTo>
                  <a:pt x="689" y="577"/>
                </a:lnTo>
                <a:lnTo>
                  <a:pt x="686" y="587"/>
                </a:lnTo>
                <a:lnTo>
                  <a:pt x="677" y="595"/>
                </a:lnTo>
                <a:lnTo>
                  <a:pt x="663" y="602"/>
                </a:lnTo>
                <a:lnTo>
                  <a:pt x="646" y="606"/>
                </a:lnTo>
                <a:lnTo>
                  <a:pt x="627" y="610"/>
                </a:lnTo>
                <a:lnTo>
                  <a:pt x="609" y="612"/>
                </a:lnTo>
                <a:lnTo>
                  <a:pt x="593" y="614"/>
                </a:lnTo>
                <a:lnTo>
                  <a:pt x="580" y="616"/>
                </a:lnTo>
                <a:lnTo>
                  <a:pt x="580" y="617"/>
                </a:lnTo>
                <a:lnTo>
                  <a:pt x="580" y="618"/>
                </a:lnTo>
                <a:lnTo>
                  <a:pt x="580" y="620"/>
                </a:lnTo>
                <a:lnTo>
                  <a:pt x="580" y="621"/>
                </a:lnTo>
                <a:lnTo>
                  <a:pt x="590" y="620"/>
                </a:lnTo>
                <a:lnTo>
                  <a:pt x="602" y="618"/>
                </a:lnTo>
                <a:lnTo>
                  <a:pt x="612" y="617"/>
                </a:lnTo>
                <a:lnTo>
                  <a:pt x="623" y="616"/>
                </a:lnTo>
                <a:lnTo>
                  <a:pt x="633" y="614"/>
                </a:lnTo>
                <a:lnTo>
                  <a:pt x="643" y="613"/>
                </a:lnTo>
                <a:lnTo>
                  <a:pt x="655" y="612"/>
                </a:lnTo>
                <a:lnTo>
                  <a:pt x="665" y="611"/>
                </a:lnTo>
                <a:lnTo>
                  <a:pt x="662" y="619"/>
                </a:lnTo>
                <a:lnTo>
                  <a:pt x="653" y="626"/>
                </a:lnTo>
                <a:lnTo>
                  <a:pt x="639" y="629"/>
                </a:lnTo>
                <a:lnTo>
                  <a:pt x="623" y="633"/>
                </a:lnTo>
                <a:lnTo>
                  <a:pt x="605" y="635"/>
                </a:lnTo>
                <a:lnTo>
                  <a:pt x="590" y="637"/>
                </a:lnTo>
                <a:lnTo>
                  <a:pt x="577" y="640"/>
                </a:lnTo>
                <a:lnTo>
                  <a:pt x="568" y="642"/>
                </a:lnTo>
                <a:lnTo>
                  <a:pt x="575" y="642"/>
                </a:lnTo>
                <a:lnTo>
                  <a:pt x="581" y="643"/>
                </a:lnTo>
                <a:lnTo>
                  <a:pt x="587" y="643"/>
                </a:lnTo>
                <a:lnTo>
                  <a:pt x="592" y="643"/>
                </a:lnTo>
                <a:lnTo>
                  <a:pt x="596" y="643"/>
                </a:lnTo>
                <a:lnTo>
                  <a:pt x="603" y="643"/>
                </a:lnTo>
                <a:lnTo>
                  <a:pt x="610" y="643"/>
                </a:lnTo>
                <a:lnTo>
                  <a:pt x="620" y="643"/>
                </a:lnTo>
                <a:lnTo>
                  <a:pt x="615" y="648"/>
                </a:lnTo>
                <a:lnTo>
                  <a:pt x="605" y="651"/>
                </a:lnTo>
                <a:lnTo>
                  <a:pt x="595" y="654"/>
                </a:lnTo>
                <a:lnTo>
                  <a:pt x="582" y="656"/>
                </a:lnTo>
                <a:lnTo>
                  <a:pt x="570" y="657"/>
                </a:lnTo>
                <a:lnTo>
                  <a:pt x="557" y="658"/>
                </a:lnTo>
                <a:lnTo>
                  <a:pt x="548" y="659"/>
                </a:lnTo>
                <a:lnTo>
                  <a:pt x="541" y="660"/>
                </a:lnTo>
                <a:lnTo>
                  <a:pt x="542" y="660"/>
                </a:lnTo>
                <a:lnTo>
                  <a:pt x="542" y="662"/>
                </a:lnTo>
                <a:lnTo>
                  <a:pt x="549" y="662"/>
                </a:lnTo>
                <a:lnTo>
                  <a:pt x="557" y="662"/>
                </a:lnTo>
                <a:lnTo>
                  <a:pt x="564" y="663"/>
                </a:lnTo>
                <a:lnTo>
                  <a:pt x="571" y="663"/>
                </a:lnTo>
                <a:lnTo>
                  <a:pt x="578" y="664"/>
                </a:lnTo>
                <a:lnTo>
                  <a:pt x="585" y="665"/>
                </a:lnTo>
                <a:lnTo>
                  <a:pt x="590" y="665"/>
                </a:lnTo>
                <a:lnTo>
                  <a:pt x="597" y="666"/>
                </a:lnTo>
                <a:lnTo>
                  <a:pt x="590" y="668"/>
                </a:lnTo>
                <a:lnTo>
                  <a:pt x="581" y="671"/>
                </a:lnTo>
                <a:lnTo>
                  <a:pt x="568" y="673"/>
                </a:lnTo>
                <a:lnTo>
                  <a:pt x="555" y="674"/>
                </a:lnTo>
                <a:lnTo>
                  <a:pt x="541" y="675"/>
                </a:lnTo>
                <a:lnTo>
                  <a:pt x="527" y="677"/>
                </a:lnTo>
                <a:lnTo>
                  <a:pt x="514" y="677"/>
                </a:lnTo>
                <a:lnTo>
                  <a:pt x="504" y="677"/>
                </a:lnTo>
                <a:lnTo>
                  <a:pt x="510" y="679"/>
                </a:lnTo>
                <a:lnTo>
                  <a:pt x="514" y="680"/>
                </a:lnTo>
                <a:lnTo>
                  <a:pt x="520" y="681"/>
                </a:lnTo>
                <a:lnTo>
                  <a:pt x="526" y="682"/>
                </a:lnTo>
                <a:lnTo>
                  <a:pt x="532" y="682"/>
                </a:lnTo>
                <a:lnTo>
                  <a:pt x="537" y="682"/>
                </a:lnTo>
                <a:lnTo>
                  <a:pt x="542" y="683"/>
                </a:lnTo>
                <a:lnTo>
                  <a:pt x="548" y="683"/>
                </a:lnTo>
                <a:lnTo>
                  <a:pt x="549" y="685"/>
                </a:lnTo>
                <a:lnTo>
                  <a:pt x="550" y="687"/>
                </a:lnTo>
                <a:lnTo>
                  <a:pt x="550" y="688"/>
                </a:lnTo>
                <a:lnTo>
                  <a:pt x="537" y="689"/>
                </a:lnTo>
                <a:lnTo>
                  <a:pt x="524" y="690"/>
                </a:lnTo>
                <a:lnTo>
                  <a:pt x="511" y="690"/>
                </a:lnTo>
                <a:lnTo>
                  <a:pt x="498" y="690"/>
                </a:lnTo>
                <a:lnTo>
                  <a:pt x="484" y="689"/>
                </a:lnTo>
                <a:lnTo>
                  <a:pt x="471" y="688"/>
                </a:lnTo>
                <a:lnTo>
                  <a:pt x="457" y="686"/>
                </a:lnTo>
                <a:lnTo>
                  <a:pt x="443" y="682"/>
                </a:lnTo>
                <a:lnTo>
                  <a:pt x="437" y="680"/>
                </a:lnTo>
                <a:lnTo>
                  <a:pt x="433" y="678"/>
                </a:lnTo>
                <a:lnTo>
                  <a:pt x="427" y="675"/>
                </a:lnTo>
                <a:lnTo>
                  <a:pt x="422" y="674"/>
                </a:lnTo>
                <a:lnTo>
                  <a:pt x="416" y="672"/>
                </a:lnTo>
                <a:lnTo>
                  <a:pt x="411" y="670"/>
                </a:lnTo>
                <a:lnTo>
                  <a:pt x="405" y="668"/>
                </a:lnTo>
                <a:lnTo>
                  <a:pt x="399" y="666"/>
                </a:lnTo>
                <a:lnTo>
                  <a:pt x="400" y="665"/>
                </a:lnTo>
                <a:lnTo>
                  <a:pt x="403" y="664"/>
                </a:lnTo>
                <a:lnTo>
                  <a:pt x="405" y="664"/>
                </a:lnTo>
                <a:lnTo>
                  <a:pt x="410" y="664"/>
                </a:lnTo>
                <a:lnTo>
                  <a:pt x="410" y="663"/>
                </a:lnTo>
                <a:lnTo>
                  <a:pt x="410" y="660"/>
                </a:lnTo>
                <a:lnTo>
                  <a:pt x="410" y="659"/>
                </a:lnTo>
                <a:lnTo>
                  <a:pt x="410" y="658"/>
                </a:lnTo>
                <a:lnTo>
                  <a:pt x="401" y="656"/>
                </a:lnTo>
                <a:lnTo>
                  <a:pt x="395" y="655"/>
                </a:lnTo>
                <a:lnTo>
                  <a:pt x="388" y="654"/>
                </a:lnTo>
                <a:lnTo>
                  <a:pt x="382" y="652"/>
                </a:lnTo>
                <a:lnTo>
                  <a:pt x="376" y="650"/>
                </a:lnTo>
                <a:lnTo>
                  <a:pt x="370" y="648"/>
                </a:lnTo>
                <a:lnTo>
                  <a:pt x="365" y="644"/>
                </a:lnTo>
                <a:lnTo>
                  <a:pt x="358" y="639"/>
                </a:lnTo>
                <a:lnTo>
                  <a:pt x="363" y="639"/>
                </a:lnTo>
                <a:lnTo>
                  <a:pt x="368" y="639"/>
                </a:lnTo>
                <a:lnTo>
                  <a:pt x="374" y="639"/>
                </a:lnTo>
                <a:lnTo>
                  <a:pt x="380" y="639"/>
                </a:lnTo>
                <a:lnTo>
                  <a:pt x="385" y="639"/>
                </a:lnTo>
                <a:lnTo>
                  <a:pt x="391" y="639"/>
                </a:lnTo>
                <a:lnTo>
                  <a:pt x="397" y="639"/>
                </a:lnTo>
                <a:lnTo>
                  <a:pt x="404" y="639"/>
                </a:lnTo>
                <a:lnTo>
                  <a:pt x="404" y="637"/>
                </a:lnTo>
                <a:lnTo>
                  <a:pt x="404" y="635"/>
                </a:lnTo>
                <a:lnTo>
                  <a:pt x="404" y="634"/>
                </a:lnTo>
                <a:lnTo>
                  <a:pt x="395" y="632"/>
                </a:lnTo>
                <a:lnTo>
                  <a:pt x="384" y="629"/>
                </a:lnTo>
                <a:lnTo>
                  <a:pt x="374" y="627"/>
                </a:lnTo>
                <a:lnTo>
                  <a:pt x="362" y="625"/>
                </a:lnTo>
                <a:lnTo>
                  <a:pt x="352" y="621"/>
                </a:lnTo>
                <a:lnTo>
                  <a:pt x="343" y="617"/>
                </a:lnTo>
                <a:lnTo>
                  <a:pt x="336" y="610"/>
                </a:lnTo>
                <a:lnTo>
                  <a:pt x="330" y="603"/>
                </a:lnTo>
                <a:lnTo>
                  <a:pt x="339" y="605"/>
                </a:lnTo>
                <a:lnTo>
                  <a:pt x="349" y="606"/>
                </a:lnTo>
                <a:lnTo>
                  <a:pt x="358" y="607"/>
                </a:lnTo>
                <a:lnTo>
                  <a:pt x="366" y="609"/>
                </a:lnTo>
                <a:lnTo>
                  <a:pt x="375" y="610"/>
                </a:lnTo>
                <a:lnTo>
                  <a:pt x="384" y="611"/>
                </a:lnTo>
                <a:lnTo>
                  <a:pt x="392" y="612"/>
                </a:lnTo>
                <a:lnTo>
                  <a:pt x="401" y="612"/>
                </a:lnTo>
                <a:lnTo>
                  <a:pt x="400" y="611"/>
                </a:lnTo>
                <a:lnTo>
                  <a:pt x="399" y="610"/>
                </a:lnTo>
                <a:lnTo>
                  <a:pt x="399" y="607"/>
                </a:lnTo>
                <a:lnTo>
                  <a:pt x="399" y="606"/>
                </a:lnTo>
                <a:lnTo>
                  <a:pt x="390" y="605"/>
                </a:lnTo>
                <a:lnTo>
                  <a:pt x="381" y="604"/>
                </a:lnTo>
                <a:lnTo>
                  <a:pt x="372" y="602"/>
                </a:lnTo>
                <a:lnTo>
                  <a:pt x="362" y="599"/>
                </a:lnTo>
                <a:lnTo>
                  <a:pt x="352" y="597"/>
                </a:lnTo>
                <a:lnTo>
                  <a:pt x="343" y="595"/>
                </a:lnTo>
                <a:lnTo>
                  <a:pt x="334" y="591"/>
                </a:lnTo>
                <a:lnTo>
                  <a:pt x="324" y="587"/>
                </a:lnTo>
                <a:lnTo>
                  <a:pt x="325" y="586"/>
                </a:lnTo>
                <a:lnTo>
                  <a:pt x="325" y="583"/>
                </a:lnTo>
                <a:lnTo>
                  <a:pt x="325" y="582"/>
                </a:lnTo>
                <a:lnTo>
                  <a:pt x="325" y="581"/>
                </a:lnTo>
                <a:lnTo>
                  <a:pt x="331" y="580"/>
                </a:lnTo>
                <a:lnTo>
                  <a:pt x="338" y="579"/>
                </a:lnTo>
                <a:lnTo>
                  <a:pt x="344" y="577"/>
                </a:lnTo>
                <a:lnTo>
                  <a:pt x="350" y="577"/>
                </a:lnTo>
                <a:lnTo>
                  <a:pt x="350" y="576"/>
                </a:lnTo>
                <a:lnTo>
                  <a:pt x="350" y="574"/>
                </a:lnTo>
                <a:lnTo>
                  <a:pt x="350" y="573"/>
                </a:lnTo>
                <a:lnTo>
                  <a:pt x="340" y="571"/>
                </a:lnTo>
                <a:lnTo>
                  <a:pt x="335" y="569"/>
                </a:lnTo>
                <a:lnTo>
                  <a:pt x="330" y="568"/>
                </a:lnTo>
                <a:lnTo>
                  <a:pt x="325" y="567"/>
                </a:lnTo>
                <a:lnTo>
                  <a:pt x="325" y="565"/>
                </a:lnTo>
                <a:lnTo>
                  <a:pt x="325" y="561"/>
                </a:lnTo>
                <a:lnTo>
                  <a:pt x="324" y="559"/>
                </a:lnTo>
                <a:lnTo>
                  <a:pt x="324" y="557"/>
                </a:lnTo>
                <a:lnTo>
                  <a:pt x="331" y="557"/>
                </a:lnTo>
                <a:lnTo>
                  <a:pt x="338" y="558"/>
                </a:lnTo>
                <a:lnTo>
                  <a:pt x="345" y="559"/>
                </a:lnTo>
                <a:lnTo>
                  <a:pt x="352" y="559"/>
                </a:lnTo>
                <a:lnTo>
                  <a:pt x="351" y="558"/>
                </a:lnTo>
                <a:lnTo>
                  <a:pt x="350" y="556"/>
                </a:lnTo>
                <a:lnTo>
                  <a:pt x="350" y="554"/>
                </a:lnTo>
                <a:lnTo>
                  <a:pt x="350" y="553"/>
                </a:lnTo>
                <a:lnTo>
                  <a:pt x="344" y="551"/>
                </a:lnTo>
                <a:lnTo>
                  <a:pt x="339" y="549"/>
                </a:lnTo>
                <a:lnTo>
                  <a:pt x="334" y="546"/>
                </a:lnTo>
                <a:lnTo>
                  <a:pt x="328" y="544"/>
                </a:lnTo>
                <a:lnTo>
                  <a:pt x="328" y="543"/>
                </a:lnTo>
                <a:lnTo>
                  <a:pt x="328" y="541"/>
                </a:lnTo>
                <a:lnTo>
                  <a:pt x="327" y="539"/>
                </a:lnTo>
                <a:lnTo>
                  <a:pt x="325" y="538"/>
                </a:lnTo>
                <a:lnTo>
                  <a:pt x="335" y="537"/>
                </a:lnTo>
                <a:lnTo>
                  <a:pt x="342" y="537"/>
                </a:lnTo>
                <a:lnTo>
                  <a:pt x="346" y="536"/>
                </a:lnTo>
                <a:lnTo>
                  <a:pt x="351" y="536"/>
                </a:lnTo>
                <a:lnTo>
                  <a:pt x="355" y="535"/>
                </a:lnTo>
                <a:lnTo>
                  <a:pt x="360" y="535"/>
                </a:lnTo>
                <a:lnTo>
                  <a:pt x="365" y="534"/>
                </a:lnTo>
                <a:lnTo>
                  <a:pt x="372" y="533"/>
                </a:lnTo>
                <a:lnTo>
                  <a:pt x="370" y="531"/>
                </a:lnTo>
                <a:lnTo>
                  <a:pt x="369" y="531"/>
                </a:lnTo>
                <a:lnTo>
                  <a:pt x="369" y="530"/>
                </a:lnTo>
                <a:lnTo>
                  <a:pt x="369" y="529"/>
                </a:lnTo>
                <a:lnTo>
                  <a:pt x="365" y="529"/>
                </a:lnTo>
                <a:lnTo>
                  <a:pt x="360" y="529"/>
                </a:lnTo>
                <a:lnTo>
                  <a:pt x="357" y="529"/>
                </a:lnTo>
                <a:lnTo>
                  <a:pt x="352" y="529"/>
                </a:lnTo>
                <a:lnTo>
                  <a:pt x="347" y="529"/>
                </a:lnTo>
                <a:lnTo>
                  <a:pt x="343" y="528"/>
                </a:lnTo>
                <a:lnTo>
                  <a:pt x="338" y="528"/>
                </a:lnTo>
                <a:lnTo>
                  <a:pt x="334" y="527"/>
                </a:lnTo>
                <a:lnTo>
                  <a:pt x="334" y="525"/>
                </a:lnTo>
                <a:lnTo>
                  <a:pt x="332" y="521"/>
                </a:lnTo>
                <a:lnTo>
                  <a:pt x="331" y="519"/>
                </a:lnTo>
                <a:lnTo>
                  <a:pt x="330" y="515"/>
                </a:lnTo>
                <a:lnTo>
                  <a:pt x="338" y="514"/>
                </a:lnTo>
                <a:lnTo>
                  <a:pt x="345" y="513"/>
                </a:lnTo>
                <a:lnTo>
                  <a:pt x="350" y="511"/>
                </a:lnTo>
                <a:lnTo>
                  <a:pt x="350" y="504"/>
                </a:lnTo>
                <a:lnTo>
                  <a:pt x="343" y="504"/>
                </a:lnTo>
                <a:lnTo>
                  <a:pt x="337" y="503"/>
                </a:lnTo>
                <a:lnTo>
                  <a:pt x="330" y="505"/>
                </a:lnTo>
                <a:lnTo>
                  <a:pt x="325" y="512"/>
                </a:lnTo>
                <a:lnTo>
                  <a:pt x="321" y="514"/>
                </a:lnTo>
                <a:lnTo>
                  <a:pt x="313" y="518"/>
                </a:lnTo>
                <a:lnTo>
                  <a:pt x="302" y="522"/>
                </a:lnTo>
                <a:lnTo>
                  <a:pt x="290" y="527"/>
                </a:lnTo>
                <a:lnTo>
                  <a:pt x="278" y="531"/>
                </a:lnTo>
                <a:lnTo>
                  <a:pt x="267" y="534"/>
                </a:lnTo>
                <a:lnTo>
                  <a:pt x="258" y="533"/>
                </a:lnTo>
                <a:lnTo>
                  <a:pt x="251" y="529"/>
                </a:lnTo>
                <a:lnTo>
                  <a:pt x="252" y="528"/>
                </a:lnTo>
                <a:lnTo>
                  <a:pt x="254" y="527"/>
                </a:lnTo>
                <a:lnTo>
                  <a:pt x="258" y="526"/>
                </a:lnTo>
                <a:lnTo>
                  <a:pt x="263" y="523"/>
                </a:lnTo>
                <a:lnTo>
                  <a:pt x="260" y="521"/>
                </a:lnTo>
                <a:lnTo>
                  <a:pt x="256" y="519"/>
                </a:lnTo>
                <a:lnTo>
                  <a:pt x="253" y="518"/>
                </a:lnTo>
                <a:lnTo>
                  <a:pt x="251" y="515"/>
                </a:lnTo>
                <a:lnTo>
                  <a:pt x="251" y="513"/>
                </a:lnTo>
                <a:lnTo>
                  <a:pt x="252" y="511"/>
                </a:lnTo>
                <a:lnTo>
                  <a:pt x="253" y="508"/>
                </a:lnTo>
                <a:lnTo>
                  <a:pt x="253" y="506"/>
                </a:lnTo>
                <a:lnTo>
                  <a:pt x="259" y="505"/>
                </a:lnTo>
                <a:lnTo>
                  <a:pt x="262" y="504"/>
                </a:lnTo>
                <a:lnTo>
                  <a:pt x="267" y="503"/>
                </a:lnTo>
                <a:lnTo>
                  <a:pt x="270" y="501"/>
                </a:lnTo>
                <a:lnTo>
                  <a:pt x="275" y="500"/>
                </a:lnTo>
                <a:lnTo>
                  <a:pt x="279" y="499"/>
                </a:lnTo>
                <a:lnTo>
                  <a:pt x="286" y="498"/>
                </a:lnTo>
                <a:lnTo>
                  <a:pt x="294" y="496"/>
                </a:lnTo>
                <a:lnTo>
                  <a:pt x="294" y="495"/>
                </a:lnTo>
                <a:lnTo>
                  <a:pt x="293" y="493"/>
                </a:lnTo>
                <a:lnTo>
                  <a:pt x="292" y="493"/>
                </a:lnTo>
                <a:lnTo>
                  <a:pt x="286" y="492"/>
                </a:lnTo>
                <a:lnTo>
                  <a:pt x="279" y="492"/>
                </a:lnTo>
                <a:lnTo>
                  <a:pt x="271" y="492"/>
                </a:lnTo>
                <a:lnTo>
                  <a:pt x="263" y="492"/>
                </a:lnTo>
                <a:lnTo>
                  <a:pt x="266" y="484"/>
                </a:lnTo>
                <a:lnTo>
                  <a:pt x="270" y="477"/>
                </a:lnTo>
                <a:lnTo>
                  <a:pt x="278" y="474"/>
                </a:lnTo>
                <a:lnTo>
                  <a:pt x="287" y="470"/>
                </a:lnTo>
                <a:lnTo>
                  <a:pt x="297" y="468"/>
                </a:lnTo>
                <a:lnTo>
                  <a:pt x="305" y="466"/>
                </a:lnTo>
                <a:lnTo>
                  <a:pt x="312" y="463"/>
                </a:lnTo>
                <a:lnTo>
                  <a:pt x="316" y="460"/>
                </a:lnTo>
                <a:lnTo>
                  <a:pt x="312" y="461"/>
                </a:lnTo>
                <a:lnTo>
                  <a:pt x="305" y="462"/>
                </a:lnTo>
                <a:lnTo>
                  <a:pt x="297" y="465"/>
                </a:lnTo>
                <a:lnTo>
                  <a:pt x="287" y="467"/>
                </a:lnTo>
                <a:lnTo>
                  <a:pt x="278" y="469"/>
                </a:lnTo>
                <a:lnTo>
                  <a:pt x="270" y="470"/>
                </a:lnTo>
                <a:lnTo>
                  <a:pt x="263" y="470"/>
                </a:lnTo>
                <a:lnTo>
                  <a:pt x="259" y="468"/>
                </a:lnTo>
                <a:lnTo>
                  <a:pt x="251" y="469"/>
                </a:lnTo>
                <a:lnTo>
                  <a:pt x="245" y="470"/>
                </a:lnTo>
                <a:lnTo>
                  <a:pt x="240" y="472"/>
                </a:lnTo>
                <a:lnTo>
                  <a:pt x="234" y="473"/>
                </a:lnTo>
                <a:lnTo>
                  <a:pt x="230" y="474"/>
                </a:lnTo>
                <a:lnTo>
                  <a:pt x="223" y="476"/>
                </a:lnTo>
                <a:lnTo>
                  <a:pt x="216" y="478"/>
                </a:lnTo>
                <a:lnTo>
                  <a:pt x="206" y="482"/>
                </a:lnTo>
                <a:lnTo>
                  <a:pt x="178" y="482"/>
                </a:lnTo>
                <a:lnTo>
                  <a:pt x="157" y="481"/>
                </a:lnTo>
                <a:lnTo>
                  <a:pt x="142" y="481"/>
                </a:lnTo>
                <a:lnTo>
                  <a:pt x="133" y="481"/>
                </a:lnTo>
                <a:lnTo>
                  <a:pt x="126" y="481"/>
                </a:lnTo>
                <a:lnTo>
                  <a:pt x="123" y="480"/>
                </a:lnTo>
                <a:lnTo>
                  <a:pt x="122" y="480"/>
                </a:lnTo>
                <a:lnTo>
                  <a:pt x="120" y="478"/>
                </a:lnTo>
                <a:lnTo>
                  <a:pt x="130" y="476"/>
                </a:lnTo>
                <a:lnTo>
                  <a:pt x="138" y="474"/>
                </a:lnTo>
                <a:lnTo>
                  <a:pt x="147" y="472"/>
                </a:lnTo>
                <a:lnTo>
                  <a:pt x="155" y="469"/>
                </a:lnTo>
                <a:lnTo>
                  <a:pt x="163" y="467"/>
                </a:lnTo>
                <a:lnTo>
                  <a:pt x="171" y="465"/>
                </a:lnTo>
                <a:lnTo>
                  <a:pt x="179" y="461"/>
                </a:lnTo>
                <a:lnTo>
                  <a:pt x="186" y="459"/>
                </a:lnTo>
                <a:lnTo>
                  <a:pt x="172" y="460"/>
                </a:lnTo>
                <a:lnTo>
                  <a:pt x="155" y="462"/>
                </a:lnTo>
                <a:lnTo>
                  <a:pt x="135" y="465"/>
                </a:lnTo>
                <a:lnTo>
                  <a:pt x="114" y="467"/>
                </a:lnTo>
                <a:lnTo>
                  <a:pt x="94" y="467"/>
                </a:lnTo>
                <a:lnTo>
                  <a:pt x="76" y="465"/>
                </a:lnTo>
                <a:lnTo>
                  <a:pt x="61" y="460"/>
                </a:lnTo>
                <a:lnTo>
                  <a:pt x="51" y="451"/>
                </a:lnTo>
                <a:lnTo>
                  <a:pt x="73" y="450"/>
                </a:lnTo>
                <a:lnTo>
                  <a:pt x="91" y="450"/>
                </a:lnTo>
                <a:lnTo>
                  <a:pt x="103" y="448"/>
                </a:lnTo>
                <a:lnTo>
                  <a:pt x="112" y="448"/>
                </a:lnTo>
                <a:lnTo>
                  <a:pt x="119" y="448"/>
                </a:lnTo>
                <a:lnTo>
                  <a:pt x="124" y="447"/>
                </a:lnTo>
                <a:lnTo>
                  <a:pt x="127" y="447"/>
                </a:lnTo>
                <a:lnTo>
                  <a:pt x="132" y="446"/>
                </a:lnTo>
                <a:lnTo>
                  <a:pt x="116" y="440"/>
                </a:lnTo>
                <a:lnTo>
                  <a:pt x="101" y="438"/>
                </a:lnTo>
                <a:lnTo>
                  <a:pt x="85" y="438"/>
                </a:lnTo>
                <a:lnTo>
                  <a:pt x="69" y="438"/>
                </a:lnTo>
                <a:lnTo>
                  <a:pt x="54" y="438"/>
                </a:lnTo>
                <a:lnTo>
                  <a:pt x="39" y="435"/>
                </a:lnTo>
                <a:lnTo>
                  <a:pt x="25" y="428"/>
                </a:lnTo>
                <a:lnTo>
                  <a:pt x="12" y="416"/>
                </a:lnTo>
                <a:lnTo>
                  <a:pt x="31" y="416"/>
                </a:lnTo>
                <a:lnTo>
                  <a:pt x="47" y="416"/>
                </a:lnTo>
                <a:lnTo>
                  <a:pt x="58" y="417"/>
                </a:lnTo>
                <a:lnTo>
                  <a:pt x="67" y="417"/>
                </a:lnTo>
                <a:lnTo>
                  <a:pt x="74" y="417"/>
                </a:lnTo>
                <a:lnTo>
                  <a:pt x="79" y="417"/>
                </a:lnTo>
                <a:lnTo>
                  <a:pt x="82" y="417"/>
                </a:lnTo>
                <a:lnTo>
                  <a:pt x="85" y="416"/>
                </a:lnTo>
                <a:lnTo>
                  <a:pt x="73" y="412"/>
                </a:lnTo>
                <a:lnTo>
                  <a:pt x="61" y="409"/>
                </a:lnTo>
                <a:lnTo>
                  <a:pt x="48" y="407"/>
                </a:lnTo>
                <a:lnTo>
                  <a:pt x="35" y="406"/>
                </a:lnTo>
                <a:lnTo>
                  <a:pt x="24" y="402"/>
                </a:lnTo>
                <a:lnTo>
                  <a:pt x="13" y="398"/>
                </a:lnTo>
                <a:lnTo>
                  <a:pt x="4" y="390"/>
                </a:lnTo>
                <a:lnTo>
                  <a:pt x="0" y="37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76" name="AutoShape 28"/>
          <p:cNvSpPr>
            <a:spLocks noChangeArrowheads="1"/>
          </p:cNvSpPr>
          <p:nvPr/>
        </p:nvSpPr>
        <p:spPr bwMode="auto">
          <a:xfrm rot="1948159" flipH="1">
            <a:off x="4754563" y="457200"/>
            <a:ext cx="2438400" cy="1905000"/>
          </a:xfrm>
          <a:prstGeom prst="flowChartDelay">
            <a:avLst/>
          </a:prstGeom>
          <a:solidFill>
            <a:srgbClr val="969696"/>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7" name="Text Box 29"/>
          <p:cNvSpPr txBox="1">
            <a:spLocks noChangeArrowheads="1"/>
          </p:cNvSpPr>
          <p:nvPr/>
        </p:nvSpPr>
        <p:spPr bwMode="auto">
          <a:xfrm flipH="1">
            <a:off x="7350125" y="2351088"/>
            <a:ext cx="9763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a:r>
              <a:rPr lang="en-US" sz="2800" b="1">
                <a:solidFill>
                  <a:schemeClr val="bg2"/>
                </a:solidFill>
              </a:rPr>
              <a:t>Dust</a:t>
            </a:r>
          </a:p>
        </p:txBody>
      </p:sp>
      <p:sp>
        <p:nvSpPr>
          <p:cNvPr id="53278" name="AutoShape 30"/>
          <p:cNvSpPr>
            <a:spLocks noChangeArrowheads="1"/>
          </p:cNvSpPr>
          <p:nvPr/>
        </p:nvSpPr>
        <p:spPr bwMode="auto">
          <a:xfrm rot="18227139" flipH="1">
            <a:off x="4297363" y="609600"/>
            <a:ext cx="18288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543 w 21600"/>
              <a:gd name="T13" fmla="*/ 2543 h 21600"/>
              <a:gd name="T14" fmla="*/ 19057 w 21600"/>
              <a:gd name="T15" fmla="*/ 19057 h 21600"/>
            </a:gdLst>
            <a:ahLst/>
            <a:cxnLst>
              <a:cxn ang="T8">
                <a:pos x="T0" y="T1"/>
              </a:cxn>
              <a:cxn ang="T9">
                <a:pos x="T2" y="T3"/>
              </a:cxn>
              <a:cxn ang="T10">
                <a:pos x="T4" y="T5"/>
              </a:cxn>
              <a:cxn ang="T11">
                <a:pos x="T6" y="T7"/>
              </a:cxn>
            </a:cxnLst>
            <a:rect l="T12" t="T13" r="T14" b="T15"/>
            <a:pathLst>
              <a:path w="21600" h="21600">
                <a:moveTo>
                  <a:pt x="0" y="0"/>
                </a:moveTo>
                <a:lnTo>
                  <a:pt x="1485" y="21600"/>
                </a:lnTo>
                <a:lnTo>
                  <a:pt x="20115" y="21600"/>
                </a:lnTo>
                <a:lnTo>
                  <a:pt x="21600" y="0"/>
                </a:lnTo>
                <a:lnTo>
                  <a:pt x="0" y="0"/>
                </a:lnTo>
                <a:close/>
              </a:path>
            </a:pathLst>
          </a:custGeom>
          <a:solidFill>
            <a:srgbClr val="969696"/>
          </a:solidFill>
          <a:ln w="762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9" name="Rectangle 31"/>
          <p:cNvSpPr>
            <a:spLocks noChangeArrowheads="1"/>
          </p:cNvSpPr>
          <p:nvPr/>
        </p:nvSpPr>
        <p:spPr bwMode="auto">
          <a:xfrm rot="18116818" flipH="1">
            <a:off x="6456363" y="1879600"/>
            <a:ext cx="533400" cy="127000"/>
          </a:xfrm>
          <a:prstGeom prst="rect">
            <a:avLst/>
          </a:prstGeom>
          <a:solidFill>
            <a:srgbClr val="777777"/>
          </a:solidFill>
          <a:ln w="762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10" name="Rectangle 2"/>
          <p:cNvSpPr>
            <a:spLocks noGrp="1" noChangeArrowheads="1"/>
          </p:cNvSpPr>
          <p:nvPr>
            <p:ph type="title"/>
          </p:nvPr>
        </p:nvSpPr>
        <p:spPr>
          <a:xfrm>
            <a:off x="-228600" y="-76200"/>
            <a:ext cx="9525000" cy="1143000"/>
          </a:xfrm>
        </p:spPr>
        <p:txBody>
          <a:bodyPr/>
          <a:lstStyle/>
          <a:p>
            <a:pPr eaLnBrk="1" hangingPunct="1">
              <a:defRPr/>
            </a:pPr>
            <a:r>
              <a:rPr lang="en-US" sz="4000" b="1" smtClean="0">
                <a:effectLst>
                  <a:outerShdw blurRad="38100" dist="38100" dir="2700000" algn="tl">
                    <a:srgbClr val="000000"/>
                  </a:outerShdw>
                </a:effectLst>
              </a:rPr>
              <a:t>Ignition Control</a:t>
            </a:r>
          </a:p>
        </p:txBody>
      </p:sp>
    </p:spTree>
  </p:cSld>
  <p:clrMapOvr>
    <a:masterClrMapping/>
  </p:clrMapOvr>
  <p:transition>
    <p:pu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730C179-CD2D-4917-8ECD-9D0621D28B96}" type="slidenum">
              <a:rPr lang="en-US" smtClean="0"/>
              <a:pPr/>
              <a:t>54</a:t>
            </a:fld>
            <a:endParaRPr lang="en-US" smtClean="0"/>
          </a:p>
        </p:txBody>
      </p:sp>
      <p:sp>
        <p:nvSpPr>
          <p:cNvPr id="249858" name="Rectangle 2"/>
          <p:cNvSpPr>
            <a:spLocks noGrp="1" noChangeArrowheads="1"/>
          </p:cNvSpPr>
          <p:nvPr>
            <p:ph type="title"/>
          </p:nvPr>
        </p:nvSpPr>
        <p:spPr>
          <a:xfrm>
            <a:off x="-228600" y="0"/>
            <a:ext cx="9525000" cy="1143000"/>
          </a:xfrm>
        </p:spPr>
        <p:txBody>
          <a:bodyPr/>
          <a:lstStyle/>
          <a:p>
            <a:pPr eaLnBrk="1" hangingPunct="1">
              <a:defRPr/>
            </a:pPr>
            <a:r>
              <a:rPr lang="en-US" sz="4400" b="1" smtClean="0">
                <a:effectLst>
                  <a:outerShdw blurRad="38100" dist="38100" dir="2700000" algn="tl">
                    <a:srgbClr val="000000"/>
                  </a:outerShdw>
                </a:effectLst>
              </a:rPr>
              <a:t>Ignition Control</a:t>
            </a:r>
          </a:p>
        </p:txBody>
      </p:sp>
      <p:sp>
        <p:nvSpPr>
          <p:cNvPr id="54276" name="Rectangle 3"/>
          <p:cNvSpPr>
            <a:spLocks noGrp="1" noChangeArrowheads="1"/>
          </p:cNvSpPr>
          <p:nvPr>
            <p:ph type="body" idx="1"/>
          </p:nvPr>
        </p:nvSpPr>
        <p:spPr>
          <a:xfrm>
            <a:off x="228600" y="1676400"/>
            <a:ext cx="3962400" cy="4724400"/>
          </a:xfrm>
        </p:spPr>
        <p:txBody>
          <a:bodyPr/>
          <a:lstStyle/>
          <a:p>
            <a:pPr marL="114300" indent="-114300" eaLnBrk="1" hangingPunct="1">
              <a:spcBef>
                <a:spcPct val="0"/>
              </a:spcBef>
              <a:buFontTx/>
              <a:buNone/>
            </a:pPr>
            <a:r>
              <a:rPr lang="en-US" sz="2800" smtClean="0">
                <a:latin typeface="Arial Black" pitchFamily="34" charset="0"/>
              </a:rPr>
              <a:t>Intermediate bulk containers (IBC)</a:t>
            </a:r>
            <a:r>
              <a:rPr lang="en-US" sz="2400" smtClean="0">
                <a:latin typeface="Arial Black" pitchFamily="34" charset="0"/>
              </a:rPr>
              <a:t> </a:t>
            </a:r>
          </a:p>
          <a:p>
            <a:pPr marL="114300" indent="-114300" eaLnBrk="1" hangingPunct="1">
              <a:spcBef>
                <a:spcPct val="0"/>
              </a:spcBef>
              <a:buFontTx/>
              <a:buNone/>
            </a:pPr>
            <a:r>
              <a:rPr lang="en-US" sz="2800" b="1" smtClean="0">
                <a:solidFill>
                  <a:schemeClr val="tx1"/>
                </a:solidFill>
                <a:latin typeface="Arial Black" pitchFamily="34" charset="0"/>
              </a:rPr>
              <a:t>Manual additions</a:t>
            </a:r>
            <a:r>
              <a:rPr lang="en-US" sz="2800" smtClean="0"/>
              <a:t> into a vessel containing flammable vapors through an open port or man-way are permitted in </a:t>
            </a:r>
            <a:r>
              <a:rPr lang="en-US" sz="2800" b="1" smtClean="0">
                <a:solidFill>
                  <a:schemeClr val="tx2"/>
                </a:solidFill>
                <a:latin typeface="Arial Black" pitchFamily="34" charset="0"/>
              </a:rPr>
              <a:t>50 lb. batches or less</a:t>
            </a:r>
            <a:r>
              <a:rPr lang="en-US" sz="2800" b="1" smtClean="0">
                <a:solidFill>
                  <a:schemeClr val="tx2"/>
                </a:solidFill>
              </a:rPr>
              <a:t> </a:t>
            </a:r>
            <a:r>
              <a:rPr lang="en-US" sz="2400" smtClean="0">
                <a:latin typeface="Arial Black" pitchFamily="34" charset="0"/>
              </a:rPr>
              <a:t>NFPA</a:t>
            </a:r>
            <a:r>
              <a:rPr lang="en-US" sz="2000" smtClean="0">
                <a:latin typeface="Arial Black" pitchFamily="34" charset="0"/>
              </a:rPr>
              <a:t> </a:t>
            </a:r>
            <a:r>
              <a:rPr lang="en-US" sz="2400" smtClean="0">
                <a:latin typeface="Arial Black" pitchFamily="34" charset="0"/>
              </a:rPr>
              <a:t>654</a:t>
            </a:r>
            <a:r>
              <a:rPr lang="en-US" sz="2000" smtClean="0">
                <a:latin typeface="Arial Black" pitchFamily="34" charset="0"/>
              </a:rPr>
              <a:t> (9.3.3)</a:t>
            </a:r>
          </a:p>
          <a:p>
            <a:pPr marL="457200" lvl="1" indent="-228600" eaLnBrk="1" hangingPunct="1">
              <a:spcBef>
                <a:spcPct val="0"/>
              </a:spcBef>
            </a:pPr>
            <a:endParaRPr lang="en-US" sz="2000" b="1" smtClean="0">
              <a:solidFill>
                <a:schemeClr val="tx2"/>
              </a:solidFill>
            </a:endParaRPr>
          </a:p>
        </p:txBody>
      </p:sp>
      <p:sp>
        <p:nvSpPr>
          <p:cNvPr id="54277" name="Text Box 5"/>
          <p:cNvSpPr txBox="1">
            <a:spLocks noChangeArrowheads="1"/>
          </p:cNvSpPr>
          <p:nvPr/>
        </p:nvSpPr>
        <p:spPr bwMode="auto">
          <a:xfrm>
            <a:off x="5410200" y="2224088"/>
            <a:ext cx="18224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latin typeface="Arial Black" pitchFamily="34" charset="0"/>
              </a:rPr>
              <a:t>&lt; 50 lbs.</a:t>
            </a:r>
          </a:p>
        </p:txBody>
      </p:sp>
      <p:grpSp>
        <p:nvGrpSpPr>
          <p:cNvPr id="54278" name="Group 6"/>
          <p:cNvGrpSpPr>
            <a:grpSpLocks/>
          </p:cNvGrpSpPr>
          <p:nvPr/>
        </p:nvGrpSpPr>
        <p:grpSpPr bwMode="auto">
          <a:xfrm>
            <a:off x="3886200" y="3063875"/>
            <a:ext cx="5257800" cy="3794125"/>
            <a:chOff x="564" y="996"/>
            <a:chExt cx="5172" cy="3468"/>
          </a:xfrm>
        </p:grpSpPr>
        <p:grpSp>
          <p:nvGrpSpPr>
            <p:cNvPr id="54323" name="Group 7"/>
            <p:cNvGrpSpPr>
              <a:grpSpLocks/>
            </p:cNvGrpSpPr>
            <p:nvPr/>
          </p:nvGrpSpPr>
          <p:grpSpPr bwMode="auto">
            <a:xfrm>
              <a:off x="1812" y="996"/>
              <a:ext cx="2688" cy="3468"/>
              <a:chOff x="1812" y="996"/>
              <a:chExt cx="2688" cy="3468"/>
            </a:xfrm>
          </p:grpSpPr>
          <p:sp>
            <p:nvSpPr>
              <p:cNvPr id="54328" name="AutoShape 8"/>
              <p:cNvSpPr>
                <a:spLocks noChangeArrowheads="1"/>
              </p:cNvSpPr>
              <p:nvPr/>
            </p:nvSpPr>
            <p:spPr bwMode="auto">
              <a:xfrm>
                <a:off x="1812" y="1584"/>
                <a:ext cx="2688" cy="2880"/>
              </a:xfrm>
              <a:prstGeom prst="can">
                <a:avLst>
                  <a:gd name="adj" fmla="val 9449"/>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9" name="AutoShape 9"/>
              <p:cNvSpPr>
                <a:spLocks/>
              </p:cNvSpPr>
              <p:nvPr/>
            </p:nvSpPr>
            <p:spPr bwMode="auto">
              <a:xfrm rot="-5400000">
                <a:off x="3084" y="456"/>
                <a:ext cx="144" cy="2688"/>
              </a:xfrm>
              <a:prstGeom prst="leftBracket">
                <a:avLst>
                  <a:gd name="adj" fmla="val 933247"/>
                </a:avLst>
              </a:prstGeom>
              <a:solidFill>
                <a:schemeClr val="bg2"/>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0" name="AutoShape 10"/>
              <p:cNvSpPr>
                <a:spLocks/>
              </p:cNvSpPr>
              <p:nvPr/>
            </p:nvSpPr>
            <p:spPr bwMode="auto">
              <a:xfrm rot="-5400000">
                <a:off x="3084" y="1008"/>
                <a:ext cx="144" cy="2688"/>
              </a:xfrm>
              <a:prstGeom prst="leftBracket">
                <a:avLst>
                  <a:gd name="adj" fmla="val 933247"/>
                </a:avLst>
              </a:prstGeom>
              <a:solidFill>
                <a:schemeClr val="bg2"/>
              </a:solidFill>
              <a:ln w="317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1" name="AutoShape 11"/>
              <p:cNvSpPr>
                <a:spLocks/>
              </p:cNvSpPr>
              <p:nvPr/>
            </p:nvSpPr>
            <p:spPr bwMode="auto">
              <a:xfrm rot="-5400000">
                <a:off x="3084" y="1734"/>
                <a:ext cx="144" cy="2688"/>
              </a:xfrm>
              <a:prstGeom prst="leftBracket">
                <a:avLst>
                  <a:gd name="adj" fmla="val 933247"/>
                </a:avLst>
              </a:prstGeom>
              <a:solidFill>
                <a:schemeClr val="bg2"/>
              </a:solidFill>
              <a:ln w="317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2" name="AutoShape 12"/>
              <p:cNvSpPr>
                <a:spLocks/>
              </p:cNvSpPr>
              <p:nvPr/>
            </p:nvSpPr>
            <p:spPr bwMode="auto">
              <a:xfrm rot="-5400000">
                <a:off x="3084" y="2460"/>
                <a:ext cx="144" cy="2688"/>
              </a:xfrm>
              <a:prstGeom prst="leftBracket">
                <a:avLst>
                  <a:gd name="adj" fmla="val 933247"/>
                </a:avLst>
              </a:prstGeom>
              <a:solidFill>
                <a:schemeClr val="bg2"/>
              </a:solidFill>
              <a:ln w="317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3" name="AutoShape 13"/>
              <p:cNvSpPr>
                <a:spLocks noChangeArrowheads="1"/>
              </p:cNvSpPr>
              <p:nvPr/>
            </p:nvSpPr>
            <p:spPr bwMode="auto">
              <a:xfrm>
                <a:off x="2325" y="1008"/>
                <a:ext cx="1671" cy="765"/>
              </a:xfrm>
              <a:prstGeom prst="can">
                <a:avLst>
                  <a:gd name="adj" fmla="val 25000"/>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4" name="Oval 14"/>
              <p:cNvSpPr>
                <a:spLocks noChangeArrowheads="1"/>
              </p:cNvSpPr>
              <p:nvPr/>
            </p:nvSpPr>
            <p:spPr bwMode="auto">
              <a:xfrm>
                <a:off x="2325" y="996"/>
                <a:ext cx="1671" cy="21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5" name="AutoShape 15"/>
              <p:cNvSpPr>
                <a:spLocks/>
              </p:cNvSpPr>
              <p:nvPr/>
            </p:nvSpPr>
            <p:spPr bwMode="auto">
              <a:xfrm rot="-5400000">
                <a:off x="3084" y="501"/>
                <a:ext cx="144" cy="1662"/>
              </a:xfrm>
              <a:prstGeom prst="leftBracket">
                <a:avLst>
                  <a:gd name="adj" fmla="val 577030"/>
                </a:avLst>
              </a:prstGeom>
              <a:solidFill>
                <a:schemeClr val="bg2"/>
              </a:solidFill>
              <a:ln w="317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6" name="AutoShape 16"/>
              <p:cNvSpPr>
                <a:spLocks/>
              </p:cNvSpPr>
              <p:nvPr/>
            </p:nvSpPr>
            <p:spPr bwMode="auto">
              <a:xfrm rot="-5400000">
                <a:off x="3075" y="729"/>
                <a:ext cx="144" cy="1662"/>
              </a:xfrm>
              <a:prstGeom prst="leftBracket">
                <a:avLst>
                  <a:gd name="adj" fmla="val 577030"/>
                </a:avLst>
              </a:prstGeom>
              <a:solidFill>
                <a:schemeClr val="bg2"/>
              </a:solidFill>
              <a:ln w="317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324" name="Group 17"/>
            <p:cNvGrpSpPr>
              <a:grpSpLocks/>
            </p:cNvGrpSpPr>
            <p:nvPr/>
          </p:nvGrpSpPr>
          <p:grpSpPr bwMode="auto">
            <a:xfrm>
              <a:off x="564" y="1968"/>
              <a:ext cx="5172" cy="192"/>
              <a:chOff x="564" y="1968"/>
              <a:chExt cx="5172" cy="192"/>
            </a:xfrm>
          </p:grpSpPr>
          <p:sp>
            <p:nvSpPr>
              <p:cNvPr id="54325" name="Line 18"/>
              <p:cNvSpPr>
                <a:spLocks noChangeShapeType="1"/>
              </p:cNvSpPr>
              <p:nvPr/>
            </p:nvSpPr>
            <p:spPr bwMode="auto">
              <a:xfrm>
                <a:off x="564" y="1992"/>
                <a:ext cx="1104" cy="0"/>
              </a:xfrm>
              <a:prstGeom prst="line">
                <a:avLst/>
              </a:prstGeom>
              <a:noFill/>
              <a:ln w="5715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6" name="Line 19"/>
              <p:cNvSpPr>
                <a:spLocks noChangeShapeType="1"/>
              </p:cNvSpPr>
              <p:nvPr/>
            </p:nvSpPr>
            <p:spPr bwMode="auto">
              <a:xfrm>
                <a:off x="4632" y="1992"/>
                <a:ext cx="1104" cy="0"/>
              </a:xfrm>
              <a:prstGeom prst="line">
                <a:avLst/>
              </a:prstGeom>
              <a:noFill/>
              <a:ln w="57150">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7" name="AutoShape 20"/>
              <p:cNvSpPr>
                <a:spLocks/>
              </p:cNvSpPr>
              <p:nvPr/>
            </p:nvSpPr>
            <p:spPr bwMode="auto">
              <a:xfrm rot="-5400000">
                <a:off x="3072" y="576"/>
                <a:ext cx="192" cy="2976"/>
              </a:xfrm>
              <a:prstGeom prst="leftBracket">
                <a:avLst>
                  <a:gd name="adj" fmla="val 775000"/>
                </a:avLst>
              </a:prstGeom>
              <a:noFill/>
              <a:ln w="5715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4279" name="WordArt 21"/>
          <p:cNvSpPr>
            <a:spLocks noChangeArrowheads="1" noChangeShapeType="1" noTextEdit="1"/>
          </p:cNvSpPr>
          <p:nvPr/>
        </p:nvSpPr>
        <p:spPr bwMode="auto">
          <a:xfrm>
            <a:off x="5435600" y="4645025"/>
            <a:ext cx="2286000" cy="1752600"/>
          </a:xfrm>
          <a:prstGeom prst="rect">
            <a:avLst/>
          </a:prstGeom>
        </p:spPr>
        <p:txBody>
          <a:bodyPr wrap="none" fromWordArt="1">
            <a:prstTxWarp prst="textCanDown">
              <a:avLst>
                <a:gd name="adj" fmla="val 7245"/>
              </a:avLst>
            </a:prstTxWarp>
          </a:bodyPr>
          <a:lstStyle/>
          <a:p>
            <a:pPr algn="ctr"/>
            <a:r>
              <a:rPr lang="en-US" sz="3600" kern="10">
                <a:ln w="9525">
                  <a:solidFill>
                    <a:srgbClr val="0000FF"/>
                  </a:solidFill>
                  <a:round/>
                  <a:headEnd/>
                  <a:tailEnd/>
                </a:ln>
                <a:solidFill>
                  <a:srgbClr val="0000FF"/>
                </a:solidFill>
                <a:latin typeface="Arial"/>
                <a:cs typeface="Arial"/>
              </a:rPr>
              <a:t>Vessel </a:t>
            </a:r>
          </a:p>
          <a:p>
            <a:pPr algn="ctr"/>
            <a:r>
              <a:rPr lang="en-US" sz="3600" kern="10">
                <a:ln w="9525">
                  <a:solidFill>
                    <a:srgbClr val="0000FF"/>
                  </a:solidFill>
                  <a:round/>
                  <a:headEnd/>
                  <a:tailEnd/>
                </a:ln>
                <a:solidFill>
                  <a:srgbClr val="0000FF"/>
                </a:solidFill>
                <a:latin typeface="Arial"/>
                <a:cs typeface="Arial"/>
              </a:rPr>
              <a:t>With</a:t>
            </a:r>
          </a:p>
          <a:p>
            <a:pPr algn="ctr"/>
            <a:r>
              <a:rPr lang="en-US" sz="3600" kern="10">
                <a:ln w="9525">
                  <a:solidFill>
                    <a:srgbClr val="0000FF"/>
                  </a:solidFill>
                  <a:round/>
                  <a:headEnd/>
                  <a:tailEnd/>
                </a:ln>
                <a:solidFill>
                  <a:srgbClr val="0000FF"/>
                </a:solidFill>
                <a:latin typeface="Arial"/>
                <a:cs typeface="Arial"/>
              </a:rPr>
              <a:t>Flammable</a:t>
            </a:r>
          </a:p>
          <a:p>
            <a:pPr algn="ctr"/>
            <a:r>
              <a:rPr lang="en-US" sz="3600" kern="10">
                <a:ln w="9525">
                  <a:solidFill>
                    <a:srgbClr val="0000FF"/>
                  </a:solidFill>
                  <a:round/>
                  <a:headEnd/>
                  <a:tailEnd/>
                </a:ln>
                <a:solidFill>
                  <a:srgbClr val="0000FF"/>
                </a:solidFill>
                <a:latin typeface="Arial"/>
                <a:cs typeface="Arial"/>
              </a:rPr>
              <a:t>mixture</a:t>
            </a:r>
          </a:p>
          <a:p>
            <a:pPr algn="ctr"/>
            <a:endParaRPr lang="en-US" sz="3600" kern="10">
              <a:ln w="9525">
                <a:solidFill>
                  <a:srgbClr val="0000FF"/>
                </a:solidFill>
                <a:round/>
                <a:headEnd/>
                <a:tailEnd/>
              </a:ln>
              <a:solidFill>
                <a:srgbClr val="0000FF"/>
              </a:solidFill>
              <a:latin typeface="Arial"/>
              <a:cs typeface="Arial"/>
            </a:endParaRPr>
          </a:p>
        </p:txBody>
      </p:sp>
      <p:grpSp>
        <p:nvGrpSpPr>
          <p:cNvPr id="54280" name="Group 22"/>
          <p:cNvGrpSpPr>
            <a:grpSpLocks/>
          </p:cNvGrpSpPr>
          <p:nvPr/>
        </p:nvGrpSpPr>
        <p:grpSpPr bwMode="auto">
          <a:xfrm>
            <a:off x="4876800" y="2286000"/>
            <a:ext cx="1119188" cy="2133600"/>
            <a:chOff x="2784" y="384"/>
            <a:chExt cx="1536" cy="2928"/>
          </a:xfrm>
        </p:grpSpPr>
        <p:sp>
          <p:nvSpPr>
            <p:cNvPr id="54281" name="Freeform 23"/>
            <p:cNvSpPr>
              <a:spLocks/>
            </p:cNvSpPr>
            <p:nvPr/>
          </p:nvSpPr>
          <p:spPr bwMode="auto">
            <a:xfrm rot="873196">
              <a:off x="3714" y="1315"/>
              <a:ext cx="541" cy="422"/>
            </a:xfrm>
            <a:custGeom>
              <a:avLst/>
              <a:gdLst>
                <a:gd name="T0" fmla="*/ 0 w 3063"/>
                <a:gd name="T1" fmla="*/ 0 h 2872"/>
                <a:gd name="T2" fmla="*/ 0 w 3063"/>
                <a:gd name="T3" fmla="*/ 0 h 2872"/>
                <a:gd name="T4" fmla="*/ 0 w 3063"/>
                <a:gd name="T5" fmla="*/ 0 h 2872"/>
                <a:gd name="T6" fmla="*/ 0 w 3063"/>
                <a:gd name="T7" fmla="*/ 0 h 2872"/>
                <a:gd name="T8" fmla="*/ 0 w 3063"/>
                <a:gd name="T9" fmla="*/ 0 h 2872"/>
                <a:gd name="T10" fmla="*/ 0 w 3063"/>
                <a:gd name="T11" fmla="*/ 0 h 2872"/>
                <a:gd name="T12" fmla="*/ 0 w 3063"/>
                <a:gd name="T13" fmla="*/ 0 h 2872"/>
                <a:gd name="T14" fmla="*/ 0 w 3063"/>
                <a:gd name="T15" fmla="*/ 0 h 2872"/>
                <a:gd name="T16" fmla="*/ 0 w 3063"/>
                <a:gd name="T17" fmla="*/ 0 h 2872"/>
                <a:gd name="T18" fmla="*/ 0 w 3063"/>
                <a:gd name="T19" fmla="*/ 0 h 2872"/>
                <a:gd name="T20" fmla="*/ 0 w 3063"/>
                <a:gd name="T21" fmla="*/ 0 h 2872"/>
                <a:gd name="T22" fmla="*/ 0 w 3063"/>
                <a:gd name="T23" fmla="*/ 0 h 2872"/>
                <a:gd name="T24" fmla="*/ 0 w 3063"/>
                <a:gd name="T25" fmla="*/ 0 h 2872"/>
                <a:gd name="T26" fmla="*/ 0 w 3063"/>
                <a:gd name="T27" fmla="*/ 0 h 2872"/>
                <a:gd name="T28" fmla="*/ 0 w 3063"/>
                <a:gd name="T29" fmla="*/ 0 h 2872"/>
                <a:gd name="T30" fmla="*/ 0 w 3063"/>
                <a:gd name="T31" fmla="*/ 0 h 2872"/>
                <a:gd name="T32" fmla="*/ 0 w 3063"/>
                <a:gd name="T33" fmla="*/ 0 h 2872"/>
                <a:gd name="T34" fmla="*/ 0 w 3063"/>
                <a:gd name="T35" fmla="*/ 0 h 2872"/>
                <a:gd name="T36" fmla="*/ 0 w 3063"/>
                <a:gd name="T37" fmla="*/ 0 h 2872"/>
                <a:gd name="T38" fmla="*/ 0 w 3063"/>
                <a:gd name="T39" fmla="*/ 0 h 2872"/>
                <a:gd name="T40" fmla="*/ 0 w 3063"/>
                <a:gd name="T41" fmla="*/ 0 h 2872"/>
                <a:gd name="T42" fmla="*/ 0 w 3063"/>
                <a:gd name="T43" fmla="*/ 0 h 2872"/>
                <a:gd name="T44" fmla="*/ 0 w 3063"/>
                <a:gd name="T45" fmla="*/ 0 h 2872"/>
                <a:gd name="T46" fmla="*/ 0 w 3063"/>
                <a:gd name="T47" fmla="*/ 0 h 2872"/>
                <a:gd name="T48" fmla="*/ 0 w 3063"/>
                <a:gd name="T49" fmla="*/ 0 h 2872"/>
                <a:gd name="T50" fmla="*/ 0 w 3063"/>
                <a:gd name="T51" fmla="*/ 0 h 2872"/>
                <a:gd name="T52" fmla="*/ 0 w 3063"/>
                <a:gd name="T53" fmla="*/ 0 h 2872"/>
                <a:gd name="T54" fmla="*/ 0 w 3063"/>
                <a:gd name="T55" fmla="*/ 0 h 2872"/>
                <a:gd name="T56" fmla="*/ 0 w 3063"/>
                <a:gd name="T57" fmla="*/ 0 h 2872"/>
                <a:gd name="T58" fmla="*/ 0 w 3063"/>
                <a:gd name="T59" fmla="*/ 0 h 2872"/>
                <a:gd name="T60" fmla="*/ 0 w 3063"/>
                <a:gd name="T61" fmla="*/ 0 h 2872"/>
                <a:gd name="T62" fmla="*/ 0 w 3063"/>
                <a:gd name="T63" fmla="*/ 0 h 2872"/>
                <a:gd name="T64" fmla="*/ 0 w 3063"/>
                <a:gd name="T65" fmla="*/ 0 h 2872"/>
                <a:gd name="T66" fmla="*/ 0 w 3063"/>
                <a:gd name="T67" fmla="*/ 0 h 2872"/>
                <a:gd name="T68" fmla="*/ 0 w 3063"/>
                <a:gd name="T69" fmla="*/ 0 h 2872"/>
                <a:gd name="T70" fmla="*/ 0 w 3063"/>
                <a:gd name="T71" fmla="*/ 0 h 2872"/>
                <a:gd name="T72" fmla="*/ 0 w 3063"/>
                <a:gd name="T73" fmla="*/ 0 h 2872"/>
                <a:gd name="T74" fmla="*/ 0 w 3063"/>
                <a:gd name="T75" fmla="*/ 0 h 2872"/>
                <a:gd name="T76" fmla="*/ 0 w 3063"/>
                <a:gd name="T77" fmla="*/ 0 h 2872"/>
                <a:gd name="T78" fmla="*/ 0 w 3063"/>
                <a:gd name="T79" fmla="*/ 0 h 2872"/>
                <a:gd name="T80" fmla="*/ 0 w 3063"/>
                <a:gd name="T81" fmla="*/ 0 h 2872"/>
                <a:gd name="T82" fmla="*/ 0 w 3063"/>
                <a:gd name="T83" fmla="*/ 0 h 2872"/>
                <a:gd name="T84" fmla="*/ 0 w 3063"/>
                <a:gd name="T85" fmla="*/ 0 h 2872"/>
                <a:gd name="T86" fmla="*/ 0 w 3063"/>
                <a:gd name="T87" fmla="*/ 0 h 2872"/>
                <a:gd name="T88" fmla="*/ 0 w 3063"/>
                <a:gd name="T89" fmla="*/ 0 h 2872"/>
                <a:gd name="T90" fmla="*/ 1 w 3063"/>
                <a:gd name="T91" fmla="*/ 0 h 2872"/>
                <a:gd name="T92" fmla="*/ 1 w 3063"/>
                <a:gd name="T93" fmla="*/ 0 h 2872"/>
                <a:gd name="T94" fmla="*/ 1 w 3063"/>
                <a:gd name="T95" fmla="*/ 0 h 2872"/>
                <a:gd name="T96" fmla="*/ 1 w 3063"/>
                <a:gd name="T97" fmla="*/ 0 h 2872"/>
                <a:gd name="T98" fmla="*/ 1 w 3063"/>
                <a:gd name="T99" fmla="*/ 0 h 2872"/>
                <a:gd name="T100" fmla="*/ 1 w 3063"/>
                <a:gd name="T101" fmla="*/ 0 h 2872"/>
                <a:gd name="T102" fmla="*/ 1 w 3063"/>
                <a:gd name="T103" fmla="*/ 0 h 2872"/>
                <a:gd name="T104" fmla="*/ 1 w 3063"/>
                <a:gd name="T105" fmla="*/ 0 h 2872"/>
                <a:gd name="T106" fmla="*/ 1 w 3063"/>
                <a:gd name="T107" fmla="*/ 0 h 2872"/>
                <a:gd name="T108" fmla="*/ 1 w 3063"/>
                <a:gd name="T109" fmla="*/ 0 h 2872"/>
                <a:gd name="T110" fmla="*/ 1 w 3063"/>
                <a:gd name="T111" fmla="*/ 0 h 2872"/>
                <a:gd name="T112" fmla="*/ 1 w 3063"/>
                <a:gd name="T113" fmla="*/ 0 h 2872"/>
                <a:gd name="T114" fmla="*/ 1 w 3063"/>
                <a:gd name="T115" fmla="*/ 0 h 2872"/>
                <a:gd name="T116" fmla="*/ 1 w 3063"/>
                <a:gd name="T117" fmla="*/ 0 h 2872"/>
                <a:gd name="T118" fmla="*/ 1 w 3063"/>
                <a:gd name="T119" fmla="*/ 0 h 2872"/>
                <a:gd name="T120" fmla="*/ 1 w 3063"/>
                <a:gd name="T121" fmla="*/ 0 h 2872"/>
                <a:gd name="T122" fmla="*/ 0 w 3063"/>
                <a:gd name="T123" fmla="*/ 0 h 28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63" h="2872">
                  <a:moveTo>
                    <a:pt x="299" y="351"/>
                  </a:moveTo>
                  <a:lnTo>
                    <a:pt x="297" y="351"/>
                  </a:lnTo>
                  <a:lnTo>
                    <a:pt x="297" y="359"/>
                  </a:lnTo>
                  <a:lnTo>
                    <a:pt x="293" y="368"/>
                  </a:lnTo>
                  <a:lnTo>
                    <a:pt x="289" y="382"/>
                  </a:lnTo>
                  <a:lnTo>
                    <a:pt x="287" y="389"/>
                  </a:lnTo>
                  <a:lnTo>
                    <a:pt x="284" y="397"/>
                  </a:lnTo>
                  <a:lnTo>
                    <a:pt x="280" y="406"/>
                  </a:lnTo>
                  <a:lnTo>
                    <a:pt x="278" y="418"/>
                  </a:lnTo>
                  <a:lnTo>
                    <a:pt x="274" y="427"/>
                  </a:lnTo>
                  <a:lnTo>
                    <a:pt x="272" y="441"/>
                  </a:lnTo>
                  <a:lnTo>
                    <a:pt x="267" y="452"/>
                  </a:lnTo>
                  <a:lnTo>
                    <a:pt x="265" y="467"/>
                  </a:lnTo>
                  <a:lnTo>
                    <a:pt x="261" y="481"/>
                  </a:lnTo>
                  <a:lnTo>
                    <a:pt x="255" y="494"/>
                  </a:lnTo>
                  <a:lnTo>
                    <a:pt x="251" y="509"/>
                  </a:lnTo>
                  <a:lnTo>
                    <a:pt x="248" y="524"/>
                  </a:lnTo>
                  <a:lnTo>
                    <a:pt x="242" y="538"/>
                  </a:lnTo>
                  <a:lnTo>
                    <a:pt x="238" y="557"/>
                  </a:lnTo>
                  <a:lnTo>
                    <a:pt x="232" y="572"/>
                  </a:lnTo>
                  <a:lnTo>
                    <a:pt x="230" y="593"/>
                  </a:lnTo>
                  <a:lnTo>
                    <a:pt x="225" y="610"/>
                  </a:lnTo>
                  <a:lnTo>
                    <a:pt x="221" y="627"/>
                  </a:lnTo>
                  <a:lnTo>
                    <a:pt x="215" y="648"/>
                  </a:lnTo>
                  <a:lnTo>
                    <a:pt x="210" y="667"/>
                  </a:lnTo>
                  <a:lnTo>
                    <a:pt x="206" y="686"/>
                  </a:lnTo>
                  <a:lnTo>
                    <a:pt x="200" y="705"/>
                  </a:lnTo>
                  <a:lnTo>
                    <a:pt x="196" y="728"/>
                  </a:lnTo>
                  <a:lnTo>
                    <a:pt x="192" y="749"/>
                  </a:lnTo>
                  <a:lnTo>
                    <a:pt x="187" y="770"/>
                  </a:lnTo>
                  <a:lnTo>
                    <a:pt x="183" y="791"/>
                  </a:lnTo>
                  <a:lnTo>
                    <a:pt x="177" y="811"/>
                  </a:lnTo>
                  <a:lnTo>
                    <a:pt x="173" y="834"/>
                  </a:lnTo>
                  <a:lnTo>
                    <a:pt x="168" y="855"/>
                  </a:lnTo>
                  <a:lnTo>
                    <a:pt x="164" y="878"/>
                  </a:lnTo>
                  <a:lnTo>
                    <a:pt x="158" y="899"/>
                  </a:lnTo>
                  <a:lnTo>
                    <a:pt x="152" y="922"/>
                  </a:lnTo>
                  <a:lnTo>
                    <a:pt x="149" y="943"/>
                  </a:lnTo>
                  <a:lnTo>
                    <a:pt x="143" y="965"/>
                  </a:lnTo>
                  <a:lnTo>
                    <a:pt x="139" y="988"/>
                  </a:lnTo>
                  <a:lnTo>
                    <a:pt x="135" y="1013"/>
                  </a:lnTo>
                  <a:lnTo>
                    <a:pt x="132" y="1034"/>
                  </a:lnTo>
                  <a:lnTo>
                    <a:pt x="128" y="1057"/>
                  </a:lnTo>
                  <a:lnTo>
                    <a:pt x="124" y="1079"/>
                  </a:lnTo>
                  <a:lnTo>
                    <a:pt x="122" y="1104"/>
                  </a:lnTo>
                  <a:lnTo>
                    <a:pt x="118" y="1125"/>
                  </a:lnTo>
                  <a:lnTo>
                    <a:pt x="114" y="1146"/>
                  </a:lnTo>
                  <a:lnTo>
                    <a:pt x="111" y="1167"/>
                  </a:lnTo>
                  <a:lnTo>
                    <a:pt x="111" y="1190"/>
                  </a:lnTo>
                  <a:lnTo>
                    <a:pt x="107" y="1211"/>
                  </a:lnTo>
                  <a:lnTo>
                    <a:pt x="105" y="1232"/>
                  </a:lnTo>
                  <a:lnTo>
                    <a:pt x="101" y="1253"/>
                  </a:lnTo>
                  <a:lnTo>
                    <a:pt x="101" y="1275"/>
                  </a:lnTo>
                  <a:lnTo>
                    <a:pt x="99" y="1296"/>
                  </a:lnTo>
                  <a:lnTo>
                    <a:pt x="99" y="1317"/>
                  </a:lnTo>
                  <a:lnTo>
                    <a:pt x="99" y="1336"/>
                  </a:lnTo>
                  <a:lnTo>
                    <a:pt x="99" y="1357"/>
                  </a:lnTo>
                  <a:lnTo>
                    <a:pt x="97" y="1374"/>
                  </a:lnTo>
                  <a:lnTo>
                    <a:pt x="97" y="1395"/>
                  </a:lnTo>
                  <a:lnTo>
                    <a:pt x="99" y="1414"/>
                  </a:lnTo>
                  <a:lnTo>
                    <a:pt x="99" y="1433"/>
                  </a:lnTo>
                  <a:lnTo>
                    <a:pt x="103" y="1437"/>
                  </a:lnTo>
                  <a:lnTo>
                    <a:pt x="113" y="1446"/>
                  </a:lnTo>
                  <a:lnTo>
                    <a:pt x="120" y="1452"/>
                  </a:lnTo>
                  <a:lnTo>
                    <a:pt x="130" y="1462"/>
                  </a:lnTo>
                  <a:lnTo>
                    <a:pt x="139" y="1471"/>
                  </a:lnTo>
                  <a:lnTo>
                    <a:pt x="152" y="1483"/>
                  </a:lnTo>
                  <a:lnTo>
                    <a:pt x="158" y="1486"/>
                  </a:lnTo>
                  <a:lnTo>
                    <a:pt x="166" y="1492"/>
                  </a:lnTo>
                  <a:lnTo>
                    <a:pt x="171" y="1498"/>
                  </a:lnTo>
                  <a:lnTo>
                    <a:pt x="181" y="1505"/>
                  </a:lnTo>
                  <a:lnTo>
                    <a:pt x="187" y="1511"/>
                  </a:lnTo>
                  <a:lnTo>
                    <a:pt x="196" y="1521"/>
                  </a:lnTo>
                  <a:lnTo>
                    <a:pt x="204" y="1526"/>
                  </a:lnTo>
                  <a:lnTo>
                    <a:pt x="213" y="1534"/>
                  </a:lnTo>
                  <a:lnTo>
                    <a:pt x="221" y="1541"/>
                  </a:lnTo>
                  <a:lnTo>
                    <a:pt x="230" y="1549"/>
                  </a:lnTo>
                  <a:lnTo>
                    <a:pt x="238" y="1555"/>
                  </a:lnTo>
                  <a:lnTo>
                    <a:pt x="248" y="1564"/>
                  </a:lnTo>
                  <a:lnTo>
                    <a:pt x="257" y="1570"/>
                  </a:lnTo>
                  <a:lnTo>
                    <a:pt x="267" y="1580"/>
                  </a:lnTo>
                  <a:lnTo>
                    <a:pt x="276" y="1587"/>
                  </a:lnTo>
                  <a:lnTo>
                    <a:pt x="287" y="1597"/>
                  </a:lnTo>
                  <a:lnTo>
                    <a:pt x="297" y="1602"/>
                  </a:lnTo>
                  <a:lnTo>
                    <a:pt x="308" y="1610"/>
                  </a:lnTo>
                  <a:lnTo>
                    <a:pt x="318" y="1618"/>
                  </a:lnTo>
                  <a:lnTo>
                    <a:pt x="327" y="1625"/>
                  </a:lnTo>
                  <a:lnTo>
                    <a:pt x="337" y="1633"/>
                  </a:lnTo>
                  <a:lnTo>
                    <a:pt x="346" y="1640"/>
                  </a:lnTo>
                  <a:lnTo>
                    <a:pt x="356" y="1646"/>
                  </a:lnTo>
                  <a:lnTo>
                    <a:pt x="367" y="1654"/>
                  </a:lnTo>
                  <a:lnTo>
                    <a:pt x="377" y="1661"/>
                  </a:lnTo>
                  <a:lnTo>
                    <a:pt x="386" y="1667"/>
                  </a:lnTo>
                  <a:lnTo>
                    <a:pt x="398" y="1675"/>
                  </a:lnTo>
                  <a:lnTo>
                    <a:pt x="409" y="1682"/>
                  </a:lnTo>
                  <a:lnTo>
                    <a:pt x="419" y="1688"/>
                  </a:lnTo>
                  <a:lnTo>
                    <a:pt x="430" y="1695"/>
                  </a:lnTo>
                  <a:lnTo>
                    <a:pt x="440" y="1699"/>
                  </a:lnTo>
                  <a:lnTo>
                    <a:pt x="451" y="1709"/>
                  </a:lnTo>
                  <a:lnTo>
                    <a:pt x="460" y="1713"/>
                  </a:lnTo>
                  <a:lnTo>
                    <a:pt x="470" y="1718"/>
                  </a:lnTo>
                  <a:lnTo>
                    <a:pt x="479" y="1722"/>
                  </a:lnTo>
                  <a:lnTo>
                    <a:pt x="489" y="1730"/>
                  </a:lnTo>
                  <a:lnTo>
                    <a:pt x="498" y="1732"/>
                  </a:lnTo>
                  <a:lnTo>
                    <a:pt x="508" y="1737"/>
                  </a:lnTo>
                  <a:lnTo>
                    <a:pt x="519" y="1743"/>
                  </a:lnTo>
                  <a:lnTo>
                    <a:pt x="529" y="1747"/>
                  </a:lnTo>
                  <a:lnTo>
                    <a:pt x="536" y="1749"/>
                  </a:lnTo>
                  <a:lnTo>
                    <a:pt x="546" y="1753"/>
                  </a:lnTo>
                  <a:lnTo>
                    <a:pt x="554" y="1754"/>
                  </a:lnTo>
                  <a:lnTo>
                    <a:pt x="563" y="1758"/>
                  </a:lnTo>
                  <a:lnTo>
                    <a:pt x="580" y="1762"/>
                  </a:lnTo>
                  <a:lnTo>
                    <a:pt x="597" y="1766"/>
                  </a:lnTo>
                  <a:lnTo>
                    <a:pt x="316" y="2450"/>
                  </a:lnTo>
                  <a:lnTo>
                    <a:pt x="33" y="2344"/>
                  </a:lnTo>
                  <a:lnTo>
                    <a:pt x="232" y="2682"/>
                  </a:lnTo>
                  <a:lnTo>
                    <a:pt x="0" y="2872"/>
                  </a:lnTo>
                  <a:lnTo>
                    <a:pt x="601" y="2728"/>
                  </a:lnTo>
                  <a:lnTo>
                    <a:pt x="605" y="2728"/>
                  </a:lnTo>
                  <a:lnTo>
                    <a:pt x="609" y="2728"/>
                  </a:lnTo>
                  <a:lnTo>
                    <a:pt x="618" y="2732"/>
                  </a:lnTo>
                  <a:lnTo>
                    <a:pt x="628" y="2732"/>
                  </a:lnTo>
                  <a:lnTo>
                    <a:pt x="641" y="2735"/>
                  </a:lnTo>
                  <a:lnTo>
                    <a:pt x="652" y="2737"/>
                  </a:lnTo>
                  <a:lnTo>
                    <a:pt x="671" y="2739"/>
                  </a:lnTo>
                  <a:lnTo>
                    <a:pt x="687" y="2741"/>
                  </a:lnTo>
                  <a:lnTo>
                    <a:pt x="708" y="2745"/>
                  </a:lnTo>
                  <a:lnTo>
                    <a:pt x="727" y="2749"/>
                  </a:lnTo>
                  <a:lnTo>
                    <a:pt x="751" y="2753"/>
                  </a:lnTo>
                  <a:lnTo>
                    <a:pt x="774" y="2758"/>
                  </a:lnTo>
                  <a:lnTo>
                    <a:pt x="801" y="2762"/>
                  </a:lnTo>
                  <a:lnTo>
                    <a:pt x="829" y="2768"/>
                  </a:lnTo>
                  <a:lnTo>
                    <a:pt x="858" y="2772"/>
                  </a:lnTo>
                  <a:lnTo>
                    <a:pt x="886" y="2777"/>
                  </a:lnTo>
                  <a:lnTo>
                    <a:pt x="917" y="2783"/>
                  </a:lnTo>
                  <a:lnTo>
                    <a:pt x="951" y="2787"/>
                  </a:lnTo>
                  <a:lnTo>
                    <a:pt x="983" y="2792"/>
                  </a:lnTo>
                  <a:lnTo>
                    <a:pt x="1017" y="2796"/>
                  </a:lnTo>
                  <a:lnTo>
                    <a:pt x="1054" y="2802"/>
                  </a:lnTo>
                  <a:lnTo>
                    <a:pt x="1090" y="2806"/>
                  </a:lnTo>
                  <a:lnTo>
                    <a:pt x="1128" y="2813"/>
                  </a:lnTo>
                  <a:lnTo>
                    <a:pt x="1166" y="2817"/>
                  </a:lnTo>
                  <a:lnTo>
                    <a:pt x="1206" y="2821"/>
                  </a:lnTo>
                  <a:lnTo>
                    <a:pt x="1244" y="2827"/>
                  </a:lnTo>
                  <a:lnTo>
                    <a:pt x="1284" y="2831"/>
                  </a:lnTo>
                  <a:lnTo>
                    <a:pt x="1325" y="2836"/>
                  </a:lnTo>
                  <a:lnTo>
                    <a:pt x="1367" y="2840"/>
                  </a:lnTo>
                  <a:lnTo>
                    <a:pt x="1407" y="2846"/>
                  </a:lnTo>
                  <a:lnTo>
                    <a:pt x="1451" y="2850"/>
                  </a:lnTo>
                  <a:lnTo>
                    <a:pt x="1493" y="2851"/>
                  </a:lnTo>
                  <a:lnTo>
                    <a:pt x="1535" y="2855"/>
                  </a:lnTo>
                  <a:lnTo>
                    <a:pt x="1576" y="2859"/>
                  </a:lnTo>
                  <a:lnTo>
                    <a:pt x="1620" y="2861"/>
                  </a:lnTo>
                  <a:lnTo>
                    <a:pt x="1660" y="2863"/>
                  </a:lnTo>
                  <a:lnTo>
                    <a:pt x="1704" y="2865"/>
                  </a:lnTo>
                  <a:lnTo>
                    <a:pt x="1746" y="2867"/>
                  </a:lnTo>
                  <a:lnTo>
                    <a:pt x="1789" y="2870"/>
                  </a:lnTo>
                  <a:lnTo>
                    <a:pt x="1829" y="2870"/>
                  </a:lnTo>
                  <a:lnTo>
                    <a:pt x="1871" y="2872"/>
                  </a:lnTo>
                  <a:lnTo>
                    <a:pt x="1913" y="2872"/>
                  </a:lnTo>
                  <a:lnTo>
                    <a:pt x="1955" y="2872"/>
                  </a:lnTo>
                  <a:lnTo>
                    <a:pt x="1993" y="2870"/>
                  </a:lnTo>
                  <a:lnTo>
                    <a:pt x="2034" y="2870"/>
                  </a:lnTo>
                  <a:lnTo>
                    <a:pt x="2072" y="2869"/>
                  </a:lnTo>
                  <a:lnTo>
                    <a:pt x="2112" y="2867"/>
                  </a:lnTo>
                  <a:lnTo>
                    <a:pt x="2147" y="2861"/>
                  </a:lnTo>
                  <a:lnTo>
                    <a:pt x="2185" y="2859"/>
                  </a:lnTo>
                  <a:lnTo>
                    <a:pt x="2219" y="2853"/>
                  </a:lnTo>
                  <a:lnTo>
                    <a:pt x="2255" y="2850"/>
                  </a:lnTo>
                  <a:lnTo>
                    <a:pt x="2287" y="2844"/>
                  </a:lnTo>
                  <a:lnTo>
                    <a:pt x="2322" y="2838"/>
                  </a:lnTo>
                  <a:lnTo>
                    <a:pt x="2352" y="2831"/>
                  </a:lnTo>
                  <a:lnTo>
                    <a:pt x="2384" y="2825"/>
                  </a:lnTo>
                  <a:lnTo>
                    <a:pt x="2413" y="2815"/>
                  </a:lnTo>
                  <a:lnTo>
                    <a:pt x="2439" y="2804"/>
                  </a:lnTo>
                  <a:lnTo>
                    <a:pt x="2466" y="2794"/>
                  </a:lnTo>
                  <a:lnTo>
                    <a:pt x="2491" y="2783"/>
                  </a:lnTo>
                  <a:lnTo>
                    <a:pt x="2514" y="2772"/>
                  </a:lnTo>
                  <a:lnTo>
                    <a:pt x="2536" y="2760"/>
                  </a:lnTo>
                  <a:lnTo>
                    <a:pt x="2555" y="2747"/>
                  </a:lnTo>
                  <a:lnTo>
                    <a:pt x="2574" y="2734"/>
                  </a:lnTo>
                  <a:lnTo>
                    <a:pt x="3063" y="2787"/>
                  </a:lnTo>
                  <a:lnTo>
                    <a:pt x="2831" y="2496"/>
                  </a:lnTo>
                  <a:lnTo>
                    <a:pt x="2831" y="2492"/>
                  </a:lnTo>
                  <a:lnTo>
                    <a:pt x="2833" y="2483"/>
                  </a:lnTo>
                  <a:lnTo>
                    <a:pt x="2833" y="2475"/>
                  </a:lnTo>
                  <a:lnTo>
                    <a:pt x="2835" y="2467"/>
                  </a:lnTo>
                  <a:lnTo>
                    <a:pt x="2837" y="2458"/>
                  </a:lnTo>
                  <a:lnTo>
                    <a:pt x="2842" y="2448"/>
                  </a:lnTo>
                  <a:lnTo>
                    <a:pt x="2844" y="2433"/>
                  </a:lnTo>
                  <a:lnTo>
                    <a:pt x="2846" y="2420"/>
                  </a:lnTo>
                  <a:lnTo>
                    <a:pt x="2848" y="2403"/>
                  </a:lnTo>
                  <a:lnTo>
                    <a:pt x="2854" y="2389"/>
                  </a:lnTo>
                  <a:lnTo>
                    <a:pt x="2856" y="2369"/>
                  </a:lnTo>
                  <a:lnTo>
                    <a:pt x="2860" y="2351"/>
                  </a:lnTo>
                  <a:lnTo>
                    <a:pt x="2865" y="2330"/>
                  </a:lnTo>
                  <a:lnTo>
                    <a:pt x="2869" y="2311"/>
                  </a:lnTo>
                  <a:lnTo>
                    <a:pt x="2873" y="2287"/>
                  </a:lnTo>
                  <a:lnTo>
                    <a:pt x="2877" y="2262"/>
                  </a:lnTo>
                  <a:lnTo>
                    <a:pt x="2879" y="2235"/>
                  </a:lnTo>
                  <a:lnTo>
                    <a:pt x="2884" y="2211"/>
                  </a:lnTo>
                  <a:lnTo>
                    <a:pt x="2888" y="2180"/>
                  </a:lnTo>
                  <a:lnTo>
                    <a:pt x="2892" y="2152"/>
                  </a:lnTo>
                  <a:lnTo>
                    <a:pt x="2896" y="2121"/>
                  </a:lnTo>
                  <a:lnTo>
                    <a:pt x="2901" y="2091"/>
                  </a:lnTo>
                  <a:lnTo>
                    <a:pt x="2903" y="2057"/>
                  </a:lnTo>
                  <a:lnTo>
                    <a:pt x="2907" y="2022"/>
                  </a:lnTo>
                  <a:lnTo>
                    <a:pt x="2911" y="1986"/>
                  </a:lnTo>
                  <a:lnTo>
                    <a:pt x="2915" y="1950"/>
                  </a:lnTo>
                  <a:lnTo>
                    <a:pt x="2918" y="1912"/>
                  </a:lnTo>
                  <a:lnTo>
                    <a:pt x="2922" y="1874"/>
                  </a:lnTo>
                  <a:lnTo>
                    <a:pt x="2924" y="1834"/>
                  </a:lnTo>
                  <a:lnTo>
                    <a:pt x="2928" y="1794"/>
                  </a:lnTo>
                  <a:lnTo>
                    <a:pt x="2928" y="1751"/>
                  </a:lnTo>
                  <a:lnTo>
                    <a:pt x="2930" y="1709"/>
                  </a:lnTo>
                  <a:lnTo>
                    <a:pt x="2932" y="1663"/>
                  </a:lnTo>
                  <a:lnTo>
                    <a:pt x="2934" y="1619"/>
                  </a:lnTo>
                  <a:lnTo>
                    <a:pt x="2934" y="1572"/>
                  </a:lnTo>
                  <a:lnTo>
                    <a:pt x="2934" y="1526"/>
                  </a:lnTo>
                  <a:lnTo>
                    <a:pt x="2934" y="1477"/>
                  </a:lnTo>
                  <a:lnTo>
                    <a:pt x="2934" y="1429"/>
                  </a:lnTo>
                  <a:lnTo>
                    <a:pt x="2934" y="1376"/>
                  </a:lnTo>
                  <a:lnTo>
                    <a:pt x="2932" y="1327"/>
                  </a:lnTo>
                  <a:lnTo>
                    <a:pt x="2930" y="1275"/>
                  </a:lnTo>
                  <a:lnTo>
                    <a:pt x="2928" y="1222"/>
                  </a:lnTo>
                  <a:lnTo>
                    <a:pt x="2924" y="1167"/>
                  </a:lnTo>
                  <a:lnTo>
                    <a:pt x="2922" y="1114"/>
                  </a:lnTo>
                  <a:lnTo>
                    <a:pt x="2917" y="1059"/>
                  </a:lnTo>
                  <a:lnTo>
                    <a:pt x="2913" y="1003"/>
                  </a:lnTo>
                  <a:lnTo>
                    <a:pt x="2907" y="945"/>
                  </a:lnTo>
                  <a:lnTo>
                    <a:pt x="2901" y="886"/>
                  </a:lnTo>
                  <a:lnTo>
                    <a:pt x="2894" y="829"/>
                  </a:lnTo>
                  <a:lnTo>
                    <a:pt x="2888" y="770"/>
                  </a:lnTo>
                  <a:lnTo>
                    <a:pt x="2879" y="707"/>
                  </a:lnTo>
                  <a:lnTo>
                    <a:pt x="2869" y="648"/>
                  </a:lnTo>
                  <a:lnTo>
                    <a:pt x="2860" y="585"/>
                  </a:lnTo>
                  <a:lnTo>
                    <a:pt x="2852" y="524"/>
                  </a:lnTo>
                  <a:lnTo>
                    <a:pt x="2839" y="460"/>
                  </a:lnTo>
                  <a:lnTo>
                    <a:pt x="2827" y="395"/>
                  </a:lnTo>
                  <a:lnTo>
                    <a:pt x="2814" y="330"/>
                  </a:lnTo>
                  <a:lnTo>
                    <a:pt x="2801" y="266"/>
                  </a:lnTo>
                  <a:lnTo>
                    <a:pt x="2787" y="199"/>
                  </a:lnTo>
                  <a:lnTo>
                    <a:pt x="2772" y="135"/>
                  </a:lnTo>
                  <a:lnTo>
                    <a:pt x="2757" y="66"/>
                  </a:lnTo>
                  <a:lnTo>
                    <a:pt x="2740" y="0"/>
                  </a:lnTo>
                  <a:lnTo>
                    <a:pt x="1356" y="422"/>
                  </a:lnTo>
                  <a:lnTo>
                    <a:pt x="299" y="351"/>
                  </a:lnTo>
                  <a:close/>
                </a:path>
              </a:pathLst>
            </a:custGeom>
            <a:solidFill>
              <a:srgbClr val="F0DE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2" name="Freeform 24"/>
            <p:cNvSpPr>
              <a:spLocks/>
            </p:cNvSpPr>
            <p:nvPr/>
          </p:nvSpPr>
          <p:spPr bwMode="auto">
            <a:xfrm rot="1186121">
              <a:off x="3698" y="1386"/>
              <a:ext cx="299" cy="297"/>
            </a:xfrm>
            <a:custGeom>
              <a:avLst/>
              <a:gdLst>
                <a:gd name="T0" fmla="*/ 0 w 1688"/>
                <a:gd name="T1" fmla="*/ 0 h 2021"/>
                <a:gd name="T2" fmla="*/ 0 w 1688"/>
                <a:gd name="T3" fmla="*/ 0 h 2021"/>
                <a:gd name="T4" fmla="*/ 0 w 1688"/>
                <a:gd name="T5" fmla="*/ 0 h 2021"/>
                <a:gd name="T6" fmla="*/ 0 w 1688"/>
                <a:gd name="T7" fmla="*/ 0 h 2021"/>
                <a:gd name="T8" fmla="*/ 0 w 1688"/>
                <a:gd name="T9" fmla="*/ 0 h 2021"/>
                <a:gd name="T10" fmla="*/ 0 w 1688"/>
                <a:gd name="T11" fmla="*/ 0 h 2021"/>
                <a:gd name="T12" fmla="*/ 0 w 1688"/>
                <a:gd name="T13" fmla="*/ 0 h 2021"/>
                <a:gd name="T14" fmla="*/ 0 w 1688"/>
                <a:gd name="T15" fmla="*/ 0 h 2021"/>
                <a:gd name="T16" fmla="*/ 0 w 1688"/>
                <a:gd name="T17" fmla="*/ 0 h 2021"/>
                <a:gd name="T18" fmla="*/ 0 w 1688"/>
                <a:gd name="T19" fmla="*/ 0 h 2021"/>
                <a:gd name="T20" fmla="*/ 0 w 1688"/>
                <a:gd name="T21" fmla="*/ 0 h 2021"/>
                <a:gd name="T22" fmla="*/ 0 w 1688"/>
                <a:gd name="T23" fmla="*/ 0 h 2021"/>
                <a:gd name="T24" fmla="*/ 0 w 1688"/>
                <a:gd name="T25" fmla="*/ 0 h 2021"/>
                <a:gd name="T26" fmla="*/ 0 w 1688"/>
                <a:gd name="T27" fmla="*/ 0 h 2021"/>
                <a:gd name="T28" fmla="*/ 0 w 1688"/>
                <a:gd name="T29" fmla="*/ 0 h 2021"/>
                <a:gd name="T30" fmla="*/ 0 w 1688"/>
                <a:gd name="T31" fmla="*/ 0 h 2021"/>
                <a:gd name="T32" fmla="*/ 0 w 1688"/>
                <a:gd name="T33" fmla="*/ 0 h 2021"/>
                <a:gd name="T34" fmla="*/ 0 w 1688"/>
                <a:gd name="T35" fmla="*/ 0 h 2021"/>
                <a:gd name="T36" fmla="*/ 0 w 1688"/>
                <a:gd name="T37" fmla="*/ 0 h 2021"/>
                <a:gd name="T38" fmla="*/ 0 w 1688"/>
                <a:gd name="T39" fmla="*/ 0 h 2021"/>
                <a:gd name="T40" fmla="*/ 0 w 1688"/>
                <a:gd name="T41" fmla="*/ 0 h 2021"/>
                <a:gd name="T42" fmla="*/ 0 w 1688"/>
                <a:gd name="T43" fmla="*/ 0 h 2021"/>
                <a:gd name="T44" fmla="*/ 0 w 1688"/>
                <a:gd name="T45" fmla="*/ 0 h 2021"/>
                <a:gd name="T46" fmla="*/ 0 w 1688"/>
                <a:gd name="T47" fmla="*/ 0 h 2021"/>
                <a:gd name="T48" fmla="*/ 0 w 1688"/>
                <a:gd name="T49" fmla="*/ 0 h 2021"/>
                <a:gd name="T50" fmla="*/ 0 w 1688"/>
                <a:gd name="T51" fmla="*/ 0 h 2021"/>
                <a:gd name="T52" fmla="*/ 0 w 1688"/>
                <a:gd name="T53" fmla="*/ 0 h 2021"/>
                <a:gd name="T54" fmla="*/ 0 w 1688"/>
                <a:gd name="T55" fmla="*/ 0 h 2021"/>
                <a:gd name="T56" fmla="*/ 0 w 1688"/>
                <a:gd name="T57" fmla="*/ 0 h 2021"/>
                <a:gd name="T58" fmla="*/ 0 w 1688"/>
                <a:gd name="T59" fmla="*/ 0 h 2021"/>
                <a:gd name="T60" fmla="*/ 0 w 1688"/>
                <a:gd name="T61" fmla="*/ 0 h 2021"/>
                <a:gd name="T62" fmla="*/ 0 w 1688"/>
                <a:gd name="T63" fmla="*/ 0 h 2021"/>
                <a:gd name="T64" fmla="*/ 0 w 1688"/>
                <a:gd name="T65" fmla="*/ 0 h 2021"/>
                <a:gd name="T66" fmla="*/ 0 w 1688"/>
                <a:gd name="T67" fmla="*/ 0 h 2021"/>
                <a:gd name="T68" fmla="*/ 0 w 1688"/>
                <a:gd name="T69" fmla="*/ 0 h 2021"/>
                <a:gd name="T70" fmla="*/ 0 w 1688"/>
                <a:gd name="T71" fmla="*/ 0 h 2021"/>
                <a:gd name="T72" fmla="*/ 0 w 1688"/>
                <a:gd name="T73" fmla="*/ 0 h 2021"/>
                <a:gd name="T74" fmla="*/ 0 w 1688"/>
                <a:gd name="T75" fmla="*/ 0 h 2021"/>
                <a:gd name="T76" fmla="*/ 0 w 1688"/>
                <a:gd name="T77" fmla="*/ 0 h 2021"/>
                <a:gd name="T78" fmla="*/ 0 w 1688"/>
                <a:gd name="T79" fmla="*/ 0 h 2021"/>
                <a:gd name="T80" fmla="*/ 0 w 1688"/>
                <a:gd name="T81" fmla="*/ 0 h 2021"/>
                <a:gd name="T82" fmla="*/ 0 w 1688"/>
                <a:gd name="T83" fmla="*/ 0 h 20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88" h="2021">
                  <a:moveTo>
                    <a:pt x="171" y="0"/>
                  </a:moveTo>
                  <a:lnTo>
                    <a:pt x="169" y="2"/>
                  </a:lnTo>
                  <a:lnTo>
                    <a:pt x="165" y="10"/>
                  </a:lnTo>
                  <a:lnTo>
                    <a:pt x="164" y="14"/>
                  </a:lnTo>
                  <a:lnTo>
                    <a:pt x="162" y="23"/>
                  </a:lnTo>
                  <a:lnTo>
                    <a:pt x="160" y="31"/>
                  </a:lnTo>
                  <a:lnTo>
                    <a:pt x="158" y="42"/>
                  </a:lnTo>
                  <a:lnTo>
                    <a:pt x="154" y="52"/>
                  </a:lnTo>
                  <a:lnTo>
                    <a:pt x="152" y="65"/>
                  </a:lnTo>
                  <a:lnTo>
                    <a:pt x="148" y="78"/>
                  </a:lnTo>
                  <a:lnTo>
                    <a:pt x="145" y="94"/>
                  </a:lnTo>
                  <a:lnTo>
                    <a:pt x="141" y="109"/>
                  </a:lnTo>
                  <a:lnTo>
                    <a:pt x="137" y="126"/>
                  </a:lnTo>
                  <a:lnTo>
                    <a:pt x="133" y="145"/>
                  </a:lnTo>
                  <a:lnTo>
                    <a:pt x="131" y="164"/>
                  </a:lnTo>
                  <a:lnTo>
                    <a:pt x="126" y="181"/>
                  </a:lnTo>
                  <a:lnTo>
                    <a:pt x="120" y="202"/>
                  </a:lnTo>
                  <a:lnTo>
                    <a:pt x="116" y="223"/>
                  </a:lnTo>
                  <a:lnTo>
                    <a:pt x="110" y="248"/>
                  </a:lnTo>
                  <a:lnTo>
                    <a:pt x="107" y="270"/>
                  </a:lnTo>
                  <a:lnTo>
                    <a:pt x="101" y="293"/>
                  </a:lnTo>
                  <a:lnTo>
                    <a:pt x="97" y="318"/>
                  </a:lnTo>
                  <a:lnTo>
                    <a:pt x="93" y="345"/>
                  </a:lnTo>
                  <a:lnTo>
                    <a:pt x="88" y="369"/>
                  </a:lnTo>
                  <a:lnTo>
                    <a:pt x="84" y="396"/>
                  </a:lnTo>
                  <a:lnTo>
                    <a:pt x="78" y="424"/>
                  </a:lnTo>
                  <a:lnTo>
                    <a:pt x="74" y="453"/>
                  </a:lnTo>
                  <a:lnTo>
                    <a:pt x="68" y="481"/>
                  </a:lnTo>
                  <a:lnTo>
                    <a:pt x="65" y="510"/>
                  </a:lnTo>
                  <a:lnTo>
                    <a:pt x="59" y="540"/>
                  </a:lnTo>
                  <a:lnTo>
                    <a:pt x="55" y="571"/>
                  </a:lnTo>
                  <a:lnTo>
                    <a:pt x="51" y="601"/>
                  </a:lnTo>
                  <a:lnTo>
                    <a:pt x="46" y="632"/>
                  </a:lnTo>
                  <a:lnTo>
                    <a:pt x="42" y="662"/>
                  </a:lnTo>
                  <a:lnTo>
                    <a:pt x="36" y="694"/>
                  </a:lnTo>
                  <a:lnTo>
                    <a:pt x="30" y="727"/>
                  </a:lnTo>
                  <a:lnTo>
                    <a:pt x="29" y="759"/>
                  </a:lnTo>
                  <a:lnTo>
                    <a:pt x="25" y="789"/>
                  </a:lnTo>
                  <a:lnTo>
                    <a:pt x="21" y="824"/>
                  </a:lnTo>
                  <a:lnTo>
                    <a:pt x="17" y="856"/>
                  </a:lnTo>
                  <a:lnTo>
                    <a:pt x="15" y="888"/>
                  </a:lnTo>
                  <a:lnTo>
                    <a:pt x="11" y="921"/>
                  </a:lnTo>
                  <a:lnTo>
                    <a:pt x="10" y="955"/>
                  </a:lnTo>
                  <a:lnTo>
                    <a:pt x="8" y="987"/>
                  </a:lnTo>
                  <a:lnTo>
                    <a:pt x="6" y="1021"/>
                  </a:lnTo>
                  <a:lnTo>
                    <a:pt x="4" y="1054"/>
                  </a:lnTo>
                  <a:lnTo>
                    <a:pt x="4" y="1088"/>
                  </a:lnTo>
                  <a:lnTo>
                    <a:pt x="2" y="1120"/>
                  </a:lnTo>
                  <a:lnTo>
                    <a:pt x="0" y="1153"/>
                  </a:lnTo>
                  <a:lnTo>
                    <a:pt x="0" y="1185"/>
                  </a:lnTo>
                  <a:lnTo>
                    <a:pt x="2" y="1219"/>
                  </a:lnTo>
                  <a:lnTo>
                    <a:pt x="2" y="1250"/>
                  </a:lnTo>
                  <a:lnTo>
                    <a:pt x="4" y="1282"/>
                  </a:lnTo>
                  <a:lnTo>
                    <a:pt x="6" y="1314"/>
                  </a:lnTo>
                  <a:lnTo>
                    <a:pt x="10" y="1347"/>
                  </a:lnTo>
                  <a:lnTo>
                    <a:pt x="10" y="1377"/>
                  </a:lnTo>
                  <a:lnTo>
                    <a:pt x="11" y="1409"/>
                  </a:lnTo>
                  <a:lnTo>
                    <a:pt x="15" y="1438"/>
                  </a:lnTo>
                  <a:lnTo>
                    <a:pt x="21" y="1468"/>
                  </a:lnTo>
                  <a:lnTo>
                    <a:pt x="25" y="1499"/>
                  </a:lnTo>
                  <a:lnTo>
                    <a:pt x="30" y="1527"/>
                  </a:lnTo>
                  <a:lnTo>
                    <a:pt x="34" y="1556"/>
                  </a:lnTo>
                  <a:lnTo>
                    <a:pt x="44" y="1586"/>
                  </a:lnTo>
                  <a:lnTo>
                    <a:pt x="48" y="1611"/>
                  </a:lnTo>
                  <a:lnTo>
                    <a:pt x="57" y="1637"/>
                  </a:lnTo>
                  <a:lnTo>
                    <a:pt x="67" y="1660"/>
                  </a:lnTo>
                  <a:lnTo>
                    <a:pt x="82" y="1685"/>
                  </a:lnTo>
                  <a:lnTo>
                    <a:pt x="97" y="1706"/>
                  </a:lnTo>
                  <a:lnTo>
                    <a:pt x="112" y="1729"/>
                  </a:lnTo>
                  <a:lnTo>
                    <a:pt x="131" y="1748"/>
                  </a:lnTo>
                  <a:lnTo>
                    <a:pt x="152" y="1769"/>
                  </a:lnTo>
                  <a:lnTo>
                    <a:pt x="171" y="1788"/>
                  </a:lnTo>
                  <a:lnTo>
                    <a:pt x="194" y="1805"/>
                  </a:lnTo>
                  <a:lnTo>
                    <a:pt x="217" y="1822"/>
                  </a:lnTo>
                  <a:lnTo>
                    <a:pt x="241" y="1839"/>
                  </a:lnTo>
                  <a:lnTo>
                    <a:pt x="266" y="1854"/>
                  </a:lnTo>
                  <a:lnTo>
                    <a:pt x="297" y="1867"/>
                  </a:lnTo>
                  <a:lnTo>
                    <a:pt x="325" y="1881"/>
                  </a:lnTo>
                  <a:lnTo>
                    <a:pt x="356" y="1896"/>
                  </a:lnTo>
                  <a:lnTo>
                    <a:pt x="386" y="1905"/>
                  </a:lnTo>
                  <a:lnTo>
                    <a:pt x="416" y="1917"/>
                  </a:lnTo>
                  <a:lnTo>
                    <a:pt x="449" y="1926"/>
                  </a:lnTo>
                  <a:lnTo>
                    <a:pt x="483" y="1938"/>
                  </a:lnTo>
                  <a:lnTo>
                    <a:pt x="515" y="1945"/>
                  </a:lnTo>
                  <a:lnTo>
                    <a:pt x="549" y="1957"/>
                  </a:lnTo>
                  <a:lnTo>
                    <a:pt x="586" y="1964"/>
                  </a:lnTo>
                  <a:lnTo>
                    <a:pt x="620" y="1972"/>
                  </a:lnTo>
                  <a:lnTo>
                    <a:pt x="654" y="1978"/>
                  </a:lnTo>
                  <a:lnTo>
                    <a:pt x="692" y="1983"/>
                  </a:lnTo>
                  <a:lnTo>
                    <a:pt x="728" y="1989"/>
                  </a:lnTo>
                  <a:lnTo>
                    <a:pt x="766" y="1995"/>
                  </a:lnTo>
                  <a:lnTo>
                    <a:pt x="802" y="1999"/>
                  </a:lnTo>
                  <a:lnTo>
                    <a:pt x="840" y="2002"/>
                  </a:lnTo>
                  <a:lnTo>
                    <a:pt x="876" y="2006"/>
                  </a:lnTo>
                  <a:lnTo>
                    <a:pt x="916" y="2012"/>
                  </a:lnTo>
                  <a:lnTo>
                    <a:pt x="951" y="2014"/>
                  </a:lnTo>
                  <a:lnTo>
                    <a:pt x="987" y="2014"/>
                  </a:lnTo>
                  <a:lnTo>
                    <a:pt x="1023" y="2016"/>
                  </a:lnTo>
                  <a:lnTo>
                    <a:pt x="1061" y="2018"/>
                  </a:lnTo>
                  <a:lnTo>
                    <a:pt x="1095" y="2018"/>
                  </a:lnTo>
                  <a:lnTo>
                    <a:pt x="1131" y="2020"/>
                  </a:lnTo>
                  <a:lnTo>
                    <a:pt x="1165" y="2020"/>
                  </a:lnTo>
                  <a:lnTo>
                    <a:pt x="1201" y="2021"/>
                  </a:lnTo>
                  <a:lnTo>
                    <a:pt x="1234" y="2020"/>
                  </a:lnTo>
                  <a:lnTo>
                    <a:pt x="1268" y="2020"/>
                  </a:lnTo>
                  <a:lnTo>
                    <a:pt x="1298" y="2020"/>
                  </a:lnTo>
                  <a:lnTo>
                    <a:pt x="1331" y="2020"/>
                  </a:lnTo>
                  <a:lnTo>
                    <a:pt x="1361" y="2018"/>
                  </a:lnTo>
                  <a:lnTo>
                    <a:pt x="1392" y="2018"/>
                  </a:lnTo>
                  <a:lnTo>
                    <a:pt x="1420" y="2016"/>
                  </a:lnTo>
                  <a:lnTo>
                    <a:pt x="1449" y="2016"/>
                  </a:lnTo>
                  <a:lnTo>
                    <a:pt x="1473" y="2014"/>
                  </a:lnTo>
                  <a:lnTo>
                    <a:pt x="1500" y="2014"/>
                  </a:lnTo>
                  <a:lnTo>
                    <a:pt x="1523" y="2010"/>
                  </a:lnTo>
                  <a:lnTo>
                    <a:pt x="1546" y="2010"/>
                  </a:lnTo>
                  <a:lnTo>
                    <a:pt x="1565" y="2008"/>
                  </a:lnTo>
                  <a:lnTo>
                    <a:pt x="1585" y="2006"/>
                  </a:lnTo>
                  <a:lnTo>
                    <a:pt x="1605" y="2004"/>
                  </a:lnTo>
                  <a:lnTo>
                    <a:pt x="1622" y="2004"/>
                  </a:lnTo>
                  <a:lnTo>
                    <a:pt x="1635" y="2002"/>
                  </a:lnTo>
                  <a:lnTo>
                    <a:pt x="1650" y="2001"/>
                  </a:lnTo>
                  <a:lnTo>
                    <a:pt x="1660" y="2001"/>
                  </a:lnTo>
                  <a:lnTo>
                    <a:pt x="1671" y="2001"/>
                  </a:lnTo>
                  <a:lnTo>
                    <a:pt x="1682" y="2001"/>
                  </a:lnTo>
                  <a:lnTo>
                    <a:pt x="1688" y="2001"/>
                  </a:lnTo>
                  <a:lnTo>
                    <a:pt x="491" y="1464"/>
                  </a:lnTo>
                  <a:lnTo>
                    <a:pt x="171" y="0"/>
                  </a:lnTo>
                  <a:close/>
                </a:path>
              </a:pathLst>
            </a:custGeom>
            <a:solidFill>
              <a:srgbClr val="F0DE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3" name="Freeform 25"/>
            <p:cNvSpPr>
              <a:spLocks/>
            </p:cNvSpPr>
            <p:nvPr/>
          </p:nvSpPr>
          <p:spPr bwMode="auto">
            <a:xfrm rot="873196">
              <a:off x="3883" y="1216"/>
              <a:ext cx="327" cy="128"/>
            </a:xfrm>
            <a:custGeom>
              <a:avLst/>
              <a:gdLst>
                <a:gd name="T0" fmla="*/ 0 w 1848"/>
                <a:gd name="T1" fmla="*/ 0 h 871"/>
                <a:gd name="T2" fmla="*/ 0 w 1848"/>
                <a:gd name="T3" fmla="*/ 0 h 871"/>
                <a:gd name="T4" fmla="*/ 0 w 1848"/>
                <a:gd name="T5" fmla="*/ 0 h 871"/>
                <a:gd name="T6" fmla="*/ 0 w 1848"/>
                <a:gd name="T7" fmla="*/ 0 h 871"/>
                <a:gd name="T8" fmla="*/ 0 w 1848"/>
                <a:gd name="T9" fmla="*/ 0 h 871"/>
                <a:gd name="T10" fmla="*/ 0 w 1848"/>
                <a:gd name="T11" fmla="*/ 0 h 871"/>
                <a:gd name="T12" fmla="*/ 0 w 1848"/>
                <a:gd name="T13" fmla="*/ 0 h 871"/>
                <a:gd name="T14" fmla="*/ 0 w 1848"/>
                <a:gd name="T15" fmla="*/ 0 h 871"/>
                <a:gd name="T16" fmla="*/ 0 w 1848"/>
                <a:gd name="T17" fmla="*/ 0 h 871"/>
                <a:gd name="T18" fmla="*/ 0 w 1848"/>
                <a:gd name="T19" fmla="*/ 0 h 871"/>
                <a:gd name="T20" fmla="*/ 0 w 1848"/>
                <a:gd name="T21" fmla="*/ 0 h 871"/>
                <a:gd name="T22" fmla="*/ 0 w 1848"/>
                <a:gd name="T23" fmla="*/ 0 h 871"/>
                <a:gd name="T24" fmla="*/ 0 w 1848"/>
                <a:gd name="T25" fmla="*/ 0 h 871"/>
                <a:gd name="T26" fmla="*/ 0 w 1848"/>
                <a:gd name="T27" fmla="*/ 0 h 871"/>
                <a:gd name="T28" fmla="*/ 0 w 1848"/>
                <a:gd name="T29" fmla="*/ 0 h 871"/>
                <a:gd name="T30" fmla="*/ 0 w 1848"/>
                <a:gd name="T31" fmla="*/ 0 h 871"/>
                <a:gd name="T32" fmla="*/ 0 w 1848"/>
                <a:gd name="T33" fmla="*/ 0 h 871"/>
                <a:gd name="T34" fmla="*/ 0 w 1848"/>
                <a:gd name="T35" fmla="*/ 0 h 871"/>
                <a:gd name="T36" fmla="*/ 0 w 1848"/>
                <a:gd name="T37" fmla="*/ 0 h 871"/>
                <a:gd name="T38" fmla="*/ 0 w 1848"/>
                <a:gd name="T39" fmla="*/ 0 h 871"/>
                <a:gd name="T40" fmla="*/ 0 w 1848"/>
                <a:gd name="T41" fmla="*/ 0 h 871"/>
                <a:gd name="T42" fmla="*/ 0 w 1848"/>
                <a:gd name="T43" fmla="*/ 0 h 871"/>
                <a:gd name="T44" fmla="*/ 0 w 1848"/>
                <a:gd name="T45" fmla="*/ 0 h 871"/>
                <a:gd name="T46" fmla="*/ 0 w 1848"/>
                <a:gd name="T47" fmla="*/ 0 h 871"/>
                <a:gd name="T48" fmla="*/ 0 w 1848"/>
                <a:gd name="T49" fmla="*/ 0 h 871"/>
                <a:gd name="T50" fmla="*/ 0 w 1848"/>
                <a:gd name="T51" fmla="*/ 0 h 871"/>
                <a:gd name="T52" fmla="*/ 0 w 1848"/>
                <a:gd name="T53" fmla="*/ 0 h 871"/>
                <a:gd name="T54" fmla="*/ 0 w 1848"/>
                <a:gd name="T55" fmla="*/ 0 h 871"/>
                <a:gd name="T56" fmla="*/ 0 w 1848"/>
                <a:gd name="T57" fmla="*/ 0 h 871"/>
                <a:gd name="T58" fmla="*/ 0 w 1848"/>
                <a:gd name="T59" fmla="*/ 0 h 871"/>
                <a:gd name="T60" fmla="*/ 0 w 1848"/>
                <a:gd name="T61" fmla="*/ 0 h 871"/>
                <a:gd name="T62" fmla="*/ 0 w 1848"/>
                <a:gd name="T63" fmla="*/ 0 h 871"/>
                <a:gd name="T64" fmla="*/ 0 w 1848"/>
                <a:gd name="T65" fmla="*/ 0 h 871"/>
                <a:gd name="T66" fmla="*/ 0 w 1848"/>
                <a:gd name="T67" fmla="*/ 0 h 871"/>
                <a:gd name="T68" fmla="*/ 0 w 1848"/>
                <a:gd name="T69" fmla="*/ 0 h 871"/>
                <a:gd name="T70" fmla="*/ 0 w 1848"/>
                <a:gd name="T71" fmla="*/ 0 h 871"/>
                <a:gd name="T72" fmla="*/ 0 w 1848"/>
                <a:gd name="T73" fmla="*/ 0 h 871"/>
                <a:gd name="T74" fmla="*/ 0 w 1848"/>
                <a:gd name="T75" fmla="*/ 0 h 871"/>
                <a:gd name="T76" fmla="*/ 0 w 1848"/>
                <a:gd name="T77" fmla="*/ 0 h 871"/>
                <a:gd name="T78" fmla="*/ 0 w 1848"/>
                <a:gd name="T79" fmla="*/ 0 h 871"/>
                <a:gd name="T80" fmla="*/ 0 w 1848"/>
                <a:gd name="T81" fmla="*/ 0 h 871"/>
                <a:gd name="T82" fmla="*/ 0 w 1848"/>
                <a:gd name="T83" fmla="*/ 0 h 871"/>
                <a:gd name="T84" fmla="*/ 0 w 1848"/>
                <a:gd name="T85" fmla="*/ 0 h 871"/>
                <a:gd name="T86" fmla="*/ 0 w 1848"/>
                <a:gd name="T87" fmla="*/ 0 h 871"/>
                <a:gd name="T88" fmla="*/ 0 w 1848"/>
                <a:gd name="T89" fmla="*/ 0 h 871"/>
                <a:gd name="T90" fmla="*/ 0 w 1848"/>
                <a:gd name="T91" fmla="*/ 0 h 871"/>
                <a:gd name="T92" fmla="*/ 0 w 1848"/>
                <a:gd name="T93" fmla="*/ 0 h 871"/>
                <a:gd name="T94" fmla="*/ 0 w 1848"/>
                <a:gd name="T95" fmla="*/ 0 h 871"/>
                <a:gd name="T96" fmla="*/ 0 w 1848"/>
                <a:gd name="T97" fmla="*/ 0 h 871"/>
                <a:gd name="T98" fmla="*/ 0 w 1848"/>
                <a:gd name="T99" fmla="*/ 0 h 871"/>
                <a:gd name="T100" fmla="*/ 0 w 1848"/>
                <a:gd name="T101" fmla="*/ 0 h 871"/>
                <a:gd name="T102" fmla="*/ 0 w 1848"/>
                <a:gd name="T103" fmla="*/ 0 h 871"/>
                <a:gd name="T104" fmla="*/ 0 w 1848"/>
                <a:gd name="T105" fmla="*/ 0 h 871"/>
                <a:gd name="T106" fmla="*/ 0 w 1848"/>
                <a:gd name="T107" fmla="*/ 0 h 871"/>
                <a:gd name="T108" fmla="*/ 0 w 1848"/>
                <a:gd name="T109" fmla="*/ 0 h 871"/>
                <a:gd name="T110" fmla="*/ 0 w 1848"/>
                <a:gd name="T111" fmla="*/ 0 h 871"/>
                <a:gd name="T112" fmla="*/ 0 w 1848"/>
                <a:gd name="T113" fmla="*/ 0 h 871"/>
                <a:gd name="T114" fmla="*/ 0 w 1848"/>
                <a:gd name="T115" fmla="*/ 0 h 871"/>
                <a:gd name="T116" fmla="*/ 0 w 1848"/>
                <a:gd name="T117" fmla="*/ 0 h 871"/>
                <a:gd name="T118" fmla="*/ 0 w 1848"/>
                <a:gd name="T119" fmla="*/ 0 h 8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48" h="871">
                  <a:moveTo>
                    <a:pt x="1048" y="0"/>
                  </a:moveTo>
                  <a:lnTo>
                    <a:pt x="1051" y="2"/>
                  </a:lnTo>
                  <a:lnTo>
                    <a:pt x="1057" y="2"/>
                  </a:lnTo>
                  <a:lnTo>
                    <a:pt x="1065" y="8"/>
                  </a:lnTo>
                  <a:lnTo>
                    <a:pt x="1072" y="12"/>
                  </a:lnTo>
                  <a:lnTo>
                    <a:pt x="1082" y="17"/>
                  </a:lnTo>
                  <a:lnTo>
                    <a:pt x="1093" y="25"/>
                  </a:lnTo>
                  <a:lnTo>
                    <a:pt x="1108" y="35"/>
                  </a:lnTo>
                  <a:lnTo>
                    <a:pt x="1122" y="40"/>
                  </a:lnTo>
                  <a:lnTo>
                    <a:pt x="1137" y="50"/>
                  </a:lnTo>
                  <a:lnTo>
                    <a:pt x="1143" y="55"/>
                  </a:lnTo>
                  <a:lnTo>
                    <a:pt x="1150" y="59"/>
                  </a:lnTo>
                  <a:lnTo>
                    <a:pt x="1160" y="67"/>
                  </a:lnTo>
                  <a:lnTo>
                    <a:pt x="1169" y="73"/>
                  </a:lnTo>
                  <a:lnTo>
                    <a:pt x="1175" y="78"/>
                  </a:lnTo>
                  <a:lnTo>
                    <a:pt x="1183" y="84"/>
                  </a:lnTo>
                  <a:lnTo>
                    <a:pt x="1192" y="92"/>
                  </a:lnTo>
                  <a:lnTo>
                    <a:pt x="1202" y="97"/>
                  </a:lnTo>
                  <a:lnTo>
                    <a:pt x="1209" y="103"/>
                  </a:lnTo>
                  <a:lnTo>
                    <a:pt x="1217" y="113"/>
                  </a:lnTo>
                  <a:lnTo>
                    <a:pt x="1226" y="118"/>
                  </a:lnTo>
                  <a:lnTo>
                    <a:pt x="1236" y="126"/>
                  </a:lnTo>
                  <a:lnTo>
                    <a:pt x="1241" y="133"/>
                  </a:lnTo>
                  <a:lnTo>
                    <a:pt x="1249" y="141"/>
                  </a:lnTo>
                  <a:lnTo>
                    <a:pt x="1257" y="149"/>
                  </a:lnTo>
                  <a:lnTo>
                    <a:pt x="1264" y="156"/>
                  </a:lnTo>
                  <a:lnTo>
                    <a:pt x="1270" y="164"/>
                  </a:lnTo>
                  <a:lnTo>
                    <a:pt x="1279" y="171"/>
                  </a:lnTo>
                  <a:lnTo>
                    <a:pt x="1285" y="181"/>
                  </a:lnTo>
                  <a:lnTo>
                    <a:pt x="1293" y="190"/>
                  </a:lnTo>
                  <a:lnTo>
                    <a:pt x="1298" y="198"/>
                  </a:lnTo>
                  <a:lnTo>
                    <a:pt x="1304" y="206"/>
                  </a:lnTo>
                  <a:lnTo>
                    <a:pt x="1312" y="215"/>
                  </a:lnTo>
                  <a:lnTo>
                    <a:pt x="1318" y="225"/>
                  </a:lnTo>
                  <a:lnTo>
                    <a:pt x="1323" y="236"/>
                  </a:lnTo>
                  <a:lnTo>
                    <a:pt x="1327" y="246"/>
                  </a:lnTo>
                  <a:lnTo>
                    <a:pt x="1333" y="255"/>
                  </a:lnTo>
                  <a:lnTo>
                    <a:pt x="1337" y="265"/>
                  </a:lnTo>
                  <a:lnTo>
                    <a:pt x="1338" y="274"/>
                  </a:lnTo>
                  <a:lnTo>
                    <a:pt x="1342" y="284"/>
                  </a:lnTo>
                  <a:lnTo>
                    <a:pt x="1346" y="293"/>
                  </a:lnTo>
                  <a:lnTo>
                    <a:pt x="1348" y="303"/>
                  </a:lnTo>
                  <a:lnTo>
                    <a:pt x="1350" y="314"/>
                  </a:lnTo>
                  <a:lnTo>
                    <a:pt x="1352" y="325"/>
                  </a:lnTo>
                  <a:lnTo>
                    <a:pt x="1352" y="335"/>
                  </a:lnTo>
                  <a:lnTo>
                    <a:pt x="1354" y="346"/>
                  </a:lnTo>
                  <a:lnTo>
                    <a:pt x="1352" y="356"/>
                  </a:lnTo>
                  <a:lnTo>
                    <a:pt x="1350" y="367"/>
                  </a:lnTo>
                  <a:lnTo>
                    <a:pt x="1348" y="379"/>
                  </a:lnTo>
                  <a:lnTo>
                    <a:pt x="1348" y="390"/>
                  </a:lnTo>
                  <a:lnTo>
                    <a:pt x="1342" y="400"/>
                  </a:lnTo>
                  <a:lnTo>
                    <a:pt x="1338" y="411"/>
                  </a:lnTo>
                  <a:lnTo>
                    <a:pt x="1335" y="422"/>
                  </a:lnTo>
                  <a:lnTo>
                    <a:pt x="1331" y="436"/>
                  </a:lnTo>
                  <a:lnTo>
                    <a:pt x="1323" y="445"/>
                  </a:lnTo>
                  <a:lnTo>
                    <a:pt x="1314" y="457"/>
                  </a:lnTo>
                  <a:lnTo>
                    <a:pt x="1302" y="466"/>
                  </a:lnTo>
                  <a:lnTo>
                    <a:pt x="1293" y="478"/>
                  </a:lnTo>
                  <a:lnTo>
                    <a:pt x="1279" y="487"/>
                  </a:lnTo>
                  <a:lnTo>
                    <a:pt x="1266" y="497"/>
                  </a:lnTo>
                  <a:lnTo>
                    <a:pt x="1251" y="506"/>
                  </a:lnTo>
                  <a:lnTo>
                    <a:pt x="1236" y="516"/>
                  </a:lnTo>
                  <a:lnTo>
                    <a:pt x="1217" y="525"/>
                  </a:lnTo>
                  <a:lnTo>
                    <a:pt x="1200" y="533"/>
                  </a:lnTo>
                  <a:lnTo>
                    <a:pt x="1181" y="540"/>
                  </a:lnTo>
                  <a:lnTo>
                    <a:pt x="1160" y="550"/>
                  </a:lnTo>
                  <a:lnTo>
                    <a:pt x="1137" y="559"/>
                  </a:lnTo>
                  <a:lnTo>
                    <a:pt x="1114" y="567"/>
                  </a:lnTo>
                  <a:lnTo>
                    <a:pt x="1091" y="575"/>
                  </a:lnTo>
                  <a:lnTo>
                    <a:pt x="1070" y="584"/>
                  </a:lnTo>
                  <a:lnTo>
                    <a:pt x="1044" y="592"/>
                  </a:lnTo>
                  <a:lnTo>
                    <a:pt x="1017" y="597"/>
                  </a:lnTo>
                  <a:lnTo>
                    <a:pt x="991" y="605"/>
                  </a:lnTo>
                  <a:lnTo>
                    <a:pt x="964" y="613"/>
                  </a:lnTo>
                  <a:lnTo>
                    <a:pt x="937" y="616"/>
                  </a:lnTo>
                  <a:lnTo>
                    <a:pt x="909" y="626"/>
                  </a:lnTo>
                  <a:lnTo>
                    <a:pt x="882" y="630"/>
                  </a:lnTo>
                  <a:lnTo>
                    <a:pt x="854" y="639"/>
                  </a:lnTo>
                  <a:lnTo>
                    <a:pt x="823" y="643"/>
                  </a:lnTo>
                  <a:lnTo>
                    <a:pt x="793" y="651"/>
                  </a:lnTo>
                  <a:lnTo>
                    <a:pt x="764" y="654"/>
                  </a:lnTo>
                  <a:lnTo>
                    <a:pt x="736" y="660"/>
                  </a:lnTo>
                  <a:lnTo>
                    <a:pt x="705" y="666"/>
                  </a:lnTo>
                  <a:lnTo>
                    <a:pt x="677" y="671"/>
                  </a:lnTo>
                  <a:lnTo>
                    <a:pt x="648" y="675"/>
                  </a:lnTo>
                  <a:lnTo>
                    <a:pt x="618" y="683"/>
                  </a:lnTo>
                  <a:lnTo>
                    <a:pt x="588" y="685"/>
                  </a:lnTo>
                  <a:lnTo>
                    <a:pt x="559" y="689"/>
                  </a:lnTo>
                  <a:lnTo>
                    <a:pt x="529" y="692"/>
                  </a:lnTo>
                  <a:lnTo>
                    <a:pt x="500" y="696"/>
                  </a:lnTo>
                  <a:lnTo>
                    <a:pt x="472" y="700"/>
                  </a:lnTo>
                  <a:lnTo>
                    <a:pt x="441" y="706"/>
                  </a:lnTo>
                  <a:lnTo>
                    <a:pt x="413" y="708"/>
                  </a:lnTo>
                  <a:lnTo>
                    <a:pt x="386" y="713"/>
                  </a:lnTo>
                  <a:lnTo>
                    <a:pt x="357" y="715"/>
                  </a:lnTo>
                  <a:lnTo>
                    <a:pt x="331" y="717"/>
                  </a:lnTo>
                  <a:lnTo>
                    <a:pt x="306" y="719"/>
                  </a:lnTo>
                  <a:lnTo>
                    <a:pt x="281" y="723"/>
                  </a:lnTo>
                  <a:lnTo>
                    <a:pt x="257" y="725"/>
                  </a:lnTo>
                  <a:lnTo>
                    <a:pt x="232" y="729"/>
                  </a:lnTo>
                  <a:lnTo>
                    <a:pt x="209" y="730"/>
                  </a:lnTo>
                  <a:lnTo>
                    <a:pt x="190" y="734"/>
                  </a:lnTo>
                  <a:lnTo>
                    <a:pt x="167" y="734"/>
                  </a:lnTo>
                  <a:lnTo>
                    <a:pt x="148" y="738"/>
                  </a:lnTo>
                  <a:lnTo>
                    <a:pt x="127" y="738"/>
                  </a:lnTo>
                  <a:lnTo>
                    <a:pt x="110" y="740"/>
                  </a:lnTo>
                  <a:lnTo>
                    <a:pt x="93" y="740"/>
                  </a:lnTo>
                  <a:lnTo>
                    <a:pt x="78" y="742"/>
                  </a:lnTo>
                  <a:lnTo>
                    <a:pt x="63" y="744"/>
                  </a:lnTo>
                  <a:lnTo>
                    <a:pt x="51" y="746"/>
                  </a:lnTo>
                  <a:lnTo>
                    <a:pt x="38" y="746"/>
                  </a:lnTo>
                  <a:lnTo>
                    <a:pt x="29" y="748"/>
                  </a:lnTo>
                  <a:lnTo>
                    <a:pt x="17" y="748"/>
                  </a:lnTo>
                  <a:lnTo>
                    <a:pt x="13" y="749"/>
                  </a:lnTo>
                  <a:lnTo>
                    <a:pt x="2" y="749"/>
                  </a:lnTo>
                  <a:lnTo>
                    <a:pt x="0" y="749"/>
                  </a:lnTo>
                  <a:lnTo>
                    <a:pt x="481" y="871"/>
                  </a:lnTo>
                  <a:lnTo>
                    <a:pt x="1848" y="426"/>
                  </a:lnTo>
                  <a:lnTo>
                    <a:pt x="1304" y="50"/>
                  </a:lnTo>
                  <a:lnTo>
                    <a:pt x="1048" y="0"/>
                  </a:lnTo>
                  <a:close/>
                </a:path>
              </a:pathLst>
            </a:custGeom>
            <a:solidFill>
              <a:srgbClr val="F7F2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4" name="Freeform 26"/>
            <p:cNvSpPr>
              <a:spLocks/>
            </p:cNvSpPr>
            <p:nvPr/>
          </p:nvSpPr>
          <p:spPr bwMode="auto">
            <a:xfrm rot="873196">
              <a:off x="3765" y="1243"/>
              <a:ext cx="546" cy="141"/>
            </a:xfrm>
            <a:custGeom>
              <a:avLst/>
              <a:gdLst>
                <a:gd name="T0" fmla="*/ 0 w 3086"/>
                <a:gd name="T1" fmla="*/ 0 h 957"/>
                <a:gd name="T2" fmla="*/ 0 w 3086"/>
                <a:gd name="T3" fmla="*/ 0 h 957"/>
                <a:gd name="T4" fmla="*/ 0 w 3086"/>
                <a:gd name="T5" fmla="*/ 0 h 957"/>
                <a:gd name="T6" fmla="*/ 0 w 3086"/>
                <a:gd name="T7" fmla="*/ 0 h 957"/>
                <a:gd name="T8" fmla="*/ 0 w 3086"/>
                <a:gd name="T9" fmla="*/ 0 h 957"/>
                <a:gd name="T10" fmla="*/ 0 w 3086"/>
                <a:gd name="T11" fmla="*/ 0 h 957"/>
                <a:gd name="T12" fmla="*/ 0 w 3086"/>
                <a:gd name="T13" fmla="*/ 0 h 957"/>
                <a:gd name="T14" fmla="*/ 0 w 3086"/>
                <a:gd name="T15" fmla="*/ 0 h 957"/>
                <a:gd name="T16" fmla="*/ 0 w 3086"/>
                <a:gd name="T17" fmla="*/ 0 h 957"/>
                <a:gd name="T18" fmla="*/ 0 w 3086"/>
                <a:gd name="T19" fmla="*/ 0 h 957"/>
                <a:gd name="T20" fmla="*/ 0 w 3086"/>
                <a:gd name="T21" fmla="*/ 0 h 957"/>
                <a:gd name="T22" fmla="*/ 0 w 3086"/>
                <a:gd name="T23" fmla="*/ 0 h 957"/>
                <a:gd name="T24" fmla="*/ 0 w 3086"/>
                <a:gd name="T25" fmla="*/ 0 h 957"/>
                <a:gd name="T26" fmla="*/ 0 w 3086"/>
                <a:gd name="T27" fmla="*/ 0 h 957"/>
                <a:gd name="T28" fmla="*/ 0 w 3086"/>
                <a:gd name="T29" fmla="*/ 0 h 957"/>
                <a:gd name="T30" fmla="*/ 0 w 3086"/>
                <a:gd name="T31" fmla="*/ 0 h 957"/>
                <a:gd name="T32" fmla="*/ 0 w 3086"/>
                <a:gd name="T33" fmla="*/ 0 h 957"/>
                <a:gd name="T34" fmla="*/ 0 w 3086"/>
                <a:gd name="T35" fmla="*/ 0 h 957"/>
                <a:gd name="T36" fmla="*/ 0 w 3086"/>
                <a:gd name="T37" fmla="*/ 0 h 957"/>
                <a:gd name="T38" fmla="*/ 0 w 3086"/>
                <a:gd name="T39" fmla="*/ 0 h 957"/>
                <a:gd name="T40" fmla="*/ 0 w 3086"/>
                <a:gd name="T41" fmla="*/ 0 h 957"/>
                <a:gd name="T42" fmla="*/ 0 w 3086"/>
                <a:gd name="T43" fmla="*/ 0 h 957"/>
                <a:gd name="T44" fmla="*/ 0 w 3086"/>
                <a:gd name="T45" fmla="*/ 0 h 957"/>
                <a:gd name="T46" fmla="*/ 0 w 3086"/>
                <a:gd name="T47" fmla="*/ 0 h 957"/>
                <a:gd name="T48" fmla="*/ 0 w 3086"/>
                <a:gd name="T49" fmla="*/ 0 h 957"/>
                <a:gd name="T50" fmla="*/ 0 w 3086"/>
                <a:gd name="T51" fmla="*/ 0 h 957"/>
                <a:gd name="T52" fmla="*/ 0 w 3086"/>
                <a:gd name="T53" fmla="*/ 0 h 957"/>
                <a:gd name="T54" fmla="*/ 0 w 3086"/>
                <a:gd name="T55" fmla="*/ 0 h 957"/>
                <a:gd name="T56" fmla="*/ 0 w 3086"/>
                <a:gd name="T57" fmla="*/ 0 h 957"/>
                <a:gd name="T58" fmla="*/ 0 w 3086"/>
                <a:gd name="T59" fmla="*/ 0 h 957"/>
                <a:gd name="T60" fmla="*/ 0 w 3086"/>
                <a:gd name="T61" fmla="*/ 0 h 957"/>
                <a:gd name="T62" fmla="*/ 0 w 3086"/>
                <a:gd name="T63" fmla="*/ 0 h 957"/>
                <a:gd name="T64" fmla="*/ 0 w 3086"/>
                <a:gd name="T65" fmla="*/ 0 h 957"/>
                <a:gd name="T66" fmla="*/ 0 w 3086"/>
                <a:gd name="T67" fmla="*/ 0 h 957"/>
                <a:gd name="T68" fmla="*/ 0 w 3086"/>
                <a:gd name="T69" fmla="*/ 0 h 957"/>
                <a:gd name="T70" fmla="*/ 0 w 3086"/>
                <a:gd name="T71" fmla="*/ 0 h 957"/>
                <a:gd name="T72" fmla="*/ 0 w 3086"/>
                <a:gd name="T73" fmla="*/ 0 h 957"/>
                <a:gd name="T74" fmla="*/ 0 w 3086"/>
                <a:gd name="T75" fmla="*/ 0 h 957"/>
                <a:gd name="T76" fmla="*/ 0 w 3086"/>
                <a:gd name="T77" fmla="*/ 0 h 957"/>
                <a:gd name="T78" fmla="*/ 0 w 3086"/>
                <a:gd name="T79" fmla="*/ 0 h 957"/>
                <a:gd name="T80" fmla="*/ 0 w 3086"/>
                <a:gd name="T81" fmla="*/ 0 h 957"/>
                <a:gd name="T82" fmla="*/ 0 w 3086"/>
                <a:gd name="T83" fmla="*/ 0 h 957"/>
                <a:gd name="T84" fmla="*/ 0 w 3086"/>
                <a:gd name="T85" fmla="*/ 0 h 957"/>
                <a:gd name="T86" fmla="*/ 0 w 3086"/>
                <a:gd name="T87" fmla="*/ 0 h 957"/>
                <a:gd name="T88" fmla="*/ 0 w 3086"/>
                <a:gd name="T89" fmla="*/ 0 h 957"/>
                <a:gd name="T90" fmla="*/ 1 w 3086"/>
                <a:gd name="T91" fmla="*/ 0 h 957"/>
                <a:gd name="T92" fmla="*/ 1 w 3086"/>
                <a:gd name="T93" fmla="*/ 0 h 957"/>
                <a:gd name="T94" fmla="*/ 1 w 3086"/>
                <a:gd name="T95" fmla="*/ 0 h 957"/>
                <a:gd name="T96" fmla="*/ 1 w 3086"/>
                <a:gd name="T97" fmla="*/ 0 h 957"/>
                <a:gd name="T98" fmla="*/ 1 w 3086"/>
                <a:gd name="T99" fmla="*/ 0 h 957"/>
                <a:gd name="T100" fmla="*/ 1 w 3086"/>
                <a:gd name="T101" fmla="*/ 0 h 957"/>
                <a:gd name="T102" fmla="*/ 1 w 3086"/>
                <a:gd name="T103" fmla="*/ 0 h 957"/>
                <a:gd name="T104" fmla="*/ 1 w 3086"/>
                <a:gd name="T105" fmla="*/ 0 h 957"/>
                <a:gd name="T106" fmla="*/ 1 w 3086"/>
                <a:gd name="T107" fmla="*/ 0 h 957"/>
                <a:gd name="T108" fmla="*/ 1 w 3086"/>
                <a:gd name="T109" fmla="*/ 0 h 957"/>
                <a:gd name="T110" fmla="*/ 1 w 3086"/>
                <a:gd name="T111" fmla="*/ 0 h 957"/>
                <a:gd name="T112" fmla="*/ 1 w 3086"/>
                <a:gd name="T113" fmla="*/ 0 h 957"/>
                <a:gd name="T114" fmla="*/ 0 w 3086"/>
                <a:gd name="T115" fmla="*/ 0 h 9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86" h="957">
                  <a:moveTo>
                    <a:pt x="527" y="255"/>
                  </a:moveTo>
                  <a:lnTo>
                    <a:pt x="525" y="255"/>
                  </a:lnTo>
                  <a:lnTo>
                    <a:pt x="519" y="255"/>
                  </a:lnTo>
                  <a:lnTo>
                    <a:pt x="512" y="257"/>
                  </a:lnTo>
                  <a:lnTo>
                    <a:pt x="504" y="259"/>
                  </a:lnTo>
                  <a:lnTo>
                    <a:pt x="491" y="261"/>
                  </a:lnTo>
                  <a:lnTo>
                    <a:pt x="476" y="265"/>
                  </a:lnTo>
                  <a:lnTo>
                    <a:pt x="460" y="268"/>
                  </a:lnTo>
                  <a:lnTo>
                    <a:pt x="443" y="276"/>
                  </a:lnTo>
                  <a:lnTo>
                    <a:pt x="432" y="278"/>
                  </a:lnTo>
                  <a:lnTo>
                    <a:pt x="422" y="280"/>
                  </a:lnTo>
                  <a:lnTo>
                    <a:pt x="413" y="282"/>
                  </a:lnTo>
                  <a:lnTo>
                    <a:pt x="403" y="287"/>
                  </a:lnTo>
                  <a:lnTo>
                    <a:pt x="392" y="291"/>
                  </a:lnTo>
                  <a:lnTo>
                    <a:pt x="381" y="293"/>
                  </a:lnTo>
                  <a:lnTo>
                    <a:pt x="369" y="299"/>
                  </a:lnTo>
                  <a:lnTo>
                    <a:pt x="360" y="303"/>
                  </a:lnTo>
                  <a:lnTo>
                    <a:pt x="346" y="306"/>
                  </a:lnTo>
                  <a:lnTo>
                    <a:pt x="335" y="312"/>
                  </a:lnTo>
                  <a:lnTo>
                    <a:pt x="322" y="316"/>
                  </a:lnTo>
                  <a:lnTo>
                    <a:pt x="310" y="324"/>
                  </a:lnTo>
                  <a:lnTo>
                    <a:pt x="297" y="327"/>
                  </a:lnTo>
                  <a:lnTo>
                    <a:pt x="286" y="333"/>
                  </a:lnTo>
                  <a:lnTo>
                    <a:pt x="274" y="339"/>
                  </a:lnTo>
                  <a:lnTo>
                    <a:pt x="263" y="346"/>
                  </a:lnTo>
                  <a:lnTo>
                    <a:pt x="249" y="352"/>
                  </a:lnTo>
                  <a:lnTo>
                    <a:pt x="238" y="358"/>
                  </a:lnTo>
                  <a:lnTo>
                    <a:pt x="225" y="365"/>
                  </a:lnTo>
                  <a:lnTo>
                    <a:pt x="213" y="373"/>
                  </a:lnTo>
                  <a:lnTo>
                    <a:pt x="200" y="379"/>
                  </a:lnTo>
                  <a:lnTo>
                    <a:pt x="189" y="386"/>
                  </a:lnTo>
                  <a:lnTo>
                    <a:pt x="175" y="394"/>
                  </a:lnTo>
                  <a:lnTo>
                    <a:pt x="166" y="403"/>
                  </a:lnTo>
                  <a:lnTo>
                    <a:pt x="152" y="413"/>
                  </a:lnTo>
                  <a:lnTo>
                    <a:pt x="141" y="421"/>
                  </a:lnTo>
                  <a:lnTo>
                    <a:pt x="130" y="430"/>
                  </a:lnTo>
                  <a:lnTo>
                    <a:pt x="120" y="440"/>
                  </a:lnTo>
                  <a:lnTo>
                    <a:pt x="109" y="447"/>
                  </a:lnTo>
                  <a:lnTo>
                    <a:pt x="99" y="459"/>
                  </a:lnTo>
                  <a:lnTo>
                    <a:pt x="90" y="468"/>
                  </a:lnTo>
                  <a:lnTo>
                    <a:pt x="82" y="479"/>
                  </a:lnTo>
                  <a:lnTo>
                    <a:pt x="73" y="491"/>
                  </a:lnTo>
                  <a:lnTo>
                    <a:pt x="63" y="500"/>
                  </a:lnTo>
                  <a:lnTo>
                    <a:pt x="54" y="512"/>
                  </a:lnTo>
                  <a:lnTo>
                    <a:pt x="48" y="525"/>
                  </a:lnTo>
                  <a:lnTo>
                    <a:pt x="40" y="535"/>
                  </a:lnTo>
                  <a:lnTo>
                    <a:pt x="33" y="548"/>
                  </a:lnTo>
                  <a:lnTo>
                    <a:pt x="27" y="557"/>
                  </a:lnTo>
                  <a:lnTo>
                    <a:pt x="21" y="573"/>
                  </a:lnTo>
                  <a:lnTo>
                    <a:pt x="17" y="584"/>
                  </a:lnTo>
                  <a:lnTo>
                    <a:pt x="12" y="597"/>
                  </a:lnTo>
                  <a:lnTo>
                    <a:pt x="6" y="613"/>
                  </a:lnTo>
                  <a:lnTo>
                    <a:pt x="6" y="626"/>
                  </a:lnTo>
                  <a:lnTo>
                    <a:pt x="2" y="639"/>
                  </a:lnTo>
                  <a:lnTo>
                    <a:pt x="0" y="654"/>
                  </a:lnTo>
                  <a:lnTo>
                    <a:pt x="0" y="670"/>
                  </a:lnTo>
                  <a:lnTo>
                    <a:pt x="0" y="687"/>
                  </a:lnTo>
                  <a:lnTo>
                    <a:pt x="0" y="700"/>
                  </a:lnTo>
                  <a:lnTo>
                    <a:pt x="0" y="715"/>
                  </a:lnTo>
                  <a:lnTo>
                    <a:pt x="2" y="727"/>
                  </a:lnTo>
                  <a:lnTo>
                    <a:pt x="6" y="742"/>
                  </a:lnTo>
                  <a:lnTo>
                    <a:pt x="8" y="753"/>
                  </a:lnTo>
                  <a:lnTo>
                    <a:pt x="14" y="765"/>
                  </a:lnTo>
                  <a:lnTo>
                    <a:pt x="17" y="776"/>
                  </a:lnTo>
                  <a:lnTo>
                    <a:pt x="25" y="787"/>
                  </a:lnTo>
                  <a:lnTo>
                    <a:pt x="29" y="795"/>
                  </a:lnTo>
                  <a:lnTo>
                    <a:pt x="38" y="805"/>
                  </a:lnTo>
                  <a:lnTo>
                    <a:pt x="44" y="816"/>
                  </a:lnTo>
                  <a:lnTo>
                    <a:pt x="52" y="825"/>
                  </a:lnTo>
                  <a:lnTo>
                    <a:pt x="61" y="831"/>
                  </a:lnTo>
                  <a:lnTo>
                    <a:pt x="71" y="839"/>
                  </a:lnTo>
                  <a:lnTo>
                    <a:pt x="80" y="846"/>
                  </a:lnTo>
                  <a:lnTo>
                    <a:pt x="92" y="854"/>
                  </a:lnTo>
                  <a:lnTo>
                    <a:pt x="101" y="860"/>
                  </a:lnTo>
                  <a:lnTo>
                    <a:pt x="111" y="864"/>
                  </a:lnTo>
                  <a:lnTo>
                    <a:pt x="122" y="869"/>
                  </a:lnTo>
                  <a:lnTo>
                    <a:pt x="135" y="873"/>
                  </a:lnTo>
                  <a:lnTo>
                    <a:pt x="145" y="877"/>
                  </a:lnTo>
                  <a:lnTo>
                    <a:pt x="158" y="883"/>
                  </a:lnTo>
                  <a:lnTo>
                    <a:pt x="171" y="884"/>
                  </a:lnTo>
                  <a:lnTo>
                    <a:pt x="185" y="890"/>
                  </a:lnTo>
                  <a:lnTo>
                    <a:pt x="196" y="892"/>
                  </a:lnTo>
                  <a:lnTo>
                    <a:pt x="209" y="894"/>
                  </a:lnTo>
                  <a:lnTo>
                    <a:pt x="223" y="896"/>
                  </a:lnTo>
                  <a:lnTo>
                    <a:pt x="238" y="900"/>
                  </a:lnTo>
                  <a:lnTo>
                    <a:pt x="251" y="900"/>
                  </a:lnTo>
                  <a:lnTo>
                    <a:pt x="265" y="902"/>
                  </a:lnTo>
                  <a:lnTo>
                    <a:pt x="280" y="903"/>
                  </a:lnTo>
                  <a:lnTo>
                    <a:pt x="293" y="905"/>
                  </a:lnTo>
                  <a:lnTo>
                    <a:pt x="306" y="905"/>
                  </a:lnTo>
                  <a:lnTo>
                    <a:pt x="320" y="905"/>
                  </a:lnTo>
                  <a:lnTo>
                    <a:pt x="333" y="905"/>
                  </a:lnTo>
                  <a:lnTo>
                    <a:pt x="348" y="905"/>
                  </a:lnTo>
                  <a:lnTo>
                    <a:pt x="362" y="903"/>
                  </a:lnTo>
                  <a:lnTo>
                    <a:pt x="373" y="903"/>
                  </a:lnTo>
                  <a:lnTo>
                    <a:pt x="386" y="903"/>
                  </a:lnTo>
                  <a:lnTo>
                    <a:pt x="401" y="903"/>
                  </a:lnTo>
                  <a:lnTo>
                    <a:pt x="413" y="902"/>
                  </a:lnTo>
                  <a:lnTo>
                    <a:pt x="426" y="900"/>
                  </a:lnTo>
                  <a:lnTo>
                    <a:pt x="440" y="898"/>
                  </a:lnTo>
                  <a:lnTo>
                    <a:pt x="451" y="898"/>
                  </a:lnTo>
                  <a:lnTo>
                    <a:pt x="462" y="896"/>
                  </a:lnTo>
                  <a:lnTo>
                    <a:pt x="474" y="894"/>
                  </a:lnTo>
                  <a:lnTo>
                    <a:pt x="485" y="894"/>
                  </a:lnTo>
                  <a:lnTo>
                    <a:pt x="497" y="894"/>
                  </a:lnTo>
                  <a:lnTo>
                    <a:pt x="504" y="890"/>
                  </a:lnTo>
                  <a:lnTo>
                    <a:pt x="516" y="890"/>
                  </a:lnTo>
                  <a:lnTo>
                    <a:pt x="525" y="886"/>
                  </a:lnTo>
                  <a:lnTo>
                    <a:pt x="535" y="886"/>
                  </a:lnTo>
                  <a:lnTo>
                    <a:pt x="550" y="883"/>
                  </a:lnTo>
                  <a:lnTo>
                    <a:pt x="563" y="883"/>
                  </a:lnTo>
                  <a:lnTo>
                    <a:pt x="573" y="881"/>
                  </a:lnTo>
                  <a:lnTo>
                    <a:pt x="582" y="879"/>
                  </a:lnTo>
                  <a:lnTo>
                    <a:pt x="586" y="879"/>
                  </a:lnTo>
                  <a:lnTo>
                    <a:pt x="590" y="879"/>
                  </a:lnTo>
                  <a:lnTo>
                    <a:pt x="592" y="879"/>
                  </a:lnTo>
                  <a:lnTo>
                    <a:pt x="597" y="879"/>
                  </a:lnTo>
                  <a:lnTo>
                    <a:pt x="607" y="881"/>
                  </a:lnTo>
                  <a:lnTo>
                    <a:pt x="622" y="883"/>
                  </a:lnTo>
                  <a:lnTo>
                    <a:pt x="628" y="883"/>
                  </a:lnTo>
                  <a:lnTo>
                    <a:pt x="637" y="884"/>
                  </a:lnTo>
                  <a:lnTo>
                    <a:pt x="649" y="886"/>
                  </a:lnTo>
                  <a:lnTo>
                    <a:pt x="660" y="890"/>
                  </a:lnTo>
                  <a:lnTo>
                    <a:pt x="671" y="892"/>
                  </a:lnTo>
                  <a:lnTo>
                    <a:pt x="683" y="894"/>
                  </a:lnTo>
                  <a:lnTo>
                    <a:pt x="696" y="896"/>
                  </a:lnTo>
                  <a:lnTo>
                    <a:pt x="711" y="900"/>
                  </a:lnTo>
                  <a:lnTo>
                    <a:pt x="725" y="900"/>
                  </a:lnTo>
                  <a:lnTo>
                    <a:pt x="738" y="903"/>
                  </a:lnTo>
                  <a:lnTo>
                    <a:pt x="755" y="905"/>
                  </a:lnTo>
                  <a:lnTo>
                    <a:pt x="772" y="907"/>
                  </a:lnTo>
                  <a:lnTo>
                    <a:pt x="785" y="909"/>
                  </a:lnTo>
                  <a:lnTo>
                    <a:pt x="805" y="913"/>
                  </a:lnTo>
                  <a:lnTo>
                    <a:pt x="822" y="915"/>
                  </a:lnTo>
                  <a:lnTo>
                    <a:pt x="841" y="919"/>
                  </a:lnTo>
                  <a:lnTo>
                    <a:pt x="860" y="921"/>
                  </a:lnTo>
                  <a:lnTo>
                    <a:pt x="877" y="924"/>
                  </a:lnTo>
                  <a:lnTo>
                    <a:pt x="896" y="926"/>
                  </a:lnTo>
                  <a:lnTo>
                    <a:pt x="917" y="928"/>
                  </a:lnTo>
                  <a:lnTo>
                    <a:pt x="936" y="930"/>
                  </a:lnTo>
                  <a:lnTo>
                    <a:pt x="957" y="934"/>
                  </a:lnTo>
                  <a:lnTo>
                    <a:pt x="977" y="936"/>
                  </a:lnTo>
                  <a:lnTo>
                    <a:pt x="1000" y="940"/>
                  </a:lnTo>
                  <a:lnTo>
                    <a:pt x="1019" y="940"/>
                  </a:lnTo>
                  <a:lnTo>
                    <a:pt x="1040" y="941"/>
                  </a:lnTo>
                  <a:lnTo>
                    <a:pt x="1061" y="941"/>
                  </a:lnTo>
                  <a:lnTo>
                    <a:pt x="1082" y="945"/>
                  </a:lnTo>
                  <a:lnTo>
                    <a:pt x="1103" y="945"/>
                  </a:lnTo>
                  <a:lnTo>
                    <a:pt x="1124" y="949"/>
                  </a:lnTo>
                  <a:lnTo>
                    <a:pt x="1147" y="949"/>
                  </a:lnTo>
                  <a:lnTo>
                    <a:pt x="1170" y="951"/>
                  </a:lnTo>
                  <a:lnTo>
                    <a:pt x="1190" y="951"/>
                  </a:lnTo>
                  <a:lnTo>
                    <a:pt x="1211" y="953"/>
                  </a:lnTo>
                  <a:lnTo>
                    <a:pt x="1232" y="953"/>
                  </a:lnTo>
                  <a:lnTo>
                    <a:pt x="1255" y="955"/>
                  </a:lnTo>
                  <a:lnTo>
                    <a:pt x="1274" y="955"/>
                  </a:lnTo>
                  <a:lnTo>
                    <a:pt x="1295" y="955"/>
                  </a:lnTo>
                  <a:lnTo>
                    <a:pt x="1316" y="955"/>
                  </a:lnTo>
                  <a:lnTo>
                    <a:pt x="1337" y="957"/>
                  </a:lnTo>
                  <a:lnTo>
                    <a:pt x="1358" y="955"/>
                  </a:lnTo>
                  <a:lnTo>
                    <a:pt x="1377" y="953"/>
                  </a:lnTo>
                  <a:lnTo>
                    <a:pt x="1396" y="951"/>
                  </a:lnTo>
                  <a:lnTo>
                    <a:pt x="1415" y="951"/>
                  </a:lnTo>
                  <a:lnTo>
                    <a:pt x="1434" y="949"/>
                  </a:lnTo>
                  <a:lnTo>
                    <a:pt x="1453" y="947"/>
                  </a:lnTo>
                  <a:lnTo>
                    <a:pt x="1470" y="945"/>
                  </a:lnTo>
                  <a:lnTo>
                    <a:pt x="1489" y="943"/>
                  </a:lnTo>
                  <a:lnTo>
                    <a:pt x="1504" y="940"/>
                  </a:lnTo>
                  <a:lnTo>
                    <a:pt x="1521" y="938"/>
                  </a:lnTo>
                  <a:lnTo>
                    <a:pt x="1534" y="934"/>
                  </a:lnTo>
                  <a:lnTo>
                    <a:pt x="1552" y="930"/>
                  </a:lnTo>
                  <a:lnTo>
                    <a:pt x="1567" y="926"/>
                  </a:lnTo>
                  <a:lnTo>
                    <a:pt x="1580" y="921"/>
                  </a:lnTo>
                  <a:lnTo>
                    <a:pt x="1593" y="917"/>
                  </a:lnTo>
                  <a:lnTo>
                    <a:pt x="1609" y="913"/>
                  </a:lnTo>
                  <a:lnTo>
                    <a:pt x="1620" y="905"/>
                  </a:lnTo>
                  <a:lnTo>
                    <a:pt x="1633" y="900"/>
                  </a:lnTo>
                  <a:lnTo>
                    <a:pt x="1647" y="894"/>
                  </a:lnTo>
                  <a:lnTo>
                    <a:pt x="1662" y="888"/>
                  </a:lnTo>
                  <a:lnTo>
                    <a:pt x="1677" y="883"/>
                  </a:lnTo>
                  <a:lnTo>
                    <a:pt x="1692" y="875"/>
                  </a:lnTo>
                  <a:lnTo>
                    <a:pt x="1709" y="869"/>
                  </a:lnTo>
                  <a:lnTo>
                    <a:pt x="1728" y="864"/>
                  </a:lnTo>
                  <a:lnTo>
                    <a:pt x="1746" y="856"/>
                  </a:lnTo>
                  <a:lnTo>
                    <a:pt x="1763" y="848"/>
                  </a:lnTo>
                  <a:lnTo>
                    <a:pt x="1782" y="843"/>
                  </a:lnTo>
                  <a:lnTo>
                    <a:pt x="1801" y="837"/>
                  </a:lnTo>
                  <a:lnTo>
                    <a:pt x="1822" y="829"/>
                  </a:lnTo>
                  <a:lnTo>
                    <a:pt x="1841" y="824"/>
                  </a:lnTo>
                  <a:lnTo>
                    <a:pt x="1861" y="816"/>
                  </a:lnTo>
                  <a:lnTo>
                    <a:pt x="1884" y="812"/>
                  </a:lnTo>
                  <a:lnTo>
                    <a:pt x="1903" y="805"/>
                  </a:lnTo>
                  <a:lnTo>
                    <a:pt x="1924" y="797"/>
                  </a:lnTo>
                  <a:lnTo>
                    <a:pt x="1945" y="791"/>
                  </a:lnTo>
                  <a:lnTo>
                    <a:pt x="1968" y="784"/>
                  </a:lnTo>
                  <a:lnTo>
                    <a:pt x="1989" y="778"/>
                  </a:lnTo>
                  <a:lnTo>
                    <a:pt x="2012" y="770"/>
                  </a:lnTo>
                  <a:lnTo>
                    <a:pt x="2034" y="765"/>
                  </a:lnTo>
                  <a:lnTo>
                    <a:pt x="2057" y="759"/>
                  </a:lnTo>
                  <a:lnTo>
                    <a:pt x="2078" y="751"/>
                  </a:lnTo>
                  <a:lnTo>
                    <a:pt x="2101" y="746"/>
                  </a:lnTo>
                  <a:lnTo>
                    <a:pt x="2124" y="738"/>
                  </a:lnTo>
                  <a:lnTo>
                    <a:pt x="2147" y="734"/>
                  </a:lnTo>
                  <a:lnTo>
                    <a:pt x="2169" y="727"/>
                  </a:lnTo>
                  <a:lnTo>
                    <a:pt x="2192" y="721"/>
                  </a:lnTo>
                  <a:lnTo>
                    <a:pt x="2215" y="715"/>
                  </a:lnTo>
                  <a:lnTo>
                    <a:pt x="2238" y="711"/>
                  </a:lnTo>
                  <a:lnTo>
                    <a:pt x="2259" y="704"/>
                  </a:lnTo>
                  <a:lnTo>
                    <a:pt x="2280" y="698"/>
                  </a:lnTo>
                  <a:lnTo>
                    <a:pt x="2301" y="692"/>
                  </a:lnTo>
                  <a:lnTo>
                    <a:pt x="2322" y="687"/>
                  </a:lnTo>
                  <a:lnTo>
                    <a:pt x="2342" y="681"/>
                  </a:lnTo>
                  <a:lnTo>
                    <a:pt x="2363" y="675"/>
                  </a:lnTo>
                  <a:lnTo>
                    <a:pt x="2382" y="670"/>
                  </a:lnTo>
                  <a:lnTo>
                    <a:pt x="2403" y="666"/>
                  </a:lnTo>
                  <a:lnTo>
                    <a:pt x="2420" y="660"/>
                  </a:lnTo>
                  <a:lnTo>
                    <a:pt x="2441" y="656"/>
                  </a:lnTo>
                  <a:lnTo>
                    <a:pt x="2458" y="651"/>
                  </a:lnTo>
                  <a:lnTo>
                    <a:pt x="2475" y="647"/>
                  </a:lnTo>
                  <a:lnTo>
                    <a:pt x="2493" y="641"/>
                  </a:lnTo>
                  <a:lnTo>
                    <a:pt x="2510" y="637"/>
                  </a:lnTo>
                  <a:lnTo>
                    <a:pt x="2527" y="635"/>
                  </a:lnTo>
                  <a:lnTo>
                    <a:pt x="2542" y="632"/>
                  </a:lnTo>
                  <a:lnTo>
                    <a:pt x="2555" y="626"/>
                  </a:lnTo>
                  <a:lnTo>
                    <a:pt x="2571" y="624"/>
                  </a:lnTo>
                  <a:lnTo>
                    <a:pt x="2582" y="620"/>
                  </a:lnTo>
                  <a:lnTo>
                    <a:pt x="2595" y="616"/>
                  </a:lnTo>
                  <a:lnTo>
                    <a:pt x="2607" y="614"/>
                  </a:lnTo>
                  <a:lnTo>
                    <a:pt x="2618" y="613"/>
                  </a:lnTo>
                  <a:lnTo>
                    <a:pt x="2628" y="609"/>
                  </a:lnTo>
                  <a:lnTo>
                    <a:pt x="2637" y="609"/>
                  </a:lnTo>
                  <a:lnTo>
                    <a:pt x="2652" y="603"/>
                  </a:lnTo>
                  <a:lnTo>
                    <a:pt x="2664" y="603"/>
                  </a:lnTo>
                  <a:lnTo>
                    <a:pt x="2669" y="601"/>
                  </a:lnTo>
                  <a:lnTo>
                    <a:pt x="2673" y="601"/>
                  </a:lnTo>
                  <a:lnTo>
                    <a:pt x="2677" y="597"/>
                  </a:lnTo>
                  <a:lnTo>
                    <a:pt x="2690" y="594"/>
                  </a:lnTo>
                  <a:lnTo>
                    <a:pt x="2698" y="590"/>
                  </a:lnTo>
                  <a:lnTo>
                    <a:pt x="2709" y="586"/>
                  </a:lnTo>
                  <a:lnTo>
                    <a:pt x="2723" y="580"/>
                  </a:lnTo>
                  <a:lnTo>
                    <a:pt x="2740" y="578"/>
                  </a:lnTo>
                  <a:lnTo>
                    <a:pt x="2753" y="571"/>
                  </a:lnTo>
                  <a:lnTo>
                    <a:pt x="2770" y="563"/>
                  </a:lnTo>
                  <a:lnTo>
                    <a:pt x="2778" y="557"/>
                  </a:lnTo>
                  <a:lnTo>
                    <a:pt x="2787" y="556"/>
                  </a:lnTo>
                  <a:lnTo>
                    <a:pt x="2799" y="552"/>
                  </a:lnTo>
                  <a:lnTo>
                    <a:pt x="2808" y="548"/>
                  </a:lnTo>
                  <a:lnTo>
                    <a:pt x="2818" y="544"/>
                  </a:lnTo>
                  <a:lnTo>
                    <a:pt x="2827" y="538"/>
                  </a:lnTo>
                  <a:lnTo>
                    <a:pt x="2837" y="535"/>
                  </a:lnTo>
                  <a:lnTo>
                    <a:pt x="2846" y="529"/>
                  </a:lnTo>
                  <a:lnTo>
                    <a:pt x="2856" y="523"/>
                  </a:lnTo>
                  <a:lnTo>
                    <a:pt x="2865" y="518"/>
                  </a:lnTo>
                  <a:lnTo>
                    <a:pt x="2875" y="514"/>
                  </a:lnTo>
                  <a:lnTo>
                    <a:pt x="2886" y="508"/>
                  </a:lnTo>
                  <a:lnTo>
                    <a:pt x="2896" y="500"/>
                  </a:lnTo>
                  <a:lnTo>
                    <a:pt x="2905" y="493"/>
                  </a:lnTo>
                  <a:lnTo>
                    <a:pt x="2915" y="485"/>
                  </a:lnTo>
                  <a:lnTo>
                    <a:pt x="2924" y="479"/>
                  </a:lnTo>
                  <a:lnTo>
                    <a:pt x="2934" y="470"/>
                  </a:lnTo>
                  <a:lnTo>
                    <a:pt x="2943" y="464"/>
                  </a:lnTo>
                  <a:lnTo>
                    <a:pt x="2953" y="457"/>
                  </a:lnTo>
                  <a:lnTo>
                    <a:pt x="2964" y="449"/>
                  </a:lnTo>
                  <a:lnTo>
                    <a:pt x="2972" y="440"/>
                  </a:lnTo>
                  <a:lnTo>
                    <a:pt x="2979" y="432"/>
                  </a:lnTo>
                  <a:lnTo>
                    <a:pt x="2987" y="424"/>
                  </a:lnTo>
                  <a:lnTo>
                    <a:pt x="2996" y="415"/>
                  </a:lnTo>
                  <a:lnTo>
                    <a:pt x="3006" y="405"/>
                  </a:lnTo>
                  <a:lnTo>
                    <a:pt x="3013" y="396"/>
                  </a:lnTo>
                  <a:lnTo>
                    <a:pt x="3021" y="386"/>
                  </a:lnTo>
                  <a:lnTo>
                    <a:pt x="3031" y="379"/>
                  </a:lnTo>
                  <a:lnTo>
                    <a:pt x="3034" y="367"/>
                  </a:lnTo>
                  <a:lnTo>
                    <a:pt x="3042" y="356"/>
                  </a:lnTo>
                  <a:lnTo>
                    <a:pt x="3046" y="344"/>
                  </a:lnTo>
                  <a:lnTo>
                    <a:pt x="3053" y="335"/>
                  </a:lnTo>
                  <a:lnTo>
                    <a:pt x="3057" y="324"/>
                  </a:lnTo>
                  <a:lnTo>
                    <a:pt x="3063" y="312"/>
                  </a:lnTo>
                  <a:lnTo>
                    <a:pt x="3067" y="301"/>
                  </a:lnTo>
                  <a:lnTo>
                    <a:pt x="3072" y="289"/>
                  </a:lnTo>
                  <a:lnTo>
                    <a:pt x="3074" y="276"/>
                  </a:lnTo>
                  <a:lnTo>
                    <a:pt x="3076" y="263"/>
                  </a:lnTo>
                  <a:lnTo>
                    <a:pt x="3078" y="249"/>
                  </a:lnTo>
                  <a:lnTo>
                    <a:pt x="3082" y="236"/>
                  </a:lnTo>
                  <a:lnTo>
                    <a:pt x="3082" y="223"/>
                  </a:lnTo>
                  <a:lnTo>
                    <a:pt x="3084" y="210"/>
                  </a:lnTo>
                  <a:lnTo>
                    <a:pt x="3084" y="194"/>
                  </a:lnTo>
                  <a:lnTo>
                    <a:pt x="3086" y="181"/>
                  </a:lnTo>
                  <a:lnTo>
                    <a:pt x="2837" y="46"/>
                  </a:lnTo>
                  <a:lnTo>
                    <a:pt x="2213" y="0"/>
                  </a:lnTo>
                  <a:lnTo>
                    <a:pt x="2434" y="255"/>
                  </a:lnTo>
                  <a:lnTo>
                    <a:pt x="1103" y="658"/>
                  </a:lnTo>
                  <a:lnTo>
                    <a:pt x="362" y="493"/>
                  </a:lnTo>
                  <a:lnTo>
                    <a:pt x="527" y="255"/>
                  </a:lnTo>
                  <a:close/>
                </a:path>
              </a:pathLst>
            </a:custGeom>
            <a:solidFill>
              <a:srgbClr val="FFE8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5" name="Freeform 27"/>
            <p:cNvSpPr>
              <a:spLocks/>
            </p:cNvSpPr>
            <p:nvPr/>
          </p:nvSpPr>
          <p:spPr bwMode="auto">
            <a:xfrm rot="873196">
              <a:off x="3648" y="1698"/>
              <a:ext cx="500" cy="33"/>
            </a:xfrm>
            <a:custGeom>
              <a:avLst/>
              <a:gdLst>
                <a:gd name="T0" fmla="*/ 1 w 2826"/>
                <a:gd name="T1" fmla="*/ 0 h 220"/>
                <a:gd name="T2" fmla="*/ 1 w 2826"/>
                <a:gd name="T3" fmla="*/ 0 h 220"/>
                <a:gd name="T4" fmla="*/ 0 w 2826"/>
                <a:gd name="T5" fmla="*/ 0 h 220"/>
                <a:gd name="T6" fmla="*/ 0 w 2826"/>
                <a:gd name="T7" fmla="*/ 0 h 220"/>
                <a:gd name="T8" fmla="*/ 0 w 2826"/>
                <a:gd name="T9" fmla="*/ 0 h 220"/>
                <a:gd name="T10" fmla="*/ 0 w 2826"/>
                <a:gd name="T11" fmla="*/ 0 h 220"/>
                <a:gd name="T12" fmla="*/ 0 w 2826"/>
                <a:gd name="T13" fmla="*/ 0 h 220"/>
                <a:gd name="T14" fmla="*/ 0 w 2826"/>
                <a:gd name="T15" fmla="*/ 0 h 220"/>
                <a:gd name="T16" fmla="*/ 0 w 2826"/>
                <a:gd name="T17" fmla="*/ 0 h 220"/>
                <a:gd name="T18" fmla="*/ 0 w 2826"/>
                <a:gd name="T19" fmla="*/ 0 h 220"/>
                <a:gd name="T20" fmla="*/ 0 w 2826"/>
                <a:gd name="T21" fmla="*/ 0 h 220"/>
                <a:gd name="T22" fmla="*/ 0 w 2826"/>
                <a:gd name="T23" fmla="*/ 0 h 220"/>
                <a:gd name="T24" fmla="*/ 0 w 2826"/>
                <a:gd name="T25" fmla="*/ 0 h 220"/>
                <a:gd name="T26" fmla="*/ 0 w 2826"/>
                <a:gd name="T27" fmla="*/ 0 h 220"/>
                <a:gd name="T28" fmla="*/ 0 w 2826"/>
                <a:gd name="T29" fmla="*/ 0 h 220"/>
                <a:gd name="T30" fmla="*/ 0 w 2826"/>
                <a:gd name="T31" fmla="*/ 0 h 220"/>
                <a:gd name="T32" fmla="*/ 0 w 2826"/>
                <a:gd name="T33" fmla="*/ 0 h 220"/>
                <a:gd name="T34" fmla="*/ 0 w 2826"/>
                <a:gd name="T35" fmla="*/ 0 h 220"/>
                <a:gd name="T36" fmla="*/ 0 w 2826"/>
                <a:gd name="T37" fmla="*/ 0 h 220"/>
                <a:gd name="T38" fmla="*/ 0 w 2826"/>
                <a:gd name="T39" fmla="*/ 0 h 220"/>
                <a:gd name="T40" fmla="*/ 0 w 2826"/>
                <a:gd name="T41" fmla="*/ 0 h 220"/>
                <a:gd name="T42" fmla="*/ 0 w 2826"/>
                <a:gd name="T43" fmla="*/ 0 h 220"/>
                <a:gd name="T44" fmla="*/ 0 w 2826"/>
                <a:gd name="T45" fmla="*/ 0 h 220"/>
                <a:gd name="T46" fmla="*/ 0 w 2826"/>
                <a:gd name="T47" fmla="*/ 0 h 220"/>
                <a:gd name="T48" fmla="*/ 0 w 2826"/>
                <a:gd name="T49" fmla="*/ 0 h 220"/>
                <a:gd name="T50" fmla="*/ 0 w 2826"/>
                <a:gd name="T51" fmla="*/ 0 h 220"/>
                <a:gd name="T52" fmla="*/ 0 w 2826"/>
                <a:gd name="T53" fmla="*/ 0 h 220"/>
                <a:gd name="T54" fmla="*/ 0 w 2826"/>
                <a:gd name="T55" fmla="*/ 0 h 220"/>
                <a:gd name="T56" fmla="*/ 0 w 2826"/>
                <a:gd name="T57" fmla="*/ 0 h 220"/>
                <a:gd name="T58" fmla="*/ 0 w 2826"/>
                <a:gd name="T59" fmla="*/ 0 h 220"/>
                <a:gd name="T60" fmla="*/ 0 w 2826"/>
                <a:gd name="T61" fmla="*/ 0 h 220"/>
                <a:gd name="T62" fmla="*/ 0 w 2826"/>
                <a:gd name="T63" fmla="*/ 0 h 220"/>
                <a:gd name="T64" fmla="*/ 0 w 2826"/>
                <a:gd name="T65" fmla="*/ 0 h 220"/>
                <a:gd name="T66" fmla="*/ 0 w 2826"/>
                <a:gd name="T67" fmla="*/ 0 h 220"/>
                <a:gd name="T68" fmla="*/ 0 w 2826"/>
                <a:gd name="T69" fmla="*/ 0 h 220"/>
                <a:gd name="T70" fmla="*/ 0 w 2826"/>
                <a:gd name="T71" fmla="*/ 0 h 220"/>
                <a:gd name="T72" fmla="*/ 0 w 2826"/>
                <a:gd name="T73" fmla="*/ 0 h 220"/>
                <a:gd name="T74" fmla="*/ 0 w 2826"/>
                <a:gd name="T75" fmla="*/ 0 h 220"/>
                <a:gd name="T76" fmla="*/ 0 w 2826"/>
                <a:gd name="T77" fmla="*/ 0 h 220"/>
                <a:gd name="T78" fmla="*/ 0 w 2826"/>
                <a:gd name="T79" fmla="*/ 0 h 220"/>
                <a:gd name="T80" fmla="*/ 0 w 2826"/>
                <a:gd name="T81" fmla="*/ 0 h 220"/>
                <a:gd name="T82" fmla="*/ 1 w 2826"/>
                <a:gd name="T83" fmla="*/ 0 h 220"/>
                <a:gd name="T84" fmla="*/ 1 w 2826"/>
                <a:gd name="T85" fmla="*/ 0 h 220"/>
                <a:gd name="T86" fmla="*/ 1 w 2826"/>
                <a:gd name="T87" fmla="*/ 0 h 2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26" h="220">
                  <a:moveTo>
                    <a:pt x="2826" y="41"/>
                  </a:moveTo>
                  <a:lnTo>
                    <a:pt x="2733" y="0"/>
                  </a:lnTo>
                  <a:lnTo>
                    <a:pt x="2716" y="5"/>
                  </a:lnTo>
                  <a:lnTo>
                    <a:pt x="2701" y="13"/>
                  </a:lnTo>
                  <a:lnTo>
                    <a:pt x="2684" y="19"/>
                  </a:lnTo>
                  <a:lnTo>
                    <a:pt x="2667" y="26"/>
                  </a:lnTo>
                  <a:lnTo>
                    <a:pt x="2646" y="32"/>
                  </a:lnTo>
                  <a:lnTo>
                    <a:pt x="2625" y="38"/>
                  </a:lnTo>
                  <a:lnTo>
                    <a:pt x="2602" y="45"/>
                  </a:lnTo>
                  <a:lnTo>
                    <a:pt x="2581" y="51"/>
                  </a:lnTo>
                  <a:lnTo>
                    <a:pt x="2555" y="57"/>
                  </a:lnTo>
                  <a:lnTo>
                    <a:pt x="2530" y="60"/>
                  </a:lnTo>
                  <a:lnTo>
                    <a:pt x="2503" y="66"/>
                  </a:lnTo>
                  <a:lnTo>
                    <a:pt x="2477" y="70"/>
                  </a:lnTo>
                  <a:lnTo>
                    <a:pt x="2448" y="74"/>
                  </a:lnTo>
                  <a:lnTo>
                    <a:pt x="2418" y="77"/>
                  </a:lnTo>
                  <a:lnTo>
                    <a:pt x="2389" y="79"/>
                  </a:lnTo>
                  <a:lnTo>
                    <a:pt x="2361" y="85"/>
                  </a:lnTo>
                  <a:lnTo>
                    <a:pt x="2326" y="87"/>
                  </a:lnTo>
                  <a:lnTo>
                    <a:pt x="2294" y="89"/>
                  </a:lnTo>
                  <a:lnTo>
                    <a:pt x="2260" y="91"/>
                  </a:lnTo>
                  <a:lnTo>
                    <a:pt x="2228" y="95"/>
                  </a:lnTo>
                  <a:lnTo>
                    <a:pt x="2192" y="95"/>
                  </a:lnTo>
                  <a:lnTo>
                    <a:pt x="2157" y="98"/>
                  </a:lnTo>
                  <a:lnTo>
                    <a:pt x="2121" y="98"/>
                  </a:lnTo>
                  <a:lnTo>
                    <a:pt x="2085" y="102"/>
                  </a:lnTo>
                  <a:lnTo>
                    <a:pt x="2049" y="102"/>
                  </a:lnTo>
                  <a:lnTo>
                    <a:pt x="2011" y="102"/>
                  </a:lnTo>
                  <a:lnTo>
                    <a:pt x="1975" y="102"/>
                  </a:lnTo>
                  <a:lnTo>
                    <a:pt x="1937" y="102"/>
                  </a:lnTo>
                  <a:lnTo>
                    <a:pt x="1897" y="102"/>
                  </a:lnTo>
                  <a:lnTo>
                    <a:pt x="1861" y="102"/>
                  </a:lnTo>
                  <a:lnTo>
                    <a:pt x="1821" y="102"/>
                  </a:lnTo>
                  <a:lnTo>
                    <a:pt x="1785" y="102"/>
                  </a:lnTo>
                  <a:lnTo>
                    <a:pt x="1743" y="102"/>
                  </a:lnTo>
                  <a:lnTo>
                    <a:pt x="1705" y="100"/>
                  </a:lnTo>
                  <a:lnTo>
                    <a:pt x="1665" y="98"/>
                  </a:lnTo>
                  <a:lnTo>
                    <a:pt x="1625" y="98"/>
                  </a:lnTo>
                  <a:lnTo>
                    <a:pt x="1585" y="96"/>
                  </a:lnTo>
                  <a:lnTo>
                    <a:pt x="1545" y="95"/>
                  </a:lnTo>
                  <a:lnTo>
                    <a:pt x="1507" y="93"/>
                  </a:lnTo>
                  <a:lnTo>
                    <a:pt x="1467" y="93"/>
                  </a:lnTo>
                  <a:lnTo>
                    <a:pt x="1429" y="89"/>
                  </a:lnTo>
                  <a:lnTo>
                    <a:pt x="1389" y="89"/>
                  </a:lnTo>
                  <a:lnTo>
                    <a:pt x="1351" y="85"/>
                  </a:lnTo>
                  <a:lnTo>
                    <a:pt x="1311" y="83"/>
                  </a:lnTo>
                  <a:lnTo>
                    <a:pt x="1273" y="79"/>
                  </a:lnTo>
                  <a:lnTo>
                    <a:pt x="1235" y="79"/>
                  </a:lnTo>
                  <a:lnTo>
                    <a:pt x="1199" y="76"/>
                  </a:lnTo>
                  <a:lnTo>
                    <a:pt x="1163" y="74"/>
                  </a:lnTo>
                  <a:lnTo>
                    <a:pt x="1125" y="68"/>
                  </a:lnTo>
                  <a:lnTo>
                    <a:pt x="1089" y="68"/>
                  </a:lnTo>
                  <a:lnTo>
                    <a:pt x="1055" y="62"/>
                  </a:lnTo>
                  <a:lnTo>
                    <a:pt x="1020" y="60"/>
                  </a:lnTo>
                  <a:lnTo>
                    <a:pt x="984" y="57"/>
                  </a:lnTo>
                  <a:lnTo>
                    <a:pt x="950" y="55"/>
                  </a:lnTo>
                  <a:lnTo>
                    <a:pt x="918" y="49"/>
                  </a:lnTo>
                  <a:lnTo>
                    <a:pt x="887" y="47"/>
                  </a:lnTo>
                  <a:lnTo>
                    <a:pt x="855" y="43"/>
                  </a:lnTo>
                  <a:lnTo>
                    <a:pt x="823" y="39"/>
                  </a:lnTo>
                  <a:lnTo>
                    <a:pt x="794" y="36"/>
                  </a:lnTo>
                  <a:lnTo>
                    <a:pt x="766" y="34"/>
                  </a:lnTo>
                  <a:lnTo>
                    <a:pt x="735" y="30"/>
                  </a:lnTo>
                  <a:lnTo>
                    <a:pt x="711" y="26"/>
                  </a:lnTo>
                  <a:lnTo>
                    <a:pt x="684" y="22"/>
                  </a:lnTo>
                  <a:lnTo>
                    <a:pt x="659" y="20"/>
                  </a:lnTo>
                  <a:lnTo>
                    <a:pt x="0" y="142"/>
                  </a:lnTo>
                  <a:lnTo>
                    <a:pt x="21" y="220"/>
                  </a:lnTo>
                  <a:lnTo>
                    <a:pt x="654" y="116"/>
                  </a:lnTo>
                  <a:lnTo>
                    <a:pt x="659" y="116"/>
                  </a:lnTo>
                  <a:lnTo>
                    <a:pt x="669" y="116"/>
                  </a:lnTo>
                  <a:lnTo>
                    <a:pt x="680" y="117"/>
                  </a:lnTo>
                  <a:lnTo>
                    <a:pt x="697" y="119"/>
                  </a:lnTo>
                  <a:lnTo>
                    <a:pt x="711" y="119"/>
                  </a:lnTo>
                  <a:lnTo>
                    <a:pt x="730" y="121"/>
                  </a:lnTo>
                  <a:lnTo>
                    <a:pt x="749" y="123"/>
                  </a:lnTo>
                  <a:lnTo>
                    <a:pt x="773" y="125"/>
                  </a:lnTo>
                  <a:lnTo>
                    <a:pt x="796" y="127"/>
                  </a:lnTo>
                  <a:lnTo>
                    <a:pt x="821" y="131"/>
                  </a:lnTo>
                  <a:lnTo>
                    <a:pt x="847" y="133"/>
                  </a:lnTo>
                  <a:lnTo>
                    <a:pt x="876" y="135"/>
                  </a:lnTo>
                  <a:lnTo>
                    <a:pt x="906" y="136"/>
                  </a:lnTo>
                  <a:lnTo>
                    <a:pt x="937" y="140"/>
                  </a:lnTo>
                  <a:lnTo>
                    <a:pt x="969" y="142"/>
                  </a:lnTo>
                  <a:lnTo>
                    <a:pt x="1005" y="146"/>
                  </a:lnTo>
                  <a:lnTo>
                    <a:pt x="1039" y="146"/>
                  </a:lnTo>
                  <a:lnTo>
                    <a:pt x="1076" y="150"/>
                  </a:lnTo>
                  <a:lnTo>
                    <a:pt x="1112" y="152"/>
                  </a:lnTo>
                  <a:lnTo>
                    <a:pt x="1152" y="155"/>
                  </a:lnTo>
                  <a:lnTo>
                    <a:pt x="1190" y="157"/>
                  </a:lnTo>
                  <a:lnTo>
                    <a:pt x="1230" y="159"/>
                  </a:lnTo>
                  <a:lnTo>
                    <a:pt x="1270" y="161"/>
                  </a:lnTo>
                  <a:lnTo>
                    <a:pt x="1313" y="165"/>
                  </a:lnTo>
                  <a:lnTo>
                    <a:pt x="1353" y="167"/>
                  </a:lnTo>
                  <a:lnTo>
                    <a:pt x="1397" y="167"/>
                  </a:lnTo>
                  <a:lnTo>
                    <a:pt x="1443" y="169"/>
                  </a:lnTo>
                  <a:lnTo>
                    <a:pt x="1486" y="173"/>
                  </a:lnTo>
                  <a:lnTo>
                    <a:pt x="1530" y="173"/>
                  </a:lnTo>
                  <a:lnTo>
                    <a:pt x="1574" y="176"/>
                  </a:lnTo>
                  <a:lnTo>
                    <a:pt x="1619" y="176"/>
                  </a:lnTo>
                  <a:lnTo>
                    <a:pt x="1665" y="180"/>
                  </a:lnTo>
                  <a:lnTo>
                    <a:pt x="1709" y="180"/>
                  </a:lnTo>
                  <a:lnTo>
                    <a:pt x="1754" y="180"/>
                  </a:lnTo>
                  <a:lnTo>
                    <a:pt x="1800" y="180"/>
                  </a:lnTo>
                  <a:lnTo>
                    <a:pt x="1846" y="180"/>
                  </a:lnTo>
                  <a:lnTo>
                    <a:pt x="1889" y="180"/>
                  </a:lnTo>
                  <a:lnTo>
                    <a:pt x="1935" y="180"/>
                  </a:lnTo>
                  <a:lnTo>
                    <a:pt x="1980" y="180"/>
                  </a:lnTo>
                  <a:lnTo>
                    <a:pt x="2026" y="180"/>
                  </a:lnTo>
                  <a:lnTo>
                    <a:pt x="2068" y="176"/>
                  </a:lnTo>
                  <a:lnTo>
                    <a:pt x="2112" y="176"/>
                  </a:lnTo>
                  <a:lnTo>
                    <a:pt x="2153" y="173"/>
                  </a:lnTo>
                  <a:lnTo>
                    <a:pt x="2197" y="173"/>
                  </a:lnTo>
                  <a:lnTo>
                    <a:pt x="2239" y="169"/>
                  </a:lnTo>
                  <a:lnTo>
                    <a:pt x="2281" y="167"/>
                  </a:lnTo>
                  <a:lnTo>
                    <a:pt x="2321" y="163"/>
                  </a:lnTo>
                  <a:lnTo>
                    <a:pt x="2361" y="161"/>
                  </a:lnTo>
                  <a:lnTo>
                    <a:pt x="2399" y="157"/>
                  </a:lnTo>
                  <a:lnTo>
                    <a:pt x="2437" y="152"/>
                  </a:lnTo>
                  <a:lnTo>
                    <a:pt x="2473" y="146"/>
                  </a:lnTo>
                  <a:lnTo>
                    <a:pt x="2509" y="142"/>
                  </a:lnTo>
                  <a:lnTo>
                    <a:pt x="2541" y="135"/>
                  </a:lnTo>
                  <a:lnTo>
                    <a:pt x="2576" y="131"/>
                  </a:lnTo>
                  <a:lnTo>
                    <a:pt x="2606" y="123"/>
                  </a:lnTo>
                  <a:lnTo>
                    <a:pt x="2638" y="117"/>
                  </a:lnTo>
                  <a:lnTo>
                    <a:pt x="2667" y="110"/>
                  </a:lnTo>
                  <a:lnTo>
                    <a:pt x="2693" y="102"/>
                  </a:lnTo>
                  <a:lnTo>
                    <a:pt x="2718" y="91"/>
                  </a:lnTo>
                  <a:lnTo>
                    <a:pt x="2745" y="83"/>
                  </a:lnTo>
                  <a:lnTo>
                    <a:pt x="2768" y="72"/>
                  </a:lnTo>
                  <a:lnTo>
                    <a:pt x="2788" y="62"/>
                  </a:lnTo>
                  <a:lnTo>
                    <a:pt x="2806" y="51"/>
                  </a:lnTo>
                  <a:lnTo>
                    <a:pt x="2826"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6" name="Freeform 28"/>
            <p:cNvSpPr>
              <a:spLocks/>
            </p:cNvSpPr>
            <p:nvPr/>
          </p:nvSpPr>
          <p:spPr bwMode="auto">
            <a:xfrm rot="873196">
              <a:off x="4109" y="1756"/>
              <a:ext cx="98" cy="33"/>
            </a:xfrm>
            <a:custGeom>
              <a:avLst/>
              <a:gdLst>
                <a:gd name="T0" fmla="*/ 0 w 551"/>
                <a:gd name="T1" fmla="*/ 0 h 222"/>
                <a:gd name="T2" fmla="*/ 0 w 551"/>
                <a:gd name="T3" fmla="*/ 0 h 222"/>
                <a:gd name="T4" fmla="*/ 0 w 551"/>
                <a:gd name="T5" fmla="*/ 0 h 222"/>
                <a:gd name="T6" fmla="*/ 0 w 551"/>
                <a:gd name="T7" fmla="*/ 0 h 222"/>
                <a:gd name="T8" fmla="*/ 0 w 551"/>
                <a:gd name="T9" fmla="*/ 0 h 222"/>
                <a:gd name="T10" fmla="*/ 0 w 551"/>
                <a:gd name="T11" fmla="*/ 0 h 2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1" h="222">
                  <a:moveTo>
                    <a:pt x="29" y="0"/>
                  </a:moveTo>
                  <a:lnTo>
                    <a:pt x="0" y="95"/>
                  </a:lnTo>
                  <a:lnTo>
                    <a:pt x="534" y="222"/>
                  </a:lnTo>
                  <a:lnTo>
                    <a:pt x="551" y="144"/>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7" name="Freeform 29"/>
            <p:cNvSpPr>
              <a:spLocks/>
            </p:cNvSpPr>
            <p:nvPr/>
          </p:nvSpPr>
          <p:spPr bwMode="auto">
            <a:xfrm rot="873196">
              <a:off x="4132" y="1384"/>
              <a:ext cx="89" cy="351"/>
            </a:xfrm>
            <a:custGeom>
              <a:avLst/>
              <a:gdLst>
                <a:gd name="T0" fmla="*/ 0 w 506"/>
                <a:gd name="T1" fmla="*/ 0 h 2384"/>
                <a:gd name="T2" fmla="*/ 0 w 506"/>
                <a:gd name="T3" fmla="*/ 0 h 2384"/>
                <a:gd name="T4" fmla="*/ 0 w 506"/>
                <a:gd name="T5" fmla="*/ 0 h 2384"/>
                <a:gd name="T6" fmla="*/ 0 w 506"/>
                <a:gd name="T7" fmla="*/ 0 h 2384"/>
                <a:gd name="T8" fmla="*/ 0 w 506"/>
                <a:gd name="T9" fmla="*/ 0 h 2384"/>
                <a:gd name="T10" fmla="*/ 0 w 506"/>
                <a:gd name="T11" fmla="*/ 0 h 2384"/>
                <a:gd name="T12" fmla="*/ 0 w 506"/>
                <a:gd name="T13" fmla="*/ 0 h 2384"/>
                <a:gd name="T14" fmla="*/ 0 w 506"/>
                <a:gd name="T15" fmla="*/ 0 h 2384"/>
                <a:gd name="T16" fmla="*/ 0 w 506"/>
                <a:gd name="T17" fmla="*/ 0 h 2384"/>
                <a:gd name="T18" fmla="*/ 0 w 506"/>
                <a:gd name="T19" fmla="*/ 0 h 2384"/>
                <a:gd name="T20" fmla="*/ 0 w 506"/>
                <a:gd name="T21" fmla="*/ 0 h 2384"/>
                <a:gd name="T22" fmla="*/ 0 w 506"/>
                <a:gd name="T23" fmla="*/ 0 h 2384"/>
                <a:gd name="T24" fmla="*/ 0 w 506"/>
                <a:gd name="T25" fmla="*/ 0 h 2384"/>
                <a:gd name="T26" fmla="*/ 0 w 506"/>
                <a:gd name="T27" fmla="*/ 0 h 2384"/>
                <a:gd name="T28" fmla="*/ 0 w 506"/>
                <a:gd name="T29" fmla="*/ 0 h 2384"/>
                <a:gd name="T30" fmla="*/ 0 w 506"/>
                <a:gd name="T31" fmla="*/ 0 h 2384"/>
                <a:gd name="T32" fmla="*/ 0 w 506"/>
                <a:gd name="T33" fmla="*/ 0 h 2384"/>
                <a:gd name="T34" fmla="*/ 0 w 506"/>
                <a:gd name="T35" fmla="*/ 0 h 2384"/>
                <a:gd name="T36" fmla="*/ 0 w 506"/>
                <a:gd name="T37" fmla="*/ 0 h 2384"/>
                <a:gd name="T38" fmla="*/ 0 w 506"/>
                <a:gd name="T39" fmla="*/ 0 h 2384"/>
                <a:gd name="T40" fmla="*/ 0 w 506"/>
                <a:gd name="T41" fmla="*/ 0 h 2384"/>
                <a:gd name="T42" fmla="*/ 0 w 506"/>
                <a:gd name="T43" fmla="*/ 0 h 2384"/>
                <a:gd name="T44" fmla="*/ 0 w 506"/>
                <a:gd name="T45" fmla="*/ 0 h 2384"/>
                <a:gd name="T46" fmla="*/ 0 w 506"/>
                <a:gd name="T47" fmla="*/ 0 h 2384"/>
                <a:gd name="T48" fmla="*/ 0 w 506"/>
                <a:gd name="T49" fmla="*/ 0 h 2384"/>
                <a:gd name="T50" fmla="*/ 0 w 506"/>
                <a:gd name="T51" fmla="*/ 0 h 2384"/>
                <a:gd name="T52" fmla="*/ 0 w 506"/>
                <a:gd name="T53" fmla="*/ 0 h 2384"/>
                <a:gd name="T54" fmla="*/ 0 w 506"/>
                <a:gd name="T55" fmla="*/ 0 h 2384"/>
                <a:gd name="T56" fmla="*/ 0 w 506"/>
                <a:gd name="T57" fmla="*/ 0 h 2384"/>
                <a:gd name="T58" fmla="*/ 0 w 506"/>
                <a:gd name="T59" fmla="*/ 0 h 2384"/>
                <a:gd name="T60" fmla="*/ 0 w 506"/>
                <a:gd name="T61" fmla="*/ 0 h 2384"/>
                <a:gd name="T62" fmla="*/ 0 w 506"/>
                <a:gd name="T63" fmla="*/ 0 h 2384"/>
                <a:gd name="T64" fmla="*/ 0 w 506"/>
                <a:gd name="T65" fmla="*/ 0 h 2384"/>
                <a:gd name="T66" fmla="*/ 0 w 506"/>
                <a:gd name="T67" fmla="*/ 0 h 2384"/>
                <a:gd name="T68" fmla="*/ 0 w 506"/>
                <a:gd name="T69" fmla="*/ 0 h 2384"/>
                <a:gd name="T70" fmla="*/ 0 w 506"/>
                <a:gd name="T71" fmla="*/ 0 h 2384"/>
                <a:gd name="T72" fmla="*/ 0 w 506"/>
                <a:gd name="T73" fmla="*/ 0 h 2384"/>
                <a:gd name="T74" fmla="*/ 0 w 506"/>
                <a:gd name="T75" fmla="*/ 0 h 2384"/>
                <a:gd name="T76" fmla="*/ 0 w 506"/>
                <a:gd name="T77" fmla="*/ 0 h 2384"/>
                <a:gd name="T78" fmla="*/ 0 w 506"/>
                <a:gd name="T79" fmla="*/ 0 h 2384"/>
                <a:gd name="T80" fmla="*/ 0 w 506"/>
                <a:gd name="T81" fmla="*/ 0 h 2384"/>
                <a:gd name="T82" fmla="*/ 0 w 506"/>
                <a:gd name="T83" fmla="*/ 0 h 2384"/>
                <a:gd name="T84" fmla="*/ 0 w 506"/>
                <a:gd name="T85" fmla="*/ 0 h 2384"/>
                <a:gd name="T86" fmla="*/ 0 w 506"/>
                <a:gd name="T87" fmla="*/ 0 h 2384"/>
                <a:gd name="T88" fmla="*/ 0 w 506"/>
                <a:gd name="T89" fmla="*/ 0 h 2384"/>
                <a:gd name="T90" fmla="*/ 0 w 506"/>
                <a:gd name="T91" fmla="*/ 0 h 2384"/>
                <a:gd name="T92" fmla="*/ 0 w 506"/>
                <a:gd name="T93" fmla="*/ 0 h 2384"/>
                <a:gd name="T94" fmla="*/ 0 w 506"/>
                <a:gd name="T95" fmla="*/ 0 h 2384"/>
                <a:gd name="T96" fmla="*/ 0 w 506"/>
                <a:gd name="T97" fmla="*/ 0 h 2384"/>
                <a:gd name="T98" fmla="*/ 0 w 506"/>
                <a:gd name="T99" fmla="*/ 0 h 2384"/>
                <a:gd name="T100" fmla="*/ 0 w 506"/>
                <a:gd name="T101" fmla="*/ 0 h 2384"/>
                <a:gd name="T102" fmla="*/ 0 w 506"/>
                <a:gd name="T103" fmla="*/ 0 h 2384"/>
                <a:gd name="T104" fmla="*/ 0 w 506"/>
                <a:gd name="T105" fmla="*/ 0 h 2384"/>
                <a:gd name="T106" fmla="*/ 0 w 506"/>
                <a:gd name="T107" fmla="*/ 0 h 2384"/>
                <a:gd name="T108" fmla="*/ 0 w 506"/>
                <a:gd name="T109" fmla="*/ 0 h 2384"/>
                <a:gd name="T110" fmla="*/ 0 w 506"/>
                <a:gd name="T111" fmla="*/ 0 h 2384"/>
                <a:gd name="T112" fmla="*/ 0 w 506"/>
                <a:gd name="T113" fmla="*/ 0 h 2384"/>
                <a:gd name="T114" fmla="*/ 0 w 506"/>
                <a:gd name="T115" fmla="*/ 0 h 2384"/>
                <a:gd name="T116" fmla="*/ 0 w 506"/>
                <a:gd name="T117" fmla="*/ 0 h 2384"/>
                <a:gd name="T118" fmla="*/ 0 w 506"/>
                <a:gd name="T119" fmla="*/ 0 h 2384"/>
                <a:gd name="T120" fmla="*/ 0 w 506"/>
                <a:gd name="T121" fmla="*/ 0 h 2384"/>
                <a:gd name="T122" fmla="*/ 0 w 506"/>
                <a:gd name="T123" fmla="*/ 0 h 2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06" h="2384">
                  <a:moveTo>
                    <a:pt x="181" y="2"/>
                  </a:moveTo>
                  <a:lnTo>
                    <a:pt x="181" y="7"/>
                  </a:lnTo>
                  <a:lnTo>
                    <a:pt x="181" y="15"/>
                  </a:lnTo>
                  <a:lnTo>
                    <a:pt x="185" y="26"/>
                  </a:lnTo>
                  <a:lnTo>
                    <a:pt x="185" y="38"/>
                  </a:lnTo>
                  <a:lnTo>
                    <a:pt x="189" y="55"/>
                  </a:lnTo>
                  <a:lnTo>
                    <a:pt x="189" y="61"/>
                  </a:lnTo>
                  <a:lnTo>
                    <a:pt x="189" y="70"/>
                  </a:lnTo>
                  <a:lnTo>
                    <a:pt x="191" y="80"/>
                  </a:lnTo>
                  <a:lnTo>
                    <a:pt x="194" y="91"/>
                  </a:lnTo>
                  <a:lnTo>
                    <a:pt x="194" y="102"/>
                  </a:lnTo>
                  <a:lnTo>
                    <a:pt x="198" y="112"/>
                  </a:lnTo>
                  <a:lnTo>
                    <a:pt x="198" y="123"/>
                  </a:lnTo>
                  <a:lnTo>
                    <a:pt x="200" y="137"/>
                  </a:lnTo>
                  <a:lnTo>
                    <a:pt x="202" y="146"/>
                  </a:lnTo>
                  <a:lnTo>
                    <a:pt x="204" y="159"/>
                  </a:lnTo>
                  <a:lnTo>
                    <a:pt x="206" y="171"/>
                  </a:lnTo>
                  <a:lnTo>
                    <a:pt x="210" y="186"/>
                  </a:lnTo>
                  <a:lnTo>
                    <a:pt x="210" y="197"/>
                  </a:lnTo>
                  <a:lnTo>
                    <a:pt x="213" y="211"/>
                  </a:lnTo>
                  <a:lnTo>
                    <a:pt x="215" y="224"/>
                  </a:lnTo>
                  <a:lnTo>
                    <a:pt x="219" y="237"/>
                  </a:lnTo>
                  <a:lnTo>
                    <a:pt x="221" y="253"/>
                  </a:lnTo>
                  <a:lnTo>
                    <a:pt x="223" y="268"/>
                  </a:lnTo>
                  <a:lnTo>
                    <a:pt x="225" y="281"/>
                  </a:lnTo>
                  <a:lnTo>
                    <a:pt x="229" y="296"/>
                  </a:lnTo>
                  <a:lnTo>
                    <a:pt x="230" y="310"/>
                  </a:lnTo>
                  <a:lnTo>
                    <a:pt x="232" y="325"/>
                  </a:lnTo>
                  <a:lnTo>
                    <a:pt x="232" y="336"/>
                  </a:lnTo>
                  <a:lnTo>
                    <a:pt x="236" y="351"/>
                  </a:lnTo>
                  <a:lnTo>
                    <a:pt x="238" y="365"/>
                  </a:lnTo>
                  <a:lnTo>
                    <a:pt x="242" y="380"/>
                  </a:lnTo>
                  <a:lnTo>
                    <a:pt x="244" y="393"/>
                  </a:lnTo>
                  <a:lnTo>
                    <a:pt x="246" y="408"/>
                  </a:lnTo>
                  <a:lnTo>
                    <a:pt x="248" y="422"/>
                  </a:lnTo>
                  <a:lnTo>
                    <a:pt x="249" y="435"/>
                  </a:lnTo>
                  <a:lnTo>
                    <a:pt x="251" y="448"/>
                  </a:lnTo>
                  <a:lnTo>
                    <a:pt x="255" y="460"/>
                  </a:lnTo>
                  <a:lnTo>
                    <a:pt x="255" y="471"/>
                  </a:lnTo>
                  <a:lnTo>
                    <a:pt x="259" y="485"/>
                  </a:lnTo>
                  <a:lnTo>
                    <a:pt x="261" y="498"/>
                  </a:lnTo>
                  <a:lnTo>
                    <a:pt x="265" y="511"/>
                  </a:lnTo>
                  <a:lnTo>
                    <a:pt x="265" y="521"/>
                  </a:lnTo>
                  <a:lnTo>
                    <a:pt x="265" y="532"/>
                  </a:lnTo>
                  <a:lnTo>
                    <a:pt x="267" y="542"/>
                  </a:lnTo>
                  <a:lnTo>
                    <a:pt x="270" y="553"/>
                  </a:lnTo>
                  <a:lnTo>
                    <a:pt x="270" y="561"/>
                  </a:lnTo>
                  <a:lnTo>
                    <a:pt x="272" y="572"/>
                  </a:lnTo>
                  <a:lnTo>
                    <a:pt x="274" y="580"/>
                  </a:lnTo>
                  <a:lnTo>
                    <a:pt x="278" y="589"/>
                  </a:lnTo>
                  <a:lnTo>
                    <a:pt x="278" y="602"/>
                  </a:lnTo>
                  <a:lnTo>
                    <a:pt x="280" y="616"/>
                  </a:lnTo>
                  <a:lnTo>
                    <a:pt x="282" y="625"/>
                  </a:lnTo>
                  <a:lnTo>
                    <a:pt x="286" y="633"/>
                  </a:lnTo>
                  <a:lnTo>
                    <a:pt x="288" y="650"/>
                  </a:lnTo>
                  <a:lnTo>
                    <a:pt x="289" y="671"/>
                  </a:lnTo>
                  <a:lnTo>
                    <a:pt x="291" y="690"/>
                  </a:lnTo>
                  <a:lnTo>
                    <a:pt x="295" y="713"/>
                  </a:lnTo>
                  <a:lnTo>
                    <a:pt x="297" y="734"/>
                  </a:lnTo>
                  <a:lnTo>
                    <a:pt x="299" y="756"/>
                  </a:lnTo>
                  <a:lnTo>
                    <a:pt x="301" y="781"/>
                  </a:lnTo>
                  <a:lnTo>
                    <a:pt x="305" y="806"/>
                  </a:lnTo>
                  <a:lnTo>
                    <a:pt x="305" y="831"/>
                  </a:lnTo>
                  <a:lnTo>
                    <a:pt x="307" y="859"/>
                  </a:lnTo>
                  <a:lnTo>
                    <a:pt x="308" y="886"/>
                  </a:lnTo>
                  <a:lnTo>
                    <a:pt x="310" y="914"/>
                  </a:lnTo>
                  <a:lnTo>
                    <a:pt x="310" y="941"/>
                  </a:lnTo>
                  <a:lnTo>
                    <a:pt x="310" y="971"/>
                  </a:lnTo>
                  <a:lnTo>
                    <a:pt x="310" y="1002"/>
                  </a:lnTo>
                  <a:lnTo>
                    <a:pt x="312" y="1032"/>
                  </a:lnTo>
                  <a:lnTo>
                    <a:pt x="310" y="1062"/>
                  </a:lnTo>
                  <a:lnTo>
                    <a:pt x="310" y="1093"/>
                  </a:lnTo>
                  <a:lnTo>
                    <a:pt x="310" y="1123"/>
                  </a:lnTo>
                  <a:lnTo>
                    <a:pt x="310" y="1158"/>
                  </a:lnTo>
                  <a:lnTo>
                    <a:pt x="308" y="1188"/>
                  </a:lnTo>
                  <a:lnTo>
                    <a:pt x="307" y="1220"/>
                  </a:lnTo>
                  <a:lnTo>
                    <a:pt x="305" y="1254"/>
                  </a:lnTo>
                  <a:lnTo>
                    <a:pt x="303" y="1287"/>
                  </a:lnTo>
                  <a:lnTo>
                    <a:pt x="299" y="1319"/>
                  </a:lnTo>
                  <a:lnTo>
                    <a:pt x="299" y="1353"/>
                  </a:lnTo>
                  <a:lnTo>
                    <a:pt x="295" y="1386"/>
                  </a:lnTo>
                  <a:lnTo>
                    <a:pt x="293" y="1420"/>
                  </a:lnTo>
                  <a:lnTo>
                    <a:pt x="288" y="1452"/>
                  </a:lnTo>
                  <a:lnTo>
                    <a:pt x="288" y="1486"/>
                  </a:lnTo>
                  <a:lnTo>
                    <a:pt x="282" y="1521"/>
                  </a:lnTo>
                  <a:lnTo>
                    <a:pt x="280" y="1555"/>
                  </a:lnTo>
                  <a:lnTo>
                    <a:pt x="276" y="1587"/>
                  </a:lnTo>
                  <a:lnTo>
                    <a:pt x="270" y="1620"/>
                  </a:lnTo>
                  <a:lnTo>
                    <a:pt x="265" y="1652"/>
                  </a:lnTo>
                  <a:lnTo>
                    <a:pt x="261" y="1684"/>
                  </a:lnTo>
                  <a:lnTo>
                    <a:pt x="255" y="1715"/>
                  </a:lnTo>
                  <a:lnTo>
                    <a:pt x="249" y="1747"/>
                  </a:lnTo>
                  <a:lnTo>
                    <a:pt x="244" y="1779"/>
                  </a:lnTo>
                  <a:lnTo>
                    <a:pt x="238" y="1812"/>
                  </a:lnTo>
                  <a:lnTo>
                    <a:pt x="230" y="1844"/>
                  </a:lnTo>
                  <a:lnTo>
                    <a:pt x="223" y="1874"/>
                  </a:lnTo>
                  <a:lnTo>
                    <a:pt x="215" y="1903"/>
                  </a:lnTo>
                  <a:lnTo>
                    <a:pt x="210" y="1935"/>
                  </a:lnTo>
                  <a:lnTo>
                    <a:pt x="200" y="1962"/>
                  </a:lnTo>
                  <a:lnTo>
                    <a:pt x="192" y="1990"/>
                  </a:lnTo>
                  <a:lnTo>
                    <a:pt x="185" y="2019"/>
                  </a:lnTo>
                  <a:lnTo>
                    <a:pt x="177" y="2047"/>
                  </a:lnTo>
                  <a:lnTo>
                    <a:pt x="168" y="2074"/>
                  </a:lnTo>
                  <a:lnTo>
                    <a:pt x="158" y="2101"/>
                  </a:lnTo>
                  <a:lnTo>
                    <a:pt x="149" y="2125"/>
                  </a:lnTo>
                  <a:lnTo>
                    <a:pt x="141" y="2148"/>
                  </a:lnTo>
                  <a:lnTo>
                    <a:pt x="130" y="2171"/>
                  </a:lnTo>
                  <a:lnTo>
                    <a:pt x="120" y="2196"/>
                  </a:lnTo>
                  <a:lnTo>
                    <a:pt x="109" y="2216"/>
                  </a:lnTo>
                  <a:lnTo>
                    <a:pt x="99" y="2239"/>
                  </a:lnTo>
                  <a:lnTo>
                    <a:pt x="86" y="2258"/>
                  </a:lnTo>
                  <a:lnTo>
                    <a:pt x="75" y="2277"/>
                  </a:lnTo>
                  <a:lnTo>
                    <a:pt x="63" y="2293"/>
                  </a:lnTo>
                  <a:lnTo>
                    <a:pt x="52" y="2312"/>
                  </a:lnTo>
                  <a:lnTo>
                    <a:pt x="38" y="2325"/>
                  </a:lnTo>
                  <a:lnTo>
                    <a:pt x="25" y="2342"/>
                  </a:lnTo>
                  <a:lnTo>
                    <a:pt x="12" y="2355"/>
                  </a:lnTo>
                  <a:lnTo>
                    <a:pt x="0" y="2369"/>
                  </a:lnTo>
                  <a:lnTo>
                    <a:pt x="211" y="2384"/>
                  </a:lnTo>
                  <a:lnTo>
                    <a:pt x="234" y="2370"/>
                  </a:lnTo>
                  <a:lnTo>
                    <a:pt x="259" y="2355"/>
                  </a:lnTo>
                  <a:lnTo>
                    <a:pt x="280" y="2336"/>
                  </a:lnTo>
                  <a:lnTo>
                    <a:pt x="301" y="2321"/>
                  </a:lnTo>
                  <a:lnTo>
                    <a:pt x="320" y="2300"/>
                  </a:lnTo>
                  <a:lnTo>
                    <a:pt x="339" y="2281"/>
                  </a:lnTo>
                  <a:lnTo>
                    <a:pt x="354" y="2258"/>
                  </a:lnTo>
                  <a:lnTo>
                    <a:pt x="373" y="2236"/>
                  </a:lnTo>
                  <a:lnTo>
                    <a:pt x="386" y="2209"/>
                  </a:lnTo>
                  <a:lnTo>
                    <a:pt x="402" y="2182"/>
                  </a:lnTo>
                  <a:lnTo>
                    <a:pt x="413" y="2156"/>
                  </a:lnTo>
                  <a:lnTo>
                    <a:pt x="426" y="2127"/>
                  </a:lnTo>
                  <a:lnTo>
                    <a:pt x="436" y="2097"/>
                  </a:lnTo>
                  <a:lnTo>
                    <a:pt x="447" y="2068"/>
                  </a:lnTo>
                  <a:lnTo>
                    <a:pt x="457" y="2036"/>
                  </a:lnTo>
                  <a:lnTo>
                    <a:pt x="466" y="2005"/>
                  </a:lnTo>
                  <a:lnTo>
                    <a:pt x="472" y="1971"/>
                  </a:lnTo>
                  <a:lnTo>
                    <a:pt x="478" y="1937"/>
                  </a:lnTo>
                  <a:lnTo>
                    <a:pt x="483" y="1903"/>
                  </a:lnTo>
                  <a:lnTo>
                    <a:pt x="489" y="1869"/>
                  </a:lnTo>
                  <a:lnTo>
                    <a:pt x="493" y="1834"/>
                  </a:lnTo>
                  <a:lnTo>
                    <a:pt x="499" y="1798"/>
                  </a:lnTo>
                  <a:lnTo>
                    <a:pt x="500" y="1762"/>
                  </a:lnTo>
                  <a:lnTo>
                    <a:pt x="504" y="1726"/>
                  </a:lnTo>
                  <a:lnTo>
                    <a:pt x="504" y="1688"/>
                  </a:lnTo>
                  <a:lnTo>
                    <a:pt x="506" y="1652"/>
                  </a:lnTo>
                  <a:lnTo>
                    <a:pt x="506" y="1614"/>
                  </a:lnTo>
                  <a:lnTo>
                    <a:pt x="506" y="1578"/>
                  </a:lnTo>
                  <a:lnTo>
                    <a:pt x="504" y="1538"/>
                  </a:lnTo>
                  <a:lnTo>
                    <a:pt x="504" y="1500"/>
                  </a:lnTo>
                  <a:lnTo>
                    <a:pt x="502" y="1464"/>
                  </a:lnTo>
                  <a:lnTo>
                    <a:pt x="502" y="1428"/>
                  </a:lnTo>
                  <a:lnTo>
                    <a:pt x="499" y="1388"/>
                  </a:lnTo>
                  <a:lnTo>
                    <a:pt x="497" y="1351"/>
                  </a:lnTo>
                  <a:lnTo>
                    <a:pt x="493" y="1313"/>
                  </a:lnTo>
                  <a:lnTo>
                    <a:pt x="489" y="1277"/>
                  </a:lnTo>
                  <a:lnTo>
                    <a:pt x="485" y="1241"/>
                  </a:lnTo>
                  <a:lnTo>
                    <a:pt x="481" y="1205"/>
                  </a:lnTo>
                  <a:lnTo>
                    <a:pt x="476" y="1171"/>
                  </a:lnTo>
                  <a:lnTo>
                    <a:pt x="474" y="1137"/>
                  </a:lnTo>
                  <a:lnTo>
                    <a:pt x="468" y="1100"/>
                  </a:lnTo>
                  <a:lnTo>
                    <a:pt x="464" y="1066"/>
                  </a:lnTo>
                  <a:lnTo>
                    <a:pt x="459" y="1034"/>
                  </a:lnTo>
                  <a:lnTo>
                    <a:pt x="455" y="1004"/>
                  </a:lnTo>
                  <a:lnTo>
                    <a:pt x="449" y="971"/>
                  </a:lnTo>
                  <a:lnTo>
                    <a:pt x="443" y="941"/>
                  </a:lnTo>
                  <a:lnTo>
                    <a:pt x="440" y="910"/>
                  </a:lnTo>
                  <a:lnTo>
                    <a:pt x="436" y="886"/>
                  </a:lnTo>
                  <a:lnTo>
                    <a:pt x="430" y="855"/>
                  </a:lnTo>
                  <a:lnTo>
                    <a:pt x="424" y="831"/>
                  </a:lnTo>
                  <a:lnTo>
                    <a:pt x="421" y="806"/>
                  </a:lnTo>
                  <a:lnTo>
                    <a:pt x="415" y="783"/>
                  </a:lnTo>
                  <a:lnTo>
                    <a:pt x="409" y="758"/>
                  </a:lnTo>
                  <a:lnTo>
                    <a:pt x="405" y="739"/>
                  </a:lnTo>
                  <a:lnTo>
                    <a:pt x="402" y="718"/>
                  </a:lnTo>
                  <a:lnTo>
                    <a:pt x="400" y="703"/>
                  </a:lnTo>
                  <a:lnTo>
                    <a:pt x="396" y="684"/>
                  </a:lnTo>
                  <a:lnTo>
                    <a:pt x="392" y="671"/>
                  </a:lnTo>
                  <a:lnTo>
                    <a:pt x="388" y="656"/>
                  </a:lnTo>
                  <a:lnTo>
                    <a:pt x="386" y="646"/>
                  </a:lnTo>
                  <a:lnTo>
                    <a:pt x="386" y="637"/>
                  </a:lnTo>
                  <a:lnTo>
                    <a:pt x="384" y="627"/>
                  </a:lnTo>
                  <a:lnTo>
                    <a:pt x="384" y="623"/>
                  </a:lnTo>
                  <a:lnTo>
                    <a:pt x="384" y="619"/>
                  </a:lnTo>
                  <a:lnTo>
                    <a:pt x="265" y="0"/>
                  </a:lnTo>
                  <a:lnTo>
                    <a:pt x="181" y="2"/>
                  </a:lnTo>
                  <a:close/>
                </a:path>
              </a:pathLst>
            </a:custGeom>
            <a:solidFill>
              <a:srgbClr val="D1AD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8" name="Freeform 30"/>
            <p:cNvSpPr>
              <a:spLocks/>
            </p:cNvSpPr>
            <p:nvPr/>
          </p:nvSpPr>
          <p:spPr bwMode="auto">
            <a:xfrm rot="873196">
              <a:off x="3791" y="1318"/>
              <a:ext cx="467" cy="88"/>
            </a:xfrm>
            <a:custGeom>
              <a:avLst/>
              <a:gdLst>
                <a:gd name="T0" fmla="*/ 0 w 2642"/>
                <a:gd name="T1" fmla="*/ 0 h 601"/>
                <a:gd name="T2" fmla="*/ 0 w 2642"/>
                <a:gd name="T3" fmla="*/ 0 h 601"/>
                <a:gd name="T4" fmla="*/ 0 w 2642"/>
                <a:gd name="T5" fmla="*/ 0 h 601"/>
                <a:gd name="T6" fmla="*/ 0 w 2642"/>
                <a:gd name="T7" fmla="*/ 0 h 601"/>
                <a:gd name="T8" fmla="*/ 0 w 2642"/>
                <a:gd name="T9" fmla="*/ 0 h 601"/>
                <a:gd name="T10" fmla="*/ 0 w 2642"/>
                <a:gd name="T11" fmla="*/ 0 h 601"/>
                <a:gd name="T12" fmla="*/ 0 w 2642"/>
                <a:gd name="T13" fmla="*/ 0 h 601"/>
                <a:gd name="T14" fmla="*/ 0 w 2642"/>
                <a:gd name="T15" fmla="*/ 0 h 601"/>
                <a:gd name="T16" fmla="*/ 0 w 2642"/>
                <a:gd name="T17" fmla="*/ 0 h 601"/>
                <a:gd name="T18" fmla="*/ 0 w 2642"/>
                <a:gd name="T19" fmla="*/ 0 h 601"/>
                <a:gd name="T20" fmla="*/ 0 w 2642"/>
                <a:gd name="T21" fmla="*/ 0 h 601"/>
                <a:gd name="T22" fmla="*/ 0 w 2642"/>
                <a:gd name="T23" fmla="*/ 0 h 601"/>
                <a:gd name="T24" fmla="*/ 0 w 2642"/>
                <a:gd name="T25" fmla="*/ 0 h 601"/>
                <a:gd name="T26" fmla="*/ 0 w 2642"/>
                <a:gd name="T27" fmla="*/ 0 h 601"/>
                <a:gd name="T28" fmla="*/ 0 w 2642"/>
                <a:gd name="T29" fmla="*/ 0 h 601"/>
                <a:gd name="T30" fmla="*/ 0 w 2642"/>
                <a:gd name="T31" fmla="*/ 0 h 601"/>
                <a:gd name="T32" fmla="*/ 0 w 2642"/>
                <a:gd name="T33" fmla="*/ 0 h 601"/>
                <a:gd name="T34" fmla="*/ 0 w 2642"/>
                <a:gd name="T35" fmla="*/ 0 h 601"/>
                <a:gd name="T36" fmla="*/ 0 w 2642"/>
                <a:gd name="T37" fmla="*/ 0 h 601"/>
                <a:gd name="T38" fmla="*/ 0 w 2642"/>
                <a:gd name="T39" fmla="*/ 0 h 601"/>
                <a:gd name="T40" fmla="*/ 0 w 2642"/>
                <a:gd name="T41" fmla="*/ 0 h 601"/>
                <a:gd name="T42" fmla="*/ 0 w 2642"/>
                <a:gd name="T43" fmla="*/ 0 h 601"/>
                <a:gd name="T44" fmla="*/ 0 w 2642"/>
                <a:gd name="T45" fmla="*/ 0 h 601"/>
                <a:gd name="T46" fmla="*/ 0 w 2642"/>
                <a:gd name="T47" fmla="*/ 0 h 601"/>
                <a:gd name="T48" fmla="*/ 0 w 2642"/>
                <a:gd name="T49" fmla="*/ 0 h 601"/>
                <a:gd name="T50" fmla="*/ 0 w 2642"/>
                <a:gd name="T51" fmla="*/ 0 h 601"/>
                <a:gd name="T52" fmla="*/ 0 w 2642"/>
                <a:gd name="T53" fmla="*/ 0 h 601"/>
                <a:gd name="T54" fmla="*/ 0 w 2642"/>
                <a:gd name="T55" fmla="*/ 0 h 601"/>
                <a:gd name="T56" fmla="*/ 0 w 2642"/>
                <a:gd name="T57" fmla="*/ 0 h 601"/>
                <a:gd name="T58" fmla="*/ 0 w 2642"/>
                <a:gd name="T59" fmla="*/ 0 h 601"/>
                <a:gd name="T60" fmla="*/ 0 w 2642"/>
                <a:gd name="T61" fmla="*/ 0 h 601"/>
                <a:gd name="T62" fmla="*/ 0 w 2642"/>
                <a:gd name="T63" fmla="*/ 0 h 601"/>
                <a:gd name="T64" fmla="*/ 0 w 2642"/>
                <a:gd name="T65" fmla="*/ 0 h 601"/>
                <a:gd name="T66" fmla="*/ 0 w 2642"/>
                <a:gd name="T67" fmla="*/ 0 h 601"/>
                <a:gd name="T68" fmla="*/ 0 w 2642"/>
                <a:gd name="T69" fmla="*/ 0 h 601"/>
                <a:gd name="T70" fmla="*/ 0 w 2642"/>
                <a:gd name="T71" fmla="*/ 0 h 601"/>
                <a:gd name="T72" fmla="*/ 0 w 2642"/>
                <a:gd name="T73" fmla="*/ 0 h 601"/>
                <a:gd name="T74" fmla="*/ 0 w 2642"/>
                <a:gd name="T75" fmla="*/ 0 h 601"/>
                <a:gd name="T76" fmla="*/ 0 w 2642"/>
                <a:gd name="T77" fmla="*/ 0 h 601"/>
                <a:gd name="T78" fmla="*/ 0 w 2642"/>
                <a:gd name="T79" fmla="*/ 0 h 601"/>
                <a:gd name="T80" fmla="*/ 0 w 2642"/>
                <a:gd name="T81" fmla="*/ 0 h 601"/>
                <a:gd name="T82" fmla="*/ 0 w 2642"/>
                <a:gd name="T83" fmla="*/ 0 h 601"/>
                <a:gd name="T84" fmla="*/ 0 w 2642"/>
                <a:gd name="T85" fmla="*/ 0 h 601"/>
                <a:gd name="T86" fmla="*/ 0 w 2642"/>
                <a:gd name="T87" fmla="*/ 0 h 601"/>
                <a:gd name="T88" fmla="*/ 0 w 2642"/>
                <a:gd name="T89" fmla="*/ 0 h 601"/>
                <a:gd name="T90" fmla="*/ 0 w 2642"/>
                <a:gd name="T91" fmla="*/ 0 h 601"/>
                <a:gd name="T92" fmla="*/ 0 w 2642"/>
                <a:gd name="T93" fmla="*/ 0 h 601"/>
                <a:gd name="T94" fmla="*/ 0 w 2642"/>
                <a:gd name="T95" fmla="*/ 0 h 601"/>
                <a:gd name="T96" fmla="*/ 0 w 2642"/>
                <a:gd name="T97" fmla="*/ 0 h 601"/>
                <a:gd name="T98" fmla="*/ 0 w 2642"/>
                <a:gd name="T99" fmla="*/ 0 h 601"/>
                <a:gd name="T100" fmla="*/ 0 w 2642"/>
                <a:gd name="T101" fmla="*/ 0 h 601"/>
                <a:gd name="T102" fmla="*/ 0 w 2642"/>
                <a:gd name="T103" fmla="*/ 0 h 601"/>
                <a:gd name="T104" fmla="*/ 0 w 2642"/>
                <a:gd name="T105" fmla="*/ 0 h 601"/>
                <a:gd name="T106" fmla="*/ 0 w 2642"/>
                <a:gd name="T107" fmla="*/ 0 h 601"/>
                <a:gd name="T108" fmla="*/ 0 w 2642"/>
                <a:gd name="T109" fmla="*/ 0 h 601"/>
                <a:gd name="T110" fmla="*/ 0 w 2642"/>
                <a:gd name="T111" fmla="*/ 0 h 601"/>
                <a:gd name="T112" fmla="*/ 0 w 2642"/>
                <a:gd name="T113" fmla="*/ 0 h 601"/>
                <a:gd name="T114" fmla="*/ 0 w 2642"/>
                <a:gd name="T115" fmla="*/ 0 h 601"/>
                <a:gd name="T116" fmla="*/ 0 w 2642"/>
                <a:gd name="T117" fmla="*/ 0 h 601"/>
                <a:gd name="T118" fmla="*/ 0 w 2642"/>
                <a:gd name="T119" fmla="*/ 0 h 601"/>
                <a:gd name="T120" fmla="*/ 0 w 2642"/>
                <a:gd name="T121" fmla="*/ 0 h 601"/>
                <a:gd name="T122" fmla="*/ 0 w 2642"/>
                <a:gd name="T123" fmla="*/ 0 h 601"/>
                <a:gd name="T124" fmla="*/ 0 w 2642"/>
                <a:gd name="T125" fmla="*/ 0 h 6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42" h="601">
                  <a:moveTo>
                    <a:pt x="0" y="601"/>
                  </a:moveTo>
                  <a:lnTo>
                    <a:pt x="487" y="483"/>
                  </a:lnTo>
                  <a:lnTo>
                    <a:pt x="491" y="483"/>
                  </a:lnTo>
                  <a:lnTo>
                    <a:pt x="496" y="483"/>
                  </a:lnTo>
                  <a:lnTo>
                    <a:pt x="506" y="485"/>
                  </a:lnTo>
                  <a:lnTo>
                    <a:pt x="515" y="487"/>
                  </a:lnTo>
                  <a:lnTo>
                    <a:pt x="530" y="491"/>
                  </a:lnTo>
                  <a:lnTo>
                    <a:pt x="536" y="493"/>
                  </a:lnTo>
                  <a:lnTo>
                    <a:pt x="544" y="495"/>
                  </a:lnTo>
                  <a:lnTo>
                    <a:pt x="555" y="497"/>
                  </a:lnTo>
                  <a:lnTo>
                    <a:pt x="565" y="498"/>
                  </a:lnTo>
                  <a:lnTo>
                    <a:pt x="572" y="498"/>
                  </a:lnTo>
                  <a:lnTo>
                    <a:pt x="582" y="502"/>
                  </a:lnTo>
                  <a:lnTo>
                    <a:pt x="593" y="502"/>
                  </a:lnTo>
                  <a:lnTo>
                    <a:pt x="605" y="506"/>
                  </a:lnTo>
                  <a:lnTo>
                    <a:pt x="614" y="506"/>
                  </a:lnTo>
                  <a:lnTo>
                    <a:pt x="627" y="510"/>
                  </a:lnTo>
                  <a:lnTo>
                    <a:pt x="641" y="512"/>
                  </a:lnTo>
                  <a:lnTo>
                    <a:pt x="654" y="516"/>
                  </a:lnTo>
                  <a:lnTo>
                    <a:pt x="665" y="516"/>
                  </a:lnTo>
                  <a:lnTo>
                    <a:pt x="681" y="517"/>
                  </a:lnTo>
                  <a:lnTo>
                    <a:pt x="696" y="519"/>
                  </a:lnTo>
                  <a:lnTo>
                    <a:pt x="709" y="523"/>
                  </a:lnTo>
                  <a:lnTo>
                    <a:pt x="724" y="525"/>
                  </a:lnTo>
                  <a:lnTo>
                    <a:pt x="741" y="529"/>
                  </a:lnTo>
                  <a:lnTo>
                    <a:pt x="757" y="529"/>
                  </a:lnTo>
                  <a:lnTo>
                    <a:pt x="776" y="533"/>
                  </a:lnTo>
                  <a:lnTo>
                    <a:pt x="789" y="533"/>
                  </a:lnTo>
                  <a:lnTo>
                    <a:pt x="808" y="535"/>
                  </a:lnTo>
                  <a:lnTo>
                    <a:pt x="823" y="536"/>
                  </a:lnTo>
                  <a:lnTo>
                    <a:pt x="842" y="538"/>
                  </a:lnTo>
                  <a:lnTo>
                    <a:pt x="859" y="540"/>
                  </a:lnTo>
                  <a:lnTo>
                    <a:pt x="876" y="540"/>
                  </a:lnTo>
                  <a:lnTo>
                    <a:pt x="897" y="542"/>
                  </a:lnTo>
                  <a:lnTo>
                    <a:pt x="916" y="544"/>
                  </a:lnTo>
                  <a:lnTo>
                    <a:pt x="935" y="544"/>
                  </a:lnTo>
                  <a:lnTo>
                    <a:pt x="954" y="546"/>
                  </a:lnTo>
                  <a:lnTo>
                    <a:pt x="975" y="548"/>
                  </a:lnTo>
                  <a:lnTo>
                    <a:pt x="994" y="550"/>
                  </a:lnTo>
                  <a:lnTo>
                    <a:pt x="1013" y="550"/>
                  </a:lnTo>
                  <a:lnTo>
                    <a:pt x="1034" y="552"/>
                  </a:lnTo>
                  <a:lnTo>
                    <a:pt x="1055" y="552"/>
                  </a:lnTo>
                  <a:lnTo>
                    <a:pt x="1078" y="552"/>
                  </a:lnTo>
                  <a:lnTo>
                    <a:pt x="1097" y="552"/>
                  </a:lnTo>
                  <a:lnTo>
                    <a:pt x="1120" y="552"/>
                  </a:lnTo>
                  <a:lnTo>
                    <a:pt x="1141" y="552"/>
                  </a:lnTo>
                  <a:lnTo>
                    <a:pt x="1164" y="552"/>
                  </a:lnTo>
                  <a:lnTo>
                    <a:pt x="1184" y="550"/>
                  </a:lnTo>
                  <a:lnTo>
                    <a:pt x="1207" y="550"/>
                  </a:lnTo>
                  <a:lnTo>
                    <a:pt x="1230" y="550"/>
                  </a:lnTo>
                  <a:lnTo>
                    <a:pt x="1255" y="550"/>
                  </a:lnTo>
                  <a:lnTo>
                    <a:pt x="1276" y="546"/>
                  </a:lnTo>
                  <a:lnTo>
                    <a:pt x="1298" y="546"/>
                  </a:lnTo>
                  <a:lnTo>
                    <a:pt x="1321" y="542"/>
                  </a:lnTo>
                  <a:lnTo>
                    <a:pt x="1346" y="542"/>
                  </a:lnTo>
                  <a:lnTo>
                    <a:pt x="1369" y="540"/>
                  </a:lnTo>
                  <a:lnTo>
                    <a:pt x="1394" y="538"/>
                  </a:lnTo>
                  <a:lnTo>
                    <a:pt x="1418" y="535"/>
                  </a:lnTo>
                  <a:lnTo>
                    <a:pt x="1441" y="533"/>
                  </a:lnTo>
                  <a:lnTo>
                    <a:pt x="1464" y="529"/>
                  </a:lnTo>
                  <a:lnTo>
                    <a:pt x="1487" y="525"/>
                  </a:lnTo>
                  <a:lnTo>
                    <a:pt x="1509" y="519"/>
                  </a:lnTo>
                  <a:lnTo>
                    <a:pt x="1534" y="517"/>
                  </a:lnTo>
                  <a:lnTo>
                    <a:pt x="1557" y="512"/>
                  </a:lnTo>
                  <a:lnTo>
                    <a:pt x="1580" y="506"/>
                  </a:lnTo>
                  <a:lnTo>
                    <a:pt x="1603" y="502"/>
                  </a:lnTo>
                  <a:lnTo>
                    <a:pt x="1627" y="498"/>
                  </a:lnTo>
                  <a:lnTo>
                    <a:pt x="1648" y="493"/>
                  </a:lnTo>
                  <a:lnTo>
                    <a:pt x="1671" y="487"/>
                  </a:lnTo>
                  <a:lnTo>
                    <a:pt x="1694" y="483"/>
                  </a:lnTo>
                  <a:lnTo>
                    <a:pt x="1717" y="478"/>
                  </a:lnTo>
                  <a:lnTo>
                    <a:pt x="1738" y="472"/>
                  </a:lnTo>
                  <a:lnTo>
                    <a:pt x="1760" y="466"/>
                  </a:lnTo>
                  <a:lnTo>
                    <a:pt x="1781" y="462"/>
                  </a:lnTo>
                  <a:lnTo>
                    <a:pt x="1804" y="457"/>
                  </a:lnTo>
                  <a:lnTo>
                    <a:pt x="1823" y="449"/>
                  </a:lnTo>
                  <a:lnTo>
                    <a:pt x="1844" y="443"/>
                  </a:lnTo>
                  <a:lnTo>
                    <a:pt x="1865" y="436"/>
                  </a:lnTo>
                  <a:lnTo>
                    <a:pt x="1886" y="430"/>
                  </a:lnTo>
                  <a:lnTo>
                    <a:pt x="1905" y="424"/>
                  </a:lnTo>
                  <a:lnTo>
                    <a:pt x="1926" y="419"/>
                  </a:lnTo>
                  <a:lnTo>
                    <a:pt x="1945" y="411"/>
                  </a:lnTo>
                  <a:lnTo>
                    <a:pt x="1966" y="405"/>
                  </a:lnTo>
                  <a:lnTo>
                    <a:pt x="1983" y="398"/>
                  </a:lnTo>
                  <a:lnTo>
                    <a:pt x="2002" y="392"/>
                  </a:lnTo>
                  <a:lnTo>
                    <a:pt x="2019" y="384"/>
                  </a:lnTo>
                  <a:lnTo>
                    <a:pt x="2038" y="381"/>
                  </a:lnTo>
                  <a:lnTo>
                    <a:pt x="2055" y="373"/>
                  </a:lnTo>
                  <a:lnTo>
                    <a:pt x="2072" y="367"/>
                  </a:lnTo>
                  <a:lnTo>
                    <a:pt x="2091" y="362"/>
                  </a:lnTo>
                  <a:lnTo>
                    <a:pt x="2108" y="356"/>
                  </a:lnTo>
                  <a:lnTo>
                    <a:pt x="2124" y="348"/>
                  </a:lnTo>
                  <a:lnTo>
                    <a:pt x="2139" y="341"/>
                  </a:lnTo>
                  <a:lnTo>
                    <a:pt x="2154" y="335"/>
                  </a:lnTo>
                  <a:lnTo>
                    <a:pt x="2171" y="329"/>
                  </a:lnTo>
                  <a:lnTo>
                    <a:pt x="2182" y="324"/>
                  </a:lnTo>
                  <a:lnTo>
                    <a:pt x="2198" y="316"/>
                  </a:lnTo>
                  <a:lnTo>
                    <a:pt x="2213" y="312"/>
                  </a:lnTo>
                  <a:lnTo>
                    <a:pt x="2226" y="306"/>
                  </a:lnTo>
                  <a:lnTo>
                    <a:pt x="2238" y="301"/>
                  </a:lnTo>
                  <a:lnTo>
                    <a:pt x="2251" y="295"/>
                  </a:lnTo>
                  <a:lnTo>
                    <a:pt x="2262" y="291"/>
                  </a:lnTo>
                  <a:lnTo>
                    <a:pt x="2276" y="285"/>
                  </a:lnTo>
                  <a:lnTo>
                    <a:pt x="2287" y="282"/>
                  </a:lnTo>
                  <a:lnTo>
                    <a:pt x="2298" y="276"/>
                  </a:lnTo>
                  <a:lnTo>
                    <a:pt x="2308" y="272"/>
                  </a:lnTo>
                  <a:lnTo>
                    <a:pt x="2319" y="268"/>
                  </a:lnTo>
                  <a:lnTo>
                    <a:pt x="2327" y="263"/>
                  </a:lnTo>
                  <a:lnTo>
                    <a:pt x="2336" y="259"/>
                  </a:lnTo>
                  <a:lnTo>
                    <a:pt x="2344" y="255"/>
                  </a:lnTo>
                  <a:lnTo>
                    <a:pt x="2352" y="251"/>
                  </a:lnTo>
                  <a:lnTo>
                    <a:pt x="2365" y="246"/>
                  </a:lnTo>
                  <a:lnTo>
                    <a:pt x="2378" y="240"/>
                  </a:lnTo>
                  <a:lnTo>
                    <a:pt x="2386" y="236"/>
                  </a:lnTo>
                  <a:lnTo>
                    <a:pt x="2392" y="234"/>
                  </a:lnTo>
                  <a:lnTo>
                    <a:pt x="2395" y="232"/>
                  </a:lnTo>
                  <a:lnTo>
                    <a:pt x="2399" y="232"/>
                  </a:lnTo>
                  <a:lnTo>
                    <a:pt x="2642" y="346"/>
                  </a:lnTo>
                  <a:lnTo>
                    <a:pt x="2625" y="0"/>
                  </a:lnTo>
                  <a:lnTo>
                    <a:pt x="1861" y="238"/>
                  </a:lnTo>
                  <a:lnTo>
                    <a:pt x="837" y="460"/>
                  </a:lnTo>
                  <a:lnTo>
                    <a:pt x="243" y="346"/>
                  </a:lnTo>
                  <a:lnTo>
                    <a:pt x="27" y="352"/>
                  </a:lnTo>
                  <a:lnTo>
                    <a:pt x="0" y="601"/>
                  </a:lnTo>
                  <a:close/>
                </a:path>
              </a:pathLst>
            </a:custGeom>
            <a:solidFill>
              <a:srgbClr val="D1AD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9" name="Freeform 31"/>
            <p:cNvSpPr>
              <a:spLocks/>
            </p:cNvSpPr>
            <p:nvPr/>
          </p:nvSpPr>
          <p:spPr bwMode="auto">
            <a:xfrm rot="873196">
              <a:off x="4098" y="1723"/>
              <a:ext cx="116" cy="58"/>
            </a:xfrm>
            <a:custGeom>
              <a:avLst/>
              <a:gdLst>
                <a:gd name="T0" fmla="*/ 0 w 654"/>
                <a:gd name="T1" fmla="*/ 0 h 393"/>
                <a:gd name="T2" fmla="*/ 0 w 654"/>
                <a:gd name="T3" fmla="*/ 0 h 393"/>
                <a:gd name="T4" fmla="*/ 0 w 654"/>
                <a:gd name="T5" fmla="*/ 0 h 393"/>
                <a:gd name="T6" fmla="*/ 0 w 654"/>
                <a:gd name="T7" fmla="*/ 0 h 393"/>
                <a:gd name="T8" fmla="*/ 0 w 654"/>
                <a:gd name="T9" fmla="*/ 0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4" h="393">
                  <a:moveTo>
                    <a:pt x="186" y="0"/>
                  </a:moveTo>
                  <a:lnTo>
                    <a:pt x="654" y="393"/>
                  </a:lnTo>
                  <a:lnTo>
                    <a:pt x="0" y="62"/>
                  </a:lnTo>
                  <a:lnTo>
                    <a:pt x="186" y="0"/>
                  </a:lnTo>
                  <a:close/>
                </a:path>
              </a:pathLst>
            </a:custGeom>
            <a:solidFill>
              <a:srgbClr val="D1AD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0" name="Freeform 32"/>
            <p:cNvSpPr>
              <a:spLocks/>
            </p:cNvSpPr>
            <p:nvPr/>
          </p:nvSpPr>
          <p:spPr bwMode="auto">
            <a:xfrm rot="873196">
              <a:off x="4190" y="1365"/>
              <a:ext cx="74" cy="442"/>
            </a:xfrm>
            <a:custGeom>
              <a:avLst/>
              <a:gdLst>
                <a:gd name="T0" fmla="*/ 0 w 416"/>
                <a:gd name="T1" fmla="*/ 0 h 3004"/>
                <a:gd name="T2" fmla="*/ 0 w 416"/>
                <a:gd name="T3" fmla="*/ 0 h 3004"/>
                <a:gd name="T4" fmla="*/ 0 w 416"/>
                <a:gd name="T5" fmla="*/ 0 h 3004"/>
                <a:gd name="T6" fmla="*/ 0 w 416"/>
                <a:gd name="T7" fmla="*/ 0 h 3004"/>
                <a:gd name="T8" fmla="*/ 0 w 416"/>
                <a:gd name="T9" fmla="*/ 0 h 3004"/>
                <a:gd name="T10" fmla="*/ 0 w 416"/>
                <a:gd name="T11" fmla="*/ 0 h 3004"/>
                <a:gd name="T12" fmla="*/ 0 w 416"/>
                <a:gd name="T13" fmla="*/ 0 h 3004"/>
                <a:gd name="T14" fmla="*/ 0 w 416"/>
                <a:gd name="T15" fmla="*/ 0 h 3004"/>
                <a:gd name="T16" fmla="*/ 0 w 416"/>
                <a:gd name="T17" fmla="*/ 0 h 3004"/>
                <a:gd name="T18" fmla="*/ 0 w 416"/>
                <a:gd name="T19" fmla="*/ 0 h 3004"/>
                <a:gd name="T20" fmla="*/ 0 w 416"/>
                <a:gd name="T21" fmla="*/ 0 h 3004"/>
                <a:gd name="T22" fmla="*/ 0 w 416"/>
                <a:gd name="T23" fmla="*/ 0 h 3004"/>
                <a:gd name="T24" fmla="*/ 0 w 416"/>
                <a:gd name="T25" fmla="*/ 0 h 3004"/>
                <a:gd name="T26" fmla="*/ 0 w 416"/>
                <a:gd name="T27" fmla="*/ 0 h 3004"/>
                <a:gd name="T28" fmla="*/ 0 w 416"/>
                <a:gd name="T29" fmla="*/ 0 h 3004"/>
                <a:gd name="T30" fmla="*/ 0 w 416"/>
                <a:gd name="T31" fmla="*/ 0 h 3004"/>
                <a:gd name="T32" fmla="*/ 0 w 416"/>
                <a:gd name="T33" fmla="*/ 0 h 3004"/>
                <a:gd name="T34" fmla="*/ 0 w 416"/>
                <a:gd name="T35" fmla="*/ 0 h 3004"/>
                <a:gd name="T36" fmla="*/ 0 w 416"/>
                <a:gd name="T37" fmla="*/ 0 h 3004"/>
                <a:gd name="T38" fmla="*/ 0 w 416"/>
                <a:gd name="T39" fmla="*/ 0 h 3004"/>
                <a:gd name="T40" fmla="*/ 0 w 416"/>
                <a:gd name="T41" fmla="*/ 0 h 3004"/>
                <a:gd name="T42" fmla="*/ 0 w 416"/>
                <a:gd name="T43" fmla="*/ 0 h 3004"/>
                <a:gd name="T44" fmla="*/ 0 w 416"/>
                <a:gd name="T45" fmla="*/ 0 h 3004"/>
                <a:gd name="T46" fmla="*/ 0 w 416"/>
                <a:gd name="T47" fmla="*/ 0 h 3004"/>
                <a:gd name="T48" fmla="*/ 0 w 416"/>
                <a:gd name="T49" fmla="*/ 0 h 3004"/>
                <a:gd name="T50" fmla="*/ 0 w 416"/>
                <a:gd name="T51" fmla="*/ 0 h 3004"/>
                <a:gd name="T52" fmla="*/ 0 w 416"/>
                <a:gd name="T53" fmla="*/ 0 h 3004"/>
                <a:gd name="T54" fmla="*/ 0 w 416"/>
                <a:gd name="T55" fmla="*/ 0 h 3004"/>
                <a:gd name="T56" fmla="*/ 0 w 416"/>
                <a:gd name="T57" fmla="*/ 0 h 3004"/>
                <a:gd name="T58" fmla="*/ 0 w 416"/>
                <a:gd name="T59" fmla="*/ 0 h 3004"/>
                <a:gd name="T60" fmla="*/ 0 w 416"/>
                <a:gd name="T61" fmla="*/ 0 h 3004"/>
                <a:gd name="T62" fmla="*/ 0 w 416"/>
                <a:gd name="T63" fmla="*/ 0 h 3004"/>
                <a:gd name="T64" fmla="*/ 0 w 416"/>
                <a:gd name="T65" fmla="*/ 0 h 3004"/>
                <a:gd name="T66" fmla="*/ 0 w 416"/>
                <a:gd name="T67" fmla="*/ 0 h 3004"/>
                <a:gd name="T68" fmla="*/ 0 w 416"/>
                <a:gd name="T69" fmla="*/ 0 h 3004"/>
                <a:gd name="T70" fmla="*/ 0 w 416"/>
                <a:gd name="T71" fmla="*/ 0 h 3004"/>
                <a:gd name="T72" fmla="*/ 0 w 416"/>
                <a:gd name="T73" fmla="*/ 0 h 3004"/>
                <a:gd name="T74" fmla="*/ 0 w 416"/>
                <a:gd name="T75" fmla="*/ 0 h 3004"/>
                <a:gd name="T76" fmla="*/ 0 w 416"/>
                <a:gd name="T77" fmla="*/ 0 h 3004"/>
                <a:gd name="T78" fmla="*/ 0 w 416"/>
                <a:gd name="T79" fmla="*/ 0 h 3004"/>
                <a:gd name="T80" fmla="*/ 0 w 416"/>
                <a:gd name="T81" fmla="*/ 0 h 3004"/>
                <a:gd name="T82" fmla="*/ 0 w 416"/>
                <a:gd name="T83" fmla="*/ 0 h 3004"/>
                <a:gd name="T84" fmla="*/ 0 w 416"/>
                <a:gd name="T85" fmla="*/ 0 h 3004"/>
                <a:gd name="T86" fmla="*/ 0 w 416"/>
                <a:gd name="T87" fmla="*/ 0 h 30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6" h="3004">
                  <a:moveTo>
                    <a:pt x="237" y="2580"/>
                  </a:moveTo>
                  <a:lnTo>
                    <a:pt x="245" y="2550"/>
                  </a:lnTo>
                  <a:lnTo>
                    <a:pt x="253" y="2521"/>
                  </a:lnTo>
                  <a:lnTo>
                    <a:pt x="260" y="2489"/>
                  </a:lnTo>
                  <a:lnTo>
                    <a:pt x="266" y="2457"/>
                  </a:lnTo>
                  <a:lnTo>
                    <a:pt x="272" y="2418"/>
                  </a:lnTo>
                  <a:lnTo>
                    <a:pt x="275" y="2382"/>
                  </a:lnTo>
                  <a:lnTo>
                    <a:pt x="279" y="2344"/>
                  </a:lnTo>
                  <a:lnTo>
                    <a:pt x="283" y="2304"/>
                  </a:lnTo>
                  <a:lnTo>
                    <a:pt x="285" y="2261"/>
                  </a:lnTo>
                  <a:lnTo>
                    <a:pt x="289" y="2219"/>
                  </a:lnTo>
                  <a:lnTo>
                    <a:pt x="291" y="2175"/>
                  </a:lnTo>
                  <a:lnTo>
                    <a:pt x="294" y="2131"/>
                  </a:lnTo>
                  <a:lnTo>
                    <a:pt x="294" y="2084"/>
                  </a:lnTo>
                  <a:lnTo>
                    <a:pt x="294" y="2036"/>
                  </a:lnTo>
                  <a:lnTo>
                    <a:pt x="294" y="1987"/>
                  </a:lnTo>
                  <a:lnTo>
                    <a:pt x="294" y="1941"/>
                  </a:lnTo>
                  <a:lnTo>
                    <a:pt x="294" y="1888"/>
                  </a:lnTo>
                  <a:lnTo>
                    <a:pt x="292" y="1839"/>
                  </a:lnTo>
                  <a:lnTo>
                    <a:pt x="291" y="1787"/>
                  </a:lnTo>
                  <a:lnTo>
                    <a:pt x="289" y="1738"/>
                  </a:lnTo>
                  <a:lnTo>
                    <a:pt x="285" y="1685"/>
                  </a:lnTo>
                  <a:lnTo>
                    <a:pt x="283" y="1631"/>
                  </a:lnTo>
                  <a:lnTo>
                    <a:pt x="279" y="1578"/>
                  </a:lnTo>
                  <a:lnTo>
                    <a:pt x="277" y="1527"/>
                  </a:lnTo>
                  <a:lnTo>
                    <a:pt x="272" y="1474"/>
                  </a:lnTo>
                  <a:lnTo>
                    <a:pt x="270" y="1418"/>
                  </a:lnTo>
                  <a:lnTo>
                    <a:pt x="264" y="1365"/>
                  </a:lnTo>
                  <a:lnTo>
                    <a:pt x="260" y="1312"/>
                  </a:lnTo>
                  <a:lnTo>
                    <a:pt x="256" y="1259"/>
                  </a:lnTo>
                  <a:lnTo>
                    <a:pt x="251" y="1206"/>
                  </a:lnTo>
                  <a:lnTo>
                    <a:pt x="247" y="1152"/>
                  </a:lnTo>
                  <a:lnTo>
                    <a:pt x="243" y="1101"/>
                  </a:lnTo>
                  <a:lnTo>
                    <a:pt x="237" y="1048"/>
                  </a:lnTo>
                  <a:lnTo>
                    <a:pt x="230" y="994"/>
                  </a:lnTo>
                  <a:lnTo>
                    <a:pt x="224" y="941"/>
                  </a:lnTo>
                  <a:lnTo>
                    <a:pt x="218" y="894"/>
                  </a:lnTo>
                  <a:lnTo>
                    <a:pt x="213" y="840"/>
                  </a:lnTo>
                  <a:lnTo>
                    <a:pt x="207" y="793"/>
                  </a:lnTo>
                  <a:lnTo>
                    <a:pt x="201" y="744"/>
                  </a:lnTo>
                  <a:lnTo>
                    <a:pt x="196" y="696"/>
                  </a:lnTo>
                  <a:lnTo>
                    <a:pt x="190" y="647"/>
                  </a:lnTo>
                  <a:lnTo>
                    <a:pt x="182" y="603"/>
                  </a:lnTo>
                  <a:lnTo>
                    <a:pt x="177" y="557"/>
                  </a:lnTo>
                  <a:lnTo>
                    <a:pt x="173" y="513"/>
                  </a:lnTo>
                  <a:lnTo>
                    <a:pt x="165" y="470"/>
                  </a:lnTo>
                  <a:lnTo>
                    <a:pt x="161" y="430"/>
                  </a:lnTo>
                  <a:lnTo>
                    <a:pt x="156" y="390"/>
                  </a:lnTo>
                  <a:lnTo>
                    <a:pt x="150" y="354"/>
                  </a:lnTo>
                  <a:lnTo>
                    <a:pt x="144" y="314"/>
                  </a:lnTo>
                  <a:lnTo>
                    <a:pt x="139" y="280"/>
                  </a:lnTo>
                  <a:lnTo>
                    <a:pt x="135" y="245"/>
                  </a:lnTo>
                  <a:lnTo>
                    <a:pt x="129" y="215"/>
                  </a:lnTo>
                  <a:lnTo>
                    <a:pt x="125" y="185"/>
                  </a:lnTo>
                  <a:lnTo>
                    <a:pt x="121" y="156"/>
                  </a:lnTo>
                  <a:lnTo>
                    <a:pt x="118" y="131"/>
                  </a:lnTo>
                  <a:lnTo>
                    <a:pt x="116" y="109"/>
                  </a:lnTo>
                  <a:lnTo>
                    <a:pt x="110" y="84"/>
                  </a:lnTo>
                  <a:lnTo>
                    <a:pt x="106" y="67"/>
                  </a:lnTo>
                  <a:lnTo>
                    <a:pt x="104" y="46"/>
                  </a:lnTo>
                  <a:lnTo>
                    <a:pt x="104" y="32"/>
                  </a:lnTo>
                  <a:lnTo>
                    <a:pt x="100" y="21"/>
                  </a:lnTo>
                  <a:lnTo>
                    <a:pt x="99" y="12"/>
                  </a:lnTo>
                  <a:lnTo>
                    <a:pt x="99" y="2"/>
                  </a:lnTo>
                  <a:lnTo>
                    <a:pt x="99" y="0"/>
                  </a:lnTo>
                  <a:lnTo>
                    <a:pt x="0" y="17"/>
                  </a:lnTo>
                  <a:lnTo>
                    <a:pt x="0" y="23"/>
                  </a:lnTo>
                  <a:lnTo>
                    <a:pt x="0" y="31"/>
                  </a:lnTo>
                  <a:lnTo>
                    <a:pt x="4" y="42"/>
                  </a:lnTo>
                  <a:lnTo>
                    <a:pt x="4" y="55"/>
                  </a:lnTo>
                  <a:lnTo>
                    <a:pt x="5" y="71"/>
                  </a:lnTo>
                  <a:lnTo>
                    <a:pt x="7" y="90"/>
                  </a:lnTo>
                  <a:lnTo>
                    <a:pt x="13" y="110"/>
                  </a:lnTo>
                  <a:lnTo>
                    <a:pt x="17" y="131"/>
                  </a:lnTo>
                  <a:lnTo>
                    <a:pt x="19" y="156"/>
                  </a:lnTo>
                  <a:lnTo>
                    <a:pt x="24" y="183"/>
                  </a:lnTo>
                  <a:lnTo>
                    <a:pt x="28" y="213"/>
                  </a:lnTo>
                  <a:lnTo>
                    <a:pt x="34" y="244"/>
                  </a:lnTo>
                  <a:lnTo>
                    <a:pt x="40" y="278"/>
                  </a:lnTo>
                  <a:lnTo>
                    <a:pt x="43" y="312"/>
                  </a:lnTo>
                  <a:lnTo>
                    <a:pt x="49" y="350"/>
                  </a:lnTo>
                  <a:lnTo>
                    <a:pt x="55" y="388"/>
                  </a:lnTo>
                  <a:lnTo>
                    <a:pt x="61" y="428"/>
                  </a:lnTo>
                  <a:lnTo>
                    <a:pt x="66" y="470"/>
                  </a:lnTo>
                  <a:lnTo>
                    <a:pt x="72" y="513"/>
                  </a:lnTo>
                  <a:lnTo>
                    <a:pt x="78" y="555"/>
                  </a:lnTo>
                  <a:lnTo>
                    <a:pt x="83" y="601"/>
                  </a:lnTo>
                  <a:lnTo>
                    <a:pt x="91" y="647"/>
                  </a:lnTo>
                  <a:lnTo>
                    <a:pt x="97" y="696"/>
                  </a:lnTo>
                  <a:lnTo>
                    <a:pt x="102" y="744"/>
                  </a:lnTo>
                  <a:lnTo>
                    <a:pt x="108" y="793"/>
                  </a:lnTo>
                  <a:lnTo>
                    <a:pt x="116" y="842"/>
                  </a:lnTo>
                  <a:lnTo>
                    <a:pt x="121" y="896"/>
                  </a:lnTo>
                  <a:lnTo>
                    <a:pt x="127" y="947"/>
                  </a:lnTo>
                  <a:lnTo>
                    <a:pt x="135" y="1000"/>
                  </a:lnTo>
                  <a:lnTo>
                    <a:pt x="140" y="1053"/>
                  </a:lnTo>
                  <a:lnTo>
                    <a:pt x="148" y="1109"/>
                  </a:lnTo>
                  <a:lnTo>
                    <a:pt x="152" y="1162"/>
                  </a:lnTo>
                  <a:lnTo>
                    <a:pt x="158" y="1217"/>
                  </a:lnTo>
                  <a:lnTo>
                    <a:pt x="161" y="1270"/>
                  </a:lnTo>
                  <a:lnTo>
                    <a:pt x="167" y="1325"/>
                  </a:lnTo>
                  <a:lnTo>
                    <a:pt x="171" y="1379"/>
                  </a:lnTo>
                  <a:lnTo>
                    <a:pt x="175" y="1432"/>
                  </a:lnTo>
                  <a:lnTo>
                    <a:pt x="180" y="1487"/>
                  </a:lnTo>
                  <a:lnTo>
                    <a:pt x="184" y="1542"/>
                  </a:lnTo>
                  <a:lnTo>
                    <a:pt x="188" y="1595"/>
                  </a:lnTo>
                  <a:lnTo>
                    <a:pt x="192" y="1649"/>
                  </a:lnTo>
                  <a:lnTo>
                    <a:pt x="194" y="1702"/>
                  </a:lnTo>
                  <a:lnTo>
                    <a:pt x="197" y="1755"/>
                  </a:lnTo>
                  <a:lnTo>
                    <a:pt x="199" y="1806"/>
                  </a:lnTo>
                  <a:lnTo>
                    <a:pt x="201" y="1858"/>
                  </a:lnTo>
                  <a:lnTo>
                    <a:pt x="203" y="1909"/>
                  </a:lnTo>
                  <a:lnTo>
                    <a:pt x="205" y="1960"/>
                  </a:lnTo>
                  <a:lnTo>
                    <a:pt x="205" y="2008"/>
                  </a:lnTo>
                  <a:lnTo>
                    <a:pt x="205" y="2055"/>
                  </a:lnTo>
                  <a:lnTo>
                    <a:pt x="205" y="2101"/>
                  </a:lnTo>
                  <a:lnTo>
                    <a:pt x="205" y="2149"/>
                  </a:lnTo>
                  <a:lnTo>
                    <a:pt x="203" y="2192"/>
                  </a:lnTo>
                  <a:lnTo>
                    <a:pt x="201" y="2236"/>
                  </a:lnTo>
                  <a:lnTo>
                    <a:pt x="197" y="2278"/>
                  </a:lnTo>
                  <a:lnTo>
                    <a:pt x="196" y="2320"/>
                  </a:lnTo>
                  <a:lnTo>
                    <a:pt x="192" y="2356"/>
                  </a:lnTo>
                  <a:lnTo>
                    <a:pt x="186" y="2394"/>
                  </a:lnTo>
                  <a:lnTo>
                    <a:pt x="182" y="2430"/>
                  </a:lnTo>
                  <a:lnTo>
                    <a:pt x="177" y="2466"/>
                  </a:lnTo>
                  <a:lnTo>
                    <a:pt x="169" y="2496"/>
                  </a:lnTo>
                  <a:lnTo>
                    <a:pt x="161" y="2527"/>
                  </a:lnTo>
                  <a:lnTo>
                    <a:pt x="154" y="2555"/>
                  </a:lnTo>
                  <a:lnTo>
                    <a:pt x="148" y="2582"/>
                  </a:lnTo>
                  <a:lnTo>
                    <a:pt x="357" y="3004"/>
                  </a:lnTo>
                  <a:lnTo>
                    <a:pt x="416" y="2949"/>
                  </a:lnTo>
                  <a:lnTo>
                    <a:pt x="237" y="25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1" name="Freeform 33"/>
            <p:cNvSpPr>
              <a:spLocks/>
            </p:cNvSpPr>
            <p:nvPr/>
          </p:nvSpPr>
          <p:spPr bwMode="auto">
            <a:xfrm rot="873196">
              <a:off x="3688" y="1290"/>
              <a:ext cx="73" cy="399"/>
            </a:xfrm>
            <a:custGeom>
              <a:avLst/>
              <a:gdLst>
                <a:gd name="T0" fmla="*/ 0 w 411"/>
                <a:gd name="T1" fmla="*/ 0 h 2709"/>
                <a:gd name="T2" fmla="*/ 0 w 411"/>
                <a:gd name="T3" fmla="*/ 0 h 2709"/>
                <a:gd name="T4" fmla="*/ 0 w 411"/>
                <a:gd name="T5" fmla="*/ 0 h 2709"/>
                <a:gd name="T6" fmla="*/ 0 w 411"/>
                <a:gd name="T7" fmla="*/ 0 h 2709"/>
                <a:gd name="T8" fmla="*/ 0 w 411"/>
                <a:gd name="T9" fmla="*/ 0 h 2709"/>
                <a:gd name="T10" fmla="*/ 0 w 411"/>
                <a:gd name="T11" fmla="*/ 0 h 2709"/>
                <a:gd name="T12" fmla="*/ 0 w 411"/>
                <a:gd name="T13" fmla="*/ 0 h 2709"/>
                <a:gd name="T14" fmla="*/ 0 w 411"/>
                <a:gd name="T15" fmla="*/ 0 h 2709"/>
                <a:gd name="T16" fmla="*/ 0 w 411"/>
                <a:gd name="T17" fmla="*/ 0 h 2709"/>
                <a:gd name="T18" fmla="*/ 0 w 411"/>
                <a:gd name="T19" fmla="*/ 0 h 2709"/>
                <a:gd name="T20" fmla="*/ 0 w 411"/>
                <a:gd name="T21" fmla="*/ 0 h 2709"/>
                <a:gd name="T22" fmla="*/ 0 w 411"/>
                <a:gd name="T23" fmla="*/ 0 h 2709"/>
                <a:gd name="T24" fmla="*/ 0 w 411"/>
                <a:gd name="T25" fmla="*/ 0 h 2709"/>
                <a:gd name="T26" fmla="*/ 0 w 411"/>
                <a:gd name="T27" fmla="*/ 0 h 2709"/>
                <a:gd name="T28" fmla="*/ 0 w 411"/>
                <a:gd name="T29" fmla="*/ 0 h 2709"/>
                <a:gd name="T30" fmla="*/ 0 w 411"/>
                <a:gd name="T31" fmla="*/ 0 h 2709"/>
                <a:gd name="T32" fmla="*/ 0 w 411"/>
                <a:gd name="T33" fmla="*/ 0 h 2709"/>
                <a:gd name="T34" fmla="*/ 0 w 411"/>
                <a:gd name="T35" fmla="*/ 0 h 2709"/>
                <a:gd name="T36" fmla="*/ 0 w 411"/>
                <a:gd name="T37" fmla="*/ 0 h 2709"/>
                <a:gd name="T38" fmla="*/ 0 w 411"/>
                <a:gd name="T39" fmla="*/ 0 h 2709"/>
                <a:gd name="T40" fmla="*/ 0 w 411"/>
                <a:gd name="T41" fmla="*/ 0 h 2709"/>
                <a:gd name="T42" fmla="*/ 0 w 411"/>
                <a:gd name="T43" fmla="*/ 0 h 2709"/>
                <a:gd name="T44" fmla="*/ 0 w 411"/>
                <a:gd name="T45" fmla="*/ 0 h 2709"/>
                <a:gd name="T46" fmla="*/ 0 w 411"/>
                <a:gd name="T47" fmla="*/ 0 h 2709"/>
                <a:gd name="T48" fmla="*/ 0 w 411"/>
                <a:gd name="T49" fmla="*/ 0 h 2709"/>
                <a:gd name="T50" fmla="*/ 0 w 411"/>
                <a:gd name="T51" fmla="*/ 0 h 2709"/>
                <a:gd name="T52" fmla="*/ 0 w 411"/>
                <a:gd name="T53" fmla="*/ 0 h 2709"/>
                <a:gd name="T54" fmla="*/ 0 w 411"/>
                <a:gd name="T55" fmla="*/ 0 h 2709"/>
                <a:gd name="T56" fmla="*/ 0 w 411"/>
                <a:gd name="T57" fmla="*/ 0 h 2709"/>
                <a:gd name="T58" fmla="*/ 0 w 411"/>
                <a:gd name="T59" fmla="*/ 0 h 2709"/>
                <a:gd name="T60" fmla="*/ 0 w 411"/>
                <a:gd name="T61" fmla="*/ 0 h 2709"/>
                <a:gd name="T62" fmla="*/ 0 w 411"/>
                <a:gd name="T63" fmla="*/ 0 h 2709"/>
                <a:gd name="T64" fmla="*/ 0 w 411"/>
                <a:gd name="T65" fmla="*/ 0 h 2709"/>
                <a:gd name="T66" fmla="*/ 0 w 411"/>
                <a:gd name="T67" fmla="*/ 0 h 2709"/>
                <a:gd name="T68" fmla="*/ 0 w 411"/>
                <a:gd name="T69" fmla="*/ 0 h 2709"/>
                <a:gd name="T70" fmla="*/ 0 w 411"/>
                <a:gd name="T71" fmla="*/ 0 h 2709"/>
                <a:gd name="T72" fmla="*/ 0 w 411"/>
                <a:gd name="T73" fmla="*/ 0 h 2709"/>
                <a:gd name="T74" fmla="*/ 0 w 411"/>
                <a:gd name="T75" fmla="*/ 0 h 2709"/>
                <a:gd name="T76" fmla="*/ 0 w 411"/>
                <a:gd name="T77" fmla="*/ 0 h 2709"/>
                <a:gd name="T78" fmla="*/ 0 w 411"/>
                <a:gd name="T79" fmla="*/ 0 h 2709"/>
                <a:gd name="T80" fmla="*/ 0 w 411"/>
                <a:gd name="T81" fmla="*/ 0 h 2709"/>
                <a:gd name="T82" fmla="*/ 0 w 411"/>
                <a:gd name="T83" fmla="*/ 0 h 2709"/>
                <a:gd name="T84" fmla="*/ 0 w 411"/>
                <a:gd name="T85" fmla="*/ 0 h 2709"/>
                <a:gd name="T86" fmla="*/ 0 w 411"/>
                <a:gd name="T87" fmla="*/ 0 h 2709"/>
                <a:gd name="T88" fmla="*/ 0 w 411"/>
                <a:gd name="T89" fmla="*/ 0 h 2709"/>
                <a:gd name="T90" fmla="*/ 0 w 411"/>
                <a:gd name="T91" fmla="*/ 0 h 2709"/>
                <a:gd name="T92" fmla="*/ 0 w 411"/>
                <a:gd name="T93" fmla="*/ 0 h 2709"/>
                <a:gd name="T94" fmla="*/ 0 w 411"/>
                <a:gd name="T95" fmla="*/ 0 h 2709"/>
                <a:gd name="T96" fmla="*/ 0 w 411"/>
                <a:gd name="T97" fmla="*/ 0 h 2709"/>
                <a:gd name="T98" fmla="*/ 0 w 411"/>
                <a:gd name="T99" fmla="*/ 0 h 2709"/>
                <a:gd name="T100" fmla="*/ 0 w 411"/>
                <a:gd name="T101" fmla="*/ 0 h 2709"/>
                <a:gd name="T102" fmla="*/ 0 w 411"/>
                <a:gd name="T103" fmla="*/ 0 h 2709"/>
                <a:gd name="T104" fmla="*/ 0 w 411"/>
                <a:gd name="T105" fmla="*/ 0 h 2709"/>
                <a:gd name="T106" fmla="*/ 0 w 411"/>
                <a:gd name="T107" fmla="*/ 0 h 2709"/>
                <a:gd name="T108" fmla="*/ 0 w 411"/>
                <a:gd name="T109" fmla="*/ 0 h 2709"/>
                <a:gd name="T110" fmla="*/ 0 w 411"/>
                <a:gd name="T111" fmla="*/ 0 h 2709"/>
                <a:gd name="T112" fmla="*/ 0 w 411"/>
                <a:gd name="T113" fmla="*/ 0 h 2709"/>
                <a:gd name="T114" fmla="*/ 0 w 411"/>
                <a:gd name="T115" fmla="*/ 0 h 2709"/>
                <a:gd name="T116" fmla="*/ 0 w 411"/>
                <a:gd name="T117" fmla="*/ 0 h 2709"/>
                <a:gd name="T118" fmla="*/ 0 w 411"/>
                <a:gd name="T119" fmla="*/ 0 h 27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11" h="2709">
                  <a:moveTo>
                    <a:pt x="371" y="2397"/>
                  </a:moveTo>
                  <a:lnTo>
                    <a:pt x="365" y="2392"/>
                  </a:lnTo>
                  <a:lnTo>
                    <a:pt x="355" y="2384"/>
                  </a:lnTo>
                  <a:lnTo>
                    <a:pt x="348" y="2376"/>
                  </a:lnTo>
                  <a:lnTo>
                    <a:pt x="342" y="2369"/>
                  </a:lnTo>
                  <a:lnTo>
                    <a:pt x="333" y="2359"/>
                  </a:lnTo>
                  <a:lnTo>
                    <a:pt x="325" y="2350"/>
                  </a:lnTo>
                  <a:lnTo>
                    <a:pt x="319" y="2342"/>
                  </a:lnTo>
                  <a:lnTo>
                    <a:pt x="314" y="2335"/>
                  </a:lnTo>
                  <a:lnTo>
                    <a:pt x="310" y="2327"/>
                  </a:lnTo>
                  <a:lnTo>
                    <a:pt x="304" y="2319"/>
                  </a:lnTo>
                  <a:lnTo>
                    <a:pt x="296" y="2312"/>
                  </a:lnTo>
                  <a:lnTo>
                    <a:pt x="293" y="2304"/>
                  </a:lnTo>
                  <a:lnTo>
                    <a:pt x="287" y="2297"/>
                  </a:lnTo>
                  <a:lnTo>
                    <a:pt x="281" y="2287"/>
                  </a:lnTo>
                  <a:lnTo>
                    <a:pt x="276" y="2276"/>
                  </a:lnTo>
                  <a:lnTo>
                    <a:pt x="270" y="2266"/>
                  </a:lnTo>
                  <a:lnTo>
                    <a:pt x="264" y="2257"/>
                  </a:lnTo>
                  <a:lnTo>
                    <a:pt x="258" y="2247"/>
                  </a:lnTo>
                  <a:lnTo>
                    <a:pt x="253" y="2236"/>
                  </a:lnTo>
                  <a:lnTo>
                    <a:pt x="247" y="2224"/>
                  </a:lnTo>
                  <a:lnTo>
                    <a:pt x="243" y="2213"/>
                  </a:lnTo>
                  <a:lnTo>
                    <a:pt x="238" y="2201"/>
                  </a:lnTo>
                  <a:lnTo>
                    <a:pt x="230" y="2186"/>
                  </a:lnTo>
                  <a:lnTo>
                    <a:pt x="224" y="2175"/>
                  </a:lnTo>
                  <a:lnTo>
                    <a:pt x="219" y="2160"/>
                  </a:lnTo>
                  <a:lnTo>
                    <a:pt x="213" y="2146"/>
                  </a:lnTo>
                  <a:lnTo>
                    <a:pt x="209" y="2131"/>
                  </a:lnTo>
                  <a:lnTo>
                    <a:pt x="203" y="2116"/>
                  </a:lnTo>
                  <a:lnTo>
                    <a:pt x="198" y="2099"/>
                  </a:lnTo>
                  <a:lnTo>
                    <a:pt x="194" y="2084"/>
                  </a:lnTo>
                  <a:lnTo>
                    <a:pt x="188" y="2065"/>
                  </a:lnTo>
                  <a:lnTo>
                    <a:pt x="184" y="2047"/>
                  </a:lnTo>
                  <a:lnTo>
                    <a:pt x="179" y="2030"/>
                  </a:lnTo>
                  <a:lnTo>
                    <a:pt x="175" y="2013"/>
                  </a:lnTo>
                  <a:lnTo>
                    <a:pt x="171" y="1994"/>
                  </a:lnTo>
                  <a:lnTo>
                    <a:pt x="169" y="1975"/>
                  </a:lnTo>
                  <a:lnTo>
                    <a:pt x="165" y="1954"/>
                  </a:lnTo>
                  <a:lnTo>
                    <a:pt x="165" y="1935"/>
                  </a:lnTo>
                  <a:lnTo>
                    <a:pt x="160" y="1913"/>
                  </a:lnTo>
                  <a:lnTo>
                    <a:pt x="158" y="1892"/>
                  </a:lnTo>
                  <a:lnTo>
                    <a:pt x="154" y="1869"/>
                  </a:lnTo>
                  <a:lnTo>
                    <a:pt x="154" y="1848"/>
                  </a:lnTo>
                  <a:lnTo>
                    <a:pt x="154" y="1823"/>
                  </a:lnTo>
                  <a:lnTo>
                    <a:pt x="154" y="1798"/>
                  </a:lnTo>
                  <a:lnTo>
                    <a:pt x="154" y="1774"/>
                  </a:lnTo>
                  <a:lnTo>
                    <a:pt x="154" y="1751"/>
                  </a:lnTo>
                  <a:lnTo>
                    <a:pt x="154" y="1724"/>
                  </a:lnTo>
                  <a:lnTo>
                    <a:pt x="154" y="1698"/>
                  </a:lnTo>
                  <a:lnTo>
                    <a:pt x="154" y="1671"/>
                  </a:lnTo>
                  <a:lnTo>
                    <a:pt x="156" y="1644"/>
                  </a:lnTo>
                  <a:lnTo>
                    <a:pt x="158" y="1616"/>
                  </a:lnTo>
                  <a:lnTo>
                    <a:pt x="162" y="1587"/>
                  </a:lnTo>
                  <a:lnTo>
                    <a:pt x="165" y="1559"/>
                  </a:lnTo>
                  <a:lnTo>
                    <a:pt x="169" y="1530"/>
                  </a:lnTo>
                  <a:lnTo>
                    <a:pt x="173" y="1496"/>
                  </a:lnTo>
                  <a:lnTo>
                    <a:pt x="175" y="1464"/>
                  </a:lnTo>
                  <a:lnTo>
                    <a:pt x="179" y="1431"/>
                  </a:lnTo>
                  <a:lnTo>
                    <a:pt x="184" y="1399"/>
                  </a:lnTo>
                  <a:lnTo>
                    <a:pt x="188" y="1365"/>
                  </a:lnTo>
                  <a:lnTo>
                    <a:pt x="194" y="1333"/>
                  </a:lnTo>
                  <a:lnTo>
                    <a:pt x="198" y="1300"/>
                  </a:lnTo>
                  <a:lnTo>
                    <a:pt x="203" y="1268"/>
                  </a:lnTo>
                  <a:lnTo>
                    <a:pt x="209" y="1234"/>
                  </a:lnTo>
                  <a:lnTo>
                    <a:pt x="213" y="1201"/>
                  </a:lnTo>
                  <a:lnTo>
                    <a:pt x="219" y="1167"/>
                  </a:lnTo>
                  <a:lnTo>
                    <a:pt x="222" y="1135"/>
                  </a:lnTo>
                  <a:lnTo>
                    <a:pt x="228" y="1101"/>
                  </a:lnTo>
                  <a:lnTo>
                    <a:pt x="232" y="1068"/>
                  </a:lnTo>
                  <a:lnTo>
                    <a:pt x="238" y="1036"/>
                  </a:lnTo>
                  <a:lnTo>
                    <a:pt x="243" y="1004"/>
                  </a:lnTo>
                  <a:lnTo>
                    <a:pt x="247" y="970"/>
                  </a:lnTo>
                  <a:lnTo>
                    <a:pt x="253" y="937"/>
                  </a:lnTo>
                  <a:lnTo>
                    <a:pt x="257" y="905"/>
                  </a:lnTo>
                  <a:lnTo>
                    <a:pt x="262" y="874"/>
                  </a:lnTo>
                  <a:lnTo>
                    <a:pt x="266" y="840"/>
                  </a:lnTo>
                  <a:lnTo>
                    <a:pt x="272" y="810"/>
                  </a:lnTo>
                  <a:lnTo>
                    <a:pt x="276" y="779"/>
                  </a:lnTo>
                  <a:lnTo>
                    <a:pt x="283" y="749"/>
                  </a:lnTo>
                  <a:lnTo>
                    <a:pt x="287" y="717"/>
                  </a:lnTo>
                  <a:lnTo>
                    <a:pt x="293" y="686"/>
                  </a:lnTo>
                  <a:lnTo>
                    <a:pt x="296" y="656"/>
                  </a:lnTo>
                  <a:lnTo>
                    <a:pt x="302" y="627"/>
                  </a:lnTo>
                  <a:lnTo>
                    <a:pt x="308" y="599"/>
                  </a:lnTo>
                  <a:lnTo>
                    <a:pt x="312" y="568"/>
                  </a:lnTo>
                  <a:lnTo>
                    <a:pt x="317" y="542"/>
                  </a:lnTo>
                  <a:lnTo>
                    <a:pt x="321" y="515"/>
                  </a:lnTo>
                  <a:lnTo>
                    <a:pt x="325" y="487"/>
                  </a:lnTo>
                  <a:lnTo>
                    <a:pt x="331" y="460"/>
                  </a:lnTo>
                  <a:lnTo>
                    <a:pt x="333" y="433"/>
                  </a:lnTo>
                  <a:lnTo>
                    <a:pt x="338" y="409"/>
                  </a:lnTo>
                  <a:lnTo>
                    <a:pt x="342" y="382"/>
                  </a:lnTo>
                  <a:lnTo>
                    <a:pt x="346" y="357"/>
                  </a:lnTo>
                  <a:lnTo>
                    <a:pt x="350" y="333"/>
                  </a:lnTo>
                  <a:lnTo>
                    <a:pt x="354" y="310"/>
                  </a:lnTo>
                  <a:lnTo>
                    <a:pt x="357" y="287"/>
                  </a:lnTo>
                  <a:lnTo>
                    <a:pt x="361" y="266"/>
                  </a:lnTo>
                  <a:lnTo>
                    <a:pt x="365" y="243"/>
                  </a:lnTo>
                  <a:lnTo>
                    <a:pt x="369" y="222"/>
                  </a:lnTo>
                  <a:lnTo>
                    <a:pt x="373" y="203"/>
                  </a:lnTo>
                  <a:lnTo>
                    <a:pt x="376" y="184"/>
                  </a:lnTo>
                  <a:lnTo>
                    <a:pt x="378" y="165"/>
                  </a:lnTo>
                  <a:lnTo>
                    <a:pt x="384" y="152"/>
                  </a:lnTo>
                  <a:lnTo>
                    <a:pt x="386" y="133"/>
                  </a:lnTo>
                  <a:lnTo>
                    <a:pt x="388" y="118"/>
                  </a:lnTo>
                  <a:lnTo>
                    <a:pt x="390" y="103"/>
                  </a:lnTo>
                  <a:lnTo>
                    <a:pt x="393" y="89"/>
                  </a:lnTo>
                  <a:lnTo>
                    <a:pt x="395" y="76"/>
                  </a:lnTo>
                  <a:lnTo>
                    <a:pt x="397" y="65"/>
                  </a:lnTo>
                  <a:lnTo>
                    <a:pt x="397" y="53"/>
                  </a:lnTo>
                  <a:lnTo>
                    <a:pt x="401" y="44"/>
                  </a:lnTo>
                  <a:lnTo>
                    <a:pt x="401" y="34"/>
                  </a:lnTo>
                  <a:lnTo>
                    <a:pt x="403" y="27"/>
                  </a:lnTo>
                  <a:lnTo>
                    <a:pt x="405" y="19"/>
                  </a:lnTo>
                  <a:lnTo>
                    <a:pt x="407" y="15"/>
                  </a:lnTo>
                  <a:lnTo>
                    <a:pt x="409" y="9"/>
                  </a:lnTo>
                  <a:lnTo>
                    <a:pt x="411" y="7"/>
                  </a:lnTo>
                  <a:lnTo>
                    <a:pt x="334" y="0"/>
                  </a:lnTo>
                  <a:lnTo>
                    <a:pt x="331" y="2"/>
                  </a:lnTo>
                  <a:lnTo>
                    <a:pt x="331" y="9"/>
                  </a:lnTo>
                  <a:lnTo>
                    <a:pt x="329" y="13"/>
                  </a:lnTo>
                  <a:lnTo>
                    <a:pt x="327" y="19"/>
                  </a:lnTo>
                  <a:lnTo>
                    <a:pt x="325" y="28"/>
                  </a:lnTo>
                  <a:lnTo>
                    <a:pt x="325" y="38"/>
                  </a:lnTo>
                  <a:lnTo>
                    <a:pt x="321" y="46"/>
                  </a:lnTo>
                  <a:lnTo>
                    <a:pt x="319" y="57"/>
                  </a:lnTo>
                  <a:lnTo>
                    <a:pt x="319" y="66"/>
                  </a:lnTo>
                  <a:lnTo>
                    <a:pt x="317" y="82"/>
                  </a:lnTo>
                  <a:lnTo>
                    <a:pt x="314" y="95"/>
                  </a:lnTo>
                  <a:lnTo>
                    <a:pt x="312" y="108"/>
                  </a:lnTo>
                  <a:lnTo>
                    <a:pt x="310" y="125"/>
                  </a:lnTo>
                  <a:lnTo>
                    <a:pt x="308" y="142"/>
                  </a:lnTo>
                  <a:lnTo>
                    <a:pt x="302" y="158"/>
                  </a:lnTo>
                  <a:lnTo>
                    <a:pt x="298" y="177"/>
                  </a:lnTo>
                  <a:lnTo>
                    <a:pt x="296" y="196"/>
                  </a:lnTo>
                  <a:lnTo>
                    <a:pt x="293" y="215"/>
                  </a:lnTo>
                  <a:lnTo>
                    <a:pt x="289" y="234"/>
                  </a:lnTo>
                  <a:lnTo>
                    <a:pt x="287" y="255"/>
                  </a:lnTo>
                  <a:lnTo>
                    <a:pt x="283" y="276"/>
                  </a:lnTo>
                  <a:lnTo>
                    <a:pt x="279" y="300"/>
                  </a:lnTo>
                  <a:lnTo>
                    <a:pt x="276" y="321"/>
                  </a:lnTo>
                  <a:lnTo>
                    <a:pt x="270" y="346"/>
                  </a:lnTo>
                  <a:lnTo>
                    <a:pt x="264" y="371"/>
                  </a:lnTo>
                  <a:lnTo>
                    <a:pt x="262" y="397"/>
                  </a:lnTo>
                  <a:lnTo>
                    <a:pt x="257" y="422"/>
                  </a:lnTo>
                  <a:lnTo>
                    <a:pt x="255" y="447"/>
                  </a:lnTo>
                  <a:lnTo>
                    <a:pt x="249" y="473"/>
                  </a:lnTo>
                  <a:lnTo>
                    <a:pt x="245" y="502"/>
                  </a:lnTo>
                  <a:lnTo>
                    <a:pt x="241" y="528"/>
                  </a:lnTo>
                  <a:lnTo>
                    <a:pt x="236" y="555"/>
                  </a:lnTo>
                  <a:lnTo>
                    <a:pt x="230" y="585"/>
                  </a:lnTo>
                  <a:lnTo>
                    <a:pt x="226" y="614"/>
                  </a:lnTo>
                  <a:lnTo>
                    <a:pt x="220" y="644"/>
                  </a:lnTo>
                  <a:lnTo>
                    <a:pt x="217" y="673"/>
                  </a:lnTo>
                  <a:lnTo>
                    <a:pt x="211" y="703"/>
                  </a:lnTo>
                  <a:lnTo>
                    <a:pt x="207" y="736"/>
                  </a:lnTo>
                  <a:lnTo>
                    <a:pt x="201" y="764"/>
                  </a:lnTo>
                  <a:lnTo>
                    <a:pt x="198" y="795"/>
                  </a:lnTo>
                  <a:lnTo>
                    <a:pt x="192" y="825"/>
                  </a:lnTo>
                  <a:lnTo>
                    <a:pt x="188" y="857"/>
                  </a:lnTo>
                  <a:lnTo>
                    <a:pt x="182" y="890"/>
                  </a:lnTo>
                  <a:lnTo>
                    <a:pt x="177" y="924"/>
                  </a:lnTo>
                  <a:lnTo>
                    <a:pt x="173" y="954"/>
                  </a:lnTo>
                  <a:lnTo>
                    <a:pt x="167" y="989"/>
                  </a:lnTo>
                  <a:lnTo>
                    <a:pt x="163" y="1019"/>
                  </a:lnTo>
                  <a:lnTo>
                    <a:pt x="158" y="1051"/>
                  </a:lnTo>
                  <a:lnTo>
                    <a:pt x="154" y="1084"/>
                  </a:lnTo>
                  <a:lnTo>
                    <a:pt x="148" y="1118"/>
                  </a:lnTo>
                  <a:lnTo>
                    <a:pt x="142" y="1150"/>
                  </a:lnTo>
                  <a:lnTo>
                    <a:pt x="139" y="1184"/>
                  </a:lnTo>
                  <a:lnTo>
                    <a:pt x="133" y="1217"/>
                  </a:lnTo>
                  <a:lnTo>
                    <a:pt x="129" y="1251"/>
                  </a:lnTo>
                  <a:lnTo>
                    <a:pt x="123" y="1283"/>
                  </a:lnTo>
                  <a:lnTo>
                    <a:pt x="120" y="1316"/>
                  </a:lnTo>
                  <a:lnTo>
                    <a:pt x="114" y="1350"/>
                  </a:lnTo>
                  <a:lnTo>
                    <a:pt x="108" y="1382"/>
                  </a:lnTo>
                  <a:lnTo>
                    <a:pt x="104" y="1416"/>
                  </a:lnTo>
                  <a:lnTo>
                    <a:pt x="101" y="1449"/>
                  </a:lnTo>
                  <a:lnTo>
                    <a:pt x="99" y="1481"/>
                  </a:lnTo>
                  <a:lnTo>
                    <a:pt x="95" y="1515"/>
                  </a:lnTo>
                  <a:lnTo>
                    <a:pt x="89" y="1538"/>
                  </a:lnTo>
                  <a:lnTo>
                    <a:pt x="87" y="1561"/>
                  </a:lnTo>
                  <a:lnTo>
                    <a:pt x="84" y="1585"/>
                  </a:lnTo>
                  <a:lnTo>
                    <a:pt x="84" y="1610"/>
                  </a:lnTo>
                  <a:lnTo>
                    <a:pt x="80" y="1633"/>
                  </a:lnTo>
                  <a:lnTo>
                    <a:pt x="78" y="1656"/>
                  </a:lnTo>
                  <a:lnTo>
                    <a:pt x="76" y="1679"/>
                  </a:lnTo>
                  <a:lnTo>
                    <a:pt x="76" y="1701"/>
                  </a:lnTo>
                  <a:lnTo>
                    <a:pt x="76" y="1722"/>
                  </a:lnTo>
                  <a:lnTo>
                    <a:pt x="74" y="1743"/>
                  </a:lnTo>
                  <a:lnTo>
                    <a:pt x="74" y="1764"/>
                  </a:lnTo>
                  <a:lnTo>
                    <a:pt x="74" y="1785"/>
                  </a:lnTo>
                  <a:lnTo>
                    <a:pt x="74" y="1806"/>
                  </a:lnTo>
                  <a:lnTo>
                    <a:pt x="74" y="1827"/>
                  </a:lnTo>
                  <a:lnTo>
                    <a:pt x="76" y="1846"/>
                  </a:lnTo>
                  <a:lnTo>
                    <a:pt x="76" y="1867"/>
                  </a:lnTo>
                  <a:lnTo>
                    <a:pt x="76" y="1886"/>
                  </a:lnTo>
                  <a:lnTo>
                    <a:pt x="76" y="1903"/>
                  </a:lnTo>
                  <a:lnTo>
                    <a:pt x="78" y="1920"/>
                  </a:lnTo>
                  <a:lnTo>
                    <a:pt x="80" y="1941"/>
                  </a:lnTo>
                  <a:lnTo>
                    <a:pt x="82" y="1956"/>
                  </a:lnTo>
                  <a:lnTo>
                    <a:pt x="85" y="1975"/>
                  </a:lnTo>
                  <a:lnTo>
                    <a:pt x="87" y="1990"/>
                  </a:lnTo>
                  <a:lnTo>
                    <a:pt x="89" y="2008"/>
                  </a:lnTo>
                  <a:lnTo>
                    <a:pt x="91" y="2023"/>
                  </a:lnTo>
                  <a:lnTo>
                    <a:pt x="95" y="2040"/>
                  </a:lnTo>
                  <a:lnTo>
                    <a:pt x="97" y="2053"/>
                  </a:lnTo>
                  <a:lnTo>
                    <a:pt x="99" y="2070"/>
                  </a:lnTo>
                  <a:lnTo>
                    <a:pt x="103" y="2086"/>
                  </a:lnTo>
                  <a:lnTo>
                    <a:pt x="106" y="2099"/>
                  </a:lnTo>
                  <a:lnTo>
                    <a:pt x="108" y="2114"/>
                  </a:lnTo>
                  <a:lnTo>
                    <a:pt x="114" y="2129"/>
                  </a:lnTo>
                  <a:lnTo>
                    <a:pt x="118" y="2141"/>
                  </a:lnTo>
                  <a:lnTo>
                    <a:pt x="122" y="2152"/>
                  </a:lnTo>
                  <a:lnTo>
                    <a:pt x="123" y="2165"/>
                  </a:lnTo>
                  <a:lnTo>
                    <a:pt x="129" y="2179"/>
                  </a:lnTo>
                  <a:lnTo>
                    <a:pt x="131" y="2190"/>
                  </a:lnTo>
                  <a:lnTo>
                    <a:pt x="135" y="2201"/>
                  </a:lnTo>
                  <a:lnTo>
                    <a:pt x="141" y="2213"/>
                  </a:lnTo>
                  <a:lnTo>
                    <a:pt x="144" y="2226"/>
                  </a:lnTo>
                  <a:lnTo>
                    <a:pt x="148" y="2236"/>
                  </a:lnTo>
                  <a:lnTo>
                    <a:pt x="154" y="2245"/>
                  </a:lnTo>
                  <a:lnTo>
                    <a:pt x="158" y="2255"/>
                  </a:lnTo>
                  <a:lnTo>
                    <a:pt x="163" y="2266"/>
                  </a:lnTo>
                  <a:lnTo>
                    <a:pt x="167" y="2276"/>
                  </a:lnTo>
                  <a:lnTo>
                    <a:pt x="173" y="2285"/>
                  </a:lnTo>
                  <a:lnTo>
                    <a:pt x="177" y="2295"/>
                  </a:lnTo>
                  <a:lnTo>
                    <a:pt x="182" y="2304"/>
                  </a:lnTo>
                  <a:lnTo>
                    <a:pt x="190" y="2319"/>
                  </a:lnTo>
                  <a:lnTo>
                    <a:pt x="200" y="2333"/>
                  </a:lnTo>
                  <a:lnTo>
                    <a:pt x="209" y="2346"/>
                  </a:lnTo>
                  <a:lnTo>
                    <a:pt x="219" y="2361"/>
                  </a:lnTo>
                  <a:lnTo>
                    <a:pt x="226" y="2371"/>
                  </a:lnTo>
                  <a:lnTo>
                    <a:pt x="236" y="2382"/>
                  </a:lnTo>
                  <a:lnTo>
                    <a:pt x="245" y="2392"/>
                  </a:lnTo>
                  <a:lnTo>
                    <a:pt x="255" y="2401"/>
                  </a:lnTo>
                  <a:lnTo>
                    <a:pt x="0" y="2650"/>
                  </a:lnTo>
                  <a:lnTo>
                    <a:pt x="57" y="2709"/>
                  </a:lnTo>
                  <a:lnTo>
                    <a:pt x="371" y="23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2" name="Freeform 34"/>
            <p:cNvSpPr>
              <a:spLocks/>
            </p:cNvSpPr>
            <p:nvPr/>
          </p:nvSpPr>
          <p:spPr bwMode="auto">
            <a:xfrm rot="873196">
              <a:off x="3786" y="1266"/>
              <a:ext cx="507" cy="95"/>
            </a:xfrm>
            <a:custGeom>
              <a:avLst/>
              <a:gdLst>
                <a:gd name="T0" fmla="*/ 0 w 2871"/>
                <a:gd name="T1" fmla="*/ 0 h 645"/>
                <a:gd name="T2" fmla="*/ 0 w 2871"/>
                <a:gd name="T3" fmla="*/ 0 h 645"/>
                <a:gd name="T4" fmla="*/ 0 w 2871"/>
                <a:gd name="T5" fmla="*/ 0 h 645"/>
                <a:gd name="T6" fmla="*/ 0 w 2871"/>
                <a:gd name="T7" fmla="*/ 0 h 645"/>
                <a:gd name="T8" fmla="*/ 0 w 2871"/>
                <a:gd name="T9" fmla="*/ 0 h 645"/>
                <a:gd name="T10" fmla="*/ 0 w 2871"/>
                <a:gd name="T11" fmla="*/ 0 h 645"/>
                <a:gd name="T12" fmla="*/ 0 w 2871"/>
                <a:gd name="T13" fmla="*/ 0 h 645"/>
                <a:gd name="T14" fmla="*/ 1 w 2871"/>
                <a:gd name="T15" fmla="*/ 0 h 645"/>
                <a:gd name="T16" fmla="*/ 1 w 2871"/>
                <a:gd name="T17" fmla="*/ 0 h 645"/>
                <a:gd name="T18" fmla="*/ 1 w 2871"/>
                <a:gd name="T19" fmla="*/ 0 h 645"/>
                <a:gd name="T20" fmla="*/ 1 w 2871"/>
                <a:gd name="T21" fmla="*/ 0 h 645"/>
                <a:gd name="T22" fmla="*/ 1 w 2871"/>
                <a:gd name="T23" fmla="*/ 0 h 645"/>
                <a:gd name="T24" fmla="*/ 1 w 2871"/>
                <a:gd name="T25" fmla="*/ 0 h 645"/>
                <a:gd name="T26" fmla="*/ 1 w 2871"/>
                <a:gd name="T27" fmla="*/ 0 h 645"/>
                <a:gd name="T28" fmla="*/ 1 w 2871"/>
                <a:gd name="T29" fmla="*/ 0 h 645"/>
                <a:gd name="T30" fmla="*/ 1 w 2871"/>
                <a:gd name="T31" fmla="*/ 0 h 645"/>
                <a:gd name="T32" fmla="*/ 1 w 2871"/>
                <a:gd name="T33" fmla="*/ 0 h 645"/>
                <a:gd name="T34" fmla="*/ 1 w 2871"/>
                <a:gd name="T35" fmla="*/ 0 h 645"/>
                <a:gd name="T36" fmla="*/ 1 w 2871"/>
                <a:gd name="T37" fmla="*/ 0 h 645"/>
                <a:gd name="T38" fmla="*/ 0 w 2871"/>
                <a:gd name="T39" fmla="*/ 0 h 645"/>
                <a:gd name="T40" fmla="*/ 0 w 2871"/>
                <a:gd name="T41" fmla="*/ 0 h 645"/>
                <a:gd name="T42" fmla="*/ 0 w 2871"/>
                <a:gd name="T43" fmla="*/ 0 h 645"/>
                <a:gd name="T44" fmla="*/ 0 w 2871"/>
                <a:gd name="T45" fmla="*/ 0 h 645"/>
                <a:gd name="T46" fmla="*/ 0 w 2871"/>
                <a:gd name="T47" fmla="*/ 0 h 645"/>
                <a:gd name="T48" fmla="*/ 0 w 2871"/>
                <a:gd name="T49" fmla="*/ 0 h 645"/>
                <a:gd name="T50" fmla="*/ 0 w 2871"/>
                <a:gd name="T51" fmla="*/ 0 h 645"/>
                <a:gd name="T52" fmla="*/ 0 w 2871"/>
                <a:gd name="T53" fmla="*/ 0 h 645"/>
                <a:gd name="T54" fmla="*/ 0 w 2871"/>
                <a:gd name="T55" fmla="*/ 0 h 645"/>
                <a:gd name="T56" fmla="*/ 0 w 2871"/>
                <a:gd name="T57" fmla="*/ 0 h 645"/>
                <a:gd name="T58" fmla="*/ 0 w 2871"/>
                <a:gd name="T59" fmla="*/ 0 h 645"/>
                <a:gd name="T60" fmla="*/ 0 w 2871"/>
                <a:gd name="T61" fmla="*/ 0 h 645"/>
                <a:gd name="T62" fmla="*/ 0 w 2871"/>
                <a:gd name="T63" fmla="*/ 0 h 645"/>
                <a:gd name="T64" fmla="*/ 0 w 2871"/>
                <a:gd name="T65" fmla="*/ 0 h 645"/>
                <a:gd name="T66" fmla="*/ 0 w 2871"/>
                <a:gd name="T67" fmla="*/ 0 h 645"/>
                <a:gd name="T68" fmla="*/ 0 w 2871"/>
                <a:gd name="T69" fmla="*/ 0 h 645"/>
                <a:gd name="T70" fmla="*/ 0 w 2871"/>
                <a:gd name="T71" fmla="*/ 0 h 645"/>
                <a:gd name="T72" fmla="*/ 0 w 2871"/>
                <a:gd name="T73" fmla="*/ 0 h 645"/>
                <a:gd name="T74" fmla="*/ 0 w 2871"/>
                <a:gd name="T75" fmla="*/ 0 h 645"/>
                <a:gd name="T76" fmla="*/ 0 w 2871"/>
                <a:gd name="T77" fmla="*/ 0 h 645"/>
                <a:gd name="T78" fmla="*/ 0 w 2871"/>
                <a:gd name="T79" fmla="*/ 0 h 645"/>
                <a:gd name="T80" fmla="*/ 0 w 2871"/>
                <a:gd name="T81" fmla="*/ 0 h 645"/>
                <a:gd name="T82" fmla="*/ 0 w 2871"/>
                <a:gd name="T83" fmla="*/ 0 h 645"/>
                <a:gd name="T84" fmla="*/ 0 w 2871"/>
                <a:gd name="T85" fmla="*/ 0 h 645"/>
                <a:gd name="T86" fmla="*/ 0 w 2871"/>
                <a:gd name="T87" fmla="*/ 0 h 645"/>
                <a:gd name="T88" fmla="*/ 0 w 2871"/>
                <a:gd name="T89" fmla="*/ 0 h 645"/>
                <a:gd name="T90" fmla="*/ 0 w 2871"/>
                <a:gd name="T91" fmla="*/ 0 h 645"/>
                <a:gd name="T92" fmla="*/ 0 w 2871"/>
                <a:gd name="T93" fmla="*/ 0 h 645"/>
                <a:gd name="T94" fmla="*/ 0 w 2871"/>
                <a:gd name="T95" fmla="*/ 0 h 645"/>
                <a:gd name="T96" fmla="*/ 0 w 2871"/>
                <a:gd name="T97" fmla="*/ 0 h 645"/>
                <a:gd name="T98" fmla="*/ 0 w 2871"/>
                <a:gd name="T99" fmla="*/ 0 h 645"/>
                <a:gd name="T100" fmla="*/ 0 w 2871"/>
                <a:gd name="T101" fmla="*/ 0 h 645"/>
                <a:gd name="T102" fmla="*/ 0 w 2871"/>
                <a:gd name="T103" fmla="*/ 0 h 645"/>
                <a:gd name="T104" fmla="*/ 0 w 2871"/>
                <a:gd name="T105" fmla="*/ 0 h 645"/>
                <a:gd name="T106" fmla="*/ 0 w 2871"/>
                <a:gd name="T107" fmla="*/ 0 h 645"/>
                <a:gd name="T108" fmla="*/ 0 w 2871"/>
                <a:gd name="T109" fmla="*/ 0 h 645"/>
                <a:gd name="T110" fmla="*/ 0 w 2871"/>
                <a:gd name="T111" fmla="*/ 0 h 645"/>
                <a:gd name="T112" fmla="*/ 0 w 2871"/>
                <a:gd name="T113" fmla="*/ 0 h 645"/>
                <a:gd name="T114" fmla="*/ 0 w 2871"/>
                <a:gd name="T115" fmla="*/ 0 h 6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71" h="645">
                  <a:moveTo>
                    <a:pt x="126" y="331"/>
                  </a:moveTo>
                  <a:lnTo>
                    <a:pt x="930" y="529"/>
                  </a:lnTo>
                  <a:lnTo>
                    <a:pt x="2707" y="86"/>
                  </a:lnTo>
                  <a:lnTo>
                    <a:pt x="2350" y="8"/>
                  </a:lnTo>
                  <a:lnTo>
                    <a:pt x="2354" y="6"/>
                  </a:lnTo>
                  <a:lnTo>
                    <a:pt x="2365" y="4"/>
                  </a:lnTo>
                  <a:lnTo>
                    <a:pt x="2373" y="2"/>
                  </a:lnTo>
                  <a:lnTo>
                    <a:pt x="2384" y="2"/>
                  </a:lnTo>
                  <a:lnTo>
                    <a:pt x="2394" y="2"/>
                  </a:lnTo>
                  <a:lnTo>
                    <a:pt x="2409" y="2"/>
                  </a:lnTo>
                  <a:lnTo>
                    <a:pt x="2422" y="2"/>
                  </a:lnTo>
                  <a:lnTo>
                    <a:pt x="2437" y="2"/>
                  </a:lnTo>
                  <a:lnTo>
                    <a:pt x="2453" y="0"/>
                  </a:lnTo>
                  <a:lnTo>
                    <a:pt x="2472" y="0"/>
                  </a:lnTo>
                  <a:lnTo>
                    <a:pt x="2479" y="0"/>
                  </a:lnTo>
                  <a:lnTo>
                    <a:pt x="2489" y="0"/>
                  </a:lnTo>
                  <a:lnTo>
                    <a:pt x="2498" y="0"/>
                  </a:lnTo>
                  <a:lnTo>
                    <a:pt x="2508" y="0"/>
                  </a:lnTo>
                  <a:lnTo>
                    <a:pt x="2517" y="0"/>
                  </a:lnTo>
                  <a:lnTo>
                    <a:pt x="2527" y="0"/>
                  </a:lnTo>
                  <a:lnTo>
                    <a:pt x="2538" y="0"/>
                  </a:lnTo>
                  <a:lnTo>
                    <a:pt x="2548" y="2"/>
                  </a:lnTo>
                  <a:lnTo>
                    <a:pt x="2559" y="2"/>
                  </a:lnTo>
                  <a:lnTo>
                    <a:pt x="2569" y="2"/>
                  </a:lnTo>
                  <a:lnTo>
                    <a:pt x="2578" y="2"/>
                  </a:lnTo>
                  <a:lnTo>
                    <a:pt x="2588" y="2"/>
                  </a:lnTo>
                  <a:lnTo>
                    <a:pt x="2597" y="2"/>
                  </a:lnTo>
                  <a:lnTo>
                    <a:pt x="2609" y="2"/>
                  </a:lnTo>
                  <a:lnTo>
                    <a:pt x="2620" y="2"/>
                  </a:lnTo>
                  <a:lnTo>
                    <a:pt x="2631" y="2"/>
                  </a:lnTo>
                  <a:lnTo>
                    <a:pt x="2641" y="2"/>
                  </a:lnTo>
                  <a:lnTo>
                    <a:pt x="2650" y="2"/>
                  </a:lnTo>
                  <a:lnTo>
                    <a:pt x="2660" y="2"/>
                  </a:lnTo>
                  <a:lnTo>
                    <a:pt x="2671" y="4"/>
                  </a:lnTo>
                  <a:lnTo>
                    <a:pt x="2683" y="4"/>
                  </a:lnTo>
                  <a:lnTo>
                    <a:pt x="2692" y="6"/>
                  </a:lnTo>
                  <a:lnTo>
                    <a:pt x="2704" y="8"/>
                  </a:lnTo>
                  <a:lnTo>
                    <a:pt x="2715" y="10"/>
                  </a:lnTo>
                  <a:lnTo>
                    <a:pt x="2723" y="10"/>
                  </a:lnTo>
                  <a:lnTo>
                    <a:pt x="2732" y="12"/>
                  </a:lnTo>
                  <a:lnTo>
                    <a:pt x="2742" y="14"/>
                  </a:lnTo>
                  <a:lnTo>
                    <a:pt x="2751" y="14"/>
                  </a:lnTo>
                  <a:lnTo>
                    <a:pt x="2759" y="14"/>
                  </a:lnTo>
                  <a:lnTo>
                    <a:pt x="2770" y="17"/>
                  </a:lnTo>
                  <a:lnTo>
                    <a:pt x="2780" y="19"/>
                  </a:lnTo>
                  <a:lnTo>
                    <a:pt x="2789" y="23"/>
                  </a:lnTo>
                  <a:lnTo>
                    <a:pt x="2804" y="27"/>
                  </a:lnTo>
                  <a:lnTo>
                    <a:pt x="2820" y="33"/>
                  </a:lnTo>
                  <a:lnTo>
                    <a:pt x="2835" y="36"/>
                  </a:lnTo>
                  <a:lnTo>
                    <a:pt x="2848" y="46"/>
                  </a:lnTo>
                  <a:lnTo>
                    <a:pt x="2859" y="50"/>
                  </a:lnTo>
                  <a:lnTo>
                    <a:pt x="2865" y="57"/>
                  </a:lnTo>
                  <a:lnTo>
                    <a:pt x="2871" y="63"/>
                  </a:lnTo>
                  <a:lnTo>
                    <a:pt x="2871" y="73"/>
                  </a:lnTo>
                  <a:lnTo>
                    <a:pt x="2871" y="80"/>
                  </a:lnTo>
                  <a:lnTo>
                    <a:pt x="2869" y="88"/>
                  </a:lnTo>
                  <a:lnTo>
                    <a:pt x="2861" y="95"/>
                  </a:lnTo>
                  <a:lnTo>
                    <a:pt x="2856" y="105"/>
                  </a:lnTo>
                  <a:lnTo>
                    <a:pt x="2844" y="114"/>
                  </a:lnTo>
                  <a:lnTo>
                    <a:pt x="2833" y="122"/>
                  </a:lnTo>
                  <a:lnTo>
                    <a:pt x="2820" y="130"/>
                  </a:lnTo>
                  <a:lnTo>
                    <a:pt x="2806" y="139"/>
                  </a:lnTo>
                  <a:lnTo>
                    <a:pt x="2799" y="143"/>
                  </a:lnTo>
                  <a:lnTo>
                    <a:pt x="2791" y="147"/>
                  </a:lnTo>
                  <a:lnTo>
                    <a:pt x="2782" y="152"/>
                  </a:lnTo>
                  <a:lnTo>
                    <a:pt x="2774" y="158"/>
                  </a:lnTo>
                  <a:lnTo>
                    <a:pt x="2766" y="160"/>
                  </a:lnTo>
                  <a:lnTo>
                    <a:pt x="2759" y="166"/>
                  </a:lnTo>
                  <a:lnTo>
                    <a:pt x="2749" y="170"/>
                  </a:lnTo>
                  <a:lnTo>
                    <a:pt x="2742" y="175"/>
                  </a:lnTo>
                  <a:lnTo>
                    <a:pt x="2732" y="179"/>
                  </a:lnTo>
                  <a:lnTo>
                    <a:pt x="2723" y="181"/>
                  </a:lnTo>
                  <a:lnTo>
                    <a:pt x="2713" y="185"/>
                  </a:lnTo>
                  <a:lnTo>
                    <a:pt x="2704" y="190"/>
                  </a:lnTo>
                  <a:lnTo>
                    <a:pt x="2694" y="192"/>
                  </a:lnTo>
                  <a:lnTo>
                    <a:pt x="2686" y="198"/>
                  </a:lnTo>
                  <a:lnTo>
                    <a:pt x="2677" y="202"/>
                  </a:lnTo>
                  <a:lnTo>
                    <a:pt x="2669" y="206"/>
                  </a:lnTo>
                  <a:lnTo>
                    <a:pt x="2650" y="213"/>
                  </a:lnTo>
                  <a:lnTo>
                    <a:pt x="2635" y="219"/>
                  </a:lnTo>
                  <a:lnTo>
                    <a:pt x="2618" y="227"/>
                  </a:lnTo>
                  <a:lnTo>
                    <a:pt x="2605" y="232"/>
                  </a:lnTo>
                  <a:lnTo>
                    <a:pt x="2590" y="236"/>
                  </a:lnTo>
                  <a:lnTo>
                    <a:pt x="2576" y="240"/>
                  </a:lnTo>
                  <a:lnTo>
                    <a:pt x="2563" y="244"/>
                  </a:lnTo>
                  <a:lnTo>
                    <a:pt x="2555" y="249"/>
                  </a:lnTo>
                  <a:lnTo>
                    <a:pt x="2540" y="253"/>
                  </a:lnTo>
                  <a:lnTo>
                    <a:pt x="2538" y="257"/>
                  </a:lnTo>
                  <a:lnTo>
                    <a:pt x="2532" y="257"/>
                  </a:lnTo>
                  <a:lnTo>
                    <a:pt x="2525" y="259"/>
                  </a:lnTo>
                  <a:lnTo>
                    <a:pt x="2517" y="261"/>
                  </a:lnTo>
                  <a:lnTo>
                    <a:pt x="2512" y="265"/>
                  </a:lnTo>
                  <a:lnTo>
                    <a:pt x="2502" y="270"/>
                  </a:lnTo>
                  <a:lnTo>
                    <a:pt x="2493" y="274"/>
                  </a:lnTo>
                  <a:lnTo>
                    <a:pt x="2481" y="280"/>
                  </a:lnTo>
                  <a:lnTo>
                    <a:pt x="2472" y="284"/>
                  </a:lnTo>
                  <a:lnTo>
                    <a:pt x="2456" y="289"/>
                  </a:lnTo>
                  <a:lnTo>
                    <a:pt x="2443" y="297"/>
                  </a:lnTo>
                  <a:lnTo>
                    <a:pt x="2426" y="303"/>
                  </a:lnTo>
                  <a:lnTo>
                    <a:pt x="2413" y="310"/>
                  </a:lnTo>
                  <a:lnTo>
                    <a:pt x="2394" y="316"/>
                  </a:lnTo>
                  <a:lnTo>
                    <a:pt x="2379" y="325"/>
                  </a:lnTo>
                  <a:lnTo>
                    <a:pt x="2358" y="333"/>
                  </a:lnTo>
                  <a:lnTo>
                    <a:pt x="2339" y="341"/>
                  </a:lnTo>
                  <a:lnTo>
                    <a:pt x="2318" y="348"/>
                  </a:lnTo>
                  <a:lnTo>
                    <a:pt x="2295" y="358"/>
                  </a:lnTo>
                  <a:lnTo>
                    <a:pt x="2272" y="365"/>
                  </a:lnTo>
                  <a:lnTo>
                    <a:pt x="2249" y="375"/>
                  </a:lnTo>
                  <a:lnTo>
                    <a:pt x="2225" y="384"/>
                  </a:lnTo>
                  <a:lnTo>
                    <a:pt x="2202" y="394"/>
                  </a:lnTo>
                  <a:lnTo>
                    <a:pt x="2173" y="403"/>
                  </a:lnTo>
                  <a:lnTo>
                    <a:pt x="2148" y="415"/>
                  </a:lnTo>
                  <a:lnTo>
                    <a:pt x="2120" y="424"/>
                  </a:lnTo>
                  <a:lnTo>
                    <a:pt x="2095" y="434"/>
                  </a:lnTo>
                  <a:lnTo>
                    <a:pt x="2065" y="443"/>
                  </a:lnTo>
                  <a:lnTo>
                    <a:pt x="2036" y="453"/>
                  </a:lnTo>
                  <a:lnTo>
                    <a:pt x="2006" y="462"/>
                  </a:lnTo>
                  <a:lnTo>
                    <a:pt x="1979" y="474"/>
                  </a:lnTo>
                  <a:lnTo>
                    <a:pt x="1947" y="483"/>
                  </a:lnTo>
                  <a:lnTo>
                    <a:pt x="1917" y="493"/>
                  </a:lnTo>
                  <a:lnTo>
                    <a:pt x="1884" y="502"/>
                  </a:lnTo>
                  <a:lnTo>
                    <a:pt x="1852" y="512"/>
                  </a:lnTo>
                  <a:lnTo>
                    <a:pt x="1818" y="519"/>
                  </a:lnTo>
                  <a:lnTo>
                    <a:pt x="1785" y="529"/>
                  </a:lnTo>
                  <a:lnTo>
                    <a:pt x="1753" y="538"/>
                  </a:lnTo>
                  <a:lnTo>
                    <a:pt x="1721" y="550"/>
                  </a:lnTo>
                  <a:lnTo>
                    <a:pt x="1687" y="556"/>
                  </a:lnTo>
                  <a:lnTo>
                    <a:pt x="1652" y="565"/>
                  </a:lnTo>
                  <a:lnTo>
                    <a:pt x="1618" y="571"/>
                  </a:lnTo>
                  <a:lnTo>
                    <a:pt x="1586" y="582"/>
                  </a:lnTo>
                  <a:lnTo>
                    <a:pt x="1550" y="588"/>
                  </a:lnTo>
                  <a:lnTo>
                    <a:pt x="1515" y="594"/>
                  </a:lnTo>
                  <a:lnTo>
                    <a:pt x="1481" y="601"/>
                  </a:lnTo>
                  <a:lnTo>
                    <a:pt x="1447" y="609"/>
                  </a:lnTo>
                  <a:lnTo>
                    <a:pt x="1411" y="614"/>
                  </a:lnTo>
                  <a:lnTo>
                    <a:pt x="1375" y="618"/>
                  </a:lnTo>
                  <a:lnTo>
                    <a:pt x="1341" y="624"/>
                  </a:lnTo>
                  <a:lnTo>
                    <a:pt x="1306" y="628"/>
                  </a:lnTo>
                  <a:lnTo>
                    <a:pt x="1270" y="632"/>
                  </a:lnTo>
                  <a:lnTo>
                    <a:pt x="1234" y="635"/>
                  </a:lnTo>
                  <a:lnTo>
                    <a:pt x="1200" y="639"/>
                  </a:lnTo>
                  <a:lnTo>
                    <a:pt x="1166" y="641"/>
                  </a:lnTo>
                  <a:lnTo>
                    <a:pt x="1131" y="641"/>
                  </a:lnTo>
                  <a:lnTo>
                    <a:pt x="1097" y="643"/>
                  </a:lnTo>
                  <a:lnTo>
                    <a:pt x="1063" y="643"/>
                  </a:lnTo>
                  <a:lnTo>
                    <a:pt x="1029" y="645"/>
                  </a:lnTo>
                  <a:lnTo>
                    <a:pt x="995" y="643"/>
                  </a:lnTo>
                  <a:lnTo>
                    <a:pt x="960" y="641"/>
                  </a:lnTo>
                  <a:lnTo>
                    <a:pt x="928" y="639"/>
                  </a:lnTo>
                  <a:lnTo>
                    <a:pt x="898" y="639"/>
                  </a:lnTo>
                  <a:lnTo>
                    <a:pt x="863" y="633"/>
                  </a:lnTo>
                  <a:lnTo>
                    <a:pt x="833" y="630"/>
                  </a:lnTo>
                  <a:lnTo>
                    <a:pt x="799" y="628"/>
                  </a:lnTo>
                  <a:lnTo>
                    <a:pt x="770" y="624"/>
                  </a:lnTo>
                  <a:lnTo>
                    <a:pt x="740" y="618"/>
                  </a:lnTo>
                  <a:lnTo>
                    <a:pt x="709" y="616"/>
                  </a:lnTo>
                  <a:lnTo>
                    <a:pt x="681" y="613"/>
                  </a:lnTo>
                  <a:lnTo>
                    <a:pt x="656" y="609"/>
                  </a:lnTo>
                  <a:lnTo>
                    <a:pt x="626" y="605"/>
                  </a:lnTo>
                  <a:lnTo>
                    <a:pt x="599" y="601"/>
                  </a:lnTo>
                  <a:lnTo>
                    <a:pt x="574" y="597"/>
                  </a:lnTo>
                  <a:lnTo>
                    <a:pt x="550" y="594"/>
                  </a:lnTo>
                  <a:lnTo>
                    <a:pt x="525" y="590"/>
                  </a:lnTo>
                  <a:lnTo>
                    <a:pt x="500" y="588"/>
                  </a:lnTo>
                  <a:lnTo>
                    <a:pt x="477" y="584"/>
                  </a:lnTo>
                  <a:lnTo>
                    <a:pt x="457" y="582"/>
                  </a:lnTo>
                  <a:lnTo>
                    <a:pt x="434" y="576"/>
                  </a:lnTo>
                  <a:lnTo>
                    <a:pt x="411" y="573"/>
                  </a:lnTo>
                  <a:lnTo>
                    <a:pt x="392" y="569"/>
                  </a:lnTo>
                  <a:lnTo>
                    <a:pt x="373" y="565"/>
                  </a:lnTo>
                  <a:lnTo>
                    <a:pt x="352" y="561"/>
                  </a:lnTo>
                  <a:lnTo>
                    <a:pt x="333" y="557"/>
                  </a:lnTo>
                  <a:lnTo>
                    <a:pt x="314" y="554"/>
                  </a:lnTo>
                  <a:lnTo>
                    <a:pt x="299" y="550"/>
                  </a:lnTo>
                  <a:lnTo>
                    <a:pt x="278" y="546"/>
                  </a:lnTo>
                  <a:lnTo>
                    <a:pt x="263" y="542"/>
                  </a:lnTo>
                  <a:lnTo>
                    <a:pt x="246" y="538"/>
                  </a:lnTo>
                  <a:lnTo>
                    <a:pt x="232" y="535"/>
                  </a:lnTo>
                  <a:lnTo>
                    <a:pt x="217" y="529"/>
                  </a:lnTo>
                  <a:lnTo>
                    <a:pt x="202" y="527"/>
                  </a:lnTo>
                  <a:lnTo>
                    <a:pt x="189" y="523"/>
                  </a:lnTo>
                  <a:lnTo>
                    <a:pt x="177" y="519"/>
                  </a:lnTo>
                  <a:lnTo>
                    <a:pt x="162" y="516"/>
                  </a:lnTo>
                  <a:lnTo>
                    <a:pt x="151" y="510"/>
                  </a:lnTo>
                  <a:lnTo>
                    <a:pt x="137" y="506"/>
                  </a:lnTo>
                  <a:lnTo>
                    <a:pt x="126" y="502"/>
                  </a:lnTo>
                  <a:lnTo>
                    <a:pt x="114" y="497"/>
                  </a:lnTo>
                  <a:lnTo>
                    <a:pt x="105" y="493"/>
                  </a:lnTo>
                  <a:lnTo>
                    <a:pt x="95" y="487"/>
                  </a:lnTo>
                  <a:lnTo>
                    <a:pt x="88" y="483"/>
                  </a:lnTo>
                  <a:lnTo>
                    <a:pt x="78" y="479"/>
                  </a:lnTo>
                  <a:lnTo>
                    <a:pt x="69" y="474"/>
                  </a:lnTo>
                  <a:lnTo>
                    <a:pt x="61" y="470"/>
                  </a:lnTo>
                  <a:lnTo>
                    <a:pt x="55" y="464"/>
                  </a:lnTo>
                  <a:lnTo>
                    <a:pt x="42" y="455"/>
                  </a:lnTo>
                  <a:lnTo>
                    <a:pt x="33" y="445"/>
                  </a:lnTo>
                  <a:lnTo>
                    <a:pt x="21" y="434"/>
                  </a:lnTo>
                  <a:lnTo>
                    <a:pt x="14" y="422"/>
                  </a:lnTo>
                  <a:lnTo>
                    <a:pt x="8" y="411"/>
                  </a:lnTo>
                  <a:lnTo>
                    <a:pt x="4" y="402"/>
                  </a:lnTo>
                  <a:lnTo>
                    <a:pt x="0" y="388"/>
                  </a:lnTo>
                  <a:lnTo>
                    <a:pt x="0" y="377"/>
                  </a:lnTo>
                  <a:lnTo>
                    <a:pt x="0" y="364"/>
                  </a:lnTo>
                  <a:lnTo>
                    <a:pt x="4" y="352"/>
                  </a:lnTo>
                  <a:lnTo>
                    <a:pt x="6" y="337"/>
                  </a:lnTo>
                  <a:lnTo>
                    <a:pt x="12" y="325"/>
                  </a:lnTo>
                  <a:lnTo>
                    <a:pt x="16" y="314"/>
                  </a:lnTo>
                  <a:lnTo>
                    <a:pt x="23" y="305"/>
                  </a:lnTo>
                  <a:lnTo>
                    <a:pt x="29" y="293"/>
                  </a:lnTo>
                  <a:lnTo>
                    <a:pt x="38" y="282"/>
                  </a:lnTo>
                  <a:lnTo>
                    <a:pt x="48" y="272"/>
                  </a:lnTo>
                  <a:lnTo>
                    <a:pt x="57" y="265"/>
                  </a:lnTo>
                  <a:lnTo>
                    <a:pt x="69" y="255"/>
                  </a:lnTo>
                  <a:lnTo>
                    <a:pt x="78" y="249"/>
                  </a:lnTo>
                  <a:lnTo>
                    <a:pt x="90" y="240"/>
                  </a:lnTo>
                  <a:lnTo>
                    <a:pt x="101" y="234"/>
                  </a:lnTo>
                  <a:lnTo>
                    <a:pt x="113" y="227"/>
                  </a:lnTo>
                  <a:lnTo>
                    <a:pt x="126" y="223"/>
                  </a:lnTo>
                  <a:lnTo>
                    <a:pt x="139" y="217"/>
                  </a:lnTo>
                  <a:lnTo>
                    <a:pt x="152" y="215"/>
                  </a:lnTo>
                  <a:lnTo>
                    <a:pt x="164" y="210"/>
                  </a:lnTo>
                  <a:lnTo>
                    <a:pt x="175" y="204"/>
                  </a:lnTo>
                  <a:lnTo>
                    <a:pt x="187" y="202"/>
                  </a:lnTo>
                  <a:lnTo>
                    <a:pt x="198" y="200"/>
                  </a:lnTo>
                  <a:lnTo>
                    <a:pt x="208" y="194"/>
                  </a:lnTo>
                  <a:lnTo>
                    <a:pt x="219" y="192"/>
                  </a:lnTo>
                  <a:lnTo>
                    <a:pt x="228" y="190"/>
                  </a:lnTo>
                  <a:lnTo>
                    <a:pt x="240" y="190"/>
                  </a:lnTo>
                  <a:lnTo>
                    <a:pt x="255" y="187"/>
                  </a:lnTo>
                  <a:lnTo>
                    <a:pt x="266" y="185"/>
                  </a:lnTo>
                  <a:lnTo>
                    <a:pt x="276" y="185"/>
                  </a:lnTo>
                  <a:lnTo>
                    <a:pt x="278" y="185"/>
                  </a:lnTo>
                  <a:lnTo>
                    <a:pt x="126" y="331"/>
                  </a:lnTo>
                  <a:close/>
                </a:path>
              </a:pathLst>
            </a:custGeom>
            <a:solidFill>
              <a:srgbClr val="FF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3" name="Freeform 35"/>
            <p:cNvSpPr>
              <a:spLocks/>
            </p:cNvSpPr>
            <p:nvPr/>
          </p:nvSpPr>
          <p:spPr bwMode="auto">
            <a:xfrm rot="873196">
              <a:off x="3756" y="1209"/>
              <a:ext cx="148" cy="116"/>
            </a:xfrm>
            <a:custGeom>
              <a:avLst/>
              <a:gdLst>
                <a:gd name="T0" fmla="*/ 0 w 838"/>
                <a:gd name="T1" fmla="*/ 0 h 789"/>
                <a:gd name="T2" fmla="*/ 0 w 838"/>
                <a:gd name="T3" fmla="*/ 0 h 789"/>
                <a:gd name="T4" fmla="*/ 0 w 838"/>
                <a:gd name="T5" fmla="*/ 0 h 789"/>
                <a:gd name="T6" fmla="*/ 0 w 838"/>
                <a:gd name="T7" fmla="*/ 0 h 789"/>
                <a:gd name="T8" fmla="*/ 0 w 838"/>
                <a:gd name="T9" fmla="*/ 0 h 789"/>
                <a:gd name="T10" fmla="*/ 0 w 838"/>
                <a:gd name="T11" fmla="*/ 0 h 789"/>
                <a:gd name="T12" fmla="*/ 0 w 838"/>
                <a:gd name="T13" fmla="*/ 0 h 789"/>
                <a:gd name="T14" fmla="*/ 0 w 838"/>
                <a:gd name="T15" fmla="*/ 0 h 789"/>
                <a:gd name="T16" fmla="*/ 0 w 838"/>
                <a:gd name="T17" fmla="*/ 0 h 789"/>
                <a:gd name="T18" fmla="*/ 0 w 838"/>
                <a:gd name="T19" fmla="*/ 0 h 789"/>
                <a:gd name="T20" fmla="*/ 0 w 838"/>
                <a:gd name="T21" fmla="*/ 0 h 789"/>
                <a:gd name="T22" fmla="*/ 0 w 838"/>
                <a:gd name="T23" fmla="*/ 0 h 789"/>
                <a:gd name="T24" fmla="*/ 0 w 838"/>
                <a:gd name="T25" fmla="*/ 0 h 789"/>
                <a:gd name="T26" fmla="*/ 0 w 838"/>
                <a:gd name="T27" fmla="*/ 0 h 789"/>
                <a:gd name="T28" fmla="*/ 0 w 838"/>
                <a:gd name="T29" fmla="*/ 0 h 789"/>
                <a:gd name="T30" fmla="*/ 0 w 838"/>
                <a:gd name="T31" fmla="*/ 0 h 789"/>
                <a:gd name="T32" fmla="*/ 0 w 838"/>
                <a:gd name="T33" fmla="*/ 0 h 789"/>
                <a:gd name="T34" fmla="*/ 0 w 838"/>
                <a:gd name="T35" fmla="*/ 0 h 789"/>
                <a:gd name="T36" fmla="*/ 0 w 838"/>
                <a:gd name="T37" fmla="*/ 0 h 789"/>
                <a:gd name="T38" fmla="*/ 0 w 838"/>
                <a:gd name="T39" fmla="*/ 0 h 789"/>
                <a:gd name="T40" fmla="*/ 0 w 838"/>
                <a:gd name="T41" fmla="*/ 0 h 789"/>
                <a:gd name="T42" fmla="*/ 0 w 838"/>
                <a:gd name="T43" fmla="*/ 0 h 789"/>
                <a:gd name="T44" fmla="*/ 0 w 838"/>
                <a:gd name="T45" fmla="*/ 0 h 789"/>
                <a:gd name="T46" fmla="*/ 0 w 838"/>
                <a:gd name="T47" fmla="*/ 0 h 789"/>
                <a:gd name="T48" fmla="*/ 0 w 838"/>
                <a:gd name="T49" fmla="*/ 0 h 789"/>
                <a:gd name="T50" fmla="*/ 0 w 838"/>
                <a:gd name="T51" fmla="*/ 0 h 789"/>
                <a:gd name="T52" fmla="*/ 0 w 838"/>
                <a:gd name="T53" fmla="*/ 0 h 789"/>
                <a:gd name="T54" fmla="*/ 0 w 838"/>
                <a:gd name="T55" fmla="*/ 0 h 789"/>
                <a:gd name="T56" fmla="*/ 0 w 838"/>
                <a:gd name="T57" fmla="*/ 0 h 789"/>
                <a:gd name="T58" fmla="*/ 0 w 838"/>
                <a:gd name="T59" fmla="*/ 0 h 789"/>
                <a:gd name="T60" fmla="*/ 0 w 838"/>
                <a:gd name="T61" fmla="*/ 0 h 789"/>
                <a:gd name="T62" fmla="*/ 0 w 838"/>
                <a:gd name="T63" fmla="*/ 0 h 789"/>
                <a:gd name="T64" fmla="*/ 0 w 838"/>
                <a:gd name="T65" fmla="*/ 0 h 789"/>
                <a:gd name="T66" fmla="*/ 0 w 838"/>
                <a:gd name="T67" fmla="*/ 0 h 789"/>
                <a:gd name="T68" fmla="*/ 0 w 838"/>
                <a:gd name="T69" fmla="*/ 0 h 789"/>
                <a:gd name="T70" fmla="*/ 0 w 838"/>
                <a:gd name="T71" fmla="*/ 0 h 789"/>
                <a:gd name="T72" fmla="*/ 0 w 838"/>
                <a:gd name="T73" fmla="*/ 0 h 789"/>
                <a:gd name="T74" fmla="*/ 0 w 838"/>
                <a:gd name="T75" fmla="*/ 0 h 789"/>
                <a:gd name="T76" fmla="*/ 0 w 838"/>
                <a:gd name="T77" fmla="*/ 0 h 789"/>
                <a:gd name="T78" fmla="*/ 0 w 838"/>
                <a:gd name="T79" fmla="*/ 0 h 789"/>
                <a:gd name="T80" fmla="*/ 0 w 838"/>
                <a:gd name="T81" fmla="*/ 0 h 789"/>
                <a:gd name="T82" fmla="*/ 0 w 838"/>
                <a:gd name="T83" fmla="*/ 0 h 789"/>
                <a:gd name="T84" fmla="*/ 0 w 838"/>
                <a:gd name="T85" fmla="*/ 0 h 789"/>
                <a:gd name="T86" fmla="*/ 0 w 838"/>
                <a:gd name="T87" fmla="*/ 0 h 789"/>
                <a:gd name="T88" fmla="*/ 0 w 838"/>
                <a:gd name="T89" fmla="*/ 0 h 789"/>
                <a:gd name="T90" fmla="*/ 0 w 838"/>
                <a:gd name="T91" fmla="*/ 0 h 789"/>
                <a:gd name="T92" fmla="*/ 0 w 838"/>
                <a:gd name="T93" fmla="*/ 0 h 789"/>
                <a:gd name="T94" fmla="*/ 0 w 838"/>
                <a:gd name="T95" fmla="*/ 0 h 789"/>
                <a:gd name="T96" fmla="*/ 0 w 838"/>
                <a:gd name="T97" fmla="*/ 0 h 789"/>
                <a:gd name="T98" fmla="*/ 0 w 838"/>
                <a:gd name="T99" fmla="*/ 0 h 789"/>
                <a:gd name="T100" fmla="*/ 0 w 838"/>
                <a:gd name="T101" fmla="*/ 0 h 789"/>
                <a:gd name="T102" fmla="*/ 0 w 838"/>
                <a:gd name="T103" fmla="*/ 0 h 789"/>
                <a:gd name="T104" fmla="*/ 0 w 838"/>
                <a:gd name="T105" fmla="*/ 0 h 789"/>
                <a:gd name="T106" fmla="*/ 0 w 838"/>
                <a:gd name="T107" fmla="*/ 0 h 789"/>
                <a:gd name="T108" fmla="*/ 0 w 838"/>
                <a:gd name="T109" fmla="*/ 0 h 789"/>
                <a:gd name="T110" fmla="*/ 0 w 838"/>
                <a:gd name="T111" fmla="*/ 0 h 789"/>
                <a:gd name="T112" fmla="*/ 0 w 838"/>
                <a:gd name="T113" fmla="*/ 0 h 789"/>
                <a:gd name="T114" fmla="*/ 0 w 838"/>
                <a:gd name="T115" fmla="*/ 0 h 789"/>
                <a:gd name="T116" fmla="*/ 0 w 838"/>
                <a:gd name="T117" fmla="*/ 0 h 789"/>
                <a:gd name="T118" fmla="*/ 0 w 838"/>
                <a:gd name="T119" fmla="*/ 0 h 789"/>
                <a:gd name="T120" fmla="*/ 0 w 838"/>
                <a:gd name="T121" fmla="*/ 0 h 789"/>
                <a:gd name="T122" fmla="*/ 0 w 838"/>
                <a:gd name="T123" fmla="*/ 0 h 789"/>
                <a:gd name="T124" fmla="*/ 0 w 838"/>
                <a:gd name="T125" fmla="*/ 0 h 7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38" h="789">
                  <a:moveTo>
                    <a:pt x="165" y="647"/>
                  </a:moveTo>
                  <a:lnTo>
                    <a:pt x="150" y="635"/>
                  </a:lnTo>
                  <a:lnTo>
                    <a:pt x="136" y="624"/>
                  </a:lnTo>
                  <a:lnTo>
                    <a:pt x="125" y="613"/>
                  </a:lnTo>
                  <a:lnTo>
                    <a:pt x="116" y="601"/>
                  </a:lnTo>
                  <a:lnTo>
                    <a:pt x="106" y="588"/>
                  </a:lnTo>
                  <a:lnTo>
                    <a:pt x="100" y="576"/>
                  </a:lnTo>
                  <a:lnTo>
                    <a:pt x="95" y="565"/>
                  </a:lnTo>
                  <a:lnTo>
                    <a:pt x="91" y="554"/>
                  </a:lnTo>
                  <a:lnTo>
                    <a:pt x="85" y="540"/>
                  </a:lnTo>
                  <a:lnTo>
                    <a:pt x="85" y="529"/>
                  </a:lnTo>
                  <a:lnTo>
                    <a:pt x="85" y="516"/>
                  </a:lnTo>
                  <a:lnTo>
                    <a:pt x="87" y="504"/>
                  </a:lnTo>
                  <a:lnTo>
                    <a:pt x="89" y="491"/>
                  </a:lnTo>
                  <a:lnTo>
                    <a:pt x="95" y="479"/>
                  </a:lnTo>
                  <a:lnTo>
                    <a:pt x="96" y="468"/>
                  </a:lnTo>
                  <a:lnTo>
                    <a:pt x="106" y="457"/>
                  </a:lnTo>
                  <a:lnTo>
                    <a:pt x="110" y="445"/>
                  </a:lnTo>
                  <a:lnTo>
                    <a:pt x="119" y="434"/>
                  </a:lnTo>
                  <a:lnTo>
                    <a:pt x="127" y="421"/>
                  </a:lnTo>
                  <a:lnTo>
                    <a:pt x="136" y="409"/>
                  </a:lnTo>
                  <a:lnTo>
                    <a:pt x="146" y="396"/>
                  </a:lnTo>
                  <a:lnTo>
                    <a:pt x="157" y="386"/>
                  </a:lnTo>
                  <a:lnTo>
                    <a:pt x="169" y="373"/>
                  </a:lnTo>
                  <a:lnTo>
                    <a:pt x="184" y="363"/>
                  </a:lnTo>
                  <a:lnTo>
                    <a:pt x="197" y="350"/>
                  </a:lnTo>
                  <a:lnTo>
                    <a:pt x="211" y="339"/>
                  </a:lnTo>
                  <a:lnTo>
                    <a:pt x="226" y="327"/>
                  </a:lnTo>
                  <a:lnTo>
                    <a:pt x="241" y="316"/>
                  </a:lnTo>
                  <a:lnTo>
                    <a:pt x="256" y="305"/>
                  </a:lnTo>
                  <a:lnTo>
                    <a:pt x="273" y="293"/>
                  </a:lnTo>
                  <a:lnTo>
                    <a:pt x="290" y="284"/>
                  </a:lnTo>
                  <a:lnTo>
                    <a:pt x="309" y="274"/>
                  </a:lnTo>
                  <a:lnTo>
                    <a:pt x="327" y="263"/>
                  </a:lnTo>
                  <a:lnTo>
                    <a:pt x="344" y="251"/>
                  </a:lnTo>
                  <a:lnTo>
                    <a:pt x="363" y="240"/>
                  </a:lnTo>
                  <a:lnTo>
                    <a:pt x="382" y="230"/>
                  </a:lnTo>
                  <a:lnTo>
                    <a:pt x="399" y="221"/>
                  </a:lnTo>
                  <a:lnTo>
                    <a:pt x="418" y="211"/>
                  </a:lnTo>
                  <a:lnTo>
                    <a:pt x="439" y="200"/>
                  </a:lnTo>
                  <a:lnTo>
                    <a:pt x="458" y="190"/>
                  </a:lnTo>
                  <a:lnTo>
                    <a:pt x="475" y="181"/>
                  </a:lnTo>
                  <a:lnTo>
                    <a:pt x="496" y="171"/>
                  </a:lnTo>
                  <a:lnTo>
                    <a:pt x="515" y="164"/>
                  </a:lnTo>
                  <a:lnTo>
                    <a:pt x="534" y="156"/>
                  </a:lnTo>
                  <a:lnTo>
                    <a:pt x="551" y="145"/>
                  </a:lnTo>
                  <a:lnTo>
                    <a:pt x="572" y="139"/>
                  </a:lnTo>
                  <a:lnTo>
                    <a:pt x="591" y="132"/>
                  </a:lnTo>
                  <a:lnTo>
                    <a:pt x="610" y="124"/>
                  </a:lnTo>
                  <a:lnTo>
                    <a:pt x="627" y="116"/>
                  </a:lnTo>
                  <a:lnTo>
                    <a:pt x="644" y="111"/>
                  </a:lnTo>
                  <a:lnTo>
                    <a:pt x="661" y="101"/>
                  </a:lnTo>
                  <a:lnTo>
                    <a:pt x="680" y="97"/>
                  </a:lnTo>
                  <a:lnTo>
                    <a:pt x="695" y="88"/>
                  </a:lnTo>
                  <a:lnTo>
                    <a:pt x="712" y="84"/>
                  </a:lnTo>
                  <a:lnTo>
                    <a:pt x="728" y="78"/>
                  </a:lnTo>
                  <a:lnTo>
                    <a:pt x="743" y="75"/>
                  </a:lnTo>
                  <a:lnTo>
                    <a:pt x="756" y="69"/>
                  </a:lnTo>
                  <a:lnTo>
                    <a:pt x="771" y="65"/>
                  </a:lnTo>
                  <a:lnTo>
                    <a:pt x="783" y="59"/>
                  </a:lnTo>
                  <a:lnTo>
                    <a:pt x="796" y="57"/>
                  </a:lnTo>
                  <a:lnTo>
                    <a:pt x="807" y="54"/>
                  </a:lnTo>
                  <a:lnTo>
                    <a:pt x="819" y="52"/>
                  </a:lnTo>
                  <a:lnTo>
                    <a:pt x="828" y="48"/>
                  </a:lnTo>
                  <a:lnTo>
                    <a:pt x="838" y="48"/>
                  </a:lnTo>
                  <a:lnTo>
                    <a:pt x="826" y="0"/>
                  </a:lnTo>
                  <a:lnTo>
                    <a:pt x="815" y="0"/>
                  </a:lnTo>
                  <a:lnTo>
                    <a:pt x="800" y="4"/>
                  </a:lnTo>
                  <a:lnTo>
                    <a:pt x="790" y="4"/>
                  </a:lnTo>
                  <a:lnTo>
                    <a:pt x="783" y="8"/>
                  </a:lnTo>
                  <a:lnTo>
                    <a:pt x="771" y="10"/>
                  </a:lnTo>
                  <a:lnTo>
                    <a:pt x="762" y="12"/>
                  </a:lnTo>
                  <a:lnTo>
                    <a:pt x="750" y="14"/>
                  </a:lnTo>
                  <a:lnTo>
                    <a:pt x="739" y="17"/>
                  </a:lnTo>
                  <a:lnTo>
                    <a:pt x="726" y="21"/>
                  </a:lnTo>
                  <a:lnTo>
                    <a:pt x="712" y="25"/>
                  </a:lnTo>
                  <a:lnTo>
                    <a:pt x="697" y="29"/>
                  </a:lnTo>
                  <a:lnTo>
                    <a:pt x="684" y="33"/>
                  </a:lnTo>
                  <a:lnTo>
                    <a:pt x="669" y="38"/>
                  </a:lnTo>
                  <a:lnTo>
                    <a:pt x="653" y="44"/>
                  </a:lnTo>
                  <a:lnTo>
                    <a:pt x="636" y="46"/>
                  </a:lnTo>
                  <a:lnTo>
                    <a:pt x="619" y="52"/>
                  </a:lnTo>
                  <a:lnTo>
                    <a:pt x="602" y="55"/>
                  </a:lnTo>
                  <a:lnTo>
                    <a:pt x="585" y="63"/>
                  </a:lnTo>
                  <a:lnTo>
                    <a:pt x="568" y="67"/>
                  </a:lnTo>
                  <a:lnTo>
                    <a:pt x="551" y="73"/>
                  </a:lnTo>
                  <a:lnTo>
                    <a:pt x="532" y="78"/>
                  </a:lnTo>
                  <a:lnTo>
                    <a:pt x="515" y="88"/>
                  </a:lnTo>
                  <a:lnTo>
                    <a:pt x="496" y="92"/>
                  </a:lnTo>
                  <a:lnTo>
                    <a:pt x="477" y="99"/>
                  </a:lnTo>
                  <a:lnTo>
                    <a:pt x="458" y="107"/>
                  </a:lnTo>
                  <a:lnTo>
                    <a:pt x="441" y="114"/>
                  </a:lnTo>
                  <a:lnTo>
                    <a:pt x="420" y="122"/>
                  </a:lnTo>
                  <a:lnTo>
                    <a:pt x="403" y="132"/>
                  </a:lnTo>
                  <a:lnTo>
                    <a:pt x="385" y="139"/>
                  </a:lnTo>
                  <a:lnTo>
                    <a:pt x="366" y="149"/>
                  </a:lnTo>
                  <a:lnTo>
                    <a:pt x="347" y="156"/>
                  </a:lnTo>
                  <a:lnTo>
                    <a:pt x="328" y="166"/>
                  </a:lnTo>
                  <a:lnTo>
                    <a:pt x="309" y="175"/>
                  </a:lnTo>
                  <a:lnTo>
                    <a:pt x="292" y="185"/>
                  </a:lnTo>
                  <a:lnTo>
                    <a:pt x="273" y="192"/>
                  </a:lnTo>
                  <a:lnTo>
                    <a:pt x="254" y="202"/>
                  </a:lnTo>
                  <a:lnTo>
                    <a:pt x="237" y="213"/>
                  </a:lnTo>
                  <a:lnTo>
                    <a:pt x="222" y="225"/>
                  </a:lnTo>
                  <a:lnTo>
                    <a:pt x="205" y="234"/>
                  </a:lnTo>
                  <a:lnTo>
                    <a:pt x="188" y="246"/>
                  </a:lnTo>
                  <a:lnTo>
                    <a:pt x="173" y="255"/>
                  </a:lnTo>
                  <a:lnTo>
                    <a:pt x="157" y="268"/>
                  </a:lnTo>
                  <a:lnTo>
                    <a:pt x="142" y="278"/>
                  </a:lnTo>
                  <a:lnTo>
                    <a:pt x="129" y="291"/>
                  </a:lnTo>
                  <a:lnTo>
                    <a:pt x="114" y="303"/>
                  </a:lnTo>
                  <a:lnTo>
                    <a:pt x="102" y="318"/>
                  </a:lnTo>
                  <a:lnTo>
                    <a:pt x="87" y="329"/>
                  </a:lnTo>
                  <a:lnTo>
                    <a:pt x="76" y="343"/>
                  </a:lnTo>
                  <a:lnTo>
                    <a:pt x="64" y="354"/>
                  </a:lnTo>
                  <a:lnTo>
                    <a:pt x="55" y="367"/>
                  </a:lnTo>
                  <a:lnTo>
                    <a:pt x="45" y="381"/>
                  </a:lnTo>
                  <a:lnTo>
                    <a:pt x="36" y="396"/>
                  </a:lnTo>
                  <a:lnTo>
                    <a:pt x="28" y="411"/>
                  </a:lnTo>
                  <a:lnTo>
                    <a:pt x="22" y="424"/>
                  </a:lnTo>
                  <a:lnTo>
                    <a:pt x="15" y="438"/>
                  </a:lnTo>
                  <a:lnTo>
                    <a:pt x="9" y="453"/>
                  </a:lnTo>
                  <a:lnTo>
                    <a:pt x="5" y="468"/>
                  </a:lnTo>
                  <a:lnTo>
                    <a:pt x="3" y="483"/>
                  </a:lnTo>
                  <a:lnTo>
                    <a:pt x="0" y="498"/>
                  </a:lnTo>
                  <a:lnTo>
                    <a:pt x="0" y="514"/>
                  </a:lnTo>
                  <a:lnTo>
                    <a:pt x="0" y="531"/>
                  </a:lnTo>
                  <a:lnTo>
                    <a:pt x="3" y="548"/>
                  </a:lnTo>
                  <a:lnTo>
                    <a:pt x="3" y="559"/>
                  </a:lnTo>
                  <a:lnTo>
                    <a:pt x="7" y="573"/>
                  </a:lnTo>
                  <a:lnTo>
                    <a:pt x="11" y="584"/>
                  </a:lnTo>
                  <a:lnTo>
                    <a:pt x="17" y="597"/>
                  </a:lnTo>
                  <a:lnTo>
                    <a:pt x="20" y="607"/>
                  </a:lnTo>
                  <a:lnTo>
                    <a:pt x="28" y="616"/>
                  </a:lnTo>
                  <a:lnTo>
                    <a:pt x="34" y="626"/>
                  </a:lnTo>
                  <a:lnTo>
                    <a:pt x="43" y="637"/>
                  </a:lnTo>
                  <a:lnTo>
                    <a:pt x="53" y="647"/>
                  </a:lnTo>
                  <a:lnTo>
                    <a:pt x="60" y="654"/>
                  </a:lnTo>
                  <a:lnTo>
                    <a:pt x="70" y="662"/>
                  </a:lnTo>
                  <a:lnTo>
                    <a:pt x="81" y="671"/>
                  </a:lnTo>
                  <a:lnTo>
                    <a:pt x="91" y="681"/>
                  </a:lnTo>
                  <a:lnTo>
                    <a:pt x="100" y="689"/>
                  </a:lnTo>
                  <a:lnTo>
                    <a:pt x="112" y="696"/>
                  </a:lnTo>
                  <a:lnTo>
                    <a:pt x="125" y="706"/>
                  </a:lnTo>
                  <a:lnTo>
                    <a:pt x="133" y="711"/>
                  </a:lnTo>
                  <a:lnTo>
                    <a:pt x="142" y="717"/>
                  </a:lnTo>
                  <a:lnTo>
                    <a:pt x="152" y="723"/>
                  </a:lnTo>
                  <a:lnTo>
                    <a:pt x="161" y="729"/>
                  </a:lnTo>
                  <a:lnTo>
                    <a:pt x="171" y="732"/>
                  </a:lnTo>
                  <a:lnTo>
                    <a:pt x="180" y="736"/>
                  </a:lnTo>
                  <a:lnTo>
                    <a:pt x="192" y="742"/>
                  </a:lnTo>
                  <a:lnTo>
                    <a:pt x="203" y="748"/>
                  </a:lnTo>
                  <a:lnTo>
                    <a:pt x="212" y="749"/>
                  </a:lnTo>
                  <a:lnTo>
                    <a:pt x="222" y="753"/>
                  </a:lnTo>
                  <a:lnTo>
                    <a:pt x="233" y="757"/>
                  </a:lnTo>
                  <a:lnTo>
                    <a:pt x="247" y="761"/>
                  </a:lnTo>
                  <a:lnTo>
                    <a:pt x="258" y="763"/>
                  </a:lnTo>
                  <a:lnTo>
                    <a:pt x="271" y="767"/>
                  </a:lnTo>
                  <a:lnTo>
                    <a:pt x="283" y="770"/>
                  </a:lnTo>
                  <a:lnTo>
                    <a:pt x="296" y="772"/>
                  </a:lnTo>
                  <a:lnTo>
                    <a:pt x="308" y="774"/>
                  </a:lnTo>
                  <a:lnTo>
                    <a:pt x="319" y="776"/>
                  </a:lnTo>
                  <a:lnTo>
                    <a:pt x="330" y="778"/>
                  </a:lnTo>
                  <a:lnTo>
                    <a:pt x="344" y="780"/>
                  </a:lnTo>
                  <a:lnTo>
                    <a:pt x="355" y="782"/>
                  </a:lnTo>
                  <a:lnTo>
                    <a:pt x="368" y="782"/>
                  </a:lnTo>
                  <a:lnTo>
                    <a:pt x="380" y="784"/>
                  </a:lnTo>
                  <a:lnTo>
                    <a:pt x="395" y="786"/>
                  </a:lnTo>
                  <a:lnTo>
                    <a:pt x="406" y="786"/>
                  </a:lnTo>
                  <a:lnTo>
                    <a:pt x="418" y="786"/>
                  </a:lnTo>
                  <a:lnTo>
                    <a:pt x="429" y="786"/>
                  </a:lnTo>
                  <a:lnTo>
                    <a:pt x="442" y="787"/>
                  </a:lnTo>
                  <a:lnTo>
                    <a:pt x="454" y="787"/>
                  </a:lnTo>
                  <a:lnTo>
                    <a:pt x="467" y="787"/>
                  </a:lnTo>
                  <a:lnTo>
                    <a:pt x="480" y="787"/>
                  </a:lnTo>
                  <a:lnTo>
                    <a:pt x="494" y="789"/>
                  </a:lnTo>
                  <a:lnTo>
                    <a:pt x="503" y="787"/>
                  </a:lnTo>
                  <a:lnTo>
                    <a:pt x="517" y="787"/>
                  </a:lnTo>
                  <a:lnTo>
                    <a:pt x="526" y="786"/>
                  </a:lnTo>
                  <a:lnTo>
                    <a:pt x="539" y="786"/>
                  </a:lnTo>
                  <a:lnTo>
                    <a:pt x="549" y="784"/>
                  </a:lnTo>
                  <a:lnTo>
                    <a:pt x="560" y="784"/>
                  </a:lnTo>
                  <a:lnTo>
                    <a:pt x="572" y="782"/>
                  </a:lnTo>
                  <a:lnTo>
                    <a:pt x="583" y="782"/>
                  </a:lnTo>
                  <a:lnTo>
                    <a:pt x="593" y="782"/>
                  </a:lnTo>
                  <a:lnTo>
                    <a:pt x="602" y="780"/>
                  </a:lnTo>
                  <a:lnTo>
                    <a:pt x="612" y="780"/>
                  </a:lnTo>
                  <a:lnTo>
                    <a:pt x="621" y="780"/>
                  </a:lnTo>
                  <a:lnTo>
                    <a:pt x="629" y="778"/>
                  </a:lnTo>
                  <a:lnTo>
                    <a:pt x="640" y="776"/>
                  </a:lnTo>
                  <a:lnTo>
                    <a:pt x="648" y="776"/>
                  </a:lnTo>
                  <a:lnTo>
                    <a:pt x="657" y="776"/>
                  </a:lnTo>
                  <a:lnTo>
                    <a:pt x="671" y="772"/>
                  </a:lnTo>
                  <a:lnTo>
                    <a:pt x="684" y="770"/>
                  </a:lnTo>
                  <a:lnTo>
                    <a:pt x="697" y="768"/>
                  </a:lnTo>
                  <a:lnTo>
                    <a:pt x="709" y="768"/>
                  </a:lnTo>
                  <a:lnTo>
                    <a:pt x="716" y="765"/>
                  </a:lnTo>
                  <a:lnTo>
                    <a:pt x="724" y="765"/>
                  </a:lnTo>
                  <a:lnTo>
                    <a:pt x="728" y="765"/>
                  </a:lnTo>
                  <a:lnTo>
                    <a:pt x="733" y="765"/>
                  </a:lnTo>
                  <a:lnTo>
                    <a:pt x="741" y="755"/>
                  </a:lnTo>
                  <a:lnTo>
                    <a:pt x="739" y="748"/>
                  </a:lnTo>
                  <a:lnTo>
                    <a:pt x="730" y="734"/>
                  </a:lnTo>
                  <a:lnTo>
                    <a:pt x="716" y="725"/>
                  </a:lnTo>
                  <a:lnTo>
                    <a:pt x="707" y="717"/>
                  </a:lnTo>
                  <a:lnTo>
                    <a:pt x="699" y="713"/>
                  </a:lnTo>
                  <a:lnTo>
                    <a:pt x="690" y="708"/>
                  </a:lnTo>
                  <a:lnTo>
                    <a:pt x="684" y="704"/>
                  </a:lnTo>
                  <a:lnTo>
                    <a:pt x="672" y="698"/>
                  </a:lnTo>
                  <a:lnTo>
                    <a:pt x="669" y="696"/>
                  </a:lnTo>
                  <a:lnTo>
                    <a:pt x="657" y="696"/>
                  </a:lnTo>
                  <a:lnTo>
                    <a:pt x="648" y="698"/>
                  </a:lnTo>
                  <a:lnTo>
                    <a:pt x="634" y="700"/>
                  </a:lnTo>
                  <a:lnTo>
                    <a:pt x="623" y="702"/>
                  </a:lnTo>
                  <a:lnTo>
                    <a:pt x="608" y="702"/>
                  </a:lnTo>
                  <a:lnTo>
                    <a:pt x="595" y="704"/>
                  </a:lnTo>
                  <a:lnTo>
                    <a:pt x="579" y="704"/>
                  </a:lnTo>
                  <a:lnTo>
                    <a:pt x="564" y="708"/>
                  </a:lnTo>
                  <a:lnTo>
                    <a:pt x="547" y="708"/>
                  </a:lnTo>
                  <a:lnTo>
                    <a:pt x="530" y="710"/>
                  </a:lnTo>
                  <a:lnTo>
                    <a:pt x="515" y="710"/>
                  </a:lnTo>
                  <a:lnTo>
                    <a:pt x="498" y="711"/>
                  </a:lnTo>
                  <a:lnTo>
                    <a:pt x="488" y="711"/>
                  </a:lnTo>
                  <a:lnTo>
                    <a:pt x="479" y="711"/>
                  </a:lnTo>
                  <a:lnTo>
                    <a:pt x="471" y="711"/>
                  </a:lnTo>
                  <a:lnTo>
                    <a:pt x="461" y="711"/>
                  </a:lnTo>
                  <a:lnTo>
                    <a:pt x="452" y="711"/>
                  </a:lnTo>
                  <a:lnTo>
                    <a:pt x="442" y="711"/>
                  </a:lnTo>
                  <a:lnTo>
                    <a:pt x="435" y="711"/>
                  </a:lnTo>
                  <a:lnTo>
                    <a:pt x="427" y="713"/>
                  </a:lnTo>
                  <a:lnTo>
                    <a:pt x="418" y="711"/>
                  </a:lnTo>
                  <a:lnTo>
                    <a:pt x="406" y="711"/>
                  </a:lnTo>
                  <a:lnTo>
                    <a:pt x="397" y="710"/>
                  </a:lnTo>
                  <a:lnTo>
                    <a:pt x="389" y="710"/>
                  </a:lnTo>
                  <a:lnTo>
                    <a:pt x="380" y="708"/>
                  </a:lnTo>
                  <a:lnTo>
                    <a:pt x="370" y="708"/>
                  </a:lnTo>
                  <a:lnTo>
                    <a:pt x="361" y="706"/>
                  </a:lnTo>
                  <a:lnTo>
                    <a:pt x="351" y="706"/>
                  </a:lnTo>
                  <a:lnTo>
                    <a:pt x="342" y="704"/>
                  </a:lnTo>
                  <a:lnTo>
                    <a:pt x="332" y="702"/>
                  </a:lnTo>
                  <a:lnTo>
                    <a:pt x="325" y="702"/>
                  </a:lnTo>
                  <a:lnTo>
                    <a:pt x="317" y="702"/>
                  </a:lnTo>
                  <a:lnTo>
                    <a:pt x="298" y="698"/>
                  </a:lnTo>
                  <a:lnTo>
                    <a:pt x="283" y="696"/>
                  </a:lnTo>
                  <a:lnTo>
                    <a:pt x="264" y="692"/>
                  </a:lnTo>
                  <a:lnTo>
                    <a:pt x="249" y="687"/>
                  </a:lnTo>
                  <a:lnTo>
                    <a:pt x="231" y="681"/>
                  </a:lnTo>
                  <a:lnTo>
                    <a:pt x="218" y="677"/>
                  </a:lnTo>
                  <a:lnTo>
                    <a:pt x="203" y="670"/>
                  </a:lnTo>
                  <a:lnTo>
                    <a:pt x="188" y="662"/>
                  </a:lnTo>
                  <a:lnTo>
                    <a:pt x="174" y="654"/>
                  </a:lnTo>
                  <a:lnTo>
                    <a:pt x="165" y="6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4" name="Freeform 36"/>
            <p:cNvSpPr>
              <a:spLocks/>
            </p:cNvSpPr>
            <p:nvPr/>
          </p:nvSpPr>
          <p:spPr bwMode="auto">
            <a:xfrm rot="873196">
              <a:off x="3809" y="1318"/>
              <a:ext cx="444" cy="71"/>
            </a:xfrm>
            <a:custGeom>
              <a:avLst/>
              <a:gdLst>
                <a:gd name="T0" fmla="*/ 0 w 2512"/>
                <a:gd name="T1" fmla="*/ 0 h 477"/>
                <a:gd name="T2" fmla="*/ 0 w 2512"/>
                <a:gd name="T3" fmla="*/ 0 h 477"/>
                <a:gd name="T4" fmla="*/ 0 w 2512"/>
                <a:gd name="T5" fmla="*/ 0 h 477"/>
                <a:gd name="T6" fmla="*/ 0 w 2512"/>
                <a:gd name="T7" fmla="*/ 0 h 477"/>
                <a:gd name="T8" fmla="*/ 0 w 2512"/>
                <a:gd name="T9" fmla="*/ 0 h 477"/>
                <a:gd name="T10" fmla="*/ 0 w 2512"/>
                <a:gd name="T11" fmla="*/ 0 h 477"/>
                <a:gd name="T12" fmla="*/ 0 w 2512"/>
                <a:gd name="T13" fmla="*/ 0 h 477"/>
                <a:gd name="T14" fmla="*/ 0 w 2512"/>
                <a:gd name="T15" fmla="*/ 0 h 477"/>
                <a:gd name="T16" fmla="*/ 0 w 2512"/>
                <a:gd name="T17" fmla="*/ 0 h 477"/>
                <a:gd name="T18" fmla="*/ 0 w 2512"/>
                <a:gd name="T19" fmla="*/ 0 h 477"/>
                <a:gd name="T20" fmla="*/ 0 w 2512"/>
                <a:gd name="T21" fmla="*/ 0 h 477"/>
                <a:gd name="T22" fmla="*/ 0 w 2512"/>
                <a:gd name="T23" fmla="*/ 0 h 477"/>
                <a:gd name="T24" fmla="*/ 0 w 2512"/>
                <a:gd name="T25" fmla="*/ 0 h 477"/>
                <a:gd name="T26" fmla="*/ 0 w 2512"/>
                <a:gd name="T27" fmla="*/ 0 h 477"/>
                <a:gd name="T28" fmla="*/ 0 w 2512"/>
                <a:gd name="T29" fmla="*/ 0 h 477"/>
                <a:gd name="T30" fmla="*/ 0 w 2512"/>
                <a:gd name="T31" fmla="*/ 0 h 477"/>
                <a:gd name="T32" fmla="*/ 0 w 2512"/>
                <a:gd name="T33" fmla="*/ 0 h 477"/>
                <a:gd name="T34" fmla="*/ 0 w 2512"/>
                <a:gd name="T35" fmla="*/ 0 h 477"/>
                <a:gd name="T36" fmla="*/ 0 w 2512"/>
                <a:gd name="T37" fmla="*/ 0 h 477"/>
                <a:gd name="T38" fmla="*/ 0 w 2512"/>
                <a:gd name="T39" fmla="*/ 0 h 477"/>
                <a:gd name="T40" fmla="*/ 0 w 2512"/>
                <a:gd name="T41" fmla="*/ 0 h 477"/>
                <a:gd name="T42" fmla="*/ 0 w 2512"/>
                <a:gd name="T43" fmla="*/ 0 h 477"/>
                <a:gd name="T44" fmla="*/ 0 w 2512"/>
                <a:gd name="T45" fmla="*/ 0 h 477"/>
                <a:gd name="T46" fmla="*/ 0 w 2512"/>
                <a:gd name="T47" fmla="*/ 0 h 477"/>
                <a:gd name="T48" fmla="*/ 0 w 2512"/>
                <a:gd name="T49" fmla="*/ 0 h 477"/>
                <a:gd name="T50" fmla="*/ 0 w 2512"/>
                <a:gd name="T51" fmla="*/ 0 h 477"/>
                <a:gd name="T52" fmla="*/ 0 w 2512"/>
                <a:gd name="T53" fmla="*/ 0 h 477"/>
                <a:gd name="T54" fmla="*/ 0 w 2512"/>
                <a:gd name="T55" fmla="*/ 0 h 477"/>
                <a:gd name="T56" fmla="*/ 0 w 2512"/>
                <a:gd name="T57" fmla="*/ 0 h 477"/>
                <a:gd name="T58" fmla="*/ 0 w 2512"/>
                <a:gd name="T59" fmla="*/ 0 h 477"/>
                <a:gd name="T60" fmla="*/ 0 w 2512"/>
                <a:gd name="T61" fmla="*/ 0 h 477"/>
                <a:gd name="T62" fmla="*/ 0 w 2512"/>
                <a:gd name="T63" fmla="*/ 0 h 477"/>
                <a:gd name="T64" fmla="*/ 0 w 2512"/>
                <a:gd name="T65" fmla="*/ 0 h 477"/>
                <a:gd name="T66" fmla="*/ 0 w 2512"/>
                <a:gd name="T67" fmla="*/ 0 h 477"/>
                <a:gd name="T68" fmla="*/ 0 w 2512"/>
                <a:gd name="T69" fmla="*/ 0 h 477"/>
                <a:gd name="T70" fmla="*/ 0 w 2512"/>
                <a:gd name="T71" fmla="*/ 0 h 477"/>
                <a:gd name="T72" fmla="*/ 0 w 2512"/>
                <a:gd name="T73" fmla="*/ 0 h 477"/>
                <a:gd name="T74" fmla="*/ 0 w 2512"/>
                <a:gd name="T75" fmla="*/ 0 h 477"/>
                <a:gd name="T76" fmla="*/ 0 w 2512"/>
                <a:gd name="T77" fmla="*/ 0 h 477"/>
                <a:gd name="T78" fmla="*/ 0 w 2512"/>
                <a:gd name="T79" fmla="*/ 0 h 477"/>
                <a:gd name="T80" fmla="*/ 0 w 2512"/>
                <a:gd name="T81" fmla="*/ 0 h 477"/>
                <a:gd name="T82" fmla="*/ 0 w 2512"/>
                <a:gd name="T83" fmla="*/ 0 h 477"/>
                <a:gd name="T84" fmla="*/ 0 w 2512"/>
                <a:gd name="T85" fmla="*/ 0 h 477"/>
                <a:gd name="T86" fmla="*/ 0 w 2512"/>
                <a:gd name="T87" fmla="*/ 0 h 477"/>
                <a:gd name="T88" fmla="*/ 0 w 2512"/>
                <a:gd name="T89" fmla="*/ 0 h 477"/>
                <a:gd name="T90" fmla="*/ 0 w 2512"/>
                <a:gd name="T91" fmla="*/ 0 h 477"/>
                <a:gd name="T92" fmla="*/ 0 w 2512"/>
                <a:gd name="T93" fmla="*/ 0 h 477"/>
                <a:gd name="T94" fmla="*/ 0 w 2512"/>
                <a:gd name="T95" fmla="*/ 0 h 477"/>
                <a:gd name="T96" fmla="*/ 0 w 2512"/>
                <a:gd name="T97" fmla="*/ 0 h 477"/>
                <a:gd name="T98" fmla="*/ 0 w 2512"/>
                <a:gd name="T99" fmla="*/ 0 h 477"/>
                <a:gd name="T100" fmla="*/ 0 w 2512"/>
                <a:gd name="T101" fmla="*/ 0 h 477"/>
                <a:gd name="T102" fmla="*/ 0 w 2512"/>
                <a:gd name="T103" fmla="*/ 0 h 477"/>
                <a:gd name="T104" fmla="*/ 0 w 2512"/>
                <a:gd name="T105" fmla="*/ 0 h 477"/>
                <a:gd name="T106" fmla="*/ 0 w 2512"/>
                <a:gd name="T107" fmla="*/ 0 h 477"/>
                <a:gd name="T108" fmla="*/ 0 w 2512"/>
                <a:gd name="T109" fmla="*/ 0 h 477"/>
                <a:gd name="T110" fmla="*/ 0 w 2512"/>
                <a:gd name="T111" fmla="*/ 0 h 477"/>
                <a:gd name="T112" fmla="*/ 0 w 2512"/>
                <a:gd name="T113" fmla="*/ 0 h 4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12" h="477">
                  <a:moveTo>
                    <a:pt x="2487" y="0"/>
                  </a:moveTo>
                  <a:lnTo>
                    <a:pt x="2479" y="0"/>
                  </a:lnTo>
                  <a:lnTo>
                    <a:pt x="2474" y="3"/>
                  </a:lnTo>
                  <a:lnTo>
                    <a:pt x="2464" y="7"/>
                  </a:lnTo>
                  <a:lnTo>
                    <a:pt x="2456" y="11"/>
                  </a:lnTo>
                  <a:lnTo>
                    <a:pt x="2443" y="15"/>
                  </a:lnTo>
                  <a:lnTo>
                    <a:pt x="2432" y="19"/>
                  </a:lnTo>
                  <a:lnTo>
                    <a:pt x="2417" y="24"/>
                  </a:lnTo>
                  <a:lnTo>
                    <a:pt x="2401" y="30"/>
                  </a:lnTo>
                  <a:lnTo>
                    <a:pt x="2384" y="36"/>
                  </a:lnTo>
                  <a:lnTo>
                    <a:pt x="2367" y="39"/>
                  </a:lnTo>
                  <a:lnTo>
                    <a:pt x="2346" y="47"/>
                  </a:lnTo>
                  <a:lnTo>
                    <a:pt x="2327" y="55"/>
                  </a:lnTo>
                  <a:lnTo>
                    <a:pt x="2304" y="62"/>
                  </a:lnTo>
                  <a:lnTo>
                    <a:pt x="2283" y="70"/>
                  </a:lnTo>
                  <a:lnTo>
                    <a:pt x="2259" y="77"/>
                  </a:lnTo>
                  <a:lnTo>
                    <a:pt x="2236" y="87"/>
                  </a:lnTo>
                  <a:lnTo>
                    <a:pt x="2209" y="95"/>
                  </a:lnTo>
                  <a:lnTo>
                    <a:pt x="2183" y="102"/>
                  </a:lnTo>
                  <a:lnTo>
                    <a:pt x="2154" y="110"/>
                  </a:lnTo>
                  <a:lnTo>
                    <a:pt x="2126" y="119"/>
                  </a:lnTo>
                  <a:lnTo>
                    <a:pt x="2097" y="129"/>
                  </a:lnTo>
                  <a:lnTo>
                    <a:pt x="2069" y="140"/>
                  </a:lnTo>
                  <a:lnTo>
                    <a:pt x="2036" y="150"/>
                  </a:lnTo>
                  <a:lnTo>
                    <a:pt x="2008" y="159"/>
                  </a:lnTo>
                  <a:lnTo>
                    <a:pt x="1975" y="167"/>
                  </a:lnTo>
                  <a:lnTo>
                    <a:pt x="1943" y="176"/>
                  </a:lnTo>
                  <a:lnTo>
                    <a:pt x="1909" y="186"/>
                  </a:lnTo>
                  <a:lnTo>
                    <a:pt x="1877" y="197"/>
                  </a:lnTo>
                  <a:lnTo>
                    <a:pt x="1842" y="207"/>
                  </a:lnTo>
                  <a:lnTo>
                    <a:pt x="1808" y="216"/>
                  </a:lnTo>
                  <a:lnTo>
                    <a:pt x="1774" y="226"/>
                  </a:lnTo>
                  <a:lnTo>
                    <a:pt x="1740" y="237"/>
                  </a:lnTo>
                  <a:lnTo>
                    <a:pt x="1704" y="245"/>
                  </a:lnTo>
                  <a:lnTo>
                    <a:pt x="1668" y="254"/>
                  </a:lnTo>
                  <a:lnTo>
                    <a:pt x="1631" y="264"/>
                  </a:lnTo>
                  <a:lnTo>
                    <a:pt x="1595" y="273"/>
                  </a:lnTo>
                  <a:lnTo>
                    <a:pt x="1559" y="281"/>
                  </a:lnTo>
                  <a:lnTo>
                    <a:pt x="1525" y="290"/>
                  </a:lnTo>
                  <a:lnTo>
                    <a:pt x="1487" y="298"/>
                  </a:lnTo>
                  <a:lnTo>
                    <a:pt x="1453" y="309"/>
                  </a:lnTo>
                  <a:lnTo>
                    <a:pt x="1417" y="315"/>
                  </a:lnTo>
                  <a:lnTo>
                    <a:pt x="1380" y="323"/>
                  </a:lnTo>
                  <a:lnTo>
                    <a:pt x="1342" y="330"/>
                  </a:lnTo>
                  <a:lnTo>
                    <a:pt x="1308" y="338"/>
                  </a:lnTo>
                  <a:lnTo>
                    <a:pt x="1272" y="344"/>
                  </a:lnTo>
                  <a:lnTo>
                    <a:pt x="1238" y="351"/>
                  </a:lnTo>
                  <a:lnTo>
                    <a:pt x="1206" y="357"/>
                  </a:lnTo>
                  <a:lnTo>
                    <a:pt x="1171" y="365"/>
                  </a:lnTo>
                  <a:lnTo>
                    <a:pt x="1137" y="370"/>
                  </a:lnTo>
                  <a:lnTo>
                    <a:pt x="1103" y="376"/>
                  </a:lnTo>
                  <a:lnTo>
                    <a:pt x="1069" y="380"/>
                  </a:lnTo>
                  <a:lnTo>
                    <a:pt x="1038" y="385"/>
                  </a:lnTo>
                  <a:lnTo>
                    <a:pt x="1004" y="387"/>
                  </a:lnTo>
                  <a:lnTo>
                    <a:pt x="972" y="393"/>
                  </a:lnTo>
                  <a:lnTo>
                    <a:pt x="943" y="397"/>
                  </a:lnTo>
                  <a:lnTo>
                    <a:pt x="915" y="399"/>
                  </a:lnTo>
                  <a:lnTo>
                    <a:pt x="884" y="401"/>
                  </a:lnTo>
                  <a:lnTo>
                    <a:pt x="856" y="403"/>
                  </a:lnTo>
                  <a:lnTo>
                    <a:pt x="829" y="403"/>
                  </a:lnTo>
                  <a:lnTo>
                    <a:pt x="804" y="404"/>
                  </a:lnTo>
                  <a:lnTo>
                    <a:pt x="776" y="403"/>
                  </a:lnTo>
                  <a:lnTo>
                    <a:pt x="753" y="403"/>
                  </a:lnTo>
                  <a:lnTo>
                    <a:pt x="728" y="401"/>
                  </a:lnTo>
                  <a:lnTo>
                    <a:pt x="708" y="401"/>
                  </a:lnTo>
                  <a:lnTo>
                    <a:pt x="685" y="399"/>
                  </a:lnTo>
                  <a:lnTo>
                    <a:pt x="664" y="395"/>
                  </a:lnTo>
                  <a:lnTo>
                    <a:pt x="643" y="391"/>
                  </a:lnTo>
                  <a:lnTo>
                    <a:pt x="624" y="389"/>
                  </a:lnTo>
                  <a:lnTo>
                    <a:pt x="603" y="385"/>
                  </a:lnTo>
                  <a:lnTo>
                    <a:pt x="584" y="384"/>
                  </a:lnTo>
                  <a:lnTo>
                    <a:pt x="565" y="378"/>
                  </a:lnTo>
                  <a:lnTo>
                    <a:pt x="548" y="376"/>
                  </a:lnTo>
                  <a:lnTo>
                    <a:pt x="529" y="372"/>
                  </a:lnTo>
                  <a:lnTo>
                    <a:pt x="510" y="368"/>
                  </a:lnTo>
                  <a:lnTo>
                    <a:pt x="493" y="365"/>
                  </a:lnTo>
                  <a:lnTo>
                    <a:pt x="477" y="363"/>
                  </a:lnTo>
                  <a:lnTo>
                    <a:pt x="460" y="357"/>
                  </a:lnTo>
                  <a:lnTo>
                    <a:pt x="443" y="353"/>
                  </a:lnTo>
                  <a:lnTo>
                    <a:pt x="430" y="351"/>
                  </a:lnTo>
                  <a:lnTo>
                    <a:pt x="415" y="347"/>
                  </a:lnTo>
                  <a:lnTo>
                    <a:pt x="398" y="342"/>
                  </a:lnTo>
                  <a:lnTo>
                    <a:pt x="382" y="338"/>
                  </a:lnTo>
                  <a:lnTo>
                    <a:pt x="367" y="332"/>
                  </a:lnTo>
                  <a:lnTo>
                    <a:pt x="354" y="330"/>
                  </a:lnTo>
                  <a:lnTo>
                    <a:pt x="341" y="325"/>
                  </a:lnTo>
                  <a:lnTo>
                    <a:pt x="327" y="321"/>
                  </a:lnTo>
                  <a:lnTo>
                    <a:pt x="314" y="319"/>
                  </a:lnTo>
                  <a:lnTo>
                    <a:pt x="303" y="315"/>
                  </a:lnTo>
                  <a:lnTo>
                    <a:pt x="289" y="309"/>
                  </a:lnTo>
                  <a:lnTo>
                    <a:pt x="278" y="306"/>
                  </a:lnTo>
                  <a:lnTo>
                    <a:pt x="265" y="300"/>
                  </a:lnTo>
                  <a:lnTo>
                    <a:pt x="255" y="298"/>
                  </a:lnTo>
                  <a:lnTo>
                    <a:pt x="244" y="292"/>
                  </a:lnTo>
                  <a:lnTo>
                    <a:pt x="234" y="288"/>
                  </a:lnTo>
                  <a:lnTo>
                    <a:pt x="225" y="287"/>
                  </a:lnTo>
                  <a:lnTo>
                    <a:pt x="215" y="283"/>
                  </a:lnTo>
                  <a:lnTo>
                    <a:pt x="206" y="277"/>
                  </a:lnTo>
                  <a:lnTo>
                    <a:pt x="196" y="273"/>
                  </a:lnTo>
                  <a:lnTo>
                    <a:pt x="187" y="268"/>
                  </a:lnTo>
                  <a:lnTo>
                    <a:pt x="177" y="264"/>
                  </a:lnTo>
                  <a:lnTo>
                    <a:pt x="162" y="256"/>
                  </a:lnTo>
                  <a:lnTo>
                    <a:pt x="147" y="250"/>
                  </a:lnTo>
                  <a:lnTo>
                    <a:pt x="132" y="241"/>
                  </a:lnTo>
                  <a:lnTo>
                    <a:pt x="120" y="235"/>
                  </a:lnTo>
                  <a:lnTo>
                    <a:pt x="109" y="230"/>
                  </a:lnTo>
                  <a:lnTo>
                    <a:pt x="101" y="224"/>
                  </a:lnTo>
                  <a:lnTo>
                    <a:pt x="92" y="218"/>
                  </a:lnTo>
                  <a:lnTo>
                    <a:pt x="86" y="212"/>
                  </a:lnTo>
                  <a:lnTo>
                    <a:pt x="78" y="209"/>
                  </a:lnTo>
                  <a:lnTo>
                    <a:pt x="74" y="207"/>
                  </a:lnTo>
                  <a:lnTo>
                    <a:pt x="67" y="201"/>
                  </a:lnTo>
                  <a:lnTo>
                    <a:pt x="65" y="201"/>
                  </a:lnTo>
                  <a:lnTo>
                    <a:pt x="0" y="277"/>
                  </a:lnTo>
                  <a:lnTo>
                    <a:pt x="2" y="279"/>
                  </a:lnTo>
                  <a:lnTo>
                    <a:pt x="10" y="285"/>
                  </a:lnTo>
                  <a:lnTo>
                    <a:pt x="16" y="287"/>
                  </a:lnTo>
                  <a:lnTo>
                    <a:pt x="23" y="292"/>
                  </a:lnTo>
                  <a:lnTo>
                    <a:pt x="31" y="298"/>
                  </a:lnTo>
                  <a:lnTo>
                    <a:pt x="42" y="302"/>
                  </a:lnTo>
                  <a:lnTo>
                    <a:pt x="52" y="307"/>
                  </a:lnTo>
                  <a:lnTo>
                    <a:pt x="65" y="311"/>
                  </a:lnTo>
                  <a:lnTo>
                    <a:pt x="76" y="319"/>
                  </a:lnTo>
                  <a:lnTo>
                    <a:pt x="92" y="327"/>
                  </a:lnTo>
                  <a:lnTo>
                    <a:pt x="97" y="330"/>
                  </a:lnTo>
                  <a:lnTo>
                    <a:pt x="107" y="332"/>
                  </a:lnTo>
                  <a:lnTo>
                    <a:pt x="116" y="336"/>
                  </a:lnTo>
                  <a:lnTo>
                    <a:pt x="126" y="342"/>
                  </a:lnTo>
                  <a:lnTo>
                    <a:pt x="133" y="344"/>
                  </a:lnTo>
                  <a:lnTo>
                    <a:pt x="143" y="347"/>
                  </a:lnTo>
                  <a:lnTo>
                    <a:pt x="152" y="353"/>
                  </a:lnTo>
                  <a:lnTo>
                    <a:pt x="164" y="357"/>
                  </a:lnTo>
                  <a:lnTo>
                    <a:pt x="175" y="361"/>
                  </a:lnTo>
                  <a:lnTo>
                    <a:pt x="185" y="365"/>
                  </a:lnTo>
                  <a:lnTo>
                    <a:pt x="196" y="366"/>
                  </a:lnTo>
                  <a:lnTo>
                    <a:pt x="208" y="372"/>
                  </a:lnTo>
                  <a:lnTo>
                    <a:pt x="219" y="376"/>
                  </a:lnTo>
                  <a:lnTo>
                    <a:pt x="230" y="380"/>
                  </a:lnTo>
                  <a:lnTo>
                    <a:pt x="244" y="384"/>
                  </a:lnTo>
                  <a:lnTo>
                    <a:pt x="259" y="387"/>
                  </a:lnTo>
                  <a:lnTo>
                    <a:pt x="272" y="391"/>
                  </a:lnTo>
                  <a:lnTo>
                    <a:pt x="285" y="395"/>
                  </a:lnTo>
                  <a:lnTo>
                    <a:pt x="299" y="399"/>
                  </a:lnTo>
                  <a:lnTo>
                    <a:pt x="314" y="404"/>
                  </a:lnTo>
                  <a:lnTo>
                    <a:pt x="329" y="408"/>
                  </a:lnTo>
                  <a:lnTo>
                    <a:pt x="343" y="410"/>
                  </a:lnTo>
                  <a:lnTo>
                    <a:pt x="360" y="416"/>
                  </a:lnTo>
                  <a:lnTo>
                    <a:pt x="377" y="422"/>
                  </a:lnTo>
                  <a:lnTo>
                    <a:pt x="392" y="423"/>
                  </a:lnTo>
                  <a:lnTo>
                    <a:pt x="409" y="427"/>
                  </a:lnTo>
                  <a:lnTo>
                    <a:pt x="426" y="431"/>
                  </a:lnTo>
                  <a:lnTo>
                    <a:pt x="445" y="435"/>
                  </a:lnTo>
                  <a:lnTo>
                    <a:pt x="464" y="439"/>
                  </a:lnTo>
                  <a:lnTo>
                    <a:pt x="481" y="442"/>
                  </a:lnTo>
                  <a:lnTo>
                    <a:pt x="500" y="444"/>
                  </a:lnTo>
                  <a:lnTo>
                    <a:pt x="521" y="450"/>
                  </a:lnTo>
                  <a:lnTo>
                    <a:pt x="540" y="452"/>
                  </a:lnTo>
                  <a:lnTo>
                    <a:pt x="561" y="454"/>
                  </a:lnTo>
                  <a:lnTo>
                    <a:pt x="582" y="458"/>
                  </a:lnTo>
                  <a:lnTo>
                    <a:pt x="603" y="461"/>
                  </a:lnTo>
                  <a:lnTo>
                    <a:pt x="624" y="463"/>
                  </a:lnTo>
                  <a:lnTo>
                    <a:pt x="647" y="467"/>
                  </a:lnTo>
                  <a:lnTo>
                    <a:pt x="669" y="469"/>
                  </a:lnTo>
                  <a:lnTo>
                    <a:pt x="694" y="475"/>
                  </a:lnTo>
                  <a:lnTo>
                    <a:pt x="715" y="475"/>
                  </a:lnTo>
                  <a:lnTo>
                    <a:pt x="740" y="477"/>
                  </a:lnTo>
                  <a:lnTo>
                    <a:pt x="765" y="477"/>
                  </a:lnTo>
                  <a:lnTo>
                    <a:pt x="793" y="477"/>
                  </a:lnTo>
                  <a:lnTo>
                    <a:pt x="818" y="477"/>
                  </a:lnTo>
                  <a:lnTo>
                    <a:pt x="848" y="477"/>
                  </a:lnTo>
                  <a:lnTo>
                    <a:pt x="877" y="475"/>
                  </a:lnTo>
                  <a:lnTo>
                    <a:pt x="907" y="473"/>
                  </a:lnTo>
                  <a:lnTo>
                    <a:pt x="938" y="467"/>
                  </a:lnTo>
                  <a:lnTo>
                    <a:pt x="970" y="465"/>
                  </a:lnTo>
                  <a:lnTo>
                    <a:pt x="1002" y="460"/>
                  </a:lnTo>
                  <a:lnTo>
                    <a:pt x="1036" y="456"/>
                  </a:lnTo>
                  <a:lnTo>
                    <a:pt x="1071" y="452"/>
                  </a:lnTo>
                  <a:lnTo>
                    <a:pt x="1105" y="446"/>
                  </a:lnTo>
                  <a:lnTo>
                    <a:pt x="1139" y="442"/>
                  </a:lnTo>
                  <a:lnTo>
                    <a:pt x="1175" y="437"/>
                  </a:lnTo>
                  <a:lnTo>
                    <a:pt x="1209" y="429"/>
                  </a:lnTo>
                  <a:lnTo>
                    <a:pt x="1246" y="422"/>
                  </a:lnTo>
                  <a:lnTo>
                    <a:pt x="1282" y="416"/>
                  </a:lnTo>
                  <a:lnTo>
                    <a:pt x="1320" y="408"/>
                  </a:lnTo>
                  <a:lnTo>
                    <a:pt x="1356" y="399"/>
                  </a:lnTo>
                  <a:lnTo>
                    <a:pt x="1394" y="393"/>
                  </a:lnTo>
                  <a:lnTo>
                    <a:pt x="1430" y="384"/>
                  </a:lnTo>
                  <a:lnTo>
                    <a:pt x="1470" y="376"/>
                  </a:lnTo>
                  <a:lnTo>
                    <a:pt x="1506" y="366"/>
                  </a:lnTo>
                  <a:lnTo>
                    <a:pt x="1544" y="359"/>
                  </a:lnTo>
                  <a:lnTo>
                    <a:pt x="1582" y="349"/>
                  </a:lnTo>
                  <a:lnTo>
                    <a:pt x="1618" y="342"/>
                  </a:lnTo>
                  <a:lnTo>
                    <a:pt x="1656" y="330"/>
                  </a:lnTo>
                  <a:lnTo>
                    <a:pt x="1692" y="323"/>
                  </a:lnTo>
                  <a:lnTo>
                    <a:pt x="1730" y="313"/>
                  </a:lnTo>
                  <a:lnTo>
                    <a:pt x="1768" y="306"/>
                  </a:lnTo>
                  <a:lnTo>
                    <a:pt x="1802" y="296"/>
                  </a:lnTo>
                  <a:lnTo>
                    <a:pt x="1837" y="287"/>
                  </a:lnTo>
                  <a:lnTo>
                    <a:pt x="1871" y="275"/>
                  </a:lnTo>
                  <a:lnTo>
                    <a:pt x="1907" y="266"/>
                  </a:lnTo>
                  <a:lnTo>
                    <a:pt x="1941" y="256"/>
                  </a:lnTo>
                  <a:lnTo>
                    <a:pt x="1975" y="247"/>
                  </a:lnTo>
                  <a:lnTo>
                    <a:pt x="2008" y="237"/>
                  </a:lnTo>
                  <a:lnTo>
                    <a:pt x="2042" y="230"/>
                  </a:lnTo>
                  <a:lnTo>
                    <a:pt x="2072" y="220"/>
                  </a:lnTo>
                  <a:lnTo>
                    <a:pt x="2103" y="209"/>
                  </a:lnTo>
                  <a:lnTo>
                    <a:pt x="2133" y="199"/>
                  </a:lnTo>
                  <a:lnTo>
                    <a:pt x="2164" y="192"/>
                  </a:lnTo>
                  <a:lnTo>
                    <a:pt x="2190" y="182"/>
                  </a:lnTo>
                  <a:lnTo>
                    <a:pt x="2221" y="174"/>
                  </a:lnTo>
                  <a:lnTo>
                    <a:pt x="2247" y="165"/>
                  </a:lnTo>
                  <a:lnTo>
                    <a:pt x="2274" y="159"/>
                  </a:lnTo>
                  <a:lnTo>
                    <a:pt x="2297" y="150"/>
                  </a:lnTo>
                  <a:lnTo>
                    <a:pt x="2321" y="142"/>
                  </a:lnTo>
                  <a:lnTo>
                    <a:pt x="2342" y="134"/>
                  </a:lnTo>
                  <a:lnTo>
                    <a:pt x="2365" y="129"/>
                  </a:lnTo>
                  <a:lnTo>
                    <a:pt x="2384" y="121"/>
                  </a:lnTo>
                  <a:lnTo>
                    <a:pt x="2403" y="115"/>
                  </a:lnTo>
                  <a:lnTo>
                    <a:pt x="2420" y="110"/>
                  </a:lnTo>
                  <a:lnTo>
                    <a:pt x="2437" y="106"/>
                  </a:lnTo>
                  <a:lnTo>
                    <a:pt x="2451" y="100"/>
                  </a:lnTo>
                  <a:lnTo>
                    <a:pt x="2464" y="96"/>
                  </a:lnTo>
                  <a:lnTo>
                    <a:pt x="2475" y="91"/>
                  </a:lnTo>
                  <a:lnTo>
                    <a:pt x="2487" y="89"/>
                  </a:lnTo>
                  <a:lnTo>
                    <a:pt x="2494" y="85"/>
                  </a:lnTo>
                  <a:lnTo>
                    <a:pt x="2500" y="85"/>
                  </a:lnTo>
                  <a:lnTo>
                    <a:pt x="2506" y="83"/>
                  </a:lnTo>
                  <a:lnTo>
                    <a:pt x="2512" y="83"/>
                  </a:lnTo>
                  <a:lnTo>
                    <a:pt x="24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5" name="Freeform 37"/>
            <p:cNvSpPr>
              <a:spLocks/>
            </p:cNvSpPr>
            <p:nvPr/>
          </p:nvSpPr>
          <p:spPr bwMode="auto">
            <a:xfrm rot="873196">
              <a:off x="3808" y="1270"/>
              <a:ext cx="462" cy="75"/>
            </a:xfrm>
            <a:custGeom>
              <a:avLst/>
              <a:gdLst>
                <a:gd name="T0" fmla="*/ 1 w 2612"/>
                <a:gd name="T1" fmla="*/ 0 h 506"/>
                <a:gd name="T2" fmla="*/ 0 w 2612"/>
                <a:gd name="T3" fmla="*/ 0 h 506"/>
                <a:gd name="T4" fmla="*/ 0 w 2612"/>
                <a:gd name="T5" fmla="*/ 0 h 506"/>
                <a:gd name="T6" fmla="*/ 0 w 2612"/>
                <a:gd name="T7" fmla="*/ 0 h 506"/>
                <a:gd name="T8" fmla="*/ 0 w 2612"/>
                <a:gd name="T9" fmla="*/ 0 h 506"/>
                <a:gd name="T10" fmla="*/ 1 w 2612"/>
                <a:gd name="T11" fmla="*/ 0 h 506"/>
                <a:gd name="T12" fmla="*/ 1 w 2612"/>
                <a:gd name="T13" fmla="*/ 0 h 506"/>
                <a:gd name="T14" fmla="*/ 1 w 2612"/>
                <a:gd name="T15" fmla="*/ 0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2" h="506">
                  <a:moveTo>
                    <a:pt x="2604" y="0"/>
                  </a:moveTo>
                  <a:lnTo>
                    <a:pt x="873" y="466"/>
                  </a:lnTo>
                  <a:lnTo>
                    <a:pt x="6" y="262"/>
                  </a:lnTo>
                  <a:lnTo>
                    <a:pt x="0" y="291"/>
                  </a:lnTo>
                  <a:lnTo>
                    <a:pt x="865" y="506"/>
                  </a:lnTo>
                  <a:lnTo>
                    <a:pt x="2612" y="40"/>
                  </a:lnTo>
                  <a:lnTo>
                    <a:pt x="26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6" name="Freeform 38"/>
            <p:cNvSpPr>
              <a:spLocks/>
            </p:cNvSpPr>
            <p:nvPr/>
          </p:nvSpPr>
          <p:spPr bwMode="auto">
            <a:xfrm rot="873196">
              <a:off x="3838" y="1200"/>
              <a:ext cx="400" cy="120"/>
            </a:xfrm>
            <a:custGeom>
              <a:avLst/>
              <a:gdLst>
                <a:gd name="T0" fmla="*/ 0 w 2264"/>
                <a:gd name="T1" fmla="*/ 0 h 816"/>
                <a:gd name="T2" fmla="*/ 0 w 2264"/>
                <a:gd name="T3" fmla="*/ 0 h 816"/>
                <a:gd name="T4" fmla="*/ 0 w 2264"/>
                <a:gd name="T5" fmla="*/ 0 h 816"/>
                <a:gd name="T6" fmla="*/ 0 w 2264"/>
                <a:gd name="T7" fmla="*/ 0 h 816"/>
                <a:gd name="T8" fmla="*/ 0 w 2264"/>
                <a:gd name="T9" fmla="*/ 0 h 816"/>
                <a:gd name="T10" fmla="*/ 0 w 2264"/>
                <a:gd name="T11" fmla="*/ 0 h 816"/>
                <a:gd name="T12" fmla="*/ 0 w 2264"/>
                <a:gd name="T13" fmla="*/ 0 h 816"/>
                <a:gd name="T14" fmla="*/ 0 w 2264"/>
                <a:gd name="T15" fmla="*/ 0 h 816"/>
                <a:gd name="T16" fmla="*/ 0 w 2264"/>
                <a:gd name="T17" fmla="*/ 0 h 816"/>
                <a:gd name="T18" fmla="*/ 0 w 2264"/>
                <a:gd name="T19" fmla="*/ 0 h 816"/>
                <a:gd name="T20" fmla="*/ 0 w 2264"/>
                <a:gd name="T21" fmla="*/ 0 h 816"/>
                <a:gd name="T22" fmla="*/ 0 w 2264"/>
                <a:gd name="T23" fmla="*/ 0 h 816"/>
                <a:gd name="T24" fmla="*/ 0 w 2264"/>
                <a:gd name="T25" fmla="*/ 0 h 816"/>
                <a:gd name="T26" fmla="*/ 0 w 2264"/>
                <a:gd name="T27" fmla="*/ 0 h 816"/>
                <a:gd name="T28" fmla="*/ 0 w 2264"/>
                <a:gd name="T29" fmla="*/ 0 h 816"/>
                <a:gd name="T30" fmla="*/ 0 w 2264"/>
                <a:gd name="T31" fmla="*/ 0 h 816"/>
                <a:gd name="T32" fmla="*/ 0 w 2264"/>
                <a:gd name="T33" fmla="*/ 0 h 816"/>
                <a:gd name="T34" fmla="*/ 0 w 2264"/>
                <a:gd name="T35" fmla="*/ 0 h 816"/>
                <a:gd name="T36" fmla="*/ 0 w 2264"/>
                <a:gd name="T37" fmla="*/ 0 h 816"/>
                <a:gd name="T38" fmla="*/ 0 w 2264"/>
                <a:gd name="T39" fmla="*/ 0 h 816"/>
                <a:gd name="T40" fmla="*/ 0 w 2264"/>
                <a:gd name="T41" fmla="*/ 0 h 816"/>
                <a:gd name="T42" fmla="*/ 0 w 2264"/>
                <a:gd name="T43" fmla="*/ 0 h 816"/>
                <a:gd name="T44" fmla="*/ 0 w 2264"/>
                <a:gd name="T45" fmla="*/ 0 h 816"/>
                <a:gd name="T46" fmla="*/ 0 w 2264"/>
                <a:gd name="T47" fmla="*/ 0 h 816"/>
                <a:gd name="T48" fmla="*/ 0 w 2264"/>
                <a:gd name="T49" fmla="*/ 0 h 816"/>
                <a:gd name="T50" fmla="*/ 0 w 2264"/>
                <a:gd name="T51" fmla="*/ 0 h 816"/>
                <a:gd name="T52" fmla="*/ 0 w 2264"/>
                <a:gd name="T53" fmla="*/ 0 h 816"/>
                <a:gd name="T54" fmla="*/ 0 w 2264"/>
                <a:gd name="T55" fmla="*/ 0 h 816"/>
                <a:gd name="T56" fmla="*/ 0 w 2264"/>
                <a:gd name="T57" fmla="*/ 0 h 816"/>
                <a:gd name="T58" fmla="*/ 0 w 2264"/>
                <a:gd name="T59" fmla="*/ 0 h 816"/>
                <a:gd name="T60" fmla="*/ 0 w 2264"/>
                <a:gd name="T61" fmla="*/ 0 h 816"/>
                <a:gd name="T62" fmla="*/ 0 w 2264"/>
                <a:gd name="T63" fmla="*/ 0 h 816"/>
                <a:gd name="T64" fmla="*/ 0 w 2264"/>
                <a:gd name="T65" fmla="*/ 0 h 816"/>
                <a:gd name="T66" fmla="*/ 0 w 2264"/>
                <a:gd name="T67" fmla="*/ 0 h 816"/>
                <a:gd name="T68" fmla="*/ 0 w 2264"/>
                <a:gd name="T69" fmla="*/ 0 h 816"/>
                <a:gd name="T70" fmla="*/ 0 w 2264"/>
                <a:gd name="T71" fmla="*/ 0 h 816"/>
                <a:gd name="T72" fmla="*/ 0 w 2264"/>
                <a:gd name="T73" fmla="*/ 0 h 816"/>
                <a:gd name="T74" fmla="*/ 0 w 2264"/>
                <a:gd name="T75" fmla="*/ 0 h 816"/>
                <a:gd name="T76" fmla="*/ 0 w 2264"/>
                <a:gd name="T77" fmla="*/ 0 h 816"/>
                <a:gd name="T78" fmla="*/ 0 w 2264"/>
                <a:gd name="T79" fmla="*/ 0 h 816"/>
                <a:gd name="T80" fmla="*/ 0 w 2264"/>
                <a:gd name="T81" fmla="*/ 0 h 816"/>
                <a:gd name="T82" fmla="*/ 0 w 2264"/>
                <a:gd name="T83" fmla="*/ 0 h 816"/>
                <a:gd name="T84" fmla="*/ 0 w 2264"/>
                <a:gd name="T85" fmla="*/ 0 h 816"/>
                <a:gd name="T86" fmla="*/ 0 w 2264"/>
                <a:gd name="T87" fmla="*/ 0 h 816"/>
                <a:gd name="T88" fmla="*/ 0 w 2264"/>
                <a:gd name="T89" fmla="*/ 0 h 816"/>
                <a:gd name="T90" fmla="*/ 0 w 2264"/>
                <a:gd name="T91" fmla="*/ 0 h 816"/>
                <a:gd name="T92" fmla="*/ 0 w 2264"/>
                <a:gd name="T93" fmla="*/ 0 h 816"/>
                <a:gd name="T94" fmla="*/ 0 w 2264"/>
                <a:gd name="T95" fmla="*/ 0 h 816"/>
                <a:gd name="T96" fmla="*/ 0 w 2264"/>
                <a:gd name="T97" fmla="*/ 0 h 816"/>
                <a:gd name="T98" fmla="*/ 0 w 2264"/>
                <a:gd name="T99" fmla="*/ 0 h 816"/>
                <a:gd name="T100" fmla="*/ 0 w 2264"/>
                <a:gd name="T101" fmla="*/ 0 h 816"/>
                <a:gd name="T102" fmla="*/ 0 w 2264"/>
                <a:gd name="T103" fmla="*/ 0 h 816"/>
                <a:gd name="T104" fmla="*/ 0 w 2264"/>
                <a:gd name="T105" fmla="*/ 0 h 816"/>
                <a:gd name="T106" fmla="*/ 0 w 2264"/>
                <a:gd name="T107" fmla="*/ 0 h 816"/>
                <a:gd name="T108" fmla="*/ 0 w 2264"/>
                <a:gd name="T109" fmla="*/ 0 h 816"/>
                <a:gd name="T110" fmla="*/ 0 w 2264"/>
                <a:gd name="T111" fmla="*/ 0 h 816"/>
                <a:gd name="T112" fmla="*/ 0 w 2264"/>
                <a:gd name="T113" fmla="*/ 0 h 816"/>
                <a:gd name="T114" fmla="*/ 0 w 2264"/>
                <a:gd name="T115" fmla="*/ 0 h 816"/>
                <a:gd name="T116" fmla="*/ 0 w 2264"/>
                <a:gd name="T117" fmla="*/ 0 h 816"/>
                <a:gd name="T118" fmla="*/ 0 w 2264"/>
                <a:gd name="T119" fmla="*/ 0 h 816"/>
                <a:gd name="T120" fmla="*/ 0 w 2264"/>
                <a:gd name="T121" fmla="*/ 0 h 816"/>
                <a:gd name="T122" fmla="*/ 0 w 2264"/>
                <a:gd name="T123" fmla="*/ 0 h 816"/>
                <a:gd name="T124" fmla="*/ 0 w 2264"/>
                <a:gd name="T125" fmla="*/ 0 h 8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4" h="816">
                  <a:moveTo>
                    <a:pt x="1207" y="0"/>
                  </a:moveTo>
                  <a:lnTo>
                    <a:pt x="1178" y="2"/>
                  </a:lnTo>
                  <a:lnTo>
                    <a:pt x="1150" y="11"/>
                  </a:lnTo>
                  <a:lnTo>
                    <a:pt x="1119" y="21"/>
                  </a:lnTo>
                  <a:lnTo>
                    <a:pt x="1091" y="30"/>
                  </a:lnTo>
                  <a:lnTo>
                    <a:pt x="1062" y="40"/>
                  </a:lnTo>
                  <a:lnTo>
                    <a:pt x="1032" y="49"/>
                  </a:lnTo>
                  <a:lnTo>
                    <a:pt x="1005" y="61"/>
                  </a:lnTo>
                  <a:lnTo>
                    <a:pt x="977" y="74"/>
                  </a:lnTo>
                  <a:lnTo>
                    <a:pt x="948" y="84"/>
                  </a:lnTo>
                  <a:lnTo>
                    <a:pt x="920" y="97"/>
                  </a:lnTo>
                  <a:lnTo>
                    <a:pt x="893" y="108"/>
                  </a:lnTo>
                  <a:lnTo>
                    <a:pt x="865" y="124"/>
                  </a:lnTo>
                  <a:lnTo>
                    <a:pt x="838" y="135"/>
                  </a:lnTo>
                  <a:lnTo>
                    <a:pt x="811" y="150"/>
                  </a:lnTo>
                  <a:lnTo>
                    <a:pt x="785" y="165"/>
                  </a:lnTo>
                  <a:lnTo>
                    <a:pt x="760" y="181"/>
                  </a:lnTo>
                  <a:lnTo>
                    <a:pt x="732" y="192"/>
                  </a:lnTo>
                  <a:lnTo>
                    <a:pt x="707" y="207"/>
                  </a:lnTo>
                  <a:lnTo>
                    <a:pt x="678" y="222"/>
                  </a:lnTo>
                  <a:lnTo>
                    <a:pt x="654" y="238"/>
                  </a:lnTo>
                  <a:lnTo>
                    <a:pt x="629" y="251"/>
                  </a:lnTo>
                  <a:lnTo>
                    <a:pt x="604" y="268"/>
                  </a:lnTo>
                  <a:lnTo>
                    <a:pt x="580" y="283"/>
                  </a:lnTo>
                  <a:lnTo>
                    <a:pt x="557" y="300"/>
                  </a:lnTo>
                  <a:lnTo>
                    <a:pt x="532" y="314"/>
                  </a:lnTo>
                  <a:lnTo>
                    <a:pt x="509" y="329"/>
                  </a:lnTo>
                  <a:lnTo>
                    <a:pt x="486" y="346"/>
                  </a:lnTo>
                  <a:lnTo>
                    <a:pt x="466" y="361"/>
                  </a:lnTo>
                  <a:lnTo>
                    <a:pt x="441" y="376"/>
                  </a:lnTo>
                  <a:lnTo>
                    <a:pt x="420" y="392"/>
                  </a:lnTo>
                  <a:lnTo>
                    <a:pt x="399" y="409"/>
                  </a:lnTo>
                  <a:lnTo>
                    <a:pt x="378" y="426"/>
                  </a:lnTo>
                  <a:lnTo>
                    <a:pt x="357" y="439"/>
                  </a:lnTo>
                  <a:lnTo>
                    <a:pt x="336" y="454"/>
                  </a:lnTo>
                  <a:lnTo>
                    <a:pt x="317" y="470"/>
                  </a:lnTo>
                  <a:lnTo>
                    <a:pt x="298" y="483"/>
                  </a:lnTo>
                  <a:lnTo>
                    <a:pt x="277" y="498"/>
                  </a:lnTo>
                  <a:lnTo>
                    <a:pt x="260" y="513"/>
                  </a:lnTo>
                  <a:lnTo>
                    <a:pt x="243" y="527"/>
                  </a:lnTo>
                  <a:lnTo>
                    <a:pt x="226" y="542"/>
                  </a:lnTo>
                  <a:lnTo>
                    <a:pt x="209" y="553"/>
                  </a:lnTo>
                  <a:lnTo>
                    <a:pt x="192" y="568"/>
                  </a:lnTo>
                  <a:lnTo>
                    <a:pt x="177" y="580"/>
                  </a:lnTo>
                  <a:lnTo>
                    <a:pt x="163" y="593"/>
                  </a:lnTo>
                  <a:lnTo>
                    <a:pt x="148" y="605"/>
                  </a:lnTo>
                  <a:lnTo>
                    <a:pt x="133" y="616"/>
                  </a:lnTo>
                  <a:lnTo>
                    <a:pt x="121" y="627"/>
                  </a:lnTo>
                  <a:lnTo>
                    <a:pt x="110" y="641"/>
                  </a:lnTo>
                  <a:lnTo>
                    <a:pt x="97" y="650"/>
                  </a:lnTo>
                  <a:lnTo>
                    <a:pt x="85" y="662"/>
                  </a:lnTo>
                  <a:lnTo>
                    <a:pt x="76" y="671"/>
                  </a:lnTo>
                  <a:lnTo>
                    <a:pt x="66" y="681"/>
                  </a:lnTo>
                  <a:lnTo>
                    <a:pt x="55" y="688"/>
                  </a:lnTo>
                  <a:lnTo>
                    <a:pt x="45" y="696"/>
                  </a:lnTo>
                  <a:lnTo>
                    <a:pt x="38" y="705"/>
                  </a:lnTo>
                  <a:lnTo>
                    <a:pt x="32" y="713"/>
                  </a:lnTo>
                  <a:lnTo>
                    <a:pt x="19" y="724"/>
                  </a:lnTo>
                  <a:lnTo>
                    <a:pt x="9" y="734"/>
                  </a:lnTo>
                  <a:lnTo>
                    <a:pt x="2" y="741"/>
                  </a:lnTo>
                  <a:lnTo>
                    <a:pt x="0" y="747"/>
                  </a:lnTo>
                  <a:lnTo>
                    <a:pt x="74" y="816"/>
                  </a:lnTo>
                  <a:lnTo>
                    <a:pt x="74" y="810"/>
                  </a:lnTo>
                  <a:lnTo>
                    <a:pt x="78" y="806"/>
                  </a:lnTo>
                  <a:lnTo>
                    <a:pt x="87" y="797"/>
                  </a:lnTo>
                  <a:lnTo>
                    <a:pt x="99" y="787"/>
                  </a:lnTo>
                  <a:lnTo>
                    <a:pt x="102" y="779"/>
                  </a:lnTo>
                  <a:lnTo>
                    <a:pt x="110" y="772"/>
                  </a:lnTo>
                  <a:lnTo>
                    <a:pt x="116" y="764"/>
                  </a:lnTo>
                  <a:lnTo>
                    <a:pt x="125" y="757"/>
                  </a:lnTo>
                  <a:lnTo>
                    <a:pt x="133" y="747"/>
                  </a:lnTo>
                  <a:lnTo>
                    <a:pt x="144" y="738"/>
                  </a:lnTo>
                  <a:lnTo>
                    <a:pt x="156" y="728"/>
                  </a:lnTo>
                  <a:lnTo>
                    <a:pt x="165" y="719"/>
                  </a:lnTo>
                  <a:lnTo>
                    <a:pt x="177" y="707"/>
                  </a:lnTo>
                  <a:lnTo>
                    <a:pt x="188" y="696"/>
                  </a:lnTo>
                  <a:lnTo>
                    <a:pt x="199" y="684"/>
                  </a:lnTo>
                  <a:lnTo>
                    <a:pt x="213" y="671"/>
                  </a:lnTo>
                  <a:lnTo>
                    <a:pt x="226" y="660"/>
                  </a:lnTo>
                  <a:lnTo>
                    <a:pt x="241" y="646"/>
                  </a:lnTo>
                  <a:lnTo>
                    <a:pt x="254" y="633"/>
                  </a:lnTo>
                  <a:lnTo>
                    <a:pt x="272" y="622"/>
                  </a:lnTo>
                  <a:lnTo>
                    <a:pt x="287" y="606"/>
                  </a:lnTo>
                  <a:lnTo>
                    <a:pt x="302" y="593"/>
                  </a:lnTo>
                  <a:lnTo>
                    <a:pt x="319" y="578"/>
                  </a:lnTo>
                  <a:lnTo>
                    <a:pt x="336" y="565"/>
                  </a:lnTo>
                  <a:lnTo>
                    <a:pt x="353" y="549"/>
                  </a:lnTo>
                  <a:lnTo>
                    <a:pt x="372" y="536"/>
                  </a:lnTo>
                  <a:lnTo>
                    <a:pt x="391" y="521"/>
                  </a:lnTo>
                  <a:lnTo>
                    <a:pt x="410" y="506"/>
                  </a:lnTo>
                  <a:lnTo>
                    <a:pt x="429" y="491"/>
                  </a:lnTo>
                  <a:lnTo>
                    <a:pt x="448" y="473"/>
                  </a:lnTo>
                  <a:lnTo>
                    <a:pt x="467" y="458"/>
                  </a:lnTo>
                  <a:lnTo>
                    <a:pt x="488" y="443"/>
                  </a:lnTo>
                  <a:lnTo>
                    <a:pt x="509" y="426"/>
                  </a:lnTo>
                  <a:lnTo>
                    <a:pt x="532" y="413"/>
                  </a:lnTo>
                  <a:lnTo>
                    <a:pt x="553" y="395"/>
                  </a:lnTo>
                  <a:lnTo>
                    <a:pt x="576" y="382"/>
                  </a:lnTo>
                  <a:lnTo>
                    <a:pt x="597" y="365"/>
                  </a:lnTo>
                  <a:lnTo>
                    <a:pt x="621" y="348"/>
                  </a:lnTo>
                  <a:lnTo>
                    <a:pt x="644" y="333"/>
                  </a:lnTo>
                  <a:lnTo>
                    <a:pt x="669" y="318"/>
                  </a:lnTo>
                  <a:lnTo>
                    <a:pt x="692" y="302"/>
                  </a:lnTo>
                  <a:lnTo>
                    <a:pt x="716" y="289"/>
                  </a:lnTo>
                  <a:lnTo>
                    <a:pt x="741" y="274"/>
                  </a:lnTo>
                  <a:lnTo>
                    <a:pt x="766" y="260"/>
                  </a:lnTo>
                  <a:lnTo>
                    <a:pt x="791" y="247"/>
                  </a:lnTo>
                  <a:lnTo>
                    <a:pt x="815" y="232"/>
                  </a:lnTo>
                  <a:lnTo>
                    <a:pt x="840" y="217"/>
                  </a:lnTo>
                  <a:lnTo>
                    <a:pt x="865" y="203"/>
                  </a:lnTo>
                  <a:lnTo>
                    <a:pt x="891" y="190"/>
                  </a:lnTo>
                  <a:lnTo>
                    <a:pt x="918" y="179"/>
                  </a:lnTo>
                  <a:lnTo>
                    <a:pt x="943" y="165"/>
                  </a:lnTo>
                  <a:lnTo>
                    <a:pt x="971" y="156"/>
                  </a:lnTo>
                  <a:lnTo>
                    <a:pt x="996" y="143"/>
                  </a:lnTo>
                  <a:lnTo>
                    <a:pt x="1024" y="131"/>
                  </a:lnTo>
                  <a:lnTo>
                    <a:pt x="1051" y="122"/>
                  </a:lnTo>
                  <a:lnTo>
                    <a:pt x="1078" y="112"/>
                  </a:lnTo>
                  <a:lnTo>
                    <a:pt x="1106" y="103"/>
                  </a:lnTo>
                  <a:lnTo>
                    <a:pt x="1133" y="93"/>
                  </a:lnTo>
                  <a:lnTo>
                    <a:pt x="1161" y="86"/>
                  </a:lnTo>
                  <a:lnTo>
                    <a:pt x="1190" y="80"/>
                  </a:lnTo>
                  <a:lnTo>
                    <a:pt x="1201" y="78"/>
                  </a:lnTo>
                  <a:lnTo>
                    <a:pt x="1215" y="76"/>
                  </a:lnTo>
                  <a:lnTo>
                    <a:pt x="1226" y="76"/>
                  </a:lnTo>
                  <a:lnTo>
                    <a:pt x="1241" y="78"/>
                  </a:lnTo>
                  <a:lnTo>
                    <a:pt x="1253" y="78"/>
                  </a:lnTo>
                  <a:lnTo>
                    <a:pt x="1266" y="80"/>
                  </a:lnTo>
                  <a:lnTo>
                    <a:pt x="1279" y="80"/>
                  </a:lnTo>
                  <a:lnTo>
                    <a:pt x="1294" y="84"/>
                  </a:lnTo>
                  <a:lnTo>
                    <a:pt x="1306" y="84"/>
                  </a:lnTo>
                  <a:lnTo>
                    <a:pt x="1319" y="87"/>
                  </a:lnTo>
                  <a:lnTo>
                    <a:pt x="1332" y="89"/>
                  </a:lnTo>
                  <a:lnTo>
                    <a:pt x="1348" y="93"/>
                  </a:lnTo>
                  <a:lnTo>
                    <a:pt x="1363" y="97"/>
                  </a:lnTo>
                  <a:lnTo>
                    <a:pt x="1376" y="103"/>
                  </a:lnTo>
                  <a:lnTo>
                    <a:pt x="1391" y="106"/>
                  </a:lnTo>
                  <a:lnTo>
                    <a:pt x="1407" y="112"/>
                  </a:lnTo>
                  <a:lnTo>
                    <a:pt x="1418" y="114"/>
                  </a:lnTo>
                  <a:lnTo>
                    <a:pt x="1433" y="120"/>
                  </a:lnTo>
                  <a:lnTo>
                    <a:pt x="1448" y="125"/>
                  </a:lnTo>
                  <a:lnTo>
                    <a:pt x="1462" y="131"/>
                  </a:lnTo>
                  <a:lnTo>
                    <a:pt x="1477" y="135"/>
                  </a:lnTo>
                  <a:lnTo>
                    <a:pt x="1492" y="143"/>
                  </a:lnTo>
                  <a:lnTo>
                    <a:pt x="1507" y="148"/>
                  </a:lnTo>
                  <a:lnTo>
                    <a:pt x="1522" y="158"/>
                  </a:lnTo>
                  <a:lnTo>
                    <a:pt x="1538" y="162"/>
                  </a:lnTo>
                  <a:lnTo>
                    <a:pt x="1551" y="169"/>
                  </a:lnTo>
                  <a:lnTo>
                    <a:pt x="1566" y="177"/>
                  </a:lnTo>
                  <a:lnTo>
                    <a:pt x="1583" y="186"/>
                  </a:lnTo>
                  <a:lnTo>
                    <a:pt x="1597" y="192"/>
                  </a:lnTo>
                  <a:lnTo>
                    <a:pt x="1614" y="202"/>
                  </a:lnTo>
                  <a:lnTo>
                    <a:pt x="1629" y="211"/>
                  </a:lnTo>
                  <a:lnTo>
                    <a:pt x="1646" y="221"/>
                  </a:lnTo>
                  <a:lnTo>
                    <a:pt x="1661" y="228"/>
                  </a:lnTo>
                  <a:lnTo>
                    <a:pt x="1675" y="238"/>
                  </a:lnTo>
                  <a:lnTo>
                    <a:pt x="1692" y="245"/>
                  </a:lnTo>
                  <a:lnTo>
                    <a:pt x="1707" y="255"/>
                  </a:lnTo>
                  <a:lnTo>
                    <a:pt x="1722" y="264"/>
                  </a:lnTo>
                  <a:lnTo>
                    <a:pt x="1739" y="274"/>
                  </a:lnTo>
                  <a:lnTo>
                    <a:pt x="1754" y="283"/>
                  </a:lnTo>
                  <a:lnTo>
                    <a:pt x="1771" y="295"/>
                  </a:lnTo>
                  <a:lnTo>
                    <a:pt x="1785" y="304"/>
                  </a:lnTo>
                  <a:lnTo>
                    <a:pt x="1802" y="314"/>
                  </a:lnTo>
                  <a:lnTo>
                    <a:pt x="1817" y="325"/>
                  </a:lnTo>
                  <a:lnTo>
                    <a:pt x="1834" y="337"/>
                  </a:lnTo>
                  <a:lnTo>
                    <a:pt x="1849" y="348"/>
                  </a:lnTo>
                  <a:lnTo>
                    <a:pt x="1867" y="359"/>
                  </a:lnTo>
                  <a:lnTo>
                    <a:pt x="1884" y="371"/>
                  </a:lnTo>
                  <a:lnTo>
                    <a:pt x="1901" y="382"/>
                  </a:lnTo>
                  <a:lnTo>
                    <a:pt x="1916" y="392"/>
                  </a:lnTo>
                  <a:lnTo>
                    <a:pt x="1931" y="405"/>
                  </a:lnTo>
                  <a:lnTo>
                    <a:pt x="1948" y="414"/>
                  </a:lnTo>
                  <a:lnTo>
                    <a:pt x="1964" y="428"/>
                  </a:lnTo>
                  <a:lnTo>
                    <a:pt x="1981" y="439"/>
                  </a:lnTo>
                  <a:lnTo>
                    <a:pt x="1996" y="452"/>
                  </a:lnTo>
                  <a:lnTo>
                    <a:pt x="2013" y="464"/>
                  </a:lnTo>
                  <a:lnTo>
                    <a:pt x="2030" y="477"/>
                  </a:lnTo>
                  <a:lnTo>
                    <a:pt x="2045" y="489"/>
                  </a:lnTo>
                  <a:lnTo>
                    <a:pt x="2062" y="502"/>
                  </a:lnTo>
                  <a:lnTo>
                    <a:pt x="2078" y="513"/>
                  </a:lnTo>
                  <a:lnTo>
                    <a:pt x="2095" y="527"/>
                  </a:lnTo>
                  <a:lnTo>
                    <a:pt x="2112" y="538"/>
                  </a:lnTo>
                  <a:lnTo>
                    <a:pt x="2127" y="551"/>
                  </a:lnTo>
                  <a:lnTo>
                    <a:pt x="2144" y="563"/>
                  </a:lnTo>
                  <a:lnTo>
                    <a:pt x="2161" y="578"/>
                  </a:lnTo>
                  <a:lnTo>
                    <a:pt x="2264" y="536"/>
                  </a:lnTo>
                  <a:lnTo>
                    <a:pt x="2249" y="525"/>
                  </a:lnTo>
                  <a:lnTo>
                    <a:pt x="2233" y="513"/>
                  </a:lnTo>
                  <a:lnTo>
                    <a:pt x="2218" y="502"/>
                  </a:lnTo>
                  <a:lnTo>
                    <a:pt x="2203" y="492"/>
                  </a:lnTo>
                  <a:lnTo>
                    <a:pt x="2190" y="481"/>
                  </a:lnTo>
                  <a:lnTo>
                    <a:pt x="2175" y="470"/>
                  </a:lnTo>
                  <a:lnTo>
                    <a:pt x="2159" y="458"/>
                  </a:lnTo>
                  <a:lnTo>
                    <a:pt x="2146" y="449"/>
                  </a:lnTo>
                  <a:lnTo>
                    <a:pt x="2129" y="437"/>
                  </a:lnTo>
                  <a:lnTo>
                    <a:pt x="2116" y="426"/>
                  </a:lnTo>
                  <a:lnTo>
                    <a:pt x="2098" y="414"/>
                  </a:lnTo>
                  <a:lnTo>
                    <a:pt x="2083" y="405"/>
                  </a:lnTo>
                  <a:lnTo>
                    <a:pt x="2068" y="392"/>
                  </a:lnTo>
                  <a:lnTo>
                    <a:pt x="2053" y="382"/>
                  </a:lnTo>
                  <a:lnTo>
                    <a:pt x="2038" y="371"/>
                  </a:lnTo>
                  <a:lnTo>
                    <a:pt x="2022" y="361"/>
                  </a:lnTo>
                  <a:lnTo>
                    <a:pt x="2005" y="350"/>
                  </a:lnTo>
                  <a:lnTo>
                    <a:pt x="1990" y="338"/>
                  </a:lnTo>
                  <a:lnTo>
                    <a:pt x="1971" y="327"/>
                  </a:lnTo>
                  <a:lnTo>
                    <a:pt x="1958" y="318"/>
                  </a:lnTo>
                  <a:lnTo>
                    <a:pt x="1939" y="306"/>
                  </a:lnTo>
                  <a:lnTo>
                    <a:pt x="1925" y="295"/>
                  </a:lnTo>
                  <a:lnTo>
                    <a:pt x="1906" y="285"/>
                  </a:lnTo>
                  <a:lnTo>
                    <a:pt x="1893" y="276"/>
                  </a:lnTo>
                  <a:lnTo>
                    <a:pt x="1874" y="264"/>
                  </a:lnTo>
                  <a:lnTo>
                    <a:pt x="1859" y="253"/>
                  </a:lnTo>
                  <a:lnTo>
                    <a:pt x="1842" y="243"/>
                  </a:lnTo>
                  <a:lnTo>
                    <a:pt x="1827" y="234"/>
                  </a:lnTo>
                  <a:lnTo>
                    <a:pt x="1808" y="224"/>
                  </a:lnTo>
                  <a:lnTo>
                    <a:pt x="1794" y="215"/>
                  </a:lnTo>
                  <a:lnTo>
                    <a:pt x="1775" y="203"/>
                  </a:lnTo>
                  <a:lnTo>
                    <a:pt x="1762" y="194"/>
                  </a:lnTo>
                  <a:lnTo>
                    <a:pt x="1743" y="184"/>
                  </a:lnTo>
                  <a:lnTo>
                    <a:pt x="1728" y="175"/>
                  </a:lnTo>
                  <a:lnTo>
                    <a:pt x="1709" y="165"/>
                  </a:lnTo>
                  <a:lnTo>
                    <a:pt x="1694" y="156"/>
                  </a:lnTo>
                  <a:lnTo>
                    <a:pt x="1675" y="146"/>
                  </a:lnTo>
                  <a:lnTo>
                    <a:pt x="1659" y="137"/>
                  </a:lnTo>
                  <a:lnTo>
                    <a:pt x="1640" y="129"/>
                  </a:lnTo>
                  <a:lnTo>
                    <a:pt x="1625" y="122"/>
                  </a:lnTo>
                  <a:lnTo>
                    <a:pt x="1606" y="112"/>
                  </a:lnTo>
                  <a:lnTo>
                    <a:pt x="1589" y="103"/>
                  </a:lnTo>
                  <a:lnTo>
                    <a:pt x="1572" y="95"/>
                  </a:lnTo>
                  <a:lnTo>
                    <a:pt x="1555" y="89"/>
                  </a:lnTo>
                  <a:lnTo>
                    <a:pt x="1538" y="80"/>
                  </a:lnTo>
                  <a:lnTo>
                    <a:pt x="1521" y="74"/>
                  </a:lnTo>
                  <a:lnTo>
                    <a:pt x="1503" y="68"/>
                  </a:lnTo>
                  <a:lnTo>
                    <a:pt x="1486" y="63"/>
                  </a:lnTo>
                  <a:lnTo>
                    <a:pt x="1467" y="55"/>
                  </a:lnTo>
                  <a:lnTo>
                    <a:pt x="1452" y="48"/>
                  </a:lnTo>
                  <a:lnTo>
                    <a:pt x="1431" y="44"/>
                  </a:lnTo>
                  <a:lnTo>
                    <a:pt x="1416" y="38"/>
                  </a:lnTo>
                  <a:lnTo>
                    <a:pt x="1397" y="32"/>
                  </a:lnTo>
                  <a:lnTo>
                    <a:pt x="1382" y="27"/>
                  </a:lnTo>
                  <a:lnTo>
                    <a:pt x="1363" y="23"/>
                  </a:lnTo>
                  <a:lnTo>
                    <a:pt x="1348" y="19"/>
                  </a:lnTo>
                  <a:lnTo>
                    <a:pt x="1329" y="13"/>
                  </a:lnTo>
                  <a:lnTo>
                    <a:pt x="1311" y="10"/>
                  </a:lnTo>
                  <a:lnTo>
                    <a:pt x="1292" y="6"/>
                  </a:lnTo>
                  <a:lnTo>
                    <a:pt x="1275" y="4"/>
                  </a:lnTo>
                  <a:lnTo>
                    <a:pt x="1258" y="0"/>
                  </a:lnTo>
                  <a:lnTo>
                    <a:pt x="1241" y="0"/>
                  </a:lnTo>
                  <a:lnTo>
                    <a:pt x="1224" y="0"/>
                  </a:lnTo>
                  <a:lnTo>
                    <a:pt x="12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97" name="Freeform 39"/>
            <p:cNvSpPr>
              <a:spLocks/>
            </p:cNvSpPr>
            <p:nvPr/>
          </p:nvSpPr>
          <p:spPr bwMode="auto">
            <a:xfrm rot="873196">
              <a:off x="4148" y="1293"/>
              <a:ext cx="172" cy="87"/>
            </a:xfrm>
            <a:custGeom>
              <a:avLst/>
              <a:gdLst>
                <a:gd name="T0" fmla="*/ 0 w 977"/>
                <a:gd name="T1" fmla="*/ 0 h 595"/>
                <a:gd name="T2" fmla="*/ 0 w 977"/>
                <a:gd name="T3" fmla="*/ 0 h 595"/>
                <a:gd name="T4" fmla="*/ 0 w 977"/>
                <a:gd name="T5" fmla="*/ 0 h 595"/>
                <a:gd name="T6" fmla="*/ 0 w 977"/>
                <a:gd name="T7" fmla="*/ 0 h 595"/>
                <a:gd name="T8" fmla="*/ 0 w 977"/>
                <a:gd name="T9" fmla="*/ 0 h 595"/>
                <a:gd name="T10" fmla="*/ 0 w 977"/>
                <a:gd name="T11" fmla="*/ 0 h 595"/>
                <a:gd name="T12" fmla="*/ 0 w 977"/>
                <a:gd name="T13" fmla="*/ 0 h 595"/>
                <a:gd name="T14" fmla="*/ 0 w 977"/>
                <a:gd name="T15" fmla="*/ 0 h 595"/>
                <a:gd name="T16" fmla="*/ 0 w 977"/>
                <a:gd name="T17" fmla="*/ 0 h 595"/>
                <a:gd name="T18" fmla="*/ 0 w 977"/>
                <a:gd name="T19" fmla="*/ 0 h 595"/>
                <a:gd name="T20" fmla="*/ 0 w 977"/>
                <a:gd name="T21" fmla="*/ 0 h 595"/>
                <a:gd name="T22" fmla="*/ 0 w 977"/>
                <a:gd name="T23" fmla="*/ 0 h 595"/>
                <a:gd name="T24" fmla="*/ 0 w 977"/>
                <a:gd name="T25" fmla="*/ 0 h 595"/>
                <a:gd name="T26" fmla="*/ 0 w 977"/>
                <a:gd name="T27" fmla="*/ 0 h 595"/>
                <a:gd name="T28" fmla="*/ 0 w 977"/>
                <a:gd name="T29" fmla="*/ 0 h 595"/>
                <a:gd name="T30" fmla="*/ 0 w 977"/>
                <a:gd name="T31" fmla="*/ 0 h 595"/>
                <a:gd name="T32" fmla="*/ 0 w 977"/>
                <a:gd name="T33" fmla="*/ 0 h 595"/>
                <a:gd name="T34" fmla="*/ 0 w 977"/>
                <a:gd name="T35" fmla="*/ 0 h 595"/>
                <a:gd name="T36" fmla="*/ 0 w 977"/>
                <a:gd name="T37" fmla="*/ 0 h 595"/>
                <a:gd name="T38" fmla="*/ 0 w 977"/>
                <a:gd name="T39" fmla="*/ 0 h 595"/>
                <a:gd name="T40" fmla="*/ 0 w 977"/>
                <a:gd name="T41" fmla="*/ 0 h 595"/>
                <a:gd name="T42" fmla="*/ 0 w 977"/>
                <a:gd name="T43" fmla="*/ 0 h 595"/>
                <a:gd name="T44" fmla="*/ 0 w 977"/>
                <a:gd name="T45" fmla="*/ 0 h 595"/>
                <a:gd name="T46" fmla="*/ 0 w 977"/>
                <a:gd name="T47" fmla="*/ 0 h 595"/>
                <a:gd name="T48" fmla="*/ 0 w 977"/>
                <a:gd name="T49" fmla="*/ 0 h 595"/>
                <a:gd name="T50" fmla="*/ 0 w 977"/>
                <a:gd name="T51" fmla="*/ 0 h 595"/>
                <a:gd name="T52" fmla="*/ 0 w 977"/>
                <a:gd name="T53" fmla="*/ 0 h 595"/>
                <a:gd name="T54" fmla="*/ 0 w 977"/>
                <a:gd name="T55" fmla="*/ 0 h 595"/>
                <a:gd name="T56" fmla="*/ 0 w 977"/>
                <a:gd name="T57" fmla="*/ 0 h 595"/>
                <a:gd name="T58" fmla="*/ 0 w 977"/>
                <a:gd name="T59" fmla="*/ 0 h 595"/>
                <a:gd name="T60" fmla="*/ 0 w 977"/>
                <a:gd name="T61" fmla="*/ 0 h 595"/>
                <a:gd name="T62" fmla="*/ 0 w 977"/>
                <a:gd name="T63" fmla="*/ 0 h 595"/>
                <a:gd name="T64" fmla="*/ 0 w 977"/>
                <a:gd name="T65" fmla="*/ 0 h 595"/>
                <a:gd name="T66" fmla="*/ 0 w 977"/>
                <a:gd name="T67" fmla="*/ 0 h 595"/>
                <a:gd name="T68" fmla="*/ 0 w 977"/>
                <a:gd name="T69" fmla="*/ 0 h 595"/>
                <a:gd name="T70" fmla="*/ 0 w 977"/>
                <a:gd name="T71" fmla="*/ 0 h 595"/>
                <a:gd name="T72" fmla="*/ 0 w 977"/>
                <a:gd name="T73" fmla="*/ 0 h 595"/>
                <a:gd name="T74" fmla="*/ 0 w 977"/>
                <a:gd name="T75" fmla="*/ 0 h 595"/>
                <a:gd name="T76" fmla="*/ 0 w 977"/>
                <a:gd name="T77" fmla="*/ 0 h 595"/>
                <a:gd name="T78" fmla="*/ 0 w 977"/>
                <a:gd name="T79" fmla="*/ 0 h 595"/>
                <a:gd name="T80" fmla="*/ 0 w 977"/>
                <a:gd name="T81" fmla="*/ 0 h 595"/>
                <a:gd name="T82" fmla="*/ 0 w 977"/>
                <a:gd name="T83" fmla="*/ 0 h 595"/>
                <a:gd name="T84" fmla="*/ 0 w 977"/>
                <a:gd name="T85" fmla="*/ 0 h 595"/>
                <a:gd name="T86" fmla="*/ 0 w 977"/>
                <a:gd name="T87" fmla="*/ 0 h 595"/>
                <a:gd name="T88" fmla="*/ 0 w 977"/>
                <a:gd name="T89" fmla="*/ 0 h 595"/>
                <a:gd name="T90" fmla="*/ 0 w 977"/>
                <a:gd name="T91" fmla="*/ 0 h 595"/>
                <a:gd name="T92" fmla="*/ 0 w 977"/>
                <a:gd name="T93" fmla="*/ 0 h 595"/>
                <a:gd name="T94" fmla="*/ 0 w 977"/>
                <a:gd name="T95" fmla="*/ 0 h 595"/>
                <a:gd name="T96" fmla="*/ 0 w 977"/>
                <a:gd name="T97" fmla="*/ 0 h 595"/>
                <a:gd name="T98" fmla="*/ 0 w 977"/>
                <a:gd name="T99" fmla="*/ 0 h 595"/>
                <a:gd name="T100" fmla="*/ 0 w 977"/>
                <a:gd name="T101" fmla="*/ 0 h 595"/>
                <a:gd name="T102" fmla="*/ 0 w 977"/>
                <a:gd name="T103" fmla="*/ 0 h 595"/>
                <a:gd name="T104" fmla="*/ 0 w 977"/>
                <a:gd name="T105" fmla="*/ 0 h 595"/>
                <a:gd name="T106" fmla="*/ 0 w 977"/>
                <a:gd name="T107" fmla="*/ 0 h 595"/>
                <a:gd name="T108" fmla="*/ 0 w 977"/>
                <a:gd name="T109" fmla="*/ 0 h 595"/>
                <a:gd name="T110" fmla="*/ 0 w 977"/>
                <a:gd name="T111" fmla="*/ 0 h 595"/>
                <a:gd name="T112" fmla="*/ 0 w 977"/>
                <a:gd name="T113" fmla="*/ 0 h 595"/>
                <a:gd name="T114" fmla="*/ 0 w 977"/>
                <a:gd name="T115" fmla="*/ 0 h 595"/>
                <a:gd name="T116" fmla="*/ 0 w 977"/>
                <a:gd name="T117" fmla="*/ 0 h 595"/>
                <a:gd name="T118" fmla="*/ 0 w 977"/>
                <a:gd name="T119" fmla="*/ 0 h 595"/>
                <a:gd name="T120" fmla="*/ 0 w 977"/>
                <a:gd name="T121" fmla="*/ 0 h 5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77" h="595">
                  <a:moveTo>
                    <a:pt x="947" y="155"/>
                  </a:moveTo>
                  <a:lnTo>
                    <a:pt x="937" y="144"/>
                  </a:lnTo>
                  <a:lnTo>
                    <a:pt x="928" y="135"/>
                  </a:lnTo>
                  <a:lnTo>
                    <a:pt x="916" y="125"/>
                  </a:lnTo>
                  <a:lnTo>
                    <a:pt x="905" y="116"/>
                  </a:lnTo>
                  <a:lnTo>
                    <a:pt x="891" y="106"/>
                  </a:lnTo>
                  <a:lnTo>
                    <a:pt x="880" y="100"/>
                  </a:lnTo>
                  <a:lnTo>
                    <a:pt x="865" y="93"/>
                  </a:lnTo>
                  <a:lnTo>
                    <a:pt x="851" y="87"/>
                  </a:lnTo>
                  <a:lnTo>
                    <a:pt x="834" y="79"/>
                  </a:lnTo>
                  <a:lnTo>
                    <a:pt x="817" y="72"/>
                  </a:lnTo>
                  <a:lnTo>
                    <a:pt x="800" y="68"/>
                  </a:lnTo>
                  <a:lnTo>
                    <a:pt x="783" y="62"/>
                  </a:lnTo>
                  <a:lnTo>
                    <a:pt x="774" y="59"/>
                  </a:lnTo>
                  <a:lnTo>
                    <a:pt x="764" y="57"/>
                  </a:lnTo>
                  <a:lnTo>
                    <a:pt x="755" y="53"/>
                  </a:lnTo>
                  <a:lnTo>
                    <a:pt x="745" y="51"/>
                  </a:lnTo>
                  <a:lnTo>
                    <a:pt x="736" y="47"/>
                  </a:lnTo>
                  <a:lnTo>
                    <a:pt x="724" y="47"/>
                  </a:lnTo>
                  <a:lnTo>
                    <a:pt x="715" y="45"/>
                  </a:lnTo>
                  <a:lnTo>
                    <a:pt x="705" y="45"/>
                  </a:lnTo>
                  <a:lnTo>
                    <a:pt x="694" y="41"/>
                  </a:lnTo>
                  <a:lnTo>
                    <a:pt x="682" y="40"/>
                  </a:lnTo>
                  <a:lnTo>
                    <a:pt x="671" y="36"/>
                  </a:lnTo>
                  <a:lnTo>
                    <a:pt x="659" y="36"/>
                  </a:lnTo>
                  <a:lnTo>
                    <a:pt x="648" y="32"/>
                  </a:lnTo>
                  <a:lnTo>
                    <a:pt x="637" y="32"/>
                  </a:lnTo>
                  <a:lnTo>
                    <a:pt x="625" y="28"/>
                  </a:lnTo>
                  <a:lnTo>
                    <a:pt x="614" y="28"/>
                  </a:lnTo>
                  <a:lnTo>
                    <a:pt x="602" y="24"/>
                  </a:lnTo>
                  <a:lnTo>
                    <a:pt x="591" y="24"/>
                  </a:lnTo>
                  <a:lnTo>
                    <a:pt x="578" y="22"/>
                  </a:lnTo>
                  <a:lnTo>
                    <a:pt x="566" y="22"/>
                  </a:lnTo>
                  <a:lnTo>
                    <a:pt x="553" y="20"/>
                  </a:lnTo>
                  <a:lnTo>
                    <a:pt x="540" y="19"/>
                  </a:lnTo>
                  <a:lnTo>
                    <a:pt x="526" y="17"/>
                  </a:lnTo>
                  <a:lnTo>
                    <a:pt x="515" y="17"/>
                  </a:lnTo>
                  <a:lnTo>
                    <a:pt x="502" y="15"/>
                  </a:lnTo>
                  <a:lnTo>
                    <a:pt x="488" y="15"/>
                  </a:lnTo>
                  <a:lnTo>
                    <a:pt x="473" y="13"/>
                  </a:lnTo>
                  <a:lnTo>
                    <a:pt x="460" y="13"/>
                  </a:lnTo>
                  <a:lnTo>
                    <a:pt x="447" y="11"/>
                  </a:lnTo>
                  <a:lnTo>
                    <a:pt x="433" y="9"/>
                  </a:lnTo>
                  <a:lnTo>
                    <a:pt x="418" y="7"/>
                  </a:lnTo>
                  <a:lnTo>
                    <a:pt x="405" y="7"/>
                  </a:lnTo>
                  <a:lnTo>
                    <a:pt x="391" y="5"/>
                  </a:lnTo>
                  <a:lnTo>
                    <a:pt x="376" y="3"/>
                  </a:lnTo>
                  <a:lnTo>
                    <a:pt x="361" y="3"/>
                  </a:lnTo>
                  <a:lnTo>
                    <a:pt x="348" y="3"/>
                  </a:lnTo>
                  <a:lnTo>
                    <a:pt x="333" y="3"/>
                  </a:lnTo>
                  <a:lnTo>
                    <a:pt x="317" y="1"/>
                  </a:lnTo>
                  <a:lnTo>
                    <a:pt x="304" y="1"/>
                  </a:lnTo>
                  <a:lnTo>
                    <a:pt x="289" y="1"/>
                  </a:lnTo>
                  <a:lnTo>
                    <a:pt x="277" y="0"/>
                  </a:lnTo>
                  <a:lnTo>
                    <a:pt x="268" y="0"/>
                  </a:lnTo>
                  <a:lnTo>
                    <a:pt x="256" y="0"/>
                  </a:lnTo>
                  <a:lnTo>
                    <a:pt x="247" y="0"/>
                  </a:lnTo>
                  <a:lnTo>
                    <a:pt x="236" y="0"/>
                  </a:lnTo>
                  <a:lnTo>
                    <a:pt x="226" y="0"/>
                  </a:lnTo>
                  <a:lnTo>
                    <a:pt x="215" y="0"/>
                  </a:lnTo>
                  <a:lnTo>
                    <a:pt x="205" y="0"/>
                  </a:lnTo>
                  <a:lnTo>
                    <a:pt x="194" y="0"/>
                  </a:lnTo>
                  <a:lnTo>
                    <a:pt x="182" y="0"/>
                  </a:lnTo>
                  <a:lnTo>
                    <a:pt x="171" y="1"/>
                  </a:lnTo>
                  <a:lnTo>
                    <a:pt x="161" y="3"/>
                  </a:lnTo>
                  <a:lnTo>
                    <a:pt x="150" y="3"/>
                  </a:lnTo>
                  <a:lnTo>
                    <a:pt x="141" y="3"/>
                  </a:lnTo>
                  <a:lnTo>
                    <a:pt x="131" y="5"/>
                  </a:lnTo>
                  <a:lnTo>
                    <a:pt x="121" y="7"/>
                  </a:lnTo>
                  <a:lnTo>
                    <a:pt x="110" y="7"/>
                  </a:lnTo>
                  <a:lnTo>
                    <a:pt x="101" y="9"/>
                  </a:lnTo>
                  <a:lnTo>
                    <a:pt x="91" y="9"/>
                  </a:lnTo>
                  <a:lnTo>
                    <a:pt x="82" y="11"/>
                  </a:lnTo>
                  <a:lnTo>
                    <a:pt x="72" y="11"/>
                  </a:lnTo>
                  <a:lnTo>
                    <a:pt x="63" y="13"/>
                  </a:lnTo>
                  <a:lnTo>
                    <a:pt x="55" y="15"/>
                  </a:lnTo>
                  <a:lnTo>
                    <a:pt x="49" y="15"/>
                  </a:lnTo>
                  <a:lnTo>
                    <a:pt x="32" y="17"/>
                  </a:lnTo>
                  <a:lnTo>
                    <a:pt x="19" y="19"/>
                  </a:lnTo>
                  <a:lnTo>
                    <a:pt x="7" y="20"/>
                  </a:lnTo>
                  <a:lnTo>
                    <a:pt x="0" y="24"/>
                  </a:lnTo>
                  <a:lnTo>
                    <a:pt x="15" y="93"/>
                  </a:lnTo>
                  <a:lnTo>
                    <a:pt x="25" y="93"/>
                  </a:lnTo>
                  <a:lnTo>
                    <a:pt x="38" y="93"/>
                  </a:lnTo>
                  <a:lnTo>
                    <a:pt x="44" y="93"/>
                  </a:lnTo>
                  <a:lnTo>
                    <a:pt x="51" y="93"/>
                  </a:lnTo>
                  <a:lnTo>
                    <a:pt x="61" y="93"/>
                  </a:lnTo>
                  <a:lnTo>
                    <a:pt x="70" y="93"/>
                  </a:lnTo>
                  <a:lnTo>
                    <a:pt x="78" y="93"/>
                  </a:lnTo>
                  <a:lnTo>
                    <a:pt x="85" y="91"/>
                  </a:lnTo>
                  <a:lnTo>
                    <a:pt x="95" y="91"/>
                  </a:lnTo>
                  <a:lnTo>
                    <a:pt x="106" y="91"/>
                  </a:lnTo>
                  <a:lnTo>
                    <a:pt x="116" y="89"/>
                  </a:lnTo>
                  <a:lnTo>
                    <a:pt x="125" y="87"/>
                  </a:lnTo>
                  <a:lnTo>
                    <a:pt x="137" y="87"/>
                  </a:lnTo>
                  <a:lnTo>
                    <a:pt x="148" y="87"/>
                  </a:lnTo>
                  <a:lnTo>
                    <a:pt x="160" y="85"/>
                  </a:lnTo>
                  <a:lnTo>
                    <a:pt x="171" y="83"/>
                  </a:lnTo>
                  <a:lnTo>
                    <a:pt x="182" y="81"/>
                  </a:lnTo>
                  <a:lnTo>
                    <a:pt x="192" y="81"/>
                  </a:lnTo>
                  <a:lnTo>
                    <a:pt x="203" y="81"/>
                  </a:lnTo>
                  <a:lnTo>
                    <a:pt x="215" y="79"/>
                  </a:lnTo>
                  <a:lnTo>
                    <a:pt x="226" y="78"/>
                  </a:lnTo>
                  <a:lnTo>
                    <a:pt x="239" y="78"/>
                  </a:lnTo>
                  <a:lnTo>
                    <a:pt x="249" y="76"/>
                  </a:lnTo>
                  <a:lnTo>
                    <a:pt x="262" y="76"/>
                  </a:lnTo>
                  <a:lnTo>
                    <a:pt x="272" y="76"/>
                  </a:lnTo>
                  <a:lnTo>
                    <a:pt x="285" y="76"/>
                  </a:lnTo>
                  <a:lnTo>
                    <a:pt x="294" y="76"/>
                  </a:lnTo>
                  <a:lnTo>
                    <a:pt x="308" y="76"/>
                  </a:lnTo>
                  <a:lnTo>
                    <a:pt x="317" y="78"/>
                  </a:lnTo>
                  <a:lnTo>
                    <a:pt x="331" y="79"/>
                  </a:lnTo>
                  <a:lnTo>
                    <a:pt x="338" y="79"/>
                  </a:lnTo>
                  <a:lnTo>
                    <a:pt x="348" y="79"/>
                  </a:lnTo>
                  <a:lnTo>
                    <a:pt x="359" y="79"/>
                  </a:lnTo>
                  <a:lnTo>
                    <a:pt x="369" y="81"/>
                  </a:lnTo>
                  <a:lnTo>
                    <a:pt x="378" y="81"/>
                  </a:lnTo>
                  <a:lnTo>
                    <a:pt x="388" y="81"/>
                  </a:lnTo>
                  <a:lnTo>
                    <a:pt x="397" y="81"/>
                  </a:lnTo>
                  <a:lnTo>
                    <a:pt x="407" y="83"/>
                  </a:lnTo>
                  <a:lnTo>
                    <a:pt x="416" y="83"/>
                  </a:lnTo>
                  <a:lnTo>
                    <a:pt x="426" y="83"/>
                  </a:lnTo>
                  <a:lnTo>
                    <a:pt x="435" y="85"/>
                  </a:lnTo>
                  <a:lnTo>
                    <a:pt x="447" y="87"/>
                  </a:lnTo>
                  <a:lnTo>
                    <a:pt x="458" y="87"/>
                  </a:lnTo>
                  <a:lnTo>
                    <a:pt x="469" y="89"/>
                  </a:lnTo>
                  <a:lnTo>
                    <a:pt x="481" y="91"/>
                  </a:lnTo>
                  <a:lnTo>
                    <a:pt x="492" y="93"/>
                  </a:lnTo>
                  <a:lnTo>
                    <a:pt x="502" y="93"/>
                  </a:lnTo>
                  <a:lnTo>
                    <a:pt x="511" y="93"/>
                  </a:lnTo>
                  <a:lnTo>
                    <a:pt x="521" y="95"/>
                  </a:lnTo>
                  <a:lnTo>
                    <a:pt x="532" y="97"/>
                  </a:lnTo>
                  <a:lnTo>
                    <a:pt x="542" y="97"/>
                  </a:lnTo>
                  <a:lnTo>
                    <a:pt x="553" y="98"/>
                  </a:lnTo>
                  <a:lnTo>
                    <a:pt x="563" y="100"/>
                  </a:lnTo>
                  <a:lnTo>
                    <a:pt x="574" y="102"/>
                  </a:lnTo>
                  <a:lnTo>
                    <a:pt x="583" y="102"/>
                  </a:lnTo>
                  <a:lnTo>
                    <a:pt x="595" y="104"/>
                  </a:lnTo>
                  <a:lnTo>
                    <a:pt x="604" y="104"/>
                  </a:lnTo>
                  <a:lnTo>
                    <a:pt x="616" y="108"/>
                  </a:lnTo>
                  <a:lnTo>
                    <a:pt x="625" y="110"/>
                  </a:lnTo>
                  <a:lnTo>
                    <a:pt x="637" y="112"/>
                  </a:lnTo>
                  <a:lnTo>
                    <a:pt x="646" y="114"/>
                  </a:lnTo>
                  <a:lnTo>
                    <a:pt x="658" y="116"/>
                  </a:lnTo>
                  <a:lnTo>
                    <a:pt x="667" y="116"/>
                  </a:lnTo>
                  <a:lnTo>
                    <a:pt x="677" y="119"/>
                  </a:lnTo>
                  <a:lnTo>
                    <a:pt x="686" y="119"/>
                  </a:lnTo>
                  <a:lnTo>
                    <a:pt x="696" y="123"/>
                  </a:lnTo>
                  <a:lnTo>
                    <a:pt x="705" y="125"/>
                  </a:lnTo>
                  <a:lnTo>
                    <a:pt x="715" y="127"/>
                  </a:lnTo>
                  <a:lnTo>
                    <a:pt x="724" y="129"/>
                  </a:lnTo>
                  <a:lnTo>
                    <a:pt x="736" y="133"/>
                  </a:lnTo>
                  <a:lnTo>
                    <a:pt x="751" y="136"/>
                  </a:lnTo>
                  <a:lnTo>
                    <a:pt x="768" y="142"/>
                  </a:lnTo>
                  <a:lnTo>
                    <a:pt x="783" y="148"/>
                  </a:lnTo>
                  <a:lnTo>
                    <a:pt x="802" y="154"/>
                  </a:lnTo>
                  <a:lnTo>
                    <a:pt x="813" y="159"/>
                  </a:lnTo>
                  <a:lnTo>
                    <a:pt x="829" y="165"/>
                  </a:lnTo>
                  <a:lnTo>
                    <a:pt x="840" y="171"/>
                  </a:lnTo>
                  <a:lnTo>
                    <a:pt x="853" y="178"/>
                  </a:lnTo>
                  <a:lnTo>
                    <a:pt x="863" y="184"/>
                  </a:lnTo>
                  <a:lnTo>
                    <a:pt x="874" y="192"/>
                  </a:lnTo>
                  <a:lnTo>
                    <a:pt x="882" y="199"/>
                  </a:lnTo>
                  <a:lnTo>
                    <a:pt x="891" y="209"/>
                  </a:lnTo>
                  <a:lnTo>
                    <a:pt x="893" y="214"/>
                  </a:lnTo>
                  <a:lnTo>
                    <a:pt x="897" y="222"/>
                  </a:lnTo>
                  <a:lnTo>
                    <a:pt x="897" y="232"/>
                  </a:lnTo>
                  <a:lnTo>
                    <a:pt x="899" y="241"/>
                  </a:lnTo>
                  <a:lnTo>
                    <a:pt x="897" y="251"/>
                  </a:lnTo>
                  <a:lnTo>
                    <a:pt x="895" y="260"/>
                  </a:lnTo>
                  <a:lnTo>
                    <a:pt x="891" y="271"/>
                  </a:lnTo>
                  <a:lnTo>
                    <a:pt x="888" y="285"/>
                  </a:lnTo>
                  <a:lnTo>
                    <a:pt x="880" y="294"/>
                  </a:lnTo>
                  <a:lnTo>
                    <a:pt x="874" y="308"/>
                  </a:lnTo>
                  <a:lnTo>
                    <a:pt x="867" y="319"/>
                  </a:lnTo>
                  <a:lnTo>
                    <a:pt x="857" y="332"/>
                  </a:lnTo>
                  <a:lnTo>
                    <a:pt x="848" y="344"/>
                  </a:lnTo>
                  <a:lnTo>
                    <a:pt x="838" y="357"/>
                  </a:lnTo>
                  <a:lnTo>
                    <a:pt x="829" y="370"/>
                  </a:lnTo>
                  <a:lnTo>
                    <a:pt x="819" y="384"/>
                  </a:lnTo>
                  <a:lnTo>
                    <a:pt x="806" y="393"/>
                  </a:lnTo>
                  <a:lnTo>
                    <a:pt x="794" y="405"/>
                  </a:lnTo>
                  <a:lnTo>
                    <a:pt x="781" y="416"/>
                  </a:lnTo>
                  <a:lnTo>
                    <a:pt x="770" y="427"/>
                  </a:lnTo>
                  <a:lnTo>
                    <a:pt x="758" y="435"/>
                  </a:lnTo>
                  <a:lnTo>
                    <a:pt x="747" y="444"/>
                  </a:lnTo>
                  <a:lnTo>
                    <a:pt x="734" y="454"/>
                  </a:lnTo>
                  <a:lnTo>
                    <a:pt x="722" y="463"/>
                  </a:lnTo>
                  <a:lnTo>
                    <a:pt x="707" y="471"/>
                  </a:lnTo>
                  <a:lnTo>
                    <a:pt x="696" y="477"/>
                  </a:lnTo>
                  <a:lnTo>
                    <a:pt x="682" y="482"/>
                  </a:lnTo>
                  <a:lnTo>
                    <a:pt x="673" y="488"/>
                  </a:lnTo>
                  <a:lnTo>
                    <a:pt x="661" y="492"/>
                  </a:lnTo>
                  <a:lnTo>
                    <a:pt x="650" y="496"/>
                  </a:lnTo>
                  <a:lnTo>
                    <a:pt x="640" y="498"/>
                  </a:lnTo>
                  <a:lnTo>
                    <a:pt x="633" y="500"/>
                  </a:lnTo>
                  <a:lnTo>
                    <a:pt x="659" y="595"/>
                  </a:lnTo>
                  <a:lnTo>
                    <a:pt x="669" y="587"/>
                  </a:lnTo>
                  <a:lnTo>
                    <a:pt x="682" y="581"/>
                  </a:lnTo>
                  <a:lnTo>
                    <a:pt x="697" y="574"/>
                  </a:lnTo>
                  <a:lnTo>
                    <a:pt x="713" y="564"/>
                  </a:lnTo>
                  <a:lnTo>
                    <a:pt x="726" y="555"/>
                  </a:lnTo>
                  <a:lnTo>
                    <a:pt x="741" y="545"/>
                  </a:lnTo>
                  <a:lnTo>
                    <a:pt x="747" y="540"/>
                  </a:lnTo>
                  <a:lnTo>
                    <a:pt x="758" y="534"/>
                  </a:lnTo>
                  <a:lnTo>
                    <a:pt x="764" y="528"/>
                  </a:lnTo>
                  <a:lnTo>
                    <a:pt x="774" y="524"/>
                  </a:lnTo>
                  <a:lnTo>
                    <a:pt x="779" y="517"/>
                  </a:lnTo>
                  <a:lnTo>
                    <a:pt x="789" y="511"/>
                  </a:lnTo>
                  <a:lnTo>
                    <a:pt x="796" y="503"/>
                  </a:lnTo>
                  <a:lnTo>
                    <a:pt x="804" y="498"/>
                  </a:lnTo>
                  <a:lnTo>
                    <a:pt x="813" y="490"/>
                  </a:lnTo>
                  <a:lnTo>
                    <a:pt x="821" y="484"/>
                  </a:lnTo>
                  <a:lnTo>
                    <a:pt x="829" y="477"/>
                  </a:lnTo>
                  <a:lnTo>
                    <a:pt x="836" y="471"/>
                  </a:lnTo>
                  <a:lnTo>
                    <a:pt x="844" y="463"/>
                  </a:lnTo>
                  <a:lnTo>
                    <a:pt x="851" y="458"/>
                  </a:lnTo>
                  <a:lnTo>
                    <a:pt x="859" y="450"/>
                  </a:lnTo>
                  <a:lnTo>
                    <a:pt x="869" y="443"/>
                  </a:lnTo>
                  <a:lnTo>
                    <a:pt x="874" y="435"/>
                  </a:lnTo>
                  <a:lnTo>
                    <a:pt x="882" y="427"/>
                  </a:lnTo>
                  <a:lnTo>
                    <a:pt x="889" y="420"/>
                  </a:lnTo>
                  <a:lnTo>
                    <a:pt x="897" y="414"/>
                  </a:lnTo>
                  <a:lnTo>
                    <a:pt x="901" y="405"/>
                  </a:lnTo>
                  <a:lnTo>
                    <a:pt x="909" y="395"/>
                  </a:lnTo>
                  <a:lnTo>
                    <a:pt x="914" y="387"/>
                  </a:lnTo>
                  <a:lnTo>
                    <a:pt x="922" y="382"/>
                  </a:lnTo>
                  <a:lnTo>
                    <a:pt x="926" y="372"/>
                  </a:lnTo>
                  <a:lnTo>
                    <a:pt x="933" y="363"/>
                  </a:lnTo>
                  <a:lnTo>
                    <a:pt x="937" y="355"/>
                  </a:lnTo>
                  <a:lnTo>
                    <a:pt x="945" y="349"/>
                  </a:lnTo>
                  <a:lnTo>
                    <a:pt x="947" y="338"/>
                  </a:lnTo>
                  <a:lnTo>
                    <a:pt x="952" y="330"/>
                  </a:lnTo>
                  <a:lnTo>
                    <a:pt x="956" y="323"/>
                  </a:lnTo>
                  <a:lnTo>
                    <a:pt x="960" y="315"/>
                  </a:lnTo>
                  <a:lnTo>
                    <a:pt x="967" y="298"/>
                  </a:lnTo>
                  <a:lnTo>
                    <a:pt x="973" y="281"/>
                  </a:lnTo>
                  <a:lnTo>
                    <a:pt x="975" y="264"/>
                  </a:lnTo>
                  <a:lnTo>
                    <a:pt x="977" y="249"/>
                  </a:lnTo>
                  <a:lnTo>
                    <a:pt x="977" y="232"/>
                  </a:lnTo>
                  <a:lnTo>
                    <a:pt x="975" y="214"/>
                  </a:lnTo>
                  <a:lnTo>
                    <a:pt x="969" y="199"/>
                  </a:lnTo>
                  <a:lnTo>
                    <a:pt x="966" y="184"/>
                  </a:lnTo>
                  <a:lnTo>
                    <a:pt x="956" y="171"/>
                  </a:lnTo>
                  <a:lnTo>
                    <a:pt x="947"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4298" name="Group 40"/>
            <p:cNvGrpSpPr>
              <a:grpSpLocks/>
            </p:cNvGrpSpPr>
            <p:nvPr/>
          </p:nvGrpSpPr>
          <p:grpSpPr bwMode="auto">
            <a:xfrm>
              <a:off x="2784" y="384"/>
              <a:ext cx="1152" cy="2928"/>
              <a:chOff x="-2153" y="720"/>
              <a:chExt cx="477" cy="1238"/>
            </a:xfrm>
          </p:grpSpPr>
          <p:sp>
            <p:nvSpPr>
              <p:cNvPr id="54303" name="Freeform 41"/>
              <p:cNvSpPr>
                <a:spLocks/>
              </p:cNvSpPr>
              <p:nvPr/>
            </p:nvSpPr>
            <p:spPr bwMode="auto">
              <a:xfrm>
                <a:off x="-2153" y="740"/>
                <a:ext cx="477" cy="1218"/>
              </a:xfrm>
              <a:custGeom>
                <a:avLst/>
                <a:gdLst>
                  <a:gd name="T0" fmla="*/ 31 w 929"/>
                  <a:gd name="T1" fmla="*/ 30 h 2210"/>
                  <a:gd name="T2" fmla="*/ 28 w 929"/>
                  <a:gd name="T3" fmla="*/ 30 h 2210"/>
                  <a:gd name="T4" fmla="*/ 27 w 929"/>
                  <a:gd name="T5" fmla="*/ 32 h 2210"/>
                  <a:gd name="T6" fmla="*/ 25 w 929"/>
                  <a:gd name="T7" fmla="*/ 32 h 2210"/>
                  <a:gd name="T8" fmla="*/ 18 w 929"/>
                  <a:gd name="T9" fmla="*/ 31 h 2210"/>
                  <a:gd name="T10" fmla="*/ 16 w 929"/>
                  <a:gd name="T11" fmla="*/ 29 h 2210"/>
                  <a:gd name="T12" fmla="*/ 14 w 929"/>
                  <a:gd name="T13" fmla="*/ 25 h 2210"/>
                  <a:gd name="T14" fmla="*/ 12 w 929"/>
                  <a:gd name="T15" fmla="*/ 20 h 2210"/>
                  <a:gd name="T16" fmla="*/ 9 w 929"/>
                  <a:gd name="T17" fmla="*/ 18 h 2210"/>
                  <a:gd name="T18" fmla="*/ 11 w 929"/>
                  <a:gd name="T19" fmla="*/ 17 h 2210"/>
                  <a:gd name="T20" fmla="*/ 12 w 929"/>
                  <a:gd name="T21" fmla="*/ 16 h 2210"/>
                  <a:gd name="T22" fmla="*/ 12 w 929"/>
                  <a:gd name="T23" fmla="*/ 14 h 2210"/>
                  <a:gd name="T24" fmla="*/ 14 w 929"/>
                  <a:gd name="T25" fmla="*/ 13 h 2210"/>
                  <a:gd name="T26" fmla="*/ 14 w 929"/>
                  <a:gd name="T27" fmla="*/ 9 h 2210"/>
                  <a:gd name="T28" fmla="*/ 17 w 929"/>
                  <a:gd name="T29" fmla="*/ 10 h 2210"/>
                  <a:gd name="T30" fmla="*/ 15 w 929"/>
                  <a:gd name="T31" fmla="*/ 7 h 2210"/>
                  <a:gd name="T32" fmla="*/ 15 w 929"/>
                  <a:gd name="T33" fmla="*/ 5 h 2210"/>
                  <a:gd name="T34" fmla="*/ 14 w 929"/>
                  <a:gd name="T35" fmla="*/ 2 h 2210"/>
                  <a:gd name="T36" fmla="*/ 11 w 929"/>
                  <a:gd name="T37" fmla="*/ 0 h 2210"/>
                  <a:gd name="T38" fmla="*/ 7 w 929"/>
                  <a:gd name="T39" fmla="*/ 4 h 2210"/>
                  <a:gd name="T40" fmla="*/ 4 w 929"/>
                  <a:gd name="T41" fmla="*/ 15 h 2210"/>
                  <a:gd name="T42" fmla="*/ 2 w 929"/>
                  <a:gd name="T43" fmla="*/ 21 h 2210"/>
                  <a:gd name="T44" fmla="*/ 2 w 929"/>
                  <a:gd name="T45" fmla="*/ 35 h 2210"/>
                  <a:gd name="T46" fmla="*/ 4 w 929"/>
                  <a:gd name="T47" fmla="*/ 47 h 2210"/>
                  <a:gd name="T48" fmla="*/ 5 w 929"/>
                  <a:gd name="T49" fmla="*/ 52 h 2210"/>
                  <a:gd name="T50" fmla="*/ 4 w 929"/>
                  <a:gd name="T51" fmla="*/ 61 h 2210"/>
                  <a:gd name="T52" fmla="*/ 5 w 929"/>
                  <a:gd name="T53" fmla="*/ 74 h 2210"/>
                  <a:gd name="T54" fmla="*/ 4 w 929"/>
                  <a:gd name="T55" fmla="*/ 82 h 2210"/>
                  <a:gd name="T56" fmla="*/ 3 w 929"/>
                  <a:gd name="T57" fmla="*/ 110 h 2210"/>
                  <a:gd name="T58" fmla="*/ 8 w 929"/>
                  <a:gd name="T59" fmla="*/ 109 h 2210"/>
                  <a:gd name="T60" fmla="*/ 15 w 929"/>
                  <a:gd name="T61" fmla="*/ 112 h 2210"/>
                  <a:gd name="T62" fmla="*/ 23 w 929"/>
                  <a:gd name="T63" fmla="*/ 112 h 2210"/>
                  <a:gd name="T64" fmla="*/ 24 w 929"/>
                  <a:gd name="T65" fmla="*/ 108 h 2210"/>
                  <a:gd name="T66" fmla="*/ 22 w 929"/>
                  <a:gd name="T67" fmla="*/ 106 h 2210"/>
                  <a:gd name="T68" fmla="*/ 19 w 929"/>
                  <a:gd name="T69" fmla="*/ 105 h 2210"/>
                  <a:gd name="T70" fmla="*/ 18 w 929"/>
                  <a:gd name="T71" fmla="*/ 100 h 2210"/>
                  <a:gd name="T72" fmla="*/ 17 w 929"/>
                  <a:gd name="T73" fmla="*/ 95 h 2210"/>
                  <a:gd name="T74" fmla="*/ 18 w 929"/>
                  <a:gd name="T75" fmla="*/ 87 h 2210"/>
                  <a:gd name="T76" fmla="*/ 18 w 929"/>
                  <a:gd name="T77" fmla="*/ 69 h 2210"/>
                  <a:gd name="T78" fmla="*/ 17 w 929"/>
                  <a:gd name="T79" fmla="*/ 58 h 2210"/>
                  <a:gd name="T80" fmla="*/ 17 w 929"/>
                  <a:gd name="T81" fmla="*/ 52 h 2210"/>
                  <a:gd name="T82" fmla="*/ 16 w 929"/>
                  <a:gd name="T83" fmla="*/ 46 h 2210"/>
                  <a:gd name="T84" fmla="*/ 19 w 929"/>
                  <a:gd name="T85" fmla="*/ 42 h 2210"/>
                  <a:gd name="T86" fmla="*/ 24 w 929"/>
                  <a:gd name="T87" fmla="*/ 44 h 2210"/>
                  <a:gd name="T88" fmla="*/ 26 w 929"/>
                  <a:gd name="T89" fmla="*/ 44 h 2210"/>
                  <a:gd name="T90" fmla="*/ 27 w 929"/>
                  <a:gd name="T91" fmla="*/ 45 h 2210"/>
                  <a:gd name="T92" fmla="*/ 28 w 929"/>
                  <a:gd name="T93" fmla="*/ 44 h 2210"/>
                  <a:gd name="T94" fmla="*/ 27 w 929"/>
                  <a:gd name="T95" fmla="*/ 42 h 2210"/>
                  <a:gd name="T96" fmla="*/ 26 w 929"/>
                  <a:gd name="T97" fmla="*/ 41 h 2210"/>
                  <a:gd name="T98" fmla="*/ 27 w 929"/>
                  <a:gd name="T99" fmla="*/ 41 h 2210"/>
                  <a:gd name="T100" fmla="*/ 29 w 929"/>
                  <a:gd name="T101" fmla="*/ 44 h 2210"/>
                  <a:gd name="T102" fmla="*/ 28 w 929"/>
                  <a:gd name="T103" fmla="*/ 40 h 2210"/>
                  <a:gd name="T104" fmla="*/ 27 w 929"/>
                  <a:gd name="T105" fmla="*/ 39 h 2210"/>
                  <a:gd name="T106" fmla="*/ 25 w 929"/>
                  <a:gd name="T107" fmla="*/ 38 h 2210"/>
                  <a:gd name="T108" fmla="*/ 23 w 929"/>
                  <a:gd name="T109" fmla="*/ 39 h 2210"/>
                  <a:gd name="T110" fmla="*/ 21 w 929"/>
                  <a:gd name="T111" fmla="*/ 39 h 2210"/>
                  <a:gd name="T112" fmla="*/ 18 w 929"/>
                  <a:gd name="T113" fmla="*/ 38 h 2210"/>
                  <a:gd name="T114" fmla="*/ 23 w 929"/>
                  <a:gd name="T115" fmla="*/ 37 h 2210"/>
                  <a:gd name="T116" fmla="*/ 27 w 929"/>
                  <a:gd name="T117" fmla="*/ 36 h 2210"/>
                  <a:gd name="T118" fmla="*/ 30 w 929"/>
                  <a:gd name="T119" fmla="*/ 36 h 2210"/>
                  <a:gd name="T120" fmla="*/ 31 w 929"/>
                  <a:gd name="T121" fmla="*/ 35 h 2210"/>
                  <a:gd name="T122" fmla="*/ 33 w 929"/>
                  <a:gd name="T123" fmla="*/ 36 h 2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29" h="2210">
                    <a:moveTo>
                      <a:pt x="923" y="615"/>
                    </a:moveTo>
                    <a:lnTo>
                      <a:pt x="917" y="608"/>
                    </a:lnTo>
                    <a:lnTo>
                      <a:pt x="909" y="604"/>
                    </a:lnTo>
                    <a:lnTo>
                      <a:pt x="901" y="599"/>
                    </a:lnTo>
                    <a:lnTo>
                      <a:pt x="891" y="594"/>
                    </a:lnTo>
                    <a:lnTo>
                      <a:pt x="881" y="591"/>
                    </a:lnTo>
                    <a:lnTo>
                      <a:pt x="868" y="589"/>
                    </a:lnTo>
                    <a:lnTo>
                      <a:pt x="854" y="584"/>
                    </a:lnTo>
                    <a:lnTo>
                      <a:pt x="840" y="580"/>
                    </a:lnTo>
                    <a:lnTo>
                      <a:pt x="836" y="579"/>
                    </a:lnTo>
                    <a:lnTo>
                      <a:pt x="831" y="579"/>
                    </a:lnTo>
                    <a:lnTo>
                      <a:pt x="825" y="580"/>
                    </a:lnTo>
                    <a:lnTo>
                      <a:pt x="819" y="583"/>
                    </a:lnTo>
                    <a:lnTo>
                      <a:pt x="814" y="585"/>
                    </a:lnTo>
                    <a:lnTo>
                      <a:pt x="808" y="589"/>
                    </a:lnTo>
                    <a:lnTo>
                      <a:pt x="801" y="593"/>
                    </a:lnTo>
                    <a:lnTo>
                      <a:pt x="795" y="599"/>
                    </a:lnTo>
                    <a:lnTo>
                      <a:pt x="789" y="605"/>
                    </a:lnTo>
                    <a:lnTo>
                      <a:pt x="785" y="609"/>
                    </a:lnTo>
                    <a:lnTo>
                      <a:pt x="781" y="614"/>
                    </a:lnTo>
                    <a:lnTo>
                      <a:pt x="777" y="619"/>
                    </a:lnTo>
                    <a:lnTo>
                      <a:pt x="773" y="622"/>
                    </a:lnTo>
                    <a:lnTo>
                      <a:pt x="769" y="625"/>
                    </a:lnTo>
                    <a:lnTo>
                      <a:pt x="762" y="628"/>
                    </a:lnTo>
                    <a:lnTo>
                      <a:pt x="755" y="631"/>
                    </a:lnTo>
                    <a:lnTo>
                      <a:pt x="748" y="633"/>
                    </a:lnTo>
                    <a:lnTo>
                      <a:pt x="741" y="635"/>
                    </a:lnTo>
                    <a:lnTo>
                      <a:pt x="734" y="636"/>
                    </a:lnTo>
                    <a:lnTo>
                      <a:pt x="727" y="636"/>
                    </a:lnTo>
                    <a:lnTo>
                      <a:pt x="718" y="635"/>
                    </a:lnTo>
                    <a:lnTo>
                      <a:pt x="707" y="633"/>
                    </a:lnTo>
                    <a:lnTo>
                      <a:pt x="690" y="631"/>
                    </a:lnTo>
                    <a:lnTo>
                      <a:pt x="671" y="630"/>
                    </a:lnTo>
                    <a:lnTo>
                      <a:pt x="654" y="629"/>
                    </a:lnTo>
                    <a:lnTo>
                      <a:pt x="634" y="625"/>
                    </a:lnTo>
                    <a:lnTo>
                      <a:pt x="612" y="622"/>
                    </a:lnTo>
                    <a:lnTo>
                      <a:pt x="589" y="617"/>
                    </a:lnTo>
                    <a:lnTo>
                      <a:pt x="566" y="613"/>
                    </a:lnTo>
                    <a:lnTo>
                      <a:pt x="542" y="609"/>
                    </a:lnTo>
                    <a:lnTo>
                      <a:pt x="518" y="605"/>
                    </a:lnTo>
                    <a:lnTo>
                      <a:pt x="495" y="601"/>
                    </a:lnTo>
                    <a:lnTo>
                      <a:pt x="482" y="599"/>
                    </a:lnTo>
                    <a:lnTo>
                      <a:pt x="472" y="595"/>
                    </a:lnTo>
                    <a:lnTo>
                      <a:pt x="462" y="592"/>
                    </a:lnTo>
                    <a:lnTo>
                      <a:pt x="455" y="587"/>
                    </a:lnTo>
                    <a:lnTo>
                      <a:pt x="450" y="584"/>
                    </a:lnTo>
                    <a:lnTo>
                      <a:pt x="446" y="580"/>
                    </a:lnTo>
                    <a:lnTo>
                      <a:pt x="444" y="578"/>
                    </a:lnTo>
                    <a:lnTo>
                      <a:pt x="443" y="577"/>
                    </a:lnTo>
                    <a:lnTo>
                      <a:pt x="442" y="575"/>
                    </a:lnTo>
                    <a:lnTo>
                      <a:pt x="437" y="568"/>
                    </a:lnTo>
                    <a:lnTo>
                      <a:pt x="431" y="556"/>
                    </a:lnTo>
                    <a:lnTo>
                      <a:pt x="423" y="542"/>
                    </a:lnTo>
                    <a:lnTo>
                      <a:pt x="414" y="525"/>
                    </a:lnTo>
                    <a:lnTo>
                      <a:pt x="404" y="507"/>
                    </a:lnTo>
                    <a:lnTo>
                      <a:pt x="392" y="487"/>
                    </a:lnTo>
                    <a:lnTo>
                      <a:pt x="382" y="468"/>
                    </a:lnTo>
                    <a:lnTo>
                      <a:pt x="372" y="449"/>
                    </a:lnTo>
                    <a:lnTo>
                      <a:pt x="363" y="433"/>
                    </a:lnTo>
                    <a:lnTo>
                      <a:pt x="356" y="420"/>
                    </a:lnTo>
                    <a:lnTo>
                      <a:pt x="348" y="410"/>
                    </a:lnTo>
                    <a:lnTo>
                      <a:pt x="341" y="401"/>
                    </a:lnTo>
                    <a:lnTo>
                      <a:pt x="332" y="394"/>
                    </a:lnTo>
                    <a:lnTo>
                      <a:pt x="323" y="389"/>
                    </a:lnTo>
                    <a:lnTo>
                      <a:pt x="313" y="385"/>
                    </a:lnTo>
                    <a:lnTo>
                      <a:pt x="308" y="382"/>
                    </a:lnTo>
                    <a:lnTo>
                      <a:pt x="301" y="379"/>
                    </a:lnTo>
                    <a:lnTo>
                      <a:pt x="293" y="373"/>
                    </a:lnTo>
                    <a:lnTo>
                      <a:pt x="285" y="367"/>
                    </a:lnTo>
                    <a:lnTo>
                      <a:pt x="277" y="362"/>
                    </a:lnTo>
                    <a:lnTo>
                      <a:pt x="270" y="356"/>
                    </a:lnTo>
                    <a:lnTo>
                      <a:pt x="265" y="352"/>
                    </a:lnTo>
                    <a:lnTo>
                      <a:pt x="264" y="351"/>
                    </a:lnTo>
                    <a:lnTo>
                      <a:pt x="265" y="345"/>
                    </a:lnTo>
                    <a:lnTo>
                      <a:pt x="269" y="334"/>
                    </a:lnTo>
                    <a:lnTo>
                      <a:pt x="273" y="324"/>
                    </a:lnTo>
                    <a:lnTo>
                      <a:pt x="278" y="321"/>
                    </a:lnTo>
                    <a:lnTo>
                      <a:pt x="286" y="326"/>
                    </a:lnTo>
                    <a:lnTo>
                      <a:pt x="298" y="332"/>
                    </a:lnTo>
                    <a:lnTo>
                      <a:pt x="307" y="336"/>
                    </a:lnTo>
                    <a:lnTo>
                      <a:pt x="311" y="337"/>
                    </a:lnTo>
                    <a:lnTo>
                      <a:pt x="314" y="336"/>
                    </a:lnTo>
                    <a:lnTo>
                      <a:pt x="317" y="334"/>
                    </a:lnTo>
                    <a:lnTo>
                      <a:pt x="323" y="332"/>
                    </a:lnTo>
                    <a:lnTo>
                      <a:pt x="329" y="327"/>
                    </a:lnTo>
                    <a:lnTo>
                      <a:pt x="332" y="321"/>
                    </a:lnTo>
                    <a:lnTo>
                      <a:pt x="333" y="316"/>
                    </a:lnTo>
                    <a:lnTo>
                      <a:pt x="334" y="310"/>
                    </a:lnTo>
                    <a:lnTo>
                      <a:pt x="334" y="307"/>
                    </a:lnTo>
                    <a:lnTo>
                      <a:pt x="336" y="306"/>
                    </a:lnTo>
                    <a:lnTo>
                      <a:pt x="340" y="305"/>
                    </a:lnTo>
                    <a:lnTo>
                      <a:pt x="346" y="302"/>
                    </a:lnTo>
                    <a:lnTo>
                      <a:pt x="351" y="299"/>
                    </a:lnTo>
                    <a:lnTo>
                      <a:pt x="353" y="295"/>
                    </a:lnTo>
                    <a:lnTo>
                      <a:pt x="352" y="288"/>
                    </a:lnTo>
                    <a:lnTo>
                      <a:pt x="349" y="281"/>
                    </a:lnTo>
                    <a:lnTo>
                      <a:pt x="348" y="279"/>
                    </a:lnTo>
                    <a:lnTo>
                      <a:pt x="362" y="277"/>
                    </a:lnTo>
                    <a:lnTo>
                      <a:pt x="368" y="253"/>
                    </a:lnTo>
                    <a:lnTo>
                      <a:pt x="371" y="254"/>
                    </a:lnTo>
                    <a:lnTo>
                      <a:pt x="378" y="257"/>
                    </a:lnTo>
                    <a:lnTo>
                      <a:pt x="386" y="260"/>
                    </a:lnTo>
                    <a:lnTo>
                      <a:pt x="392" y="261"/>
                    </a:lnTo>
                    <a:lnTo>
                      <a:pt x="397" y="257"/>
                    </a:lnTo>
                    <a:lnTo>
                      <a:pt x="397" y="249"/>
                    </a:lnTo>
                    <a:lnTo>
                      <a:pt x="395" y="241"/>
                    </a:lnTo>
                    <a:lnTo>
                      <a:pt x="394" y="237"/>
                    </a:lnTo>
                    <a:lnTo>
                      <a:pt x="380" y="197"/>
                    </a:lnTo>
                    <a:lnTo>
                      <a:pt x="398" y="185"/>
                    </a:lnTo>
                    <a:lnTo>
                      <a:pt x="400" y="165"/>
                    </a:lnTo>
                    <a:lnTo>
                      <a:pt x="404" y="166"/>
                    </a:lnTo>
                    <a:lnTo>
                      <a:pt x="410" y="170"/>
                    </a:lnTo>
                    <a:lnTo>
                      <a:pt x="422" y="176"/>
                    </a:lnTo>
                    <a:lnTo>
                      <a:pt x="435" y="183"/>
                    </a:lnTo>
                    <a:lnTo>
                      <a:pt x="448" y="190"/>
                    </a:lnTo>
                    <a:lnTo>
                      <a:pt x="461" y="196"/>
                    </a:lnTo>
                    <a:lnTo>
                      <a:pt x="472" y="199"/>
                    </a:lnTo>
                    <a:lnTo>
                      <a:pt x="477" y="200"/>
                    </a:lnTo>
                    <a:lnTo>
                      <a:pt x="482" y="198"/>
                    </a:lnTo>
                    <a:lnTo>
                      <a:pt x="478" y="195"/>
                    </a:lnTo>
                    <a:lnTo>
                      <a:pt x="469" y="188"/>
                    </a:lnTo>
                    <a:lnTo>
                      <a:pt x="455" y="177"/>
                    </a:lnTo>
                    <a:lnTo>
                      <a:pt x="451" y="174"/>
                    </a:lnTo>
                    <a:lnTo>
                      <a:pt x="445" y="168"/>
                    </a:lnTo>
                    <a:lnTo>
                      <a:pt x="438" y="160"/>
                    </a:lnTo>
                    <a:lnTo>
                      <a:pt x="430" y="153"/>
                    </a:lnTo>
                    <a:lnTo>
                      <a:pt x="422" y="145"/>
                    </a:lnTo>
                    <a:lnTo>
                      <a:pt x="416" y="138"/>
                    </a:lnTo>
                    <a:lnTo>
                      <a:pt x="412" y="133"/>
                    </a:lnTo>
                    <a:lnTo>
                      <a:pt x="410" y="132"/>
                    </a:lnTo>
                    <a:lnTo>
                      <a:pt x="413" y="131"/>
                    </a:lnTo>
                    <a:lnTo>
                      <a:pt x="417" y="127"/>
                    </a:lnTo>
                    <a:lnTo>
                      <a:pt x="421" y="121"/>
                    </a:lnTo>
                    <a:lnTo>
                      <a:pt x="421" y="114"/>
                    </a:lnTo>
                    <a:lnTo>
                      <a:pt x="419" y="108"/>
                    </a:lnTo>
                    <a:lnTo>
                      <a:pt x="417" y="101"/>
                    </a:lnTo>
                    <a:lnTo>
                      <a:pt x="420" y="94"/>
                    </a:lnTo>
                    <a:lnTo>
                      <a:pt x="427" y="83"/>
                    </a:lnTo>
                    <a:lnTo>
                      <a:pt x="429" y="70"/>
                    </a:lnTo>
                    <a:lnTo>
                      <a:pt x="422" y="59"/>
                    </a:lnTo>
                    <a:lnTo>
                      <a:pt x="413" y="52"/>
                    </a:lnTo>
                    <a:lnTo>
                      <a:pt x="408" y="49"/>
                    </a:lnTo>
                    <a:lnTo>
                      <a:pt x="407" y="48"/>
                    </a:lnTo>
                    <a:lnTo>
                      <a:pt x="402" y="46"/>
                    </a:lnTo>
                    <a:lnTo>
                      <a:pt x="395" y="41"/>
                    </a:lnTo>
                    <a:lnTo>
                      <a:pt x="386" y="36"/>
                    </a:lnTo>
                    <a:lnTo>
                      <a:pt x="375" y="30"/>
                    </a:lnTo>
                    <a:lnTo>
                      <a:pt x="362" y="22"/>
                    </a:lnTo>
                    <a:lnTo>
                      <a:pt x="346" y="15"/>
                    </a:lnTo>
                    <a:lnTo>
                      <a:pt x="330" y="7"/>
                    </a:lnTo>
                    <a:lnTo>
                      <a:pt x="311" y="1"/>
                    </a:lnTo>
                    <a:lnTo>
                      <a:pt x="291" y="0"/>
                    </a:lnTo>
                    <a:lnTo>
                      <a:pt x="271" y="2"/>
                    </a:lnTo>
                    <a:lnTo>
                      <a:pt x="253" y="6"/>
                    </a:lnTo>
                    <a:lnTo>
                      <a:pt x="235" y="10"/>
                    </a:lnTo>
                    <a:lnTo>
                      <a:pt x="221" y="15"/>
                    </a:lnTo>
                    <a:lnTo>
                      <a:pt x="213" y="18"/>
                    </a:lnTo>
                    <a:lnTo>
                      <a:pt x="210" y="19"/>
                    </a:lnTo>
                    <a:lnTo>
                      <a:pt x="186" y="67"/>
                    </a:lnTo>
                    <a:lnTo>
                      <a:pt x="181" y="80"/>
                    </a:lnTo>
                    <a:lnTo>
                      <a:pt x="170" y="114"/>
                    </a:lnTo>
                    <a:lnTo>
                      <a:pt x="159" y="158"/>
                    </a:lnTo>
                    <a:lnTo>
                      <a:pt x="154" y="201"/>
                    </a:lnTo>
                    <a:lnTo>
                      <a:pt x="150" y="222"/>
                    </a:lnTo>
                    <a:lnTo>
                      <a:pt x="143" y="243"/>
                    </a:lnTo>
                    <a:lnTo>
                      <a:pt x="132" y="265"/>
                    </a:lnTo>
                    <a:lnTo>
                      <a:pt x="119" y="284"/>
                    </a:lnTo>
                    <a:lnTo>
                      <a:pt x="106" y="303"/>
                    </a:lnTo>
                    <a:lnTo>
                      <a:pt x="95" y="317"/>
                    </a:lnTo>
                    <a:lnTo>
                      <a:pt x="88" y="326"/>
                    </a:lnTo>
                    <a:lnTo>
                      <a:pt x="84" y="329"/>
                    </a:lnTo>
                    <a:lnTo>
                      <a:pt x="81" y="334"/>
                    </a:lnTo>
                    <a:lnTo>
                      <a:pt x="73" y="347"/>
                    </a:lnTo>
                    <a:lnTo>
                      <a:pt x="61" y="365"/>
                    </a:lnTo>
                    <a:lnTo>
                      <a:pt x="48" y="388"/>
                    </a:lnTo>
                    <a:lnTo>
                      <a:pt x="33" y="413"/>
                    </a:lnTo>
                    <a:lnTo>
                      <a:pt x="19" y="440"/>
                    </a:lnTo>
                    <a:lnTo>
                      <a:pt x="8" y="465"/>
                    </a:lnTo>
                    <a:lnTo>
                      <a:pt x="3" y="487"/>
                    </a:lnTo>
                    <a:lnTo>
                      <a:pt x="0" y="523"/>
                    </a:lnTo>
                    <a:lnTo>
                      <a:pt x="5" y="562"/>
                    </a:lnTo>
                    <a:lnTo>
                      <a:pt x="13" y="602"/>
                    </a:lnTo>
                    <a:lnTo>
                      <a:pt x="24" y="643"/>
                    </a:lnTo>
                    <a:lnTo>
                      <a:pt x="37" y="682"/>
                    </a:lnTo>
                    <a:lnTo>
                      <a:pt x="50" y="719"/>
                    </a:lnTo>
                    <a:lnTo>
                      <a:pt x="61" y="750"/>
                    </a:lnTo>
                    <a:lnTo>
                      <a:pt x="71" y="776"/>
                    </a:lnTo>
                    <a:lnTo>
                      <a:pt x="76" y="803"/>
                    </a:lnTo>
                    <a:lnTo>
                      <a:pt x="82" y="836"/>
                    </a:lnTo>
                    <a:lnTo>
                      <a:pt x="88" y="871"/>
                    </a:lnTo>
                    <a:lnTo>
                      <a:pt x="96" y="903"/>
                    </a:lnTo>
                    <a:lnTo>
                      <a:pt x="104" y="932"/>
                    </a:lnTo>
                    <a:lnTo>
                      <a:pt x="115" y="950"/>
                    </a:lnTo>
                    <a:lnTo>
                      <a:pt x="132" y="957"/>
                    </a:lnTo>
                    <a:lnTo>
                      <a:pt x="151" y="949"/>
                    </a:lnTo>
                    <a:lnTo>
                      <a:pt x="157" y="947"/>
                    </a:lnTo>
                    <a:lnTo>
                      <a:pt x="157" y="955"/>
                    </a:lnTo>
                    <a:lnTo>
                      <a:pt x="151" y="971"/>
                    </a:lnTo>
                    <a:lnTo>
                      <a:pt x="142" y="992"/>
                    </a:lnTo>
                    <a:lnTo>
                      <a:pt x="130" y="1016"/>
                    </a:lnTo>
                    <a:lnTo>
                      <a:pt x="120" y="1040"/>
                    </a:lnTo>
                    <a:lnTo>
                      <a:pt x="112" y="1063"/>
                    </a:lnTo>
                    <a:lnTo>
                      <a:pt x="107" y="1082"/>
                    </a:lnTo>
                    <a:lnTo>
                      <a:pt x="106" y="1099"/>
                    </a:lnTo>
                    <a:lnTo>
                      <a:pt x="107" y="1120"/>
                    </a:lnTo>
                    <a:lnTo>
                      <a:pt x="111" y="1143"/>
                    </a:lnTo>
                    <a:lnTo>
                      <a:pt x="115" y="1168"/>
                    </a:lnTo>
                    <a:lnTo>
                      <a:pt x="122" y="1196"/>
                    </a:lnTo>
                    <a:lnTo>
                      <a:pt x="132" y="1223"/>
                    </a:lnTo>
                    <a:lnTo>
                      <a:pt x="142" y="1252"/>
                    </a:lnTo>
                    <a:lnTo>
                      <a:pt x="156" y="1280"/>
                    </a:lnTo>
                    <a:lnTo>
                      <a:pt x="156" y="1286"/>
                    </a:lnTo>
                    <a:lnTo>
                      <a:pt x="159" y="1317"/>
                    </a:lnTo>
                    <a:lnTo>
                      <a:pt x="158" y="1374"/>
                    </a:lnTo>
                    <a:lnTo>
                      <a:pt x="144" y="1455"/>
                    </a:lnTo>
                    <a:lnTo>
                      <a:pt x="142" y="1465"/>
                    </a:lnTo>
                    <a:lnTo>
                      <a:pt x="140" y="1479"/>
                    </a:lnTo>
                    <a:lnTo>
                      <a:pt x="136" y="1494"/>
                    </a:lnTo>
                    <a:lnTo>
                      <a:pt x="133" y="1511"/>
                    </a:lnTo>
                    <a:lnTo>
                      <a:pt x="127" y="1529"/>
                    </a:lnTo>
                    <a:lnTo>
                      <a:pt x="121" y="1548"/>
                    </a:lnTo>
                    <a:lnTo>
                      <a:pt x="113" y="1567"/>
                    </a:lnTo>
                    <a:lnTo>
                      <a:pt x="104" y="1586"/>
                    </a:lnTo>
                    <a:lnTo>
                      <a:pt x="94" y="1621"/>
                    </a:lnTo>
                    <a:lnTo>
                      <a:pt x="86" y="1680"/>
                    </a:lnTo>
                    <a:lnTo>
                      <a:pt x="79" y="1754"/>
                    </a:lnTo>
                    <a:lnTo>
                      <a:pt x="74" y="1836"/>
                    </a:lnTo>
                    <a:lnTo>
                      <a:pt x="69" y="1915"/>
                    </a:lnTo>
                    <a:lnTo>
                      <a:pt x="67" y="1983"/>
                    </a:lnTo>
                    <a:lnTo>
                      <a:pt x="65" y="2030"/>
                    </a:lnTo>
                    <a:lnTo>
                      <a:pt x="65" y="2047"/>
                    </a:lnTo>
                    <a:lnTo>
                      <a:pt x="71" y="2169"/>
                    </a:lnTo>
                    <a:lnTo>
                      <a:pt x="175" y="2170"/>
                    </a:lnTo>
                    <a:lnTo>
                      <a:pt x="183" y="2152"/>
                    </a:lnTo>
                    <a:lnTo>
                      <a:pt x="185" y="2152"/>
                    </a:lnTo>
                    <a:lnTo>
                      <a:pt x="187" y="2151"/>
                    </a:lnTo>
                    <a:lnTo>
                      <a:pt x="193" y="2150"/>
                    </a:lnTo>
                    <a:lnTo>
                      <a:pt x="200" y="2150"/>
                    </a:lnTo>
                    <a:lnTo>
                      <a:pt x="209" y="2150"/>
                    </a:lnTo>
                    <a:lnTo>
                      <a:pt x="220" y="2152"/>
                    </a:lnTo>
                    <a:lnTo>
                      <a:pt x="234" y="2154"/>
                    </a:lnTo>
                    <a:lnTo>
                      <a:pt x="250" y="2160"/>
                    </a:lnTo>
                    <a:lnTo>
                      <a:pt x="256" y="2168"/>
                    </a:lnTo>
                    <a:lnTo>
                      <a:pt x="260" y="2182"/>
                    </a:lnTo>
                    <a:lnTo>
                      <a:pt x="262" y="2195"/>
                    </a:lnTo>
                    <a:lnTo>
                      <a:pt x="262" y="2200"/>
                    </a:lnTo>
                    <a:lnTo>
                      <a:pt x="325" y="2210"/>
                    </a:lnTo>
                    <a:lnTo>
                      <a:pt x="416" y="2204"/>
                    </a:lnTo>
                    <a:lnTo>
                      <a:pt x="416" y="2170"/>
                    </a:lnTo>
                    <a:lnTo>
                      <a:pt x="523" y="2206"/>
                    </a:lnTo>
                    <a:lnTo>
                      <a:pt x="529" y="2206"/>
                    </a:lnTo>
                    <a:lnTo>
                      <a:pt x="544" y="2205"/>
                    </a:lnTo>
                    <a:lnTo>
                      <a:pt x="567" y="2205"/>
                    </a:lnTo>
                    <a:lnTo>
                      <a:pt x="594" y="2203"/>
                    </a:lnTo>
                    <a:lnTo>
                      <a:pt x="620" y="2202"/>
                    </a:lnTo>
                    <a:lnTo>
                      <a:pt x="647" y="2199"/>
                    </a:lnTo>
                    <a:lnTo>
                      <a:pt x="669" y="2197"/>
                    </a:lnTo>
                    <a:lnTo>
                      <a:pt x="683" y="2193"/>
                    </a:lnTo>
                    <a:lnTo>
                      <a:pt x="696" y="2188"/>
                    </a:lnTo>
                    <a:lnTo>
                      <a:pt x="697" y="2180"/>
                    </a:lnTo>
                    <a:lnTo>
                      <a:pt x="690" y="2166"/>
                    </a:lnTo>
                    <a:lnTo>
                      <a:pt x="679" y="2142"/>
                    </a:lnTo>
                    <a:lnTo>
                      <a:pt x="672" y="2129"/>
                    </a:lnTo>
                    <a:lnTo>
                      <a:pt x="664" y="2119"/>
                    </a:lnTo>
                    <a:lnTo>
                      <a:pt x="655" y="2113"/>
                    </a:lnTo>
                    <a:lnTo>
                      <a:pt x="645" y="2108"/>
                    </a:lnTo>
                    <a:lnTo>
                      <a:pt x="635" y="2105"/>
                    </a:lnTo>
                    <a:lnTo>
                      <a:pt x="625" y="2104"/>
                    </a:lnTo>
                    <a:lnTo>
                      <a:pt x="616" y="2102"/>
                    </a:lnTo>
                    <a:lnTo>
                      <a:pt x="607" y="2100"/>
                    </a:lnTo>
                    <a:lnTo>
                      <a:pt x="604" y="2099"/>
                    </a:lnTo>
                    <a:lnTo>
                      <a:pt x="598" y="2098"/>
                    </a:lnTo>
                    <a:lnTo>
                      <a:pt x="591" y="2097"/>
                    </a:lnTo>
                    <a:lnTo>
                      <a:pt x="583" y="2094"/>
                    </a:lnTo>
                    <a:lnTo>
                      <a:pt x="574" y="2092"/>
                    </a:lnTo>
                    <a:lnTo>
                      <a:pt x="566" y="2090"/>
                    </a:lnTo>
                    <a:lnTo>
                      <a:pt x="559" y="2086"/>
                    </a:lnTo>
                    <a:lnTo>
                      <a:pt x="553" y="2084"/>
                    </a:lnTo>
                    <a:lnTo>
                      <a:pt x="544" y="2078"/>
                    </a:lnTo>
                    <a:lnTo>
                      <a:pt x="534" y="2071"/>
                    </a:lnTo>
                    <a:lnTo>
                      <a:pt x="522" y="2063"/>
                    </a:lnTo>
                    <a:lnTo>
                      <a:pt x="511" y="2055"/>
                    </a:lnTo>
                    <a:lnTo>
                      <a:pt x="501" y="2047"/>
                    </a:lnTo>
                    <a:lnTo>
                      <a:pt x="493" y="2039"/>
                    </a:lnTo>
                    <a:lnTo>
                      <a:pt x="489" y="2033"/>
                    </a:lnTo>
                    <a:lnTo>
                      <a:pt x="489" y="2028"/>
                    </a:lnTo>
                    <a:lnTo>
                      <a:pt x="499" y="2000"/>
                    </a:lnTo>
                    <a:lnTo>
                      <a:pt x="504" y="1975"/>
                    </a:lnTo>
                    <a:lnTo>
                      <a:pt x="504" y="1951"/>
                    </a:lnTo>
                    <a:lnTo>
                      <a:pt x="501" y="1933"/>
                    </a:lnTo>
                    <a:lnTo>
                      <a:pt x="498" y="1918"/>
                    </a:lnTo>
                    <a:lnTo>
                      <a:pt x="493" y="1907"/>
                    </a:lnTo>
                    <a:lnTo>
                      <a:pt x="490" y="1900"/>
                    </a:lnTo>
                    <a:lnTo>
                      <a:pt x="489" y="1897"/>
                    </a:lnTo>
                    <a:lnTo>
                      <a:pt x="489" y="1888"/>
                    </a:lnTo>
                    <a:lnTo>
                      <a:pt x="488" y="1865"/>
                    </a:lnTo>
                    <a:lnTo>
                      <a:pt x="489" y="1833"/>
                    </a:lnTo>
                    <a:lnTo>
                      <a:pt x="490" y="1796"/>
                    </a:lnTo>
                    <a:lnTo>
                      <a:pt x="491" y="1779"/>
                    </a:lnTo>
                    <a:lnTo>
                      <a:pt x="492" y="1763"/>
                    </a:lnTo>
                    <a:lnTo>
                      <a:pt x="493" y="1748"/>
                    </a:lnTo>
                    <a:lnTo>
                      <a:pt x="496" y="1731"/>
                    </a:lnTo>
                    <a:lnTo>
                      <a:pt x="500" y="1715"/>
                    </a:lnTo>
                    <a:lnTo>
                      <a:pt x="506" y="1698"/>
                    </a:lnTo>
                    <a:lnTo>
                      <a:pt x="515" y="1678"/>
                    </a:lnTo>
                    <a:lnTo>
                      <a:pt x="527" y="1655"/>
                    </a:lnTo>
                    <a:lnTo>
                      <a:pt x="539" y="1619"/>
                    </a:lnTo>
                    <a:lnTo>
                      <a:pt x="544" y="1572"/>
                    </a:lnTo>
                    <a:lnTo>
                      <a:pt x="544" y="1518"/>
                    </a:lnTo>
                    <a:lnTo>
                      <a:pt x="539" y="1463"/>
                    </a:lnTo>
                    <a:lnTo>
                      <a:pt x="533" y="1409"/>
                    </a:lnTo>
                    <a:lnTo>
                      <a:pt x="526" y="1360"/>
                    </a:lnTo>
                    <a:lnTo>
                      <a:pt x="520" y="1322"/>
                    </a:lnTo>
                    <a:lnTo>
                      <a:pt x="518" y="1298"/>
                    </a:lnTo>
                    <a:lnTo>
                      <a:pt x="515" y="1274"/>
                    </a:lnTo>
                    <a:lnTo>
                      <a:pt x="512" y="1249"/>
                    </a:lnTo>
                    <a:lnTo>
                      <a:pt x="506" y="1223"/>
                    </a:lnTo>
                    <a:lnTo>
                      <a:pt x="500" y="1199"/>
                    </a:lnTo>
                    <a:lnTo>
                      <a:pt x="493" y="1176"/>
                    </a:lnTo>
                    <a:lnTo>
                      <a:pt x="488" y="1155"/>
                    </a:lnTo>
                    <a:lnTo>
                      <a:pt x="483" y="1138"/>
                    </a:lnTo>
                    <a:lnTo>
                      <a:pt x="480" y="1125"/>
                    </a:lnTo>
                    <a:lnTo>
                      <a:pt x="480" y="1106"/>
                    </a:lnTo>
                    <a:lnTo>
                      <a:pt x="484" y="1086"/>
                    </a:lnTo>
                    <a:lnTo>
                      <a:pt x="486" y="1069"/>
                    </a:lnTo>
                    <a:lnTo>
                      <a:pt x="480" y="1054"/>
                    </a:lnTo>
                    <a:lnTo>
                      <a:pt x="474" y="1042"/>
                    </a:lnTo>
                    <a:lnTo>
                      <a:pt x="472" y="1028"/>
                    </a:lnTo>
                    <a:lnTo>
                      <a:pt x="473" y="1010"/>
                    </a:lnTo>
                    <a:lnTo>
                      <a:pt x="475" y="991"/>
                    </a:lnTo>
                    <a:lnTo>
                      <a:pt x="477" y="971"/>
                    </a:lnTo>
                    <a:lnTo>
                      <a:pt x="477" y="960"/>
                    </a:lnTo>
                    <a:lnTo>
                      <a:pt x="476" y="954"/>
                    </a:lnTo>
                    <a:lnTo>
                      <a:pt x="475" y="953"/>
                    </a:lnTo>
                    <a:lnTo>
                      <a:pt x="460" y="945"/>
                    </a:lnTo>
                    <a:lnTo>
                      <a:pt x="465" y="905"/>
                    </a:lnTo>
                    <a:lnTo>
                      <a:pt x="483" y="885"/>
                    </a:lnTo>
                    <a:lnTo>
                      <a:pt x="485" y="871"/>
                    </a:lnTo>
                    <a:lnTo>
                      <a:pt x="481" y="852"/>
                    </a:lnTo>
                    <a:lnTo>
                      <a:pt x="472" y="833"/>
                    </a:lnTo>
                    <a:lnTo>
                      <a:pt x="463" y="814"/>
                    </a:lnTo>
                    <a:lnTo>
                      <a:pt x="486" y="820"/>
                    </a:lnTo>
                    <a:lnTo>
                      <a:pt x="510" y="826"/>
                    </a:lnTo>
                    <a:lnTo>
                      <a:pt x="534" y="832"/>
                    </a:lnTo>
                    <a:lnTo>
                      <a:pt x="556" y="836"/>
                    </a:lnTo>
                    <a:lnTo>
                      <a:pt x="576" y="842"/>
                    </a:lnTo>
                    <a:lnTo>
                      <a:pt x="594" y="847"/>
                    </a:lnTo>
                    <a:lnTo>
                      <a:pt x="607" y="851"/>
                    </a:lnTo>
                    <a:lnTo>
                      <a:pt x="616" y="855"/>
                    </a:lnTo>
                    <a:lnTo>
                      <a:pt x="632" y="862"/>
                    </a:lnTo>
                    <a:lnTo>
                      <a:pt x="645" y="866"/>
                    </a:lnTo>
                    <a:lnTo>
                      <a:pt x="659" y="869"/>
                    </a:lnTo>
                    <a:lnTo>
                      <a:pt x="671" y="869"/>
                    </a:lnTo>
                    <a:lnTo>
                      <a:pt x="680" y="869"/>
                    </a:lnTo>
                    <a:lnTo>
                      <a:pt x="689" y="867"/>
                    </a:lnTo>
                    <a:lnTo>
                      <a:pt x="696" y="867"/>
                    </a:lnTo>
                    <a:lnTo>
                      <a:pt x="702" y="869"/>
                    </a:lnTo>
                    <a:lnTo>
                      <a:pt x="707" y="870"/>
                    </a:lnTo>
                    <a:lnTo>
                      <a:pt x="710" y="871"/>
                    </a:lnTo>
                    <a:lnTo>
                      <a:pt x="712" y="872"/>
                    </a:lnTo>
                    <a:lnTo>
                      <a:pt x="715" y="873"/>
                    </a:lnTo>
                    <a:lnTo>
                      <a:pt x="717" y="874"/>
                    </a:lnTo>
                    <a:lnTo>
                      <a:pt x="722" y="877"/>
                    </a:lnTo>
                    <a:lnTo>
                      <a:pt x="727" y="879"/>
                    </a:lnTo>
                    <a:lnTo>
                      <a:pt x="736" y="882"/>
                    </a:lnTo>
                    <a:lnTo>
                      <a:pt x="743" y="883"/>
                    </a:lnTo>
                    <a:lnTo>
                      <a:pt x="749" y="883"/>
                    </a:lnTo>
                    <a:lnTo>
                      <a:pt x="755" y="882"/>
                    </a:lnTo>
                    <a:lnTo>
                      <a:pt x="760" y="880"/>
                    </a:lnTo>
                    <a:lnTo>
                      <a:pt x="763" y="879"/>
                    </a:lnTo>
                    <a:lnTo>
                      <a:pt x="766" y="877"/>
                    </a:lnTo>
                    <a:lnTo>
                      <a:pt x="770" y="875"/>
                    </a:lnTo>
                    <a:lnTo>
                      <a:pt x="772" y="874"/>
                    </a:lnTo>
                    <a:lnTo>
                      <a:pt x="784" y="873"/>
                    </a:lnTo>
                    <a:lnTo>
                      <a:pt x="789" y="870"/>
                    </a:lnTo>
                    <a:lnTo>
                      <a:pt x="792" y="865"/>
                    </a:lnTo>
                    <a:lnTo>
                      <a:pt x="791" y="858"/>
                    </a:lnTo>
                    <a:lnTo>
                      <a:pt x="787" y="852"/>
                    </a:lnTo>
                    <a:lnTo>
                      <a:pt x="781" y="847"/>
                    </a:lnTo>
                    <a:lnTo>
                      <a:pt x="777" y="842"/>
                    </a:lnTo>
                    <a:lnTo>
                      <a:pt x="771" y="839"/>
                    </a:lnTo>
                    <a:lnTo>
                      <a:pt x="766" y="837"/>
                    </a:lnTo>
                    <a:lnTo>
                      <a:pt x="762" y="836"/>
                    </a:lnTo>
                    <a:lnTo>
                      <a:pt x="757" y="835"/>
                    </a:lnTo>
                    <a:lnTo>
                      <a:pt x="754" y="835"/>
                    </a:lnTo>
                    <a:lnTo>
                      <a:pt x="749" y="835"/>
                    </a:lnTo>
                    <a:lnTo>
                      <a:pt x="745" y="834"/>
                    </a:lnTo>
                    <a:lnTo>
                      <a:pt x="739" y="833"/>
                    </a:lnTo>
                    <a:lnTo>
                      <a:pt x="733" y="830"/>
                    </a:lnTo>
                    <a:lnTo>
                      <a:pt x="725" y="826"/>
                    </a:lnTo>
                    <a:lnTo>
                      <a:pt x="722" y="820"/>
                    </a:lnTo>
                    <a:lnTo>
                      <a:pt x="723" y="813"/>
                    </a:lnTo>
                    <a:lnTo>
                      <a:pt x="730" y="805"/>
                    </a:lnTo>
                    <a:lnTo>
                      <a:pt x="734" y="802"/>
                    </a:lnTo>
                    <a:lnTo>
                      <a:pt x="739" y="801"/>
                    </a:lnTo>
                    <a:lnTo>
                      <a:pt x="743" y="801"/>
                    </a:lnTo>
                    <a:lnTo>
                      <a:pt x="748" y="802"/>
                    </a:lnTo>
                    <a:lnTo>
                      <a:pt x="753" y="805"/>
                    </a:lnTo>
                    <a:lnTo>
                      <a:pt x="758" y="809"/>
                    </a:lnTo>
                    <a:lnTo>
                      <a:pt x="764" y="813"/>
                    </a:lnTo>
                    <a:lnTo>
                      <a:pt x="772" y="819"/>
                    </a:lnTo>
                    <a:lnTo>
                      <a:pt x="779" y="825"/>
                    </a:lnTo>
                    <a:lnTo>
                      <a:pt x="786" y="830"/>
                    </a:lnTo>
                    <a:lnTo>
                      <a:pt x="791" y="837"/>
                    </a:lnTo>
                    <a:lnTo>
                      <a:pt x="794" y="843"/>
                    </a:lnTo>
                    <a:lnTo>
                      <a:pt x="798" y="849"/>
                    </a:lnTo>
                    <a:lnTo>
                      <a:pt x="801" y="855"/>
                    </a:lnTo>
                    <a:lnTo>
                      <a:pt x="804" y="858"/>
                    </a:lnTo>
                    <a:lnTo>
                      <a:pt x="808" y="860"/>
                    </a:lnTo>
                    <a:lnTo>
                      <a:pt x="818" y="859"/>
                    </a:lnTo>
                    <a:lnTo>
                      <a:pt x="822" y="854"/>
                    </a:lnTo>
                    <a:lnTo>
                      <a:pt x="819" y="842"/>
                    </a:lnTo>
                    <a:lnTo>
                      <a:pt x="815" y="828"/>
                    </a:lnTo>
                    <a:lnTo>
                      <a:pt x="808" y="814"/>
                    </a:lnTo>
                    <a:lnTo>
                      <a:pt x="801" y="801"/>
                    </a:lnTo>
                    <a:lnTo>
                      <a:pt x="794" y="790"/>
                    </a:lnTo>
                    <a:lnTo>
                      <a:pt x="789" y="783"/>
                    </a:lnTo>
                    <a:lnTo>
                      <a:pt x="787" y="780"/>
                    </a:lnTo>
                    <a:lnTo>
                      <a:pt x="785" y="776"/>
                    </a:lnTo>
                    <a:lnTo>
                      <a:pt x="781" y="774"/>
                    </a:lnTo>
                    <a:lnTo>
                      <a:pt x="779" y="772"/>
                    </a:lnTo>
                    <a:lnTo>
                      <a:pt x="775" y="769"/>
                    </a:lnTo>
                    <a:lnTo>
                      <a:pt x="770" y="767"/>
                    </a:lnTo>
                    <a:lnTo>
                      <a:pt x="762" y="764"/>
                    </a:lnTo>
                    <a:lnTo>
                      <a:pt x="753" y="760"/>
                    </a:lnTo>
                    <a:lnTo>
                      <a:pt x="743" y="757"/>
                    </a:lnTo>
                    <a:lnTo>
                      <a:pt x="735" y="753"/>
                    </a:lnTo>
                    <a:lnTo>
                      <a:pt x="727" y="750"/>
                    </a:lnTo>
                    <a:lnTo>
                      <a:pt x="719" y="748"/>
                    </a:lnTo>
                    <a:lnTo>
                      <a:pt x="712" y="746"/>
                    </a:lnTo>
                    <a:lnTo>
                      <a:pt x="705" y="744"/>
                    </a:lnTo>
                    <a:lnTo>
                      <a:pt x="700" y="744"/>
                    </a:lnTo>
                    <a:lnTo>
                      <a:pt x="694" y="744"/>
                    </a:lnTo>
                    <a:lnTo>
                      <a:pt x="688" y="745"/>
                    </a:lnTo>
                    <a:lnTo>
                      <a:pt x="680" y="748"/>
                    </a:lnTo>
                    <a:lnTo>
                      <a:pt x="672" y="752"/>
                    </a:lnTo>
                    <a:lnTo>
                      <a:pt x="664" y="756"/>
                    </a:lnTo>
                    <a:lnTo>
                      <a:pt x="656" y="760"/>
                    </a:lnTo>
                    <a:lnTo>
                      <a:pt x="648" y="764"/>
                    </a:lnTo>
                    <a:lnTo>
                      <a:pt x="642" y="767"/>
                    </a:lnTo>
                    <a:lnTo>
                      <a:pt x="639" y="769"/>
                    </a:lnTo>
                    <a:lnTo>
                      <a:pt x="631" y="773"/>
                    </a:lnTo>
                    <a:lnTo>
                      <a:pt x="624" y="775"/>
                    </a:lnTo>
                    <a:lnTo>
                      <a:pt x="617" y="776"/>
                    </a:lnTo>
                    <a:lnTo>
                      <a:pt x="609" y="776"/>
                    </a:lnTo>
                    <a:lnTo>
                      <a:pt x="601" y="775"/>
                    </a:lnTo>
                    <a:lnTo>
                      <a:pt x="591" y="773"/>
                    </a:lnTo>
                    <a:lnTo>
                      <a:pt x="581" y="769"/>
                    </a:lnTo>
                    <a:lnTo>
                      <a:pt x="567" y="766"/>
                    </a:lnTo>
                    <a:lnTo>
                      <a:pt x="561" y="765"/>
                    </a:lnTo>
                    <a:lnTo>
                      <a:pt x="554" y="763"/>
                    </a:lnTo>
                    <a:lnTo>
                      <a:pt x="546" y="760"/>
                    </a:lnTo>
                    <a:lnTo>
                      <a:pt x="538" y="757"/>
                    </a:lnTo>
                    <a:lnTo>
                      <a:pt x="529" y="753"/>
                    </a:lnTo>
                    <a:lnTo>
                      <a:pt x="519" y="750"/>
                    </a:lnTo>
                    <a:lnTo>
                      <a:pt x="508" y="746"/>
                    </a:lnTo>
                    <a:lnTo>
                      <a:pt x="498" y="742"/>
                    </a:lnTo>
                    <a:lnTo>
                      <a:pt x="513" y="739"/>
                    </a:lnTo>
                    <a:lnTo>
                      <a:pt x="533" y="737"/>
                    </a:lnTo>
                    <a:lnTo>
                      <a:pt x="553" y="734"/>
                    </a:lnTo>
                    <a:lnTo>
                      <a:pt x="575" y="730"/>
                    </a:lnTo>
                    <a:lnTo>
                      <a:pt x="596" y="728"/>
                    </a:lnTo>
                    <a:lnTo>
                      <a:pt x="614" y="726"/>
                    </a:lnTo>
                    <a:lnTo>
                      <a:pt x="627" y="725"/>
                    </a:lnTo>
                    <a:lnTo>
                      <a:pt x="635" y="723"/>
                    </a:lnTo>
                    <a:lnTo>
                      <a:pt x="651" y="723"/>
                    </a:lnTo>
                    <a:lnTo>
                      <a:pt x="669" y="721"/>
                    </a:lnTo>
                    <a:lnTo>
                      <a:pt x="685" y="720"/>
                    </a:lnTo>
                    <a:lnTo>
                      <a:pt x="702" y="718"/>
                    </a:lnTo>
                    <a:lnTo>
                      <a:pt x="719" y="716"/>
                    </a:lnTo>
                    <a:lnTo>
                      <a:pt x="735" y="716"/>
                    </a:lnTo>
                    <a:lnTo>
                      <a:pt x="753" y="718"/>
                    </a:lnTo>
                    <a:lnTo>
                      <a:pt x="769" y="721"/>
                    </a:lnTo>
                    <a:lnTo>
                      <a:pt x="780" y="723"/>
                    </a:lnTo>
                    <a:lnTo>
                      <a:pt x="789" y="722"/>
                    </a:lnTo>
                    <a:lnTo>
                      <a:pt x="799" y="721"/>
                    </a:lnTo>
                    <a:lnTo>
                      <a:pt x="807" y="718"/>
                    </a:lnTo>
                    <a:lnTo>
                      <a:pt x="814" y="714"/>
                    </a:lnTo>
                    <a:lnTo>
                      <a:pt x="821" y="710"/>
                    </a:lnTo>
                    <a:lnTo>
                      <a:pt x="826" y="706"/>
                    </a:lnTo>
                    <a:lnTo>
                      <a:pt x="833" y="703"/>
                    </a:lnTo>
                    <a:lnTo>
                      <a:pt x="839" y="699"/>
                    </a:lnTo>
                    <a:lnTo>
                      <a:pt x="845" y="695"/>
                    </a:lnTo>
                    <a:lnTo>
                      <a:pt x="851" y="690"/>
                    </a:lnTo>
                    <a:lnTo>
                      <a:pt x="856" y="685"/>
                    </a:lnTo>
                    <a:lnTo>
                      <a:pt x="862" y="682"/>
                    </a:lnTo>
                    <a:lnTo>
                      <a:pt x="869" y="678"/>
                    </a:lnTo>
                    <a:lnTo>
                      <a:pt x="876" y="677"/>
                    </a:lnTo>
                    <a:lnTo>
                      <a:pt x="884" y="677"/>
                    </a:lnTo>
                    <a:lnTo>
                      <a:pt x="892" y="684"/>
                    </a:lnTo>
                    <a:lnTo>
                      <a:pt x="891" y="698"/>
                    </a:lnTo>
                    <a:lnTo>
                      <a:pt x="893" y="714"/>
                    </a:lnTo>
                    <a:lnTo>
                      <a:pt x="907" y="727"/>
                    </a:lnTo>
                    <a:lnTo>
                      <a:pt x="915" y="726"/>
                    </a:lnTo>
                    <a:lnTo>
                      <a:pt x="919" y="716"/>
                    </a:lnTo>
                    <a:lnTo>
                      <a:pt x="919" y="704"/>
                    </a:lnTo>
                    <a:lnTo>
                      <a:pt x="920" y="693"/>
                    </a:lnTo>
                    <a:lnTo>
                      <a:pt x="923" y="680"/>
                    </a:lnTo>
                    <a:lnTo>
                      <a:pt x="927" y="658"/>
                    </a:lnTo>
                    <a:lnTo>
                      <a:pt x="929" y="633"/>
                    </a:lnTo>
                    <a:lnTo>
                      <a:pt x="923" y="6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4" name="Freeform 42"/>
              <p:cNvSpPr>
                <a:spLocks/>
              </p:cNvSpPr>
              <p:nvPr/>
            </p:nvSpPr>
            <p:spPr bwMode="auto">
              <a:xfrm>
                <a:off x="-1974" y="813"/>
                <a:ext cx="48" cy="23"/>
              </a:xfrm>
              <a:custGeom>
                <a:avLst/>
                <a:gdLst>
                  <a:gd name="T0" fmla="*/ 0 w 96"/>
                  <a:gd name="T1" fmla="*/ 0 h 44"/>
                  <a:gd name="T2" fmla="*/ 1 w 96"/>
                  <a:gd name="T3" fmla="*/ 1 h 44"/>
                  <a:gd name="T4" fmla="*/ 1 w 96"/>
                  <a:gd name="T5" fmla="*/ 1 h 44"/>
                  <a:gd name="T6" fmla="*/ 1 w 96"/>
                  <a:gd name="T7" fmla="*/ 1 h 44"/>
                  <a:gd name="T8" fmla="*/ 2 w 96"/>
                  <a:gd name="T9" fmla="*/ 1 h 44"/>
                  <a:gd name="T10" fmla="*/ 3 w 96"/>
                  <a:gd name="T11" fmla="*/ 1 h 44"/>
                  <a:gd name="T12" fmla="*/ 3 w 96"/>
                  <a:gd name="T13" fmla="*/ 2 h 44"/>
                  <a:gd name="T14" fmla="*/ 3 w 96"/>
                  <a:gd name="T15" fmla="*/ 2 h 44"/>
                  <a:gd name="T16" fmla="*/ 3 w 96"/>
                  <a:gd name="T17" fmla="*/ 2 h 44"/>
                  <a:gd name="T18" fmla="*/ 3 w 96"/>
                  <a:gd name="T19" fmla="*/ 2 h 44"/>
                  <a:gd name="T20" fmla="*/ 3 w 96"/>
                  <a:gd name="T21" fmla="*/ 2 h 44"/>
                  <a:gd name="T22" fmla="*/ 3 w 96"/>
                  <a:gd name="T23" fmla="*/ 2 h 44"/>
                  <a:gd name="T24" fmla="*/ 3 w 96"/>
                  <a:gd name="T25" fmla="*/ 1 h 44"/>
                  <a:gd name="T26" fmla="*/ 3 w 96"/>
                  <a:gd name="T27" fmla="*/ 1 h 44"/>
                  <a:gd name="T28" fmla="*/ 2 w 96"/>
                  <a:gd name="T29" fmla="*/ 1 h 44"/>
                  <a:gd name="T30" fmla="*/ 2 w 96"/>
                  <a:gd name="T31" fmla="*/ 1 h 44"/>
                  <a:gd name="T32" fmla="*/ 2 w 96"/>
                  <a:gd name="T33" fmla="*/ 1 h 44"/>
                  <a:gd name="T34" fmla="*/ 2 w 96"/>
                  <a:gd name="T35" fmla="*/ 1 h 44"/>
                  <a:gd name="T36" fmla="*/ 2 w 96"/>
                  <a:gd name="T37" fmla="*/ 1 h 44"/>
                  <a:gd name="T38" fmla="*/ 1 w 96"/>
                  <a:gd name="T39" fmla="*/ 1 h 44"/>
                  <a:gd name="T40" fmla="*/ 1 w 96"/>
                  <a:gd name="T41" fmla="*/ 1 h 44"/>
                  <a:gd name="T42" fmla="*/ 1 w 96"/>
                  <a:gd name="T43" fmla="*/ 1 h 44"/>
                  <a:gd name="T44" fmla="*/ 1 w 96"/>
                  <a:gd name="T45" fmla="*/ 1 h 44"/>
                  <a:gd name="T46" fmla="*/ 1 w 96"/>
                  <a:gd name="T47" fmla="*/ 0 h 44"/>
                  <a:gd name="T48" fmla="*/ 0 w 96"/>
                  <a:gd name="T49" fmla="*/ 0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 h="44">
                    <a:moveTo>
                      <a:pt x="0" y="0"/>
                    </a:moveTo>
                    <a:lnTo>
                      <a:pt x="5" y="2"/>
                    </a:lnTo>
                    <a:lnTo>
                      <a:pt x="16" y="7"/>
                    </a:lnTo>
                    <a:lnTo>
                      <a:pt x="32" y="14"/>
                    </a:lnTo>
                    <a:lnTo>
                      <a:pt x="50" y="22"/>
                    </a:lnTo>
                    <a:lnTo>
                      <a:pt x="67" y="30"/>
                    </a:lnTo>
                    <a:lnTo>
                      <a:pt x="81" y="37"/>
                    </a:lnTo>
                    <a:lnTo>
                      <a:pt x="92" y="42"/>
                    </a:lnTo>
                    <a:lnTo>
                      <a:pt x="96" y="44"/>
                    </a:lnTo>
                    <a:lnTo>
                      <a:pt x="95" y="43"/>
                    </a:lnTo>
                    <a:lnTo>
                      <a:pt x="90" y="39"/>
                    </a:lnTo>
                    <a:lnTo>
                      <a:pt x="83" y="35"/>
                    </a:lnTo>
                    <a:lnTo>
                      <a:pt x="76" y="29"/>
                    </a:lnTo>
                    <a:lnTo>
                      <a:pt x="68" y="23"/>
                    </a:lnTo>
                    <a:lnTo>
                      <a:pt x="61" y="17"/>
                    </a:lnTo>
                    <a:lnTo>
                      <a:pt x="54" y="13"/>
                    </a:lnTo>
                    <a:lnTo>
                      <a:pt x="50" y="11"/>
                    </a:lnTo>
                    <a:lnTo>
                      <a:pt x="45" y="9"/>
                    </a:lnTo>
                    <a:lnTo>
                      <a:pt x="38" y="7"/>
                    </a:lnTo>
                    <a:lnTo>
                      <a:pt x="30" y="6"/>
                    </a:lnTo>
                    <a:lnTo>
                      <a:pt x="22" y="4"/>
                    </a:lnTo>
                    <a:lnTo>
                      <a:pt x="13" y="2"/>
                    </a:lnTo>
                    <a:lnTo>
                      <a:pt x="7" y="1"/>
                    </a:lnTo>
                    <a:lnTo>
                      <a:pt x="3" y="0"/>
                    </a:lnTo>
                    <a:lnTo>
                      <a:pt x="0" y="0"/>
                    </a:lnTo>
                    <a:close/>
                  </a:path>
                </a:pathLst>
              </a:custGeom>
              <a:solidFill>
                <a:srgbClr val="DB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5" name="Freeform 43"/>
              <p:cNvSpPr>
                <a:spLocks/>
              </p:cNvSpPr>
              <p:nvPr/>
            </p:nvSpPr>
            <p:spPr bwMode="auto">
              <a:xfrm>
                <a:off x="-2045" y="819"/>
                <a:ext cx="87" cy="95"/>
              </a:xfrm>
              <a:custGeom>
                <a:avLst/>
                <a:gdLst>
                  <a:gd name="T0" fmla="*/ 0 w 169"/>
                  <a:gd name="T1" fmla="*/ 2 h 172"/>
                  <a:gd name="T2" fmla="*/ 1 w 169"/>
                  <a:gd name="T3" fmla="*/ 1 h 172"/>
                  <a:gd name="T4" fmla="*/ 1 w 169"/>
                  <a:gd name="T5" fmla="*/ 1 h 172"/>
                  <a:gd name="T6" fmla="*/ 1 w 169"/>
                  <a:gd name="T7" fmla="*/ 1 h 172"/>
                  <a:gd name="T8" fmla="*/ 2 w 169"/>
                  <a:gd name="T9" fmla="*/ 1 h 172"/>
                  <a:gd name="T10" fmla="*/ 2 w 169"/>
                  <a:gd name="T11" fmla="*/ 2 h 172"/>
                  <a:gd name="T12" fmla="*/ 3 w 169"/>
                  <a:gd name="T13" fmla="*/ 2 h 172"/>
                  <a:gd name="T14" fmla="*/ 3 w 169"/>
                  <a:gd name="T15" fmla="*/ 2 h 172"/>
                  <a:gd name="T16" fmla="*/ 3 w 169"/>
                  <a:gd name="T17" fmla="*/ 2 h 172"/>
                  <a:gd name="T18" fmla="*/ 3 w 169"/>
                  <a:gd name="T19" fmla="*/ 1 h 172"/>
                  <a:gd name="T20" fmla="*/ 4 w 169"/>
                  <a:gd name="T21" fmla="*/ 1 h 172"/>
                  <a:gd name="T22" fmla="*/ 4 w 169"/>
                  <a:gd name="T23" fmla="*/ 1 h 172"/>
                  <a:gd name="T24" fmla="*/ 4 w 169"/>
                  <a:gd name="T25" fmla="*/ 1 h 172"/>
                  <a:gd name="T26" fmla="*/ 5 w 169"/>
                  <a:gd name="T27" fmla="*/ 0 h 172"/>
                  <a:gd name="T28" fmla="*/ 5 w 169"/>
                  <a:gd name="T29" fmla="*/ 1 h 172"/>
                  <a:gd name="T30" fmla="*/ 6 w 169"/>
                  <a:gd name="T31" fmla="*/ 1 h 172"/>
                  <a:gd name="T32" fmla="*/ 6 w 169"/>
                  <a:gd name="T33" fmla="*/ 1 h 172"/>
                  <a:gd name="T34" fmla="*/ 6 w 169"/>
                  <a:gd name="T35" fmla="*/ 2 h 172"/>
                  <a:gd name="T36" fmla="*/ 5 w 169"/>
                  <a:gd name="T37" fmla="*/ 1 h 172"/>
                  <a:gd name="T38" fmla="*/ 5 w 169"/>
                  <a:gd name="T39" fmla="*/ 2 h 172"/>
                  <a:gd name="T40" fmla="*/ 5 w 169"/>
                  <a:gd name="T41" fmla="*/ 2 h 172"/>
                  <a:gd name="T42" fmla="*/ 4 w 169"/>
                  <a:gd name="T43" fmla="*/ 2 h 172"/>
                  <a:gd name="T44" fmla="*/ 4 w 169"/>
                  <a:gd name="T45" fmla="*/ 2 h 172"/>
                  <a:gd name="T46" fmla="*/ 4 w 169"/>
                  <a:gd name="T47" fmla="*/ 2 h 172"/>
                  <a:gd name="T48" fmla="*/ 4 w 169"/>
                  <a:gd name="T49" fmla="*/ 3 h 172"/>
                  <a:gd name="T50" fmla="*/ 5 w 169"/>
                  <a:gd name="T51" fmla="*/ 3 h 172"/>
                  <a:gd name="T52" fmla="*/ 4 w 169"/>
                  <a:gd name="T53" fmla="*/ 4 h 172"/>
                  <a:gd name="T54" fmla="*/ 4 w 169"/>
                  <a:gd name="T55" fmla="*/ 4 h 172"/>
                  <a:gd name="T56" fmla="*/ 4 w 169"/>
                  <a:gd name="T57" fmla="*/ 4 h 172"/>
                  <a:gd name="T58" fmla="*/ 4 w 169"/>
                  <a:gd name="T59" fmla="*/ 6 h 172"/>
                  <a:gd name="T60" fmla="*/ 4 w 169"/>
                  <a:gd name="T61" fmla="*/ 7 h 172"/>
                  <a:gd name="T62" fmla="*/ 4 w 169"/>
                  <a:gd name="T63" fmla="*/ 8 h 172"/>
                  <a:gd name="T64" fmla="*/ 4 w 169"/>
                  <a:gd name="T65" fmla="*/ 8 h 172"/>
                  <a:gd name="T66" fmla="*/ 3 w 169"/>
                  <a:gd name="T67" fmla="*/ 9 h 172"/>
                  <a:gd name="T68" fmla="*/ 3 w 169"/>
                  <a:gd name="T69" fmla="*/ 8 h 172"/>
                  <a:gd name="T70" fmla="*/ 2 w 169"/>
                  <a:gd name="T71" fmla="*/ 7 h 172"/>
                  <a:gd name="T72" fmla="*/ 2 w 169"/>
                  <a:gd name="T73" fmla="*/ 6 h 172"/>
                  <a:gd name="T74" fmla="*/ 1 w 169"/>
                  <a:gd name="T75" fmla="*/ 4 h 172"/>
                  <a:gd name="T76" fmla="*/ 1 w 169"/>
                  <a:gd name="T77" fmla="*/ 4 h 172"/>
                  <a:gd name="T78" fmla="*/ 1 w 169"/>
                  <a:gd name="T79" fmla="*/ 3 h 172"/>
                  <a:gd name="T80" fmla="*/ 0 w 169"/>
                  <a:gd name="T81" fmla="*/ 2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9" h="172">
                    <a:moveTo>
                      <a:pt x="0" y="35"/>
                    </a:moveTo>
                    <a:lnTo>
                      <a:pt x="0" y="31"/>
                    </a:lnTo>
                    <a:lnTo>
                      <a:pt x="1" y="24"/>
                    </a:lnTo>
                    <a:lnTo>
                      <a:pt x="6" y="16"/>
                    </a:lnTo>
                    <a:lnTo>
                      <a:pt x="13" y="10"/>
                    </a:lnTo>
                    <a:lnTo>
                      <a:pt x="19" y="8"/>
                    </a:lnTo>
                    <a:lnTo>
                      <a:pt x="23" y="8"/>
                    </a:lnTo>
                    <a:lnTo>
                      <a:pt x="29" y="10"/>
                    </a:lnTo>
                    <a:lnTo>
                      <a:pt x="36" y="16"/>
                    </a:lnTo>
                    <a:lnTo>
                      <a:pt x="39" y="23"/>
                    </a:lnTo>
                    <a:lnTo>
                      <a:pt x="42" y="33"/>
                    </a:lnTo>
                    <a:lnTo>
                      <a:pt x="44" y="41"/>
                    </a:lnTo>
                    <a:lnTo>
                      <a:pt x="44" y="45"/>
                    </a:lnTo>
                    <a:lnTo>
                      <a:pt x="65" y="48"/>
                    </a:lnTo>
                    <a:lnTo>
                      <a:pt x="65" y="46"/>
                    </a:lnTo>
                    <a:lnTo>
                      <a:pt x="65" y="40"/>
                    </a:lnTo>
                    <a:lnTo>
                      <a:pt x="66" y="35"/>
                    </a:lnTo>
                    <a:lnTo>
                      <a:pt x="69" y="29"/>
                    </a:lnTo>
                    <a:lnTo>
                      <a:pt x="76" y="26"/>
                    </a:lnTo>
                    <a:lnTo>
                      <a:pt x="85" y="24"/>
                    </a:lnTo>
                    <a:lnTo>
                      <a:pt x="95" y="21"/>
                    </a:lnTo>
                    <a:lnTo>
                      <a:pt x="103" y="13"/>
                    </a:lnTo>
                    <a:lnTo>
                      <a:pt x="105" y="9"/>
                    </a:lnTo>
                    <a:lnTo>
                      <a:pt x="108" y="6"/>
                    </a:lnTo>
                    <a:lnTo>
                      <a:pt x="113" y="3"/>
                    </a:lnTo>
                    <a:lnTo>
                      <a:pt x="118" y="1"/>
                    </a:lnTo>
                    <a:lnTo>
                      <a:pt x="122" y="0"/>
                    </a:lnTo>
                    <a:lnTo>
                      <a:pt x="127" y="0"/>
                    </a:lnTo>
                    <a:lnTo>
                      <a:pt x="133" y="1"/>
                    </a:lnTo>
                    <a:lnTo>
                      <a:pt x="137" y="2"/>
                    </a:lnTo>
                    <a:lnTo>
                      <a:pt x="145" y="6"/>
                    </a:lnTo>
                    <a:lnTo>
                      <a:pt x="152" y="10"/>
                    </a:lnTo>
                    <a:lnTo>
                      <a:pt x="157" y="14"/>
                    </a:lnTo>
                    <a:lnTo>
                      <a:pt x="159" y="15"/>
                    </a:lnTo>
                    <a:lnTo>
                      <a:pt x="157" y="20"/>
                    </a:lnTo>
                    <a:lnTo>
                      <a:pt x="169" y="29"/>
                    </a:lnTo>
                    <a:lnTo>
                      <a:pt x="152" y="25"/>
                    </a:lnTo>
                    <a:lnTo>
                      <a:pt x="136" y="24"/>
                    </a:lnTo>
                    <a:lnTo>
                      <a:pt x="135" y="25"/>
                    </a:lnTo>
                    <a:lnTo>
                      <a:pt x="133" y="29"/>
                    </a:lnTo>
                    <a:lnTo>
                      <a:pt x="129" y="32"/>
                    </a:lnTo>
                    <a:lnTo>
                      <a:pt x="126" y="35"/>
                    </a:lnTo>
                    <a:lnTo>
                      <a:pt x="122" y="37"/>
                    </a:lnTo>
                    <a:lnTo>
                      <a:pt x="119" y="39"/>
                    </a:lnTo>
                    <a:lnTo>
                      <a:pt x="115" y="40"/>
                    </a:lnTo>
                    <a:lnTo>
                      <a:pt x="114" y="41"/>
                    </a:lnTo>
                    <a:lnTo>
                      <a:pt x="115" y="43"/>
                    </a:lnTo>
                    <a:lnTo>
                      <a:pt x="118" y="46"/>
                    </a:lnTo>
                    <a:lnTo>
                      <a:pt x="120" y="51"/>
                    </a:lnTo>
                    <a:lnTo>
                      <a:pt x="122" y="54"/>
                    </a:lnTo>
                    <a:lnTo>
                      <a:pt x="123" y="59"/>
                    </a:lnTo>
                    <a:lnTo>
                      <a:pt x="125" y="65"/>
                    </a:lnTo>
                    <a:lnTo>
                      <a:pt x="123" y="70"/>
                    </a:lnTo>
                    <a:lnTo>
                      <a:pt x="120" y="76"/>
                    </a:lnTo>
                    <a:lnTo>
                      <a:pt x="115" y="81"/>
                    </a:lnTo>
                    <a:lnTo>
                      <a:pt x="111" y="84"/>
                    </a:lnTo>
                    <a:lnTo>
                      <a:pt x="106" y="86"/>
                    </a:lnTo>
                    <a:lnTo>
                      <a:pt x="104" y="88"/>
                    </a:lnTo>
                    <a:lnTo>
                      <a:pt x="102" y="94"/>
                    </a:lnTo>
                    <a:lnTo>
                      <a:pt x="98" y="109"/>
                    </a:lnTo>
                    <a:lnTo>
                      <a:pt x="95" y="128"/>
                    </a:lnTo>
                    <a:lnTo>
                      <a:pt x="95" y="139"/>
                    </a:lnTo>
                    <a:lnTo>
                      <a:pt x="97" y="146"/>
                    </a:lnTo>
                    <a:lnTo>
                      <a:pt x="98" y="153"/>
                    </a:lnTo>
                    <a:lnTo>
                      <a:pt x="98" y="160"/>
                    </a:lnTo>
                    <a:lnTo>
                      <a:pt x="95" y="168"/>
                    </a:lnTo>
                    <a:lnTo>
                      <a:pt x="90" y="172"/>
                    </a:lnTo>
                    <a:lnTo>
                      <a:pt x="84" y="171"/>
                    </a:lnTo>
                    <a:lnTo>
                      <a:pt x="76" y="164"/>
                    </a:lnTo>
                    <a:lnTo>
                      <a:pt x="65" y="156"/>
                    </a:lnTo>
                    <a:lnTo>
                      <a:pt x="49" y="142"/>
                    </a:lnTo>
                    <a:lnTo>
                      <a:pt x="39" y="131"/>
                    </a:lnTo>
                    <a:lnTo>
                      <a:pt x="36" y="123"/>
                    </a:lnTo>
                    <a:lnTo>
                      <a:pt x="36" y="121"/>
                    </a:lnTo>
                    <a:lnTo>
                      <a:pt x="35" y="84"/>
                    </a:lnTo>
                    <a:lnTo>
                      <a:pt x="31" y="85"/>
                    </a:lnTo>
                    <a:lnTo>
                      <a:pt x="24" y="86"/>
                    </a:lnTo>
                    <a:lnTo>
                      <a:pt x="15" y="84"/>
                    </a:lnTo>
                    <a:lnTo>
                      <a:pt x="8" y="76"/>
                    </a:lnTo>
                    <a:lnTo>
                      <a:pt x="4" y="62"/>
                    </a:lnTo>
                    <a:lnTo>
                      <a:pt x="1" y="50"/>
                    </a:lnTo>
                    <a:lnTo>
                      <a:pt x="0" y="39"/>
                    </a:lnTo>
                    <a:lnTo>
                      <a:pt x="0" y="35"/>
                    </a:lnTo>
                    <a:close/>
                  </a:path>
                </a:pathLst>
              </a:custGeom>
              <a:solidFill>
                <a:srgbClr val="FFB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6" name="Freeform 44"/>
              <p:cNvSpPr>
                <a:spLocks/>
              </p:cNvSpPr>
              <p:nvPr/>
            </p:nvSpPr>
            <p:spPr bwMode="auto">
              <a:xfrm>
                <a:off x="-1969" y="860"/>
                <a:ext cx="11" cy="15"/>
              </a:xfrm>
              <a:custGeom>
                <a:avLst/>
                <a:gdLst>
                  <a:gd name="T0" fmla="*/ 0 w 23"/>
                  <a:gd name="T1" fmla="*/ 1 h 26"/>
                  <a:gd name="T2" fmla="*/ 0 w 23"/>
                  <a:gd name="T3" fmla="*/ 1 h 26"/>
                  <a:gd name="T4" fmla="*/ 0 w 23"/>
                  <a:gd name="T5" fmla="*/ 1 h 26"/>
                  <a:gd name="T6" fmla="*/ 0 w 23"/>
                  <a:gd name="T7" fmla="*/ 1 h 26"/>
                  <a:gd name="T8" fmla="*/ 0 w 23"/>
                  <a:gd name="T9" fmla="*/ 1 h 26"/>
                  <a:gd name="T10" fmla="*/ 0 w 23"/>
                  <a:gd name="T11" fmla="*/ 1 h 26"/>
                  <a:gd name="T12" fmla="*/ 0 w 23"/>
                  <a:gd name="T13" fmla="*/ 2 h 26"/>
                  <a:gd name="T14" fmla="*/ 0 w 23"/>
                  <a:gd name="T15" fmla="*/ 2 h 26"/>
                  <a:gd name="T16" fmla="*/ 0 w 23"/>
                  <a:gd name="T17" fmla="*/ 2 h 26"/>
                  <a:gd name="T18" fmla="*/ 0 w 23"/>
                  <a:gd name="T19" fmla="*/ 0 h 26"/>
                  <a:gd name="T20" fmla="*/ 0 w 23"/>
                  <a:gd name="T21" fmla="*/ 0 h 26"/>
                  <a:gd name="T22" fmla="*/ 0 w 23"/>
                  <a:gd name="T23" fmla="*/ 1 h 26"/>
                  <a:gd name="T24" fmla="*/ 0 w 23"/>
                  <a:gd name="T25" fmla="*/ 1 h 26"/>
                  <a:gd name="T26" fmla="*/ 0 w 23"/>
                  <a:gd name="T27" fmla="*/ 1 h 26"/>
                  <a:gd name="T28" fmla="*/ 0 w 23"/>
                  <a:gd name="T29" fmla="*/ 1 h 26"/>
                  <a:gd name="T30" fmla="*/ 0 w 23"/>
                  <a:gd name="T31" fmla="*/ 1 h 26"/>
                  <a:gd name="T32" fmla="*/ 0 w 23"/>
                  <a:gd name="T33" fmla="*/ 1 h 26"/>
                  <a:gd name="T34" fmla="*/ 0 w 23"/>
                  <a:gd name="T35" fmla="*/ 1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26">
                    <a:moveTo>
                      <a:pt x="2" y="14"/>
                    </a:moveTo>
                    <a:lnTo>
                      <a:pt x="2" y="14"/>
                    </a:lnTo>
                    <a:lnTo>
                      <a:pt x="1" y="15"/>
                    </a:lnTo>
                    <a:lnTo>
                      <a:pt x="0" y="17"/>
                    </a:lnTo>
                    <a:lnTo>
                      <a:pt x="1" y="20"/>
                    </a:lnTo>
                    <a:lnTo>
                      <a:pt x="5" y="23"/>
                    </a:lnTo>
                    <a:lnTo>
                      <a:pt x="12" y="25"/>
                    </a:lnTo>
                    <a:lnTo>
                      <a:pt x="19" y="26"/>
                    </a:lnTo>
                    <a:lnTo>
                      <a:pt x="23" y="26"/>
                    </a:lnTo>
                    <a:lnTo>
                      <a:pt x="13" y="0"/>
                    </a:lnTo>
                    <a:lnTo>
                      <a:pt x="12" y="0"/>
                    </a:lnTo>
                    <a:lnTo>
                      <a:pt x="11" y="1"/>
                    </a:lnTo>
                    <a:lnTo>
                      <a:pt x="9" y="3"/>
                    </a:lnTo>
                    <a:lnTo>
                      <a:pt x="9" y="7"/>
                    </a:lnTo>
                    <a:lnTo>
                      <a:pt x="9" y="11"/>
                    </a:lnTo>
                    <a:lnTo>
                      <a:pt x="7" y="14"/>
                    </a:lnTo>
                    <a:lnTo>
                      <a:pt x="3" y="14"/>
                    </a:lnTo>
                    <a:lnTo>
                      <a:pt x="2" y="14"/>
                    </a:lnTo>
                    <a:close/>
                  </a:path>
                </a:pathLst>
              </a:custGeom>
              <a:solidFill>
                <a:srgbClr val="FFB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7" name="Freeform 45"/>
              <p:cNvSpPr>
                <a:spLocks/>
              </p:cNvSpPr>
              <p:nvPr/>
            </p:nvSpPr>
            <p:spPr bwMode="auto">
              <a:xfrm>
                <a:off x="-2065" y="797"/>
                <a:ext cx="24" cy="27"/>
              </a:xfrm>
              <a:custGeom>
                <a:avLst/>
                <a:gdLst>
                  <a:gd name="T0" fmla="*/ 1 w 46"/>
                  <a:gd name="T1" fmla="*/ 0 h 47"/>
                  <a:gd name="T2" fmla="*/ 1 w 46"/>
                  <a:gd name="T3" fmla="*/ 1 h 47"/>
                  <a:gd name="T4" fmla="*/ 1 w 46"/>
                  <a:gd name="T5" fmla="*/ 1 h 47"/>
                  <a:gd name="T6" fmla="*/ 1 w 46"/>
                  <a:gd name="T7" fmla="*/ 1 h 47"/>
                  <a:gd name="T8" fmla="*/ 1 w 46"/>
                  <a:gd name="T9" fmla="*/ 1 h 47"/>
                  <a:gd name="T10" fmla="*/ 1 w 46"/>
                  <a:gd name="T11" fmla="*/ 1 h 47"/>
                  <a:gd name="T12" fmla="*/ 1 w 46"/>
                  <a:gd name="T13" fmla="*/ 1 h 47"/>
                  <a:gd name="T14" fmla="*/ 1 w 46"/>
                  <a:gd name="T15" fmla="*/ 1 h 47"/>
                  <a:gd name="T16" fmla="*/ 1 w 46"/>
                  <a:gd name="T17" fmla="*/ 1 h 47"/>
                  <a:gd name="T18" fmla="*/ 1 w 46"/>
                  <a:gd name="T19" fmla="*/ 1 h 47"/>
                  <a:gd name="T20" fmla="*/ 1 w 46"/>
                  <a:gd name="T21" fmla="*/ 1 h 47"/>
                  <a:gd name="T22" fmla="*/ 1 w 46"/>
                  <a:gd name="T23" fmla="*/ 2 h 47"/>
                  <a:gd name="T24" fmla="*/ 1 w 46"/>
                  <a:gd name="T25" fmla="*/ 2 h 47"/>
                  <a:gd name="T26" fmla="*/ 1 w 46"/>
                  <a:gd name="T27" fmla="*/ 2 h 47"/>
                  <a:gd name="T28" fmla="*/ 1 w 46"/>
                  <a:gd name="T29" fmla="*/ 3 h 47"/>
                  <a:gd name="T30" fmla="*/ 1 w 46"/>
                  <a:gd name="T31" fmla="*/ 3 h 47"/>
                  <a:gd name="T32" fmla="*/ 0 w 46"/>
                  <a:gd name="T33" fmla="*/ 3 h 47"/>
                  <a:gd name="T34" fmla="*/ 1 w 46"/>
                  <a:gd name="T35" fmla="*/ 3 h 47"/>
                  <a:gd name="T36" fmla="*/ 1 w 46"/>
                  <a:gd name="T37" fmla="*/ 2 h 47"/>
                  <a:gd name="T38" fmla="*/ 1 w 46"/>
                  <a:gd name="T39" fmla="*/ 1 h 47"/>
                  <a:gd name="T40" fmla="*/ 1 w 46"/>
                  <a:gd name="T41" fmla="*/ 1 h 47"/>
                  <a:gd name="T42" fmla="*/ 2 w 46"/>
                  <a:gd name="T43" fmla="*/ 1 h 47"/>
                  <a:gd name="T44" fmla="*/ 2 w 46"/>
                  <a:gd name="T45" fmla="*/ 1 h 47"/>
                  <a:gd name="T46" fmla="*/ 2 w 46"/>
                  <a:gd name="T47" fmla="*/ 1 h 47"/>
                  <a:gd name="T48" fmla="*/ 2 w 46"/>
                  <a:gd name="T49" fmla="*/ 1 h 47"/>
                  <a:gd name="T50" fmla="*/ 1 w 46"/>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47">
                    <a:moveTo>
                      <a:pt x="23" y="0"/>
                    </a:moveTo>
                    <a:lnTo>
                      <a:pt x="21" y="2"/>
                    </a:lnTo>
                    <a:lnTo>
                      <a:pt x="15" y="7"/>
                    </a:lnTo>
                    <a:lnTo>
                      <a:pt x="10" y="13"/>
                    </a:lnTo>
                    <a:lnTo>
                      <a:pt x="7" y="18"/>
                    </a:lnTo>
                    <a:lnTo>
                      <a:pt x="9" y="18"/>
                    </a:lnTo>
                    <a:lnTo>
                      <a:pt x="14" y="16"/>
                    </a:lnTo>
                    <a:lnTo>
                      <a:pt x="17" y="12"/>
                    </a:lnTo>
                    <a:lnTo>
                      <a:pt x="20" y="10"/>
                    </a:lnTo>
                    <a:lnTo>
                      <a:pt x="19" y="12"/>
                    </a:lnTo>
                    <a:lnTo>
                      <a:pt x="15" y="18"/>
                    </a:lnTo>
                    <a:lnTo>
                      <a:pt x="10" y="25"/>
                    </a:lnTo>
                    <a:lnTo>
                      <a:pt x="7" y="33"/>
                    </a:lnTo>
                    <a:lnTo>
                      <a:pt x="5" y="39"/>
                    </a:lnTo>
                    <a:lnTo>
                      <a:pt x="2" y="43"/>
                    </a:lnTo>
                    <a:lnTo>
                      <a:pt x="1" y="46"/>
                    </a:lnTo>
                    <a:lnTo>
                      <a:pt x="0" y="47"/>
                    </a:lnTo>
                    <a:lnTo>
                      <a:pt x="4" y="41"/>
                    </a:lnTo>
                    <a:lnTo>
                      <a:pt x="13" y="30"/>
                    </a:lnTo>
                    <a:lnTo>
                      <a:pt x="22" y="17"/>
                    </a:lnTo>
                    <a:lnTo>
                      <a:pt x="29" y="10"/>
                    </a:lnTo>
                    <a:lnTo>
                      <a:pt x="34" y="7"/>
                    </a:lnTo>
                    <a:lnTo>
                      <a:pt x="39" y="4"/>
                    </a:lnTo>
                    <a:lnTo>
                      <a:pt x="44" y="3"/>
                    </a:lnTo>
                    <a:lnTo>
                      <a:pt x="46" y="3"/>
                    </a:lnTo>
                    <a:lnTo>
                      <a:pt x="23" y="0"/>
                    </a:lnTo>
                    <a:close/>
                  </a:path>
                </a:pathLst>
              </a:custGeom>
              <a:solidFill>
                <a:srgbClr val="8C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8" name="Freeform 46"/>
              <p:cNvSpPr>
                <a:spLocks/>
              </p:cNvSpPr>
              <p:nvPr/>
            </p:nvSpPr>
            <p:spPr bwMode="auto">
              <a:xfrm>
                <a:off x="-2040" y="829"/>
                <a:ext cx="12" cy="20"/>
              </a:xfrm>
              <a:custGeom>
                <a:avLst/>
                <a:gdLst>
                  <a:gd name="T0" fmla="*/ 0 w 25"/>
                  <a:gd name="T1" fmla="*/ 1 h 36"/>
                  <a:gd name="T2" fmla="*/ 0 w 25"/>
                  <a:gd name="T3" fmla="*/ 1 h 36"/>
                  <a:gd name="T4" fmla="*/ 0 w 25"/>
                  <a:gd name="T5" fmla="*/ 1 h 36"/>
                  <a:gd name="T6" fmla="*/ 0 w 25"/>
                  <a:gd name="T7" fmla="*/ 1 h 36"/>
                  <a:gd name="T8" fmla="*/ 0 w 25"/>
                  <a:gd name="T9" fmla="*/ 1 h 36"/>
                  <a:gd name="T10" fmla="*/ 0 w 25"/>
                  <a:gd name="T11" fmla="*/ 0 h 36"/>
                  <a:gd name="T12" fmla="*/ 0 w 25"/>
                  <a:gd name="T13" fmla="*/ 1 h 36"/>
                  <a:gd name="T14" fmla="*/ 0 w 25"/>
                  <a:gd name="T15" fmla="*/ 1 h 36"/>
                  <a:gd name="T16" fmla="*/ 0 w 25"/>
                  <a:gd name="T17" fmla="*/ 1 h 36"/>
                  <a:gd name="T18" fmla="*/ 0 w 25"/>
                  <a:gd name="T19" fmla="*/ 1 h 36"/>
                  <a:gd name="T20" fmla="*/ 0 w 25"/>
                  <a:gd name="T21" fmla="*/ 1 h 36"/>
                  <a:gd name="T22" fmla="*/ 0 w 25"/>
                  <a:gd name="T23" fmla="*/ 1 h 36"/>
                  <a:gd name="T24" fmla="*/ 0 w 25"/>
                  <a:gd name="T25" fmla="*/ 1 h 36"/>
                  <a:gd name="T26" fmla="*/ 0 w 25"/>
                  <a:gd name="T27" fmla="*/ 1 h 36"/>
                  <a:gd name="T28" fmla="*/ 0 w 25"/>
                  <a:gd name="T29" fmla="*/ 2 h 36"/>
                  <a:gd name="T30" fmla="*/ 0 w 25"/>
                  <a:gd name="T31" fmla="*/ 2 h 36"/>
                  <a:gd name="T32" fmla="*/ 0 w 25"/>
                  <a:gd name="T33" fmla="*/ 2 h 36"/>
                  <a:gd name="T34" fmla="*/ 0 w 25"/>
                  <a:gd name="T35" fmla="*/ 2 h 36"/>
                  <a:gd name="T36" fmla="*/ 0 w 25"/>
                  <a:gd name="T37" fmla="*/ 2 h 36"/>
                  <a:gd name="T38" fmla="*/ 0 w 25"/>
                  <a:gd name="T39" fmla="*/ 2 h 36"/>
                  <a:gd name="T40" fmla="*/ 0 w 25"/>
                  <a:gd name="T41" fmla="*/ 1 h 36"/>
                  <a:gd name="T42" fmla="*/ 0 w 25"/>
                  <a:gd name="T43" fmla="*/ 1 h 36"/>
                  <a:gd name="T44" fmla="*/ 0 w 25"/>
                  <a:gd name="T45" fmla="*/ 1 h 36"/>
                  <a:gd name="T46" fmla="*/ 0 w 25"/>
                  <a:gd name="T47" fmla="*/ 1 h 36"/>
                  <a:gd name="T48" fmla="*/ 0 w 25"/>
                  <a:gd name="T49" fmla="*/ 1 h 36"/>
                  <a:gd name="T50" fmla="*/ 0 w 25"/>
                  <a:gd name="T51" fmla="*/ 1 h 36"/>
                  <a:gd name="T52" fmla="*/ 0 w 25"/>
                  <a:gd name="T53" fmla="*/ 1 h 36"/>
                  <a:gd name="T54" fmla="*/ 0 w 25"/>
                  <a:gd name="T55" fmla="*/ 1 h 36"/>
                  <a:gd name="T56" fmla="*/ 0 w 25"/>
                  <a:gd name="T57" fmla="*/ 1 h 36"/>
                  <a:gd name="T58" fmla="*/ 0 w 25"/>
                  <a:gd name="T59" fmla="*/ 1 h 36"/>
                  <a:gd name="T60" fmla="*/ 0 w 25"/>
                  <a:gd name="T61" fmla="*/ 1 h 36"/>
                  <a:gd name="T62" fmla="*/ 0 w 25"/>
                  <a:gd name="T63" fmla="*/ 1 h 36"/>
                  <a:gd name="T64" fmla="*/ 0 w 25"/>
                  <a:gd name="T65" fmla="*/ 1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 h="36">
                    <a:moveTo>
                      <a:pt x="0" y="21"/>
                    </a:moveTo>
                    <a:lnTo>
                      <a:pt x="0" y="19"/>
                    </a:lnTo>
                    <a:lnTo>
                      <a:pt x="1" y="13"/>
                    </a:lnTo>
                    <a:lnTo>
                      <a:pt x="4" y="6"/>
                    </a:lnTo>
                    <a:lnTo>
                      <a:pt x="6" y="3"/>
                    </a:lnTo>
                    <a:lnTo>
                      <a:pt x="12" y="0"/>
                    </a:lnTo>
                    <a:lnTo>
                      <a:pt x="18" y="1"/>
                    </a:lnTo>
                    <a:lnTo>
                      <a:pt x="21" y="5"/>
                    </a:lnTo>
                    <a:lnTo>
                      <a:pt x="23" y="9"/>
                    </a:lnTo>
                    <a:lnTo>
                      <a:pt x="25" y="14"/>
                    </a:lnTo>
                    <a:lnTo>
                      <a:pt x="25" y="20"/>
                    </a:lnTo>
                    <a:lnTo>
                      <a:pt x="25" y="24"/>
                    </a:lnTo>
                    <a:lnTo>
                      <a:pt x="25" y="26"/>
                    </a:lnTo>
                    <a:lnTo>
                      <a:pt x="23" y="27"/>
                    </a:lnTo>
                    <a:lnTo>
                      <a:pt x="20" y="28"/>
                    </a:lnTo>
                    <a:lnTo>
                      <a:pt x="18" y="31"/>
                    </a:lnTo>
                    <a:lnTo>
                      <a:pt x="15" y="35"/>
                    </a:lnTo>
                    <a:lnTo>
                      <a:pt x="14" y="36"/>
                    </a:lnTo>
                    <a:lnTo>
                      <a:pt x="12" y="34"/>
                    </a:lnTo>
                    <a:lnTo>
                      <a:pt x="10" y="29"/>
                    </a:lnTo>
                    <a:lnTo>
                      <a:pt x="11" y="26"/>
                    </a:lnTo>
                    <a:lnTo>
                      <a:pt x="13" y="22"/>
                    </a:lnTo>
                    <a:lnTo>
                      <a:pt x="15" y="19"/>
                    </a:lnTo>
                    <a:lnTo>
                      <a:pt x="16" y="14"/>
                    </a:lnTo>
                    <a:lnTo>
                      <a:pt x="16" y="13"/>
                    </a:lnTo>
                    <a:lnTo>
                      <a:pt x="15" y="12"/>
                    </a:lnTo>
                    <a:lnTo>
                      <a:pt x="13" y="11"/>
                    </a:lnTo>
                    <a:lnTo>
                      <a:pt x="11" y="9"/>
                    </a:lnTo>
                    <a:lnTo>
                      <a:pt x="8" y="9"/>
                    </a:lnTo>
                    <a:lnTo>
                      <a:pt x="6" y="13"/>
                    </a:lnTo>
                    <a:lnTo>
                      <a:pt x="4" y="16"/>
                    </a:lnTo>
                    <a:lnTo>
                      <a:pt x="1" y="2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09" name="Freeform 47"/>
              <p:cNvSpPr>
                <a:spLocks/>
              </p:cNvSpPr>
              <p:nvPr/>
            </p:nvSpPr>
            <p:spPr bwMode="auto">
              <a:xfrm>
                <a:off x="-2073" y="868"/>
                <a:ext cx="38" cy="43"/>
              </a:xfrm>
              <a:custGeom>
                <a:avLst/>
                <a:gdLst>
                  <a:gd name="T0" fmla="*/ 2 w 74"/>
                  <a:gd name="T1" fmla="*/ 0 h 77"/>
                  <a:gd name="T2" fmla="*/ 1 w 74"/>
                  <a:gd name="T3" fmla="*/ 1 h 77"/>
                  <a:gd name="T4" fmla="*/ 0 w 74"/>
                  <a:gd name="T5" fmla="*/ 2 h 77"/>
                  <a:gd name="T6" fmla="*/ 1 w 74"/>
                  <a:gd name="T7" fmla="*/ 2 h 77"/>
                  <a:gd name="T8" fmla="*/ 1 w 74"/>
                  <a:gd name="T9" fmla="*/ 2 h 77"/>
                  <a:gd name="T10" fmla="*/ 1 w 74"/>
                  <a:gd name="T11" fmla="*/ 2 h 77"/>
                  <a:gd name="T12" fmla="*/ 1 w 74"/>
                  <a:gd name="T13" fmla="*/ 2 h 77"/>
                  <a:gd name="T14" fmla="*/ 1 w 74"/>
                  <a:gd name="T15" fmla="*/ 2 h 77"/>
                  <a:gd name="T16" fmla="*/ 2 w 74"/>
                  <a:gd name="T17" fmla="*/ 3 h 77"/>
                  <a:gd name="T18" fmla="*/ 2 w 74"/>
                  <a:gd name="T19" fmla="*/ 3 h 77"/>
                  <a:gd name="T20" fmla="*/ 2 w 74"/>
                  <a:gd name="T21" fmla="*/ 3 h 77"/>
                  <a:gd name="T22" fmla="*/ 2 w 74"/>
                  <a:gd name="T23" fmla="*/ 4 h 77"/>
                  <a:gd name="T24" fmla="*/ 3 w 74"/>
                  <a:gd name="T25" fmla="*/ 4 h 77"/>
                  <a:gd name="T26" fmla="*/ 3 w 74"/>
                  <a:gd name="T27" fmla="*/ 4 h 77"/>
                  <a:gd name="T28" fmla="*/ 3 w 74"/>
                  <a:gd name="T29" fmla="*/ 4 h 77"/>
                  <a:gd name="T30" fmla="*/ 3 w 74"/>
                  <a:gd name="T31" fmla="*/ 4 h 77"/>
                  <a:gd name="T32" fmla="*/ 3 w 74"/>
                  <a:gd name="T33" fmla="*/ 3 h 77"/>
                  <a:gd name="T34" fmla="*/ 3 w 74"/>
                  <a:gd name="T35" fmla="*/ 2 h 77"/>
                  <a:gd name="T36" fmla="*/ 3 w 74"/>
                  <a:gd name="T37" fmla="*/ 2 h 77"/>
                  <a:gd name="T38" fmla="*/ 3 w 74"/>
                  <a:gd name="T39" fmla="*/ 1 h 77"/>
                  <a:gd name="T40" fmla="*/ 2 w 74"/>
                  <a:gd name="T41" fmla="*/ 1 h 77"/>
                  <a:gd name="T42" fmla="*/ 2 w 74"/>
                  <a:gd name="T43" fmla="*/ 1 h 77"/>
                  <a:gd name="T44" fmla="*/ 2 w 74"/>
                  <a:gd name="T45" fmla="*/ 0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4" h="77">
                    <a:moveTo>
                      <a:pt x="43" y="0"/>
                    </a:moveTo>
                    <a:lnTo>
                      <a:pt x="9" y="9"/>
                    </a:lnTo>
                    <a:lnTo>
                      <a:pt x="0" y="30"/>
                    </a:lnTo>
                    <a:lnTo>
                      <a:pt x="1" y="31"/>
                    </a:lnTo>
                    <a:lnTo>
                      <a:pt x="5" y="33"/>
                    </a:lnTo>
                    <a:lnTo>
                      <a:pt x="10" y="36"/>
                    </a:lnTo>
                    <a:lnTo>
                      <a:pt x="17" y="40"/>
                    </a:lnTo>
                    <a:lnTo>
                      <a:pt x="25" y="46"/>
                    </a:lnTo>
                    <a:lnTo>
                      <a:pt x="33" y="50"/>
                    </a:lnTo>
                    <a:lnTo>
                      <a:pt x="40" y="56"/>
                    </a:lnTo>
                    <a:lnTo>
                      <a:pt x="47" y="61"/>
                    </a:lnTo>
                    <a:lnTo>
                      <a:pt x="58" y="69"/>
                    </a:lnTo>
                    <a:lnTo>
                      <a:pt x="66" y="74"/>
                    </a:lnTo>
                    <a:lnTo>
                      <a:pt x="71" y="77"/>
                    </a:lnTo>
                    <a:lnTo>
                      <a:pt x="74" y="76"/>
                    </a:lnTo>
                    <a:lnTo>
                      <a:pt x="74" y="66"/>
                    </a:lnTo>
                    <a:lnTo>
                      <a:pt x="73" y="53"/>
                    </a:lnTo>
                    <a:lnTo>
                      <a:pt x="70" y="39"/>
                    </a:lnTo>
                    <a:lnTo>
                      <a:pt x="70" y="30"/>
                    </a:lnTo>
                    <a:lnTo>
                      <a:pt x="68" y="21"/>
                    </a:lnTo>
                    <a:lnTo>
                      <a:pt x="60" y="10"/>
                    </a:lnTo>
                    <a:lnTo>
                      <a:pt x="50" y="1"/>
                    </a:lnTo>
                    <a:lnTo>
                      <a:pt x="43" y="0"/>
                    </a:lnTo>
                    <a:close/>
                  </a:path>
                </a:pathLst>
              </a:custGeom>
              <a:solidFill>
                <a:srgbClr val="FFB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0" name="Freeform 48"/>
              <p:cNvSpPr>
                <a:spLocks/>
              </p:cNvSpPr>
              <p:nvPr/>
            </p:nvSpPr>
            <p:spPr bwMode="auto">
              <a:xfrm>
                <a:off x="-1906" y="1086"/>
                <a:ext cx="127" cy="20"/>
              </a:xfrm>
              <a:custGeom>
                <a:avLst/>
                <a:gdLst>
                  <a:gd name="T0" fmla="*/ 1 w 249"/>
                  <a:gd name="T1" fmla="*/ 0 h 37"/>
                  <a:gd name="T2" fmla="*/ 1 w 249"/>
                  <a:gd name="T3" fmla="*/ 1 h 37"/>
                  <a:gd name="T4" fmla="*/ 1 w 249"/>
                  <a:gd name="T5" fmla="*/ 1 h 37"/>
                  <a:gd name="T6" fmla="*/ 1 w 249"/>
                  <a:gd name="T7" fmla="*/ 1 h 37"/>
                  <a:gd name="T8" fmla="*/ 1 w 249"/>
                  <a:gd name="T9" fmla="*/ 1 h 37"/>
                  <a:gd name="T10" fmla="*/ 1 w 249"/>
                  <a:gd name="T11" fmla="*/ 1 h 37"/>
                  <a:gd name="T12" fmla="*/ 0 w 249"/>
                  <a:gd name="T13" fmla="*/ 1 h 37"/>
                  <a:gd name="T14" fmla="*/ 1 w 249"/>
                  <a:gd name="T15" fmla="*/ 1 h 37"/>
                  <a:gd name="T16" fmla="*/ 1 w 249"/>
                  <a:gd name="T17" fmla="*/ 2 h 37"/>
                  <a:gd name="T18" fmla="*/ 1 w 249"/>
                  <a:gd name="T19" fmla="*/ 2 h 37"/>
                  <a:gd name="T20" fmla="*/ 1 w 249"/>
                  <a:gd name="T21" fmla="*/ 2 h 37"/>
                  <a:gd name="T22" fmla="*/ 2 w 249"/>
                  <a:gd name="T23" fmla="*/ 2 h 37"/>
                  <a:gd name="T24" fmla="*/ 2 w 249"/>
                  <a:gd name="T25" fmla="*/ 2 h 37"/>
                  <a:gd name="T26" fmla="*/ 3 w 249"/>
                  <a:gd name="T27" fmla="*/ 2 h 37"/>
                  <a:gd name="T28" fmla="*/ 4 w 249"/>
                  <a:gd name="T29" fmla="*/ 2 h 37"/>
                  <a:gd name="T30" fmla="*/ 4 w 249"/>
                  <a:gd name="T31" fmla="*/ 2 h 37"/>
                  <a:gd name="T32" fmla="*/ 5 w 249"/>
                  <a:gd name="T33" fmla="*/ 2 h 37"/>
                  <a:gd name="T34" fmla="*/ 6 w 249"/>
                  <a:gd name="T35" fmla="*/ 2 h 37"/>
                  <a:gd name="T36" fmla="*/ 6 w 249"/>
                  <a:gd name="T37" fmla="*/ 2 h 37"/>
                  <a:gd name="T38" fmla="*/ 7 w 249"/>
                  <a:gd name="T39" fmla="*/ 2 h 37"/>
                  <a:gd name="T40" fmla="*/ 7 w 249"/>
                  <a:gd name="T41" fmla="*/ 2 h 37"/>
                  <a:gd name="T42" fmla="*/ 8 w 249"/>
                  <a:gd name="T43" fmla="*/ 2 h 37"/>
                  <a:gd name="T44" fmla="*/ 8 w 249"/>
                  <a:gd name="T45" fmla="*/ 2 h 37"/>
                  <a:gd name="T46" fmla="*/ 8 w 249"/>
                  <a:gd name="T47" fmla="*/ 2 h 37"/>
                  <a:gd name="T48" fmla="*/ 9 w 249"/>
                  <a:gd name="T49" fmla="*/ 2 h 37"/>
                  <a:gd name="T50" fmla="*/ 9 w 249"/>
                  <a:gd name="T51" fmla="*/ 2 h 37"/>
                  <a:gd name="T52" fmla="*/ 8 w 249"/>
                  <a:gd name="T53" fmla="*/ 2 h 37"/>
                  <a:gd name="T54" fmla="*/ 8 w 249"/>
                  <a:gd name="T55" fmla="*/ 2 h 37"/>
                  <a:gd name="T56" fmla="*/ 8 w 249"/>
                  <a:gd name="T57" fmla="*/ 1 h 37"/>
                  <a:gd name="T58" fmla="*/ 7 w 249"/>
                  <a:gd name="T59" fmla="*/ 1 h 37"/>
                  <a:gd name="T60" fmla="*/ 6 w 249"/>
                  <a:gd name="T61" fmla="*/ 1 h 37"/>
                  <a:gd name="T62" fmla="*/ 6 w 249"/>
                  <a:gd name="T63" fmla="*/ 1 h 37"/>
                  <a:gd name="T64" fmla="*/ 5 w 249"/>
                  <a:gd name="T65" fmla="*/ 1 h 37"/>
                  <a:gd name="T66" fmla="*/ 4 w 249"/>
                  <a:gd name="T67" fmla="*/ 1 h 37"/>
                  <a:gd name="T68" fmla="*/ 4 w 249"/>
                  <a:gd name="T69" fmla="*/ 1 h 37"/>
                  <a:gd name="T70" fmla="*/ 3 w 249"/>
                  <a:gd name="T71" fmla="*/ 1 h 37"/>
                  <a:gd name="T72" fmla="*/ 2 w 249"/>
                  <a:gd name="T73" fmla="*/ 1 h 37"/>
                  <a:gd name="T74" fmla="*/ 2 w 249"/>
                  <a:gd name="T75" fmla="*/ 1 h 37"/>
                  <a:gd name="T76" fmla="*/ 2 w 249"/>
                  <a:gd name="T77" fmla="*/ 1 h 37"/>
                  <a:gd name="T78" fmla="*/ 1 w 249"/>
                  <a:gd name="T79" fmla="*/ 0 h 37"/>
                  <a:gd name="T80" fmla="*/ 1 w 249"/>
                  <a:gd name="T81" fmla="*/ 0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9" h="37">
                    <a:moveTo>
                      <a:pt x="23" y="0"/>
                    </a:moveTo>
                    <a:lnTo>
                      <a:pt x="22" y="1"/>
                    </a:lnTo>
                    <a:lnTo>
                      <a:pt x="17" y="4"/>
                    </a:lnTo>
                    <a:lnTo>
                      <a:pt x="11" y="8"/>
                    </a:lnTo>
                    <a:lnTo>
                      <a:pt x="5" y="14"/>
                    </a:lnTo>
                    <a:lnTo>
                      <a:pt x="1" y="18"/>
                    </a:lnTo>
                    <a:lnTo>
                      <a:pt x="0" y="24"/>
                    </a:lnTo>
                    <a:lnTo>
                      <a:pt x="2" y="27"/>
                    </a:lnTo>
                    <a:lnTo>
                      <a:pt x="10" y="30"/>
                    </a:lnTo>
                    <a:lnTo>
                      <a:pt x="18" y="31"/>
                    </a:lnTo>
                    <a:lnTo>
                      <a:pt x="29" y="32"/>
                    </a:lnTo>
                    <a:lnTo>
                      <a:pt x="42" y="32"/>
                    </a:lnTo>
                    <a:lnTo>
                      <a:pt x="58" y="33"/>
                    </a:lnTo>
                    <a:lnTo>
                      <a:pt x="77" y="34"/>
                    </a:lnTo>
                    <a:lnTo>
                      <a:pt x="97" y="34"/>
                    </a:lnTo>
                    <a:lnTo>
                      <a:pt x="116" y="35"/>
                    </a:lnTo>
                    <a:lnTo>
                      <a:pt x="137" y="35"/>
                    </a:lnTo>
                    <a:lnTo>
                      <a:pt x="156" y="37"/>
                    </a:lnTo>
                    <a:lnTo>
                      <a:pt x="176" y="37"/>
                    </a:lnTo>
                    <a:lnTo>
                      <a:pt x="194" y="37"/>
                    </a:lnTo>
                    <a:lnTo>
                      <a:pt x="212" y="37"/>
                    </a:lnTo>
                    <a:lnTo>
                      <a:pt x="226" y="37"/>
                    </a:lnTo>
                    <a:lnTo>
                      <a:pt x="237" y="35"/>
                    </a:lnTo>
                    <a:lnTo>
                      <a:pt x="244" y="35"/>
                    </a:lnTo>
                    <a:lnTo>
                      <a:pt x="249" y="34"/>
                    </a:lnTo>
                    <a:lnTo>
                      <a:pt x="247" y="33"/>
                    </a:lnTo>
                    <a:lnTo>
                      <a:pt x="242" y="31"/>
                    </a:lnTo>
                    <a:lnTo>
                      <a:pt x="231" y="29"/>
                    </a:lnTo>
                    <a:lnTo>
                      <a:pt x="217" y="26"/>
                    </a:lnTo>
                    <a:lnTo>
                      <a:pt x="201" y="24"/>
                    </a:lnTo>
                    <a:lnTo>
                      <a:pt x="182" y="20"/>
                    </a:lnTo>
                    <a:lnTo>
                      <a:pt x="161" y="18"/>
                    </a:lnTo>
                    <a:lnTo>
                      <a:pt x="139" y="15"/>
                    </a:lnTo>
                    <a:lnTo>
                      <a:pt x="118" y="12"/>
                    </a:lnTo>
                    <a:lnTo>
                      <a:pt x="97" y="9"/>
                    </a:lnTo>
                    <a:lnTo>
                      <a:pt x="77" y="7"/>
                    </a:lnTo>
                    <a:lnTo>
                      <a:pt x="60" y="4"/>
                    </a:lnTo>
                    <a:lnTo>
                      <a:pt x="45" y="2"/>
                    </a:lnTo>
                    <a:lnTo>
                      <a:pt x="33" y="1"/>
                    </a:lnTo>
                    <a:lnTo>
                      <a:pt x="25" y="0"/>
                    </a:lnTo>
                    <a:lnTo>
                      <a:pt x="23" y="0"/>
                    </a:lnTo>
                    <a:close/>
                  </a:path>
                </a:pathLst>
              </a:custGeom>
              <a:solidFill>
                <a:srgbClr val="FFB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1" name="Freeform 49"/>
              <p:cNvSpPr>
                <a:spLocks/>
              </p:cNvSpPr>
              <p:nvPr/>
            </p:nvSpPr>
            <p:spPr bwMode="auto">
              <a:xfrm>
                <a:off x="-2091" y="1275"/>
                <a:ext cx="143" cy="669"/>
              </a:xfrm>
              <a:custGeom>
                <a:avLst/>
                <a:gdLst>
                  <a:gd name="T0" fmla="*/ 1 w 277"/>
                  <a:gd name="T1" fmla="*/ 2 h 1214"/>
                  <a:gd name="T2" fmla="*/ 0 w 277"/>
                  <a:gd name="T3" fmla="*/ 6 h 1214"/>
                  <a:gd name="T4" fmla="*/ 1 w 277"/>
                  <a:gd name="T5" fmla="*/ 9 h 1214"/>
                  <a:gd name="T6" fmla="*/ 2 w 277"/>
                  <a:gd name="T7" fmla="*/ 13 h 1214"/>
                  <a:gd name="T8" fmla="*/ 2 w 277"/>
                  <a:gd name="T9" fmla="*/ 13 h 1214"/>
                  <a:gd name="T10" fmla="*/ 1 w 277"/>
                  <a:gd name="T11" fmla="*/ 8 h 1214"/>
                  <a:gd name="T12" fmla="*/ 2 w 277"/>
                  <a:gd name="T13" fmla="*/ 8 h 1214"/>
                  <a:gd name="T14" fmla="*/ 3 w 277"/>
                  <a:gd name="T15" fmla="*/ 8 h 1214"/>
                  <a:gd name="T16" fmla="*/ 3 w 277"/>
                  <a:gd name="T17" fmla="*/ 10 h 1214"/>
                  <a:gd name="T18" fmla="*/ 4 w 277"/>
                  <a:gd name="T19" fmla="*/ 13 h 1214"/>
                  <a:gd name="T20" fmla="*/ 4 w 277"/>
                  <a:gd name="T21" fmla="*/ 15 h 1214"/>
                  <a:gd name="T22" fmla="*/ 5 w 277"/>
                  <a:gd name="T23" fmla="*/ 17 h 1214"/>
                  <a:gd name="T24" fmla="*/ 5 w 277"/>
                  <a:gd name="T25" fmla="*/ 22 h 1214"/>
                  <a:gd name="T26" fmla="*/ 6 w 277"/>
                  <a:gd name="T27" fmla="*/ 28 h 1214"/>
                  <a:gd name="T28" fmla="*/ 6 w 277"/>
                  <a:gd name="T29" fmla="*/ 33 h 1214"/>
                  <a:gd name="T30" fmla="*/ 6 w 277"/>
                  <a:gd name="T31" fmla="*/ 46 h 1214"/>
                  <a:gd name="T32" fmla="*/ 5 w 277"/>
                  <a:gd name="T33" fmla="*/ 55 h 1214"/>
                  <a:gd name="T34" fmla="*/ 6 w 277"/>
                  <a:gd name="T35" fmla="*/ 56 h 1214"/>
                  <a:gd name="T36" fmla="*/ 6 w 277"/>
                  <a:gd name="T37" fmla="*/ 56 h 1214"/>
                  <a:gd name="T38" fmla="*/ 5 w 277"/>
                  <a:gd name="T39" fmla="*/ 58 h 1214"/>
                  <a:gd name="T40" fmla="*/ 7 w 277"/>
                  <a:gd name="T41" fmla="*/ 59 h 1214"/>
                  <a:gd name="T42" fmla="*/ 8 w 277"/>
                  <a:gd name="T43" fmla="*/ 56 h 1214"/>
                  <a:gd name="T44" fmla="*/ 9 w 277"/>
                  <a:gd name="T45" fmla="*/ 56 h 1214"/>
                  <a:gd name="T46" fmla="*/ 10 w 277"/>
                  <a:gd name="T47" fmla="*/ 56 h 1214"/>
                  <a:gd name="T48" fmla="*/ 6 w 277"/>
                  <a:gd name="T49" fmla="*/ 52 h 1214"/>
                  <a:gd name="T50" fmla="*/ 7 w 277"/>
                  <a:gd name="T51" fmla="*/ 52 h 1214"/>
                  <a:gd name="T52" fmla="*/ 9 w 277"/>
                  <a:gd name="T53" fmla="*/ 52 h 1214"/>
                  <a:gd name="T54" fmla="*/ 8 w 277"/>
                  <a:gd name="T55" fmla="*/ 50 h 1214"/>
                  <a:gd name="T56" fmla="*/ 7 w 277"/>
                  <a:gd name="T57" fmla="*/ 50 h 1214"/>
                  <a:gd name="T58" fmla="*/ 6 w 277"/>
                  <a:gd name="T59" fmla="*/ 40 h 1214"/>
                  <a:gd name="T60" fmla="*/ 6 w 277"/>
                  <a:gd name="T61" fmla="*/ 34 h 1214"/>
                  <a:gd name="T62" fmla="*/ 7 w 277"/>
                  <a:gd name="T63" fmla="*/ 30 h 1214"/>
                  <a:gd name="T64" fmla="*/ 8 w 277"/>
                  <a:gd name="T65" fmla="*/ 29 h 1214"/>
                  <a:gd name="T66" fmla="*/ 9 w 277"/>
                  <a:gd name="T67" fmla="*/ 30 h 1214"/>
                  <a:gd name="T68" fmla="*/ 9 w 277"/>
                  <a:gd name="T69" fmla="*/ 30 h 1214"/>
                  <a:gd name="T70" fmla="*/ 8 w 277"/>
                  <a:gd name="T71" fmla="*/ 26 h 1214"/>
                  <a:gd name="T72" fmla="*/ 6 w 277"/>
                  <a:gd name="T73" fmla="*/ 20 h 1214"/>
                  <a:gd name="T74" fmla="*/ 6 w 277"/>
                  <a:gd name="T75" fmla="*/ 15 h 1214"/>
                  <a:gd name="T76" fmla="*/ 6 w 277"/>
                  <a:gd name="T77" fmla="*/ 15 h 1214"/>
                  <a:gd name="T78" fmla="*/ 7 w 277"/>
                  <a:gd name="T79" fmla="*/ 15 h 1214"/>
                  <a:gd name="T80" fmla="*/ 7 w 277"/>
                  <a:gd name="T81" fmla="*/ 15 h 1214"/>
                  <a:gd name="T82" fmla="*/ 6 w 277"/>
                  <a:gd name="T83" fmla="*/ 14 h 1214"/>
                  <a:gd name="T84" fmla="*/ 6 w 277"/>
                  <a:gd name="T85" fmla="*/ 12 h 1214"/>
                  <a:gd name="T86" fmla="*/ 5 w 277"/>
                  <a:gd name="T87" fmla="*/ 11 h 1214"/>
                  <a:gd name="T88" fmla="*/ 4 w 277"/>
                  <a:gd name="T89" fmla="*/ 9 h 1214"/>
                  <a:gd name="T90" fmla="*/ 3 w 277"/>
                  <a:gd name="T91" fmla="*/ 6 h 1214"/>
                  <a:gd name="T92" fmla="*/ 3 w 277"/>
                  <a:gd name="T93" fmla="*/ 2 h 1214"/>
                  <a:gd name="T94" fmla="*/ 2 w 277"/>
                  <a:gd name="T95" fmla="*/ 1 h 1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7" h="1214">
                    <a:moveTo>
                      <a:pt x="49" y="0"/>
                    </a:moveTo>
                    <a:lnTo>
                      <a:pt x="47" y="3"/>
                    </a:lnTo>
                    <a:lnTo>
                      <a:pt x="40" y="15"/>
                    </a:lnTo>
                    <a:lnTo>
                      <a:pt x="31" y="31"/>
                    </a:lnTo>
                    <a:lnTo>
                      <a:pt x="20" y="51"/>
                    </a:lnTo>
                    <a:lnTo>
                      <a:pt x="11" y="72"/>
                    </a:lnTo>
                    <a:lnTo>
                      <a:pt x="3" y="93"/>
                    </a:lnTo>
                    <a:lnTo>
                      <a:pt x="0" y="114"/>
                    </a:lnTo>
                    <a:lnTo>
                      <a:pt x="1" y="131"/>
                    </a:lnTo>
                    <a:lnTo>
                      <a:pt x="5" y="147"/>
                    </a:lnTo>
                    <a:lnTo>
                      <a:pt x="9" y="163"/>
                    </a:lnTo>
                    <a:lnTo>
                      <a:pt x="12" y="181"/>
                    </a:lnTo>
                    <a:lnTo>
                      <a:pt x="17" y="198"/>
                    </a:lnTo>
                    <a:lnTo>
                      <a:pt x="21" y="216"/>
                    </a:lnTo>
                    <a:lnTo>
                      <a:pt x="27" y="233"/>
                    </a:lnTo>
                    <a:lnTo>
                      <a:pt x="35" y="249"/>
                    </a:lnTo>
                    <a:lnTo>
                      <a:pt x="44" y="263"/>
                    </a:lnTo>
                    <a:lnTo>
                      <a:pt x="51" y="269"/>
                    </a:lnTo>
                    <a:lnTo>
                      <a:pt x="51" y="264"/>
                    </a:lnTo>
                    <a:lnTo>
                      <a:pt x="46" y="249"/>
                    </a:lnTo>
                    <a:lnTo>
                      <a:pt x="39" y="229"/>
                    </a:lnTo>
                    <a:lnTo>
                      <a:pt x="32" y="206"/>
                    </a:lnTo>
                    <a:lnTo>
                      <a:pt x="25" y="184"/>
                    </a:lnTo>
                    <a:lnTo>
                      <a:pt x="23" y="166"/>
                    </a:lnTo>
                    <a:lnTo>
                      <a:pt x="25" y="155"/>
                    </a:lnTo>
                    <a:lnTo>
                      <a:pt x="31" y="151"/>
                    </a:lnTo>
                    <a:lnTo>
                      <a:pt x="36" y="149"/>
                    </a:lnTo>
                    <a:lnTo>
                      <a:pt x="43" y="149"/>
                    </a:lnTo>
                    <a:lnTo>
                      <a:pt x="49" y="150"/>
                    </a:lnTo>
                    <a:lnTo>
                      <a:pt x="54" y="154"/>
                    </a:lnTo>
                    <a:lnTo>
                      <a:pt x="59" y="160"/>
                    </a:lnTo>
                    <a:lnTo>
                      <a:pt x="64" y="167"/>
                    </a:lnTo>
                    <a:lnTo>
                      <a:pt x="69" y="175"/>
                    </a:lnTo>
                    <a:lnTo>
                      <a:pt x="74" y="185"/>
                    </a:lnTo>
                    <a:lnTo>
                      <a:pt x="83" y="197"/>
                    </a:lnTo>
                    <a:lnTo>
                      <a:pt x="91" y="211"/>
                    </a:lnTo>
                    <a:lnTo>
                      <a:pt x="100" y="225"/>
                    </a:lnTo>
                    <a:lnTo>
                      <a:pt x="107" y="237"/>
                    </a:lnTo>
                    <a:lnTo>
                      <a:pt x="112" y="250"/>
                    </a:lnTo>
                    <a:lnTo>
                      <a:pt x="115" y="259"/>
                    </a:lnTo>
                    <a:lnTo>
                      <a:pt x="112" y="267"/>
                    </a:lnTo>
                    <a:lnTo>
                      <a:pt x="104" y="278"/>
                    </a:lnTo>
                    <a:lnTo>
                      <a:pt x="101" y="287"/>
                    </a:lnTo>
                    <a:lnTo>
                      <a:pt x="101" y="297"/>
                    </a:lnTo>
                    <a:lnTo>
                      <a:pt x="109" y="308"/>
                    </a:lnTo>
                    <a:lnTo>
                      <a:pt x="119" y="317"/>
                    </a:lnTo>
                    <a:lnTo>
                      <a:pt x="124" y="325"/>
                    </a:lnTo>
                    <a:lnTo>
                      <a:pt x="126" y="333"/>
                    </a:lnTo>
                    <a:lnTo>
                      <a:pt x="125" y="343"/>
                    </a:lnTo>
                    <a:lnTo>
                      <a:pt x="126" y="364"/>
                    </a:lnTo>
                    <a:lnTo>
                      <a:pt x="133" y="396"/>
                    </a:lnTo>
                    <a:lnTo>
                      <a:pt x="142" y="432"/>
                    </a:lnTo>
                    <a:lnTo>
                      <a:pt x="148" y="463"/>
                    </a:lnTo>
                    <a:lnTo>
                      <a:pt x="155" y="494"/>
                    </a:lnTo>
                    <a:lnTo>
                      <a:pt x="164" y="529"/>
                    </a:lnTo>
                    <a:lnTo>
                      <a:pt x="174" y="555"/>
                    </a:lnTo>
                    <a:lnTo>
                      <a:pt x="177" y="567"/>
                    </a:lnTo>
                    <a:lnTo>
                      <a:pt x="172" y="578"/>
                    </a:lnTo>
                    <a:lnTo>
                      <a:pt x="161" y="606"/>
                    </a:lnTo>
                    <a:lnTo>
                      <a:pt x="149" y="642"/>
                    </a:lnTo>
                    <a:lnTo>
                      <a:pt x="145" y="675"/>
                    </a:lnTo>
                    <a:lnTo>
                      <a:pt x="146" y="727"/>
                    </a:lnTo>
                    <a:lnTo>
                      <a:pt x="149" y="808"/>
                    </a:lnTo>
                    <a:lnTo>
                      <a:pt x="149" y="895"/>
                    </a:lnTo>
                    <a:lnTo>
                      <a:pt x="145" y="967"/>
                    </a:lnTo>
                    <a:lnTo>
                      <a:pt x="138" y="1017"/>
                    </a:lnTo>
                    <a:lnTo>
                      <a:pt x="134" y="1055"/>
                    </a:lnTo>
                    <a:lnTo>
                      <a:pt x="133" y="1079"/>
                    </a:lnTo>
                    <a:lnTo>
                      <a:pt x="133" y="1087"/>
                    </a:lnTo>
                    <a:lnTo>
                      <a:pt x="149" y="1092"/>
                    </a:lnTo>
                    <a:lnTo>
                      <a:pt x="162" y="1096"/>
                    </a:lnTo>
                    <a:lnTo>
                      <a:pt x="171" y="1100"/>
                    </a:lnTo>
                    <a:lnTo>
                      <a:pt x="178" y="1104"/>
                    </a:lnTo>
                    <a:lnTo>
                      <a:pt x="180" y="1107"/>
                    </a:lnTo>
                    <a:lnTo>
                      <a:pt x="180" y="1111"/>
                    </a:lnTo>
                    <a:lnTo>
                      <a:pt x="176" y="1113"/>
                    </a:lnTo>
                    <a:lnTo>
                      <a:pt x="169" y="1115"/>
                    </a:lnTo>
                    <a:lnTo>
                      <a:pt x="155" y="1123"/>
                    </a:lnTo>
                    <a:lnTo>
                      <a:pt x="149" y="1138"/>
                    </a:lnTo>
                    <a:lnTo>
                      <a:pt x="148" y="1152"/>
                    </a:lnTo>
                    <a:lnTo>
                      <a:pt x="148" y="1159"/>
                    </a:lnTo>
                    <a:lnTo>
                      <a:pt x="148" y="1208"/>
                    </a:lnTo>
                    <a:lnTo>
                      <a:pt x="201" y="1214"/>
                    </a:lnTo>
                    <a:lnTo>
                      <a:pt x="193" y="1158"/>
                    </a:lnTo>
                    <a:lnTo>
                      <a:pt x="193" y="1151"/>
                    </a:lnTo>
                    <a:lnTo>
                      <a:pt x="197" y="1136"/>
                    </a:lnTo>
                    <a:lnTo>
                      <a:pt x="202" y="1122"/>
                    </a:lnTo>
                    <a:lnTo>
                      <a:pt x="216" y="1115"/>
                    </a:lnTo>
                    <a:lnTo>
                      <a:pt x="225" y="1114"/>
                    </a:lnTo>
                    <a:lnTo>
                      <a:pt x="236" y="1112"/>
                    </a:lnTo>
                    <a:lnTo>
                      <a:pt x="246" y="1109"/>
                    </a:lnTo>
                    <a:lnTo>
                      <a:pt x="255" y="1105"/>
                    </a:lnTo>
                    <a:lnTo>
                      <a:pt x="265" y="1101"/>
                    </a:lnTo>
                    <a:lnTo>
                      <a:pt x="271" y="1099"/>
                    </a:lnTo>
                    <a:lnTo>
                      <a:pt x="276" y="1097"/>
                    </a:lnTo>
                    <a:lnTo>
                      <a:pt x="277" y="1096"/>
                    </a:lnTo>
                    <a:lnTo>
                      <a:pt x="164" y="1059"/>
                    </a:lnTo>
                    <a:lnTo>
                      <a:pt x="163" y="1053"/>
                    </a:lnTo>
                    <a:lnTo>
                      <a:pt x="162" y="1040"/>
                    </a:lnTo>
                    <a:lnTo>
                      <a:pt x="163" y="1028"/>
                    </a:lnTo>
                    <a:lnTo>
                      <a:pt x="169" y="1020"/>
                    </a:lnTo>
                    <a:lnTo>
                      <a:pt x="175" y="1018"/>
                    </a:lnTo>
                    <a:lnTo>
                      <a:pt x="184" y="1020"/>
                    </a:lnTo>
                    <a:lnTo>
                      <a:pt x="194" y="1021"/>
                    </a:lnTo>
                    <a:lnTo>
                      <a:pt x="206" y="1021"/>
                    </a:lnTo>
                    <a:lnTo>
                      <a:pt x="216" y="1022"/>
                    </a:lnTo>
                    <a:lnTo>
                      <a:pt x="227" y="1021"/>
                    </a:lnTo>
                    <a:lnTo>
                      <a:pt x="233" y="1017"/>
                    </a:lnTo>
                    <a:lnTo>
                      <a:pt x="237" y="1011"/>
                    </a:lnTo>
                    <a:lnTo>
                      <a:pt x="236" y="1005"/>
                    </a:lnTo>
                    <a:lnTo>
                      <a:pt x="230" y="999"/>
                    </a:lnTo>
                    <a:lnTo>
                      <a:pt x="222" y="994"/>
                    </a:lnTo>
                    <a:lnTo>
                      <a:pt x="212" y="991"/>
                    </a:lnTo>
                    <a:lnTo>
                      <a:pt x="201" y="987"/>
                    </a:lnTo>
                    <a:lnTo>
                      <a:pt x="192" y="983"/>
                    </a:lnTo>
                    <a:lnTo>
                      <a:pt x="184" y="978"/>
                    </a:lnTo>
                    <a:lnTo>
                      <a:pt x="180" y="971"/>
                    </a:lnTo>
                    <a:lnTo>
                      <a:pt x="176" y="930"/>
                    </a:lnTo>
                    <a:lnTo>
                      <a:pt x="168" y="854"/>
                    </a:lnTo>
                    <a:lnTo>
                      <a:pt x="162" y="774"/>
                    </a:lnTo>
                    <a:lnTo>
                      <a:pt x="161" y="723"/>
                    </a:lnTo>
                    <a:lnTo>
                      <a:pt x="163" y="707"/>
                    </a:lnTo>
                    <a:lnTo>
                      <a:pt x="167" y="688"/>
                    </a:lnTo>
                    <a:lnTo>
                      <a:pt x="171" y="667"/>
                    </a:lnTo>
                    <a:lnTo>
                      <a:pt x="176" y="646"/>
                    </a:lnTo>
                    <a:lnTo>
                      <a:pt x="183" y="625"/>
                    </a:lnTo>
                    <a:lnTo>
                      <a:pt x="189" y="608"/>
                    </a:lnTo>
                    <a:lnTo>
                      <a:pt x="195" y="596"/>
                    </a:lnTo>
                    <a:lnTo>
                      <a:pt x="201" y="587"/>
                    </a:lnTo>
                    <a:lnTo>
                      <a:pt x="207" y="584"/>
                    </a:lnTo>
                    <a:lnTo>
                      <a:pt x="212" y="581"/>
                    </a:lnTo>
                    <a:lnTo>
                      <a:pt x="216" y="581"/>
                    </a:lnTo>
                    <a:lnTo>
                      <a:pt x="220" y="581"/>
                    </a:lnTo>
                    <a:lnTo>
                      <a:pt x="224" y="583"/>
                    </a:lnTo>
                    <a:lnTo>
                      <a:pt x="228" y="585"/>
                    </a:lnTo>
                    <a:lnTo>
                      <a:pt x="232" y="590"/>
                    </a:lnTo>
                    <a:lnTo>
                      <a:pt x="237" y="596"/>
                    </a:lnTo>
                    <a:lnTo>
                      <a:pt x="240" y="598"/>
                    </a:lnTo>
                    <a:lnTo>
                      <a:pt x="240" y="596"/>
                    </a:lnTo>
                    <a:lnTo>
                      <a:pt x="238" y="587"/>
                    </a:lnTo>
                    <a:lnTo>
                      <a:pt x="233" y="575"/>
                    </a:lnTo>
                    <a:lnTo>
                      <a:pt x="228" y="560"/>
                    </a:lnTo>
                    <a:lnTo>
                      <a:pt x="220" y="541"/>
                    </a:lnTo>
                    <a:lnTo>
                      <a:pt x="212" y="521"/>
                    </a:lnTo>
                    <a:lnTo>
                      <a:pt x="201" y="499"/>
                    </a:lnTo>
                    <a:lnTo>
                      <a:pt x="191" y="472"/>
                    </a:lnTo>
                    <a:lnTo>
                      <a:pt x="182" y="441"/>
                    </a:lnTo>
                    <a:lnTo>
                      <a:pt x="172" y="407"/>
                    </a:lnTo>
                    <a:lnTo>
                      <a:pt x="165" y="372"/>
                    </a:lnTo>
                    <a:lnTo>
                      <a:pt x="160" y="341"/>
                    </a:lnTo>
                    <a:lnTo>
                      <a:pt x="155" y="316"/>
                    </a:lnTo>
                    <a:lnTo>
                      <a:pt x="153" y="298"/>
                    </a:lnTo>
                    <a:lnTo>
                      <a:pt x="152" y="291"/>
                    </a:lnTo>
                    <a:lnTo>
                      <a:pt x="153" y="291"/>
                    </a:lnTo>
                    <a:lnTo>
                      <a:pt x="155" y="294"/>
                    </a:lnTo>
                    <a:lnTo>
                      <a:pt x="159" y="295"/>
                    </a:lnTo>
                    <a:lnTo>
                      <a:pt x="163" y="297"/>
                    </a:lnTo>
                    <a:lnTo>
                      <a:pt x="168" y="301"/>
                    </a:lnTo>
                    <a:lnTo>
                      <a:pt x="175" y="303"/>
                    </a:lnTo>
                    <a:lnTo>
                      <a:pt x="182" y="305"/>
                    </a:lnTo>
                    <a:lnTo>
                      <a:pt x="189" y="308"/>
                    </a:lnTo>
                    <a:lnTo>
                      <a:pt x="193" y="308"/>
                    </a:lnTo>
                    <a:lnTo>
                      <a:pt x="193" y="305"/>
                    </a:lnTo>
                    <a:lnTo>
                      <a:pt x="189" y="302"/>
                    </a:lnTo>
                    <a:lnTo>
                      <a:pt x="182" y="297"/>
                    </a:lnTo>
                    <a:lnTo>
                      <a:pt x="174" y="291"/>
                    </a:lnTo>
                    <a:lnTo>
                      <a:pt x="165" y="286"/>
                    </a:lnTo>
                    <a:lnTo>
                      <a:pt x="157" y="281"/>
                    </a:lnTo>
                    <a:lnTo>
                      <a:pt x="152" y="278"/>
                    </a:lnTo>
                    <a:lnTo>
                      <a:pt x="147" y="267"/>
                    </a:lnTo>
                    <a:lnTo>
                      <a:pt x="149" y="253"/>
                    </a:lnTo>
                    <a:lnTo>
                      <a:pt x="154" y="241"/>
                    </a:lnTo>
                    <a:lnTo>
                      <a:pt x="156" y="235"/>
                    </a:lnTo>
                    <a:lnTo>
                      <a:pt x="155" y="234"/>
                    </a:lnTo>
                    <a:lnTo>
                      <a:pt x="152" y="230"/>
                    </a:lnTo>
                    <a:lnTo>
                      <a:pt x="147" y="225"/>
                    </a:lnTo>
                    <a:lnTo>
                      <a:pt x="140" y="216"/>
                    </a:lnTo>
                    <a:lnTo>
                      <a:pt x="132" y="206"/>
                    </a:lnTo>
                    <a:lnTo>
                      <a:pt x="125" y="195"/>
                    </a:lnTo>
                    <a:lnTo>
                      <a:pt x="117" y="182"/>
                    </a:lnTo>
                    <a:lnTo>
                      <a:pt x="109" y="167"/>
                    </a:lnTo>
                    <a:lnTo>
                      <a:pt x="101" y="151"/>
                    </a:lnTo>
                    <a:lnTo>
                      <a:pt x="93" y="132"/>
                    </a:lnTo>
                    <a:lnTo>
                      <a:pt x="85" y="113"/>
                    </a:lnTo>
                    <a:lnTo>
                      <a:pt x="78" y="93"/>
                    </a:lnTo>
                    <a:lnTo>
                      <a:pt x="71" y="75"/>
                    </a:lnTo>
                    <a:lnTo>
                      <a:pt x="66" y="59"/>
                    </a:lnTo>
                    <a:lnTo>
                      <a:pt x="64" y="45"/>
                    </a:lnTo>
                    <a:lnTo>
                      <a:pt x="64" y="36"/>
                    </a:lnTo>
                    <a:lnTo>
                      <a:pt x="64" y="22"/>
                    </a:lnTo>
                    <a:lnTo>
                      <a:pt x="58" y="10"/>
                    </a:lnTo>
                    <a:lnTo>
                      <a:pt x="53" y="2"/>
                    </a:lnTo>
                    <a:lnTo>
                      <a:pt x="49"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2" name="Freeform 50"/>
              <p:cNvSpPr>
                <a:spLocks/>
              </p:cNvSpPr>
              <p:nvPr/>
            </p:nvSpPr>
            <p:spPr bwMode="auto">
              <a:xfrm>
                <a:off x="-2105" y="1518"/>
                <a:ext cx="42" cy="403"/>
              </a:xfrm>
              <a:custGeom>
                <a:avLst/>
                <a:gdLst>
                  <a:gd name="T0" fmla="*/ 3 w 82"/>
                  <a:gd name="T1" fmla="*/ 1 h 731"/>
                  <a:gd name="T2" fmla="*/ 2 w 82"/>
                  <a:gd name="T3" fmla="*/ 6 h 731"/>
                  <a:gd name="T4" fmla="*/ 2 w 82"/>
                  <a:gd name="T5" fmla="*/ 9 h 731"/>
                  <a:gd name="T6" fmla="*/ 1 w 82"/>
                  <a:gd name="T7" fmla="*/ 11 h 731"/>
                  <a:gd name="T8" fmla="*/ 1 w 82"/>
                  <a:gd name="T9" fmla="*/ 17 h 731"/>
                  <a:gd name="T10" fmla="*/ 1 w 82"/>
                  <a:gd name="T11" fmla="*/ 28 h 731"/>
                  <a:gd name="T12" fmla="*/ 0 w 82"/>
                  <a:gd name="T13" fmla="*/ 31 h 731"/>
                  <a:gd name="T14" fmla="*/ 1 w 82"/>
                  <a:gd name="T15" fmla="*/ 31 h 731"/>
                  <a:gd name="T16" fmla="*/ 1 w 82"/>
                  <a:gd name="T17" fmla="*/ 31 h 731"/>
                  <a:gd name="T18" fmla="*/ 2 w 82"/>
                  <a:gd name="T19" fmla="*/ 31 h 731"/>
                  <a:gd name="T20" fmla="*/ 2 w 82"/>
                  <a:gd name="T21" fmla="*/ 32 h 731"/>
                  <a:gd name="T22" fmla="*/ 2 w 82"/>
                  <a:gd name="T23" fmla="*/ 32 h 731"/>
                  <a:gd name="T24" fmla="*/ 2 w 82"/>
                  <a:gd name="T25" fmla="*/ 33 h 731"/>
                  <a:gd name="T26" fmla="*/ 1 w 82"/>
                  <a:gd name="T27" fmla="*/ 33 h 731"/>
                  <a:gd name="T28" fmla="*/ 1 w 82"/>
                  <a:gd name="T29" fmla="*/ 33 h 731"/>
                  <a:gd name="T30" fmla="*/ 1 w 82"/>
                  <a:gd name="T31" fmla="*/ 33 h 731"/>
                  <a:gd name="T32" fmla="*/ 1 w 82"/>
                  <a:gd name="T33" fmla="*/ 33 h 731"/>
                  <a:gd name="T34" fmla="*/ 1 w 82"/>
                  <a:gd name="T35" fmla="*/ 35 h 731"/>
                  <a:gd name="T36" fmla="*/ 1 w 82"/>
                  <a:gd name="T37" fmla="*/ 36 h 731"/>
                  <a:gd name="T38" fmla="*/ 1 w 82"/>
                  <a:gd name="T39" fmla="*/ 37 h 731"/>
                  <a:gd name="T40" fmla="*/ 2 w 82"/>
                  <a:gd name="T41" fmla="*/ 37 h 731"/>
                  <a:gd name="T42" fmla="*/ 1 w 82"/>
                  <a:gd name="T43" fmla="*/ 36 h 731"/>
                  <a:gd name="T44" fmla="*/ 1 w 82"/>
                  <a:gd name="T45" fmla="*/ 35 h 731"/>
                  <a:gd name="T46" fmla="*/ 2 w 82"/>
                  <a:gd name="T47" fmla="*/ 34 h 731"/>
                  <a:gd name="T48" fmla="*/ 2 w 82"/>
                  <a:gd name="T49" fmla="*/ 33 h 731"/>
                  <a:gd name="T50" fmla="*/ 3 w 82"/>
                  <a:gd name="T51" fmla="*/ 33 h 731"/>
                  <a:gd name="T52" fmla="*/ 3 w 82"/>
                  <a:gd name="T53" fmla="*/ 33 h 731"/>
                  <a:gd name="T54" fmla="*/ 3 w 82"/>
                  <a:gd name="T55" fmla="*/ 32 h 731"/>
                  <a:gd name="T56" fmla="*/ 3 w 82"/>
                  <a:gd name="T57" fmla="*/ 31 h 731"/>
                  <a:gd name="T58" fmla="*/ 3 w 82"/>
                  <a:gd name="T59" fmla="*/ 31 h 731"/>
                  <a:gd name="T60" fmla="*/ 2 w 82"/>
                  <a:gd name="T61" fmla="*/ 31 h 731"/>
                  <a:gd name="T62" fmla="*/ 1 w 82"/>
                  <a:gd name="T63" fmla="*/ 30 h 731"/>
                  <a:gd name="T64" fmla="*/ 1 w 82"/>
                  <a:gd name="T65" fmla="*/ 29 h 731"/>
                  <a:gd name="T66" fmla="*/ 2 w 82"/>
                  <a:gd name="T67" fmla="*/ 29 h 731"/>
                  <a:gd name="T68" fmla="*/ 2 w 82"/>
                  <a:gd name="T69" fmla="*/ 28 h 731"/>
                  <a:gd name="T70" fmla="*/ 2 w 82"/>
                  <a:gd name="T71" fmla="*/ 28 h 731"/>
                  <a:gd name="T72" fmla="*/ 2 w 82"/>
                  <a:gd name="T73" fmla="*/ 27 h 731"/>
                  <a:gd name="T74" fmla="*/ 1 w 82"/>
                  <a:gd name="T75" fmla="*/ 23 h 731"/>
                  <a:gd name="T76" fmla="*/ 1 w 82"/>
                  <a:gd name="T77" fmla="*/ 18 h 731"/>
                  <a:gd name="T78" fmla="*/ 1 w 82"/>
                  <a:gd name="T79" fmla="*/ 14 h 731"/>
                  <a:gd name="T80" fmla="*/ 2 w 82"/>
                  <a:gd name="T81" fmla="*/ 10 h 731"/>
                  <a:gd name="T82" fmla="*/ 2 w 82"/>
                  <a:gd name="T83" fmla="*/ 8 h 731"/>
                  <a:gd name="T84" fmla="*/ 3 w 82"/>
                  <a:gd name="T85" fmla="*/ 5 h 731"/>
                  <a:gd name="T86" fmla="*/ 3 w 82"/>
                  <a:gd name="T87" fmla="*/ 2 h 731"/>
                  <a:gd name="T88" fmla="*/ 3 w 82"/>
                  <a:gd name="T89" fmla="*/ 0 h 7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2" h="731">
                    <a:moveTo>
                      <a:pt x="79" y="0"/>
                    </a:moveTo>
                    <a:lnTo>
                      <a:pt x="76" y="20"/>
                    </a:lnTo>
                    <a:lnTo>
                      <a:pt x="67" y="66"/>
                    </a:lnTo>
                    <a:lnTo>
                      <a:pt x="56" y="118"/>
                    </a:lnTo>
                    <a:lnTo>
                      <a:pt x="46" y="152"/>
                    </a:lnTo>
                    <a:lnTo>
                      <a:pt x="37" y="171"/>
                    </a:lnTo>
                    <a:lnTo>
                      <a:pt x="26" y="189"/>
                    </a:lnTo>
                    <a:lnTo>
                      <a:pt x="19" y="212"/>
                    </a:lnTo>
                    <a:lnTo>
                      <a:pt x="14" y="246"/>
                    </a:lnTo>
                    <a:lnTo>
                      <a:pt x="10" y="322"/>
                    </a:lnTo>
                    <a:lnTo>
                      <a:pt x="8" y="437"/>
                    </a:lnTo>
                    <a:lnTo>
                      <a:pt x="4" y="545"/>
                    </a:lnTo>
                    <a:lnTo>
                      <a:pt x="2" y="597"/>
                    </a:lnTo>
                    <a:lnTo>
                      <a:pt x="0" y="605"/>
                    </a:lnTo>
                    <a:lnTo>
                      <a:pt x="0" y="613"/>
                    </a:lnTo>
                    <a:lnTo>
                      <a:pt x="4" y="619"/>
                    </a:lnTo>
                    <a:lnTo>
                      <a:pt x="15" y="621"/>
                    </a:lnTo>
                    <a:lnTo>
                      <a:pt x="22" y="621"/>
                    </a:lnTo>
                    <a:lnTo>
                      <a:pt x="30" y="622"/>
                    </a:lnTo>
                    <a:lnTo>
                      <a:pt x="38" y="623"/>
                    </a:lnTo>
                    <a:lnTo>
                      <a:pt x="45" y="626"/>
                    </a:lnTo>
                    <a:lnTo>
                      <a:pt x="49" y="628"/>
                    </a:lnTo>
                    <a:lnTo>
                      <a:pt x="53" y="630"/>
                    </a:lnTo>
                    <a:lnTo>
                      <a:pt x="53" y="632"/>
                    </a:lnTo>
                    <a:lnTo>
                      <a:pt x="49" y="634"/>
                    </a:lnTo>
                    <a:lnTo>
                      <a:pt x="44" y="636"/>
                    </a:lnTo>
                    <a:lnTo>
                      <a:pt x="37" y="638"/>
                    </a:lnTo>
                    <a:lnTo>
                      <a:pt x="30" y="641"/>
                    </a:lnTo>
                    <a:lnTo>
                      <a:pt x="22" y="643"/>
                    </a:lnTo>
                    <a:lnTo>
                      <a:pt x="15" y="645"/>
                    </a:lnTo>
                    <a:lnTo>
                      <a:pt x="10" y="646"/>
                    </a:lnTo>
                    <a:lnTo>
                      <a:pt x="6" y="648"/>
                    </a:lnTo>
                    <a:lnTo>
                      <a:pt x="4" y="648"/>
                    </a:lnTo>
                    <a:lnTo>
                      <a:pt x="6" y="652"/>
                    </a:lnTo>
                    <a:lnTo>
                      <a:pt x="7" y="664"/>
                    </a:lnTo>
                    <a:lnTo>
                      <a:pt x="8" y="678"/>
                    </a:lnTo>
                    <a:lnTo>
                      <a:pt x="7" y="690"/>
                    </a:lnTo>
                    <a:lnTo>
                      <a:pt x="7" y="702"/>
                    </a:lnTo>
                    <a:lnTo>
                      <a:pt x="8" y="716"/>
                    </a:lnTo>
                    <a:lnTo>
                      <a:pt x="9" y="726"/>
                    </a:lnTo>
                    <a:lnTo>
                      <a:pt x="10" y="731"/>
                    </a:lnTo>
                    <a:lnTo>
                      <a:pt x="37" y="731"/>
                    </a:lnTo>
                    <a:lnTo>
                      <a:pt x="34" y="724"/>
                    </a:lnTo>
                    <a:lnTo>
                      <a:pt x="30" y="708"/>
                    </a:lnTo>
                    <a:lnTo>
                      <a:pt x="27" y="690"/>
                    </a:lnTo>
                    <a:lnTo>
                      <a:pt x="31" y="676"/>
                    </a:lnTo>
                    <a:lnTo>
                      <a:pt x="35" y="672"/>
                    </a:lnTo>
                    <a:lnTo>
                      <a:pt x="41" y="666"/>
                    </a:lnTo>
                    <a:lnTo>
                      <a:pt x="48" y="659"/>
                    </a:lnTo>
                    <a:lnTo>
                      <a:pt x="55" y="653"/>
                    </a:lnTo>
                    <a:lnTo>
                      <a:pt x="62" y="646"/>
                    </a:lnTo>
                    <a:lnTo>
                      <a:pt x="68" y="642"/>
                    </a:lnTo>
                    <a:lnTo>
                      <a:pt x="75" y="638"/>
                    </a:lnTo>
                    <a:lnTo>
                      <a:pt x="79" y="637"/>
                    </a:lnTo>
                    <a:lnTo>
                      <a:pt x="82" y="636"/>
                    </a:lnTo>
                    <a:lnTo>
                      <a:pt x="82" y="633"/>
                    </a:lnTo>
                    <a:lnTo>
                      <a:pt x="79" y="628"/>
                    </a:lnTo>
                    <a:lnTo>
                      <a:pt x="76" y="622"/>
                    </a:lnTo>
                    <a:lnTo>
                      <a:pt x="70" y="618"/>
                    </a:lnTo>
                    <a:lnTo>
                      <a:pt x="64" y="612"/>
                    </a:lnTo>
                    <a:lnTo>
                      <a:pt x="59" y="607"/>
                    </a:lnTo>
                    <a:lnTo>
                      <a:pt x="53" y="605"/>
                    </a:lnTo>
                    <a:lnTo>
                      <a:pt x="41" y="600"/>
                    </a:lnTo>
                    <a:lnTo>
                      <a:pt x="32" y="593"/>
                    </a:lnTo>
                    <a:lnTo>
                      <a:pt x="26" y="587"/>
                    </a:lnTo>
                    <a:lnTo>
                      <a:pt x="25" y="579"/>
                    </a:lnTo>
                    <a:lnTo>
                      <a:pt x="30" y="566"/>
                    </a:lnTo>
                    <a:lnTo>
                      <a:pt x="37" y="560"/>
                    </a:lnTo>
                    <a:lnTo>
                      <a:pt x="45" y="557"/>
                    </a:lnTo>
                    <a:lnTo>
                      <a:pt x="55" y="554"/>
                    </a:lnTo>
                    <a:lnTo>
                      <a:pt x="61" y="550"/>
                    </a:lnTo>
                    <a:lnTo>
                      <a:pt x="61" y="543"/>
                    </a:lnTo>
                    <a:lnTo>
                      <a:pt x="56" y="534"/>
                    </a:lnTo>
                    <a:lnTo>
                      <a:pt x="47" y="524"/>
                    </a:lnTo>
                    <a:lnTo>
                      <a:pt x="37" y="501"/>
                    </a:lnTo>
                    <a:lnTo>
                      <a:pt x="30" y="456"/>
                    </a:lnTo>
                    <a:lnTo>
                      <a:pt x="25" y="403"/>
                    </a:lnTo>
                    <a:lnTo>
                      <a:pt x="25" y="352"/>
                    </a:lnTo>
                    <a:lnTo>
                      <a:pt x="29" y="305"/>
                    </a:lnTo>
                    <a:lnTo>
                      <a:pt x="31" y="266"/>
                    </a:lnTo>
                    <a:lnTo>
                      <a:pt x="33" y="232"/>
                    </a:lnTo>
                    <a:lnTo>
                      <a:pt x="39" y="205"/>
                    </a:lnTo>
                    <a:lnTo>
                      <a:pt x="45" y="188"/>
                    </a:lnTo>
                    <a:lnTo>
                      <a:pt x="52" y="164"/>
                    </a:lnTo>
                    <a:lnTo>
                      <a:pt x="60" y="135"/>
                    </a:lnTo>
                    <a:lnTo>
                      <a:pt x="68" y="103"/>
                    </a:lnTo>
                    <a:lnTo>
                      <a:pt x="76" y="70"/>
                    </a:lnTo>
                    <a:lnTo>
                      <a:pt x="80" y="42"/>
                    </a:lnTo>
                    <a:lnTo>
                      <a:pt x="82" y="17"/>
                    </a:lnTo>
                    <a:lnTo>
                      <a:pt x="79"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3" name="Freeform 51"/>
              <p:cNvSpPr>
                <a:spLocks/>
              </p:cNvSpPr>
              <p:nvPr/>
            </p:nvSpPr>
            <p:spPr bwMode="auto">
              <a:xfrm>
                <a:off x="-1754" y="1069"/>
                <a:ext cx="41" cy="29"/>
              </a:xfrm>
              <a:custGeom>
                <a:avLst/>
                <a:gdLst>
                  <a:gd name="T0" fmla="*/ 1 w 79"/>
                  <a:gd name="T1" fmla="*/ 2 h 52"/>
                  <a:gd name="T2" fmla="*/ 1 w 79"/>
                  <a:gd name="T3" fmla="*/ 2 h 52"/>
                  <a:gd name="T4" fmla="*/ 1 w 79"/>
                  <a:gd name="T5" fmla="*/ 2 h 52"/>
                  <a:gd name="T6" fmla="*/ 1 w 79"/>
                  <a:gd name="T7" fmla="*/ 1 h 52"/>
                  <a:gd name="T8" fmla="*/ 1 w 79"/>
                  <a:gd name="T9" fmla="*/ 1 h 52"/>
                  <a:gd name="T10" fmla="*/ 1 w 79"/>
                  <a:gd name="T11" fmla="*/ 1 h 52"/>
                  <a:gd name="T12" fmla="*/ 2 w 79"/>
                  <a:gd name="T13" fmla="*/ 1 h 52"/>
                  <a:gd name="T14" fmla="*/ 2 w 79"/>
                  <a:gd name="T15" fmla="*/ 1 h 52"/>
                  <a:gd name="T16" fmla="*/ 2 w 79"/>
                  <a:gd name="T17" fmla="*/ 0 h 52"/>
                  <a:gd name="T18" fmla="*/ 2 w 79"/>
                  <a:gd name="T19" fmla="*/ 1 h 52"/>
                  <a:gd name="T20" fmla="*/ 2 w 79"/>
                  <a:gd name="T21" fmla="*/ 1 h 52"/>
                  <a:gd name="T22" fmla="*/ 2 w 79"/>
                  <a:gd name="T23" fmla="*/ 1 h 52"/>
                  <a:gd name="T24" fmla="*/ 2 w 79"/>
                  <a:gd name="T25" fmla="*/ 1 h 52"/>
                  <a:gd name="T26" fmla="*/ 2 w 79"/>
                  <a:gd name="T27" fmla="*/ 1 h 52"/>
                  <a:gd name="T28" fmla="*/ 2 w 79"/>
                  <a:gd name="T29" fmla="*/ 1 h 52"/>
                  <a:gd name="T30" fmla="*/ 3 w 79"/>
                  <a:gd name="T31" fmla="*/ 1 h 52"/>
                  <a:gd name="T32" fmla="*/ 3 w 79"/>
                  <a:gd name="T33" fmla="*/ 1 h 52"/>
                  <a:gd name="T34" fmla="*/ 3 w 79"/>
                  <a:gd name="T35" fmla="*/ 1 h 52"/>
                  <a:gd name="T36" fmla="*/ 3 w 79"/>
                  <a:gd name="T37" fmla="*/ 1 h 52"/>
                  <a:gd name="T38" fmla="*/ 3 w 79"/>
                  <a:gd name="T39" fmla="*/ 1 h 52"/>
                  <a:gd name="T40" fmla="*/ 3 w 79"/>
                  <a:gd name="T41" fmla="*/ 1 h 52"/>
                  <a:gd name="T42" fmla="*/ 3 w 79"/>
                  <a:gd name="T43" fmla="*/ 1 h 52"/>
                  <a:gd name="T44" fmla="*/ 3 w 79"/>
                  <a:gd name="T45" fmla="*/ 1 h 52"/>
                  <a:gd name="T46" fmla="*/ 2 w 79"/>
                  <a:gd name="T47" fmla="*/ 1 h 52"/>
                  <a:gd name="T48" fmla="*/ 2 w 79"/>
                  <a:gd name="T49" fmla="*/ 2 h 52"/>
                  <a:gd name="T50" fmla="*/ 2 w 79"/>
                  <a:gd name="T51" fmla="*/ 2 h 52"/>
                  <a:gd name="T52" fmla="*/ 2 w 79"/>
                  <a:gd name="T53" fmla="*/ 2 h 52"/>
                  <a:gd name="T54" fmla="*/ 1 w 79"/>
                  <a:gd name="T55" fmla="*/ 2 h 52"/>
                  <a:gd name="T56" fmla="*/ 1 w 79"/>
                  <a:gd name="T57" fmla="*/ 2 h 52"/>
                  <a:gd name="T58" fmla="*/ 1 w 79"/>
                  <a:gd name="T59" fmla="*/ 3 h 52"/>
                  <a:gd name="T60" fmla="*/ 1 w 79"/>
                  <a:gd name="T61" fmla="*/ 3 h 52"/>
                  <a:gd name="T62" fmla="*/ 0 w 79"/>
                  <a:gd name="T63" fmla="*/ 2 h 52"/>
                  <a:gd name="T64" fmla="*/ 1 w 79"/>
                  <a:gd name="T65" fmla="*/ 2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9" h="52">
                    <a:moveTo>
                      <a:pt x="3" y="39"/>
                    </a:moveTo>
                    <a:lnTo>
                      <a:pt x="5" y="37"/>
                    </a:lnTo>
                    <a:lnTo>
                      <a:pt x="8" y="32"/>
                    </a:lnTo>
                    <a:lnTo>
                      <a:pt x="14" y="26"/>
                    </a:lnTo>
                    <a:lnTo>
                      <a:pt x="20" y="18"/>
                    </a:lnTo>
                    <a:lnTo>
                      <a:pt x="26" y="11"/>
                    </a:lnTo>
                    <a:lnTo>
                      <a:pt x="32" y="5"/>
                    </a:lnTo>
                    <a:lnTo>
                      <a:pt x="37" y="1"/>
                    </a:lnTo>
                    <a:lnTo>
                      <a:pt x="40" y="0"/>
                    </a:lnTo>
                    <a:lnTo>
                      <a:pt x="44" y="1"/>
                    </a:lnTo>
                    <a:lnTo>
                      <a:pt x="47" y="2"/>
                    </a:lnTo>
                    <a:lnTo>
                      <a:pt x="48" y="5"/>
                    </a:lnTo>
                    <a:lnTo>
                      <a:pt x="50" y="5"/>
                    </a:lnTo>
                    <a:lnTo>
                      <a:pt x="52" y="5"/>
                    </a:lnTo>
                    <a:lnTo>
                      <a:pt x="58" y="3"/>
                    </a:lnTo>
                    <a:lnTo>
                      <a:pt x="64" y="2"/>
                    </a:lnTo>
                    <a:lnTo>
                      <a:pt x="69" y="2"/>
                    </a:lnTo>
                    <a:lnTo>
                      <a:pt x="73" y="2"/>
                    </a:lnTo>
                    <a:lnTo>
                      <a:pt x="77" y="2"/>
                    </a:lnTo>
                    <a:lnTo>
                      <a:pt x="79" y="5"/>
                    </a:lnTo>
                    <a:lnTo>
                      <a:pt x="78" y="7"/>
                    </a:lnTo>
                    <a:lnTo>
                      <a:pt x="73" y="11"/>
                    </a:lnTo>
                    <a:lnTo>
                      <a:pt x="64" y="17"/>
                    </a:lnTo>
                    <a:lnTo>
                      <a:pt x="56" y="23"/>
                    </a:lnTo>
                    <a:lnTo>
                      <a:pt x="51" y="29"/>
                    </a:lnTo>
                    <a:lnTo>
                      <a:pt x="45" y="34"/>
                    </a:lnTo>
                    <a:lnTo>
                      <a:pt x="37" y="40"/>
                    </a:lnTo>
                    <a:lnTo>
                      <a:pt x="28" y="45"/>
                    </a:lnTo>
                    <a:lnTo>
                      <a:pt x="21" y="49"/>
                    </a:lnTo>
                    <a:lnTo>
                      <a:pt x="14" y="52"/>
                    </a:lnTo>
                    <a:lnTo>
                      <a:pt x="6" y="52"/>
                    </a:lnTo>
                    <a:lnTo>
                      <a:pt x="0" y="47"/>
                    </a:lnTo>
                    <a:lnTo>
                      <a:pt x="3" y="39"/>
                    </a:lnTo>
                    <a:close/>
                  </a:path>
                </a:pathLst>
              </a:custGeom>
              <a:solidFill>
                <a:srgbClr val="FFB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4" name="Freeform 52"/>
              <p:cNvSpPr>
                <a:spLocks/>
              </p:cNvSpPr>
              <p:nvPr/>
            </p:nvSpPr>
            <p:spPr bwMode="auto">
              <a:xfrm>
                <a:off x="-1895" y="1160"/>
                <a:ext cx="89" cy="33"/>
              </a:xfrm>
              <a:custGeom>
                <a:avLst/>
                <a:gdLst>
                  <a:gd name="T0" fmla="*/ 1 w 174"/>
                  <a:gd name="T1" fmla="*/ 0 h 58"/>
                  <a:gd name="T2" fmla="*/ 1 w 174"/>
                  <a:gd name="T3" fmla="*/ 1 h 58"/>
                  <a:gd name="T4" fmla="*/ 1 w 174"/>
                  <a:gd name="T5" fmla="*/ 1 h 58"/>
                  <a:gd name="T6" fmla="*/ 1 w 174"/>
                  <a:gd name="T7" fmla="*/ 1 h 58"/>
                  <a:gd name="T8" fmla="*/ 2 w 174"/>
                  <a:gd name="T9" fmla="*/ 1 h 58"/>
                  <a:gd name="T10" fmla="*/ 3 w 174"/>
                  <a:gd name="T11" fmla="*/ 1 h 58"/>
                  <a:gd name="T12" fmla="*/ 3 w 174"/>
                  <a:gd name="T13" fmla="*/ 2 h 58"/>
                  <a:gd name="T14" fmla="*/ 3 w 174"/>
                  <a:gd name="T15" fmla="*/ 2 h 58"/>
                  <a:gd name="T16" fmla="*/ 4 w 174"/>
                  <a:gd name="T17" fmla="*/ 2 h 58"/>
                  <a:gd name="T18" fmla="*/ 4 w 174"/>
                  <a:gd name="T19" fmla="*/ 2 h 58"/>
                  <a:gd name="T20" fmla="*/ 4 w 174"/>
                  <a:gd name="T21" fmla="*/ 2 h 58"/>
                  <a:gd name="T22" fmla="*/ 5 w 174"/>
                  <a:gd name="T23" fmla="*/ 1 h 58"/>
                  <a:gd name="T24" fmla="*/ 5 w 174"/>
                  <a:gd name="T25" fmla="*/ 1 h 58"/>
                  <a:gd name="T26" fmla="*/ 5 w 174"/>
                  <a:gd name="T27" fmla="*/ 1 h 58"/>
                  <a:gd name="T28" fmla="*/ 6 w 174"/>
                  <a:gd name="T29" fmla="*/ 1 h 58"/>
                  <a:gd name="T30" fmla="*/ 6 w 174"/>
                  <a:gd name="T31" fmla="*/ 1 h 58"/>
                  <a:gd name="T32" fmla="*/ 6 w 174"/>
                  <a:gd name="T33" fmla="*/ 1 h 58"/>
                  <a:gd name="T34" fmla="*/ 6 w 174"/>
                  <a:gd name="T35" fmla="*/ 1 h 58"/>
                  <a:gd name="T36" fmla="*/ 6 w 174"/>
                  <a:gd name="T37" fmla="*/ 1 h 58"/>
                  <a:gd name="T38" fmla="*/ 6 w 174"/>
                  <a:gd name="T39" fmla="*/ 1 h 58"/>
                  <a:gd name="T40" fmla="*/ 5 w 174"/>
                  <a:gd name="T41" fmla="*/ 1 h 58"/>
                  <a:gd name="T42" fmla="*/ 5 w 174"/>
                  <a:gd name="T43" fmla="*/ 1 h 58"/>
                  <a:gd name="T44" fmla="*/ 5 w 174"/>
                  <a:gd name="T45" fmla="*/ 2 h 58"/>
                  <a:gd name="T46" fmla="*/ 5 w 174"/>
                  <a:gd name="T47" fmla="*/ 2 h 58"/>
                  <a:gd name="T48" fmla="*/ 5 w 174"/>
                  <a:gd name="T49" fmla="*/ 2 h 58"/>
                  <a:gd name="T50" fmla="*/ 4 w 174"/>
                  <a:gd name="T51" fmla="*/ 2 h 58"/>
                  <a:gd name="T52" fmla="*/ 4 w 174"/>
                  <a:gd name="T53" fmla="*/ 3 h 58"/>
                  <a:gd name="T54" fmla="*/ 4 w 174"/>
                  <a:gd name="T55" fmla="*/ 3 h 58"/>
                  <a:gd name="T56" fmla="*/ 4 w 174"/>
                  <a:gd name="T57" fmla="*/ 3 h 58"/>
                  <a:gd name="T58" fmla="*/ 4 w 174"/>
                  <a:gd name="T59" fmla="*/ 3 h 58"/>
                  <a:gd name="T60" fmla="*/ 4 w 174"/>
                  <a:gd name="T61" fmla="*/ 3 h 58"/>
                  <a:gd name="T62" fmla="*/ 4 w 174"/>
                  <a:gd name="T63" fmla="*/ 3 h 58"/>
                  <a:gd name="T64" fmla="*/ 3 w 174"/>
                  <a:gd name="T65" fmla="*/ 2 h 58"/>
                  <a:gd name="T66" fmla="*/ 3 w 174"/>
                  <a:gd name="T67" fmla="*/ 2 h 58"/>
                  <a:gd name="T68" fmla="*/ 2 w 174"/>
                  <a:gd name="T69" fmla="*/ 2 h 58"/>
                  <a:gd name="T70" fmla="*/ 2 w 174"/>
                  <a:gd name="T71" fmla="*/ 2 h 58"/>
                  <a:gd name="T72" fmla="*/ 1 w 174"/>
                  <a:gd name="T73" fmla="*/ 1 h 58"/>
                  <a:gd name="T74" fmla="*/ 1 w 174"/>
                  <a:gd name="T75" fmla="*/ 1 h 58"/>
                  <a:gd name="T76" fmla="*/ 1 w 174"/>
                  <a:gd name="T77" fmla="*/ 1 h 58"/>
                  <a:gd name="T78" fmla="*/ 0 w 174"/>
                  <a:gd name="T79" fmla="*/ 1 h 58"/>
                  <a:gd name="T80" fmla="*/ 1 w 174"/>
                  <a:gd name="T81" fmla="*/ 0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4" h="58">
                    <a:moveTo>
                      <a:pt x="6" y="0"/>
                    </a:moveTo>
                    <a:lnTo>
                      <a:pt x="9" y="1"/>
                    </a:lnTo>
                    <a:lnTo>
                      <a:pt x="18" y="4"/>
                    </a:lnTo>
                    <a:lnTo>
                      <a:pt x="32" y="9"/>
                    </a:lnTo>
                    <a:lnTo>
                      <a:pt x="47" y="14"/>
                    </a:lnTo>
                    <a:lnTo>
                      <a:pt x="64" y="20"/>
                    </a:lnTo>
                    <a:lnTo>
                      <a:pt x="79" y="25"/>
                    </a:lnTo>
                    <a:lnTo>
                      <a:pt x="92" y="28"/>
                    </a:lnTo>
                    <a:lnTo>
                      <a:pt x="101" y="29"/>
                    </a:lnTo>
                    <a:lnTo>
                      <a:pt x="108" y="27"/>
                    </a:lnTo>
                    <a:lnTo>
                      <a:pt x="118" y="24"/>
                    </a:lnTo>
                    <a:lnTo>
                      <a:pt x="129" y="19"/>
                    </a:lnTo>
                    <a:lnTo>
                      <a:pt x="140" y="13"/>
                    </a:lnTo>
                    <a:lnTo>
                      <a:pt x="152" y="9"/>
                    </a:lnTo>
                    <a:lnTo>
                      <a:pt x="161" y="4"/>
                    </a:lnTo>
                    <a:lnTo>
                      <a:pt x="169" y="2"/>
                    </a:lnTo>
                    <a:lnTo>
                      <a:pt x="174" y="3"/>
                    </a:lnTo>
                    <a:lnTo>
                      <a:pt x="174" y="5"/>
                    </a:lnTo>
                    <a:lnTo>
                      <a:pt x="170" y="9"/>
                    </a:lnTo>
                    <a:lnTo>
                      <a:pt x="163" y="12"/>
                    </a:lnTo>
                    <a:lnTo>
                      <a:pt x="155" y="16"/>
                    </a:lnTo>
                    <a:lnTo>
                      <a:pt x="145" y="20"/>
                    </a:lnTo>
                    <a:lnTo>
                      <a:pt x="137" y="25"/>
                    </a:lnTo>
                    <a:lnTo>
                      <a:pt x="130" y="29"/>
                    </a:lnTo>
                    <a:lnTo>
                      <a:pt x="125" y="33"/>
                    </a:lnTo>
                    <a:lnTo>
                      <a:pt x="122" y="41"/>
                    </a:lnTo>
                    <a:lnTo>
                      <a:pt x="121" y="48"/>
                    </a:lnTo>
                    <a:lnTo>
                      <a:pt x="118" y="54"/>
                    </a:lnTo>
                    <a:lnTo>
                      <a:pt x="114" y="57"/>
                    </a:lnTo>
                    <a:lnTo>
                      <a:pt x="109" y="58"/>
                    </a:lnTo>
                    <a:lnTo>
                      <a:pt x="108" y="55"/>
                    </a:lnTo>
                    <a:lnTo>
                      <a:pt x="103" y="49"/>
                    </a:lnTo>
                    <a:lnTo>
                      <a:pt x="90" y="41"/>
                    </a:lnTo>
                    <a:lnTo>
                      <a:pt x="77" y="36"/>
                    </a:lnTo>
                    <a:lnTo>
                      <a:pt x="61" y="32"/>
                    </a:lnTo>
                    <a:lnTo>
                      <a:pt x="44" y="26"/>
                    </a:lnTo>
                    <a:lnTo>
                      <a:pt x="27" y="20"/>
                    </a:lnTo>
                    <a:lnTo>
                      <a:pt x="12" y="14"/>
                    </a:lnTo>
                    <a:lnTo>
                      <a:pt x="3" y="9"/>
                    </a:lnTo>
                    <a:lnTo>
                      <a:pt x="0" y="4"/>
                    </a:lnTo>
                    <a:lnTo>
                      <a:pt x="6" y="0"/>
                    </a:lnTo>
                    <a:close/>
                  </a:path>
                </a:pathLst>
              </a:custGeom>
              <a:solidFill>
                <a:srgbClr val="FFB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5" name="Freeform 53"/>
              <p:cNvSpPr>
                <a:spLocks/>
              </p:cNvSpPr>
              <p:nvPr/>
            </p:nvSpPr>
            <p:spPr bwMode="auto">
              <a:xfrm>
                <a:off x="-1906" y="1874"/>
                <a:ext cx="93" cy="52"/>
              </a:xfrm>
              <a:custGeom>
                <a:avLst/>
                <a:gdLst>
                  <a:gd name="T0" fmla="*/ 1 w 182"/>
                  <a:gd name="T1" fmla="*/ 1 h 93"/>
                  <a:gd name="T2" fmla="*/ 2 w 182"/>
                  <a:gd name="T3" fmla="*/ 2 h 93"/>
                  <a:gd name="T4" fmla="*/ 2 w 182"/>
                  <a:gd name="T5" fmla="*/ 2 h 93"/>
                  <a:gd name="T6" fmla="*/ 3 w 182"/>
                  <a:gd name="T7" fmla="*/ 2 h 93"/>
                  <a:gd name="T8" fmla="*/ 3 w 182"/>
                  <a:gd name="T9" fmla="*/ 2 h 93"/>
                  <a:gd name="T10" fmla="*/ 3 w 182"/>
                  <a:gd name="T11" fmla="*/ 2 h 93"/>
                  <a:gd name="T12" fmla="*/ 4 w 182"/>
                  <a:gd name="T13" fmla="*/ 2 h 93"/>
                  <a:gd name="T14" fmla="*/ 4 w 182"/>
                  <a:gd name="T15" fmla="*/ 3 h 93"/>
                  <a:gd name="T16" fmla="*/ 4 w 182"/>
                  <a:gd name="T17" fmla="*/ 3 h 93"/>
                  <a:gd name="T18" fmla="*/ 4 w 182"/>
                  <a:gd name="T19" fmla="*/ 3 h 93"/>
                  <a:gd name="T20" fmla="*/ 5 w 182"/>
                  <a:gd name="T21" fmla="*/ 3 h 93"/>
                  <a:gd name="T22" fmla="*/ 5 w 182"/>
                  <a:gd name="T23" fmla="*/ 3 h 93"/>
                  <a:gd name="T24" fmla="*/ 5 w 182"/>
                  <a:gd name="T25" fmla="*/ 3 h 93"/>
                  <a:gd name="T26" fmla="*/ 5 w 182"/>
                  <a:gd name="T27" fmla="*/ 3 h 93"/>
                  <a:gd name="T28" fmla="*/ 6 w 182"/>
                  <a:gd name="T29" fmla="*/ 3 h 93"/>
                  <a:gd name="T30" fmla="*/ 6 w 182"/>
                  <a:gd name="T31" fmla="*/ 3 h 93"/>
                  <a:gd name="T32" fmla="*/ 6 w 182"/>
                  <a:gd name="T33" fmla="*/ 3 h 93"/>
                  <a:gd name="T34" fmla="*/ 6 w 182"/>
                  <a:gd name="T35" fmla="*/ 4 h 93"/>
                  <a:gd name="T36" fmla="*/ 6 w 182"/>
                  <a:gd name="T37" fmla="*/ 4 h 93"/>
                  <a:gd name="T38" fmla="*/ 6 w 182"/>
                  <a:gd name="T39" fmla="*/ 4 h 93"/>
                  <a:gd name="T40" fmla="*/ 6 w 182"/>
                  <a:gd name="T41" fmla="*/ 5 h 93"/>
                  <a:gd name="T42" fmla="*/ 7 w 182"/>
                  <a:gd name="T43" fmla="*/ 5 h 93"/>
                  <a:gd name="T44" fmla="*/ 6 w 182"/>
                  <a:gd name="T45" fmla="*/ 5 h 93"/>
                  <a:gd name="T46" fmla="*/ 6 w 182"/>
                  <a:gd name="T47" fmla="*/ 4 h 93"/>
                  <a:gd name="T48" fmla="*/ 6 w 182"/>
                  <a:gd name="T49" fmla="*/ 4 h 93"/>
                  <a:gd name="T50" fmla="*/ 5 w 182"/>
                  <a:gd name="T51" fmla="*/ 4 h 93"/>
                  <a:gd name="T52" fmla="*/ 5 w 182"/>
                  <a:gd name="T53" fmla="*/ 4 h 93"/>
                  <a:gd name="T54" fmla="*/ 5 w 182"/>
                  <a:gd name="T55" fmla="*/ 4 h 93"/>
                  <a:gd name="T56" fmla="*/ 5 w 182"/>
                  <a:gd name="T57" fmla="*/ 4 h 93"/>
                  <a:gd name="T58" fmla="*/ 5 w 182"/>
                  <a:gd name="T59" fmla="*/ 4 h 93"/>
                  <a:gd name="T60" fmla="*/ 4 w 182"/>
                  <a:gd name="T61" fmla="*/ 4 h 93"/>
                  <a:gd name="T62" fmla="*/ 4 w 182"/>
                  <a:gd name="T63" fmla="*/ 3 h 93"/>
                  <a:gd name="T64" fmla="*/ 4 w 182"/>
                  <a:gd name="T65" fmla="*/ 3 h 93"/>
                  <a:gd name="T66" fmla="*/ 4 w 182"/>
                  <a:gd name="T67" fmla="*/ 3 h 93"/>
                  <a:gd name="T68" fmla="*/ 3 w 182"/>
                  <a:gd name="T69" fmla="*/ 4 h 93"/>
                  <a:gd name="T70" fmla="*/ 3 w 182"/>
                  <a:gd name="T71" fmla="*/ 4 h 93"/>
                  <a:gd name="T72" fmla="*/ 3 w 182"/>
                  <a:gd name="T73" fmla="*/ 4 h 93"/>
                  <a:gd name="T74" fmla="*/ 3 w 182"/>
                  <a:gd name="T75" fmla="*/ 4 h 93"/>
                  <a:gd name="T76" fmla="*/ 2 w 182"/>
                  <a:gd name="T77" fmla="*/ 4 h 93"/>
                  <a:gd name="T78" fmla="*/ 3 w 182"/>
                  <a:gd name="T79" fmla="*/ 3 h 93"/>
                  <a:gd name="T80" fmla="*/ 2 w 182"/>
                  <a:gd name="T81" fmla="*/ 2 h 93"/>
                  <a:gd name="T82" fmla="*/ 2 w 182"/>
                  <a:gd name="T83" fmla="*/ 4 h 93"/>
                  <a:gd name="T84" fmla="*/ 1 w 182"/>
                  <a:gd name="T85" fmla="*/ 3 h 93"/>
                  <a:gd name="T86" fmla="*/ 2 w 182"/>
                  <a:gd name="T87" fmla="*/ 2 h 93"/>
                  <a:gd name="T88" fmla="*/ 2 w 182"/>
                  <a:gd name="T89" fmla="*/ 2 h 93"/>
                  <a:gd name="T90" fmla="*/ 2 w 182"/>
                  <a:gd name="T91" fmla="*/ 2 h 93"/>
                  <a:gd name="T92" fmla="*/ 1 w 182"/>
                  <a:gd name="T93" fmla="*/ 2 h 93"/>
                  <a:gd name="T94" fmla="*/ 1 w 182"/>
                  <a:gd name="T95" fmla="*/ 1 h 93"/>
                  <a:gd name="T96" fmla="*/ 1 w 182"/>
                  <a:gd name="T97" fmla="*/ 1 h 93"/>
                  <a:gd name="T98" fmla="*/ 1 w 182"/>
                  <a:gd name="T99" fmla="*/ 1 h 93"/>
                  <a:gd name="T100" fmla="*/ 0 w 182"/>
                  <a:gd name="T101" fmla="*/ 0 h 93"/>
                  <a:gd name="T102" fmla="*/ 1 w 182"/>
                  <a:gd name="T103" fmla="*/ 1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2" h="93">
                    <a:moveTo>
                      <a:pt x="6" y="1"/>
                    </a:moveTo>
                    <a:lnTo>
                      <a:pt x="62" y="37"/>
                    </a:lnTo>
                    <a:lnTo>
                      <a:pt x="63" y="38"/>
                    </a:lnTo>
                    <a:lnTo>
                      <a:pt x="68" y="39"/>
                    </a:lnTo>
                    <a:lnTo>
                      <a:pt x="75" y="42"/>
                    </a:lnTo>
                    <a:lnTo>
                      <a:pt x="84" y="46"/>
                    </a:lnTo>
                    <a:lnTo>
                      <a:pt x="93" y="49"/>
                    </a:lnTo>
                    <a:lnTo>
                      <a:pt x="104" y="51"/>
                    </a:lnTo>
                    <a:lnTo>
                      <a:pt x="113" y="54"/>
                    </a:lnTo>
                    <a:lnTo>
                      <a:pt x="122" y="55"/>
                    </a:lnTo>
                    <a:lnTo>
                      <a:pt x="130" y="55"/>
                    </a:lnTo>
                    <a:lnTo>
                      <a:pt x="138" y="56"/>
                    </a:lnTo>
                    <a:lnTo>
                      <a:pt x="145" y="57"/>
                    </a:lnTo>
                    <a:lnTo>
                      <a:pt x="151" y="58"/>
                    </a:lnTo>
                    <a:lnTo>
                      <a:pt x="157" y="61"/>
                    </a:lnTo>
                    <a:lnTo>
                      <a:pt x="161" y="63"/>
                    </a:lnTo>
                    <a:lnTo>
                      <a:pt x="165" y="65"/>
                    </a:lnTo>
                    <a:lnTo>
                      <a:pt x="168" y="69"/>
                    </a:lnTo>
                    <a:lnTo>
                      <a:pt x="173" y="77"/>
                    </a:lnTo>
                    <a:lnTo>
                      <a:pt x="177" y="84"/>
                    </a:lnTo>
                    <a:lnTo>
                      <a:pt x="181" y="91"/>
                    </a:lnTo>
                    <a:lnTo>
                      <a:pt x="182" y="93"/>
                    </a:lnTo>
                    <a:lnTo>
                      <a:pt x="180" y="90"/>
                    </a:lnTo>
                    <a:lnTo>
                      <a:pt x="173" y="83"/>
                    </a:lnTo>
                    <a:lnTo>
                      <a:pt x="163" y="75"/>
                    </a:lnTo>
                    <a:lnTo>
                      <a:pt x="153" y="71"/>
                    </a:lnTo>
                    <a:lnTo>
                      <a:pt x="147" y="70"/>
                    </a:lnTo>
                    <a:lnTo>
                      <a:pt x="142" y="70"/>
                    </a:lnTo>
                    <a:lnTo>
                      <a:pt x="135" y="69"/>
                    </a:lnTo>
                    <a:lnTo>
                      <a:pt x="127" y="68"/>
                    </a:lnTo>
                    <a:lnTo>
                      <a:pt x="119" y="66"/>
                    </a:lnTo>
                    <a:lnTo>
                      <a:pt x="112" y="65"/>
                    </a:lnTo>
                    <a:lnTo>
                      <a:pt x="106" y="64"/>
                    </a:lnTo>
                    <a:lnTo>
                      <a:pt x="100" y="64"/>
                    </a:lnTo>
                    <a:lnTo>
                      <a:pt x="92" y="66"/>
                    </a:lnTo>
                    <a:lnTo>
                      <a:pt x="84" y="72"/>
                    </a:lnTo>
                    <a:lnTo>
                      <a:pt x="78" y="78"/>
                    </a:lnTo>
                    <a:lnTo>
                      <a:pt x="76" y="80"/>
                    </a:lnTo>
                    <a:lnTo>
                      <a:pt x="63" y="78"/>
                    </a:lnTo>
                    <a:lnTo>
                      <a:pt x="70" y="56"/>
                    </a:lnTo>
                    <a:lnTo>
                      <a:pt x="57" y="48"/>
                    </a:lnTo>
                    <a:lnTo>
                      <a:pt x="46" y="70"/>
                    </a:lnTo>
                    <a:lnTo>
                      <a:pt x="32" y="61"/>
                    </a:lnTo>
                    <a:lnTo>
                      <a:pt x="39" y="40"/>
                    </a:lnTo>
                    <a:lnTo>
                      <a:pt x="39" y="39"/>
                    </a:lnTo>
                    <a:lnTo>
                      <a:pt x="37" y="35"/>
                    </a:lnTo>
                    <a:lnTo>
                      <a:pt x="32" y="31"/>
                    </a:lnTo>
                    <a:lnTo>
                      <a:pt x="23" y="22"/>
                    </a:lnTo>
                    <a:lnTo>
                      <a:pt x="11" y="12"/>
                    </a:lnTo>
                    <a:lnTo>
                      <a:pt x="3" y="4"/>
                    </a:lnTo>
                    <a:lnTo>
                      <a:pt x="0" y="0"/>
                    </a:lnTo>
                    <a:lnTo>
                      <a:pt x="6" y="1"/>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6" name="Freeform 54"/>
              <p:cNvSpPr>
                <a:spLocks/>
              </p:cNvSpPr>
              <p:nvPr/>
            </p:nvSpPr>
            <p:spPr bwMode="auto">
              <a:xfrm>
                <a:off x="-2142" y="895"/>
                <a:ext cx="126" cy="339"/>
              </a:xfrm>
              <a:custGeom>
                <a:avLst/>
                <a:gdLst>
                  <a:gd name="T0" fmla="*/ 7 w 245"/>
                  <a:gd name="T1" fmla="*/ 26 h 614"/>
                  <a:gd name="T2" fmla="*/ 5 w 245"/>
                  <a:gd name="T3" fmla="*/ 24 h 614"/>
                  <a:gd name="T4" fmla="*/ 4 w 245"/>
                  <a:gd name="T5" fmla="*/ 22 h 614"/>
                  <a:gd name="T6" fmla="*/ 3 w 245"/>
                  <a:gd name="T7" fmla="*/ 19 h 614"/>
                  <a:gd name="T8" fmla="*/ 3 w 245"/>
                  <a:gd name="T9" fmla="*/ 15 h 614"/>
                  <a:gd name="T10" fmla="*/ 3 w 245"/>
                  <a:gd name="T11" fmla="*/ 15 h 614"/>
                  <a:gd name="T12" fmla="*/ 5 w 245"/>
                  <a:gd name="T13" fmla="*/ 16 h 614"/>
                  <a:gd name="T14" fmla="*/ 5 w 245"/>
                  <a:gd name="T15" fmla="*/ 17 h 614"/>
                  <a:gd name="T16" fmla="*/ 6 w 245"/>
                  <a:gd name="T17" fmla="*/ 17 h 614"/>
                  <a:gd name="T18" fmla="*/ 4 w 245"/>
                  <a:gd name="T19" fmla="*/ 13 h 614"/>
                  <a:gd name="T20" fmla="*/ 4 w 245"/>
                  <a:gd name="T21" fmla="*/ 10 h 614"/>
                  <a:gd name="T22" fmla="*/ 5 w 245"/>
                  <a:gd name="T23" fmla="*/ 10 h 614"/>
                  <a:gd name="T24" fmla="*/ 6 w 245"/>
                  <a:gd name="T25" fmla="*/ 12 h 614"/>
                  <a:gd name="T26" fmla="*/ 6 w 245"/>
                  <a:gd name="T27" fmla="*/ 12 h 614"/>
                  <a:gd name="T28" fmla="*/ 6 w 245"/>
                  <a:gd name="T29" fmla="*/ 7 h 614"/>
                  <a:gd name="T30" fmla="*/ 7 w 245"/>
                  <a:gd name="T31" fmla="*/ 6 h 614"/>
                  <a:gd name="T32" fmla="*/ 8 w 245"/>
                  <a:gd name="T33" fmla="*/ 5 h 614"/>
                  <a:gd name="T34" fmla="*/ 9 w 245"/>
                  <a:gd name="T35" fmla="*/ 4 h 614"/>
                  <a:gd name="T36" fmla="*/ 8 w 245"/>
                  <a:gd name="T37" fmla="*/ 4 h 614"/>
                  <a:gd name="T38" fmla="*/ 6 w 245"/>
                  <a:gd name="T39" fmla="*/ 3 h 614"/>
                  <a:gd name="T40" fmla="*/ 6 w 245"/>
                  <a:gd name="T41" fmla="*/ 2 h 614"/>
                  <a:gd name="T42" fmla="*/ 5 w 245"/>
                  <a:gd name="T43" fmla="*/ 2 h 614"/>
                  <a:gd name="T44" fmla="*/ 5 w 245"/>
                  <a:gd name="T45" fmla="*/ 1 h 614"/>
                  <a:gd name="T46" fmla="*/ 5 w 245"/>
                  <a:gd name="T47" fmla="*/ 1 h 614"/>
                  <a:gd name="T48" fmla="*/ 6 w 245"/>
                  <a:gd name="T49" fmla="*/ 1 h 614"/>
                  <a:gd name="T50" fmla="*/ 6 w 245"/>
                  <a:gd name="T51" fmla="*/ 2 h 614"/>
                  <a:gd name="T52" fmla="*/ 7 w 245"/>
                  <a:gd name="T53" fmla="*/ 2 h 614"/>
                  <a:gd name="T54" fmla="*/ 6 w 245"/>
                  <a:gd name="T55" fmla="*/ 1 h 614"/>
                  <a:gd name="T56" fmla="*/ 5 w 245"/>
                  <a:gd name="T57" fmla="*/ 1 h 614"/>
                  <a:gd name="T58" fmla="*/ 4 w 245"/>
                  <a:gd name="T59" fmla="*/ 1 h 614"/>
                  <a:gd name="T60" fmla="*/ 4 w 245"/>
                  <a:gd name="T61" fmla="*/ 1 h 614"/>
                  <a:gd name="T62" fmla="*/ 3 w 245"/>
                  <a:gd name="T63" fmla="*/ 4 h 614"/>
                  <a:gd name="T64" fmla="*/ 1 w 245"/>
                  <a:gd name="T65" fmla="*/ 8 h 614"/>
                  <a:gd name="T66" fmla="*/ 1 w 245"/>
                  <a:gd name="T67" fmla="*/ 11 h 614"/>
                  <a:gd name="T68" fmla="*/ 1 w 245"/>
                  <a:gd name="T69" fmla="*/ 14 h 614"/>
                  <a:gd name="T70" fmla="*/ 1 w 245"/>
                  <a:gd name="T71" fmla="*/ 18 h 614"/>
                  <a:gd name="T72" fmla="*/ 2 w 245"/>
                  <a:gd name="T73" fmla="*/ 22 h 614"/>
                  <a:gd name="T74" fmla="*/ 3 w 245"/>
                  <a:gd name="T75" fmla="*/ 25 h 614"/>
                  <a:gd name="T76" fmla="*/ 3 w 245"/>
                  <a:gd name="T77" fmla="*/ 28 h 614"/>
                  <a:gd name="T78" fmla="*/ 4 w 245"/>
                  <a:gd name="T79" fmla="*/ 31 h 614"/>
                  <a:gd name="T80" fmla="*/ 4 w 245"/>
                  <a:gd name="T81" fmla="*/ 31 h 614"/>
                  <a:gd name="T82" fmla="*/ 5 w 245"/>
                  <a:gd name="T83" fmla="*/ 30 h 614"/>
                  <a:gd name="T84" fmla="*/ 6 w 245"/>
                  <a:gd name="T85" fmla="*/ 29 h 614"/>
                  <a:gd name="T86" fmla="*/ 7 w 245"/>
                  <a:gd name="T87" fmla="*/ 29 h 614"/>
                  <a:gd name="T88" fmla="*/ 7 w 245"/>
                  <a:gd name="T89" fmla="*/ 28 h 614"/>
                  <a:gd name="T90" fmla="*/ 7 w 245"/>
                  <a:gd name="T91" fmla="*/ 30 h 614"/>
                  <a:gd name="T92" fmla="*/ 6 w 245"/>
                  <a:gd name="T93" fmla="*/ 31 h 614"/>
                  <a:gd name="T94" fmla="*/ 7 w 245"/>
                  <a:gd name="T95" fmla="*/ 30 h 614"/>
                  <a:gd name="T96" fmla="*/ 8 w 245"/>
                  <a:gd name="T97" fmla="*/ 29 h 614"/>
                  <a:gd name="T98" fmla="*/ 8 w 245"/>
                  <a:gd name="T99" fmla="*/ 28 h 614"/>
                  <a:gd name="T100" fmla="*/ 8 w 245"/>
                  <a:gd name="T101" fmla="*/ 28 h 614"/>
                  <a:gd name="T102" fmla="*/ 7 w 245"/>
                  <a:gd name="T103" fmla="*/ 27 h 6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5" h="614">
                    <a:moveTo>
                      <a:pt x="196" y="523"/>
                    </a:moveTo>
                    <a:lnTo>
                      <a:pt x="190" y="519"/>
                    </a:lnTo>
                    <a:lnTo>
                      <a:pt x="182" y="510"/>
                    </a:lnTo>
                    <a:lnTo>
                      <a:pt x="171" y="499"/>
                    </a:lnTo>
                    <a:lnTo>
                      <a:pt x="159" y="486"/>
                    </a:lnTo>
                    <a:lnTo>
                      <a:pt x="147" y="471"/>
                    </a:lnTo>
                    <a:lnTo>
                      <a:pt x="134" y="456"/>
                    </a:lnTo>
                    <a:lnTo>
                      <a:pt x="122" y="441"/>
                    </a:lnTo>
                    <a:lnTo>
                      <a:pt x="113" y="429"/>
                    </a:lnTo>
                    <a:lnTo>
                      <a:pt x="106" y="414"/>
                    </a:lnTo>
                    <a:lnTo>
                      <a:pt x="97" y="392"/>
                    </a:lnTo>
                    <a:lnTo>
                      <a:pt x="89" y="364"/>
                    </a:lnTo>
                    <a:lnTo>
                      <a:pt x="81" y="337"/>
                    </a:lnTo>
                    <a:lnTo>
                      <a:pt x="75" y="311"/>
                    </a:lnTo>
                    <a:lnTo>
                      <a:pt x="73" y="289"/>
                    </a:lnTo>
                    <a:lnTo>
                      <a:pt x="74" y="278"/>
                    </a:lnTo>
                    <a:lnTo>
                      <a:pt x="82" y="277"/>
                    </a:lnTo>
                    <a:lnTo>
                      <a:pt x="92" y="284"/>
                    </a:lnTo>
                    <a:lnTo>
                      <a:pt x="103" y="293"/>
                    </a:lnTo>
                    <a:lnTo>
                      <a:pt x="114" y="303"/>
                    </a:lnTo>
                    <a:lnTo>
                      <a:pt x="124" y="312"/>
                    </a:lnTo>
                    <a:lnTo>
                      <a:pt x="133" y="320"/>
                    </a:lnTo>
                    <a:lnTo>
                      <a:pt x="141" y="326"/>
                    </a:lnTo>
                    <a:lnTo>
                      <a:pt x="148" y="327"/>
                    </a:lnTo>
                    <a:lnTo>
                      <a:pt x="154" y="324"/>
                    </a:lnTo>
                    <a:lnTo>
                      <a:pt x="154" y="323"/>
                    </a:lnTo>
                    <a:lnTo>
                      <a:pt x="150" y="317"/>
                    </a:lnTo>
                    <a:lnTo>
                      <a:pt x="142" y="304"/>
                    </a:lnTo>
                    <a:lnTo>
                      <a:pt x="126" y="280"/>
                    </a:lnTo>
                    <a:lnTo>
                      <a:pt x="109" y="248"/>
                    </a:lnTo>
                    <a:lnTo>
                      <a:pt x="101" y="218"/>
                    </a:lnTo>
                    <a:lnTo>
                      <a:pt x="102" y="197"/>
                    </a:lnTo>
                    <a:lnTo>
                      <a:pt x="110" y="192"/>
                    </a:lnTo>
                    <a:lnTo>
                      <a:pt x="117" y="197"/>
                    </a:lnTo>
                    <a:lnTo>
                      <a:pt x="125" y="203"/>
                    </a:lnTo>
                    <a:lnTo>
                      <a:pt x="133" y="211"/>
                    </a:lnTo>
                    <a:lnTo>
                      <a:pt x="142" y="219"/>
                    </a:lnTo>
                    <a:lnTo>
                      <a:pt x="149" y="227"/>
                    </a:lnTo>
                    <a:lnTo>
                      <a:pt x="156" y="234"/>
                    </a:lnTo>
                    <a:lnTo>
                      <a:pt x="160" y="239"/>
                    </a:lnTo>
                    <a:lnTo>
                      <a:pt x="162" y="240"/>
                    </a:lnTo>
                    <a:lnTo>
                      <a:pt x="159" y="228"/>
                    </a:lnTo>
                    <a:lnTo>
                      <a:pt x="158" y="202"/>
                    </a:lnTo>
                    <a:lnTo>
                      <a:pt x="160" y="169"/>
                    </a:lnTo>
                    <a:lnTo>
                      <a:pt x="172" y="141"/>
                    </a:lnTo>
                    <a:lnTo>
                      <a:pt x="184" y="127"/>
                    </a:lnTo>
                    <a:lnTo>
                      <a:pt x="196" y="116"/>
                    </a:lnTo>
                    <a:lnTo>
                      <a:pt x="208" y="107"/>
                    </a:lnTo>
                    <a:lnTo>
                      <a:pt x="219" y="101"/>
                    </a:lnTo>
                    <a:lnTo>
                      <a:pt x="230" y="97"/>
                    </a:lnTo>
                    <a:lnTo>
                      <a:pt x="238" y="95"/>
                    </a:lnTo>
                    <a:lnTo>
                      <a:pt x="242" y="92"/>
                    </a:lnTo>
                    <a:lnTo>
                      <a:pt x="245" y="92"/>
                    </a:lnTo>
                    <a:lnTo>
                      <a:pt x="242" y="90"/>
                    </a:lnTo>
                    <a:lnTo>
                      <a:pt x="235" y="85"/>
                    </a:lnTo>
                    <a:lnTo>
                      <a:pt x="226" y="78"/>
                    </a:lnTo>
                    <a:lnTo>
                      <a:pt x="213" y="70"/>
                    </a:lnTo>
                    <a:lnTo>
                      <a:pt x="200" y="63"/>
                    </a:lnTo>
                    <a:lnTo>
                      <a:pt x="186" y="57"/>
                    </a:lnTo>
                    <a:lnTo>
                      <a:pt x="173" y="52"/>
                    </a:lnTo>
                    <a:lnTo>
                      <a:pt x="162" y="50"/>
                    </a:lnTo>
                    <a:lnTo>
                      <a:pt x="156" y="48"/>
                    </a:lnTo>
                    <a:lnTo>
                      <a:pt x="149" y="47"/>
                    </a:lnTo>
                    <a:lnTo>
                      <a:pt x="144" y="44"/>
                    </a:lnTo>
                    <a:lnTo>
                      <a:pt x="139" y="40"/>
                    </a:lnTo>
                    <a:lnTo>
                      <a:pt x="134" y="36"/>
                    </a:lnTo>
                    <a:lnTo>
                      <a:pt x="131" y="31"/>
                    </a:lnTo>
                    <a:lnTo>
                      <a:pt x="127" y="27"/>
                    </a:lnTo>
                    <a:lnTo>
                      <a:pt x="124" y="22"/>
                    </a:lnTo>
                    <a:lnTo>
                      <a:pt x="126" y="23"/>
                    </a:lnTo>
                    <a:lnTo>
                      <a:pt x="128" y="23"/>
                    </a:lnTo>
                    <a:lnTo>
                      <a:pt x="131" y="23"/>
                    </a:lnTo>
                    <a:lnTo>
                      <a:pt x="134" y="24"/>
                    </a:lnTo>
                    <a:lnTo>
                      <a:pt x="142" y="25"/>
                    </a:lnTo>
                    <a:lnTo>
                      <a:pt x="151" y="28"/>
                    </a:lnTo>
                    <a:lnTo>
                      <a:pt x="159" y="30"/>
                    </a:lnTo>
                    <a:lnTo>
                      <a:pt x="169" y="32"/>
                    </a:lnTo>
                    <a:lnTo>
                      <a:pt x="175" y="35"/>
                    </a:lnTo>
                    <a:lnTo>
                      <a:pt x="180" y="36"/>
                    </a:lnTo>
                    <a:lnTo>
                      <a:pt x="182" y="36"/>
                    </a:lnTo>
                    <a:lnTo>
                      <a:pt x="181" y="34"/>
                    </a:lnTo>
                    <a:lnTo>
                      <a:pt x="177" y="30"/>
                    </a:lnTo>
                    <a:lnTo>
                      <a:pt x="169" y="25"/>
                    </a:lnTo>
                    <a:lnTo>
                      <a:pt x="158" y="20"/>
                    </a:lnTo>
                    <a:lnTo>
                      <a:pt x="147" y="13"/>
                    </a:lnTo>
                    <a:lnTo>
                      <a:pt x="136" y="7"/>
                    </a:lnTo>
                    <a:lnTo>
                      <a:pt x="127" y="2"/>
                    </a:lnTo>
                    <a:lnTo>
                      <a:pt x="119" y="0"/>
                    </a:lnTo>
                    <a:lnTo>
                      <a:pt x="116" y="0"/>
                    </a:lnTo>
                    <a:lnTo>
                      <a:pt x="110" y="6"/>
                    </a:lnTo>
                    <a:lnTo>
                      <a:pt x="109" y="12"/>
                    </a:lnTo>
                    <a:lnTo>
                      <a:pt x="109" y="15"/>
                    </a:lnTo>
                    <a:lnTo>
                      <a:pt x="111" y="17"/>
                    </a:lnTo>
                    <a:lnTo>
                      <a:pt x="101" y="34"/>
                    </a:lnTo>
                    <a:lnTo>
                      <a:pt x="88" y="54"/>
                    </a:lnTo>
                    <a:lnTo>
                      <a:pt x="72" y="80"/>
                    </a:lnTo>
                    <a:lnTo>
                      <a:pt x="56" y="107"/>
                    </a:lnTo>
                    <a:lnTo>
                      <a:pt x="38" y="135"/>
                    </a:lnTo>
                    <a:lnTo>
                      <a:pt x="25" y="161"/>
                    </a:lnTo>
                    <a:lnTo>
                      <a:pt x="13" y="184"/>
                    </a:lnTo>
                    <a:lnTo>
                      <a:pt x="6" y="202"/>
                    </a:lnTo>
                    <a:lnTo>
                      <a:pt x="1" y="220"/>
                    </a:lnTo>
                    <a:lnTo>
                      <a:pt x="0" y="240"/>
                    </a:lnTo>
                    <a:lnTo>
                      <a:pt x="0" y="259"/>
                    </a:lnTo>
                    <a:lnTo>
                      <a:pt x="3" y="281"/>
                    </a:lnTo>
                    <a:lnTo>
                      <a:pt x="7" y="303"/>
                    </a:lnTo>
                    <a:lnTo>
                      <a:pt x="12" y="325"/>
                    </a:lnTo>
                    <a:lnTo>
                      <a:pt x="19" y="347"/>
                    </a:lnTo>
                    <a:lnTo>
                      <a:pt x="26" y="368"/>
                    </a:lnTo>
                    <a:lnTo>
                      <a:pt x="34" y="391"/>
                    </a:lnTo>
                    <a:lnTo>
                      <a:pt x="42" y="415"/>
                    </a:lnTo>
                    <a:lnTo>
                      <a:pt x="50" y="440"/>
                    </a:lnTo>
                    <a:lnTo>
                      <a:pt x="58" y="466"/>
                    </a:lnTo>
                    <a:lnTo>
                      <a:pt x="66" y="490"/>
                    </a:lnTo>
                    <a:lnTo>
                      <a:pt x="73" y="513"/>
                    </a:lnTo>
                    <a:lnTo>
                      <a:pt x="79" y="532"/>
                    </a:lnTo>
                    <a:lnTo>
                      <a:pt x="82" y="548"/>
                    </a:lnTo>
                    <a:lnTo>
                      <a:pt x="87" y="573"/>
                    </a:lnTo>
                    <a:lnTo>
                      <a:pt x="90" y="593"/>
                    </a:lnTo>
                    <a:lnTo>
                      <a:pt x="96" y="607"/>
                    </a:lnTo>
                    <a:lnTo>
                      <a:pt x="107" y="614"/>
                    </a:lnTo>
                    <a:lnTo>
                      <a:pt x="114" y="614"/>
                    </a:lnTo>
                    <a:lnTo>
                      <a:pt x="120" y="610"/>
                    </a:lnTo>
                    <a:lnTo>
                      <a:pt x="125" y="604"/>
                    </a:lnTo>
                    <a:lnTo>
                      <a:pt x="129" y="597"/>
                    </a:lnTo>
                    <a:lnTo>
                      <a:pt x="135" y="589"/>
                    </a:lnTo>
                    <a:lnTo>
                      <a:pt x="141" y="581"/>
                    </a:lnTo>
                    <a:lnTo>
                      <a:pt x="149" y="574"/>
                    </a:lnTo>
                    <a:lnTo>
                      <a:pt x="158" y="568"/>
                    </a:lnTo>
                    <a:lnTo>
                      <a:pt x="169" y="563"/>
                    </a:lnTo>
                    <a:lnTo>
                      <a:pt x="179" y="560"/>
                    </a:lnTo>
                    <a:lnTo>
                      <a:pt x="187" y="557"/>
                    </a:lnTo>
                    <a:lnTo>
                      <a:pt x="195" y="554"/>
                    </a:lnTo>
                    <a:lnTo>
                      <a:pt x="200" y="553"/>
                    </a:lnTo>
                    <a:lnTo>
                      <a:pt x="203" y="554"/>
                    </a:lnTo>
                    <a:lnTo>
                      <a:pt x="203" y="557"/>
                    </a:lnTo>
                    <a:lnTo>
                      <a:pt x="198" y="561"/>
                    </a:lnTo>
                    <a:lnTo>
                      <a:pt x="188" y="574"/>
                    </a:lnTo>
                    <a:lnTo>
                      <a:pt x="179" y="587"/>
                    </a:lnTo>
                    <a:lnTo>
                      <a:pt x="173" y="597"/>
                    </a:lnTo>
                    <a:lnTo>
                      <a:pt x="171" y="600"/>
                    </a:lnTo>
                    <a:lnTo>
                      <a:pt x="173" y="599"/>
                    </a:lnTo>
                    <a:lnTo>
                      <a:pt x="178" y="596"/>
                    </a:lnTo>
                    <a:lnTo>
                      <a:pt x="186" y="590"/>
                    </a:lnTo>
                    <a:lnTo>
                      <a:pt x="195" y="584"/>
                    </a:lnTo>
                    <a:lnTo>
                      <a:pt x="205" y="577"/>
                    </a:lnTo>
                    <a:lnTo>
                      <a:pt x="216" y="570"/>
                    </a:lnTo>
                    <a:lnTo>
                      <a:pt x="225" y="563"/>
                    </a:lnTo>
                    <a:lnTo>
                      <a:pt x="232" y="559"/>
                    </a:lnTo>
                    <a:lnTo>
                      <a:pt x="235" y="554"/>
                    </a:lnTo>
                    <a:lnTo>
                      <a:pt x="235" y="550"/>
                    </a:lnTo>
                    <a:lnTo>
                      <a:pt x="232" y="545"/>
                    </a:lnTo>
                    <a:lnTo>
                      <a:pt x="226" y="539"/>
                    </a:lnTo>
                    <a:lnTo>
                      <a:pt x="219" y="535"/>
                    </a:lnTo>
                    <a:lnTo>
                      <a:pt x="211" y="530"/>
                    </a:lnTo>
                    <a:lnTo>
                      <a:pt x="203" y="527"/>
                    </a:lnTo>
                    <a:lnTo>
                      <a:pt x="196" y="523"/>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7" name="Freeform 55"/>
              <p:cNvSpPr>
                <a:spLocks/>
              </p:cNvSpPr>
              <p:nvPr/>
            </p:nvSpPr>
            <p:spPr bwMode="auto">
              <a:xfrm>
                <a:off x="-2048" y="963"/>
                <a:ext cx="112" cy="199"/>
              </a:xfrm>
              <a:custGeom>
                <a:avLst/>
                <a:gdLst>
                  <a:gd name="T0" fmla="*/ 6 w 218"/>
                  <a:gd name="T1" fmla="*/ 16 h 363"/>
                  <a:gd name="T2" fmla="*/ 5 w 218"/>
                  <a:gd name="T3" fmla="*/ 15 h 363"/>
                  <a:gd name="T4" fmla="*/ 5 w 218"/>
                  <a:gd name="T5" fmla="*/ 13 h 363"/>
                  <a:gd name="T6" fmla="*/ 4 w 218"/>
                  <a:gd name="T7" fmla="*/ 12 h 363"/>
                  <a:gd name="T8" fmla="*/ 4 w 218"/>
                  <a:gd name="T9" fmla="*/ 10 h 363"/>
                  <a:gd name="T10" fmla="*/ 4 w 218"/>
                  <a:gd name="T11" fmla="*/ 10 h 363"/>
                  <a:gd name="T12" fmla="*/ 3 w 218"/>
                  <a:gd name="T13" fmla="*/ 9 h 363"/>
                  <a:gd name="T14" fmla="*/ 3 w 218"/>
                  <a:gd name="T15" fmla="*/ 9 h 363"/>
                  <a:gd name="T16" fmla="*/ 3 w 218"/>
                  <a:gd name="T17" fmla="*/ 7 h 363"/>
                  <a:gd name="T18" fmla="*/ 3 w 218"/>
                  <a:gd name="T19" fmla="*/ 5 h 363"/>
                  <a:gd name="T20" fmla="*/ 3 w 218"/>
                  <a:gd name="T21" fmla="*/ 3 h 363"/>
                  <a:gd name="T22" fmla="*/ 3 w 218"/>
                  <a:gd name="T23" fmla="*/ 3 h 363"/>
                  <a:gd name="T24" fmla="*/ 3 w 218"/>
                  <a:gd name="T25" fmla="*/ 3 h 363"/>
                  <a:gd name="T26" fmla="*/ 2 w 218"/>
                  <a:gd name="T27" fmla="*/ 4 h 363"/>
                  <a:gd name="T28" fmla="*/ 2 w 218"/>
                  <a:gd name="T29" fmla="*/ 5 h 363"/>
                  <a:gd name="T30" fmla="*/ 2 w 218"/>
                  <a:gd name="T31" fmla="*/ 6 h 363"/>
                  <a:gd name="T32" fmla="*/ 2 w 218"/>
                  <a:gd name="T33" fmla="*/ 6 h 363"/>
                  <a:gd name="T34" fmla="*/ 1 w 218"/>
                  <a:gd name="T35" fmla="*/ 5 h 363"/>
                  <a:gd name="T36" fmla="*/ 1 w 218"/>
                  <a:gd name="T37" fmla="*/ 3 h 363"/>
                  <a:gd name="T38" fmla="*/ 2 w 218"/>
                  <a:gd name="T39" fmla="*/ 1 h 363"/>
                  <a:gd name="T40" fmla="*/ 2 w 218"/>
                  <a:gd name="T41" fmla="*/ 1 h 363"/>
                  <a:gd name="T42" fmla="*/ 2 w 218"/>
                  <a:gd name="T43" fmla="*/ 1 h 363"/>
                  <a:gd name="T44" fmla="*/ 1 w 218"/>
                  <a:gd name="T45" fmla="*/ 1 h 363"/>
                  <a:gd name="T46" fmla="*/ 1 w 218"/>
                  <a:gd name="T47" fmla="*/ 2 h 363"/>
                  <a:gd name="T48" fmla="*/ 0 w 218"/>
                  <a:gd name="T49" fmla="*/ 4 h 363"/>
                  <a:gd name="T50" fmla="*/ 1 w 218"/>
                  <a:gd name="T51" fmla="*/ 5 h 363"/>
                  <a:gd name="T52" fmla="*/ 1 w 218"/>
                  <a:gd name="T53" fmla="*/ 7 h 363"/>
                  <a:gd name="T54" fmla="*/ 1 w 218"/>
                  <a:gd name="T55" fmla="*/ 9 h 363"/>
                  <a:gd name="T56" fmla="*/ 2 w 218"/>
                  <a:gd name="T57" fmla="*/ 11 h 363"/>
                  <a:gd name="T58" fmla="*/ 3 w 218"/>
                  <a:gd name="T59" fmla="*/ 14 h 363"/>
                  <a:gd name="T60" fmla="*/ 5 w 218"/>
                  <a:gd name="T61" fmla="*/ 16 h 363"/>
                  <a:gd name="T62" fmla="*/ 6 w 218"/>
                  <a:gd name="T63" fmla="*/ 18 h 363"/>
                  <a:gd name="T64" fmla="*/ 8 w 218"/>
                  <a:gd name="T65" fmla="*/ 15 h 3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363">
                    <a:moveTo>
                      <a:pt x="159" y="319"/>
                    </a:moveTo>
                    <a:lnTo>
                      <a:pt x="157" y="317"/>
                    </a:lnTo>
                    <a:lnTo>
                      <a:pt x="151" y="309"/>
                    </a:lnTo>
                    <a:lnTo>
                      <a:pt x="143" y="297"/>
                    </a:lnTo>
                    <a:lnTo>
                      <a:pt x="134" y="282"/>
                    </a:lnTo>
                    <a:lnTo>
                      <a:pt x="124" y="266"/>
                    </a:lnTo>
                    <a:lnTo>
                      <a:pt x="116" y="250"/>
                    </a:lnTo>
                    <a:lnTo>
                      <a:pt x="110" y="234"/>
                    </a:lnTo>
                    <a:lnTo>
                      <a:pt x="108" y="219"/>
                    </a:lnTo>
                    <a:lnTo>
                      <a:pt x="106" y="212"/>
                    </a:lnTo>
                    <a:lnTo>
                      <a:pt x="104" y="205"/>
                    </a:lnTo>
                    <a:lnTo>
                      <a:pt x="99" y="198"/>
                    </a:lnTo>
                    <a:lnTo>
                      <a:pt x="94" y="191"/>
                    </a:lnTo>
                    <a:lnTo>
                      <a:pt x="88" y="186"/>
                    </a:lnTo>
                    <a:lnTo>
                      <a:pt x="80" y="179"/>
                    </a:lnTo>
                    <a:lnTo>
                      <a:pt x="73" y="172"/>
                    </a:lnTo>
                    <a:lnTo>
                      <a:pt x="65" y="165"/>
                    </a:lnTo>
                    <a:lnTo>
                      <a:pt x="68" y="142"/>
                    </a:lnTo>
                    <a:lnTo>
                      <a:pt x="72" y="119"/>
                    </a:lnTo>
                    <a:lnTo>
                      <a:pt x="76" y="98"/>
                    </a:lnTo>
                    <a:lnTo>
                      <a:pt x="81" y="80"/>
                    </a:lnTo>
                    <a:lnTo>
                      <a:pt x="86" y="60"/>
                    </a:lnTo>
                    <a:lnTo>
                      <a:pt x="83" y="53"/>
                    </a:lnTo>
                    <a:lnTo>
                      <a:pt x="79" y="53"/>
                    </a:lnTo>
                    <a:lnTo>
                      <a:pt x="73" y="57"/>
                    </a:lnTo>
                    <a:lnTo>
                      <a:pt x="68" y="60"/>
                    </a:lnTo>
                    <a:lnTo>
                      <a:pt x="64" y="67"/>
                    </a:lnTo>
                    <a:lnTo>
                      <a:pt x="59" y="76"/>
                    </a:lnTo>
                    <a:lnTo>
                      <a:pt x="55" y="86"/>
                    </a:lnTo>
                    <a:lnTo>
                      <a:pt x="50" y="98"/>
                    </a:lnTo>
                    <a:lnTo>
                      <a:pt x="45" y="110"/>
                    </a:lnTo>
                    <a:lnTo>
                      <a:pt x="42" y="121"/>
                    </a:lnTo>
                    <a:lnTo>
                      <a:pt x="38" y="133"/>
                    </a:lnTo>
                    <a:lnTo>
                      <a:pt x="34" y="124"/>
                    </a:lnTo>
                    <a:lnTo>
                      <a:pt x="31" y="116"/>
                    </a:lnTo>
                    <a:lnTo>
                      <a:pt x="29" y="107"/>
                    </a:lnTo>
                    <a:lnTo>
                      <a:pt x="28" y="97"/>
                    </a:lnTo>
                    <a:lnTo>
                      <a:pt x="29" y="55"/>
                    </a:lnTo>
                    <a:lnTo>
                      <a:pt x="37" y="24"/>
                    </a:lnTo>
                    <a:lnTo>
                      <a:pt x="45" y="6"/>
                    </a:lnTo>
                    <a:lnTo>
                      <a:pt x="49" y="0"/>
                    </a:lnTo>
                    <a:lnTo>
                      <a:pt x="46" y="1"/>
                    </a:lnTo>
                    <a:lnTo>
                      <a:pt x="42" y="4"/>
                    </a:lnTo>
                    <a:lnTo>
                      <a:pt x="35" y="9"/>
                    </a:lnTo>
                    <a:lnTo>
                      <a:pt x="27" y="15"/>
                    </a:lnTo>
                    <a:lnTo>
                      <a:pt x="19" y="24"/>
                    </a:lnTo>
                    <a:lnTo>
                      <a:pt x="11" y="35"/>
                    </a:lnTo>
                    <a:lnTo>
                      <a:pt x="5" y="47"/>
                    </a:lnTo>
                    <a:lnTo>
                      <a:pt x="2" y="61"/>
                    </a:lnTo>
                    <a:lnTo>
                      <a:pt x="0" y="76"/>
                    </a:lnTo>
                    <a:lnTo>
                      <a:pt x="2" y="90"/>
                    </a:lnTo>
                    <a:lnTo>
                      <a:pt x="4" y="105"/>
                    </a:lnTo>
                    <a:lnTo>
                      <a:pt x="7" y="119"/>
                    </a:lnTo>
                    <a:lnTo>
                      <a:pt x="12" y="135"/>
                    </a:lnTo>
                    <a:lnTo>
                      <a:pt x="18" y="153"/>
                    </a:lnTo>
                    <a:lnTo>
                      <a:pt x="26" y="173"/>
                    </a:lnTo>
                    <a:lnTo>
                      <a:pt x="36" y="195"/>
                    </a:lnTo>
                    <a:lnTo>
                      <a:pt x="49" y="220"/>
                    </a:lnTo>
                    <a:lnTo>
                      <a:pt x="66" y="248"/>
                    </a:lnTo>
                    <a:lnTo>
                      <a:pt x="86" y="277"/>
                    </a:lnTo>
                    <a:lnTo>
                      <a:pt x="106" y="303"/>
                    </a:lnTo>
                    <a:lnTo>
                      <a:pt x="125" y="327"/>
                    </a:lnTo>
                    <a:lnTo>
                      <a:pt x="141" y="346"/>
                    </a:lnTo>
                    <a:lnTo>
                      <a:pt x="152" y="358"/>
                    </a:lnTo>
                    <a:lnTo>
                      <a:pt x="156" y="363"/>
                    </a:lnTo>
                    <a:lnTo>
                      <a:pt x="218" y="300"/>
                    </a:lnTo>
                    <a:lnTo>
                      <a:pt x="159" y="3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18" name="Rectangle 56"/>
              <p:cNvSpPr>
                <a:spLocks noChangeArrowheads="1"/>
              </p:cNvSpPr>
              <p:nvPr/>
            </p:nvSpPr>
            <p:spPr bwMode="auto">
              <a:xfrm rot="1155238">
                <a:off x="-1931" y="756"/>
                <a:ext cx="49" cy="10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319" name="Group 57"/>
              <p:cNvGrpSpPr>
                <a:grpSpLocks/>
              </p:cNvGrpSpPr>
              <p:nvPr/>
            </p:nvGrpSpPr>
            <p:grpSpPr bwMode="auto">
              <a:xfrm rot="628803">
                <a:off x="-2071" y="720"/>
                <a:ext cx="160" cy="106"/>
                <a:chOff x="-1564" y="2737"/>
                <a:chExt cx="132" cy="76"/>
              </a:xfrm>
            </p:grpSpPr>
            <p:sp>
              <p:nvSpPr>
                <p:cNvPr id="54320" name="AutoShape 58"/>
                <p:cNvSpPr>
                  <a:spLocks/>
                </p:cNvSpPr>
                <p:nvPr/>
              </p:nvSpPr>
              <p:spPr bwMode="auto">
                <a:xfrm rot="5690743">
                  <a:off x="-1536" y="2713"/>
                  <a:ext cx="72" cy="120"/>
                </a:xfrm>
                <a:prstGeom prst="leftBracket">
                  <a:avLst>
                    <a:gd name="adj" fmla="val 83333"/>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1" name="Line 59"/>
                <p:cNvSpPr>
                  <a:spLocks noChangeShapeType="1"/>
                </p:cNvSpPr>
                <p:nvPr/>
              </p:nvSpPr>
              <p:spPr bwMode="auto">
                <a:xfrm>
                  <a:off x="-1564" y="2802"/>
                  <a:ext cx="96" cy="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2" name="Line 60"/>
                <p:cNvSpPr>
                  <a:spLocks noChangeShapeType="1"/>
                </p:cNvSpPr>
                <p:nvPr/>
              </p:nvSpPr>
              <p:spPr bwMode="auto">
                <a:xfrm>
                  <a:off x="-1528" y="2806"/>
                  <a:ext cx="96" cy="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54299" name="Rectangle 61"/>
            <p:cNvSpPr>
              <a:spLocks noChangeArrowheads="1"/>
            </p:cNvSpPr>
            <p:nvPr/>
          </p:nvSpPr>
          <p:spPr bwMode="auto">
            <a:xfrm rot="1393138">
              <a:off x="3720" y="1415"/>
              <a:ext cx="116" cy="192"/>
            </a:xfrm>
            <a:prstGeom prst="rect">
              <a:avLst/>
            </a:prstGeom>
            <a:solidFill>
              <a:srgbClr val="F0DE8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300" name="Group 62"/>
            <p:cNvGrpSpPr>
              <a:grpSpLocks/>
            </p:cNvGrpSpPr>
            <p:nvPr/>
          </p:nvGrpSpPr>
          <p:grpSpPr bwMode="auto">
            <a:xfrm rot="987601">
              <a:off x="3080" y="616"/>
              <a:ext cx="222" cy="92"/>
              <a:chOff x="3330" y="1306"/>
              <a:chExt cx="346" cy="144"/>
            </a:xfrm>
          </p:grpSpPr>
          <p:sp>
            <p:nvSpPr>
              <p:cNvPr id="54301" name="Line 63"/>
              <p:cNvSpPr>
                <a:spLocks noChangeShapeType="1"/>
              </p:cNvSpPr>
              <p:nvPr/>
            </p:nvSpPr>
            <p:spPr bwMode="auto">
              <a:xfrm flipH="1" flipV="1">
                <a:off x="3330" y="1335"/>
                <a:ext cx="33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2" name="AutoShape 64"/>
              <p:cNvSpPr>
                <a:spLocks noChangeArrowheads="1"/>
              </p:cNvSpPr>
              <p:nvPr/>
            </p:nvSpPr>
            <p:spPr bwMode="auto">
              <a:xfrm rot="6054974">
                <a:off x="3556" y="1330"/>
                <a:ext cx="144"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850 h 21600"/>
                  <a:gd name="T14" fmla="*/ 15750 w 21600"/>
                  <a:gd name="T15" fmla="*/ 15750 h 21600"/>
                </a:gdLst>
                <a:ahLst/>
                <a:cxnLst>
                  <a:cxn ang="T8">
                    <a:pos x="T0" y="T1"/>
                  </a:cxn>
                  <a:cxn ang="T9">
                    <a:pos x="T2" y="T3"/>
                  </a:cxn>
                  <a:cxn ang="T10">
                    <a:pos x="T4" y="T5"/>
                  </a:cxn>
                  <a:cxn ang="T11">
                    <a:pos x="T6" y="T7"/>
                  </a:cxn>
                </a:cxnLst>
                <a:rect l="T12" t="T13" r="T14" b="T15"/>
                <a:pathLst>
                  <a:path w="21600" h="21600">
                    <a:moveTo>
                      <a:pt x="0" y="0"/>
                    </a:moveTo>
                    <a:lnTo>
                      <a:pt x="8239" y="21600"/>
                    </a:lnTo>
                    <a:lnTo>
                      <a:pt x="13361"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cSld>
  <p:clrMapOvr>
    <a:masterClrMapping/>
  </p:clrMapOvr>
  <p:transition>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634E805-7DF5-4E20-9889-A93E82E37A5A}" type="slidenum">
              <a:rPr lang="en-US" smtClean="0"/>
              <a:pPr/>
              <a:t>55</a:t>
            </a:fld>
            <a:endParaRPr lang="en-US" smtClean="0"/>
          </a:p>
        </p:txBody>
      </p:sp>
      <p:sp>
        <p:nvSpPr>
          <p:cNvPr id="235522" name="Rectangle 2"/>
          <p:cNvSpPr>
            <a:spLocks noGrp="1" noChangeArrowheads="1"/>
          </p:cNvSpPr>
          <p:nvPr>
            <p:ph type="title"/>
          </p:nvPr>
        </p:nvSpPr>
        <p:spPr>
          <a:xfrm>
            <a:off x="457200" y="228600"/>
            <a:ext cx="8229600" cy="1143000"/>
          </a:xfrm>
        </p:spPr>
        <p:txBody>
          <a:bodyPr/>
          <a:lstStyle/>
          <a:p>
            <a:pPr eaLnBrk="1" hangingPunct="1">
              <a:defRPr/>
            </a:pPr>
            <a:r>
              <a:rPr lang="en-US" sz="4000" b="1" smtClean="0">
                <a:effectLst>
                  <a:outerShdw blurRad="38100" dist="38100" dir="2700000" algn="tl">
                    <a:srgbClr val="000000"/>
                  </a:outerShdw>
                </a:effectLst>
              </a:rPr>
              <a:t>Mitigation - Damage Control</a:t>
            </a:r>
          </a:p>
        </p:txBody>
      </p:sp>
      <p:sp>
        <p:nvSpPr>
          <p:cNvPr id="55300" name="Rectangle 3"/>
          <p:cNvSpPr>
            <a:spLocks noGrp="1" noChangeArrowheads="1"/>
          </p:cNvSpPr>
          <p:nvPr>
            <p:ph type="body" idx="1"/>
          </p:nvPr>
        </p:nvSpPr>
        <p:spPr>
          <a:xfrm>
            <a:off x="228600" y="2514600"/>
            <a:ext cx="3810000" cy="4114800"/>
          </a:xfrm>
          <a:solidFill>
            <a:srgbClr val="FFCC00"/>
          </a:solidFill>
        </p:spPr>
        <p:txBody>
          <a:bodyPr/>
          <a:lstStyle/>
          <a:p>
            <a:pPr eaLnBrk="1" hangingPunct="1">
              <a:lnSpc>
                <a:spcPct val="90000"/>
              </a:lnSpc>
              <a:spcBef>
                <a:spcPct val="0"/>
              </a:spcBef>
            </a:pPr>
            <a:endParaRPr lang="en-US" sz="900" b="1" smtClean="0">
              <a:solidFill>
                <a:srgbClr val="0000FF"/>
              </a:solidFill>
              <a:latin typeface="Arial Black" pitchFamily="34" charset="0"/>
            </a:endParaRPr>
          </a:p>
          <a:p>
            <a:pPr eaLnBrk="1" hangingPunct="1">
              <a:lnSpc>
                <a:spcPct val="90000"/>
              </a:lnSpc>
              <a:spcBef>
                <a:spcPct val="0"/>
              </a:spcBef>
            </a:pPr>
            <a:r>
              <a:rPr lang="en-US" sz="2800" smtClean="0">
                <a:solidFill>
                  <a:schemeClr val="tx1"/>
                </a:solidFill>
                <a:latin typeface="Arial Black" pitchFamily="34" charset="0"/>
              </a:rPr>
              <a:t>Separation</a:t>
            </a:r>
            <a:r>
              <a:rPr lang="en-US" sz="2800" smtClean="0">
                <a:solidFill>
                  <a:schemeClr val="tx1"/>
                </a:solidFill>
              </a:rPr>
              <a:t> of the hazard (isolate with distance);</a:t>
            </a:r>
          </a:p>
          <a:p>
            <a:pPr eaLnBrk="1" hangingPunct="1">
              <a:lnSpc>
                <a:spcPct val="90000"/>
              </a:lnSpc>
              <a:spcBef>
                <a:spcPct val="0"/>
              </a:spcBef>
            </a:pPr>
            <a:r>
              <a:rPr lang="en-US" sz="2800" smtClean="0">
                <a:solidFill>
                  <a:schemeClr val="tx1"/>
                </a:solidFill>
                <a:latin typeface="Arial Black" pitchFamily="34" charset="0"/>
              </a:rPr>
              <a:t>Segregation</a:t>
            </a:r>
            <a:r>
              <a:rPr lang="en-US" sz="2800" smtClean="0">
                <a:solidFill>
                  <a:schemeClr val="tx1"/>
                </a:solidFill>
              </a:rPr>
              <a:t> of the hazard (isolate with a barrier);</a:t>
            </a:r>
          </a:p>
          <a:p>
            <a:pPr eaLnBrk="1" hangingPunct="1">
              <a:lnSpc>
                <a:spcPct val="90000"/>
              </a:lnSpc>
              <a:spcBef>
                <a:spcPct val="0"/>
              </a:spcBef>
            </a:pPr>
            <a:r>
              <a:rPr lang="en-US" sz="2800" smtClean="0">
                <a:solidFill>
                  <a:schemeClr val="tx1"/>
                </a:solidFill>
                <a:latin typeface="Arial Black" pitchFamily="34" charset="0"/>
              </a:rPr>
              <a:t>Deflagration venting</a:t>
            </a:r>
          </a:p>
          <a:p>
            <a:pPr eaLnBrk="1" hangingPunct="1">
              <a:lnSpc>
                <a:spcPct val="90000"/>
              </a:lnSpc>
              <a:spcBef>
                <a:spcPct val="0"/>
              </a:spcBef>
            </a:pPr>
            <a:r>
              <a:rPr lang="en-US" sz="2800" smtClean="0">
                <a:solidFill>
                  <a:schemeClr val="tx1"/>
                </a:solidFill>
                <a:latin typeface="Arial Black" pitchFamily="34" charset="0"/>
              </a:rPr>
              <a:t>Spark and ember detection</a:t>
            </a:r>
          </a:p>
        </p:txBody>
      </p:sp>
      <p:sp>
        <p:nvSpPr>
          <p:cNvPr id="55301" name="Rectangle 51"/>
          <p:cNvSpPr>
            <a:spLocks noChangeArrowheads="1"/>
          </p:cNvSpPr>
          <p:nvPr/>
        </p:nvSpPr>
        <p:spPr bwMode="auto">
          <a:xfrm>
            <a:off x="4648200" y="2286000"/>
            <a:ext cx="4267200" cy="43434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buFontTx/>
              <a:buChar char="•"/>
            </a:pPr>
            <a:r>
              <a:rPr lang="en-US" sz="2800">
                <a:latin typeface="Arial Black" pitchFamily="34" charset="0"/>
              </a:rPr>
              <a:t>Explosion suppression </a:t>
            </a:r>
          </a:p>
          <a:p>
            <a:pPr marL="342900" indent="-342900" eaLnBrk="1" hangingPunct="1">
              <a:lnSpc>
                <a:spcPct val="90000"/>
              </a:lnSpc>
              <a:buFontTx/>
              <a:buChar char="•"/>
            </a:pPr>
            <a:r>
              <a:rPr lang="en-US" sz="2800">
                <a:latin typeface="Arial Black" pitchFamily="34" charset="0"/>
              </a:rPr>
              <a:t>Dilution</a:t>
            </a:r>
            <a:r>
              <a:rPr lang="en-US" sz="2800"/>
              <a:t> with non-combustible dust</a:t>
            </a:r>
          </a:p>
          <a:p>
            <a:pPr marL="342900" indent="-342900" eaLnBrk="1" hangingPunct="1">
              <a:lnSpc>
                <a:spcPct val="90000"/>
              </a:lnSpc>
              <a:buFontTx/>
              <a:buChar char="•"/>
            </a:pPr>
            <a:r>
              <a:rPr lang="en-US" sz="2800"/>
              <a:t>Venting through a listed dust retention and </a:t>
            </a:r>
            <a:r>
              <a:rPr lang="en-US" sz="2800">
                <a:latin typeface="Arial Black" pitchFamily="34" charset="0"/>
              </a:rPr>
              <a:t>flame arresting device</a:t>
            </a:r>
          </a:p>
          <a:p>
            <a:pPr marL="342900" indent="-342900" eaLnBrk="1" hangingPunct="1">
              <a:lnSpc>
                <a:spcPct val="90000"/>
              </a:lnSpc>
              <a:buFontTx/>
              <a:buChar char="•"/>
            </a:pPr>
            <a:r>
              <a:rPr lang="en-US" sz="2800">
                <a:latin typeface="Arial Black" pitchFamily="34" charset="0"/>
              </a:rPr>
              <a:t>Oxidant concentration reduction</a:t>
            </a:r>
          </a:p>
        </p:txBody>
      </p:sp>
      <p:sp>
        <p:nvSpPr>
          <p:cNvPr id="55302" name="Rectangle 52"/>
          <p:cNvSpPr>
            <a:spLocks noChangeArrowheads="1"/>
          </p:cNvSpPr>
          <p:nvPr/>
        </p:nvSpPr>
        <p:spPr bwMode="auto">
          <a:xfrm>
            <a:off x="-304800" y="1600200"/>
            <a:ext cx="769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pPr>
            <a:r>
              <a:rPr lang="en-US" sz="2800">
                <a:solidFill>
                  <a:schemeClr val="bg1"/>
                </a:solidFill>
                <a:latin typeface="Arial Black" pitchFamily="34" charset="0"/>
              </a:rPr>
              <a:t>   Methods of controlling and reducing severity of an explosion</a:t>
            </a:r>
            <a:endParaRPr lang="en-US" sz="2000">
              <a:solidFill>
                <a:schemeClr val="bg1"/>
              </a:solidFill>
              <a:latin typeface="Arial Black" pitchFamily="34" charset="0"/>
            </a:endParaRPr>
          </a:p>
        </p:txBody>
      </p:sp>
    </p:spTree>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02F2D2A-DEC7-4940-9C0C-82088D43570D}" type="slidenum">
              <a:rPr lang="en-US" smtClean="0"/>
              <a:pPr/>
              <a:t>56</a:t>
            </a:fld>
            <a:endParaRPr lang="en-US" smtClean="0"/>
          </a:p>
        </p:txBody>
      </p:sp>
      <p:pic>
        <p:nvPicPr>
          <p:cNvPr id="56323" name="Picture 2" descr="extinguishing syst dry chem"/>
          <p:cNvPicPr>
            <a:picLocks noChangeAspect="1" noChangeArrowheads="1"/>
          </p:cNvPicPr>
          <p:nvPr/>
        </p:nvPicPr>
        <p:blipFill>
          <a:blip r:embed="rId3" cstate="email">
            <a:lum contrast="30000"/>
            <a:extLst>
              <a:ext uri="{28A0092B-C50C-407E-A947-70E740481C1C}">
                <a14:useLocalDpi xmlns:a14="http://schemas.microsoft.com/office/drawing/2010/main" val="0"/>
              </a:ext>
            </a:extLst>
          </a:blip>
          <a:srcRect/>
          <a:stretch>
            <a:fillRect/>
          </a:stretch>
        </p:blipFill>
        <p:spPr bwMode="auto">
          <a:xfrm>
            <a:off x="3581400" y="2971800"/>
            <a:ext cx="5486400" cy="37814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6324" name="Picture 3" descr="fire sprinkler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295400"/>
            <a:ext cx="1447800" cy="18669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58052" name="Rectangle 4"/>
          <p:cNvSpPr>
            <a:spLocks noGrp="1" noChangeArrowheads="1"/>
          </p:cNvSpPr>
          <p:nvPr>
            <p:ph type="title"/>
          </p:nvPr>
        </p:nvSpPr>
        <p:spPr/>
        <p:txBody>
          <a:bodyPr/>
          <a:lstStyle/>
          <a:p>
            <a:pPr eaLnBrk="1" hangingPunct="1">
              <a:defRPr/>
            </a:pPr>
            <a:r>
              <a:rPr lang="en-US" sz="4400" b="1" smtClean="0">
                <a:effectLst>
                  <a:outerShdw blurRad="38100" dist="38100" dir="2700000" algn="tl">
                    <a:srgbClr val="000000"/>
                  </a:outerShdw>
                </a:effectLst>
              </a:rPr>
              <a:t>Damage Control</a:t>
            </a:r>
          </a:p>
        </p:txBody>
      </p:sp>
      <p:sp>
        <p:nvSpPr>
          <p:cNvPr id="56326" name="Rectangle 5"/>
          <p:cNvSpPr>
            <a:spLocks noGrp="1" noChangeArrowheads="1"/>
          </p:cNvSpPr>
          <p:nvPr>
            <p:ph type="body" idx="1"/>
          </p:nvPr>
        </p:nvSpPr>
        <p:spPr>
          <a:xfrm>
            <a:off x="457200" y="1646238"/>
            <a:ext cx="2743200" cy="4525962"/>
          </a:xfrm>
        </p:spPr>
        <p:txBody>
          <a:bodyPr/>
          <a:lstStyle/>
          <a:p>
            <a:pPr eaLnBrk="1" hangingPunct="1">
              <a:lnSpc>
                <a:spcPct val="90000"/>
              </a:lnSpc>
              <a:buFontTx/>
              <a:buNone/>
            </a:pPr>
            <a:r>
              <a:rPr lang="en-US" sz="3600" smtClean="0">
                <a:latin typeface="Arial Black" pitchFamily="34" charset="0"/>
              </a:rPr>
              <a:t>NFPA 654  </a:t>
            </a:r>
            <a:r>
              <a:rPr lang="en-US" sz="2200" smtClean="0"/>
              <a:t>(10)</a:t>
            </a:r>
          </a:p>
          <a:p>
            <a:pPr eaLnBrk="1" hangingPunct="1">
              <a:lnSpc>
                <a:spcPct val="90000"/>
              </a:lnSpc>
              <a:spcBef>
                <a:spcPct val="0"/>
              </a:spcBef>
            </a:pPr>
            <a:r>
              <a:rPr lang="en-US" smtClean="0"/>
              <a:t>Sprinkler systems; and</a:t>
            </a:r>
          </a:p>
          <a:p>
            <a:pPr eaLnBrk="1" hangingPunct="1">
              <a:lnSpc>
                <a:spcPct val="90000"/>
              </a:lnSpc>
              <a:spcBef>
                <a:spcPct val="0"/>
              </a:spcBef>
            </a:pPr>
            <a:r>
              <a:rPr lang="en-US" smtClean="0"/>
              <a:t>The use of other specialized suppression systems.</a:t>
            </a:r>
          </a:p>
          <a:p>
            <a:pPr eaLnBrk="1" hangingPunct="1">
              <a:lnSpc>
                <a:spcPct val="90000"/>
              </a:lnSpc>
              <a:buFontTx/>
              <a:buNone/>
            </a:pPr>
            <a:endParaRPr lang="en-US" smtClean="0"/>
          </a:p>
        </p:txBody>
      </p:sp>
      <p:sp>
        <p:nvSpPr>
          <p:cNvPr id="56327" name="Text Box 6"/>
          <p:cNvSpPr txBox="1">
            <a:spLocks noChangeArrowheads="1"/>
          </p:cNvSpPr>
          <p:nvPr/>
        </p:nvSpPr>
        <p:spPr bwMode="auto">
          <a:xfrm>
            <a:off x="5943600" y="1447800"/>
            <a:ext cx="2900363" cy="16160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349250" indent="-174625">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b="1"/>
              <a:t>Specialized Agents</a:t>
            </a:r>
          </a:p>
          <a:p>
            <a:pPr lvl="1" eaLnBrk="1" hangingPunct="1">
              <a:buFontTx/>
              <a:buChar char="•"/>
            </a:pPr>
            <a:r>
              <a:rPr lang="en-US" sz="2000" b="1"/>
              <a:t>Gaseous agents</a:t>
            </a:r>
          </a:p>
          <a:p>
            <a:pPr lvl="1" eaLnBrk="1" hangingPunct="1">
              <a:buFontTx/>
              <a:buChar char="•"/>
            </a:pPr>
            <a:r>
              <a:rPr lang="en-US" sz="2000" b="1"/>
              <a:t>Dry chemicals</a:t>
            </a:r>
          </a:p>
          <a:p>
            <a:pPr lvl="1" eaLnBrk="1" hangingPunct="1">
              <a:buFontTx/>
              <a:buChar char="•"/>
            </a:pPr>
            <a:r>
              <a:rPr lang="en-US" sz="2000" b="1"/>
              <a:t>Water spray or mist</a:t>
            </a:r>
          </a:p>
          <a:p>
            <a:pPr lvl="1" eaLnBrk="1" hangingPunct="1">
              <a:buFontTx/>
              <a:buChar char="•"/>
            </a:pPr>
            <a:r>
              <a:rPr lang="en-US" sz="2000" b="1"/>
              <a:t>Others</a:t>
            </a:r>
          </a:p>
        </p:txBody>
      </p:sp>
      <p:grpSp>
        <p:nvGrpSpPr>
          <p:cNvPr id="56328" name="Group 7"/>
          <p:cNvGrpSpPr>
            <a:grpSpLocks/>
          </p:cNvGrpSpPr>
          <p:nvPr/>
        </p:nvGrpSpPr>
        <p:grpSpPr bwMode="auto">
          <a:xfrm>
            <a:off x="3733800" y="1447800"/>
            <a:ext cx="533400" cy="533400"/>
            <a:chOff x="-1812" y="1536"/>
            <a:chExt cx="336" cy="336"/>
          </a:xfrm>
        </p:grpSpPr>
        <p:sp>
          <p:nvSpPr>
            <p:cNvPr id="56329" name="WordArt 8"/>
            <p:cNvSpPr>
              <a:spLocks noChangeArrowheads="1" noChangeShapeType="1" noTextEdit="1"/>
            </p:cNvSpPr>
            <p:nvPr/>
          </p:nvSpPr>
          <p:spPr bwMode="auto">
            <a:xfrm>
              <a:off x="-1764" y="1620"/>
              <a:ext cx="240" cy="16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latin typeface="Arial Black"/>
                </a:rPr>
                <a:t>AS</a:t>
              </a:r>
            </a:p>
          </p:txBody>
        </p:sp>
        <p:sp>
          <p:nvSpPr>
            <p:cNvPr id="56330" name="Oval 9"/>
            <p:cNvSpPr>
              <a:spLocks noChangeArrowheads="1"/>
            </p:cNvSpPr>
            <p:nvPr/>
          </p:nvSpPr>
          <p:spPr bwMode="auto">
            <a:xfrm>
              <a:off x="-1812" y="1536"/>
              <a:ext cx="336" cy="33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1FD870A-F260-4D87-86A2-CFEF44282C41}" type="slidenum">
              <a:rPr lang="en-US" smtClean="0"/>
              <a:pPr/>
              <a:t>57</a:t>
            </a:fld>
            <a:endParaRPr lang="en-US" smtClean="0"/>
          </a:p>
        </p:txBody>
      </p:sp>
      <p:pic>
        <p:nvPicPr>
          <p:cNvPr id="57347" name="Picture 2" descr="hskpg wall d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670560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3"/>
          <p:cNvSpPr txBox="1">
            <a:spLocks noChangeArrowheads="1"/>
          </p:cNvSpPr>
          <p:nvPr/>
        </p:nvSpPr>
        <p:spPr bwMode="auto">
          <a:xfrm>
            <a:off x="5943600" y="4953000"/>
            <a:ext cx="2911475" cy="1430338"/>
          </a:xfrm>
          <a:prstGeom prst="rect">
            <a:avLst/>
          </a:prstGeom>
          <a:solidFill>
            <a:srgbClr val="FFCC99"/>
          </a:solidFill>
          <a:ln w="571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a:t>Hazardous vertical surface accumulation</a:t>
            </a:r>
          </a:p>
        </p:txBody>
      </p:sp>
      <p:sp>
        <p:nvSpPr>
          <p:cNvPr id="57349" name="Rectangle 4"/>
          <p:cNvSpPr>
            <a:spLocks noGrp="1" noChangeArrowheads="1"/>
          </p:cNvSpPr>
          <p:nvPr>
            <p:ph type="body" idx="1"/>
          </p:nvPr>
        </p:nvSpPr>
        <p:spPr>
          <a:xfrm>
            <a:off x="228600" y="1570038"/>
            <a:ext cx="3886200" cy="5516562"/>
          </a:xfrm>
          <a:extLst>
            <a:ext uri="{909E8E84-426E-40DD-AFC4-6F175D3DCCD1}">
              <a14:hiddenFill xmlns:a14="http://schemas.microsoft.com/office/drawing/2010/main">
                <a:solidFill>
                  <a:srgbClr val="E1EFFF"/>
                </a:solidFill>
              </a14:hiddenFill>
            </a:ext>
          </a:extLst>
        </p:spPr>
        <p:txBody>
          <a:bodyPr/>
          <a:lstStyle/>
          <a:p>
            <a:pPr eaLnBrk="1" hangingPunct="1">
              <a:buFontTx/>
              <a:buNone/>
            </a:pPr>
            <a:r>
              <a:rPr lang="en-US" smtClean="0">
                <a:latin typeface="Arial Black" pitchFamily="34" charset="0"/>
              </a:rPr>
              <a:t>Employees need to be trained</a:t>
            </a:r>
          </a:p>
          <a:p>
            <a:pPr eaLnBrk="1" hangingPunct="1"/>
            <a:r>
              <a:rPr lang="en-US" sz="2800" smtClean="0"/>
              <a:t>To </a:t>
            </a:r>
            <a:r>
              <a:rPr lang="en-US" sz="2800" smtClean="0">
                <a:latin typeface="Arial Black" pitchFamily="34" charset="0"/>
              </a:rPr>
              <a:t>recognize and prevent hazards</a:t>
            </a:r>
            <a:r>
              <a:rPr lang="en-US" sz="2800" smtClean="0"/>
              <a:t> associated with combustible dust</a:t>
            </a:r>
          </a:p>
          <a:p>
            <a:pPr eaLnBrk="1" hangingPunct="1"/>
            <a:r>
              <a:rPr lang="en-US" sz="2800" smtClean="0"/>
              <a:t>In taking </a:t>
            </a:r>
            <a:r>
              <a:rPr lang="en-US" sz="2800" smtClean="0">
                <a:latin typeface="Arial Black" pitchFamily="34" charset="0"/>
              </a:rPr>
              <a:t>preventative action</a:t>
            </a:r>
            <a:r>
              <a:rPr lang="en-US" sz="2400" smtClean="0">
                <a:latin typeface="Arial Black" pitchFamily="34" charset="0"/>
              </a:rPr>
              <a:t>;</a:t>
            </a:r>
            <a:r>
              <a:rPr lang="en-US" sz="2800" smtClean="0"/>
              <a:t> and/or</a:t>
            </a:r>
          </a:p>
          <a:p>
            <a:pPr eaLnBrk="1" hangingPunct="1"/>
            <a:r>
              <a:rPr lang="en-US" sz="2800" smtClean="0">
                <a:latin typeface="Arial Black" pitchFamily="34" charset="0"/>
              </a:rPr>
              <a:t>How to alert management</a:t>
            </a:r>
            <a:endParaRPr lang="en-US" sz="2400" smtClean="0">
              <a:latin typeface="Arial Black" pitchFamily="34" charset="0"/>
            </a:endParaRPr>
          </a:p>
        </p:txBody>
      </p:sp>
      <p:sp>
        <p:nvSpPr>
          <p:cNvPr id="266245" name="Rectangle 5"/>
          <p:cNvSpPr>
            <a:spLocks noGrp="1" noChangeArrowheads="1"/>
          </p:cNvSpPr>
          <p:nvPr>
            <p:ph type="title"/>
          </p:nvPr>
        </p:nvSpPr>
        <p:spPr>
          <a:xfrm>
            <a:off x="457200" y="179388"/>
            <a:ext cx="7924800" cy="1008062"/>
          </a:xfrm>
          <a:extLst>
            <a:ext uri="{909E8E84-426E-40DD-AFC4-6F175D3DCCD1}">
              <a14:hiddenFill xmlns:a14="http://schemas.microsoft.com/office/drawing/2010/main">
                <a:solidFill>
                  <a:srgbClr val="E1EFFF"/>
                </a:solidFill>
              </a14:hiddenFill>
            </a:ext>
          </a:extLst>
        </p:spPr>
        <p:txBody>
          <a:bodyPr/>
          <a:lstStyle/>
          <a:p>
            <a:pPr algn="l" eaLnBrk="1" hangingPunct="1">
              <a:defRPr/>
            </a:pPr>
            <a:r>
              <a:rPr lang="en-US" b="1" smtClean="0">
                <a:effectLst>
                  <a:outerShdw blurRad="38100" dist="38100" dir="2700000" algn="tl">
                    <a:srgbClr val="000000"/>
                  </a:outerShdw>
                </a:effectLst>
              </a:rPr>
              <a:t>Training – For </a:t>
            </a:r>
            <a:r>
              <a:rPr lang="en-US" b="1" i="1" smtClean="0">
                <a:effectLst>
                  <a:outerShdw blurRad="38100" dist="38100" dir="2700000" algn="tl">
                    <a:srgbClr val="000000"/>
                  </a:outerShdw>
                </a:effectLst>
              </a:rPr>
              <a:t>Both Prevention and Damage Control</a:t>
            </a:r>
          </a:p>
        </p:txBody>
      </p:sp>
    </p:spTree>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3F51FBC-B1EE-4FF5-9773-9387BDB2F3FE}" type="slidenum">
              <a:rPr lang="en-US" smtClean="0"/>
              <a:pPr/>
              <a:t>58</a:t>
            </a:fld>
            <a:endParaRPr lang="en-US" smtClean="0"/>
          </a:p>
        </p:txBody>
      </p:sp>
      <p:sp>
        <p:nvSpPr>
          <p:cNvPr id="268290" name="Rectangle 2"/>
          <p:cNvSpPr>
            <a:spLocks noGrp="1" noChangeArrowheads="1"/>
          </p:cNvSpPr>
          <p:nvPr>
            <p:ph type="title"/>
          </p:nvPr>
        </p:nvSpPr>
        <p:spPr>
          <a:xfrm>
            <a:off x="457200" y="228600"/>
            <a:ext cx="8229600" cy="1143000"/>
          </a:xfrm>
        </p:spPr>
        <p:txBody>
          <a:bodyPr/>
          <a:lstStyle/>
          <a:p>
            <a:pPr eaLnBrk="1" hangingPunct="1">
              <a:defRPr/>
            </a:pPr>
            <a:r>
              <a:rPr lang="en-US" sz="4400" b="1" smtClean="0">
                <a:effectLst>
                  <a:outerShdw blurRad="38100" dist="38100" dir="2700000" algn="tl">
                    <a:srgbClr val="000000"/>
                  </a:outerShdw>
                </a:effectLst>
              </a:rPr>
              <a:t>Training</a:t>
            </a:r>
          </a:p>
        </p:txBody>
      </p:sp>
      <p:grpSp>
        <p:nvGrpSpPr>
          <p:cNvPr id="58372" name="Group 3"/>
          <p:cNvGrpSpPr>
            <a:grpSpLocks/>
          </p:cNvGrpSpPr>
          <p:nvPr/>
        </p:nvGrpSpPr>
        <p:grpSpPr bwMode="auto">
          <a:xfrm>
            <a:off x="6019800" y="3048000"/>
            <a:ext cx="3200400" cy="2300288"/>
            <a:chOff x="3792" y="2871"/>
            <a:chExt cx="2016" cy="1449"/>
          </a:xfrm>
        </p:grpSpPr>
        <p:sp>
          <p:nvSpPr>
            <p:cNvPr id="58374" name="AutoShape 4"/>
            <p:cNvSpPr>
              <a:spLocks noChangeArrowheads="1"/>
            </p:cNvSpPr>
            <p:nvPr/>
          </p:nvSpPr>
          <p:spPr bwMode="auto">
            <a:xfrm>
              <a:off x="3792" y="2871"/>
              <a:ext cx="2016" cy="1296"/>
            </a:xfrm>
            <a:prstGeom prst="cloudCallout">
              <a:avLst>
                <a:gd name="adj1" fmla="val -6944"/>
                <a:gd name="adj2" fmla="val 44829"/>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a:p>
          </p:txBody>
        </p:sp>
        <p:sp>
          <p:nvSpPr>
            <p:cNvPr id="58375" name="Freeform 5"/>
            <p:cNvSpPr>
              <a:spLocks/>
            </p:cNvSpPr>
            <p:nvPr/>
          </p:nvSpPr>
          <p:spPr bwMode="auto">
            <a:xfrm>
              <a:off x="4216" y="3207"/>
              <a:ext cx="968" cy="1068"/>
            </a:xfrm>
            <a:custGeom>
              <a:avLst/>
              <a:gdLst>
                <a:gd name="T0" fmla="*/ 73 w 1795"/>
                <a:gd name="T1" fmla="*/ 53 h 2050"/>
                <a:gd name="T2" fmla="*/ 75 w 1795"/>
                <a:gd name="T3" fmla="*/ 51 h 2050"/>
                <a:gd name="T4" fmla="*/ 77 w 1795"/>
                <a:gd name="T5" fmla="*/ 46 h 2050"/>
                <a:gd name="T6" fmla="*/ 80 w 1795"/>
                <a:gd name="T7" fmla="*/ 42 h 2050"/>
                <a:gd name="T8" fmla="*/ 81 w 1795"/>
                <a:gd name="T9" fmla="*/ 35 h 2050"/>
                <a:gd name="T10" fmla="*/ 82 w 1795"/>
                <a:gd name="T11" fmla="*/ 29 h 2050"/>
                <a:gd name="T12" fmla="*/ 80 w 1795"/>
                <a:gd name="T13" fmla="*/ 22 h 2050"/>
                <a:gd name="T14" fmla="*/ 75 w 1795"/>
                <a:gd name="T15" fmla="*/ 15 h 2050"/>
                <a:gd name="T16" fmla="*/ 71 w 1795"/>
                <a:gd name="T17" fmla="*/ 10 h 2050"/>
                <a:gd name="T18" fmla="*/ 68 w 1795"/>
                <a:gd name="T19" fmla="*/ 8 h 2050"/>
                <a:gd name="T20" fmla="*/ 66 w 1795"/>
                <a:gd name="T21" fmla="*/ 6 h 2050"/>
                <a:gd name="T22" fmla="*/ 63 w 1795"/>
                <a:gd name="T23" fmla="*/ 5 h 2050"/>
                <a:gd name="T24" fmla="*/ 60 w 1795"/>
                <a:gd name="T25" fmla="*/ 4 h 2050"/>
                <a:gd name="T26" fmla="*/ 57 w 1795"/>
                <a:gd name="T27" fmla="*/ 3 h 2050"/>
                <a:gd name="T28" fmla="*/ 54 w 1795"/>
                <a:gd name="T29" fmla="*/ 2 h 2050"/>
                <a:gd name="T30" fmla="*/ 51 w 1795"/>
                <a:gd name="T31" fmla="*/ 1 h 2050"/>
                <a:gd name="T32" fmla="*/ 47 w 1795"/>
                <a:gd name="T33" fmla="*/ 1 h 2050"/>
                <a:gd name="T34" fmla="*/ 44 w 1795"/>
                <a:gd name="T35" fmla="*/ 1 h 2050"/>
                <a:gd name="T36" fmla="*/ 40 w 1795"/>
                <a:gd name="T37" fmla="*/ 0 h 2050"/>
                <a:gd name="T38" fmla="*/ 38 w 1795"/>
                <a:gd name="T39" fmla="*/ 1 h 2050"/>
                <a:gd name="T40" fmla="*/ 35 w 1795"/>
                <a:gd name="T41" fmla="*/ 1 h 2050"/>
                <a:gd name="T42" fmla="*/ 31 w 1795"/>
                <a:gd name="T43" fmla="*/ 1 h 2050"/>
                <a:gd name="T44" fmla="*/ 29 w 1795"/>
                <a:gd name="T45" fmla="*/ 1 h 2050"/>
                <a:gd name="T46" fmla="*/ 25 w 1795"/>
                <a:gd name="T47" fmla="*/ 2 h 2050"/>
                <a:gd name="T48" fmla="*/ 23 w 1795"/>
                <a:gd name="T49" fmla="*/ 3 h 2050"/>
                <a:gd name="T50" fmla="*/ 20 w 1795"/>
                <a:gd name="T51" fmla="*/ 4 h 2050"/>
                <a:gd name="T52" fmla="*/ 17 w 1795"/>
                <a:gd name="T53" fmla="*/ 6 h 2050"/>
                <a:gd name="T54" fmla="*/ 16 w 1795"/>
                <a:gd name="T55" fmla="*/ 7 h 2050"/>
                <a:gd name="T56" fmla="*/ 13 w 1795"/>
                <a:gd name="T57" fmla="*/ 9 h 2050"/>
                <a:gd name="T58" fmla="*/ 12 w 1795"/>
                <a:gd name="T59" fmla="*/ 10 h 2050"/>
                <a:gd name="T60" fmla="*/ 10 w 1795"/>
                <a:gd name="T61" fmla="*/ 11 h 2050"/>
                <a:gd name="T62" fmla="*/ 10 w 1795"/>
                <a:gd name="T63" fmla="*/ 12 h 2050"/>
                <a:gd name="T64" fmla="*/ 8 w 1795"/>
                <a:gd name="T65" fmla="*/ 16 h 2050"/>
                <a:gd name="T66" fmla="*/ 6 w 1795"/>
                <a:gd name="T67" fmla="*/ 22 h 2050"/>
                <a:gd name="T68" fmla="*/ 6 w 1795"/>
                <a:gd name="T69" fmla="*/ 27 h 2050"/>
                <a:gd name="T70" fmla="*/ 8 w 1795"/>
                <a:gd name="T71" fmla="*/ 30 h 2050"/>
                <a:gd name="T72" fmla="*/ 0 w 1795"/>
                <a:gd name="T73" fmla="*/ 47 h 2050"/>
                <a:gd name="T74" fmla="*/ 5 w 1795"/>
                <a:gd name="T75" fmla="*/ 52 h 2050"/>
                <a:gd name="T76" fmla="*/ 5 w 1795"/>
                <a:gd name="T77" fmla="*/ 63 h 2050"/>
                <a:gd name="T78" fmla="*/ 6 w 1795"/>
                <a:gd name="T79" fmla="*/ 69 h 2050"/>
                <a:gd name="T80" fmla="*/ 8 w 1795"/>
                <a:gd name="T81" fmla="*/ 70 h 2050"/>
                <a:gd name="T82" fmla="*/ 10 w 1795"/>
                <a:gd name="T83" fmla="*/ 71 h 2050"/>
                <a:gd name="T84" fmla="*/ 13 w 1795"/>
                <a:gd name="T85" fmla="*/ 72 h 2050"/>
                <a:gd name="T86" fmla="*/ 17 w 1795"/>
                <a:gd name="T87" fmla="*/ 72 h 2050"/>
                <a:gd name="T88" fmla="*/ 20 w 1795"/>
                <a:gd name="T89" fmla="*/ 71 h 2050"/>
                <a:gd name="T90" fmla="*/ 23 w 1795"/>
                <a:gd name="T91" fmla="*/ 71 h 2050"/>
                <a:gd name="T92" fmla="*/ 25 w 1795"/>
                <a:gd name="T93" fmla="*/ 70 h 2050"/>
                <a:gd name="T94" fmla="*/ 27 w 1795"/>
                <a:gd name="T95" fmla="*/ 79 h 2050"/>
                <a:gd name="T96" fmla="*/ 66 w 1795"/>
                <a:gd name="T97" fmla="*/ 61 h 2050"/>
                <a:gd name="T98" fmla="*/ 66 w 1795"/>
                <a:gd name="T99" fmla="*/ 60 h 2050"/>
                <a:gd name="T100" fmla="*/ 68 w 1795"/>
                <a:gd name="T101" fmla="*/ 59 h 2050"/>
                <a:gd name="T102" fmla="*/ 71 w 1795"/>
                <a:gd name="T103" fmla="*/ 56 h 2050"/>
                <a:gd name="T104" fmla="*/ 73 w 1795"/>
                <a:gd name="T105" fmla="*/ 54 h 20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95" h="2050">
                  <a:moveTo>
                    <a:pt x="1592" y="1401"/>
                  </a:moveTo>
                  <a:lnTo>
                    <a:pt x="1603" y="1383"/>
                  </a:lnTo>
                  <a:lnTo>
                    <a:pt x="1622" y="1354"/>
                  </a:lnTo>
                  <a:lnTo>
                    <a:pt x="1645" y="1316"/>
                  </a:lnTo>
                  <a:lnTo>
                    <a:pt x="1671" y="1269"/>
                  </a:lnTo>
                  <a:lnTo>
                    <a:pt x="1698" y="1213"/>
                  </a:lnTo>
                  <a:lnTo>
                    <a:pt x="1726" y="1151"/>
                  </a:lnTo>
                  <a:lnTo>
                    <a:pt x="1751" y="1082"/>
                  </a:lnTo>
                  <a:lnTo>
                    <a:pt x="1772" y="1007"/>
                  </a:lnTo>
                  <a:lnTo>
                    <a:pt x="1787" y="928"/>
                  </a:lnTo>
                  <a:lnTo>
                    <a:pt x="1795" y="843"/>
                  </a:lnTo>
                  <a:lnTo>
                    <a:pt x="1792" y="755"/>
                  </a:lnTo>
                  <a:lnTo>
                    <a:pt x="1781" y="664"/>
                  </a:lnTo>
                  <a:lnTo>
                    <a:pt x="1754" y="569"/>
                  </a:lnTo>
                  <a:lnTo>
                    <a:pt x="1715" y="475"/>
                  </a:lnTo>
                  <a:lnTo>
                    <a:pt x="1659" y="378"/>
                  </a:lnTo>
                  <a:lnTo>
                    <a:pt x="1584" y="281"/>
                  </a:lnTo>
                  <a:lnTo>
                    <a:pt x="1559" y="255"/>
                  </a:lnTo>
                  <a:lnTo>
                    <a:pt x="1533" y="228"/>
                  </a:lnTo>
                  <a:lnTo>
                    <a:pt x="1506" y="204"/>
                  </a:lnTo>
                  <a:lnTo>
                    <a:pt x="1477" y="182"/>
                  </a:lnTo>
                  <a:lnTo>
                    <a:pt x="1447" y="160"/>
                  </a:lnTo>
                  <a:lnTo>
                    <a:pt x="1417" y="141"/>
                  </a:lnTo>
                  <a:lnTo>
                    <a:pt x="1385" y="122"/>
                  </a:lnTo>
                  <a:lnTo>
                    <a:pt x="1352" y="105"/>
                  </a:lnTo>
                  <a:lnTo>
                    <a:pt x="1319" y="90"/>
                  </a:lnTo>
                  <a:lnTo>
                    <a:pt x="1286" y="75"/>
                  </a:lnTo>
                  <a:lnTo>
                    <a:pt x="1251" y="62"/>
                  </a:lnTo>
                  <a:lnTo>
                    <a:pt x="1217" y="51"/>
                  </a:lnTo>
                  <a:lnTo>
                    <a:pt x="1181" y="40"/>
                  </a:lnTo>
                  <a:lnTo>
                    <a:pt x="1145" y="31"/>
                  </a:lnTo>
                  <a:lnTo>
                    <a:pt x="1109" y="23"/>
                  </a:lnTo>
                  <a:lnTo>
                    <a:pt x="1074" y="16"/>
                  </a:lnTo>
                  <a:lnTo>
                    <a:pt x="1037" y="10"/>
                  </a:lnTo>
                  <a:lnTo>
                    <a:pt x="1001" y="6"/>
                  </a:lnTo>
                  <a:lnTo>
                    <a:pt x="964" y="2"/>
                  </a:lnTo>
                  <a:lnTo>
                    <a:pt x="929" y="1"/>
                  </a:lnTo>
                  <a:lnTo>
                    <a:pt x="893" y="0"/>
                  </a:lnTo>
                  <a:lnTo>
                    <a:pt x="857" y="0"/>
                  </a:lnTo>
                  <a:lnTo>
                    <a:pt x="823" y="1"/>
                  </a:lnTo>
                  <a:lnTo>
                    <a:pt x="788" y="3"/>
                  </a:lnTo>
                  <a:lnTo>
                    <a:pt x="754" y="7"/>
                  </a:lnTo>
                  <a:lnTo>
                    <a:pt x="720" y="10"/>
                  </a:lnTo>
                  <a:lnTo>
                    <a:pt x="688" y="16"/>
                  </a:lnTo>
                  <a:lnTo>
                    <a:pt x="656" y="23"/>
                  </a:lnTo>
                  <a:lnTo>
                    <a:pt x="625" y="30"/>
                  </a:lnTo>
                  <a:lnTo>
                    <a:pt x="595" y="38"/>
                  </a:lnTo>
                  <a:lnTo>
                    <a:pt x="565" y="47"/>
                  </a:lnTo>
                  <a:lnTo>
                    <a:pt x="537" y="58"/>
                  </a:lnTo>
                  <a:lnTo>
                    <a:pt x="505" y="71"/>
                  </a:lnTo>
                  <a:lnTo>
                    <a:pt x="474" y="88"/>
                  </a:lnTo>
                  <a:lnTo>
                    <a:pt x="444" y="106"/>
                  </a:lnTo>
                  <a:lnTo>
                    <a:pt x="414" y="127"/>
                  </a:lnTo>
                  <a:lnTo>
                    <a:pt x="386" y="147"/>
                  </a:lnTo>
                  <a:lnTo>
                    <a:pt x="360" y="170"/>
                  </a:lnTo>
                  <a:lnTo>
                    <a:pt x="335" y="192"/>
                  </a:lnTo>
                  <a:lnTo>
                    <a:pt x="312" y="214"/>
                  </a:lnTo>
                  <a:lnTo>
                    <a:pt x="292" y="235"/>
                  </a:lnTo>
                  <a:lnTo>
                    <a:pt x="272" y="256"/>
                  </a:lnTo>
                  <a:lnTo>
                    <a:pt x="256" y="273"/>
                  </a:lnTo>
                  <a:lnTo>
                    <a:pt x="242" y="289"/>
                  </a:lnTo>
                  <a:lnTo>
                    <a:pt x="232" y="303"/>
                  </a:lnTo>
                  <a:lnTo>
                    <a:pt x="224" y="312"/>
                  </a:lnTo>
                  <a:lnTo>
                    <a:pt x="218" y="319"/>
                  </a:lnTo>
                  <a:lnTo>
                    <a:pt x="217" y="321"/>
                  </a:lnTo>
                  <a:lnTo>
                    <a:pt x="175" y="408"/>
                  </a:lnTo>
                  <a:lnTo>
                    <a:pt x="152" y="493"/>
                  </a:lnTo>
                  <a:lnTo>
                    <a:pt x="142" y="573"/>
                  </a:lnTo>
                  <a:lnTo>
                    <a:pt x="142" y="644"/>
                  </a:lnTo>
                  <a:lnTo>
                    <a:pt x="148" y="705"/>
                  </a:lnTo>
                  <a:lnTo>
                    <a:pt x="157" y="752"/>
                  </a:lnTo>
                  <a:lnTo>
                    <a:pt x="165" y="784"/>
                  </a:lnTo>
                  <a:lnTo>
                    <a:pt x="168" y="794"/>
                  </a:lnTo>
                  <a:lnTo>
                    <a:pt x="0" y="1234"/>
                  </a:lnTo>
                  <a:lnTo>
                    <a:pt x="120" y="1306"/>
                  </a:lnTo>
                  <a:lnTo>
                    <a:pt x="119" y="1355"/>
                  </a:lnTo>
                  <a:lnTo>
                    <a:pt x="118" y="1477"/>
                  </a:lnTo>
                  <a:lnTo>
                    <a:pt x="120" y="1629"/>
                  </a:lnTo>
                  <a:lnTo>
                    <a:pt x="128" y="1770"/>
                  </a:lnTo>
                  <a:lnTo>
                    <a:pt x="135" y="1798"/>
                  </a:lnTo>
                  <a:lnTo>
                    <a:pt x="151" y="1819"/>
                  </a:lnTo>
                  <a:lnTo>
                    <a:pt x="173" y="1836"/>
                  </a:lnTo>
                  <a:lnTo>
                    <a:pt x="200" y="1848"/>
                  </a:lnTo>
                  <a:lnTo>
                    <a:pt x="232" y="1858"/>
                  </a:lnTo>
                  <a:lnTo>
                    <a:pt x="267" y="1863"/>
                  </a:lnTo>
                  <a:lnTo>
                    <a:pt x="304" y="1866"/>
                  </a:lnTo>
                  <a:lnTo>
                    <a:pt x="342" y="1866"/>
                  </a:lnTo>
                  <a:lnTo>
                    <a:pt x="380" y="1864"/>
                  </a:lnTo>
                  <a:lnTo>
                    <a:pt x="417" y="1861"/>
                  </a:lnTo>
                  <a:lnTo>
                    <a:pt x="452" y="1858"/>
                  </a:lnTo>
                  <a:lnTo>
                    <a:pt x="482" y="1853"/>
                  </a:lnTo>
                  <a:lnTo>
                    <a:pt x="508" y="1848"/>
                  </a:lnTo>
                  <a:lnTo>
                    <a:pt x="528" y="1845"/>
                  </a:lnTo>
                  <a:lnTo>
                    <a:pt x="540" y="1843"/>
                  </a:lnTo>
                  <a:lnTo>
                    <a:pt x="545" y="1841"/>
                  </a:lnTo>
                  <a:lnTo>
                    <a:pt x="590" y="2050"/>
                  </a:lnTo>
                  <a:lnTo>
                    <a:pt x="1598" y="2050"/>
                  </a:lnTo>
                  <a:lnTo>
                    <a:pt x="1446" y="1602"/>
                  </a:lnTo>
                  <a:lnTo>
                    <a:pt x="1450" y="1596"/>
                  </a:lnTo>
                  <a:lnTo>
                    <a:pt x="1463" y="1581"/>
                  </a:lnTo>
                  <a:lnTo>
                    <a:pt x="1481" y="1558"/>
                  </a:lnTo>
                  <a:lnTo>
                    <a:pt x="1504" y="1529"/>
                  </a:lnTo>
                  <a:lnTo>
                    <a:pt x="1529" y="1497"/>
                  </a:lnTo>
                  <a:lnTo>
                    <a:pt x="1553" y="1463"/>
                  </a:lnTo>
                  <a:lnTo>
                    <a:pt x="1575" y="1431"/>
                  </a:lnTo>
                  <a:lnTo>
                    <a:pt x="1592" y="1401"/>
                  </a:lnTo>
                  <a:close/>
                </a:path>
              </a:pathLst>
            </a:custGeom>
            <a:solidFill>
              <a:srgbClr val="599EFF"/>
            </a:solidFill>
            <a:ln w="28575" cmpd="sng">
              <a:solidFill>
                <a:srgbClr val="0000FF"/>
              </a:solidFill>
              <a:round/>
              <a:headEnd/>
              <a:tailEnd/>
            </a:ln>
          </p:spPr>
          <p:txBody>
            <a:bodyPr/>
            <a:lstStyle/>
            <a:p>
              <a:endParaRPr lang="en-US"/>
            </a:p>
          </p:txBody>
        </p:sp>
        <p:sp>
          <p:nvSpPr>
            <p:cNvPr id="58376" name="Freeform 6"/>
            <p:cNvSpPr>
              <a:spLocks/>
            </p:cNvSpPr>
            <p:nvPr/>
          </p:nvSpPr>
          <p:spPr bwMode="auto">
            <a:xfrm rot="-439386">
              <a:off x="4838" y="3856"/>
              <a:ext cx="63" cy="421"/>
            </a:xfrm>
            <a:custGeom>
              <a:avLst/>
              <a:gdLst>
                <a:gd name="T0" fmla="*/ 0 w 63"/>
                <a:gd name="T1" fmla="*/ 0 h 367"/>
                <a:gd name="T2" fmla="*/ 53 w 63"/>
                <a:gd name="T3" fmla="*/ 459 h 367"/>
                <a:gd name="T4" fmla="*/ 63 w 63"/>
                <a:gd name="T5" fmla="*/ 730 h 367"/>
                <a:gd name="T6" fmla="*/ 0 60000 65536"/>
                <a:gd name="T7" fmla="*/ 0 60000 65536"/>
                <a:gd name="T8" fmla="*/ 0 60000 65536"/>
              </a:gdLst>
              <a:ahLst/>
              <a:cxnLst>
                <a:cxn ang="T6">
                  <a:pos x="T0" y="T1"/>
                </a:cxn>
                <a:cxn ang="T7">
                  <a:pos x="T2" y="T3"/>
                </a:cxn>
                <a:cxn ang="T8">
                  <a:pos x="T4" y="T5"/>
                </a:cxn>
              </a:cxnLst>
              <a:rect l="0" t="0" r="r" b="b"/>
              <a:pathLst>
                <a:path w="63" h="367">
                  <a:moveTo>
                    <a:pt x="0" y="0"/>
                  </a:moveTo>
                  <a:cubicBezTo>
                    <a:pt x="48" y="72"/>
                    <a:pt x="5" y="159"/>
                    <a:pt x="53" y="231"/>
                  </a:cubicBezTo>
                  <a:cubicBezTo>
                    <a:pt x="56" y="276"/>
                    <a:pt x="63" y="367"/>
                    <a:pt x="63" y="367"/>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7" name="Freeform 7"/>
            <p:cNvSpPr>
              <a:spLocks/>
            </p:cNvSpPr>
            <p:nvPr/>
          </p:nvSpPr>
          <p:spPr bwMode="auto">
            <a:xfrm rot="-439386">
              <a:off x="4872" y="3847"/>
              <a:ext cx="63" cy="421"/>
            </a:xfrm>
            <a:custGeom>
              <a:avLst/>
              <a:gdLst>
                <a:gd name="T0" fmla="*/ 0 w 63"/>
                <a:gd name="T1" fmla="*/ 0 h 367"/>
                <a:gd name="T2" fmla="*/ 53 w 63"/>
                <a:gd name="T3" fmla="*/ 459 h 367"/>
                <a:gd name="T4" fmla="*/ 63 w 63"/>
                <a:gd name="T5" fmla="*/ 730 h 367"/>
                <a:gd name="T6" fmla="*/ 0 60000 65536"/>
                <a:gd name="T7" fmla="*/ 0 60000 65536"/>
                <a:gd name="T8" fmla="*/ 0 60000 65536"/>
              </a:gdLst>
              <a:ahLst/>
              <a:cxnLst>
                <a:cxn ang="T6">
                  <a:pos x="T0" y="T1"/>
                </a:cxn>
                <a:cxn ang="T7">
                  <a:pos x="T2" y="T3"/>
                </a:cxn>
                <a:cxn ang="T8">
                  <a:pos x="T4" y="T5"/>
                </a:cxn>
              </a:cxnLst>
              <a:rect l="0" t="0" r="r" b="b"/>
              <a:pathLst>
                <a:path w="63" h="367">
                  <a:moveTo>
                    <a:pt x="0" y="0"/>
                  </a:moveTo>
                  <a:cubicBezTo>
                    <a:pt x="48" y="72"/>
                    <a:pt x="5" y="159"/>
                    <a:pt x="53" y="231"/>
                  </a:cubicBezTo>
                  <a:cubicBezTo>
                    <a:pt x="56" y="276"/>
                    <a:pt x="63" y="367"/>
                    <a:pt x="63" y="367"/>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8" name="AutoShape 8"/>
            <p:cNvSpPr>
              <a:spLocks noChangeAspect="1" noChangeArrowheads="1" noTextEdit="1"/>
            </p:cNvSpPr>
            <p:nvPr/>
          </p:nvSpPr>
          <p:spPr bwMode="auto">
            <a:xfrm>
              <a:off x="4320" y="3255"/>
              <a:ext cx="768"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379" name="Freeform 9"/>
            <p:cNvSpPr>
              <a:spLocks/>
            </p:cNvSpPr>
            <p:nvPr/>
          </p:nvSpPr>
          <p:spPr bwMode="auto">
            <a:xfrm>
              <a:off x="4326" y="3261"/>
              <a:ext cx="756" cy="635"/>
            </a:xfrm>
            <a:custGeom>
              <a:avLst/>
              <a:gdLst>
                <a:gd name="T0" fmla="*/ 2 w 3026"/>
                <a:gd name="T1" fmla="*/ 0 h 2542"/>
                <a:gd name="T2" fmla="*/ 2 w 3026"/>
                <a:gd name="T3" fmla="*/ 0 h 2542"/>
                <a:gd name="T4" fmla="*/ 2 w 3026"/>
                <a:gd name="T5" fmla="*/ 0 h 2542"/>
                <a:gd name="T6" fmla="*/ 2 w 3026"/>
                <a:gd name="T7" fmla="*/ 0 h 2542"/>
                <a:gd name="T8" fmla="*/ 2 w 3026"/>
                <a:gd name="T9" fmla="*/ 0 h 2542"/>
                <a:gd name="T10" fmla="*/ 2 w 3026"/>
                <a:gd name="T11" fmla="*/ 0 h 2542"/>
                <a:gd name="T12" fmla="*/ 2 w 3026"/>
                <a:gd name="T13" fmla="*/ 0 h 2542"/>
                <a:gd name="T14" fmla="*/ 3 w 3026"/>
                <a:gd name="T15" fmla="*/ 0 h 2542"/>
                <a:gd name="T16" fmla="*/ 3 w 3026"/>
                <a:gd name="T17" fmla="*/ 1 h 2542"/>
                <a:gd name="T18" fmla="*/ 3 w 3026"/>
                <a:gd name="T19" fmla="*/ 1 h 2542"/>
                <a:gd name="T20" fmla="*/ 3 w 3026"/>
                <a:gd name="T21" fmla="*/ 1 h 2542"/>
                <a:gd name="T22" fmla="*/ 3 w 3026"/>
                <a:gd name="T23" fmla="*/ 1 h 2542"/>
                <a:gd name="T24" fmla="*/ 3 w 3026"/>
                <a:gd name="T25" fmla="*/ 2 h 2542"/>
                <a:gd name="T26" fmla="*/ 2 w 3026"/>
                <a:gd name="T27" fmla="*/ 2 h 2542"/>
                <a:gd name="T28" fmla="*/ 2 w 3026"/>
                <a:gd name="T29" fmla="*/ 2 h 2542"/>
                <a:gd name="T30" fmla="*/ 2 w 3026"/>
                <a:gd name="T31" fmla="*/ 2 h 2542"/>
                <a:gd name="T32" fmla="*/ 2 w 3026"/>
                <a:gd name="T33" fmla="*/ 2 h 2542"/>
                <a:gd name="T34" fmla="*/ 2 w 3026"/>
                <a:gd name="T35" fmla="*/ 2 h 2542"/>
                <a:gd name="T36" fmla="*/ 2 w 3026"/>
                <a:gd name="T37" fmla="*/ 2 h 2542"/>
                <a:gd name="T38" fmla="*/ 2 w 3026"/>
                <a:gd name="T39" fmla="*/ 2 h 2542"/>
                <a:gd name="T40" fmla="*/ 2 w 3026"/>
                <a:gd name="T41" fmla="*/ 2 h 2542"/>
                <a:gd name="T42" fmla="*/ 2 w 3026"/>
                <a:gd name="T43" fmla="*/ 2 h 2542"/>
                <a:gd name="T44" fmla="*/ 2 w 3026"/>
                <a:gd name="T45" fmla="*/ 2 h 2542"/>
                <a:gd name="T46" fmla="*/ 2 w 3026"/>
                <a:gd name="T47" fmla="*/ 2 h 2542"/>
                <a:gd name="T48" fmla="*/ 2 w 3026"/>
                <a:gd name="T49" fmla="*/ 2 h 2542"/>
                <a:gd name="T50" fmla="*/ 2 w 3026"/>
                <a:gd name="T51" fmla="*/ 2 h 2542"/>
                <a:gd name="T52" fmla="*/ 2 w 3026"/>
                <a:gd name="T53" fmla="*/ 2 h 2542"/>
                <a:gd name="T54" fmla="*/ 2 w 3026"/>
                <a:gd name="T55" fmla="*/ 2 h 2542"/>
                <a:gd name="T56" fmla="*/ 1 w 3026"/>
                <a:gd name="T57" fmla="*/ 2 h 2542"/>
                <a:gd name="T58" fmla="*/ 1 w 3026"/>
                <a:gd name="T59" fmla="*/ 2 h 2542"/>
                <a:gd name="T60" fmla="*/ 0 w 3026"/>
                <a:gd name="T61" fmla="*/ 2 h 2542"/>
                <a:gd name="T62" fmla="*/ 0 w 3026"/>
                <a:gd name="T63" fmla="*/ 1 h 2542"/>
                <a:gd name="T64" fmla="*/ 0 w 3026"/>
                <a:gd name="T65" fmla="*/ 1 h 2542"/>
                <a:gd name="T66" fmla="*/ 0 w 3026"/>
                <a:gd name="T67" fmla="*/ 1 h 2542"/>
                <a:gd name="T68" fmla="*/ 0 w 3026"/>
                <a:gd name="T69" fmla="*/ 1 h 2542"/>
                <a:gd name="T70" fmla="*/ 0 w 3026"/>
                <a:gd name="T71" fmla="*/ 1 h 2542"/>
                <a:gd name="T72" fmla="*/ 0 w 3026"/>
                <a:gd name="T73" fmla="*/ 1 h 2542"/>
                <a:gd name="T74" fmla="*/ 0 w 3026"/>
                <a:gd name="T75" fmla="*/ 1 h 2542"/>
                <a:gd name="T76" fmla="*/ 0 w 3026"/>
                <a:gd name="T77" fmla="*/ 1 h 2542"/>
                <a:gd name="T78" fmla="*/ 0 w 3026"/>
                <a:gd name="T79" fmla="*/ 1 h 2542"/>
                <a:gd name="T80" fmla="*/ 0 w 3026"/>
                <a:gd name="T81" fmla="*/ 0 h 2542"/>
                <a:gd name="T82" fmla="*/ 0 w 3026"/>
                <a:gd name="T83" fmla="*/ 0 h 2542"/>
                <a:gd name="T84" fmla="*/ 0 w 3026"/>
                <a:gd name="T85" fmla="*/ 0 h 2542"/>
                <a:gd name="T86" fmla="*/ 0 w 3026"/>
                <a:gd name="T87" fmla="*/ 0 h 2542"/>
                <a:gd name="T88" fmla="*/ 0 w 3026"/>
                <a:gd name="T89" fmla="*/ 0 h 2542"/>
                <a:gd name="T90" fmla="*/ 1 w 3026"/>
                <a:gd name="T91" fmla="*/ 0 h 2542"/>
                <a:gd name="T92" fmla="*/ 1 w 3026"/>
                <a:gd name="T93" fmla="*/ 0 h 2542"/>
                <a:gd name="T94" fmla="*/ 1 w 3026"/>
                <a:gd name="T95" fmla="*/ 0 h 2542"/>
                <a:gd name="T96" fmla="*/ 1 w 3026"/>
                <a:gd name="T97" fmla="*/ 0 h 2542"/>
                <a:gd name="T98" fmla="*/ 1 w 3026"/>
                <a:gd name="T99" fmla="*/ 0 h 2542"/>
                <a:gd name="T100" fmla="*/ 1 w 3026"/>
                <a:gd name="T101" fmla="*/ 0 h 2542"/>
                <a:gd name="T102" fmla="*/ 1 w 3026"/>
                <a:gd name="T103" fmla="*/ 0 h 2542"/>
                <a:gd name="T104" fmla="*/ 1 w 3026"/>
                <a:gd name="T105" fmla="*/ 0 h 2542"/>
                <a:gd name="T106" fmla="*/ 1 w 3026"/>
                <a:gd name="T107" fmla="*/ 0 h 2542"/>
                <a:gd name="T108" fmla="*/ 2 w 3026"/>
                <a:gd name="T109" fmla="*/ 0 h 25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26" h="2542">
                  <a:moveTo>
                    <a:pt x="1735" y="1"/>
                  </a:moveTo>
                  <a:lnTo>
                    <a:pt x="1759" y="0"/>
                  </a:lnTo>
                  <a:lnTo>
                    <a:pt x="1783" y="0"/>
                  </a:lnTo>
                  <a:lnTo>
                    <a:pt x="1808" y="0"/>
                  </a:lnTo>
                  <a:lnTo>
                    <a:pt x="1832" y="1"/>
                  </a:lnTo>
                  <a:lnTo>
                    <a:pt x="1855" y="2"/>
                  </a:lnTo>
                  <a:lnTo>
                    <a:pt x="1878" y="5"/>
                  </a:lnTo>
                  <a:lnTo>
                    <a:pt x="1899" y="7"/>
                  </a:lnTo>
                  <a:lnTo>
                    <a:pt x="1924" y="11"/>
                  </a:lnTo>
                  <a:lnTo>
                    <a:pt x="1945" y="15"/>
                  </a:lnTo>
                  <a:lnTo>
                    <a:pt x="1967" y="21"/>
                  </a:lnTo>
                  <a:lnTo>
                    <a:pt x="1990" y="26"/>
                  </a:lnTo>
                  <a:lnTo>
                    <a:pt x="2012" y="33"/>
                  </a:lnTo>
                  <a:lnTo>
                    <a:pt x="2033" y="40"/>
                  </a:lnTo>
                  <a:lnTo>
                    <a:pt x="2054" y="50"/>
                  </a:lnTo>
                  <a:lnTo>
                    <a:pt x="2075" y="61"/>
                  </a:lnTo>
                  <a:lnTo>
                    <a:pt x="2097" y="73"/>
                  </a:lnTo>
                  <a:lnTo>
                    <a:pt x="2112" y="73"/>
                  </a:lnTo>
                  <a:lnTo>
                    <a:pt x="2127" y="76"/>
                  </a:lnTo>
                  <a:lnTo>
                    <a:pt x="2141" y="78"/>
                  </a:lnTo>
                  <a:lnTo>
                    <a:pt x="2156" y="84"/>
                  </a:lnTo>
                  <a:lnTo>
                    <a:pt x="2169" y="87"/>
                  </a:lnTo>
                  <a:lnTo>
                    <a:pt x="2182" y="94"/>
                  </a:lnTo>
                  <a:lnTo>
                    <a:pt x="2195" y="100"/>
                  </a:lnTo>
                  <a:lnTo>
                    <a:pt x="2208" y="108"/>
                  </a:lnTo>
                  <a:lnTo>
                    <a:pt x="2220" y="114"/>
                  </a:lnTo>
                  <a:lnTo>
                    <a:pt x="2231" y="122"/>
                  </a:lnTo>
                  <a:lnTo>
                    <a:pt x="2243" y="131"/>
                  </a:lnTo>
                  <a:lnTo>
                    <a:pt x="2255" y="140"/>
                  </a:lnTo>
                  <a:lnTo>
                    <a:pt x="2267" y="148"/>
                  </a:lnTo>
                  <a:lnTo>
                    <a:pt x="2280" y="156"/>
                  </a:lnTo>
                  <a:lnTo>
                    <a:pt x="2292" y="165"/>
                  </a:lnTo>
                  <a:lnTo>
                    <a:pt x="2305" y="176"/>
                  </a:lnTo>
                  <a:lnTo>
                    <a:pt x="2329" y="176"/>
                  </a:lnTo>
                  <a:lnTo>
                    <a:pt x="2355" y="178"/>
                  </a:lnTo>
                  <a:lnTo>
                    <a:pt x="2381" y="184"/>
                  </a:lnTo>
                  <a:lnTo>
                    <a:pt x="2407" y="190"/>
                  </a:lnTo>
                  <a:lnTo>
                    <a:pt x="2431" y="198"/>
                  </a:lnTo>
                  <a:lnTo>
                    <a:pt x="2456" y="210"/>
                  </a:lnTo>
                  <a:lnTo>
                    <a:pt x="2481" y="223"/>
                  </a:lnTo>
                  <a:lnTo>
                    <a:pt x="2506" y="238"/>
                  </a:lnTo>
                  <a:lnTo>
                    <a:pt x="2528" y="252"/>
                  </a:lnTo>
                  <a:lnTo>
                    <a:pt x="2551" y="267"/>
                  </a:lnTo>
                  <a:lnTo>
                    <a:pt x="2571" y="286"/>
                  </a:lnTo>
                  <a:lnTo>
                    <a:pt x="2592" y="305"/>
                  </a:lnTo>
                  <a:lnTo>
                    <a:pt x="2611" y="325"/>
                  </a:lnTo>
                  <a:lnTo>
                    <a:pt x="2630" y="347"/>
                  </a:lnTo>
                  <a:lnTo>
                    <a:pt x="2646" y="368"/>
                  </a:lnTo>
                  <a:lnTo>
                    <a:pt x="2662" y="391"/>
                  </a:lnTo>
                  <a:lnTo>
                    <a:pt x="2702" y="417"/>
                  </a:lnTo>
                  <a:lnTo>
                    <a:pt x="2737" y="445"/>
                  </a:lnTo>
                  <a:lnTo>
                    <a:pt x="2769" y="476"/>
                  </a:lnTo>
                  <a:lnTo>
                    <a:pt x="2796" y="511"/>
                  </a:lnTo>
                  <a:lnTo>
                    <a:pt x="2819" y="546"/>
                  </a:lnTo>
                  <a:lnTo>
                    <a:pt x="2841" y="584"/>
                  </a:lnTo>
                  <a:lnTo>
                    <a:pt x="2861" y="623"/>
                  </a:lnTo>
                  <a:lnTo>
                    <a:pt x="2878" y="664"/>
                  </a:lnTo>
                  <a:lnTo>
                    <a:pt x="2893" y="705"/>
                  </a:lnTo>
                  <a:lnTo>
                    <a:pt x="2908" y="747"/>
                  </a:lnTo>
                  <a:lnTo>
                    <a:pt x="2922" y="787"/>
                  </a:lnTo>
                  <a:lnTo>
                    <a:pt x="2936" y="830"/>
                  </a:lnTo>
                  <a:lnTo>
                    <a:pt x="2950" y="871"/>
                  </a:lnTo>
                  <a:lnTo>
                    <a:pt x="2965" y="911"/>
                  </a:lnTo>
                  <a:lnTo>
                    <a:pt x="2981" y="951"/>
                  </a:lnTo>
                  <a:lnTo>
                    <a:pt x="3001" y="990"/>
                  </a:lnTo>
                  <a:lnTo>
                    <a:pt x="3012" y="1025"/>
                  </a:lnTo>
                  <a:lnTo>
                    <a:pt x="3020" y="1060"/>
                  </a:lnTo>
                  <a:lnTo>
                    <a:pt x="3025" y="1095"/>
                  </a:lnTo>
                  <a:lnTo>
                    <a:pt x="3026" y="1130"/>
                  </a:lnTo>
                  <a:lnTo>
                    <a:pt x="3023" y="1165"/>
                  </a:lnTo>
                  <a:lnTo>
                    <a:pt x="3018" y="1200"/>
                  </a:lnTo>
                  <a:lnTo>
                    <a:pt x="3009" y="1236"/>
                  </a:lnTo>
                  <a:lnTo>
                    <a:pt x="3001" y="1272"/>
                  </a:lnTo>
                  <a:lnTo>
                    <a:pt x="2988" y="1305"/>
                  </a:lnTo>
                  <a:lnTo>
                    <a:pt x="2976" y="1339"/>
                  </a:lnTo>
                  <a:lnTo>
                    <a:pt x="2962" y="1374"/>
                  </a:lnTo>
                  <a:lnTo>
                    <a:pt x="2948" y="1408"/>
                  </a:lnTo>
                  <a:lnTo>
                    <a:pt x="2933" y="1441"/>
                  </a:lnTo>
                  <a:lnTo>
                    <a:pt x="2918" y="1475"/>
                  </a:lnTo>
                  <a:lnTo>
                    <a:pt x="2904" y="1508"/>
                  </a:lnTo>
                  <a:lnTo>
                    <a:pt x="2892" y="1541"/>
                  </a:lnTo>
                  <a:lnTo>
                    <a:pt x="2882" y="1561"/>
                  </a:lnTo>
                  <a:lnTo>
                    <a:pt x="2872" y="1581"/>
                  </a:lnTo>
                  <a:lnTo>
                    <a:pt x="2863" y="1600"/>
                  </a:lnTo>
                  <a:lnTo>
                    <a:pt x="2854" y="1618"/>
                  </a:lnTo>
                  <a:lnTo>
                    <a:pt x="2842" y="1636"/>
                  </a:lnTo>
                  <a:lnTo>
                    <a:pt x="2831" y="1654"/>
                  </a:lnTo>
                  <a:lnTo>
                    <a:pt x="2817" y="1671"/>
                  </a:lnTo>
                  <a:lnTo>
                    <a:pt x="2804" y="1687"/>
                  </a:lnTo>
                  <a:lnTo>
                    <a:pt x="2789" y="1701"/>
                  </a:lnTo>
                  <a:lnTo>
                    <a:pt x="2775" y="1715"/>
                  </a:lnTo>
                  <a:lnTo>
                    <a:pt x="2758" y="1726"/>
                  </a:lnTo>
                  <a:lnTo>
                    <a:pt x="2741" y="1737"/>
                  </a:lnTo>
                  <a:lnTo>
                    <a:pt x="2722" y="1745"/>
                  </a:lnTo>
                  <a:lnTo>
                    <a:pt x="2703" y="1754"/>
                  </a:lnTo>
                  <a:lnTo>
                    <a:pt x="2683" y="1758"/>
                  </a:lnTo>
                  <a:lnTo>
                    <a:pt x="2662" y="1764"/>
                  </a:lnTo>
                  <a:lnTo>
                    <a:pt x="2656" y="1770"/>
                  </a:lnTo>
                  <a:lnTo>
                    <a:pt x="2652" y="1780"/>
                  </a:lnTo>
                  <a:lnTo>
                    <a:pt x="2647" y="1789"/>
                  </a:lnTo>
                  <a:lnTo>
                    <a:pt x="2645" y="1802"/>
                  </a:lnTo>
                  <a:lnTo>
                    <a:pt x="2640" y="1812"/>
                  </a:lnTo>
                  <a:lnTo>
                    <a:pt x="2637" y="1825"/>
                  </a:lnTo>
                  <a:lnTo>
                    <a:pt x="2634" y="1836"/>
                  </a:lnTo>
                  <a:lnTo>
                    <a:pt x="2631" y="1849"/>
                  </a:lnTo>
                  <a:lnTo>
                    <a:pt x="2625" y="1859"/>
                  </a:lnTo>
                  <a:lnTo>
                    <a:pt x="2621" y="1871"/>
                  </a:lnTo>
                  <a:lnTo>
                    <a:pt x="2613" y="1881"/>
                  </a:lnTo>
                  <a:lnTo>
                    <a:pt x="2607" y="1891"/>
                  </a:lnTo>
                  <a:lnTo>
                    <a:pt x="2597" y="1899"/>
                  </a:lnTo>
                  <a:lnTo>
                    <a:pt x="2587" y="1906"/>
                  </a:lnTo>
                  <a:lnTo>
                    <a:pt x="2574" y="1912"/>
                  </a:lnTo>
                  <a:lnTo>
                    <a:pt x="2561" y="1916"/>
                  </a:lnTo>
                  <a:lnTo>
                    <a:pt x="2548" y="1925"/>
                  </a:lnTo>
                  <a:lnTo>
                    <a:pt x="2538" y="1935"/>
                  </a:lnTo>
                  <a:lnTo>
                    <a:pt x="2528" y="1944"/>
                  </a:lnTo>
                  <a:lnTo>
                    <a:pt x="2517" y="1957"/>
                  </a:lnTo>
                  <a:lnTo>
                    <a:pt x="2506" y="1968"/>
                  </a:lnTo>
                  <a:lnTo>
                    <a:pt x="2495" y="1981"/>
                  </a:lnTo>
                  <a:lnTo>
                    <a:pt x="2484" y="1992"/>
                  </a:lnTo>
                  <a:lnTo>
                    <a:pt x="2474" y="2005"/>
                  </a:lnTo>
                  <a:lnTo>
                    <a:pt x="2461" y="2016"/>
                  </a:lnTo>
                  <a:lnTo>
                    <a:pt x="2450" y="2028"/>
                  </a:lnTo>
                  <a:lnTo>
                    <a:pt x="2436" y="2037"/>
                  </a:lnTo>
                  <a:lnTo>
                    <a:pt x="2423" y="2047"/>
                  </a:lnTo>
                  <a:lnTo>
                    <a:pt x="2408" y="2054"/>
                  </a:lnTo>
                  <a:lnTo>
                    <a:pt x="2396" y="2062"/>
                  </a:lnTo>
                  <a:lnTo>
                    <a:pt x="2379" y="2067"/>
                  </a:lnTo>
                  <a:lnTo>
                    <a:pt x="2363" y="2071"/>
                  </a:lnTo>
                  <a:lnTo>
                    <a:pt x="2346" y="2077"/>
                  </a:lnTo>
                  <a:lnTo>
                    <a:pt x="2329" y="2086"/>
                  </a:lnTo>
                  <a:lnTo>
                    <a:pt x="2311" y="2092"/>
                  </a:lnTo>
                  <a:lnTo>
                    <a:pt x="2294" y="2100"/>
                  </a:lnTo>
                  <a:lnTo>
                    <a:pt x="2275" y="2107"/>
                  </a:lnTo>
                  <a:lnTo>
                    <a:pt x="2259" y="2114"/>
                  </a:lnTo>
                  <a:lnTo>
                    <a:pt x="2239" y="2121"/>
                  </a:lnTo>
                  <a:lnTo>
                    <a:pt x="2223" y="2127"/>
                  </a:lnTo>
                  <a:lnTo>
                    <a:pt x="2205" y="2131"/>
                  </a:lnTo>
                  <a:lnTo>
                    <a:pt x="2185" y="2135"/>
                  </a:lnTo>
                  <a:lnTo>
                    <a:pt x="2167" y="2137"/>
                  </a:lnTo>
                  <a:lnTo>
                    <a:pt x="2149" y="2140"/>
                  </a:lnTo>
                  <a:lnTo>
                    <a:pt x="2128" y="2140"/>
                  </a:lnTo>
                  <a:lnTo>
                    <a:pt x="2108" y="2141"/>
                  </a:lnTo>
                  <a:lnTo>
                    <a:pt x="2089" y="2139"/>
                  </a:lnTo>
                  <a:lnTo>
                    <a:pt x="2069" y="2137"/>
                  </a:lnTo>
                  <a:lnTo>
                    <a:pt x="2054" y="2139"/>
                  </a:lnTo>
                  <a:lnTo>
                    <a:pt x="2043" y="2144"/>
                  </a:lnTo>
                  <a:lnTo>
                    <a:pt x="2035" y="2149"/>
                  </a:lnTo>
                  <a:lnTo>
                    <a:pt x="2033" y="2159"/>
                  </a:lnTo>
                  <a:lnTo>
                    <a:pt x="2030" y="2168"/>
                  </a:lnTo>
                  <a:lnTo>
                    <a:pt x="2033" y="2179"/>
                  </a:lnTo>
                  <a:lnTo>
                    <a:pt x="2035" y="2191"/>
                  </a:lnTo>
                  <a:lnTo>
                    <a:pt x="2043" y="2202"/>
                  </a:lnTo>
                  <a:lnTo>
                    <a:pt x="2049" y="2215"/>
                  </a:lnTo>
                  <a:lnTo>
                    <a:pt x="2058" y="2227"/>
                  </a:lnTo>
                  <a:lnTo>
                    <a:pt x="2068" y="2240"/>
                  </a:lnTo>
                  <a:lnTo>
                    <a:pt x="2079" y="2253"/>
                  </a:lnTo>
                  <a:lnTo>
                    <a:pt x="2088" y="2264"/>
                  </a:lnTo>
                  <a:lnTo>
                    <a:pt x="2098" y="2276"/>
                  </a:lnTo>
                  <a:lnTo>
                    <a:pt x="2106" y="2285"/>
                  </a:lnTo>
                  <a:lnTo>
                    <a:pt x="2115" y="2295"/>
                  </a:lnTo>
                  <a:lnTo>
                    <a:pt x="2120" y="2302"/>
                  </a:lnTo>
                  <a:lnTo>
                    <a:pt x="2126" y="2308"/>
                  </a:lnTo>
                  <a:lnTo>
                    <a:pt x="2130" y="2315"/>
                  </a:lnTo>
                  <a:lnTo>
                    <a:pt x="2137" y="2320"/>
                  </a:lnTo>
                  <a:lnTo>
                    <a:pt x="2142" y="2327"/>
                  </a:lnTo>
                  <a:lnTo>
                    <a:pt x="2149" y="2333"/>
                  </a:lnTo>
                  <a:lnTo>
                    <a:pt x="2154" y="2340"/>
                  </a:lnTo>
                  <a:lnTo>
                    <a:pt x="2160" y="2346"/>
                  </a:lnTo>
                  <a:lnTo>
                    <a:pt x="2166" y="2350"/>
                  </a:lnTo>
                  <a:lnTo>
                    <a:pt x="2172" y="2356"/>
                  </a:lnTo>
                  <a:lnTo>
                    <a:pt x="2179" y="2363"/>
                  </a:lnTo>
                  <a:lnTo>
                    <a:pt x="2184" y="2369"/>
                  </a:lnTo>
                  <a:lnTo>
                    <a:pt x="2191" y="2374"/>
                  </a:lnTo>
                  <a:lnTo>
                    <a:pt x="2198" y="2379"/>
                  </a:lnTo>
                  <a:lnTo>
                    <a:pt x="2205" y="2386"/>
                  </a:lnTo>
                  <a:lnTo>
                    <a:pt x="2212" y="2392"/>
                  </a:lnTo>
                  <a:lnTo>
                    <a:pt x="2197" y="2401"/>
                  </a:lnTo>
                  <a:lnTo>
                    <a:pt x="2183" y="2411"/>
                  </a:lnTo>
                  <a:lnTo>
                    <a:pt x="2169" y="2421"/>
                  </a:lnTo>
                  <a:lnTo>
                    <a:pt x="2156" y="2432"/>
                  </a:lnTo>
                  <a:lnTo>
                    <a:pt x="2139" y="2442"/>
                  </a:lnTo>
                  <a:lnTo>
                    <a:pt x="2126" y="2452"/>
                  </a:lnTo>
                  <a:lnTo>
                    <a:pt x="2111" y="2463"/>
                  </a:lnTo>
                  <a:lnTo>
                    <a:pt x="2097" y="2473"/>
                  </a:lnTo>
                  <a:lnTo>
                    <a:pt x="2081" y="2481"/>
                  </a:lnTo>
                  <a:lnTo>
                    <a:pt x="2067" y="2490"/>
                  </a:lnTo>
                  <a:lnTo>
                    <a:pt x="2052" y="2501"/>
                  </a:lnTo>
                  <a:lnTo>
                    <a:pt x="2038" y="2510"/>
                  </a:lnTo>
                  <a:lnTo>
                    <a:pt x="2023" y="2518"/>
                  </a:lnTo>
                  <a:lnTo>
                    <a:pt x="2010" y="2526"/>
                  </a:lnTo>
                  <a:lnTo>
                    <a:pt x="1995" y="2534"/>
                  </a:lnTo>
                  <a:lnTo>
                    <a:pt x="1982" y="2542"/>
                  </a:lnTo>
                  <a:lnTo>
                    <a:pt x="1924" y="2481"/>
                  </a:lnTo>
                  <a:lnTo>
                    <a:pt x="1865" y="2428"/>
                  </a:lnTo>
                  <a:lnTo>
                    <a:pt x="1802" y="2379"/>
                  </a:lnTo>
                  <a:lnTo>
                    <a:pt x="1739" y="2335"/>
                  </a:lnTo>
                  <a:lnTo>
                    <a:pt x="1672" y="2294"/>
                  </a:lnTo>
                  <a:lnTo>
                    <a:pt x="1605" y="2256"/>
                  </a:lnTo>
                  <a:lnTo>
                    <a:pt x="1537" y="2222"/>
                  </a:lnTo>
                  <a:lnTo>
                    <a:pt x="1468" y="2191"/>
                  </a:lnTo>
                  <a:lnTo>
                    <a:pt x="1395" y="2161"/>
                  </a:lnTo>
                  <a:lnTo>
                    <a:pt x="1323" y="2133"/>
                  </a:lnTo>
                  <a:lnTo>
                    <a:pt x="1251" y="2108"/>
                  </a:lnTo>
                  <a:lnTo>
                    <a:pt x="1177" y="2085"/>
                  </a:lnTo>
                  <a:lnTo>
                    <a:pt x="1104" y="2061"/>
                  </a:lnTo>
                  <a:lnTo>
                    <a:pt x="1030" y="2039"/>
                  </a:lnTo>
                  <a:lnTo>
                    <a:pt x="957" y="2017"/>
                  </a:lnTo>
                  <a:lnTo>
                    <a:pt x="883" y="1996"/>
                  </a:lnTo>
                  <a:lnTo>
                    <a:pt x="852" y="1984"/>
                  </a:lnTo>
                  <a:lnTo>
                    <a:pt x="823" y="1972"/>
                  </a:lnTo>
                  <a:lnTo>
                    <a:pt x="794" y="1958"/>
                  </a:lnTo>
                  <a:lnTo>
                    <a:pt x="766" y="1943"/>
                  </a:lnTo>
                  <a:lnTo>
                    <a:pt x="737" y="1927"/>
                  </a:lnTo>
                  <a:lnTo>
                    <a:pt x="711" y="1908"/>
                  </a:lnTo>
                  <a:lnTo>
                    <a:pt x="684" y="1889"/>
                  </a:lnTo>
                  <a:lnTo>
                    <a:pt x="660" y="1871"/>
                  </a:lnTo>
                  <a:lnTo>
                    <a:pt x="635" y="1848"/>
                  </a:lnTo>
                  <a:lnTo>
                    <a:pt x="614" y="1825"/>
                  </a:lnTo>
                  <a:lnTo>
                    <a:pt x="593" y="1802"/>
                  </a:lnTo>
                  <a:lnTo>
                    <a:pt x="575" y="1778"/>
                  </a:lnTo>
                  <a:lnTo>
                    <a:pt x="557" y="1751"/>
                  </a:lnTo>
                  <a:lnTo>
                    <a:pt x="543" y="1724"/>
                  </a:lnTo>
                  <a:lnTo>
                    <a:pt x="529" y="1696"/>
                  </a:lnTo>
                  <a:lnTo>
                    <a:pt x="520" y="1669"/>
                  </a:lnTo>
                  <a:lnTo>
                    <a:pt x="496" y="1657"/>
                  </a:lnTo>
                  <a:lnTo>
                    <a:pt x="474" y="1646"/>
                  </a:lnTo>
                  <a:lnTo>
                    <a:pt x="452" y="1633"/>
                  </a:lnTo>
                  <a:lnTo>
                    <a:pt x="431" y="1620"/>
                  </a:lnTo>
                  <a:lnTo>
                    <a:pt x="408" y="1605"/>
                  </a:lnTo>
                  <a:lnTo>
                    <a:pt x="388" y="1591"/>
                  </a:lnTo>
                  <a:lnTo>
                    <a:pt x="367" y="1573"/>
                  </a:lnTo>
                  <a:lnTo>
                    <a:pt x="349" y="1558"/>
                  </a:lnTo>
                  <a:lnTo>
                    <a:pt x="328" y="1539"/>
                  </a:lnTo>
                  <a:lnTo>
                    <a:pt x="310" y="1522"/>
                  </a:lnTo>
                  <a:lnTo>
                    <a:pt x="292" y="1502"/>
                  </a:lnTo>
                  <a:lnTo>
                    <a:pt x="273" y="1483"/>
                  </a:lnTo>
                  <a:lnTo>
                    <a:pt x="256" y="1462"/>
                  </a:lnTo>
                  <a:lnTo>
                    <a:pt x="239" y="1443"/>
                  </a:lnTo>
                  <a:lnTo>
                    <a:pt x="224" y="1421"/>
                  </a:lnTo>
                  <a:lnTo>
                    <a:pt x="208" y="1400"/>
                  </a:lnTo>
                  <a:lnTo>
                    <a:pt x="193" y="1385"/>
                  </a:lnTo>
                  <a:lnTo>
                    <a:pt x="181" y="1371"/>
                  </a:lnTo>
                  <a:lnTo>
                    <a:pt x="166" y="1358"/>
                  </a:lnTo>
                  <a:lnTo>
                    <a:pt x="154" y="1344"/>
                  </a:lnTo>
                  <a:lnTo>
                    <a:pt x="139" y="1331"/>
                  </a:lnTo>
                  <a:lnTo>
                    <a:pt x="126" y="1317"/>
                  </a:lnTo>
                  <a:lnTo>
                    <a:pt x="114" y="1304"/>
                  </a:lnTo>
                  <a:lnTo>
                    <a:pt x="103" y="1290"/>
                  </a:lnTo>
                  <a:lnTo>
                    <a:pt x="91" y="1275"/>
                  </a:lnTo>
                  <a:lnTo>
                    <a:pt x="83" y="1259"/>
                  </a:lnTo>
                  <a:lnTo>
                    <a:pt x="75" y="1242"/>
                  </a:lnTo>
                  <a:lnTo>
                    <a:pt x="69" y="1227"/>
                  </a:lnTo>
                  <a:lnTo>
                    <a:pt x="65" y="1207"/>
                  </a:lnTo>
                  <a:lnTo>
                    <a:pt x="64" y="1190"/>
                  </a:lnTo>
                  <a:lnTo>
                    <a:pt x="64" y="1171"/>
                  </a:lnTo>
                  <a:lnTo>
                    <a:pt x="68" y="1149"/>
                  </a:lnTo>
                  <a:lnTo>
                    <a:pt x="67" y="1137"/>
                  </a:lnTo>
                  <a:lnTo>
                    <a:pt x="65" y="1127"/>
                  </a:lnTo>
                  <a:lnTo>
                    <a:pt x="63" y="1115"/>
                  </a:lnTo>
                  <a:lnTo>
                    <a:pt x="62" y="1106"/>
                  </a:lnTo>
                  <a:lnTo>
                    <a:pt x="59" y="1096"/>
                  </a:lnTo>
                  <a:lnTo>
                    <a:pt x="56" y="1086"/>
                  </a:lnTo>
                  <a:lnTo>
                    <a:pt x="55" y="1075"/>
                  </a:lnTo>
                  <a:lnTo>
                    <a:pt x="53" y="1066"/>
                  </a:lnTo>
                  <a:lnTo>
                    <a:pt x="49" y="1056"/>
                  </a:lnTo>
                  <a:lnTo>
                    <a:pt x="46" y="1045"/>
                  </a:lnTo>
                  <a:lnTo>
                    <a:pt x="44" y="1035"/>
                  </a:lnTo>
                  <a:lnTo>
                    <a:pt x="40" y="1025"/>
                  </a:lnTo>
                  <a:lnTo>
                    <a:pt x="37" y="1014"/>
                  </a:lnTo>
                  <a:lnTo>
                    <a:pt x="34" y="1005"/>
                  </a:lnTo>
                  <a:lnTo>
                    <a:pt x="31" y="996"/>
                  </a:lnTo>
                  <a:lnTo>
                    <a:pt x="29" y="987"/>
                  </a:lnTo>
                  <a:lnTo>
                    <a:pt x="15" y="962"/>
                  </a:lnTo>
                  <a:lnTo>
                    <a:pt x="7" y="938"/>
                  </a:lnTo>
                  <a:lnTo>
                    <a:pt x="1" y="913"/>
                  </a:lnTo>
                  <a:lnTo>
                    <a:pt x="0" y="889"/>
                  </a:lnTo>
                  <a:lnTo>
                    <a:pt x="1" y="864"/>
                  </a:lnTo>
                  <a:lnTo>
                    <a:pt x="6" y="840"/>
                  </a:lnTo>
                  <a:lnTo>
                    <a:pt x="11" y="815"/>
                  </a:lnTo>
                  <a:lnTo>
                    <a:pt x="21" y="791"/>
                  </a:lnTo>
                  <a:lnTo>
                    <a:pt x="29" y="765"/>
                  </a:lnTo>
                  <a:lnTo>
                    <a:pt x="38" y="740"/>
                  </a:lnTo>
                  <a:lnTo>
                    <a:pt x="47" y="715"/>
                  </a:lnTo>
                  <a:lnTo>
                    <a:pt x="56" y="691"/>
                  </a:lnTo>
                  <a:lnTo>
                    <a:pt x="65" y="667"/>
                  </a:lnTo>
                  <a:lnTo>
                    <a:pt x="72" y="641"/>
                  </a:lnTo>
                  <a:lnTo>
                    <a:pt x="78" y="616"/>
                  </a:lnTo>
                  <a:lnTo>
                    <a:pt x="80" y="592"/>
                  </a:lnTo>
                  <a:lnTo>
                    <a:pt x="94" y="571"/>
                  </a:lnTo>
                  <a:lnTo>
                    <a:pt x="111" y="554"/>
                  </a:lnTo>
                  <a:lnTo>
                    <a:pt x="126" y="537"/>
                  </a:lnTo>
                  <a:lnTo>
                    <a:pt x="146" y="523"/>
                  </a:lnTo>
                  <a:lnTo>
                    <a:pt x="163" y="508"/>
                  </a:lnTo>
                  <a:lnTo>
                    <a:pt x="181" y="497"/>
                  </a:lnTo>
                  <a:lnTo>
                    <a:pt x="202" y="485"/>
                  </a:lnTo>
                  <a:lnTo>
                    <a:pt x="222" y="474"/>
                  </a:lnTo>
                  <a:lnTo>
                    <a:pt x="240" y="461"/>
                  </a:lnTo>
                  <a:lnTo>
                    <a:pt x="261" y="449"/>
                  </a:lnTo>
                  <a:lnTo>
                    <a:pt x="279" y="435"/>
                  </a:lnTo>
                  <a:lnTo>
                    <a:pt x="299" y="422"/>
                  </a:lnTo>
                  <a:lnTo>
                    <a:pt x="317" y="405"/>
                  </a:lnTo>
                  <a:lnTo>
                    <a:pt x="335" y="389"/>
                  </a:lnTo>
                  <a:lnTo>
                    <a:pt x="351" y="371"/>
                  </a:lnTo>
                  <a:lnTo>
                    <a:pt x="370" y="350"/>
                  </a:lnTo>
                  <a:lnTo>
                    <a:pt x="392" y="340"/>
                  </a:lnTo>
                  <a:lnTo>
                    <a:pt x="413" y="329"/>
                  </a:lnTo>
                  <a:lnTo>
                    <a:pt x="435" y="320"/>
                  </a:lnTo>
                  <a:lnTo>
                    <a:pt x="458" y="311"/>
                  </a:lnTo>
                  <a:lnTo>
                    <a:pt x="480" y="301"/>
                  </a:lnTo>
                  <a:lnTo>
                    <a:pt x="502" y="290"/>
                  </a:lnTo>
                  <a:lnTo>
                    <a:pt x="524" y="280"/>
                  </a:lnTo>
                  <a:lnTo>
                    <a:pt x="547" y="271"/>
                  </a:lnTo>
                  <a:lnTo>
                    <a:pt x="568" y="259"/>
                  </a:lnTo>
                  <a:lnTo>
                    <a:pt x="590" y="249"/>
                  </a:lnTo>
                  <a:lnTo>
                    <a:pt x="612" y="238"/>
                  </a:lnTo>
                  <a:lnTo>
                    <a:pt x="634" y="226"/>
                  </a:lnTo>
                  <a:lnTo>
                    <a:pt x="656" y="212"/>
                  </a:lnTo>
                  <a:lnTo>
                    <a:pt x="678" y="200"/>
                  </a:lnTo>
                  <a:lnTo>
                    <a:pt x="698" y="186"/>
                  </a:lnTo>
                  <a:lnTo>
                    <a:pt x="719" y="171"/>
                  </a:lnTo>
                  <a:lnTo>
                    <a:pt x="741" y="162"/>
                  </a:lnTo>
                  <a:lnTo>
                    <a:pt x="765" y="155"/>
                  </a:lnTo>
                  <a:lnTo>
                    <a:pt x="788" y="149"/>
                  </a:lnTo>
                  <a:lnTo>
                    <a:pt x="812" y="145"/>
                  </a:lnTo>
                  <a:lnTo>
                    <a:pt x="836" y="140"/>
                  </a:lnTo>
                  <a:lnTo>
                    <a:pt x="860" y="137"/>
                  </a:lnTo>
                  <a:lnTo>
                    <a:pt x="883" y="132"/>
                  </a:lnTo>
                  <a:lnTo>
                    <a:pt x="908" y="130"/>
                  </a:lnTo>
                  <a:lnTo>
                    <a:pt x="931" y="124"/>
                  </a:lnTo>
                  <a:lnTo>
                    <a:pt x="955" y="119"/>
                  </a:lnTo>
                  <a:lnTo>
                    <a:pt x="978" y="112"/>
                  </a:lnTo>
                  <a:lnTo>
                    <a:pt x="1003" y="107"/>
                  </a:lnTo>
                  <a:lnTo>
                    <a:pt x="1024" y="96"/>
                  </a:lnTo>
                  <a:lnTo>
                    <a:pt x="1047" y="87"/>
                  </a:lnTo>
                  <a:lnTo>
                    <a:pt x="1069" y="75"/>
                  </a:lnTo>
                  <a:lnTo>
                    <a:pt x="1091" y="62"/>
                  </a:lnTo>
                  <a:lnTo>
                    <a:pt x="1110" y="56"/>
                  </a:lnTo>
                  <a:lnTo>
                    <a:pt x="1131" y="52"/>
                  </a:lnTo>
                  <a:lnTo>
                    <a:pt x="1152" y="49"/>
                  </a:lnTo>
                  <a:lnTo>
                    <a:pt x="1172" y="49"/>
                  </a:lnTo>
                  <a:lnTo>
                    <a:pt x="1192" y="47"/>
                  </a:lnTo>
                  <a:lnTo>
                    <a:pt x="1213" y="47"/>
                  </a:lnTo>
                  <a:lnTo>
                    <a:pt x="1233" y="48"/>
                  </a:lnTo>
                  <a:lnTo>
                    <a:pt x="1254" y="49"/>
                  </a:lnTo>
                  <a:lnTo>
                    <a:pt x="1274" y="49"/>
                  </a:lnTo>
                  <a:lnTo>
                    <a:pt x="1293" y="49"/>
                  </a:lnTo>
                  <a:lnTo>
                    <a:pt x="1313" y="48"/>
                  </a:lnTo>
                  <a:lnTo>
                    <a:pt x="1334" y="48"/>
                  </a:lnTo>
                  <a:lnTo>
                    <a:pt x="1354" y="45"/>
                  </a:lnTo>
                  <a:lnTo>
                    <a:pt x="1375" y="41"/>
                  </a:lnTo>
                  <a:lnTo>
                    <a:pt x="1394" y="37"/>
                  </a:lnTo>
                  <a:lnTo>
                    <a:pt x="1415" y="31"/>
                  </a:lnTo>
                  <a:lnTo>
                    <a:pt x="1425" y="31"/>
                  </a:lnTo>
                  <a:lnTo>
                    <a:pt x="1434" y="33"/>
                  </a:lnTo>
                  <a:lnTo>
                    <a:pt x="1444" y="34"/>
                  </a:lnTo>
                  <a:lnTo>
                    <a:pt x="1453" y="38"/>
                  </a:lnTo>
                  <a:lnTo>
                    <a:pt x="1462" y="39"/>
                  </a:lnTo>
                  <a:lnTo>
                    <a:pt x="1472" y="42"/>
                  </a:lnTo>
                  <a:lnTo>
                    <a:pt x="1481" y="46"/>
                  </a:lnTo>
                  <a:lnTo>
                    <a:pt x="1493" y="49"/>
                  </a:lnTo>
                  <a:lnTo>
                    <a:pt x="1502" y="50"/>
                  </a:lnTo>
                  <a:lnTo>
                    <a:pt x="1511" y="53"/>
                  </a:lnTo>
                  <a:lnTo>
                    <a:pt x="1522" y="55"/>
                  </a:lnTo>
                  <a:lnTo>
                    <a:pt x="1532" y="57"/>
                  </a:lnTo>
                  <a:lnTo>
                    <a:pt x="1541" y="58"/>
                  </a:lnTo>
                  <a:lnTo>
                    <a:pt x="1551" y="60"/>
                  </a:lnTo>
                  <a:lnTo>
                    <a:pt x="1562" y="58"/>
                  </a:lnTo>
                  <a:lnTo>
                    <a:pt x="1573" y="58"/>
                  </a:lnTo>
                  <a:lnTo>
                    <a:pt x="1580" y="52"/>
                  </a:lnTo>
                  <a:lnTo>
                    <a:pt x="1588" y="47"/>
                  </a:lnTo>
                  <a:lnTo>
                    <a:pt x="1596" y="41"/>
                  </a:lnTo>
                  <a:lnTo>
                    <a:pt x="1605" y="39"/>
                  </a:lnTo>
                  <a:lnTo>
                    <a:pt x="1616" y="36"/>
                  </a:lnTo>
                  <a:lnTo>
                    <a:pt x="1626" y="32"/>
                  </a:lnTo>
                  <a:lnTo>
                    <a:pt x="1636" y="29"/>
                  </a:lnTo>
                  <a:lnTo>
                    <a:pt x="1648" y="26"/>
                  </a:lnTo>
                  <a:lnTo>
                    <a:pt x="1658" y="23"/>
                  </a:lnTo>
                  <a:lnTo>
                    <a:pt x="1670" y="19"/>
                  </a:lnTo>
                  <a:lnTo>
                    <a:pt x="1680" y="16"/>
                  </a:lnTo>
                  <a:lnTo>
                    <a:pt x="1692" y="15"/>
                  </a:lnTo>
                  <a:lnTo>
                    <a:pt x="1702" y="10"/>
                  </a:lnTo>
                  <a:lnTo>
                    <a:pt x="1713" y="7"/>
                  </a:lnTo>
                  <a:lnTo>
                    <a:pt x="1724" y="5"/>
                  </a:lnTo>
                  <a:lnTo>
                    <a:pt x="173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0" name="Freeform 10"/>
            <p:cNvSpPr>
              <a:spLocks/>
            </p:cNvSpPr>
            <p:nvPr/>
          </p:nvSpPr>
          <p:spPr bwMode="auto">
            <a:xfrm>
              <a:off x="4745" y="3270"/>
              <a:ext cx="84" cy="15"/>
            </a:xfrm>
            <a:custGeom>
              <a:avLst/>
              <a:gdLst>
                <a:gd name="T0" fmla="*/ 0 w 336"/>
                <a:gd name="T1" fmla="*/ 0 h 63"/>
                <a:gd name="T2" fmla="*/ 0 w 336"/>
                <a:gd name="T3" fmla="*/ 0 h 63"/>
                <a:gd name="T4" fmla="*/ 0 w 336"/>
                <a:gd name="T5" fmla="*/ 0 h 63"/>
                <a:gd name="T6" fmla="*/ 0 w 336"/>
                <a:gd name="T7" fmla="*/ 0 h 63"/>
                <a:gd name="T8" fmla="*/ 0 w 336"/>
                <a:gd name="T9" fmla="*/ 0 h 63"/>
                <a:gd name="T10" fmla="*/ 0 w 336"/>
                <a:gd name="T11" fmla="*/ 0 h 63"/>
                <a:gd name="T12" fmla="*/ 0 w 336"/>
                <a:gd name="T13" fmla="*/ 0 h 63"/>
                <a:gd name="T14" fmla="*/ 0 w 336"/>
                <a:gd name="T15" fmla="*/ 0 h 63"/>
                <a:gd name="T16" fmla="*/ 0 w 336"/>
                <a:gd name="T17" fmla="*/ 0 h 63"/>
                <a:gd name="T18" fmla="*/ 0 w 336"/>
                <a:gd name="T19" fmla="*/ 0 h 63"/>
                <a:gd name="T20" fmla="*/ 0 w 336"/>
                <a:gd name="T21" fmla="*/ 0 h 63"/>
                <a:gd name="T22" fmla="*/ 0 w 336"/>
                <a:gd name="T23" fmla="*/ 0 h 63"/>
                <a:gd name="T24" fmla="*/ 0 w 336"/>
                <a:gd name="T25" fmla="*/ 0 h 63"/>
                <a:gd name="T26" fmla="*/ 0 w 336"/>
                <a:gd name="T27" fmla="*/ 0 h 63"/>
                <a:gd name="T28" fmla="*/ 0 w 336"/>
                <a:gd name="T29" fmla="*/ 0 h 63"/>
                <a:gd name="T30" fmla="*/ 0 w 336"/>
                <a:gd name="T31" fmla="*/ 0 h 63"/>
                <a:gd name="T32" fmla="*/ 0 w 336"/>
                <a:gd name="T33" fmla="*/ 0 h 63"/>
                <a:gd name="T34" fmla="*/ 0 w 336"/>
                <a:gd name="T35" fmla="*/ 0 h 63"/>
                <a:gd name="T36" fmla="*/ 0 w 336"/>
                <a:gd name="T37" fmla="*/ 0 h 63"/>
                <a:gd name="T38" fmla="*/ 0 w 336"/>
                <a:gd name="T39" fmla="*/ 0 h 63"/>
                <a:gd name="T40" fmla="*/ 0 w 336"/>
                <a:gd name="T41" fmla="*/ 0 h 63"/>
                <a:gd name="T42" fmla="*/ 0 w 336"/>
                <a:gd name="T43" fmla="*/ 0 h 63"/>
                <a:gd name="T44" fmla="*/ 0 w 336"/>
                <a:gd name="T45" fmla="*/ 0 h 63"/>
                <a:gd name="T46" fmla="*/ 0 w 336"/>
                <a:gd name="T47" fmla="*/ 0 h 63"/>
                <a:gd name="T48" fmla="*/ 0 w 336"/>
                <a:gd name="T49" fmla="*/ 0 h 63"/>
                <a:gd name="T50" fmla="*/ 0 w 336"/>
                <a:gd name="T51" fmla="*/ 0 h 63"/>
                <a:gd name="T52" fmla="*/ 0 w 336"/>
                <a:gd name="T53" fmla="*/ 0 h 63"/>
                <a:gd name="T54" fmla="*/ 0 w 336"/>
                <a:gd name="T55" fmla="*/ 0 h 63"/>
                <a:gd name="T56" fmla="*/ 0 w 336"/>
                <a:gd name="T57" fmla="*/ 0 h 63"/>
                <a:gd name="T58" fmla="*/ 0 w 336"/>
                <a:gd name="T59" fmla="*/ 0 h 63"/>
                <a:gd name="T60" fmla="*/ 0 w 336"/>
                <a:gd name="T61" fmla="*/ 0 h 63"/>
                <a:gd name="T62" fmla="*/ 0 w 336"/>
                <a:gd name="T63" fmla="*/ 0 h 63"/>
                <a:gd name="T64" fmla="*/ 0 w 336"/>
                <a:gd name="T65" fmla="*/ 0 h 63"/>
                <a:gd name="T66" fmla="*/ 0 w 336"/>
                <a:gd name="T67" fmla="*/ 0 h 63"/>
                <a:gd name="T68" fmla="*/ 0 w 336"/>
                <a:gd name="T69" fmla="*/ 0 h 63"/>
                <a:gd name="T70" fmla="*/ 0 w 336"/>
                <a:gd name="T71" fmla="*/ 0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6" h="63">
                  <a:moveTo>
                    <a:pt x="115" y="0"/>
                  </a:moveTo>
                  <a:lnTo>
                    <a:pt x="122" y="0"/>
                  </a:lnTo>
                  <a:lnTo>
                    <a:pt x="131" y="0"/>
                  </a:lnTo>
                  <a:lnTo>
                    <a:pt x="138" y="0"/>
                  </a:lnTo>
                  <a:lnTo>
                    <a:pt x="146" y="0"/>
                  </a:lnTo>
                  <a:lnTo>
                    <a:pt x="154" y="0"/>
                  </a:lnTo>
                  <a:lnTo>
                    <a:pt x="162" y="0"/>
                  </a:lnTo>
                  <a:lnTo>
                    <a:pt x="169" y="0"/>
                  </a:lnTo>
                  <a:lnTo>
                    <a:pt x="178" y="1"/>
                  </a:lnTo>
                  <a:lnTo>
                    <a:pt x="186" y="1"/>
                  </a:lnTo>
                  <a:lnTo>
                    <a:pt x="194" y="1"/>
                  </a:lnTo>
                  <a:lnTo>
                    <a:pt x="201" y="2"/>
                  </a:lnTo>
                  <a:lnTo>
                    <a:pt x="210" y="3"/>
                  </a:lnTo>
                  <a:lnTo>
                    <a:pt x="217" y="3"/>
                  </a:lnTo>
                  <a:lnTo>
                    <a:pt x="225" y="4"/>
                  </a:lnTo>
                  <a:lnTo>
                    <a:pt x="233" y="5"/>
                  </a:lnTo>
                  <a:lnTo>
                    <a:pt x="241" y="8"/>
                  </a:lnTo>
                  <a:lnTo>
                    <a:pt x="247" y="9"/>
                  </a:lnTo>
                  <a:lnTo>
                    <a:pt x="255" y="11"/>
                  </a:lnTo>
                  <a:lnTo>
                    <a:pt x="262" y="12"/>
                  </a:lnTo>
                  <a:lnTo>
                    <a:pt x="269" y="14"/>
                  </a:lnTo>
                  <a:lnTo>
                    <a:pt x="275" y="17"/>
                  </a:lnTo>
                  <a:lnTo>
                    <a:pt x="282" y="20"/>
                  </a:lnTo>
                  <a:lnTo>
                    <a:pt x="289" y="24"/>
                  </a:lnTo>
                  <a:lnTo>
                    <a:pt x="296" y="26"/>
                  </a:lnTo>
                  <a:lnTo>
                    <a:pt x="301" y="29"/>
                  </a:lnTo>
                  <a:lnTo>
                    <a:pt x="308" y="33"/>
                  </a:lnTo>
                  <a:lnTo>
                    <a:pt x="312" y="37"/>
                  </a:lnTo>
                  <a:lnTo>
                    <a:pt x="319" y="42"/>
                  </a:lnTo>
                  <a:lnTo>
                    <a:pt x="327" y="51"/>
                  </a:lnTo>
                  <a:lnTo>
                    <a:pt x="336" y="63"/>
                  </a:lnTo>
                  <a:lnTo>
                    <a:pt x="320" y="56"/>
                  </a:lnTo>
                  <a:lnTo>
                    <a:pt x="304" y="50"/>
                  </a:lnTo>
                  <a:lnTo>
                    <a:pt x="288" y="47"/>
                  </a:lnTo>
                  <a:lnTo>
                    <a:pt x="272" y="44"/>
                  </a:lnTo>
                  <a:lnTo>
                    <a:pt x="255" y="42"/>
                  </a:lnTo>
                  <a:lnTo>
                    <a:pt x="239" y="41"/>
                  </a:lnTo>
                  <a:lnTo>
                    <a:pt x="221" y="41"/>
                  </a:lnTo>
                  <a:lnTo>
                    <a:pt x="205" y="42"/>
                  </a:lnTo>
                  <a:lnTo>
                    <a:pt x="188" y="42"/>
                  </a:lnTo>
                  <a:lnTo>
                    <a:pt x="171" y="44"/>
                  </a:lnTo>
                  <a:lnTo>
                    <a:pt x="154" y="44"/>
                  </a:lnTo>
                  <a:lnTo>
                    <a:pt x="138" y="47"/>
                  </a:lnTo>
                  <a:lnTo>
                    <a:pt x="120" y="48"/>
                  </a:lnTo>
                  <a:lnTo>
                    <a:pt x="105" y="48"/>
                  </a:lnTo>
                  <a:lnTo>
                    <a:pt x="89" y="49"/>
                  </a:lnTo>
                  <a:lnTo>
                    <a:pt x="74" y="50"/>
                  </a:lnTo>
                  <a:lnTo>
                    <a:pt x="63" y="49"/>
                  </a:lnTo>
                  <a:lnTo>
                    <a:pt x="53" y="49"/>
                  </a:lnTo>
                  <a:lnTo>
                    <a:pt x="43" y="48"/>
                  </a:lnTo>
                  <a:lnTo>
                    <a:pt x="34" y="48"/>
                  </a:lnTo>
                  <a:lnTo>
                    <a:pt x="25" y="47"/>
                  </a:lnTo>
                  <a:lnTo>
                    <a:pt x="16" y="44"/>
                  </a:lnTo>
                  <a:lnTo>
                    <a:pt x="7" y="42"/>
                  </a:lnTo>
                  <a:lnTo>
                    <a:pt x="0" y="41"/>
                  </a:lnTo>
                  <a:lnTo>
                    <a:pt x="3" y="35"/>
                  </a:lnTo>
                  <a:lnTo>
                    <a:pt x="8" y="29"/>
                  </a:lnTo>
                  <a:lnTo>
                    <a:pt x="15" y="25"/>
                  </a:lnTo>
                  <a:lnTo>
                    <a:pt x="20" y="21"/>
                  </a:lnTo>
                  <a:lnTo>
                    <a:pt x="27" y="18"/>
                  </a:lnTo>
                  <a:lnTo>
                    <a:pt x="34" y="14"/>
                  </a:lnTo>
                  <a:lnTo>
                    <a:pt x="41" y="13"/>
                  </a:lnTo>
                  <a:lnTo>
                    <a:pt x="51" y="12"/>
                  </a:lnTo>
                  <a:lnTo>
                    <a:pt x="58" y="10"/>
                  </a:lnTo>
                  <a:lnTo>
                    <a:pt x="66" y="9"/>
                  </a:lnTo>
                  <a:lnTo>
                    <a:pt x="74" y="6"/>
                  </a:lnTo>
                  <a:lnTo>
                    <a:pt x="84" y="5"/>
                  </a:lnTo>
                  <a:lnTo>
                    <a:pt x="91" y="3"/>
                  </a:lnTo>
                  <a:lnTo>
                    <a:pt x="99" y="3"/>
                  </a:lnTo>
                  <a:lnTo>
                    <a:pt x="107" y="1"/>
                  </a:lnTo>
                  <a:lnTo>
                    <a:pt x="115" y="0"/>
                  </a:lnTo>
                  <a:close/>
                </a:path>
              </a:pathLst>
            </a:custGeom>
            <a:solidFill>
              <a:srgbClr val="FFF7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1" name="Freeform 11"/>
            <p:cNvSpPr>
              <a:spLocks/>
            </p:cNvSpPr>
            <p:nvPr/>
          </p:nvSpPr>
          <p:spPr bwMode="auto">
            <a:xfrm>
              <a:off x="4604" y="3276"/>
              <a:ext cx="134" cy="113"/>
            </a:xfrm>
            <a:custGeom>
              <a:avLst/>
              <a:gdLst>
                <a:gd name="T0" fmla="*/ 0 w 535"/>
                <a:gd name="T1" fmla="*/ 0 h 451"/>
                <a:gd name="T2" fmla="*/ 0 w 535"/>
                <a:gd name="T3" fmla="*/ 0 h 451"/>
                <a:gd name="T4" fmla="*/ 0 w 535"/>
                <a:gd name="T5" fmla="*/ 0 h 451"/>
                <a:gd name="T6" fmla="*/ 0 w 535"/>
                <a:gd name="T7" fmla="*/ 0 h 451"/>
                <a:gd name="T8" fmla="*/ 0 w 535"/>
                <a:gd name="T9" fmla="*/ 0 h 451"/>
                <a:gd name="T10" fmla="*/ 0 w 535"/>
                <a:gd name="T11" fmla="*/ 0 h 451"/>
                <a:gd name="T12" fmla="*/ 0 w 535"/>
                <a:gd name="T13" fmla="*/ 0 h 451"/>
                <a:gd name="T14" fmla="*/ 0 w 535"/>
                <a:gd name="T15" fmla="*/ 0 h 451"/>
                <a:gd name="T16" fmla="*/ 0 w 535"/>
                <a:gd name="T17" fmla="*/ 0 h 451"/>
                <a:gd name="T18" fmla="*/ 0 w 535"/>
                <a:gd name="T19" fmla="*/ 0 h 451"/>
                <a:gd name="T20" fmla="*/ 0 w 535"/>
                <a:gd name="T21" fmla="*/ 0 h 451"/>
                <a:gd name="T22" fmla="*/ 0 w 535"/>
                <a:gd name="T23" fmla="*/ 0 h 451"/>
                <a:gd name="T24" fmla="*/ 0 w 535"/>
                <a:gd name="T25" fmla="*/ 0 h 451"/>
                <a:gd name="T26" fmla="*/ 0 w 535"/>
                <a:gd name="T27" fmla="*/ 0 h 451"/>
                <a:gd name="T28" fmla="*/ 0 w 535"/>
                <a:gd name="T29" fmla="*/ 0 h 451"/>
                <a:gd name="T30" fmla="*/ 0 w 535"/>
                <a:gd name="T31" fmla="*/ 0 h 451"/>
                <a:gd name="T32" fmla="*/ 0 w 535"/>
                <a:gd name="T33" fmla="*/ 0 h 451"/>
                <a:gd name="T34" fmla="*/ 0 w 535"/>
                <a:gd name="T35" fmla="*/ 0 h 451"/>
                <a:gd name="T36" fmla="*/ 0 w 535"/>
                <a:gd name="T37" fmla="*/ 0 h 451"/>
                <a:gd name="T38" fmla="*/ 0 w 535"/>
                <a:gd name="T39" fmla="*/ 0 h 451"/>
                <a:gd name="T40" fmla="*/ 0 w 535"/>
                <a:gd name="T41" fmla="*/ 0 h 451"/>
                <a:gd name="T42" fmla="*/ 0 w 535"/>
                <a:gd name="T43" fmla="*/ 0 h 451"/>
                <a:gd name="T44" fmla="*/ 0 w 535"/>
                <a:gd name="T45" fmla="*/ 0 h 451"/>
                <a:gd name="T46" fmla="*/ 0 w 535"/>
                <a:gd name="T47" fmla="*/ 0 h 451"/>
                <a:gd name="T48" fmla="*/ 0 w 535"/>
                <a:gd name="T49" fmla="*/ 0 h 451"/>
                <a:gd name="T50" fmla="*/ 0 w 535"/>
                <a:gd name="T51" fmla="*/ 0 h 451"/>
                <a:gd name="T52" fmla="*/ 0 w 535"/>
                <a:gd name="T53" fmla="*/ 0 h 451"/>
                <a:gd name="T54" fmla="*/ 0 w 535"/>
                <a:gd name="T55" fmla="*/ 0 h 451"/>
                <a:gd name="T56" fmla="*/ 1 w 535"/>
                <a:gd name="T57" fmla="*/ 0 h 451"/>
                <a:gd name="T58" fmla="*/ 1 w 535"/>
                <a:gd name="T59" fmla="*/ 0 h 451"/>
                <a:gd name="T60" fmla="*/ 1 w 535"/>
                <a:gd name="T61" fmla="*/ 0 h 451"/>
                <a:gd name="T62" fmla="*/ 1 w 535"/>
                <a:gd name="T63" fmla="*/ 0 h 451"/>
                <a:gd name="T64" fmla="*/ 1 w 535"/>
                <a:gd name="T65" fmla="*/ 0 h 451"/>
                <a:gd name="T66" fmla="*/ 1 w 535"/>
                <a:gd name="T67" fmla="*/ 0 h 451"/>
                <a:gd name="T68" fmla="*/ 1 w 535"/>
                <a:gd name="T69" fmla="*/ 0 h 451"/>
                <a:gd name="T70" fmla="*/ 1 w 535"/>
                <a:gd name="T71" fmla="*/ 0 h 451"/>
                <a:gd name="T72" fmla="*/ 1 w 535"/>
                <a:gd name="T73" fmla="*/ 0 h 451"/>
                <a:gd name="T74" fmla="*/ 1 w 535"/>
                <a:gd name="T75" fmla="*/ 0 h 451"/>
                <a:gd name="T76" fmla="*/ 1 w 535"/>
                <a:gd name="T77" fmla="*/ 0 h 451"/>
                <a:gd name="T78" fmla="*/ 0 w 535"/>
                <a:gd name="T79" fmla="*/ 0 h 451"/>
                <a:gd name="T80" fmla="*/ 1 w 535"/>
                <a:gd name="T81" fmla="*/ 0 h 451"/>
                <a:gd name="T82" fmla="*/ 1 w 535"/>
                <a:gd name="T83" fmla="*/ 0 h 451"/>
                <a:gd name="T84" fmla="*/ 1 w 535"/>
                <a:gd name="T85" fmla="*/ 0 h 451"/>
                <a:gd name="T86" fmla="*/ 1 w 535"/>
                <a:gd name="T87" fmla="*/ 0 h 451"/>
                <a:gd name="T88" fmla="*/ 0 w 535"/>
                <a:gd name="T89" fmla="*/ 0 h 451"/>
                <a:gd name="T90" fmla="*/ 0 w 535"/>
                <a:gd name="T91" fmla="*/ 0 h 451"/>
                <a:gd name="T92" fmla="*/ 1 w 535"/>
                <a:gd name="T93" fmla="*/ 0 h 451"/>
                <a:gd name="T94" fmla="*/ 1 w 535"/>
                <a:gd name="T95" fmla="*/ 0 h 451"/>
                <a:gd name="T96" fmla="*/ 1 w 535"/>
                <a:gd name="T97" fmla="*/ 0 h 451"/>
                <a:gd name="T98" fmla="*/ 0 w 535"/>
                <a:gd name="T99" fmla="*/ 1 h 451"/>
                <a:gd name="T100" fmla="*/ 0 w 535"/>
                <a:gd name="T101" fmla="*/ 1 h 451"/>
                <a:gd name="T102" fmla="*/ 0 w 535"/>
                <a:gd name="T103" fmla="*/ 1 h 451"/>
                <a:gd name="T104" fmla="*/ 0 w 535"/>
                <a:gd name="T105" fmla="*/ 1 h 451"/>
                <a:gd name="T106" fmla="*/ 0 w 535"/>
                <a:gd name="T107" fmla="*/ 1 h 451"/>
                <a:gd name="T108" fmla="*/ 0 w 535"/>
                <a:gd name="T109" fmla="*/ 1 h 451"/>
                <a:gd name="T110" fmla="*/ 0 w 535"/>
                <a:gd name="T111" fmla="*/ 1 h 451"/>
                <a:gd name="T112" fmla="*/ 0 w 535"/>
                <a:gd name="T113" fmla="*/ 1 h 451"/>
                <a:gd name="T114" fmla="*/ 0 w 535"/>
                <a:gd name="T115" fmla="*/ 1 h 451"/>
                <a:gd name="T116" fmla="*/ 0 w 535"/>
                <a:gd name="T117" fmla="*/ 0 h 451"/>
                <a:gd name="T118" fmla="*/ 0 w 535"/>
                <a:gd name="T119" fmla="*/ 0 h 451"/>
                <a:gd name="T120" fmla="*/ 0 w 535"/>
                <a:gd name="T121" fmla="*/ 0 h 451"/>
                <a:gd name="T122" fmla="*/ 0 w 535"/>
                <a:gd name="T123" fmla="*/ 0 h 451"/>
                <a:gd name="T124" fmla="*/ 0 w 535"/>
                <a:gd name="T125" fmla="*/ 0 h 4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35" h="451">
                  <a:moveTo>
                    <a:pt x="289" y="2"/>
                  </a:moveTo>
                  <a:lnTo>
                    <a:pt x="303" y="0"/>
                  </a:lnTo>
                  <a:lnTo>
                    <a:pt x="314" y="1"/>
                  </a:lnTo>
                  <a:lnTo>
                    <a:pt x="324" y="2"/>
                  </a:lnTo>
                  <a:lnTo>
                    <a:pt x="329" y="7"/>
                  </a:lnTo>
                  <a:lnTo>
                    <a:pt x="333" y="10"/>
                  </a:lnTo>
                  <a:lnTo>
                    <a:pt x="334" y="15"/>
                  </a:lnTo>
                  <a:lnTo>
                    <a:pt x="334" y="22"/>
                  </a:lnTo>
                  <a:lnTo>
                    <a:pt x="332" y="27"/>
                  </a:lnTo>
                  <a:lnTo>
                    <a:pt x="326" y="33"/>
                  </a:lnTo>
                  <a:lnTo>
                    <a:pt x="320" y="38"/>
                  </a:lnTo>
                  <a:lnTo>
                    <a:pt x="312" y="41"/>
                  </a:lnTo>
                  <a:lnTo>
                    <a:pt x="305" y="46"/>
                  </a:lnTo>
                  <a:lnTo>
                    <a:pt x="295" y="47"/>
                  </a:lnTo>
                  <a:lnTo>
                    <a:pt x="286" y="48"/>
                  </a:lnTo>
                  <a:lnTo>
                    <a:pt x="275" y="47"/>
                  </a:lnTo>
                  <a:lnTo>
                    <a:pt x="266" y="46"/>
                  </a:lnTo>
                  <a:lnTo>
                    <a:pt x="256" y="47"/>
                  </a:lnTo>
                  <a:lnTo>
                    <a:pt x="244" y="50"/>
                  </a:lnTo>
                  <a:lnTo>
                    <a:pt x="233" y="53"/>
                  </a:lnTo>
                  <a:lnTo>
                    <a:pt x="221" y="56"/>
                  </a:lnTo>
                  <a:lnTo>
                    <a:pt x="210" y="57"/>
                  </a:lnTo>
                  <a:lnTo>
                    <a:pt x="198" y="58"/>
                  </a:lnTo>
                  <a:lnTo>
                    <a:pt x="186" y="61"/>
                  </a:lnTo>
                  <a:lnTo>
                    <a:pt x="175" y="64"/>
                  </a:lnTo>
                  <a:lnTo>
                    <a:pt x="163" y="66"/>
                  </a:lnTo>
                  <a:lnTo>
                    <a:pt x="154" y="69"/>
                  </a:lnTo>
                  <a:lnTo>
                    <a:pt x="142" y="73"/>
                  </a:lnTo>
                  <a:lnTo>
                    <a:pt x="134" y="79"/>
                  </a:lnTo>
                  <a:lnTo>
                    <a:pt x="125" y="85"/>
                  </a:lnTo>
                  <a:lnTo>
                    <a:pt x="120" y="93"/>
                  </a:lnTo>
                  <a:lnTo>
                    <a:pt x="113" y="103"/>
                  </a:lnTo>
                  <a:lnTo>
                    <a:pt x="111" y="115"/>
                  </a:lnTo>
                  <a:lnTo>
                    <a:pt x="118" y="109"/>
                  </a:lnTo>
                  <a:lnTo>
                    <a:pt x="125" y="103"/>
                  </a:lnTo>
                  <a:lnTo>
                    <a:pt x="132" y="97"/>
                  </a:lnTo>
                  <a:lnTo>
                    <a:pt x="142" y="93"/>
                  </a:lnTo>
                  <a:lnTo>
                    <a:pt x="151" y="87"/>
                  </a:lnTo>
                  <a:lnTo>
                    <a:pt x="161" y="84"/>
                  </a:lnTo>
                  <a:lnTo>
                    <a:pt x="170" y="79"/>
                  </a:lnTo>
                  <a:lnTo>
                    <a:pt x="179" y="78"/>
                  </a:lnTo>
                  <a:lnTo>
                    <a:pt x="188" y="75"/>
                  </a:lnTo>
                  <a:lnTo>
                    <a:pt x="198" y="73"/>
                  </a:lnTo>
                  <a:lnTo>
                    <a:pt x="208" y="73"/>
                  </a:lnTo>
                  <a:lnTo>
                    <a:pt x="217" y="75"/>
                  </a:lnTo>
                  <a:lnTo>
                    <a:pt x="225" y="76"/>
                  </a:lnTo>
                  <a:lnTo>
                    <a:pt x="234" y="79"/>
                  </a:lnTo>
                  <a:lnTo>
                    <a:pt x="244" y="83"/>
                  </a:lnTo>
                  <a:lnTo>
                    <a:pt x="254" y="91"/>
                  </a:lnTo>
                  <a:lnTo>
                    <a:pt x="244" y="91"/>
                  </a:lnTo>
                  <a:lnTo>
                    <a:pt x="237" y="92"/>
                  </a:lnTo>
                  <a:lnTo>
                    <a:pt x="229" y="93"/>
                  </a:lnTo>
                  <a:lnTo>
                    <a:pt x="221" y="95"/>
                  </a:lnTo>
                  <a:lnTo>
                    <a:pt x="213" y="96"/>
                  </a:lnTo>
                  <a:lnTo>
                    <a:pt x="206" y="99"/>
                  </a:lnTo>
                  <a:lnTo>
                    <a:pt x="198" y="102"/>
                  </a:lnTo>
                  <a:lnTo>
                    <a:pt x="192" y="104"/>
                  </a:lnTo>
                  <a:lnTo>
                    <a:pt x="184" y="107"/>
                  </a:lnTo>
                  <a:lnTo>
                    <a:pt x="177" y="109"/>
                  </a:lnTo>
                  <a:lnTo>
                    <a:pt x="169" y="112"/>
                  </a:lnTo>
                  <a:lnTo>
                    <a:pt x="163" y="116"/>
                  </a:lnTo>
                  <a:lnTo>
                    <a:pt x="155" y="119"/>
                  </a:lnTo>
                  <a:lnTo>
                    <a:pt x="148" y="123"/>
                  </a:lnTo>
                  <a:lnTo>
                    <a:pt x="142" y="126"/>
                  </a:lnTo>
                  <a:lnTo>
                    <a:pt x="135" y="132"/>
                  </a:lnTo>
                  <a:lnTo>
                    <a:pt x="139" y="132"/>
                  </a:lnTo>
                  <a:lnTo>
                    <a:pt x="144" y="133"/>
                  </a:lnTo>
                  <a:lnTo>
                    <a:pt x="151" y="132"/>
                  </a:lnTo>
                  <a:lnTo>
                    <a:pt x="158" y="131"/>
                  </a:lnTo>
                  <a:lnTo>
                    <a:pt x="165" y="128"/>
                  </a:lnTo>
                  <a:lnTo>
                    <a:pt x="173" y="126"/>
                  </a:lnTo>
                  <a:lnTo>
                    <a:pt x="180" y="125"/>
                  </a:lnTo>
                  <a:lnTo>
                    <a:pt x="188" y="125"/>
                  </a:lnTo>
                  <a:lnTo>
                    <a:pt x="196" y="124"/>
                  </a:lnTo>
                  <a:lnTo>
                    <a:pt x="203" y="124"/>
                  </a:lnTo>
                  <a:lnTo>
                    <a:pt x="210" y="124"/>
                  </a:lnTo>
                  <a:lnTo>
                    <a:pt x="217" y="126"/>
                  </a:lnTo>
                  <a:lnTo>
                    <a:pt x="221" y="128"/>
                  </a:lnTo>
                  <a:lnTo>
                    <a:pt x="228" y="134"/>
                  </a:lnTo>
                  <a:lnTo>
                    <a:pt x="233" y="139"/>
                  </a:lnTo>
                  <a:lnTo>
                    <a:pt x="236" y="148"/>
                  </a:lnTo>
                  <a:lnTo>
                    <a:pt x="225" y="145"/>
                  </a:lnTo>
                  <a:lnTo>
                    <a:pt x="216" y="142"/>
                  </a:lnTo>
                  <a:lnTo>
                    <a:pt x="206" y="141"/>
                  </a:lnTo>
                  <a:lnTo>
                    <a:pt x="200" y="143"/>
                  </a:lnTo>
                  <a:lnTo>
                    <a:pt x="190" y="145"/>
                  </a:lnTo>
                  <a:lnTo>
                    <a:pt x="186" y="148"/>
                  </a:lnTo>
                  <a:lnTo>
                    <a:pt x="180" y="151"/>
                  </a:lnTo>
                  <a:lnTo>
                    <a:pt x="178" y="157"/>
                  </a:lnTo>
                  <a:lnTo>
                    <a:pt x="175" y="166"/>
                  </a:lnTo>
                  <a:lnTo>
                    <a:pt x="179" y="178"/>
                  </a:lnTo>
                  <a:lnTo>
                    <a:pt x="184" y="182"/>
                  </a:lnTo>
                  <a:lnTo>
                    <a:pt x="190" y="187"/>
                  </a:lnTo>
                  <a:lnTo>
                    <a:pt x="200" y="192"/>
                  </a:lnTo>
                  <a:lnTo>
                    <a:pt x="211" y="195"/>
                  </a:lnTo>
                  <a:lnTo>
                    <a:pt x="204" y="196"/>
                  </a:lnTo>
                  <a:lnTo>
                    <a:pt x="198" y="198"/>
                  </a:lnTo>
                  <a:lnTo>
                    <a:pt x="192" y="200"/>
                  </a:lnTo>
                  <a:lnTo>
                    <a:pt x="186" y="202"/>
                  </a:lnTo>
                  <a:lnTo>
                    <a:pt x="179" y="203"/>
                  </a:lnTo>
                  <a:lnTo>
                    <a:pt x="173" y="205"/>
                  </a:lnTo>
                  <a:lnTo>
                    <a:pt x="166" y="208"/>
                  </a:lnTo>
                  <a:lnTo>
                    <a:pt x="162" y="211"/>
                  </a:lnTo>
                  <a:lnTo>
                    <a:pt x="155" y="213"/>
                  </a:lnTo>
                  <a:lnTo>
                    <a:pt x="149" y="217"/>
                  </a:lnTo>
                  <a:lnTo>
                    <a:pt x="142" y="219"/>
                  </a:lnTo>
                  <a:lnTo>
                    <a:pt x="138" y="225"/>
                  </a:lnTo>
                  <a:lnTo>
                    <a:pt x="131" y="228"/>
                  </a:lnTo>
                  <a:lnTo>
                    <a:pt x="127" y="235"/>
                  </a:lnTo>
                  <a:lnTo>
                    <a:pt x="122" y="241"/>
                  </a:lnTo>
                  <a:lnTo>
                    <a:pt x="118" y="249"/>
                  </a:lnTo>
                  <a:lnTo>
                    <a:pt x="122" y="248"/>
                  </a:lnTo>
                  <a:lnTo>
                    <a:pt x="128" y="247"/>
                  </a:lnTo>
                  <a:lnTo>
                    <a:pt x="134" y="246"/>
                  </a:lnTo>
                  <a:lnTo>
                    <a:pt x="141" y="246"/>
                  </a:lnTo>
                  <a:lnTo>
                    <a:pt x="147" y="244"/>
                  </a:lnTo>
                  <a:lnTo>
                    <a:pt x="154" y="243"/>
                  </a:lnTo>
                  <a:lnTo>
                    <a:pt x="162" y="243"/>
                  </a:lnTo>
                  <a:lnTo>
                    <a:pt x="169" y="243"/>
                  </a:lnTo>
                  <a:lnTo>
                    <a:pt x="174" y="243"/>
                  </a:lnTo>
                  <a:lnTo>
                    <a:pt x="180" y="244"/>
                  </a:lnTo>
                  <a:lnTo>
                    <a:pt x="186" y="247"/>
                  </a:lnTo>
                  <a:lnTo>
                    <a:pt x="192" y="250"/>
                  </a:lnTo>
                  <a:lnTo>
                    <a:pt x="195" y="252"/>
                  </a:lnTo>
                  <a:lnTo>
                    <a:pt x="200" y="259"/>
                  </a:lnTo>
                  <a:lnTo>
                    <a:pt x="201" y="265"/>
                  </a:lnTo>
                  <a:lnTo>
                    <a:pt x="203" y="274"/>
                  </a:lnTo>
                  <a:lnTo>
                    <a:pt x="194" y="273"/>
                  </a:lnTo>
                  <a:lnTo>
                    <a:pt x="185" y="272"/>
                  </a:lnTo>
                  <a:lnTo>
                    <a:pt x="175" y="272"/>
                  </a:lnTo>
                  <a:lnTo>
                    <a:pt x="166" y="272"/>
                  </a:lnTo>
                  <a:lnTo>
                    <a:pt x="157" y="272"/>
                  </a:lnTo>
                  <a:lnTo>
                    <a:pt x="149" y="273"/>
                  </a:lnTo>
                  <a:lnTo>
                    <a:pt x="141" y="274"/>
                  </a:lnTo>
                  <a:lnTo>
                    <a:pt x="133" y="278"/>
                  </a:lnTo>
                  <a:lnTo>
                    <a:pt x="125" y="281"/>
                  </a:lnTo>
                  <a:lnTo>
                    <a:pt x="119" y="286"/>
                  </a:lnTo>
                  <a:lnTo>
                    <a:pt x="111" y="289"/>
                  </a:lnTo>
                  <a:lnTo>
                    <a:pt x="108" y="297"/>
                  </a:lnTo>
                  <a:lnTo>
                    <a:pt x="101" y="303"/>
                  </a:lnTo>
                  <a:lnTo>
                    <a:pt x="97" y="311"/>
                  </a:lnTo>
                  <a:lnTo>
                    <a:pt x="95" y="320"/>
                  </a:lnTo>
                  <a:lnTo>
                    <a:pt x="95" y="333"/>
                  </a:lnTo>
                  <a:lnTo>
                    <a:pt x="104" y="324"/>
                  </a:lnTo>
                  <a:lnTo>
                    <a:pt x="113" y="319"/>
                  </a:lnTo>
                  <a:lnTo>
                    <a:pt x="124" y="314"/>
                  </a:lnTo>
                  <a:lnTo>
                    <a:pt x="136" y="312"/>
                  </a:lnTo>
                  <a:lnTo>
                    <a:pt x="147" y="310"/>
                  </a:lnTo>
                  <a:lnTo>
                    <a:pt x="159" y="310"/>
                  </a:lnTo>
                  <a:lnTo>
                    <a:pt x="171" y="311"/>
                  </a:lnTo>
                  <a:lnTo>
                    <a:pt x="184" y="312"/>
                  </a:lnTo>
                  <a:lnTo>
                    <a:pt x="194" y="312"/>
                  </a:lnTo>
                  <a:lnTo>
                    <a:pt x="205" y="312"/>
                  </a:lnTo>
                  <a:lnTo>
                    <a:pt x="217" y="311"/>
                  </a:lnTo>
                  <a:lnTo>
                    <a:pt x="228" y="310"/>
                  </a:lnTo>
                  <a:lnTo>
                    <a:pt x="239" y="306"/>
                  </a:lnTo>
                  <a:lnTo>
                    <a:pt x="249" y="302"/>
                  </a:lnTo>
                  <a:lnTo>
                    <a:pt x="258" y="295"/>
                  </a:lnTo>
                  <a:lnTo>
                    <a:pt x="269" y="286"/>
                  </a:lnTo>
                  <a:lnTo>
                    <a:pt x="259" y="263"/>
                  </a:lnTo>
                  <a:lnTo>
                    <a:pt x="256" y="240"/>
                  </a:lnTo>
                  <a:lnTo>
                    <a:pt x="255" y="217"/>
                  </a:lnTo>
                  <a:lnTo>
                    <a:pt x="257" y="195"/>
                  </a:lnTo>
                  <a:lnTo>
                    <a:pt x="262" y="172"/>
                  </a:lnTo>
                  <a:lnTo>
                    <a:pt x="269" y="150"/>
                  </a:lnTo>
                  <a:lnTo>
                    <a:pt x="279" y="131"/>
                  </a:lnTo>
                  <a:lnTo>
                    <a:pt x="293" y="114"/>
                  </a:lnTo>
                  <a:lnTo>
                    <a:pt x="306" y="95"/>
                  </a:lnTo>
                  <a:lnTo>
                    <a:pt x="324" y="79"/>
                  </a:lnTo>
                  <a:lnTo>
                    <a:pt x="342" y="66"/>
                  </a:lnTo>
                  <a:lnTo>
                    <a:pt x="363" y="56"/>
                  </a:lnTo>
                  <a:lnTo>
                    <a:pt x="383" y="46"/>
                  </a:lnTo>
                  <a:lnTo>
                    <a:pt x="407" y="39"/>
                  </a:lnTo>
                  <a:lnTo>
                    <a:pt x="432" y="34"/>
                  </a:lnTo>
                  <a:lnTo>
                    <a:pt x="457" y="34"/>
                  </a:lnTo>
                  <a:lnTo>
                    <a:pt x="459" y="34"/>
                  </a:lnTo>
                  <a:lnTo>
                    <a:pt x="465" y="34"/>
                  </a:lnTo>
                  <a:lnTo>
                    <a:pt x="471" y="34"/>
                  </a:lnTo>
                  <a:lnTo>
                    <a:pt x="478" y="34"/>
                  </a:lnTo>
                  <a:lnTo>
                    <a:pt x="482" y="34"/>
                  </a:lnTo>
                  <a:lnTo>
                    <a:pt x="489" y="36"/>
                  </a:lnTo>
                  <a:lnTo>
                    <a:pt x="495" y="36"/>
                  </a:lnTo>
                  <a:lnTo>
                    <a:pt x="502" y="38"/>
                  </a:lnTo>
                  <a:lnTo>
                    <a:pt x="512" y="40"/>
                  </a:lnTo>
                  <a:lnTo>
                    <a:pt x="522" y="46"/>
                  </a:lnTo>
                  <a:lnTo>
                    <a:pt x="526" y="49"/>
                  </a:lnTo>
                  <a:lnTo>
                    <a:pt x="529" y="54"/>
                  </a:lnTo>
                  <a:lnTo>
                    <a:pt x="531" y="57"/>
                  </a:lnTo>
                  <a:lnTo>
                    <a:pt x="535" y="64"/>
                  </a:lnTo>
                  <a:lnTo>
                    <a:pt x="528" y="63"/>
                  </a:lnTo>
                  <a:lnTo>
                    <a:pt x="522" y="62"/>
                  </a:lnTo>
                  <a:lnTo>
                    <a:pt x="517" y="61"/>
                  </a:lnTo>
                  <a:lnTo>
                    <a:pt x="512" y="61"/>
                  </a:lnTo>
                  <a:lnTo>
                    <a:pt x="502" y="61"/>
                  </a:lnTo>
                  <a:lnTo>
                    <a:pt x="491" y="62"/>
                  </a:lnTo>
                  <a:lnTo>
                    <a:pt x="481" y="62"/>
                  </a:lnTo>
                  <a:lnTo>
                    <a:pt x="471" y="63"/>
                  </a:lnTo>
                  <a:lnTo>
                    <a:pt x="459" y="64"/>
                  </a:lnTo>
                  <a:lnTo>
                    <a:pt x="448" y="66"/>
                  </a:lnTo>
                  <a:lnTo>
                    <a:pt x="442" y="66"/>
                  </a:lnTo>
                  <a:lnTo>
                    <a:pt x="436" y="66"/>
                  </a:lnTo>
                  <a:lnTo>
                    <a:pt x="429" y="68"/>
                  </a:lnTo>
                  <a:lnTo>
                    <a:pt x="425" y="70"/>
                  </a:lnTo>
                  <a:lnTo>
                    <a:pt x="418" y="73"/>
                  </a:lnTo>
                  <a:lnTo>
                    <a:pt x="413" y="78"/>
                  </a:lnTo>
                  <a:lnTo>
                    <a:pt x="410" y="81"/>
                  </a:lnTo>
                  <a:lnTo>
                    <a:pt x="406" y="88"/>
                  </a:lnTo>
                  <a:lnTo>
                    <a:pt x="412" y="86"/>
                  </a:lnTo>
                  <a:lnTo>
                    <a:pt x="420" y="86"/>
                  </a:lnTo>
                  <a:lnTo>
                    <a:pt x="427" y="87"/>
                  </a:lnTo>
                  <a:lnTo>
                    <a:pt x="436" y="88"/>
                  </a:lnTo>
                  <a:lnTo>
                    <a:pt x="445" y="89"/>
                  </a:lnTo>
                  <a:lnTo>
                    <a:pt x="455" y="91"/>
                  </a:lnTo>
                  <a:lnTo>
                    <a:pt x="463" y="93"/>
                  </a:lnTo>
                  <a:lnTo>
                    <a:pt x="472" y="96"/>
                  </a:lnTo>
                  <a:lnTo>
                    <a:pt x="480" y="99"/>
                  </a:lnTo>
                  <a:lnTo>
                    <a:pt x="484" y="101"/>
                  </a:lnTo>
                  <a:lnTo>
                    <a:pt x="488" y="103"/>
                  </a:lnTo>
                  <a:lnTo>
                    <a:pt x="489" y="106"/>
                  </a:lnTo>
                  <a:lnTo>
                    <a:pt x="484" y="108"/>
                  </a:lnTo>
                  <a:lnTo>
                    <a:pt x="479" y="110"/>
                  </a:lnTo>
                  <a:lnTo>
                    <a:pt x="472" y="110"/>
                  </a:lnTo>
                  <a:lnTo>
                    <a:pt x="467" y="111"/>
                  </a:lnTo>
                  <a:lnTo>
                    <a:pt x="459" y="112"/>
                  </a:lnTo>
                  <a:lnTo>
                    <a:pt x="452" y="114"/>
                  </a:lnTo>
                  <a:lnTo>
                    <a:pt x="442" y="115"/>
                  </a:lnTo>
                  <a:lnTo>
                    <a:pt x="433" y="118"/>
                  </a:lnTo>
                  <a:lnTo>
                    <a:pt x="422" y="120"/>
                  </a:lnTo>
                  <a:lnTo>
                    <a:pt x="412" y="124"/>
                  </a:lnTo>
                  <a:lnTo>
                    <a:pt x="401" y="126"/>
                  </a:lnTo>
                  <a:lnTo>
                    <a:pt x="389" y="127"/>
                  </a:lnTo>
                  <a:lnTo>
                    <a:pt x="378" y="131"/>
                  </a:lnTo>
                  <a:lnTo>
                    <a:pt x="368" y="134"/>
                  </a:lnTo>
                  <a:lnTo>
                    <a:pt x="357" y="136"/>
                  </a:lnTo>
                  <a:lnTo>
                    <a:pt x="347" y="140"/>
                  </a:lnTo>
                  <a:lnTo>
                    <a:pt x="336" y="145"/>
                  </a:lnTo>
                  <a:lnTo>
                    <a:pt x="329" y="150"/>
                  </a:lnTo>
                  <a:lnTo>
                    <a:pt x="320" y="157"/>
                  </a:lnTo>
                  <a:lnTo>
                    <a:pt x="313" y="164"/>
                  </a:lnTo>
                  <a:lnTo>
                    <a:pt x="308" y="172"/>
                  </a:lnTo>
                  <a:lnTo>
                    <a:pt x="304" y="184"/>
                  </a:lnTo>
                  <a:lnTo>
                    <a:pt x="311" y="180"/>
                  </a:lnTo>
                  <a:lnTo>
                    <a:pt x="319" y="177"/>
                  </a:lnTo>
                  <a:lnTo>
                    <a:pt x="328" y="173"/>
                  </a:lnTo>
                  <a:lnTo>
                    <a:pt x="337" y="171"/>
                  </a:lnTo>
                  <a:lnTo>
                    <a:pt x="345" y="167"/>
                  </a:lnTo>
                  <a:lnTo>
                    <a:pt x="356" y="164"/>
                  </a:lnTo>
                  <a:lnTo>
                    <a:pt x="365" y="161"/>
                  </a:lnTo>
                  <a:lnTo>
                    <a:pt x="375" y="159"/>
                  </a:lnTo>
                  <a:lnTo>
                    <a:pt x="383" y="156"/>
                  </a:lnTo>
                  <a:lnTo>
                    <a:pt x="393" y="156"/>
                  </a:lnTo>
                  <a:lnTo>
                    <a:pt x="402" y="155"/>
                  </a:lnTo>
                  <a:lnTo>
                    <a:pt x="411" y="157"/>
                  </a:lnTo>
                  <a:lnTo>
                    <a:pt x="418" y="158"/>
                  </a:lnTo>
                  <a:lnTo>
                    <a:pt x="426" y="162"/>
                  </a:lnTo>
                  <a:lnTo>
                    <a:pt x="433" y="167"/>
                  </a:lnTo>
                  <a:lnTo>
                    <a:pt x="440" y="174"/>
                  </a:lnTo>
                  <a:lnTo>
                    <a:pt x="432" y="178"/>
                  </a:lnTo>
                  <a:lnTo>
                    <a:pt x="424" y="182"/>
                  </a:lnTo>
                  <a:lnTo>
                    <a:pt x="414" y="184"/>
                  </a:lnTo>
                  <a:lnTo>
                    <a:pt x="407" y="187"/>
                  </a:lnTo>
                  <a:lnTo>
                    <a:pt x="398" y="188"/>
                  </a:lnTo>
                  <a:lnTo>
                    <a:pt x="390" y="192"/>
                  </a:lnTo>
                  <a:lnTo>
                    <a:pt x="381" y="193"/>
                  </a:lnTo>
                  <a:lnTo>
                    <a:pt x="374" y="195"/>
                  </a:lnTo>
                  <a:lnTo>
                    <a:pt x="365" y="197"/>
                  </a:lnTo>
                  <a:lnTo>
                    <a:pt x="357" y="201"/>
                  </a:lnTo>
                  <a:lnTo>
                    <a:pt x="349" y="204"/>
                  </a:lnTo>
                  <a:lnTo>
                    <a:pt x="343" y="209"/>
                  </a:lnTo>
                  <a:lnTo>
                    <a:pt x="336" y="213"/>
                  </a:lnTo>
                  <a:lnTo>
                    <a:pt x="331" y="220"/>
                  </a:lnTo>
                  <a:lnTo>
                    <a:pt x="324" y="228"/>
                  </a:lnTo>
                  <a:lnTo>
                    <a:pt x="321" y="239"/>
                  </a:lnTo>
                  <a:lnTo>
                    <a:pt x="325" y="237"/>
                  </a:lnTo>
                  <a:lnTo>
                    <a:pt x="332" y="237"/>
                  </a:lnTo>
                  <a:lnTo>
                    <a:pt x="337" y="236"/>
                  </a:lnTo>
                  <a:lnTo>
                    <a:pt x="345" y="235"/>
                  </a:lnTo>
                  <a:lnTo>
                    <a:pt x="351" y="233"/>
                  </a:lnTo>
                  <a:lnTo>
                    <a:pt x="359" y="233"/>
                  </a:lnTo>
                  <a:lnTo>
                    <a:pt x="366" y="232"/>
                  </a:lnTo>
                  <a:lnTo>
                    <a:pt x="374" y="232"/>
                  </a:lnTo>
                  <a:lnTo>
                    <a:pt x="380" y="232"/>
                  </a:lnTo>
                  <a:lnTo>
                    <a:pt x="386" y="232"/>
                  </a:lnTo>
                  <a:lnTo>
                    <a:pt x="391" y="233"/>
                  </a:lnTo>
                  <a:lnTo>
                    <a:pt x="398" y="236"/>
                  </a:lnTo>
                  <a:lnTo>
                    <a:pt x="403" y="240"/>
                  </a:lnTo>
                  <a:lnTo>
                    <a:pt x="406" y="244"/>
                  </a:lnTo>
                  <a:lnTo>
                    <a:pt x="410" y="251"/>
                  </a:lnTo>
                  <a:lnTo>
                    <a:pt x="413" y="259"/>
                  </a:lnTo>
                  <a:lnTo>
                    <a:pt x="397" y="259"/>
                  </a:lnTo>
                  <a:lnTo>
                    <a:pt x="384" y="263"/>
                  </a:lnTo>
                  <a:lnTo>
                    <a:pt x="372" y="267"/>
                  </a:lnTo>
                  <a:lnTo>
                    <a:pt x="360" y="274"/>
                  </a:lnTo>
                  <a:lnTo>
                    <a:pt x="348" y="283"/>
                  </a:lnTo>
                  <a:lnTo>
                    <a:pt x="337" y="294"/>
                  </a:lnTo>
                  <a:lnTo>
                    <a:pt x="327" y="304"/>
                  </a:lnTo>
                  <a:lnTo>
                    <a:pt x="317" y="316"/>
                  </a:lnTo>
                  <a:lnTo>
                    <a:pt x="305" y="326"/>
                  </a:lnTo>
                  <a:lnTo>
                    <a:pt x="294" y="336"/>
                  </a:lnTo>
                  <a:lnTo>
                    <a:pt x="281" y="344"/>
                  </a:lnTo>
                  <a:lnTo>
                    <a:pt x="269" y="355"/>
                  </a:lnTo>
                  <a:lnTo>
                    <a:pt x="256" y="360"/>
                  </a:lnTo>
                  <a:lnTo>
                    <a:pt x="241" y="366"/>
                  </a:lnTo>
                  <a:lnTo>
                    <a:pt x="225" y="367"/>
                  </a:lnTo>
                  <a:lnTo>
                    <a:pt x="210" y="367"/>
                  </a:lnTo>
                  <a:lnTo>
                    <a:pt x="200" y="364"/>
                  </a:lnTo>
                  <a:lnTo>
                    <a:pt x="192" y="364"/>
                  </a:lnTo>
                  <a:lnTo>
                    <a:pt x="181" y="364"/>
                  </a:lnTo>
                  <a:lnTo>
                    <a:pt x="172" y="365"/>
                  </a:lnTo>
                  <a:lnTo>
                    <a:pt x="163" y="364"/>
                  </a:lnTo>
                  <a:lnTo>
                    <a:pt x="155" y="360"/>
                  </a:lnTo>
                  <a:lnTo>
                    <a:pt x="150" y="355"/>
                  </a:lnTo>
                  <a:lnTo>
                    <a:pt x="150" y="345"/>
                  </a:lnTo>
                  <a:lnTo>
                    <a:pt x="142" y="349"/>
                  </a:lnTo>
                  <a:lnTo>
                    <a:pt x="140" y="352"/>
                  </a:lnTo>
                  <a:lnTo>
                    <a:pt x="138" y="356"/>
                  </a:lnTo>
                  <a:lnTo>
                    <a:pt x="138" y="363"/>
                  </a:lnTo>
                  <a:lnTo>
                    <a:pt x="142" y="372"/>
                  </a:lnTo>
                  <a:lnTo>
                    <a:pt x="150" y="382"/>
                  </a:lnTo>
                  <a:lnTo>
                    <a:pt x="154" y="387"/>
                  </a:lnTo>
                  <a:lnTo>
                    <a:pt x="159" y="390"/>
                  </a:lnTo>
                  <a:lnTo>
                    <a:pt x="165" y="394"/>
                  </a:lnTo>
                  <a:lnTo>
                    <a:pt x="172" y="398"/>
                  </a:lnTo>
                  <a:lnTo>
                    <a:pt x="182" y="402"/>
                  </a:lnTo>
                  <a:lnTo>
                    <a:pt x="192" y="403"/>
                  </a:lnTo>
                  <a:lnTo>
                    <a:pt x="193" y="403"/>
                  </a:lnTo>
                  <a:lnTo>
                    <a:pt x="194" y="405"/>
                  </a:lnTo>
                  <a:lnTo>
                    <a:pt x="190" y="411"/>
                  </a:lnTo>
                  <a:lnTo>
                    <a:pt x="194" y="415"/>
                  </a:lnTo>
                  <a:lnTo>
                    <a:pt x="193" y="417"/>
                  </a:lnTo>
                  <a:lnTo>
                    <a:pt x="192" y="418"/>
                  </a:lnTo>
                  <a:lnTo>
                    <a:pt x="181" y="412"/>
                  </a:lnTo>
                  <a:lnTo>
                    <a:pt x="175" y="410"/>
                  </a:lnTo>
                  <a:lnTo>
                    <a:pt x="169" y="410"/>
                  </a:lnTo>
                  <a:lnTo>
                    <a:pt x="165" y="412"/>
                  </a:lnTo>
                  <a:lnTo>
                    <a:pt x="162" y="414"/>
                  </a:lnTo>
                  <a:lnTo>
                    <a:pt x="161" y="420"/>
                  </a:lnTo>
                  <a:lnTo>
                    <a:pt x="158" y="425"/>
                  </a:lnTo>
                  <a:lnTo>
                    <a:pt x="158" y="431"/>
                  </a:lnTo>
                  <a:lnTo>
                    <a:pt x="156" y="442"/>
                  </a:lnTo>
                  <a:lnTo>
                    <a:pt x="154" y="449"/>
                  </a:lnTo>
                  <a:lnTo>
                    <a:pt x="150" y="450"/>
                  </a:lnTo>
                  <a:lnTo>
                    <a:pt x="147" y="451"/>
                  </a:lnTo>
                  <a:lnTo>
                    <a:pt x="142" y="447"/>
                  </a:lnTo>
                  <a:lnTo>
                    <a:pt x="135" y="444"/>
                  </a:lnTo>
                  <a:lnTo>
                    <a:pt x="126" y="425"/>
                  </a:lnTo>
                  <a:lnTo>
                    <a:pt x="115" y="408"/>
                  </a:lnTo>
                  <a:lnTo>
                    <a:pt x="102" y="390"/>
                  </a:lnTo>
                  <a:lnTo>
                    <a:pt x="88" y="375"/>
                  </a:lnTo>
                  <a:lnTo>
                    <a:pt x="74" y="357"/>
                  </a:lnTo>
                  <a:lnTo>
                    <a:pt x="59" y="341"/>
                  </a:lnTo>
                  <a:lnTo>
                    <a:pt x="46" y="324"/>
                  </a:lnTo>
                  <a:lnTo>
                    <a:pt x="33" y="307"/>
                  </a:lnTo>
                  <a:lnTo>
                    <a:pt x="20" y="289"/>
                  </a:lnTo>
                  <a:lnTo>
                    <a:pt x="11" y="272"/>
                  </a:lnTo>
                  <a:lnTo>
                    <a:pt x="3" y="254"/>
                  </a:lnTo>
                  <a:lnTo>
                    <a:pt x="0" y="237"/>
                  </a:lnTo>
                  <a:lnTo>
                    <a:pt x="0" y="218"/>
                  </a:lnTo>
                  <a:lnTo>
                    <a:pt x="4" y="200"/>
                  </a:lnTo>
                  <a:lnTo>
                    <a:pt x="12" y="181"/>
                  </a:lnTo>
                  <a:lnTo>
                    <a:pt x="27" y="162"/>
                  </a:lnTo>
                  <a:lnTo>
                    <a:pt x="38" y="142"/>
                  </a:lnTo>
                  <a:lnTo>
                    <a:pt x="50" y="126"/>
                  </a:lnTo>
                  <a:lnTo>
                    <a:pt x="63" y="110"/>
                  </a:lnTo>
                  <a:lnTo>
                    <a:pt x="77" y="96"/>
                  </a:lnTo>
                  <a:lnTo>
                    <a:pt x="91" y="83"/>
                  </a:lnTo>
                  <a:lnTo>
                    <a:pt x="107" y="70"/>
                  </a:lnTo>
                  <a:lnTo>
                    <a:pt x="122" y="60"/>
                  </a:lnTo>
                  <a:lnTo>
                    <a:pt x="139" y="50"/>
                  </a:lnTo>
                  <a:lnTo>
                    <a:pt x="154" y="41"/>
                  </a:lnTo>
                  <a:lnTo>
                    <a:pt x="172" y="33"/>
                  </a:lnTo>
                  <a:lnTo>
                    <a:pt x="190" y="25"/>
                  </a:lnTo>
                  <a:lnTo>
                    <a:pt x="210" y="21"/>
                  </a:lnTo>
                  <a:lnTo>
                    <a:pt x="228" y="14"/>
                  </a:lnTo>
                  <a:lnTo>
                    <a:pt x="248" y="10"/>
                  </a:lnTo>
                  <a:lnTo>
                    <a:pt x="267" y="6"/>
                  </a:lnTo>
                  <a:lnTo>
                    <a:pt x="289" y="2"/>
                  </a:lnTo>
                  <a:close/>
                </a:path>
              </a:pathLst>
            </a:custGeom>
            <a:solidFill>
              <a:srgbClr val="FFF7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2" name="Freeform 12"/>
            <p:cNvSpPr>
              <a:spLocks/>
            </p:cNvSpPr>
            <p:nvPr/>
          </p:nvSpPr>
          <p:spPr bwMode="auto">
            <a:xfrm>
              <a:off x="4524" y="3279"/>
              <a:ext cx="104" cy="60"/>
            </a:xfrm>
            <a:custGeom>
              <a:avLst/>
              <a:gdLst>
                <a:gd name="T0" fmla="*/ 0 w 417"/>
                <a:gd name="T1" fmla="*/ 0 h 240"/>
                <a:gd name="T2" fmla="*/ 0 w 417"/>
                <a:gd name="T3" fmla="*/ 0 h 240"/>
                <a:gd name="T4" fmla="*/ 0 w 417"/>
                <a:gd name="T5" fmla="*/ 0 h 240"/>
                <a:gd name="T6" fmla="*/ 0 w 417"/>
                <a:gd name="T7" fmla="*/ 0 h 240"/>
                <a:gd name="T8" fmla="*/ 0 w 417"/>
                <a:gd name="T9" fmla="*/ 0 h 240"/>
                <a:gd name="T10" fmla="*/ 0 w 417"/>
                <a:gd name="T11" fmla="*/ 0 h 240"/>
                <a:gd name="T12" fmla="*/ 0 w 417"/>
                <a:gd name="T13" fmla="*/ 0 h 240"/>
                <a:gd name="T14" fmla="*/ 0 w 417"/>
                <a:gd name="T15" fmla="*/ 0 h 240"/>
                <a:gd name="T16" fmla="*/ 0 w 417"/>
                <a:gd name="T17" fmla="*/ 0 h 240"/>
                <a:gd name="T18" fmla="*/ 0 w 417"/>
                <a:gd name="T19" fmla="*/ 0 h 240"/>
                <a:gd name="T20" fmla="*/ 0 w 417"/>
                <a:gd name="T21" fmla="*/ 0 h 240"/>
                <a:gd name="T22" fmla="*/ 0 w 417"/>
                <a:gd name="T23" fmla="*/ 0 h 240"/>
                <a:gd name="T24" fmla="*/ 0 w 417"/>
                <a:gd name="T25" fmla="*/ 0 h 240"/>
                <a:gd name="T26" fmla="*/ 0 w 417"/>
                <a:gd name="T27" fmla="*/ 0 h 240"/>
                <a:gd name="T28" fmla="*/ 0 w 417"/>
                <a:gd name="T29" fmla="*/ 0 h 240"/>
                <a:gd name="T30" fmla="*/ 0 w 417"/>
                <a:gd name="T31" fmla="*/ 0 h 240"/>
                <a:gd name="T32" fmla="*/ 0 w 417"/>
                <a:gd name="T33" fmla="*/ 0 h 240"/>
                <a:gd name="T34" fmla="*/ 0 w 417"/>
                <a:gd name="T35" fmla="*/ 0 h 240"/>
                <a:gd name="T36" fmla="*/ 0 w 417"/>
                <a:gd name="T37" fmla="*/ 0 h 240"/>
                <a:gd name="T38" fmla="*/ 0 w 417"/>
                <a:gd name="T39" fmla="*/ 0 h 240"/>
                <a:gd name="T40" fmla="*/ 0 w 417"/>
                <a:gd name="T41" fmla="*/ 0 h 240"/>
                <a:gd name="T42" fmla="*/ 0 w 417"/>
                <a:gd name="T43" fmla="*/ 0 h 240"/>
                <a:gd name="T44" fmla="*/ 0 w 417"/>
                <a:gd name="T45" fmla="*/ 0 h 240"/>
                <a:gd name="T46" fmla="*/ 0 w 417"/>
                <a:gd name="T47" fmla="*/ 0 h 240"/>
                <a:gd name="T48" fmla="*/ 0 w 417"/>
                <a:gd name="T49" fmla="*/ 0 h 240"/>
                <a:gd name="T50" fmla="*/ 0 w 417"/>
                <a:gd name="T51" fmla="*/ 0 h 240"/>
                <a:gd name="T52" fmla="*/ 0 w 417"/>
                <a:gd name="T53" fmla="*/ 0 h 240"/>
                <a:gd name="T54" fmla="*/ 0 w 417"/>
                <a:gd name="T55" fmla="*/ 0 h 240"/>
                <a:gd name="T56" fmla="*/ 0 w 417"/>
                <a:gd name="T57" fmla="*/ 0 h 240"/>
                <a:gd name="T58" fmla="*/ 0 w 417"/>
                <a:gd name="T59" fmla="*/ 0 h 240"/>
                <a:gd name="T60" fmla="*/ 0 w 417"/>
                <a:gd name="T61" fmla="*/ 0 h 240"/>
                <a:gd name="T62" fmla="*/ 0 w 417"/>
                <a:gd name="T63" fmla="*/ 0 h 240"/>
                <a:gd name="T64" fmla="*/ 0 w 417"/>
                <a:gd name="T65" fmla="*/ 0 h 240"/>
                <a:gd name="T66" fmla="*/ 0 w 417"/>
                <a:gd name="T67" fmla="*/ 0 h 240"/>
                <a:gd name="T68" fmla="*/ 0 w 417"/>
                <a:gd name="T69" fmla="*/ 0 h 240"/>
                <a:gd name="T70" fmla="*/ 0 w 417"/>
                <a:gd name="T71" fmla="*/ 0 h 240"/>
                <a:gd name="T72" fmla="*/ 0 w 417"/>
                <a:gd name="T73" fmla="*/ 0 h 240"/>
                <a:gd name="T74" fmla="*/ 0 w 417"/>
                <a:gd name="T75" fmla="*/ 0 h 240"/>
                <a:gd name="T76" fmla="*/ 0 w 417"/>
                <a:gd name="T77" fmla="*/ 0 h 240"/>
                <a:gd name="T78" fmla="*/ 0 w 417"/>
                <a:gd name="T79" fmla="*/ 0 h 240"/>
                <a:gd name="T80" fmla="*/ 0 w 417"/>
                <a:gd name="T81" fmla="*/ 0 h 240"/>
                <a:gd name="T82" fmla="*/ 0 w 417"/>
                <a:gd name="T83" fmla="*/ 0 h 240"/>
                <a:gd name="T84" fmla="*/ 0 w 417"/>
                <a:gd name="T85" fmla="*/ 0 h 240"/>
                <a:gd name="T86" fmla="*/ 0 w 417"/>
                <a:gd name="T87" fmla="*/ 0 h 240"/>
                <a:gd name="T88" fmla="*/ 0 w 417"/>
                <a:gd name="T89" fmla="*/ 0 h 240"/>
                <a:gd name="T90" fmla="*/ 0 w 417"/>
                <a:gd name="T91" fmla="*/ 0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17" h="240">
                  <a:moveTo>
                    <a:pt x="387" y="2"/>
                  </a:moveTo>
                  <a:lnTo>
                    <a:pt x="393" y="0"/>
                  </a:lnTo>
                  <a:lnTo>
                    <a:pt x="399" y="2"/>
                  </a:lnTo>
                  <a:lnTo>
                    <a:pt x="403" y="4"/>
                  </a:lnTo>
                  <a:lnTo>
                    <a:pt x="408" y="8"/>
                  </a:lnTo>
                  <a:lnTo>
                    <a:pt x="410" y="12"/>
                  </a:lnTo>
                  <a:lnTo>
                    <a:pt x="414" y="19"/>
                  </a:lnTo>
                  <a:lnTo>
                    <a:pt x="416" y="23"/>
                  </a:lnTo>
                  <a:lnTo>
                    <a:pt x="417" y="30"/>
                  </a:lnTo>
                  <a:lnTo>
                    <a:pt x="402" y="35"/>
                  </a:lnTo>
                  <a:lnTo>
                    <a:pt x="388" y="43"/>
                  </a:lnTo>
                  <a:lnTo>
                    <a:pt x="375" y="51"/>
                  </a:lnTo>
                  <a:lnTo>
                    <a:pt x="362" y="62"/>
                  </a:lnTo>
                  <a:lnTo>
                    <a:pt x="348" y="74"/>
                  </a:lnTo>
                  <a:lnTo>
                    <a:pt x="334" y="88"/>
                  </a:lnTo>
                  <a:lnTo>
                    <a:pt x="321" y="100"/>
                  </a:lnTo>
                  <a:lnTo>
                    <a:pt x="308" y="114"/>
                  </a:lnTo>
                  <a:lnTo>
                    <a:pt x="294" y="125"/>
                  </a:lnTo>
                  <a:lnTo>
                    <a:pt x="279" y="137"/>
                  </a:lnTo>
                  <a:lnTo>
                    <a:pt x="264" y="145"/>
                  </a:lnTo>
                  <a:lnTo>
                    <a:pt x="249" y="154"/>
                  </a:lnTo>
                  <a:lnTo>
                    <a:pt x="234" y="159"/>
                  </a:lnTo>
                  <a:lnTo>
                    <a:pt x="218" y="161"/>
                  </a:lnTo>
                  <a:lnTo>
                    <a:pt x="202" y="161"/>
                  </a:lnTo>
                  <a:lnTo>
                    <a:pt x="186" y="158"/>
                  </a:lnTo>
                  <a:lnTo>
                    <a:pt x="175" y="159"/>
                  </a:lnTo>
                  <a:lnTo>
                    <a:pt x="164" y="161"/>
                  </a:lnTo>
                  <a:lnTo>
                    <a:pt x="155" y="163"/>
                  </a:lnTo>
                  <a:lnTo>
                    <a:pt x="146" y="168"/>
                  </a:lnTo>
                  <a:lnTo>
                    <a:pt x="137" y="173"/>
                  </a:lnTo>
                  <a:lnTo>
                    <a:pt x="128" y="177"/>
                  </a:lnTo>
                  <a:lnTo>
                    <a:pt x="120" y="183"/>
                  </a:lnTo>
                  <a:lnTo>
                    <a:pt x="113" y="189"/>
                  </a:lnTo>
                  <a:lnTo>
                    <a:pt x="102" y="194"/>
                  </a:lnTo>
                  <a:lnTo>
                    <a:pt x="94" y="200"/>
                  </a:lnTo>
                  <a:lnTo>
                    <a:pt x="86" y="206"/>
                  </a:lnTo>
                  <a:lnTo>
                    <a:pt x="78" y="213"/>
                  </a:lnTo>
                  <a:lnTo>
                    <a:pt x="69" y="218"/>
                  </a:lnTo>
                  <a:lnTo>
                    <a:pt x="59" y="225"/>
                  </a:lnTo>
                  <a:lnTo>
                    <a:pt x="50" y="232"/>
                  </a:lnTo>
                  <a:lnTo>
                    <a:pt x="42" y="240"/>
                  </a:lnTo>
                  <a:lnTo>
                    <a:pt x="38" y="233"/>
                  </a:lnTo>
                  <a:lnTo>
                    <a:pt x="35" y="230"/>
                  </a:lnTo>
                  <a:lnTo>
                    <a:pt x="29" y="226"/>
                  </a:lnTo>
                  <a:lnTo>
                    <a:pt x="24" y="224"/>
                  </a:lnTo>
                  <a:lnTo>
                    <a:pt x="17" y="221"/>
                  </a:lnTo>
                  <a:lnTo>
                    <a:pt x="12" y="220"/>
                  </a:lnTo>
                  <a:lnTo>
                    <a:pt x="5" y="217"/>
                  </a:lnTo>
                  <a:lnTo>
                    <a:pt x="0" y="217"/>
                  </a:lnTo>
                  <a:lnTo>
                    <a:pt x="12" y="200"/>
                  </a:lnTo>
                  <a:lnTo>
                    <a:pt x="25" y="187"/>
                  </a:lnTo>
                  <a:lnTo>
                    <a:pt x="40" y="177"/>
                  </a:lnTo>
                  <a:lnTo>
                    <a:pt x="58" y="169"/>
                  </a:lnTo>
                  <a:lnTo>
                    <a:pt x="73" y="161"/>
                  </a:lnTo>
                  <a:lnTo>
                    <a:pt x="91" y="155"/>
                  </a:lnTo>
                  <a:lnTo>
                    <a:pt x="109" y="151"/>
                  </a:lnTo>
                  <a:lnTo>
                    <a:pt x="128" y="148"/>
                  </a:lnTo>
                  <a:lnTo>
                    <a:pt x="146" y="144"/>
                  </a:lnTo>
                  <a:lnTo>
                    <a:pt x="164" y="140"/>
                  </a:lnTo>
                  <a:lnTo>
                    <a:pt x="183" y="137"/>
                  </a:lnTo>
                  <a:lnTo>
                    <a:pt x="202" y="135"/>
                  </a:lnTo>
                  <a:lnTo>
                    <a:pt x="220" y="129"/>
                  </a:lnTo>
                  <a:lnTo>
                    <a:pt x="238" y="124"/>
                  </a:lnTo>
                  <a:lnTo>
                    <a:pt x="255" y="116"/>
                  </a:lnTo>
                  <a:lnTo>
                    <a:pt x="272" y="108"/>
                  </a:lnTo>
                  <a:lnTo>
                    <a:pt x="279" y="100"/>
                  </a:lnTo>
                  <a:lnTo>
                    <a:pt x="286" y="91"/>
                  </a:lnTo>
                  <a:lnTo>
                    <a:pt x="291" y="80"/>
                  </a:lnTo>
                  <a:lnTo>
                    <a:pt x="294" y="70"/>
                  </a:lnTo>
                  <a:lnTo>
                    <a:pt x="293" y="60"/>
                  </a:lnTo>
                  <a:lnTo>
                    <a:pt x="290" y="53"/>
                  </a:lnTo>
                  <a:lnTo>
                    <a:pt x="285" y="50"/>
                  </a:lnTo>
                  <a:lnTo>
                    <a:pt x="283" y="47"/>
                  </a:lnTo>
                  <a:lnTo>
                    <a:pt x="276" y="46"/>
                  </a:lnTo>
                  <a:lnTo>
                    <a:pt x="271" y="46"/>
                  </a:lnTo>
                  <a:lnTo>
                    <a:pt x="271" y="44"/>
                  </a:lnTo>
                  <a:lnTo>
                    <a:pt x="274" y="41"/>
                  </a:lnTo>
                  <a:lnTo>
                    <a:pt x="278" y="37"/>
                  </a:lnTo>
                  <a:lnTo>
                    <a:pt x="285" y="35"/>
                  </a:lnTo>
                  <a:lnTo>
                    <a:pt x="292" y="31"/>
                  </a:lnTo>
                  <a:lnTo>
                    <a:pt x="301" y="28"/>
                  </a:lnTo>
                  <a:lnTo>
                    <a:pt x="310" y="25"/>
                  </a:lnTo>
                  <a:lnTo>
                    <a:pt x="321" y="22"/>
                  </a:lnTo>
                  <a:lnTo>
                    <a:pt x="330" y="19"/>
                  </a:lnTo>
                  <a:lnTo>
                    <a:pt x="340" y="15"/>
                  </a:lnTo>
                  <a:lnTo>
                    <a:pt x="349" y="12"/>
                  </a:lnTo>
                  <a:lnTo>
                    <a:pt x="360" y="11"/>
                  </a:lnTo>
                  <a:lnTo>
                    <a:pt x="367" y="7"/>
                  </a:lnTo>
                  <a:lnTo>
                    <a:pt x="375" y="5"/>
                  </a:lnTo>
                  <a:lnTo>
                    <a:pt x="381" y="3"/>
                  </a:lnTo>
                  <a:lnTo>
                    <a:pt x="387" y="2"/>
                  </a:lnTo>
                  <a:close/>
                </a:path>
              </a:pathLst>
            </a:custGeom>
            <a:solidFill>
              <a:srgbClr val="FFF7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3" name="Freeform 13"/>
            <p:cNvSpPr>
              <a:spLocks/>
            </p:cNvSpPr>
            <p:nvPr/>
          </p:nvSpPr>
          <p:spPr bwMode="auto">
            <a:xfrm>
              <a:off x="4662" y="3289"/>
              <a:ext cx="162" cy="214"/>
            </a:xfrm>
            <a:custGeom>
              <a:avLst/>
              <a:gdLst>
                <a:gd name="T0" fmla="*/ 0 w 649"/>
                <a:gd name="T1" fmla="*/ 0 h 855"/>
                <a:gd name="T2" fmla="*/ 0 w 649"/>
                <a:gd name="T3" fmla="*/ 0 h 855"/>
                <a:gd name="T4" fmla="*/ 0 w 649"/>
                <a:gd name="T5" fmla="*/ 0 h 855"/>
                <a:gd name="T6" fmla="*/ 0 w 649"/>
                <a:gd name="T7" fmla="*/ 0 h 855"/>
                <a:gd name="T8" fmla="*/ 0 w 649"/>
                <a:gd name="T9" fmla="*/ 0 h 855"/>
                <a:gd name="T10" fmla="*/ 0 w 649"/>
                <a:gd name="T11" fmla="*/ 0 h 855"/>
                <a:gd name="T12" fmla="*/ 0 w 649"/>
                <a:gd name="T13" fmla="*/ 0 h 855"/>
                <a:gd name="T14" fmla="*/ 0 w 649"/>
                <a:gd name="T15" fmla="*/ 0 h 855"/>
                <a:gd name="T16" fmla="*/ 0 w 649"/>
                <a:gd name="T17" fmla="*/ 0 h 855"/>
                <a:gd name="T18" fmla="*/ 0 w 649"/>
                <a:gd name="T19" fmla="*/ 0 h 855"/>
                <a:gd name="T20" fmla="*/ 0 w 649"/>
                <a:gd name="T21" fmla="*/ 0 h 855"/>
                <a:gd name="T22" fmla="*/ 0 w 649"/>
                <a:gd name="T23" fmla="*/ 0 h 855"/>
                <a:gd name="T24" fmla="*/ 0 w 649"/>
                <a:gd name="T25" fmla="*/ 0 h 855"/>
                <a:gd name="T26" fmla="*/ 0 w 649"/>
                <a:gd name="T27" fmla="*/ 0 h 855"/>
                <a:gd name="T28" fmla="*/ 0 w 649"/>
                <a:gd name="T29" fmla="*/ 1 h 855"/>
                <a:gd name="T30" fmla="*/ 0 w 649"/>
                <a:gd name="T31" fmla="*/ 1 h 855"/>
                <a:gd name="T32" fmla="*/ 0 w 649"/>
                <a:gd name="T33" fmla="*/ 0 h 855"/>
                <a:gd name="T34" fmla="*/ 0 w 649"/>
                <a:gd name="T35" fmla="*/ 0 h 855"/>
                <a:gd name="T36" fmla="*/ 0 w 649"/>
                <a:gd name="T37" fmla="*/ 1 h 855"/>
                <a:gd name="T38" fmla="*/ 0 w 649"/>
                <a:gd name="T39" fmla="*/ 1 h 855"/>
                <a:gd name="T40" fmla="*/ 0 w 649"/>
                <a:gd name="T41" fmla="*/ 1 h 855"/>
                <a:gd name="T42" fmla="*/ 0 w 649"/>
                <a:gd name="T43" fmla="*/ 1 h 855"/>
                <a:gd name="T44" fmla="*/ 0 w 649"/>
                <a:gd name="T45" fmla="*/ 1 h 855"/>
                <a:gd name="T46" fmla="*/ 0 w 649"/>
                <a:gd name="T47" fmla="*/ 1 h 855"/>
                <a:gd name="T48" fmla="*/ 0 w 649"/>
                <a:gd name="T49" fmla="*/ 1 h 855"/>
                <a:gd name="T50" fmla="*/ 0 w 649"/>
                <a:gd name="T51" fmla="*/ 1 h 855"/>
                <a:gd name="T52" fmla="*/ 0 w 649"/>
                <a:gd name="T53" fmla="*/ 1 h 855"/>
                <a:gd name="T54" fmla="*/ 0 w 649"/>
                <a:gd name="T55" fmla="*/ 1 h 855"/>
                <a:gd name="T56" fmla="*/ 0 w 649"/>
                <a:gd name="T57" fmla="*/ 1 h 855"/>
                <a:gd name="T58" fmla="*/ 0 w 649"/>
                <a:gd name="T59" fmla="*/ 1 h 855"/>
                <a:gd name="T60" fmla="*/ 0 w 649"/>
                <a:gd name="T61" fmla="*/ 1 h 855"/>
                <a:gd name="T62" fmla="*/ 0 w 649"/>
                <a:gd name="T63" fmla="*/ 1 h 855"/>
                <a:gd name="T64" fmla="*/ 0 w 649"/>
                <a:gd name="T65" fmla="*/ 1 h 855"/>
                <a:gd name="T66" fmla="*/ 0 w 649"/>
                <a:gd name="T67" fmla="*/ 1 h 855"/>
                <a:gd name="T68" fmla="*/ 0 w 649"/>
                <a:gd name="T69" fmla="*/ 1 h 855"/>
                <a:gd name="T70" fmla="*/ 0 w 649"/>
                <a:gd name="T71" fmla="*/ 1 h 855"/>
                <a:gd name="T72" fmla="*/ 0 w 649"/>
                <a:gd name="T73" fmla="*/ 1 h 855"/>
                <a:gd name="T74" fmla="*/ 0 w 649"/>
                <a:gd name="T75" fmla="*/ 1 h 855"/>
                <a:gd name="T76" fmla="*/ 0 w 649"/>
                <a:gd name="T77" fmla="*/ 1 h 855"/>
                <a:gd name="T78" fmla="*/ 0 w 649"/>
                <a:gd name="T79" fmla="*/ 1 h 855"/>
                <a:gd name="T80" fmla="*/ 0 w 649"/>
                <a:gd name="T81" fmla="*/ 1 h 855"/>
                <a:gd name="T82" fmla="*/ 0 w 649"/>
                <a:gd name="T83" fmla="*/ 1 h 855"/>
                <a:gd name="T84" fmla="*/ 0 w 649"/>
                <a:gd name="T85" fmla="*/ 1 h 855"/>
                <a:gd name="T86" fmla="*/ 0 w 649"/>
                <a:gd name="T87" fmla="*/ 1 h 855"/>
                <a:gd name="T88" fmla="*/ 0 w 649"/>
                <a:gd name="T89" fmla="*/ 1 h 855"/>
                <a:gd name="T90" fmla="*/ 0 w 649"/>
                <a:gd name="T91" fmla="*/ 1 h 855"/>
                <a:gd name="T92" fmla="*/ 0 w 649"/>
                <a:gd name="T93" fmla="*/ 1 h 855"/>
                <a:gd name="T94" fmla="*/ 0 w 649"/>
                <a:gd name="T95" fmla="*/ 1 h 855"/>
                <a:gd name="T96" fmla="*/ 0 w 649"/>
                <a:gd name="T97" fmla="*/ 1 h 855"/>
                <a:gd name="T98" fmla="*/ 0 w 649"/>
                <a:gd name="T99" fmla="*/ 1 h 855"/>
                <a:gd name="T100" fmla="*/ 0 w 649"/>
                <a:gd name="T101" fmla="*/ 1 h 855"/>
                <a:gd name="T102" fmla="*/ 0 w 649"/>
                <a:gd name="T103" fmla="*/ 1 h 855"/>
                <a:gd name="T104" fmla="*/ 0 w 649"/>
                <a:gd name="T105" fmla="*/ 0 h 855"/>
                <a:gd name="T106" fmla="*/ 0 w 649"/>
                <a:gd name="T107" fmla="*/ 0 h 855"/>
                <a:gd name="T108" fmla="*/ 0 w 649"/>
                <a:gd name="T109" fmla="*/ 0 h 855"/>
                <a:gd name="T110" fmla="*/ 0 w 649"/>
                <a:gd name="T111" fmla="*/ 0 h 855"/>
                <a:gd name="T112" fmla="*/ 0 w 649"/>
                <a:gd name="T113" fmla="*/ 0 h 8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9" h="855">
                  <a:moveTo>
                    <a:pt x="487" y="2"/>
                  </a:moveTo>
                  <a:lnTo>
                    <a:pt x="498" y="1"/>
                  </a:lnTo>
                  <a:lnTo>
                    <a:pt x="509" y="0"/>
                  </a:lnTo>
                  <a:lnTo>
                    <a:pt x="519" y="0"/>
                  </a:lnTo>
                  <a:lnTo>
                    <a:pt x="530" y="1"/>
                  </a:lnTo>
                  <a:lnTo>
                    <a:pt x="540" y="1"/>
                  </a:lnTo>
                  <a:lnTo>
                    <a:pt x="551" y="2"/>
                  </a:lnTo>
                  <a:lnTo>
                    <a:pt x="560" y="3"/>
                  </a:lnTo>
                  <a:lnTo>
                    <a:pt x="572" y="5"/>
                  </a:lnTo>
                  <a:lnTo>
                    <a:pt x="581" y="8"/>
                  </a:lnTo>
                  <a:lnTo>
                    <a:pt x="590" y="10"/>
                  </a:lnTo>
                  <a:lnTo>
                    <a:pt x="600" y="13"/>
                  </a:lnTo>
                  <a:lnTo>
                    <a:pt x="611" y="17"/>
                  </a:lnTo>
                  <a:lnTo>
                    <a:pt x="620" y="20"/>
                  </a:lnTo>
                  <a:lnTo>
                    <a:pt x="629" y="26"/>
                  </a:lnTo>
                  <a:lnTo>
                    <a:pt x="638" y="29"/>
                  </a:lnTo>
                  <a:lnTo>
                    <a:pt x="649" y="36"/>
                  </a:lnTo>
                  <a:lnTo>
                    <a:pt x="643" y="39"/>
                  </a:lnTo>
                  <a:lnTo>
                    <a:pt x="637" y="42"/>
                  </a:lnTo>
                  <a:lnTo>
                    <a:pt x="630" y="42"/>
                  </a:lnTo>
                  <a:lnTo>
                    <a:pt x="623" y="43"/>
                  </a:lnTo>
                  <a:lnTo>
                    <a:pt x="615" y="42"/>
                  </a:lnTo>
                  <a:lnTo>
                    <a:pt x="607" y="40"/>
                  </a:lnTo>
                  <a:lnTo>
                    <a:pt x="599" y="39"/>
                  </a:lnTo>
                  <a:lnTo>
                    <a:pt x="590" y="36"/>
                  </a:lnTo>
                  <a:lnTo>
                    <a:pt x="581" y="33"/>
                  </a:lnTo>
                  <a:lnTo>
                    <a:pt x="573" y="31"/>
                  </a:lnTo>
                  <a:lnTo>
                    <a:pt x="564" y="28"/>
                  </a:lnTo>
                  <a:lnTo>
                    <a:pt x="554" y="28"/>
                  </a:lnTo>
                  <a:lnTo>
                    <a:pt x="545" y="27"/>
                  </a:lnTo>
                  <a:lnTo>
                    <a:pt x="538" y="29"/>
                  </a:lnTo>
                  <a:lnTo>
                    <a:pt x="530" y="32"/>
                  </a:lnTo>
                  <a:lnTo>
                    <a:pt x="523" y="39"/>
                  </a:lnTo>
                  <a:lnTo>
                    <a:pt x="530" y="39"/>
                  </a:lnTo>
                  <a:lnTo>
                    <a:pt x="537" y="39"/>
                  </a:lnTo>
                  <a:lnTo>
                    <a:pt x="543" y="39"/>
                  </a:lnTo>
                  <a:lnTo>
                    <a:pt x="551" y="41"/>
                  </a:lnTo>
                  <a:lnTo>
                    <a:pt x="557" y="42"/>
                  </a:lnTo>
                  <a:lnTo>
                    <a:pt x="564" y="44"/>
                  </a:lnTo>
                  <a:lnTo>
                    <a:pt x="569" y="47"/>
                  </a:lnTo>
                  <a:lnTo>
                    <a:pt x="577" y="50"/>
                  </a:lnTo>
                  <a:lnTo>
                    <a:pt x="582" y="51"/>
                  </a:lnTo>
                  <a:lnTo>
                    <a:pt x="589" y="55"/>
                  </a:lnTo>
                  <a:lnTo>
                    <a:pt x="595" y="58"/>
                  </a:lnTo>
                  <a:lnTo>
                    <a:pt x="600" y="63"/>
                  </a:lnTo>
                  <a:lnTo>
                    <a:pt x="606" y="66"/>
                  </a:lnTo>
                  <a:lnTo>
                    <a:pt x="612" y="72"/>
                  </a:lnTo>
                  <a:lnTo>
                    <a:pt x="619" y="75"/>
                  </a:lnTo>
                  <a:lnTo>
                    <a:pt x="624" y="82"/>
                  </a:lnTo>
                  <a:lnTo>
                    <a:pt x="612" y="80"/>
                  </a:lnTo>
                  <a:lnTo>
                    <a:pt x="602" y="79"/>
                  </a:lnTo>
                  <a:lnTo>
                    <a:pt x="589" y="76"/>
                  </a:lnTo>
                  <a:lnTo>
                    <a:pt x="579" y="74"/>
                  </a:lnTo>
                  <a:lnTo>
                    <a:pt x="566" y="73"/>
                  </a:lnTo>
                  <a:lnTo>
                    <a:pt x="556" y="71"/>
                  </a:lnTo>
                  <a:lnTo>
                    <a:pt x="543" y="68"/>
                  </a:lnTo>
                  <a:lnTo>
                    <a:pt x="533" y="67"/>
                  </a:lnTo>
                  <a:lnTo>
                    <a:pt x="521" y="65"/>
                  </a:lnTo>
                  <a:lnTo>
                    <a:pt x="510" y="64"/>
                  </a:lnTo>
                  <a:lnTo>
                    <a:pt x="498" y="64"/>
                  </a:lnTo>
                  <a:lnTo>
                    <a:pt x="488" y="65"/>
                  </a:lnTo>
                  <a:lnTo>
                    <a:pt x="476" y="66"/>
                  </a:lnTo>
                  <a:lnTo>
                    <a:pt x="466" y="70"/>
                  </a:lnTo>
                  <a:lnTo>
                    <a:pt x="455" y="74"/>
                  </a:lnTo>
                  <a:lnTo>
                    <a:pt x="445" y="80"/>
                  </a:lnTo>
                  <a:lnTo>
                    <a:pt x="451" y="82"/>
                  </a:lnTo>
                  <a:lnTo>
                    <a:pt x="458" y="83"/>
                  </a:lnTo>
                  <a:lnTo>
                    <a:pt x="465" y="83"/>
                  </a:lnTo>
                  <a:lnTo>
                    <a:pt x="475" y="84"/>
                  </a:lnTo>
                  <a:lnTo>
                    <a:pt x="483" y="84"/>
                  </a:lnTo>
                  <a:lnTo>
                    <a:pt x="491" y="84"/>
                  </a:lnTo>
                  <a:lnTo>
                    <a:pt x="498" y="86"/>
                  </a:lnTo>
                  <a:lnTo>
                    <a:pt x="506" y="90"/>
                  </a:lnTo>
                  <a:lnTo>
                    <a:pt x="505" y="94"/>
                  </a:lnTo>
                  <a:lnTo>
                    <a:pt x="502" y="97"/>
                  </a:lnTo>
                  <a:lnTo>
                    <a:pt x="496" y="101"/>
                  </a:lnTo>
                  <a:lnTo>
                    <a:pt x="489" y="105"/>
                  </a:lnTo>
                  <a:lnTo>
                    <a:pt x="481" y="107"/>
                  </a:lnTo>
                  <a:lnTo>
                    <a:pt x="473" y="109"/>
                  </a:lnTo>
                  <a:lnTo>
                    <a:pt x="464" y="111"/>
                  </a:lnTo>
                  <a:lnTo>
                    <a:pt x="453" y="114"/>
                  </a:lnTo>
                  <a:lnTo>
                    <a:pt x="444" y="115"/>
                  </a:lnTo>
                  <a:lnTo>
                    <a:pt x="436" y="118"/>
                  </a:lnTo>
                  <a:lnTo>
                    <a:pt x="429" y="119"/>
                  </a:lnTo>
                  <a:lnTo>
                    <a:pt x="425" y="121"/>
                  </a:lnTo>
                  <a:lnTo>
                    <a:pt x="420" y="122"/>
                  </a:lnTo>
                  <a:lnTo>
                    <a:pt x="420" y="125"/>
                  </a:lnTo>
                  <a:lnTo>
                    <a:pt x="424" y="128"/>
                  </a:lnTo>
                  <a:lnTo>
                    <a:pt x="430" y="132"/>
                  </a:lnTo>
                  <a:lnTo>
                    <a:pt x="432" y="133"/>
                  </a:lnTo>
                  <a:lnTo>
                    <a:pt x="424" y="143"/>
                  </a:lnTo>
                  <a:lnTo>
                    <a:pt x="419" y="154"/>
                  </a:lnTo>
                  <a:lnTo>
                    <a:pt x="415" y="166"/>
                  </a:lnTo>
                  <a:lnTo>
                    <a:pt x="414" y="177"/>
                  </a:lnTo>
                  <a:lnTo>
                    <a:pt x="413" y="189"/>
                  </a:lnTo>
                  <a:lnTo>
                    <a:pt x="414" y="200"/>
                  </a:lnTo>
                  <a:lnTo>
                    <a:pt x="415" y="211"/>
                  </a:lnTo>
                  <a:lnTo>
                    <a:pt x="419" y="223"/>
                  </a:lnTo>
                  <a:lnTo>
                    <a:pt x="419" y="234"/>
                  </a:lnTo>
                  <a:lnTo>
                    <a:pt x="421" y="245"/>
                  </a:lnTo>
                  <a:lnTo>
                    <a:pt x="424" y="257"/>
                  </a:lnTo>
                  <a:lnTo>
                    <a:pt x="426" y="268"/>
                  </a:lnTo>
                  <a:lnTo>
                    <a:pt x="426" y="280"/>
                  </a:lnTo>
                  <a:lnTo>
                    <a:pt x="426" y="291"/>
                  </a:lnTo>
                  <a:lnTo>
                    <a:pt x="424" y="301"/>
                  </a:lnTo>
                  <a:lnTo>
                    <a:pt x="421" y="314"/>
                  </a:lnTo>
                  <a:lnTo>
                    <a:pt x="421" y="315"/>
                  </a:lnTo>
                  <a:lnTo>
                    <a:pt x="415" y="315"/>
                  </a:lnTo>
                  <a:lnTo>
                    <a:pt x="410" y="319"/>
                  </a:lnTo>
                  <a:lnTo>
                    <a:pt x="405" y="322"/>
                  </a:lnTo>
                  <a:lnTo>
                    <a:pt x="401" y="325"/>
                  </a:lnTo>
                  <a:lnTo>
                    <a:pt x="391" y="332"/>
                  </a:lnTo>
                  <a:lnTo>
                    <a:pt x="384" y="340"/>
                  </a:lnTo>
                  <a:lnTo>
                    <a:pt x="374" y="346"/>
                  </a:lnTo>
                  <a:lnTo>
                    <a:pt x="365" y="348"/>
                  </a:lnTo>
                  <a:lnTo>
                    <a:pt x="359" y="347"/>
                  </a:lnTo>
                  <a:lnTo>
                    <a:pt x="353" y="347"/>
                  </a:lnTo>
                  <a:lnTo>
                    <a:pt x="348" y="344"/>
                  </a:lnTo>
                  <a:lnTo>
                    <a:pt x="341" y="340"/>
                  </a:lnTo>
                  <a:lnTo>
                    <a:pt x="341" y="347"/>
                  </a:lnTo>
                  <a:lnTo>
                    <a:pt x="342" y="353"/>
                  </a:lnTo>
                  <a:lnTo>
                    <a:pt x="341" y="358"/>
                  </a:lnTo>
                  <a:lnTo>
                    <a:pt x="340" y="362"/>
                  </a:lnTo>
                  <a:lnTo>
                    <a:pt x="335" y="368"/>
                  </a:lnTo>
                  <a:lnTo>
                    <a:pt x="328" y="370"/>
                  </a:lnTo>
                  <a:lnTo>
                    <a:pt x="319" y="368"/>
                  </a:lnTo>
                  <a:lnTo>
                    <a:pt x="309" y="365"/>
                  </a:lnTo>
                  <a:lnTo>
                    <a:pt x="303" y="360"/>
                  </a:lnTo>
                  <a:lnTo>
                    <a:pt x="296" y="358"/>
                  </a:lnTo>
                  <a:lnTo>
                    <a:pt x="290" y="353"/>
                  </a:lnTo>
                  <a:lnTo>
                    <a:pt x="283" y="348"/>
                  </a:lnTo>
                  <a:lnTo>
                    <a:pt x="278" y="340"/>
                  </a:lnTo>
                  <a:lnTo>
                    <a:pt x="272" y="336"/>
                  </a:lnTo>
                  <a:lnTo>
                    <a:pt x="265" y="330"/>
                  </a:lnTo>
                  <a:lnTo>
                    <a:pt x="259" y="327"/>
                  </a:lnTo>
                  <a:lnTo>
                    <a:pt x="250" y="324"/>
                  </a:lnTo>
                  <a:lnTo>
                    <a:pt x="242" y="322"/>
                  </a:lnTo>
                  <a:lnTo>
                    <a:pt x="234" y="321"/>
                  </a:lnTo>
                  <a:lnTo>
                    <a:pt x="226" y="321"/>
                  </a:lnTo>
                  <a:lnTo>
                    <a:pt x="216" y="321"/>
                  </a:lnTo>
                  <a:lnTo>
                    <a:pt x="206" y="323"/>
                  </a:lnTo>
                  <a:lnTo>
                    <a:pt x="197" y="325"/>
                  </a:lnTo>
                  <a:lnTo>
                    <a:pt x="189" y="328"/>
                  </a:lnTo>
                  <a:lnTo>
                    <a:pt x="180" y="331"/>
                  </a:lnTo>
                  <a:lnTo>
                    <a:pt x="171" y="336"/>
                  </a:lnTo>
                  <a:lnTo>
                    <a:pt x="163" y="340"/>
                  </a:lnTo>
                  <a:lnTo>
                    <a:pt x="157" y="347"/>
                  </a:lnTo>
                  <a:lnTo>
                    <a:pt x="165" y="347"/>
                  </a:lnTo>
                  <a:lnTo>
                    <a:pt x="174" y="348"/>
                  </a:lnTo>
                  <a:lnTo>
                    <a:pt x="185" y="348"/>
                  </a:lnTo>
                  <a:lnTo>
                    <a:pt x="195" y="348"/>
                  </a:lnTo>
                  <a:lnTo>
                    <a:pt x="205" y="348"/>
                  </a:lnTo>
                  <a:lnTo>
                    <a:pt x="216" y="351"/>
                  </a:lnTo>
                  <a:lnTo>
                    <a:pt x="227" y="352"/>
                  </a:lnTo>
                  <a:lnTo>
                    <a:pt x="239" y="355"/>
                  </a:lnTo>
                  <a:lnTo>
                    <a:pt x="248" y="358"/>
                  </a:lnTo>
                  <a:lnTo>
                    <a:pt x="257" y="361"/>
                  </a:lnTo>
                  <a:lnTo>
                    <a:pt x="265" y="366"/>
                  </a:lnTo>
                  <a:lnTo>
                    <a:pt x="273" y="371"/>
                  </a:lnTo>
                  <a:lnTo>
                    <a:pt x="279" y="378"/>
                  </a:lnTo>
                  <a:lnTo>
                    <a:pt x="285" y="385"/>
                  </a:lnTo>
                  <a:lnTo>
                    <a:pt x="289" y="394"/>
                  </a:lnTo>
                  <a:lnTo>
                    <a:pt x="293" y="406"/>
                  </a:lnTo>
                  <a:lnTo>
                    <a:pt x="280" y="400"/>
                  </a:lnTo>
                  <a:lnTo>
                    <a:pt x="267" y="395"/>
                  </a:lnTo>
                  <a:lnTo>
                    <a:pt x="256" y="392"/>
                  </a:lnTo>
                  <a:lnTo>
                    <a:pt x="246" y="389"/>
                  </a:lnTo>
                  <a:lnTo>
                    <a:pt x="234" y="385"/>
                  </a:lnTo>
                  <a:lnTo>
                    <a:pt x="224" y="383"/>
                  </a:lnTo>
                  <a:lnTo>
                    <a:pt x="212" y="381"/>
                  </a:lnTo>
                  <a:lnTo>
                    <a:pt x="202" y="381"/>
                  </a:lnTo>
                  <a:lnTo>
                    <a:pt x="190" y="379"/>
                  </a:lnTo>
                  <a:lnTo>
                    <a:pt x="179" y="379"/>
                  </a:lnTo>
                  <a:lnTo>
                    <a:pt x="167" y="381"/>
                  </a:lnTo>
                  <a:lnTo>
                    <a:pt x="157" y="383"/>
                  </a:lnTo>
                  <a:lnTo>
                    <a:pt x="146" y="385"/>
                  </a:lnTo>
                  <a:lnTo>
                    <a:pt x="135" y="390"/>
                  </a:lnTo>
                  <a:lnTo>
                    <a:pt x="124" y="394"/>
                  </a:lnTo>
                  <a:lnTo>
                    <a:pt x="113" y="402"/>
                  </a:lnTo>
                  <a:lnTo>
                    <a:pt x="120" y="402"/>
                  </a:lnTo>
                  <a:lnTo>
                    <a:pt x="131" y="402"/>
                  </a:lnTo>
                  <a:lnTo>
                    <a:pt x="140" y="402"/>
                  </a:lnTo>
                  <a:lnTo>
                    <a:pt x="151" y="404"/>
                  </a:lnTo>
                  <a:lnTo>
                    <a:pt x="162" y="404"/>
                  </a:lnTo>
                  <a:lnTo>
                    <a:pt x="173" y="405"/>
                  </a:lnTo>
                  <a:lnTo>
                    <a:pt x="185" y="407"/>
                  </a:lnTo>
                  <a:lnTo>
                    <a:pt x="197" y="410"/>
                  </a:lnTo>
                  <a:lnTo>
                    <a:pt x="208" y="414"/>
                  </a:lnTo>
                  <a:lnTo>
                    <a:pt x="218" y="417"/>
                  </a:lnTo>
                  <a:lnTo>
                    <a:pt x="227" y="422"/>
                  </a:lnTo>
                  <a:lnTo>
                    <a:pt x="237" y="429"/>
                  </a:lnTo>
                  <a:lnTo>
                    <a:pt x="244" y="435"/>
                  </a:lnTo>
                  <a:lnTo>
                    <a:pt x="250" y="441"/>
                  </a:lnTo>
                  <a:lnTo>
                    <a:pt x="255" y="452"/>
                  </a:lnTo>
                  <a:lnTo>
                    <a:pt x="259" y="462"/>
                  </a:lnTo>
                  <a:lnTo>
                    <a:pt x="257" y="462"/>
                  </a:lnTo>
                  <a:lnTo>
                    <a:pt x="257" y="463"/>
                  </a:lnTo>
                  <a:lnTo>
                    <a:pt x="250" y="457"/>
                  </a:lnTo>
                  <a:lnTo>
                    <a:pt x="243" y="453"/>
                  </a:lnTo>
                  <a:lnTo>
                    <a:pt x="236" y="451"/>
                  </a:lnTo>
                  <a:lnTo>
                    <a:pt x="228" y="447"/>
                  </a:lnTo>
                  <a:lnTo>
                    <a:pt x="220" y="444"/>
                  </a:lnTo>
                  <a:lnTo>
                    <a:pt x="215" y="443"/>
                  </a:lnTo>
                  <a:lnTo>
                    <a:pt x="205" y="441"/>
                  </a:lnTo>
                  <a:lnTo>
                    <a:pt x="200" y="441"/>
                  </a:lnTo>
                  <a:lnTo>
                    <a:pt x="192" y="440"/>
                  </a:lnTo>
                  <a:lnTo>
                    <a:pt x="184" y="440"/>
                  </a:lnTo>
                  <a:lnTo>
                    <a:pt x="175" y="441"/>
                  </a:lnTo>
                  <a:lnTo>
                    <a:pt x="169" y="443"/>
                  </a:lnTo>
                  <a:lnTo>
                    <a:pt x="161" y="443"/>
                  </a:lnTo>
                  <a:lnTo>
                    <a:pt x="154" y="445"/>
                  </a:lnTo>
                  <a:lnTo>
                    <a:pt x="148" y="446"/>
                  </a:lnTo>
                  <a:lnTo>
                    <a:pt x="142" y="449"/>
                  </a:lnTo>
                  <a:lnTo>
                    <a:pt x="150" y="451"/>
                  </a:lnTo>
                  <a:lnTo>
                    <a:pt x="159" y="454"/>
                  </a:lnTo>
                  <a:lnTo>
                    <a:pt x="167" y="457"/>
                  </a:lnTo>
                  <a:lnTo>
                    <a:pt x="175" y="462"/>
                  </a:lnTo>
                  <a:lnTo>
                    <a:pt x="181" y="467"/>
                  </a:lnTo>
                  <a:lnTo>
                    <a:pt x="187" y="474"/>
                  </a:lnTo>
                  <a:lnTo>
                    <a:pt x="193" y="479"/>
                  </a:lnTo>
                  <a:lnTo>
                    <a:pt x="196" y="486"/>
                  </a:lnTo>
                  <a:lnTo>
                    <a:pt x="197" y="496"/>
                  </a:lnTo>
                  <a:lnTo>
                    <a:pt x="193" y="506"/>
                  </a:lnTo>
                  <a:lnTo>
                    <a:pt x="186" y="508"/>
                  </a:lnTo>
                  <a:lnTo>
                    <a:pt x="178" y="509"/>
                  </a:lnTo>
                  <a:lnTo>
                    <a:pt x="167" y="510"/>
                  </a:lnTo>
                  <a:lnTo>
                    <a:pt x="155" y="510"/>
                  </a:lnTo>
                  <a:lnTo>
                    <a:pt x="148" y="513"/>
                  </a:lnTo>
                  <a:lnTo>
                    <a:pt x="142" y="515"/>
                  </a:lnTo>
                  <a:lnTo>
                    <a:pt x="136" y="517"/>
                  </a:lnTo>
                  <a:lnTo>
                    <a:pt x="131" y="519"/>
                  </a:lnTo>
                  <a:lnTo>
                    <a:pt x="125" y="522"/>
                  </a:lnTo>
                  <a:lnTo>
                    <a:pt x="118" y="525"/>
                  </a:lnTo>
                  <a:lnTo>
                    <a:pt x="113" y="529"/>
                  </a:lnTo>
                  <a:lnTo>
                    <a:pt x="109" y="531"/>
                  </a:lnTo>
                  <a:lnTo>
                    <a:pt x="99" y="538"/>
                  </a:lnTo>
                  <a:lnTo>
                    <a:pt x="90" y="547"/>
                  </a:lnTo>
                  <a:lnTo>
                    <a:pt x="86" y="552"/>
                  </a:lnTo>
                  <a:lnTo>
                    <a:pt x="81" y="557"/>
                  </a:lnTo>
                  <a:lnTo>
                    <a:pt x="79" y="564"/>
                  </a:lnTo>
                  <a:lnTo>
                    <a:pt x="77" y="571"/>
                  </a:lnTo>
                  <a:lnTo>
                    <a:pt x="84" y="566"/>
                  </a:lnTo>
                  <a:lnTo>
                    <a:pt x="92" y="564"/>
                  </a:lnTo>
                  <a:lnTo>
                    <a:pt x="101" y="560"/>
                  </a:lnTo>
                  <a:lnTo>
                    <a:pt x="110" y="556"/>
                  </a:lnTo>
                  <a:lnTo>
                    <a:pt x="119" y="553"/>
                  </a:lnTo>
                  <a:lnTo>
                    <a:pt x="128" y="549"/>
                  </a:lnTo>
                  <a:lnTo>
                    <a:pt x="138" y="546"/>
                  </a:lnTo>
                  <a:lnTo>
                    <a:pt x="148" y="544"/>
                  </a:lnTo>
                  <a:lnTo>
                    <a:pt x="156" y="541"/>
                  </a:lnTo>
                  <a:lnTo>
                    <a:pt x="165" y="540"/>
                  </a:lnTo>
                  <a:lnTo>
                    <a:pt x="174" y="540"/>
                  </a:lnTo>
                  <a:lnTo>
                    <a:pt x="184" y="541"/>
                  </a:lnTo>
                  <a:lnTo>
                    <a:pt x="193" y="542"/>
                  </a:lnTo>
                  <a:lnTo>
                    <a:pt x="202" y="545"/>
                  </a:lnTo>
                  <a:lnTo>
                    <a:pt x="210" y="549"/>
                  </a:lnTo>
                  <a:lnTo>
                    <a:pt x="218" y="556"/>
                  </a:lnTo>
                  <a:lnTo>
                    <a:pt x="210" y="557"/>
                  </a:lnTo>
                  <a:lnTo>
                    <a:pt x="202" y="561"/>
                  </a:lnTo>
                  <a:lnTo>
                    <a:pt x="193" y="564"/>
                  </a:lnTo>
                  <a:lnTo>
                    <a:pt x="186" y="566"/>
                  </a:lnTo>
                  <a:lnTo>
                    <a:pt x="178" y="570"/>
                  </a:lnTo>
                  <a:lnTo>
                    <a:pt x="171" y="573"/>
                  </a:lnTo>
                  <a:lnTo>
                    <a:pt x="162" y="577"/>
                  </a:lnTo>
                  <a:lnTo>
                    <a:pt x="155" y="581"/>
                  </a:lnTo>
                  <a:lnTo>
                    <a:pt x="146" y="585"/>
                  </a:lnTo>
                  <a:lnTo>
                    <a:pt x="138" y="588"/>
                  </a:lnTo>
                  <a:lnTo>
                    <a:pt x="128" y="592"/>
                  </a:lnTo>
                  <a:lnTo>
                    <a:pt x="121" y="596"/>
                  </a:lnTo>
                  <a:lnTo>
                    <a:pt x="113" y="600"/>
                  </a:lnTo>
                  <a:lnTo>
                    <a:pt x="104" y="602"/>
                  </a:lnTo>
                  <a:lnTo>
                    <a:pt x="96" y="606"/>
                  </a:lnTo>
                  <a:lnTo>
                    <a:pt x="89" y="610"/>
                  </a:lnTo>
                  <a:lnTo>
                    <a:pt x="92" y="612"/>
                  </a:lnTo>
                  <a:lnTo>
                    <a:pt x="99" y="615"/>
                  </a:lnTo>
                  <a:lnTo>
                    <a:pt x="104" y="615"/>
                  </a:lnTo>
                  <a:lnTo>
                    <a:pt x="112" y="616"/>
                  </a:lnTo>
                  <a:lnTo>
                    <a:pt x="119" y="615"/>
                  </a:lnTo>
                  <a:lnTo>
                    <a:pt x="127" y="614"/>
                  </a:lnTo>
                  <a:lnTo>
                    <a:pt x="136" y="612"/>
                  </a:lnTo>
                  <a:lnTo>
                    <a:pt x="147" y="611"/>
                  </a:lnTo>
                  <a:lnTo>
                    <a:pt x="155" y="608"/>
                  </a:lnTo>
                  <a:lnTo>
                    <a:pt x="163" y="607"/>
                  </a:lnTo>
                  <a:lnTo>
                    <a:pt x="171" y="606"/>
                  </a:lnTo>
                  <a:lnTo>
                    <a:pt x="181" y="606"/>
                  </a:lnTo>
                  <a:lnTo>
                    <a:pt x="188" y="606"/>
                  </a:lnTo>
                  <a:lnTo>
                    <a:pt x="196" y="609"/>
                  </a:lnTo>
                  <a:lnTo>
                    <a:pt x="203" y="612"/>
                  </a:lnTo>
                  <a:lnTo>
                    <a:pt x="210" y="618"/>
                  </a:lnTo>
                  <a:lnTo>
                    <a:pt x="202" y="624"/>
                  </a:lnTo>
                  <a:lnTo>
                    <a:pt x="192" y="627"/>
                  </a:lnTo>
                  <a:lnTo>
                    <a:pt x="185" y="627"/>
                  </a:lnTo>
                  <a:lnTo>
                    <a:pt x="179" y="628"/>
                  </a:lnTo>
                  <a:lnTo>
                    <a:pt x="172" y="630"/>
                  </a:lnTo>
                  <a:lnTo>
                    <a:pt x="167" y="631"/>
                  </a:lnTo>
                  <a:lnTo>
                    <a:pt x="161" y="631"/>
                  </a:lnTo>
                  <a:lnTo>
                    <a:pt x="155" y="633"/>
                  </a:lnTo>
                  <a:lnTo>
                    <a:pt x="149" y="634"/>
                  </a:lnTo>
                  <a:lnTo>
                    <a:pt x="147" y="637"/>
                  </a:lnTo>
                  <a:lnTo>
                    <a:pt x="142" y="640"/>
                  </a:lnTo>
                  <a:lnTo>
                    <a:pt x="140" y="645"/>
                  </a:lnTo>
                  <a:lnTo>
                    <a:pt x="139" y="649"/>
                  </a:lnTo>
                  <a:lnTo>
                    <a:pt x="140" y="657"/>
                  </a:lnTo>
                  <a:lnTo>
                    <a:pt x="134" y="656"/>
                  </a:lnTo>
                  <a:lnTo>
                    <a:pt x="130" y="658"/>
                  </a:lnTo>
                  <a:lnTo>
                    <a:pt x="125" y="662"/>
                  </a:lnTo>
                  <a:lnTo>
                    <a:pt x="123" y="667"/>
                  </a:lnTo>
                  <a:lnTo>
                    <a:pt x="119" y="672"/>
                  </a:lnTo>
                  <a:lnTo>
                    <a:pt x="118" y="678"/>
                  </a:lnTo>
                  <a:lnTo>
                    <a:pt x="116" y="682"/>
                  </a:lnTo>
                  <a:lnTo>
                    <a:pt x="115" y="688"/>
                  </a:lnTo>
                  <a:lnTo>
                    <a:pt x="120" y="685"/>
                  </a:lnTo>
                  <a:lnTo>
                    <a:pt x="125" y="682"/>
                  </a:lnTo>
                  <a:lnTo>
                    <a:pt x="132" y="680"/>
                  </a:lnTo>
                  <a:lnTo>
                    <a:pt x="138" y="678"/>
                  </a:lnTo>
                  <a:lnTo>
                    <a:pt x="143" y="674"/>
                  </a:lnTo>
                  <a:lnTo>
                    <a:pt x="149" y="672"/>
                  </a:lnTo>
                  <a:lnTo>
                    <a:pt x="156" y="670"/>
                  </a:lnTo>
                  <a:lnTo>
                    <a:pt x="162" y="669"/>
                  </a:lnTo>
                  <a:lnTo>
                    <a:pt x="167" y="665"/>
                  </a:lnTo>
                  <a:lnTo>
                    <a:pt x="173" y="664"/>
                  </a:lnTo>
                  <a:lnTo>
                    <a:pt x="180" y="662"/>
                  </a:lnTo>
                  <a:lnTo>
                    <a:pt x="186" y="661"/>
                  </a:lnTo>
                  <a:lnTo>
                    <a:pt x="193" y="659"/>
                  </a:lnTo>
                  <a:lnTo>
                    <a:pt x="200" y="659"/>
                  </a:lnTo>
                  <a:lnTo>
                    <a:pt x="206" y="659"/>
                  </a:lnTo>
                  <a:lnTo>
                    <a:pt x="215" y="661"/>
                  </a:lnTo>
                  <a:lnTo>
                    <a:pt x="215" y="671"/>
                  </a:lnTo>
                  <a:lnTo>
                    <a:pt x="211" y="681"/>
                  </a:lnTo>
                  <a:lnTo>
                    <a:pt x="205" y="687"/>
                  </a:lnTo>
                  <a:lnTo>
                    <a:pt x="200" y="693"/>
                  </a:lnTo>
                  <a:lnTo>
                    <a:pt x="190" y="697"/>
                  </a:lnTo>
                  <a:lnTo>
                    <a:pt x="181" y="702"/>
                  </a:lnTo>
                  <a:lnTo>
                    <a:pt x="171" y="703"/>
                  </a:lnTo>
                  <a:lnTo>
                    <a:pt x="159" y="707"/>
                  </a:lnTo>
                  <a:lnTo>
                    <a:pt x="148" y="709"/>
                  </a:lnTo>
                  <a:lnTo>
                    <a:pt x="138" y="712"/>
                  </a:lnTo>
                  <a:lnTo>
                    <a:pt x="128" y="715"/>
                  </a:lnTo>
                  <a:lnTo>
                    <a:pt x="121" y="721"/>
                  </a:lnTo>
                  <a:lnTo>
                    <a:pt x="113" y="727"/>
                  </a:lnTo>
                  <a:lnTo>
                    <a:pt x="111" y="737"/>
                  </a:lnTo>
                  <a:lnTo>
                    <a:pt x="110" y="748"/>
                  </a:lnTo>
                  <a:lnTo>
                    <a:pt x="113" y="762"/>
                  </a:lnTo>
                  <a:lnTo>
                    <a:pt x="118" y="760"/>
                  </a:lnTo>
                  <a:lnTo>
                    <a:pt x="125" y="759"/>
                  </a:lnTo>
                  <a:lnTo>
                    <a:pt x="131" y="757"/>
                  </a:lnTo>
                  <a:lnTo>
                    <a:pt x="136" y="755"/>
                  </a:lnTo>
                  <a:lnTo>
                    <a:pt x="143" y="751"/>
                  </a:lnTo>
                  <a:lnTo>
                    <a:pt x="149" y="750"/>
                  </a:lnTo>
                  <a:lnTo>
                    <a:pt x="156" y="747"/>
                  </a:lnTo>
                  <a:lnTo>
                    <a:pt x="163" y="746"/>
                  </a:lnTo>
                  <a:lnTo>
                    <a:pt x="170" y="742"/>
                  </a:lnTo>
                  <a:lnTo>
                    <a:pt x="175" y="741"/>
                  </a:lnTo>
                  <a:lnTo>
                    <a:pt x="181" y="740"/>
                  </a:lnTo>
                  <a:lnTo>
                    <a:pt x="189" y="740"/>
                  </a:lnTo>
                  <a:lnTo>
                    <a:pt x="195" y="740"/>
                  </a:lnTo>
                  <a:lnTo>
                    <a:pt x="203" y="741"/>
                  </a:lnTo>
                  <a:lnTo>
                    <a:pt x="209" y="743"/>
                  </a:lnTo>
                  <a:lnTo>
                    <a:pt x="216" y="748"/>
                  </a:lnTo>
                  <a:lnTo>
                    <a:pt x="205" y="748"/>
                  </a:lnTo>
                  <a:lnTo>
                    <a:pt x="195" y="750"/>
                  </a:lnTo>
                  <a:lnTo>
                    <a:pt x="185" y="754"/>
                  </a:lnTo>
                  <a:lnTo>
                    <a:pt x="175" y="760"/>
                  </a:lnTo>
                  <a:lnTo>
                    <a:pt x="165" y="765"/>
                  </a:lnTo>
                  <a:lnTo>
                    <a:pt x="157" y="772"/>
                  </a:lnTo>
                  <a:lnTo>
                    <a:pt x="148" y="779"/>
                  </a:lnTo>
                  <a:lnTo>
                    <a:pt x="143" y="786"/>
                  </a:lnTo>
                  <a:lnTo>
                    <a:pt x="136" y="791"/>
                  </a:lnTo>
                  <a:lnTo>
                    <a:pt x="135" y="796"/>
                  </a:lnTo>
                  <a:lnTo>
                    <a:pt x="134" y="801"/>
                  </a:lnTo>
                  <a:lnTo>
                    <a:pt x="136" y="805"/>
                  </a:lnTo>
                  <a:lnTo>
                    <a:pt x="142" y="806"/>
                  </a:lnTo>
                  <a:lnTo>
                    <a:pt x="150" y="806"/>
                  </a:lnTo>
                  <a:lnTo>
                    <a:pt x="163" y="806"/>
                  </a:lnTo>
                  <a:lnTo>
                    <a:pt x="181" y="803"/>
                  </a:lnTo>
                  <a:lnTo>
                    <a:pt x="188" y="807"/>
                  </a:lnTo>
                  <a:lnTo>
                    <a:pt x="197" y="809"/>
                  </a:lnTo>
                  <a:lnTo>
                    <a:pt x="186" y="818"/>
                  </a:lnTo>
                  <a:lnTo>
                    <a:pt x="174" y="827"/>
                  </a:lnTo>
                  <a:lnTo>
                    <a:pt x="159" y="835"/>
                  </a:lnTo>
                  <a:lnTo>
                    <a:pt x="147" y="842"/>
                  </a:lnTo>
                  <a:lnTo>
                    <a:pt x="131" y="848"/>
                  </a:lnTo>
                  <a:lnTo>
                    <a:pt x="115" y="852"/>
                  </a:lnTo>
                  <a:lnTo>
                    <a:pt x="100" y="853"/>
                  </a:lnTo>
                  <a:lnTo>
                    <a:pt x="85" y="855"/>
                  </a:lnTo>
                  <a:lnTo>
                    <a:pt x="69" y="852"/>
                  </a:lnTo>
                  <a:lnTo>
                    <a:pt x="55" y="850"/>
                  </a:lnTo>
                  <a:lnTo>
                    <a:pt x="42" y="843"/>
                  </a:lnTo>
                  <a:lnTo>
                    <a:pt x="32" y="835"/>
                  </a:lnTo>
                  <a:lnTo>
                    <a:pt x="22" y="824"/>
                  </a:lnTo>
                  <a:lnTo>
                    <a:pt x="15" y="810"/>
                  </a:lnTo>
                  <a:lnTo>
                    <a:pt x="10" y="794"/>
                  </a:lnTo>
                  <a:lnTo>
                    <a:pt x="9" y="774"/>
                  </a:lnTo>
                  <a:lnTo>
                    <a:pt x="1" y="754"/>
                  </a:lnTo>
                  <a:lnTo>
                    <a:pt x="0" y="735"/>
                  </a:lnTo>
                  <a:lnTo>
                    <a:pt x="1" y="717"/>
                  </a:lnTo>
                  <a:lnTo>
                    <a:pt x="4" y="702"/>
                  </a:lnTo>
                  <a:lnTo>
                    <a:pt x="10" y="686"/>
                  </a:lnTo>
                  <a:lnTo>
                    <a:pt x="18" y="671"/>
                  </a:lnTo>
                  <a:lnTo>
                    <a:pt x="26" y="657"/>
                  </a:lnTo>
                  <a:lnTo>
                    <a:pt x="35" y="646"/>
                  </a:lnTo>
                  <a:lnTo>
                    <a:pt x="41" y="632"/>
                  </a:lnTo>
                  <a:lnTo>
                    <a:pt x="48" y="618"/>
                  </a:lnTo>
                  <a:lnTo>
                    <a:pt x="53" y="604"/>
                  </a:lnTo>
                  <a:lnTo>
                    <a:pt x="55" y="592"/>
                  </a:lnTo>
                  <a:lnTo>
                    <a:pt x="53" y="577"/>
                  </a:lnTo>
                  <a:lnTo>
                    <a:pt x="47" y="563"/>
                  </a:lnTo>
                  <a:lnTo>
                    <a:pt x="37" y="548"/>
                  </a:lnTo>
                  <a:lnTo>
                    <a:pt x="22" y="533"/>
                  </a:lnTo>
                  <a:lnTo>
                    <a:pt x="9" y="499"/>
                  </a:lnTo>
                  <a:lnTo>
                    <a:pt x="5" y="467"/>
                  </a:lnTo>
                  <a:lnTo>
                    <a:pt x="9" y="436"/>
                  </a:lnTo>
                  <a:lnTo>
                    <a:pt x="19" y="407"/>
                  </a:lnTo>
                  <a:lnTo>
                    <a:pt x="34" y="379"/>
                  </a:lnTo>
                  <a:lnTo>
                    <a:pt x="54" y="355"/>
                  </a:lnTo>
                  <a:lnTo>
                    <a:pt x="78" y="334"/>
                  </a:lnTo>
                  <a:lnTo>
                    <a:pt x="105" y="314"/>
                  </a:lnTo>
                  <a:lnTo>
                    <a:pt x="134" y="298"/>
                  </a:lnTo>
                  <a:lnTo>
                    <a:pt x="166" y="286"/>
                  </a:lnTo>
                  <a:lnTo>
                    <a:pt x="198" y="278"/>
                  </a:lnTo>
                  <a:lnTo>
                    <a:pt x="232" y="276"/>
                  </a:lnTo>
                  <a:lnTo>
                    <a:pt x="263" y="277"/>
                  </a:lnTo>
                  <a:lnTo>
                    <a:pt x="295" y="284"/>
                  </a:lnTo>
                  <a:lnTo>
                    <a:pt x="325" y="297"/>
                  </a:lnTo>
                  <a:lnTo>
                    <a:pt x="351" y="315"/>
                  </a:lnTo>
                  <a:lnTo>
                    <a:pt x="359" y="316"/>
                  </a:lnTo>
                  <a:lnTo>
                    <a:pt x="366" y="317"/>
                  </a:lnTo>
                  <a:lnTo>
                    <a:pt x="360" y="303"/>
                  </a:lnTo>
                  <a:lnTo>
                    <a:pt x="351" y="291"/>
                  </a:lnTo>
                  <a:lnTo>
                    <a:pt x="341" y="278"/>
                  </a:lnTo>
                  <a:lnTo>
                    <a:pt x="329" y="268"/>
                  </a:lnTo>
                  <a:lnTo>
                    <a:pt x="317" y="257"/>
                  </a:lnTo>
                  <a:lnTo>
                    <a:pt x="304" y="245"/>
                  </a:lnTo>
                  <a:lnTo>
                    <a:pt x="290" y="235"/>
                  </a:lnTo>
                  <a:lnTo>
                    <a:pt x="279" y="225"/>
                  </a:lnTo>
                  <a:lnTo>
                    <a:pt x="266" y="213"/>
                  </a:lnTo>
                  <a:lnTo>
                    <a:pt x="258" y="202"/>
                  </a:lnTo>
                  <a:lnTo>
                    <a:pt x="251" y="189"/>
                  </a:lnTo>
                  <a:lnTo>
                    <a:pt x="249" y="177"/>
                  </a:lnTo>
                  <a:lnTo>
                    <a:pt x="249" y="164"/>
                  </a:lnTo>
                  <a:lnTo>
                    <a:pt x="254" y="149"/>
                  </a:lnTo>
                  <a:lnTo>
                    <a:pt x="263" y="133"/>
                  </a:lnTo>
                  <a:lnTo>
                    <a:pt x="280" y="117"/>
                  </a:lnTo>
                  <a:lnTo>
                    <a:pt x="289" y="102"/>
                  </a:lnTo>
                  <a:lnTo>
                    <a:pt x="299" y="89"/>
                  </a:lnTo>
                  <a:lnTo>
                    <a:pt x="310" y="76"/>
                  </a:lnTo>
                  <a:lnTo>
                    <a:pt x="322" y="67"/>
                  </a:lnTo>
                  <a:lnTo>
                    <a:pt x="334" y="57"/>
                  </a:lnTo>
                  <a:lnTo>
                    <a:pt x="347" y="49"/>
                  </a:lnTo>
                  <a:lnTo>
                    <a:pt x="360" y="41"/>
                  </a:lnTo>
                  <a:lnTo>
                    <a:pt x="374" y="35"/>
                  </a:lnTo>
                  <a:lnTo>
                    <a:pt x="386" y="27"/>
                  </a:lnTo>
                  <a:lnTo>
                    <a:pt x="399" y="23"/>
                  </a:lnTo>
                  <a:lnTo>
                    <a:pt x="413" y="17"/>
                  </a:lnTo>
                  <a:lnTo>
                    <a:pt x="429" y="13"/>
                  </a:lnTo>
                  <a:lnTo>
                    <a:pt x="442" y="9"/>
                  </a:lnTo>
                  <a:lnTo>
                    <a:pt x="457" y="5"/>
                  </a:lnTo>
                  <a:lnTo>
                    <a:pt x="472" y="4"/>
                  </a:lnTo>
                  <a:lnTo>
                    <a:pt x="487" y="2"/>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4" name="Freeform 14"/>
            <p:cNvSpPr>
              <a:spLocks/>
            </p:cNvSpPr>
            <p:nvPr/>
          </p:nvSpPr>
          <p:spPr bwMode="auto">
            <a:xfrm>
              <a:off x="4781" y="3289"/>
              <a:ext cx="103" cy="81"/>
            </a:xfrm>
            <a:custGeom>
              <a:avLst/>
              <a:gdLst>
                <a:gd name="T0" fmla="*/ 0 w 410"/>
                <a:gd name="T1" fmla="*/ 0 h 327"/>
                <a:gd name="T2" fmla="*/ 1 w 410"/>
                <a:gd name="T3" fmla="*/ 0 h 327"/>
                <a:gd name="T4" fmla="*/ 1 w 410"/>
                <a:gd name="T5" fmla="*/ 0 h 327"/>
                <a:gd name="T6" fmla="*/ 1 w 410"/>
                <a:gd name="T7" fmla="*/ 0 h 327"/>
                <a:gd name="T8" fmla="*/ 1 w 410"/>
                <a:gd name="T9" fmla="*/ 0 h 327"/>
                <a:gd name="T10" fmla="*/ 0 w 410"/>
                <a:gd name="T11" fmla="*/ 0 h 327"/>
                <a:gd name="T12" fmla="*/ 0 w 410"/>
                <a:gd name="T13" fmla="*/ 0 h 327"/>
                <a:gd name="T14" fmla="*/ 0 w 410"/>
                <a:gd name="T15" fmla="*/ 0 h 327"/>
                <a:gd name="T16" fmla="*/ 0 w 410"/>
                <a:gd name="T17" fmla="*/ 0 h 327"/>
                <a:gd name="T18" fmla="*/ 0 w 410"/>
                <a:gd name="T19" fmla="*/ 0 h 327"/>
                <a:gd name="T20" fmla="*/ 0 w 410"/>
                <a:gd name="T21" fmla="*/ 0 h 327"/>
                <a:gd name="T22" fmla="*/ 0 w 410"/>
                <a:gd name="T23" fmla="*/ 0 h 327"/>
                <a:gd name="T24" fmla="*/ 0 w 410"/>
                <a:gd name="T25" fmla="*/ 0 h 327"/>
                <a:gd name="T26" fmla="*/ 0 w 410"/>
                <a:gd name="T27" fmla="*/ 0 h 327"/>
                <a:gd name="T28" fmla="*/ 0 w 410"/>
                <a:gd name="T29" fmla="*/ 0 h 327"/>
                <a:gd name="T30" fmla="*/ 0 w 410"/>
                <a:gd name="T31" fmla="*/ 0 h 327"/>
                <a:gd name="T32" fmla="*/ 0 w 410"/>
                <a:gd name="T33" fmla="*/ 0 h 327"/>
                <a:gd name="T34" fmla="*/ 0 w 410"/>
                <a:gd name="T35" fmla="*/ 0 h 327"/>
                <a:gd name="T36" fmla="*/ 0 w 410"/>
                <a:gd name="T37" fmla="*/ 0 h 327"/>
                <a:gd name="T38" fmla="*/ 0 w 410"/>
                <a:gd name="T39" fmla="*/ 0 h 327"/>
                <a:gd name="T40" fmla="*/ 0 w 410"/>
                <a:gd name="T41" fmla="*/ 0 h 327"/>
                <a:gd name="T42" fmla="*/ 0 w 410"/>
                <a:gd name="T43" fmla="*/ 0 h 327"/>
                <a:gd name="T44" fmla="*/ 0 w 410"/>
                <a:gd name="T45" fmla="*/ 0 h 327"/>
                <a:gd name="T46" fmla="*/ 0 w 410"/>
                <a:gd name="T47" fmla="*/ 0 h 327"/>
                <a:gd name="T48" fmla="*/ 0 w 410"/>
                <a:gd name="T49" fmla="*/ 0 h 327"/>
                <a:gd name="T50" fmla="*/ 0 w 410"/>
                <a:gd name="T51" fmla="*/ 0 h 327"/>
                <a:gd name="T52" fmla="*/ 0 w 410"/>
                <a:gd name="T53" fmla="*/ 0 h 327"/>
                <a:gd name="T54" fmla="*/ 0 w 410"/>
                <a:gd name="T55" fmla="*/ 0 h 327"/>
                <a:gd name="T56" fmla="*/ 0 w 410"/>
                <a:gd name="T57" fmla="*/ 0 h 327"/>
                <a:gd name="T58" fmla="*/ 0 w 410"/>
                <a:gd name="T59" fmla="*/ 0 h 327"/>
                <a:gd name="T60" fmla="*/ 0 w 410"/>
                <a:gd name="T61" fmla="*/ 0 h 327"/>
                <a:gd name="T62" fmla="*/ 0 w 410"/>
                <a:gd name="T63" fmla="*/ 0 h 327"/>
                <a:gd name="T64" fmla="*/ 0 w 410"/>
                <a:gd name="T65" fmla="*/ 0 h 327"/>
                <a:gd name="T66" fmla="*/ 0 w 410"/>
                <a:gd name="T67" fmla="*/ 0 h 327"/>
                <a:gd name="T68" fmla="*/ 0 w 410"/>
                <a:gd name="T69" fmla="*/ 0 h 327"/>
                <a:gd name="T70" fmla="*/ 0 w 410"/>
                <a:gd name="T71" fmla="*/ 0 h 327"/>
                <a:gd name="T72" fmla="*/ 0 w 410"/>
                <a:gd name="T73" fmla="*/ 0 h 327"/>
                <a:gd name="T74" fmla="*/ 0 w 410"/>
                <a:gd name="T75" fmla="*/ 0 h 327"/>
                <a:gd name="T76" fmla="*/ 0 w 410"/>
                <a:gd name="T77" fmla="*/ 0 h 327"/>
                <a:gd name="T78" fmla="*/ 0 w 410"/>
                <a:gd name="T79" fmla="*/ 0 h 327"/>
                <a:gd name="T80" fmla="*/ 0 w 410"/>
                <a:gd name="T81" fmla="*/ 0 h 327"/>
                <a:gd name="T82" fmla="*/ 0 w 410"/>
                <a:gd name="T83" fmla="*/ 0 h 327"/>
                <a:gd name="T84" fmla="*/ 0 w 410"/>
                <a:gd name="T85" fmla="*/ 0 h 327"/>
                <a:gd name="T86" fmla="*/ 0 w 410"/>
                <a:gd name="T87" fmla="*/ 0 h 327"/>
                <a:gd name="T88" fmla="*/ 0 w 410"/>
                <a:gd name="T89" fmla="*/ 0 h 327"/>
                <a:gd name="T90" fmla="*/ 0 w 410"/>
                <a:gd name="T91" fmla="*/ 0 h 327"/>
                <a:gd name="T92" fmla="*/ 0 w 410"/>
                <a:gd name="T93" fmla="*/ 0 h 327"/>
                <a:gd name="T94" fmla="*/ 0 w 410"/>
                <a:gd name="T95" fmla="*/ 0 h 327"/>
                <a:gd name="T96" fmla="*/ 0 w 410"/>
                <a:gd name="T97" fmla="*/ 0 h 327"/>
                <a:gd name="T98" fmla="*/ 0 w 410"/>
                <a:gd name="T99" fmla="*/ 0 h 327"/>
                <a:gd name="T100" fmla="*/ 0 w 410"/>
                <a:gd name="T101" fmla="*/ 0 h 327"/>
                <a:gd name="T102" fmla="*/ 0 w 410"/>
                <a:gd name="T103" fmla="*/ 0 h 3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0" h="327">
                  <a:moveTo>
                    <a:pt x="247" y="5"/>
                  </a:moveTo>
                  <a:lnTo>
                    <a:pt x="269" y="0"/>
                  </a:lnTo>
                  <a:lnTo>
                    <a:pt x="292" y="1"/>
                  </a:lnTo>
                  <a:lnTo>
                    <a:pt x="315" y="5"/>
                  </a:lnTo>
                  <a:lnTo>
                    <a:pt x="336" y="13"/>
                  </a:lnTo>
                  <a:lnTo>
                    <a:pt x="353" y="22"/>
                  </a:lnTo>
                  <a:lnTo>
                    <a:pt x="371" y="36"/>
                  </a:lnTo>
                  <a:lnTo>
                    <a:pt x="384" y="51"/>
                  </a:lnTo>
                  <a:lnTo>
                    <a:pt x="397" y="67"/>
                  </a:lnTo>
                  <a:lnTo>
                    <a:pt x="406" y="84"/>
                  </a:lnTo>
                  <a:lnTo>
                    <a:pt x="410" y="102"/>
                  </a:lnTo>
                  <a:lnTo>
                    <a:pt x="410" y="122"/>
                  </a:lnTo>
                  <a:lnTo>
                    <a:pt x="408" y="140"/>
                  </a:lnTo>
                  <a:lnTo>
                    <a:pt x="400" y="156"/>
                  </a:lnTo>
                  <a:lnTo>
                    <a:pt x="388" y="175"/>
                  </a:lnTo>
                  <a:lnTo>
                    <a:pt x="370" y="191"/>
                  </a:lnTo>
                  <a:lnTo>
                    <a:pt x="347" y="206"/>
                  </a:lnTo>
                  <a:lnTo>
                    <a:pt x="338" y="207"/>
                  </a:lnTo>
                  <a:lnTo>
                    <a:pt x="330" y="208"/>
                  </a:lnTo>
                  <a:lnTo>
                    <a:pt x="322" y="209"/>
                  </a:lnTo>
                  <a:lnTo>
                    <a:pt x="314" y="211"/>
                  </a:lnTo>
                  <a:lnTo>
                    <a:pt x="304" y="211"/>
                  </a:lnTo>
                  <a:lnTo>
                    <a:pt x="296" y="211"/>
                  </a:lnTo>
                  <a:lnTo>
                    <a:pt x="288" y="210"/>
                  </a:lnTo>
                  <a:lnTo>
                    <a:pt x="281" y="208"/>
                  </a:lnTo>
                  <a:lnTo>
                    <a:pt x="272" y="214"/>
                  </a:lnTo>
                  <a:lnTo>
                    <a:pt x="262" y="214"/>
                  </a:lnTo>
                  <a:lnTo>
                    <a:pt x="251" y="211"/>
                  </a:lnTo>
                  <a:lnTo>
                    <a:pt x="241" y="206"/>
                  </a:lnTo>
                  <a:lnTo>
                    <a:pt x="235" y="203"/>
                  </a:lnTo>
                  <a:lnTo>
                    <a:pt x="228" y="200"/>
                  </a:lnTo>
                  <a:lnTo>
                    <a:pt x="222" y="197"/>
                  </a:lnTo>
                  <a:lnTo>
                    <a:pt x="216" y="195"/>
                  </a:lnTo>
                  <a:lnTo>
                    <a:pt x="211" y="192"/>
                  </a:lnTo>
                  <a:lnTo>
                    <a:pt x="204" y="192"/>
                  </a:lnTo>
                  <a:lnTo>
                    <a:pt x="198" y="192"/>
                  </a:lnTo>
                  <a:lnTo>
                    <a:pt x="192" y="195"/>
                  </a:lnTo>
                  <a:lnTo>
                    <a:pt x="199" y="205"/>
                  </a:lnTo>
                  <a:lnTo>
                    <a:pt x="210" y="214"/>
                  </a:lnTo>
                  <a:lnTo>
                    <a:pt x="214" y="216"/>
                  </a:lnTo>
                  <a:lnTo>
                    <a:pt x="221" y="219"/>
                  </a:lnTo>
                  <a:lnTo>
                    <a:pt x="227" y="223"/>
                  </a:lnTo>
                  <a:lnTo>
                    <a:pt x="235" y="226"/>
                  </a:lnTo>
                  <a:lnTo>
                    <a:pt x="241" y="230"/>
                  </a:lnTo>
                  <a:lnTo>
                    <a:pt x="247" y="233"/>
                  </a:lnTo>
                  <a:lnTo>
                    <a:pt x="253" y="237"/>
                  </a:lnTo>
                  <a:lnTo>
                    <a:pt x="260" y="240"/>
                  </a:lnTo>
                  <a:lnTo>
                    <a:pt x="266" y="244"/>
                  </a:lnTo>
                  <a:lnTo>
                    <a:pt x="272" y="248"/>
                  </a:lnTo>
                  <a:lnTo>
                    <a:pt x="277" y="254"/>
                  </a:lnTo>
                  <a:lnTo>
                    <a:pt x="283" y="261"/>
                  </a:lnTo>
                  <a:lnTo>
                    <a:pt x="276" y="261"/>
                  </a:lnTo>
                  <a:lnTo>
                    <a:pt x="269" y="262"/>
                  </a:lnTo>
                  <a:lnTo>
                    <a:pt x="261" y="261"/>
                  </a:lnTo>
                  <a:lnTo>
                    <a:pt x="255" y="261"/>
                  </a:lnTo>
                  <a:lnTo>
                    <a:pt x="247" y="257"/>
                  </a:lnTo>
                  <a:lnTo>
                    <a:pt x="241" y="255"/>
                  </a:lnTo>
                  <a:lnTo>
                    <a:pt x="234" y="253"/>
                  </a:lnTo>
                  <a:lnTo>
                    <a:pt x="227" y="250"/>
                  </a:lnTo>
                  <a:lnTo>
                    <a:pt x="220" y="248"/>
                  </a:lnTo>
                  <a:lnTo>
                    <a:pt x="213" y="245"/>
                  </a:lnTo>
                  <a:lnTo>
                    <a:pt x="205" y="241"/>
                  </a:lnTo>
                  <a:lnTo>
                    <a:pt x="199" y="239"/>
                  </a:lnTo>
                  <a:lnTo>
                    <a:pt x="191" y="237"/>
                  </a:lnTo>
                  <a:lnTo>
                    <a:pt x="185" y="237"/>
                  </a:lnTo>
                  <a:lnTo>
                    <a:pt x="179" y="236"/>
                  </a:lnTo>
                  <a:lnTo>
                    <a:pt x="172" y="236"/>
                  </a:lnTo>
                  <a:lnTo>
                    <a:pt x="179" y="241"/>
                  </a:lnTo>
                  <a:lnTo>
                    <a:pt x="187" y="248"/>
                  </a:lnTo>
                  <a:lnTo>
                    <a:pt x="196" y="255"/>
                  </a:lnTo>
                  <a:lnTo>
                    <a:pt x="206" y="262"/>
                  </a:lnTo>
                  <a:lnTo>
                    <a:pt x="215" y="269"/>
                  </a:lnTo>
                  <a:lnTo>
                    <a:pt x="227" y="275"/>
                  </a:lnTo>
                  <a:lnTo>
                    <a:pt x="232" y="277"/>
                  </a:lnTo>
                  <a:lnTo>
                    <a:pt x="238" y="280"/>
                  </a:lnTo>
                  <a:lnTo>
                    <a:pt x="244" y="283"/>
                  </a:lnTo>
                  <a:lnTo>
                    <a:pt x="250" y="286"/>
                  </a:lnTo>
                  <a:lnTo>
                    <a:pt x="249" y="294"/>
                  </a:lnTo>
                  <a:lnTo>
                    <a:pt x="247" y="300"/>
                  </a:lnTo>
                  <a:lnTo>
                    <a:pt x="246" y="303"/>
                  </a:lnTo>
                  <a:lnTo>
                    <a:pt x="244" y="306"/>
                  </a:lnTo>
                  <a:lnTo>
                    <a:pt x="236" y="304"/>
                  </a:lnTo>
                  <a:lnTo>
                    <a:pt x="227" y="300"/>
                  </a:lnTo>
                  <a:lnTo>
                    <a:pt x="221" y="296"/>
                  </a:lnTo>
                  <a:lnTo>
                    <a:pt x="215" y="294"/>
                  </a:lnTo>
                  <a:lnTo>
                    <a:pt x="210" y="292"/>
                  </a:lnTo>
                  <a:lnTo>
                    <a:pt x="204" y="292"/>
                  </a:lnTo>
                  <a:lnTo>
                    <a:pt x="198" y="292"/>
                  </a:lnTo>
                  <a:lnTo>
                    <a:pt x="192" y="294"/>
                  </a:lnTo>
                  <a:lnTo>
                    <a:pt x="188" y="298"/>
                  </a:lnTo>
                  <a:lnTo>
                    <a:pt x="184" y="306"/>
                  </a:lnTo>
                  <a:lnTo>
                    <a:pt x="191" y="311"/>
                  </a:lnTo>
                  <a:lnTo>
                    <a:pt x="196" y="318"/>
                  </a:lnTo>
                  <a:lnTo>
                    <a:pt x="197" y="322"/>
                  </a:lnTo>
                  <a:lnTo>
                    <a:pt x="196" y="326"/>
                  </a:lnTo>
                  <a:lnTo>
                    <a:pt x="191" y="326"/>
                  </a:lnTo>
                  <a:lnTo>
                    <a:pt x="184" y="327"/>
                  </a:lnTo>
                  <a:lnTo>
                    <a:pt x="176" y="326"/>
                  </a:lnTo>
                  <a:lnTo>
                    <a:pt x="168" y="325"/>
                  </a:lnTo>
                  <a:lnTo>
                    <a:pt x="157" y="322"/>
                  </a:lnTo>
                  <a:lnTo>
                    <a:pt x="145" y="318"/>
                  </a:lnTo>
                  <a:lnTo>
                    <a:pt x="133" y="315"/>
                  </a:lnTo>
                  <a:lnTo>
                    <a:pt x="122" y="311"/>
                  </a:lnTo>
                  <a:lnTo>
                    <a:pt x="111" y="308"/>
                  </a:lnTo>
                  <a:lnTo>
                    <a:pt x="102" y="306"/>
                  </a:lnTo>
                  <a:lnTo>
                    <a:pt x="94" y="302"/>
                  </a:lnTo>
                  <a:lnTo>
                    <a:pt x="89" y="301"/>
                  </a:lnTo>
                  <a:lnTo>
                    <a:pt x="77" y="299"/>
                  </a:lnTo>
                  <a:lnTo>
                    <a:pt x="67" y="298"/>
                  </a:lnTo>
                  <a:lnTo>
                    <a:pt x="56" y="295"/>
                  </a:lnTo>
                  <a:lnTo>
                    <a:pt x="45" y="295"/>
                  </a:lnTo>
                  <a:lnTo>
                    <a:pt x="34" y="295"/>
                  </a:lnTo>
                  <a:lnTo>
                    <a:pt x="23" y="296"/>
                  </a:lnTo>
                  <a:lnTo>
                    <a:pt x="13" y="299"/>
                  </a:lnTo>
                  <a:lnTo>
                    <a:pt x="4" y="303"/>
                  </a:lnTo>
                  <a:lnTo>
                    <a:pt x="0" y="284"/>
                  </a:lnTo>
                  <a:lnTo>
                    <a:pt x="0" y="265"/>
                  </a:lnTo>
                  <a:lnTo>
                    <a:pt x="3" y="247"/>
                  </a:lnTo>
                  <a:lnTo>
                    <a:pt x="10" y="230"/>
                  </a:lnTo>
                  <a:lnTo>
                    <a:pt x="15" y="213"/>
                  </a:lnTo>
                  <a:lnTo>
                    <a:pt x="26" y="197"/>
                  </a:lnTo>
                  <a:lnTo>
                    <a:pt x="37" y="182"/>
                  </a:lnTo>
                  <a:lnTo>
                    <a:pt x="52" y="170"/>
                  </a:lnTo>
                  <a:lnTo>
                    <a:pt x="66" y="157"/>
                  </a:lnTo>
                  <a:lnTo>
                    <a:pt x="81" y="149"/>
                  </a:lnTo>
                  <a:lnTo>
                    <a:pt x="97" y="143"/>
                  </a:lnTo>
                  <a:lnTo>
                    <a:pt x="114" y="139"/>
                  </a:lnTo>
                  <a:lnTo>
                    <a:pt x="131" y="137"/>
                  </a:lnTo>
                  <a:lnTo>
                    <a:pt x="149" y="140"/>
                  </a:lnTo>
                  <a:lnTo>
                    <a:pt x="167" y="146"/>
                  </a:lnTo>
                  <a:lnTo>
                    <a:pt x="184" y="155"/>
                  </a:lnTo>
                  <a:lnTo>
                    <a:pt x="191" y="146"/>
                  </a:lnTo>
                  <a:lnTo>
                    <a:pt x="197" y="139"/>
                  </a:lnTo>
                  <a:lnTo>
                    <a:pt x="203" y="132"/>
                  </a:lnTo>
                  <a:lnTo>
                    <a:pt x="211" y="124"/>
                  </a:lnTo>
                  <a:lnTo>
                    <a:pt x="214" y="116"/>
                  </a:lnTo>
                  <a:lnTo>
                    <a:pt x="220" y="109"/>
                  </a:lnTo>
                  <a:lnTo>
                    <a:pt x="224" y="101"/>
                  </a:lnTo>
                  <a:lnTo>
                    <a:pt x="230" y="94"/>
                  </a:lnTo>
                  <a:lnTo>
                    <a:pt x="234" y="86"/>
                  </a:lnTo>
                  <a:lnTo>
                    <a:pt x="236" y="77"/>
                  </a:lnTo>
                  <a:lnTo>
                    <a:pt x="239" y="69"/>
                  </a:lnTo>
                  <a:lnTo>
                    <a:pt x="244" y="61"/>
                  </a:lnTo>
                  <a:lnTo>
                    <a:pt x="246" y="53"/>
                  </a:lnTo>
                  <a:lnTo>
                    <a:pt x="249" y="44"/>
                  </a:lnTo>
                  <a:lnTo>
                    <a:pt x="251" y="36"/>
                  </a:lnTo>
                  <a:lnTo>
                    <a:pt x="254" y="28"/>
                  </a:lnTo>
                  <a:lnTo>
                    <a:pt x="247" y="30"/>
                  </a:lnTo>
                  <a:lnTo>
                    <a:pt x="243" y="30"/>
                  </a:lnTo>
                  <a:lnTo>
                    <a:pt x="239" y="29"/>
                  </a:lnTo>
                  <a:lnTo>
                    <a:pt x="238" y="24"/>
                  </a:lnTo>
                  <a:lnTo>
                    <a:pt x="237" y="19"/>
                  </a:lnTo>
                  <a:lnTo>
                    <a:pt x="239" y="13"/>
                  </a:lnTo>
                  <a:lnTo>
                    <a:pt x="242" y="8"/>
                  </a:lnTo>
                  <a:lnTo>
                    <a:pt x="247" y="5"/>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5" name="Freeform 15"/>
            <p:cNvSpPr>
              <a:spLocks/>
            </p:cNvSpPr>
            <p:nvPr/>
          </p:nvSpPr>
          <p:spPr bwMode="auto">
            <a:xfrm>
              <a:off x="4824" y="3360"/>
              <a:ext cx="5" cy="4"/>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w 20"/>
                <a:gd name="T13" fmla="*/ 0 h 16"/>
                <a:gd name="T14" fmla="*/ 0 w 20"/>
                <a:gd name="T15" fmla="*/ 0 h 16"/>
                <a:gd name="T16" fmla="*/ 0 w 20"/>
                <a:gd name="T17" fmla="*/ 0 h 16"/>
                <a:gd name="T18" fmla="*/ 0 w 20"/>
                <a:gd name="T19" fmla="*/ 0 h 16"/>
                <a:gd name="T20" fmla="*/ 0 w 20"/>
                <a:gd name="T21" fmla="*/ 0 h 16"/>
                <a:gd name="T22" fmla="*/ 0 w 20"/>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6">
                  <a:moveTo>
                    <a:pt x="20" y="3"/>
                  </a:moveTo>
                  <a:lnTo>
                    <a:pt x="16" y="0"/>
                  </a:lnTo>
                  <a:lnTo>
                    <a:pt x="10" y="0"/>
                  </a:lnTo>
                  <a:lnTo>
                    <a:pt x="5" y="1"/>
                  </a:lnTo>
                  <a:lnTo>
                    <a:pt x="0" y="1"/>
                  </a:lnTo>
                  <a:lnTo>
                    <a:pt x="2" y="9"/>
                  </a:lnTo>
                  <a:lnTo>
                    <a:pt x="4" y="16"/>
                  </a:lnTo>
                  <a:lnTo>
                    <a:pt x="9" y="14"/>
                  </a:lnTo>
                  <a:lnTo>
                    <a:pt x="13" y="10"/>
                  </a:lnTo>
                  <a:lnTo>
                    <a:pt x="17" y="7"/>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6" name="Freeform 16"/>
            <p:cNvSpPr>
              <a:spLocks/>
            </p:cNvSpPr>
            <p:nvPr/>
          </p:nvSpPr>
          <p:spPr bwMode="auto">
            <a:xfrm>
              <a:off x="4339" y="3298"/>
              <a:ext cx="239" cy="199"/>
            </a:xfrm>
            <a:custGeom>
              <a:avLst/>
              <a:gdLst>
                <a:gd name="T0" fmla="*/ 1 w 954"/>
                <a:gd name="T1" fmla="*/ 0 h 793"/>
                <a:gd name="T2" fmla="*/ 1 w 954"/>
                <a:gd name="T3" fmla="*/ 0 h 793"/>
                <a:gd name="T4" fmla="*/ 1 w 954"/>
                <a:gd name="T5" fmla="*/ 0 h 793"/>
                <a:gd name="T6" fmla="*/ 1 w 954"/>
                <a:gd name="T7" fmla="*/ 0 h 793"/>
                <a:gd name="T8" fmla="*/ 1 w 954"/>
                <a:gd name="T9" fmla="*/ 0 h 793"/>
                <a:gd name="T10" fmla="*/ 1 w 954"/>
                <a:gd name="T11" fmla="*/ 0 h 793"/>
                <a:gd name="T12" fmla="*/ 1 w 954"/>
                <a:gd name="T13" fmla="*/ 0 h 793"/>
                <a:gd name="T14" fmla="*/ 1 w 954"/>
                <a:gd name="T15" fmla="*/ 0 h 793"/>
                <a:gd name="T16" fmla="*/ 1 w 954"/>
                <a:gd name="T17" fmla="*/ 0 h 793"/>
                <a:gd name="T18" fmla="*/ 1 w 954"/>
                <a:gd name="T19" fmla="*/ 0 h 793"/>
                <a:gd name="T20" fmla="*/ 1 w 954"/>
                <a:gd name="T21" fmla="*/ 0 h 793"/>
                <a:gd name="T22" fmla="*/ 1 w 954"/>
                <a:gd name="T23" fmla="*/ 0 h 793"/>
                <a:gd name="T24" fmla="*/ 1 w 954"/>
                <a:gd name="T25" fmla="*/ 0 h 793"/>
                <a:gd name="T26" fmla="*/ 0 w 954"/>
                <a:gd name="T27" fmla="*/ 0 h 793"/>
                <a:gd name="T28" fmla="*/ 0 w 954"/>
                <a:gd name="T29" fmla="*/ 1 h 793"/>
                <a:gd name="T30" fmla="*/ 0 w 954"/>
                <a:gd name="T31" fmla="*/ 1 h 793"/>
                <a:gd name="T32" fmla="*/ 0 w 954"/>
                <a:gd name="T33" fmla="*/ 1 h 793"/>
                <a:gd name="T34" fmla="*/ 0 w 954"/>
                <a:gd name="T35" fmla="*/ 1 h 793"/>
                <a:gd name="T36" fmla="*/ 0 w 954"/>
                <a:gd name="T37" fmla="*/ 1 h 793"/>
                <a:gd name="T38" fmla="*/ 0 w 954"/>
                <a:gd name="T39" fmla="*/ 1 h 793"/>
                <a:gd name="T40" fmla="*/ 0 w 954"/>
                <a:gd name="T41" fmla="*/ 1 h 793"/>
                <a:gd name="T42" fmla="*/ 0 w 954"/>
                <a:gd name="T43" fmla="*/ 1 h 793"/>
                <a:gd name="T44" fmla="*/ 0 w 954"/>
                <a:gd name="T45" fmla="*/ 1 h 793"/>
                <a:gd name="T46" fmla="*/ 0 w 954"/>
                <a:gd name="T47" fmla="*/ 1 h 793"/>
                <a:gd name="T48" fmla="*/ 0 w 954"/>
                <a:gd name="T49" fmla="*/ 1 h 793"/>
                <a:gd name="T50" fmla="*/ 0 w 954"/>
                <a:gd name="T51" fmla="*/ 1 h 793"/>
                <a:gd name="T52" fmla="*/ 0 w 954"/>
                <a:gd name="T53" fmla="*/ 1 h 793"/>
                <a:gd name="T54" fmla="*/ 0 w 954"/>
                <a:gd name="T55" fmla="*/ 1 h 793"/>
                <a:gd name="T56" fmla="*/ 0 w 954"/>
                <a:gd name="T57" fmla="*/ 1 h 793"/>
                <a:gd name="T58" fmla="*/ 0 w 954"/>
                <a:gd name="T59" fmla="*/ 1 h 793"/>
                <a:gd name="T60" fmla="*/ 0 w 954"/>
                <a:gd name="T61" fmla="*/ 1 h 793"/>
                <a:gd name="T62" fmla="*/ 0 w 954"/>
                <a:gd name="T63" fmla="*/ 1 h 793"/>
                <a:gd name="T64" fmla="*/ 0 w 954"/>
                <a:gd name="T65" fmla="*/ 1 h 793"/>
                <a:gd name="T66" fmla="*/ 0 w 954"/>
                <a:gd name="T67" fmla="*/ 1 h 793"/>
                <a:gd name="T68" fmla="*/ 0 w 954"/>
                <a:gd name="T69" fmla="*/ 1 h 793"/>
                <a:gd name="T70" fmla="*/ 0 w 954"/>
                <a:gd name="T71" fmla="*/ 1 h 793"/>
                <a:gd name="T72" fmla="*/ 0 w 954"/>
                <a:gd name="T73" fmla="*/ 1 h 793"/>
                <a:gd name="T74" fmla="*/ 0 w 954"/>
                <a:gd name="T75" fmla="*/ 1 h 793"/>
                <a:gd name="T76" fmla="*/ 0 w 954"/>
                <a:gd name="T77" fmla="*/ 1 h 793"/>
                <a:gd name="T78" fmla="*/ 0 w 954"/>
                <a:gd name="T79" fmla="*/ 0 h 793"/>
                <a:gd name="T80" fmla="*/ 0 w 954"/>
                <a:gd name="T81" fmla="*/ 0 h 793"/>
                <a:gd name="T82" fmla="*/ 1 w 954"/>
                <a:gd name="T83" fmla="*/ 0 h 793"/>
                <a:gd name="T84" fmla="*/ 1 w 954"/>
                <a:gd name="T85" fmla="*/ 0 h 793"/>
                <a:gd name="T86" fmla="*/ 1 w 954"/>
                <a:gd name="T87" fmla="*/ 0 h 793"/>
                <a:gd name="T88" fmla="*/ 1 w 954"/>
                <a:gd name="T89" fmla="*/ 0 h 793"/>
                <a:gd name="T90" fmla="*/ 1 w 954"/>
                <a:gd name="T91" fmla="*/ 0 h 793"/>
                <a:gd name="T92" fmla="*/ 1 w 954"/>
                <a:gd name="T93" fmla="*/ 0 h 793"/>
                <a:gd name="T94" fmla="*/ 1 w 954"/>
                <a:gd name="T95" fmla="*/ 0 h 793"/>
                <a:gd name="T96" fmla="*/ 1 w 954"/>
                <a:gd name="T97" fmla="*/ 0 h 793"/>
                <a:gd name="T98" fmla="*/ 1 w 954"/>
                <a:gd name="T99" fmla="*/ 0 h 793"/>
                <a:gd name="T100" fmla="*/ 1 w 954"/>
                <a:gd name="T101" fmla="*/ 0 h 7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4" h="793">
                  <a:moveTo>
                    <a:pt x="881" y="0"/>
                  </a:moveTo>
                  <a:lnTo>
                    <a:pt x="887" y="1"/>
                  </a:lnTo>
                  <a:lnTo>
                    <a:pt x="895" y="3"/>
                  </a:lnTo>
                  <a:lnTo>
                    <a:pt x="901" y="3"/>
                  </a:lnTo>
                  <a:lnTo>
                    <a:pt x="909" y="3"/>
                  </a:lnTo>
                  <a:lnTo>
                    <a:pt x="918" y="1"/>
                  </a:lnTo>
                  <a:lnTo>
                    <a:pt x="924" y="1"/>
                  </a:lnTo>
                  <a:lnTo>
                    <a:pt x="930" y="1"/>
                  </a:lnTo>
                  <a:lnTo>
                    <a:pt x="938" y="4"/>
                  </a:lnTo>
                  <a:lnTo>
                    <a:pt x="943" y="6"/>
                  </a:lnTo>
                  <a:lnTo>
                    <a:pt x="947" y="11"/>
                  </a:lnTo>
                  <a:lnTo>
                    <a:pt x="951" y="15"/>
                  </a:lnTo>
                  <a:lnTo>
                    <a:pt x="954" y="23"/>
                  </a:lnTo>
                  <a:lnTo>
                    <a:pt x="931" y="23"/>
                  </a:lnTo>
                  <a:lnTo>
                    <a:pt x="909" y="26"/>
                  </a:lnTo>
                  <a:lnTo>
                    <a:pt x="888" y="27"/>
                  </a:lnTo>
                  <a:lnTo>
                    <a:pt x="868" y="30"/>
                  </a:lnTo>
                  <a:lnTo>
                    <a:pt x="846" y="34"/>
                  </a:lnTo>
                  <a:lnTo>
                    <a:pt x="827" y="38"/>
                  </a:lnTo>
                  <a:lnTo>
                    <a:pt x="806" y="43"/>
                  </a:lnTo>
                  <a:lnTo>
                    <a:pt x="788" y="48"/>
                  </a:lnTo>
                  <a:lnTo>
                    <a:pt x="768" y="54"/>
                  </a:lnTo>
                  <a:lnTo>
                    <a:pt x="750" y="61"/>
                  </a:lnTo>
                  <a:lnTo>
                    <a:pt x="731" y="70"/>
                  </a:lnTo>
                  <a:lnTo>
                    <a:pt x="714" y="79"/>
                  </a:lnTo>
                  <a:lnTo>
                    <a:pt x="696" y="89"/>
                  </a:lnTo>
                  <a:lnTo>
                    <a:pt x="680" y="100"/>
                  </a:lnTo>
                  <a:lnTo>
                    <a:pt x="663" y="112"/>
                  </a:lnTo>
                  <a:lnTo>
                    <a:pt x="648" y="127"/>
                  </a:lnTo>
                  <a:lnTo>
                    <a:pt x="628" y="128"/>
                  </a:lnTo>
                  <a:lnTo>
                    <a:pt x="613" y="132"/>
                  </a:lnTo>
                  <a:lnTo>
                    <a:pt x="598" y="139"/>
                  </a:lnTo>
                  <a:lnTo>
                    <a:pt x="586" y="149"/>
                  </a:lnTo>
                  <a:lnTo>
                    <a:pt x="572" y="160"/>
                  </a:lnTo>
                  <a:lnTo>
                    <a:pt x="560" y="171"/>
                  </a:lnTo>
                  <a:lnTo>
                    <a:pt x="550" y="184"/>
                  </a:lnTo>
                  <a:lnTo>
                    <a:pt x="540" y="198"/>
                  </a:lnTo>
                  <a:lnTo>
                    <a:pt x="528" y="209"/>
                  </a:lnTo>
                  <a:lnTo>
                    <a:pt x="517" y="221"/>
                  </a:lnTo>
                  <a:lnTo>
                    <a:pt x="504" y="230"/>
                  </a:lnTo>
                  <a:lnTo>
                    <a:pt x="493" y="239"/>
                  </a:lnTo>
                  <a:lnTo>
                    <a:pt x="479" y="244"/>
                  </a:lnTo>
                  <a:lnTo>
                    <a:pt x="464" y="246"/>
                  </a:lnTo>
                  <a:lnTo>
                    <a:pt x="447" y="245"/>
                  </a:lnTo>
                  <a:lnTo>
                    <a:pt x="429" y="241"/>
                  </a:lnTo>
                  <a:lnTo>
                    <a:pt x="416" y="241"/>
                  </a:lnTo>
                  <a:lnTo>
                    <a:pt x="403" y="244"/>
                  </a:lnTo>
                  <a:lnTo>
                    <a:pt x="390" y="246"/>
                  </a:lnTo>
                  <a:lnTo>
                    <a:pt x="378" y="252"/>
                  </a:lnTo>
                  <a:lnTo>
                    <a:pt x="365" y="256"/>
                  </a:lnTo>
                  <a:lnTo>
                    <a:pt x="353" y="264"/>
                  </a:lnTo>
                  <a:lnTo>
                    <a:pt x="342" y="271"/>
                  </a:lnTo>
                  <a:lnTo>
                    <a:pt x="332" y="280"/>
                  </a:lnTo>
                  <a:lnTo>
                    <a:pt x="320" y="289"/>
                  </a:lnTo>
                  <a:lnTo>
                    <a:pt x="310" y="299"/>
                  </a:lnTo>
                  <a:lnTo>
                    <a:pt x="301" y="309"/>
                  </a:lnTo>
                  <a:lnTo>
                    <a:pt x="295" y="320"/>
                  </a:lnTo>
                  <a:lnTo>
                    <a:pt x="287" y="330"/>
                  </a:lnTo>
                  <a:lnTo>
                    <a:pt x="282" y="341"/>
                  </a:lnTo>
                  <a:lnTo>
                    <a:pt x="277" y="353"/>
                  </a:lnTo>
                  <a:lnTo>
                    <a:pt x="274" y="364"/>
                  </a:lnTo>
                  <a:lnTo>
                    <a:pt x="262" y="369"/>
                  </a:lnTo>
                  <a:lnTo>
                    <a:pt x="249" y="376"/>
                  </a:lnTo>
                  <a:lnTo>
                    <a:pt x="235" y="381"/>
                  </a:lnTo>
                  <a:lnTo>
                    <a:pt x="223" y="392"/>
                  </a:lnTo>
                  <a:lnTo>
                    <a:pt x="209" y="400"/>
                  </a:lnTo>
                  <a:lnTo>
                    <a:pt x="196" y="410"/>
                  </a:lnTo>
                  <a:lnTo>
                    <a:pt x="184" y="421"/>
                  </a:lnTo>
                  <a:lnTo>
                    <a:pt x="172" y="434"/>
                  </a:lnTo>
                  <a:lnTo>
                    <a:pt x="160" y="446"/>
                  </a:lnTo>
                  <a:lnTo>
                    <a:pt x="149" y="458"/>
                  </a:lnTo>
                  <a:lnTo>
                    <a:pt x="138" y="471"/>
                  </a:lnTo>
                  <a:lnTo>
                    <a:pt x="130" y="483"/>
                  </a:lnTo>
                  <a:lnTo>
                    <a:pt x="122" y="496"/>
                  </a:lnTo>
                  <a:lnTo>
                    <a:pt x="116" y="511"/>
                  </a:lnTo>
                  <a:lnTo>
                    <a:pt x="110" y="525"/>
                  </a:lnTo>
                  <a:lnTo>
                    <a:pt x="108" y="540"/>
                  </a:lnTo>
                  <a:lnTo>
                    <a:pt x="110" y="548"/>
                  </a:lnTo>
                  <a:lnTo>
                    <a:pt x="112" y="557"/>
                  </a:lnTo>
                  <a:lnTo>
                    <a:pt x="112" y="566"/>
                  </a:lnTo>
                  <a:lnTo>
                    <a:pt x="114" y="576"/>
                  </a:lnTo>
                  <a:lnTo>
                    <a:pt x="111" y="587"/>
                  </a:lnTo>
                  <a:lnTo>
                    <a:pt x="110" y="597"/>
                  </a:lnTo>
                  <a:lnTo>
                    <a:pt x="108" y="607"/>
                  </a:lnTo>
                  <a:lnTo>
                    <a:pt x="106" y="619"/>
                  </a:lnTo>
                  <a:lnTo>
                    <a:pt x="103" y="628"/>
                  </a:lnTo>
                  <a:lnTo>
                    <a:pt x="101" y="640"/>
                  </a:lnTo>
                  <a:lnTo>
                    <a:pt x="99" y="649"/>
                  </a:lnTo>
                  <a:lnTo>
                    <a:pt x="99" y="660"/>
                  </a:lnTo>
                  <a:lnTo>
                    <a:pt x="98" y="671"/>
                  </a:lnTo>
                  <a:lnTo>
                    <a:pt x="99" y="681"/>
                  </a:lnTo>
                  <a:lnTo>
                    <a:pt x="101" y="691"/>
                  </a:lnTo>
                  <a:lnTo>
                    <a:pt x="106" y="703"/>
                  </a:lnTo>
                  <a:lnTo>
                    <a:pt x="103" y="714"/>
                  </a:lnTo>
                  <a:lnTo>
                    <a:pt x="100" y="724"/>
                  </a:lnTo>
                  <a:lnTo>
                    <a:pt x="93" y="734"/>
                  </a:lnTo>
                  <a:lnTo>
                    <a:pt x="87" y="744"/>
                  </a:lnTo>
                  <a:lnTo>
                    <a:pt x="78" y="752"/>
                  </a:lnTo>
                  <a:lnTo>
                    <a:pt x="70" y="761"/>
                  </a:lnTo>
                  <a:lnTo>
                    <a:pt x="60" y="769"/>
                  </a:lnTo>
                  <a:lnTo>
                    <a:pt x="50" y="777"/>
                  </a:lnTo>
                  <a:lnTo>
                    <a:pt x="44" y="782"/>
                  </a:lnTo>
                  <a:lnTo>
                    <a:pt x="37" y="785"/>
                  </a:lnTo>
                  <a:lnTo>
                    <a:pt x="31" y="790"/>
                  </a:lnTo>
                  <a:lnTo>
                    <a:pt x="26" y="793"/>
                  </a:lnTo>
                  <a:lnTo>
                    <a:pt x="26" y="790"/>
                  </a:lnTo>
                  <a:lnTo>
                    <a:pt x="29" y="786"/>
                  </a:lnTo>
                  <a:lnTo>
                    <a:pt x="30" y="782"/>
                  </a:lnTo>
                  <a:lnTo>
                    <a:pt x="29" y="777"/>
                  </a:lnTo>
                  <a:lnTo>
                    <a:pt x="22" y="775"/>
                  </a:lnTo>
                  <a:lnTo>
                    <a:pt x="17" y="771"/>
                  </a:lnTo>
                  <a:lnTo>
                    <a:pt x="14" y="768"/>
                  </a:lnTo>
                  <a:lnTo>
                    <a:pt x="14" y="762"/>
                  </a:lnTo>
                  <a:lnTo>
                    <a:pt x="14" y="757"/>
                  </a:lnTo>
                  <a:lnTo>
                    <a:pt x="16" y="750"/>
                  </a:lnTo>
                  <a:lnTo>
                    <a:pt x="19" y="743"/>
                  </a:lnTo>
                  <a:lnTo>
                    <a:pt x="24" y="736"/>
                  </a:lnTo>
                  <a:lnTo>
                    <a:pt x="26" y="728"/>
                  </a:lnTo>
                  <a:lnTo>
                    <a:pt x="30" y="721"/>
                  </a:lnTo>
                  <a:lnTo>
                    <a:pt x="33" y="713"/>
                  </a:lnTo>
                  <a:lnTo>
                    <a:pt x="37" y="706"/>
                  </a:lnTo>
                  <a:lnTo>
                    <a:pt x="38" y="699"/>
                  </a:lnTo>
                  <a:lnTo>
                    <a:pt x="39" y="693"/>
                  </a:lnTo>
                  <a:lnTo>
                    <a:pt x="38" y="688"/>
                  </a:lnTo>
                  <a:lnTo>
                    <a:pt x="37" y="684"/>
                  </a:lnTo>
                  <a:lnTo>
                    <a:pt x="30" y="689"/>
                  </a:lnTo>
                  <a:lnTo>
                    <a:pt x="25" y="695"/>
                  </a:lnTo>
                  <a:lnTo>
                    <a:pt x="22" y="701"/>
                  </a:lnTo>
                  <a:lnTo>
                    <a:pt x="18" y="707"/>
                  </a:lnTo>
                  <a:lnTo>
                    <a:pt x="14" y="714"/>
                  </a:lnTo>
                  <a:lnTo>
                    <a:pt x="10" y="721"/>
                  </a:lnTo>
                  <a:lnTo>
                    <a:pt x="5" y="727"/>
                  </a:lnTo>
                  <a:lnTo>
                    <a:pt x="0" y="735"/>
                  </a:lnTo>
                  <a:lnTo>
                    <a:pt x="0" y="719"/>
                  </a:lnTo>
                  <a:lnTo>
                    <a:pt x="3" y="704"/>
                  </a:lnTo>
                  <a:lnTo>
                    <a:pt x="8" y="690"/>
                  </a:lnTo>
                  <a:lnTo>
                    <a:pt x="15" y="677"/>
                  </a:lnTo>
                  <a:lnTo>
                    <a:pt x="22" y="664"/>
                  </a:lnTo>
                  <a:lnTo>
                    <a:pt x="30" y="651"/>
                  </a:lnTo>
                  <a:lnTo>
                    <a:pt x="38" y="638"/>
                  </a:lnTo>
                  <a:lnTo>
                    <a:pt x="47" y="626"/>
                  </a:lnTo>
                  <a:lnTo>
                    <a:pt x="53" y="612"/>
                  </a:lnTo>
                  <a:lnTo>
                    <a:pt x="60" y="598"/>
                  </a:lnTo>
                  <a:lnTo>
                    <a:pt x="65" y="586"/>
                  </a:lnTo>
                  <a:lnTo>
                    <a:pt x="70" y="572"/>
                  </a:lnTo>
                  <a:lnTo>
                    <a:pt x="72" y="557"/>
                  </a:lnTo>
                  <a:lnTo>
                    <a:pt x="72" y="542"/>
                  </a:lnTo>
                  <a:lnTo>
                    <a:pt x="70" y="526"/>
                  </a:lnTo>
                  <a:lnTo>
                    <a:pt x="65" y="510"/>
                  </a:lnTo>
                  <a:lnTo>
                    <a:pt x="73" y="485"/>
                  </a:lnTo>
                  <a:lnTo>
                    <a:pt x="85" y="463"/>
                  </a:lnTo>
                  <a:lnTo>
                    <a:pt x="98" y="443"/>
                  </a:lnTo>
                  <a:lnTo>
                    <a:pt x="115" y="426"/>
                  </a:lnTo>
                  <a:lnTo>
                    <a:pt x="130" y="411"/>
                  </a:lnTo>
                  <a:lnTo>
                    <a:pt x="149" y="397"/>
                  </a:lnTo>
                  <a:lnTo>
                    <a:pt x="168" y="385"/>
                  </a:lnTo>
                  <a:lnTo>
                    <a:pt x="188" y="372"/>
                  </a:lnTo>
                  <a:lnTo>
                    <a:pt x="208" y="359"/>
                  </a:lnTo>
                  <a:lnTo>
                    <a:pt x="228" y="347"/>
                  </a:lnTo>
                  <a:lnTo>
                    <a:pt x="248" y="333"/>
                  </a:lnTo>
                  <a:lnTo>
                    <a:pt x="269" y="319"/>
                  </a:lnTo>
                  <a:lnTo>
                    <a:pt x="286" y="302"/>
                  </a:lnTo>
                  <a:lnTo>
                    <a:pt x="304" y="285"/>
                  </a:lnTo>
                  <a:lnTo>
                    <a:pt x="319" y="264"/>
                  </a:lnTo>
                  <a:lnTo>
                    <a:pt x="334" y="241"/>
                  </a:lnTo>
                  <a:lnTo>
                    <a:pt x="350" y="230"/>
                  </a:lnTo>
                  <a:lnTo>
                    <a:pt x="367" y="221"/>
                  </a:lnTo>
                  <a:lnTo>
                    <a:pt x="385" y="211"/>
                  </a:lnTo>
                  <a:lnTo>
                    <a:pt x="402" y="206"/>
                  </a:lnTo>
                  <a:lnTo>
                    <a:pt x="419" y="198"/>
                  </a:lnTo>
                  <a:lnTo>
                    <a:pt x="436" y="192"/>
                  </a:lnTo>
                  <a:lnTo>
                    <a:pt x="455" y="186"/>
                  </a:lnTo>
                  <a:lnTo>
                    <a:pt x="472" y="182"/>
                  </a:lnTo>
                  <a:lnTo>
                    <a:pt x="489" y="175"/>
                  </a:lnTo>
                  <a:lnTo>
                    <a:pt x="505" y="168"/>
                  </a:lnTo>
                  <a:lnTo>
                    <a:pt x="522" y="161"/>
                  </a:lnTo>
                  <a:lnTo>
                    <a:pt x="540" y="154"/>
                  </a:lnTo>
                  <a:lnTo>
                    <a:pt x="556" y="144"/>
                  </a:lnTo>
                  <a:lnTo>
                    <a:pt x="572" y="135"/>
                  </a:lnTo>
                  <a:lnTo>
                    <a:pt x="588" y="123"/>
                  </a:lnTo>
                  <a:lnTo>
                    <a:pt x="603" y="112"/>
                  </a:lnTo>
                  <a:lnTo>
                    <a:pt x="611" y="110"/>
                  </a:lnTo>
                  <a:lnTo>
                    <a:pt x="618" y="109"/>
                  </a:lnTo>
                  <a:lnTo>
                    <a:pt x="625" y="107"/>
                  </a:lnTo>
                  <a:lnTo>
                    <a:pt x="633" y="107"/>
                  </a:lnTo>
                  <a:lnTo>
                    <a:pt x="638" y="105"/>
                  </a:lnTo>
                  <a:lnTo>
                    <a:pt x="646" y="102"/>
                  </a:lnTo>
                  <a:lnTo>
                    <a:pt x="653" y="100"/>
                  </a:lnTo>
                  <a:lnTo>
                    <a:pt x="663" y="99"/>
                  </a:lnTo>
                  <a:lnTo>
                    <a:pt x="665" y="82"/>
                  </a:lnTo>
                  <a:lnTo>
                    <a:pt x="671" y="67"/>
                  </a:lnTo>
                  <a:lnTo>
                    <a:pt x="680" y="53"/>
                  </a:lnTo>
                  <a:lnTo>
                    <a:pt x="690" y="44"/>
                  </a:lnTo>
                  <a:lnTo>
                    <a:pt x="702" y="36"/>
                  </a:lnTo>
                  <a:lnTo>
                    <a:pt x="715" y="29"/>
                  </a:lnTo>
                  <a:lnTo>
                    <a:pt x="731" y="24"/>
                  </a:lnTo>
                  <a:lnTo>
                    <a:pt x="750" y="21"/>
                  </a:lnTo>
                  <a:lnTo>
                    <a:pt x="766" y="18"/>
                  </a:lnTo>
                  <a:lnTo>
                    <a:pt x="783" y="15"/>
                  </a:lnTo>
                  <a:lnTo>
                    <a:pt x="802" y="13"/>
                  </a:lnTo>
                  <a:lnTo>
                    <a:pt x="819" y="12"/>
                  </a:lnTo>
                  <a:lnTo>
                    <a:pt x="835" y="9"/>
                  </a:lnTo>
                  <a:lnTo>
                    <a:pt x="851" y="7"/>
                  </a:lnTo>
                  <a:lnTo>
                    <a:pt x="866" y="3"/>
                  </a:lnTo>
                  <a:lnTo>
                    <a:pt x="881" y="0"/>
                  </a:lnTo>
                  <a:close/>
                </a:path>
              </a:pathLst>
            </a:custGeom>
            <a:solidFill>
              <a:srgbClr val="FFF7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7" name="Freeform 17"/>
            <p:cNvSpPr>
              <a:spLocks/>
            </p:cNvSpPr>
            <p:nvPr/>
          </p:nvSpPr>
          <p:spPr bwMode="auto">
            <a:xfrm>
              <a:off x="4835" y="3299"/>
              <a:ext cx="21" cy="30"/>
            </a:xfrm>
            <a:custGeom>
              <a:avLst/>
              <a:gdLst>
                <a:gd name="T0" fmla="*/ 0 w 84"/>
                <a:gd name="T1" fmla="*/ 0 h 118"/>
                <a:gd name="T2" fmla="*/ 0 w 84"/>
                <a:gd name="T3" fmla="*/ 0 h 118"/>
                <a:gd name="T4" fmla="*/ 0 w 84"/>
                <a:gd name="T5" fmla="*/ 0 h 118"/>
                <a:gd name="T6" fmla="*/ 0 w 84"/>
                <a:gd name="T7" fmla="*/ 0 h 118"/>
                <a:gd name="T8" fmla="*/ 0 w 84"/>
                <a:gd name="T9" fmla="*/ 0 h 118"/>
                <a:gd name="T10" fmla="*/ 0 w 84"/>
                <a:gd name="T11" fmla="*/ 0 h 118"/>
                <a:gd name="T12" fmla="*/ 0 w 84"/>
                <a:gd name="T13" fmla="*/ 0 h 118"/>
                <a:gd name="T14" fmla="*/ 0 w 84"/>
                <a:gd name="T15" fmla="*/ 0 h 118"/>
                <a:gd name="T16" fmla="*/ 0 w 84"/>
                <a:gd name="T17" fmla="*/ 0 h 118"/>
                <a:gd name="T18" fmla="*/ 0 w 84"/>
                <a:gd name="T19" fmla="*/ 0 h 118"/>
                <a:gd name="T20" fmla="*/ 0 w 84"/>
                <a:gd name="T21" fmla="*/ 0 h 118"/>
                <a:gd name="T22" fmla="*/ 0 w 84"/>
                <a:gd name="T23" fmla="*/ 0 h 118"/>
                <a:gd name="T24" fmla="*/ 0 w 84"/>
                <a:gd name="T25" fmla="*/ 0 h 118"/>
                <a:gd name="T26" fmla="*/ 0 w 84"/>
                <a:gd name="T27" fmla="*/ 0 h 118"/>
                <a:gd name="T28" fmla="*/ 0 w 84"/>
                <a:gd name="T29" fmla="*/ 0 h 118"/>
                <a:gd name="T30" fmla="*/ 0 w 84"/>
                <a:gd name="T31" fmla="*/ 0 h 118"/>
                <a:gd name="T32" fmla="*/ 0 w 84"/>
                <a:gd name="T33" fmla="*/ 0 h 118"/>
                <a:gd name="T34" fmla="*/ 0 w 84"/>
                <a:gd name="T35" fmla="*/ 0 h 118"/>
                <a:gd name="T36" fmla="*/ 0 w 84"/>
                <a:gd name="T37" fmla="*/ 0 h 118"/>
                <a:gd name="T38" fmla="*/ 0 w 84"/>
                <a:gd name="T39" fmla="*/ 0 h 118"/>
                <a:gd name="T40" fmla="*/ 0 w 84"/>
                <a:gd name="T41" fmla="*/ 0 h 118"/>
                <a:gd name="T42" fmla="*/ 0 w 84"/>
                <a:gd name="T43" fmla="*/ 0 h 118"/>
                <a:gd name="T44" fmla="*/ 0 w 84"/>
                <a:gd name="T45" fmla="*/ 0 h 118"/>
                <a:gd name="T46" fmla="*/ 0 w 84"/>
                <a:gd name="T47" fmla="*/ 0 h 118"/>
                <a:gd name="T48" fmla="*/ 0 w 84"/>
                <a:gd name="T49" fmla="*/ 0 h 118"/>
                <a:gd name="T50" fmla="*/ 0 w 84"/>
                <a:gd name="T51" fmla="*/ 0 h 118"/>
                <a:gd name="T52" fmla="*/ 0 w 84"/>
                <a:gd name="T53" fmla="*/ 0 h 118"/>
                <a:gd name="T54" fmla="*/ 0 w 84"/>
                <a:gd name="T55" fmla="*/ 0 h 118"/>
                <a:gd name="T56" fmla="*/ 0 w 84"/>
                <a:gd name="T57" fmla="*/ 0 h 118"/>
                <a:gd name="T58" fmla="*/ 0 w 84"/>
                <a:gd name="T59" fmla="*/ 0 h 118"/>
                <a:gd name="T60" fmla="*/ 0 w 84"/>
                <a:gd name="T61" fmla="*/ 0 h 118"/>
                <a:gd name="T62" fmla="*/ 0 w 84"/>
                <a:gd name="T63" fmla="*/ 0 h 118"/>
                <a:gd name="T64" fmla="*/ 0 w 84"/>
                <a:gd name="T65" fmla="*/ 0 h 118"/>
                <a:gd name="T66" fmla="*/ 0 w 84"/>
                <a:gd name="T67" fmla="*/ 0 h 118"/>
                <a:gd name="T68" fmla="*/ 0 w 84"/>
                <a:gd name="T69" fmla="*/ 0 h 118"/>
                <a:gd name="T70" fmla="*/ 0 w 84"/>
                <a:gd name="T71" fmla="*/ 0 h 118"/>
                <a:gd name="T72" fmla="*/ 0 w 84"/>
                <a:gd name="T73" fmla="*/ 0 h 118"/>
                <a:gd name="T74" fmla="*/ 0 w 84"/>
                <a:gd name="T75" fmla="*/ 0 h 118"/>
                <a:gd name="T76" fmla="*/ 0 w 84"/>
                <a:gd name="T77" fmla="*/ 0 h 118"/>
                <a:gd name="T78" fmla="*/ 0 w 84"/>
                <a:gd name="T79" fmla="*/ 0 h 1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4" h="118">
                  <a:moveTo>
                    <a:pt x="67" y="0"/>
                  </a:moveTo>
                  <a:lnTo>
                    <a:pt x="74" y="2"/>
                  </a:lnTo>
                  <a:lnTo>
                    <a:pt x="78" y="5"/>
                  </a:lnTo>
                  <a:lnTo>
                    <a:pt x="82" y="10"/>
                  </a:lnTo>
                  <a:lnTo>
                    <a:pt x="84" y="15"/>
                  </a:lnTo>
                  <a:lnTo>
                    <a:pt x="84" y="20"/>
                  </a:lnTo>
                  <a:lnTo>
                    <a:pt x="84" y="26"/>
                  </a:lnTo>
                  <a:lnTo>
                    <a:pt x="82" y="33"/>
                  </a:lnTo>
                  <a:lnTo>
                    <a:pt x="79" y="40"/>
                  </a:lnTo>
                  <a:lnTo>
                    <a:pt x="71" y="50"/>
                  </a:lnTo>
                  <a:lnTo>
                    <a:pt x="63" y="62"/>
                  </a:lnTo>
                  <a:lnTo>
                    <a:pt x="58" y="67"/>
                  </a:lnTo>
                  <a:lnTo>
                    <a:pt x="53" y="73"/>
                  </a:lnTo>
                  <a:lnTo>
                    <a:pt x="47" y="79"/>
                  </a:lnTo>
                  <a:lnTo>
                    <a:pt x="43" y="85"/>
                  </a:lnTo>
                  <a:lnTo>
                    <a:pt x="36" y="89"/>
                  </a:lnTo>
                  <a:lnTo>
                    <a:pt x="31" y="94"/>
                  </a:lnTo>
                  <a:lnTo>
                    <a:pt x="24" y="100"/>
                  </a:lnTo>
                  <a:lnTo>
                    <a:pt x="21" y="104"/>
                  </a:lnTo>
                  <a:lnTo>
                    <a:pt x="10" y="112"/>
                  </a:lnTo>
                  <a:lnTo>
                    <a:pt x="1" y="118"/>
                  </a:lnTo>
                  <a:lnTo>
                    <a:pt x="0" y="110"/>
                  </a:lnTo>
                  <a:lnTo>
                    <a:pt x="2" y="103"/>
                  </a:lnTo>
                  <a:lnTo>
                    <a:pt x="5" y="98"/>
                  </a:lnTo>
                  <a:lnTo>
                    <a:pt x="10" y="95"/>
                  </a:lnTo>
                  <a:lnTo>
                    <a:pt x="17" y="90"/>
                  </a:lnTo>
                  <a:lnTo>
                    <a:pt x="28" y="85"/>
                  </a:lnTo>
                  <a:lnTo>
                    <a:pt x="29" y="77"/>
                  </a:lnTo>
                  <a:lnTo>
                    <a:pt x="31" y="70"/>
                  </a:lnTo>
                  <a:lnTo>
                    <a:pt x="33" y="65"/>
                  </a:lnTo>
                  <a:lnTo>
                    <a:pt x="35" y="59"/>
                  </a:lnTo>
                  <a:lnTo>
                    <a:pt x="39" y="50"/>
                  </a:lnTo>
                  <a:lnTo>
                    <a:pt x="45" y="42"/>
                  </a:lnTo>
                  <a:lnTo>
                    <a:pt x="48" y="33"/>
                  </a:lnTo>
                  <a:lnTo>
                    <a:pt x="54" y="23"/>
                  </a:lnTo>
                  <a:lnTo>
                    <a:pt x="56" y="18"/>
                  </a:lnTo>
                  <a:lnTo>
                    <a:pt x="60" y="12"/>
                  </a:lnTo>
                  <a:lnTo>
                    <a:pt x="63" y="7"/>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8" name="Freeform 18"/>
            <p:cNvSpPr>
              <a:spLocks/>
            </p:cNvSpPr>
            <p:nvPr/>
          </p:nvSpPr>
          <p:spPr bwMode="auto">
            <a:xfrm>
              <a:off x="4844" y="3303"/>
              <a:ext cx="24" cy="30"/>
            </a:xfrm>
            <a:custGeom>
              <a:avLst/>
              <a:gdLst>
                <a:gd name="T0" fmla="*/ 0 w 98"/>
                <a:gd name="T1" fmla="*/ 0 h 119"/>
                <a:gd name="T2" fmla="*/ 0 w 98"/>
                <a:gd name="T3" fmla="*/ 0 h 119"/>
                <a:gd name="T4" fmla="*/ 0 w 98"/>
                <a:gd name="T5" fmla="*/ 0 h 119"/>
                <a:gd name="T6" fmla="*/ 0 w 98"/>
                <a:gd name="T7" fmla="*/ 0 h 119"/>
                <a:gd name="T8" fmla="*/ 0 w 98"/>
                <a:gd name="T9" fmla="*/ 0 h 119"/>
                <a:gd name="T10" fmla="*/ 0 w 98"/>
                <a:gd name="T11" fmla="*/ 0 h 119"/>
                <a:gd name="T12" fmla="*/ 0 w 98"/>
                <a:gd name="T13" fmla="*/ 0 h 119"/>
                <a:gd name="T14" fmla="*/ 0 w 98"/>
                <a:gd name="T15" fmla="*/ 0 h 119"/>
                <a:gd name="T16" fmla="*/ 0 w 98"/>
                <a:gd name="T17" fmla="*/ 0 h 119"/>
                <a:gd name="T18" fmla="*/ 0 w 98"/>
                <a:gd name="T19" fmla="*/ 0 h 119"/>
                <a:gd name="T20" fmla="*/ 0 w 98"/>
                <a:gd name="T21" fmla="*/ 0 h 119"/>
                <a:gd name="T22" fmla="*/ 0 w 98"/>
                <a:gd name="T23" fmla="*/ 0 h 119"/>
                <a:gd name="T24" fmla="*/ 0 w 98"/>
                <a:gd name="T25" fmla="*/ 0 h 119"/>
                <a:gd name="T26" fmla="*/ 0 w 98"/>
                <a:gd name="T27" fmla="*/ 0 h 119"/>
                <a:gd name="T28" fmla="*/ 0 w 98"/>
                <a:gd name="T29" fmla="*/ 0 h 119"/>
                <a:gd name="T30" fmla="*/ 0 w 98"/>
                <a:gd name="T31" fmla="*/ 0 h 119"/>
                <a:gd name="T32" fmla="*/ 0 w 98"/>
                <a:gd name="T33" fmla="*/ 0 h 119"/>
                <a:gd name="T34" fmla="*/ 0 w 98"/>
                <a:gd name="T35" fmla="*/ 0 h 119"/>
                <a:gd name="T36" fmla="*/ 0 w 98"/>
                <a:gd name="T37" fmla="*/ 0 h 119"/>
                <a:gd name="T38" fmla="*/ 0 w 98"/>
                <a:gd name="T39" fmla="*/ 0 h 119"/>
                <a:gd name="T40" fmla="*/ 0 w 98"/>
                <a:gd name="T41" fmla="*/ 0 h 119"/>
                <a:gd name="T42" fmla="*/ 0 w 98"/>
                <a:gd name="T43" fmla="*/ 0 h 119"/>
                <a:gd name="T44" fmla="*/ 0 w 98"/>
                <a:gd name="T45" fmla="*/ 0 h 119"/>
                <a:gd name="T46" fmla="*/ 0 w 98"/>
                <a:gd name="T47" fmla="*/ 0 h 119"/>
                <a:gd name="T48" fmla="*/ 0 w 98"/>
                <a:gd name="T49" fmla="*/ 0 h 119"/>
                <a:gd name="T50" fmla="*/ 0 w 98"/>
                <a:gd name="T51" fmla="*/ 0 h 119"/>
                <a:gd name="T52" fmla="*/ 0 w 98"/>
                <a:gd name="T53" fmla="*/ 0 h 119"/>
                <a:gd name="T54" fmla="*/ 0 w 98"/>
                <a:gd name="T55" fmla="*/ 0 h 119"/>
                <a:gd name="T56" fmla="*/ 0 w 98"/>
                <a:gd name="T57" fmla="*/ 0 h 119"/>
                <a:gd name="T58" fmla="*/ 0 w 98"/>
                <a:gd name="T59" fmla="*/ 0 h 119"/>
                <a:gd name="T60" fmla="*/ 0 w 98"/>
                <a:gd name="T61" fmla="*/ 0 h 119"/>
                <a:gd name="T62" fmla="*/ 0 w 98"/>
                <a:gd name="T63" fmla="*/ 0 h 119"/>
                <a:gd name="T64" fmla="*/ 0 w 98"/>
                <a:gd name="T65" fmla="*/ 0 h 119"/>
                <a:gd name="T66" fmla="*/ 0 w 98"/>
                <a:gd name="T67" fmla="*/ 0 h 119"/>
                <a:gd name="T68" fmla="*/ 0 w 98"/>
                <a:gd name="T69" fmla="*/ 0 h 119"/>
                <a:gd name="T70" fmla="*/ 0 w 98"/>
                <a:gd name="T71" fmla="*/ 0 h 119"/>
                <a:gd name="T72" fmla="*/ 0 w 98"/>
                <a:gd name="T73" fmla="*/ 0 h 119"/>
                <a:gd name="T74" fmla="*/ 0 w 98"/>
                <a:gd name="T75" fmla="*/ 0 h 119"/>
                <a:gd name="T76" fmla="*/ 0 w 98"/>
                <a:gd name="T77" fmla="*/ 0 h 119"/>
                <a:gd name="T78" fmla="*/ 0 w 98"/>
                <a:gd name="T79" fmla="*/ 0 h 1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8" h="119">
                  <a:moveTo>
                    <a:pt x="77" y="0"/>
                  </a:moveTo>
                  <a:lnTo>
                    <a:pt x="81" y="2"/>
                  </a:lnTo>
                  <a:lnTo>
                    <a:pt x="87" y="5"/>
                  </a:lnTo>
                  <a:lnTo>
                    <a:pt x="89" y="7"/>
                  </a:lnTo>
                  <a:lnTo>
                    <a:pt x="94" y="10"/>
                  </a:lnTo>
                  <a:lnTo>
                    <a:pt x="97" y="17"/>
                  </a:lnTo>
                  <a:lnTo>
                    <a:pt x="98" y="25"/>
                  </a:lnTo>
                  <a:lnTo>
                    <a:pt x="98" y="31"/>
                  </a:lnTo>
                  <a:lnTo>
                    <a:pt x="96" y="39"/>
                  </a:lnTo>
                  <a:lnTo>
                    <a:pt x="92" y="47"/>
                  </a:lnTo>
                  <a:lnTo>
                    <a:pt x="88" y="55"/>
                  </a:lnTo>
                  <a:lnTo>
                    <a:pt x="81" y="63"/>
                  </a:lnTo>
                  <a:lnTo>
                    <a:pt x="75" y="70"/>
                  </a:lnTo>
                  <a:lnTo>
                    <a:pt x="66" y="77"/>
                  </a:lnTo>
                  <a:lnTo>
                    <a:pt x="59" y="85"/>
                  </a:lnTo>
                  <a:lnTo>
                    <a:pt x="51" y="91"/>
                  </a:lnTo>
                  <a:lnTo>
                    <a:pt x="42" y="96"/>
                  </a:lnTo>
                  <a:lnTo>
                    <a:pt x="34" y="102"/>
                  </a:lnTo>
                  <a:lnTo>
                    <a:pt x="27" y="108"/>
                  </a:lnTo>
                  <a:lnTo>
                    <a:pt x="19" y="110"/>
                  </a:lnTo>
                  <a:lnTo>
                    <a:pt x="11" y="115"/>
                  </a:lnTo>
                  <a:lnTo>
                    <a:pt x="5" y="117"/>
                  </a:lnTo>
                  <a:lnTo>
                    <a:pt x="0" y="119"/>
                  </a:lnTo>
                  <a:lnTo>
                    <a:pt x="7" y="111"/>
                  </a:lnTo>
                  <a:lnTo>
                    <a:pt x="12" y="104"/>
                  </a:lnTo>
                  <a:lnTo>
                    <a:pt x="19" y="96"/>
                  </a:lnTo>
                  <a:lnTo>
                    <a:pt x="26" y="91"/>
                  </a:lnTo>
                  <a:lnTo>
                    <a:pt x="31" y="84"/>
                  </a:lnTo>
                  <a:lnTo>
                    <a:pt x="38" y="77"/>
                  </a:lnTo>
                  <a:lnTo>
                    <a:pt x="43" y="70"/>
                  </a:lnTo>
                  <a:lnTo>
                    <a:pt x="50" y="63"/>
                  </a:lnTo>
                  <a:lnTo>
                    <a:pt x="54" y="55"/>
                  </a:lnTo>
                  <a:lnTo>
                    <a:pt x="59" y="48"/>
                  </a:lnTo>
                  <a:lnTo>
                    <a:pt x="64" y="40"/>
                  </a:lnTo>
                  <a:lnTo>
                    <a:pt x="67" y="33"/>
                  </a:lnTo>
                  <a:lnTo>
                    <a:pt x="70" y="25"/>
                  </a:lnTo>
                  <a:lnTo>
                    <a:pt x="73" y="17"/>
                  </a:lnTo>
                  <a:lnTo>
                    <a:pt x="74" y="8"/>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9" name="Freeform 19"/>
            <p:cNvSpPr>
              <a:spLocks/>
            </p:cNvSpPr>
            <p:nvPr/>
          </p:nvSpPr>
          <p:spPr bwMode="auto">
            <a:xfrm>
              <a:off x="4871" y="3312"/>
              <a:ext cx="7" cy="9"/>
            </a:xfrm>
            <a:custGeom>
              <a:avLst/>
              <a:gdLst>
                <a:gd name="T0" fmla="*/ 0 w 26"/>
                <a:gd name="T1" fmla="*/ 0 h 37"/>
                <a:gd name="T2" fmla="*/ 0 w 26"/>
                <a:gd name="T3" fmla="*/ 0 h 37"/>
                <a:gd name="T4" fmla="*/ 0 w 26"/>
                <a:gd name="T5" fmla="*/ 0 h 37"/>
                <a:gd name="T6" fmla="*/ 0 w 26"/>
                <a:gd name="T7" fmla="*/ 0 h 37"/>
                <a:gd name="T8" fmla="*/ 0 w 26"/>
                <a:gd name="T9" fmla="*/ 0 h 37"/>
                <a:gd name="T10" fmla="*/ 0 w 26"/>
                <a:gd name="T11" fmla="*/ 0 h 37"/>
                <a:gd name="T12" fmla="*/ 0 w 26"/>
                <a:gd name="T13" fmla="*/ 0 h 37"/>
                <a:gd name="T14" fmla="*/ 0 w 26"/>
                <a:gd name="T15" fmla="*/ 0 h 37"/>
                <a:gd name="T16" fmla="*/ 0 w 26"/>
                <a:gd name="T17" fmla="*/ 0 h 37"/>
                <a:gd name="T18" fmla="*/ 0 w 26"/>
                <a:gd name="T19" fmla="*/ 0 h 37"/>
                <a:gd name="T20" fmla="*/ 0 w 26"/>
                <a:gd name="T21" fmla="*/ 0 h 37"/>
                <a:gd name="T22" fmla="*/ 0 w 26"/>
                <a:gd name="T23" fmla="*/ 0 h 37"/>
                <a:gd name="T24" fmla="*/ 0 w 26"/>
                <a:gd name="T25" fmla="*/ 0 h 37"/>
                <a:gd name="T26" fmla="*/ 0 w 26"/>
                <a:gd name="T27" fmla="*/ 0 h 37"/>
                <a:gd name="T28" fmla="*/ 0 w 26"/>
                <a:gd name="T29" fmla="*/ 0 h 37"/>
                <a:gd name="T30" fmla="*/ 0 w 26"/>
                <a:gd name="T31" fmla="*/ 0 h 37"/>
                <a:gd name="T32" fmla="*/ 0 w 26"/>
                <a:gd name="T33" fmla="*/ 0 h 37"/>
                <a:gd name="T34" fmla="*/ 0 w 26"/>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 h="37">
                  <a:moveTo>
                    <a:pt x="23" y="0"/>
                  </a:moveTo>
                  <a:lnTo>
                    <a:pt x="25" y="6"/>
                  </a:lnTo>
                  <a:lnTo>
                    <a:pt x="26" y="12"/>
                  </a:lnTo>
                  <a:lnTo>
                    <a:pt x="25" y="17"/>
                  </a:lnTo>
                  <a:lnTo>
                    <a:pt x="25" y="22"/>
                  </a:lnTo>
                  <a:lnTo>
                    <a:pt x="23" y="28"/>
                  </a:lnTo>
                  <a:lnTo>
                    <a:pt x="18" y="31"/>
                  </a:lnTo>
                  <a:lnTo>
                    <a:pt x="13" y="34"/>
                  </a:lnTo>
                  <a:lnTo>
                    <a:pt x="8" y="37"/>
                  </a:lnTo>
                  <a:lnTo>
                    <a:pt x="3" y="36"/>
                  </a:lnTo>
                  <a:lnTo>
                    <a:pt x="1" y="34"/>
                  </a:lnTo>
                  <a:lnTo>
                    <a:pt x="0" y="30"/>
                  </a:lnTo>
                  <a:lnTo>
                    <a:pt x="3" y="24"/>
                  </a:lnTo>
                  <a:lnTo>
                    <a:pt x="6" y="19"/>
                  </a:lnTo>
                  <a:lnTo>
                    <a:pt x="10" y="14"/>
                  </a:lnTo>
                  <a:lnTo>
                    <a:pt x="15" y="6"/>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0" name="Freeform 20"/>
            <p:cNvSpPr>
              <a:spLocks/>
            </p:cNvSpPr>
            <p:nvPr/>
          </p:nvSpPr>
          <p:spPr bwMode="auto">
            <a:xfrm>
              <a:off x="4833" y="3317"/>
              <a:ext cx="140" cy="112"/>
            </a:xfrm>
            <a:custGeom>
              <a:avLst/>
              <a:gdLst>
                <a:gd name="T0" fmla="*/ 0 w 561"/>
                <a:gd name="T1" fmla="*/ 0 h 450"/>
                <a:gd name="T2" fmla="*/ 0 w 561"/>
                <a:gd name="T3" fmla="*/ 0 h 450"/>
                <a:gd name="T4" fmla="*/ 0 w 561"/>
                <a:gd name="T5" fmla="*/ 0 h 450"/>
                <a:gd name="T6" fmla="*/ 0 w 561"/>
                <a:gd name="T7" fmla="*/ 0 h 450"/>
                <a:gd name="T8" fmla="*/ 0 w 561"/>
                <a:gd name="T9" fmla="*/ 0 h 450"/>
                <a:gd name="T10" fmla="*/ 0 w 561"/>
                <a:gd name="T11" fmla="*/ 0 h 450"/>
                <a:gd name="T12" fmla="*/ 0 w 561"/>
                <a:gd name="T13" fmla="*/ 0 h 450"/>
                <a:gd name="T14" fmla="*/ 0 w 561"/>
                <a:gd name="T15" fmla="*/ 0 h 450"/>
                <a:gd name="T16" fmla="*/ 0 w 561"/>
                <a:gd name="T17" fmla="*/ 0 h 450"/>
                <a:gd name="T18" fmla="*/ 0 w 561"/>
                <a:gd name="T19" fmla="*/ 0 h 450"/>
                <a:gd name="T20" fmla="*/ 0 w 561"/>
                <a:gd name="T21" fmla="*/ 0 h 450"/>
                <a:gd name="T22" fmla="*/ 0 w 561"/>
                <a:gd name="T23" fmla="*/ 0 h 450"/>
                <a:gd name="T24" fmla="*/ 0 w 561"/>
                <a:gd name="T25" fmla="*/ 0 h 450"/>
                <a:gd name="T26" fmla="*/ 0 w 561"/>
                <a:gd name="T27" fmla="*/ 0 h 450"/>
                <a:gd name="T28" fmla="*/ 0 w 561"/>
                <a:gd name="T29" fmla="*/ 0 h 450"/>
                <a:gd name="T30" fmla="*/ 0 w 561"/>
                <a:gd name="T31" fmla="*/ 0 h 450"/>
                <a:gd name="T32" fmla="*/ 0 w 561"/>
                <a:gd name="T33" fmla="*/ 0 h 450"/>
                <a:gd name="T34" fmla="*/ 0 w 561"/>
                <a:gd name="T35" fmla="*/ 0 h 450"/>
                <a:gd name="T36" fmla="*/ 0 w 561"/>
                <a:gd name="T37" fmla="*/ 0 h 450"/>
                <a:gd name="T38" fmla="*/ 0 w 561"/>
                <a:gd name="T39" fmla="*/ 0 h 450"/>
                <a:gd name="T40" fmla="*/ 0 w 561"/>
                <a:gd name="T41" fmla="*/ 0 h 450"/>
                <a:gd name="T42" fmla="*/ 0 w 561"/>
                <a:gd name="T43" fmla="*/ 0 h 450"/>
                <a:gd name="T44" fmla="*/ 0 w 561"/>
                <a:gd name="T45" fmla="*/ 0 h 450"/>
                <a:gd name="T46" fmla="*/ 0 w 561"/>
                <a:gd name="T47" fmla="*/ 0 h 450"/>
                <a:gd name="T48" fmla="*/ 0 w 561"/>
                <a:gd name="T49" fmla="*/ 0 h 450"/>
                <a:gd name="T50" fmla="*/ 0 w 561"/>
                <a:gd name="T51" fmla="*/ 0 h 450"/>
                <a:gd name="T52" fmla="*/ 0 w 561"/>
                <a:gd name="T53" fmla="*/ 0 h 450"/>
                <a:gd name="T54" fmla="*/ 0 w 561"/>
                <a:gd name="T55" fmla="*/ 0 h 450"/>
                <a:gd name="T56" fmla="*/ 0 w 561"/>
                <a:gd name="T57" fmla="*/ 0 h 450"/>
                <a:gd name="T58" fmla="*/ 0 w 561"/>
                <a:gd name="T59" fmla="*/ 0 h 450"/>
                <a:gd name="T60" fmla="*/ 0 w 561"/>
                <a:gd name="T61" fmla="*/ 0 h 450"/>
                <a:gd name="T62" fmla="*/ 0 w 561"/>
                <a:gd name="T63" fmla="*/ 0 h 450"/>
                <a:gd name="T64" fmla="*/ 0 w 561"/>
                <a:gd name="T65" fmla="*/ 0 h 450"/>
                <a:gd name="T66" fmla="*/ 0 w 561"/>
                <a:gd name="T67" fmla="*/ 0 h 450"/>
                <a:gd name="T68" fmla="*/ 0 w 561"/>
                <a:gd name="T69" fmla="*/ 0 h 450"/>
                <a:gd name="T70" fmla="*/ 0 w 561"/>
                <a:gd name="T71" fmla="*/ 0 h 450"/>
                <a:gd name="T72" fmla="*/ 0 w 561"/>
                <a:gd name="T73" fmla="*/ 0 h 450"/>
                <a:gd name="T74" fmla="*/ 0 w 561"/>
                <a:gd name="T75" fmla="*/ 0 h 450"/>
                <a:gd name="T76" fmla="*/ 0 w 561"/>
                <a:gd name="T77" fmla="*/ 0 h 450"/>
                <a:gd name="T78" fmla="*/ 0 w 561"/>
                <a:gd name="T79" fmla="*/ 0 h 450"/>
                <a:gd name="T80" fmla="*/ 0 w 561"/>
                <a:gd name="T81" fmla="*/ 0 h 450"/>
                <a:gd name="T82" fmla="*/ 0 w 561"/>
                <a:gd name="T83" fmla="*/ 0 h 450"/>
                <a:gd name="T84" fmla="*/ 0 w 561"/>
                <a:gd name="T85" fmla="*/ 0 h 450"/>
                <a:gd name="T86" fmla="*/ 0 w 561"/>
                <a:gd name="T87" fmla="*/ 0 h 450"/>
                <a:gd name="T88" fmla="*/ 0 w 561"/>
                <a:gd name="T89" fmla="*/ 0 h 450"/>
                <a:gd name="T90" fmla="*/ 0 w 561"/>
                <a:gd name="T91" fmla="*/ 0 h 450"/>
                <a:gd name="T92" fmla="*/ 0 w 561"/>
                <a:gd name="T93" fmla="*/ 0 h 450"/>
                <a:gd name="T94" fmla="*/ 0 w 561"/>
                <a:gd name="T95" fmla="*/ 0 h 450"/>
                <a:gd name="T96" fmla="*/ 0 w 561"/>
                <a:gd name="T97" fmla="*/ 0 h 450"/>
                <a:gd name="T98" fmla="*/ 0 w 561"/>
                <a:gd name="T99" fmla="*/ 0 h 450"/>
                <a:gd name="T100" fmla="*/ 0 w 561"/>
                <a:gd name="T101" fmla="*/ 0 h 450"/>
                <a:gd name="T102" fmla="*/ 0 w 561"/>
                <a:gd name="T103" fmla="*/ 0 h 450"/>
                <a:gd name="T104" fmla="*/ 0 w 561"/>
                <a:gd name="T105" fmla="*/ 0 h 450"/>
                <a:gd name="T106" fmla="*/ 0 w 561"/>
                <a:gd name="T107" fmla="*/ 0 h 450"/>
                <a:gd name="T108" fmla="*/ 0 w 561"/>
                <a:gd name="T109" fmla="*/ 0 h 450"/>
                <a:gd name="T110" fmla="*/ 0 w 561"/>
                <a:gd name="T111" fmla="*/ 0 h 450"/>
                <a:gd name="T112" fmla="*/ 0 w 561"/>
                <a:gd name="T113" fmla="*/ 0 h 450"/>
                <a:gd name="T114" fmla="*/ 0 w 561"/>
                <a:gd name="T115" fmla="*/ 0 h 450"/>
                <a:gd name="T116" fmla="*/ 0 w 561"/>
                <a:gd name="T117" fmla="*/ 0 h 450"/>
                <a:gd name="T118" fmla="*/ 0 w 561"/>
                <a:gd name="T119" fmla="*/ 0 h 450"/>
                <a:gd name="T120" fmla="*/ 0 w 561"/>
                <a:gd name="T121" fmla="*/ 0 h 450"/>
                <a:gd name="T122" fmla="*/ 0 w 561"/>
                <a:gd name="T123" fmla="*/ 0 h 4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1" h="450">
                  <a:moveTo>
                    <a:pt x="311" y="0"/>
                  </a:moveTo>
                  <a:lnTo>
                    <a:pt x="333" y="2"/>
                  </a:lnTo>
                  <a:lnTo>
                    <a:pt x="355" y="7"/>
                  </a:lnTo>
                  <a:lnTo>
                    <a:pt x="377" y="12"/>
                  </a:lnTo>
                  <a:lnTo>
                    <a:pt x="399" y="22"/>
                  </a:lnTo>
                  <a:lnTo>
                    <a:pt x="418" y="31"/>
                  </a:lnTo>
                  <a:lnTo>
                    <a:pt x="439" y="43"/>
                  </a:lnTo>
                  <a:lnTo>
                    <a:pt x="458" y="55"/>
                  </a:lnTo>
                  <a:lnTo>
                    <a:pt x="477" y="71"/>
                  </a:lnTo>
                  <a:lnTo>
                    <a:pt x="492" y="86"/>
                  </a:lnTo>
                  <a:lnTo>
                    <a:pt x="508" y="102"/>
                  </a:lnTo>
                  <a:lnTo>
                    <a:pt x="522" y="120"/>
                  </a:lnTo>
                  <a:lnTo>
                    <a:pt x="534" y="139"/>
                  </a:lnTo>
                  <a:lnTo>
                    <a:pt x="543" y="158"/>
                  </a:lnTo>
                  <a:lnTo>
                    <a:pt x="551" y="178"/>
                  </a:lnTo>
                  <a:lnTo>
                    <a:pt x="557" y="198"/>
                  </a:lnTo>
                  <a:lnTo>
                    <a:pt x="561" y="220"/>
                  </a:lnTo>
                  <a:lnTo>
                    <a:pt x="556" y="227"/>
                  </a:lnTo>
                  <a:lnTo>
                    <a:pt x="557" y="235"/>
                  </a:lnTo>
                  <a:lnTo>
                    <a:pt x="533" y="243"/>
                  </a:lnTo>
                  <a:lnTo>
                    <a:pt x="512" y="246"/>
                  </a:lnTo>
                  <a:lnTo>
                    <a:pt x="491" y="244"/>
                  </a:lnTo>
                  <a:lnTo>
                    <a:pt x="470" y="238"/>
                  </a:lnTo>
                  <a:lnTo>
                    <a:pt x="449" y="229"/>
                  </a:lnTo>
                  <a:lnTo>
                    <a:pt x="431" y="218"/>
                  </a:lnTo>
                  <a:lnTo>
                    <a:pt x="411" y="204"/>
                  </a:lnTo>
                  <a:lnTo>
                    <a:pt x="392" y="191"/>
                  </a:lnTo>
                  <a:lnTo>
                    <a:pt x="372" y="176"/>
                  </a:lnTo>
                  <a:lnTo>
                    <a:pt x="353" y="164"/>
                  </a:lnTo>
                  <a:lnTo>
                    <a:pt x="332" y="152"/>
                  </a:lnTo>
                  <a:lnTo>
                    <a:pt x="311" y="144"/>
                  </a:lnTo>
                  <a:lnTo>
                    <a:pt x="288" y="137"/>
                  </a:lnTo>
                  <a:lnTo>
                    <a:pt x="267" y="137"/>
                  </a:lnTo>
                  <a:lnTo>
                    <a:pt x="243" y="142"/>
                  </a:lnTo>
                  <a:lnTo>
                    <a:pt x="218" y="155"/>
                  </a:lnTo>
                  <a:lnTo>
                    <a:pt x="210" y="158"/>
                  </a:lnTo>
                  <a:lnTo>
                    <a:pt x="205" y="164"/>
                  </a:lnTo>
                  <a:lnTo>
                    <a:pt x="198" y="170"/>
                  </a:lnTo>
                  <a:lnTo>
                    <a:pt x="191" y="175"/>
                  </a:lnTo>
                  <a:lnTo>
                    <a:pt x="199" y="174"/>
                  </a:lnTo>
                  <a:lnTo>
                    <a:pt x="209" y="173"/>
                  </a:lnTo>
                  <a:lnTo>
                    <a:pt x="214" y="171"/>
                  </a:lnTo>
                  <a:lnTo>
                    <a:pt x="221" y="171"/>
                  </a:lnTo>
                  <a:lnTo>
                    <a:pt x="225" y="170"/>
                  </a:lnTo>
                  <a:lnTo>
                    <a:pt x="232" y="170"/>
                  </a:lnTo>
                  <a:lnTo>
                    <a:pt x="241" y="170"/>
                  </a:lnTo>
                  <a:lnTo>
                    <a:pt x="251" y="174"/>
                  </a:lnTo>
                  <a:lnTo>
                    <a:pt x="254" y="176"/>
                  </a:lnTo>
                  <a:lnTo>
                    <a:pt x="257" y="181"/>
                  </a:lnTo>
                  <a:lnTo>
                    <a:pt x="260" y="187"/>
                  </a:lnTo>
                  <a:lnTo>
                    <a:pt x="263" y="194"/>
                  </a:lnTo>
                  <a:lnTo>
                    <a:pt x="256" y="193"/>
                  </a:lnTo>
                  <a:lnTo>
                    <a:pt x="252" y="193"/>
                  </a:lnTo>
                  <a:lnTo>
                    <a:pt x="245" y="193"/>
                  </a:lnTo>
                  <a:lnTo>
                    <a:pt x="240" y="193"/>
                  </a:lnTo>
                  <a:lnTo>
                    <a:pt x="233" y="193"/>
                  </a:lnTo>
                  <a:lnTo>
                    <a:pt x="228" y="194"/>
                  </a:lnTo>
                  <a:lnTo>
                    <a:pt x="221" y="195"/>
                  </a:lnTo>
                  <a:lnTo>
                    <a:pt x="216" y="197"/>
                  </a:lnTo>
                  <a:lnTo>
                    <a:pt x="209" y="198"/>
                  </a:lnTo>
                  <a:lnTo>
                    <a:pt x="203" y="201"/>
                  </a:lnTo>
                  <a:lnTo>
                    <a:pt x="199" y="203"/>
                  </a:lnTo>
                  <a:lnTo>
                    <a:pt x="194" y="205"/>
                  </a:lnTo>
                  <a:lnTo>
                    <a:pt x="186" y="212"/>
                  </a:lnTo>
                  <a:lnTo>
                    <a:pt x="181" y="220"/>
                  </a:lnTo>
                  <a:lnTo>
                    <a:pt x="191" y="218"/>
                  </a:lnTo>
                  <a:lnTo>
                    <a:pt x="200" y="218"/>
                  </a:lnTo>
                  <a:lnTo>
                    <a:pt x="209" y="218"/>
                  </a:lnTo>
                  <a:lnTo>
                    <a:pt x="217" y="219"/>
                  </a:lnTo>
                  <a:lnTo>
                    <a:pt x="223" y="219"/>
                  </a:lnTo>
                  <a:lnTo>
                    <a:pt x="230" y="220"/>
                  </a:lnTo>
                  <a:lnTo>
                    <a:pt x="234" y="221"/>
                  </a:lnTo>
                  <a:lnTo>
                    <a:pt x="240" y="225"/>
                  </a:lnTo>
                  <a:lnTo>
                    <a:pt x="246" y="227"/>
                  </a:lnTo>
                  <a:lnTo>
                    <a:pt x="254" y="233"/>
                  </a:lnTo>
                  <a:lnTo>
                    <a:pt x="259" y="238"/>
                  </a:lnTo>
                  <a:lnTo>
                    <a:pt x="265" y="243"/>
                  </a:lnTo>
                  <a:lnTo>
                    <a:pt x="255" y="243"/>
                  </a:lnTo>
                  <a:lnTo>
                    <a:pt x="245" y="244"/>
                  </a:lnTo>
                  <a:lnTo>
                    <a:pt x="232" y="245"/>
                  </a:lnTo>
                  <a:lnTo>
                    <a:pt x="221" y="248"/>
                  </a:lnTo>
                  <a:lnTo>
                    <a:pt x="206" y="249"/>
                  </a:lnTo>
                  <a:lnTo>
                    <a:pt x="193" y="250"/>
                  </a:lnTo>
                  <a:lnTo>
                    <a:pt x="179" y="252"/>
                  </a:lnTo>
                  <a:lnTo>
                    <a:pt x="168" y="256"/>
                  </a:lnTo>
                  <a:lnTo>
                    <a:pt x="156" y="258"/>
                  </a:lnTo>
                  <a:lnTo>
                    <a:pt x="148" y="261"/>
                  </a:lnTo>
                  <a:lnTo>
                    <a:pt x="141" y="265"/>
                  </a:lnTo>
                  <a:lnTo>
                    <a:pt x="138" y="272"/>
                  </a:lnTo>
                  <a:lnTo>
                    <a:pt x="137" y="276"/>
                  </a:lnTo>
                  <a:lnTo>
                    <a:pt x="140" y="284"/>
                  </a:lnTo>
                  <a:lnTo>
                    <a:pt x="146" y="291"/>
                  </a:lnTo>
                  <a:lnTo>
                    <a:pt x="159" y="300"/>
                  </a:lnTo>
                  <a:lnTo>
                    <a:pt x="151" y="304"/>
                  </a:lnTo>
                  <a:lnTo>
                    <a:pt x="143" y="307"/>
                  </a:lnTo>
                  <a:lnTo>
                    <a:pt x="135" y="311"/>
                  </a:lnTo>
                  <a:lnTo>
                    <a:pt x="128" y="315"/>
                  </a:lnTo>
                  <a:lnTo>
                    <a:pt x="120" y="319"/>
                  </a:lnTo>
                  <a:lnTo>
                    <a:pt x="112" y="322"/>
                  </a:lnTo>
                  <a:lnTo>
                    <a:pt x="104" y="327"/>
                  </a:lnTo>
                  <a:lnTo>
                    <a:pt x="97" y="331"/>
                  </a:lnTo>
                  <a:lnTo>
                    <a:pt x="89" y="335"/>
                  </a:lnTo>
                  <a:lnTo>
                    <a:pt x="82" y="341"/>
                  </a:lnTo>
                  <a:lnTo>
                    <a:pt x="75" y="345"/>
                  </a:lnTo>
                  <a:lnTo>
                    <a:pt x="70" y="352"/>
                  </a:lnTo>
                  <a:lnTo>
                    <a:pt x="63" y="358"/>
                  </a:lnTo>
                  <a:lnTo>
                    <a:pt x="60" y="365"/>
                  </a:lnTo>
                  <a:lnTo>
                    <a:pt x="55" y="372"/>
                  </a:lnTo>
                  <a:lnTo>
                    <a:pt x="53" y="381"/>
                  </a:lnTo>
                  <a:lnTo>
                    <a:pt x="61" y="376"/>
                  </a:lnTo>
                  <a:lnTo>
                    <a:pt x="70" y="373"/>
                  </a:lnTo>
                  <a:lnTo>
                    <a:pt x="79" y="368"/>
                  </a:lnTo>
                  <a:lnTo>
                    <a:pt x="89" y="365"/>
                  </a:lnTo>
                  <a:lnTo>
                    <a:pt x="98" y="359"/>
                  </a:lnTo>
                  <a:lnTo>
                    <a:pt x="108" y="354"/>
                  </a:lnTo>
                  <a:lnTo>
                    <a:pt x="117" y="351"/>
                  </a:lnTo>
                  <a:lnTo>
                    <a:pt x="128" y="347"/>
                  </a:lnTo>
                  <a:lnTo>
                    <a:pt x="136" y="344"/>
                  </a:lnTo>
                  <a:lnTo>
                    <a:pt x="145" y="342"/>
                  </a:lnTo>
                  <a:lnTo>
                    <a:pt x="153" y="342"/>
                  </a:lnTo>
                  <a:lnTo>
                    <a:pt x="163" y="342"/>
                  </a:lnTo>
                  <a:lnTo>
                    <a:pt x="171" y="343"/>
                  </a:lnTo>
                  <a:lnTo>
                    <a:pt x="179" y="346"/>
                  </a:lnTo>
                  <a:lnTo>
                    <a:pt x="187" y="352"/>
                  </a:lnTo>
                  <a:lnTo>
                    <a:pt x="195" y="360"/>
                  </a:lnTo>
                  <a:lnTo>
                    <a:pt x="187" y="359"/>
                  </a:lnTo>
                  <a:lnTo>
                    <a:pt x="181" y="359"/>
                  </a:lnTo>
                  <a:lnTo>
                    <a:pt x="175" y="360"/>
                  </a:lnTo>
                  <a:lnTo>
                    <a:pt x="168" y="362"/>
                  </a:lnTo>
                  <a:lnTo>
                    <a:pt x="162" y="364"/>
                  </a:lnTo>
                  <a:lnTo>
                    <a:pt x="155" y="365"/>
                  </a:lnTo>
                  <a:lnTo>
                    <a:pt x="150" y="368"/>
                  </a:lnTo>
                  <a:lnTo>
                    <a:pt x="144" y="372"/>
                  </a:lnTo>
                  <a:lnTo>
                    <a:pt x="137" y="375"/>
                  </a:lnTo>
                  <a:lnTo>
                    <a:pt x="131" y="377"/>
                  </a:lnTo>
                  <a:lnTo>
                    <a:pt x="124" y="381"/>
                  </a:lnTo>
                  <a:lnTo>
                    <a:pt x="118" y="384"/>
                  </a:lnTo>
                  <a:lnTo>
                    <a:pt x="112" y="386"/>
                  </a:lnTo>
                  <a:lnTo>
                    <a:pt x="106" y="388"/>
                  </a:lnTo>
                  <a:lnTo>
                    <a:pt x="99" y="390"/>
                  </a:lnTo>
                  <a:lnTo>
                    <a:pt x="93" y="393"/>
                  </a:lnTo>
                  <a:lnTo>
                    <a:pt x="100" y="399"/>
                  </a:lnTo>
                  <a:lnTo>
                    <a:pt x="112" y="403"/>
                  </a:lnTo>
                  <a:lnTo>
                    <a:pt x="117" y="403"/>
                  </a:lnTo>
                  <a:lnTo>
                    <a:pt x="123" y="403"/>
                  </a:lnTo>
                  <a:lnTo>
                    <a:pt x="129" y="403"/>
                  </a:lnTo>
                  <a:lnTo>
                    <a:pt x="133" y="404"/>
                  </a:lnTo>
                  <a:lnTo>
                    <a:pt x="141" y="404"/>
                  </a:lnTo>
                  <a:lnTo>
                    <a:pt x="144" y="408"/>
                  </a:lnTo>
                  <a:lnTo>
                    <a:pt x="143" y="409"/>
                  </a:lnTo>
                  <a:lnTo>
                    <a:pt x="141" y="415"/>
                  </a:lnTo>
                  <a:lnTo>
                    <a:pt x="138" y="421"/>
                  </a:lnTo>
                  <a:lnTo>
                    <a:pt x="133" y="432"/>
                  </a:lnTo>
                  <a:lnTo>
                    <a:pt x="110" y="444"/>
                  </a:lnTo>
                  <a:lnTo>
                    <a:pt x="90" y="450"/>
                  </a:lnTo>
                  <a:lnTo>
                    <a:pt x="70" y="450"/>
                  </a:lnTo>
                  <a:lnTo>
                    <a:pt x="53" y="447"/>
                  </a:lnTo>
                  <a:lnTo>
                    <a:pt x="38" y="439"/>
                  </a:lnTo>
                  <a:lnTo>
                    <a:pt x="27" y="429"/>
                  </a:lnTo>
                  <a:lnTo>
                    <a:pt x="16" y="414"/>
                  </a:lnTo>
                  <a:lnTo>
                    <a:pt x="8" y="399"/>
                  </a:lnTo>
                  <a:lnTo>
                    <a:pt x="3" y="380"/>
                  </a:lnTo>
                  <a:lnTo>
                    <a:pt x="0" y="361"/>
                  </a:lnTo>
                  <a:lnTo>
                    <a:pt x="1" y="341"/>
                  </a:lnTo>
                  <a:lnTo>
                    <a:pt x="6" y="321"/>
                  </a:lnTo>
                  <a:lnTo>
                    <a:pt x="12" y="302"/>
                  </a:lnTo>
                  <a:lnTo>
                    <a:pt x="22" y="284"/>
                  </a:lnTo>
                  <a:lnTo>
                    <a:pt x="37" y="268"/>
                  </a:lnTo>
                  <a:lnTo>
                    <a:pt x="55" y="256"/>
                  </a:lnTo>
                  <a:lnTo>
                    <a:pt x="73" y="227"/>
                  </a:lnTo>
                  <a:lnTo>
                    <a:pt x="93" y="204"/>
                  </a:lnTo>
                  <a:lnTo>
                    <a:pt x="115" y="181"/>
                  </a:lnTo>
                  <a:lnTo>
                    <a:pt x="140" y="163"/>
                  </a:lnTo>
                  <a:lnTo>
                    <a:pt x="164" y="147"/>
                  </a:lnTo>
                  <a:lnTo>
                    <a:pt x="192" y="134"/>
                  </a:lnTo>
                  <a:lnTo>
                    <a:pt x="221" y="124"/>
                  </a:lnTo>
                  <a:lnTo>
                    <a:pt x="248" y="117"/>
                  </a:lnTo>
                  <a:lnTo>
                    <a:pt x="277" y="112"/>
                  </a:lnTo>
                  <a:lnTo>
                    <a:pt x="305" y="112"/>
                  </a:lnTo>
                  <a:lnTo>
                    <a:pt x="333" y="116"/>
                  </a:lnTo>
                  <a:lnTo>
                    <a:pt x="362" y="125"/>
                  </a:lnTo>
                  <a:lnTo>
                    <a:pt x="390" y="136"/>
                  </a:lnTo>
                  <a:lnTo>
                    <a:pt x="415" y="154"/>
                  </a:lnTo>
                  <a:lnTo>
                    <a:pt x="440" y="175"/>
                  </a:lnTo>
                  <a:lnTo>
                    <a:pt x="464" y="202"/>
                  </a:lnTo>
                  <a:lnTo>
                    <a:pt x="470" y="203"/>
                  </a:lnTo>
                  <a:lnTo>
                    <a:pt x="477" y="204"/>
                  </a:lnTo>
                  <a:lnTo>
                    <a:pt x="483" y="204"/>
                  </a:lnTo>
                  <a:lnTo>
                    <a:pt x="489" y="205"/>
                  </a:lnTo>
                  <a:lnTo>
                    <a:pt x="495" y="205"/>
                  </a:lnTo>
                  <a:lnTo>
                    <a:pt x="502" y="205"/>
                  </a:lnTo>
                  <a:lnTo>
                    <a:pt x="508" y="205"/>
                  </a:lnTo>
                  <a:lnTo>
                    <a:pt x="515" y="205"/>
                  </a:lnTo>
                  <a:lnTo>
                    <a:pt x="510" y="193"/>
                  </a:lnTo>
                  <a:lnTo>
                    <a:pt x="506" y="182"/>
                  </a:lnTo>
                  <a:lnTo>
                    <a:pt x="502" y="171"/>
                  </a:lnTo>
                  <a:lnTo>
                    <a:pt x="497" y="162"/>
                  </a:lnTo>
                  <a:lnTo>
                    <a:pt x="492" y="151"/>
                  </a:lnTo>
                  <a:lnTo>
                    <a:pt x="486" y="142"/>
                  </a:lnTo>
                  <a:lnTo>
                    <a:pt x="480" y="133"/>
                  </a:lnTo>
                  <a:lnTo>
                    <a:pt x="475" y="125"/>
                  </a:lnTo>
                  <a:lnTo>
                    <a:pt x="468" y="116"/>
                  </a:lnTo>
                  <a:lnTo>
                    <a:pt x="460" y="110"/>
                  </a:lnTo>
                  <a:lnTo>
                    <a:pt x="453" y="102"/>
                  </a:lnTo>
                  <a:lnTo>
                    <a:pt x="446" y="97"/>
                  </a:lnTo>
                  <a:lnTo>
                    <a:pt x="435" y="90"/>
                  </a:lnTo>
                  <a:lnTo>
                    <a:pt x="427" y="87"/>
                  </a:lnTo>
                  <a:lnTo>
                    <a:pt x="418" y="82"/>
                  </a:lnTo>
                  <a:lnTo>
                    <a:pt x="409" y="80"/>
                  </a:lnTo>
                  <a:lnTo>
                    <a:pt x="402" y="77"/>
                  </a:lnTo>
                  <a:lnTo>
                    <a:pt x="394" y="77"/>
                  </a:lnTo>
                  <a:lnTo>
                    <a:pt x="387" y="79"/>
                  </a:lnTo>
                  <a:lnTo>
                    <a:pt x="380" y="82"/>
                  </a:lnTo>
                  <a:lnTo>
                    <a:pt x="373" y="85"/>
                  </a:lnTo>
                  <a:lnTo>
                    <a:pt x="369" y="84"/>
                  </a:lnTo>
                  <a:lnTo>
                    <a:pt x="368" y="80"/>
                  </a:lnTo>
                  <a:lnTo>
                    <a:pt x="368" y="78"/>
                  </a:lnTo>
                  <a:lnTo>
                    <a:pt x="368" y="72"/>
                  </a:lnTo>
                  <a:lnTo>
                    <a:pt x="369" y="66"/>
                  </a:lnTo>
                  <a:lnTo>
                    <a:pt x="360" y="69"/>
                  </a:lnTo>
                  <a:lnTo>
                    <a:pt x="353" y="70"/>
                  </a:lnTo>
                  <a:lnTo>
                    <a:pt x="346" y="70"/>
                  </a:lnTo>
                  <a:lnTo>
                    <a:pt x="340" y="67"/>
                  </a:lnTo>
                  <a:lnTo>
                    <a:pt x="334" y="64"/>
                  </a:lnTo>
                  <a:lnTo>
                    <a:pt x="333" y="58"/>
                  </a:lnTo>
                  <a:lnTo>
                    <a:pt x="331" y="51"/>
                  </a:lnTo>
                  <a:lnTo>
                    <a:pt x="331" y="43"/>
                  </a:lnTo>
                  <a:lnTo>
                    <a:pt x="329" y="43"/>
                  </a:lnTo>
                  <a:lnTo>
                    <a:pt x="326" y="43"/>
                  </a:lnTo>
                  <a:lnTo>
                    <a:pt x="321" y="53"/>
                  </a:lnTo>
                  <a:lnTo>
                    <a:pt x="313" y="58"/>
                  </a:lnTo>
                  <a:lnTo>
                    <a:pt x="305" y="62"/>
                  </a:lnTo>
                  <a:lnTo>
                    <a:pt x="297" y="63"/>
                  </a:lnTo>
                  <a:lnTo>
                    <a:pt x="287" y="61"/>
                  </a:lnTo>
                  <a:lnTo>
                    <a:pt x="277" y="57"/>
                  </a:lnTo>
                  <a:lnTo>
                    <a:pt x="268" y="53"/>
                  </a:lnTo>
                  <a:lnTo>
                    <a:pt x="262" y="47"/>
                  </a:lnTo>
                  <a:lnTo>
                    <a:pt x="255" y="39"/>
                  </a:lnTo>
                  <a:lnTo>
                    <a:pt x="252" y="33"/>
                  </a:lnTo>
                  <a:lnTo>
                    <a:pt x="251" y="24"/>
                  </a:lnTo>
                  <a:lnTo>
                    <a:pt x="253" y="18"/>
                  </a:lnTo>
                  <a:lnTo>
                    <a:pt x="256" y="11"/>
                  </a:lnTo>
                  <a:lnTo>
                    <a:pt x="267" y="7"/>
                  </a:lnTo>
                  <a:lnTo>
                    <a:pt x="278" y="3"/>
                  </a:lnTo>
                  <a:lnTo>
                    <a:pt x="299" y="2"/>
                  </a:lnTo>
                  <a:lnTo>
                    <a:pt x="305" y="1"/>
                  </a:lnTo>
                  <a:lnTo>
                    <a:pt x="311" y="0"/>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1" name="Freeform 21"/>
            <p:cNvSpPr>
              <a:spLocks/>
            </p:cNvSpPr>
            <p:nvPr/>
          </p:nvSpPr>
          <p:spPr bwMode="auto">
            <a:xfrm>
              <a:off x="4619" y="3318"/>
              <a:ext cx="19" cy="14"/>
            </a:xfrm>
            <a:custGeom>
              <a:avLst/>
              <a:gdLst>
                <a:gd name="T0" fmla="*/ 0 w 77"/>
                <a:gd name="T1" fmla="*/ 0 h 58"/>
                <a:gd name="T2" fmla="*/ 0 w 77"/>
                <a:gd name="T3" fmla="*/ 0 h 58"/>
                <a:gd name="T4" fmla="*/ 0 w 77"/>
                <a:gd name="T5" fmla="*/ 0 h 58"/>
                <a:gd name="T6" fmla="*/ 0 w 77"/>
                <a:gd name="T7" fmla="*/ 0 h 58"/>
                <a:gd name="T8" fmla="*/ 0 w 77"/>
                <a:gd name="T9" fmla="*/ 0 h 58"/>
                <a:gd name="T10" fmla="*/ 0 w 77"/>
                <a:gd name="T11" fmla="*/ 0 h 58"/>
                <a:gd name="T12" fmla="*/ 0 w 77"/>
                <a:gd name="T13" fmla="*/ 0 h 58"/>
                <a:gd name="T14" fmla="*/ 0 w 77"/>
                <a:gd name="T15" fmla="*/ 0 h 58"/>
                <a:gd name="T16" fmla="*/ 0 w 77"/>
                <a:gd name="T17" fmla="*/ 0 h 58"/>
                <a:gd name="T18" fmla="*/ 0 w 77"/>
                <a:gd name="T19" fmla="*/ 0 h 58"/>
                <a:gd name="T20" fmla="*/ 0 w 77"/>
                <a:gd name="T21" fmla="*/ 0 h 58"/>
                <a:gd name="T22" fmla="*/ 0 w 77"/>
                <a:gd name="T23" fmla="*/ 0 h 58"/>
                <a:gd name="T24" fmla="*/ 0 w 77"/>
                <a:gd name="T25" fmla="*/ 0 h 58"/>
                <a:gd name="T26" fmla="*/ 0 w 77"/>
                <a:gd name="T27" fmla="*/ 0 h 58"/>
                <a:gd name="T28" fmla="*/ 0 w 77"/>
                <a:gd name="T29" fmla="*/ 0 h 58"/>
                <a:gd name="T30" fmla="*/ 0 w 77"/>
                <a:gd name="T31" fmla="*/ 0 h 58"/>
                <a:gd name="T32" fmla="*/ 0 w 77"/>
                <a:gd name="T33" fmla="*/ 0 h 58"/>
                <a:gd name="T34" fmla="*/ 0 w 77"/>
                <a:gd name="T35" fmla="*/ 0 h 58"/>
                <a:gd name="T36" fmla="*/ 0 w 77"/>
                <a:gd name="T37" fmla="*/ 0 h 58"/>
                <a:gd name="T38" fmla="*/ 0 w 77"/>
                <a:gd name="T39" fmla="*/ 0 h 58"/>
                <a:gd name="T40" fmla="*/ 0 w 77"/>
                <a:gd name="T41" fmla="*/ 0 h 58"/>
                <a:gd name="T42" fmla="*/ 0 w 77"/>
                <a:gd name="T43" fmla="*/ 0 h 58"/>
                <a:gd name="T44" fmla="*/ 0 w 77"/>
                <a:gd name="T45" fmla="*/ 0 h 58"/>
                <a:gd name="T46" fmla="*/ 0 w 77"/>
                <a:gd name="T47" fmla="*/ 0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 h="58">
                  <a:moveTo>
                    <a:pt x="77" y="0"/>
                  </a:moveTo>
                  <a:lnTo>
                    <a:pt x="71" y="10"/>
                  </a:lnTo>
                  <a:lnTo>
                    <a:pt x="62" y="20"/>
                  </a:lnTo>
                  <a:lnTo>
                    <a:pt x="55" y="24"/>
                  </a:lnTo>
                  <a:lnTo>
                    <a:pt x="48" y="29"/>
                  </a:lnTo>
                  <a:lnTo>
                    <a:pt x="41" y="32"/>
                  </a:lnTo>
                  <a:lnTo>
                    <a:pt x="34" y="38"/>
                  </a:lnTo>
                  <a:lnTo>
                    <a:pt x="25" y="42"/>
                  </a:lnTo>
                  <a:lnTo>
                    <a:pt x="16" y="47"/>
                  </a:lnTo>
                  <a:lnTo>
                    <a:pt x="8" y="51"/>
                  </a:lnTo>
                  <a:lnTo>
                    <a:pt x="0" y="58"/>
                  </a:lnTo>
                  <a:lnTo>
                    <a:pt x="0" y="49"/>
                  </a:lnTo>
                  <a:lnTo>
                    <a:pt x="2" y="40"/>
                  </a:lnTo>
                  <a:lnTo>
                    <a:pt x="5" y="35"/>
                  </a:lnTo>
                  <a:lnTo>
                    <a:pt x="11" y="29"/>
                  </a:lnTo>
                  <a:lnTo>
                    <a:pt x="15" y="24"/>
                  </a:lnTo>
                  <a:lnTo>
                    <a:pt x="21" y="21"/>
                  </a:lnTo>
                  <a:lnTo>
                    <a:pt x="27" y="18"/>
                  </a:lnTo>
                  <a:lnTo>
                    <a:pt x="34" y="15"/>
                  </a:lnTo>
                  <a:lnTo>
                    <a:pt x="44" y="11"/>
                  </a:lnTo>
                  <a:lnTo>
                    <a:pt x="55" y="7"/>
                  </a:lnTo>
                  <a:lnTo>
                    <a:pt x="65" y="4"/>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2" name="Freeform 22"/>
            <p:cNvSpPr>
              <a:spLocks/>
            </p:cNvSpPr>
            <p:nvPr/>
          </p:nvSpPr>
          <p:spPr bwMode="auto">
            <a:xfrm>
              <a:off x="4748" y="3326"/>
              <a:ext cx="13" cy="33"/>
            </a:xfrm>
            <a:custGeom>
              <a:avLst/>
              <a:gdLst>
                <a:gd name="T0" fmla="*/ 0 w 53"/>
                <a:gd name="T1" fmla="*/ 0 h 129"/>
                <a:gd name="T2" fmla="*/ 0 w 53"/>
                <a:gd name="T3" fmla="*/ 0 h 129"/>
                <a:gd name="T4" fmla="*/ 0 w 53"/>
                <a:gd name="T5" fmla="*/ 0 h 129"/>
                <a:gd name="T6" fmla="*/ 0 w 53"/>
                <a:gd name="T7" fmla="*/ 0 h 129"/>
                <a:gd name="T8" fmla="*/ 0 w 53"/>
                <a:gd name="T9" fmla="*/ 0 h 129"/>
                <a:gd name="T10" fmla="*/ 0 w 53"/>
                <a:gd name="T11" fmla="*/ 0 h 129"/>
                <a:gd name="T12" fmla="*/ 0 w 53"/>
                <a:gd name="T13" fmla="*/ 0 h 129"/>
                <a:gd name="T14" fmla="*/ 0 w 53"/>
                <a:gd name="T15" fmla="*/ 0 h 129"/>
                <a:gd name="T16" fmla="*/ 0 w 53"/>
                <a:gd name="T17" fmla="*/ 0 h 129"/>
                <a:gd name="T18" fmla="*/ 0 w 53"/>
                <a:gd name="T19" fmla="*/ 0 h 129"/>
                <a:gd name="T20" fmla="*/ 0 w 53"/>
                <a:gd name="T21" fmla="*/ 0 h 129"/>
                <a:gd name="T22" fmla="*/ 0 w 53"/>
                <a:gd name="T23" fmla="*/ 0 h 129"/>
                <a:gd name="T24" fmla="*/ 0 w 53"/>
                <a:gd name="T25" fmla="*/ 0 h 129"/>
                <a:gd name="T26" fmla="*/ 0 w 53"/>
                <a:gd name="T27" fmla="*/ 0 h 129"/>
                <a:gd name="T28" fmla="*/ 0 w 53"/>
                <a:gd name="T29" fmla="*/ 0 h 129"/>
                <a:gd name="T30" fmla="*/ 0 w 53"/>
                <a:gd name="T31" fmla="*/ 0 h 129"/>
                <a:gd name="T32" fmla="*/ 0 w 53"/>
                <a:gd name="T33" fmla="*/ 0 h 129"/>
                <a:gd name="T34" fmla="*/ 0 w 53"/>
                <a:gd name="T35" fmla="*/ 0 h 129"/>
                <a:gd name="T36" fmla="*/ 0 w 53"/>
                <a:gd name="T37" fmla="*/ 0 h 129"/>
                <a:gd name="T38" fmla="*/ 0 w 53"/>
                <a:gd name="T39" fmla="*/ 0 h 129"/>
                <a:gd name="T40" fmla="*/ 0 w 53"/>
                <a:gd name="T41" fmla="*/ 0 h 129"/>
                <a:gd name="T42" fmla="*/ 0 w 53"/>
                <a:gd name="T43" fmla="*/ 0 h 129"/>
                <a:gd name="T44" fmla="*/ 0 w 53"/>
                <a:gd name="T45" fmla="*/ 0 h 129"/>
                <a:gd name="T46" fmla="*/ 0 w 53"/>
                <a:gd name="T47" fmla="*/ 0 h 129"/>
                <a:gd name="T48" fmla="*/ 0 w 53"/>
                <a:gd name="T49" fmla="*/ 0 h 129"/>
                <a:gd name="T50" fmla="*/ 0 w 53"/>
                <a:gd name="T51" fmla="*/ 0 h 129"/>
                <a:gd name="T52" fmla="*/ 0 w 53"/>
                <a:gd name="T53" fmla="*/ 0 h 129"/>
                <a:gd name="T54" fmla="*/ 0 w 53"/>
                <a:gd name="T55" fmla="*/ 0 h 129"/>
                <a:gd name="T56" fmla="*/ 0 w 53"/>
                <a:gd name="T57" fmla="*/ 0 h 129"/>
                <a:gd name="T58" fmla="*/ 0 w 53"/>
                <a:gd name="T59" fmla="*/ 0 h 129"/>
                <a:gd name="T60" fmla="*/ 0 w 53"/>
                <a:gd name="T61" fmla="*/ 0 h 129"/>
                <a:gd name="T62" fmla="*/ 0 w 53"/>
                <a:gd name="T63" fmla="*/ 0 h 129"/>
                <a:gd name="T64" fmla="*/ 0 w 53"/>
                <a:gd name="T65" fmla="*/ 0 h 129"/>
                <a:gd name="T66" fmla="*/ 0 w 53"/>
                <a:gd name="T67" fmla="*/ 0 h 129"/>
                <a:gd name="T68" fmla="*/ 0 w 53"/>
                <a:gd name="T69" fmla="*/ 0 h 129"/>
                <a:gd name="T70" fmla="*/ 0 w 53"/>
                <a:gd name="T71" fmla="*/ 0 h 129"/>
                <a:gd name="T72" fmla="*/ 0 w 53"/>
                <a:gd name="T73" fmla="*/ 0 h 129"/>
                <a:gd name="T74" fmla="*/ 0 w 53"/>
                <a:gd name="T75" fmla="*/ 0 h 129"/>
                <a:gd name="T76" fmla="*/ 0 w 53"/>
                <a:gd name="T77" fmla="*/ 0 h 129"/>
                <a:gd name="T78" fmla="*/ 0 w 53"/>
                <a:gd name="T79" fmla="*/ 0 h 129"/>
                <a:gd name="T80" fmla="*/ 0 w 53"/>
                <a:gd name="T81" fmla="*/ 0 h 129"/>
                <a:gd name="T82" fmla="*/ 0 w 53"/>
                <a:gd name="T83" fmla="*/ 0 h 129"/>
                <a:gd name="T84" fmla="*/ 0 w 53"/>
                <a:gd name="T85" fmla="*/ 0 h 129"/>
                <a:gd name="T86" fmla="*/ 0 w 53"/>
                <a:gd name="T87" fmla="*/ 0 h 129"/>
                <a:gd name="T88" fmla="*/ 0 w 53"/>
                <a:gd name="T89" fmla="*/ 0 h 129"/>
                <a:gd name="T90" fmla="*/ 0 w 53"/>
                <a:gd name="T91" fmla="*/ 0 h 1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 h="129">
                  <a:moveTo>
                    <a:pt x="53" y="0"/>
                  </a:moveTo>
                  <a:lnTo>
                    <a:pt x="52" y="5"/>
                  </a:lnTo>
                  <a:lnTo>
                    <a:pt x="51" y="11"/>
                  </a:lnTo>
                  <a:lnTo>
                    <a:pt x="48" y="17"/>
                  </a:lnTo>
                  <a:lnTo>
                    <a:pt x="47" y="24"/>
                  </a:lnTo>
                  <a:lnTo>
                    <a:pt x="45" y="29"/>
                  </a:lnTo>
                  <a:lnTo>
                    <a:pt x="44" y="37"/>
                  </a:lnTo>
                  <a:lnTo>
                    <a:pt x="43" y="43"/>
                  </a:lnTo>
                  <a:lnTo>
                    <a:pt x="43" y="51"/>
                  </a:lnTo>
                  <a:lnTo>
                    <a:pt x="40" y="57"/>
                  </a:lnTo>
                  <a:lnTo>
                    <a:pt x="39" y="64"/>
                  </a:lnTo>
                  <a:lnTo>
                    <a:pt x="39" y="72"/>
                  </a:lnTo>
                  <a:lnTo>
                    <a:pt x="39" y="79"/>
                  </a:lnTo>
                  <a:lnTo>
                    <a:pt x="38" y="86"/>
                  </a:lnTo>
                  <a:lnTo>
                    <a:pt x="38" y="93"/>
                  </a:lnTo>
                  <a:lnTo>
                    <a:pt x="38" y="99"/>
                  </a:lnTo>
                  <a:lnTo>
                    <a:pt x="39" y="109"/>
                  </a:lnTo>
                  <a:lnTo>
                    <a:pt x="32" y="106"/>
                  </a:lnTo>
                  <a:lnTo>
                    <a:pt x="30" y="107"/>
                  </a:lnTo>
                  <a:lnTo>
                    <a:pt x="28" y="110"/>
                  </a:lnTo>
                  <a:lnTo>
                    <a:pt x="28" y="112"/>
                  </a:lnTo>
                  <a:lnTo>
                    <a:pt x="27" y="120"/>
                  </a:lnTo>
                  <a:lnTo>
                    <a:pt x="25" y="129"/>
                  </a:lnTo>
                  <a:lnTo>
                    <a:pt x="20" y="127"/>
                  </a:lnTo>
                  <a:lnTo>
                    <a:pt x="13" y="124"/>
                  </a:lnTo>
                  <a:lnTo>
                    <a:pt x="8" y="117"/>
                  </a:lnTo>
                  <a:lnTo>
                    <a:pt x="5" y="110"/>
                  </a:lnTo>
                  <a:lnTo>
                    <a:pt x="2" y="104"/>
                  </a:lnTo>
                  <a:lnTo>
                    <a:pt x="1" y="98"/>
                  </a:lnTo>
                  <a:lnTo>
                    <a:pt x="0" y="94"/>
                  </a:lnTo>
                  <a:lnTo>
                    <a:pt x="0" y="88"/>
                  </a:lnTo>
                  <a:lnTo>
                    <a:pt x="0" y="82"/>
                  </a:lnTo>
                  <a:lnTo>
                    <a:pt x="0" y="77"/>
                  </a:lnTo>
                  <a:lnTo>
                    <a:pt x="0" y="71"/>
                  </a:lnTo>
                  <a:lnTo>
                    <a:pt x="2" y="65"/>
                  </a:lnTo>
                  <a:lnTo>
                    <a:pt x="4" y="56"/>
                  </a:lnTo>
                  <a:lnTo>
                    <a:pt x="8" y="48"/>
                  </a:lnTo>
                  <a:lnTo>
                    <a:pt x="12" y="39"/>
                  </a:lnTo>
                  <a:lnTo>
                    <a:pt x="19" y="29"/>
                  </a:lnTo>
                  <a:lnTo>
                    <a:pt x="24" y="20"/>
                  </a:lnTo>
                  <a:lnTo>
                    <a:pt x="32" y="13"/>
                  </a:lnTo>
                  <a:lnTo>
                    <a:pt x="37" y="9"/>
                  </a:lnTo>
                  <a:lnTo>
                    <a:pt x="43" y="5"/>
                  </a:lnTo>
                  <a:lnTo>
                    <a:pt x="47" y="3"/>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3" name="Freeform 23"/>
            <p:cNvSpPr>
              <a:spLocks/>
            </p:cNvSpPr>
            <p:nvPr/>
          </p:nvSpPr>
          <p:spPr bwMode="auto">
            <a:xfrm>
              <a:off x="4484" y="3328"/>
              <a:ext cx="108" cy="68"/>
            </a:xfrm>
            <a:custGeom>
              <a:avLst/>
              <a:gdLst>
                <a:gd name="T0" fmla="*/ 1 w 430"/>
                <a:gd name="T1" fmla="*/ 0 h 273"/>
                <a:gd name="T2" fmla="*/ 1 w 430"/>
                <a:gd name="T3" fmla="*/ 0 h 273"/>
                <a:gd name="T4" fmla="*/ 1 w 430"/>
                <a:gd name="T5" fmla="*/ 0 h 273"/>
                <a:gd name="T6" fmla="*/ 1 w 430"/>
                <a:gd name="T7" fmla="*/ 0 h 273"/>
                <a:gd name="T8" fmla="*/ 1 w 430"/>
                <a:gd name="T9" fmla="*/ 0 h 273"/>
                <a:gd name="T10" fmla="*/ 1 w 430"/>
                <a:gd name="T11" fmla="*/ 0 h 273"/>
                <a:gd name="T12" fmla="*/ 1 w 430"/>
                <a:gd name="T13" fmla="*/ 0 h 273"/>
                <a:gd name="T14" fmla="*/ 1 w 430"/>
                <a:gd name="T15" fmla="*/ 0 h 273"/>
                <a:gd name="T16" fmla="*/ 1 w 430"/>
                <a:gd name="T17" fmla="*/ 0 h 273"/>
                <a:gd name="T18" fmla="*/ 1 w 430"/>
                <a:gd name="T19" fmla="*/ 0 h 273"/>
                <a:gd name="T20" fmla="*/ 0 w 430"/>
                <a:gd name="T21" fmla="*/ 0 h 273"/>
                <a:gd name="T22" fmla="*/ 0 w 430"/>
                <a:gd name="T23" fmla="*/ 0 h 273"/>
                <a:gd name="T24" fmla="*/ 0 w 430"/>
                <a:gd name="T25" fmla="*/ 0 h 273"/>
                <a:gd name="T26" fmla="*/ 0 w 430"/>
                <a:gd name="T27" fmla="*/ 0 h 273"/>
                <a:gd name="T28" fmla="*/ 0 w 430"/>
                <a:gd name="T29" fmla="*/ 0 h 273"/>
                <a:gd name="T30" fmla="*/ 0 w 430"/>
                <a:gd name="T31" fmla="*/ 0 h 273"/>
                <a:gd name="T32" fmla="*/ 0 w 430"/>
                <a:gd name="T33" fmla="*/ 0 h 273"/>
                <a:gd name="T34" fmla="*/ 0 w 430"/>
                <a:gd name="T35" fmla="*/ 0 h 273"/>
                <a:gd name="T36" fmla="*/ 0 w 430"/>
                <a:gd name="T37" fmla="*/ 0 h 273"/>
                <a:gd name="T38" fmla="*/ 0 w 430"/>
                <a:gd name="T39" fmla="*/ 0 h 273"/>
                <a:gd name="T40" fmla="*/ 0 w 430"/>
                <a:gd name="T41" fmla="*/ 0 h 273"/>
                <a:gd name="T42" fmla="*/ 0 w 430"/>
                <a:gd name="T43" fmla="*/ 0 h 273"/>
                <a:gd name="T44" fmla="*/ 0 w 430"/>
                <a:gd name="T45" fmla="*/ 0 h 273"/>
                <a:gd name="T46" fmla="*/ 0 w 430"/>
                <a:gd name="T47" fmla="*/ 0 h 273"/>
                <a:gd name="T48" fmla="*/ 0 w 430"/>
                <a:gd name="T49" fmla="*/ 0 h 273"/>
                <a:gd name="T50" fmla="*/ 0 w 430"/>
                <a:gd name="T51" fmla="*/ 0 h 273"/>
                <a:gd name="T52" fmla="*/ 0 w 430"/>
                <a:gd name="T53" fmla="*/ 0 h 273"/>
                <a:gd name="T54" fmla="*/ 0 w 430"/>
                <a:gd name="T55" fmla="*/ 0 h 273"/>
                <a:gd name="T56" fmla="*/ 0 w 430"/>
                <a:gd name="T57" fmla="*/ 0 h 273"/>
                <a:gd name="T58" fmla="*/ 0 w 430"/>
                <a:gd name="T59" fmla="*/ 0 h 273"/>
                <a:gd name="T60" fmla="*/ 0 w 430"/>
                <a:gd name="T61" fmla="*/ 0 h 273"/>
                <a:gd name="T62" fmla="*/ 0 w 430"/>
                <a:gd name="T63" fmla="*/ 0 h 273"/>
                <a:gd name="T64" fmla="*/ 0 w 430"/>
                <a:gd name="T65" fmla="*/ 0 h 273"/>
                <a:gd name="T66" fmla="*/ 0 w 430"/>
                <a:gd name="T67" fmla="*/ 0 h 273"/>
                <a:gd name="T68" fmla="*/ 0 w 430"/>
                <a:gd name="T69" fmla="*/ 0 h 273"/>
                <a:gd name="T70" fmla="*/ 0 w 430"/>
                <a:gd name="T71" fmla="*/ 0 h 273"/>
                <a:gd name="T72" fmla="*/ 0 w 430"/>
                <a:gd name="T73" fmla="*/ 0 h 273"/>
                <a:gd name="T74" fmla="*/ 0 w 430"/>
                <a:gd name="T75" fmla="*/ 0 h 273"/>
                <a:gd name="T76" fmla="*/ 0 w 430"/>
                <a:gd name="T77" fmla="*/ 0 h 273"/>
                <a:gd name="T78" fmla="*/ 0 w 430"/>
                <a:gd name="T79" fmla="*/ 0 h 273"/>
                <a:gd name="T80" fmla="*/ 0 w 430"/>
                <a:gd name="T81" fmla="*/ 0 h 273"/>
                <a:gd name="T82" fmla="*/ 0 w 430"/>
                <a:gd name="T83" fmla="*/ 0 h 273"/>
                <a:gd name="T84" fmla="*/ 0 w 430"/>
                <a:gd name="T85" fmla="*/ 0 h 273"/>
                <a:gd name="T86" fmla="*/ 0 w 430"/>
                <a:gd name="T87" fmla="*/ 0 h 273"/>
                <a:gd name="T88" fmla="*/ 0 w 430"/>
                <a:gd name="T89" fmla="*/ 0 h 273"/>
                <a:gd name="T90" fmla="*/ 0 w 430"/>
                <a:gd name="T91" fmla="*/ 0 h 273"/>
                <a:gd name="T92" fmla="*/ 0 w 430"/>
                <a:gd name="T93" fmla="*/ 0 h 273"/>
                <a:gd name="T94" fmla="*/ 0 w 430"/>
                <a:gd name="T95" fmla="*/ 0 h 273"/>
                <a:gd name="T96" fmla="*/ 0 w 430"/>
                <a:gd name="T97" fmla="*/ 0 h 273"/>
                <a:gd name="T98" fmla="*/ 0 w 430"/>
                <a:gd name="T99" fmla="*/ 0 h 273"/>
                <a:gd name="T100" fmla="*/ 1 w 430"/>
                <a:gd name="T101" fmla="*/ 0 h 2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0" h="273">
                  <a:moveTo>
                    <a:pt x="352" y="0"/>
                  </a:moveTo>
                  <a:lnTo>
                    <a:pt x="358" y="0"/>
                  </a:lnTo>
                  <a:lnTo>
                    <a:pt x="363" y="0"/>
                  </a:lnTo>
                  <a:lnTo>
                    <a:pt x="370" y="0"/>
                  </a:lnTo>
                  <a:lnTo>
                    <a:pt x="375" y="0"/>
                  </a:lnTo>
                  <a:lnTo>
                    <a:pt x="382" y="0"/>
                  </a:lnTo>
                  <a:lnTo>
                    <a:pt x="388" y="0"/>
                  </a:lnTo>
                  <a:lnTo>
                    <a:pt x="395" y="0"/>
                  </a:lnTo>
                  <a:lnTo>
                    <a:pt x="401" y="1"/>
                  </a:lnTo>
                  <a:lnTo>
                    <a:pt x="411" y="5"/>
                  </a:lnTo>
                  <a:lnTo>
                    <a:pt x="420" y="12"/>
                  </a:lnTo>
                  <a:lnTo>
                    <a:pt x="424" y="15"/>
                  </a:lnTo>
                  <a:lnTo>
                    <a:pt x="427" y="22"/>
                  </a:lnTo>
                  <a:lnTo>
                    <a:pt x="429" y="27"/>
                  </a:lnTo>
                  <a:lnTo>
                    <a:pt x="430" y="36"/>
                  </a:lnTo>
                  <a:lnTo>
                    <a:pt x="421" y="31"/>
                  </a:lnTo>
                  <a:lnTo>
                    <a:pt x="413" y="27"/>
                  </a:lnTo>
                  <a:lnTo>
                    <a:pt x="403" y="23"/>
                  </a:lnTo>
                  <a:lnTo>
                    <a:pt x="392" y="22"/>
                  </a:lnTo>
                  <a:lnTo>
                    <a:pt x="381" y="22"/>
                  </a:lnTo>
                  <a:lnTo>
                    <a:pt x="372" y="24"/>
                  </a:lnTo>
                  <a:lnTo>
                    <a:pt x="366" y="28"/>
                  </a:lnTo>
                  <a:lnTo>
                    <a:pt x="363" y="32"/>
                  </a:lnTo>
                  <a:lnTo>
                    <a:pt x="358" y="38"/>
                  </a:lnTo>
                  <a:lnTo>
                    <a:pt x="355" y="46"/>
                  </a:lnTo>
                  <a:lnTo>
                    <a:pt x="358" y="51"/>
                  </a:lnTo>
                  <a:lnTo>
                    <a:pt x="365" y="54"/>
                  </a:lnTo>
                  <a:lnTo>
                    <a:pt x="374" y="53"/>
                  </a:lnTo>
                  <a:lnTo>
                    <a:pt x="386" y="53"/>
                  </a:lnTo>
                  <a:lnTo>
                    <a:pt x="396" y="53"/>
                  </a:lnTo>
                  <a:lnTo>
                    <a:pt x="407" y="55"/>
                  </a:lnTo>
                  <a:lnTo>
                    <a:pt x="410" y="58"/>
                  </a:lnTo>
                  <a:lnTo>
                    <a:pt x="414" y="61"/>
                  </a:lnTo>
                  <a:lnTo>
                    <a:pt x="417" y="66"/>
                  </a:lnTo>
                  <a:lnTo>
                    <a:pt x="419" y="73"/>
                  </a:lnTo>
                  <a:lnTo>
                    <a:pt x="405" y="70"/>
                  </a:lnTo>
                  <a:lnTo>
                    <a:pt x="392" y="72"/>
                  </a:lnTo>
                  <a:lnTo>
                    <a:pt x="381" y="72"/>
                  </a:lnTo>
                  <a:lnTo>
                    <a:pt x="370" y="75"/>
                  </a:lnTo>
                  <a:lnTo>
                    <a:pt x="358" y="78"/>
                  </a:lnTo>
                  <a:lnTo>
                    <a:pt x="348" y="81"/>
                  </a:lnTo>
                  <a:lnTo>
                    <a:pt x="336" y="85"/>
                  </a:lnTo>
                  <a:lnTo>
                    <a:pt x="327" y="91"/>
                  </a:lnTo>
                  <a:lnTo>
                    <a:pt x="316" y="94"/>
                  </a:lnTo>
                  <a:lnTo>
                    <a:pt x="305" y="100"/>
                  </a:lnTo>
                  <a:lnTo>
                    <a:pt x="295" y="105"/>
                  </a:lnTo>
                  <a:lnTo>
                    <a:pt x="285" y="111"/>
                  </a:lnTo>
                  <a:lnTo>
                    <a:pt x="274" y="115"/>
                  </a:lnTo>
                  <a:lnTo>
                    <a:pt x="264" y="119"/>
                  </a:lnTo>
                  <a:lnTo>
                    <a:pt x="254" y="123"/>
                  </a:lnTo>
                  <a:lnTo>
                    <a:pt x="244" y="128"/>
                  </a:lnTo>
                  <a:lnTo>
                    <a:pt x="235" y="123"/>
                  </a:lnTo>
                  <a:lnTo>
                    <a:pt x="226" y="117"/>
                  </a:lnTo>
                  <a:lnTo>
                    <a:pt x="216" y="113"/>
                  </a:lnTo>
                  <a:lnTo>
                    <a:pt x="204" y="107"/>
                  </a:lnTo>
                  <a:lnTo>
                    <a:pt x="193" y="101"/>
                  </a:lnTo>
                  <a:lnTo>
                    <a:pt x="181" y="94"/>
                  </a:lnTo>
                  <a:lnTo>
                    <a:pt x="170" y="90"/>
                  </a:lnTo>
                  <a:lnTo>
                    <a:pt x="159" y="86"/>
                  </a:lnTo>
                  <a:lnTo>
                    <a:pt x="148" y="82"/>
                  </a:lnTo>
                  <a:lnTo>
                    <a:pt x="136" y="81"/>
                  </a:lnTo>
                  <a:lnTo>
                    <a:pt x="127" y="81"/>
                  </a:lnTo>
                  <a:lnTo>
                    <a:pt x="119" y="82"/>
                  </a:lnTo>
                  <a:lnTo>
                    <a:pt x="110" y="84"/>
                  </a:lnTo>
                  <a:lnTo>
                    <a:pt x="104" y="90"/>
                  </a:lnTo>
                  <a:lnTo>
                    <a:pt x="99" y="98"/>
                  </a:lnTo>
                  <a:lnTo>
                    <a:pt x="96" y="109"/>
                  </a:lnTo>
                  <a:lnTo>
                    <a:pt x="102" y="108"/>
                  </a:lnTo>
                  <a:lnTo>
                    <a:pt x="108" y="108"/>
                  </a:lnTo>
                  <a:lnTo>
                    <a:pt x="113" y="108"/>
                  </a:lnTo>
                  <a:lnTo>
                    <a:pt x="120" y="108"/>
                  </a:lnTo>
                  <a:lnTo>
                    <a:pt x="126" y="108"/>
                  </a:lnTo>
                  <a:lnTo>
                    <a:pt x="133" y="109"/>
                  </a:lnTo>
                  <a:lnTo>
                    <a:pt x="139" y="111"/>
                  </a:lnTo>
                  <a:lnTo>
                    <a:pt x="146" y="113"/>
                  </a:lnTo>
                  <a:lnTo>
                    <a:pt x="150" y="114"/>
                  </a:lnTo>
                  <a:lnTo>
                    <a:pt x="157" y="116"/>
                  </a:lnTo>
                  <a:lnTo>
                    <a:pt x="163" y="120"/>
                  </a:lnTo>
                  <a:lnTo>
                    <a:pt x="170" y="124"/>
                  </a:lnTo>
                  <a:lnTo>
                    <a:pt x="174" y="127"/>
                  </a:lnTo>
                  <a:lnTo>
                    <a:pt x="181" y="132"/>
                  </a:lnTo>
                  <a:lnTo>
                    <a:pt x="186" y="138"/>
                  </a:lnTo>
                  <a:lnTo>
                    <a:pt x="192" y="145"/>
                  </a:lnTo>
                  <a:lnTo>
                    <a:pt x="183" y="145"/>
                  </a:lnTo>
                  <a:lnTo>
                    <a:pt x="178" y="145"/>
                  </a:lnTo>
                  <a:lnTo>
                    <a:pt x="170" y="145"/>
                  </a:lnTo>
                  <a:lnTo>
                    <a:pt x="162" y="145"/>
                  </a:lnTo>
                  <a:lnTo>
                    <a:pt x="154" y="143"/>
                  </a:lnTo>
                  <a:lnTo>
                    <a:pt x="147" y="143"/>
                  </a:lnTo>
                  <a:lnTo>
                    <a:pt x="138" y="142"/>
                  </a:lnTo>
                  <a:lnTo>
                    <a:pt x="131" y="142"/>
                  </a:lnTo>
                  <a:lnTo>
                    <a:pt x="123" y="142"/>
                  </a:lnTo>
                  <a:lnTo>
                    <a:pt x="115" y="143"/>
                  </a:lnTo>
                  <a:lnTo>
                    <a:pt x="108" y="144"/>
                  </a:lnTo>
                  <a:lnTo>
                    <a:pt x="103" y="147"/>
                  </a:lnTo>
                  <a:lnTo>
                    <a:pt x="96" y="150"/>
                  </a:lnTo>
                  <a:lnTo>
                    <a:pt x="92" y="155"/>
                  </a:lnTo>
                  <a:lnTo>
                    <a:pt x="88" y="161"/>
                  </a:lnTo>
                  <a:lnTo>
                    <a:pt x="86" y="171"/>
                  </a:lnTo>
                  <a:lnTo>
                    <a:pt x="95" y="169"/>
                  </a:lnTo>
                  <a:lnTo>
                    <a:pt x="104" y="168"/>
                  </a:lnTo>
                  <a:lnTo>
                    <a:pt x="113" y="167"/>
                  </a:lnTo>
                  <a:lnTo>
                    <a:pt x="124" y="167"/>
                  </a:lnTo>
                  <a:lnTo>
                    <a:pt x="132" y="167"/>
                  </a:lnTo>
                  <a:lnTo>
                    <a:pt x="141" y="167"/>
                  </a:lnTo>
                  <a:lnTo>
                    <a:pt x="150" y="168"/>
                  </a:lnTo>
                  <a:lnTo>
                    <a:pt x="159" y="170"/>
                  </a:lnTo>
                  <a:lnTo>
                    <a:pt x="169" y="171"/>
                  </a:lnTo>
                  <a:lnTo>
                    <a:pt x="177" y="172"/>
                  </a:lnTo>
                  <a:lnTo>
                    <a:pt x="186" y="175"/>
                  </a:lnTo>
                  <a:lnTo>
                    <a:pt x="195" y="178"/>
                  </a:lnTo>
                  <a:lnTo>
                    <a:pt x="204" y="181"/>
                  </a:lnTo>
                  <a:lnTo>
                    <a:pt x="213" y="183"/>
                  </a:lnTo>
                  <a:lnTo>
                    <a:pt x="223" y="187"/>
                  </a:lnTo>
                  <a:lnTo>
                    <a:pt x="232" y="192"/>
                  </a:lnTo>
                  <a:lnTo>
                    <a:pt x="221" y="194"/>
                  </a:lnTo>
                  <a:lnTo>
                    <a:pt x="211" y="195"/>
                  </a:lnTo>
                  <a:lnTo>
                    <a:pt x="198" y="195"/>
                  </a:lnTo>
                  <a:lnTo>
                    <a:pt x="187" y="195"/>
                  </a:lnTo>
                  <a:lnTo>
                    <a:pt x="173" y="195"/>
                  </a:lnTo>
                  <a:lnTo>
                    <a:pt x="159" y="195"/>
                  </a:lnTo>
                  <a:lnTo>
                    <a:pt x="147" y="194"/>
                  </a:lnTo>
                  <a:lnTo>
                    <a:pt x="134" y="194"/>
                  </a:lnTo>
                  <a:lnTo>
                    <a:pt x="120" y="194"/>
                  </a:lnTo>
                  <a:lnTo>
                    <a:pt x="108" y="195"/>
                  </a:lnTo>
                  <a:lnTo>
                    <a:pt x="96" y="198"/>
                  </a:lnTo>
                  <a:lnTo>
                    <a:pt x="87" y="205"/>
                  </a:lnTo>
                  <a:lnTo>
                    <a:pt x="79" y="210"/>
                  </a:lnTo>
                  <a:lnTo>
                    <a:pt x="72" y="220"/>
                  </a:lnTo>
                  <a:lnTo>
                    <a:pt x="69" y="231"/>
                  </a:lnTo>
                  <a:lnTo>
                    <a:pt x="69" y="247"/>
                  </a:lnTo>
                  <a:lnTo>
                    <a:pt x="63" y="253"/>
                  </a:lnTo>
                  <a:lnTo>
                    <a:pt x="58" y="260"/>
                  </a:lnTo>
                  <a:lnTo>
                    <a:pt x="54" y="264"/>
                  </a:lnTo>
                  <a:lnTo>
                    <a:pt x="49" y="269"/>
                  </a:lnTo>
                  <a:lnTo>
                    <a:pt x="43" y="271"/>
                  </a:lnTo>
                  <a:lnTo>
                    <a:pt x="36" y="273"/>
                  </a:lnTo>
                  <a:lnTo>
                    <a:pt x="30" y="272"/>
                  </a:lnTo>
                  <a:lnTo>
                    <a:pt x="23" y="270"/>
                  </a:lnTo>
                  <a:lnTo>
                    <a:pt x="24" y="263"/>
                  </a:lnTo>
                  <a:lnTo>
                    <a:pt x="25" y="256"/>
                  </a:lnTo>
                  <a:lnTo>
                    <a:pt x="26" y="248"/>
                  </a:lnTo>
                  <a:lnTo>
                    <a:pt x="28" y="240"/>
                  </a:lnTo>
                  <a:lnTo>
                    <a:pt x="30" y="230"/>
                  </a:lnTo>
                  <a:lnTo>
                    <a:pt x="31" y="222"/>
                  </a:lnTo>
                  <a:lnTo>
                    <a:pt x="32" y="214"/>
                  </a:lnTo>
                  <a:lnTo>
                    <a:pt x="33" y="207"/>
                  </a:lnTo>
                  <a:lnTo>
                    <a:pt x="32" y="200"/>
                  </a:lnTo>
                  <a:lnTo>
                    <a:pt x="31" y="195"/>
                  </a:lnTo>
                  <a:lnTo>
                    <a:pt x="28" y="193"/>
                  </a:lnTo>
                  <a:lnTo>
                    <a:pt x="27" y="193"/>
                  </a:lnTo>
                  <a:lnTo>
                    <a:pt x="24" y="194"/>
                  </a:lnTo>
                  <a:lnTo>
                    <a:pt x="20" y="199"/>
                  </a:lnTo>
                  <a:lnTo>
                    <a:pt x="15" y="207"/>
                  </a:lnTo>
                  <a:lnTo>
                    <a:pt x="10" y="218"/>
                  </a:lnTo>
                  <a:lnTo>
                    <a:pt x="9" y="218"/>
                  </a:lnTo>
                  <a:lnTo>
                    <a:pt x="8" y="218"/>
                  </a:lnTo>
                  <a:lnTo>
                    <a:pt x="1" y="213"/>
                  </a:lnTo>
                  <a:lnTo>
                    <a:pt x="0" y="207"/>
                  </a:lnTo>
                  <a:lnTo>
                    <a:pt x="0" y="200"/>
                  </a:lnTo>
                  <a:lnTo>
                    <a:pt x="1" y="194"/>
                  </a:lnTo>
                  <a:lnTo>
                    <a:pt x="2" y="185"/>
                  </a:lnTo>
                  <a:lnTo>
                    <a:pt x="5" y="178"/>
                  </a:lnTo>
                  <a:lnTo>
                    <a:pt x="10" y="170"/>
                  </a:lnTo>
                  <a:lnTo>
                    <a:pt x="14" y="163"/>
                  </a:lnTo>
                  <a:lnTo>
                    <a:pt x="16" y="156"/>
                  </a:lnTo>
                  <a:lnTo>
                    <a:pt x="19" y="151"/>
                  </a:lnTo>
                  <a:lnTo>
                    <a:pt x="20" y="146"/>
                  </a:lnTo>
                  <a:lnTo>
                    <a:pt x="22" y="144"/>
                  </a:lnTo>
                  <a:lnTo>
                    <a:pt x="18" y="142"/>
                  </a:lnTo>
                  <a:lnTo>
                    <a:pt x="15" y="142"/>
                  </a:lnTo>
                  <a:lnTo>
                    <a:pt x="9" y="144"/>
                  </a:lnTo>
                  <a:lnTo>
                    <a:pt x="1" y="150"/>
                  </a:lnTo>
                  <a:lnTo>
                    <a:pt x="2" y="129"/>
                  </a:lnTo>
                  <a:lnTo>
                    <a:pt x="9" y="113"/>
                  </a:lnTo>
                  <a:lnTo>
                    <a:pt x="17" y="98"/>
                  </a:lnTo>
                  <a:lnTo>
                    <a:pt x="27" y="86"/>
                  </a:lnTo>
                  <a:lnTo>
                    <a:pt x="39" y="76"/>
                  </a:lnTo>
                  <a:lnTo>
                    <a:pt x="54" y="69"/>
                  </a:lnTo>
                  <a:lnTo>
                    <a:pt x="69" y="62"/>
                  </a:lnTo>
                  <a:lnTo>
                    <a:pt x="86" y="59"/>
                  </a:lnTo>
                  <a:lnTo>
                    <a:pt x="102" y="57"/>
                  </a:lnTo>
                  <a:lnTo>
                    <a:pt x="119" y="57"/>
                  </a:lnTo>
                  <a:lnTo>
                    <a:pt x="136" y="58"/>
                  </a:lnTo>
                  <a:lnTo>
                    <a:pt x="155" y="60"/>
                  </a:lnTo>
                  <a:lnTo>
                    <a:pt x="171" y="63"/>
                  </a:lnTo>
                  <a:lnTo>
                    <a:pt x="189" y="69"/>
                  </a:lnTo>
                  <a:lnTo>
                    <a:pt x="204" y="75"/>
                  </a:lnTo>
                  <a:lnTo>
                    <a:pt x="221" y="83"/>
                  </a:lnTo>
                  <a:lnTo>
                    <a:pt x="227" y="76"/>
                  </a:lnTo>
                  <a:lnTo>
                    <a:pt x="236" y="69"/>
                  </a:lnTo>
                  <a:lnTo>
                    <a:pt x="242" y="63"/>
                  </a:lnTo>
                  <a:lnTo>
                    <a:pt x="250" y="58"/>
                  </a:lnTo>
                  <a:lnTo>
                    <a:pt x="258" y="51"/>
                  </a:lnTo>
                  <a:lnTo>
                    <a:pt x="266" y="45"/>
                  </a:lnTo>
                  <a:lnTo>
                    <a:pt x="273" y="38"/>
                  </a:lnTo>
                  <a:lnTo>
                    <a:pt x="283" y="34"/>
                  </a:lnTo>
                  <a:lnTo>
                    <a:pt x="290" y="27"/>
                  </a:lnTo>
                  <a:lnTo>
                    <a:pt x="298" y="22"/>
                  </a:lnTo>
                  <a:lnTo>
                    <a:pt x="306" y="16"/>
                  </a:lnTo>
                  <a:lnTo>
                    <a:pt x="317" y="12"/>
                  </a:lnTo>
                  <a:lnTo>
                    <a:pt x="325" y="8"/>
                  </a:lnTo>
                  <a:lnTo>
                    <a:pt x="334" y="5"/>
                  </a:lnTo>
                  <a:lnTo>
                    <a:pt x="343" y="1"/>
                  </a:lnTo>
                  <a:lnTo>
                    <a:pt x="352" y="0"/>
                  </a:lnTo>
                  <a:close/>
                </a:path>
              </a:pathLst>
            </a:custGeom>
            <a:solidFill>
              <a:srgbClr val="FFF7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4" name="Freeform 24"/>
            <p:cNvSpPr>
              <a:spLocks/>
            </p:cNvSpPr>
            <p:nvPr/>
          </p:nvSpPr>
          <p:spPr bwMode="auto">
            <a:xfrm>
              <a:off x="4733" y="3328"/>
              <a:ext cx="13" cy="15"/>
            </a:xfrm>
            <a:custGeom>
              <a:avLst/>
              <a:gdLst>
                <a:gd name="T0" fmla="*/ 0 w 49"/>
                <a:gd name="T1" fmla="*/ 0 h 62"/>
                <a:gd name="T2" fmla="*/ 0 w 49"/>
                <a:gd name="T3" fmla="*/ 0 h 62"/>
                <a:gd name="T4" fmla="*/ 0 w 49"/>
                <a:gd name="T5" fmla="*/ 0 h 62"/>
                <a:gd name="T6" fmla="*/ 0 w 49"/>
                <a:gd name="T7" fmla="*/ 0 h 62"/>
                <a:gd name="T8" fmla="*/ 0 w 49"/>
                <a:gd name="T9" fmla="*/ 0 h 62"/>
                <a:gd name="T10" fmla="*/ 0 w 49"/>
                <a:gd name="T11" fmla="*/ 0 h 62"/>
                <a:gd name="T12" fmla="*/ 0 w 49"/>
                <a:gd name="T13" fmla="*/ 0 h 62"/>
                <a:gd name="T14" fmla="*/ 0 w 49"/>
                <a:gd name="T15" fmla="*/ 0 h 62"/>
                <a:gd name="T16" fmla="*/ 0 w 49"/>
                <a:gd name="T17" fmla="*/ 0 h 62"/>
                <a:gd name="T18" fmla="*/ 0 w 49"/>
                <a:gd name="T19" fmla="*/ 0 h 62"/>
                <a:gd name="T20" fmla="*/ 0 w 49"/>
                <a:gd name="T21" fmla="*/ 0 h 62"/>
                <a:gd name="T22" fmla="*/ 0 w 49"/>
                <a:gd name="T23" fmla="*/ 0 h 62"/>
                <a:gd name="T24" fmla="*/ 0 w 49"/>
                <a:gd name="T25" fmla="*/ 0 h 62"/>
                <a:gd name="T26" fmla="*/ 0 w 49"/>
                <a:gd name="T27" fmla="*/ 0 h 62"/>
                <a:gd name="T28" fmla="*/ 0 w 49"/>
                <a:gd name="T29" fmla="*/ 0 h 62"/>
                <a:gd name="T30" fmla="*/ 0 w 49"/>
                <a:gd name="T31" fmla="*/ 0 h 62"/>
                <a:gd name="T32" fmla="*/ 0 w 49"/>
                <a:gd name="T33" fmla="*/ 0 h 62"/>
                <a:gd name="T34" fmla="*/ 0 w 49"/>
                <a:gd name="T35" fmla="*/ 0 h 62"/>
                <a:gd name="T36" fmla="*/ 0 w 49"/>
                <a:gd name="T37" fmla="*/ 0 h 62"/>
                <a:gd name="T38" fmla="*/ 0 w 49"/>
                <a:gd name="T39" fmla="*/ 0 h 62"/>
                <a:gd name="T40" fmla="*/ 0 w 49"/>
                <a:gd name="T41" fmla="*/ 0 h 62"/>
                <a:gd name="T42" fmla="*/ 0 w 49"/>
                <a:gd name="T43" fmla="*/ 0 h 62"/>
                <a:gd name="T44" fmla="*/ 0 w 49"/>
                <a:gd name="T45" fmla="*/ 0 h 62"/>
                <a:gd name="T46" fmla="*/ 0 w 49"/>
                <a:gd name="T47" fmla="*/ 0 h 62"/>
                <a:gd name="T48" fmla="*/ 0 w 49"/>
                <a:gd name="T49" fmla="*/ 0 h 62"/>
                <a:gd name="T50" fmla="*/ 0 w 49"/>
                <a:gd name="T51" fmla="*/ 0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62">
                  <a:moveTo>
                    <a:pt x="49" y="0"/>
                  </a:moveTo>
                  <a:lnTo>
                    <a:pt x="49" y="10"/>
                  </a:lnTo>
                  <a:lnTo>
                    <a:pt x="49" y="19"/>
                  </a:lnTo>
                  <a:lnTo>
                    <a:pt x="48" y="27"/>
                  </a:lnTo>
                  <a:lnTo>
                    <a:pt x="48" y="36"/>
                  </a:lnTo>
                  <a:lnTo>
                    <a:pt x="45" y="43"/>
                  </a:lnTo>
                  <a:lnTo>
                    <a:pt x="42" y="50"/>
                  </a:lnTo>
                  <a:lnTo>
                    <a:pt x="39" y="55"/>
                  </a:lnTo>
                  <a:lnTo>
                    <a:pt x="34" y="60"/>
                  </a:lnTo>
                  <a:lnTo>
                    <a:pt x="28" y="62"/>
                  </a:lnTo>
                  <a:lnTo>
                    <a:pt x="20" y="62"/>
                  </a:lnTo>
                  <a:lnTo>
                    <a:pt x="9" y="58"/>
                  </a:lnTo>
                  <a:lnTo>
                    <a:pt x="0" y="52"/>
                  </a:lnTo>
                  <a:lnTo>
                    <a:pt x="2" y="41"/>
                  </a:lnTo>
                  <a:lnTo>
                    <a:pt x="7" y="31"/>
                  </a:lnTo>
                  <a:lnTo>
                    <a:pt x="11" y="22"/>
                  </a:lnTo>
                  <a:lnTo>
                    <a:pt x="19" y="13"/>
                  </a:lnTo>
                  <a:lnTo>
                    <a:pt x="20" y="15"/>
                  </a:lnTo>
                  <a:lnTo>
                    <a:pt x="20" y="22"/>
                  </a:lnTo>
                  <a:lnTo>
                    <a:pt x="20" y="28"/>
                  </a:lnTo>
                  <a:lnTo>
                    <a:pt x="24" y="34"/>
                  </a:lnTo>
                  <a:lnTo>
                    <a:pt x="32" y="27"/>
                  </a:lnTo>
                  <a:lnTo>
                    <a:pt x="36" y="19"/>
                  </a:lnTo>
                  <a:lnTo>
                    <a:pt x="41" y="8"/>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5" name="Freeform 25"/>
            <p:cNvSpPr>
              <a:spLocks/>
            </p:cNvSpPr>
            <p:nvPr/>
          </p:nvSpPr>
          <p:spPr bwMode="auto">
            <a:xfrm>
              <a:off x="4617" y="3333"/>
              <a:ext cx="10" cy="15"/>
            </a:xfrm>
            <a:custGeom>
              <a:avLst/>
              <a:gdLst>
                <a:gd name="T0" fmla="*/ 0 w 40"/>
                <a:gd name="T1" fmla="*/ 0 h 58"/>
                <a:gd name="T2" fmla="*/ 0 w 40"/>
                <a:gd name="T3" fmla="*/ 0 h 58"/>
                <a:gd name="T4" fmla="*/ 0 w 40"/>
                <a:gd name="T5" fmla="*/ 0 h 58"/>
                <a:gd name="T6" fmla="*/ 0 w 40"/>
                <a:gd name="T7" fmla="*/ 0 h 58"/>
                <a:gd name="T8" fmla="*/ 0 w 40"/>
                <a:gd name="T9" fmla="*/ 0 h 58"/>
                <a:gd name="T10" fmla="*/ 0 w 40"/>
                <a:gd name="T11" fmla="*/ 0 h 58"/>
                <a:gd name="T12" fmla="*/ 0 w 40"/>
                <a:gd name="T13" fmla="*/ 0 h 58"/>
                <a:gd name="T14" fmla="*/ 0 w 40"/>
                <a:gd name="T15" fmla="*/ 0 h 58"/>
                <a:gd name="T16" fmla="*/ 0 w 40"/>
                <a:gd name="T17" fmla="*/ 0 h 58"/>
                <a:gd name="T18" fmla="*/ 0 w 40"/>
                <a:gd name="T19" fmla="*/ 0 h 58"/>
                <a:gd name="T20" fmla="*/ 0 w 40"/>
                <a:gd name="T21" fmla="*/ 0 h 58"/>
                <a:gd name="T22" fmla="*/ 0 w 40"/>
                <a:gd name="T23" fmla="*/ 0 h 58"/>
                <a:gd name="T24" fmla="*/ 0 w 40"/>
                <a:gd name="T25" fmla="*/ 0 h 58"/>
                <a:gd name="T26" fmla="*/ 0 w 40"/>
                <a:gd name="T27" fmla="*/ 0 h 58"/>
                <a:gd name="T28" fmla="*/ 0 w 40"/>
                <a:gd name="T29" fmla="*/ 0 h 58"/>
                <a:gd name="T30" fmla="*/ 0 w 40"/>
                <a:gd name="T31" fmla="*/ 0 h 58"/>
                <a:gd name="T32" fmla="*/ 0 w 40"/>
                <a:gd name="T33" fmla="*/ 0 h 58"/>
                <a:gd name="T34" fmla="*/ 0 w 40"/>
                <a:gd name="T35" fmla="*/ 0 h 58"/>
                <a:gd name="T36" fmla="*/ 0 w 40"/>
                <a:gd name="T37" fmla="*/ 0 h 58"/>
                <a:gd name="T38" fmla="*/ 0 w 40"/>
                <a:gd name="T39" fmla="*/ 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58">
                  <a:moveTo>
                    <a:pt x="35" y="0"/>
                  </a:moveTo>
                  <a:lnTo>
                    <a:pt x="38" y="6"/>
                  </a:lnTo>
                  <a:lnTo>
                    <a:pt x="40" y="15"/>
                  </a:lnTo>
                  <a:lnTo>
                    <a:pt x="36" y="24"/>
                  </a:lnTo>
                  <a:lnTo>
                    <a:pt x="34" y="35"/>
                  </a:lnTo>
                  <a:lnTo>
                    <a:pt x="28" y="42"/>
                  </a:lnTo>
                  <a:lnTo>
                    <a:pt x="23" y="49"/>
                  </a:lnTo>
                  <a:lnTo>
                    <a:pt x="17" y="54"/>
                  </a:lnTo>
                  <a:lnTo>
                    <a:pt x="12" y="58"/>
                  </a:lnTo>
                  <a:lnTo>
                    <a:pt x="5" y="58"/>
                  </a:lnTo>
                  <a:lnTo>
                    <a:pt x="2" y="54"/>
                  </a:lnTo>
                  <a:lnTo>
                    <a:pt x="0" y="49"/>
                  </a:lnTo>
                  <a:lnTo>
                    <a:pt x="0" y="43"/>
                  </a:lnTo>
                  <a:lnTo>
                    <a:pt x="0" y="35"/>
                  </a:lnTo>
                  <a:lnTo>
                    <a:pt x="3" y="24"/>
                  </a:lnTo>
                  <a:lnTo>
                    <a:pt x="8" y="15"/>
                  </a:lnTo>
                  <a:lnTo>
                    <a:pt x="18" y="9"/>
                  </a:lnTo>
                  <a:lnTo>
                    <a:pt x="27" y="4"/>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6" name="Freeform 26"/>
            <p:cNvSpPr>
              <a:spLocks/>
            </p:cNvSpPr>
            <p:nvPr/>
          </p:nvSpPr>
          <p:spPr bwMode="auto">
            <a:xfrm>
              <a:off x="4802" y="3345"/>
              <a:ext cx="16" cy="8"/>
            </a:xfrm>
            <a:custGeom>
              <a:avLst/>
              <a:gdLst>
                <a:gd name="T0" fmla="*/ 0 w 64"/>
                <a:gd name="T1" fmla="*/ 0 h 30"/>
                <a:gd name="T2" fmla="*/ 0 w 64"/>
                <a:gd name="T3" fmla="*/ 0 h 30"/>
                <a:gd name="T4" fmla="*/ 0 w 64"/>
                <a:gd name="T5" fmla="*/ 0 h 30"/>
                <a:gd name="T6" fmla="*/ 0 w 64"/>
                <a:gd name="T7" fmla="*/ 0 h 30"/>
                <a:gd name="T8" fmla="*/ 0 w 64"/>
                <a:gd name="T9" fmla="*/ 0 h 30"/>
                <a:gd name="T10" fmla="*/ 0 w 64"/>
                <a:gd name="T11" fmla="*/ 0 h 30"/>
                <a:gd name="T12" fmla="*/ 0 w 64"/>
                <a:gd name="T13" fmla="*/ 0 h 30"/>
                <a:gd name="T14" fmla="*/ 0 w 64"/>
                <a:gd name="T15" fmla="*/ 0 h 30"/>
                <a:gd name="T16" fmla="*/ 0 w 64"/>
                <a:gd name="T17" fmla="*/ 0 h 30"/>
                <a:gd name="T18" fmla="*/ 0 w 64"/>
                <a:gd name="T19" fmla="*/ 0 h 30"/>
                <a:gd name="T20" fmla="*/ 0 w 64"/>
                <a:gd name="T21" fmla="*/ 0 h 30"/>
                <a:gd name="T22" fmla="*/ 0 w 64"/>
                <a:gd name="T23" fmla="*/ 0 h 30"/>
                <a:gd name="T24" fmla="*/ 0 w 64"/>
                <a:gd name="T25" fmla="*/ 0 h 30"/>
                <a:gd name="T26" fmla="*/ 0 w 64"/>
                <a:gd name="T27" fmla="*/ 0 h 30"/>
                <a:gd name="T28" fmla="*/ 0 w 64"/>
                <a:gd name="T29" fmla="*/ 0 h 30"/>
                <a:gd name="T30" fmla="*/ 0 w 64"/>
                <a:gd name="T31" fmla="*/ 0 h 30"/>
                <a:gd name="T32" fmla="*/ 0 w 64"/>
                <a:gd name="T33" fmla="*/ 0 h 30"/>
                <a:gd name="T34" fmla="*/ 0 w 64"/>
                <a:gd name="T35" fmla="*/ 0 h 30"/>
                <a:gd name="T36" fmla="*/ 0 w 64"/>
                <a:gd name="T37" fmla="*/ 0 h 30"/>
                <a:gd name="T38" fmla="*/ 0 w 64"/>
                <a:gd name="T39" fmla="*/ 0 h 30"/>
                <a:gd name="T40" fmla="*/ 0 w 64"/>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 h="30">
                  <a:moveTo>
                    <a:pt x="1" y="3"/>
                  </a:moveTo>
                  <a:lnTo>
                    <a:pt x="7" y="0"/>
                  </a:lnTo>
                  <a:lnTo>
                    <a:pt x="14" y="0"/>
                  </a:lnTo>
                  <a:lnTo>
                    <a:pt x="19" y="0"/>
                  </a:lnTo>
                  <a:lnTo>
                    <a:pt x="25" y="3"/>
                  </a:lnTo>
                  <a:lnTo>
                    <a:pt x="35" y="10"/>
                  </a:lnTo>
                  <a:lnTo>
                    <a:pt x="44" y="18"/>
                  </a:lnTo>
                  <a:lnTo>
                    <a:pt x="48" y="21"/>
                  </a:lnTo>
                  <a:lnTo>
                    <a:pt x="53" y="23"/>
                  </a:lnTo>
                  <a:lnTo>
                    <a:pt x="59" y="26"/>
                  </a:lnTo>
                  <a:lnTo>
                    <a:pt x="64" y="27"/>
                  </a:lnTo>
                  <a:lnTo>
                    <a:pt x="64" y="29"/>
                  </a:lnTo>
                  <a:lnTo>
                    <a:pt x="55" y="30"/>
                  </a:lnTo>
                  <a:lnTo>
                    <a:pt x="45" y="30"/>
                  </a:lnTo>
                  <a:lnTo>
                    <a:pt x="33" y="28"/>
                  </a:lnTo>
                  <a:lnTo>
                    <a:pt x="23" y="24"/>
                  </a:lnTo>
                  <a:lnTo>
                    <a:pt x="13" y="20"/>
                  </a:lnTo>
                  <a:lnTo>
                    <a:pt x="6" y="15"/>
                  </a:lnTo>
                  <a:lnTo>
                    <a:pt x="0" y="10"/>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7" name="Freeform 27"/>
            <p:cNvSpPr>
              <a:spLocks/>
            </p:cNvSpPr>
            <p:nvPr/>
          </p:nvSpPr>
          <p:spPr bwMode="auto">
            <a:xfrm>
              <a:off x="4797" y="3354"/>
              <a:ext cx="12" cy="6"/>
            </a:xfrm>
            <a:custGeom>
              <a:avLst/>
              <a:gdLst>
                <a:gd name="T0" fmla="*/ 0 w 48"/>
                <a:gd name="T1" fmla="*/ 0 h 22"/>
                <a:gd name="T2" fmla="*/ 0 w 48"/>
                <a:gd name="T3" fmla="*/ 0 h 22"/>
                <a:gd name="T4" fmla="*/ 0 w 48"/>
                <a:gd name="T5" fmla="*/ 0 h 22"/>
                <a:gd name="T6" fmla="*/ 0 w 48"/>
                <a:gd name="T7" fmla="*/ 0 h 22"/>
                <a:gd name="T8" fmla="*/ 0 w 48"/>
                <a:gd name="T9" fmla="*/ 0 h 22"/>
                <a:gd name="T10" fmla="*/ 0 w 48"/>
                <a:gd name="T11" fmla="*/ 0 h 22"/>
                <a:gd name="T12" fmla="*/ 0 w 48"/>
                <a:gd name="T13" fmla="*/ 0 h 22"/>
                <a:gd name="T14" fmla="*/ 0 w 48"/>
                <a:gd name="T15" fmla="*/ 0 h 22"/>
                <a:gd name="T16" fmla="*/ 0 w 48"/>
                <a:gd name="T17" fmla="*/ 0 h 22"/>
                <a:gd name="T18" fmla="*/ 0 w 48"/>
                <a:gd name="T19" fmla="*/ 0 h 22"/>
                <a:gd name="T20" fmla="*/ 0 w 48"/>
                <a:gd name="T21" fmla="*/ 0 h 22"/>
                <a:gd name="T22" fmla="*/ 0 w 48"/>
                <a:gd name="T23" fmla="*/ 0 h 22"/>
                <a:gd name="T24" fmla="*/ 0 w 48"/>
                <a:gd name="T25" fmla="*/ 0 h 22"/>
                <a:gd name="T26" fmla="*/ 0 w 48"/>
                <a:gd name="T27" fmla="*/ 0 h 22"/>
                <a:gd name="T28" fmla="*/ 0 w 48"/>
                <a:gd name="T29" fmla="*/ 0 h 22"/>
                <a:gd name="T30" fmla="*/ 0 w 48"/>
                <a:gd name="T31" fmla="*/ 0 h 22"/>
                <a:gd name="T32" fmla="*/ 0 w 48"/>
                <a:gd name="T33" fmla="*/ 0 h 22"/>
                <a:gd name="T34" fmla="*/ 0 w 48"/>
                <a:gd name="T35" fmla="*/ 0 h 22"/>
                <a:gd name="T36" fmla="*/ 0 w 48"/>
                <a:gd name="T37" fmla="*/ 0 h 22"/>
                <a:gd name="T38" fmla="*/ 0 w 48"/>
                <a:gd name="T39" fmla="*/ 0 h 22"/>
                <a:gd name="T40" fmla="*/ 0 w 48"/>
                <a:gd name="T41" fmla="*/ 0 h 22"/>
                <a:gd name="T42" fmla="*/ 0 w 48"/>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8" h="22">
                  <a:moveTo>
                    <a:pt x="13" y="0"/>
                  </a:moveTo>
                  <a:lnTo>
                    <a:pt x="18" y="1"/>
                  </a:lnTo>
                  <a:lnTo>
                    <a:pt x="24" y="2"/>
                  </a:lnTo>
                  <a:lnTo>
                    <a:pt x="28" y="2"/>
                  </a:lnTo>
                  <a:lnTo>
                    <a:pt x="33" y="5"/>
                  </a:lnTo>
                  <a:lnTo>
                    <a:pt x="38" y="6"/>
                  </a:lnTo>
                  <a:lnTo>
                    <a:pt x="43" y="8"/>
                  </a:lnTo>
                  <a:lnTo>
                    <a:pt x="47" y="13"/>
                  </a:lnTo>
                  <a:lnTo>
                    <a:pt x="48" y="20"/>
                  </a:lnTo>
                  <a:lnTo>
                    <a:pt x="42" y="20"/>
                  </a:lnTo>
                  <a:lnTo>
                    <a:pt x="36" y="21"/>
                  </a:lnTo>
                  <a:lnTo>
                    <a:pt x="30" y="21"/>
                  </a:lnTo>
                  <a:lnTo>
                    <a:pt x="24" y="22"/>
                  </a:lnTo>
                  <a:lnTo>
                    <a:pt x="17" y="21"/>
                  </a:lnTo>
                  <a:lnTo>
                    <a:pt x="11" y="21"/>
                  </a:lnTo>
                  <a:lnTo>
                    <a:pt x="4" y="21"/>
                  </a:lnTo>
                  <a:lnTo>
                    <a:pt x="0" y="21"/>
                  </a:lnTo>
                  <a:lnTo>
                    <a:pt x="2" y="15"/>
                  </a:lnTo>
                  <a:lnTo>
                    <a:pt x="5" y="9"/>
                  </a:lnTo>
                  <a:lnTo>
                    <a:pt x="9" y="4"/>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8" name="Freeform 28"/>
            <p:cNvSpPr>
              <a:spLocks/>
            </p:cNvSpPr>
            <p:nvPr/>
          </p:nvSpPr>
          <p:spPr bwMode="auto">
            <a:xfrm>
              <a:off x="4352" y="3356"/>
              <a:ext cx="269" cy="239"/>
            </a:xfrm>
            <a:custGeom>
              <a:avLst/>
              <a:gdLst>
                <a:gd name="T0" fmla="*/ 1 w 1076"/>
                <a:gd name="T1" fmla="*/ 0 h 957"/>
                <a:gd name="T2" fmla="*/ 1 w 1076"/>
                <a:gd name="T3" fmla="*/ 0 h 957"/>
                <a:gd name="T4" fmla="*/ 1 w 1076"/>
                <a:gd name="T5" fmla="*/ 0 h 957"/>
                <a:gd name="T6" fmla="*/ 1 w 1076"/>
                <a:gd name="T7" fmla="*/ 0 h 957"/>
                <a:gd name="T8" fmla="*/ 1 w 1076"/>
                <a:gd name="T9" fmla="*/ 0 h 957"/>
                <a:gd name="T10" fmla="*/ 1 w 1076"/>
                <a:gd name="T11" fmla="*/ 0 h 957"/>
                <a:gd name="T12" fmla="*/ 1 w 1076"/>
                <a:gd name="T13" fmla="*/ 0 h 957"/>
                <a:gd name="T14" fmla="*/ 1 w 1076"/>
                <a:gd name="T15" fmla="*/ 0 h 957"/>
                <a:gd name="T16" fmla="*/ 1 w 1076"/>
                <a:gd name="T17" fmla="*/ 0 h 957"/>
                <a:gd name="T18" fmla="*/ 1 w 1076"/>
                <a:gd name="T19" fmla="*/ 0 h 957"/>
                <a:gd name="T20" fmla="*/ 1 w 1076"/>
                <a:gd name="T21" fmla="*/ 0 h 957"/>
                <a:gd name="T22" fmla="*/ 1 w 1076"/>
                <a:gd name="T23" fmla="*/ 0 h 957"/>
                <a:gd name="T24" fmla="*/ 1 w 1076"/>
                <a:gd name="T25" fmla="*/ 0 h 957"/>
                <a:gd name="T26" fmla="*/ 1 w 1076"/>
                <a:gd name="T27" fmla="*/ 0 h 957"/>
                <a:gd name="T28" fmla="*/ 1 w 1076"/>
                <a:gd name="T29" fmla="*/ 0 h 957"/>
                <a:gd name="T30" fmla="*/ 1 w 1076"/>
                <a:gd name="T31" fmla="*/ 0 h 957"/>
                <a:gd name="T32" fmla="*/ 1 w 1076"/>
                <a:gd name="T33" fmla="*/ 0 h 957"/>
                <a:gd name="T34" fmla="*/ 1 w 1076"/>
                <a:gd name="T35" fmla="*/ 0 h 957"/>
                <a:gd name="T36" fmla="*/ 1 w 1076"/>
                <a:gd name="T37" fmla="*/ 1 h 957"/>
                <a:gd name="T38" fmla="*/ 1 w 1076"/>
                <a:gd name="T39" fmla="*/ 1 h 957"/>
                <a:gd name="T40" fmla="*/ 1 w 1076"/>
                <a:gd name="T41" fmla="*/ 1 h 957"/>
                <a:gd name="T42" fmla="*/ 1 w 1076"/>
                <a:gd name="T43" fmla="*/ 1 h 957"/>
                <a:gd name="T44" fmla="*/ 1 w 1076"/>
                <a:gd name="T45" fmla="*/ 1 h 957"/>
                <a:gd name="T46" fmla="*/ 1 w 1076"/>
                <a:gd name="T47" fmla="*/ 1 h 957"/>
                <a:gd name="T48" fmla="*/ 1 w 1076"/>
                <a:gd name="T49" fmla="*/ 1 h 957"/>
                <a:gd name="T50" fmla="*/ 1 w 1076"/>
                <a:gd name="T51" fmla="*/ 1 h 957"/>
                <a:gd name="T52" fmla="*/ 1 w 1076"/>
                <a:gd name="T53" fmla="*/ 1 h 957"/>
                <a:gd name="T54" fmla="*/ 0 w 1076"/>
                <a:gd name="T55" fmla="*/ 1 h 957"/>
                <a:gd name="T56" fmla="*/ 0 w 1076"/>
                <a:gd name="T57" fmla="*/ 1 h 957"/>
                <a:gd name="T58" fmla="*/ 1 w 1076"/>
                <a:gd name="T59" fmla="*/ 1 h 957"/>
                <a:gd name="T60" fmla="*/ 1 w 1076"/>
                <a:gd name="T61" fmla="*/ 1 h 957"/>
                <a:gd name="T62" fmla="*/ 1 w 1076"/>
                <a:gd name="T63" fmla="*/ 1 h 957"/>
                <a:gd name="T64" fmla="*/ 0 w 1076"/>
                <a:gd name="T65" fmla="*/ 0 h 957"/>
                <a:gd name="T66" fmla="*/ 0 w 1076"/>
                <a:gd name="T67" fmla="*/ 0 h 957"/>
                <a:gd name="T68" fmla="*/ 0 w 1076"/>
                <a:gd name="T69" fmla="*/ 0 h 957"/>
                <a:gd name="T70" fmla="*/ 0 w 1076"/>
                <a:gd name="T71" fmla="*/ 0 h 957"/>
                <a:gd name="T72" fmla="*/ 0 w 1076"/>
                <a:gd name="T73" fmla="*/ 0 h 957"/>
                <a:gd name="T74" fmla="*/ 0 w 1076"/>
                <a:gd name="T75" fmla="*/ 0 h 957"/>
                <a:gd name="T76" fmla="*/ 0 w 1076"/>
                <a:gd name="T77" fmla="*/ 0 h 957"/>
                <a:gd name="T78" fmla="*/ 0 w 1076"/>
                <a:gd name="T79" fmla="*/ 1 h 957"/>
                <a:gd name="T80" fmla="*/ 0 w 1076"/>
                <a:gd name="T81" fmla="*/ 0 h 957"/>
                <a:gd name="T82" fmla="*/ 0 w 1076"/>
                <a:gd name="T83" fmla="*/ 0 h 957"/>
                <a:gd name="T84" fmla="*/ 0 w 1076"/>
                <a:gd name="T85" fmla="*/ 0 h 957"/>
                <a:gd name="T86" fmla="*/ 0 w 1076"/>
                <a:gd name="T87" fmla="*/ 0 h 957"/>
                <a:gd name="T88" fmla="*/ 0 w 1076"/>
                <a:gd name="T89" fmla="*/ 0 h 957"/>
                <a:gd name="T90" fmla="*/ 1 w 1076"/>
                <a:gd name="T91" fmla="*/ 0 h 957"/>
                <a:gd name="T92" fmla="*/ 1 w 1076"/>
                <a:gd name="T93" fmla="*/ 0 h 957"/>
                <a:gd name="T94" fmla="*/ 1 w 1076"/>
                <a:gd name="T95" fmla="*/ 0 h 957"/>
                <a:gd name="T96" fmla="*/ 1 w 1076"/>
                <a:gd name="T97" fmla="*/ 0 h 957"/>
                <a:gd name="T98" fmla="*/ 1 w 1076"/>
                <a:gd name="T99" fmla="*/ 0 h 957"/>
                <a:gd name="T100" fmla="*/ 1 w 1076"/>
                <a:gd name="T101" fmla="*/ 0 h 957"/>
                <a:gd name="T102" fmla="*/ 1 w 1076"/>
                <a:gd name="T103" fmla="*/ 0 h 957"/>
                <a:gd name="T104" fmla="*/ 1 w 1076"/>
                <a:gd name="T105" fmla="*/ 0 h 957"/>
                <a:gd name="T106" fmla="*/ 1 w 1076"/>
                <a:gd name="T107" fmla="*/ 0 h 957"/>
                <a:gd name="T108" fmla="*/ 1 w 1076"/>
                <a:gd name="T109" fmla="*/ 0 h 957"/>
                <a:gd name="T110" fmla="*/ 1 w 1076"/>
                <a:gd name="T111" fmla="*/ 0 h 957"/>
                <a:gd name="T112" fmla="*/ 1 w 1076"/>
                <a:gd name="T113" fmla="*/ 0 h 957"/>
                <a:gd name="T114" fmla="*/ 1 w 1076"/>
                <a:gd name="T115" fmla="*/ 0 h 957"/>
                <a:gd name="T116" fmla="*/ 1 w 1076"/>
                <a:gd name="T117" fmla="*/ 0 h 957"/>
                <a:gd name="T118" fmla="*/ 1 w 1076"/>
                <a:gd name="T119" fmla="*/ 0 h 9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76" h="957">
                  <a:moveTo>
                    <a:pt x="918" y="0"/>
                  </a:moveTo>
                  <a:lnTo>
                    <a:pt x="933" y="0"/>
                  </a:lnTo>
                  <a:lnTo>
                    <a:pt x="951" y="2"/>
                  </a:lnTo>
                  <a:lnTo>
                    <a:pt x="967" y="8"/>
                  </a:lnTo>
                  <a:lnTo>
                    <a:pt x="982" y="16"/>
                  </a:lnTo>
                  <a:lnTo>
                    <a:pt x="995" y="24"/>
                  </a:lnTo>
                  <a:lnTo>
                    <a:pt x="1010" y="36"/>
                  </a:lnTo>
                  <a:lnTo>
                    <a:pt x="1023" y="48"/>
                  </a:lnTo>
                  <a:lnTo>
                    <a:pt x="1036" y="63"/>
                  </a:lnTo>
                  <a:lnTo>
                    <a:pt x="1045" y="77"/>
                  </a:lnTo>
                  <a:lnTo>
                    <a:pt x="1054" y="93"/>
                  </a:lnTo>
                  <a:lnTo>
                    <a:pt x="1061" y="108"/>
                  </a:lnTo>
                  <a:lnTo>
                    <a:pt x="1069" y="125"/>
                  </a:lnTo>
                  <a:lnTo>
                    <a:pt x="1072" y="140"/>
                  </a:lnTo>
                  <a:lnTo>
                    <a:pt x="1076" y="157"/>
                  </a:lnTo>
                  <a:lnTo>
                    <a:pt x="1076" y="173"/>
                  </a:lnTo>
                  <a:lnTo>
                    <a:pt x="1076" y="188"/>
                  </a:lnTo>
                  <a:lnTo>
                    <a:pt x="1071" y="185"/>
                  </a:lnTo>
                  <a:lnTo>
                    <a:pt x="1071" y="180"/>
                  </a:lnTo>
                  <a:lnTo>
                    <a:pt x="1070" y="180"/>
                  </a:lnTo>
                  <a:lnTo>
                    <a:pt x="1069" y="180"/>
                  </a:lnTo>
                  <a:lnTo>
                    <a:pt x="1062" y="200"/>
                  </a:lnTo>
                  <a:lnTo>
                    <a:pt x="1053" y="220"/>
                  </a:lnTo>
                  <a:lnTo>
                    <a:pt x="1041" y="241"/>
                  </a:lnTo>
                  <a:lnTo>
                    <a:pt x="1028" y="259"/>
                  </a:lnTo>
                  <a:lnTo>
                    <a:pt x="1012" y="275"/>
                  </a:lnTo>
                  <a:lnTo>
                    <a:pt x="993" y="289"/>
                  </a:lnTo>
                  <a:lnTo>
                    <a:pt x="975" y="301"/>
                  </a:lnTo>
                  <a:lnTo>
                    <a:pt x="956" y="310"/>
                  </a:lnTo>
                  <a:lnTo>
                    <a:pt x="935" y="314"/>
                  </a:lnTo>
                  <a:lnTo>
                    <a:pt x="916" y="317"/>
                  </a:lnTo>
                  <a:lnTo>
                    <a:pt x="898" y="313"/>
                  </a:lnTo>
                  <a:lnTo>
                    <a:pt x="881" y="309"/>
                  </a:lnTo>
                  <a:lnTo>
                    <a:pt x="865" y="297"/>
                  </a:lnTo>
                  <a:lnTo>
                    <a:pt x="851" y="281"/>
                  </a:lnTo>
                  <a:lnTo>
                    <a:pt x="839" y="260"/>
                  </a:lnTo>
                  <a:lnTo>
                    <a:pt x="832" y="234"/>
                  </a:lnTo>
                  <a:lnTo>
                    <a:pt x="825" y="221"/>
                  </a:lnTo>
                  <a:lnTo>
                    <a:pt x="820" y="210"/>
                  </a:lnTo>
                  <a:lnTo>
                    <a:pt x="811" y="201"/>
                  </a:lnTo>
                  <a:lnTo>
                    <a:pt x="801" y="193"/>
                  </a:lnTo>
                  <a:lnTo>
                    <a:pt x="789" y="185"/>
                  </a:lnTo>
                  <a:lnTo>
                    <a:pt x="776" y="179"/>
                  </a:lnTo>
                  <a:lnTo>
                    <a:pt x="763" y="174"/>
                  </a:lnTo>
                  <a:lnTo>
                    <a:pt x="750" y="173"/>
                  </a:lnTo>
                  <a:lnTo>
                    <a:pt x="734" y="171"/>
                  </a:lnTo>
                  <a:lnTo>
                    <a:pt x="719" y="172"/>
                  </a:lnTo>
                  <a:lnTo>
                    <a:pt x="705" y="173"/>
                  </a:lnTo>
                  <a:lnTo>
                    <a:pt x="691" y="178"/>
                  </a:lnTo>
                  <a:lnTo>
                    <a:pt x="676" y="184"/>
                  </a:lnTo>
                  <a:lnTo>
                    <a:pt x="664" y="192"/>
                  </a:lnTo>
                  <a:lnTo>
                    <a:pt x="652" y="202"/>
                  </a:lnTo>
                  <a:lnTo>
                    <a:pt x="643" y="216"/>
                  </a:lnTo>
                  <a:lnTo>
                    <a:pt x="650" y="213"/>
                  </a:lnTo>
                  <a:lnTo>
                    <a:pt x="657" y="212"/>
                  </a:lnTo>
                  <a:lnTo>
                    <a:pt x="664" y="210"/>
                  </a:lnTo>
                  <a:lnTo>
                    <a:pt x="672" y="208"/>
                  </a:lnTo>
                  <a:lnTo>
                    <a:pt x="677" y="205"/>
                  </a:lnTo>
                  <a:lnTo>
                    <a:pt x="685" y="203"/>
                  </a:lnTo>
                  <a:lnTo>
                    <a:pt x="692" y="200"/>
                  </a:lnTo>
                  <a:lnTo>
                    <a:pt x="699" y="199"/>
                  </a:lnTo>
                  <a:lnTo>
                    <a:pt x="706" y="195"/>
                  </a:lnTo>
                  <a:lnTo>
                    <a:pt x="712" y="195"/>
                  </a:lnTo>
                  <a:lnTo>
                    <a:pt x="719" y="194"/>
                  </a:lnTo>
                  <a:lnTo>
                    <a:pt x="727" y="195"/>
                  </a:lnTo>
                  <a:lnTo>
                    <a:pt x="732" y="195"/>
                  </a:lnTo>
                  <a:lnTo>
                    <a:pt x="742" y="195"/>
                  </a:lnTo>
                  <a:lnTo>
                    <a:pt x="749" y="199"/>
                  </a:lnTo>
                  <a:lnTo>
                    <a:pt x="758" y="203"/>
                  </a:lnTo>
                  <a:lnTo>
                    <a:pt x="752" y="204"/>
                  </a:lnTo>
                  <a:lnTo>
                    <a:pt x="746" y="207"/>
                  </a:lnTo>
                  <a:lnTo>
                    <a:pt x="740" y="208"/>
                  </a:lnTo>
                  <a:lnTo>
                    <a:pt x="735" y="208"/>
                  </a:lnTo>
                  <a:lnTo>
                    <a:pt x="729" y="208"/>
                  </a:lnTo>
                  <a:lnTo>
                    <a:pt x="722" y="209"/>
                  </a:lnTo>
                  <a:lnTo>
                    <a:pt x="716" y="210"/>
                  </a:lnTo>
                  <a:lnTo>
                    <a:pt x="709" y="212"/>
                  </a:lnTo>
                  <a:lnTo>
                    <a:pt x="704" y="212"/>
                  </a:lnTo>
                  <a:lnTo>
                    <a:pt x="697" y="215"/>
                  </a:lnTo>
                  <a:lnTo>
                    <a:pt x="691" y="217"/>
                  </a:lnTo>
                  <a:lnTo>
                    <a:pt x="687" y="219"/>
                  </a:lnTo>
                  <a:lnTo>
                    <a:pt x="681" y="223"/>
                  </a:lnTo>
                  <a:lnTo>
                    <a:pt x="677" y="228"/>
                  </a:lnTo>
                  <a:lnTo>
                    <a:pt x="674" y="233"/>
                  </a:lnTo>
                  <a:lnTo>
                    <a:pt x="672" y="241"/>
                  </a:lnTo>
                  <a:lnTo>
                    <a:pt x="665" y="239"/>
                  </a:lnTo>
                  <a:lnTo>
                    <a:pt x="661" y="240"/>
                  </a:lnTo>
                  <a:lnTo>
                    <a:pt x="658" y="240"/>
                  </a:lnTo>
                  <a:lnTo>
                    <a:pt x="656" y="242"/>
                  </a:lnTo>
                  <a:lnTo>
                    <a:pt x="652" y="247"/>
                  </a:lnTo>
                  <a:lnTo>
                    <a:pt x="651" y="254"/>
                  </a:lnTo>
                  <a:lnTo>
                    <a:pt x="658" y="255"/>
                  </a:lnTo>
                  <a:lnTo>
                    <a:pt x="664" y="255"/>
                  </a:lnTo>
                  <a:lnTo>
                    <a:pt x="672" y="254"/>
                  </a:lnTo>
                  <a:lnTo>
                    <a:pt x="680" y="252"/>
                  </a:lnTo>
                  <a:lnTo>
                    <a:pt x="685" y="250"/>
                  </a:lnTo>
                  <a:lnTo>
                    <a:pt x="695" y="248"/>
                  </a:lnTo>
                  <a:lnTo>
                    <a:pt x="700" y="244"/>
                  </a:lnTo>
                  <a:lnTo>
                    <a:pt x="708" y="242"/>
                  </a:lnTo>
                  <a:lnTo>
                    <a:pt x="715" y="240"/>
                  </a:lnTo>
                  <a:lnTo>
                    <a:pt x="722" y="239"/>
                  </a:lnTo>
                  <a:lnTo>
                    <a:pt x="729" y="236"/>
                  </a:lnTo>
                  <a:lnTo>
                    <a:pt x="736" y="238"/>
                  </a:lnTo>
                  <a:lnTo>
                    <a:pt x="742" y="238"/>
                  </a:lnTo>
                  <a:lnTo>
                    <a:pt x="747" y="242"/>
                  </a:lnTo>
                  <a:lnTo>
                    <a:pt x="753" y="246"/>
                  </a:lnTo>
                  <a:lnTo>
                    <a:pt x="760" y="254"/>
                  </a:lnTo>
                  <a:lnTo>
                    <a:pt x="751" y="252"/>
                  </a:lnTo>
                  <a:lnTo>
                    <a:pt x="742" y="254"/>
                  </a:lnTo>
                  <a:lnTo>
                    <a:pt x="732" y="254"/>
                  </a:lnTo>
                  <a:lnTo>
                    <a:pt x="724" y="257"/>
                  </a:lnTo>
                  <a:lnTo>
                    <a:pt x="715" y="258"/>
                  </a:lnTo>
                  <a:lnTo>
                    <a:pt x="706" y="262"/>
                  </a:lnTo>
                  <a:lnTo>
                    <a:pt x="697" y="264"/>
                  </a:lnTo>
                  <a:lnTo>
                    <a:pt x="690" y="270"/>
                  </a:lnTo>
                  <a:lnTo>
                    <a:pt x="682" y="274"/>
                  </a:lnTo>
                  <a:lnTo>
                    <a:pt x="674" y="279"/>
                  </a:lnTo>
                  <a:lnTo>
                    <a:pt x="667" y="286"/>
                  </a:lnTo>
                  <a:lnTo>
                    <a:pt x="662" y="293"/>
                  </a:lnTo>
                  <a:lnTo>
                    <a:pt x="656" y="299"/>
                  </a:lnTo>
                  <a:lnTo>
                    <a:pt x="651" y="309"/>
                  </a:lnTo>
                  <a:lnTo>
                    <a:pt x="646" y="318"/>
                  </a:lnTo>
                  <a:lnTo>
                    <a:pt x="643" y="328"/>
                  </a:lnTo>
                  <a:lnTo>
                    <a:pt x="650" y="324"/>
                  </a:lnTo>
                  <a:lnTo>
                    <a:pt x="656" y="320"/>
                  </a:lnTo>
                  <a:lnTo>
                    <a:pt x="662" y="316"/>
                  </a:lnTo>
                  <a:lnTo>
                    <a:pt x="673" y="311"/>
                  </a:lnTo>
                  <a:lnTo>
                    <a:pt x="680" y="306"/>
                  </a:lnTo>
                  <a:lnTo>
                    <a:pt x="688" y="302"/>
                  </a:lnTo>
                  <a:lnTo>
                    <a:pt x="697" y="299"/>
                  </a:lnTo>
                  <a:lnTo>
                    <a:pt x="705" y="297"/>
                  </a:lnTo>
                  <a:lnTo>
                    <a:pt x="712" y="294"/>
                  </a:lnTo>
                  <a:lnTo>
                    <a:pt x="719" y="294"/>
                  </a:lnTo>
                  <a:lnTo>
                    <a:pt x="727" y="294"/>
                  </a:lnTo>
                  <a:lnTo>
                    <a:pt x="735" y="296"/>
                  </a:lnTo>
                  <a:lnTo>
                    <a:pt x="742" y="298"/>
                  </a:lnTo>
                  <a:lnTo>
                    <a:pt x="747" y="304"/>
                  </a:lnTo>
                  <a:lnTo>
                    <a:pt x="753" y="311"/>
                  </a:lnTo>
                  <a:lnTo>
                    <a:pt x="758" y="321"/>
                  </a:lnTo>
                  <a:lnTo>
                    <a:pt x="747" y="317"/>
                  </a:lnTo>
                  <a:lnTo>
                    <a:pt x="737" y="316"/>
                  </a:lnTo>
                  <a:lnTo>
                    <a:pt x="726" y="316"/>
                  </a:lnTo>
                  <a:lnTo>
                    <a:pt x="714" y="320"/>
                  </a:lnTo>
                  <a:lnTo>
                    <a:pt x="701" y="325"/>
                  </a:lnTo>
                  <a:lnTo>
                    <a:pt x="690" y="332"/>
                  </a:lnTo>
                  <a:lnTo>
                    <a:pt x="678" y="339"/>
                  </a:lnTo>
                  <a:lnTo>
                    <a:pt x="670" y="347"/>
                  </a:lnTo>
                  <a:lnTo>
                    <a:pt x="661" y="353"/>
                  </a:lnTo>
                  <a:lnTo>
                    <a:pt x="656" y="359"/>
                  </a:lnTo>
                  <a:lnTo>
                    <a:pt x="651" y="365"/>
                  </a:lnTo>
                  <a:lnTo>
                    <a:pt x="651" y="370"/>
                  </a:lnTo>
                  <a:lnTo>
                    <a:pt x="653" y="371"/>
                  </a:lnTo>
                  <a:lnTo>
                    <a:pt x="660" y="371"/>
                  </a:lnTo>
                  <a:lnTo>
                    <a:pt x="669" y="367"/>
                  </a:lnTo>
                  <a:lnTo>
                    <a:pt x="684" y="361"/>
                  </a:lnTo>
                  <a:lnTo>
                    <a:pt x="689" y="359"/>
                  </a:lnTo>
                  <a:lnTo>
                    <a:pt x="697" y="357"/>
                  </a:lnTo>
                  <a:lnTo>
                    <a:pt x="707" y="356"/>
                  </a:lnTo>
                  <a:lnTo>
                    <a:pt x="716" y="355"/>
                  </a:lnTo>
                  <a:lnTo>
                    <a:pt x="723" y="353"/>
                  </a:lnTo>
                  <a:lnTo>
                    <a:pt x="731" y="357"/>
                  </a:lnTo>
                  <a:lnTo>
                    <a:pt x="734" y="358"/>
                  </a:lnTo>
                  <a:lnTo>
                    <a:pt x="737" y="361"/>
                  </a:lnTo>
                  <a:lnTo>
                    <a:pt x="739" y="366"/>
                  </a:lnTo>
                  <a:lnTo>
                    <a:pt x="742" y="372"/>
                  </a:lnTo>
                  <a:lnTo>
                    <a:pt x="732" y="374"/>
                  </a:lnTo>
                  <a:lnTo>
                    <a:pt x="726" y="378"/>
                  </a:lnTo>
                  <a:lnTo>
                    <a:pt x="719" y="379"/>
                  </a:lnTo>
                  <a:lnTo>
                    <a:pt x="711" y="382"/>
                  </a:lnTo>
                  <a:lnTo>
                    <a:pt x="701" y="384"/>
                  </a:lnTo>
                  <a:lnTo>
                    <a:pt x="695" y="387"/>
                  </a:lnTo>
                  <a:lnTo>
                    <a:pt x="685" y="390"/>
                  </a:lnTo>
                  <a:lnTo>
                    <a:pt x="678" y="392"/>
                  </a:lnTo>
                  <a:lnTo>
                    <a:pt x="670" y="395"/>
                  </a:lnTo>
                  <a:lnTo>
                    <a:pt x="664" y="398"/>
                  </a:lnTo>
                  <a:lnTo>
                    <a:pt x="658" y="402"/>
                  </a:lnTo>
                  <a:lnTo>
                    <a:pt x="652" y="407"/>
                  </a:lnTo>
                  <a:lnTo>
                    <a:pt x="647" y="412"/>
                  </a:lnTo>
                  <a:lnTo>
                    <a:pt x="645" y="418"/>
                  </a:lnTo>
                  <a:lnTo>
                    <a:pt x="643" y="425"/>
                  </a:lnTo>
                  <a:lnTo>
                    <a:pt x="643" y="434"/>
                  </a:lnTo>
                  <a:lnTo>
                    <a:pt x="633" y="436"/>
                  </a:lnTo>
                  <a:lnTo>
                    <a:pt x="627" y="444"/>
                  </a:lnTo>
                  <a:lnTo>
                    <a:pt x="623" y="449"/>
                  </a:lnTo>
                  <a:lnTo>
                    <a:pt x="622" y="456"/>
                  </a:lnTo>
                  <a:lnTo>
                    <a:pt x="621" y="461"/>
                  </a:lnTo>
                  <a:lnTo>
                    <a:pt x="622" y="468"/>
                  </a:lnTo>
                  <a:lnTo>
                    <a:pt x="629" y="464"/>
                  </a:lnTo>
                  <a:lnTo>
                    <a:pt x="636" y="459"/>
                  </a:lnTo>
                  <a:lnTo>
                    <a:pt x="643" y="454"/>
                  </a:lnTo>
                  <a:lnTo>
                    <a:pt x="651" y="450"/>
                  </a:lnTo>
                  <a:lnTo>
                    <a:pt x="660" y="445"/>
                  </a:lnTo>
                  <a:lnTo>
                    <a:pt x="669" y="440"/>
                  </a:lnTo>
                  <a:lnTo>
                    <a:pt x="677" y="436"/>
                  </a:lnTo>
                  <a:lnTo>
                    <a:pt x="687" y="433"/>
                  </a:lnTo>
                  <a:lnTo>
                    <a:pt x="696" y="428"/>
                  </a:lnTo>
                  <a:lnTo>
                    <a:pt x="704" y="426"/>
                  </a:lnTo>
                  <a:lnTo>
                    <a:pt x="711" y="425"/>
                  </a:lnTo>
                  <a:lnTo>
                    <a:pt x="719" y="426"/>
                  </a:lnTo>
                  <a:lnTo>
                    <a:pt x="726" y="426"/>
                  </a:lnTo>
                  <a:lnTo>
                    <a:pt x="731" y="429"/>
                  </a:lnTo>
                  <a:lnTo>
                    <a:pt x="736" y="435"/>
                  </a:lnTo>
                  <a:lnTo>
                    <a:pt x="742" y="444"/>
                  </a:lnTo>
                  <a:lnTo>
                    <a:pt x="730" y="446"/>
                  </a:lnTo>
                  <a:lnTo>
                    <a:pt x="722" y="449"/>
                  </a:lnTo>
                  <a:lnTo>
                    <a:pt x="713" y="453"/>
                  </a:lnTo>
                  <a:lnTo>
                    <a:pt x="707" y="459"/>
                  </a:lnTo>
                  <a:lnTo>
                    <a:pt x="700" y="462"/>
                  </a:lnTo>
                  <a:lnTo>
                    <a:pt x="695" y="469"/>
                  </a:lnTo>
                  <a:lnTo>
                    <a:pt x="689" y="475"/>
                  </a:lnTo>
                  <a:lnTo>
                    <a:pt x="685" y="483"/>
                  </a:lnTo>
                  <a:lnTo>
                    <a:pt x="680" y="489"/>
                  </a:lnTo>
                  <a:lnTo>
                    <a:pt x="675" y="496"/>
                  </a:lnTo>
                  <a:lnTo>
                    <a:pt x="672" y="504"/>
                  </a:lnTo>
                  <a:lnTo>
                    <a:pt x="668" y="513"/>
                  </a:lnTo>
                  <a:lnTo>
                    <a:pt x="665" y="520"/>
                  </a:lnTo>
                  <a:lnTo>
                    <a:pt x="662" y="528"/>
                  </a:lnTo>
                  <a:lnTo>
                    <a:pt x="659" y="537"/>
                  </a:lnTo>
                  <a:lnTo>
                    <a:pt x="656" y="546"/>
                  </a:lnTo>
                  <a:lnTo>
                    <a:pt x="650" y="545"/>
                  </a:lnTo>
                  <a:lnTo>
                    <a:pt x="646" y="546"/>
                  </a:lnTo>
                  <a:lnTo>
                    <a:pt x="643" y="550"/>
                  </a:lnTo>
                  <a:lnTo>
                    <a:pt x="643" y="553"/>
                  </a:lnTo>
                  <a:lnTo>
                    <a:pt x="643" y="558"/>
                  </a:lnTo>
                  <a:lnTo>
                    <a:pt x="643" y="562"/>
                  </a:lnTo>
                  <a:lnTo>
                    <a:pt x="643" y="568"/>
                  </a:lnTo>
                  <a:lnTo>
                    <a:pt x="643" y="574"/>
                  </a:lnTo>
                  <a:lnTo>
                    <a:pt x="653" y="563"/>
                  </a:lnTo>
                  <a:lnTo>
                    <a:pt x="664" y="555"/>
                  </a:lnTo>
                  <a:lnTo>
                    <a:pt x="674" y="547"/>
                  </a:lnTo>
                  <a:lnTo>
                    <a:pt x="685" y="540"/>
                  </a:lnTo>
                  <a:lnTo>
                    <a:pt x="695" y="535"/>
                  </a:lnTo>
                  <a:lnTo>
                    <a:pt x="705" y="528"/>
                  </a:lnTo>
                  <a:lnTo>
                    <a:pt x="709" y="526"/>
                  </a:lnTo>
                  <a:lnTo>
                    <a:pt x="715" y="523"/>
                  </a:lnTo>
                  <a:lnTo>
                    <a:pt x="721" y="521"/>
                  </a:lnTo>
                  <a:lnTo>
                    <a:pt x="728" y="519"/>
                  </a:lnTo>
                  <a:lnTo>
                    <a:pt x="735" y="514"/>
                  </a:lnTo>
                  <a:lnTo>
                    <a:pt x="737" y="519"/>
                  </a:lnTo>
                  <a:lnTo>
                    <a:pt x="735" y="524"/>
                  </a:lnTo>
                  <a:lnTo>
                    <a:pt x="732" y="530"/>
                  </a:lnTo>
                  <a:lnTo>
                    <a:pt x="730" y="538"/>
                  </a:lnTo>
                  <a:lnTo>
                    <a:pt x="727" y="547"/>
                  </a:lnTo>
                  <a:lnTo>
                    <a:pt x="721" y="555"/>
                  </a:lnTo>
                  <a:lnTo>
                    <a:pt x="716" y="565"/>
                  </a:lnTo>
                  <a:lnTo>
                    <a:pt x="711" y="574"/>
                  </a:lnTo>
                  <a:lnTo>
                    <a:pt x="707" y="583"/>
                  </a:lnTo>
                  <a:lnTo>
                    <a:pt x="701" y="590"/>
                  </a:lnTo>
                  <a:lnTo>
                    <a:pt x="697" y="597"/>
                  </a:lnTo>
                  <a:lnTo>
                    <a:pt x="693" y="602"/>
                  </a:lnTo>
                  <a:lnTo>
                    <a:pt x="690" y="608"/>
                  </a:lnTo>
                  <a:lnTo>
                    <a:pt x="690" y="609"/>
                  </a:lnTo>
                  <a:lnTo>
                    <a:pt x="697" y="605"/>
                  </a:lnTo>
                  <a:lnTo>
                    <a:pt x="703" y="601"/>
                  </a:lnTo>
                  <a:lnTo>
                    <a:pt x="708" y="598"/>
                  </a:lnTo>
                  <a:lnTo>
                    <a:pt x="718" y="596"/>
                  </a:lnTo>
                  <a:lnTo>
                    <a:pt x="724" y="592"/>
                  </a:lnTo>
                  <a:lnTo>
                    <a:pt x="732" y="592"/>
                  </a:lnTo>
                  <a:lnTo>
                    <a:pt x="740" y="592"/>
                  </a:lnTo>
                  <a:lnTo>
                    <a:pt x="746" y="594"/>
                  </a:lnTo>
                  <a:lnTo>
                    <a:pt x="751" y="597"/>
                  </a:lnTo>
                  <a:lnTo>
                    <a:pt x="753" y="600"/>
                  </a:lnTo>
                  <a:lnTo>
                    <a:pt x="753" y="606"/>
                  </a:lnTo>
                  <a:lnTo>
                    <a:pt x="752" y="612"/>
                  </a:lnTo>
                  <a:lnTo>
                    <a:pt x="747" y="616"/>
                  </a:lnTo>
                  <a:lnTo>
                    <a:pt x="742" y="621"/>
                  </a:lnTo>
                  <a:lnTo>
                    <a:pt x="732" y="628"/>
                  </a:lnTo>
                  <a:lnTo>
                    <a:pt x="723" y="635"/>
                  </a:lnTo>
                  <a:lnTo>
                    <a:pt x="713" y="641"/>
                  </a:lnTo>
                  <a:lnTo>
                    <a:pt x="704" y="648"/>
                  </a:lnTo>
                  <a:lnTo>
                    <a:pt x="695" y="654"/>
                  </a:lnTo>
                  <a:lnTo>
                    <a:pt x="685" y="659"/>
                  </a:lnTo>
                  <a:lnTo>
                    <a:pt x="674" y="663"/>
                  </a:lnTo>
                  <a:lnTo>
                    <a:pt x="665" y="667"/>
                  </a:lnTo>
                  <a:lnTo>
                    <a:pt x="654" y="671"/>
                  </a:lnTo>
                  <a:lnTo>
                    <a:pt x="645" y="677"/>
                  </a:lnTo>
                  <a:lnTo>
                    <a:pt x="650" y="679"/>
                  </a:lnTo>
                  <a:lnTo>
                    <a:pt x="656" y="681"/>
                  </a:lnTo>
                  <a:lnTo>
                    <a:pt x="662" y="681"/>
                  </a:lnTo>
                  <a:lnTo>
                    <a:pt x="669" y="682"/>
                  </a:lnTo>
                  <a:lnTo>
                    <a:pt x="675" y="679"/>
                  </a:lnTo>
                  <a:lnTo>
                    <a:pt x="684" y="679"/>
                  </a:lnTo>
                  <a:lnTo>
                    <a:pt x="690" y="677"/>
                  </a:lnTo>
                  <a:lnTo>
                    <a:pt x="698" y="677"/>
                  </a:lnTo>
                  <a:lnTo>
                    <a:pt x="705" y="676"/>
                  </a:lnTo>
                  <a:lnTo>
                    <a:pt x="711" y="676"/>
                  </a:lnTo>
                  <a:lnTo>
                    <a:pt x="716" y="676"/>
                  </a:lnTo>
                  <a:lnTo>
                    <a:pt x="722" y="677"/>
                  </a:lnTo>
                  <a:lnTo>
                    <a:pt x="727" y="679"/>
                  </a:lnTo>
                  <a:lnTo>
                    <a:pt x="730" y="685"/>
                  </a:lnTo>
                  <a:lnTo>
                    <a:pt x="732" y="690"/>
                  </a:lnTo>
                  <a:lnTo>
                    <a:pt x="735" y="699"/>
                  </a:lnTo>
                  <a:lnTo>
                    <a:pt x="723" y="699"/>
                  </a:lnTo>
                  <a:lnTo>
                    <a:pt x="712" y="701"/>
                  </a:lnTo>
                  <a:lnTo>
                    <a:pt x="700" y="702"/>
                  </a:lnTo>
                  <a:lnTo>
                    <a:pt x="689" y="705"/>
                  </a:lnTo>
                  <a:lnTo>
                    <a:pt x="676" y="706"/>
                  </a:lnTo>
                  <a:lnTo>
                    <a:pt x="665" y="708"/>
                  </a:lnTo>
                  <a:lnTo>
                    <a:pt x="653" y="709"/>
                  </a:lnTo>
                  <a:lnTo>
                    <a:pt x="642" y="711"/>
                  </a:lnTo>
                  <a:lnTo>
                    <a:pt x="629" y="711"/>
                  </a:lnTo>
                  <a:lnTo>
                    <a:pt x="618" y="713"/>
                  </a:lnTo>
                  <a:lnTo>
                    <a:pt x="605" y="714"/>
                  </a:lnTo>
                  <a:lnTo>
                    <a:pt x="593" y="715"/>
                  </a:lnTo>
                  <a:lnTo>
                    <a:pt x="581" y="715"/>
                  </a:lnTo>
                  <a:lnTo>
                    <a:pt x="568" y="715"/>
                  </a:lnTo>
                  <a:lnTo>
                    <a:pt x="556" y="715"/>
                  </a:lnTo>
                  <a:lnTo>
                    <a:pt x="544" y="715"/>
                  </a:lnTo>
                  <a:lnTo>
                    <a:pt x="551" y="723"/>
                  </a:lnTo>
                  <a:lnTo>
                    <a:pt x="561" y="730"/>
                  </a:lnTo>
                  <a:lnTo>
                    <a:pt x="567" y="733"/>
                  </a:lnTo>
                  <a:lnTo>
                    <a:pt x="573" y="736"/>
                  </a:lnTo>
                  <a:lnTo>
                    <a:pt x="581" y="739"/>
                  </a:lnTo>
                  <a:lnTo>
                    <a:pt x="588" y="742"/>
                  </a:lnTo>
                  <a:lnTo>
                    <a:pt x="595" y="745"/>
                  </a:lnTo>
                  <a:lnTo>
                    <a:pt x="602" y="746"/>
                  </a:lnTo>
                  <a:lnTo>
                    <a:pt x="608" y="748"/>
                  </a:lnTo>
                  <a:lnTo>
                    <a:pt x="616" y="752"/>
                  </a:lnTo>
                  <a:lnTo>
                    <a:pt x="622" y="754"/>
                  </a:lnTo>
                  <a:lnTo>
                    <a:pt x="629" y="756"/>
                  </a:lnTo>
                  <a:lnTo>
                    <a:pt x="636" y="759"/>
                  </a:lnTo>
                  <a:lnTo>
                    <a:pt x="643" y="762"/>
                  </a:lnTo>
                  <a:lnTo>
                    <a:pt x="643" y="768"/>
                  </a:lnTo>
                  <a:lnTo>
                    <a:pt x="647" y="775"/>
                  </a:lnTo>
                  <a:lnTo>
                    <a:pt x="638" y="776"/>
                  </a:lnTo>
                  <a:lnTo>
                    <a:pt x="629" y="778"/>
                  </a:lnTo>
                  <a:lnTo>
                    <a:pt x="620" y="779"/>
                  </a:lnTo>
                  <a:lnTo>
                    <a:pt x="612" y="780"/>
                  </a:lnTo>
                  <a:lnTo>
                    <a:pt x="603" y="779"/>
                  </a:lnTo>
                  <a:lnTo>
                    <a:pt x="595" y="778"/>
                  </a:lnTo>
                  <a:lnTo>
                    <a:pt x="585" y="777"/>
                  </a:lnTo>
                  <a:lnTo>
                    <a:pt x="579" y="776"/>
                  </a:lnTo>
                  <a:lnTo>
                    <a:pt x="569" y="773"/>
                  </a:lnTo>
                  <a:lnTo>
                    <a:pt x="561" y="771"/>
                  </a:lnTo>
                  <a:lnTo>
                    <a:pt x="552" y="768"/>
                  </a:lnTo>
                  <a:lnTo>
                    <a:pt x="544" y="767"/>
                  </a:lnTo>
                  <a:lnTo>
                    <a:pt x="536" y="763"/>
                  </a:lnTo>
                  <a:lnTo>
                    <a:pt x="528" y="761"/>
                  </a:lnTo>
                  <a:lnTo>
                    <a:pt x="520" y="757"/>
                  </a:lnTo>
                  <a:lnTo>
                    <a:pt x="514" y="756"/>
                  </a:lnTo>
                  <a:lnTo>
                    <a:pt x="520" y="765"/>
                  </a:lnTo>
                  <a:lnTo>
                    <a:pt x="528" y="773"/>
                  </a:lnTo>
                  <a:lnTo>
                    <a:pt x="538" y="780"/>
                  </a:lnTo>
                  <a:lnTo>
                    <a:pt x="549" y="788"/>
                  </a:lnTo>
                  <a:lnTo>
                    <a:pt x="558" y="793"/>
                  </a:lnTo>
                  <a:lnTo>
                    <a:pt x="568" y="800"/>
                  </a:lnTo>
                  <a:lnTo>
                    <a:pt x="577" y="807"/>
                  </a:lnTo>
                  <a:lnTo>
                    <a:pt x="588" y="815"/>
                  </a:lnTo>
                  <a:lnTo>
                    <a:pt x="581" y="814"/>
                  </a:lnTo>
                  <a:lnTo>
                    <a:pt x="573" y="814"/>
                  </a:lnTo>
                  <a:lnTo>
                    <a:pt x="566" y="812"/>
                  </a:lnTo>
                  <a:lnTo>
                    <a:pt x="560" y="811"/>
                  </a:lnTo>
                  <a:lnTo>
                    <a:pt x="552" y="808"/>
                  </a:lnTo>
                  <a:lnTo>
                    <a:pt x="546" y="806"/>
                  </a:lnTo>
                  <a:lnTo>
                    <a:pt x="540" y="802"/>
                  </a:lnTo>
                  <a:lnTo>
                    <a:pt x="534" y="801"/>
                  </a:lnTo>
                  <a:lnTo>
                    <a:pt x="527" y="796"/>
                  </a:lnTo>
                  <a:lnTo>
                    <a:pt x="520" y="793"/>
                  </a:lnTo>
                  <a:lnTo>
                    <a:pt x="513" y="791"/>
                  </a:lnTo>
                  <a:lnTo>
                    <a:pt x="506" y="788"/>
                  </a:lnTo>
                  <a:lnTo>
                    <a:pt x="499" y="785"/>
                  </a:lnTo>
                  <a:lnTo>
                    <a:pt x="494" y="781"/>
                  </a:lnTo>
                  <a:lnTo>
                    <a:pt x="487" y="780"/>
                  </a:lnTo>
                  <a:lnTo>
                    <a:pt x="481" y="779"/>
                  </a:lnTo>
                  <a:lnTo>
                    <a:pt x="490" y="786"/>
                  </a:lnTo>
                  <a:lnTo>
                    <a:pt x="502" y="795"/>
                  </a:lnTo>
                  <a:lnTo>
                    <a:pt x="512" y="804"/>
                  </a:lnTo>
                  <a:lnTo>
                    <a:pt x="523" y="815"/>
                  </a:lnTo>
                  <a:lnTo>
                    <a:pt x="527" y="821"/>
                  </a:lnTo>
                  <a:lnTo>
                    <a:pt x="533" y="825"/>
                  </a:lnTo>
                  <a:lnTo>
                    <a:pt x="537" y="832"/>
                  </a:lnTo>
                  <a:lnTo>
                    <a:pt x="542" y="838"/>
                  </a:lnTo>
                  <a:lnTo>
                    <a:pt x="545" y="843"/>
                  </a:lnTo>
                  <a:lnTo>
                    <a:pt x="549" y="849"/>
                  </a:lnTo>
                  <a:lnTo>
                    <a:pt x="551" y="857"/>
                  </a:lnTo>
                  <a:lnTo>
                    <a:pt x="554" y="864"/>
                  </a:lnTo>
                  <a:lnTo>
                    <a:pt x="546" y="865"/>
                  </a:lnTo>
                  <a:lnTo>
                    <a:pt x="538" y="868"/>
                  </a:lnTo>
                  <a:lnTo>
                    <a:pt x="528" y="869"/>
                  </a:lnTo>
                  <a:lnTo>
                    <a:pt x="520" y="871"/>
                  </a:lnTo>
                  <a:lnTo>
                    <a:pt x="511" y="871"/>
                  </a:lnTo>
                  <a:lnTo>
                    <a:pt x="502" y="872"/>
                  </a:lnTo>
                  <a:lnTo>
                    <a:pt x="492" y="873"/>
                  </a:lnTo>
                  <a:lnTo>
                    <a:pt x="482" y="876"/>
                  </a:lnTo>
                  <a:lnTo>
                    <a:pt x="472" y="876"/>
                  </a:lnTo>
                  <a:lnTo>
                    <a:pt x="461" y="877"/>
                  </a:lnTo>
                  <a:lnTo>
                    <a:pt x="451" y="877"/>
                  </a:lnTo>
                  <a:lnTo>
                    <a:pt x="442" y="878"/>
                  </a:lnTo>
                  <a:lnTo>
                    <a:pt x="432" y="877"/>
                  </a:lnTo>
                  <a:lnTo>
                    <a:pt x="421" y="877"/>
                  </a:lnTo>
                  <a:lnTo>
                    <a:pt x="412" y="876"/>
                  </a:lnTo>
                  <a:lnTo>
                    <a:pt x="403" y="874"/>
                  </a:lnTo>
                  <a:lnTo>
                    <a:pt x="407" y="877"/>
                  </a:lnTo>
                  <a:lnTo>
                    <a:pt x="414" y="880"/>
                  </a:lnTo>
                  <a:lnTo>
                    <a:pt x="420" y="882"/>
                  </a:lnTo>
                  <a:lnTo>
                    <a:pt x="427" y="885"/>
                  </a:lnTo>
                  <a:lnTo>
                    <a:pt x="434" y="887"/>
                  </a:lnTo>
                  <a:lnTo>
                    <a:pt x="440" y="891"/>
                  </a:lnTo>
                  <a:lnTo>
                    <a:pt x="448" y="893"/>
                  </a:lnTo>
                  <a:lnTo>
                    <a:pt x="456" y="895"/>
                  </a:lnTo>
                  <a:lnTo>
                    <a:pt x="461" y="897"/>
                  </a:lnTo>
                  <a:lnTo>
                    <a:pt x="469" y="900"/>
                  </a:lnTo>
                  <a:lnTo>
                    <a:pt x="476" y="902"/>
                  </a:lnTo>
                  <a:lnTo>
                    <a:pt x="484" y="905"/>
                  </a:lnTo>
                  <a:lnTo>
                    <a:pt x="491" y="907"/>
                  </a:lnTo>
                  <a:lnTo>
                    <a:pt x="499" y="909"/>
                  </a:lnTo>
                  <a:lnTo>
                    <a:pt x="505" y="911"/>
                  </a:lnTo>
                  <a:lnTo>
                    <a:pt x="514" y="915"/>
                  </a:lnTo>
                  <a:lnTo>
                    <a:pt x="514" y="920"/>
                  </a:lnTo>
                  <a:lnTo>
                    <a:pt x="514" y="930"/>
                  </a:lnTo>
                  <a:lnTo>
                    <a:pt x="503" y="930"/>
                  </a:lnTo>
                  <a:lnTo>
                    <a:pt x="494" y="930"/>
                  </a:lnTo>
                  <a:lnTo>
                    <a:pt x="484" y="928"/>
                  </a:lnTo>
                  <a:lnTo>
                    <a:pt x="476" y="927"/>
                  </a:lnTo>
                  <a:lnTo>
                    <a:pt x="468" y="924"/>
                  </a:lnTo>
                  <a:lnTo>
                    <a:pt x="460" y="922"/>
                  </a:lnTo>
                  <a:lnTo>
                    <a:pt x="452" y="918"/>
                  </a:lnTo>
                  <a:lnTo>
                    <a:pt x="447" y="916"/>
                  </a:lnTo>
                  <a:lnTo>
                    <a:pt x="437" y="911"/>
                  </a:lnTo>
                  <a:lnTo>
                    <a:pt x="429" y="908"/>
                  </a:lnTo>
                  <a:lnTo>
                    <a:pt x="421" y="905"/>
                  </a:lnTo>
                  <a:lnTo>
                    <a:pt x="413" y="903"/>
                  </a:lnTo>
                  <a:lnTo>
                    <a:pt x="403" y="901"/>
                  </a:lnTo>
                  <a:lnTo>
                    <a:pt x="394" y="901"/>
                  </a:lnTo>
                  <a:lnTo>
                    <a:pt x="383" y="900"/>
                  </a:lnTo>
                  <a:lnTo>
                    <a:pt x="374" y="902"/>
                  </a:lnTo>
                  <a:lnTo>
                    <a:pt x="373" y="907"/>
                  </a:lnTo>
                  <a:lnTo>
                    <a:pt x="374" y="912"/>
                  </a:lnTo>
                  <a:lnTo>
                    <a:pt x="376" y="917"/>
                  </a:lnTo>
                  <a:lnTo>
                    <a:pt x="380" y="920"/>
                  </a:lnTo>
                  <a:lnTo>
                    <a:pt x="386" y="927"/>
                  </a:lnTo>
                  <a:lnTo>
                    <a:pt x="395" y="934"/>
                  </a:lnTo>
                  <a:lnTo>
                    <a:pt x="404" y="939"/>
                  </a:lnTo>
                  <a:lnTo>
                    <a:pt x="414" y="943"/>
                  </a:lnTo>
                  <a:lnTo>
                    <a:pt x="422" y="950"/>
                  </a:lnTo>
                  <a:lnTo>
                    <a:pt x="429" y="957"/>
                  </a:lnTo>
                  <a:lnTo>
                    <a:pt x="417" y="955"/>
                  </a:lnTo>
                  <a:lnTo>
                    <a:pt x="405" y="954"/>
                  </a:lnTo>
                  <a:lnTo>
                    <a:pt x="393" y="951"/>
                  </a:lnTo>
                  <a:lnTo>
                    <a:pt x="381" y="948"/>
                  </a:lnTo>
                  <a:lnTo>
                    <a:pt x="368" y="943"/>
                  </a:lnTo>
                  <a:lnTo>
                    <a:pt x="357" y="940"/>
                  </a:lnTo>
                  <a:lnTo>
                    <a:pt x="344" y="936"/>
                  </a:lnTo>
                  <a:lnTo>
                    <a:pt x="332" y="932"/>
                  </a:lnTo>
                  <a:lnTo>
                    <a:pt x="318" y="927"/>
                  </a:lnTo>
                  <a:lnTo>
                    <a:pt x="305" y="923"/>
                  </a:lnTo>
                  <a:lnTo>
                    <a:pt x="293" y="918"/>
                  </a:lnTo>
                  <a:lnTo>
                    <a:pt x="280" y="913"/>
                  </a:lnTo>
                  <a:lnTo>
                    <a:pt x="267" y="908"/>
                  </a:lnTo>
                  <a:lnTo>
                    <a:pt x="256" y="905"/>
                  </a:lnTo>
                  <a:lnTo>
                    <a:pt x="243" y="901"/>
                  </a:lnTo>
                  <a:lnTo>
                    <a:pt x="231" y="897"/>
                  </a:lnTo>
                  <a:lnTo>
                    <a:pt x="215" y="894"/>
                  </a:lnTo>
                  <a:lnTo>
                    <a:pt x="200" y="888"/>
                  </a:lnTo>
                  <a:lnTo>
                    <a:pt x="186" y="881"/>
                  </a:lnTo>
                  <a:lnTo>
                    <a:pt x="173" y="872"/>
                  </a:lnTo>
                  <a:lnTo>
                    <a:pt x="161" y="862"/>
                  </a:lnTo>
                  <a:lnTo>
                    <a:pt x="150" y="850"/>
                  </a:lnTo>
                  <a:lnTo>
                    <a:pt x="141" y="838"/>
                  </a:lnTo>
                  <a:lnTo>
                    <a:pt x="135" y="826"/>
                  </a:lnTo>
                  <a:lnTo>
                    <a:pt x="130" y="814"/>
                  </a:lnTo>
                  <a:lnTo>
                    <a:pt x="127" y="800"/>
                  </a:lnTo>
                  <a:lnTo>
                    <a:pt x="128" y="787"/>
                  </a:lnTo>
                  <a:lnTo>
                    <a:pt x="132" y="776"/>
                  </a:lnTo>
                  <a:lnTo>
                    <a:pt x="139" y="763"/>
                  </a:lnTo>
                  <a:lnTo>
                    <a:pt x="150" y="753"/>
                  </a:lnTo>
                  <a:lnTo>
                    <a:pt x="164" y="744"/>
                  </a:lnTo>
                  <a:lnTo>
                    <a:pt x="184" y="737"/>
                  </a:lnTo>
                  <a:lnTo>
                    <a:pt x="206" y="729"/>
                  </a:lnTo>
                  <a:lnTo>
                    <a:pt x="229" y="728"/>
                  </a:lnTo>
                  <a:lnTo>
                    <a:pt x="250" y="731"/>
                  </a:lnTo>
                  <a:lnTo>
                    <a:pt x="270" y="738"/>
                  </a:lnTo>
                  <a:lnTo>
                    <a:pt x="288" y="747"/>
                  </a:lnTo>
                  <a:lnTo>
                    <a:pt x="306" y="760"/>
                  </a:lnTo>
                  <a:lnTo>
                    <a:pt x="324" y="773"/>
                  </a:lnTo>
                  <a:lnTo>
                    <a:pt x="342" y="790"/>
                  </a:lnTo>
                  <a:lnTo>
                    <a:pt x="358" y="802"/>
                  </a:lnTo>
                  <a:lnTo>
                    <a:pt x="378" y="815"/>
                  </a:lnTo>
                  <a:lnTo>
                    <a:pt x="395" y="826"/>
                  </a:lnTo>
                  <a:lnTo>
                    <a:pt x="415" y="837"/>
                  </a:lnTo>
                  <a:lnTo>
                    <a:pt x="436" y="841"/>
                  </a:lnTo>
                  <a:lnTo>
                    <a:pt x="459" y="843"/>
                  </a:lnTo>
                  <a:lnTo>
                    <a:pt x="482" y="839"/>
                  </a:lnTo>
                  <a:lnTo>
                    <a:pt x="510" y="832"/>
                  </a:lnTo>
                  <a:lnTo>
                    <a:pt x="500" y="825"/>
                  </a:lnTo>
                  <a:lnTo>
                    <a:pt x="492" y="817"/>
                  </a:lnTo>
                  <a:lnTo>
                    <a:pt x="483" y="810"/>
                  </a:lnTo>
                  <a:lnTo>
                    <a:pt x="475" y="802"/>
                  </a:lnTo>
                  <a:lnTo>
                    <a:pt x="466" y="794"/>
                  </a:lnTo>
                  <a:lnTo>
                    <a:pt x="459" y="787"/>
                  </a:lnTo>
                  <a:lnTo>
                    <a:pt x="450" y="780"/>
                  </a:lnTo>
                  <a:lnTo>
                    <a:pt x="443" y="772"/>
                  </a:lnTo>
                  <a:lnTo>
                    <a:pt x="434" y="764"/>
                  </a:lnTo>
                  <a:lnTo>
                    <a:pt x="426" y="756"/>
                  </a:lnTo>
                  <a:lnTo>
                    <a:pt x="418" y="748"/>
                  </a:lnTo>
                  <a:lnTo>
                    <a:pt x="411" y="741"/>
                  </a:lnTo>
                  <a:lnTo>
                    <a:pt x="403" y="733"/>
                  </a:lnTo>
                  <a:lnTo>
                    <a:pt x="395" y="725"/>
                  </a:lnTo>
                  <a:lnTo>
                    <a:pt x="387" y="717"/>
                  </a:lnTo>
                  <a:lnTo>
                    <a:pt x="380" y="711"/>
                  </a:lnTo>
                  <a:lnTo>
                    <a:pt x="379" y="713"/>
                  </a:lnTo>
                  <a:lnTo>
                    <a:pt x="380" y="720"/>
                  </a:lnTo>
                  <a:lnTo>
                    <a:pt x="381" y="725"/>
                  </a:lnTo>
                  <a:lnTo>
                    <a:pt x="384" y="731"/>
                  </a:lnTo>
                  <a:lnTo>
                    <a:pt x="389" y="737"/>
                  </a:lnTo>
                  <a:lnTo>
                    <a:pt x="396" y="746"/>
                  </a:lnTo>
                  <a:lnTo>
                    <a:pt x="404" y="756"/>
                  </a:lnTo>
                  <a:lnTo>
                    <a:pt x="413" y="763"/>
                  </a:lnTo>
                  <a:lnTo>
                    <a:pt x="421" y="773"/>
                  </a:lnTo>
                  <a:lnTo>
                    <a:pt x="425" y="779"/>
                  </a:lnTo>
                  <a:lnTo>
                    <a:pt x="428" y="786"/>
                  </a:lnTo>
                  <a:lnTo>
                    <a:pt x="430" y="793"/>
                  </a:lnTo>
                  <a:lnTo>
                    <a:pt x="434" y="802"/>
                  </a:lnTo>
                  <a:lnTo>
                    <a:pt x="433" y="803"/>
                  </a:lnTo>
                  <a:lnTo>
                    <a:pt x="432" y="804"/>
                  </a:lnTo>
                  <a:lnTo>
                    <a:pt x="413" y="792"/>
                  </a:lnTo>
                  <a:lnTo>
                    <a:pt x="397" y="780"/>
                  </a:lnTo>
                  <a:lnTo>
                    <a:pt x="382" y="767"/>
                  </a:lnTo>
                  <a:lnTo>
                    <a:pt x="370" y="753"/>
                  </a:lnTo>
                  <a:lnTo>
                    <a:pt x="357" y="736"/>
                  </a:lnTo>
                  <a:lnTo>
                    <a:pt x="347" y="721"/>
                  </a:lnTo>
                  <a:lnTo>
                    <a:pt x="337" y="703"/>
                  </a:lnTo>
                  <a:lnTo>
                    <a:pt x="332" y="687"/>
                  </a:lnTo>
                  <a:lnTo>
                    <a:pt x="324" y="668"/>
                  </a:lnTo>
                  <a:lnTo>
                    <a:pt x="319" y="650"/>
                  </a:lnTo>
                  <a:lnTo>
                    <a:pt x="313" y="630"/>
                  </a:lnTo>
                  <a:lnTo>
                    <a:pt x="311" y="612"/>
                  </a:lnTo>
                  <a:lnTo>
                    <a:pt x="308" y="593"/>
                  </a:lnTo>
                  <a:lnTo>
                    <a:pt x="305" y="574"/>
                  </a:lnTo>
                  <a:lnTo>
                    <a:pt x="304" y="555"/>
                  </a:lnTo>
                  <a:lnTo>
                    <a:pt x="304" y="538"/>
                  </a:lnTo>
                  <a:lnTo>
                    <a:pt x="300" y="534"/>
                  </a:lnTo>
                  <a:lnTo>
                    <a:pt x="296" y="531"/>
                  </a:lnTo>
                  <a:lnTo>
                    <a:pt x="291" y="540"/>
                  </a:lnTo>
                  <a:lnTo>
                    <a:pt x="289" y="551"/>
                  </a:lnTo>
                  <a:lnTo>
                    <a:pt x="286" y="561"/>
                  </a:lnTo>
                  <a:lnTo>
                    <a:pt x="283" y="571"/>
                  </a:lnTo>
                  <a:lnTo>
                    <a:pt x="280" y="581"/>
                  </a:lnTo>
                  <a:lnTo>
                    <a:pt x="279" y="592"/>
                  </a:lnTo>
                  <a:lnTo>
                    <a:pt x="275" y="601"/>
                  </a:lnTo>
                  <a:lnTo>
                    <a:pt x="273" y="613"/>
                  </a:lnTo>
                  <a:lnTo>
                    <a:pt x="268" y="622"/>
                  </a:lnTo>
                  <a:lnTo>
                    <a:pt x="265" y="631"/>
                  </a:lnTo>
                  <a:lnTo>
                    <a:pt x="259" y="641"/>
                  </a:lnTo>
                  <a:lnTo>
                    <a:pt x="256" y="651"/>
                  </a:lnTo>
                  <a:lnTo>
                    <a:pt x="248" y="658"/>
                  </a:lnTo>
                  <a:lnTo>
                    <a:pt x="242" y="666"/>
                  </a:lnTo>
                  <a:lnTo>
                    <a:pt x="234" y="674"/>
                  </a:lnTo>
                  <a:lnTo>
                    <a:pt x="226" y="682"/>
                  </a:lnTo>
                  <a:lnTo>
                    <a:pt x="226" y="675"/>
                  </a:lnTo>
                  <a:lnTo>
                    <a:pt x="226" y="668"/>
                  </a:lnTo>
                  <a:lnTo>
                    <a:pt x="227" y="662"/>
                  </a:lnTo>
                  <a:lnTo>
                    <a:pt x="228" y="655"/>
                  </a:lnTo>
                  <a:lnTo>
                    <a:pt x="228" y="650"/>
                  </a:lnTo>
                  <a:lnTo>
                    <a:pt x="229" y="643"/>
                  </a:lnTo>
                  <a:lnTo>
                    <a:pt x="231" y="637"/>
                  </a:lnTo>
                  <a:lnTo>
                    <a:pt x="232" y="631"/>
                  </a:lnTo>
                  <a:lnTo>
                    <a:pt x="233" y="625"/>
                  </a:lnTo>
                  <a:lnTo>
                    <a:pt x="235" y="619"/>
                  </a:lnTo>
                  <a:lnTo>
                    <a:pt x="236" y="614"/>
                  </a:lnTo>
                  <a:lnTo>
                    <a:pt x="239" y="608"/>
                  </a:lnTo>
                  <a:lnTo>
                    <a:pt x="243" y="597"/>
                  </a:lnTo>
                  <a:lnTo>
                    <a:pt x="249" y="586"/>
                  </a:lnTo>
                  <a:lnTo>
                    <a:pt x="241" y="588"/>
                  </a:lnTo>
                  <a:lnTo>
                    <a:pt x="235" y="592"/>
                  </a:lnTo>
                  <a:lnTo>
                    <a:pt x="229" y="596"/>
                  </a:lnTo>
                  <a:lnTo>
                    <a:pt x="225" y="601"/>
                  </a:lnTo>
                  <a:lnTo>
                    <a:pt x="220" y="606"/>
                  </a:lnTo>
                  <a:lnTo>
                    <a:pt x="216" y="612"/>
                  </a:lnTo>
                  <a:lnTo>
                    <a:pt x="211" y="619"/>
                  </a:lnTo>
                  <a:lnTo>
                    <a:pt x="209" y="625"/>
                  </a:lnTo>
                  <a:lnTo>
                    <a:pt x="204" y="631"/>
                  </a:lnTo>
                  <a:lnTo>
                    <a:pt x="201" y="638"/>
                  </a:lnTo>
                  <a:lnTo>
                    <a:pt x="197" y="644"/>
                  </a:lnTo>
                  <a:lnTo>
                    <a:pt x="194" y="652"/>
                  </a:lnTo>
                  <a:lnTo>
                    <a:pt x="185" y="662"/>
                  </a:lnTo>
                  <a:lnTo>
                    <a:pt x="175" y="671"/>
                  </a:lnTo>
                  <a:lnTo>
                    <a:pt x="175" y="666"/>
                  </a:lnTo>
                  <a:lnTo>
                    <a:pt x="175" y="659"/>
                  </a:lnTo>
                  <a:lnTo>
                    <a:pt x="175" y="654"/>
                  </a:lnTo>
                  <a:lnTo>
                    <a:pt x="175" y="650"/>
                  </a:lnTo>
                  <a:lnTo>
                    <a:pt x="175" y="640"/>
                  </a:lnTo>
                  <a:lnTo>
                    <a:pt x="177" y="630"/>
                  </a:lnTo>
                  <a:lnTo>
                    <a:pt x="177" y="621"/>
                  </a:lnTo>
                  <a:lnTo>
                    <a:pt x="179" y="612"/>
                  </a:lnTo>
                  <a:lnTo>
                    <a:pt x="179" y="602"/>
                  </a:lnTo>
                  <a:lnTo>
                    <a:pt x="181" y="593"/>
                  </a:lnTo>
                  <a:lnTo>
                    <a:pt x="180" y="591"/>
                  </a:lnTo>
                  <a:lnTo>
                    <a:pt x="180" y="588"/>
                  </a:lnTo>
                  <a:lnTo>
                    <a:pt x="179" y="582"/>
                  </a:lnTo>
                  <a:lnTo>
                    <a:pt x="179" y="575"/>
                  </a:lnTo>
                  <a:lnTo>
                    <a:pt x="169" y="575"/>
                  </a:lnTo>
                  <a:lnTo>
                    <a:pt x="161" y="581"/>
                  </a:lnTo>
                  <a:lnTo>
                    <a:pt x="156" y="584"/>
                  </a:lnTo>
                  <a:lnTo>
                    <a:pt x="154" y="589"/>
                  </a:lnTo>
                  <a:lnTo>
                    <a:pt x="151" y="594"/>
                  </a:lnTo>
                  <a:lnTo>
                    <a:pt x="149" y="600"/>
                  </a:lnTo>
                  <a:lnTo>
                    <a:pt x="146" y="606"/>
                  </a:lnTo>
                  <a:lnTo>
                    <a:pt x="144" y="612"/>
                  </a:lnTo>
                  <a:lnTo>
                    <a:pt x="143" y="619"/>
                  </a:lnTo>
                  <a:lnTo>
                    <a:pt x="142" y="625"/>
                  </a:lnTo>
                  <a:lnTo>
                    <a:pt x="140" y="630"/>
                  </a:lnTo>
                  <a:lnTo>
                    <a:pt x="140" y="637"/>
                  </a:lnTo>
                  <a:lnTo>
                    <a:pt x="138" y="643"/>
                  </a:lnTo>
                  <a:lnTo>
                    <a:pt x="138" y="647"/>
                  </a:lnTo>
                  <a:lnTo>
                    <a:pt x="131" y="643"/>
                  </a:lnTo>
                  <a:lnTo>
                    <a:pt x="126" y="639"/>
                  </a:lnTo>
                  <a:lnTo>
                    <a:pt x="123" y="632"/>
                  </a:lnTo>
                  <a:lnTo>
                    <a:pt x="123" y="628"/>
                  </a:lnTo>
                  <a:lnTo>
                    <a:pt x="122" y="621"/>
                  </a:lnTo>
                  <a:lnTo>
                    <a:pt x="124" y="615"/>
                  </a:lnTo>
                  <a:lnTo>
                    <a:pt x="126" y="608"/>
                  </a:lnTo>
                  <a:lnTo>
                    <a:pt x="130" y="601"/>
                  </a:lnTo>
                  <a:lnTo>
                    <a:pt x="132" y="594"/>
                  </a:lnTo>
                  <a:lnTo>
                    <a:pt x="134" y="586"/>
                  </a:lnTo>
                  <a:lnTo>
                    <a:pt x="136" y="580"/>
                  </a:lnTo>
                  <a:lnTo>
                    <a:pt x="140" y="574"/>
                  </a:lnTo>
                  <a:lnTo>
                    <a:pt x="140" y="567"/>
                  </a:lnTo>
                  <a:lnTo>
                    <a:pt x="141" y="561"/>
                  </a:lnTo>
                  <a:lnTo>
                    <a:pt x="141" y="555"/>
                  </a:lnTo>
                  <a:lnTo>
                    <a:pt x="140" y="552"/>
                  </a:lnTo>
                  <a:lnTo>
                    <a:pt x="125" y="566"/>
                  </a:lnTo>
                  <a:lnTo>
                    <a:pt x="115" y="581"/>
                  </a:lnTo>
                  <a:lnTo>
                    <a:pt x="107" y="597"/>
                  </a:lnTo>
                  <a:lnTo>
                    <a:pt x="101" y="613"/>
                  </a:lnTo>
                  <a:lnTo>
                    <a:pt x="96" y="629"/>
                  </a:lnTo>
                  <a:lnTo>
                    <a:pt x="94" y="646"/>
                  </a:lnTo>
                  <a:lnTo>
                    <a:pt x="92" y="663"/>
                  </a:lnTo>
                  <a:lnTo>
                    <a:pt x="92" y="681"/>
                  </a:lnTo>
                  <a:lnTo>
                    <a:pt x="90" y="698"/>
                  </a:lnTo>
                  <a:lnTo>
                    <a:pt x="89" y="715"/>
                  </a:lnTo>
                  <a:lnTo>
                    <a:pt x="88" y="732"/>
                  </a:lnTo>
                  <a:lnTo>
                    <a:pt x="88" y="749"/>
                  </a:lnTo>
                  <a:lnTo>
                    <a:pt x="85" y="765"/>
                  </a:lnTo>
                  <a:lnTo>
                    <a:pt x="81" y="781"/>
                  </a:lnTo>
                  <a:lnTo>
                    <a:pt x="74" y="799"/>
                  </a:lnTo>
                  <a:lnTo>
                    <a:pt x="68" y="815"/>
                  </a:lnTo>
                  <a:lnTo>
                    <a:pt x="47" y="795"/>
                  </a:lnTo>
                  <a:lnTo>
                    <a:pt x="30" y="775"/>
                  </a:lnTo>
                  <a:lnTo>
                    <a:pt x="17" y="752"/>
                  </a:lnTo>
                  <a:lnTo>
                    <a:pt x="8" y="729"/>
                  </a:lnTo>
                  <a:lnTo>
                    <a:pt x="2" y="703"/>
                  </a:lnTo>
                  <a:lnTo>
                    <a:pt x="0" y="679"/>
                  </a:lnTo>
                  <a:lnTo>
                    <a:pt x="1" y="654"/>
                  </a:lnTo>
                  <a:lnTo>
                    <a:pt x="6" y="631"/>
                  </a:lnTo>
                  <a:lnTo>
                    <a:pt x="11" y="607"/>
                  </a:lnTo>
                  <a:lnTo>
                    <a:pt x="22" y="585"/>
                  </a:lnTo>
                  <a:lnTo>
                    <a:pt x="34" y="563"/>
                  </a:lnTo>
                  <a:lnTo>
                    <a:pt x="51" y="546"/>
                  </a:lnTo>
                  <a:lnTo>
                    <a:pt x="70" y="529"/>
                  </a:lnTo>
                  <a:lnTo>
                    <a:pt x="92" y="516"/>
                  </a:lnTo>
                  <a:lnTo>
                    <a:pt x="116" y="505"/>
                  </a:lnTo>
                  <a:lnTo>
                    <a:pt x="143" y="499"/>
                  </a:lnTo>
                  <a:lnTo>
                    <a:pt x="147" y="490"/>
                  </a:lnTo>
                  <a:lnTo>
                    <a:pt x="153" y="482"/>
                  </a:lnTo>
                  <a:lnTo>
                    <a:pt x="157" y="472"/>
                  </a:lnTo>
                  <a:lnTo>
                    <a:pt x="164" y="462"/>
                  </a:lnTo>
                  <a:lnTo>
                    <a:pt x="170" y="453"/>
                  </a:lnTo>
                  <a:lnTo>
                    <a:pt x="178" y="444"/>
                  </a:lnTo>
                  <a:lnTo>
                    <a:pt x="187" y="435"/>
                  </a:lnTo>
                  <a:lnTo>
                    <a:pt x="196" y="427"/>
                  </a:lnTo>
                  <a:lnTo>
                    <a:pt x="204" y="419"/>
                  </a:lnTo>
                  <a:lnTo>
                    <a:pt x="213" y="414"/>
                  </a:lnTo>
                  <a:lnTo>
                    <a:pt x="223" y="409"/>
                  </a:lnTo>
                  <a:lnTo>
                    <a:pt x="233" y="406"/>
                  </a:lnTo>
                  <a:lnTo>
                    <a:pt x="243" y="404"/>
                  </a:lnTo>
                  <a:lnTo>
                    <a:pt x="252" y="405"/>
                  </a:lnTo>
                  <a:lnTo>
                    <a:pt x="263" y="409"/>
                  </a:lnTo>
                  <a:lnTo>
                    <a:pt x="273" y="414"/>
                  </a:lnTo>
                  <a:lnTo>
                    <a:pt x="264" y="415"/>
                  </a:lnTo>
                  <a:lnTo>
                    <a:pt x="257" y="419"/>
                  </a:lnTo>
                  <a:lnTo>
                    <a:pt x="251" y="422"/>
                  </a:lnTo>
                  <a:lnTo>
                    <a:pt x="244" y="427"/>
                  </a:lnTo>
                  <a:lnTo>
                    <a:pt x="239" y="431"/>
                  </a:lnTo>
                  <a:lnTo>
                    <a:pt x="234" y="437"/>
                  </a:lnTo>
                  <a:lnTo>
                    <a:pt x="231" y="444"/>
                  </a:lnTo>
                  <a:lnTo>
                    <a:pt x="227" y="451"/>
                  </a:lnTo>
                  <a:lnTo>
                    <a:pt x="223" y="458"/>
                  </a:lnTo>
                  <a:lnTo>
                    <a:pt x="220" y="464"/>
                  </a:lnTo>
                  <a:lnTo>
                    <a:pt x="217" y="470"/>
                  </a:lnTo>
                  <a:lnTo>
                    <a:pt x="215" y="477"/>
                  </a:lnTo>
                  <a:lnTo>
                    <a:pt x="211" y="483"/>
                  </a:lnTo>
                  <a:lnTo>
                    <a:pt x="210" y="491"/>
                  </a:lnTo>
                  <a:lnTo>
                    <a:pt x="208" y="497"/>
                  </a:lnTo>
                  <a:lnTo>
                    <a:pt x="205" y="504"/>
                  </a:lnTo>
                  <a:lnTo>
                    <a:pt x="209" y="500"/>
                  </a:lnTo>
                  <a:lnTo>
                    <a:pt x="213" y="497"/>
                  </a:lnTo>
                  <a:lnTo>
                    <a:pt x="220" y="493"/>
                  </a:lnTo>
                  <a:lnTo>
                    <a:pt x="226" y="489"/>
                  </a:lnTo>
                  <a:lnTo>
                    <a:pt x="232" y="483"/>
                  </a:lnTo>
                  <a:lnTo>
                    <a:pt x="239" y="480"/>
                  </a:lnTo>
                  <a:lnTo>
                    <a:pt x="244" y="475"/>
                  </a:lnTo>
                  <a:lnTo>
                    <a:pt x="251" y="472"/>
                  </a:lnTo>
                  <a:lnTo>
                    <a:pt x="259" y="467"/>
                  </a:lnTo>
                  <a:lnTo>
                    <a:pt x="264" y="469"/>
                  </a:lnTo>
                  <a:lnTo>
                    <a:pt x="263" y="472"/>
                  </a:lnTo>
                  <a:lnTo>
                    <a:pt x="259" y="479"/>
                  </a:lnTo>
                  <a:lnTo>
                    <a:pt x="256" y="487"/>
                  </a:lnTo>
                  <a:lnTo>
                    <a:pt x="249" y="499"/>
                  </a:lnTo>
                  <a:lnTo>
                    <a:pt x="246" y="505"/>
                  </a:lnTo>
                  <a:lnTo>
                    <a:pt x="244" y="510"/>
                  </a:lnTo>
                  <a:lnTo>
                    <a:pt x="243" y="514"/>
                  </a:lnTo>
                  <a:lnTo>
                    <a:pt x="243" y="518"/>
                  </a:lnTo>
                  <a:lnTo>
                    <a:pt x="244" y="523"/>
                  </a:lnTo>
                  <a:lnTo>
                    <a:pt x="249" y="526"/>
                  </a:lnTo>
                  <a:lnTo>
                    <a:pt x="252" y="524"/>
                  </a:lnTo>
                  <a:lnTo>
                    <a:pt x="257" y="523"/>
                  </a:lnTo>
                  <a:lnTo>
                    <a:pt x="263" y="520"/>
                  </a:lnTo>
                  <a:lnTo>
                    <a:pt x="268" y="518"/>
                  </a:lnTo>
                  <a:lnTo>
                    <a:pt x="274" y="513"/>
                  </a:lnTo>
                  <a:lnTo>
                    <a:pt x="280" y="508"/>
                  </a:lnTo>
                  <a:lnTo>
                    <a:pt x="287" y="504"/>
                  </a:lnTo>
                  <a:lnTo>
                    <a:pt x="293" y="499"/>
                  </a:lnTo>
                  <a:lnTo>
                    <a:pt x="297" y="493"/>
                  </a:lnTo>
                  <a:lnTo>
                    <a:pt x="302" y="487"/>
                  </a:lnTo>
                  <a:lnTo>
                    <a:pt x="305" y="481"/>
                  </a:lnTo>
                  <a:lnTo>
                    <a:pt x="310" y="475"/>
                  </a:lnTo>
                  <a:lnTo>
                    <a:pt x="312" y="465"/>
                  </a:lnTo>
                  <a:lnTo>
                    <a:pt x="311" y="458"/>
                  </a:lnTo>
                  <a:lnTo>
                    <a:pt x="310" y="443"/>
                  </a:lnTo>
                  <a:lnTo>
                    <a:pt x="312" y="428"/>
                  </a:lnTo>
                  <a:lnTo>
                    <a:pt x="314" y="413"/>
                  </a:lnTo>
                  <a:lnTo>
                    <a:pt x="321" y="399"/>
                  </a:lnTo>
                  <a:lnTo>
                    <a:pt x="328" y="384"/>
                  </a:lnTo>
                  <a:lnTo>
                    <a:pt x="337" y="372"/>
                  </a:lnTo>
                  <a:lnTo>
                    <a:pt x="348" y="358"/>
                  </a:lnTo>
                  <a:lnTo>
                    <a:pt x="360" y="348"/>
                  </a:lnTo>
                  <a:lnTo>
                    <a:pt x="372" y="336"/>
                  </a:lnTo>
                  <a:lnTo>
                    <a:pt x="384" y="328"/>
                  </a:lnTo>
                  <a:lnTo>
                    <a:pt x="398" y="321"/>
                  </a:lnTo>
                  <a:lnTo>
                    <a:pt x="413" y="317"/>
                  </a:lnTo>
                  <a:lnTo>
                    <a:pt x="426" y="313"/>
                  </a:lnTo>
                  <a:lnTo>
                    <a:pt x="440" y="314"/>
                  </a:lnTo>
                  <a:lnTo>
                    <a:pt x="453" y="318"/>
                  </a:lnTo>
                  <a:lnTo>
                    <a:pt x="468" y="324"/>
                  </a:lnTo>
                  <a:lnTo>
                    <a:pt x="464" y="330"/>
                  </a:lnTo>
                  <a:lnTo>
                    <a:pt x="460" y="336"/>
                  </a:lnTo>
                  <a:lnTo>
                    <a:pt x="456" y="341"/>
                  </a:lnTo>
                  <a:lnTo>
                    <a:pt x="450" y="345"/>
                  </a:lnTo>
                  <a:lnTo>
                    <a:pt x="443" y="349"/>
                  </a:lnTo>
                  <a:lnTo>
                    <a:pt x="436" y="352"/>
                  </a:lnTo>
                  <a:lnTo>
                    <a:pt x="429" y="356"/>
                  </a:lnTo>
                  <a:lnTo>
                    <a:pt x="424" y="359"/>
                  </a:lnTo>
                  <a:lnTo>
                    <a:pt x="414" y="363"/>
                  </a:lnTo>
                  <a:lnTo>
                    <a:pt x="407" y="366"/>
                  </a:lnTo>
                  <a:lnTo>
                    <a:pt x="402" y="368"/>
                  </a:lnTo>
                  <a:lnTo>
                    <a:pt x="396" y="374"/>
                  </a:lnTo>
                  <a:lnTo>
                    <a:pt x="391" y="379"/>
                  </a:lnTo>
                  <a:lnTo>
                    <a:pt x="388" y="386"/>
                  </a:lnTo>
                  <a:lnTo>
                    <a:pt x="384" y="392"/>
                  </a:lnTo>
                  <a:lnTo>
                    <a:pt x="384" y="402"/>
                  </a:lnTo>
                  <a:lnTo>
                    <a:pt x="395" y="400"/>
                  </a:lnTo>
                  <a:lnTo>
                    <a:pt x="406" y="395"/>
                  </a:lnTo>
                  <a:lnTo>
                    <a:pt x="417" y="389"/>
                  </a:lnTo>
                  <a:lnTo>
                    <a:pt x="428" y="383"/>
                  </a:lnTo>
                  <a:lnTo>
                    <a:pt x="438" y="378"/>
                  </a:lnTo>
                  <a:lnTo>
                    <a:pt x="450" y="375"/>
                  </a:lnTo>
                  <a:lnTo>
                    <a:pt x="456" y="375"/>
                  </a:lnTo>
                  <a:lnTo>
                    <a:pt x="461" y="376"/>
                  </a:lnTo>
                  <a:lnTo>
                    <a:pt x="468" y="379"/>
                  </a:lnTo>
                  <a:lnTo>
                    <a:pt x="474" y="383"/>
                  </a:lnTo>
                  <a:lnTo>
                    <a:pt x="468" y="387"/>
                  </a:lnTo>
                  <a:lnTo>
                    <a:pt x="463" y="392"/>
                  </a:lnTo>
                  <a:lnTo>
                    <a:pt x="457" y="399"/>
                  </a:lnTo>
                  <a:lnTo>
                    <a:pt x="451" y="406"/>
                  </a:lnTo>
                  <a:lnTo>
                    <a:pt x="444" y="413"/>
                  </a:lnTo>
                  <a:lnTo>
                    <a:pt x="437" y="421"/>
                  </a:lnTo>
                  <a:lnTo>
                    <a:pt x="432" y="428"/>
                  </a:lnTo>
                  <a:lnTo>
                    <a:pt x="426" y="437"/>
                  </a:lnTo>
                  <a:lnTo>
                    <a:pt x="420" y="445"/>
                  </a:lnTo>
                  <a:lnTo>
                    <a:pt x="417" y="452"/>
                  </a:lnTo>
                  <a:lnTo>
                    <a:pt x="414" y="459"/>
                  </a:lnTo>
                  <a:lnTo>
                    <a:pt x="413" y="467"/>
                  </a:lnTo>
                  <a:lnTo>
                    <a:pt x="412" y="473"/>
                  </a:lnTo>
                  <a:lnTo>
                    <a:pt x="414" y="480"/>
                  </a:lnTo>
                  <a:lnTo>
                    <a:pt x="418" y="483"/>
                  </a:lnTo>
                  <a:lnTo>
                    <a:pt x="426" y="489"/>
                  </a:lnTo>
                  <a:lnTo>
                    <a:pt x="428" y="477"/>
                  </a:lnTo>
                  <a:lnTo>
                    <a:pt x="433" y="468"/>
                  </a:lnTo>
                  <a:lnTo>
                    <a:pt x="437" y="458"/>
                  </a:lnTo>
                  <a:lnTo>
                    <a:pt x="445" y="450"/>
                  </a:lnTo>
                  <a:lnTo>
                    <a:pt x="452" y="443"/>
                  </a:lnTo>
                  <a:lnTo>
                    <a:pt x="461" y="438"/>
                  </a:lnTo>
                  <a:lnTo>
                    <a:pt x="467" y="436"/>
                  </a:lnTo>
                  <a:lnTo>
                    <a:pt x="472" y="435"/>
                  </a:lnTo>
                  <a:lnTo>
                    <a:pt x="479" y="434"/>
                  </a:lnTo>
                  <a:lnTo>
                    <a:pt x="484" y="434"/>
                  </a:lnTo>
                  <a:lnTo>
                    <a:pt x="481" y="440"/>
                  </a:lnTo>
                  <a:lnTo>
                    <a:pt x="476" y="446"/>
                  </a:lnTo>
                  <a:lnTo>
                    <a:pt x="472" y="452"/>
                  </a:lnTo>
                  <a:lnTo>
                    <a:pt x="469" y="459"/>
                  </a:lnTo>
                  <a:lnTo>
                    <a:pt x="465" y="465"/>
                  </a:lnTo>
                  <a:lnTo>
                    <a:pt x="460" y="470"/>
                  </a:lnTo>
                  <a:lnTo>
                    <a:pt x="458" y="477"/>
                  </a:lnTo>
                  <a:lnTo>
                    <a:pt x="455" y="484"/>
                  </a:lnTo>
                  <a:lnTo>
                    <a:pt x="451" y="491"/>
                  </a:lnTo>
                  <a:lnTo>
                    <a:pt x="449" y="497"/>
                  </a:lnTo>
                  <a:lnTo>
                    <a:pt x="448" y="504"/>
                  </a:lnTo>
                  <a:lnTo>
                    <a:pt x="448" y="511"/>
                  </a:lnTo>
                  <a:lnTo>
                    <a:pt x="448" y="516"/>
                  </a:lnTo>
                  <a:lnTo>
                    <a:pt x="450" y="524"/>
                  </a:lnTo>
                  <a:lnTo>
                    <a:pt x="453" y="531"/>
                  </a:lnTo>
                  <a:lnTo>
                    <a:pt x="459" y="539"/>
                  </a:lnTo>
                  <a:lnTo>
                    <a:pt x="465" y="535"/>
                  </a:lnTo>
                  <a:lnTo>
                    <a:pt x="471" y="528"/>
                  </a:lnTo>
                  <a:lnTo>
                    <a:pt x="475" y="520"/>
                  </a:lnTo>
                  <a:lnTo>
                    <a:pt x="481" y="513"/>
                  </a:lnTo>
                  <a:lnTo>
                    <a:pt x="484" y="505"/>
                  </a:lnTo>
                  <a:lnTo>
                    <a:pt x="491" y="499"/>
                  </a:lnTo>
                  <a:lnTo>
                    <a:pt x="497" y="497"/>
                  </a:lnTo>
                  <a:lnTo>
                    <a:pt x="507" y="501"/>
                  </a:lnTo>
                  <a:lnTo>
                    <a:pt x="502" y="511"/>
                  </a:lnTo>
                  <a:lnTo>
                    <a:pt x="498" y="520"/>
                  </a:lnTo>
                  <a:lnTo>
                    <a:pt x="495" y="529"/>
                  </a:lnTo>
                  <a:lnTo>
                    <a:pt x="495" y="539"/>
                  </a:lnTo>
                  <a:lnTo>
                    <a:pt x="495" y="547"/>
                  </a:lnTo>
                  <a:lnTo>
                    <a:pt x="496" y="555"/>
                  </a:lnTo>
                  <a:lnTo>
                    <a:pt x="498" y="563"/>
                  </a:lnTo>
                  <a:lnTo>
                    <a:pt x="503" y="573"/>
                  </a:lnTo>
                  <a:lnTo>
                    <a:pt x="505" y="578"/>
                  </a:lnTo>
                  <a:lnTo>
                    <a:pt x="511" y="585"/>
                  </a:lnTo>
                  <a:lnTo>
                    <a:pt x="517" y="593"/>
                  </a:lnTo>
                  <a:lnTo>
                    <a:pt x="523" y="601"/>
                  </a:lnTo>
                  <a:lnTo>
                    <a:pt x="529" y="608"/>
                  </a:lnTo>
                  <a:lnTo>
                    <a:pt x="538" y="615"/>
                  </a:lnTo>
                  <a:lnTo>
                    <a:pt x="545" y="622"/>
                  </a:lnTo>
                  <a:lnTo>
                    <a:pt x="554" y="630"/>
                  </a:lnTo>
                  <a:lnTo>
                    <a:pt x="553" y="624"/>
                  </a:lnTo>
                  <a:lnTo>
                    <a:pt x="556" y="620"/>
                  </a:lnTo>
                  <a:lnTo>
                    <a:pt x="559" y="617"/>
                  </a:lnTo>
                  <a:lnTo>
                    <a:pt x="565" y="616"/>
                  </a:lnTo>
                  <a:lnTo>
                    <a:pt x="571" y="614"/>
                  </a:lnTo>
                  <a:lnTo>
                    <a:pt x="576" y="614"/>
                  </a:lnTo>
                  <a:lnTo>
                    <a:pt x="582" y="614"/>
                  </a:lnTo>
                  <a:lnTo>
                    <a:pt x="588" y="614"/>
                  </a:lnTo>
                  <a:lnTo>
                    <a:pt x="577" y="583"/>
                  </a:lnTo>
                  <a:lnTo>
                    <a:pt x="568" y="552"/>
                  </a:lnTo>
                  <a:lnTo>
                    <a:pt x="558" y="519"/>
                  </a:lnTo>
                  <a:lnTo>
                    <a:pt x="550" y="487"/>
                  </a:lnTo>
                  <a:lnTo>
                    <a:pt x="541" y="451"/>
                  </a:lnTo>
                  <a:lnTo>
                    <a:pt x="536" y="417"/>
                  </a:lnTo>
                  <a:lnTo>
                    <a:pt x="531" y="382"/>
                  </a:lnTo>
                  <a:lnTo>
                    <a:pt x="530" y="350"/>
                  </a:lnTo>
                  <a:lnTo>
                    <a:pt x="531" y="316"/>
                  </a:lnTo>
                  <a:lnTo>
                    <a:pt x="537" y="286"/>
                  </a:lnTo>
                  <a:lnTo>
                    <a:pt x="545" y="255"/>
                  </a:lnTo>
                  <a:lnTo>
                    <a:pt x="560" y="228"/>
                  </a:lnTo>
                  <a:lnTo>
                    <a:pt x="577" y="202"/>
                  </a:lnTo>
                  <a:lnTo>
                    <a:pt x="602" y="180"/>
                  </a:lnTo>
                  <a:lnTo>
                    <a:pt x="631" y="161"/>
                  </a:lnTo>
                  <a:lnTo>
                    <a:pt x="669" y="146"/>
                  </a:lnTo>
                  <a:lnTo>
                    <a:pt x="685" y="138"/>
                  </a:lnTo>
                  <a:lnTo>
                    <a:pt x="704" y="132"/>
                  </a:lnTo>
                  <a:lnTo>
                    <a:pt x="721" y="130"/>
                  </a:lnTo>
                  <a:lnTo>
                    <a:pt x="739" y="132"/>
                  </a:lnTo>
                  <a:lnTo>
                    <a:pt x="755" y="134"/>
                  </a:lnTo>
                  <a:lnTo>
                    <a:pt x="773" y="140"/>
                  </a:lnTo>
                  <a:lnTo>
                    <a:pt x="788" y="148"/>
                  </a:lnTo>
                  <a:lnTo>
                    <a:pt x="805" y="158"/>
                  </a:lnTo>
                  <a:lnTo>
                    <a:pt x="819" y="168"/>
                  </a:lnTo>
                  <a:lnTo>
                    <a:pt x="832" y="179"/>
                  </a:lnTo>
                  <a:lnTo>
                    <a:pt x="846" y="192"/>
                  </a:lnTo>
                  <a:lnTo>
                    <a:pt x="860" y="205"/>
                  </a:lnTo>
                  <a:lnTo>
                    <a:pt x="871" y="218"/>
                  </a:lnTo>
                  <a:lnTo>
                    <a:pt x="884" y="231"/>
                  </a:lnTo>
                  <a:lnTo>
                    <a:pt x="894" y="244"/>
                  </a:lnTo>
                  <a:lnTo>
                    <a:pt x="906" y="258"/>
                  </a:lnTo>
                  <a:lnTo>
                    <a:pt x="912" y="252"/>
                  </a:lnTo>
                  <a:lnTo>
                    <a:pt x="918" y="247"/>
                  </a:lnTo>
                  <a:lnTo>
                    <a:pt x="925" y="242"/>
                  </a:lnTo>
                  <a:lnTo>
                    <a:pt x="933" y="236"/>
                  </a:lnTo>
                  <a:lnTo>
                    <a:pt x="940" y="231"/>
                  </a:lnTo>
                  <a:lnTo>
                    <a:pt x="948" y="224"/>
                  </a:lnTo>
                  <a:lnTo>
                    <a:pt x="956" y="218"/>
                  </a:lnTo>
                  <a:lnTo>
                    <a:pt x="964" y="212"/>
                  </a:lnTo>
                  <a:lnTo>
                    <a:pt x="970" y="205"/>
                  </a:lnTo>
                  <a:lnTo>
                    <a:pt x="978" y="199"/>
                  </a:lnTo>
                  <a:lnTo>
                    <a:pt x="984" y="193"/>
                  </a:lnTo>
                  <a:lnTo>
                    <a:pt x="991" y="186"/>
                  </a:lnTo>
                  <a:lnTo>
                    <a:pt x="994" y="180"/>
                  </a:lnTo>
                  <a:lnTo>
                    <a:pt x="1000" y="173"/>
                  </a:lnTo>
                  <a:lnTo>
                    <a:pt x="1003" y="168"/>
                  </a:lnTo>
                  <a:lnTo>
                    <a:pt x="1008" y="162"/>
                  </a:lnTo>
                  <a:lnTo>
                    <a:pt x="999" y="158"/>
                  </a:lnTo>
                  <a:lnTo>
                    <a:pt x="991" y="158"/>
                  </a:lnTo>
                  <a:lnTo>
                    <a:pt x="982" y="161"/>
                  </a:lnTo>
                  <a:lnTo>
                    <a:pt x="976" y="165"/>
                  </a:lnTo>
                  <a:lnTo>
                    <a:pt x="969" y="172"/>
                  </a:lnTo>
                  <a:lnTo>
                    <a:pt x="966" y="180"/>
                  </a:lnTo>
                  <a:lnTo>
                    <a:pt x="962" y="188"/>
                  </a:lnTo>
                  <a:lnTo>
                    <a:pt x="961" y="196"/>
                  </a:lnTo>
                  <a:lnTo>
                    <a:pt x="948" y="199"/>
                  </a:lnTo>
                  <a:lnTo>
                    <a:pt x="939" y="200"/>
                  </a:lnTo>
                  <a:lnTo>
                    <a:pt x="933" y="199"/>
                  </a:lnTo>
                  <a:lnTo>
                    <a:pt x="931" y="196"/>
                  </a:lnTo>
                  <a:lnTo>
                    <a:pt x="929" y="193"/>
                  </a:lnTo>
                  <a:lnTo>
                    <a:pt x="931" y="187"/>
                  </a:lnTo>
                  <a:lnTo>
                    <a:pt x="933" y="181"/>
                  </a:lnTo>
                  <a:lnTo>
                    <a:pt x="937" y="174"/>
                  </a:lnTo>
                  <a:lnTo>
                    <a:pt x="940" y="166"/>
                  </a:lnTo>
                  <a:lnTo>
                    <a:pt x="945" y="158"/>
                  </a:lnTo>
                  <a:lnTo>
                    <a:pt x="948" y="149"/>
                  </a:lnTo>
                  <a:lnTo>
                    <a:pt x="953" y="141"/>
                  </a:lnTo>
                  <a:lnTo>
                    <a:pt x="955" y="132"/>
                  </a:lnTo>
                  <a:lnTo>
                    <a:pt x="956" y="125"/>
                  </a:lnTo>
                  <a:lnTo>
                    <a:pt x="956" y="117"/>
                  </a:lnTo>
                  <a:lnTo>
                    <a:pt x="955" y="112"/>
                  </a:lnTo>
                  <a:lnTo>
                    <a:pt x="946" y="110"/>
                  </a:lnTo>
                  <a:lnTo>
                    <a:pt x="941" y="111"/>
                  </a:lnTo>
                  <a:lnTo>
                    <a:pt x="935" y="112"/>
                  </a:lnTo>
                  <a:lnTo>
                    <a:pt x="932" y="116"/>
                  </a:lnTo>
                  <a:lnTo>
                    <a:pt x="925" y="123"/>
                  </a:lnTo>
                  <a:lnTo>
                    <a:pt x="922" y="132"/>
                  </a:lnTo>
                  <a:lnTo>
                    <a:pt x="917" y="141"/>
                  </a:lnTo>
                  <a:lnTo>
                    <a:pt x="913" y="150"/>
                  </a:lnTo>
                  <a:lnTo>
                    <a:pt x="909" y="155"/>
                  </a:lnTo>
                  <a:lnTo>
                    <a:pt x="906" y="159"/>
                  </a:lnTo>
                  <a:lnTo>
                    <a:pt x="900" y="162"/>
                  </a:lnTo>
                  <a:lnTo>
                    <a:pt x="896" y="164"/>
                  </a:lnTo>
                  <a:lnTo>
                    <a:pt x="894" y="157"/>
                  </a:lnTo>
                  <a:lnTo>
                    <a:pt x="894" y="150"/>
                  </a:lnTo>
                  <a:lnTo>
                    <a:pt x="894" y="145"/>
                  </a:lnTo>
                  <a:lnTo>
                    <a:pt x="894" y="138"/>
                  </a:lnTo>
                  <a:lnTo>
                    <a:pt x="894" y="131"/>
                  </a:lnTo>
                  <a:lnTo>
                    <a:pt x="896" y="125"/>
                  </a:lnTo>
                  <a:lnTo>
                    <a:pt x="897" y="118"/>
                  </a:lnTo>
                  <a:lnTo>
                    <a:pt x="899" y="112"/>
                  </a:lnTo>
                  <a:lnTo>
                    <a:pt x="900" y="104"/>
                  </a:lnTo>
                  <a:lnTo>
                    <a:pt x="901" y="99"/>
                  </a:lnTo>
                  <a:lnTo>
                    <a:pt x="902" y="93"/>
                  </a:lnTo>
                  <a:lnTo>
                    <a:pt x="906" y="86"/>
                  </a:lnTo>
                  <a:lnTo>
                    <a:pt x="907" y="80"/>
                  </a:lnTo>
                  <a:lnTo>
                    <a:pt x="909" y="73"/>
                  </a:lnTo>
                  <a:lnTo>
                    <a:pt x="912" y="68"/>
                  </a:lnTo>
                  <a:lnTo>
                    <a:pt x="914" y="61"/>
                  </a:lnTo>
                  <a:lnTo>
                    <a:pt x="907" y="58"/>
                  </a:lnTo>
                  <a:lnTo>
                    <a:pt x="900" y="57"/>
                  </a:lnTo>
                  <a:lnTo>
                    <a:pt x="896" y="57"/>
                  </a:lnTo>
                  <a:lnTo>
                    <a:pt x="892" y="60"/>
                  </a:lnTo>
                  <a:lnTo>
                    <a:pt x="886" y="65"/>
                  </a:lnTo>
                  <a:lnTo>
                    <a:pt x="882" y="75"/>
                  </a:lnTo>
                  <a:lnTo>
                    <a:pt x="877" y="81"/>
                  </a:lnTo>
                  <a:lnTo>
                    <a:pt x="871" y="91"/>
                  </a:lnTo>
                  <a:lnTo>
                    <a:pt x="867" y="93"/>
                  </a:lnTo>
                  <a:lnTo>
                    <a:pt x="863" y="94"/>
                  </a:lnTo>
                  <a:lnTo>
                    <a:pt x="858" y="94"/>
                  </a:lnTo>
                  <a:lnTo>
                    <a:pt x="853" y="94"/>
                  </a:lnTo>
                  <a:lnTo>
                    <a:pt x="848" y="86"/>
                  </a:lnTo>
                  <a:lnTo>
                    <a:pt x="846" y="79"/>
                  </a:lnTo>
                  <a:lnTo>
                    <a:pt x="846" y="71"/>
                  </a:lnTo>
                  <a:lnTo>
                    <a:pt x="848" y="65"/>
                  </a:lnTo>
                  <a:lnTo>
                    <a:pt x="851" y="58"/>
                  </a:lnTo>
                  <a:lnTo>
                    <a:pt x="854" y="50"/>
                  </a:lnTo>
                  <a:lnTo>
                    <a:pt x="859" y="45"/>
                  </a:lnTo>
                  <a:lnTo>
                    <a:pt x="866" y="39"/>
                  </a:lnTo>
                  <a:lnTo>
                    <a:pt x="870" y="33"/>
                  </a:lnTo>
                  <a:lnTo>
                    <a:pt x="877" y="26"/>
                  </a:lnTo>
                  <a:lnTo>
                    <a:pt x="884" y="21"/>
                  </a:lnTo>
                  <a:lnTo>
                    <a:pt x="891" y="16"/>
                  </a:lnTo>
                  <a:lnTo>
                    <a:pt x="899" y="11"/>
                  </a:lnTo>
                  <a:lnTo>
                    <a:pt x="906" y="7"/>
                  </a:lnTo>
                  <a:lnTo>
                    <a:pt x="912" y="2"/>
                  </a:lnTo>
                  <a:lnTo>
                    <a:pt x="918" y="0"/>
                  </a:lnTo>
                  <a:close/>
                </a:path>
              </a:pathLst>
            </a:custGeom>
            <a:solidFill>
              <a:srgbClr val="FFF7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9" name="Freeform 29"/>
            <p:cNvSpPr>
              <a:spLocks/>
            </p:cNvSpPr>
            <p:nvPr/>
          </p:nvSpPr>
          <p:spPr bwMode="auto">
            <a:xfrm>
              <a:off x="4913" y="3364"/>
              <a:ext cx="15" cy="16"/>
            </a:xfrm>
            <a:custGeom>
              <a:avLst/>
              <a:gdLst>
                <a:gd name="T0" fmla="*/ 0 w 58"/>
                <a:gd name="T1" fmla="*/ 0 h 61"/>
                <a:gd name="T2" fmla="*/ 0 w 58"/>
                <a:gd name="T3" fmla="*/ 0 h 61"/>
                <a:gd name="T4" fmla="*/ 0 w 58"/>
                <a:gd name="T5" fmla="*/ 0 h 61"/>
                <a:gd name="T6" fmla="*/ 0 w 58"/>
                <a:gd name="T7" fmla="*/ 0 h 61"/>
                <a:gd name="T8" fmla="*/ 0 w 58"/>
                <a:gd name="T9" fmla="*/ 0 h 61"/>
                <a:gd name="T10" fmla="*/ 0 w 58"/>
                <a:gd name="T11" fmla="*/ 0 h 61"/>
                <a:gd name="T12" fmla="*/ 0 w 58"/>
                <a:gd name="T13" fmla="*/ 0 h 61"/>
                <a:gd name="T14" fmla="*/ 0 w 58"/>
                <a:gd name="T15" fmla="*/ 0 h 61"/>
                <a:gd name="T16" fmla="*/ 0 w 58"/>
                <a:gd name="T17" fmla="*/ 0 h 61"/>
                <a:gd name="T18" fmla="*/ 0 w 58"/>
                <a:gd name="T19" fmla="*/ 0 h 61"/>
                <a:gd name="T20" fmla="*/ 0 w 58"/>
                <a:gd name="T21" fmla="*/ 0 h 61"/>
                <a:gd name="T22" fmla="*/ 0 w 58"/>
                <a:gd name="T23" fmla="*/ 0 h 61"/>
                <a:gd name="T24" fmla="*/ 0 w 58"/>
                <a:gd name="T25" fmla="*/ 0 h 61"/>
                <a:gd name="T26" fmla="*/ 0 w 58"/>
                <a:gd name="T27" fmla="*/ 0 h 61"/>
                <a:gd name="T28" fmla="*/ 0 w 58"/>
                <a:gd name="T29" fmla="*/ 0 h 61"/>
                <a:gd name="T30" fmla="*/ 0 w 58"/>
                <a:gd name="T31" fmla="*/ 0 h 61"/>
                <a:gd name="T32" fmla="*/ 0 w 58"/>
                <a:gd name="T33" fmla="*/ 0 h 61"/>
                <a:gd name="T34" fmla="*/ 0 w 58"/>
                <a:gd name="T35" fmla="*/ 0 h 61"/>
                <a:gd name="T36" fmla="*/ 0 w 58"/>
                <a:gd name="T37" fmla="*/ 0 h 61"/>
                <a:gd name="T38" fmla="*/ 0 w 58"/>
                <a:gd name="T39" fmla="*/ 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61">
                  <a:moveTo>
                    <a:pt x="2" y="0"/>
                  </a:moveTo>
                  <a:lnTo>
                    <a:pt x="10" y="1"/>
                  </a:lnTo>
                  <a:lnTo>
                    <a:pt x="19" y="6"/>
                  </a:lnTo>
                  <a:lnTo>
                    <a:pt x="26" y="13"/>
                  </a:lnTo>
                  <a:lnTo>
                    <a:pt x="35" y="23"/>
                  </a:lnTo>
                  <a:lnTo>
                    <a:pt x="41" y="32"/>
                  </a:lnTo>
                  <a:lnTo>
                    <a:pt x="47" y="43"/>
                  </a:lnTo>
                  <a:lnTo>
                    <a:pt x="52" y="52"/>
                  </a:lnTo>
                  <a:lnTo>
                    <a:pt x="58" y="61"/>
                  </a:lnTo>
                  <a:lnTo>
                    <a:pt x="51" y="53"/>
                  </a:lnTo>
                  <a:lnTo>
                    <a:pt x="43" y="47"/>
                  </a:lnTo>
                  <a:lnTo>
                    <a:pt x="34" y="40"/>
                  </a:lnTo>
                  <a:lnTo>
                    <a:pt x="25" y="35"/>
                  </a:lnTo>
                  <a:lnTo>
                    <a:pt x="18" y="30"/>
                  </a:lnTo>
                  <a:lnTo>
                    <a:pt x="12" y="25"/>
                  </a:lnTo>
                  <a:lnTo>
                    <a:pt x="7" y="22"/>
                  </a:lnTo>
                  <a:lnTo>
                    <a:pt x="3" y="19"/>
                  </a:lnTo>
                  <a:lnTo>
                    <a:pt x="0" y="9"/>
                  </a:lnTo>
                  <a:lnTo>
                    <a:pt x="2"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0" name="Freeform 30"/>
            <p:cNvSpPr>
              <a:spLocks/>
            </p:cNvSpPr>
            <p:nvPr/>
          </p:nvSpPr>
          <p:spPr bwMode="auto">
            <a:xfrm>
              <a:off x="4973" y="3370"/>
              <a:ext cx="53" cy="79"/>
            </a:xfrm>
            <a:custGeom>
              <a:avLst/>
              <a:gdLst>
                <a:gd name="T0" fmla="*/ 0 w 210"/>
                <a:gd name="T1" fmla="*/ 0 h 315"/>
                <a:gd name="T2" fmla="*/ 0 w 210"/>
                <a:gd name="T3" fmla="*/ 0 h 315"/>
                <a:gd name="T4" fmla="*/ 0 w 210"/>
                <a:gd name="T5" fmla="*/ 0 h 315"/>
                <a:gd name="T6" fmla="*/ 0 w 210"/>
                <a:gd name="T7" fmla="*/ 0 h 315"/>
                <a:gd name="T8" fmla="*/ 0 w 210"/>
                <a:gd name="T9" fmla="*/ 0 h 315"/>
                <a:gd name="T10" fmla="*/ 0 w 210"/>
                <a:gd name="T11" fmla="*/ 0 h 315"/>
                <a:gd name="T12" fmla="*/ 0 w 210"/>
                <a:gd name="T13" fmla="*/ 0 h 315"/>
                <a:gd name="T14" fmla="*/ 0 w 210"/>
                <a:gd name="T15" fmla="*/ 0 h 315"/>
                <a:gd name="T16" fmla="*/ 0 w 210"/>
                <a:gd name="T17" fmla="*/ 0 h 315"/>
                <a:gd name="T18" fmla="*/ 0 w 210"/>
                <a:gd name="T19" fmla="*/ 0 h 315"/>
                <a:gd name="T20" fmla="*/ 0 w 210"/>
                <a:gd name="T21" fmla="*/ 0 h 315"/>
                <a:gd name="T22" fmla="*/ 0 w 210"/>
                <a:gd name="T23" fmla="*/ 0 h 315"/>
                <a:gd name="T24" fmla="*/ 0 w 210"/>
                <a:gd name="T25" fmla="*/ 0 h 315"/>
                <a:gd name="T26" fmla="*/ 0 w 210"/>
                <a:gd name="T27" fmla="*/ 0 h 315"/>
                <a:gd name="T28" fmla="*/ 0 w 210"/>
                <a:gd name="T29" fmla="*/ 0 h 315"/>
                <a:gd name="T30" fmla="*/ 0 w 210"/>
                <a:gd name="T31" fmla="*/ 0 h 315"/>
                <a:gd name="T32" fmla="*/ 0 w 210"/>
                <a:gd name="T33" fmla="*/ 0 h 315"/>
                <a:gd name="T34" fmla="*/ 0 w 210"/>
                <a:gd name="T35" fmla="*/ 0 h 315"/>
                <a:gd name="T36" fmla="*/ 0 w 210"/>
                <a:gd name="T37" fmla="*/ 0 h 315"/>
                <a:gd name="T38" fmla="*/ 0 w 210"/>
                <a:gd name="T39" fmla="*/ 0 h 315"/>
                <a:gd name="T40" fmla="*/ 0 w 210"/>
                <a:gd name="T41" fmla="*/ 0 h 315"/>
                <a:gd name="T42" fmla="*/ 0 w 210"/>
                <a:gd name="T43" fmla="*/ 0 h 315"/>
                <a:gd name="T44" fmla="*/ 0 w 210"/>
                <a:gd name="T45" fmla="*/ 0 h 315"/>
                <a:gd name="T46" fmla="*/ 0 w 210"/>
                <a:gd name="T47" fmla="*/ 0 h 315"/>
                <a:gd name="T48" fmla="*/ 0 w 210"/>
                <a:gd name="T49" fmla="*/ 0 h 315"/>
                <a:gd name="T50" fmla="*/ 0 w 210"/>
                <a:gd name="T51" fmla="*/ 0 h 315"/>
                <a:gd name="T52" fmla="*/ 0 w 210"/>
                <a:gd name="T53" fmla="*/ 0 h 315"/>
                <a:gd name="T54" fmla="*/ 0 w 210"/>
                <a:gd name="T55" fmla="*/ 0 h 315"/>
                <a:gd name="T56" fmla="*/ 0 w 210"/>
                <a:gd name="T57" fmla="*/ 0 h 315"/>
                <a:gd name="T58" fmla="*/ 0 w 210"/>
                <a:gd name="T59" fmla="*/ 0 h 315"/>
                <a:gd name="T60" fmla="*/ 0 w 210"/>
                <a:gd name="T61" fmla="*/ 0 h 315"/>
                <a:gd name="T62" fmla="*/ 0 w 210"/>
                <a:gd name="T63" fmla="*/ 0 h 315"/>
                <a:gd name="T64" fmla="*/ 0 w 210"/>
                <a:gd name="T65" fmla="*/ 0 h 315"/>
                <a:gd name="T66" fmla="*/ 0 w 210"/>
                <a:gd name="T67" fmla="*/ 0 h 315"/>
                <a:gd name="T68" fmla="*/ 0 w 210"/>
                <a:gd name="T69" fmla="*/ 0 h 315"/>
                <a:gd name="T70" fmla="*/ 0 w 210"/>
                <a:gd name="T71" fmla="*/ 0 h 315"/>
                <a:gd name="T72" fmla="*/ 0 w 210"/>
                <a:gd name="T73" fmla="*/ 0 h 315"/>
                <a:gd name="T74" fmla="*/ 0 w 210"/>
                <a:gd name="T75" fmla="*/ 0 h 315"/>
                <a:gd name="T76" fmla="*/ 0 w 210"/>
                <a:gd name="T77" fmla="*/ 0 h 315"/>
                <a:gd name="T78" fmla="*/ 0 w 210"/>
                <a:gd name="T79" fmla="*/ 0 h 315"/>
                <a:gd name="T80" fmla="*/ 0 w 210"/>
                <a:gd name="T81" fmla="*/ 0 h 315"/>
                <a:gd name="T82" fmla="*/ 0 w 210"/>
                <a:gd name="T83" fmla="*/ 0 h 315"/>
                <a:gd name="T84" fmla="*/ 0 w 210"/>
                <a:gd name="T85" fmla="*/ 0 h 315"/>
                <a:gd name="T86" fmla="*/ 0 w 210"/>
                <a:gd name="T87" fmla="*/ 0 h 315"/>
                <a:gd name="T88" fmla="*/ 0 w 210"/>
                <a:gd name="T89" fmla="*/ 0 h 315"/>
                <a:gd name="T90" fmla="*/ 0 w 210"/>
                <a:gd name="T91" fmla="*/ 0 h 315"/>
                <a:gd name="T92" fmla="*/ 0 w 210"/>
                <a:gd name="T93" fmla="*/ 0 h 315"/>
                <a:gd name="T94" fmla="*/ 0 w 210"/>
                <a:gd name="T95" fmla="*/ 0 h 315"/>
                <a:gd name="T96" fmla="*/ 0 w 210"/>
                <a:gd name="T97" fmla="*/ 0 h 315"/>
                <a:gd name="T98" fmla="*/ 0 w 210"/>
                <a:gd name="T99" fmla="*/ 0 h 315"/>
                <a:gd name="T100" fmla="*/ 0 w 210"/>
                <a:gd name="T101" fmla="*/ 0 h 315"/>
                <a:gd name="T102" fmla="*/ 0 w 210"/>
                <a:gd name="T103" fmla="*/ 0 h 3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0" h="315">
                  <a:moveTo>
                    <a:pt x="72" y="0"/>
                  </a:moveTo>
                  <a:lnTo>
                    <a:pt x="78" y="3"/>
                  </a:lnTo>
                  <a:lnTo>
                    <a:pt x="83" y="6"/>
                  </a:lnTo>
                  <a:lnTo>
                    <a:pt x="89" y="10"/>
                  </a:lnTo>
                  <a:lnTo>
                    <a:pt x="95" y="13"/>
                  </a:lnTo>
                  <a:lnTo>
                    <a:pt x="101" y="16"/>
                  </a:lnTo>
                  <a:lnTo>
                    <a:pt x="106" y="20"/>
                  </a:lnTo>
                  <a:lnTo>
                    <a:pt x="112" y="23"/>
                  </a:lnTo>
                  <a:lnTo>
                    <a:pt x="118" y="27"/>
                  </a:lnTo>
                  <a:lnTo>
                    <a:pt x="128" y="34"/>
                  </a:lnTo>
                  <a:lnTo>
                    <a:pt x="139" y="42"/>
                  </a:lnTo>
                  <a:lnTo>
                    <a:pt x="149" y="50"/>
                  </a:lnTo>
                  <a:lnTo>
                    <a:pt x="159" y="59"/>
                  </a:lnTo>
                  <a:lnTo>
                    <a:pt x="165" y="66"/>
                  </a:lnTo>
                  <a:lnTo>
                    <a:pt x="171" y="71"/>
                  </a:lnTo>
                  <a:lnTo>
                    <a:pt x="176" y="78"/>
                  </a:lnTo>
                  <a:lnTo>
                    <a:pt x="182" y="86"/>
                  </a:lnTo>
                  <a:lnTo>
                    <a:pt x="188" y="93"/>
                  </a:lnTo>
                  <a:lnTo>
                    <a:pt x="193" y="102"/>
                  </a:lnTo>
                  <a:lnTo>
                    <a:pt x="198" y="111"/>
                  </a:lnTo>
                  <a:lnTo>
                    <a:pt x="203" y="121"/>
                  </a:lnTo>
                  <a:lnTo>
                    <a:pt x="193" y="116"/>
                  </a:lnTo>
                  <a:lnTo>
                    <a:pt x="182" y="111"/>
                  </a:lnTo>
                  <a:lnTo>
                    <a:pt x="172" y="104"/>
                  </a:lnTo>
                  <a:lnTo>
                    <a:pt x="162" y="94"/>
                  </a:lnTo>
                  <a:lnTo>
                    <a:pt x="154" y="88"/>
                  </a:lnTo>
                  <a:lnTo>
                    <a:pt x="145" y="81"/>
                  </a:lnTo>
                  <a:lnTo>
                    <a:pt x="139" y="75"/>
                  </a:lnTo>
                  <a:lnTo>
                    <a:pt x="132" y="70"/>
                  </a:lnTo>
                  <a:lnTo>
                    <a:pt x="125" y="63"/>
                  </a:lnTo>
                  <a:lnTo>
                    <a:pt x="117" y="59"/>
                  </a:lnTo>
                  <a:lnTo>
                    <a:pt x="110" y="54"/>
                  </a:lnTo>
                  <a:lnTo>
                    <a:pt x="102" y="51"/>
                  </a:lnTo>
                  <a:lnTo>
                    <a:pt x="101" y="61"/>
                  </a:lnTo>
                  <a:lnTo>
                    <a:pt x="102" y="71"/>
                  </a:lnTo>
                  <a:lnTo>
                    <a:pt x="105" y="81"/>
                  </a:lnTo>
                  <a:lnTo>
                    <a:pt x="112" y="91"/>
                  </a:lnTo>
                  <a:lnTo>
                    <a:pt x="118" y="99"/>
                  </a:lnTo>
                  <a:lnTo>
                    <a:pt x="126" y="107"/>
                  </a:lnTo>
                  <a:lnTo>
                    <a:pt x="135" y="116"/>
                  </a:lnTo>
                  <a:lnTo>
                    <a:pt x="147" y="125"/>
                  </a:lnTo>
                  <a:lnTo>
                    <a:pt x="157" y="135"/>
                  </a:lnTo>
                  <a:lnTo>
                    <a:pt x="170" y="144"/>
                  </a:lnTo>
                  <a:lnTo>
                    <a:pt x="174" y="150"/>
                  </a:lnTo>
                  <a:lnTo>
                    <a:pt x="181" y="154"/>
                  </a:lnTo>
                  <a:lnTo>
                    <a:pt x="186" y="161"/>
                  </a:lnTo>
                  <a:lnTo>
                    <a:pt x="191" y="167"/>
                  </a:lnTo>
                  <a:lnTo>
                    <a:pt x="195" y="171"/>
                  </a:lnTo>
                  <a:lnTo>
                    <a:pt x="199" y="176"/>
                  </a:lnTo>
                  <a:lnTo>
                    <a:pt x="203" y="183"/>
                  </a:lnTo>
                  <a:lnTo>
                    <a:pt x="205" y="189"/>
                  </a:lnTo>
                  <a:lnTo>
                    <a:pt x="206" y="195"/>
                  </a:lnTo>
                  <a:lnTo>
                    <a:pt x="209" y="202"/>
                  </a:lnTo>
                  <a:lnTo>
                    <a:pt x="209" y="209"/>
                  </a:lnTo>
                  <a:lnTo>
                    <a:pt x="210" y="218"/>
                  </a:lnTo>
                  <a:lnTo>
                    <a:pt x="203" y="209"/>
                  </a:lnTo>
                  <a:lnTo>
                    <a:pt x="199" y="202"/>
                  </a:lnTo>
                  <a:lnTo>
                    <a:pt x="193" y="195"/>
                  </a:lnTo>
                  <a:lnTo>
                    <a:pt x="189" y="189"/>
                  </a:lnTo>
                  <a:lnTo>
                    <a:pt x="182" y="182"/>
                  </a:lnTo>
                  <a:lnTo>
                    <a:pt x="178" y="175"/>
                  </a:lnTo>
                  <a:lnTo>
                    <a:pt x="172" y="169"/>
                  </a:lnTo>
                  <a:lnTo>
                    <a:pt x="167" y="163"/>
                  </a:lnTo>
                  <a:lnTo>
                    <a:pt x="159" y="158"/>
                  </a:lnTo>
                  <a:lnTo>
                    <a:pt x="154" y="151"/>
                  </a:lnTo>
                  <a:lnTo>
                    <a:pt x="147" y="146"/>
                  </a:lnTo>
                  <a:lnTo>
                    <a:pt x="141" y="143"/>
                  </a:lnTo>
                  <a:lnTo>
                    <a:pt x="133" y="138"/>
                  </a:lnTo>
                  <a:lnTo>
                    <a:pt x="125" y="135"/>
                  </a:lnTo>
                  <a:lnTo>
                    <a:pt x="116" y="131"/>
                  </a:lnTo>
                  <a:lnTo>
                    <a:pt x="109" y="129"/>
                  </a:lnTo>
                  <a:lnTo>
                    <a:pt x="109" y="135"/>
                  </a:lnTo>
                  <a:lnTo>
                    <a:pt x="111" y="140"/>
                  </a:lnTo>
                  <a:lnTo>
                    <a:pt x="113" y="147"/>
                  </a:lnTo>
                  <a:lnTo>
                    <a:pt x="117" y="153"/>
                  </a:lnTo>
                  <a:lnTo>
                    <a:pt x="120" y="159"/>
                  </a:lnTo>
                  <a:lnTo>
                    <a:pt x="124" y="164"/>
                  </a:lnTo>
                  <a:lnTo>
                    <a:pt x="127" y="171"/>
                  </a:lnTo>
                  <a:lnTo>
                    <a:pt x="132" y="177"/>
                  </a:lnTo>
                  <a:lnTo>
                    <a:pt x="135" y="183"/>
                  </a:lnTo>
                  <a:lnTo>
                    <a:pt x="140" y="189"/>
                  </a:lnTo>
                  <a:lnTo>
                    <a:pt x="143" y="194"/>
                  </a:lnTo>
                  <a:lnTo>
                    <a:pt x="148" y="200"/>
                  </a:lnTo>
                  <a:lnTo>
                    <a:pt x="151" y="207"/>
                  </a:lnTo>
                  <a:lnTo>
                    <a:pt x="156" y="213"/>
                  </a:lnTo>
                  <a:lnTo>
                    <a:pt x="158" y="220"/>
                  </a:lnTo>
                  <a:lnTo>
                    <a:pt x="163" y="225"/>
                  </a:lnTo>
                  <a:lnTo>
                    <a:pt x="165" y="231"/>
                  </a:lnTo>
                  <a:lnTo>
                    <a:pt x="167" y="238"/>
                  </a:lnTo>
                  <a:lnTo>
                    <a:pt x="168" y="244"/>
                  </a:lnTo>
                  <a:lnTo>
                    <a:pt x="170" y="251"/>
                  </a:lnTo>
                  <a:lnTo>
                    <a:pt x="168" y="256"/>
                  </a:lnTo>
                  <a:lnTo>
                    <a:pt x="168" y="264"/>
                  </a:lnTo>
                  <a:lnTo>
                    <a:pt x="166" y="271"/>
                  </a:lnTo>
                  <a:lnTo>
                    <a:pt x="164" y="279"/>
                  </a:lnTo>
                  <a:lnTo>
                    <a:pt x="156" y="277"/>
                  </a:lnTo>
                  <a:lnTo>
                    <a:pt x="151" y="275"/>
                  </a:lnTo>
                  <a:lnTo>
                    <a:pt x="149" y="267"/>
                  </a:lnTo>
                  <a:lnTo>
                    <a:pt x="149" y="261"/>
                  </a:lnTo>
                  <a:lnTo>
                    <a:pt x="147" y="253"/>
                  </a:lnTo>
                  <a:lnTo>
                    <a:pt x="145" y="245"/>
                  </a:lnTo>
                  <a:lnTo>
                    <a:pt x="143" y="239"/>
                  </a:lnTo>
                  <a:lnTo>
                    <a:pt x="137" y="237"/>
                  </a:lnTo>
                  <a:lnTo>
                    <a:pt x="134" y="242"/>
                  </a:lnTo>
                  <a:lnTo>
                    <a:pt x="133" y="251"/>
                  </a:lnTo>
                  <a:lnTo>
                    <a:pt x="132" y="259"/>
                  </a:lnTo>
                  <a:lnTo>
                    <a:pt x="132" y="268"/>
                  </a:lnTo>
                  <a:lnTo>
                    <a:pt x="131" y="276"/>
                  </a:lnTo>
                  <a:lnTo>
                    <a:pt x="129" y="286"/>
                  </a:lnTo>
                  <a:lnTo>
                    <a:pt x="127" y="293"/>
                  </a:lnTo>
                  <a:lnTo>
                    <a:pt x="125" y="300"/>
                  </a:lnTo>
                  <a:lnTo>
                    <a:pt x="121" y="306"/>
                  </a:lnTo>
                  <a:lnTo>
                    <a:pt x="117" y="310"/>
                  </a:lnTo>
                  <a:lnTo>
                    <a:pt x="110" y="311"/>
                  </a:lnTo>
                  <a:lnTo>
                    <a:pt x="102" y="315"/>
                  </a:lnTo>
                  <a:lnTo>
                    <a:pt x="106" y="298"/>
                  </a:lnTo>
                  <a:lnTo>
                    <a:pt x="110" y="282"/>
                  </a:lnTo>
                  <a:lnTo>
                    <a:pt x="110" y="265"/>
                  </a:lnTo>
                  <a:lnTo>
                    <a:pt x="110" y="253"/>
                  </a:lnTo>
                  <a:lnTo>
                    <a:pt x="106" y="237"/>
                  </a:lnTo>
                  <a:lnTo>
                    <a:pt x="102" y="223"/>
                  </a:lnTo>
                  <a:lnTo>
                    <a:pt x="96" y="210"/>
                  </a:lnTo>
                  <a:lnTo>
                    <a:pt x="89" y="198"/>
                  </a:lnTo>
                  <a:lnTo>
                    <a:pt x="80" y="185"/>
                  </a:lnTo>
                  <a:lnTo>
                    <a:pt x="71" y="174"/>
                  </a:lnTo>
                  <a:lnTo>
                    <a:pt x="59" y="161"/>
                  </a:lnTo>
                  <a:lnTo>
                    <a:pt x="49" y="151"/>
                  </a:lnTo>
                  <a:lnTo>
                    <a:pt x="36" y="138"/>
                  </a:lnTo>
                  <a:lnTo>
                    <a:pt x="25" y="128"/>
                  </a:lnTo>
                  <a:lnTo>
                    <a:pt x="12" y="116"/>
                  </a:lnTo>
                  <a:lnTo>
                    <a:pt x="0" y="107"/>
                  </a:lnTo>
                  <a:lnTo>
                    <a:pt x="9" y="101"/>
                  </a:lnTo>
                  <a:lnTo>
                    <a:pt x="18" y="97"/>
                  </a:lnTo>
                  <a:lnTo>
                    <a:pt x="27" y="93"/>
                  </a:lnTo>
                  <a:lnTo>
                    <a:pt x="38" y="90"/>
                  </a:lnTo>
                  <a:lnTo>
                    <a:pt x="47" y="86"/>
                  </a:lnTo>
                  <a:lnTo>
                    <a:pt x="57" y="85"/>
                  </a:lnTo>
                  <a:lnTo>
                    <a:pt x="67" y="83"/>
                  </a:lnTo>
                  <a:lnTo>
                    <a:pt x="79" y="82"/>
                  </a:lnTo>
                  <a:lnTo>
                    <a:pt x="78" y="76"/>
                  </a:lnTo>
                  <a:lnTo>
                    <a:pt x="77" y="70"/>
                  </a:lnTo>
                  <a:lnTo>
                    <a:pt x="73" y="66"/>
                  </a:lnTo>
                  <a:lnTo>
                    <a:pt x="71" y="60"/>
                  </a:lnTo>
                  <a:lnTo>
                    <a:pt x="67" y="54"/>
                  </a:lnTo>
                  <a:lnTo>
                    <a:pt x="66" y="47"/>
                  </a:lnTo>
                  <a:lnTo>
                    <a:pt x="63" y="42"/>
                  </a:lnTo>
                  <a:lnTo>
                    <a:pt x="61" y="36"/>
                  </a:lnTo>
                  <a:lnTo>
                    <a:pt x="57" y="30"/>
                  </a:lnTo>
                  <a:lnTo>
                    <a:pt x="57" y="24"/>
                  </a:lnTo>
                  <a:lnTo>
                    <a:pt x="57" y="18"/>
                  </a:lnTo>
                  <a:lnTo>
                    <a:pt x="57" y="13"/>
                  </a:lnTo>
                  <a:lnTo>
                    <a:pt x="57" y="8"/>
                  </a:lnTo>
                  <a:lnTo>
                    <a:pt x="62" y="5"/>
                  </a:lnTo>
                  <a:lnTo>
                    <a:pt x="65" y="1"/>
                  </a:lnTo>
                  <a:lnTo>
                    <a:pt x="72"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1" name="Freeform 31"/>
            <p:cNvSpPr>
              <a:spLocks/>
            </p:cNvSpPr>
            <p:nvPr/>
          </p:nvSpPr>
          <p:spPr bwMode="auto">
            <a:xfrm>
              <a:off x="4376" y="3374"/>
              <a:ext cx="108" cy="97"/>
            </a:xfrm>
            <a:custGeom>
              <a:avLst/>
              <a:gdLst>
                <a:gd name="T0" fmla="*/ 0 w 430"/>
                <a:gd name="T1" fmla="*/ 0 h 390"/>
                <a:gd name="T2" fmla="*/ 0 w 430"/>
                <a:gd name="T3" fmla="*/ 0 h 390"/>
                <a:gd name="T4" fmla="*/ 1 w 430"/>
                <a:gd name="T5" fmla="*/ 0 h 390"/>
                <a:gd name="T6" fmla="*/ 1 w 430"/>
                <a:gd name="T7" fmla="*/ 0 h 390"/>
                <a:gd name="T8" fmla="*/ 1 w 430"/>
                <a:gd name="T9" fmla="*/ 0 h 390"/>
                <a:gd name="T10" fmla="*/ 1 w 430"/>
                <a:gd name="T11" fmla="*/ 0 h 390"/>
                <a:gd name="T12" fmla="*/ 0 w 430"/>
                <a:gd name="T13" fmla="*/ 0 h 390"/>
                <a:gd name="T14" fmla="*/ 0 w 430"/>
                <a:gd name="T15" fmla="*/ 0 h 390"/>
                <a:gd name="T16" fmla="*/ 0 w 430"/>
                <a:gd name="T17" fmla="*/ 0 h 390"/>
                <a:gd name="T18" fmla="*/ 0 w 430"/>
                <a:gd name="T19" fmla="*/ 0 h 390"/>
                <a:gd name="T20" fmla="*/ 0 w 430"/>
                <a:gd name="T21" fmla="*/ 0 h 390"/>
                <a:gd name="T22" fmla="*/ 0 w 430"/>
                <a:gd name="T23" fmla="*/ 0 h 390"/>
                <a:gd name="T24" fmla="*/ 0 w 430"/>
                <a:gd name="T25" fmla="*/ 0 h 390"/>
                <a:gd name="T26" fmla="*/ 0 w 430"/>
                <a:gd name="T27" fmla="*/ 0 h 390"/>
                <a:gd name="T28" fmla="*/ 1 w 430"/>
                <a:gd name="T29" fmla="*/ 0 h 390"/>
                <a:gd name="T30" fmla="*/ 1 w 430"/>
                <a:gd name="T31" fmla="*/ 0 h 390"/>
                <a:gd name="T32" fmla="*/ 1 w 430"/>
                <a:gd name="T33" fmla="*/ 0 h 390"/>
                <a:gd name="T34" fmla="*/ 1 w 430"/>
                <a:gd name="T35" fmla="*/ 0 h 390"/>
                <a:gd name="T36" fmla="*/ 1 w 430"/>
                <a:gd name="T37" fmla="*/ 0 h 390"/>
                <a:gd name="T38" fmla="*/ 1 w 430"/>
                <a:gd name="T39" fmla="*/ 0 h 390"/>
                <a:gd name="T40" fmla="*/ 1 w 430"/>
                <a:gd name="T41" fmla="*/ 0 h 390"/>
                <a:gd name="T42" fmla="*/ 1 w 430"/>
                <a:gd name="T43" fmla="*/ 0 h 390"/>
                <a:gd name="T44" fmla="*/ 1 w 430"/>
                <a:gd name="T45" fmla="*/ 0 h 390"/>
                <a:gd name="T46" fmla="*/ 1 w 430"/>
                <a:gd name="T47" fmla="*/ 0 h 390"/>
                <a:gd name="T48" fmla="*/ 1 w 430"/>
                <a:gd name="T49" fmla="*/ 0 h 390"/>
                <a:gd name="T50" fmla="*/ 1 w 430"/>
                <a:gd name="T51" fmla="*/ 0 h 390"/>
                <a:gd name="T52" fmla="*/ 1 w 430"/>
                <a:gd name="T53" fmla="*/ 0 h 390"/>
                <a:gd name="T54" fmla="*/ 0 w 430"/>
                <a:gd name="T55" fmla="*/ 0 h 390"/>
                <a:gd name="T56" fmla="*/ 0 w 430"/>
                <a:gd name="T57" fmla="*/ 0 h 390"/>
                <a:gd name="T58" fmla="*/ 0 w 430"/>
                <a:gd name="T59" fmla="*/ 0 h 390"/>
                <a:gd name="T60" fmla="*/ 0 w 430"/>
                <a:gd name="T61" fmla="*/ 0 h 390"/>
                <a:gd name="T62" fmla="*/ 0 w 430"/>
                <a:gd name="T63" fmla="*/ 0 h 390"/>
                <a:gd name="T64" fmla="*/ 0 w 430"/>
                <a:gd name="T65" fmla="*/ 0 h 390"/>
                <a:gd name="T66" fmla="*/ 0 w 430"/>
                <a:gd name="T67" fmla="*/ 0 h 390"/>
                <a:gd name="T68" fmla="*/ 0 w 430"/>
                <a:gd name="T69" fmla="*/ 0 h 390"/>
                <a:gd name="T70" fmla="*/ 0 w 430"/>
                <a:gd name="T71" fmla="*/ 0 h 390"/>
                <a:gd name="T72" fmla="*/ 0 w 430"/>
                <a:gd name="T73" fmla="*/ 0 h 390"/>
                <a:gd name="T74" fmla="*/ 0 w 430"/>
                <a:gd name="T75" fmla="*/ 0 h 390"/>
                <a:gd name="T76" fmla="*/ 0 w 430"/>
                <a:gd name="T77" fmla="*/ 0 h 390"/>
                <a:gd name="T78" fmla="*/ 0 w 430"/>
                <a:gd name="T79" fmla="*/ 0 h 390"/>
                <a:gd name="T80" fmla="*/ 0 w 430"/>
                <a:gd name="T81" fmla="*/ 0 h 390"/>
                <a:gd name="T82" fmla="*/ 0 w 430"/>
                <a:gd name="T83" fmla="*/ 0 h 390"/>
                <a:gd name="T84" fmla="*/ 0 w 430"/>
                <a:gd name="T85" fmla="*/ 0 h 390"/>
                <a:gd name="T86" fmla="*/ 0 w 430"/>
                <a:gd name="T87" fmla="*/ 0 h 390"/>
                <a:gd name="T88" fmla="*/ 0 w 430"/>
                <a:gd name="T89" fmla="*/ 0 h 390"/>
                <a:gd name="T90" fmla="*/ 0 w 430"/>
                <a:gd name="T91" fmla="*/ 0 h 3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30" h="390">
                  <a:moveTo>
                    <a:pt x="258" y="2"/>
                  </a:moveTo>
                  <a:lnTo>
                    <a:pt x="264" y="2"/>
                  </a:lnTo>
                  <a:lnTo>
                    <a:pt x="273" y="2"/>
                  </a:lnTo>
                  <a:lnTo>
                    <a:pt x="284" y="2"/>
                  </a:lnTo>
                  <a:lnTo>
                    <a:pt x="296" y="2"/>
                  </a:lnTo>
                  <a:lnTo>
                    <a:pt x="307" y="1"/>
                  </a:lnTo>
                  <a:lnTo>
                    <a:pt x="319" y="0"/>
                  </a:lnTo>
                  <a:lnTo>
                    <a:pt x="331" y="0"/>
                  </a:lnTo>
                  <a:lnTo>
                    <a:pt x="342" y="0"/>
                  </a:lnTo>
                  <a:lnTo>
                    <a:pt x="353" y="0"/>
                  </a:lnTo>
                  <a:lnTo>
                    <a:pt x="363" y="1"/>
                  </a:lnTo>
                  <a:lnTo>
                    <a:pt x="370" y="4"/>
                  </a:lnTo>
                  <a:lnTo>
                    <a:pt x="376" y="8"/>
                  </a:lnTo>
                  <a:lnTo>
                    <a:pt x="379" y="10"/>
                  </a:lnTo>
                  <a:lnTo>
                    <a:pt x="380" y="17"/>
                  </a:lnTo>
                  <a:lnTo>
                    <a:pt x="377" y="23"/>
                  </a:lnTo>
                  <a:lnTo>
                    <a:pt x="373" y="33"/>
                  </a:lnTo>
                  <a:lnTo>
                    <a:pt x="358" y="32"/>
                  </a:lnTo>
                  <a:lnTo>
                    <a:pt x="345" y="33"/>
                  </a:lnTo>
                  <a:lnTo>
                    <a:pt x="331" y="33"/>
                  </a:lnTo>
                  <a:lnTo>
                    <a:pt x="319" y="36"/>
                  </a:lnTo>
                  <a:lnTo>
                    <a:pt x="306" y="39"/>
                  </a:lnTo>
                  <a:lnTo>
                    <a:pt x="293" y="44"/>
                  </a:lnTo>
                  <a:lnTo>
                    <a:pt x="280" y="48"/>
                  </a:lnTo>
                  <a:lnTo>
                    <a:pt x="269" y="56"/>
                  </a:lnTo>
                  <a:lnTo>
                    <a:pt x="256" y="62"/>
                  </a:lnTo>
                  <a:lnTo>
                    <a:pt x="244" y="69"/>
                  </a:lnTo>
                  <a:lnTo>
                    <a:pt x="232" y="78"/>
                  </a:lnTo>
                  <a:lnTo>
                    <a:pt x="222" y="87"/>
                  </a:lnTo>
                  <a:lnTo>
                    <a:pt x="211" y="97"/>
                  </a:lnTo>
                  <a:lnTo>
                    <a:pt x="201" y="106"/>
                  </a:lnTo>
                  <a:lnTo>
                    <a:pt x="192" y="116"/>
                  </a:lnTo>
                  <a:lnTo>
                    <a:pt x="183" y="128"/>
                  </a:lnTo>
                  <a:lnTo>
                    <a:pt x="194" y="128"/>
                  </a:lnTo>
                  <a:lnTo>
                    <a:pt x="210" y="124"/>
                  </a:lnTo>
                  <a:lnTo>
                    <a:pt x="226" y="121"/>
                  </a:lnTo>
                  <a:lnTo>
                    <a:pt x="241" y="115"/>
                  </a:lnTo>
                  <a:lnTo>
                    <a:pt x="257" y="108"/>
                  </a:lnTo>
                  <a:lnTo>
                    <a:pt x="275" y="101"/>
                  </a:lnTo>
                  <a:lnTo>
                    <a:pt x="291" y="92"/>
                  </a:lnTo>
                  <a:lnTo>
                    <a:pt x="308" y="86"/>
                  </a:lnTo>
                  <a:lnTo>
                    <a:pt x="324" y="79"/>
                  </a:lnTo>
                  <a:lnTo>
                    <a:pt x="340" y="75"/>
                  </a:lnTo>
                  <a:lnTo>
                    <a:pt x="355" y="71"/>
                  </a:lnTo>
                  <a:lnTo>
                    <a:pt x="372" y="71"/>
                  </a:lnTo>
                  <a:lnTo>
                    <a:pt x="386" y="72"/>
                  </a:lnTo>
                  <a:lnTo>
                    <a:pt x="400" y="79"/>
                  </a:lnTo>
                  <a:lnTo>
                    <a:pt x="414" y="88"/>
                  </a:lnTo>
                  <a:lnTo>
                    <a:pt x="427" y="102"/>
                  </a:lnTo>
                  <a:lnTo>
                    <a:pt x="417" y="102"/>
                  </a:lnTo>
                  <a:lnTo>
                    <a:pt x="408" y="99"/>
                  </a:lnTo>
                  <a:lnTo>
                    <a:pt x="402" y="95"/>
                  </a:lnTo>
                  <a:lnTo>
                    <a:pt x="397" y="94"/>
                  </a:lnTo>
                  <a:lnTo>
                    <a:pt x="391" y="94"/>
                  </a:lnTo>
                  <a:lnTo>
                    <a:pt x="386" y="98"/>
                  </a:lnTo>
                  <a:lnTo>
                    <a:pt x="388" y="106"/>
                  </a:lnTo>
                  <a:lnTo>
                    <a:pt x="395" y="113"/>
                  </a:lnTo>
                  <a:lnTo>
                    <a:pt x="403" y="115"/>
                  </a:lnTo>
                  <a:lnTo>
                    <a:pt x="412" y="118"/>
                  </a:lnTo>
                  <a:lnTo>
                    <a:pt x="420" y="122"/>
                  </a:lnTo>
                  <a:lnTo>
                    <a:pt x="427" y="126"/>
                  </a:lnTo>
                  <a:lnTo>
                    <a:pt x="428" y="130"/>
                  </a:lnTo>
                  <a:lnTo>
                    <a:pt x="430" y="134"/>
                  </a:lnTo>
                  <a:lnTo>
                    <a:pt x="430" y="139"/>
                  </a:lnTo>
                  <a:lnTo>
                    <a:pt x="430" y="147"/>
                  </a:lnTo>
                  <a:lnTo>
                    <a:pt x="422" y="145"/>
                  </a:lnTo>
                  <a:lnTo>
                    <a:pt x="415" y="142"/>
                  </a:lnTo>
                  <a:lnTo>
                    <a:pt x="407" y="141"/>
                  </a:lnTo>
                  <a:lnTo>
                    <a:pt x="400" y="142"/>
                  </a:lnTo>
                  <a:lnTo>
                    <a:pt x="394" y="144"/>
                  </a:lnTo>
                  <a:lnTo>
                    <a:pt x="391" y="148"/>
                  </a:lnTo>
                  <a:lnTo>
                    <a:pt x="388" y="154"/>
                  </a:lnTo>
                  <a:lnTo>
                    <a:pt x="392" y="163"/>
                  </a:lnTo>
                  <a:lnTo>
                    <a:pt x="399" y="160"/>
                  </a:lnTo>
                  <a:lnTo>
                    <a:pt x="404" y="160"/>
                  </a:lnTo>
                  <a:lnTo>
                    <a:pt x="408" y="163"/>
                  </a:lnTo>
                  <a:lnTo>
                    <a:pt x="411" y="170"/>
                  </a:lnTo>
                  <a:lnTo>
                    <a:pt x="411" y="175"/>
                  </a:lnTo>
                  <a:lnTo>
                    <a:pt x="412" y="183"/>
                  </a:lnTo>
                  <a:lnTo>
                    <a:pt x="412" y="191"/>
                  </a:lnTo>
                  <a:lnTo>
                    <a:pt x="412" y="198"/>
                  </a:lnTo>
                  <a:lnTo>
                    <a:pt x="387" y="195"/>
                  </a:lnTo>
                  <a:lnTo>
                    <a:pt x="363" y="196"/>
                  </a:lnTo>
                  <a:lnTo>
                    <a:pt x="338" y="199"/>
                  </a:lnTo>
                  <a:lnTo>
                    <a:pt x="316" y="206"/>
                  </a:lnTo>
                  <a:lnTo>
                    <a:pt x="293" y="211"/>
                  </a:lnTo>
                  <a:lnTo>
                    <a:pt x="271" y="219"/>
                  </a:lnTo>
                  <a:lnTo>
                    <a:pt x="250" y="228"/>
                  </a:lnTo>
                  <a:lnTo>
                    <a:pt x="230" y="241"/>
                  </a:lnTo>
                  <a:lnTo>
                    <a:pt x="208" y="253"/>
                  </a:lnTo>
                  <a:lnTo>
                    <a:pt x="187" y="265"/>
                  </a:lnTo>
                  <a:lnTo>
                    <a:pt x="167" y="278"/>
                  </a:lnTo>
                  <a:lnTo>
                    <a:pt x="146" y="290"/>
                  </a:lnTo>
                  <a:lnTo>
                    <a:pt x="124" y="302"/>
                  </a:lnTo>
                  <a:lnTo>
                    <a:pt x="103" y="313"/>
                  </a:lnTo>
                  <a:lnTo>
                    <a:pt x="80" y="323"/>
                  </a:lnTo>
                  <a:lnTo>
                    <a:pt x="59" y="333"/>
                  </a:lnTo>
                  <a:lnTo>
                    <a:pt x="49" y="338"/>
                  </a:lnTo>
                  <a:lnTo>
                    <a:pt x="45" y="344"/>
                  </a:lnTo>
                  <a:lnTo>
                    <a:pt x="39" y="354"/>
                  </a:lnTo>
                  <a:lnTo>
                    <a:pt x="36" y="363"/>
                  </a:lnTo>
                  <a:lnTo>
                    <a:pt x="30" y="371"/>
                  </a:lnTo>
                  <a:lnTo>
                    <a:pt x="25" y="379"/>
                  </a:lnTo>
                  <a:lnTo>
                    <a:pt x="17" y="386"/>
                  </a:lnTo>
                  <a:lnTo>
                    <a:pt x="8" y="390"/>
                  </a:lnTo>
                  <a:lnTo>
                    <a:pt x="2" y="371"/>
                  </a:lnTo>
                  <a:lnTo>
                    <a:pt x="1" y="352"/>
                  </a:lnTo>
                  <a:lnTo>
                    <a:pt x="0" y="331"/>
                  </a:lnTo>
                  <a:lnTo>
                    <a:pt x="1" y="310"/>
                  </a:lnTo>
                  <a:lnTo>
                    <a:pt x="2" y="288"/>
                  </a:lnTo>
                  <a:lnTo>
                    <a:pt x="7" y="266"/>
                  </a:lnTo>
                  <a:lnTo>
                    <a:pt x="13" y="245"/>
                  </a:lnTo>
                  <a:lnTo>
                    <a:pt x="22" y="225"/>
                  </a:lnTo>
                  <a:lnTo>
                    <a:pt x="30" y="204"/>
                  </a:lnTo>
                  <a:lnTo>
                    <a:pt x="41" y="186"/>
                  </a:lnTo>
                  <a:lnTo>
                    <a:pt x="54" y="170"/>
                  </a:lnTo>
                  <a:lnTo>
                    <a:pt x="70" y="157"/>
                  </a:lnTo>
                  <a:lnTo>
                    <a:pt x="87" y="145"/>
                  </a:lnTo>
                  <a:lnTo>
                    <a:pt x="107" y="137"/>
                  </a:lnTo>
                  <a:lnTo>
                    <a:pt x="128" y="130"/>
                  </a:lnTo>
                  <a:lnTo>
                    <a:pt x="152" y="128"/>
                  </a:lnTo>
                  <a:lnTo>
                    <a:pt x="157" y="118"/>
                  </a:lnTo>
                  <a:lnTo>
                    <a:pt x="162" y="110"/>
                  </a:lnTo>
                  <a:lnTo>
                    <a:pt x="168" y="100"/>
                  </a:lnTo>
                  <a:lnTo>
                    <a:pt x="172" y="91"/>
                  </a:lnTo>
                  <a:lnTo>
                    <a:pt x="177" y="79"/>
                  </a:lnTo>
                  <a:lnTo>
                    <a:pt x="183" y="70"/>
                  </a:lnTo>
                  <a:lnTo>
                    <a:pt x="186" y="60"/>
                  </a:lnTo>
                  <a:lnTo>
                    <a:pt x="193" y="51"/>
                  </a:lnTo>
                  <a:lnTo>
                    <a:pt x="196" y="40"/>
                  </a:lnTo>
                  <a:lnTo>
                    <a:pt x="203" y="32"/>
                  </a:lnTo>
                  <a:lnTo>
                    <a:pt x="209" y="23"/>
                  </a:lnTo>
                  <a:lnTo>
                    <a:pt x="217" y="17"/>
                  </a:lnTo>
                  <a:lnTo>
                    <a:pt x="225" y="10"/>
                  </a:lnTo>
                  <a:lnTo>
                    <a:pt x="234" y="6"/>
                  </a:lnTo>
                  <a:lnTo>
                    <a:pt x="245" y="2"/>
                  </a:lnTo>
                  <a:lnTo>
                    <a:pt x="258" y="2"/>
                  </a:lnTo>
                  <a:close/>
                </a:path>
              </a:pathLst>
            </a:custGeom>
            <a:solidFill>
              <a:srgbClr val="FFF7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2" name="Freeform 32"/>
            <p:cNvSpPr>
              <a:spLocks/>
            </p:cNvSpPr>
            <p:nvPr/>
          </p:nvSpPr>
          <p:spPr bwMode="auto">
            <a:xfrm>
              <a:off x="4737" y="3374"/>
              <a:ext cx="84" cy="100"/>
            </a:xfrm>
            <a:custGeom>
              <a:avLst/>
              <a:gdLst>
                <a:gd name="T0" fmla="*/ 0 w 335"/>
                <a:gd name="T1" fmla="*/ 0 h 399"/>
                <a:gd name="T2" fmla="*/ 0 w 335"/>
                <a:gd name="T3" fmla="*/ 0 h 399"/>
                <a:gd name="T4" fmla="*/ 0 w 335"/>
                <a:gd name="T5" fmla="*/ 0 h 399"/>
                <a:gd name="T6" fmla="*/ 0 w 335"/>
                <a:gd name="T7" fmla="*/ 0 h 399"/>
                <a:gd name="T8" fmla="*/ 0 w 335"/>
                <a:gd name="T9" fmla="*/ 0 h 399"/>
                <a:gd name="T10" fmla="*/ 0 w 335"/>
                <a:gd name="T11" fmla="*/ 0 h 399"/>
                <a:gd name="T12" fmla="*/ 0 w 335"/>
                <a:gd name="T13" fmla="*/ 0 h 399"/>
                <a:gd name="T14" fmla="*/ 0 w 335"/>
                <a:gd name="T15" fmla="*/ 0 h 399"/>
                <a:gd name="T16" fmla="*/ 0 w 335"/>
                <a:gd name="T17" fmla="*/ 0 h 399"/>
                <a:gd name="T18" fmla="*/ 0 w 335"/>
                <a:gd name="T19" fmla="*/ 0 h 399"/>
                <a:gd name="T20" fmla="*/ 0 w 335"/>
                <a:gd name="T21" fmla="*/ 0 h 399"/>
                <a:gd name="T22" fmla="*/ 0 w 335"/>
                <a:gd name="T23" fmla="*/ 0 h 399"/>
                <a:gd name="T24" fmla="*/ 0 w 335"/>
                <a:gd name="T25" fmla="*/ 0 h 399"/>
                <a:gd name="T26" fmla="*/ 0 w 335"/>
                <a:gd name="T27" fmla="*/ 0 h 399"/>
                <a:gd name="T28" fmla="*/ 0 w 335"/>
                <a:gd name="T29" fmla="*/ 0 h 399"/>
                <a:gd name="T30" fmla="*/ 0 w 335"/>
                <a:gd name="T31" fmla="*/ 0 h 399"/>
                <a:gd name="T32" fmla="*/ 0 w 335"/>
                <a:gd name="T33" fmla="*/ 0 h 399"/>
                <a:gd name="T34" fmla="*/ 0 w 335"/>
                <a:gd name="T35" fmla="*/ 0 h 399"/>
                <a:gd name="T36" fmla="*/ 0 w 335"/>
                <a:gd name="T37" fmla="*/ 0 h 399"/>
                <a:gd name="T38" fmla="*/ 0 w 335"/>
                <a:gd name="T39" fmla="*/ 0 h 399"/>
                <a:gd name="T40" fmla="*/ 0 w 335"/>
                <a:gd name="T41" fmla="*/ 0 h 399"/>
                <a:gd name="T42" fmla="*/ 0 w 335"/>
                <a:gd name="T43" fmla="*/ 0 h 399"/>
                <a:gd name="T44" fmla="*/ 0 w 335"/>
                <a:gd name="T45" fmla="*/ 0 h 399"/>
                <a:gd name="T46" fmla="*/ 0 w 335"/>
                <a:gd name="T47" fmla="*/ 0 h 399"/>
                <a:gd name="T48" fmla="*/ 0 w 335"/>
                <a:gd name="T49" fmla="*/ 0 h 399"/>
                <a:gd name="T50" fmla="*/ 0 w 335"/>
                <a:gd name="T51" fmla="*/ 0 h 399"/>
                <a:gd name="T52" fmla="*/ 0 w 335"/>
                <a:gd name="T53" fmla="*/ 0 h 399"/>
                <a:gd name="T54" fmla="*/ 0 w 335"/>
                <a:gd name="T55" fmla="*/ 0 h 399"/>
                <a:gd name="T56" fmla="*/ 0 w 335"/>
                <a:gd name="T57" fmla="*/ 0 h 399"/>
                <a:gd name="T58" fmla="*/ 0 w 335"/>
                <a:gd name="T59" fmla="*/ 0 h 399"/>
                <a:gd name="T60" fmla="*/ 0 w 335"/>
                <a:gd name="T61" fmla="*/ 0 h 399"/>
                <a:gd name="T62" fmla="*/ 0 w 335"/>
                <a:gd name="T63" fmla="*/ 0 h 399"/>
                <a:gd name="T64" fmla="*/ 0 w 335"/>
                <a:gd name="T65" fmla="*/ 0 h 399"/>
                <a:gd name="T66" fmla="*/ 0 w 335"/>
                <a:gd name="T67" fmla="*/ 0 h 399"/>
                <a:gd name="T68" fmla="*/ 0 w 335"/>
                <a:gd name="T69" fmla="*/ 0 h 399"/>
                <a:gd name="T70" fmla="*/ 0 w 335"/>
                <a:gd name="T71" fmla="*/ 0 h 399"/>
                <a:gd name="T72" fmla="*/ 0 w 335"/>
                <a:gd name="T73" fmla="*/ 0 h 399"/>
                <a:gd name="T74" fmla="*/ 0 w 335"/>
                <a:gd name="T75" fmla="*/ 0 h 399"/>
                <a:gd name="T76" fmla="*/ 0 w 335"/>
                <a:gd name="T77" fmla="*/ 0 h 399"/>
                <a:gd name="T78" fmla="*/ 0 w 335"/>
                <a:gd name="T79" fmla="*/ 0 h 399"/>
                <a:gd name="T80" fmla="*/ 0 w 335"/>
                <a:gd name="T81" fmla="*/ 0 h 399"/>
                <a:gd name="T82" fmla="*/ 0 w 335"/>
                <a:gd name="T83" fmla="*/ 0 h 399"/>
                <a:gd name="T84" fmla="*/ 0 w 335"/>
                <a:gd name="T85" fmla="*/ 0 h 399"/>
                <a:gd name="T86" fmla="*/ 0 w 335"/>
                <a:gd name="T87" fmla="*/ 0 h 399"/>
                <a:gd name="T88" fmla="*/ 0 w 335"/>
                <a:gd name="T89" fmla="*/ 0 h 399"/>
                <a:gd name="T90" fmla="*/ 0 w 335"/>
                <a:gd name="T91" fmla="*/ 0 h 399"/>
                <a:gd name="T92" fmla="*/ 0 w 335"/>
                <a:gd name="T93" fmla="*/ 1 h 399"/>
                <a:gd name="T94" fmla="*/ 0 w 335"/>
                <a:gd name="T95" fmla="*/ 1 h 399"/>
                <a:gd name="T96" fmla="*/ 0 w 335"/>
                <a:gd name="T97" fmla="*/ 1 h 399"/>
                <a:gd name="T98" fmla="*/ 0 w 335"/>
                <a:gd name="T99" fmla="*/ 0 h 399"/>
                <a:gd name="T100" fmla="*/ 0 w 335"/>
                <a:gd name="T101" fmla="*/ 0 h 399"/>
                <a:gd name="T102" fmla="*/ 0 w 335"/>
                <a:gd name="T103" fmla="*/ 0 h 399"/>
                <a:gd name="T104" fmla="*/ 0 w 335"/>
                <a:gd name="T105" fmla="*/ 0 h 3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5" h="399">
                  <a:moveTo>
                    <a:pt x="213" y="0"/>
                  </a:moveTo>
                  <a:lnTo>
                    <a:pt x="220" y="3"/>
                  </a:lnTo>
                  <a:lnTo>
                    <a:pt x="229" y="6"/>
                  </a:lnTo>
                  <a:lnTo>
                    <a:pt x="236" y="8"/>
                  </a:lnTo>
                  <a:lnTo>
                    <a:pt x="246" y="12"/>
                  </a:lnTo>
                  <a:lnTo>
                    <a:pt x="252" y="15"/>
                  </a:lnTo>
                  <a:lnTo>
                    <a:pt x="262" y="20"/>
                  </a:lnTo>
                  <a:lnTo>
                    <a:pt x="270" y="22"/>
                  </a:lnTo>
                  <a:lnTo>
                    <a:pt x="279" y="28"/>
                  </a:lnTo>
                  <a:lnTo>
                    <a:pt x="287" y="31"/>
                  </a:lnTo>
                  <a:lnTo>
                    <a:pt x="295" y="36"/>
                  </a:lnTo>
                  <a:lnTo>
                    <a:pt x="302" y="43"/>
                  </a:lnTo>
                  <a:lnTo>
                    <a:pt x="310" y="49"/>
                  </a:lnTo>
                  <a:lnTo>
                    <a:pt x="317" y="54"/>
                  </a:lnTo>
                  <a:lnTo>
                    <a:pt x="322" y="62"/>
                  </a:lnTo>
                  <a:lnTo>
                    <a:pt x="329" y="69"/>
                  </a:lnTo>
                  <a:lnTo>
                    <a:pt x="335" y="78"/>
                  </a:lnTo>
                  <a:lnTo>
                    <a:pt x="320" y="68"/>
                  </a:lnTo>
                  <a:lnTo>
                    <a:pt x="306" y="62"/>
                  </a:lnTo>
                  <a:lnTo>
                    <a:pt x="291" y="57"/>
                  </a:lnTo>
                  <a:lnTo>
                    <a:pt x="277" y="54"/>
                  </a:lnTo>
                  <a:lnTo>
                    <a:pt x="262" y="54"/>
                  </a:lnTo>
                  <a:lnTo>
                    <a:pt x="246" y="54"/>
                  </a:lnTo>
                  <a:lnTo>
                    <a:pt x="231" y="57"/>
                  </a:lnTo>
                  <a:lnTo>
                    <a:pt x="217" y="62"/>
                  </a:lnTo>
                  <a:lnTo>
                    <a:pt x="201" y="66"/>
                  </a:lnTo>
                  <a:lnTo>
                    <a:pt x="186" y="73"/>
                  </a:lnTo>
                  <a:lnTo>
                    <a:pt x="172" y="78"/>
                  </a:lnTo>
                  <a:lnTo>
                    <a:pt x="159" y="89"/>
                  </a:lnTo>
                  <a:lnTo>
                    <a:pt x="147" y="98"/>
                  </a:lnTo>
                  <a:lnTo>
                    <a:pt x="135" y="107"/>
                  </a:lnTo>
                  <a:lnTo>
                    <a:pt x="124" y="117"/>
                  </a:lnTo>
                  <a:lnTo>
                    <a:pt x="116" y="130"/>
                  </a:lnTo>
                  <a:lnTo>
                    <a:pt x="123" y="126"/>
                  </a:lnTo>
                  <a:lnTo>
                    <a:pt x="131" y="122"/>
                  </a:lnTo>
                  <a:lnTo>
                    <a:pt x="140" y="117"/>
                  </a:lnTo>
                  <a:lnTo>
                    <a:pt x="150" y="114"/>
                  </a:lnTo>
                  <a:lnTo>
                    <a:pt x="159" y="111"/>
                  </a:lnTo>
                  <a:lnTo>
                    <a:pt x="169" y="106"/>
                  </a:lnTo>
                  <a:lnTo>
                    <a:pt x="178" y="103"/>
                  </a:lnTo>
                  <a:lnTo>
                    <a:pt x="187" y="100"/>
                  </a:lnTo>
                  <a:lnTo>
                    <a:pt x="196" y="97"/>
                  </a:lnTo>
                  <a:lnTo>
                    <a:pt x="207" y="93"/>
                  </a:lnTo>
                  <a:lnTo>
                    <a:pt x="216" y="91"/>
                  </a:lnTo>
                  <a:lnTo>
                    <a:pt x="226" y="91"/>
                  </a:lnTo>
                  <a:lnTo>
                    <a:pt x="235" y="91"/>
                  </a:lnTo>
                  <a:lnTo>
                    <a:pt x="244" y="92"/>
                  </a:lnTo>
                  <a:lnTo>
                    <a:pt x="254" y="93"/>
                  </a:lnTo>
                  <a:lnTo>
                    <a:pt x="264" y="98"/>
                  </a:lnTo>
                  <a:lnTo>
                    <a:pt x="252" y="98"/>
                  </a:lnTo>
                  <a:lnTo>
                    <a:pt x="241" y="99"/>
                  </a:lnTo>
                  <a:lnTo>
                    <a:pt x="229" y="100"/>
                  </a:lnTo>
                  <a:lnTo>
                    <a:pt x="219" y="104"/>
                  </a:lnTo>
                  <a:lnTo>
                    <a:pt x="208" y="107"/>
                  </a:lnTo>
                  <a:lnTo>
                    <a:pt x="196" y="112"/>
                  </a:lnTo>
                  <a:lnTo>
                    <a:pt x="185" y="116"/>
                  </a:lnTo>
                  <a:lnTo>
                    <a:pt x="173" y="122"/>
                  </a:lnTo>
                  <a:lnTo>
                    <a:pt x="162" y="129"/>
                  </a:lnTo>
                  <a:lnTo>
                    <a:pt x="151" y="135"/>
                  </a:lnTo>
                  <a:lnTo>
                    <a:pt x="139" y="143"/>
                  </a:lnTo>
                  <a:lnTo>
                    <a:pt x="128" y="150"/>
                  </a:lnTo>
                  <a:lnTo>
                    <a:pt x="117" y="158"/>
                  </a:lnTo>
                  <a:lnTo>
                    <a:pt x="105" y="166"/>
                  </a:lnTo>
                  <a:lnTo>
                    <a:pt x="95" y="174"/>
                  </a:lnTo>
                  <a:lnTo>
                    <a:pt x="86" y="183"/>
                  </a:lnTo>
                  <a:lnTo>
                    <a:pt x="94" y="179"/>
                  </a:lnTo>
                  <a:lnTo>
                    <a:pt x="104" y="177"/>
                  </a:lnTo>
                  <a:lnTo>
                    <a:pt x="115" y="173"/>
                  </a:lnTo>
                  <a:lnTo>
                    <a:pt x="126" y="169"/>
                  </a:lnTo>
                  <a:lnTo>
                    <a:pt x="136" y="163"/>
                  </a:lnTo>
                  <a:lnTo>
                    <a:pt x="148" y="160"/>
                  </a:lnTo>
                  <a:lnTo>
                    <a:pt x="159" y="156"/>
                  </a:lnTo>
                  <a:lnTo>
                    <a:pt x="172" y="153"/>
                  </a:lnTo>
                  <a:lnTo>
                    <a:pt x="184" y="148"/>
                  </a:lnTo>
                  <a:lnTo>
                    <a:pt x="195" y="146"/>
                  </a:lnTo>
                  <a:lnTo>
                    <a:pt x="205" y="145"/>
                  </a:lnTo>
                  <a:lnTo>
                    <a:pt x="217" y="146"/>
                  </a:lnTo>
                  <a:lnTo>
                    <a:pt x="227" y="146"/>
                  </a:lnTo>
                  <a:lnTo>
                    <a:pt x="238" y="150"/>
                  </a:lnTo>
                  <a:lnTo>
                    <a:pt x="246" y="155"/>
                  </a:lnTo>
                  <a:lnTo>
                    <a:pt x="255" y="163"/>
                  </a:lnTo>
                  <a:lnTo>
                    <a:pt x="241" y="163"/>
                  </a:lnTo>
                  <a:lnTo>
                    <a:pt x="228" y="167"/>
                  </a:lnTo>
                  <a:lnTo>
                    <a:pt x="216" y="169"/>
                  </a:lnTo>
                  <a:lnTo>
                    <a:pt x="203" y="173"/>
                  </a:lnTo>
                  <a:lnTo>
                    <a:pt x="189" y="176"/>
                  </a:lnTo>
                  <a:lnTo>
                    <a:pt x="177" y="181"/>
                  </a:lnTo>
                  <a:lnTo>
                    <a:pt x="164" y="185"/>
                  </a:lnTo>
                  <a:lnTo>
                    <a:pt x="151" y="191"/>
                  </a:lnTo>
                  <a:lnTo>
                    <a:pt x="140" y="197"/>
                  </a:lnTo>
                  <a:lnTo>
                    <a:pt x="127" y="202"/>
                  </a:lnTo>
                  <a:lnTo>
                    <a:pt x="115" y="208"/>
                  </a:lnTo>
                  <a:lnTo>
                    <a:pt x="104" y="215"/>
                  </a:lnTo>
                  <a:lnTo>
                    <a:pt x="93" y="222"/>
                  </a:lnTo>
                  <a:lnTo>
                    <a:pt x="82" y="228"/>
                  </a:lnTo>
                  <a:lnTo>
                    <a:pt x="72" y="236"/>
                  </a:lnTo>
                  <a:lnTo>
                    <a:pt x="64" y="243"/>
                  </a:lnTo>
                  <a:lnTo>
                    <a:pt x="56" y="243"/>
                  </a:lnTo>
                  <a:lnTo>
                    <a:pt x="50" y="246"/>
                  </a:lnTo>
                  <a:lnTo>
                    <a:pt x="46" y="249"/>
                  </a:lnTo>
                  <a:lnTo>
                    <a:pt x="43" y="256"/>
                  </a:lnTo>
                  <a:lnTo>
                    <a:pt x="42" y="262"/>
                  </a:lnTo>
                  <a:lnTo>
                    <a:pt x="42" y="269"/>
                  </a:lnTo>
                  <a:lnTo>
                    <a:pt x="45" y="275"/>
                  </a:lnTo>
                  <a:lnTo>
                    <a:pt x="48" y="283"/>
                  </a:lnTo>
                  <a:lnTo>
                    <a:pt x="55" y="274"/>
                  </a:lnTo>
                  <a:lnTo>
                    <a:pt x="63" y="268"/>
                  </a:lnTo>
                  <a:lnTo>
                    <a:pt x="72" y="260"/>
                  </a:lnTo>
                  <a:lnTo>
                    <a:pt x="82" y="254"/>
                  </a:lnTo>
                  <a:lnTo>
                    <a:pt x="92" y="248"/>
                  </a:lnTo>
                  <a:lnTo>
                    <a:pt x="101" y="241"/>
                  </a:lnTo>
                  <a:lnTo>
                    <a:pt x="111" y="236"/>
                  </a:lnTo>
                  <a:lnTo>
                    <a:pt x="122" y="232"/>
                  </a:lnTo>
                  <a:lnTo>
                    <a:pt x="131" y="226"/>
                  </a:lnTo>
                  <a:lnTo>
                    <a:pt x="141" y="224"/>
                  </a:lnTo>
                  <a:lnTo>
                    <a:pt x="151" y="221"/>
                  </a:lnTo>
                  <a:lnTo>
                    <a:pt x="162" y="220"/>
                  </a:lnTo>
                  <a:lnTo>
                    <a:pt x="173" y="217"/>
                  </a:lnTo>
                  <a:lnTo>
                    <a:pt x="184" y="218"/>
                  </a:lnTo>
                  <a:lnTo>
                    <a:pt x="194" y="220"/>
                  </a:lnTo>
                  <a:lnTo>
                    <a:pt x="204" y="223"/>
                  </a:lnTo>
                  <a:lnTo>
                    <a:pt x="196" y="225"/>
                  </a:lnTo>
                  <a:lnTo>
                    <a:pt x="190" y="226"/>
                  </a:lnTo>
                  <a:lnTo>
                    <a:pt x="185" y="229"/>
                  </a:lnTo>
                  <a:lnTo>
                    <a:pt x="178" y="232"/>
                  </a:lnTo>
                  <a:lnTo>
                    <a:pt x="172" y="236"/>
                  </a:lnTo>
                  <a:lnTo>
                    <a:pt x="165" y="238"/>
                  </a:lnTo>
                  <a:lnTo>
                    <a:pt x="159" y="241"/>
                  </a:lnTo>
                  <a:lnTo>
                    <a:pt x="153" y="245"/>
                  </a:lnTo>
                  <a:lnTo>
                    <a:pt x="147" y="248"/>
                  </a:lnTo>
                  <a:lnTo>
                    <a:pt x="140" y="251"/>
                  </a:lnTo>
                  <a:lnTo>
                    <a:pt x="134" y="254"/>
                  </a:lnTo>
                  <a:lnTo>
                    <a:pt x="128" y="257"/>
                  </a:lnTo>
                  <a:lnTo>
                    <a:pt x="122" y="260"/>
                  </a:lnTo>
                  <a:lnTo>
                    <a:pt x="116" y="263"/>
                  </a:lnTo>
                  <a:lnTo>
                    <a:pt x="109" y="267"/>
                  </a:lnTo>
                  <a:lnTo>
                    <a:pt x="103" y="270"/>
                  </a:lnTo>
                  <a:lnTo>
                    <a:pt x="105" y="275"/>
                  </a:lnTo>
                  <a:lnTo>
                    <a:pt x="110" y="279"/>
                  </a:lnTo>
                  <a:lnTo>
                    <a:pt x="116" y="283"/>
                  </a:lnTo>
                  <a:lnTo>
                    <a:pt x="122" y="284"/>
                  </a:lnTo>
                  <a:lnTo>
                    <a:pt x="128" y="283"/>
                  </a:lnTo>
                  <a:lnTo>
                    <a:pt x="134" y="282"/>
                  </a:lnTo>
                  <a:lnTo>
                    <a:pt x="141" y="279"/>
                  </a:lnTo>
                  <a:lnTo>
                    <a:pt x="150" y="277"/>
                  </a:lnTo>
                  <a:lnTo>
                    <a:pt x="157" y="272"/>
                  </a:lnTo>
                  <a:lnTo>
                    <a:pt x="165" y="270"/>
                  </a:lnTo>
                  <a:lnTo>
                    <a:pt x="173" y="267"/>
                  </a:lnTo>
                  <a:lnTo>
                    <a:pt x="181" y="264"/>
                  </a:lnTo>
                  <a:lnTo>
                    <a:pt x="188" y="262"/>
                  </a:lnTo>
                  <a:lnTo>
                    <a:pt x="196" y="262"/>
                  </a:lnTo>
                  <a:lnTo>
                    <a:pt x="203" y="262"/>
                  </a:lnTo>
                  <a:lnTo>
                    <a:pt x="211" y="266"/>
                  </a:lnTo>
                  <a:lnTo>
                    <a:pt x="207" y="271"/>
                  </a:lnTo>
                  <a:lnTo>
                    <a:pt x="201" y="275"/>
                  </a:lnTo>
                  <a:lnTo>
                    <a:pt x="194" y="278"/>
                  </a:lnTo>
                  <a:lnTo>
                    <a:pt x="187" y="283"/>
                  </a:lnTo>
                  <a:lnTo>
                    <a:pt x="179" y="284"/>
                  </a:lnTo>
                  <a:lnTo>
                    <a:pt x="171" y="287"/>
                  </a:lnTo>
                  <a:lnTo>
                    <a:pt x="162" y="290"/>
                  </a:lnTo>
                  <a:lnTo>
                    <a:pt x="155" y="293"/>
                  </a:lnTo>
                  <a:lnTo>
                    <a:pt x="147" y="294"/>
                  </a:lnTo>
                  <a:lnTo>
                    <a:pt x="140" y="298"/>
                  </a:lnTo>
                  <a:lnTo>
                    <a:pt x="132" y="301"/>
                  </a:lnTo>
                  <a:lnTo>
                    <a:pt x="127" y="306"/>
                  </a:lnTo>
                  <a:lnTo>
                    <a:pt x="120" y="310"/>
                  </a:lnTo>
                  <a:lnTo>
                    <a:pt x="117" y="317"/>
                  </a:lnTo>
                  <a:lnTo>
                    <a:pt x="116" y="324"/>
                  </a:lnTo>
                  <a:lnTo>
                    <a:pt x="116" y="333"/>
                  </a:lnTo>
                  <a:lnTo>
                    <a:pt x="116" y="336"/>
                  </a:lnTo>
                  <a:lnTo>
                    <a:pt x="117" y="338"/>
                  </a:lnTo>
                  <a:lnTo>
                    <a:pt x="127" y="331"/>
                  </a:lnTo>
                  <a:lnTo>
                    <a:pt x="136" y="325"/>
                  </a:lnTo>
                  <a:lnTo>
                    <a:pt x="146" y="319"/>
                  </a:lnTo>
                  <a:lnTo>
                    <a:pt x="155" y="316"/>
                  </a:lnTo>
                  <a:lnTo>
                    <a:pt x="164" y="310"/>
                  </a:lnTo>
                  <a:lnTo>
                    <a:pt x="175" y="308"/>
                  </a:lnTo>
                  <a:lnTo>
                    <a:pt x="181" y="307"/>
                  </a:lnTo>
                  <a:lnTo>
                    <a:pt x="187" y="307"/>
                  </a:lnTo>
                  <a:lnTo>
                    <a:pt x="194" y="308"/>
                  </a:lnTo>
                  <a:lnTo>
                    <a:pt x="200" y="310"/>
                  </a:lnTo>
                  <a:lnTo>
                    <a:pt x="194" y="317"/>
                  </a:lnTo>
                  <a:lnTo>
                    <a:pt x="188" y="326"/>
                  </a:lnTo>
                  <a:lnTo>
                    <a:pt x="182" y="332"/>
                  </a:lnTo>
                  <a:lnTo>
                    <a:pt x="175" y="340"/>
                  </a:lnTo>
                  <a:lnTo>
                    <a:pt x="169" y="345"/>
                  </a:lnTo>
                  <a:lnTo>
                    <a:pt x="162" y="350"/>
                  </a:lnTo>
                  <a:lnTo>
                    <a:pt x="154" y="355"/>
                  </a:lnTo>
                  <a:lnTo>
                    <a:pt x="147" y="361"/>
                  </a:lnTo>
                  <a:lnTo>
                    <a:pt x="138" y="363"/>
                  </a:lnTo>
                  <a:lnTo>
                    <a:pt x="128" y="368"/>
                  </a:lnTo>
                  <a:lnTo>
                    <a:pt x="120" y="372"/>
                  </a:lnTo>
                  <a:lnTo>
                    <a:pt x="113" y="377"/>
                  </a:lnTo>
                  <a:lnTo>
                    <a:pt x="105" y="381"/>
                  </a:lnTo>
                  <a:lnTo>
                    <a:pt x="97" y="386"/>
                  </a:lnTo>
                  <a:lnTo>
                    <a:pt x="91" y="393"/>
                  </a:lnTo>
                  <a:lnTo>
                    <a:pt x="84" y="399"/>
                  </a:lnTo>
                  <a:lnTo>
                    <a:pt x="54" y="378"/>
                  </a:lnTo>
                  <a:lnTo>
                    <a:pt x="32" y="354"/>
                  </a:lnTo>
                  <a:lnTo>
                    <a:pt x="16" y="326"/>
                  </a:lnTo>
                  <a:lnTo>
                    <a:pt x="6" y="297"/>
                  </a:lnTo>
                  <a:lnTo>
                    <a:pt x="0" y="264"/>
                  </a:lnTo>
                  <a:lnTo>
                    <a:pt x="1" y="231"/>
                  </a:lnTo>
                  <a:lnTo>
                    <a:pt x="6" y="198"/>
                  </a:lnTo>
                  <a:lnTo>
                    <a:pt x="17" y="166"/>
                  </a:lnTo>
                  <a:lnTo>
                    <a:pt x="30" y="132"/>
                  </a:lnTo>
                  <a:lnTo>
                    <a:pt x="48" y="103"/>
                  </a:lnTo>
                  <a:lnTo>
                    <a:pt x="69" y="75"/>
                  </a:lnTo>
                  <a:lnTo>
                    <a:pt x="94" y="52"/>
                  </a:lnTo>
                  <a:lnTo>
                    <a:pt x="119" y="30"/>
                  </a:lnTo>
                  <a:lnTo>
                    <a:pt x="149" y="15"/>
                  </a:lnTo>
                  <a:lnTo>
                    <a:pt x="179" y="4"/>
                  </a:lnTo>
                  <a:lnTo>
                    <a:pt x="213" y="0"/>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3" name="Freeform 33"/>
            <p:cNvSpPr>
              <a:spLocks/>
            </p:cNvSpPr>
            <p:nvPr/>
          </p:nvSpPr>
          <p:spPr bwMode="auto">
            <a:xfrm>
              <a:off x="4758" y="3458"/>
              <a:ext cx="8" cy="7"/>
            </a:xfrm>
            <a:custGeom>
              <a:avLst/>
              <a:gdLst>
                <a:gd name="T0" fmla="*/ 0 w 33"/>
                <a:gd name="T1" fmla="*/ 0 h 27"/>
                <a:gd name="T2" fmla="*/ 0 w 33"/>
                <a:gd name="T3" fmla="*/ 0 h 27"/>
                <a:gd name="T4" fmla="*/ 0 w 33"/>
                <a:gd name="T5" fmla="*/ 0 h 27"/>
                <a:gd name="T6" fmla="*/ 0 w 33"/>
                <a:gd name="T7" fmla="*/ 0 h 27"/>
                <a:gd name="T8" fmla="*/ 0 w 33"/>
                <a:gd name="T9" fmla="*/ 0 h 27"/>
                <a:gd name="T10" fmla="*/ 0 w 33"/>
                <a:gd name="T11" fmla="*/ 0 h 27"/>
                <a:gd name="T12" fmla="*/ 0 w 33"/>
                <a:gd name="T13" fmla="*/ 0 h 27"/>
                <a:gd name="T14" fmla="*/ 0 w 33"/>
                <a:gd name="T15" fmla="*/ 0 h 27"/>
                <a:gd name="T16" fmla="*/ 0 w 33"/>
                <a:gd name="T17" fmla="*/ 0 h 27"/>
                <a:gd name="T18" fmla="*/ 0 w 33"/>
                <a:gd name="T19" fmla="*/ 0 h 27"/>
                <a:gd name="T20" fmla="*/ 0 w 33"/>
                <a:gd name="T21" fmla="*/ 0 h 27"/>
                <a:gd name="T22" fmla="*/ 0 w 33"/>
                <a:gd name="T23" fmla="*/ 0 h 27"/>
                <a:gd name="T24" fmla="*/ 0 w 33"/>
                <a:gd name="T25" fmla="*/ 0 h 27"/>
                <a:gd name="T26" fmla="*/ 0 w 33"/>
                <a:gd name="T27" fmla="*/ 0 h 27"/>
                <a:gd name="T28" fmla="*/ 0 w 33"/>
                <a:gd name="T29" fmla="*/ 0 h 27"/>
                <a:gd name="T30" fmla="*/ 0 w 33"/>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27">
                  <a:moveTo>
                    <a:pt x="31" y="1"/>
                  </a:moveTo>
                  <a:lnTo>
                    <a:pt x="25" y="0"/>
                  </a:lnTo>
                  <a:lnTo>
                    <a:pt x="19" y="1"/>
                  </a:lnTo>
                  <a:lnTo>
                    <a:pt x="13" y="3"/>
                  </a:lnTo>
                  <a:lnTo>
                    <a:pt x="9" y="7"/>
                  </a:lnTo>
                  <a:lnTo>
                    <a:pt x="4" y="10"/>
                  </a:lnTo>
                  <a:lnTo>
                    <a:pt x="2" y="16"/>
                  </a:lnTo>
                  <a:lnTo>
                    <a:pt x="0" y="21"/>
                  </a:lnTo>
                  <a:lnTo>
                    <a:pt x="0" y="27"/>
                  </a:lnTo>
                  <a:lnTo>
                    <a:pt x="8" y="23"/>
                  </a:lnTo>
                  <a:lnTo>
                    <a:pt x="16" y="16"/>
                  </a:lnTo>
                  <a:lnTo>
                    <a:pt x="23" y="8"/>
                  </a:lnTo>
                  <a:lnTo>
                    <a:pt x="33" y="4"/>
                  </a:lnTo>
                  <a:lnTo>
                    <a:pt x="32" y="3"/>
                  </a:lnTo>
                  <a:lnTo>
                    <a:pt x="3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4" name="Freeform 34"/>
            <p:cNvSpPr>
              <a:spLocks/>
            </p:cNvSpPr>
            <p:nvPr/>
          </p:nvSpPr>
          <p:spPr bwMode="auto">
            <a:xfrm>
              <a:off x="4773" y="3392"/>
              <a:ext cx="190" cy="126"/>
            </a:xfrm>
            <a:custGeom>
              <a:avLst/>
              <a:gdLst>
                <a:gd name="T0" fmla="*/ 1 w 758"/>
                <a:gd name="T1" fmla="*/ 0 h 506"/>
                <a:gd name="T2" fmla="*/ 1 w 758"/>
                <a:gd name="T3" fmla="*/ 0 h 506"/>
                <a:gd name="T4" fmla="*/ 1 w 758"/>
                <a:gd name="T5" fmla="*/ 0 h 506"/>
                <a:gd name="T6" fmla="*/ 1 w 758"/>
                <a:gd name="T7" fmla="*/ 0 h 506"/>
                <a:gd name="T8" fmla="*/ 1 w 758"/>
                <a:gd name="T9" fmla="*/ 0 h 506"/>
                <a:gd name="T10" fmla="*/ 1 w 758"/>
                <a:gd name="T11" fmla="*/ 0 h 506"/>
                <a:gd name="T12" fmla="*/ 1 w 758"/>
                <a:gd name="T13" fmla="*/ 0 h 506"/>
                <a:gd name="T14" fmla="*/ 1 w 758"/>
                <a:gd name="T15" fmla="*/ 0 h 506"/>
                <a:gd name="T16" fmla="*/ 1 w 758"/>
                <a:gd name="T17" fmla="*/ 0 h 506"/>
                <a:gd name="T18" fmla="*/ 1 w 758"/>
                <a:gd name="T19" fmla="*/ 0 h 506"/>
                <a:gd name="T20" fmla="*/ 1 w 758"/>
                <a:gd name="T21" fmla="*/ 0 h 506"/>
                <a:gd name="T22" fmla="*/ 1 w 758"/>
                <a:gd name="T23" fmla="*/ 0 h 506"/>
                <a:gd name="T24" fmla="*/ 1 w 758"/>
                <a:gd name="T25" fmla="*/ 0 h 506"/>
                <a:gd name="T26" fmla="*/ 1 w 758"/>
                <a:gd name="T27" fmla="*/ 0 h 506"/>
                <a:gd name="T28" fmla="*/ 1 w 758"/>
                <a:gd name="T29" fmla="*/ 0 h 506"/>
                <a:gd name="T30" fmla="*/ 1 w 758"/>
                <a:gd name="T31" fmla="*/ 0 h 506"/>
                <a:gd name="T32" fmla="*/ 1 w 758"/>
                <a:gd name="T33" fmla="*/ 0 h 506"/>
                <a:gd name="T34" fmla="*/ 1 w 758"/>
                <a:gd name="T35" fmla="*/ 0 h 506"/>
                <a:gd name="T36" fmla="*/ 1 w 758"/>
                <a:gd name="T37" fmla="*/ 0 h 506"/>
                <a:gd name="T38" fmla="*/ 1 w 758"/>
                <a:gd name="T39" fmla="*/ 0 h 506"/>
                <a:gd name="T40" fmla="*/ 1 w 758"/>
                <a:gd name="T41" fmla="*/ 0 h 506"/>
                <a:gd name="T42" fmla="*/ 1 w 758"/>
                <a:gd name="T43" fmla="*/ 0 h 506"/>
                <a:gd name="T44" fmla="*/ 1 w 758"/>
                <a:gd name="T45" fmla="*/ 0 h 506"/>
                <a:gd name="T46" fmla="*/ 1 w 758"/>
                <a:gd name="T47" fmla="*/ 0 h 506"/>
                <a:gd name="T48" fmla="*/ 1 w 758"/>
                <a:gd name="T49" fmla="*/ 0 h 506"/>
                <a:gd name="T50" fmla="*/ 1 w 758"/>
                <a:gd name="T51" fmla="*/ 0 h 506"/>
                <a:gd name="T52" fmla="*/ 1 w 758"/>
                <a:gd name="T53" fmla="*/ 0 h 506"/>
                <a:gd name="T54" fmla="*/ 1 w 758"/>
                <a:gd name="T55" fmla="*/ 0 h 506"/>
                <a:gd name="T56" fmla="*/ 1 w 758"/>
                <a:gd name="T57" fmla="*/ 0 h 506"/>
                <a:gd name="T58" fmla="*/ 1 w 758"/>
                <a:gd name="T59" fmla="*/ 0 h 506"/>
                <a:gd name="T60" fmla="*/ 1 w 758"/>
                <a:gd name="T61" fmla="*/ 0 h 506"/>
                <a:gd name="T62" fmla="*/ 1 w 758"/>
                <a:gd name="T63" fmla="*/ 0 h 506"/>
                <a:gd name="T64" fmla="*/ 1 w 758"/>
                <a:gd name="T65" fmla="*/ 0 h 506"/>
                <a:gd name="T66" fmla="*/ 1 w 758"/>
                <a:gd name="T67" fmla="*/ 0 h 506"/>
                <a:gd name="T68" fmla="*/ 1 w 758"/>
                <a:gd name="T69" fmla="*/ 0 h 506"/>
                <a:gd name="T70" fmla="*/ 1 w 758"/>
                <a:gd name="T71" fmla="*/ 0 h 506"/>
                <a:gd name="T72" fmla="*/ 0 w 758"/>
                <a:gd name="T73" fmla="*/ 0 h 506"/>
                <a:gd name="T74" fmla="*/ 1 w 758"/>
                <a:gd name="T75" fmla="*/ 0 h 506"/>
                <a:gd name="T76" fmla="*/ 1 w 758"/>
                <a:gd name="T77" fmla="*/ 0 h 506"/>
                <a:gd name="T78" fmla="*/ 1 w 758"/>
                <a:gd name="T79" fmla="*/ 0 h 506"/>
                <a:gd name="T80" fmla="*/ 0 w 758"/>
                <a:gd name="T81" fmla="*/ 0 h 506"/>
                <a:gd name="T82" fmla="*/ 0 w 758"/>
                <a:gd name="T83" fmla="*/ 0 h 506"/>
                <a:gd name="T84" fmla="*/ 0 w 758"/>
                <a:gd name="T85" fmla="*/ 0 h 506"/>
                <a:gd name="T86" fmla="*/ 0 w 758"/>
                <a:gd name="T87" fmla="*/ 0 h 506"/>
                <a:gd name="T88" fmla="*/ 0 w 758"/>
                <a:gd name="T89" fmla="*/ 0 h 506"/>
                <a:gd name="T90" fmla="*/ 0 w 758"/>
                <a:gd name="T91" fmla="*/ 0 h 506"/>
                <a:gd name="T92" fmla="*/ 0 w 758"/>
                <a:gd name="T93" fmla="*/ 0 h 506"/>
                <a:gd name="T94" fmla="*/ 0 w 758"/>
                <a:gd name="T95" fmla="*/ 0 h 506"/>
                <a:gd name="T96" fmla="*/ 0 w 758"/>
                <a:gd name="T97" fmla="*/ 0 h 506"/>
                <a:gd name="T98" fmla="*/ 0 w 758"/>
                <a:gd name="T99" fmla="*/ 0 h 506"/>
                <a:gd name="T100" fmla="*/ 0 w 758"/>
                <a:gd name="T101" fmla="*/ 0 h 506"/>
                <a:gd name="T102" fmla="*/ 0 w 758"/>
                <a:gd name="T103" fmla="*/ 0 h 506"/>
                <a:gd name="T104" fmla="*/ 0 w 758"/>
                <a:gd name="T105" fmla="*/ 0 h 506"/>
                <a:gd name="T106" fmla="*/ 1 w 758"/>
                <a:gd name="T107" fmla="*/ 0 h 506"/>
                <a:gd name="T108" fmla="*/ 1 w 758"/>
                <a:gd name="T109" fmla="*/ 0 h 506"/>
                <a:gd name="T110" fmla="*/ 1 w 758"/>
                <a:gd name="T111" fmla="*/ 0 h 5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58" h="506">
                  <a:moveTo>
                    <a:pt x="618" y="4"/>
                  </a:moveTo>
                  <a:lnTo>
                    <a:pt x="629" y="0"/>
                  </a:lnTo>
                  <a:lnTo>
                    <a:pt x="640" y="0"/>
                  </a:lnTo>
                  <a:lnTo>
                    <a:pt x="651" y="0"/>
                  </a:lnTo>
                  <a:lnTo>
                    <a:pt x="663" y="1"/>
                  </a:lnTo>
                  <a:lnTo>
                    <a:pt x="674" y="3"/>
                  </a:lnTo>
                  <a:lnTo>
                    <a:pt x="687" y="6"/>
                  </a:lnTo>
                  <a:lnTo>
                    <a:pt x="700" y="8"/>
                  </a:lnTo>
                  <a:lnTo>
                    <a:pt x="712" y="14"/>
                  </a:lnTo>
                  <a:lnTo>
                    <a:pt x="722" y="19"/>
                  </a:lnTo>
                  <a:lnTo>
                    <a:pt x="732" y="26"/>
                  </a:lnTo>
                  <a:lnTo>
                    <a:pt x="741" y="31"/>
                  </a:lnTo>
                  <a:lnTo>
                    <a:pt x="749" y="40"/>
                  </a:lnTo>
                  <a:lnTo>
                    <a:pt x="754" y="48"/>
                  </a:lnTo>
                  <a:lnTo>
                    <a:pt x="757" y="59"/>
                  </a:lnTo>
                  <a:lnTo>
                    <a:pt x="758" y="69"/>
                  </a:lnTo>
                  <a:lnTo>
                    <a:pt x="758" y="82"/>
                  </a:lnTo>
                  <a:lnTo>
                    <a:pt x="753" y="79"/>
                  </a:lnTo>
                  <a:lnTo>
                    <a:pt x="746" y="77"/>
                  </a:lnTo>
                  <a:lnTo>
                    <a:pt x="740" y="75"/>
                  </a:lnTo>
                  <a:lnTo>
                    <a:pt x="733" y="71"/>
                  </a:lnTo>
                  <a:lnTo>
                    <a:pt x="727" y="67"/>
                  </a:lnTo>
                  <a:lnTo>
                    <a:pt x="722" y="65"/>
                  </a:lnTo>
                  <a:lnTo>
                    <a:pt x="716" y="61"/>
                  </a:lnTo>
                  <a:lnTo>
                    <a:pt x="710" y="58"/>
                  </a:lnTo>
                  <a:lnTo>
                    <a:pt x="704" y="54"/>
                  </a:lnTo>
                  <a:lnTo>
                    <a:pt x="697" y="52"/>
                  </a:lnTo>
                  <a:lnTo>
                    <a:pt x="692" y="48"/>
                  </a:lnTo>
                  <a:lnTo>
                    <a:pt x="686" y="48"/>
                  </a:lnTo>
                  <a:lnTo>
                    <a:pt x="674" y="48"/>
                  </a:lnTo>
                  <a:lnTo>
                    <a:pt x="664" y="53"/>
                  </a:lnTo>
                  <a:lnTo>
                    <a:pt x="670" y="53"/>
                  </a:lnTo>
                  <a:lnTo>
                    <a:pt x="676" y="53"/>
                  </a:lnTo>
                  <a:lnTo>
                    <a:pt x="680" y="53"/>
                  </a:lnTo>
                  <a:lnTo>
                    <a:pt x="686" y="57"/>
                  </a:lnTo>
                  <a:lnTo>
                    <a:pt x="694" y="62"/>
                  </a:lnTo>
                  <a:lnTo>
                    <a:pt x="701" y="69"/>
                  </a:lnTo>
                  <a:lnTo>
                    <a:pt x="705" y="76"/>
                  </a:lnTo>
                  <a:lnTo>
                    <a:pt x="709" y="82"/>
                  </a:lnTo>
                  <a:lnTo>
                    <a:pt x="711" y="89"/>
                  </a:lnTo>
                  <a:lnTo>
                    <a:pt x="715" y="97"/>
                  </a:lnTo>
                  <a:lnTo>
                    <a:pt x="715" y="101"/>
                  </a:lnTo>
                  <a:lnTo>
                    <a:pt x="716" y="107"/>
                  </a:lnTo>
                  <a:lnTo>
                    <a:pt x="715" y="110"/>
                  </a:lnTo>
                  <a:lnTo>
                    <a:pt x="714" y="114"/>
                  </a:lnTo>
                  <a:lnTo>
                    <a:pt x="708" y="116"/>
                  </a:lnTo>
                  <a:lnTo>
                    <a:pt x="700" y="114"/>
                  </a:lnTo>
                  <a:lnTo>
                    <a:pt x="695" y="110"/>
                  </a:lnTo>
                  <a:lnTo>
                    <a:pt x="691" y="107"/>
                  </a:lnTo>
                  <a:lnTo>
                    <a:pt x="685" y="100"/>
                  </a:lnTo>
                  <a:lnTo>
                    <a:pt x="678" y="94"/>
                  </a:lnTo>
                  <a:lnTo>
                    <a:pt x="671" y="91"/>
                  </a:lnTo>
                  <a:lnTo>
                    <a:pt x="666" y="89"/>
                  </a:lnTo>
                  <a:lnTo>
                    <a:pt x="663" y="86"/>
                  </a:lnTo>
                  <a:lnTo>
                    <a:pt x="661" y="84"/>
                  </a:lnTo>
                  <a:lnTo>
                    <a:pt x="655" y="78"/>
                  </a:lnTo>
                  <a:lnTo>
                    <a:pt x="651" y="74"/>
                  </a:lnTo>
                  <a:lnTo>
                    <a:pt x="645" y="70"/>
                  </a:lnTo>
                  <a:lnTo>
                    <a:pt x="638" y="69"/>
                  </a:lnTo>
                  <a:lnTo>
                    <a:pt x="646" y="75"/>
                  </a:lnTo>
                  <a:lnTo>
                    <a:pt x="654" y="83"/>
                  </a:lnTo>
                  <a:lnTo>
                    <a:pt x="661" y="92"/>
                  </a:lnTo>
                  <a:lnTo>
                    <a:pt x="666" y="102"/>
                  </a:lnTo>
                  <a:lnTo>
                    <a:pt x="670" y="112"/>
                  </a:lnTo>
                  <a:lnTo>
                    <a:pt x="672" y="122"/>
                  </a:lnTo>
                  <a:lnTo>
                    <a:pt x="672" y="129"/>
                  </a:lnTo>
                  <a:lnTo>
                    <a:pt x="671" y="135"/>
                  </a:lnTo>
                  <a:lnTo>
                    <a:pt x="666" y="137"/>
                  </a:lnTo>
                  <a:lnTo>
                    <a:pt x="661" y="137"/>
                  </a:lnTo>
                  <a:lnTo>
                    <a:pt x="653" y="133"/>
                  </a:lnTo>
                  <a:lnTo>
                    <a:pt x="643" y="124"/>
                  </a:lnTo>
                  <a:lnTo>
                    <a:pt x="637" y="116"/>
                  </a:lnTo>
                  <a:lnTo>
                    <a:pt x="630" y="109"/>
                  </a:lnTo>
                  <a:lnTo>
                    <a:pt x="622" y="101"/>
                  </a:lnTo>
                  <a:lnTo>
                    <a:pt x="615" y="96"/>
                  </a:lnTo>
                  <a:lnTo>
                    <a:pt x="607" y="89"/>
                  </a:lnTo>
                  <a:lnTo>
                    <a:pt x="598" y="85"/>
                  </a:lnTo>
                  <a:lnTo>
                    <a:pt x="589" y="82"/>
                  </a:lnTo>
                  <a:lnTo>
                    <a:pt x="583" y="82"/>
                  </a:lnTo>
                  <a:lnTo>
                    <a:pt x="585" y="87"/>
                  </a:lnTo>
                  <a:lnTo>
                    <a:pt x="588" y="93"/>
                  </a:lnTo>
                  <a:lnTo>
                    <a:pt x="594" y="99"/>
                  </a:lnTo>
                  <a:lnTo>
                    <a:pt x="600" y="104"/>
                  </a:lnTo>
                  <a:lnTo>
                    <a:pt x="606" y="109"/>
                  </a:lnTo>
                  <a:lnTo>
                    <a:pt x="611" y="114"/>
                  </a:lnTo>
                  <a:lnTo>
                    <a:pt x="618" y="120"/>
                  </a:lnTo>
                  <a:lnTo>
                    <a:pt x="624" y="125"/>
                  </a:lnTo>
                  <a:lnTo>
                    <a:pt x="629" y="131"/>
                  </a:lnTo>
                  <a:lnTo>
                    <a:pt x="633" y="136"/>
                  </a:lnTo>
                  <a:lnTo>
                    <a:pt x="638" y="143"/>
                  </a:lnTo>
                  <a:lnTo>
                    <a:pt x="641" y="148"/>
                  </a:lnTo>
                  <a:lnTo>
                    <a:pt x="643" y="155"/>
                  </a:lnTo>
                  <a:lnTo>
                    <a:pt x="645" y="162"/>
                  </a:lnTo>
                  <a:lnTo>
                    <a:pt x="645" y="170"/>
                  </a:lnTo>
                  <a:lnTo>
                    <a:pt x="643" y="179"/>
                  </a:lnTo>
                  <a:lnTo>
                    <a:pt x="639" y="177"/>
                  </a:lnTo>
                  <a:lnTo>
                    <a:pt x="633" y="174"/>
                  </a:lnTo>
                  <a:lnTo>
                    <a:pt x="627" y="168"/>
                  </a:lnTo>
                  <a:lnTo>
                    <a:pt x="620" y="164"/>
                  </a:lnTo>
                  <a:lnTo>
                    <a:pt x="614" y="157"/>
                  </a:lnTo>
                  <a:lnTo>
                    <a:pt x="607" y="153"/>
                  </a:lnTo>
                  <a:lnTo>
                    <a:pt x="599" y="146"/>
                  </a:lnTo>
                  <a:lnTo>
                    <a:pt x="592" y="141"/>
                  </a:lnTo>
                  <a:lnTo>
                    <a:pt x="584" y="135"/>
                  </a:lnTo>
                  <a:lnTo>
                    <a:pt x="576" y="129"/>
                  </a:lnTo>
                  <a:lnTo>
                    <a:pt x="569" y="122"/>
                  </a:lnTo>
                  <a:lnTo>
                    <a:pt x="562" y="120"/>
                  </a:lnTo>
                  <a:lnTo>
                    <a:pt x="556" y="116"/>
                  </a:lnTo>
                  <a:lnTo>
                    <a:pt x="550" y="114"/>
                  </a:lnTo>
                  <a:lnTo>
                    <a:pt x="546" y="113"/>
                  </a:lnTo>
                  <a:lnTo>
                    <a:pt x="542" y="114"/>
                  </a:lnTo>
                  <a:lnTo>
                    <a:pt x="538" y="117"/>
                  </a:lnTo>
                  <a:lnTo>
                    <a:pt x="536" y="124"/>
                  </a:lnTo>
                  <a:lnTo>
                    <a:pt x="534" y="128"/>
                  </a:lnTo>
                  <a:lnTo>
                    <a:pt x="534" y="135"/>
                  </a:lnTo>
                  <a:lnTo>
                    <a:pt x="536" y="140"/>
                  </a:lnTo>
                  <a:lnTo>
                    <a:pt x="538" y="149"/>
                  </a:lnTo>
                  <a:lnTo>
                    <a:pt x="544" y="153"/>
                  </a:lnTo>
                  <a:lnTo>
                    <a:pt x="552" y="156"/>
                  </a:lnTo>
                  <a:lnTo>
                    <a:pt x="561" y="160"/>
                  </a:lnTo>
                  <a:lnTo>
                    <a:pt x="570" y="167"/>
                  </a:lnTo>
                  <a:lnTo>
                    <a:pt x="578" y="171"/>
                  </a:lnTo>
                  <a:lnTo>
                    <a:pt x="586" y="178"/>
                  </a:lnTo>
                  <a:lnTo>
                    <a:pt x="594" y="185"/>
                  </a:lnTo>
                  <a:lnTo>
                    <a:pt x="602" y="192"/>
                  </a:lnTo>
                  <a:lnTo>
                    <a:pt x="607" y="199"/>
                  </a:lnTo>
                  <a:lnTo>
                    <a:pt x="612" y="207"/>
                  </a:lnTo>
                  <a:lnTo>
                    <a:pt x="615" y="214"/>
                  </a:lnTo>
                  <a:lnTo>
                    <a:pt x="617" y="222"/>
                  </a:lnTo>
                  <a:lnTo>
                    <a:pt x="615" y="229"/>
                  </a:lnTo>
                  <a:lnTo>
                    <a:pt x="611" y="237"/>
                  </a:lnTo>
                  <a:lnTo>
                    <a:pt x="606" y="244"/>
                  </a:lnTo>
                  <a:lnTo>
                    <a:pt x="596" y="252"/>
                  </a:lnTo>
                  <a:lnTo>
                    <a:pt x="592" y="242"/>
                  </a:lnTo>
                  <a:lnTo>
                    <a:pt x="586" y="234"/>
                  </a:lnTo>
                  <a:lnTo>
                    <a:pt x="580" y="228"/>
                  </a:lnTo>
                  <a:lnTo>
                    <a:pt x="573" y="223"/>
                  </a:lnTo>
                  <a:lnTo>
                    <a:pt x="564" y="217"/>
                  </a:lnTo>
                  <a:lnTo>
                    <a:pt x="556" y="215"/>
                  </a:lnTo>
                  <a:lnTo>
                    <a:pt x="546" y="213"/>
                  </a:lnTo>
                  <a:lnTo>
                    <a:pt x="536" y="214"/>
                  </a:lnTo>
                  <a:lnTo>
                    <a:pt x="540" y="222"/>
                  </a:lnTo>
                  <a:lnTo>
                    <a:pt x="547" y="231"/>
                  </a:lnTo>
                  <a:lnTo>
                    <a:pt x="553" y="240"/>
                  </a:lnTo>
                  <a:lnTo>
                    <a:pt x="560" y="249"/>
                  </a:lnTo>
                  <a:lnTo>
                    <a:pt x="562" y="260"/>
                  </a:lnTo>
                  <a:lnTo>
                    <a:pt x="565" y="269"/>
                  </a:lnTo>
                  <a:lnTo>
                    <a:pt x="564" y="273"/>
                  </a:lnTo>
                  <a:lnTo>
                    <a:pt x="563" y="279"/>
                  </a:lnTo>
                  <a:lnTo>
                    <a:pt x="562" y="285"/>
                  </a:lnTo>
                  <a:lnTo>
                    <a:pt x="560" y="292"/>
                  </a:lnTo>
                  <a:lnTo>
                    <a:pt x="550" y="286"/>
                  </a:lnTo>
                  <a:lnTo>
                    <a:pt x="544" y="280"/>
                  </a:lnTo>
                  <a:lnTo>
                    <a:pt x="537" y="272"/>
                  </a:lnTo>
                  <a:lnTo>
                    <a:pt x="529" y="267"/>
                  </a:lnTo>
                  <a:lnTo>
                    <a:pt x="522" y="258"/>
                  </a:lnTo>
                  <a:lnTo>
                    <a:pt x="515" y="250"/>
                  </a:lnTo>
                  <a:lnTo>
                    <a:pt x="507" y="242"/>
                  </a:lnTo>
                  <a:lnTo>
                    <a:pt x="501" y="237"/>
                  </a:lnTo>
                  <a:lnTo>
                    <a:pt x="494" y="229"/>
                  </a:lnTo>
                  <a:lnTo>
                    <a:pt x="486" y="224"/>
                  </a:lnTo>
                  <a:lnTo>
                    <a:pt x="480" y="221"/>
                  </a:lnTo>
                  <a:lnTo>
                    <a:pt x="473" y="218"/>
                  </a:lnTo>
                  <a:lnTo>
                    <a:pt x="468" y="217"/>
                  </a:lnTo>
                  <a:lnTo>
                    <a:pt x="461" y="221"/>
                  </a:lnTo>
                  <a:lnTo>
                    <a:pt x="455" y="225"/>
                  </a:lnTo>
                  <a:lnTo>
                    <a:pt x="451" y="234"/>
                  </a:lnTo>
                  <a:lnTo>
                    <a:pt x="457" y="237"/>
                  </a:lnTo>
                  <a:lnTo>
                    <a:pt x="462" y="240"/>
                  </a:lnTo>
                  <a:lnTo>
                    <a:pt x="467" y="247"/>
                  </a:lnTo>
                  <a:lnTo>
                    <a:pt x="471" y="253"/>
                  </a:lnTo>
                  <a:lnTo>
                    <a:pt x="475" y="260"/>
                  </a:lnTo>
                  <a:lnTo>
                    <a:pt x="480" y="267"/>
                  </a:lnTo>
                  <a:lnTo>
                    <a:pt x="484" y="272"/>
                  </a:lnTo>
                  <a:lnTo>
                    <a:pt x="492" y="277"/>
                  </a:lnTo>
                  <a:lnTo>
                    <a:pt x="484" y="278"/>
                  </a:lnTo>
                  <a:lnTo>
                    <a:pt x="477" y="279"/>
                  </a:lnTo>
                  <a:lnTo>
                    <a:pt x="470" y="278"/>
                  </a:lnTo>
                  <a:lnTo>
                    <a:pt x="462" y="278"/>
                  </a:lnTo>
                  <a:lnTo>
                    <a:pt x="455" y="276"/>
                  </a:lnTo>
                  <a:lnTo>
                    <a:pt x="448" y="275"/>
                  </a:lnTo>
                  <a:lnTo>
                    <a:pt x="440" y="272"/>
                  </a:lnTo>
                  <a:lnTo>
                    <a:pt x="434" y="272"/>
                  </a:lnTo>
                  <a:lnTo>
                    <a:pt x="426" y="270"/>
                  </a:lnTo>
                  <a:lnTo>
                    <a:pt x="418" y="270"/>
                  </a:lnTo>
                  <a:lnTo>
                    <a:pt x="413" y="270"/>
                  </a:lnTo>
                  <a:lnTo>
                    <a:pt x="407" y="272"/>
                  </a:lnTo>
                  <a:lnTo>
                    <a:pt x="401" y="273"/>
                  </a:lnTo>
                  <a:lnTo>
                    <a:pt x="397" y="278"/>
                  </a:lnTo>
                  <a:lnTo>
                    <a:pt x="392" y="284"/>
                  </a:lnTo>
                  <a:lnTo>
                    <a:pt x="390" y="292"/>
                  </a:lnTo>
                  <a:lnTo>
                    <a:pt x="399" y="294"/>
                  </a:lnTo>
                  <a:lnTo>
                    <a:pt x="408" y="294"/>
                  </a:lnTo>
                  <a:lnTo>
                    <a:pt x="417" y="294"/>
                  </a:lnTo>
                  <a:lnTo>
                    <a:pt x="428" y="294"/>
                  </a:lnTo>
                  <a:lnTo>
                    <a:pt x="438" y="292"/>
                  </a:lnTo>
                  <a:lnTo>
                    <a:pt x="447" y="291"/>
                  </a:lnTo>
                  <a:lnTo>
                    <a:pt x="457" y="291"/>
                  </a:lnTo>
                  <a:lnTo>
                    <a:pt x="468" y="292"/>
                  </a:lnTo>
                  <a:lnTo>
                    <a:pt x="467" y="295"/>
                  </a:lnTo>
                  <a:lnTo>
                    <a:pt x="467" y="302"/>
                  </a:lnTo>
                  <a:lnTo>
                    <a:pt x="465" y="307"/>
                  </a:lnTo>
                  <a:lnTo>
                    <a:pt x="465" y="314"/>
                  </a:lnTo>
                  <a:lnTo>
                    <a:pt x="455" y="312"/>
                  </a:lnTo>
                  <a:lnTo>
                    <a:pt x="446" y="311"/>
                  </a:lnTo>
                  <a:lnTo>
                    <a:pt x="437" y="310"/>
                  </a:lnTo>
                  <a:lnTo>
                    <a:pt x="426" y="310"/>
                  </a:lnTo>
                  <a:lnTo>
                    <a:pt x="417" y="309"/>
                  </a:lnTo>
                  <a:lnTo>
                    <a:pt x="409" y="309"/>
                  </a:lnTo>
                  <a:lnTo>
                    <a:pt x="400" y="309"/>
                  </a:lnTo>
                  <a:lnTo>
                    <a:pt x="392" y="309"/>
                  </a:lnTo>
                  <a:lnTo>
                    <a:pt x="382" y="309"/>
                  </a:lnTo>
                  <a:lnTo>
                    <a:pt x="372" y="309"/>
                  </a:lnTo>
                  <a:lnTo>
                    <a:pt x="363" y="309"/>
                  </a:lnTo>
                  <a:lnTo>
                    <a:pt x="355" y="311"/>
                  </a:lnTo>
                  <a:lnTo>
                    <a:pt x="345" y="314"/>
                  </a:lnTo>
                  <a:lnTo>
                    <a:pt x="336" y="316"/>
                  </a:lnTo>
                  <a:lnTo>
                    <a:pt x="324" y="318"/>
                  </a:lnTo>
                  <a:lnTo>
                    <a:pt x="315" y="324"/>
                  </a:lnTo>
                  <a:lnTo>
                    <a:pt x="322" y="325"/>
                  </a:lnTo>
                  <a:lnTo>
                    <a:pt x="329" y="326"/>
                  </a:lnTo>
                  <a:lnTo>
                    <a:pt x="336" y="327"/>
                  </a:lnTo>
                  <a:lnTo>
                    <a:pt x="344" y="328"/>
                  </a:lnTo>
                  <a:lnTo>
                    <a:pt x="351" y="330"/>
                  </a:lnTo>
                  <a:lnTo>
                    <a:pt x="359" y="332"/>
                  </a:lnTo>
                  <a:lnTo>
                    <a:pt x="366" y="333"/>
                  </a:lnTo>
                  <a:lnTo>
                    <a:pt x="374" y="335"/>
                  </a:lnTo>
                  <a:lnTo>
                    <a:pt x="380" y="337"/>
                  </a:lnTo>
                  <a:lnTo>
                    <a:pt x="389" y="339"/>
                  </a:lnTo>
                  <a:lnTo>
                    <a:pt x="394" y="340"/>
                  </a:lnTo>
                  <a:lnTo>
                    <a:pt x="403" y="341"/>
                  </a:lnTo>
                  <a:lnTo>
                    <a:pt x="410" y="342"/>
                  </a:lnTo>
                  <a:lnTo>
                    <a:pt x="418" y="345"/>
                  </a:lnTo>
                  <a:lnTo>
                    <a:pt x="426" y="346"/>
                  </a:lnTo>
                  <a:lnTo>
                    <a:pt x="434" y="349"/>
                  </a:lnTo>
                  <a:lnTo>
                    <a:pt x="421" y="353"/>
                  </a:lnTo>
                  <a:lnTo>
                    <a:pt x="407" y="356"/>
                  </a:lnTo>
                  <a:lnTo>
                    <a:pt x="392" y="356"/>
                  </a:lnTo>
                  <a:lnTo>
                    <a:pt x="377" y="356"/>
                  </a:lnTo>
                  <a:lnTo>
                    <a:pt x="360" y="354"/>
                  </a:lnTo>
                  <a:lnTo>
                    <a:pt x="344" y="353"/>
                  </a:lnTo>
                  <a:lnTo>
                    <a:pt x="326" y="350"/>
                  </a:lnTo>
                  <a:lnTo>
                    <a:pt x="312" y="350"/>
                  </a:lnTo>
                  <a:lnTo>
                    <a:pt x="294" y="349"/>
                  </a:lnTo>
                  <a:lnTo>
                    <a:pt x="279" y="350"/>
                  </a:lnTo>
                  <a:lnTo>
                    <a:pt x="264" y="351"/>
                  </a:lnTo>
                  <a:lnTo>
                    <a:pt x="252" y="358"/>
                  </a:lnTo>
                  <a:lnTo>
                    <a:pt x="240" y="365"/>
                  </a:lnTo>
                  <a:lnTo>
                    <a:pt x="231" y="377"/>
                  </a:lnTo>
                  <a:lnTo>
                    <a:pt x="223" y="393"/>
                  </a:lnTo>
                  <a:lnTo>
                    <a:pt x="221" y="412"/>
                  </a:lnTo>
                  <a:lnTo>
                    <a:pt x="227" y="412"/>
                  </a:lnTo>
                  <a:lnTo>
                    <a:pt x="233" y="412"/>
                  </a:lnTo>
                  <a:lnTo>
                    <a:pt x="239" y="411"/>
                  </a:lnTo>
                  <a:lnTo>
                    <a:pt x="245" y="410"/>
                  </a:lnTo>
                  <a:lnTo>
                    <a:pt x="251" y="409"/>
                  </a:lnTo>
                  <a:lnTo>
                    <a:pt x="256" y="407"/>
                  </a:lnTo>
                  <a:lnTo>
                    <a:pt x="263" y="404"/>
                  </a:lnTo>
                  <a:lnTo>
                    <a:pt x="269" y="402"/>
                  </a:lnTo>
                  <a:lnTo>
                    <a:pt x="276" y="398"/>
                  </a:lnTo>
                  <a:lnTo>
                    <a:pt x="282" y="396"/>
                  </a:lnTo>
                  <a:lnTo>
                    <a:pt x="289" y="394"/>
                  </a:lnTo>
                  <a:lnTo>
                    <a:pt x="294" y="392"/>
                  </a:lnTo>
                  <a:lnTo>
                    <a:pt x="301" y="388"/>
                  </a:lnTo>
                  <a:lnTo>
                    <a:pt x="307" y="387"/>
                  </a:lnTo>
                  <a:lnTo>
                    <a:pt x="314" y="387"/>
                  </a:lnTo>
                  <a:lnTo>
                    <a:pt x="322" y="387"/>
                  </a:lnTo>
                  <a:lnTo>
                    <a:pt x="322" y="396"/>
                  </a:lnTo>
                  <a:lnTo>
                    <a:pt x="320" y="403"/>
                  </a:lnTo>
                  <a:lnTo>
                    <a:pt x="314" y="409"/>
                  </a:lnTo>
                  <a:lnTo>
                    <a:pt x="309" y="415"/>
                  </a:lnTo>
                  <a:lnTo>
                    <a:pt x="301" y="418"/>
                  </a:lnTo>
                  <a:lnTo>
                    <a:pt x="292" y="421"/>
                  </a:lnTo>
                  <a:lnTo>
                    <a:pt x="283" y="425"/>
                  </a:lnTo>
                  <a:lnTo>
                    <a:pt x="275" y="429"/>
                  </a:lnTo>
                  <a:lnTo>
                    <a:pt x="264" y="432"/>
                  </a:lnTo>
                  <a:lnTo>
                    <a:pt x="255" y="435"/>
                  </a:lnTo>
                  <a:lnTo>
                    <a:pt x="245" y="440"/>
                  </a:lnTo>
                  <a:lnTo>
                    <a:pt x="238" y="446"/>
                  </a:lnTo>
                  <a:lnTo>
                    <a:pt x="230" y="451"/>
                  </a:lnTo>
                  <a:lnTo>
                    <a:pt x="224" y="458"/>
                  </a:lnTo>
                  <a:lnTo>
                    <a:pt x="221" y="467"/>
                  </a:lnTo>
                  <a:lnTo>
                    <a:pt x="221" y="478"/>
                  </a:lnTo>
                  <a:lnTo>
                    <a:pt x="230" y="478"/>
                  </a:lnTo>
                  <a:lnTo>
                    <a:pt x="240" y="477"/>
                  </a:lnTo>
                  <a:lnTo>
                    <a:pt x="250" y="475"/>
                  </a:lnTo>
                  <a:lnTo>
                    <a:pt x="260" y="473"/>
                  </a:lnTo>
                  <a:lnTo>
                    <a:pt x="269" y="470"/>
                  </a:lnTo>
                  <a:lnTo>
                    <a:pt x="279" y="467"/>
                  </a:lnTo>
                  <a:lnTo>
                    <a:pt x="289" y="466"/>
                  </a:lnTo>
                  <a:lnTo>
                    <a:pt x="299" y="467"/>
                  </a:lnTo>
                  <a:lnTo>
                    <a:pt x="281" y="477"/>
                  </a:lnTo>
                  <a:lnTo>
                    <a:pt x="264" y="487"/>
                  </a:lnTo>
                  <a:lnTo>
                    <a:pt x="245" y="493"/>
                  </a:lnTo>
                  <a:lnTo>
                    <a:pt x="227" y="499"/>
                  </a:lnTo>
                  <a:lnTo>
                    <a:pt x="206" y="502"/>
                  </a:lnTo>
                  <a:lnTo>
                    <a:pt x="186" y="505"/>
                  </a:lnTo>
                  <a:lnTo>
                    <a:pt x="166" y="505"/>
                  </a:lnTo>
                  <a:lnTo>
                    <a:pt x="146" y="506"/>
                  </a:lnTo>
                  <a:lnTo>
                    <a:pt x="126" y="503"/>
                  </a:lnTo>
                  <a:lnTo>
                    <a:pt x="106" y="501"/>
                  </a:lnTo>
                  <a:lnTo>
                    <a:pt x="86" y="496"/>
                  </a:lnTo>
                  <a:lnTo>
                    <a:pt x="67" y="491"/>
                  </a:lnTo>
                  <a:lnTo>
                    <a:pt x="49" y="486"/>
                  </a:lnTo>
                  <a:lnTo>
                    <a:pt x="30" y="479"/>
                  </a:lnTo>
                  <a:lnTo>
                    <a:pt x="15" y="471"/>
                  </a:lnTo>
                  <a:lnTo>
                    <a:pt x="0" y="464"/>
                  </a:lnTo>
                  <a:lnTo>
                    <a:pt x="10" y="432"/>
                  </a:lnTo>
                  <a:lnTo>
                    <a:pt x="23" y="403"/>
                  </a:lnTo>
                  <a:lnTo>
                    <a:pt x="39" y="374"/>
                  </a:lnTo>
                  <a:lnTo>
                    <a:pt x="58" y="348"/>
                  </a:lnTo>
                  <a:lnTo>
                    <a:pt x="77" y="322"/>
                  </a:lnTo>
                  <a:lnTo>
                    <a:pt x="100" y="298"/>
                  </a:lnTo>
                  <a:lnTo>
                    <a:pt x="126" y="275"/>
                  </a:lnTo>
                  <a:lnTo>
                    <a:pt x="153" y="256"/>
                  </a:lnTo>
                  <a:lnTo>
                    <a:pt x="179" y="237"/>
                  </a:lnTo>
                  <a:lnTo>
                    <a:pt x="209" y="223"/>
                  </a:lnTo>
                  <a:lnTo>
                    <a:pt x="239" y="210"/>
                  </a:lnTo>
                  <a:lnTo>
                    <a:pt x="270" y="202"/>
                  </a:lnTo>
                  <a:lnTo>
                    <a:pt x="301" y="195"/>
                  </a:lnTo>
                  <a:lnTo>
                    <a:pt x="336" y="194"/>
                  </a:lnTo>
                  <a:lnTo>
                    <a:pt x="368" y="198"/>
                  </a:lnTo>
                  <a:lnTo>
                    <a:pt x="402" y="205"/>
                  </a:lnTo>
                  <a:lnTo>
                    <a:pt x="421" y="200"/>
                  </a:lnTo>
                  <a:lnTo>
                    <a:pt x="438" y="191"/>
                  </a:lnTo>
                  <a:lnTo>
                    <a:pt x="452" y="179"/>
                  </a:lnTo>
                  <a:lnTo>
                    <a:pt x="464" y="167"/>
                  </a:lnTo>
                  <a:lnTo>
                    <a:pt x="475" y="149"/>
                  </a:lnTo>
                  <a:lnTo>
                    <a:pt x="485" y="135"/>
                  </a:lnTo>
                  <a:lnTo>
                    <a:pt x="494" y="116"/>
                  </a:lnTo>
                  <a:lnTo>
                    <a:pt x="503" y="99"/>
                  </a:lnTo>
                  <a:lnTo>
                    <a:pt x="511" y="79"/>
                  </a:lnTo>
                  <a:lnTo>
                    <a:pt x="521" y="62"/>
                  </a:lnTo>
                  <a:lnTo>
                    <a:pt x="530" y="45"/>
                  </a:lnTo>
                  <a:lnTo>
                    <a:pt x="544" y="31"/>
                  </a:lnTo>
                  <a:lnTo>
                    <a:pt x="557" y="20"/>
                  </a:lnTo>
                  <a:lnTo>
                    <a:pt x="575" y="11"/>
                  </a:lnTo>
                  <a:lnTo>
                    <a:pt x="595" y="5"/>
                  </a:lnTo>
                  <a:lnTo>
                    <a:pt x="618" y="4"/>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5" name="Freeform 35"/>
            <p:cNvSpPr>
              <a:spLocks/>
            </p:cNvSpPr>
            <p:nvPr/>
          </p:nvSpPr>
          <p:spPr bwMode="auto">
            <a:xfrm>
              <a:off x="4429" y="3405"/>
              <a:ext cx="27" cy="19"/>
            </a:xfrm>
            <a:custGeom>
              <a:avLst/>
              <a:gdLst>
                <a:gd name="T0" fmla="*/ 0 w 107"/>
                <a:gd name="T1" fmla="*/ 0 h 75"/>
                <a:gd name="T2" fmla="*/ 0 w 107"/>
                <a:gd name="T3" fmla="*/ 0 h 75"/>
                <a:gd name="T4" fmla="*/ 0 w 107"/>
                <a:gd name="T5" fmla="*/ 0 h 75"/>
                <a:gd name="T6" fmla="*/ 0 w 107"/>
                <a:gd name="T7" fmla="*/ 0 h 75"/>
                <a:gd name="T8" fmla="*/ 0 w 107"/>
                <a:gd name="T9" fmla="*/ 0 h 75"/>
                <a:gd name="T10" fmla="*/ 0 w 107"/>
                <a:gd name="T11" fmla="*/ 0 h 75"/>
                <a:gd name="T12" fmla="*/ 0 w 107"/>
                <a:gd name="T13" fmla="*/ 0 h 75"/>
                <a:gd name="T14" fmla="*/ 0 w 107"/>
                <a:gd name="T15" fmla="*/ 0 h 75"/>
                <a:gd name="T16" fmla="*/ 0 w 107"/>
                <a:gd name="T17" fmla="*/ 0 h 75"/>
                <a:gd name="T18" fmla="*/ 0 w 107"/>
                <a:gd name="T19" fmla="*/ 0 h 75"/>
                <a:gd name="T20" fmla="*/ 0 w 107"/>
                <a:gd name="T21" fmla="*/ 0 h 75"/>
                <a:gd name="T22" fmla="*/ 0 w 107"/>
                <a:gd name="T23" fmla="*/ 0 h 75"/>
                <a:gd name="T24" fmla="*/ 0 w 107"/>
                <a:gd name="T25" fmla="*/ 0 h 75"/>
                <a:gd name="T26" fmla="*/ 0 w 107"/>
                <a:gd name="T27" fmla="*/ 0 h 75"/>
                <a:gd name="T28" fmla="*/ 0 w 107"/>
                <a:gd name="T29" fmla="*/ 0 h 75"/>
                <a:gd name="T30" fmla="*/ 0 w 107"/>
                <a:gd name="T31" fmla="*/ 0 h 75"/>
                <a:gd name="T32" fmla="*/ 0 w 107"/>
                <a:gd name="T33" fmla="*/ 0 h 75"/>
                <a:gd name="T34" fmla="*/ 0 w 107"/>
                <a:gd name="T35" fmla="*/ 0 h 75"/>
                <a:gd name="T36" fmla="*/ 0 w 107"/>
                <a:gd name="T37" fmla="*/ 0 h 75"/>
                <a:gd name="T38" fmla="*/ 0 w 107"/>
                <a:gd name="T39" fmla="*/ 0 h 75"/>
                <a:gd name="T40" fmla="*/ 0 w 107"/>
                <a:gd name="T41" fmla="*/ 0 h 75"/>
                <a:gd name="T42" fmla="*/ 0 w 107"/>
                <a:gd name="T43" fmla="*/ 0 h 75"/>
                <a:gd name="T44" fmla="*/ 0 w 107"/>
                <a:gd name="T45" fmla="*/ 0 h 75"/>
                <a:gd name="T46" fmla="*/ 0 w 107"/>
                <a:gd name="T47" fmla="*/ 0 h 75"/>
                <a:gd name="T48" fmla="*/ 0 w 107"/>
                <a:gd name="T49" fmla="*/ 0 h 75"/>
                <a:gd name="T50" fmla="*/ 0 w 107"/>
                <a:gd name="T51" fmla="*/ 0 h 75"/>
                <a:gd name="T52" fmla="*/ 0 w 107"/>
                <a:gd name="T53" fmla="*/ 0 h 75"/>
                <a:gd name="T54" fmla="*/ 0 w 107"/>
                <a:gd name="T55" fmla="*/ 0 h 75"/>
                <a:gd name="T56" fmla="*/ 0 w 107"/>
                <a:gd name="T57" fmla="*/ 0 h 75"/>
                <a:gd name="T58" fmla="*/ 0 w 107"/>
                <a:gd name="T59" fmla="*/ 0 h 75"/>
                <a:gd name="T60" fmla="*/ 0 w 107"/>
                <a:gd name="T61" fmla="*/ 0 h 75"/>
                <a:gd name="T62" fmla="*/ 0 w 107"/>
                <a:gd name="T63" fmla="*/ 0 h 75"/>
                <a:gd name="T64" fmla="*/ 0 w 107"/>
                <a:gd name="T65" fmla="*/ 0 h 75"/>
                <a:gd name="T66" fmla="*/ 0 w 107"/>
                <a:gd name="T67" fmla="*/ 0 h 75"/>
                <a:gd name="T68" fmla="*/ 0 w 107"/>
                <a:gd name="T69" fmla="*/ 0 h 75"/>
                <a:gd name="T70" fmla="*/ 0 w 107"/>
                <a:gd name="T71" fmla="*/ 0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 h="75">
                  <a:moveTo>
                    <a:pt x="81" y="0"/>
                  </a:moveTo>
                  <a:lnTo>
                    <a:pt x="87" y="0"/>
                  </a:lnTo>
                  <a:lnTo>
                    <a:pt x="93" y="0"/>
                  </a:lnTo>
                  <a:lnTo>
                    <a:pt x="99" y="0"/>
                  </a:lnTo>
                  <a:lnTo>
                    <a:pt x="107" y="0"/>
                  </a:lnTo>
                  <a:lnTo>
                    <a:pt x="107" y="1"/>
                  </a:lnTo>
                  <a:lnTo>
                    <a:pt x="107" y="3"/>
                  </a:lnTo>
                  <a:lnTo>
                    <a:pt x="100" y="12"/>
                  </a:lnTo>
                  <a:lnTo>
                    <a:pt x="96" y="20"/>
                  </a:lnTo>
                  <a:lnTo>
                    <a:pt x="89" y="25"/>
                  </a:lnTo>
                  <a:lnTo>
                    <a:pt x="83" y="33"/>
                  </a:lnTo>
                  <a:lnTo>
                    <a:pt x="74" y="38"/>
                  </a:lnTo>
                  <a:lnTo>
                    <a:pt x="67" y="44"/>
                  </a:lnTo>
                  <a:lnTo>
                    <a:pt x="59" y="47"/>
                  </a:lnTo>
                  <a:lnTo>
                    <a:pt x="51" y="52"/>
                  </a:lnTo>
                  <a:lnTo>
                    <a:pt x="44" y="54"/>
                  </a:lnTo>
                  <a:lnTo>
                    <a:pt x="38" y="56"/>
                  </a:lnTo>
                  <a:lnTo>
                    <a:pt x="30" y="59"/>
                  </a:lnTo>
                  <a:lnTo>
                    <a:pt x="25" y="62"/>
                  </a:lnTo>
                  <a:lnTo>
                    <a:pt x="18" y="64"/>
                  </a:lnTo>
                  <a:lnTo>
                    <a:pt x="12" y="68"/>
                  </a:lnTo>
                  <a:lnTo>
                    <a:pt x="6" y="70"/>
                  </a:lnTo>
                  <a:lnTo>
                    <a:pt x="0" y="75"/>
                  </a:lnTo>
                  <a:lnTo>
                    <a:pt x="3" y="66"/>
                  </a:lnTo>
                  <a:lnTo>
                    <a:pt x="6" y="56"/>
                  </a:lnTo>
                  <a:lnTo>
                    <a:pt x="10" y="48"/>
                  </a:lnTo>
                  <a:lnTo>
                    <a:pt x="15" y="43"/>
                  </a:lnTo>
                  <a:lnTo>
                    <a:pt x="20" y="35"/>
                  </a:lnTo>
                  <a:lnTo>
                    <a:pt x="27" y="29"/>
                  </a:lnTo>
                  <a:lnTo>
                    <a:pt x="33" y="23"/>
                  </a:lnTo>
                  <a:lnTo>
                    <a:pt x="39" y="17"/>
                  </a:lnTo>
                  <a:lnTo>
                    <a:pt x="49" y="12"/>
                  </a:lnTo>
                  <a:lnTo>
                    <a:pt x="59" y="6"/>
                  </a:lnTo>
                  <a:lnTo>
                    <a:pt x="69" y="3"/>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6" name="Freeform 36"/>
            <p:cNvSpPr>
              <a:spLocks/>
            </p:cNvSpPr>
            <p:nvPr/>
          </p:nvSpPr>
          <p:spPr bwMode="auto">
            <a:xfrm>
              <a:off x="4677" y="3406"/>
              <a:ext cx="22" cy="11"/>
            </a:xfrm>
            <a:custGeom>
              <a:avLst/>
              <a:gdLst>
                <a:gd name="T0" fmla="*/ 0 w 89"/>
                <a:gd name="T1" fmla="*/ 0 h 40"/>
                <a:gd name="T2" fmla="*/ 0 w 89"/>
                <a:gd name="T3" fmla="*/ 0 h 40"/>
                <a:gd name="T4" fmla="*/ 0 w 89"/>
                <a:gd name="T5" fmla="*/ 0 h 40"/>
                <a:gd name="T6" fmla="*/ 0 w 89"/>
                <a:gd name="T7" fmla="*/ 0 h 40"/>
                <a:gd name="T8" fmla="*/ 0 w 89"/>
                <a:gd name="T9" fmla="*/ 0 h 40"/>
                <a:gd name="T10" fmla="*/ 0 w 89"/>
                <a:gd name="T11" fmla="*/ 0 h 40"/>
                <a:gd name="T12" fmla="*/ 0 w 89"/>
                <a:gd name="T13" fmla="*/ 0 h 40"/>
                <a:gd name="T14" fmla="*/ 0 w 89"/>
                <a:gd name="T15" fmla="*/ 0 h 40"/>
                <a:gd name="T16" fmla="*/ 0 w 89"/>
                <a:gd name="T17" fmla="*/ 0 h 40"/>
                <a:gd name="T18" fmla="*/ 0 w 89"/>
                <a:gd name="T19" fmla="*/ 0 h 40"/>
                <a:gd name="T20" fmla="*/ 0 w 89"/>
                <a:gd name="T21" fmla="*/ 0 h 40"/>
                <a:gd name="T22" fmla="*/ 0 w 89"/>
                <a:gd name="T23" fmla="*/ 0 h 40"/>
                <a:gd name="T24" fmla="*/ 0 w 89"/>
                <a:gd name="T25" fmla="*/ 0 h 40"/>
                <a:gd name="T26" fmla="*/ 0 w 89"/>
                <a:gd name="T27" fmla="*/ 0 h 40"/>
                <a:gd name="T28" fmla="*/ 0 w 89"/>
                <a:gd name="T29" fmla="*/ 0 h 40"/>
                <a:gd name="T30" fmla="*/ 0 w 89"/>
                <a:gd name="T31" fmla="*/ 0 h 40"/>
                <a:gd name="T32" fmla="*/ 0 w 89"/>
                <a:gd name="T33" fmla="*/ 0 h 40"/>
                <a:gd name="T34" fmla="*/ 0 w 89"/>
                <a:gd name="T35" fmla="*/ 0 h 40"/>
                <a:gd name="T36" fmla="*/ 0 w 89"/>
                <a:gd name="T37" fmla="*/ 0 h 40"/>
                <a:gd name="T38" fmla="*/ 0 w 89"/>
                <a:gd name="T39" fmla="*/ 0 h 40"/>
                <a:gd name="T40" fmla="*/ 0 w 89"/>
                <a:gd name="T41" fmla="*/ 0 h 40"/>
                <a:gd name="T42" fmla="*/ 0 w 89"/>
                <a:gd name="T43" fmla="*/ 0 h 40"/>
                <a:gd name="T44" fmla="*/ 0 w 89"/>
                <a:gd name="T45" fmla="*/ 0 h 40"/>
                <a:gd name="T46" fmla="*/ 0 w 89"/>
                <a:gd name="T47" fmla="*/ 0 h 40"/>
                <a:gd name="T48" fmla="*/ 0 w 89"/>
                <a:gd name="T49" fmla="*/ 0 h 40"/>
                <a:gd name="T50" fmla="*/ 0 w 89"/>
                <a:gd name="T51" fmla="*/ 0 h 40"/>
                <a:gd name="T52" fmla="*/ 0 w 89"/>
                <a:gd name="T53" fmla="*/ 0 h 40"/>
                <a:gd name="T54" fmla="*/ 0 w 89"/>
                <a:gd name="T55" fmla="*/ 0 h 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9" h="40">
                  <a:moveTo>
                    <a:pt x="33" y="1"/>
                  </a:moveTo>
                  <a:lnTo>
                    <a:pt x="41" y="0"/>
                  </a:lnTo>
                  <a:lnTo>
                    <a:pt x="50" y="0"/>
                  </a:lnTo>
                  <a:lnTo>
                    <a:pt x="59" y="0"/>
                  </a:lnTo>
                  <a:lnTo>
                    <a:pt x="68" y="2"/>
                  </a:lnTo>
                  <a:lnTo>
                    <a:pt x="76" y="5"/>
                  </a:lnTo>
                  <a:lnTo>
                    <a:pt x="83" y="8"/>
                  </a:lnTo>
                  <a:lnTo>
                    <a:pt x="88" y="14"/>
                  </a:lnTo>
                  <a:lnTo>
                    <a:pt x="89" y="22"/>
                  </a:lnTo>
                  <a:lnTo>
                    <a:pt x="81" y="21"/>
                  </a:lnTo>
                  <a:lnTo>
                    <a:pt x="74" y="22"/>
                  </a:lnTo>
                  <a:lnTo>
                    <a:pt x="65" y="24"/>
                  </a:lnTo>
                  <a:lnTo>
                    <a:pt x="54" y="27"/>
                  </a:lnTo>
                  <a:lnTo>
                    <a:pt x="44" y="29"/>
                  </a:lnTo>
                  <a:lnTo>
                    <a:pt x="34" y="32"/>
                  </a:lnTo>
                  <a:lnTo>
                    <a:pt x="25" y="36"/>
                  </a:lnTo>
                  <a:lnTo>
                    <a:pt x="18" y="39"/>
                  </a:lnTo>
                  <a:lnTo>
                    <a:pt x="10" y="40"/>
                  </a:lnTo>
                  <a:lnTo>
                    <a:pt x="5" y="40"/>
                  </a:lnTo>
                  <a:lnTo>
                    <a:pt x="0" y="40"/>
                  </a:lnTo>
                  <a:lnTo>
                    <a:pt x="0" y="38"/>
                  </a:lnTo>
                  <a:lnTo>
                    <a:pt x="2" y="32"/>
                  </a:lnTo>
                  <a:lnTo>
                    <a:pt x="7" y="27"/>
                  </a:lnTo>
                  <a:lnTo>
                    <a:pt x="15" y="17"/>
                  </a:lnTo>
                  <a:lnTo>
                    <a:pt x="28" y="7"/>
                  </a:lnTo>
                  <a:lnTo>
                    <a:pt x="28" y="2"/>
                  </a:lnTo>
                  <a:lnTo>
                    <a:pt x="3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7" name="Freeform 37"/>
            <p:cNvSpPr>
              <a:spLocks/>
            </p:cNvSpPr>
            <p:nvPr/>
          </p:nvSpPr>
          <p:spPr bwMode="auto">
            <a:xfrm>
              <a:off x="4404" y="3412"/>
              <a:ext cx="20" cy="20"/>
            </a:xfrm>
            <a:custGeom>
              <a:avLst/>
              <a:gdLst>
                <a:gd name="T0" fmla="*/ 0 w 80"/>
                <a:gd name="T1" fmla="*/ 0 h 80"/>
                <a:gd name="T2" fmla="*/ 0 w 80"/>
                <a:gd name="T3" fmla="*/ 0 h 80"/>
                <a:gd name="T4" fmla="*/ 0 w 80"/>
                <a:gd name="T5" fmla="*/ 0 h 80"/>
                <a:gd name="T6" fmla="*/ 0 w 80"/>
                <a:gd name="T7" fmla="*/ 0 h 80"/>
                <a:gd name="T8" fmla="*/ 0 w 80"/>
                <a:gd name="T9" fmla="*/ 0 h 80"/>
                <a:gd name="T10" fmla="*/ 0 w 80"/>
                <a:gd name="T11" fmla="*/ 0 h 80"/>
                <a:gd name="T12" fmla="*/ 0 w 80"/>
                <a:gd name="T13" fmla="*/ 0 h 80"/>
                <a:gd name="T14" fmla="*/ 0 w 80"/>
                <a:gd name="T15" fmla="*/ 0 h 80"/>
                <a:gd name="T16" fmla="*/ 0 w 80"/>
                <a:gd name="T17" fmla="*/ 0 h 80"/>
                <a:gd name="T18" fmla="*/ 0 w 80"/>
                <a:gd name="T19" fmla="*/ 0 h 80"/>
                <a:gd name="T20" fmla="*/ 0 w 80"/>
                <a:gd name="T21" fmla="*/ 0 h 80"/>
                <a:gd name="T22" fmla="*/ 0 w 80"/>
                <a:gd name="T23" fmla="*/ 0 h 80"/>
                <a:gd name="T24" fmla="*/ 0 w 80"/>
                <a:gd name="T25" fmla="*/ 0 h 80"/>
                <a:gd name="T26" fmla="*/ 0 w 80"/>
                <a:gd name="T27" fmla="*/ 0 h 80"/>
                <a:gd name="T28" fmla="*/ 0 w 80"/>
                <a:gd name="T29" fmla="*/ 0 h 80"/>
                <a:gd name="T30" fmla="*/ 0 w 80"/>
                <a:gd name="T31" fmla="*/ 0 h 80"/>
                <a:gd name="T32" fmla="*/ 0 w 80"/>
                <a:gd name="T33" fmla="*/ 0 h 80"/>
                <a:gd name="T34" fmla="*/ 0 w 80"/>
                <a:gd name="T35" fmla="*/ 0 h 80"/>
                <a:gd name="T36" fmla="*/ 0 w 80"/>
                <a:gd name="T37" fmla="*/ 0 h 80"/>
                <a:gd name="T38" fmla="*/ 0 w 80"/>
                <a:gd name="T39" fmla="*/ 0 h 80"/>
                <a:gd name="T40" fmla="*/ 0 w 80"/>
                <a:gd name="T41" fmla="*/ 0 h 80"/>
                <a:gd name="T42" fmla="*/ 0 w 80"/>
                <a:gd name="T43" fmla="*/ 0 h 80"/>
                <a:gd name="T44" fmla="*/ 0 w 80"/>
                <a:gd name="T45" fmla="*/ 0 h 80"/>
                <a:gd name="T46" fmla="*/ 0 w 80"/>
                <a:gd name="T47" fmla="*/ 0 h 80"/>
                <a:gd name="T48" fmla="*/ 0 w 80"/>
                <a:gd name="T49" fmla="*/ 0 h 80"/>
                <a:gd name="T50" fmla="*/ 0 w 80"/>
                <a:gd name="T51" fmla="*/ 0 h 80"/>
                <a:gd name="T52" fmla="*/ 0 w 80"/>
                <a:gd name="T53" fmla="*/ 0 h 80"/>
                <a:gd name="T54" fmla="*/ 0 w 80"/>
                <a:gd name="T55" fmla="*/ 0 h 80"/>
                <a:gd name="T56" fmla="*/ 0 w 80"/>
                <a:gd name="T57" fmla="*/ 0 h 80"/>
                <a:gd name="T58" fmla="*/ 0 w 80"/>
                <a:gd name="T59" fmla="*/ 0 h 80"/>
                <a:gd name="T60" fmla="*/ 0 w 80"/>
                <a:gd name="T61" fmla="*/ 0 h 80"/>
                <a:gd name="T62" fmla="*/ 0 w 80"/>
                <a:gd name="T63" fmla="*/ 0 h 80"/>
                <a:gd name="T64" fmla="*/ 0 w 80"/>
                <a:gd name="T65" fmla="*/ 0 h 80"/>
                <a:gd name="T66" fmla="*/ 0 w 80"/>
                <a:gd name="T67" fmla="*/ 0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0" h="80">
                  <a:moveTo>
                    <a:pt x="70" y="0"/>
                  </a:moveTo>
                  <a:lnTo>
                    <a:pt x="74" y="2"/>
                  </a:lnTo>
                  <a:lnTo>
                    <a:pt x="77" y="5"/>
                  </a:lnTo>
                  <a:lnTo>
                    <a:pt x="78" y="10"/>
                  </a:lnTo>
                  <a:lnTo>
                    <a:pt x="80" y="17"/>
                  </a:lnTo>
                  <a:lnTo>
                    <a:pt x="77" y="23"/>
                  </a:lnTo>
                  <a:lnTo>
                    <a:pt x="74" y="30"/>
                  </a:lnTo>
                  <a:lnTo>
                    <a:pt x="70" y="36"/>
                  </a:lnTo>
                  <a:lnTo>
                    <a:pt x="66" y="45"/>
                  </a:lnTo>
                  <a:lnTo>
                    <a:pt x="58" y="53"/>
                  </a:lnTo>
                  <a:lnTo>
                    <a:pt x="51" y="61"/>
                  </a:lnTo>
                  <a:lnTo>
                    <a:pt x="41" y="66"/>
                  </a:lnTo>
                  <a:lnTo>
                    <a:pt x="32" y="73"/>
                  </a:lnTo>
                  <a:lnTo>
                    <a:pt x="23" y="77"/>
                  </a:lnTo>
                  <a:lnTo>
                    <a:pt x="15" y="80"/>
                  </a:lnTo>
                  <a:lnTo>
                    <a:pt x="6" y="80"/>
                  </a:lnTo>
                  <a:lnTo>
                    <a:pt x="0" y="80"/>
                  </a:lnTo>
                  <a:lnTo>
                    <a:pt x="1" y="73"/>
                  </a:lnTo>
                  <a:lnTo>
                    <a:pt x="4" y="66"/>
                  </a:lnTo>
                  <a:lnTo>
                    <a:pt x="5" y="61"/>
                  </a:lnTo>
                  <a:lnTo>
                    <a:pt x="7" y="54"/>
                  </a:lnTo>
                  <a:lnTo>
                    <a:pt x="11" y="48"/>
                  </a:lnTo>
                  <a:lnTo>
                    <a:pt x="14" y="41"/>
                  </a:lnTo>
                  <a:lnTo>
                    <a:pt x="16" y="35"/>
                  </a:lnTo>
                  <a:lnTo>
                    <a:pt x="21" y="30"/>
                  </a:lnTo>
                  <a:lnTo>
                    <a:pt x="26" y="23"/>
                  </a:lnTo>
                  <a:lnTo>
                    <a:pt x="30" y="18"/>
                  </a:lnTo>
                  <a:lnTo>
                    <a:pt x="36" y="11"/>
                  </a:lnTo>
                  <a:lnTo>
                    <a:pt x="42" y="8"/>
                  </a:lnTo>
                  <a:lnTo>
                    <a:pt x="47" y="5"/>
                  </a:lnTo>
                  <a:lnTo>
                    <a:pt x="54" y="2"/>
                  </a:lnTo>
                  <a:lnTo>
                    <a:pt x="61"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8" name="Freeform 38"/>
            <p:cNvSpPr>
              <a:spLocks/>
            </p:cNvSpPr>
            <p:nvPr/>
          </p:nvSpPr>
          <p:spPr bwMode="auto">
            <a:xfrm>
              <a:off x="4550" y="3418"/>
              <a:ext cx="105" cy="116"/>
            </a:xfrm>
            <a:custGeom>
              <a:avLst/>
              <a:gdLst>
                <a:gd name="T0" fmla="*/ 1 w 418"/>
                <a:gd name="T1" fmla="*/ 0 h 463"/>
                <a:gd name="T2" fmla="*/ 1 w 418"/>
                <a:gd name="T3" fmla="*/ 0 h 463"/>
                <a:gd name="T4" fmla="*/ 1 w 418"/>
                <a:gd name="T5" fmla="*/ 0 h 463"/>
                <a:gd name="T6" fmla="*/ 0 w 418"/>
                <a:gd name="T7" fmla="*/ 0 h 463"/>
                <a:gd name="T8" fmla="*/ 0 w 418"/>
                <a:gd name="T9" fmla="*/ 0 h 463"/>
                <a:gd name="T10" fmla="*/ 0 w 418"/>
                <a:gd name="T11" fmla="*/ 0 h 463"/>
                <a:gd name="T12" fmla="*/ 0 w 418"/>
                <a:gd name="T13" fmla="*/ 0 h 463"/>
                <a:gd name="T14" fmla="*/ 1 w 418"/>
                <a:gd name="T15" fmla="*/ 0 h 463"/>
                <a:gd name="T16" fmla="*/ 1 w 418"/>
                <a:gd name="T17" fmla="*/ 0 h 463"/>
                <a:gd name="T18" fmla="*/ 1 w 418"/>
                <a:gd name="T19" fmla="*/ 0 h 463"/>
                <a:gd name="T20" fmla="*/ 1 w 418"/>
                <a:gd name="T21" fmla="*/ 0 h 463"/>
                <a:gd name="T22" fmla="*/ 0 w 418"/>
                <a:gd name="T23" fmla="*/ 0 h 463"/>
                <a:gd name="T24" fmla="*/ 0 w 418"/>
                <a:gd name="T25" fmla="*/ 0 h 463"/>
                <a:gd name="T26" fmla="*/ 0 w 418"/>
                <a:gd name="T27" fmla="*/ 0 h 463"/>
                <a:gd name="T28" fmla="*/ 1 w 418"/>
                <a:gd name="T29" fmla="*/ 0 h 463"/>
                <a:gd name="T30" fmla="*/ 1 w 418"/>
                <a:gd name="T31" fmla="*/ 0 h 463"/>
                <a:gd name="T32" fmla="*/ 1 w 418"/>
                <a:gd name="T33" fmla="*/ 0 h 463"/>
                <a:gd name="T34" fmla="*/ 0 w 418"/>
                <a:gd name="T35" fmla="*/ 0 h 463"/>
                <a:gd name="T36" fmla="*/ 0 w 418"/>
                <a:gd name="T37" fmla="*/ 0 h 463"/>
                <a:gd name="T38" fmla="*/ 0 w 418"/>
                <a:gd name="T39" fmla="*/ 0 h 463"/>
                <a:gd name="T40" fmla="*/ 0 w 418"/>
                <a:gd name="T41" fmla="*/ 0 h 463"/>
                <a:gd name="T42" fmla="*/ 0 w 418"/>
                <a:gd name="T43" fmla="*/ 0 h 463"/>
                <a:gd name="T44" fmla="*/ 0 w 418"/>
                <a:gd name="T45" fmla="*/ 0 h 463"/>
                <a:gd name="T46" fmla="*/ 0 w 418"/>
                <a:gd name="T47" fmla="*/ 0 h 463"/>
                <a:gd name="T48" fmla="*/ 1 w 418"/>
                <a:gd name="T49" fmla="*/ 0 h 463"/>
                <a:gd name="T50" fmla="*/ 0 w 418"/>
                <a:gd name="T51" fmla="*/ 0 h 463"/>
                <a:gd name="T52" fmla="*/ 0 w 418"/>
                <a:gd name="T53" fmla="*/ 0 h 463"/>
                <a:gd name="T54" fmla="*/ 0 w 418"/>
                <a:gd name="T55" fmla="*/ 0 h 463"/>
                <a:gd name="T56" fmla="*/ 0 w 418"/>
                <a:gd name="T57" fmla="*/ 1 h 463"/>
                <a:gd name="T58" fmla="*/ 0 w 418"/>
                <a:gd name="T59" fmla="*/ 1 h 463"/>
                <a:gd name="T60" fmla="*/ 0 w 418"/>
                <a:gd name="T61" fmla="*/ 1 h 463"/>
                <a:gd name="T62" fmla="*/ 0 w 418"/>
                <a:gd name="T63" fmla="*/ 1 h 463"/>
                <a:gd name="T64" fmla="*/ 0 w 418"/>
                <a:gd name="T65" fmla="*/ 0 h 463"/>
                <a:gd name="T66" fmla="*/ 1 w 418"/>
                <a:gd name="T67" fmla="*/ 0 h 463"/>
                <a:gd name="T68" fmla="*/ 0 w 418"/>
                <a:gd name="T69" fmla="*/ 1 h 463"/>
                <a:gd name="T70" fmla="*/ 0 w 418"/>
                <a:gd name="T71" fmla="*/ 1 h 463"/>
                <a:gd name="T72" fmla="*/ 0 w 418"/>
                <a:gd name="T73" fmla="*/ 1 h 463"/>
                <a:gd name="T74" fmla="*/ 0 w 418"/>
                <a:gd name="T75" fmla="*/ 1 h 463"/>
                <a:gd name="T76" fmla="*/ 0 w 418"/>
                <a:gd name="T77" fmla="*/ 1 h 463"/>
                <a:gd name="T78" fmla="*/ 0 w 418"/>
                <a:gd name="T79" fmla="*/ 1 h 463"/>
                <a:gd name="T80" fmla="*/ 0 w 418"/>
                <a:gd name="T81" fmla="*/ 1 h 463"/>
                <a:gd name="T82" fmla="*/ 0 w 418"/>
                <a:gd name="T83" fmla="*/ 1 h 463"/>
                <a:gd name="T84" fmla="*/ 0 w 418"/>
                <a:gd name="T85" fmla="*/ 1 h 463"/>
                <a:gd name="T86" fmla="*/ 0 w 418"/>
                <a:gd name="T87" fmla="*/ 1 h 463"/>
                <a:gd name="T88" fmla="*/ 0 w 418"/>
                <a:gd name="T89" fmla="*/ 1 h 463"/>
                <a:gd name="T90" fmla="*/ 0 w 418"/>
                <a:gd name="T91" fmla="*/ 1 h 463"/>
                <a:gd name="T92" fmla="*/ 0 w 418"/>
                <a:gd name="T93" fmla="*/ 1 h 463"/>
                <a:gd name="T94" fmla="*/ 0 w 418"/>
                <a:gd name="T95" fmla="*/ 0 h 463"/>
                <a:gd name="T96" fmla="*/ 0 w 418"/>
                <a:gd name="T97" fmla="*/ 0 h 463"/>
                <a:gd name="T98" fmla="*/ 0 w 418"/>
                <a:gd name="T99" fmla="*/ 0 h 463"/>
                <a:gd name="T100" fmla="*/ 0 w 418"/>
                <a:gd name="T101" fmla="*/ 0 h 463"/>
                <a:gd name="T102" fmla="*/ 0 w 418"/>
                <a:gd name="T103" fmla="*/ 0 h 463"/>
                <a:gd name="T104" fmla="*/ 0 w 418"/>
                <a:gd name="T105" fmla="*/ 0 h 463"/>
                <a:gd name="T106" fmla="*/ 0 w 418"/>
                <a:gd name="T107" fmla="*/ 0 h 4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8" h="463">
                  <a:moveTo>
                    <a:pt x="369" y="0"/>
                  </a:moveTo>
                  <a:lnTo>
                    <a:pt x="382" y="1"/>
                  </a:lnTo>
                  <a:lnTo>
                    <a:pt x="394" y="4"/>
                  </a:lnTo>
                  <a:lnTo>
                    <a:pt x="403" y="9"/>
                  </a:lnTo>
                  <a:lnTo>
                    <a:pt x="411" y="16"/>
                  </a:lnTo>
                  <a:lnTo>
                    <a:pt x="415" y="23"/>
                  </a:lnTo>
                  <a:lnTo>
                    <a:pt x="418" y="32"/>
                  </a:lnTo>
                  <a:lnTo>
                    <a:pt x="418" y="40"/>
                  </a:lnTo>
                  <a:lnTo>
                    <a:pt x="418" y="50"/>
                  </a:lnTo>
                  <a:lnTo>
                    <a:pt x="415" y="58"/>
                  </a:lnTo>
                  <a:lnTo>
                    <a:pt x="409" y="66"/>
                  </a:lnTo>
                  <a:lnTo>
                    <a:pt x="402" y="73"/>
                  </a:lnTo>
                  <a:lnTo>
                    <a:pt x="394" y="81"/>
                  </a:lnTo>
                  <a:lnTo>
                    <a:pt x="384" y="85"/>
                  </a:lnTo>
                  <a:lnTo>
                    <a:pt x="372" y="88"/>
                  </a:lnTo>
                  <a:lnTo>
                    <a:pt x="359" y="91"/>
                  </a:lnTo>
                  <a:lnTo>
                    <a:pt x="348" y="91"/>
                  </a:lnTo>
                  <a:lnTo>
                    <a:pt x="342" y="91"/>
                  </a:lnTo>
                  <a:lnTo>
                    <a:pt x="335" y="92"/>
                  </a:lnTo>
                  <a:lnTo>
                    <a:pt x="330" y="93"/>
                  </a:lnTo>
                  <a:lnTo>
                    <a:pt x="324" y="94"/>
                  </a:lnTo>
                  <a:lnTo>
                    <a:pt x="317" y="94"/>
                  </a:lnTo>
                  <a:lnTo>
                    <a:pt x="312" y="96"/>
                  </a:lnTo>
                  <a:lnTo>
                    <a:pt x="306" y="97"/>
                  </a:lnTo>
                  <a:lnTo>
                    <a:pt x="301" y="99"/>
                  </a:lnTo>
                  <a:lnTo>
                    <a:pt x="289" y="102"/>
                  </a:lnTo>
                  <a:lnTo>
                    <a:pt x="278" y="109"/>
                  </a:lnTo>
                  <a:lnTo>
                    <a:pt x="268" y="116"/>
                  </a:lnTo>
                  <a:lnTo>
                    <a:pt x="258" y="126"/>
                  </a:lnTo>
                  <a:lnTo>
                    <a:pt x="268" y="125"/>
                  </a:lnTo>
                  <a:lnTo>
                    <a:pt x="276" y="125"/>
                  </a:lnTo>
                  <a:lnTo>
                    <a:pt x="285" y="124"/>
                  </a:lnTo>
                  <a:lnTo>
                    <a:pt x="294" y="124"/>
                  </a:lnTo>
                  <a:lnTo>
                    <a:pt x="303" y="122"/>
                  </a:lnTo>
                  <a:lnTo>
                    <a:pt x="312" y="122"/>
                  </a:lnTo>
                  <a:lnTo>
                    <a:pt x="323" y="119"/>
                  </a:lnTo>
                  <a:lnTo>
                    <a:pt x="332" y="119"/>
                  </a:lnTo>
                  <a:lnTo>
                    <a:pt x="340" y="118"/>
                  </a:lnTo>
                  <a:lnTo>
                    <a:pt x="348" y="117"/>
                  </a:lnTo>
                  <a:lnTo>
                    <a:pt x="357" y="116"/>
                  </a:lnTo>
                  <a:lnTo>
                    <a:pt x="366" y="116"/>
                  </a:lnTo>
                  <a:lnTo>
                    <a:pt x="374" y="115"/>
                  </a:lnTo>
                  <a:lnTo>
                    <a:pt x="382" y="115"/>
                  </a:lnTo>
                  <a:lnTo>
                    <a:pt x="390" y="115"/>
                  </a:lnTo>
                  <a:lnTo>
                    <a:pt x="399" y="116"/>
                  </a:lnTo>
                  <a:lnTo>
                    <a:pt x="399" y="119"/>
                  </a:lnTo>
                  <a:lnTo>
                    <a:pt x="399" y="124"/>
                  </a:lnTo>
                  <a:lnTo>
                    <a:pt x="399" y="128"/>
                  </a:lnTo>
                  <a:lnTo>
                    <a:pt x="399" y="133"/>
                  </a:lnTo>
                  <a:lnTo>
                    <a:pt x="392" y="134"/>
                  </a:lnTo>
                  <a:lnTo>
                    <a:pt x="384" y="136"/>
                  </a:lnTo>
                  <a:lnTo>
                    <a:pt x="378" y="139"/>
                  </a:lnTo>
                  <a:lnTo>
                    <a:pt x="371" y="142"/>
                  </a:lnTo>
                  <a:lnTo>
                    <a:pt x="364" y="142"/>
                  </a:lnTo>
                  <a:lnTo>
                    <a:pt x="357" y="144"/>
                  </a:lnTo>
                  <a:lnTo>
                    <a:pt x="350" y="147"/>
                  </a:lnTo>
                  <a:lnTo>
                    <a:pt x="345" y="150"/>
                  </a:lnTo>
                  <a:lnTo>
                    <a:pt x="337" y="151"/>
                  </a:lnTo>
                  <a:lnTo>
                    <a:pt x="330" y="154"/>
                  </a:lnTo>
                  <a:lnTo>
                    <a:pt x="323" y="155"/>
                  </a:lnTo>
                  <a:lnTo>
                    <a:pt x="316" y="157"/>
                  </a:lnTo>
                  <a:lnTo>
                    <a:pt x="309" y="158"/>
                  </a:lnTo>
                  <a:lnTo>
                    <a:pt x="302" y="159"/>
                  </a:lnTo>
                  <a:lnTo>
                    <a:pt x="295" y="161"/>
                  </a:lnTo>
                  <a:lnTo>
                    <a:pt x="289" y="163"/>
                  </a:lnTo>
                  <a:lnTo>
                    <a:pt x="288" y="169"/>
                  </a:lnTo>
                  <a:lnTo>
                    <a:pt x="289" y="175"/>
                  </a:lnTo>
                  <a:lnTo>
                    <a:pt x="293" y="178"/>
                  </a:lnTo>
                  <a:lnTo>
                    <a:pt x="299" y="182"/>
                  </a:lnTo>
                  <a:lnTo>
                    <a:pt x="303" y="182"/>
                  </a:lnTo>
                  <a:lnTo>
                    <a:pt x="311" y="183"/>
                  </a:lnTo>
                  <a:lnTo>
                    <a:pt x="317" y="182"/>
                  </a:lnTo>
                  <a:lnTo>
                    <a:pt x="326" y="182"/>
                  </a:lnTo>
                  <a:lnTo>
                    <a:pt x="334" y="180"/>
                  </a:lnTo>
                  <a:lnTo>
                    <a:pt x="343" y="178"/>
                  </a:lnTo>
                  <a:lnTo>
                    <a:pt x="351" y="177"/>
                  </a:lnTo>
                  <a:lnTo>
                    <a:pt x="359" y="175"/>
                  </a:lnTo>
                  <a:lnTo>
                    <a:pt x="368" y="174"/>
                  </a:lnTo>
                  <a:lnTo>
                    <a:pt x="376" y="173"/>
                  </a:lnTo>
                  <a:lnTo>
                    <a:pt x="382" y="173"/>
                  </a:lnTo>
                  <a:lnTo>
                    <a:pt x="390" y="175"/>
                  </a:lnTo>
                  <a:lnTo>
                    <a:pt x="387" y="186"/>
                  </a:lnTo>
                  <a:lnTo>
                    <a:pt x="382" y="195"/>
                  </a:lnTo>
                  <a:lnTo>
                    <a:pt x="377" y="201"/>
                  </a:lnTo>
                  <a:lnTo>
                    <a:pt x="370" y="206"/>
                  </a:lnTo>
                  <a:lnTo>
                    <a:pt x="361" y="209"/>
                  </a:lnTo>
                  <a:lnTo>
                    <a:pt x="351" y="211"/>
                  </a:lnTo>
                  <a:lnTo>
                    <a:pt x="341" y="212"/>
                  </a:lnTo>
                  <a:lnTo>
                    <a:pt x="332" y="214"/>
                  </a:lnTo>
                  <a:lnTo>
                    <a:pt x="320" y="214"/>
                  </a:lnTo>
                  <a:lnTo>
                    <a:pt x="310" y="217"/>
                  </a:lnTo>
                  <a:lnTo>
                    <a:pt x="300" y="218"/>
                  </a:lnTo>
                  <a:lnTo>
                    <a:pt x="291" y="222"/>
                  </a:lnTo>
                  <a:lnTo>
                    <a:pt x="281" y="225"/>
                  </a:lnTo>
                  <a:lnTo>
                    <a:pt x="276" y="232"/>
                  </a:lnTo>
                  <a:lnTo>
                    <a:pt x="269" y="240"/>
                  </a:lnTo>
                  <a:lnTo>
                    <a:pt x="268" y="251"/>
                  </a:lnTo>
                  <a:lnTo>
                    <a:pt x="261" y="253"/>
                  </a:lnTo>
                  <a:lnTo>
                    <a:pt x="255" y="256"/>
                  </a:lnTo>
                  <a:lnTo>
                    <a:pt x="248" y="257"/>
                  </a:lnTo>
                  <a:lnTo>
                    <a:pt x="243" y="257"/>
                  </a:lnTo>
                  <a:lnTo>
                    <a:pt x="237" y="257"/>
                  </a:lnTo>
                  <a:lnTo>
                    <a:pt x="231" y="258"/>
                  </a:lnTo>
                  <a:lnTo>
                    <a:pt x="225" y="260"/>
                  </a:lnTo>
                  <a:lnTo>
                    <a:pt x="222" y="264"/>
                  </a:lnTo>
                  <a:lnTo>
                    <a:pt x="226" y="271"/>
                  </a:lnTo>
                  <a:lnTo>
                    <a:pt x="233" y="278"/>
                  </a:lnTo>
                  <a:lnTo>
                    <a:pt x="242" y="280"/>
                  </a:lnTo>
                  <a:lnTo>
                    <a:pt x="250" y="283"/>
                  </a:lnTo>
                  <a:lnTo>
                    <a:pt x="257" y="282"/>
                  </a:lnTo>
                  <a:lnTo>
                    <a:pt x="266" y="281"/>
                  </a:lnTo>
                  <a:lnTo>
                    <a:pt x="274" y="280"/>
                  </a:lnTo>
                  <a:lnTo>
                    <a:pt x="284" y="278"/>
                  </a:lnTo>
                  <a:lnTo>
                    <a:pt x="292" y="274"/>
                  </a:lnTo>
                  <a:lnTo>
                    <a:pt x="301" y="272"/>
                  </a:lnTo>
                  <a:lnTo>
                    <a:pt x="309" y="268"/>
                  </a:lnTo>
                  <a:lnTo>
                    <a:pt x="318" y="268"/>
                  </a:lnTo>
                  <a:lnTo>
                    <a:pt x="325" y="266"/>
                  </a:lnTo>
                  <a:lnTo>
                    <a:pt x="333" y="266"/>
                  </a:lnTo>
                  <a:lnTo>
                    <a:pt x="340" y="265"/>
                  </a:lnTo>
                  <a:lnTo>
                    <a:pt x="347" y="267"/>
                  </a:lnTo>
                  <a:lnTo>
                    <a:pt x="353" y="268"/>
                  </a:lnTo>
                  <a:lnTo>
                    <a:pt x="358" y="273"/>
                  </a:lnTo>
                  <a:lnTo>
                    <a:pt x="363" y="279"/>
                  </a:lnTo>
                  <a:lnTo>
                    <a:pt x="368" y="288"/>
                  </a:lnTo>
                  <a:lnTo>
                    <a:pt x="348" y="291"/>
                  </a:lnTo>
                  <a:lnTo>
                    <a:pt x="331" y="294"/>
                  </a:lnTo>
                  <a:lnTo>
                    <a:pt x="312" y="298"/>
                  </a:lnTo>
                  <a:lnTo>
                    <a:pt x="295" y="303"/>
                  </a:lnTo>
                  <a:lnTo>
                    <a:pt x="278" y="307"/>
                  </a:lnTo>
                  <a:lnTo>
                    <a:pt x="260" y="313"/>
                  </a:lnTo>
                  <a:lnTo>
                    <a:pt x="242" y="317"/>
                  </a:lnTo>
                  <a:lnTo>
                    <a:pt x="225" y="322"/>
                  </a:lnTo>
                  <a:lnTo>
                    <a:pt x="207" y="325"/>
                  </a:lnTo>
                  <a:lnTo>
                    <a:pt x="188" y="327"/>
                  </a:lnTo>
                  <a:lnTo>
                    <a:pt x="171" y="329"/>
                  </a:lnTo>
                  <a:lnTo>
                    <a:pt x="154" y="330"/>
                  </a:lnTo>
                  <a:lnTo>
                    <a:pt x="134" y="329"/>
                  </a:lnTo>
                  <a:lnTo>
                    <a:pt x="116" y="328"/>
                  </a:lnTo>
                  <a:lnTo>
                    <a:pt x="98" y="326"/>
                  </a:lnTo>
                  <a:lnTo>
                    <a:pt x="79" y="321"/>
                  </a:lnTo>
                  <a:lnTo>
                    <a:pt x="80" y="329"/>
                  </a:lnTo>
                  <a:lnTo>
                    <a:pt x="86" y="337"/>
                  </a:lnTo>
                  <a:lnTo>
                    <a:pt x="91" y="343"/>
                  </a:lnTo>
                  <a:lnTo>
                    <a:pt x="100" y="349"/>
                  </a:lnTo>
                  <a:lnTo>
                    <a:pt x="109" y="350"/>
                  </a:lnTo>
                  <a:lnTo>
                    <a:pt x="121" y="353"/>
                  </a:lnTo>
                  <a:lnTo>
                    <a:pt x="131" y="354"/>
                  </a:lnTo>
                  <a:lnTo>
                    <a:pt x="145" y="356"/>
                  </a:lnTo>
                  <a:lnTo>
                    <a:pt x="157" y="354"/>
                  </a:lnTo>
                  <a:lnTo>
                    <a:pt x="171" y="353"/>
                  </a:lnTo>
                  <a:lnTo>
                    <a:pt x="185" y="352"/>
                  </a:lnTo>
                  <a:lnTo>
                    <a:pt x="199" y="352"/>
                  </a:lnTo>
                  <a:lnTo>
                    <a:pt x="210" y="350"/>
                  </a:lnTo>
                  <a:lnTo>
                    <a:pt x="223" y="349"/>
                  </a:lnTo>
                  <a:lnTo>
                    <a:pt x="234" y="349"/>
                  </a:lnTo>
                  <a:lnTo>
                    <a:pt x="246" y="349"/>
                  </a:lnTo>
                  <a:lnTo>
                    <a:pt x="254" y="350"/>
                  </a:lnTo>
                  <a:lnTo>
                    <a:pt x="262" y="350"/>
                  </a:lnTo>
                  <a:lnTo>
                    <a:pt x="270" y="349"/>
                  </a:lnTo>
                  <a:lnTo>
                    <a:pt x="279" y="349"/>
                  </a:lnTo>
                  <a:lnTo>
                    <a:pt x="288" y="345"/>
                  </a:lnTo>
                  <a:lnTo>
                    <a:pt x="297" y="343"/>
                  </a:lnTo>
                  <a:lnTo>
                    <a:pt x="307" y="341"/>
                  </a:lnTo>
                  <a:lnTo>
                    <a:pt x="316" y="338"/>
                  </a:lnTo>
                  <a:lnTo>
                    <a:pt x="324" y="336"/>
                  </a:lnTo>
                  <a:lnTo>
                    <a:pt x="332" y="335"/>
                  </a:lnTo>
                  <a:lnTo>
                    <a:pt x="339" y="333"/>
                  </a:lnTo>
                  <a:lnTo>
                    <a:pt x="347" y="334"/>
                  </a:lnTo>
                  <a:lnTo>
                    <a:pt x="354" y="334"/>
                  </a:lnTo>
                  <a:lnTo>
                    <a:pt x="359" y="337"/>
                  </a:lnTo>
                  <a:lnTo>
                    <a:pt x="365" y="342"/>
                  </a:lnTo>
                  <a:lnTo>
                    <a:pt x="371" y="349"/>
                  </a:lnTo>
                  <a:lnTo>
                    <a:pt x="353" y="353"/>
                  </a:lnTo>
                  <a:lnTo>
                    <a:pt x="334" y="359"/>
                  </a:lnTo>
                  <a:lnTo>
                    <a:pt x="314" y="364"/>
                  </a:lnTo>
                  <a:lnTo>
                    <a:pt x="295" y="371"/>
                  </a:lnTo>
                  <a:lnTo>
                    <a:pt x="274" y="374"/>
                  </a:lnTo>
                  <a:lnTo>
                    <a:pt x="256" y="380"/>
                  </a:lnTo>
                  <a:lnTo>
                    <a:pt x="234" y="383"/>
                  </a:lnTo>
                  <a:lnTo>
                    <a:pt x="216" y="388"/>
                  </a:lnTo>
                  <a:lnTo>
                    <a:pt x="195" y="389"/>
                  </a:lnTo>
                  <a:lnTo>
                    <a:pt x="176" y="390"/>
                  </a:lnTo>
                  <a:lnTo>
                    <a:pt x="156" y="389"/>
                  </a:lnTo>
                  <a:lnTo>
                    <a:pt x="138" y="388"/>
                  </a:lnTo>
                  <a:lnTo>
                    <a:pt x="119" y="382"/>
                  </a:lnTo>
                  <a:lnTo>
                    <a:pt x="101" y="377"/>
                  </a:lnTo>
                  <a:lnTo>
                    <a:pt x="84" y="368"/>
                  </a:lnTo>
                  <a:lnTo>
                    <a:pt x="68" y="358"/>
                  </a:lnTo>
                  <a:lnTo>
                    <a:pt x="65" y="365"/>
                  </a:lnTo>
                  <a:lnTo>
                    <a:pt x="65" y="372"/>
                  </a:lnTo>
                  <a:lnTo>
                    <a:pt x="67" y="379"/>
                  </a:lnTo>
                  <a:lnTo>
                    <a:pt x="71" y="385"/>
                  </a:lnTo>
                  <a:lnTo>
                    <a:pt x="75" y="391"/>
                  </a:lnTo>
                  <a:lnTo>
                    <a:pt x="79" y="397"/>
                  </a:lnTo>
                  <a:lnTo>
                    <a:pt x="86" y="403"/>
                  </a:lnTo>
                  <a:lnTo>
                    <a:pt x="93" y="408"/>
                  </a:lnTo>
                  <a:lnTo>
                    <a:pt x="99" y="413"/>
                  </a:lnTo>
                  <a:lnTo>
                    <a:pt x="108" y="418"/>
                  </a:lnTo>
                  <a:lnTo>
                    <a:pt x="116" y="420"/>
                  </a:lnTo>
                  <a:lnTo>
                    <a:pt x="124" y="424"/>
                  </a:lnTo>
                  <a:lnTo>
                    <a:pt x="131" y="427"/>
                  </a:lnTo>
                  <a:lnTo>
                    <a:pt x="139" y="429"/>
                  </a:lnTo>
                  <a:lnTo>
                    <a:pt x="146" y="431"/>
                  </a:lnTo>
                  <a:lnTo>
                    <a:pt x="154" y="434"/>
                  </a:lnTo>
                  <a:lnTo>
                    <a:pt x="148" y="439"/>
                  </a:lnTo>
                  <a:lnTo>
                    <a:pt x="144" y="443"/>
                  </a:lnTo>
                  <a:lnTo>
                    <a:pt x="139" y="445"/>
                  </a:lnTo>
                  <a:lnTo>
                    <a:pt x="134" y="447"/>
                  </a:lnTo>
                  <a:lnTo>
                    <a:pt x="124" y="449"/>
                  </a:lnTo>
                  <a:lnTo>
                    <a:pt x="114" y="446"/>
                  </a:lnTo>
                  <a:lnTo>
                    <a:pt x="108" y="443"/>
                  </a:lnTo>
                  <a:lnTo>
                    <a:pt x="102" y="441"/>
                  </a:lnTo>
                  <a:lnTo>
                    <a:pt x="96" y="438"/>
                  </a:lnTo>
                  <a:lnTo>
                    <a:pt x="91" y="436"/>
                  </a:lnTo>
                  <a:lnTo>
                    <a:pt x="85" y="433"/>
                  </a:lnTo>
                  <a:lnTo>
                    <a:pt x="78" y="430"/>
                  </a:lnTo>
                  <a:lnTo>
                    <a:pt x="74" y="428"/>
                  </a:lnTo>
                  <a:lnTo>
                    <a:pt x="68" y="426"/>
                  </a:lnTo>
                  <a:lnTo>
                    <a:pt x="61" y="421"/>
                  </a:lnTo>
                  <a:lnTo>
                    <a:pt x="53" y="419"/>
                  </a:lnTo>
                  <a:lnTo>
                    <a:pt x="47" y="418"/>
                  </a:lnTo>
                  <a:lnTo>
                    <a:pt x="41" y="419"/>
                  </a:lnTo>
                  <a:lnTo>
                    <a:pt x="36" y="421"/>
                  </a:lnTo>
                  <a:lnTo>
                    <a:pt x="32" y="428"/>
                  </a:lnTo>
                  <a:lnTo>
                    <a:pt x="30" y="430"/>
                  </a:lnTo>
                  <a:lnTo>
                    <a:pt x="30" y="436"/>
                  </a:lnTo>
                  <a:lnTo>
                    <a:pt x="29" y="441"/>
                  </a:lnTo>
                  <a:lnTo>
                    <a:pt x="29" y="449"/>
                  </a:lnTo>
                  <a:lnTo>
                    <a:pt x="21" y="451"/>
                  </a:lnTo>
                  <a:lnTo>
                    <a:pt x="14" y="455"/>
                  </a:lnTo>
                  <a:lnTo>
                    <a:pt x="7" y="459"/>
                  </a:lnTo>
                  <a:lnTo>
                    <a:pt x="0" y="463"/>
                  </a:lnTo>
                  <a:lnTo>
                    <a:pt x="10" y="441"/>
                  </a:lnTo>
                  <a:lnTo>
                    <a:pt x="18" y="419"/>
                  </a:lnTo>
                  <a:lnTo>
                    <a:pt x="25" y="397"/>
                  </a:lnTo>
                  <a:lnTo>
                    <a:pt x="30" y="375"/>
                  </a:lnTo>
                  <a:lnTo>
                    <a:pt x="31" y="352"/>
                  </a:lnTo>
                  <a:lnTo>
                    <a:pt x="33" y="330"/>
                  </a:lnTo>
                  <a:lnTo>
                    <a:pt x="33" y="309"/>
                  </a:lnTo>
                  <a:lnTo>
                    <a:pt x="33" y="287"/>
                  </a:lnTo>
                  <a:lnTo>
                    <a:pt x="31" y="264"/>
                  </a:lnTo>
                  <a:lnTo>
                    <a:pt x="30" y="241"/>
                  </a:lnTo>
                  <a:lnTo>
                    <a:pt x="29" y="219"/>
                  </a:lnTo>
                  <a:lnTo>
                    <a:pt x="29" y="197"/>
                  </a:lnTo>
                  <a:lnTo>
                    <a:pt x="29" y="174"/>
                  </a:lnTo>
                  <a:lnTo>
                    <a:pt x="30" y="151"/>
                  </a:lnTo>
                  <a:lnTo>
                    <a:pt x="31" y="130"/>
                  </a:lnTo>
                  <a:lnTo>
                    <a:pt x="37" y="108"/>
                  </a:lnTo>
                  <a:lnTo>
                    <a:pt x="51" y="119"/>
                  </a:lnTo>
                  <a:lnTo>
                    <a:pt x="65" y="128"/>
                  </a:lnTo>
                  <a:lnTo>
                    <a:pt x="82" y="134"/>
                  </a:lnTo>
                  <a:lnTo>
                    <a:pt x="98" y="140"/>
                  </a:lnTo>
                  <a:lnTo>
                    <a:pt x="114" y="141"/>
                  </a:lnTo>
                  <a:lnTo>
                    <a:pt x="131" y="142"/>
                  </a:lnTo>
                  <a:lnTo>
                    <a:pt x="148" y="140"/>
                  </a:lnTo>
                  <a:lnTo>
                    <a:pt x="165" y="136"/>
                  </a:lnTo>
                  <a:lnTo>
                    <a:pt x="183" y="131"/>
                  </a:lnTo>
                  <a:lnTo>
                    <a:pt x="200" y="123"/>
                  </a:lnTo>
                  <a:lnTo>
                    <a:pt x="216" y="113"/>
                  </a:lnTo>
                  <a:lnTo>
                    <a:pt x="233" y="104"/>
                  </a:lnTo>
                  <a:lnTo>
                    <a:pt x="248" y="92"/>
                  </a:lnTo>
                  <a:lnTo>
                    <a:pt x="264" y="79"/>
                  </a:lnTo>
                  <a:lnTo>
                    <a:pt x="278" y="65"/>
                  </a:lnTo>
                  <a:lnTo>
                    <a:pt x="293" y="51"/>
                  </a:lnTo>
                  <a:lnTo>
                    <a:pt x="301" y="43"/>
                  </a:lnTo>
                  <a:lnTo>
                    <a:pt x="311" y="38"/>
                  </a:lnTo>
                  <a:lnTo>
                    <a:pt x="320" y="29"/>
                  </a:lnTo>
                  <a:lnTo>
                    <a:pt x="330" y="23"/>
                  </a:lnTo>
                  <a:lnTo>
                    <a:pt x="339" y="16"/>
                  </a:lnTo>
                  <a:lnTo>
                    <a:pt x="348" y="9"/>
                  </a:lnTo>
                  <a:lnTo>
                    <a:pt x="357" y="3"/>
                  </a:lnTo>
                  <a:lnTo>
                    <a:pt x="369" y="0"/>
                  </a:lnTo>
                  <a:close/>
                </a:path>
              </a:pathLst>
            </a:custGeom>
            <a:solidFill>
              <a:srgbClr val="FFF2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09" name="Freeform 39"/>
            <p:cNvSpPr>
              <a:spLocks/>
            </p:cNvSpPr>
            <p:nvPr/>
          </p:nvSpPr>
          <p:spPr bwMode="auto">
            <a:xfrm>
              <a:off x="4632" y="3426"/>
              <a:ext cx="15" cy="11"/>
            </a:xfrm>
            <a:custGeom>
              <a:avLst/>
              <a:gdLst>
                <a:gd name="T0" fmla="*/ 0 w 61"/>
                <a:gd name="T1" fmla="*/ 0 h 45"/>
                <a:gd name="T2" fmla="*/ 0 w 61"/>
                <a:gd name="T3" fmla="*/ 0 h 45"/>
                <a:gd name="T4" fmla="*/ 0 w 61"/>
                <a:gd name="T5" fmla="*/ 0 h 45"/>
                <a:gd name="T6" fmla="*/ 0 w 61"/>
                <a:gd name="T7" fmla="*/ 0 h 45"/>
                <a:gd name="T8" fmla="*/ 0 w 61"/>
                <a:gd name="T9" fmla="*/ 0 h 45"/>
                <a:gd name="T10" fmla="*/ 0 w 61"/>
                <a:gd name="T11" fmla="*/ 0 h 45"/>
                <a:gd name="T12" fmla="*/ 0 w 61"/>
                <a:gd name="T13" fmla="*/ 0 h 45"/>
                <a:gd name="T14" fmla="*/ 0 w 61"/>
                <a:gd name="T15" fmla="*/ 0 h 45"/>
                <a:gd name="T16" fmla="*/ 0 w 61"/>
                <a:gd name="T17" fmla="*/ 0 h 45"/>
                <a:gd name="T18" fmla="*/ 0 w 61"/>
                <a:gd name="T19" fmla="*/ 0 h 45"/>
                <a:gd name="T20" fmla="*/ 0 w 61"/>
                <a:gd name="T21" fmla="*/ 0 h 45"/>
                <a:gd name="T22" fmla="*/ 0 w 61"/>
                <a:gd name="T23" fmla="*/ 0 h 45"/>
                <a:gd name="T24" fmla="*/ 0 w 61"/>
                <a:gd name="T25" fmla="*/ 0 h 45"/>
                <a:gd name="T26" fmla="*/ 0 w 61"/>
                <a:gd name="T27" fmla="*/ 0 h 45"/>
                <a:gd name="T28" fmla="*/ 0 w 61"/>
                <a:gd name="T29" fmla="*/ 0 h 45"/>
                <a:gd name="T30" fmla="*/ 0 w 61"/>
                <a:gd name="T31" fmla="*/ 0 h 45"/>
                <a:gd name="T32" fmla="*/ 0 w 61"/>
                <a:gd name="T33" fmla="*/ 0 h 45"/>
                <a:gd name="T34" fmla="*/ 0 w 61"/>
                <a:gd name="T35" fmla="*/ 0 h 45"/>
                <a:gd name="T36" fmla="*/ 0 w 61"/>
                <a:gd name="T37" fmla="*/ 0 h 45"/>
                <a:gd name="T38" fmla="*/ 0 w 61"/>
                <a:gd name="T39" fmla="*/ 0 h 45"/>
                <a:gd name="T40" fmla="*/ 0 w 61"/>
                <a:gd name="T41" fmla="*/ 0 h 45"/>
                <a:gd name="T42" fmla="*/ 0 w 61"/>
                <a:gd name="T43" fmla="*/ 0 h 45"/>
                <a:gd name="T44" fmla="*/ 0 w 61"/>
                <a:gd name="T45" fmla="*/ 0 h 45"/>
                <a:gd name="T46" fmla="*/ 0 w 61"/>
                <a:gd name="T47" fmla="*/ 0 h 45"/>
                <a:gd name="T48" fmla="*/ 0 w 61"/>
                <a:gd name="T49" fmla="*/ 0 h 45"/>
                <a:gd name="T50" fmla="*/ 0 w 61"/>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 h="45">
                  <a:moveTo>
                    <a:pt x="43" y="0"/>
                  </a:moveTo>
                  <a:lnTo>
                    <a:pt x="51" y="2"/>
                  </a:lnTo>
                  <a:lnTo>
                    <a:pt x="56" y="6"/>
                  </a:lnTo>
                  <a:lnTo>
                    <a:pt x="59" y="9"/>
                  </a:lnTo>
                  <a:lnTo>
                    <a:pt x="61" y="14"/>
                  </a:lnTo>
                  <a:lnTo>
                    <a:pt x="59" y="22"/>
                  </a:lnTo>
                  <a:lnTo>
                    <a:pt x="52" y="30"/>
                  </a:lnTo>
                  <a:lnTo>
                    <a:pt x="45" y="33"/>
                  </a:lnTo>
                  <a:lnTo>
                    <a:pt x="39" y="37"/>
                  </a:lnTo>
                  <a:lnTo>
                    <a:pt x="31" y="40"/>
                  </a:lnTo>
                  <a:lnTo>
                    <a:pt x="25" y="43"/>
                  </a:lnTo>
                  <a:lnTo>
                    <a:pt x="19" y="44"/>
                  </a:lnTo>
                  <a:lnTo>
                    <a:pt x="11" y="45"/>
                  </a:lnTo>
                  <a:lnTo>
                    <a:pt x="5" y="45"/>
                  </a:lnTo>
                  <a:lnTo>
                    <a:pt x="0" y="45"/>
                  </a:lnTo>
                  <a:lnTo>
                    <a:pt x="0" y="43"/>
                  </a:lnTo>
                  <a:lnTo>
                    <a:pt x="0" y="40"/>
                  </a:lnTo>
                  <a:lnTo>
                    <a:pt x="6" y="37"/>
                  </a:lnTo>
                  <a:lnTo>
                    <a:pt x="9" y="31"/>
                  </a:lnTo>
                  <a:lnTo>
                    <a:pt x="14" y="27"/>
                  </a:lnTo>
                  <a:lnTo>
                    <a:pt x="19" y="21"/>
                  </a:lnTo>
                  <a:lnTo>
                    <a:pt x="22" y="15"/>
                  </a:lnTo>
                  <a:lnTo>
                    <a:pt x="28" y="8"/>
                  </a:lnTo>
                  <a:lnTo>
                    <a:pt x="33" y="4"/>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0" name="Freeform 40"/>
            <p:cNvSpPr>
              <a:spLocks/>
            </p:cNvSpPr>
            <p:nvPr/>
          </p:nvSpPr>
          <p:spPr bwMode="auto">
            <a:xfrm>
              <a:off x="4800" y="3426"/>
              <a:ext cx="2" cy="5"/>
            </a:xfrm>
            <a:custGeom>
              <a:avLst/>
              <a:gdLst>
                <a:gd name="T0" fmla="*/ 0 w 10"/>
                <a:gd name="T1" fmla="*/ 0 h 21"/>
                <a:gd name="T2" fmla="*/ 0 w 10"/>
                <a:gd name="T3" fmla="*/ 0 h 21"/>
                <a:gd name="T4" fmla="*/ 0 w 10"/>
                <a:gd name="T5" fmla="*/ 0 h 21"/>
                <a:gd name="T6" fmla="*/ 0 w 10"/>
                <a:gd name="T7" fmla="*/ 0 h 21"/>
                <a:gd name="T8" fmla="*/ 0 w 10"/>
                <a:gd name="T9" fmla="*/ 0 h 21"/>
                <a:gd name="T10" fmla="*/ 0 w 10"/>
                <a:gd name="T11" fmla="*/ 0 h 21"/>
                <a:gd name="T12" fmla="*/ 0 w 10"/>
                <a:gd name="T13" fmla="*/ 0 h 21"/>
                <a:gd name="T14" fmla="*/ 0 w 10"/>
                <a:gd name="T15" fmla="*/ 0 h 21"/>
                <a:gd name="T16" fmla="*/ 0 w 10"/>
                <a:gd name="T17" fmla="*/ 0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21">
                  <a:moveTo>
                    <a:pt x="3" y="0"/>
                  </a:moveTo>
                  <a:lnTo>
                    <a:pt x="7" y="5"/>
                  </a:lnTo>
                  <a:lnTo>
                    <a:pt x="10" y="10"/>
                  </a:lnTo>
                  <a:lnTo>
                    <a:pt x="10" y="15"/>
                  </a:lnTo>
                  <a:lnTo>
                    <a:pt x="10" y="21"/>
                  </a:lnTo>
                  <a:lnTo>
                    <a:pt x="5" y="18"/>
                  </a:lnTo>
                  <a:lnTo>
                    <a:pt x="2" y="17"/>
                  </a:lnTo>
                  <a:lnTo>
                    <a:pt x="0" y="7"/>
                  </a:lnTo>
                  <a:lnTo>
                    <a:pt x="3"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1" name="Freeform 41"/>
            <p:cNvSpPr>
              <a:spLocks/>
            </p:cNvSpPr>
            <p:nvPr/>
          </p:nvSpPr>
          <p:spPr bwMode="auto">
            <a:xfrm>
              <a:off x="4881" y="3436"/>
              <a:ext cx="98" cy="88"/>
            </a:xfrm>
            <a:custGeom>
              <a:avLst/>
              <a:gdLst>
                <a:gd name="T0" fmla="*/ 0 w 391"/>
                <a:gd name="T1" fmla="*/ 0 h 353"/>
                <a:gd name="T2" fmla="*/ 0 w 391"/>
                <a:gd name="T3" fmla="*/ 0 h 353"/>
                <a:gd name="T4" fmla="*/ 0 w 391"/>
                <a:gd name="T5" fmla="*/ 0 h 353"/>
                <a:gd name="T6" fmla="*/ 0 w 391"/>
                <a:gd name="T7" fmla="*/ 0 h 353"/>
                <a:gd name="T8" fmla="*/ 0 w 391"/>
                <a:gd name="T9" fmla="*/ 0 h 353"/>
                <a:gd name="T10" fmla="*/ 1 w 391"/>
                <a:gd name="T11" fmla="*/ 0 h 353"/>
                <a:gd name="T12" fmla="*/ 1 w 391"/>
                <a:gd name="T13" fmla="*/ 0 h 353"/>
                <a:gd name="T14" fmla="*/ 1 w 391"/>
                <a:gd name="T15" fmla="*/ 0 h 353"/>
                <a:gd name="T16" fmla="*/ 1 w 391"/>
                <a:gd name="T17" fmla="*/ 0 h 353"/>
                <a:gd name="T18" fmla="*/ 1 w 391"/>
                <a:gd name="T19" fmla="*/ 0 h 353"/>
                <a:gd name="T20" fmla="*/ 1 w 391"/>
                <a:gd name="T21" fmla="*/ 0 h 353"/>
                <a:gd name="T22" fmla="*/ 0 w 391"/>
                <a:gd name="T23" fmla="*/ 0 h 353"/>
                <a:gd name="T24" fmla="*/ 0 w 391"/>
                <a:gd name="T25" fmla="*/ 0 h 353"/>
                <a:gd name="T26" fmla="*/ 0 w 391"/>
                <a:gd name="T27" fmla="*/ 0 h 353"/>
                <a:gd name="T28" fmla="*/ 0 w 391"/>
                <a:gd name="T29" fmla="*/ 0 h 353"/>
                <a:gd name="T30" fmla="*/ 0 w 391"/>
                <a:gd name="T31" fmla="*/ 0 h 353"/>
                <a:gd name="T32" fmla="*/ 0 w 391"/>
                <a:gd name="T33" fmla="*/ 0 h 353"/>
                <a:gd name="T34" fmla="*/ 0 w 391"/>
                <a:gd name="T35" fmla="*/ 0 h 353"/>
                <a:gd name="T36" fmla="*/ 0 w 391"/>
                <a:gd name="T37" fmla="*/ 0 h 353"/>
                <a:gd name="T38" fmla="*/ 0 w 391"/>
                <a:gd name="T39" fmla="*/ 0 h 353"/>
                <a:gd name="T40" fmla="*/ 0 w 391"/>
                <a:gd name="T41" fmla="*/ 0 h 353"/>
                <a:gd name="T42" fmla="*/ 0 w 391"/>
                <a:gd name="T43" fmla="*/ 0 h 353"/>
                <a:gd name="T44" fmla="*/ 0 w 391"/>
                <a:gd name="T45" fmla="*/ 0 h 353"/>
                <a:gd name="T46" fmla="*/ 0 w 391"/>
                <a:gd name="T47" fmla="*/ 0 h 353"/>
                <a:gd name="T48" fmla="*/ 0 w 391"/>
                <a:gd name="T49" fmla="*/ 0 h 353"/>
                <a:gd name="T50" fmla="*/ 0 w 391"/>
                <a:gd name="T51" fmla="*/ 0 h 353"/>
                <a:gd name="T52" fmla="*/ 0 w 391"/>
                <a:gd name="T53" fmla="*/ 0 h 353"/>
                <a:gd name="T54" fmla="*/ 0 w 391"/>
                <a:gd name="T55" fmla="*/ 0 h 353"/>
                <a:gd name="T56" fmla="*/ 0 w 391"/>
                <a:gd name="T57" fmla="*/ 0 h 353"/>
                <a:gd name="T58" fmla="*/ 0 w 391"/>
                <a:gd name="T59" fmla="*/ 0 h 353"/>
                <a:gd name="T60" fmla="*/ 0 w 391"/>
                <a:gd name="T61" fmla="*/ 0 h 353"/>
                <a:gd name="T62" fmla="*/ 0 w 391"/>
                <a:gd name="T63" fmla="*/ 0 h 353"/>
                <a:gd name="T64" fmla="*/ 0 w 391"/>
                <a:gd name="T65" fmla="*/ 0 h 353"/>
                <a:gd name="T66" fmla="*/ 0 w 391"/>
                <a:gd name="T67" fmla="*/ 0 h 353"/>
                <a:gd name="T68" fmla="*/ 0 w 391"/>
                <a:gd name="T69" fmla="*/ 0 h 353"/>
                <a:gd name="T70" fmla="*/ 0 w 391"/>
                <a:gd name="T71" fmla="*/ 0 h 353"/>
                <a:gd name="T72" fmla="*/ 0 w 391"/>
                <a:gd name="T73" fmla="*/ 0 h 353"/>
                <a:gd name="T74" fmla="*/ 0 w 391"/>
                <a:gd name="T75" fmla="*/ 0 h 353"/>
                <a:gd name="T76" fmla="*/ 0 w 391"/>
                <a:gd name="T77" fmla="*/ 0 h 353"/>
                <a:gd name="T78" fmla="*/ 0 w 391"/>
                <a:gd name="T79" fmla="*/ 0 h 353"/>
                <a:gd name="T80" fmla="*/ 0 w 391"/>
                <a:gd name="T81" fmla="*/ 0 h 353"/>
                <a:gd name="T82" fmla="*/ 0 w 391"/>
                <a:gd name="T83" fmla="*/ 0 h 353"/>
                <a:gd name="T84" fmla="*/ 0 w 391"/>
                <a:gd name="T85" fmla="*/ 0 h 353"/>
                <a:gd name="T86" fmla="*/ 0 w 391"/>
                <a:gd name="T87" fmla="*/ 0 h 353"/>
                <a:gd name="T88" fmla="*/ 0 w 391"/>
                <a:gd name="T89" fmla="*/ 0 h 353"/>
                <a:gd name="T90" fmla="*/ 0 w 391"/>
                <a:gd name="T91" fmla="*/ 0 h 353"/>
                <a:gd name="T92" fmla="*/ 0 w 391"/>
                <a:gd name="T93" fmla="*/ 0 h 353"/>
                <a:gd name="T94" fmla="*/ 0 w 391"/>
                <a:gd name="T95" fmla="*/ 0 h 353"/>
                <a:gd name="T96" fmla="*/ 0 w 391"/>
                <a:gd name="T97" fmla="*/ 0 h 353"/>
                <a:gd name="T98" fmla="*/ 0 w 391"/>
                <a:gd name="T99" fmla="*/ 0 h 353"/>
                <a:gd name="T100" fmla="*/ 0 w 391"/>
                <a:gd name="T101" fmla="*/ 0 h 353"/>
                <a:gd name="T102" fmla="*/ 0 w 391"/>
                <a:gd name="T103" fmla="*/ 0 h 353"/>
                <a:gd name="T104" fmla="*/ 0 w 391"/>
                <a:gd name="T105" fmla="*/ 0 h 353"/>
                <a:gd name="T106" fmla="*/ 0 w 391"/>
                <a:gd name="T107" fmla="*/ 0 h 353"/>
                <a:gd name="T108" fmla="*/ 0 w 391"/>
                <a:gd name="T109" fmla="*/ 0 h 3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1" h="353">
                  <a:moveTo>
                    <a:pt x="341" y="0"/>
                  </a:moveTo>
                  <a:lnTo>
                    <a:pt x="341" y="7"/>
                  </a:lnTo>
                  <a:lnTo>
                    <a:pt x="341" y="14"/>
                  </a:lnTo>
                  <a:lnTo>
                    <a:pt x="340" y="22"/>
                  </a:lnTo>
                  <a:lnTo>
                    <a:pt x="340" y="30"/>
                  </a:lnTo>
                  <a:lnTo>
                    <a:pt x="337" y="37"/>
                  </a:lnTo>
                  <a:lnTo>
                    <a:pt x="336" y="46"/>
                  </a:lnTo>
                  <a:lnTo>
                    <a:pt x="335" y="53"/>
                  </a:lnTo>
                  <a:lnTo>
                    <a:pt x="333" y="61"/>
                  </a:lnTo>
                  <a:lnTo>
                    <a:pt x="328" y="69"/>
                  </a:lnTo>
                  <a:lnTo>
                    <a:pt x="325" y="76"/>
                  </a:lnTo>
                  <a:lnTo>
                    <a:pt x="323" y="83"/>
                  </a:lnTo>
                  <a:lnTo>
                    <a:pt x="319" y="92"/>
                  </a:lnTo>
                  <a:lnTo>
                    <a:pt x="313" y="99"/>
                  </a:lnTo>
                  <a:lnTo>
                    <a:pt x="311" y="106"/>
                  </a:lnTo>
                  <a:lnTo>
                    <a:pt x="305" y="114"/>
                  </a:lnTo>
                  <a:lnTo>
                    <a:pt x="302" y="121"/>
                  </a:lnTo>
                  <a:lnTo>
                    <a:pt x="309" y="122"/>
                  </a:lnTo>
                  <a:lnTo>
                    <a:pt x="316" y="122"/>
                  </a:lnTo>
                  <a:lnTo>
                    <a:pt x="323" y="120"/>
                  </a:lnTo>
                  <a:lnTo>
                    <a:pt x="329" y="117"/>
                  </a:lnTo>
                  <a:lnTo>
                    <a:pt x="335" y="114"/>
                  </a:lnTo>
                  <a:lnTo>
                    <a:pt x="340" y="108"/>
                  </a:lnTo>
                  <a:lnTo>
                    <a:pt x="346" y="102"/>
                  </a:lnTo>
                  <a:lnTo>
                    <a:pt x="351" y="97"/>
                  </a:lnTo>
                  <a:lnTo>
                    <a:pt x="356" y="89"/>
                  </a:lnTo>
                  <a:lnTo>
                    <a:pt x="360" y="82"/>
                  </a:lnTo>
                  <a:lnTo>
                    <a:pt x="365" y="74"/>
                  </a:lnTo>
                  <a:lnTo>
                    <a:pt x="370" y="68"/>
                  </a:lnTo>
                  <a:lnTo>
                    <a:pt x="374" y="60"/>
                  </a:lnTo>
                  <a:lnTo>
                    <a:pt x="380" y="54"/>
                  </a:lnTo>
                  <a:lnTo>
                    <a:pt x="386" y="47"/>
                  </a:lnTo>
                  <a:lnTo>
                    <a:pt x="391" y="45"/>
                  </a:lnTo>
                  <a:lnTo>
                    <a:pt x="391" y="54"/>
                  </a:lnTo>
                  <a:lnTo>
                    <a:pt x="391" y="65"/>
                  </a:lnTo>
                  <a:lnTo>
                    <a:pt x="391" y="74"/>
                  </a:lnTo>
                  <a:lnTo>
                    <a:pt x="390" y="83"/>
                  </a:lnTo>
                  <a:lnTo>
                    <a:pt x="387" y="91"/>
                  </a:lnTo>
                  <a:lnTo>
                    <a:pt x="385" y="99"/>
                  </a:lnTo>
                  <a:lnTo>
                    <a:pt x="380" y="105"/>
                  </a:lnTo>
                  <a:lnTo>
                    <a:pt x="377" y="113"/>
                  </a:lnTo>
                  <a:lnTo>
                    <a:pt x="368" y="121"/>
                  </a:lnTo>
                  <a:lnTo>
                    <a:pt x="358" y="129"/>
                  </a:lnTo>
                  <a:lnTo>
                    <a:pt x="348" y="137"/>
                  </a:lnTo>
                  <a:lnTo>
                    <a:pt x="339" y="144"/>
                  </a:lnTo>
                  <a:lnTo>
                    <a:pt x="326" y="149"/>
                  </a:lnTo>
                  <a:lnTo>
                    <a:pt x="315" y="155"/>
                  </a:lnTo>
                  <a:lnTo>
                    <a:pt x="302" y="161"/>
                  </a:lnTo>
                  <a:lnTo>
                    <a:pt x="290" y="167"/>
                  </a:lnTo>
                  <a:lnTo>
                    <a:pt x="278" y="171"/>
                  </a:lnTo>
                  <a:lnTo>
                    <a:pt x="265" y="176"/>
                  </a:lnTo>
                  <a:lnTo>
                    <a:pt x="252" y="180"/>
                  </a:lnTo>
                  <a:lnTo>
                    <a:pt x="241" y="185"/>
                  </a:lnTo>
                  <a:lnTo>
                    <a:pt x="228" y="191"/>
                  </a:lnTo>
                  <a:lnTo>
                    <a:pt x="217" y="195"/>
                  </a:lnTo>
                  <a:lnTo>
                    <a:pt x="207" y="202"/>
                  </a:lnTo>
                  <a:lnTo>
                    <a:pt x="197" y="208"/>
                  </a:lnTo>
                  <a:lnTo>
                    <a:pt x="203" y="209"/>
                  </a:lnTo>
                  <a:lnTo>
                    <a:pt x="211" y="210"/>
                  </a:lnTo>
                  <a:lnTo>
                    <a:pt x="218" y="210"/>
                  </a:lnTo>
                  <a:lnTo>
                    <a:pt x="225" y="211"/>
                  </a:lnTo>
                  <a:lnTo>
                    <a:pt x="233" y="210"/>
                  </a:lnTo>
                  <a:lnTo>
                    <a:pt x="241" y="210"/>
                  </a:lnTo>
                  <a:lnTo>
                    <a:pt x="248" y="209"/>
                  </a:lnTo>
                  <a:lnTo>
                    <a:pt x="256" y="208"/>
                  </a:lnTo>
                  <a:lnTo>
                    <a:pt x="264" y="207"/>
                  </a:lnTo>
                  <a:lnTo>
                    <a:pt x="272" y="205"/>
                  </a:lnTo>
                  <a:lnTo>
                    <a:pt x="279" y="202"/>
                  </a:lnTo>
                  <a:lnTo>
                    <a:pt x="288" y="200"/>
                  </a:lnTo>
                  <a:lnTo>
                    <a:pt x="295" y="197"/>
                  </a:lnTo>
                  <a:lnTo>
                    <a:pt x="303" y="195"/>
                  </a:lnTo>
                  <a:lnTo>
                    <a:pt x="312" y="193"/>
                  </a:lnTo>
                  <a:lnTo>
                    <a:pt x="320" y="191"/>
                  </a:lnTo>
                  <a:lnTo>
                    <a:pt x="304" y="199"/>
                  </a:lnTo>
                  <a:lnTo>
                    <a:pt x="290" y="208"/>
                  </a:lnTo>
                  <a:lnTo>
                    <a:pt x="274" y="215"/>
                  </a:lnTo>
                  <a:lnTo>
                    <a:pt x="258" y="222"/>
                  </a:lnTo>
                  <a:lnTo>
                    <a:pt x="241" y="228"/>
                  </a:lnTo>
                  <a:lnTo>
                    <a:pt x="224" y="232"/>
                  </a:lnTo>
                  <a:lnTo>
                    <a:pt x="208" y="237"/>
                  </a:lnTo>
                  <a:lnTo>
                    <a:pt x="190" y="241"/>
                  </a:lnTo>
                  <a:lnTo>
                    <a:pt x="173" y="244"/>
                  </a:lnTo>
                  <a:lnTo>
                    <a:pt x="155" y="247"/>
                  </a:lnTo>
                  <a:lnTo>
                    <a:pt x="138" y="250"/>
                  </a:lnTo>
                  <a:lnTo>
                    <a:pt x="122" y="253"/>
                  </a:lnTo>
                  <a:lnTo>
                    <a:pt x="106" y="255"/>
                  </a:lnTo>
                  <a:lnTo>
                    <a:pt x="89" y="259"/>
                  </a:lnTo>
                  <a:lnTo>
                    <a:pt x="74" y="262"/>
                  </a:lnTo>
                  <a:lnTo>
                    <a:pt x="62" y="265"/>
                  </a:lnTo>
                  <a:lnTo>
                    <a:pt x="77" y="271"/>
                  </a:lnTo>
                  <a:lnTo>
                    <a:pt x="94" y="276"/>
                  </a:lnTo>
                  <a:lnTo>
                    <a:pt x="110" y="277"/>
                  </a:lnTo>
                  <a:lnTo>
                    <a:pt x="127" y="279"/>
                  </a:lnTo>
                  <a:lnTo>
                    <a:pt x="143" y="278"/>
                  </a:lnTo>
                  <a:lnTo>
                    <a:pt x="161" y="277"/>
                  </a:lnTo>
                  <a:lnTo>
                    <a:pt x="177" y="275"/>
                  </a:lnTo>
                  <a:lnTo>
                    <a:pt x="195" y="272"/>
                  </a:lnTo>
                  <a:lnTo>
                    <a:pt x="211" y="267"/>
                  </a:lnTo>
                  <a:lnTo>
                    <a:pt x="228" y="263"/>
                  </a:lnTo>
                  <a:lnTo>
                    <a:pt x="244" y="257"/>
                  </a:lnTo>
                  <a:lnTo>
                    <a:pt x="262" y="253"/>
                  </a:lnTo>
                  <a:lnTo>
                    <a:pt x="278" y="248"/>
                  </a:lnTo>
                  <a:lnTo>
                    <a:pt x="295" y="244"/>
                  </a:lnTo>
                  <a:lnTo>
                    <a:pt x="311" y="240"/>
                  </a:lnTo>
                  <a:lnTo>
                    <a:pt x="328" y="238"/>
                  </a:lnTo>
                  <a:lnTo>
                    <a:pt x="332" y="241"/>
                  </a:lnTo>
                  <a:lnTo>
                    <a:pt x="333" y="248"/>
                  </a:lnTo>
                  <a:lnTo>
                    <a:pt x="320" y="254"/>
                  </a:lnTo>
                  <a:lnTo>
                    <a:pt x="308" y="261"/>
                  </a:lnTo>
                  <a:lnTo>
                    <a:pt x="295" y="267"/>
                  </a:lnTo>
                  <a:lnTo>
                    <a:pt x="282" y="273"/>
                  </a:lnTo>
                  <a:lnTo>
                    <a:pt x="269" y="277"/>
                  </a:lnTo>
                  <a:lnTo>
                    <a:pt x="256" y="281"/>
                  </a:lnTo>
                  <a:lnTo>
                    <a:pt x="242" y="286"/>
                  </a:lnTo>
                  <a:lnTo>
                    <a:pt x="230" y="290"/>
                  </a:lnTo>
                  <a:lnTo>
                    <a:pt x="215" y="292"/>
                  </a:lnTo>
                  <a:lnTo>
                    <a:pt x="202" y="295"/>
                  </a:lnTo>
                  <a:lnTo>
                    <a:pt x="188" y="298"/>
                  </a:lnTo>
                  <a:lnTo>
                    <a:pt x="176" y="300"/>
                  </a:lnTo>
                  <a:lnTo>
                    <a:pt x="162" y="301"/>
                  </a:lnTo>
                  <a:lnTo>
                    <a:pt x="148" y="303"/>
                  </a:lnTo>
                  <a:lnTo>
                    <a:pt x="135" y="306"/>
                  </a:lnTo>
                  <a:lnTo>
                    <a:pt x="123" y="308"/>
                  </a:lnTo>
                  <a:lnTo>
                    <a:pt x="118" y="315"/>
                  </a:lnTo>
                  <a:lnTo>
                    <a:pt x="110" y="319"/>
                  </a:lnTo>
                  <a:lnTo>
                    <a:pt x="102" y="320"/>
                  </a:lnTo>
                  <a:lnTo>
                    <a:pt x="95" y="322"/>
                  </a:lnTo>
                  <a:lnTo>
                    <a:pt x="99" y="323"/>
                  </a:lnTo>
                  <a:lnTo>
                    <a:pt x="104" y="325"/>
                  </a:lnTo>
                  <a:lnTo>
                    <a:pt x="110" y="326"/>
                  </a:lnTo>
                  <a:lnTo>
                    <a:pt x="117" y="327"/>
                  </a:lnTo>
                  <a:lnTo>
                    <a:pt x="123" y="327"/>
                  </a:lnTo>
                  <a:lnTo>
                    <a:pt x="130" y="327"/>
                  </a:lnTo>
                  <a:lnTo>
                    <a:pt x="135" y="327"/>
                  </a:lnTo>
                  <a:lnTo>
                    <a:pt x="142" y="327"/>
                  </a:lnTo>
                  <a:lnTo>
                    <a:pt x="147" y="326"/>
                  </a:lnTo>
                  <a:lnTo>
                    <a:pt x="154" y="326"/>
                  </a:lnTo>
                  <a:lnTo>
                    <a:pt x="159" y="326"/>
                  </a:lnTo>
                  <a:lnTo>
                    <a:pt x="165" y="326"/>
                  </a:lnTo>
                  <a:lnTo>
                    <a:pt x="172" y="326"/>
                  </a:lnTo>
                  <a:lnTo>
                    <a:pt x="178" y="330"/>
                  </a:lnTo>
                  <a:lnTo>
                    <a:pt x="185" y="332"/>
                  </a:lnTo>
                  <a:lnTo>
                    <a:pt x="190" y="335"/>
                  </a:lnTo>
                  <a:lnTo>
                    <a:pt x="178" y="339"/>
                  </a:lnTo>
                  <a:lnTo>
                    <a:pt x="166" y="343"/>
                  </a:lnTo>
                  <a:lnTo>
                    <a:pt x="155" y="345"/>
                  </a:lnTo>
                  <a:lnTo>
                    <a:pt x="143" y="348"/>
                  </a:lnTo>
                  <a:lnTo>
                    <a:pt x="131" y="349"/>
                  </a:lnTo>
                  <a:lnTo>
                    <a:pt x="119" y="351"/>
                  </a:lnTo>
                  <a:lnTo>
                    <a:pt x="108" y="351"/>
                  </a:lnTo>
                  <a:lnTo>
                    <a:pt x="96" y="353"/>
                  </a:lnTo>
                  <a:lnTo>
                    <a:pt x="84" y="351"/>
                  </a:lnTo>
                  <a:lnTo>
                    <a:pt x="71" y="350"/>
                  </a:lnTo>
                  <a:lnTo>
                    <a:pt x="58" y="349"/>
                  </a:lnTo>
                  <a:lnTo>
                    <a:pt x="47" y="348"/>
                  </a:lnTo>
                  <a:lnTo>
                    <a:pt x="34" y="345"/>
                  </a:lnTo>
                  <a:lnTo>
                    <a:pt x="23" y="343"/>
                  </a:lnTo>
                  <a:lnTo>
                    <a:pt x="11" y="340"/>
                  </a:lnTo>
                  <a:lnTo>
                    <a:pt x="0" y="338"/>
                  </a:lnTo>
                  <a:lnTo>
                    <a:pt x="0" y="320"/>
                  </a:lnTo>
                  <a:lnTo>
                    <a:pt x="3" y="303"/>
                  </a:lnTo>
                  <a:lnTo>
                    <a:pt x="7" y="286"/>
                  </a:lnTo>
                  <a:lnTo>
                    <a:pt x="12" y="270"/>
                  </a:lnTo>
                  <a:lnTo>
                    <a:pt x="18" y="253"/>
                  </a:lnTo>
                  <a:lnTo>
                    <a:pt x="25" y="239"/>
                  </a:lnTo>
                  <a:lnTo>
                    <a:pt x="33" y="224"/>
                  </a:lnTo>
                  <a:lnTo>
                    <a:pt x="43" y="211"/>
                  </a:lnTo>
                  <a:lnTo>
                    <a:pt x="53" y="199"/>
                  </a:lnTo>
                  <a:lnTo>
                    <a:pt x="65" y="189"/>
                  </a:lnTo>
                  <a:lnTo>
                    <a:pt x="79" y="179"/>
                  </a:lnTo>
                  <a:lnTo>
                    <a:pt x="95" y="174"/>
                  </a:lnTo>
                  <a:lnTo>
                    <a:pt x="109" y="169"/>
                  </a:lnTo>
                  <a:lnTo>
                    <a:pt x="126" y="167"/>
                  </a:lnTo>
                  <a:lnTo>
                    <a:pt x="145" y="167"/>
                  </a:lnTo>
                  <a:lnTo>
                    <a:pt x="165" y="170"/>
                  </a:lnTo>
                  <a:lnTo>
                    <a:pt x="171" y="166"/>
                  </a:lnTo>
                  <a:lnTo>
                    <a:pt x="178" y="162"/>
                  </a:lnTo>
                  <a:lnTo>
                    <a:pt x="185" y="159"/>
                  </a:lnTo>
                  <a:lnTo>
                    <a:pt x="190" y="154"/>
                  </a:lnTo>
                  <a:lnTo>
                    <a:pt x="196" y="148"/>
                  </a:lnTo>
                  <a:lnTo>
                    <a:pt x="201" y="143"/>
                  </a:lnTo>
                  <a:lnTo>
                    <a:pt x="205" y="138"/>
                  </a:lnTo>
                  <a:lnTo>
                    <a:pt x="211" y="132"/>
                  </a:lnTo>
                  <a:lnTo>
                    <a:pt x="213" y="125"/>
                  </a:lnTo>
                  <a:lnTo>
                    <a:pt x="217" y="119"/>
                  </a:lnTo>
                  <a:lnTo>
                    <a:pt x="220" y="112"/>
                  </a:lnTo>
                  <a:lnTo>
                    <a:pt x="224" y="105"/>
                  </a:lnTo>
                  <a:lnTo>
                    <a:pt x="226" y="98"/>
                  </a:lnTo>
                  <a:lnTo>
                    <a:pt x="230" y="92"/>
                  </a:lnTo>
                  <a:lnTo>
                    <a:pt x="232" y="85"/>
                  </a:lnTo>
                  <a:lnTo>
                    <a:pt x="234" y="79"/>
                  </a:lnTo>
                  <a:lnTo>
                    <a:pt x="238" y="83"/>
                  </a:lnTo>
                  <a:lnTo>
                    <a:pt x="241" y="90"/>
                  </a:lnTo>
                  <a:lnTo>
                    <a:pt x="243" y="96"/>
                  </a:lnTo>
                  <a:lnTo>
                    <a:pt x="244" y="102"/>
                  </a:lnTo>
                  <a:lnTo>
                    <a:pt x="248" y="113"/>
                  </a:lnTo>
                  <a:lnTo>
                    <a:pt x="251" y="122"/>
                  </a:lnTo>
                  <a:lnTo>
                    <a:pt x="255" y="127"/>
                  </a:lnTo>
                  <a:lnTo>
                    <a:pt x="261" y="127"/>
                  </a:lnTo>
                  <a:lnTo>
                    <a:pt x="264" y="122"/>
                  </a:lnTo>
                  <a:lnTo>
                    <a:pt x="270" y="116"/>
                  </a:lnTo>
                  <a:lnTo>
                    <a:pt x="275" y="109"/>
                  </a:lnTo>
                  <a:lnTo>
                    <a:pt x="284" y="100"/>
                  </a:lnTo>
                  <a:lnTo>
                    <a:pt x="288" y="93"/>
                  </a:lnTo>
                  <a:lnTo>
                    <a:pt x="292" y="88"/>
                  </a:lnTo>
                  <a:lnTo>
                    <a:pt x="295" y="81"/>
                  </a:lnTo>
                  <a:lnTo>
                    <a:pt x="300" y="75"/>
                  </a:lnTo>
                  <a:lnTo>
                    <a:pt x="302" y="69"/>
                  </a:lnTo>
                  <a:lnTo>
                    <a:pt x="305" y="62"/>
                  </a:lnTo>
                  <a:lnTo>
                    <a:pt x="309" y="57"/>
                  </a:lnTo>
                  <a:lnTo>
                    <a:pt x="312" y="50"/>
                  </a:lnTo>
                  <a:lnTo>
                    <a:pt x="316" y="44"/>
                  </a:lnTo>
                  <a:lnTo>
                    <a:pt x="319" y="37"/>
                  </a:lnTo>
                  <a:lnTo>
                    <a:pt x="323" y="31"/>
                  </a:lnTo>
                  <a:lnTo>
                    <a:pt x="325" y="24"/>
                  </a:lnTo>
                  <a:lnTo>
                    <a:pt x="328" y="19"/>
                  </a:lnTo>
                  <a:lnTo>
                    <a:pt x="332" y="12"/>
                  </a:lnTo>
                  <a:lnTo>
                    <a:pt x="335" y="6"/>
                  </a:lnTo>
                  <a:lnTo>
                    <a:pt x="341"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2" name="Freeform 42"/>
            <p:cNvSpPr>
              <a:spLocks/>
            </p:cNvSpPr>
            <p:nvPr/>
          </p:nvSpPr>
          <p:spPr bwMode="auto">
            <a:xfrm>
              <a:off x="4840" y="3446"/>
              <a:ext cx="13" cy="4"/>
            </a:xfrm>
            <a:custGeom>
              <a:avLst/>
              <a:gdLst>
                <a:gd name="T0" fmla="*/ 0 w 54"/>
                <a:gd name="T1" fmla="*/ 0 h 19"/>
                <a:gd name="T2" fmla="*/ 0 w 54"/>
                <a:gd name="T3" fmla="*/ 0 h 19"/>
                <a:gd name="T4" fmla="*/ 0 w 54"/>
                <a:gd name="T5" fmla="*/ 0 h 19"/>
                <a:gd name="T6" fmla="*/ 0 w 54"/>
                <a:gd name="T7" fmla="*/ 0 h 19"/>
                <a:gd name="T8" fmla="*/ 0 w 54"/>
                <a:gd name="T9" fmla="*/ 0 h 19"/>
                <a:gd name="T10" fmla="*/ 0 w 54"/>
                <a:gd name="T11" fmla="*/ 0 h 19"/>
                <a:gd name="T12" fmla="*/ 0 w 54"/>
                <a:gd name="T13" fmla="*/ 0 h 19"/>
                <a:gd name="T14" fmla="*/ 0 w 54"/>
                <a:gd name="T15" fmla="*/ 0 h 19"/>
                <a:gd name="T16" fmla="*/ 0 w 54"/>
                <a:gd name="T17" fmla="*/ 0 h 19"/>
                <a:gd name="T18" fmla="*/ 0 w 54"/>
                <a:gd name="T19" fmla="*/ 0 h 19"/>
                <a:gd name="T20" fmla="*/ 0 w 54"/>
                <a:gd name="T21" fmla="*/ 0 h 19"/>
                <a:gd name="T22" fmla="*/ 0 w 54"/>
                <a:gd name="T23" fmla="*/ 0 h 19"/>
                <a:gd name="T24" fmla="*/ 0 w 54"/>
                <a:gd name="T25" fmla="*/ 0 h 19"/>
                <a:gd name="T26" fmla="*/ 0 w 54"/>
                <a:gd name="T27" fmla="*/ 0 h 19"/>
                <a:gd name="T28" fmla="*/ 0 w 54"/>
                <a:gd name="T29" fmla="*/ 0 h 19"/>
                <a:gd name="T30" fmla="*/ 0 w 54"/>
                <a:gd name="T31" fmla="*/ 0 h 19"/>
                <a:gd name="T32" fmla="*/ 0 w 54"/>
                <a:gd name="T33" fmla="*/ 0 h 19"/>
                <a:gd name="T34" fmla="*/ 0 w 54"/>
                <a:gd name="T35" fmla="*/ 0 h 19"/>
                <a:gd name="T36" fmla="*/ 0 w 54"/>
                <a:gd name="T37" fmla="*/ 0 h 19"/>
                <a:gd name="T38" fmla="*/ 0 w 54"/>
                <a:gd name="T39" fmla="*/ 0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 h="19">
                  <a:moveTo>
                    <a:pt x="17" y="0"/>
                  </a:moveTo>
                  <a:lnTo>
                    <a:pt x="23" y="0"/>
                  </a:lnTo>
                  <a:lnTo>
                    <a:pt x="30" y="0"/>
                  </a:lnTo>
                  <a:lnTo>
                    <a:pt x="35" y="0"/>
                  </a:lnTo>
                  <a:lnTo>
                    <a:pt x="43" y="0"/>
                  </a:lnTo>
                  <a:lnTo>
                    <a:pt x="48" y="0"/>
                  </a:lnTo>
                  <a:lnTo>
                    <a:pt x="53" y="4"/>
                  </a:lnTo>
                  <a:lnTo>
                    <a:pt x="54" y="8"/>
                  </a:lnTo>
                  <a:lnTo>
                    <a:pt x="53" y="17"/>
                  </a:lnTo>
                  <a:lnTo>
                    <a:pt x="42" y="16"/>
                  </a:lnTo>
                  <a:lnTo>
                    <a:pt x="32" y="17"/>
                  </a:lnTo>
                  <a:lnTo>
                    <a:pt x="20" y="17"/>
                  </a:lnTo>
                  <a:lnTo>
                    <a:pt x="12" y="19"/>
                  </a:lnTo>
                  <a:lnTo>
                    <a:pt x="3" y="17"/>
                  </a:lnTo>
                  <a:lnTo>
                    <a:pt x="0" y="16"/>
                  </a:lnTo>
                  <a:lnTo>
                    <a:pt x="0" y="13"/>
                  </a:lnTo>
                  <a:lnTo>
                    <a:pt x="7" y="8"/>
                  </a:lnTo>
                  <a:lnTo>
                    <a:pt x="11" y="5"/>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3" name="Freeform 43"/>
            <p:cNvSpPr>
              <a:spLocks/>
            </p:cNvSpPr>
            <p:nvPr/>
          </p:nvSpPr>
          <p:spPr bwMode="auto">
            <a:xfrm>
              <a:off x="4563" y="3454"/>
              <a:ext cx="10" cy="16"/>
            </a:xfrm>
            <a:custGeom>
              <a:avLst/>
              <a:gdLst>
                <a:gd name="T0" fmla="*/ 0 w 39"/>
                <a:gd name="T1" fmla="*/ 0 h 63"/>
                <a:gd name="T2" fmla="*/ 0 w 39"/>
                <a:gd name="T3" fmla="*/ 0 h 63"/>
                <a:gd name="T4" fmla="*/ 0 w 39"/>
                <a:gd name="T5" fmla="*/ 0 h 63"/>
                <a:gd name="T6" fmla="*/ 0 w 39"/>
                <a:gd name="T7" fmla="*/ 0 h 63"/>
                <a:gd name="T8" fmla="*/ 0 w 39"/>
                <a:gd name="T9" fmla="*/ 0 h 63"/>
                <a:gd name="T10" fmla="*/ 0 w 39"/>
                <a:gd name="T11" fmla="*/ 0 h 63"/>
                <a:gd name="T12" fmla="*/ 0 w 39"/>
                <a:gd name="T13" fmla="*/ 0 h 63"/>
                <a:gd name="T14" fmla="*/ 0 w 39"/>
                <a:gd name="T15" fmla="*/ 0 h 63"/>
                <a:gd name="T16" fmla="*/ 0 w 39"/>
                <a:gd name="T17" fmla="*/ 0 h 63"/>
                <a:gd name="T18" fmla="*/ 0 w 39"/>
                <a:gd name="T19" fmla="*/ 0 h 63"/>
                <a:gd name="T20" fmla="*/ 0 w 39"/>
                <a:gd name="T21" fmla="*/ 0 h 63"/>
                <a:gd name="T22" fmla="*/ 0 w 39"/>
                <a:gd name="T23" fmla="*/ 0 h 63"/>
                <a:gd name="T24" fmla="*/ 0 w 39"/>
                <a:gd name="T25" fmla="*/ 0 h 63"/>
                <a:gd name="T26" fmla="*/ 0 w 39"/>
                <a:gd name="T27" fmla="*/ 0 h 63"/>
                <a:gd name="T28" fmla="*/ 0 w 39"/>
                <a:gd name="T29" fmla="*/ 0 h 63"/>
                <a:gd name="T30" fmla="*/ 0 w 39"/>
                <a:gd name="T31" fmla="*/ 0 h 63"/>
                <a:gd name="T32" fmla="*/ 0 w 39"/>
                <a:gd name="T33" fmla="*/ 0 h 63"/>
                <a:gd name="T34" fmla="*/ 0 w 39"/>
                <a:gd name="T35" fmla="*/ 0 h 63"/>
                <a:gd name="T36" fmla="*/ 0 w 39"/>
                <a:gd name="T37" fmla="*/ 0 h 63"/>
                <a:gd name="T38" fmla="*/ 0 w 39"/>
                <a:gd name="T39" fmla="*/ 0 h 63"/>
                <a:gd name="T40" fmla="*/ 0 w 39"/>
                <a:gd name="T41" fmla="*/ 0 h 63"/>
                <a:gd name="T42" fmla="*/ 0 w 39"/>
                <a:gd name="T43" fmla="*/ 0 h 63"/>
                <a:gd name="T44" fmla="*/ 0 w 39"/>
                <a:gd name="T45" fmla="*/ 0 h 63"/>
                <a:gd name="T46" fmla="*/ 0 w 39"/>
                <a:gd name="T47" fmla="*/ 0 h 63"/>
                <a:gd name="T48" fmla="*/ 0 w 39"/>
                <a:gd name="T49" fmla="*/ 0 h 63"/>
                <a:gd name="T50" fmla="*/ 0 w 39"/>
                <a:gd name="T51" fmla="*/ 0 h 63"/>
                <a:gd name="T52" fmla="*/ 0 w 39"/>
                <a:gd name="T53" fmla="*/ 0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63">
                  <a:moveTo>
                    <a:pt x="9" y="0"/>
                  </a:moveTo>
                  <a:lnTo>
                    <a:pt x="14" y="6"/>
                  </a:lnTo>
                  <a:lnTo>
                    <a:pt x="23" y="11"/>
                  </a:lnTo>
                  <a:lnTo>
                    <a:pt x="29" y="15"/>
                  </a:lnTo>
                  <a:lnTo>
                    <a:pt x="39" y="17"/>
                  </a:lnTo>
                  <a:lnTo>
                    <a:pt x="39" y="19"/>
                  </a:lnTo>
                  <a:lnTo>
                    <a:pt x="31" y="21"/>
                  </a:lnTo>
                  <a:lnTo>
                    <a:pt x="24" y="28"/>
                  </a:lnTo>
                  <a:lnTo>
                    <a:pt x="18" y="35"/>
                  </a:lnTo>
                  <a:lnTo>
                    <a:pt x="14" y="43"/>
                  </a:lnTo>
                  <a:lnTo>
                    <a:pt x="12" y="48"/>
                  </a:lnTo>
                  <a:lnTo>
                    <a:pt x="9" y="54"/>
                  </a:lnTo>
                  <a:lnTo>
                    <a:pt x="5" y="58"/>
                  </a:lnTo>
                  <a:lnTo>
                    <a:pt x="4" y="62"/>
                  </a:lnTo>
                  <a:lnTo>
                    <a:pt x="2" y="63"/>
                  </a:lnTo>
                  <a:lnTo>
                    <a:pt x="2" y="62"/>
                  </a:lnTo>
                  <a:lnTo>
                    <a:pt x="1" y="58"/>
                  </a:lnTo>
                  <a:lnTo>
                    <a:pt x="1" y="55"/>
                  </a:lnTo>
                  <a:lnTo>
                    <a:pt x="1" y="51"/>
                  </a:lnTo>
                  <a:lnTo>
                    <a:pt x="1" y="46"/>
                  </a:lnTo>
                  <a:lnTo>
                    <a:pt x="1" y="37"/>
                  </a:lnTo>
                  <a:lnTo>
                    <a:pt x="1" y="29"/>
                  </a:lnTo>
                  <a:lnTo>
                    <a:pt x="0" y="20"/>
                  </a:lnTo>
                  <a:lnTo>
                    <a:pt x="0" y="13"/>
                  </a:lnTo>
                  <a:lnTo>
                    <a:pt x="2"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4" name="Freeform 44"/>
            <p:cNvSpPr>
              <a:spLocks/>
            </p:cNvSpPr>
            <p:nvPr/>
          </p:nvSpPr>
          <p:spPr bwMode="auto">
            <a:xfrm>
              <a:off x="4836" y="3456"/>
              <a:ext cx="21" cy="5"/>
            </a:xfrm>
            <a:custGeom>
              <a:avLst/>
              <a:gdLst>
                <a:gd name="T0" fmla="*/ 0 w 86"/>
                <a:gd name="T1" fmla="*/ 0 h 21"/>
                <a:gd name="T2" fmla="*/ 0 w 86"/>
                <a:gd name="T3" fmla="*/ 0 h 21"/>
                <a:gd name="T4" fmla="*/ 0 w 86"/>
                <a:gd name="T5" fmla="*/ 0 h 21"/>
                <a:gd name="T6" fmla="*/ 0 w 86"/>
                <a:gd name="T7" fmla="*/ 0 h 21"/>
                <a:gd name="T8" fmla="*/ 0 w 86"/>
                <a:gd name="T9" fmla="*/ 0 h 21"/>
                <a:gd name="T10" fmla="*/ 0 w 86"/>
                <a:gd name="T11" fmla="*/ 0 h 21"/>
                <a:gd name="T12" fmla="*/ 0 w 86"/>
                <a:gd name="T13" fmla="*/ 0 h 21"/>
                <a:gd name="T14" fmla="*/ 0 w 86"/>
                <a:gd name="T15" fmla="*/ 0 h 21"/>
                <a:gd name="T16" fmla="*/ 0 w 86"/>
                <a:gd name="T17" fmla="*/ 0 h 21"/>
                <a:gd name="T18" fmla="*/ 0 w 86"/>
                <a:gd name="T19" fmla="*/ 0 h 21"/>
                <a:gd name="T20" fmla="*/ 0 w 86"/>
                <a:gd name="T21" fmla="*/ 0 h 21"/>
                <a:gd name="T22" fmla="*/ 0 w 86"/>
                <a:gd name="T23" fmla="*/ 0 h 21"/>
                <a:gd name="T24" fmla="*/ 0 w 86"/>
                <a:gd name="T25" fmla="*/ 0 h 21"/>
                <a:gd name="T26" fmla="*/ 0 w 86"/>
                <a:gd name="T27" fmla="*/ 0 h 21"/>
                <a:gd name="T28" fmla="*/ 0 w 86"/>
                <a:gd name="T29" fmla="*/ 0 h 21"/>
                <a:gd name="T30" fmla="*/ 0 w 86"/>
                <a:gd name="T31" fmla="*/ 0 h 21"/>
                <a:gd name="T32" fmla="*/ 0 w 86"/>
                <a:gd name="T33" fmla="*/ 0 h 21"/>
                <a:gd name="T34" fmla="*/ 0 w 86"/>
                <a:gd name="T35" fmla="*/ 0 h 21"/>
                <a:gd name="T36" fmla="*/ 0 w 86"/>
                <a:gd name="T37" fmla="*/ 0 h 21"/>
                <a:gd name="T38" fmla="*/ 0 w 86"/>
                <a:gd name="T39" fmla="*/ 0 h 21"/>
                <a:gd name="T40" fmla="*/ 0 w 86"/>
                <a:gd name="T41" fmla="*/ 0 h 21"/>
                <a:gd name="T42" fmla="*/ 0 w 86"/>
                <a:gd name="T43" fmla="*/ 0 h 21"/>
                <a:gd name="T44" fmla="*/ 0 w 86"/>
                <a:gd name="T45" fmla="*/ 0 h 21"/>
                <a:gd name="T46" fmla="*/ 0 w 86"/>
                <a:gd name="T47" fmla="*/ 0 h 21"/>
                <a:gd name="T48" fmla="*/ 0 w 86"/>
                <a:gd name="T49" fmla="*/ 0 h 21"/>
                <a:gd name="T50" fmla="*/ 0 w 86"/>
                <a:gd name="T51" fmla="*/ 0 h 21"/>
                <a:gd name="T52" fmla="*/ 0 w 86"/>
                <a:gd name="T53" fmla="*/ 0 h 21"/>
                <a:gd name="T54" fmla="*/ 0 w 86"/>
                <a:gd name="T55" fmla="*/ 0 h 21"/>
                <a:gd name="T56" fmla="*/ 0 w 86"/>
                <a:gd name="T57" fmla="*/ 0 h 21"/>
                <a:gd name="T58" fmla="*/ 0 w 86"/>
                <a:gd name="T59" fmla="*/ 0 h 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6" h="21">
                  <a:moveTo>
                    <a:pt x="19" y="0"/>
                  </a:moveTo>
                  <a:lnTo>
                    <a:pt x="23" y="2"/>
                  </a:lnTo>
                  <a:lnTo>
                    <a:pt x="29" y="3"/>
                  </a:lnTo>
                  <a:lnTo>
                    <a:pt x="35" y="3"/>
                  </a:lnTo>
                  <a:lnTo>
                    <a:pt x="42" y="4"/>
                  </a:lnTo>
                  <a:lnTo>
                    <a:pt x="50" y="4"/>
                  </a:lnTo>
                  <a:lnTo>
                    <a:pt x="57" y="5"/>
                  </a:lnTo>
                  <a:lnTo>
                    <a:pt x="64" y="5"/>
                  </a:lnTo>
                  <a:lnTo>
                    <a:pt x="72" y="6"/>
                  </a:lnTo>
                  <a:lnTo>
                    <a:pt x="76" y="6"/>
                  </a:lnTo>
                  <a:lnTo>
                    <a:pt x="81" y="6"/>
                  </a:lnTo>
                  <a:lnTo>
                    <a:pt x="85" y="7"/>
                  </a:lnTo>
                  <a:lnTo>
                    <a:pt x="86" y="10"/>
                  </a:lnTo>
                  <a:lnTo>
                    <a:pt x="86" y="11"/>
                  </a:lnTo>
                  <a:lnTo>
                    <a:pt x="83" y="14"/>
                  </a:lnTo>
                  <a:lnTo>
                    <a:pt x="78" y="15"/>
                  </a:lnTo>
                  <a:lnTo>
                    <a:pt x="72" y="21"/>
                  </a:lnTo>
                  <a:lnTo>
                    <a:pt x="62" y="20"/>
                  </a:lnTo>
                  <a:lnTo>
                    <a:pt x="51" y="20"/>
                  </a:lnTo>
                  <a:lnTo>
                    <a:pt x="42" y="20"/>
                  </a:lnTo>
                  <a:lnTo>
                    <a:pt x="33" y="20"/>
                  </a:lnTo>
                  <a:lnTo>
                    <a:pt x="24" y="18"/>
                  </a:lnTo>
                  <a:lnTo>
                    <a:pt x="14" y="15"/>
                  </a:lnTo>
                  <a:lnTo>
                    <a:pt x="6" y="12"/>
                  </a:lnTo>
                  <a:lnTo>
                    <a:pt x="0" y="6"/>
                  </a:lnTo>
                  <a:lnTo>
                    <a:pt x="4" y="4"/>
                  </a:lnTo>
                  <a:lnTo>
                    <a:pt x="9" y="4"/>
                  </a:lnTo>
                  <a:lnTo>
                    <a:pt x="14" y="3"/>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5" name="Freeform 45"/>
            <p:cNvSpPr>
              <a:spLocks/>
            </p:cNvSpPr>
            <p:nvPr/>
          </p:nvSpPr>
          <p:spPr bwMode="auto">
            <a:xfrm>
              <a:off x="4592" y="3460"/>
              <a:ext cx="13" cy="4"/>
            </a:xfrm>
            <a:custGeom>
              <a:avLst/>
              <a:gdLst>
                <a:gd name="T0" fmla="*/ 0 w 54"/>
                <a:gd name="T1" fmla="*/ 0 h 14"/>
                <a:gd name="T2" fmla="*/ 0 w 54"/>
                <a:gd name="T3" fmla="*/ 0 h 14"/>
                <a:gd name="T4" fmla="*/ 0 w 54"/>
                <a:gd name="T5" fmla="*/ 0 h 14"/>
                <a:gd name="T6" fmla="*/ 0 w 54"/>
                <a:gd name="T7" fmla="*/ 0 h 14"/>
                <a:gd name="T8" fmla="*/ 0 w 54"/>
                <a:gd name="T9" fmla="*/ 0 h 14"/>
                <a:gd name="T10" fmla="*/ 0 w 54"/>
                <a:gd name="T11" fmla="*/ 0 h 14"/>
                <a:gd name="T12" fmla="*/ 0 w 54"/>
                <a:gd name="T13" fmla="*/ 0 h 14"/>
                <a:gd name="T14" fmla="*/ 0 w 54"/>
                <a:gd name="T15" fmla="*/ 0 h 14"/>
                <a:gd name="T16" fmla="*/ 0 w 54"/>
                <a:gd name="T17" fmla="*/ 0 h 14"/>
                <a:gd name="T18" fmla="*/ 0 w 54"/>
                <a:gd name="T19" fmla="*/ 0 h 14"/>
                <a:gd name="T20" fmla="*/ 0 w 54"/>
                <a:gd name="T21" fmla="*/ 0 h 14"/>
                <a:gd name="T22" fmla="*/ 0 w 54"/>
                <a:gd name="T23" fmla="*/ 0 h 14"/>
                <a:gd name="T24" fmla="*/ 0 w 54"/>
                <a:gd name="T25" fmla="*/ 0 h 14"/>
                <a:gd name="T26" fmla="*/ 0 w 54"/>
                <a:gd name="T27" fmla="*/ 0 h 14"/>
                <a:gd name="T28" fmla="*/ 0 w 54"/>
                <a:gd name="T29" fmla="*/ 0 h 14"/>
                <a:gd name="T30" fmla="*/ 0 w 54"/>
                <a:gd name="T31" fmla="*/ 0 h 14"/>
                <a:gd name="T32" fmla="*/ 0 w 54"/>
                <a:gd name="T33" fmla="*/ 0 h 14"/>
                <a:gd name="T34" fmla="*/ 0 w 54"/>
                <a:gd name="T35" fmla="*/ 0 h 14"/>
                <a:gd name="T36" fmla="*/ 0 w 54"/>
                <a:gd name="T37" fmla="*/ 0 h 14"/>
                <a:gd name="T38" fmla="*/ 0 w 54"/>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 h="14">
                  <a:moveTo>
                    <a:pt x="23" y="0"/>
                  </a:moveTo>
                  <a:lnTo>
                    <a:pt x="31" y="0"/>
                  </a:lnTo>
                  <a:lnTo>
                    <a:pt x="38" y="0"/>
                  </a:lnTo>
                  <a:lnTo>
                    <a:pt x="45" y="0"/>
                  </a:lnTo>
                  <a:lnTo>
                    <a:pt x="54" y="0"/>
                  </a:lnTo>
                  <a:lnTo>
                    <a:pt x="54" y="1"/>
                  </a:lnTo>
                  <a:lnTo>
                    <a:pt x="54" y="2"/>
                  </a:lnTo>
                  <a:lnTo>
                    <a:pt x="47" y="1"/>
                  </a:lnTo>
                  <a:lnTo>
                    <a:pt x="42" y="2"/>
                  </a:lnTo>
                  <a:lnTo>
                    <a:pt x="35" y="5"/>
                  </a:lnTo>
                  <a:lnTo>
                    <a:pt x="30" y="9"/>
                  </a:lnTo>
                  <a:lnTo>
                    <a:pt x="19" y="13"/>
                  </a:lnTo>
                  <a:lnTo>
                    <a:pt x="10" y="14"/>
                  </a:lnTo>
                  <a:lnTo>
                    <a:pt x="4" y="10"/>
                  </a:lnTo>
                  <a:lnTo>
                    <a:pt x="0" y="6"/>
                  </a:lnTo>
                  <a:lnTo>
                    <a:pt x="6" y="4"/>
                  </a:lnTo>
                  <a:lnTo>
                    <a:pt x="12" y="4"/>
                  </a:lnTo>
                  <a:lnTo>
                    <a:pt x="18" y="3"/>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6" name="Freeform 46"/>
            <p:cNvSpPr>
              <a:spLocks/>
            </p:cNvSpPr>
            <p:nvPr/>
          </p:nvSpPr>
          <p:spPr bwMode="auto">
            <a:xfrm>
              <a:off x="4972" y="3463"/>
              <a:ext cx="53" cy="119"/>
            </a:xfrm>
            <a:custGeom>
              <a:avLst/>
              <a:gdLst>
                <a:gd name="T0" fmla="*/ 0 w 211"/>
                <a:gd name="T1" fmla="*/ 0 h 478"/>
                <a:gd name="T2" fmla="*/ 0 w 211"/>
                <a:gd name="T3" fmla="*/ 0 h 478"/>
                <a:gd name="T4" fmla="*/ 0 w 211"/>
                <a:gd name="T5" fmla="*/ 0 h 478"/>
                <a:gd name="T6" fmla="*/ 0 w 211"/>
                <a:gd name="T7" fmla="*/ 0 h 478"/>
                <a:gd name="T8" fmla="*/ 0 w 211"/>
                <a:gd name="T9" fmla="*/ 0 h 478"/>
                <a:gd name="T10" fmla="*/ 0 w 211"/>
                <a:gd name="T11" fmla="*/ 0 h 478"/>
                <a:gd name="T12" fmla="*/ 0 w 211"/>
                <a:gd name="T13" fmla="*/ 0 h 478"/>
                <a:gd name="T14" fmla="*/ 0 w 211"/>
                <a:gd name="T15" fmla="*/ 0 h 478"/>
                <a:gd name="T16" fmla="*/ 0 w 211"/>
                <a:gd name="T17" fmla="*/ 0 h 478"/>
                <a:gd name="T18" fmla="*/ 0 w 211"/>
                <a:gd name="T19" fmla="*/ 0 h 478"/>
                <a:gd name="T20" fmla="*/ 0 w 211"/>
                <a:gd name="T21" fmla="*/ 0 h 478"/>
                <a:gd name="T22" fmla="*/ 0 w 211"/>
                <a:gd name="T23" fmla="*/ 0 h 478"/>
                <a:gd name="T24" fmla="*/ 0 w 211"/>
                <a:gd name="T25" fmla="*/ 0 h 478"/>
                <a:gd name="T26" fmla="*/ 0 w 211"/>
                <a:gd name="T27" fmla="*/ 0 h 478"/>
                <a:gd name="T28" fmla="*/ 0 w 211"/>
                <a:gd name="T29" fmla="*/ 0 h 478"/>
                <a:gd name="T30" fmla="*/ 0 w 211"/>
                <a:gd name="T31" fmla="*/ 0 h 478"/>
                <a:gd name="T32" fmla="*/ 0 w 211"/>
                <a:gd name="T33" fmla="*/ 0 h 478"/>
                <a:gd name="T34" fmla="*/ 0 w 211"/>
                <a:gd name="T35" fmla="*/ 0 h 478"/>
                <a:gd name="T36" fmla="*/ 0 w 211"/>
                <a:gd name="T37" fmla="*/ 0 h 478"/>
                <a:gd name="T38" fmla="*/ 0 w 211"/>
                <a:gd name="T39" fmla="*/ 0 h 478"/>
                <a:gd name="T40" fmla="*/ 0 w 211"/>
                <a:gd name="T41" fmla="*/ 0 h 478"/>
                <a:gd name="T42" fmla="*/ 0 w 211"/>
                <a:gd name="T43" fmla="*/ 0 h 478"/>
                <a:gd name="T44" fmla="*/ 0 w 211"/>
                <a:gd name="T45" fmla="*/ 0 h 478"/>
                <a:gd name="T46" fmla="*/ 0 w 211"/>
                <a:gd name="T47" fmla="*/ 0 h 478"/>
                <a:gd name="T48" fmla="*/ 0 w 211"/>
                <a:gd name="T49" fmla="*/ 0 h 478"/>
                <a:gd name="T50" fmla="*/ 0 w 211"/>
                <a:gd name="T51" fmla="*/ 0 h 478"/>
                <a:gd name="T52" fmla="*/ 0 w 211"/>
                <a:gd name="T53" fmla="*/ 0 h 478"/>
                <a:gd name="T54" fmla="*/ 0 w 211"/>
                <a:gd name="T55" fmla="*/ 0 h 478"/>
                <a:gd name="T56" fmla="*/ 0 w 211"/>
                <a:gd name="T57" fmla="*/ 0 h 478"/>
                <a:gd name="T58" fmla="*/ 0 w 211"/>
                <a:gd name="T59" fmla="*/ 0 h 478"/>
                <a:gd name="T60" fmla="*/ 0 w 211"/>
                <a:gd name="T61" fmla="*/ 0 h 478"/>
                <a:gd name="T62" fmla="*/ 0 w 211"/>
                <a:gd name="T63" fmla="*/ 0 h 478"/>
                <a:gd name="T64" fmla="*/ 0 w 211"/>
                <a:gd name="T65" fmla="*/ 0 h 478"/>
                <a:gd name="T66" fmla="*/ 0 w 211"/>
                <a:gd name="T67" fmla="*/ 0 h 478"/>
                <a:gd name="T68" fmla="*/ 0 w 211"/>
                <a:gd name="T69" fmla="*/ 0 h 478"/>
                <a:gd name="T70" fmla="*/ 0 w 211"/>
                <a:gd name="T71" fmla="*/ 0 h 478"/>
                <a:gd name="T72" fmla="*/ 0 w 211"/>
                <a:gd name="T73" fmla="*/ 0 h 478"/>
                <a:gd name="T74" fmla="*/ 0 w 211"/>
                <a:gd name="T75" fmla="*/ 0 h 478"/>
                <a:gd name="T76" fmla="*/ 0 w 211"/>
                <a:gd name="T77" fmla="*/ 0 h 478"/>
                <a:gd name="T78" fmla="*/ 0 w 211"/>
                <a:gd name="T79" fmla="*/ 0 h 478"/>
                <a:gd name="T80" fmla="*/ 0 w 211"/>
                <a:gd name="T81" fmla="*/ 0 h 478"/>
                <a:gd name="T82" fmla="*/ 0 w 211"/>
                <a:gd name="T83" fmla="*/ 0 h 478"/>
                <a:gd name="T84" fmla="*/ 0 w 211"/>
                <a:gd name="T85" fmla="*/ 0 h 478"/>
                <a:gd name="T86" fmla="*/ 0 w 211"/>
                <a:gd name="T87" fmla="*/ 0 h 478"/>
                <a:gd name="T88" fmla="*/ 0 w 211"/>
                <a:gd name="T89" fmla="*/ 0 h 478"/>
                <a:gd name="T90" fmla="*/ 0 w 211"/>
                <a:gd name="T91" fmla="*/ 0 h 478"/>
                <a:gd name="T92" fmla="*/ 0 w 211"/>
                <a:gd name="T93" fmla="*/ 0 h 478"/>
                <a:gd name="T94" fmla="*/ 0 w 211"/>
                <a:gd name="T95" fmla="*/ 0 h 478"/>
                <a:gd name="T96" fmla="*/ 0 w 211"/>
                <a:gd name="T97" fmla="*/ 0 h 478"/>
                <a:gd name="T98" fmla="*/ 0 w 211"/>
                <a:gd name="T99" fmla="*/ 0 h 478"/>
                <a:gd name="T100" fmla="*/ 0 w 211"/>
                <a:gd name="T101" fmla="*/ 0 h 478"/>
                <a:gd name="T102" fmla="*/ 0 w 211"/>
                <a:gd name="T103" fmla="*/ 0 h 478"/>
                <a:gd name="T104" fmla="*/ 0 w 211"/>
                <a:gd name="T105" fmla="*/ 0 h 478"/>
                <a:gd name="T106" fmla="*/ 0 w 211"/>
                <a:gd name="T107" fmla="*/ 0 h 478"/>
                <a:gd name="T108" fmla="*/ 0 w 211"/>
                <a:gd name="T109" fmla="*/ 0 h 4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1" h="478">
                  <a:moveTo>
                    <a:pt x="206" y="0"/>
                  </a:moveTo>
                  <a:lnTo>
                    <a:pt x="211" y="22"/>
                  </a:lnTo>
                  <a:lnTo>
                    <a:pt x="207" y="22"/>
                  </a:lnTo>
                  <a:lnTo>
                    <a:pt x="203" y="24"/>
                  </a:lnTo>
                  <a:lnTo>
                    <a:pt x="203" y="26"/>
                  </a:lnTo>
                  <a:lnTo>
                    <a:pt x="206" y="32"/>
                  </a:lnTo>
                  <a:lnTo>
                    <a:pt x="207" y="39"/>
                  </a:lnTo>
                  <a:lnTo>
                    <a:pt x="208" y="45"/>
                  </a:lnTo>
                  <a:lnTo>
                    <a:pt x="210" y="52"/>
                  </a:lnTo>
                  <a:lnTo>
                    <a:pt x="210" y="56"/>
                  </a:lnTo>
                  <a:lnTo>
                    <a:pt x="210" y="63"/>
                  </a:lnTo>
                  <a:lnTo>
                    <a:pt x="210" y="68"/>
                  </a:lnTo>
                  <a:lnTo>
                    <a:pt x="210" y="74"/>
                  </a:lnTo>
                  <a:lnTo>
                    <a:pt x="207" y="84"/>
                  </a:lnTo>
                  <a:lnTo>
                    <a:pt x="203" y="93"/>
                  </a:lnTo>
                  <a:lnTo>
                    <a:pt x="197" y="101"/>
                  </a:lnTo>
                  <a:lnTo>
                    <a:pt x="191" y="111"/>
                  </a:lnTo>
                  <a:lnTo>
                    <a:pt x="180" y="117"/>
                  </a:lnTo>
                  <a:lnTo>
                    <a:pt x="171" y="124"/>
                  </a:lnTo>
                  <a:lnTo>
                    <a:pt x="160" y="132"/>
                  </a:lnTo>
                  <a:lnTo>
                    <a:pt x="149" y="139"/>
                  </a:lnTo>
                  <a:lnTo>
                    <a:pt x="138" y="146"/>
                  </a:lnTo>
                  <a:lnTo>
                    <a:pt x="127" y="151"/>
                  </a:lnTo>
                  <a:lnTo>
                    <a:pt x="114" y="158"/>
                  </a:lnTo>
                  <a:lnTo>
                    <a:pt x="104" y="165"/>
                  </a:lnTo>
                  <a:lnTo>
                    <a:pt x="91" y="171"/>
                  </a:lnTo>
                  <a:lnTo>
                    <a:pt x="82" y="179"/>
                  </a:lnTo>
                  <a:lnTo>
                    <a:pt x="71" y="186"/>
                  </a:lnTo>
                  <a:lnTo>
                    <a:pt x="63" y="195"/>
                  </a:lnTo>
                  <a:lnTo>
                    <a:pt x="55" y="203"/>
                  </a:lnTo>
                  <a:lnTo>
                    <a:pt x="50" y="214"/>
                  </a:lnTo>
                  <a:lnTo>
                    <a:pt x="45" y="224"/>
                  </a:lnTo>
                  <a:lnTo>
                    <a:pt x="43" y="236"/>
                  </a:lnTo>
                  <a:lnTo>
                    <a:pt x="50" y="239"/>
                  </a:lnTo>
                  <a:lnTo>
                    <a:pt x="59" y="243"/>
                  </a:lnTo>
                  <a:lnTo>
                    <a:pt x="67" y="243"/>
                  </a:lnTo>
                  <a:lnTo>
                    <a:pt x="75" y="244"/>
                  </a:lnTo>
                  <a:lnTo>
                    <a:pt x="83" y="242"/>
                  </a:lnTo>
                  <a:lnTo>
                    <a:pt x="92" y="240"/>
                  </a:lnTo>
                  <a:lnTo>
                    <a:pt x="100" y="237"/>
                  </a:lnTo>
                  <a:lnTo>
                    <a:pt x="109" y="234"/>
                  </a:lnTo>
                  <a:lnTo>
                    <a:pt x="117" y="229"/>
                  </a:lnTo>
                  <a:lnTo>
                    <a:pt x="127" y="226"/>
                  </a:lnTo>
                  <a:lnTo>
                    <a:pt x="135" y="223"/>
                  </a:lnTo>
                  <a:lnTo>
                    <a:pt x="144" y="219"/>
                  </a:lnTo>
                  <a:lnTo>
                    <a:pt x="152" y="216"/>
                  </a:lnTo>
                  <a:lnTo>
                    <a:pt x="161" y="216"/>
                  </a:lnTo>
                  <a:lnTo>
                    <a:pt x="171" y="216"/>
                  </a:lnTo>
                  <a:lnTo>
                    <a:pt x="180" y="216"/>
                  </a:lnTo>
                  <a:lnTo>
                    <a:pt x="184" y="209"/>
                  </a:lnTo>
                  <a:lnTo>
                    <a:pt x="187" y="205"/>
                  </a:lnTo>
                  <a:lnTo>
                    <a:pt x="191" y="203"/>
                  </a:lnTo>
                  <a:lnTo>
                    <a:pt x="195" y="203"/>
                  </a:lnTo>
                  <a:lnTo>
                    <a:pt x="201" y="206"/>
                  </a:lnTo>
                  <a:lnTo>
                    <a:pt x="205" y="213"/>
                  </a:lnTo>
                  <a:lnTo>
                    <a:pt x="203" y="220"/>
                  </a:lnTo>
                  <a:lnTo>
                    <a:pt x="199" y="227"/>
                  </a:lnTo>
                  <a:lnTo>
                    <a:pt x="194" y="229"/>
                  </a:lnTo>
                  <a:lnTo>
                    <a:pt x="189" y="232"/>
                  </a:lnTo>
                  <a:lnTo>
                    <a:pt x="182" y="233"/>
                  </a:lnTo>
                  <a:lnTo>
                    <a:pt x="174" y="234"/>
                  </a:lnTo>
                  <a:lnTo>
                    <a:pt x="168" y="237"/>
                  </a:lnTo>
                  <a:lnTo>
                    <a:pt x="162" y="240"/>
                  </a:lnTo>
                  <a:lnTo>
                    <a:pt x="158" y="242"/>
                  </a:lnTo>
                  <a:lnTo>
                    <a:pt x="153" y="244"/>
                  </a:lnTo>
                  <a:lnTo>
                    <a:pt x="156" y="250"/>
                  </a:lnTo>
                  <a:lnTo>
                    <a:pt x="155" y="256"/>
                  </a:lnTo>
                  <a:lnTo>
                    <a:pt x="151" y="260"/>
                  </a:lnTo>
                  <a:lnTo>
                    <a:pt x="148" y="267"/>
                  </a:lnTo>
                  <a:lnTo>
                    <a:pt x="159" y="271"/>
                  </a:lnTo>
                  <a:lnTo>
                    <a:pt x="166" y="274"/>
                  </a:lnTo>
                  <a:lnTo>
                    <a:pt x="169" y="278"/>
                  </a:lnTo>
                  <a:lnTo>
                    <a:pt x="169" y="282"/>
                  </a:lnTo>
                  <a:lnTo>
                    <a:pt x="166" y="284"/>
                  </a:lnTo>
                  <a:lnTo>
                    <a:pt x="160" y="288"/>
                  </a:lnTo>
                  <a:lnTo>
                    <a:pt x="152" y="291"/>
                  </a:lnTo>
                  <a:lnTo>
                    <a:pt x="144" y="295"/>
                  </a:lnTo>
                  <a:lnTo>
                    <a:pt x="132" y="296"/>
                  </a:lnTo>
                  <a:lnTo>
                    <a:pt x="122" y="299"/>
                  </a:lnTo>
                  <a:lnTo>
                    <a:pt x="110" y="303"/>
                  </a:lnTo>
                  <a:lnTo>
                    <a:pt x="100" y="307"/>
                  </a:lnTo>
                  <a:lnTo>
                    <a:pt x="89" y="310"/>
                  </a:lnTo>
                  <a:lnTo>
                    <a:pt x="81" y="313"/>
                  </a:lnTo>
                  <a:lnTo>
                    <a:pt x="71" y="318"/>
                  </a:lnTo>
                  <a:lnTo>
                    <a:pt x="68" y="322"/>
                  </a:lnTo>
                  <a:lnTo>
                    <a:pt x="61" y="326"/>
                  </a:lnTo>
                  <a:lnTo>
                    <a:pt x="55" y="329"/>
                  </a:lnTo>
                  <a:lnTo>
                    <a:pt x="50" y="335"/>
                  </a:lnTo>
                  <a:lnTo>
                    <a:pt x="47" y="341"/>
                  </a:lnTo>
                  <a:lnTo>
                    <a:pt x="43" y="348"/>
                  </a:lnTo>
                  <a:lnTo>
                    <a:pt x="40" y="354"/>
                  </a:lnTo>
                  <a:lnTo>
                    <a:pt x="39" y="363"/>
                  </a:lnTo>
                  <a:lnTo>
                    <a:pt x="39" y="371"/>
                  </a:lnTo>
                  <a:lnTo>
                    <a:pt x="39" y="377"/>
                  </a:lnTo>
                  <a:lnTo>
                    <a:pt x="39" y="387"/>
                  </a:lnTo>
                  <a:lnTo>
                    <a:pt x="40" y="394"/>
                  </a:lnTo>
                  <a:lnTo>
                    <a:pt x="44" y="402"/>
                  </a:lnTo>
                  <a:lnTo>
                    <a:pt x="45" y="410"/>
                  </a:lnTo>
                  <a:lnTo>
                    <a:pt x="48" y="416"/>
                  </a:lnTo>
                  <a:lnTo>
                    <a:pt x="51" y="423"/>
                  </a:lnTo>
                  <a:lnTo>
                    <a:pt x="55" y="431"/>
                  </a:lnTo>
                  <a:lnTo>
                    <a:pt x="61" y="426"/>
                  </a:lnTo>
                  <a:lnTo>
                    <a:pt x="66" y="422"/>
                  </a:lnTo>
                  <a:lnTo>
                    <a:pt x="71" y="415"/>
                  </a:lnTo>
                  <a:lnTo>
                    <a:pt x="76" y="411"/>
                  </a:lnTo>
                  <a:lnTo>
                    <a:pt x="81" y="404"/>
                  </a:lnTo>
                  <a:lnTo>
                    <a:pt x="85" y="398"/>
                  </a:lnTo>
                  <a:lnTo>
                    <a:pt x="91" y="392"/>
                  </a:lnTo>
                  <a:lnTo>
                    <a:pt x="97" y="387"/>
                  </a:lnTo>
                  <a:lnTo>
                    <a:pt x="101" y="381"/>
                  </a:lnTo>
                  <a:lnTo>
                    <a:pt x="106" y="376"/>
                  </a:lnTo>
                  <a:lnTo>
                    <a:pt x="113" y="373"/>
                  </a:lnTo>
                  <a:lnTo>
                    <a:pt x="120" y="369"/>
                  </a:lnTo>
                  <a:lnTo>
                    <a:pt x="127" y="366"/>
                  </a:lnTo>
                  <a:lnTo>
                    <a:pt x="135" y="366"/>
                  </a:lnTo>
                  <a:lnTo>
                    <a:pt x="143" y="366"/>
                  </a:lnTo>
                  <a:lnTo>
                    <a:pt x="153" y="369"/>
                  </a:lnTo>
                  <a:lnTo>
                    <a:pt x="143" y="374"/>
                  </a:lnTo>
                  <a:lnTo>
                    <a:pt x="135" y="382"/>
                  </a:lnTo>
                  <a:lnTo>
                    <a:pt x="127" y="391"/>
                  </a:lnTo>
                  <a:lnTo>
                    <a:pt x="120" y="404"/>
                  </a:lnTo>
                  <a:lnTo>
                    <a:pt x="113" y="414"/>
                  </a:lnTo>
                  <a:lnTo>
                    <a:pt x="106" y="427"/>
                  </a:lnTo>
                  <a:lnTo>
                    <a:pt x="100" y="438"/>
                  </a:lnTo>
                  <a:lnTo>
                    <a:pt x="93" y="451"/>
                  </a:lnTo>
                  <a:lnTo>
                    <a:pt x="86" y="459"/>
                  </a:lnTo>
                  <a:lnTo>
                    <a:pt x="81" y="468"/>
                  </a:lnTo>
                  <a:lnTo>
                    <a:pt x="73" y="474"/>
                  </a:lnTo>
                  <a:lnTo>
                    <a:pt x="66" y="478"/>
                  </a:lnTo>
                  <a:lnTo>
                    <a:pt x="56" y="477"/>
                  </a:lnTo>
                  <a:lnTo>
                    <a:pt x="48" y="474"/>
                  </a:lnTo>
                  <a:lnTo>
                    <a:pt x="37" y="466"/>
                  </a:lnTo>
                  <a:lnTo>
                    <a:pt x="28" y="454"/>
                  </a:lnTo>
                  <a:lnTo>
                    <a:pt x="14" y="441"/>
                  </a:lnTo>
                  <a:lnTo>
                    <a:pt x="6" y="427"/>
                  </a:lnTo>
                  <a:lnTo>
                    <a:pt x="1" y="413"/>
                  </a:lnTo>
                  <a:lnTo>
                    <a:pt x="0" y="400"/>
                  </a:lnTo>
                  <a:lnTo>
                    <a:pt x="0" y="387"/>
                  </a:lnTo>
                  <a:lnTo>
                    <a:pt x="2" y="373"/>
                  </a:lnTo>
                  <a:lnTo>
                    <a:pt x="7" y="359"/>
                  </a:lnTo>
                  <a:lnTo>
                    <a:pt x="13" y="345"/>
                  </a:lnTo>
                  <a:lnTo>
                    <a:pt x="16" y="330"/>
                  </a:lnTo>
                  <a:lnTo>
                    <a:pt x="21" y="318"/>
                  </a:lnTo>
                  <a:lnTo>
                    <a:pt x="23" y="304"/>
                  </a:lnTo>
                  <a:lnTo>
                    <a:pt x="25" y="291"/>
                  </a:lnTo>
                  <a:lnTo>
                    <a:pt x="24" y="278"/>
                  </a:lnTo>
                  <a:lnTo>
                    <a:pt x="21" y="264"/>
                  </a:lnTo>
                  <a:lnTo>
                    <a:pt x="14" y="251"/>
                  </a:lnTo>
                  <a:lnTo>
                    <a:pt x="4" y="240"/>
                  </a:lnTo>
                  <a:lnTo>
                    <a:pt x="9" y="227"/>
                  </a:lnTo>
                  <a:lnTo>
                    <a:pt x="16" y="216"/>
                  </a:lnTo>
                  <a:lnTo>
                    <a:pt x="24" y="203"/>
                  </a:lnTo>
                  <a:lnTo>
                    <a:pt x="32" y="190"/>
                  </a:lnTo>
                  <a:lnTo>
                    <a:pt x="39" y="178"/>
                  </a:lnTo>
                  <a:lnTo>
                    <a:pt x="48" y="165"/>
                  </a:lnTo>
                  <a:lnTo>
                    <a:pt x="55" y="153"/>
                  </a:lnTo>
                  <a:lnTo>
                    <a:pt x="63" y="141"/>
                  </a:lnTo>
                  <a:lnTo>
                    <a:pt x="70" y="127"/>
                  </a:lnTo>
                  <a:lnTo>
                    <a:pt x="76" y="113"/>
                  </a:lnTo>
                  <a:lnTo>
                    <a:pt x="82" y="101"/>
                  </a:lnTo>
                  <a:lnTo>
                    <a:pt x="87" y="88"/>
                  </a:lnTo>
                  <a:lnTo>
                    <a:pt x="91" y="73"/>
                  </a:lnTo>
                  <a:lnTo>
                    <a:pt x="93" y="60"/>
                  </a:lnTo>
                  <a:lnTo>
                    <a:pt x="94" y="46"/>
                  </a:lnTo>
                  <a:lnTo>
                    <a:pt x="96" y="32"/>
                  </a:lnTo>
                  <a:lnTo>
                    <a:pt x="206"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7" name="Freeform 47"/>
            <p:cNvSpPr>
              <a:spLocks/>
            </p:cNvSpPr>
            <p:nvPr/>
          </p:nvSpPr>
          <p:spPr bwMode="auto">
            <a:xfrm>
              <a:off x="4998" y="3471"/>
              <a:ext cx="21" cy="20"/>
            </a:xfrm>
            <a:custGeom>
              <a:avLst/>
              <a:gdLst>
                <a:gd name="T0" fmla="*/ 0 w 87"/>
                <a:gd name="T1" fmla="*/ 0 h 83"/>
                <a:gd name="T2" fmla="*/ 0 w 87"/>
                <a:gd name="T3" fmla="*/ 0 h 83"/>
                <a:gd name="T4" fmla="*/ 0 w 87"/>
                <a:gd name="T5" fmla="*/ 0 h 83"/>
                <a:gd name="T6" fmla="*/ 0 w 87"/>
                <a:gd name="T7" fmla="*/ 0 h 83"/>
                <a:gd name="T8" fmla="*/ 0 w 87"/>
                <a:gd name="T9" fmla="*/ 0 h 83"/>
                <a:gd name="T10" fmla="*/ 0 w 87"/>
                <a:gd name="T11" fmla="*/ 0 h 83"/>
                <a:gd name="T12" fmla="*/ 0 w 87"/>
                <a:gd name="T13" fmla="*/ 0 h 83"/>
                <a:gd name="T14" fmla="*/ 0 w 87"/>
                <a:gd name="T15" fmla="*/ 0 h 83"/>
                <a:gd name="T16" fmla="*/ 0 w 87"/>
                <a:gd name="T17" fmla="*/ 0 h 83"/>
                <a:gd name="T18" fmla="*/ 0 w 87"/>
                <a:gd name="T19" fmla="*/ 0 h 83"/>
                <a:gd name="T20" fmla="*/ 0 w 87"/>
                <a:gd name="T21" fmla="*/ 0 h 83"/>
                <a:gd name="T22" fmla="*/ 0 w 87"/>
                <a:gd name="T23" fmla="*/ 0 h 83"/>
                <a:gd name="T24" fmla="*/ 0 w 87"/>
                <a:gd name="T25" fmla="*/ 0 h 83"/>
                <a:gd name="T26" fmla="*/ 0 w 87"/>
                <a:gd name="T27" fmla="*/ 0 h 83"/>
                <a:gd name="T28" fmla="*/ 0 w 87"/>
                <a:gd name="T29" fmla="*/ 0 h 83"/>
                <a:gd name="T30" fmla="*/ 0 w 87"/>
                <a:gd name="T31" fmla="*/ 0 h 83"/>
                <a:gd name="T32" fmla="*/ 0 w 87"/>
                <a:gd name="T33" fmla="*/ 0 h 83"/>
                <a:gd name="T34" fmla="*/ 0 w 87"/>
                <a:gd name="T35" fmla="*/ 0 h 83"/>
                <a:gd name="T36" fmla="*/ 0 w 87"/>
                <a:gd name="T37" fmla="*/ 0 h 83"/>
                <a:gd name="T38" fmla="*/ 0 w 87"/>
                <a:gd name="T39" fmla="*/ 0 h 83"/>
                <a:gd name="T40" fmla="*/ 0 w 87"/>
                <a:gd name="T41" fmla="*/ 0 h 83"/>
                <a:gd name="T42" fmla="*/ 0 w 87"/>
                <a:gd name="T43" fmla="*/ 0 h 83"/>
                <a:gd name="T44" fmla="*/ 0 w 87"/>
                <a:gd name="T45" fmla="*/ 0 h 83"/>
                <a:gd name="T46" fmla="*/ 0 w 87"/>
                <a:gd name="T47" fmla="*/ 0 h 83"/>
                <a:gd name="T48" fmla="*/ 0 w 87"/>
                <a:gd name="T49" fmla="*/ 0 h 83"/>
                <a:gd name="T50" fmla="*/ 0 w 87"/>
                <a:gd name="T51" fmla="*/ 0 h 83"/>
                <a:gd name="T52" fmla="*/ 0 w 87"/>
                <a:gd name="T53" fmla="*/ 0 h 83"/>
                <a:gd name="T54" fmla="*/ 0 w 87"/>
                <a:gd name="T55" fmla="*/ 0 h 83"/>
                <a:gd name="T56" fmla="*/ 0 w 87"/>
                <a:gd name="T57" fmla="*/ 0 h 83"/>
                <a:gd name="T58" fmla="*/ 0 w 87"/>
                <a:gd name="T59" fmla="*/ 0 h 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7" h="83">
                  <a:moveTo>
                    <a:pt x="87" y="0"/>
                  </a:moveTo>
                  <a:lnTo>
                    <a:pt x="75" y="3"/>
                  </a:lnTo>
                  <a:lnTo>
                    <a:pt x="66" y="6"/>
                  </a:lnTo>
                  <a:lnTo>
                    <a:pt x="57" y="6"/>
                  </a:lnTo>
                  <a:lnTo>
                    <a:pt x="47" y="7"/>
                  </a:lnTo>
                  <a:lnTo>
                    <a:pt x="37" y="6"/>
                  </a:lnTo>
                  <a:lnTo>
                    <a:pt x="29" y="6"/>
                  </a:lnTo>
                  <a:lnTo>
                    <a:pt x="20" y="7"/>
                  </a:lnTo>
                  <a:lnTo>
                    <a:pt x="11" y="9"/>
                  </a:lnTo>
                  <a:lnTo>
                    <a:pt x="13" y="17"/>
                  </a:lnTo>
                  <a:lnTo>
                    <a:pt x="13" y="25"/>
                  </a:lnTo>
                  <a:lnTo>
                    <a:pt x="11" y="34"/>
                  </a:lnTo>
                  <a:lnTo>
                    <a:pt x="8" y="45"/>
                  </a:lnTo>
                  <a:lnTo>
                    <a:pt x="5" y="54"/>
                  </a:lnTo>
                  <a:lnTo>
                    <a:pt x="3" y="63"/>
                  </a:lnTo>
                  <a:lnTo>
                    <a:pt x="0" y="72"/>
                  </a:lnTo>
                  <a:lnTo>
                    <a:pt x="0" y="83"/>
                  </a:lnTo>
                  <a:lnTo>
                    <a:pt x="8" y="76"/>
                  </a:lnTo>
                  <a:lnTo>
                    <a:pt x="18" y="69"/>
                  </a:lnTo>
                  <a:lnTo>
                    <a:pt x="27" y="62"/>
                  </a:lnTo>
                  <a:lnTo>
                    <a:pt x="36" y="56"/>
                  </a:lnTo>
                  <a:lnTo>
                    <a:pt x="43" y="49"/>
                  </a:lnTo>
                  <a:lnTo>
                    <a:pt x="50" y="44"/>
                  </a:lnTo>
                  <a:lnTo>
                    <a:pt x="57" y="37"/>
                  </a:lnTo>
                  <a:lnTo>
                    <a:pt x="64" y="31"/>
                  </a:lnTo>
                  <a:lnTo>
                    <a:pt x="70" y="24"/>
                  </a:lnTo>
                  <a:lnTo>
                    <a:pt x="76" y="16"/>
                  </a:lnTo>
                  <a:lnTo>
                    <a:pt x="82" y="8"/>
                  </a:lnTo>
                  <a:lnTo>
                    <a:pt x="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8" name="Freeform 48"/>
            <p:cNvSpPr>
              <a:spLocks/>
            </p:cNvSpPr>
            <p:nvPr/>
          </p:nvSpPr>
          <p:spPr bwMode="auto">
            <a:xfrm>
              <a:off x="4832" y="3464"/>
              <a:ext cx="7" cy="4"/>
            </a:xfrm>
            <a:custGeom>
              <a:avLst/>
              <a:gdLst>
                <a:gd name="T0" fmla="*/ 0 w 28"/>
                <a:gd name="T1" fmla="*/ 0 h 15"/>
                <a:gd name="T2" fmla="*/ 0 w 28"/>
                <a:gd name="T3" fmla="*/ 0 h 15"/>
                <a:gd name="T4" fmla="*/ 0 w 28"/>
                <a:gd name="T5" fmla="*/ 0 h 15"/>
                <a:gd name="T6" fmla="*/ 0 w 28"/>
                <a:gd name="T7" fmla="*/ 0 h 15"/>
                <a:gd name="T8" fmla="*/ 0 w 28"/>
                <a:gd name="T9" fmla="*/ 0 h 15"/>
                <a:gd name="T10" fmla="*/ 0 w 28"/>
                <a:gd name="T11" fmla="*/ 0 h 15"/>
                <a:gd name="T12" fmla="*/ 0 w 28"/>
                <a:gd name="T13" fmla="*/ 0 h 15"/>
                <a:gd name="T14" fmla="*/ 0 w 28"/>
                <a:gd name="T15" fmla="*/ 0 h 15"/>
                <a:gd name="T16" fmla="*/ 0 w 28"/>
                <a:gd name="T17" fmla="*/ 0 h 15"/>
                <a:gd name="T18" fmla="*/ 0 w 28"/>
                <a:gd name="T19" fmla="*/ 0 h 15"/>
                <a:gd name="T20" fmla="*/ 0 w 28"/>
                <a:gd name="T21" fmla="*/ 0 h 15"/>
                <a:gd name="T22" fmla="*/ 0 w 28"/>
                <a:gd name="T23" fmla="*/ 0 h 15"/>
                <a:gd name="T24" fmla="*/ 0 w 28"/>
                <a:gd name="T25" fmla="*/ 0 h 15"/>
                <a:gd name="T26" fmla="*/ 0 w 28"/>
                <a:gd name="T27" fmla="*/ 0 h 15"/>
                <a:gd name="T28" fmla="*/ 0 w 28"/>
                <a:gd name="T29" fmla="*/ 0 h 15"/>
                <a:gd name="T30" fmla="*/ 0 w 28"/>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15">
                  <a:moveTo>
                    <a:pt x="9" y="0"/>
                  </a:moveTo>
                  <a:lnTo>
                    <a:pt x="12" y="0"/>
                  </a:lnTo>
                  <a:lnTo>
                    <a:pt x="18" y="0"/>
                  </a:lnTo>
                  <a:lnTo>
                    <a:pt x="23" y="0"/>
                  </a:lnTo>
                  <a:lnTo>
                    <a:pt x="28" y="0"/>
                  </a:lnTo>
                  <a:lnTo>
                    <a:pt x="26" y="6"/>
                  </a:lnTo>
                  <a:lnTo>
                    <a:pt x="24" y="11"/>
                  </a:lnTo>
                  <a:lnTo>
                    <a:pt x="19" y="14"/>
                  </a:lnTo>
                  <a:lnTo>
                    <a:pt x="14" y="15"/>
                  </a:lnTo>
                  <a:lnTo>
                    <a:pt x="8" y="15"/>
                  </a:lnTo>
                  <a:lnTo>
                    <a:pt x="3" y="14"/>
                  </a:lnTo>
                  <a:lnTo>
                    <a:pt x="0" y="11"/>
                  </a:lnTo>
                  <a:lnTo>
                    <a:pt x="1" y="8"/>
                  </a:lnTo>
                  <a:lnTo>
                    <a:pt x="4" y="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19" name="Freeform 49"/>
            <p:cNvSpPr>
              <a:spLocks/>
            </p:cNvSpPr>
            <p:nvPr/>
          </p:nvSpPr>
          <p:spPr bwMode="auto">
            <a:xfrm>
              <a:off x="4578" y="3469"/>
              <a:ext cx="30" cy="10"/>
            </a:xfrm>
            <a:custGeom>
              <a:avLst/>
              <a:gdLst>
                <a:gd name="T0" fmla="*/ 0 w 119"/>
                <a:gd name="T1" fmla="*/ 0 h 42"/>
                <a:gd name="T2" fmla="*/ 0 w 119"/>
                <a:gd name="T3" fmla="*/ 0 h 42"/>
                <a:gd name="T4" fmla="*/ 0 w 119"/>
                <a:gd name="T5" fmla="*/ 0 h 42"/>
                <a:gd name="T6" fmla="*/ 0 w 119"/>
                <a:gd name="T7" fmla="*/ 0 h 42"/>
                <a:gd name="T8" fmla="*/ 0 w 119"/>
                <a:gd name="T9" fmla="*/ 0 h 42"/>
                <a:gd name="T10" fmla="*/ 0 w 119"/>
                <a:gd name="T11" fmla="*/ 0 h 42"/>
                <a:gd name="T12" fmla="*/ 0 w 119"/>
                <a:gd name="T13" fmla="*/ 0 h 42"/>
                <a:gd name="T14" fmla="*/ 0 w 119"/>
                <a:gd name="T15" fmla="*/ 0 h 42"/>
                <a:gd name="T16" fmla="*/ 0 w 119"/>
                <a:gd name="T17" fmla="*/ 0 h 42"/>
                <a:gd name="T18" fmla="*/ 0 w 119"/>
                <a:gd name="T19" fmla="*/ 0 h 42"/>
                <a:gd name="T20" fmla="*/ 0 w 119"/>
                <a:gd name="T21" fmla="*/ 0 h 42"/>
                <a:gd name="T22" fmla="*/ 0 w 119"/>
                <a:gd name="T23" fmla="*/ 0 h 42"/>
                <a:gd name="T24" fmla="*/ 0 w 119"/>
                <a:gd name="T25" fmla="*/ 0 h 42"/>
                <a:gd name="T26" fmla="*/ 0 w 119"/>
                <a:gd name="T27" fmla="*/ 0 h 42"/>
                <a:gd name="T28" fmla="*/ 0 w 119"/>
                <a:gd name="T29" fmla="*/ 0 h 42"/>
                <a:gd name="T30" fmla="*/ 0 w 119"/>
                <a:gd name="T31" fmla="*/ 0 h 42"/>
                <a:gd name="T32" fmla="*/ 0 w 119"/>
                <a:gd name="T33" fmla="*/ 0 h 42"/>
                <a:gd name="T34" fmla="*/ 0 w 119"/>
                <a:gd name="T35" fmla="*/ 0 h 42"/>
                <a:gd name="T36" fmla="*/ 0 w 119"/>
                <a:gd name="T37" fmla="*/ 0 h 42"/>
                <a:gd name="T38" fmla="*/ 0 w 119"/>
                <a:gd name="T39" fmla="*/ 0 h 42"/>
                <a:gd name="T40" fmla="*/ 0 w 119"/>
                <a:gd name="T41" fmla="*/ 0 h 42"/>
                <a:gd name="T42" fmla="*/ 0 w 119"/>
                <a:gd name="T43" fmla="*/ 0 h 42"/>
                <a:gd name="T44" fmla="*/ 0 w 119"/>
                <a:gd name="T45" fmla="*/ 0 h 42"/>
                <a:gd name="T46" fmla="*/ 0 w 119"/>
                <a:gd name="T47" fmla="*/ 0 h 42"/>
                <a:gd name="T48" fmla="*/ 0 w 119"/>
                <a:gd name="T49" fmla="*/ 0 h 42"/>
                <a:gd name="T50" fmla="*/ 0 w 119"/>
                <a:gd name="T51" fmla="*/ 0 h 42"/>
                <a:gd name="T52" fmla="*/ 0 w 119"/>
                <a:gd name="T53" fmla="*/ 0 h 42"/>
                <a:gd name="T54" fmla="*/ 0 w 119"/>
                <a:gd name="T55" fmla="*/ 0 h 42"/>
                <a:gd name="T56" fmla="*/ 0 w 119"/>
                <a:gd name="T57" fmla="*/ 0 h 42"/>
                <a:gd name="T58" fmla="*/ 0 w 119"/>
                <a:gd name="T59" fmla="*/ 0 h 42"/>
                <a:gd name="T60" fmla="*/ 0 w 119"/>
                <a:gd name="T61" fmla="*/ 0 h 42"/>
                <a:gd name="T62" fmla="*/ 0 w 119"/>
                <a:gd name="T63" fmla="*/ 0 h 42"/>
                <a:gd name="T64" fmla="*/ 0 w 119"/>
                <a:gd name="T65" fmla="*/ 0 h 42"/>
                <a:gd name="T66" fmla="*/ 0 w 119"/>
                <a:gd name="T67" fmla="*/ 0 h 42"/>
                <a:gd name="T68" fmla="*/ 0 w 119"/>
                <a:gd name="T69" fmla="*/ 0 h 42"/>
                <a:gd name="T70" fmla="*/ 0 w 119"/>
                <a:gd name="T71" fmla="*/ 0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9" h="42">
                  <a:moveTo>
                    <a:pt x="2" y="0"/>
                  </a:moveTo>
                  <a:lnTo>
                    <a:pt x="10" y="5"/>
                  </a:lnTo>
                  <a:lnTo>
                    <a:pt x="18" y="8"/>
                  </a:lnTo>
                  <a:lnTo>
                    <a:pt x="28" y="9"/>
                  </a:lnTo>
                  <a:lnTo>
                    <a:pt x="37" y="11"/>
                  </a:lnTo>
                  <a:lnTo>
                    <a:pt x="46" y="11"/>
                  </a:lnTo>
                  <a:lnTo>
                    <a:pt x="55" y="11"/>
                  </a:lnTo>
                  <a:lnTo>
                    <a:pt x="64" y="10"/>
                  </a:lnTo>
                  <a:lnTo>
                    <a:pt x="74" y="10"/>
                  </a:lnTo>
                  <a:lnTo>
                    <a:pt x="85" y="10"/>
                  </a:lnTo>
                  <a:lnTo>
                    <a:pt x="96" y="10"/>
                  </a:lnTo>
                  <a:lnTo>
                    <a:pt x="101" y="10"/>
                  </a:lnTo>
                  <a:lnTo>
                    <a:pt x="108" y="13"/>
                  </a:lnTo>
                  <a:lnTo>
                    <a:pt x="112" y="14"/>
                  </a:lnTo>
                  <a:lnTo>
                    <a:pt x="119" y="17"/>
                  </a:lnTo>
                  <a:lnTo>
                    <a:pt x="110" y="23"/>
                  </a:lnTo>
                  <a:lnTo>
                    <a:pt x="99" y="31"/>
                  </a:lnTo>
                  <a:lnTo>
                    <a:pt x="93" y="32"/>
                  </a:lnTo>
                  <a:lnTo>
                    <a:pt x="87" y="36"/>
                  </a:lnTo>
                  <a:lnTo>
                    <a:pt x="80" y="38"/>
                  </a:lnTo>
                  <a:lnTo>
                    <a:pt x="74" y="40"/>
                  </a:lnTo>
                  <a:lnTo>
                    <a:pt x="64" y="41"/>
                  </a:lnTo>
                  <a:lnTo>
                    <a:pt x="56" y="42"/>
                  </a:lnTo>
                  <a:lnTo>
                    <a:pt x="48" y="42"/>
                  </a:lnTo>
                  <a:lnTo>
                    <a:pt x="40" y="42"/>
                  </a:lnTo>
                  <a:lnTo>
                    <a:pt x="29" y="41"/>
                  </a:lnTo>
                  <a:lnTo>
                    <a:pt x="23" y="40"/>
                  </a:lnTo>
                  <a:lnTo>
                    <a:pt x="16" y="37"/>
                  </a:lnTo>
                  <a:lnTo>
                    <a:pt x="10" y="33"/>
                  </a:lnTo>
                  <a:lnTo>
                    <a:pt x="4" y="28"/>
                  </a:lnTo>
                  <a:lnTo>
                    <a:pt x="1" y="19"/>
                  </a:lnTo>
                  <a:lnTo>
                    <a:pt x="0" y="15"/>
                  </a:lnTo>
                  <a:lnTo>
                    <a:pt x="0" y="10"/>
                  </a:lnTo>
                  <a:lnTo>
                    <a:pt x="0" y="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0" name="Freeform 50"/>
            <p:cNvSpPr>
              <a:spLocks/>
            </p:cNvSpPr>
            <p:nvPr/>
          </p:nvSpPr>
          <p:spPr bwMode="auto">
            <a:xfrm>
              <a:off x="4803" y="3471"/>
              <a:ext cx="17" cy="13"/>
            </a:xfrm>
            <a:custGeom>
              <a:avLst/>
              <a:gdLst>
                <a:gd name="T0" fmla="*/ 0 w 68"/>
                <a:gd name="T1" fmla="*/ 0 h 51"/>
                <a:gd name="T2" fmla="*/ 0 w 68"/>
                <a:gd name="T3" fmla="*/ 0 h 51"/>
                <a:gd name="T4" fmla="*/ 0 w 68"/>
                <a:gd name="T5" fmla="*/ 0 h 51"/>
                <a:gd name="T6" fmla="*/ 0 w 68"/>
                <a:gd name="T7" fmla="*/ 0 h 51"/>
                <a:gd name="T8" fmla="*/ 0 w 68"/>
                <a:gd name="T9" fmla="*/ 0 h 51"/>
                <a:gd name="T10" fmla="*/ 0 w 68"/>
                <a:gd name="T11" fmla="*/ 0 h 51"/>
                <a:gd name="T12" fmla="*/ 0 w 68"/>
                <a:gd name="T13" fmla="*/ 0 h 51"/>
                <a:gd name="T14" fmla="*/ 0 w 68"/>
                <a:gd name="T15" fmla="*/ 0 h 51"/>
                <a:gd name="T16" fmla="*/ 0 w 68"/>
                <a:gd name="T17" fmla="*/ 0 h 51"/>
                <a:gd name="T18" fmla="*/ 0 w 68"/>
                <a:gd name="T19" fmla="*/ 0 h 51"/>
                <a:gd name="T20" fmla="*/ 0 w 68"/>
                <a:gd name="T21" fmla="*/ 0 h 51"/>
                <a:gd name="T22" fmla="*/ 0 w 68"/>
                <a:gd name="T23" fmla="*/ 0 h 51"/>
                <a:gd name="T24" fmla="*/ 0 w 68"/>
                <a:gd name="T25" fmla="*/ 0 h 51"/>
                <a:gd name="T26" fmla="*/ 0 w 68"/>
                <a:gd name="T27" fmla="*/ 0 h 51"/>
                <a:gd name="T28" fmla="*/ 0 w 68"/>
                <a:gd name="T29" fmla="*/ 0 h 51"/>
                <a:gd name="T30" fmla="*/ 0 w 68"/>
                <a:gd name="T31" fmla="*/ 0 h 51"/>
                <a:gd name="T32" fmla="*/ 0 w 68"/>
                <a:gd name="T33" fmla="*/ 0 h 51"/>
                <a:gd name="T34" fmla="*/ 0 w 68"/>
                <a:gd name="T35" fmla="*/ 0 h 51"/>
                <a:gd name="T36" fmla="*/ 0 w 68"/>
                <a:gd name="T37" fmla="*/ 0 h 51"/>
                <a:gd name="T38" fmla="*/ 0 w 68"/>
                <a:gd name="T39" fmla="*/ 0 h 51"/>
                <a:gd name="T40" fmla="*/ 0 w 68"/>
                <a:gd name="T41" fmla="*/ 0 h 51"/>
                <a:gd name="T42" fmla="*/ 0 w 68"/>
                <a:gd name="T43" fmla="*/ 0 h 51"/>
                <a:gd name="T44" fmla="*/ 0 w 68"/>
                <a:gd name="T45" fmla="*/ 0 h 51"/>
                <a:gd name="T46" fmla="*/ 0 w 68"/>
                <a:gd name="T47" fmla="*/ 0 h 51"/>
                <a:gd name="T48" fmla="*/ 0 w 68"/>
                <a:gd name="T49" fmla="*/ 0 h 51"/>
                <a:gd name="T50" fmla="*/ 0 w 68"/>
                <a:gd name="T51" fmla="*/ 0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8" h="51">
                  <a:moveTo>
                    <a:pt x="63" y="0"/>
                  </a:moveTo>
                  <a:lnTo>
                    <a:pt x="68" y="11"/>
                  </a:lnTo>
                  <a:lnTo>
                    <a:pt x="68" y="22"/>
                  </a:lnTo>
                  <a:lnTo>
                    <a:pt x="62" y="30"/>
                  </a:lnTo>
                  <a:lnTo>
                    <a:pt x="55" y="38"/>
                  </a:lnTo>
                  <a:lnTo>
                    <a:pt x="48" y="42"/>
                  </a:lnTo>
                  <a:lnTo>
                    <a:pt x="42" y="44"/>
                  </a:lnTo>
                  <a:lnTo>
                    <a:pt x="36" y="46"/>
                  </a:lnTo>
                  <a:lnTo>
                    <a:pt x="30" y="49"/>
                  </a:lnTo>
                  <a:lnTo>
                    <a:pt x="23" y="50"/>
                  </a:lnTo>
                  <a:lnTo>
                    <a:pt x="16" y="51"/>
                  </a:lnTo>
                  <a:lnTo>
                    <a:pt x="10" y="51"/>
                  </a:lnTo>
                  <a:lnTo>
                    <a:pt x="6" y="51"/>
                  </a:lnTo>
                  <a:lnTo>
                    <a:pt x="0" y="46"/>
                  </a:lnTo>
                  <a:lnTo>
                    <a:pt x="0" y="39"/>
                  </a:lnTo>
                  <a:lnTo>
                    <a:pt x="1" y="32"/>
                  </a:lnTo>
                  <a:lnTo>
                    <a:pt x="7" y="28"/>
                  </a:lnTo>
                  <a:lnTo>
                    <a:pt x="10" y="23"/>
                  </a:lnTo>
                  <a:lnTo>
                    <a:pt x="15" y="21"/>
                  </a:lnTo>
                  <a:lnTo>
                    <a:pt x="21" y="16"/>
                  </a:lnTo>
                  <a:lnTo>
                    <a:pt x="27" y="13"/>
                  </a:lnTo>
                  <a:lnTo>
                    <a:pt x="36" y="9"/>
                  </a:lnTo>
                  <a:lnTo>
                    <a:pt x="45" y="7"/>
                  </a:lnTo>
                  <a:lnTo>
                    <a:pt x="54" y="4"/>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1" name="Freeform 51"/>
            <p:cNvSpPr>
              <a:spLocks/>
            </p:cNvSpPr>
            <p:nvPr/>
          </p:nvSpPr>
          <p:spPr bwMode="auto">
            <a:xfrm>
              <a:off x="4505" y="3479"/>
              <a:ext cx="10" cy="17"/>
            </a:xfrm>
            <a:custGeom>
              <a:avLst/>
              <a:gdLst>
                <a:gd name="T0" fmla="*/ 0 w 43"/>
                <a:gd name="T1" fmla="*/ 0 h 70"/>
                <a:gd name="T2" fmla="*/ 0 w 43"/>
                <a:gd name="T3" fmla="*/ 0 h 70"/>
                <a:gd name="T4" fmla="*/ 0 w 43"/>
                <a:gd name="T5" fmla="*/ 0 h 70"/>
                <a:gd name="T6" fmla="*/ 0 w 43"/>
                <a:gd name="T7" fmla="*/ 0 h 70"/>
                <a:gd name="T8" fmla="*/ 0 w 43"/>
                <a:gd name="T9" fmla="*/ 0 h 70"/>
                <a:gd name="T10" fmla="*/ 0 w 43"/>
                <a:gd name="T11" fmla="*/ 0 h 70"/>
                <a:gd name="T12" fmla="*/ 0 w 43"/>
                <a:gd name="T13" fmla="*/ 0 h 70"/>
                <a:gd name="T14" fmla="*/ 0 w 43"/>
                <a:gd name="T15" fmla="*/ 0 h 70"/>
                <a:gd name="T16" fmla="*/ 0 w 43"/>
                <a:gd name="T17" fmla="*/ 0 h 70"/>
                <a:gd name="T18" fmla="*/ 0 w 43"/>
                <a:gd name="T19" fmla="*/ 0 h 70"/>
                <a:gd name="T20" fmla="*/ 0 w 43"/>
                <a:gd name="T21" fmla="*/ 0 h 70"/>
                <a:gd name="T22" fmla="*/ 0 w 43"/>
                <a:gd name="T23" fmla="*/ 0 h 70"/>
                <a:gd name="T24" fmla="*/ 0 w 43"/>
                <a:gd name="T25" fmla="*/ 0 h 70"/>
                <a:gd name="T26" fmla="*/ 0 w 43"/>
                <a:gd name="T27" fmla="*/ 0 h 70"/>
                <a:gd name="T28" fmla="*/ 0 w 43"/>
                <a:gd name="T29" fmla="*/ 0 h 70"/>
                <a:gd name="T30" fmla="*/ 0 w 43"/>
                <a:gd name="T31" fmla="*/ 0 h 70"/>
                <a:gd name="T32" fmla="*/ 0 w 43"/>
                <a:gd name="T33" fmla="*/ 0 h 70"/>
                <a:gd name="T34" fmla="*/ 0 w 43"/>
                <a:gd name="T35" fmla="*/ 0 h 70"/>
                <a:gd name="T36" fmla="*/ 0 w 43"/>
                <a:gd name="T37" fmla="*/ 0 h 70"/>
                <a:gd name="T38" fmla="*/ 0 w 43"/>
                <a:gd name="T39" fmla="*/ 0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 h="70">
                  <a:moveTo>
                    <a:pt x="43" y="0"/>
                  </a:moveTo>
                  <a:lnTo>
                    <a:pt x="43" y="6"/>
                  </a:lnTo>
                  <a:lnTo>
                    <a:pt x="43" y="14"/>
                  </a:lnTo>
                  <a:lnTo>
                    <a:pt x="41" y="20"/>
                  </a:lnTo>
                  <a:lnTo>
                    <a:pt x="38" y="27"/>
                  </a:lnTo>
                  <a:lnTo>
                    <a:pt x="33" y="32"/>
                  </a:lnTo>
                  <a:lnTo>
                    <a:pt x="29" y="38"/>
                  </a:lnTo>
                  <a:lnTo>
                    <a:pt x="23" y="45"/>
                  </a:lnTo>
                  <a:lnTo>
                    <a:pt x="19" y="51"/>
                  </a:lnTo>
                  <a:lnTo>
                    <a:pt x="11" y="60"/>
                  </a:lnTo>
                  <a:lnTo>
                    <a:pt x="4" y="70"/>
                  </a:lnTo>
                  <a:lnTo>
                    <a:pt x="0" y="60"/>
                  </a:lnTo>
                  <a:lnTo>
                    <a:pt x="2" y="51"/>
                  </a:lnTo>
                  <a:lnTo>
                    <a:pt x="4" y="44"/>
                  </a:lnTo>
                  <a:lnTo>
                    <a:pt x="10" y="37"/>
                  </a:lnTo>
                  <a:lnTo>
                    <a:pt x="18" y="27"/>
                  </a:lnTo>
                  <a:lnTo>
                    <a:pt x="27" y="17"/>
                  </a:lnTo>
                  <a:lnTo>
                    <a:pt x="35" y="8"/>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2" name="Freeform 52"/>
            <p:cNvSpPr>
              <a:spLocks/>
            </p:cNvSpPr>
            <p:nvPr/>
          </p:nvSpPr>
          <p:spPr bwMode="auto">
            <a:xfrm>
              <a:off x="4348" y="3480"/>
              <a:ext cx="6" cy="9"/>
            </a:xfrm>
            <a:custGeom>
              <a:avLst/>
              <a:gdLst>
                <a:gd name="T0" fmla="*/ 0 w 24"/>
                <a:gd name="T1" fmla="*/ 0 h 39"/>
                <a:gd name="T2" fmla="*/ 0 w 24"/>
                <a:gd name="T3" fmla="*/ 0 h 39"/>
                <a:gd name="T4" fmla="*/ 0 w 24"/>
                <a:gd name="T5" fmla="*/ 0 h 39"/>
                <a:gd name="T6" fmla="*/ 0 w 24"/>
                <a:gd name="T7" fmla="*/ 0 h 39"/>
                <a:gd name="T8" fmla="*/ 0 w 24"/>
                <a:gd name="T9" fmla="*/ 0 h 39"/>
                <a:gd name="T10" fmla="*/ 0 w 24"/>
                <a:gd name="T11" fmla="*/ 0 h 39"/>
                <a:gd name="T12" fmla="*/ 0 w 24"/>
                <a:gd name="T13" fmla="*/ 0 h 39"/>
                <a:gd name="T14" fmla="*/ 0 w 24"/>
                <a:gd name="T15" fmla="*/ 0 h 39"/>
                <a:gd name="T16" fmla="*/ 0 w 24"/>
                <a:gd name="T17" fmla="*/ 0 h 39"/>
                <a:gd name="T18" fmla="*/ 0 w 24"/>
                <a:gd name="T19" fmla="*/ 0 h 39"/>
                <a:gd name="T20" fmla="*/ 0 w 24"/>
                <a:gd name="T21" fmla="*/ 0 h 39"/>
                <a:gd name="T22" fmla="*/ 0 w 24"/>
                <a:gd name="T23" fmla="*/ 0 h 39"/>
                <a:gd name="T24" fmla="*/ 0 w 24"/>
                <a:gd name="T25" fmla="*/ 0 h 39"/>
                <a:gd name="T26" fmla="*/ 0 w 24"/>
                <a:gd name="T27" fmla="*/ 0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 h="39">
                  <a:moveTo>
                    <a:pt x="20" y="0"/>
                  </a:moveTo>
                  <a:lnTo>
                    <a:pt x="24" y="10"/>
                  </a:lnTo>
                  <a:lnTo>
                    <a:pt x="20" y="20"/>
                  </a:lnTo>
                  <a:lnTo>
                    <a:pt x="16" y="24"/>
                  </a:lnTo>
                  <a:lnTo>
                    <a:pt x="12" y="29"/>
                  </a:lnTo>
                  <a:lnTo>
                    <a:pt x="7" y="33"/>
                  </a:lnTo>
                  <a:lnTo>
                    <a:pt x="3" y="39"/>
                  </a:lnTo>
                  <a:lnTo>
                    <a:pt x="0" y="37"/>
                  </a:lnTo>
                  <a:lnTo>
                    <a:pt x="0" y="36"/>
                  </a:lnTo>
                  <a:lnTo>
                    <a:pt x="4" y="27"/>
                  </a:lnTo>
                  <a:lnTo>
                    <a:pt x="10" y="17"/>
                  </a:lnTo>
                  <a:lnTo>
                    <a:pt x="12" y="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3" name="Freeform 53"/>
            <p:cNvSpPr>
              <a:spLocks/>
            </p:cNvSpPr>
            <p:nvPr/>
          </p:nvSpPr>
          <p:spPr bwMode="auto">
            <a:xfrm>
              <a:off x="4677" y="3486"/>
              <a:ext cx="4" cy="2"/>
            </a:xfrm>
            <a:custGeom>
              <a:avLst/>
              <a:gdLst>
                <a:gd name="T0" fmla="*/ 0 w 18"/>
                <a:gd name="T1" fmla="*/ 0 h 9"/>
                <a:gd name="T2" fmla="*/ 0 w 18"/>
                <a:gd name="T3" fmla="*/ 0 h 9"/>
                <a:gd name="T4" fmla="*/ 0 w 18"/>
                <a:gd name="T5" fmla="*/ 0 h 9"/>
                <a:gd name="T6" fmla="*/ 0 w 18"/>
                <a:gd name="T7" fmla="*/ 0 h 9"/>
                <a:gd name="T8" fmla="*/ 0 w 18"/>
                <a:gd name="T9" fmla="*/ 0 h 9"/>
                <a:gd name="T10" fmla="*/ 0 w 18"/>
                <a:gd name="T11" fmla="*/ 0 h 9"/>
                <a:gd name="T12" fmla="*/ 0 w 18"/>
                <a:gd name="T13" fmla="*/ 0 h 9"/>
                <a:gd name="T14" fmla="*/ 0 w 18"/>
                <a:gd name="T15" fmla="*/ 0 h 9"/>
                <a:gd name="T16" fmla="*/ 0 w 18"/>
                <a:gd name="T17" fmla="*/ 0 h 9"/>
                <a:gd name="T18" fmla="*/ 0 w 18"/>
                <a:gd name="T19" fmla="*/ 0 h 9"/>
                <a:gd name="T20" fmla="*/ 0 w 18"/>
                <a:gd name="T21" fmla="*/ 0 h 9"/>
                <a:gd name="T22" fmla="*/ 0 w 18"/>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9">
                  <a:moveTo>
                    <a:pt x="5" y="0"/>
                  </a:moveTo>
                  <a:lnTo>
                    <a:pt x="11" y="0"/>
                  </a:lnTo>
                  <a:lnTo>
                    <a:pt x="18" y="0"/>
                  </a:lnTo>
                  <a:lnTo>
                    <a:pt x="18" y="1"/>
                  </a:lnTo>
                  <a:lnTo>
                    <a:pt x="18" y="2"/>
                  </a:lnTo>
                  <a:lnTo>
                    <a:pt x="14" y="7"/>
                  </a:lnTo>
                  <a:lnTo>
                    <a:pt x="11" y="9"/>
                  </a:lnTo>
                  <a:lnTo>
                    <a:pt x="4" y="9"/>
                  </a:lnTo>
                  <a:lnTo>
                    <a:pt x="0" y="7"/>
                  </a:lnTo>
                  <a:lnTo>
                    <a:pt x="2" y="3"/>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4" name="Freeform 54"/>
            <p:cNvSpPr>
              <a:spLocks/>
            </p:cNvSpPr>
            <p:nvPr/>
          </p:nvSpPr>
          <p:spPr bwMode="auto">
            <a:xfrm>
              <a:off x="4568" y="3487"/>
              <a:ext cx="15" cy="7"/>
            </a:xfrm>
            <a:custGeom>
              <a:avLst/>
              <a:gdLst>
                <a:gd name="T0" fmla="*/ 0 w 59"/>
                <a:gd name="T1" fmla="*/ 0 h 25"/>
                <a:gd name="T2" fmla="*/ 0 w 59"/>
                <a:gd name="T3" fmla="*/ 0 h 25"/>
                <a:gd name="T4" fmla="*/ 0 w 59"/>
                <a:gd name="T5" fmla="*/ 0 h 25"/>
                <a:gd name="T6" fmla="*/ 0 w 59"/>
                <a:gd name="T7" fmla="*/ 0 h 25"/>
                <a:gd name="T8" fmla="*/ 0 w 59"/>
                <a:gd name="T9" fmla="*/ 0 h 25"/>
                <a:gd name="T10" fmla="*/ 0 w 59"/>
                <a:gd name="T11" fmla="*/ 0 h 25"/>
                <a:gd name="T12" fmla="*/ 0 w 59"/>
                <a:gd name="T13" fmla="*/ 0 h 25"/>
                <a:gd name="T14" fmla="*/ 0 w 59"/>
                <a:gd name="T15" fmla="*/ 0 h 25"/>
                <a:gd name="T16" fmla="*/ 0 w 59"/>
                <a:gd name="T17" fmla="*/ 0 h 25"/>
                <a:gd name="T18" fmla="*/ 0 w 59"/>
                <a:gd name="T19" fmla="*/ 0 h 25"/>
                <a:gd name="T20" fmla="*/ 0 w 59"/>
                <a:gd name="T21" fmla="*/ 0 h 25"/>
                <a:gd name="T22" fmla="*/ 0 w 59"/>
                <a:gd name="T23" fmla="*/ 0 h 25"/>
                <a:gd name="T24" fmla="*/ 0 w 59"/>
                <a:gd name="T25" fmla="*/ 0 h 25"/>
                <a:gd name="T26" fmla="*/ 0 w 59"/>
                <a:gd name="T27" fmla="*/ 0 h 25"/>
                <a:gd name="T28" fmla="*/ 0 w 59"/>
                <a:gd name="T29" fmla="*/ 0 h 25"/>
                <a:gd name="T30" fmla="*/ 0 w 59"/>
                <a:gd name="T31" fmla="*/ 0 h 25"/>
                <a:gd name="T32" fmla="*/ 0 w 59"/>
                <a:gd name="T33" fmla="*/ 0 h 25"/>
                <a:gd name="T34" fmla="*/ 0 w 59"/>
                <a:gd name="T35" fmla="*/ 0 h 25"/>
                <a:gd name="T36" fmla="*/ 0 w 59"/>
                <a:gd name="T37" fmla="*/ 0 h 25"/>
                <a:gd name="T38" fmla="*/ 0 w 59"/>
                <a:gd name="T39" fmla="*/ 0 h 25"/>
                <a:gd name="T40" fmla="*/ 0 w 59"/>
                <a:gd name="T41" fmla="*/ 0 h 25"/>
                <a:gd name="T42" fmla="*/ 0 w 59"/>
                <a:gd name="T43" fmla="*/ 0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9" h="25">
                  <a:moveTo>
                    <a:pt x="10" y="0"/>
                  </a:moveTo>
                  <a:lnTo>
                    <a:pt x="15" y="2"/>
                  </a:lnTo>
                  <a:lnTo>
                    <a:pt x="22" y="4"/>
                  </a:lnTo>
                  <a:lnTo>
                    <a:pt x="28" y="6"/>
                  </a:lnTo>
                  <a:lnTo>
                    <a:pt x="35" y="10"/>
                  </a:lnTo>
                  <a:lnTo>
                    <a:pt x="41" y="12"/>
                  </a:lnTo>
                  <a:lnTo>
                    <a:pt x="47" y="14"/>
                  </a:lnTo>
                  <a:lnTo>
                    <a:pt x="53" y="18"/>
                  </a:lnTo>
                  <a:lnTo>
                    <a:pt x="59" y="23"/>
                  </a:lnTo>
                  <a:lnTo>
                    <a:pt x="52" y="24"/>
                  </a:lnTo>
                  <a:lnTo>
                    <a:pt x="46" y="25"/>
                  </a:lnTo>
                  <a:lnTo>
                    <a:pt x="38" y="25"/>
                  </a:lnTo>
                  <a:lnTo>
                    <a:pt x="31" y="25"/>
                  </a:lnTo>
                  <a:lnTo>
                    <a:pt x="23" y="25"/>
                  </a:lnTo>
                  <a:lnTo>
                    <a:pt x="15" y="25"/>
                  </a:lnTo>
                  <a:lnTo>
                    <a:pt x="7" y="25"/>
                  </a:lnTo>
                  <a:lnTo>
                    <a:pt x="0" y="25"/>
                  </a:lnTo>
                  <a:lnTo>
                    <a:pt x="3" y="17"/>
                  </a:lnTo>
                  <a:lnTo>
                    <a:pt x="4" y="10"/>
                  </a:lnTo>
                  <a:lnTo>
                    <a:pt x="4" y="2"/>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5" name="Freeform 55"/>
            <p:cNvSpPr>
              <a:spLocks/>
            </p:cNvSpPr>
            <p:nvPr/>
          </p:nvSpPr>
          <p:spPr bwMode="auto">
            <a:xfrm>
              <a:off x="4905" y="3487"/>
              <a:ext cx="17" cy="6"/>
            </a:xfrm>
            <a:custGeom>
              <a:avLst/>
              <a:gdLst>
                <a:gd name="T0" fmla="*/ 0 w 65"/>
                <a:gd name="T1" fmla="*/ 0 h 24"/>
                <a:gd name="T2" fmla="*/ 0 w 65"/>
                <a:gd name="T3" fmla="*/ 0 h 24"/>
                <a:gd name="T4" fmla="*/ 0 w 65"/>
                <a:gd name="T5" fmla="*/ 0 h 24"/>
                <a:gd name="T6" fmla="*/ 0 w 65"/>
                <a:gd name="T7" fmla="*/ 0 h 24"/>
                <a:gd name="T8" fmla="*/ 0 w 65"/>
                <a:gd name="T9" fmla="*/ 0 h 24"/>
                <a:gd name="T10" fmla="*/ 0 w 65"/>
                <a:gd name="T11" fmla="*/ 0 h 24"/>
                <a:gd name="T12" fmla="*/ 0 w 65"/>
                <a:gd name="T13" fmla="*/ 0 h 24"/>
                <a:gd name="T14" fmla="*/ 0 w 65"/>
                <a:gd name="T15" fmla="*/ 0 h 24"/>
                <a:gd name="T16" fmla="*/ 0 w 65"/>
                <a:gd name="T17" fmla="*/ 0 h 24"/>
                <a:gd name="T18" fmla="*/ 0 w 65"/>
                <a:gd name="T19" fmla="*/ 0 h 24"/>
                <a:gd name="T20" fmla="*/ 0 w 65"/>
                <a:gd name="T21" fmla="*/ 0 h 24"/>
                <a:gd name="T22" fmla="*/ 0 w 65"/>
                <a:gd name="T23" fmla="*/ 0 h 24"/>
                <a:gd name="T24" fmla="*/ 0 w 65"/>
                <a:gd name="T25" fmla="*/ 0 h 24"/>
                <a:gd name="T26" fmla="*/ 0 w 65"/>
                <a:gd name="T27" fmla="*/ 0 h 24"/>
                <a:gd name="T28" fmla="*/ 0 w 65"/>
                <a:gd name="T29" fmla="*/ 0 h 24"/>
                <a:gd name="T30" fmla="*/ 0 w 65"/>
                <a:gd name="T31" fmla="*/ 0 h 24"/>
                <a:gd name="T32" fmla="*/ 0 w 65"/>
                <a:gd name="T33" fmla="*/ 0 h 24"/>
                <a:gd name="T34" fmla="*/ 0 w 65"/>
                <a:gd name="T35" fmla="*/ 0 h 24"/>
                <a:gd name="T36" fmla="*/ 0 w 65"/>
                <a:gd name="T37" fmla="*/ 0 h 24"/>
                <a:gd name="T38" fmla="*/ 0 w 65"/>
                <a:gd name="T39" fmla="*/ 0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 h="24">
                  <a:moveTo>
                    <a:pt x="9" y="4"/>
                  </a:moveTo>
                  <a:lnTo>
                    <a:pt x="16" y="1"/>
                  </a:lnTo>
                  <a:lnTo>
                    <a:pt x="24" y="0"/>
                  </a:lnTo>
                  <a:lnTo>
                    <a:pt x="32" y="0"/>
                  </a:lnTo>
                  <a:lnTo>
                    <a:pt x="40" y="1"/>
                  </a:lnTo>
                  <a:lnTo>
                    <a:pt x="44" y="1"/>
                  </a:lnTo>
                  <a:lnTo>
                    <a:pt x="51" y="4"/>
                  </a:lnTo>
                  <a:lnTo>
                    <a:pt x="56" y="5"/>
                  </a:lnTo>
                  <a:lnTo>
                    <a:pt x="60" y="7"/>
                  </a:lnTo>
                  <a:lnTo>
                    <a:pt x="64" y="12"/>
                  </a:lnTo>
                  <a:lnTo>
                    <a:pt x="65" y="17"/>
                  </a:lnTo>
                  <a:lnTo>
                    <a:pt x="60" y="20"/>
                  </a:lnTo>
                  <a:lnTo>
                    <a:pt x="54" y="24"/>
                  </a:lnTo>
                  <a:lnTo>
                    <a:pt x="46" y="24"/>
                  </a:lnTo>
                  <a:lnTo>
                    <a:pt x="39" y="24"/>
                  </a:lnTo>
                  <a:lnTo>
                    <a:pt x="29" y="24"/>
                  </a:lnTo>
                  <a:lnTo>
                    <a:pt x="20" y="24"/>
                  </a:lnTo>
                  <a:lnTo>
                    <a:pt x="0" y="17"/>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6" name="Freeform 56"/>
            <p:cNvSpPr>
              <a:spLocks/>
            </p:cNvSpPr>
            <p:nvPr/>
          </p:nvSpPr>
          <p:spPr bwMode="auto">
            <a:xfrm>
              <a:off x="4438" y="3488"/>
              <a:ext cx="35" cy="35"/>
            </a:xfrm>
            <a:custGeom>
              <a:avLst/>
              <a:gdLst>
                <a:gd name="T0" fmla="*/ 0 w 138"/>
                <a:gd name="T1" fmla="*/ 0 h 140"/>
                <a:gd name="T2" fmla="*/ 0 w 138"/>
                <a:gd name="T3" fmla="*/ 0 h 140"/>
                <a:gd name="T4" fmla="*/ 0 w 138"/>
                <a:gd name="T5" fmla="*/ 0 h 140"/>
                <a:gd name="T6" fmla="*/ 0 w 138"/>
                <a:gd name="T7" fmla="*/ 0 h 140"/>
                <a:gd name="T8" fmla="*/ 0 w 138"/>
                <a:gd name="T9" fmla="*/ 0 h 140"/>
                <a:gd name="T10" fmla="*/ 0 w 138"/>
                <a:gd name="T11" fmla="*/ 0 h 140"/>
                <a:gd name="T12" fmla="*/ 0 w 138"/>
                <a:gd name="T13" fmla="*/ 0 h 140"/>
                <a:gd name="T14" fmla="*/ 0 w 138"/>
                <a:gd name="T15" fmla="*/ 0 h 140"/>
                <a:gd name="T16" fmla="*/ 0 w 138"/>
                <a:gd name="T17" fmla="*/ 0 h 140"/>
                <a:gd name="T18" fmla="*/ 0 w 138"/>
                <a:gd name="T19" fmla="*/ 0 h 140"/>
                <a:gd name="T20" fmla="*/ 0 w 138"/>
                <a:gd name="T21" fmla="*/ 0 h 140"/>
                <a:gd name="T22" fmla="*/ 0 w 138"/>
                <a:gd name="T23" fmla="*/ 0 h 140"/>
                <a:gd name="T24" fmla="*/ 0 w 138"/>
                <a:gd name="T25" fmla="*/ 0 h 140"/>
                <a:gd name="T26" fmla="*/ 0 w 138"/>
                <a:gd name="T27" fmla="*/ 0 h 140"/>
                <a:gd name="T28" fmla="*/ 0 w 138"/>
                <a:gd name="T29" fmla="*/ 0 h 140"/>
                <a:gd name="T30" fmla="*/ 0 w 138"/>
                <a:gd name="T31" fmla="*/ 0 h 140"/>
                <a:gd name="T32" fmla="*/ 0 w 138"/>
                <a:gd name="T33" fmla="*/ 0 h 140"/>
                <a:gd name="T34" fmla="*/ 0 w 138"/>
                <a:gd name="T35" fmla="*/ 0 h 140"/>
                <a:gd name="T36" fmla="*/ 0 w 138"/>
                <a:gd name="T37" fmla="*/ 0 h 140"/>
                <a:gd name="T38" fmla="*/ 0 w 138"/>
                <a:gd name="T39" fmla="*/ 0 h 140"/>
                <a:gd name="T40" fmla="*/ 0 w 138"/>
                <a:gd name="T41" fmla="*/ 0 h 140"/>
                <a:gd name="T42" fmla="*/ 0 w 138"/>
                <a:gd name="T43" fmla="*/ 0 h 140"/>
                <a:gd name="T44" fmla="*/ 0 w 138"/>
                <a:gd name="T45" fmla="*/ 0 h 140"/>
                <a:gd name="T46" fmla="*/ 0 w 138"/>
                <a:gd name="T47" fmla="*/ 0 h 140"/>
                <a:gd name="T48" fmla="*/ 0 w 138"/>
                <a:gd name="T49" fmla="*/ 0 h 140"/>
                <a:gd name="T50" fmla="*/ 0 w 138"/>
                <a:gd name="T51" fmla="*/ 0 h 140"/>
                <a:gd name="T52" fmla="*/ 0 w 138"/>
                <a:gd name="T53" fmla="*/ 0 h 140"/>
                <a:gd name="T54" fmla="*/ 0 w 138"/>
                <a:gd name="T55" fmla="*/ 0 h 140"/>
                <a:gd name="T56" fmla="*/ 0 w 138"/>
                <a:gd name="T57" fmla="*/ 0 h 140"/>
                <a:gd name="T58" fmla="*/ 0 w 138"/>
                <a:gd name="T59" fmla="*/ 0 h 140"/>
                <a:gd name="T60" fmla="*/ 0 w 138"/>
                <a:gd name="T61" fmla="*/ 0 h 140"/>
                <a:gd name="T62" fmla="*/ 0 w 138"/>
                <a:gd name="T63" fmla="*/ 0 h 140"/>
                <a:gd name="T64" fmla="*/ 0 w 138"/>
                <a:gd name="T65" fmla="*/ 0 h 140"/>
                <a:gd name="T66" fmla="*/ 0 w 138"/>
                <a:gd name="T67" fmla="*/ 0 h 140"/>
                <a:gd name="T68" fmla="*/ 0 w 138"/>
                <a:gd name="T69" fmla="*/ 0 h 140"/>
                <a:gd name="T70" fmla="*/ 0 w 138"/>
                <a:gd name="T71" fmla="*/ 0 h 140"/>
                <a:gd name="T72" fmla="*/ 0 w 138"/>
                <a:gd name="T73" fmla="*/ 0 h 140"/>
                <a:gd name="T74" fmla="*/ 0 w 138"/>
                <a:gd name="T75" fmla="*/ 0 h 140"/>
                <a:gd name="T76" fmla="*/ 0 w 138"/>
                <a:gd name="T77" fmla="*/ 0 h 140"/>
                <a:gd name="T78" fmla="*/ 0 w 138"/>
                <a:gd name="T79" fmla="*/ 0 h 140"/>
                <a:gd name="T80" fmla="*/ 0 w 138"/>
                <a:gd name="T81" fmla="*/ 0 h 140"/>
                <a:gd name="T82" fmla="*/ 0 w 138"/>
                <a:gd name="T83" fmla="*/ 0 h 140"/>
                <a:gd name="T84" fmla="*/ 0 w 138"/>
                <a:gd name="T85" fmla="*/ 0 h 140"/>
                <a:gd name="T86" fmla="*/ 0 w 138"/>
                <a:gd name="T87" fmla="*/ 0 h 140"/>
                <a:gd name="T88" fmla="*/ 0 w 138"/>
                <a:gd name="T89" fmla="*/ 0 h 140"/>
                <a:gd name="T90" fmla="*/ 0 w 138"/>
                <a:gd name="T91" fmla="*/ 0 h 1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 h="140">
                  <a:moveTo>
                    <a:pt x="0" y="0"/>
                  </a:moveTo>
                  <a:lnTo>
                    <a:pt x="9" y="10"/>
                  </a:lnTo>
                  <a:lnTo>
                    <a:pt x="20" y="21"/>
                  </a:lnTo>
                  <a:lnTo>
                    <a:pt x="30" y="31"/>
                  </a:lnTo>
                  <a:lnTo>
                    <a:pt x="40" y="42"/>
                  </a:lnTo>
                  <a:lnTo>
                    <a:pt x="50" y="53"/>
                  </a:lnTo>
                  <a:lnTo>
                    <a:pt x="60" y="64"/>
                  </a:lnTo>
                  <a:lnTo>
                    <a:pt x="63" y="69"/>
                  </a:lnTo>
                  <a:lnTo>
                    <a:pt x="70" y="76"/>
                  </a:lnTo>
                  <a:lnTo>
                    <a:pt x="74" y="80"/>
                  </a:lnTo>
                  <a:lnTo>
                    <a:pt x="81" y="87"/>
                  </a:lnTo>
                  <a:lnTo>
                    <a:pt x="86" y="93"/>
                  </a:lnTo>
                  <a:lnTo>
                    <a:pt x="93" y="101"/>
                  </a:lnTo>
                  <a:lnTo>
                    <a:pt x="99" y="107"/>
                  </a:lnTo>
                  <a:lnTo>
                    <a:pt x="106" y="114"/>
                  </a:lnTo>
                  <a:lnTo>
                    <a:pt x="113" y="121"/>
                  </a:lnTo>
                  <a:lnTo>
                    <a:pt x="121" y="126"/>
                  </a:lnTo>
                  <a:lnTo>
                    <a:pt x="128" y="133"/>
                  </a:lnTo>
                  <a:lnTo>
                    <a:pt x="138" y="140"/>
                  </a:lnTo>
                  <a:lnTo>
                    <a:pt x="130" y="140"/>
                  </a:lnTo>
                  <a:lnTo>
                    <a:pt x="124" y="140"/>
                  </a:lnTo>
                  <a:lnTo>
                    <a:pt x="117" y="140"/>
                  </a:lnTo>
                  <a:lnTo>
                    <a:pt x="112" y="140"/>
                  </a:lnTo>
                  <a:lnTo>
                    <a:pt x="100" y="138"/>
                  </a:lnTo>
                  <a:lnTo>
                    <a:pt x="90" y="135"/>
                  </a:lnTo>
                  <a:lnTo>
                    <a:pt x="78" y="129"/>
                  </a:lnTo>
                  <a:lnTo>
                    <a:pt x="69" y="123"/>
                  </a:lnTo>
                  <a:lnTo>
                    <a:pt x="60" y="115"/>
                  </a:lnTo>
                  <a:lnTo>
                    <a:pt x="51" y="108"/>
                  </a:lnTo>
                  <a:lnTo>
                    <a:pt x="45" y="101"/>
                  </a:lnTo>
                  <a:lnTo>
                    <a:pt x="38" y="95"/>
                  </a:lnTo>
                  <a:lnTo>
                    <a:pt x="33" y="90"/>
                  </a:lnTo>
                  <a:lnTo>
                    <a:pt x="29" y="83"/>
                  </a:lnTo>
                  <a:lnTo>
                    <a:pt x="25" y="76"/>
                  </a:lnTo>
                  <a:lnTo>
                    <a:pt x="21" y="69"/>
                  </a:lnTo>
                  <a:lnTo>
                    <a:pt x="17" y="62"/>
                  </a:lnTo>
                  <a:lnTo>
                    <a:pt x="14" y="56"/>
                  </a:lnTo>
                  <a:lnTo>
                    <a:pt x="12" y="47"/>
                  </a:lnTo>
                  <a:lnTo>
                    <a:pt x="8" y="40"/>
                  </a:lnTo>
                  <a:lnTo>
                    <a:pt x="5" y="32"/>
                  </a:lnTo>
                  <a:lnTo>
                    <a:pt x="4" y="26"/>
                  </a:lnTo>
                  <a:lnTo>
                    <a:pt x="2" y="20"/>
                  </a:lnTo>
                  <a:lnTo>
                    <a:pt x="1" y="13"/>
                  </a:lnTo>
                  <a:lnTo>
                    <a:pt x="0"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7" name="Freeform 57"/>
            <p:cNvSpPr>
              <a:spLocks/>
            </p:cNvSpPr>
            <p:nvPr/>
          </p:nvSpPr>
          <p:spPr bwMode="auto">
            <a:xfrm>
              <a:off x="4800" y="3491"/>
              <a:ext cx="18" cy="4"/>
            </a:xfrm>
            <a:custGeom>
              <a:avLst/>
              <a:gdLst>
                <a:gd name="T0" fmla="*/ 0 w 71"/>
                <a:gd name="T1" fmla="*/ 0 h 18"/>
                <a:gd name="T2" fmla="*/ 0 w 71"/>
                <a:gd name="T3" fmla="*/ 0 h 18"/>
                <a:gd name="T4" fmla="*/ 0 w 71"/>
                <a:gd name="T5" fmla="*/ 0 h 18"/>
                <a:gd name="T6" fmla="*/ 0 w 71"/>
                <a:gd name="T7" fmla="*/ 0 h 18"/>
                <a:gd name="T8" fmla="*/ 0 w 71"/>
                <a:gd name="T9" fmla="*/ 0 h 18"/>
                <a:gd name="T10" fmla="*/ 0 w 71"/>
                <a:gd name="T11" fmla="*/ 0 h 18"/>
                <a:gd name="T12" fmla="*/ 0 w 71"/>
                <a:gd name="T13" fmla="*/ 0 h 18"/>
                <a:gd name="T14" fmla="*/ 0 w 71"/>
                <a:gd name="T15" fmla="*/ 0 h 18"/>
                <a:gd name="T16" fmla="*/ 0 w 71"/>
                <a:gd name="T17" fmla="*/ 0 h 18"/>
                <a:gd name="T18" fmla="*/ 0 w 71"/>
                <a:gd name="T19" fmla="*/ 0 h 18"/>
                <a:gd name="T20" fmla="*/ 0 w 71"/>
                <a:gd name="T21" fmla="*/ 0 h 18"/>
                <a:gd name="T22" fmla="*/ 0 w 71"/>
                <a:gd name="T23" fmla="*/ 0 h 18"/>
                <a:gd name="T24" fmla="*/ 0 w 71"/>
                <a:gd name="T25" fmla="*/ 0 h 18"/>
                <a:gd name="T26" fmla="*/ 0 w 71"/>
                <a:gd name="T27" fmla="*/ 0 h 18"/>
                <a:gd name="T28" fmla="*/ 0 w 71"/>
                <a:gd name="T29" fmla="*/ 0 h 18"/>
                <a:gd name="T30" fmla="*/ 0 w 71"/>
                <a:gd name="T31" fmla="*/ 0 h 18"/>
                <a:gd name="T32" fmla="*/ 0 w 71"/>
                <a:gd name="T33" fmla="*/ 0 h 18"/>
                <a:gd name="T34" fmla="*/ 0 w 71"/>
                <a:gd name="T35" fmla="*/ 0 h 18"/>
                <a:gd name="T36" fmla="*/ 0 w 71"/>
                <a:gd name="T37" fmla="*/ 0 h 18"/>
                <a:gd name="T38" fmla="*/ 0 w 71"/>
                <a:gd name="T39" fmla="*/ 0 h 18"/>
                <a:gd name="T40" fmla="*/ 0 w 71"/>
                <a:gd name="T41" fmla="*/ 0 h 18"/>
                <a:gd name="T42" fmla="*/ 0 w 71"/>
                <a:gd name="T43" fmla="*/ 0 h 18"/>
                <a:gd name="T44" fmla="*/ 0 w 71"/>
                <a:gd name="T45" fmla="*/ 0 h 18"/>
                <a:gd name="T46" fmla="*/ 0 w 71"/>
                <a:gd name="T47" fmla="*/ 0 h 18"/>
                <a:gd name="T48" fmla="*/ 0 w 71"/>
                <a:gd name="T49" fmla="*/ 0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18">
                  <a:moveTo>
                    <a:pt x="58" y="3"/>
                  </a:moveTo>
                  <a:lnTo>
                    <a:pt x="65" y="0"/>
                  </a:lnTo>
                  <a:lnTo>
                    <a:pt x="69" y="1"/>
                  </a:lnTo>
                  <a:lnTo>
                    <a:pt x="70" y="4"/>
                  </a:lnTo>
                  <a:lnTo>
                    <a:pt x="71" y="10"/>
                  </a:lnTo>
                  <a:lnTo>
                    <a:pt x="71" y="13"/>
                  </a:lnTo>
                  <a:lnTo>
                    <a:pt x="71" y="18"/>
                  </a:lnTo>
                  <a:lnTo>
                    <a:pt x="62" y="18"/>
                  </a:lnTo>
                  <a:lnTo>
                    <a:pt x="53" y="18"/>
                  </a:lnTo>
                  <a:lnTo>
                    <a:pt x="44" y="18"/>
                  </a:lnTo>
                  <a:lnTo>
                    <a:pt x="35" y="18"/>
                  </a:lnTo>
                  <a:lnTo>
                    <a:pt x="24" y="18"/>
                  </a:lnTo>
                  <a:lnTo>
                    <a:pt x="16" y="18"/>
                  </a:lnTo>
                  <a:lnTo>
                    <a:pt x="8" y="18"/>
                  </a:lnTo>
                  <a:lnTo>
                    <a:pt x="0" y="18"/>
                  </a:lnTo>
                  <a:lnTo>
                    <a:pt x="0" y="15"/>
                  </a:lnTo>
                  <a:lnTo>
                    <a:pt x="6" y="11"/>
                  </a:lnTo>
                  <a:lnTo>
                    <a:pt x="13" y="8"/>
                  </a:lnTo>
                  <a:lnTo>
                    <a:pt x="20" y="8"/>
                  </a:lnTo>
                  <a:lnTo>
                    <a:pt x="28" y="8"/>
                  </a:lnTo>
                  <a:lnTo>
                    <a:pt x="36" y="7"/>
                  </a:lnTo>
                  <a:lnTo>
                    <a:pt x="43" y="7"/>
                  </a:lnTo>
                  <a:lnTo>
                    <a:pt x="50" y="6"/>
                  </a:lnTo>
                  <a:lnTo>
                    <a:pt x="5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8" name="Freeform 58"/>
            <p:cNvSpPr>
              <a:spLocks/>
            </p:cNvSpPr>
            <p:nvPr/>
          </p:nvSpPr>
          <p:spPr bwMode="auto">
            <a:xfrm>
              <a:off x="4477" y="3494"/>
              <a:ext cx="277" cy="150"/>
            </a:xfrm>
            <a:custGeom>
              <a:avLst/>
              <a:gdLst>
                <a:gd name="T0" fmla="*/ 1 w 1108"/>
                <a:gd name="T1" fmla="*/ 0 h 600"/>
                <a:gd name="T2" fmla="*/ 1 w 1108"/>
                <a:gd name="T3" fmla="*/ 0 h 600"/>
                <a:gd name="T4" fmla="*/ 1 w 1108"/>
                <a:gd name="T5" fmla="*/ 0 h 600"/>
                <a:gd name="T6" fmla="*/ 1 w 1108"/>
                <a:gd name="T7" fmla="*/ 0 h 600"/>
                <a:gd name="T8" fmla="*/ 1 w 1108"/>
                <a:gd name="T9" fmla="*/ 0 h 600"/>
                <a:gd name="T10" fmla="*/ 1 w 1108"/>
                <a:gd name="T11" fmla="*/ 0 h 600"/>
                <a:gd name="T12" fmla="*/ 1 w 1108"/>
                <a:gd name="T13" fmla="*/ 0 h 600"/>
                <a:gd name="T14" fmla="*/ 1 w 1108"/>
                <a:gd name="T15" fmla="*/ 0 h 600"/>
                <a:gd name="T16" fmla="*/ 1 w 1108"/>
                <a:gd name="T17" fmla="*/ 0 h 600"/>
                <a:gd name="T18" fmla="*/ 1 w 1108"/>
                <a:gd name="T19" fmla="*/ 0 h 600"/>
                <a:gd name="T20" fmla="*/ 1 w 1108"/>
                <a:gd name="T21" fmla="*/ 0 h 600"/>
                <a:gd name="T22" fmla="*/ 1 w 1108"/>
                <a:gd name="T23" fmla="*/ 0 h 600"/>
                <a:gd name="T24" fmla="*/ 1 w 1108"/>
                <a:gd name="T25" fmla="*/ 0 h 600"/>
                <a:gd name="T26" fmla="*/ 1 w 1108"/>
                <a:gd name="T27" fmla="*/ 0 h 600"/>
                <a:gd name="T28" fmla="*/ 1 w 1108"/>
                <a:gd name="T29" fmla="*/ 0 h 600"/>
                <a:gd name="T30" fmla="*/ 1 w 1108"/>
                <a:gd name="T31" fmla="*/ 0 h 600"/>
                <a:gd name="T32" fmla="*/ 1 w 1108"/>
                <a:gd name="T33" fmla="*/ 0 h 600"/>
                <a:gd name="T34" fmla="*/ 1 w 1108"/>
                <a:gd name="T35" fmla="*/ 0 h 600"/>
                <a:gd name="T36" fmla="*/ 1 w 1108"/>
                <a:gd name="T37" fmla="*/ 0 h 600"/>
                <a:gd name="T38" fmla="*/ 1 w 1108"/>
                <a:gd name="T39" fmla="*/ 0 h 600"/>
                <a:gd name="T40" fmla="*/ 1 w 1108"/>
                <a:gd name="T41" fmla="*/ 0 h 600"/>
                <a:gd name="T42" fmla="*/ 1 w 1108"/>
                <a:gd name="T43" fmla="*/ 0 h 600"/>
                <a:gd name="T44" fmla="*/ 1 w 1108"/>
                <a:gd name="T45" fmla="*/ 0 h 600"/>
                <a:gd name="T46" fmla="*/ 1 w 1108"/>
                <a:gd name="T47" fmla="*/ 0 h 600"/>
                <a:gd name="T48" fmla="*/ 1 w 1108"/>
                <a:gd name="T49" fmla="*/ 0 h 600"/>
                <a:gd name="T50" fmla="*/ 1 w 1108"/>
                <a:gd name="T51" fmla="*/ 0 h 600"/>
                <a:gd name="T52" fmla="*/ 1 w 1108"/>
                <a:gd name="T53" fmla="*/ 0 h 600"/>
                <a:gd name="T54" fmla="*/ 1 w 1108"/>
                <a:gd name="T55" fmla="*/ 0 h 600"/>
                <a:gd name="T56" fmla="*/ 1 w 1108"/>
                <a:gd name="T57" fmla="*/ 0 h 600"/>
                <a:gd name="T58" fmla="*/ 1 w 1108"/>
                <a:gd name="T59" fmla="*/ 0 h 600"/>
                <a:gd name="T60" fmla="*/ 1 w 1108"/>
                <a:gd name="T61" fmla="*/ 0 h 600"/>
                <a:gd name="T62" fmla="*/ 1 w 1108"/>
                <a:gd name="T63" fmla="*/ 0 h 600"/>
                <a:gd name="T64" fmla="*/ 1 w 1108"/>
                <a:gd name="T65" fmla="*/ 0 h 600"/>
                <a:gd name="T66" fmla="*/ 1 w 1108"/>
                <a:gd name="T67" fmla="*/ 0 h 600"/>
                <a:gd name="T68" fmla="*/ 0 w 1108"/>
                <a:gd name="T69" fmla="*/ 0 h 600"/>
                <a:gd name="T70" fmla="*/ 0 w 1108"/>
                <a:gd name="T71" fmla="*/ 0 h 600"/>
                <a:gd name="T72" fmla="*/ 0 w 1108"/>
                <a:gd name="T73" fmla="*/ 0 h 600"/>
                <a:gd name="T74" fmla="*/ 0 w 1108"/>
                <a:gd name="T75" fmla="*/ 0 h 600"/>
                <a:gd name="T76" fmla="*/ 0 w 1108"/>
                <a:gd name="T77" fmla="*/ 1 h 600"/>
                <a:gd name="T78" fmla="*/ 0 w 1108"/>
                <a:gd name="T79" fmla="*/ 1 h 600"/>
                <a:gd name="T80" fmla="*/ 0 w 1108"/>
                <a:gd name="T81" fmla="*/ 1 h 600"/>
                <a:gd name="T82" fmla="*/ 0 w 1108"/>
                <a:gd name="T83" fmla="*/ 1 h 600"/>
                <a:gd name="T84" fmla="*/ 0 w 1108"/>
                <a:gd name="T85" fmla="*/ 1 h 600"/>
                <a:gd name="T86" fmla="*/ 0 w 1108"/>
                <a:gd name="T87" fmla="*/ 1 h 600"/>
                <a:gd name="T88" fmla="*/ 0 w 1108"/>
                <a:gd name="T89" fmla="*/ 1 h 600"/>
                <a:gd name="T90" fmla="*/ 0 w 1108"/>
                <a:gd name="T91" fmla="*/ 1 h 600"/>
                <a:gd name="T92" fmla="*/ 0 w 1108"/>
                <a:gd name="T93" fmla="*/ 1 h 600"/>
                <a:gd name="T94" fmla="*/ 0 w 1108"/>
                <a:gd name="T95" fmla="*/ 1 h 600"/>
                <a:gd name="T96" fmla="*/ 0 w 1108"/>
                <a:gd name="T97" fmla="*/ 1 h 600"/>
                <a:gd name="T98" fmla="*/ 0 w 1108"/>
                <a:gd name="T99" fmla="*/ 1 h 600"/>
                <a:gd name="T100" fmla="*/ 0 w 1108"/>
                <a:gd name="T101" fmla="*/ 1 h 600"/>
                <a:gd name="T102" fmla="*/ 0 w 1108"/>
                <a:gd name="T103" fmla="*/ 1 h 600"/>
                <a:gd name="T104" fmla="*/ 0 w 1108"/>
                <a:gd name="T105" fmla="*/ 1 h 600"/>
                <a:gd name="T106" fmla="*/ 0 w 1108"/>
                <a:gd name="T107" fmla="*/ 1 h 600"/>
                <a:gd name="T108" fmla="*/ 0 w 1108"/>
                <a:gd name="T109" fmla="*/ 0 h 600"/>
                <a:gd name="T110" fmla="*/ 1 w 1108"/>
                <a:gd name="T111" fmla="*/ 0 h 600"/>
                <a:gd name="T112" fmla="*/ 1 w 1108"/>
                <a:gd name="T113" fmla="*/ 0 h 600"/>
                <a:gd name="T114" fmla="*/ 1 w 1108"/>
                <a:gd name="T115" fmla="*/ 0 h 600"/>
                <a:gd name="T116" fmla="*/ 1 w 1108"/>
                <a:gd name="T117" fmla="*/ 0 h 600"/>
                <a:gd name="T118" fmla="*/ 1 w 1108"/>
                <a:gd name="T119" fmla="*/ 0 h 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8" h="600">
                  <a:moveTo>
                    <a:pt x="1091" y="0"/>
                  </a:moveTo>
                  <a:lnTo>
                    <a:pt x="1098" y="3"/>
                  </a:lnTo>
                  <a:lnTo>
                    <a:pt x="1104" y="7"/>
                  </a:lnTo>
                  <a:lnTo>
                    <a:pt x="1106" y="9"/>
                  </a:lnTo>
                  <a:lnTo>
                    <a:pt x="1108" y="14"/>
                  </a:lnTo>
                  <a:lnTo>
                    <a:pt x="1105" y="22"/>
                  </a:lnTo>
                  <a:lnTo>
                    <a:pt x="1097" y="31"/>
                  </a:lnTo>
                  <a:lnTo>
                    <a:pt x="1091" y="33"/>
                  </a:lnTo>
                  <a:lnTo>
                    <a:pt x="1084" y="38"/>
                  </a:lnTo>
                  <a:lnTo>
                    <a:pt x="1079" y="41"/>
                  </a:lnTo>
                  <a:lnTo>
                    <a:pt x="1072" y="45"/>
                  </a:lnTo>
                  <a:lnTo>
                    <a:pt x="1066" y="48"/>
                  </a:lnTo>
                  <a:lnTo>
                    <a:pt x="1059" y="52"/>
                  </a:lnTo>
                  <a:lnTo>
                    <a:pt x="1053" y="55"/>
                  </a:lnTo>
                  <a:lnTo>
                    <a:pt x="1050" y="57"/>
                  </a:lnTo>
                  <a:lnTo>
                    <a:pt x="1062" y="57"/>
                  </a:lnTo>
                  <a:lnTo>
                    <a:pt x="1072" y="59"/>
                  </a:lnTo>
                  <a:lnTo>
                    <a:pt x="1079" y="60"/>
                  </a:lnTo>
                  <a:lnTo>
                    <a:pt x="1084" y="63"/>
                  </a:lnTo>
                  <a:lnTo>
                    <a:pt x="1088" y="68"/>
                  </a:lnTo>
                  <a:lnTo>
                    <a:pt x="1085" y="75"/>
                  </a:lnTo>
                  <a:lnTo>
                    <a:pt x="1081" y="78"/>
                  </a:lnTo>
                  <a:lnTo>
                    <a:pt x="1076" y="80"/>
                  </a:lnTo>
                  <a:lnTo>
                    <a:pt x="1069" y="84"/>
                  </a:lnTo>
                  <a:lnTo>
                    <a:pt x="1065" y="87"/>
                  </a:lnTo>
                  <a:lnTo>
                    <a:pt x="1058" y="89"/>
                  </a:lnTo>
                  <a:lnTo>
                    <a:pt x="1051" y="92"/>
                  </a:lnTo>
                  <a:lnTo>
                    <a:pt x="1045" y="93"/>
                  </a:lnTo>
                  <a:lnTo>
                    <a:pt x="1038" y="95"/>
                  </a:lnTo>
                  <a:lnTo>
                    <a:pt x="1031" y="100"/>
                  </a:lnTo>
                  <a:lnTo>
                    <a:pt x="1023" y="103"/>
                  </a:lnTo>
                  <a:lnTo>
                    <a:pt x="1017" y="106"/>
                  </a:lnTo>
                  <a:lnTo>
                    <a:pt x="1010" y="107"/>
                  </a:lnTo>
                  <a:lnTo>
                    <a:pt x="1000" y="106"/>
                  </a:lnTo>
                  <a:lnTo>
                    <a:pt x="994" y="104"/>
                  </a:lnTo>
                  <a:lnTo>
                    <a:pt x="986" y="102"/>
                  </a:lnTo>
                  <a:lnTo>
                    <a:pt x="979" y="101"/>
                  </a:lnTo>
                  <a:lnTo>
                    <a:pt x="968" y="98"/>
                  </a:lnTo>
                  <a:lnTo>
                    <a:pt x="961" y="95"/>
                  </a:lnTo>
                  <a:lnTo>
                    <a:pt x="953" y="93"/>
                  </a:lnTo>
                  <a:lnTo>
                    <a:pt x="945" y="93"/>
                  </a:lnTo>
                  <a:lnTo>
                    <a:pt x="937" y="92"/>
                  </a:lnTo>
                  <a:lnTo>
                    <a:pt x="930" y="94"/>
                  </a:lnTo>
                  <a:lnTo>
                    <a:pt x="922" y="96"/>
                  </a:lnTo>
                  <a:lnTo>
                    <a:pt x="917" y="102"/>
                  </a:lnTo>
                  <a:lnTo>
                    <a:pt x="922" y="104"/>
                  </a:lnTo>
                  <a:lnTo>
                    <a:pt x="930" y="111"/>
                  </a:lnTo>
                  <a:lnTo>
                    <a:pt x="935" y="118"/>
                  </a:lnTo>
                  <a:lnTo>
                    <a:pt x="941" y="126"/>
                  </a:lnTo>
                  <a:lnTo>
                    <a:pt x="941" y="134"/>
                  </a:lnTo>
                  <a:lnTo>
                    <a:pt x="937" y="139"/>
                  </a:lnTo>
                  <a:lnTo>
                    <a:pt x="933" y="140"/>
                  </a:lnTo>
                  <a:lnTo>
                    <a:pt x="929" y="141"/>
                  </a:lnTo>
                  <a:lnTo>
                    <a:pt x="921" y="140"/>
                  </a:lnTo>
                  <a:lnTo>
                    <a:pt x="914" y="138"/>
                  </a:lnTo>
                  <a:lnTo>
                    <a:pt x="907" y="132"/>
                  </a:lnTo>
                  <a:lnTo>
                    <a:pt x="901" y="127"/>
                  </a:lnTo>
                  <a:lnTo>
                    <a:pt x="894" y="124"/>
                  </a:lnTo>
                  <a:lnTo>
                    <a:pt x="888" y="120"/>
                  </a:lnTo>
                  <a:lnTo>
                    <a:pt x="880" y="117"/>
                  </a:lnTo>
                  <a:lnTo>
                    <a:pt x="873" y="115"/>
                  </a:lnTo>
                  <a:lnTo>
                    <a:pt x="865" y="114"/>
                  </a:lnTo>
                  <a:lnTo>
                    <a:pt x="859" y="114"/>
                  </a:lnTo>
                  <a:lnTo>
                    <a:pt x="851" y="112"/>
                  </a:lnTo>
                  <a:lnTo>
                    <a:pt x="843" y="112"/>
                  </a:lnTo>
                  <a:lnTo>
                    <a:pt x="836" y="114"/>
                  </a:lnTo>
                  <a:lnTo>
                    <a:pt x="829" y="115"/>
                  </a:lnTo>
                  <a:lnTo>
                    <a:pt x="821" y="116"/>
                  </a:lnTo>
                  <a:lnTo>
                    <a:pt x="814" y="119"/>
                  </a:lnTo>
                  <a:lnTo>
                    <a:pt x="809" y="123"/>
                  </a:lnTo>
                  <a:lnTo>
                    <a:pt x="802" y="125"/>
                  </a:lnTo>
                  <a:lnTo>
                    <a:pt x="808" y="129"/>
                  </a:lnTo>
                  <a:lnTo>
                    <a:pt x="813" y="133"/>
                  </a:lnTo>
                  <a:lnTo>
                    <a:pt x="820" y="134"/>
                  </a:lnTo>
                  <a:lnTo>
                    <a:pt x="830" y="135"/>
                  </a:lnTo>
                  <a:lnTo>
                    <a:pt x="839" y="135"/>
                  </a:lnTo>
                  <a:lnTo>
                    <a:pt x="847" y="137"/>
                  </a:lnTo>
                  <a:lnTo>
                    <a:pt x="855" y="139"/>
                  </a:lnTo>
                  <a:lnTo>
                    <a:pt x="864" y="142"/>
                  </a:lnTo>
                  <a:lnTo>
                    <a:pt x="857" y="150"/>
                  </a:lnTo>
                  <a:lnTo>
                    <a:pt x="851" y="156"/>
                  </a:lnTo>
                  <a:lnTo>
                    <a:pt x="844" y="159"/>
                  </a:lnTo>
                  <a:lnTo>
                    <a:pt x="839" y="161"/>
                  </a:lnTo>
                  <a:lnTo>
                    <a:pt x="830" y="159"/>
                  </a:lnTo>
                  <a:lnTo>
                    <a:pt x="822" y="159"/>
                  </a:lnTo>
                  <a:lnTo>
                    <a:pt x="814" y="156"/>
                  </a:lnTo>
                  <a:lnTo>
                    <a:pt x="808" y="154"/>
                  </a:lnTo>
                  <a:lnTo>
                    <a:pt x="797" y="148"/>
                  </a:lnTo>
                  <a:lnTo>
                    <a:pt x="789" y="146"/>
                  </a:lnTo>
                  <a:lnTo>
                    <a:pt x="781" y="141"/>
                  </a:lnTo>
                  <a:lnTo>
                    <a:pt x="774" y="139"/>
                  </a:lnTo>
                  <a:lnTo>
                    <a:pt x="765" y="137"/>
                  </a:lnTo>
                  <a:lnTo>
                    <a:pt x="758" y="138"/>
                  </a:lnTo>
                  <a:lnTo>
                    <a:pt x="751" y="139"/>
                  </a:lnTo>
                  <a:lnTo>
                    <a:pt x="744" y="145"/>
                  </a:lnTo>
                  <a:lnTo>
                    <a:pt x="752" y="147"/>
                  </a:lnTo>
                  <a:lnTo>
                    <a:pt x="762" y="149"/>
                  </a:lnTo>
                  <a:lnTo>
                    <a:pt x="771" y="151"/>
                  </a:lnTo>
                  <a:lnTo>
                    <a:pt x="780" y="155"/>
                  </a:lnTo>
                  <a:lnTo>
                    <a:pt x="788" y="158"/>
                  </a:lnTo>
                  <a:lnTo>
                    <a:pt x="797" y="161"/>
                  </a:lnTo>
                  <a:lnTo>
                    <a:pt x="804" y="165"/>
                  </a:lnTo>
                  <a:lnTo>
                    <a:pt x="812" y="172"/>
                  </a:lnTo>
                  <a:lnTo>
                    <a:pt x="803" y="173"/>
                  </a:lnTo>
                  <a:lnTo>
                    <a:pt x="794" y="174"/>
                  </a:lnTo>
                  <a:lnTo>
                    <a:pt x="785" y="173"/>
                  </a:lnTo>
                  <a:lnTo>
                    <a:pt x="775" y="173"/>
                  </a:lnTo>
                  <a:lnTo>
                    <a:pt x="766" y="171"/>
                  </a:lnTo>
                  <a:lnTo>
                    <a:pt x="757" y="171"/>
                  </a:lnTo>
                  <a:lnTo>
                    <a:pt x="748" y="169"/>
                  </a:lnTo>
                  <a:lnTo>
                    <a:pt x="739" y="166"/>
                  </a:lnTo>
                  <a:lnTo>
                    <a:pt x="728" y="163"/>
                  </a:lnTo>
                  <a:lnTo>
                    <a:pt x="718" y="162"/>
                  </a:lnTo>
                  <a:lnTo>
                    <a:pt x="709" y="161"/>
                  </a:lnTo>
                  <a:lnTo>
                    <a:pt x="700" y="161"/>
                  </a:lnTo>
                  <a:lnTo>
                    <a:pt x="690" y="161"/>
                  </a:lnTo>
                  <a:lnTo>
                    <a:pt x="681" y="162"/>
                  </a:lnTo>
                  <a:lnTo>
                    <a:pt x="673" y="165"/>
                  </a:lnTo>
                  <a:lnTo>
                    <a:pt x="664" y="171"/>
                  </a:lnTo>
                  <a:lnTo>
                    <a:pt x="670" y="174"/>
                  </a:lnTo>
                  <a:lnTo>
                    <a:pt x="677" y="179"/>
                  </a:lnTo>
                  <a:lnTo>
                    <a:pt x="685" y="181"/>
                  </a:lnTo>
                  <a:lnTo>
                    <a:pt x="695" y="184"/>
                  </a:lnTo>
                  <a:lnTo>
                    <a:pt x="703" y="185"/>
                  </a:lnTo>
                  <a:lnTo>
                    <a:pt x="711" y="187"/>
                  </a:lnTo>
                  <a:lnTo>
                    <a:pt x="719" y="189"/>
                  </a:lnTo>
                  <a:lnTo>
                    <a:pt x="728" y="193"/>
                  </a:lnTo>
                  <a:lnTo>
                    <a:pt x="724" y="201"/>
                  </a:lnTo>
                  <a:lnTo>
                    <a:pt x="718" y="207"/>
                  </a:lnTo>
                  <a:lnTo>
                    <a:pt x="712" y="209"/>
                  </a:lnTo>
                  <a:lnTo>
                    <a:pt x="708" y="210"/>
                  </a:lnTo>
                  <a:lnTo>
                    <a:pt x="698" y="208"/>
                  </a:lnTo>
                  <a:lnTo>
                    <a:pt x="690" y="205"/>
                  </a:lnTo>
                  <a:lnTo>
                    <a:pt x="682" y="202"/>
                  </a:lnTo>
                  <a:lnTo>
                    <a:pt x="673" y="199"/>
                  </a:lnTo>
                  <a:lnTo>
                    <a:pt x="664" y="193"/>
                  </a:lnTo>
                  <a:lnTo>
                    <a:pt x="655" y="188"/>
                  </a:lnTo>
                  <a:lnTo>
                    <a:pt x="646" y="184"/>
                  </a:lnTo>
                  <a:lnTo>
                    <a:pt x="639" y="182"/>
                  </a:lnTo>
                  <a:lnTo>
                    <a:pt x="630" y="180"/>
                  </a:lnTo>
                  <a:lnTo>
                    <a:pt x="624" y="182"/>
                  </a:lnTo>
                  <a:lnTo>
                    <a:pt x="617" y="185"/>
                  </a:lnTo>
                  <a:lnTo>
                    <a:pt x="613" y="192"/>
                  </a:lnTo>
                  <a:lnTo>
                    <a:pt x="607" y="190"/>
                  </a:lnTo>
                  <a:lnTo>
                    <a:pt x="602" y="189"/>
                  </a:lnTo>
                  <a:lnTo>
                    <a:pt x="597" y="188"/>
                  </a:lnTo>
                  <a:lnTo>
                    <a:pt x="594" y="193"/>
                  </a:lnTo>
                  <a:lnTo>
                    <a:pt x="601" y="196"/>
                  </a:lnTo>
                  <a:lnTo>
                    <a:pt x="610" y="201"/>
                  </a:lnTo>
                  <a:lnTo>
                    <a:pt x="619" y="204"/>
                  </a:lnTo>
                  <a:lnTo>
                    <a:pt x="630" y="208"/>
                  </a:lnTo>
                  <a:lnTo>
                    <a:pt x="639" y="211"/>
                  </a:lnTo>
                  <a:lnTo>
                    <a:pt x="647" y="218"/>
                  </a:lnTo>
                  <a:lnTo>
                    <a:pt x="649" y="221"/>
                  </a:lnTo>
                  <a:lnTo>
                    <a:pt x="651" y="227"/>
                  </a:lnTo>
                  <a:lnTo>
                    <a:pt x="652" y="232"/>
                  </a:lnTo>
                  <a:lnTo>
                    <a:pt x="654" y="239"/>
                  </a:lnTo>
                  <a:lnTo>
                    <a:pt x="644" y="238"/>
                  </a:lnTo>
                  <a:lnTo>
                    <a:pt x="635" y="236"/>
                  </a:lnTo>
                  <a:lnTo>
                    <a:pt x="627" y="234"/>
                  </a:lnTo>
                  <a:lnTo>
                    <a:pt x="618" y="232"/>
                  </a:lnTo>
                  <a:lnTo>
                    <a:pt x="609" y="228"/>
                  </a:lnTo>
                  <a:lnTo>
                    <a:pt x="601" y="226"/>
                  </a:lnTo>
                  <a:lnTo>
                    <a:pt x="593" y="223"/>
                  </a:lnTo>
                  <a:lnTo>
                    <a:pt x="584" y="220"/>
                  </a:lnTo>
                  <a:lnTo>
                    <a:pt x="574" y="217"/>
                  </a:lnTo>
                  <a:lnTo>
                    <a:pt x="567" y="215"/>
                  </a:lnTo>
                  <a:lnTo>
                    <a:pt x="558" y="211"/>
                  </a:lnTo>
                  <a:lnTo>
                    <a:pt x="550" y="211"/>
                  </a:lnTo>
                  <a:lnTo>
                    <a:pt x="542" y="211"/>
                  </a:lnTo>
                  <a:lnTo>
                    <a:pt x="534" y="212"/>
                  </a:lnTo>
                  <a:lnTo>
                    <a:pt x="526" y="215"/>
                  </a:lnTo>
                  <a:lnTo>
                    <a:pt x="518" y="218"/>
                  </a:lnTo>
                  <a:lnTo>
                    <a:pt x="526" y="221"/>
                  </a:lnTo>
                  <a:lnTo>
                    <a:pt x="538" y="226"/>
                  </a:lnTo>
                  <a:lnTo>
                    <a:pt x="542" y="226"/>
                  </a:lnTo>
                  <a:lnTo>
                    <a:pt x="549" y="228"/>
                  </a:lnTo>
                  <a:lnTo>
                    <a:pt x="554" y="228"/>
                  </a:lnTo>
                  <a:lnTo>
                    <a:pt x="561" y="231"/>
                  </a:lnTo>
                  <a:lnTo>
                    <a:pt x="569" y="233"/>
                  </a:lnTo>
                  <a:lnTo>
                    <a:pt x="578" y="239"/>
                  </a:lnTo>
                  <a:lnTo>
                    <a:pt x="580" y="241"/>
                  </a:lnTo>
                  <a:lnTo>
                    <a:pt x="582" y="247"/>
                  </a:lnTo>
                  <a:lnTo>
                    <a:pt x="585" y="251"/>
                  </a:lnTo>
                  <a:lnTo>
                    <a:pt x="586" y="259"/>
                  </a:lnTo>
                  <a:lnTo>
                    <a:pt x="576" y="252"/>
                  </a:lnTo>
                  <a:lnTo>
                    <a:pt x="565" y="247"/>
                  </a:lnTo>
                  <a:lnTo>
                    <a:pt x="555" y="241"/>
                  </a:lnTo>
                  <a:lnTo>
                    <a:pt x="545" y="239"/>
                  </a:lnTo>
                  <a:lnTo>
                    <a:pt x="533" y="233"/>
                  </a:lnTo>
                  <a:lnTo>
                    <a:pt x="523" y="229"/>
                  </a:lnTo>
                  <a:lnTo>
                    <a:pt x="512" y="227"/>
                  </a:lnTo>
                  <a:lnTo>
                    <a:pt x="502" y="226"/>
                  </a:lnTo>
                  <a:lnTo>
                    <a:pt x="491" y="223"/>
                  </a:lnTo>
                  <a:lnTo>
                    <a:pt x="479" y="223"/>
                  </a:lnTo>
                  <a:lnTo>
                    <a:pt x="468" y="221"/>
                  </a:lnTo>
                  <a:lnTo>
                    <a:pt x="457" y="224"/>
                  </a:lnTo>
                  <a:lnTo>
                    <a:pt x="446" y="225"/>
                  </a:lnTo>
                  <a:lnTo>
                    <a:pt x="435" y="228"/>
                  </a:lnTo>
                  <a:lnTo>
                    <a:pt x="425" y="232"/>
                  </a:lnTo>
                  <a:lnTo>
                    <a:pt x="416" y="239"/>
                  </a:lnTo>
                  <a:lnTo>
                    <a:pt x="419" y="241"/>
                  </a:lnTo>
                  <a:lnTo>
                    <a:pt x="424" y="244"/>
                  </a:lnTo>
                  <a:lnTo>
                    <a:pt x="429" y="246"/>
                  </a:lnTo>
                  <a:lnTo>
                    <a:pt x="435" y="248"/>
                  </a:lnTo>
                  <a:lnTo>
                    <a:pt x="440" y="248"/>
                  </a:lnTo>
                  <a:lnTo>
                    <a:pt x="447" y="249"/>
                  </a:lnTo>
                  <a:lnTo>
                    <a:pt x="453" y="250"/>
                  </a:lnTo>
                  <a:lnTo>
                    <a:pt x="460" y="250"/>
                  </a:lnTo>
                  <a:lnTo>
                    <a:pt x="465" y="250"/>
                  </a:lnTo>
                  <a:lnTo>
                    <a:pt x="471" y="251"/>
                  </a:lnTo>
                  <a:lnTo>
                    <a:pt x="476" y="254"/>
                  </a:lnTo>
                  <a:lnTo>
                    <a:pt x="481" y="257"/>
                  </a:lnTo>
                  <a:lnTo>
                    <a:pt x="484" y="260"/>
                  </a:lnTo>
                  <a:lnTo>
                    <a:pt x="487" y="264"/>
                  </a:lnTo>
                  <a:lnTo>
                    <a:pt x="489" y="271"/>
                  </a:lnTo>
                  <a:lnTo>
                    <a:pt x="491" y="278"/>
                  </a:lnTo>
                  <a:lnTo>
                    <a:pt x="480" y="275"/>
                  </a:lnTo>
                  <a:lnTo>
                    <a:pt x="470" y="273"/>
                  </a:lnTo>
                  <a:lnTo>
                    <a:pt x="461" y="272"/>
                  </a:lnTo>
                  <a:lnTo>
                    <a:pt x="452" y="270"/>
                  </a:lnTo>
                  <a:lnTo>
                    <a:pt x="442" y="266"/>
                  </a:lnTo>
                  <a:lnTo>
                    <a:pt x="433" y="263"/>
                  </a:lnTo>
                  <a:lnTo>
                    <a:pt x="424" y="262"/>
                  </a:lnTo>
                  <a:lnTo>
                    <a:pt x="414" y="259"/>
                  </a:lnTo>
                  <a:lnTo>
                    <a:pt x="403" y="256"/>
                  </a:lnTo>
                  <a:lnTo>
                    <a:pt x="394" y="255"/>
                  </a:lnTo>
                  <a:lnTo>
                    <a:pt x="385" y="255"/>
                  </a:lnTo>
                  <a:lnTo>
                    <a:pt x="376" y="255"/>
                  </a:lnTo>
                  <a:lnTo>
                    <a:pt x="367" y="255"/>
                  </a:lnTo>
                  <a:lnTo>
                    <a:pt x="356" y="258"/>
                  </a:lnTo>
                  <a:lnTo>
                    <a:pt x="347" y="260"/>
                  </a:lnTo>
                  <a:lnTo>
                    <a:pt x="338" y="265"/>
                  </a:lnTo>
                  <a:lnTo>
                    <a:pt x="346" y="267"/>
                  </a:lnTo>
                  <a:lnTo>
                    <a:pt x="357" y="273"/>
                  </a:lnTo>
                  <a:lnTo>
                    <a:pt x="368" y="282"/>
                  </a:lnTo>
                  <a:lnTo>
                    <a:pt x="377" y="290"/>
                  </a:lnTo>
                  <a:lnTo>
                    <a:pt x="380" y="297"/>
                  </a:lnTo>
                  <a:lnTo>
                    <a:pt x="379" y="302"/>
                  </a:lnTo>
                  <a:lnTo>
                    <a:pt x="375" y="302"/>
                  </a:lnTo>
                  <a:lnTo>
                    <a:pt x="369" y="303"/>
                  </a:lnTo>
                  <a:lnTo>
                    <a:pt x="360" y="301"/>
                  </a:lnTo>
                  <a:lnTo>
                    <a:pt x="350" y="298"/>
                  </a:lnTo>
                  <a:lnTo>
                    <a:pt x="341" y="295"/>
                  </a:lnTo>
                  <a:lnTo>
                    <a:pt x="333" y="293"/>
                  </a:lnTo>
                  <a:lnTo>
                    <a:pt x="324" y="291"/>
                  </a:lnTo>
                  <a:lnTo>
                    <a:pt x="317" y="291"/>
                  </a:lnTo>
                  <a:lnTo>
                    <a:pt x="308" y="291"/>
                  </a:lnTo>
                  <a:lnTo>
                    <a:pt x="300" y="293"/>
                  </a:lnTo>
                  <a:lnTo>
                    <a:pt x="292" y="294"/>
                  </a:lnTo>
                  <a:lnTo>
                    <a:pt x="285" y="297"/>
                  </a:lnTo>
                  <a:lnTo>
                    <a:pt x="277" y="298"/>
                  </a:lnTo>
                  <a:lnTo>
                    <a:pt x="269" y="302"/>
                  </a:lnTo>
                  <a:lnTo>
                    <a:pt x="261" y="304"/>
                  </a:lnTo>
                  <a:lnTo>
                    <a:pt x="254" y="308"/>
                  </a:lnTo>
                  <a:lnTo>
                    <a:pt x="245" y="309"/>
                  </a:lnTo>
                  <a:lnTo>
                    <a:pt x="238" y="312"/>
                  </a:lnTo>
                  <a:lnTo>
                    <a:pt x="232" y="316"/>
                  </a:lnTo>
                  <a:lnTo>
                    <a:pt x="225" y="319"/>
                  </a:lnTo>
                  <a:lnTo>
                    <a:pt x="234" y="319"/>
                  </a:lnTo>
                  <a:lnTo>
                    <a:pt x="244" y="320"/>
                  </a:lnTo>
                  <a:lnTo>
                    <a:pt x="255" y="321"/>
                  </a:lnTo>
                  <a:lnTo>
                    <a:pt x="265" y="325"/>
                  </a:lnTo>
                  <a:lnTo>
                    <a:pt x="275" y="327"/>
                  </a:lnTo>
                  <a:lnTo>
                    <a:pt x="285" y="330"/>
                  </a:lnTo>
                  <a:lnTo>
                    <a:pt x="294" y="335"/>
                  </a:lnTo>
                  <a:lnTo>
                    <a:pt x="305" y="342"/>
                  </a:lnTo>
                  <a:lnTo>
                    <a:pt x="296" y="343"/>
                  </a:lnTo>
                  <a:lnTo>
                    <a:pt x="288" y="345"/>
                  </a:lnTo>
                  <a:lnTo>
                    <a:pt x="279" y="345"/>
                  </a:lnTo>
                  <a:lnTo>
                    <a:pt x="272" y="345"/>
                  </a:lnTo>
                  <a:lnTo>
                    <a:pt x="263" y="344"/>
                  </a:lnTo>
                  <a:lnTo>
                    <a:pt x="255" y="343"/>
                  </a:lnTo>
                  <a:lnTo>
                    <a:pt x="246" y="342"/>
                  </a:lnTo>
                  <a:lnTo>
                    <a:pt x="239" y="342"/>
                  </a:lnTo>
                  <a:lnTo>
                    <a:pt x="230" y="340"/>
                  </a:lnTo>
                  <a:lnTo>
                    <a:pt x="222" y="340"/>
                  </a:lnTo>
                  <a:lnTo>
                    <a:pt x="214" y="340"/>
                  </a:lnTo>
                  <a:lnTo>
                    <a:pt x="208" y="342"/>
                  </a:lnTo>
                  <a:lnTo>
                    <a:pt x="201" y="343"/>
                  </a:lnTo>
                  <a:lnTo>
                    <a:pt x="195" y="349"/>
                  </a:lnTo>
                  <a:lnTo>
                    <a:pt x="189" y="355"/>
                  </a:lnTo>
                  <a:lnTo>
                    <a:pt x="186" y="365"/>
                  </a:lnTo>
                  <a:lnTo>
                    <a:pt x="195" y="365"/>
                  </a:lnTo>
                  <a:lnTo>
                    <a:pt x="205" y="366"/>
                  </a:lnTo>
                  <a:lnTo>
                    <a:pt x="214" y="367"/>
                  </a:lnTo>
                  <a:lnTo>
                    <a:pt x="224" y="371"/>
                  </a:lnTo>
                  <a:lnTo>
                    <a:pt x="232" y="374"/>
                  </a:lnTo>
                  <a:lnTo>
                    <a:pt x="242" y="380"/>
                  </a:lnTo>
                  <a:lnTo>
                    <a:pt x="251" y="386"/>
                  </a:lnTo>
                  <a:lnTo>
                    <a:pt x="260" y="392"/>
                  </a:lnTo>
                  <a:lnTo>
                    <a:pt x="249" y="394"/>
                  </a:lnTo>
                  <a:lnTo>
                    <a:pt x="239" y="395"/>
                  </a:lnTo>
                  <a:lnTo>
                    <a:pt x="229" y="394"/>
                  </a:lnTo>
                  <a:lnTo>
                    <a:pt x="220" y="394"/>
                  </a:lnTo>
                  <a:lnTo>
                    <a:pt x="209" y="391"/>
                  </a:lnTo>
                  <a:lnTo>
                    <a:pt x="199" y="391"/>
                  </a:lnTo>
                  <a:lnTo>
                    <a:pt x="189" y="390"/>
                  </a:lnTo>
                  <a:lnTo>
                    <a:pt x="179" y="390"/>
                  </a:lnTo>
                  <a:lnTo>
                    <a:pt x="169" y="389"/>
                  </a:lnTo>
                  <a:lnTo>
                    <a:pt x="160" y="390"/>
                  </a:lnTo>
                  <a:lnTo>
                    <a:pt x="151" y="391"/>
                  </a:lnTo>
                  <a:lnTo>
                    <a:pt x="141" y="395"/>
                  </a:lnTo>
                  <a:lnTo>
                    <a:pt x="131" y="398"/>
                  </a:lnTo>
                  <a:lnTo>
                    <a:pt x="123" y="404"/>
                  </a:lnTo>
                  <a:lnTo>
                    <a:pt x="115" y="411"/>
                  </a:lnTo>
                  <a:lnTo>
                    <a:pt x="108" y="422"/>
                  </a:lnTo>
                  <a:lnTo>
                    <a:pt x="117" y="420"/>
                  </a:lnTo>
                  <a:lnTo>
                    <a:pt x="127" y="420"/>
                  </a:lnTo>
                  <a:lnTo>
                    <a:pt x="137" y="419"/>
                  </a:lnTo>
                  <a:lnTo>
                    <a:pt x="148" y="420"/>
                  </a:lnTo>
                  <a:lnTo>
                    <a:pt x="159" y="420"/>
                  </a:lnTo>
                  <a:lnTo>
                    <a:pt x="170" y="422"/>
                  </a:lnTo>
                  <a:lnTo>
                    <a:pt x="180" y="425"/>
                  </a:lnTo>
                  <a:lnTo>
                    <a:pt x="192" y="430"/>
                  </a:lnTo>
                  <a:lnTo>
                    <a:pt x="185" y="434"/>
                  </a:lnTo>
                  <a:lnTo>
                    <a:pt x="178" y="438"/>
                  </a:lnTo>
                  <a:lnTo>
                    <a:pt x="172" y="442"/>
                  </a:lnTo>
                  <a:lnTo>
                    <a:pt x="166" y="445"/>
                  </a:lnTo>
                  <a:lnTo>
                    <a:pt x="159" y="445"/>
                  </a:lnTo>
                  <a:lnTo>
                    <a:pt x="152" y="446"/>
                  </a:lnTo>
                  <a:lnTo>
                    <a:pt x="144" y="446"/>
                  </a:lnTo>
                  <a:lnTo>
                    <a:pt x="138" y="448"/>
                  </a:lnTo>
                  <a:lnTo>
                    <a:pt x="130" y="448"/>
                  </a:lnTo>
                  <a:lnTo>
                    <a:pt x="122" y="448"/>
                  </a:lnTo>
                  <a:lnTo>
                    <a:pt x="114" y="448"/>
                  </a:lnTo>
                  <a:lnTo>
                    <a:pt x="107" y="449"/>
                  </a:lnTo>
                  <a:lnTo>
                    <a:pt x="98" y="449"/>
                  </a:lnTo>
                  <a:lnTo>
                    <a:pt x="91" y="452"/>
                  </a:lnTo>
                  <a:lnTo>
                    <a:pt x="83" y="454"/>
                  </a:lnTo>
                  <a:lnTo>
                    <a:pt x="75" y="458"/>
                  </a:lnTo>
                  <a:lnTo>
                    <a:pt x="69" y="464"/>
                  </a:lnTo>
                  <a:lnTo>
                    <a:pt x="64" y="469"/>
                  </a:lnTo>
                  <a:lnTo>
                    <a:pt x="61" y="476"/>
                  </a:lnTo>
                  <a:lnTo>
                    <a:pt x="56" y="483"/>
                  </a:lnTo>
                  <a:lnTo>
                    <a:pt x="63" y="483"/>
                  </a:lnTo>
                  <a:lnTo>
                    <a:pt x="70" y="483"/>
                  </a:lnTo>
                  <a:lnTo>
                    <a:pt x="77" y="482"/>
                  </a:lnTo>
                  <a:lnTo>
                    <a:pt x="85" y="481"/>
                  </a:lnTo>
                  <a:lnTo>
                    <a:pt x="92" y="480"/>
                  </a:lnTo>
                  <a:lnTo>
                    <a:pt x="100" y="479"/>
                  </a:lnTo>
                  <a:lnTo>
                    <a:pt x="108" y="479"/>
                  </a:lnTo>
                  <a:lnTo>
                    <a:pt x="118" y="480"/>
                  </a:lnTo>
                  <a:lnTo>
                    <a:pt x="115" y="485"/>
                  </a:lnTo>
                  <a:lnTo>
                    <a:pt x="113" y="492"/>
                  </a:lnTo>
                  <a:lnTo>
                    <a:pt x="108" y="497"/>
                  </a:lnTo>
                  <a:lnTo>
                    <a:pt x="104" y="501"/>
                  </a:lnTo>
                  <a:lnTo>
                    <a:pt x="97" y="503"/>
                  </a:lnTo>
                  <a:lnTo>
                    <a:pt x="90" y="505"/>
                  </a:lnTo>
                  <a:lnTo>
                    <a:pt x="83" y="506"/>
                  </a:lnTo>
                  <a:lnTo>
                    <a:pt x="76" y="508"/>
                  </a:lnTo>
                  <a:lnTo>
                    <a:pt x="68" y="508"/>
                  </a:lnTo>
                  <a:lnTo>
                    <a:pt x="61" y="510"/>
                  </a:lnTo>
                  <a:lnTo>
                    <a:pt x="53" y="511"/>
                  </a:lnTo>
                  <a:lnTo>
                    <a:pt x="47" y="514"/>
                  </a:lnTo>
                  <a:lnTo>
                    <a:pt x="40" y="515"/>
                  </a:lnTo>
                  <a:lnTo>
                    <a:pt x="35" y="520"/>
                  </a:lnTo>
                  <a:lnTo>
                    <a:pt x="30" y="526"/>
                  </a:lnTo>
                  <a:lnTo>
                    <a:pt x="29" y="532"/>
                  </a:lnTo>
                  <a:lnTo>
                    <a:pt x="36" y="531"/>
                  </a:lnTo>
                  <a:lnTo>
                    <a:pt x="43" y="532"/>
                  </a:lnTo>
                  <a:lnTo>
                    <a:pt x="47" y="535"/>
                  </a:lnTo>
                  <a:lnTo>
                    <a:pt x="51" y="537"/>
                  </a:lnTo>
                  <a:lnTo>
                    <a:pt x="52" y="546"/>
                  </a:lnTo>
                  <a:lnTo>
                    <a:pt x="48" y="555"/>
                  </a:lnTo>
                  <a:lnTo>
                    <a:pt x="42" y="560"/>
                  </a:lnTo>
                  <a:lnTo>
                    <a:pt x="33" y="563"/>
                  </a:lnTo>
                  <a:lnTo>
                    <a:pt x="24" y="562"/>
                  </a:lnTo>
                  <a:lnTo>
                    <a:pt x="16" y="559"/>
                  </a:lnTo>
                  <a:lnTo>
                    <a:pt x="16" y="570"/>
                  </a:lnTo>
                  <a:lnTo>
                    <a:pt x="13" y="581"/>
                  </a:lnTo>
                  <a:lnTo>
                    <a:pt x="8" y="590"/>
                  </a:lnTo>
                  <a:lnTo>
                    <a:pt x="4" y="600"/>
                  </a:lnTo>
                  <a:lnTo>
                    <a:pt x="0" y="559"/>
                  </a:lnTo>
                  <a:lnTo>
                    <a:pt x="4" y="520"/>
                  </a:lnTo>
                  <a:lnTo>
                    <a:pt x="12" y="482"/>
                  </a:lnTo>
                  <a:lnTo>
                    <a:pt x="28" y="448"/>
                  </a:lnTo>
                  <a:lnTo>
                    <a:pt x="46" y="414"/>
                  </a:lnTo>
                  <a:lnTo>
                    <a:pt x="70" y="384"/>
                  </a:lnTo>
                  <a:lnTo>
                    <a:pt x="98" y="355"/>
                  </a:lnTo>
                  <a:lnTo>
                    <a:pt x="130" y="330"/>
                  </a:lnTo>
                  <a:lnTo>
                    <a:pt x="162" y="305"/>
                  </a:lnTo>
                  <a:lnTo>
                    <a:pt x="198" y="285"/>
                  </a:lnTo>
                  <a:lnTo>
                    <a:pt x="233" y="264"/>
                  </a:lnTo>
                  <a:lnTo>
                    <a:pt x="271" y="248"/>
                  </a:lnTo>
                  <a:lnTo>
                    <a:pt x="309" y="232"/>
                  </a:lnTo>
                  <a:lnTo>
                    <a:pt x="347" y="219"/>
                  </a:lnTo>
                  <a:lnTo>
                    <a:pt x="384" y="210"/>
                  </a:lnTo>
                  <a:lnTo>
                    <a:pt x="420" y="204"/>
                  </a:lnTo>
                  <a:lnTo>
                    <a:pt x="435" y="203"/>
                  </a:lnTo>
                  <a:lnTo>
                    <a:pt x="450" y="203"/>
                  </a:lnTo>
                  <a:lnTo>
                    <a:pt x="466" y="201"/>
                  </a:lnTo>
                  <a:lnTo>
                    <a:pt x="481" y="200"/>
                  </a:lnTo>
                  <a:lnTo>
                    <a:pt x="496" y="196"/>
                  </a:lnTo>
                  <a:lnTo>
                    <a:pt x="511" y="194"/>
                  </a:lnTo>
                  <a:lnTo>
                    <a:pt x="526" y="190"/>
                  </a:lnTo>
                  <a:lnTo>
                    <a:pt x="541" y="186"/>
                  </a:lnTo>
                  <a:lnTo>
                    <a:pt x="555" y="180"/>
                  </a:lnTo>
                  <a:lnTo>
                    <a:pt x="569" y="174"/>
                  </a:lnTo>
                  <a:lnTo>
                    <a:pt x="582" y="168"/>
                  </a:lnTo>
                  <a:lnTo>
                    <a:pt x="595" y="161"/>
                  </a:lnTo>
                  <a:lnTo>
                    <a:pt x="608" y="153"/>
                  </a:lnTo>
                  <a:lnTo>
                    <a:pt x="621" y="145"/>
                  </a:lnTo>
                  <a:lnTo>
                    <a:pt x="634" y="135"/>
                  </a:lnTo>
                  <a:lnTo>
                    <a:pt x="648" y="125"/>
                  </a:lnTo>
                  <a:lnTo>
                    <a:pt x="674" y="115"/>
                  </a:lnTo>
                  <a:lnTo>
                    <a:pt x="702" y="107"/>
                  </a:lnTo>
                  <a:lnTo>
                    <a:pt x="729" y="100"/>
                  </a:lnTo>
                  <a:lnTo>
                    <a:pt x="758" y="93"/>
                  </a:lnTo>
                  <a:lnTo>
                    <a:pt x="786" y="86"/>
                  </a:lnTo>
                  <a:lnTo>
                    <a:pt x="814" y="79"/>
                  </a:lnTo>
                  <a:lnTo>
                    <a:pt x="843" y="73"/>
                  </a:lnTo>
                  <a:lnTo>
                    <a:pt x="871" y="68"/>
                  </a:lnTo>
                  <a:lnTo>
                    <a:pt x="898" y="61"/>
                  </a:lnTo>
                  <a:lnTo>
                    <a:pt x="926" y="55"/>
                  </a:lnTo>
                  <a:lnTo>
                    <a:pt x="955" y="47"/>
                  </a:lnTo>
                  <a:lnTo>
                    <a:pt x="982" y="40"/>
                  </a:lnTo>
                  <a:lnTo>
                    <a:pt x="1010" y="31"/>
                  </a:lnTo>
                  <a:lnTo>
                    <a:pt x="1037" y="22"/>
                  </a:lnTo>
                  <a:lnTo>
                    <a:pt x="1065" y="10"/>
                  </a:lnTo>
                  <a:lnTo>
                    <a:pt x="1091" y="0"/>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29" name="Freeform 59"/>
            <p:cNvSpPr>
              <a:spLocks/>
            </p:cNvSpPr>
            <p:nvPr/>
          </p:nvSpPr>
          <p:spPr bwMode="auto">
            <a:xfrm>
              <a:off x="4782" y="3498"/>
              <a:ext cx="36" cy="13"/>
            </a:xfrm>
            <a:custGeom>
              <a:avLst/>
              <a:gdLst>
                <a:gd name="T0" fmla="*/ 0 w 143"/>
                <a:gd name="T1" fmla="*/ 0 h 51"/>
                <a:gd name="T2" fmla="*/ 0 w 143"/>
                <a:gd name="T3" fmla="*/ 0 h 51"/>
                <a:gd name="T4" fmla="*/ 0 w 143"/>
                <a:gd name="T5" fmla="*/ 0 h 51"/>
                <a:gd name="T6" fmla="*/ 0 w 143"/>
                <a:gd name="T7" fmla="*/ 0 h 51"/>
                <a:gd name="T8" fmla="*/ 0 w 143"/>
                <a:gd name="T9" fmla="*/ 0 h 51"/>
                <a:gd name="T10" fmla="*/ 0 w 143"/>
                <a:gd name="T11" fmla="*/ 0 h 51"/>
                <a:gd name="T12" fmla="*/ 0 w 143"/>
                <a:gd name="T13" fmla="*/ 0 h 51"/>
                <a:gd name="T14" fmla="*/ 0 w 143"/>
                <a:gd name="T15" fmla="*/ 0 h 51"/>
                <a:gd name="T16" fmla="*/ 0 w 143"/>
                <a:gd name="T17" fmla="*/ 0 h 51"/>
                <a:gd name="T18" fmla="*/ 0 w 143"/>
                <a:gd name="T19" fmla="*/ 0 h 51"/>
                <a:gd name="T20" fmla="*/ 0 w 143"/>
                <a:gd name="T21" fmla="*/ 0 h 51"/>
                <a:gd name="T22" fmla="*/ 0 w 143"/>
                <a:gd name="T23" fmla="*/ 0 h 51"/>
                <a:gd name="T24" fmla="*/ 0 w 143"/>
                <a:gd name="T25" fmla="*/ 0 h 51"/>
                <a:gd name="T26" fmla="*/ 0 w 143"/>
                <a:gd name="T27" fmla="*/ 0 h 51"/>
                <a:gd name="T28" fmla="*/ 0 w 143"/>
                <a:gd name="T29" fmla="*/ 0 h 51"/>
                <a:gd name="T30" fmla="*/ 0 w 143"/>
                <a:gd name="T31" fmla="*/ 0 h 51"/>
                <a:gd name="T32" fmla="*/ 0 w 143"/>
                <a:gd name="T33" fmla="*/ 0 h 51"/>
                <a:gd name="T34" fmla="*/ 0 w 143"/>
                <a:gd name="T35" fmla="*/ 0 h 51"/>
                <a:gd name="T36" fmla="*/ 0 w 143"/>
                <a:gd name="T37" fmla="*/ 0 h 51"/>
                <a:gd name="T38" fmla="*/ 0 w 143"/>
                <a:gd name="T39" fmla="*/ 0 h 51"/>
                <a:gd name="T40" fmla="*/ 0 w 143"/>
                <a:gd name="T41" fmla="*/ 0 h 51"/>
                <a:gd name="T42" fmla="*/ 0 w 143"/>
                <a:gd name="T43" fmla="*/ 0 h 51"/>
                <a:gd name="T44" fmla="*/ 0 w 143"/>
                <a:gd name="T45" fmla="*/ 0 h 51"/>
                <a:gd name="T46" fmla="*/ 0 w 143"/>
                <a:gd name="T47" fmla="*/ 0 h 51"/>
                <a:gd name="T48" fmla="*/ 0 w 143"/>
                <a:gd name="T49" fmla="*/ 0 h 51"/>
                <a:gd name="T50" fmla="*/ 0 w 143"/>
                <a:gd name="T51" fmla="*/ 0 h 51"/>
                <a:gd name="T52" fmla="*/ 0 w 143"/>
                <a:gd name="T53" fmla="*/ 0 h 51"/>
                <a:gd name="T54" fmla="*/ 0 w 143"/>
                <a:gd name="T55" fmla="*/ 0 h 51"/>
                <a:gd name="T56" fmla="*/ 0 w 143"/>
                <a:gd name="T57" fmla="*/ 0 h 51"/>
                <a:gd name="T58" fmla="*/ 0 w 143"/>
                <a:gd name="T59" fmla="*/ 0 h 51"/>
                <a:gd name="T60" fmla="*/ 0 w 143"/>
                <a:gd name="T61" fmla="*/ 0 h 51"/>
                <a:gd name="T62" fmla="*/ 0 w 143"/>
                <a:gd name="T63" fmla="*/ 0 h 51"/>
                <a:gd name="T64" fmla="*/ 0 w 143"/>
                <a:gd name="T65" fmla="*/ 0 h 51"/>
                <a:gd name="T66" fmla="*/ 0 w 143"/>
                <a:gd name="T67" fmla="*/ 0 h 51"/>
                <a:gd name="T68" fmla="*/ 0 w 143"/>
                <a:gd name="T69" fmla="*/ 0 h 51"/>
                <a:gd name="T70" fmla="*/ 0 w 143"/>
                <a:gd name="T71" fmla="*/ 0 h 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3" h="51">
                  <a:moveTo>
                    <a:pt x="17" y="0"/>
                  </a:moveTo>
                  <a:lnTo>
                    <a:pt x="23" y="5"/>
                  </a:lnTo>
                  <a:lnTo>
                    <a:pt x="30" y="11"/>
                  </a:lnTo>
                  <a:lnTo>
                    <a:pt x="39" y="14"/>
                  </a:lnTo>
                  <a:lnTo>
                    <a:pt x="48" y="16"/>
                  </a:lnTo>
                  <a:lnTo>
                    <a:pt x="57" y="17"/>
                  </a:lnTo>
                  <a:lnTo>
                    <a:pt x="67" y="20"/>
                  </a:lnTo>
                  <a:lnTo>
                    <a:pt x="76" y="21"/>
                  </a:lnTo>
                  <a:lnTo>
                    <a:pt x="86" y="22"/>
                  </a:lnTo>
                  <a:lnTo>
                    <a:pt x="95" y="22"/>
                  </a:lnTo>
                  <a:lnTo>
                    <a:pt x="104" y="23"/>
                  </a:lnTo>
                  <a:lnTo>
                    <a:pt x="112" y="25"/>
                  </a:lnTo>
                  <a:lnTo>
                    <a:pt x="121" y="28"/>
                  </a:lnTo>
                  <a:lnTo>
                    <a:pt x="127" y="31"/>
                  </a:lnTo>
                  <a:lnTo>
                    <a:pt x="134" y="37"/>
                  </a:lnTo>
                  <a:lnTo>
                    <a:pt x="140" y="42"/>
                  </a:lnTo>
                  <a:lnTo>
                    <a:pt x="143" y="51"/>
                  </a:lnTo>
                  <a:lnTo>
                    <a:pt x="134" y="46"/>
                  </a:lnTo>
                  <a:lnTo>
                    <a:pt x="126" y="43"/>
                  </a:lnTo>
                  <a:lnTo>
                    <a:pt x="116" y="39"/>
                  </a:lnTo>
                  <a:lnTo>
                    <a:pt x="107" y="39"/>
                  </a:lnTo>
                  <a:lnTo>
                    <a:pt x="95" y="38"/>
                  </a:lnTo>
                  <a:lnTo>
                    <a:pt x="85" y="38"/>
                  </a:lnTo>
                  <a:lnTo>
                    <a:pt x="73" y="39"/>
                  </a:lnTo>
                  <a:lnTo>
                    <a:pt x="64" y="39"/>
                  </a:lnTo>
                  <a:lnTo>
                    <a:pt x="53" y="39"/>
                  </a:lnTo>
                  <a:lnTo>
                    <a:pt x="44" y="39"/>
                  </a:lnTo>
                  <a:lnTo>
                    <a:pt x="33" y="38"/>
                  </a:lnTo>
                  <a:lnTo>
                    <a:pt x="26" y="37"/>
                  </a:lnTo>
                  <a:lnTo>
                    <a:pt x="17" y="33"/>
                  </a:lnTo>
                  <a:lnTo>
                    <a:pt x="10" y="30"/>
                  </a:lnTo>
                  <a:lnTo>
                    <a:pt x="5" y="24"/>
                  </a:lnTo>
                  <a:lnTo>
                    <a:pt x="0" y="17"/>
                  </a:lnTo>
                  <a:lnTo>
                    <a:pt x="8" y="8"/>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0" name="Freeform 60"/>
            <p:cNvSpPr>
              <a:spLocks/>
            </p:cNvSpPr>
            <p:nvPr/>
          </p:nvSpPr>
          <p:spPr bwMode="auto">
            <a:xfrm>
              <a:off x="4891" y="3509"/>
              <a:ext cx="13" cy="4"/>
            </a:xfrm>
            <a:custGeom>
              <a:avLst/>
              <a:gdLst>
                <a:gd name="T0" fmla="*/ 0 w 51"/>
                <a:gd name="T1" fmla="*/ 0 h 15"/>
                <a:gd name="T2" fmla="*/ 0 w 51"/>
                <a:gd name="T3" fmla="*/ 0 h 15"/>
                <a:gd name="T4" fmla="*/ 0 w 51"/>
                <a:gd name="T5" fmla="*/ 0 h 15"/>
                <a:gd name="T6" fmla="*/ 0 w 51"/>
                <a:gd name="T7" fmla="*/ 0 h 15"/>
                <a:gd name="T8" fmla="*/ 0 w 51"/>
                <a:gd name="T9" fmla="*/ 0 h 15"/>
                <a:gd name="T10" fmla="*/ 0 w 51"/>
                <a:gd name="T11" fmla="*/ 0 h 15"/>
                <a:gd name="T12" fmla="*/ 0 w 51"/>
                <a:gd name="T13" fmla="*/ 0 h 15"/>
                <a:gd name="T14" fmla="*/ 0 w 51"/>
                <a:gd name="T15" fmla="*/ 0 h 15"/>
                <a:gd name="T16" fmla="*/ 0 w 51"/>
                <a:gd name="T17" fmla="*/ 0 h 15"/>
                <a:gd name="T18" fmla="*/ 0 w 51"/>
                <a:gd name="T19" fmla="*/ 0 h 15"/>
                <a:gd name="T20" fmla="*/ 0 w 51"/>
                <a:gd name="T21" fmla="*/ 0 h 15"/>
                <a:gd name="T22" fmla="*/ 0 w 51"/>
                <a:gd name="T23" fmla="*/ 0 h 15"/>
                <a:gd name="T24" fmla="*/ 0 w 51"/>
                <a:gd name="T25" fmla="*/ 0 h 15"/>
                <a:gd name="T26" fmla="*/ 0 w 51"/>
                <a:gd name="T27" fmla="*/ 0 h 15"/>
                <a:gd name="T28" fmla="*/ 0 w 51"/>
                <a:gd name="T29" fmla="*/ 0 h 15"/>
                <a:gd name="T30" fmla="*/ 0 w 51"/>
                <a:gd name="T31" fmla="*/ 0 h 15"/>
                <a:gd name="T32" fmla="*/ 0 w 51"/>
                <a:gd name="T33" fmla="*/ 0 h 15"/>
                <a:gd name="T34" fmla="*/ 0 w 51"/>
                <a:gd name="T35" fmla="*/ 0 h 15"/>
                <a:gd name="T36" fmla="*/ 0 w 51"/>
                <a:gd name="T37" fmla="*/ 0 h 15"/>
                <a:gd name="T38" fmla="*/ 0 w 51"/>
                <a:gd name="T39" fmla="*/ 0 h 15"/>
                <a:gd name="T40" fmla="*/ 0 w 51"/>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15">
                  <a:moveTo>
                    <a:pt x="5" y="0"/>
                  </a:moveTo>
                  <a:lnTo>
                    <a:pt x="11" y="1"/>
                  </a:lnTo>
                  <a:lnTo>
                    <a:pt x="16" y="2"/>
                  </a:lnTo>
                  <a:lnTo>
                    <a:pt x="22" y="2"/>
                  </a:lnTo>
                  <a:lnTo>
                    <a:pt x="28" y="3"/>
                  </a:lnTo>
                  <a:lnTo>
                    <a:pt x="34" y="3"/>
                  </a:lnTo>
                  <a:lnTo>
                    <a:pt x="39" y="5"/>
                  </a:lnTo>
                  <a:lnTo>
                    <a:pt x="44" y="5"/>
                  </a:lnTo>
                  <a:lnTo>
                    <a:pt x="51" y="6"/>
                  </a:lnTo>
                  <a:lnTo>
                    <a:pt x="51" y="8"/>
                  </a:lnTo>
                  <a:lnTo>
                    <a:pt x="44" y="8"/>
                  </a:lnTo>
                  <a:lnTo>
                    <a:pt x="38" y="10"/>
                  </a:lnTo>
                  <a:lnTo>
                    <a:pt x="30" y="13"/>
                  </a:lnTo>
                  <a:lnTo>
                    <a:pt x="22" y="15"/>
                  </a:lnTo>
                  <a:lnTo>
                    <a:pt x="11" y="15"/>
                  </a:lnTo>
                  <a:lnTo>
                    <a:pt x="4" y="14"/>
                  </a:lnTo>
                  <a:lnTo>
                    <a:pt x="0" y="11"/>
                  </a:lnTo>
                  <a:lnTo>
                    <a:pt x="0" y="9"/>
                  </a:lnTo>
                  <a:lnTo>
                    <a:pt x="0" y="5"/>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1" name="Freeform 61"/>
            <p:cNvSpPr>
              <a:spLocks/>
            </p:cNvSpPr>
            <p:nvPr/>
          </p:nvSpPr>
          <p:spPr bwMode="auto">
            <a:xfrm>
              <a:off x="4496" y="3515"/>
              <a:ext cx="10" cy="7"/>
            </a:xfrm>
            <a:custGeom>
              <a:avLst/>
              <a:gdLst>
                <a:gd name="T0" fmla="*/ 0 w 39"/>
                <a:gd name="T1" fmla="*/ 0 h 26"/>
                <a:gd name="T2" fmla="*/ 0 w 39"/>
                <a:gd name="T3" fmla="*/ 0 h 26"/>
                <a:gd name="T4" fmla="*/ 0 w 39"/>
                <a:gd name="T5" fmla="*/ 0 h 26"/>
                <a:gd name="T6" fmla="*/ 0 w 39"/>
                <a:gd name="T7" fmla="*/ 0 h 26"/>
                <a:gd name="T8" fmla="*/ 0 w 39"/>
                <a:gd name="T9" fmla="*/ 0 h 26"/>
                <a:gd name="T10" fmla="*/ 0 w 39"/>
                <a:gd name="T11" fmla="*/ 0 h 26"/>
                <a:gd name="T12" fmla="*/ 0 w 39"/>
                <a:gd name="T13" fmla="*/ 0 h 26"/>
                <a:gd name="T14" fmla="*/ 0 w 39"/>
                <a:gd name="T15" fmla="*/ 0 h 26"/>
                <a:gd name="T16" fmla="*/ 0 w 39"/>
                <a:gd name="T17" fmla="*/ 0 h 26"/>
                <a:gd name="T18" fmla="*/ 0 w 39"/>
                <a:gd name="T19" fmla="*/ 0 h 26"/>
                <a:gd name="T20" fmla="*/ 0 w 39"/>
                <a:gd name="T21" fmla="*/ 0 h 26"/>
                <a:gd name="T22" fmla="*/ 0 w 39"/>
                <a:gd name="T23" fmla="*/ 0 h 26"/>
                <a:gd name="T24" fmla="*/ 0 w 39"/>
                <a:gd name="T25" fmla="*/ 0 h 26"/>
                <a:gd name="T26" fmla="*/ 0 w 39"/>
                <a:gd name="T27" fmla="*/ 0 h 26"/>
                <a:gd name="T28" fmla="*/ 0 w 39"/>
                <a:gd name="T29" fmla="*/ 0 h 26"/>
                <a:gd name="T30" fmla="*/ 0 w 39"/>
                <a:gd name="T31" fmla="*/ 0 h 26"/>
                <a:gd name="T32" fmla="*/ 0 w 39"/>
                <a:gd name="T33" fmla="*/ 0 h 26"/>
                <a:gd name="T34" fmla="*/ 0 w 39"/>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 h="26">
                  <a:moveTo>
                    <a:pt x="39" y="0"/>
                  </a:moveTo>
                  <a:lnTo>
                    <a:pt x="39" y="6"/>
                  </a:lnTo>
                  <a:lnTo>
                    <a:pt x="36" y="11"/>
                  </a:lnTo>
                  <a:lnTo>
                    <a:pt x="31" y="16"/>
                  </a:lnTo>
                  <a:lnTo>
                    <a:pt x="27" y="19"/>
                  </a:lnTo>
                  <a:lnTo>
                    <a:pt x="18" y="22"/>
                  </a:lnTo>
                  <a:lnTo>
                    <a:pt x="12" y="24"/>
                  </a:lnTo>
                  <a:lnTo>
                    <a:pt x="6" y="25"/>
                  </a:lnTo>
                  <a:lnTo>
                    <a:pt x="0" y="26"/>
                  </a:lnTo>
                  <a:lnTo>
                    <a:pt x="4" y="21"/>
                  </a:lnTo>
                  <a:lnTo>
                    <a:pt x="7" y="17"/>
                  </a:lnTo>
                  <a:lnTo>
                    <a:pt x="10" y="11"/>
                  </a:lnTo>
                  <a:lnTo>
                    <a:pt x="17" y="8"/>
                  </a:lnTo>
                  <a:lnTo>
                    <a:pt x="22" y="6"/>
                  </a:lnTo>
                  <a:lnTo>
                    <a:pt x="28" y="3"/>
                  </a:lnTo>
                  <a:lnTo>
                    <a:pt x="32"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2" name="Freeform 62"/>
            <p:cNvSpPr>
              <a:spLocks/>
            </p:cNvSpPr>
            <p:nvPr/>
          </p:nvSpPr>
          <p:spPr bwMode="auto">
            <a:xfrm>
              <a:off x="5018" y="3530"/>
              <a:ext cx="35" cy="45"/>
            </a:xfrm>
            <a:custGeom>
              <a:avLst/>
              <a:gdLst>
                <a:gd name="T0" fmla="*/ 0 w 139"/>
                <a:gd name="T1" fmla="*/ 0 h 180"/>
                <a:gd name="T2" fmla="*/ 0 w 139"/>
                <a:gd name="T3" fmla="*/ 0 h 180"/>
                <a:gd name="T4" fmla="*/ 0 w 139"/>
                <a:gd name="T5" fmla="*/ 0 h 180"/>
                <a:gd name="T6" fmla="*/ 0 w 139"/>
                <a:gd name="T7" fmla="*/ 0 h 180"/>
                <a:gd name="T8" fmla="*/ 0 w 139"/>
                <a:gd name="T9" fmla="*/ 0 h 180"/>
                <a:gd name="T10" fmla="*/ 0 w 139"/>
                <a:gd name="T11" fmla="*/ 0 h 180"/>
                <a:gd name="T12" fmla="*/ 0 w 139"/>
                <a:gd name="T13" fmla="*/ 0 h 180"/>
                <a:gd name="T14" fmla="*/ 0 w 139"/>
                <a:gd name="T15" fmla="*/ 0 h 180"/>
                <a:gd name="T16" fmla="*/ 0 w 139"/>
                <a:gd name="T17" fmla="*/ 0 h 180"/>
                <a:gd name="T18" fmla="*/ 0 w 139"/>
                <a:gd name="T19" fmla="*/ 0 h 180"/>
                <a:gd name="T20" fmla="*/ 0 w 139"/>
                <a:gd name="T21" fmla="*/ 0 h 180"/>
                <a:gd name="T22" fmla="*/ 0 w 139"/>
                <a:gd name="T23" fmla="*/ 0 h 180"/>
                <a:gd name="T24" fmla="*/ 0 w 139"/>
                <a:gd name="T25" fmla="*/ 0 h 180"/>
                <a:gd name="T26" fmla="*/ 0 w 139"/>
                <a:gd name="T27" fmla="*/ 0 h 180"/>
                <a:gd name="T28" fmla="*/ 0 w 139"/>
                <a:gd name="T29" fmla="*/ 0 h 180"/>
                <a:gd name="T30" fmla="*/ 0 w 139"/>
                <a:gd name="T31" fmla="*/ 0 h 180"/>
                <a:gd name="T32" fmla="*/ 0 w 139"/>
                <a:gd name="T33" fmla="*/ 0 h 180"/>
                <a:gd name="T34" fmla="*/ 0 w 139"/>
                <a:gd name="T35" fmla="*/ 0 h 180"/>
                <a:gd name="T36" fmla="*/ 0 w 139"/>
                <a:gd name="T37" fmla="*/ 0 h 180"/>
                <a:gd name="T38" fmla="*/ 0 w 139"/>
                <a:gd name="T39" fmla="*/ 0 h 180"/>
                <a:gd name="T40" fmla="*/ 0 w 139"/>
                <a:gd name="T41" fmla="*/ 0 h 180"/>
                <a:gd name="T42" fmla="*/ 0 w 139"/>
                <a:gd name="T43" fmla="*/ 0 h 180"/>
                <a:gd name="T44" fmla="*/ 0 w 139"/>
                <a:gd name="T45" fmla="*/ 0 h 180"/>
                <a:gd name="T46" fmla="*/ 0 w 139"/>
                <a:gd name="T47" fmla="*/ 0 h 180"/>
                <a:gd name="T48" fmla="*/ 0 w 139"/>
                <a:gd name="T49" fmla="*/ 0 h 180"/>
                <a:gd name="T50" fmla="*/ 0 w 139"/>
                <a:gd name="T51" fmla="*/ 0 h 180"/>
                <a:gd name="T52" fmla="*/ 0 w 139"/>
                <a:gd name="T53" fmla="*/ 0 h 180"/>
                <a:gd name="T54" fmla="*/ 0 w 139"/>
                <a:gd name="T55" fmla="*/ 0 h 180"/>
                <a:gd name="T56" fmla="*/ 0 w 139"/>
                <a:gd name="T57" fmla="*/ 0 h 180"/>
                <a:gd name="T58" fmla="*/ 0 w 139"/>
                <a:gd name="T59" fmla="*/ 0 h 180"/>
                <a:gd name="T60" fmla="*/ 0 w 139"/>
                <a:gd name="T61" fmla="*/ 0 h 180"/>
                <a:gd name="T62" fmla="*/ 0 w 139"/>
                <a:gd name="T63" fmla="*/ 0 h 180"/>
                <a:gd name="T64" fmla="*/ 0 w 139"/>
                <a:gd name="T65" fmla="*/ 0 h 180"/>
                <a:gd name="T66" fmla="*/ 0 w 139"/>
                <a:gd name="T67" fmla="*/ 0 h 180"/>
                <a:gd name="T68" fmla="*/ 0 w 139"/>
                <a:gd name="T69" fmla="*/ 0 h 1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9" h="180">
                  <a:moveTo>
                    <a:pt x="108" y="0"/>
                  </a:moveTo>
                  <a:lnTo>
                    <a:pt x="115" y="4"/>
                  </a:lnTo>
                  <a:lnTo>
                    <a:pt x="117" y="11"/>
                  </a:lnTo>
                  <a:lnTo>
                    <a:pt x="117" y="17"/>
                  </a:lnTo>
                  <a:lnTo>
                    <a:pt x="116" y="29"/>
                  </a:lnTo>
                  <a:lnTo>
                    <a:pt x="113" y="38"/>
                  </a:lnTo>
                  <a:lnTo>
                    <a:pt x="110" y="47"/>
                  </a:lnTo>
                  <a:lnTo>
                    <a:pt x="107" y="57"/>
                  </a:lnTo>
                  <a:lnTo>
                    <a:pt x="105" y="66"/>
                  </a:lnTo>
                  <a:lnTo>
                    <a:pt x="110" y="63"/>
                  </a:lnTo>
                  <a:lnTo>
                    <a:pt x="115" y="62"/>
                  </a:lnTo>
                  <a:lnTo>
                    <a:pt x="120" y="61"/>
                  </a:lnTo>
                  <a:lnTo>
                    <a:pt x="126" y="62"/>
                  </a:lnTo>
                  <a:lnTo>
                    <a:pt x="126" y="63"/>
                  </a:lnTo>
                  <a:lnTo>
                    <a:pt x="117" y="70"/>
                  </a:lnTo>
                  <a:lnTo>
                    <a:pt x="111" y="76"/>
                  </a:lnTo>
                  <a:lnTo>
                    <a:pt x="104" y="83"/>
                  </a:lnTo>
                  <a:lnTo>
                    <a:pt x="101" y="89"/>
                  </a:lnTo>
                  <a:lnTo>
                    <a:pt x="96" y="94"/>
                  </a:lnTo>
                  <a:lnTo>
                    <a:pt x="94" y="100"/>
                  </a:lnTo>
                  <a:lnTo>
                    <a:pt x="92" y="105"/>
                  </a:lnTo>
                  <a:lnTo>
                    <a:pt x="92" y="109"/>
                  </a:lnTo>
                  <a:lnTo>
                    <a:pt x="94" y="115"/>
                  </a:lnTo>
                  <a:lnTo>
                    <a:pt x="103" y="118"/>
                  </a:lnTo>
                  <a:lnTo>
                    <a:pt x="109" y="117"/>
                  </a:lnTo>
                  <a:lnTo>
                    <a:pt x="117" y="115"/>
                  </a:lnTo>
                  <a:lnTo>
                    <a:pt x="126" y="110"/>
                  </a:lnTo>
                  <a:lnTo>
                    <a:pt x="139" y="107"/>
                  </a:lnTo>
                  <a:lnTo>
                    <a:pt x="130" y="116"/>
                  </a:lnTo>
                  <a:lnTo>
                    <a:pt x="120" y="125"/>
                  </a:lnTo>
                  <a:lnTo>
                    <a:pt x="109" y="132"/>
                  </a:lnTo>
                  <a:lnTo>
                    <a:pt x="99" y="140"/>
                  </a:lnTo>
                  <a:lnTo>
                    <a:pt x="92" y="143"/>
                  </a:lnTo>
                  <a:lnTo>
                    <a:pt x="86" y="145"/>
                  </a:lnTo>
                  <a:lnTo>
                    <a:pt x="80" y="147"/>
                  </a:lnTo>
                  <a:lnTo>
                    <a:pt x="73" y="151"/>
                  </a:lnTo>
                  <a:lnTo>
                    <a:pt x="68" y="153"/>
                  </a:lnTo>
                  <a:lnTo>
                    <a:pt x="61" y="155"/>
                  </a:lnTo>
                  <a:lnTo>
                    <a:pt x="55" y="159"/>
                  </a:lnTo>
                  <a:lnTo>
                    <a:pt x="48" y="162"/>
                  </a:lnTo>
                  <a:lnTo>
                    <a:pt x="41" y="163"/>
                  </a:lnTo>
                  <a:lnTo>
                    <a:pt x="34" y="166"/>
                  </a:lnTo>
                  <a:lnTo>
                    <a:pt x="28" y="166"/>
                  </a:lnTo>
                  <a:lnTo>
                    <a:pt x="23" y="169"/>
                  </a:lnTo>
                  <a:lnTo>
                    <a:pt x="16" y="171"/>
                  </a:lnTo>
                  <a:lnTo>
                    <a:pt x="10" y="175"/>
                  </a:lnTo>
                  <a:lnTo>
                    <a:pt x="4" y="177"/>
                  </a:lnTo>
                  <a:lnTo>
                    <a:pt x="0" y="180"/>
                  </a:lnTo>
                  <a:lnTo>
                    <a:pt x="2" y="171"/>
                  </a:lnTo>
                  <a:lnTo>
                    <a:pt x="4" y="162"/>
                  </a:lnTo>
                  <a:lnTo>
                    <a:pt x="10" y="154"/>
                  </a:lnTo>
                  <a:lnTo>
                    <a:pt x="16" y="145"/>
                  </a:lnTo>
                  <a:lnTo>
                    <a:pt x="23" y="137"/>
                  </a:lnTo>
                  <a:lnTo>
                    <a:pt x="30" y="130"/>
                  </a:lnTo>
                  <a:lnTo>
                    <a:pt x="37" y="121"/>
                  </a:lnTo>
                  <a:lnTo>
                    <a:pt x="46" y="114"/>
                  </a:lnTo>
                  <a:lnTo>
                    <a:pt x="54" y="105"/>
                  </a:lnTo>
                  <a:lnTo>
                    <a:pt x="61" y="97"/>
                  </a:lnTo>
                  <a:lnTo>
                    <a:pt x="69" y="86"/>
                  </a:lnTo>
                  <a:lnTo>
                    <a:pt x="76" y="78"/>
                  </a:lnTo>
                  <a:lnTo>
                    <a:pt x="81" y="68"/>
                  </a:lnTo>
                  <a:lnTo>
                    <a:pt x="86" y="58"/>
                  </a:lnTo>
                  <a:lnTo>
                    <a:pt x="89" y="46"/>
                  </a:lnTo>
                  <a:lnTo>
                    <a:pt x="92" y="35"/>
                  </a:lnTo>
                  <a:lnTo>
                    <a:pt x="95" y="26"/>
                  </a:lnTo>
                  <a:lnTo>
                    <a:pt x="97" y="16"/>
                  </a:lnTo>
                  <a:lnTo>
                    <a:pt x="101" y="6"/>
                  </a:lnTo>
                  <a:lnTo>
                    <a:pt x="108"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3" name="Freeform 63"/>
            <p:cNvSpPr>
              <a:spLocks/>
            </p:cNvSpPr>
            <p:nvPr/>
          </p:nvSpPr>
          <p:spPr bwMode="auto">
            <a:xfrm>
              <a:off x="4487" y="3531"/>
              <a:ext cx="331" cy="191"/>
            </a:xfrm>
            <a:custGeom>
              <a:avLst/>
              <a:gdLst>
                <a:gd name="T0" fmla="*/ 1 w 1324"/>
                <a:gd name="T1" fmla="*/ 0 h 764"/>
                <a:gd name="T2" fmla="*/ 1 w 1324"/>
                <a:gd name="T3" fmla="*/ 0 h 764"/>
                <a:gd name="T4" fmla="*/ 1 w 1324"/>
                <a:gd name="T5" fmla="*/ 0 h 764"/>
                <a:gd name="T6" fmla="*/ 1 w 1324"/>
                <a:gd name="T7" fmla="*/ 0 h 764"/>
                <a:gd name="T8" fmla="*/ 1 w 1324"/>
                <a:gd name="T9" fmla="*/ 0 h 764"/>
                <a:gd name="T10" fmla="*/ 1 w 1324"/>
                <a:gd name="T11" fmla="*/ 0 h 764"/>
                <a:gd name="T12" fmla="*/ 1 w 1324"/>
                <a:gd name="T13" fmla="*/ 0 h 764"/>
                <a:gd name="T14" fmla="*/ 1 w 1324"/>
                <a:gd name="T15" fmla="*/ 0 h 764"/>
                <a:gd name="T16" fmla="*/ 1 w 1324"/>
                <a:gd name="T17" fmla="*/ 0 h 764"/>
                <a:gd name="T18" fmla="*/ 1 w 1324"/>
                <a:gd name="T19" fmla="*/ 0 h 764"/>
                <a:gd name="T20" fmla="*/ 1 w 1324"/>
                <a:gd name="T21" fmla="*/ 0 h 764"/>
                <a:gd name="T22" fmla="*/ 1 w 1324"/>
                <a:gd name="T23" fmla="*/ 0 h 764"/>
                <a:gd name="T24" fmla="*/ 1 w 1324"/>
                <a:gd name="T25" fmla="*/ 0 h 764"/>
                <a:gd name="T26" fmla="*/ 1 w 1324"/>
                <a:gd name="T27" fmla="*/ 0 h 764"/>
                <a:gd name="T28" fmla="*/ 1 w 1324"/>
                <a:gd name="T29" fmla="*/ 0 h 764"/>
                <a:gd name="T30" fmla="*/ 1 w 1324"/>
                <a:gd name="T31" fmla="*/ 0 h 764"/>
                <a:gd name="T32" fmla="*/ 1 w 1324"/>
                <a:gd name="T33" fmla="*/ 0 h 764"/>
                <a:gd name="T34" fmla="*/ 1 w 1324"/>
                <a:gd name="T35" fmla="*/ 0 h 764"/>
                <a:gd name="T36" fmla="*/ 1 w 1324"/>
                <a:gd name="T37" fmla="*/ 0 h 764"/>
                <a:gd name="T38" fmla="*/ 1 w 1324"/>
                <a:gd name="T39" fmla="*/ 0 h 764"/>
                <a:gd name="T40" fmla="*/ 1 w 1324"/>
                <a:gd name="T41" fmla="*/ 0 h 764"/>
                <a:gd name="T42" fmla="*/ 1 w 1324"/>
                <a:gd name="T43" fmla="*/ 0 h 764"/>
                <a:gd name="T44" fmla="*/ 1 w 1324"/>
                <a:gd name="T45" fmla="*/ 0 h 764"/>
                <a:gd name="T46" fmla="*/ 1 w 1324"/>
                <a:gd name="T47" fmla="*/ 0 h 764"/>
                <a:gd name="T48" fmla="*/ 1 w 1324"/>
                <a:gd name="T49" fmla="*/ 0 h 764"/>
                <a:gd name="T50" fmla="*/ 1 w 1324"/>
                <a:gd name="T51" fmla="*/ 0 h 764"/>
                <a:gd name="T52" fmla="*/ 1 w 1324"/>
                <a:gd name="T53" fmla="*/ 0 h 764"/>
                <a:gd name="T54" fmla="*/ 1 w 1324"/>
                <a:gd name="T55" fmla="*/ 0 h 764"/>
                <a:gd name="T56" fmla="*/ 1 w 1324"/>
                <a:gd name="T57" fmla="*/ 0 h 764"/>
                <a:gd name="T58" fmla="*/ 1 w 1324"/>
                <a:gd name="T59" fmla="*/ 1 h 764"/>
                <a:gd name="T60" fmla="*/ 1 w 1324"/>
                <a:gd name="T61" fmla="*/ 1 h 764"/>
                <a:gd name="T62" fmla="*/ 1 w 1324"/>
                <a:gd name="T63" fmla="*/ 0 h 764"/>
                <a:gd name="T64" fmla="*/ 1 w 1324"/>
                <a:gd name="T65" fmla="*/ 1 h 764"/>
                <a:gd name="T66" fmla="*/ 1 w 1324"/>
                <a:gd name="T67" fmla="*/ 1 h 764"/>
                <a:gd name="T68" fmla="*/ 1 w 1324"/>
                <a:gd name="T69" fmla="*/ 1 h 764"/>
                <a:gd name="T70" fmla="*/ 1 w 1324"/>
                <a:gd name="T71" fmla="*/ 1 h 764"/>
                <a:gd name="T72" fmla="*/ 1 w 1324"/>
                <a:gd name="T73" fmla="*/ 1 h 764"/>
                <a:gd name="T74" fmla="*/ 1 w 1324"/>
                <a:gd name="T75" fmla="*/ 1 h 764"/>
                <a:gd name="T76" fmla="*/ 1 w 1324"/>
                <a:gd name="T77" fmla="*/ 1 h 764"/>
                <a:gd name="T78" fmla="*/ 0 w 1324"/>
                <a:gd name="T79" fmla="*/ 1 h 764"/>
                <a:gd name="T80" fmla="*/ 1 w 1324"/>
                <a:gd name="T81" fmla="*/ 1 h 764"/>
                <a:gd name="T82" fmla="*/ 1 w 1324"/>
                <a:gd name="T83" fmla="*/ 1 h 764"/>
                <a:gd name="T84" fmla="*/ 0 w 1324"/>
                <a:gd name="T85" fmla="*/ 1 h 764"/>
                <a:gd name="T86" fmla="*/ 1 w 1324"/>
                <a:gd name="T87" fmla="*/ 1 h 764"/>
                <a:gd name="T88" fmla="*/ 0 w 1324"/>
                <a:gd name="T89" fmla="*/ 1 h 764"/>
                <a:gd name="T90" fmla="*/ 0 w 1324"/>
                <a:gd name="T91" fmla="*/ 1 h 764"/>
                <a:gd name="T92" fmla="*/ 0 w 1324"/>
                <a:gd name="T93" fmla="*/ 1 h 764"/>
                <a:gd name="T94" fmla="*/ 0 w 1324"/>
                <a:gd name="T95" fmla="*/ 1 h 764"/>
                <a:gd name="T96" fmla="*/ 0 w 1324"/>
                <a:gd name="T97" fmla="*/ 1 h 764"/>
                <a:gd name="T98" fmla="*/ 0 w 1324"/>
                <a:gd name="T99" fmla="*/ 1 h 764"/>
                <a:gd name="T100" fmla="*/ 0 w 1324"/>
                <a:gd name="T101" fmla="*/ 1 h 764"/>
                <a:gd name="T102" fmla="*/ 0 w 1324"/>
                <a:gd name="T103" fmla="*/ 1 h 764"/>
                <a:gd name="T104" fmla="*/ 0 w 1324"/>
                <a:gd name="T105" fmla="*/ 1 h 764"/>
                <a:gd name="T106" fmla="*/ 0 w 1324"/>
                <a:gd name="T107" fmla="*/ 1 h 764"/>
                <a:gd name="T108" fmla="*/ 0 w 1324"/>
                <a:gd name="T109" fmla="*/ 0 h 764"/>
                <a:gd name="T110" fmla="*/ 1 w 1324"/>
                <a:gd name="T111" fmla="*/ 0 h 764"/>
                <a:gd name="T112" fmla="*/ 1 w 1324"/>
                <a:gd name="T113" fmla="*/ 0 h 764"/>
                <a:gd name="T114" fmla="*/ 1 w 1324"/>
                <a:gd name="T115" fmla="*/ 0 h 7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24" h="764">
                  <a:moveTo>
                    <a:pt x="1109" y="0"/>
                  </a:moveTo>
                  <a:lnTo>
                    <a:pt x="1119" y="0"/>
                  </a:lnTo>
                  <a:lnTo>
                    <a:pt x="1129" y="2"/>
                  </a:lnTo>
                  <a:lnTo>
                    <a:pt x="1140" y="2"/>
                  </a:lnTo>
                  <a:lnTo>
                    <a:pt x="1152" y="3"/>
                  </a:lnTo>
                  <a:lnTo>
                    <a:pt x="1163" y="3"/>
                  </a:lnTo>
                  <a:lnTo>
                    <a:pt x="1174" y="3"/>
                  </a:lnTo>
                  <a:lnTo>
                    <a:pt x="1186" y="3"/>
                  </a:lnTo>
                  <a:lnTo>
                    <a:pt x="1198" y="3"/>
                  </a:lnTo>
                  <a:lnTo>
                    <a:pt x="1209" y="3"/>
                  </a:lnTo>
                  <a:lnTo>
                    <a:pt x="1220" y="3"/>
                  </a:lnTo>
                  <a:lnTo>
                    <a:pt x="1230" y="3"/>
                  </a:lnTo>
                  <a:lnTo>
                    <a:pt x="1242" y="4"/>
                  </a:lnTo>
                  <a:lnTo>
                    <a:pt x="1251" y="6"/>
                  </a:lnTo>
                  <a:lnTo>
                    <a:pt x="1260" y="9"/>
                  </a:lnTo>
                  <a:lnTo>
                    <a:pt x="1269" y="11"/>
                  </a:lnTo>
                  <a:lnTo>
                    <a:pt x="1279" y="16"/>
                  </a:lnTo>
                  <a:lnTo>
                    <a:pt x="1281" y="8"/>
                  </a:lnTo>
                  <a:lnTo>
                    <a:pt x="1285" y="7"/>
                  </a:lnTo>
                  <a:lnTo>
                    <a:pt x="1290" y="8"/>
                  </a:lnTo>
                  <a:lnTo>
                    <a:pt x="1298" y="12"/>
                  </a:lnTo>
                  <a:lnTo>
                    <a:pt x="1304" y="18"/>
                  </a:lnTo>
                  <a:lnTo>
                    <a:pt x="1311" y="24"/>
                  </a:lnTo>
                  <a:lnTo>
                    <a:pt x="1318" y="26"/>
                  </a:lnTo>
                  <a:lnTo>
                    <a:pt x="1324" y="27"/>
                  </a:lnTo>
                  <a:lnTo>
                    <a:pt x="1323" y="34"/>
                  </a:lnTo>
                  <a:lnTo>
                    <a:pt x="1322" y="40"/>
                  </a:lnTo>
                  <a:lnTo>
                    <a:pt x="1320" y="46"/>
                  </a:lnTo>
                  <a:lnTo>
                    <a:pt x="1318" y="53"/>
                  </a:lnTo>
                  <a:lnTo>
                    <a:pt x="1312" y="57"/>
                  </a:lnTo>
                  <a:lnTo>
                    <a:pt x="1307" y="62"/>
                  </a:lnTo>
                  <a:lnTo>
                    <a:pt x="1300" y="66"/>
                  </a:lnTo>
                  <a:lnTo>
                    <a:pt x="1296" y="70"/>
                  </a:lnTo>
                  <a:lnTo>
                    <a:pt x="1288" y="72"/>
                  </a:lnTo>
                  <a:lnTo>
                    <a:pt x="1280" y="76"/>
                  </a:lnTo>
                  <a:lnTo>
                    <a:pt x="1273" y="78"/>
                  </a:lnTo>
                  <a:lnTo>
                    <a:pt x="1266" y="80"/>
                  </a:lnTo>
                  <a:lnTo>
                    <a:pt x="1258" y="81"/>
                  </a:lnTo>
                  <a:lnTo>
                    <a:pt x="1251" y="82"/>
                  </a:lnTo>
                  <a:lnTo>
                    <a:pt x="1244" y="82"/>
                  </a:lnTo>
                  <a:lnTo>
                    <a:pt x="1238" y="84"/>
                  </a:lnTo>
                  <a:lnTo>
                    <a:pt x="1230" y="80"/>
                  </a:lnTo>
                  <a:lnTo>
                    <a:pt x="1223" y="76"/>
                  </a:lnTo>
                  <a:lnTo>
                    <a:pt x="1215" y="72"/>
                  </a:lnTo>
                  <a:lnTo>
                    <a:pt x="1210" y="70"/>
                  </a:lnTo>
                  <a:lnTo>
                    <a:pt x="1200" y="68"/>
                  </a:lnTo>
                  <a:lnTo>
                    <a:pt x="1195" y="65"/>
                  </a:lnTo>
                  <a:lnTo>
                    <a:pt x="1187" y="63"/>
                  </a:lnTo>
                  <a:lnTo>
                    <a:pt x="1180" y="62"/>
                  </a:lnTo>
                  <a:lnTo>
                    <a:pt x="1172" y="60"/>
                  </a:lnTo>
                  <a:lnTo>
                    <a:pt x="1164" y="58"/>
                  </a:lnTo>
                  <a:lnTo>
                    <a:pt x="1156" y="57"/>
                  </a:lnTo>
                  <a:lnTo>
                    <a:pt x="1149" y="57"/>
                  </a:lnTo>
                  <a:lnTo>
                    <a:pt x="1141" y="57"/>
                  </a:lnTo>
                  <a:lnTo>
                    <a:pt x="1133" y="57"/>
                  </a:lnTo>
                  <a:lnTo>
                    <a:pt x="1125" y="57"/>
                  </a:lnTo>
                  <a:lnTo>
                    <a:pt x="1118" y="57"/>
                  </a:lnTo>
                  <a:lnTo>
                    <a:pt x="1122" y="60"/>
                  </a:lnTo>
                  <a:lnTo>
                    <a:pt x="1128" y="63"/>
                  </a:lnTo>
                  <a:lnTo>
                    <a:pt x="1134" y="66"/>
                  </a:lnTo>
                  <a:lnTo>
                    <a:pt x="1142" y="69"/>
                  </a:lnTo>
                  <a:lnTo>
                    <a:pt x="1148" y="72"/>
                  </a:lnTo>
                  <a:lnTo>
                    <a:pt x="1153" y="76"/>
                  </a:lnTo>
                  <a:lnTo>
                    <a:pt x="1161" y="79"/>
                  </a:lnTo>
                  <a:lnTo>
                    <a:pt x="1168" y="81"/>
                  </a:lnTo>
                  <a:lnTo>
                    <a:pt x="1175" y="85"/>
                  </a:lnTo>
                  <a:lnTo>
                    <a:pt x="1182" y="88"/>
                  </a:lnTo>
                  <a:lnTo>
                    <a:pt x="1188" y="92"/>
                  </a:lnTo>
                  <a:lnTo>
                    <a:pt x="1196" y="94"/>
                  </a:lnTo>
                  <a:lnTo>
                    <a:pt x="1202" y="97"/>
                  </a:lnTo>
                  <a:lnTo>
                    <a:pt x="1210" y="101"/>
                  </a:lnTo>
                  <a:lnTo>
                    <a:pt x="1217" y="103"/>
                  </a:lnTo>
                  <a:lnTo>
                    <a:pt x="1223" y="108"/>
                  </a:lnTo>
                  <a:lnTo>
                    <a:pt x="1217" y="111"/>
                  </a:lnTo>
                  <a:lnTo>
                    <a:pt x="1210" y="115"/>
                  </a:lnTo>
                  <a:lnTo>
                    <a:pt x="1202" y="115"/>
                  </a:lnTo>
                  <a:lnTo>
                    <a:pt x="1195" y="115"/>
                  </a:lnTo>
                  <a:lnTo>
                    <a:pt x="1186" y="113"/>
                  </a:lnTo>
                  <a:lnTo>
                    <a:pt x="1176" y="111"/>
                  </a:lnTo>
                  <a:lnTo>
                    <a:pt x="1167" y="107"/>
                  </a:lnTo>
                  <a:lnTo>
                    <a:pt x="1159" y="103"/>
                  </a:lnTo>
                  <a:lnTo>
                    <a:pt x="1149" y="99"/>
                  </a:lnTo>
                  <a:lnTo>
                    <a:pt x="1140" y="95"/>
                  </a:lnTo>
                  <a:lnTo>
                    <a:pt x="1130" y="92"/>
                  </a:lnTo>
                  <a:lnTo>
                    <a:pt x="1120" y="88"/>
                  </a:lnTo>
                  <a:lnTo>
                    <a:pt x="1111" y="85"/>
                  </a:lnTo>
                  <a:lnTo>
                    <a:pt x="1102" y="82"/>
                  </a:lnTo>
                  <a:lnTo>
                    <a:pt x="1093" y="82"/>
                  </a:lnTo>
                  <a:lnTo>
                    <a:pt x="1084" y="84"/>
                  </a:lnTo>
                  <a:lnTo>
                    <a:pt x="1078" y="82"/>
                  </a:lnTo>
                  <a:lnTo>
                    <a:pt x="1072" y="82"/>
                  </a:lnTo>
                  <a:lnTo>
                    <a:pt x="1066" y="82"/>
                  </a:lnTo>
                  <a:lnTo>
                    <a:pt x="1062" y="82"/>
                  </a:lnTo>
                  <a:lnTo>
                    <a:pt x="1051" y="81"/>
                  </a:lnTo>
                  <a:lnTo>
                    <a:pt x="1041" y="81"/>
                  </a:lnTo>
                  <a:lnTo>
                    <a:pt x="1029" y="79"/>
                  </a:lnTo>
                  <a:lnTo>
                    <a:pt x="1019" y="79"/>
                  </a:lnTo>
                  <a:lnTo>
                    <a:pt x="1009" y="78"/>
                  </a:lnTo>
                  <a:lnTo>
                    <a:pt x="998" y="80"/>
                  </a:lnTo>
                  <a:lnTo>
                    <a:pt x="1001" y="81"/>
                  </a:lnTo>
                  <a:lnTo>
                    <a:pt x="1005" y="84"/>
                  </a:lnTo>
                  <a:lnTo>
                    <a:pt x="1010" y="86"/>
                  </a:lnTo>
                  <a:lnTo>
                    <a:pt x="1018" y="89"/>
                  </a:lnTo>
                  <a:lnTo>
                    <a:pt x="1024" y="92"/>
                  </a:lnTo>
                  <a:lnTo>
                    <a:pt x="1032" y="94"/>
                  </a:lnTo>
                  <a:lnTo>
                    <a:pt x="1040" y="96"/>
                  </a:lnTo>
                  <a:lnTo>
                    <a:pt x="1049" y="100"/>
                  </a:lnTo>
                  <a:lnTo>
                    <a:pt x="1057" y="102"/>
                  </a:lnTo>
                  <a:lnTo>
                    <a:pt x="1065" y="103"/>
                  </a:lnTo>
                  <a:lnTo>
                    <a:pt x="1073" y="107"/>
                  </a:lnTo>
                  <a:lnTo>
                    <a:pt x="1081" y="110"/>
                  </a:lnTo>
                  <a:lnTo>
                    <a:pt x="1087" y="112"/>
                  </a:lnTo>
                  <a:lnTo>
                    <a:pt x="1094" y="115"/>
                  </a:lnTo>
                  <a:lnTo>
                    <a:pt x="1098" y="117"/>
                  </a:lnTo>
                  <a:lnTo>
                    <a:pt x="1103" y="120"/>
                  </a:lnTo>
                  <a:lnTo>
                    <a:pt x="1106" y="125"/>
                  </a:lnTo>
                  <a:lnTo>
                    <a:pt x="1107" y="131"/>
                  </a:lnTo>
                  <a:lnTo>
                    <a:pt x="1104" y="134"/>
                  </a:lnTo>
                  <a:lnTo>
                    <a:pt x="1102" y="138"/>
                  </a:lnTo>
                  <a:lnTo>
                    <a:pt x="1097" y="140"/>
                  </a:lnTo>
                  <a:lnTo>
                    <a:pt x="1093" y="143"/>
                  </a:lnTo>
                  <a:lnTo>
                    <a:pt x="1081" y="142"/>
                  </a:lnTo>
                  <a:lnTo>
                    <a:pt x="1071" y="141"/>
                  </a:lnTo>
                  <a:lnTo>
                    <a:pt x="1064" y="140"/>
                  </a:lnTo>
                  <a:lnTo>
                    <a:pt x="1058" y="139"/>
                  </a:lnTo>
                  <a:lnTo>
                    <a:pt x="1051" y="139"/>
                  </a:lnTo>
                  <a:lnTo>
                    <a:pt x="1045" y="138"/>
                  </a:lnTo>
                  <a:lnTo>
                    <a:pt x="1039" y="135"/>
                  </a:lnTo>
                  <a:lnTo>
                    <a:pt x="1031" y="133"/>
                  </a:lnTo>
                  <a:lnTo>
                    <a:pt x="1024" y="131"/>
                  </a:lnTo>
                  <a:lnTo>
                    <a:pt x="1018" y="128"/>
                  </a:lnTo>
                  <a:lnTo>
                    <a:pt x="1009" y="126"/>
                  </a:lnTo>
                  <a:lnTo>
                    <a:pt x="1003" y="125"/>
                  </a:lnTo>
                  <a:lnTo>
                    <a:pt x="995" y="123"/>
                  </a:lnTo>
                  <a:lnTo>
                    <a:pt x="988" y="120"/>
                  </a:lnTo>
                  <a:lnTo>
                    <a:pt x="982" y="118"/>
                  </a:lnTo>
                  <a:lnTo>
                    <a:pt x="975" y="116"/>
                  </a:lnTo>
                  <a:lnTo>
                    <a:pt x="970" y="115"/>
                  </a:lnTo>
                  <a:lnTo>
                    <a:pt x="964" y="113"/>
                  </a:lnTo>
                  <a:lnTo>
                    <a:pt x="958" y="111"/>
                  </a:lnTo>
                  <a:lnTo>
                    <a:pt x="951" y="110"/>
                  </a:lnTo>
                  <a:lnTo>
                    <a:pt x="946" y="108"/>
                  </a:lnTo>
                  <a:lnTo>
                    <a:pt x="940" y="108"/>
                  </a:lnTo>
                  <a:lnTo>
                    <a:pt x="934" y="105"/>
                  </a:lnTo>
                  <a:lnTo>
                    <a:pt x="927" y="104"/>
                  </a:lnTo>
                  <a:lnTo>
                    <a:pt x="921" y="103"/>
                  </a:lnTo>
                  <a:lnTo>
                    <a:pt x="916" y="103"/>
                  </a:lnTo>
                  <a:lnTo>
                    <a:pt x="904" y="102"/>
                  </a:lnTo>
                  <a:lnTo>
                    <a:pt x="895" y="102"/>
                  </a:lnTo>
                  <a:lnTo>
                    <a:pt x="886" y="101"/>
                  </a:lnTo>
                  <a:lnTo>
                    <a:pt x="878" y="102"/>
                  </a:lnTo>
                  <a:lnTo>
                    <a:pt x="871" y="103"/>
                  </a:lnTo>
                  <a:lnTo>
                    <a:pt x="864" y="105"/>
                  </a:lnTo>
                  <a:lnTo>
                    <a:pt x="857" y="109"/>
                  </a:lnTo>
                  <a:lnTo>
                    <a:pt x="851" y="115"/>
                  </a:lnTo>
                  <a:lnTo>
                    <a:pt x="846" y="119"/>
                  </a:lnTo>
                  <a:lnTo>
                    <a:pt x="842" y="126"/>
                  </a:lnTo>
                  <a:lnTo>
                    <a:pt x="849" y="126"/>
                  </a:lnTo>
                  <a:lnTo>
                    <a:pt x="858" y="127"/>
                  </a:lnTo>
                  <a:lnTo>
                    <a:pt x="865" y="128"/>
                  </a:lnTo>
                  <a:lnTo>
                    <a:pt x="873" y="131"/>
                  </a:lnTo>
                  <a:lnTo>
                    <a:pt x="881" y="132"/>
                  </a:lnTo>
                  <a:lnTo>
                    <a:pt x="890" y="134"/>
                  </a:lnTo>
                  <a:lnTo>
                    <a:pt x="898" y="136"/>
                  </a:lnTo>
                  <a:lnTo>
                    <a:pt x="908" y="139"/>
                  </a:lnTo>
                  <a:lnTo>
                    <a:pt x="916" y="141"/>
                  </a:lnTo>
                  <a:lnTo>
                    <a:pt x="924" y="144"/>
                  </a:lnTo>
                  <a:lnTo>
                    <a:pt x="932" y="148"/>
                  </a:lnTo>
                  <a:lnTo>
                    <a:pt x="941" y="150"/>
                  </a:lnTo>
                  <a:lnTo>
                    <a:pt x="950" y="154"/>
                  </a:lnTo>
                  <a:lnTo>
                    <a:pt x="958" y="157"/>
                  </a:lnTo>
                  <a:lnTo>
                    <a:pt x="966" y="161"/>
                  </a:lnTo>
                  <a:lnTo>
                    <a:pt x="975" y="165"/>
                  </a:lnTo>
                  <a:lnTo>
                    <a:pt x="968" y="174"/>
                  </a:lnTo>
                  <a:lnTo>
                    <a:pt x="960" y="182"/>
                  </a:lnTo>
                  <a:lnTo>
                    <a:pt x="950" y="185"/>
                  </a:lnTo>
                  <a:lnTo>
                    <a:pt x="941" y="187"/>
                  </a:lnTo>
                  <a:lnTo>
                    <a:pt x="928" y="186"/>
                  </a:lnTo>
                  <a:lnTo>
                    <a:pt x="917" y="183"/>
                  </a:lnTo>
                  <a:lnTo>
                    <a:pt x="904" y="180"/>
                  </a:lnTo>
                  <a:lnTo>
                    <a:pt x="890" y="175"/>
                  </a:lnTo>
                  <a:lnTo>
                    <a:pt x="875" y="170"/>
                  </a:lnTo>
                  <a:lnTo>
                    <a:pt x="862" y="164"/>
                  </a:lnTo>
                  <a:lnTo>
                    <a:pt x="848" y="161"/>
                  </a:lnTo>
                  <a:lnTo>
                    <a:pt x="834" y="157"/>
                  </a:lnTo>
                  <a:lnTo>
                    <a:pt x="820" y="154"/>
                  </a:lnTo>
                  <a:lnTo>
                    <a:pt x="808" y="155"/>
                  </a:lnTo>
                  <a:lnTo>
                    <a:pt x="795" y="157"/>
                  </a:lnTo>
                  <a:lnTo>
                    <a:pt x="785" y="163"/>
                  </a:lnTo>
                  <a:lnTo>
                    <a:pt x="776" y="162"/>
                  </a:lnTo>
                  <a:lnTo>
                    <a:pt x="768" y="162"/>
                  </a:lnTo>
                  <a:lnTo>
                    <a:pt x="757" y="162"/>
                  </a:lnTo>
                  <a:lnTo>
                    <a:pt x="749" y="165"/>
                  </a:lnTo>
                  <a:lnTo>
                    <a:pt x="757" y="172"/>
                  </a:lnTo>
                  <a:lnTo>
                    <a:pt x="769" y="174"/>
                  </a:lnTo>
                  <a:lnTo>
                    <a:pt x="776" y="175"/>
                  </a:lnTo>
                  <a:lnTo>
                    <a:pt x="781" y="177"/>
                  </a:lnTo>
                  <a:lnTo>
                    <a:pt x="788" y="178"/>
                  </a:lnTo>
                  <a:lnTo>
                    <a:pt x="795" y="179"/>
                  </a:lnTo>
                  <a:lnTo>
                    <a:pt x="802" y="179"/>
                  </a:lnTo>
                  <a:lnTo>
                    <a:pt x="808" y="179"/>
                  </a:lnTo>
                  <a:lnTo>
                    <a:pt x="813" y="179"/>
                  </a:lnTo>
                  <a:lnTo>
                    <a:pt x="820" y="180"/>
                  </a:lnTo>
                  <a:lnTo>
                    <a:pt x="825" y="180"/>
                  </a:lnTo>
                  <a:lnTo>
                    <a:pt x="832" y="182"/>
                  </a:lnTo>
                  <a:lnTo>
                    <a:pt x="838" y="183"/>
                  </a:lnTo>
                  <a:lnTo>
                    <a:pt x="844" y="186"/>
                  </a:lnTo>
                  <a:lnTo>
                    <a:pt x="833" y="193"/>
                  </a:lnTo>
                  <a:lnTo>
                    <a:pt x="821" y="198"/>
                  </a:lnTo>
                  <a:lnTo>
                    <a:pt x="809" y="201"/>
                  </a:lnTo>
                  <a:lnTo>
                    <a:pt x="797" y="203"/>
                  </a:lnTo>
                  <a:lnTo>
                    <a:pt x="784" y="202"/>
                  </a:lnTo>
                  <a:lnTo>
                    <a:pt x="771" y="202"/>
                  </a:lnTo>
                  <a:lnTo>
                    <a:pt x="757" y="200"/>
                  </a:lnTo>
                  <a:lnTo>
                    <a:pt x="746" y="198"/>
                  </a:lnTo>
                  <a:lnTo>
                    <a:pt x="731" y="195"/>
                  </a:lnTo>
                  <a:lnTo>
                    <a:pt x="717" y="193"/>
                  </a:lnTo>
                  <a:lnTo>
                    <a:pt x="702" y="190"/>
                  </a:lnTo>
                  <a:lnTo>
                    <a:pt x="689" y="190"/>
                  </a:lnTo>
                  <a:lnTo>
                    <a:pt x="676" y="190"/>
                  </a:lnTo>
                  <a:lnTo>
                    <a:pt x="662" y="193"/>
                  </a:lnTo>
                  <a:lnTo>
                    <a:pt x="649" y="195"/>
                  </a:lnTo>
                  <a:lnTo>
                    <a:pt x="637" y="203"/>
                  </a:lnTo>
                  <a:lnTo>
                    <a:pt x="642" y="204"/>
                  </a:lnTo>
                  <a:lnTo>
                    <a:pt x="649" y="206"/>
                  </a:lnTo>
                  <a:lnTo>
                    <a:pt x="657" y="208"/>
                  </a:lnTo>
                  <a:lnTo>
                    <a:pt x="668" y="208"/>
                  </a:lnTo>
                  <a:lnTo>
                    <a:pt x="677" y="208"/>
                  </a:lnTo>
                  <a:lnTo>
                    <a:pt x="687" y="209"/>
                  </a:lnTo>
                  <a:lnTo>
                    <a:pt x="697" y="210"/>
                  </a:lnTo>
                  <a:lnTo>
                    <a:pt x="708" y="213"/>
                  </a:lnTo>
                  <a:lnTo>
                    <a:pt x="716" y="214"/>
                  </a:lnTo>
                  <a:lnTo>
                    <a:pt x="724" y="218"/>
                  </a:lnTo>
                  <a:lnTo>
                    <a:pt x="732" y="220"/>
                  </a:lnTo>
                  <a:lnTo>
                    <a:pt x="738" y="227"/>
                  </a:lnTo>
                  <a:lnTo>
                    <a:pt x="741" y="232"/>
                  </a:lnTo>
                  <a:lnTo>
                    <a:pt x="745" y="241"/>
                  </a:lnTo>
                  <a:lnTo>
                    <a:pt x="745" y="249"/>
                  </a:lnTo>
                  <a:lnTo>
                    <a:pt x="741" y="260"/>
                  </a:lnTo>
                  <a:lnTo>
                    <a:pt x="733" y="256"/>
                  </a:lnTo>
                  <a:lnTo>
                    <a:pt x="725" y="252"/>
                  </a:lnTo>
                  <a:lnTo>
                    <a:pt x="718" y="251"/>
                  </a:lnTo>
                  <a:lnTo>
                    <a:pt x="711" y="250"/>
                  </a:lnTo>
                  <a:lnTo>
                    <a:pt x="702" y="249"/>
                  </a:lnTo>
                  <a:lnTo>
                    <a:pt x="695" y="248"/>
                  </a:lnTo>
                  <a:lnTo>
                    <a:pt x="688" y="248"/>
                  </a:lnTo>
                  <a:lnTo>
                    <a:pt x="680" y="249"/>
                  </a:lnTo>
                  <a:lnTo>
                    <a:pt x="672" y="249"/>
                  </a:lnTo>
                  <a:lnTo>
                    <a:pt x="665" y="250"/>
                  </a:lnTo>
                  <a:lnTo>
                    <a:pt x="656" y="251"/>
                  </a:lnTo>
                  <a:lnTo>
                    <a:pt x="649" y="252"/>
                  </a:lnTo>
                  <a:lnTo>
                    <a:pt x="641" y="253"/>
                  </a:lnTo>
                  <a:lnTo>
                    <a:pt x="633" y="256"/>
                  </a:lnTo>
                  <a:lnTo>
                    <a:pt x="626" y="257"/>
                  </a:lnTo>
                  <a:lnTo>
                    <a:pt x="621" y="260"/>
                  </a:lnTo>
                  <a:lnTo>
                    <a:pt x="626" y="264"/>
                  </a:lnTo>
                  <a:lnTo>
                    <a:pt x="633" y="267"/>
                  </a:lnTo>
                  <a:lnTo>
                    <a:pt x="639" y="271"/>
                  </a:lnTo>
                  <a:lnTo>
                    <a:pt x="645" y="275"/>
                  </a:lnTo>
                  <a:lnTo>
                    <a:pt x="650" y="278"/>
                  </a:lnTo>
                  <a:lnTo>
                    <a:pt x="656" y="282"/>
                  </a:lnTo>
                  <a:lnTo>
                    <a:pt x="663" y="287"/>
                  </a:lnTo>
                  <a:lnTo>
                    <a:pt x="669" y="291"/>
                  </a:lnTo>
                  <a:lnTo>
                    <a:pt x="676" y="295"/>
                  </a:lnTo>
                  <a:lnTo>
                    <a:pt x="681" y="298"/>
                  </a:lnTo>
                  <a:lnTo>
                    <a:pt x="688" y="303"/>
                  </a:lnTo>
                  <a:lnTo>
                    <a:pt x="694" y="307"/>
                  </a:lnTo>
                  <a:lnTo>
                    <a:pt x="701" y="311"/>
                  </a:lnTo>
                  <a:lnTo>
                    <a:pt x="707" y="317"/>
                  </a:lnTo>
                  <a:lnTo>
                    <a:pt x="714" y="321"/>
                  </a:lnTo>
                  <a:lnTo>
                    <a:pt x="722" y="326"/>
                  </a:lnTo>
                  <a:lnTo>
                    <a:pt x="710" y="326"/>
                  </a:lnTo>
                  <a:lnTo>
                    <a:pt x="700" y="326"/>
                  </a:lnTo>
                  <a:lnTo>
                    <a:pt x="689" y="324"/>
                  </a:lnTo>
                  <a:lnTo>
                    <a:pt x="679" y="321"/>
                  </a:lnTo>
                  <a:lnTo>
                    <a:pt x="670" y="317"/>
                  </a:lnTo>
                  <a:lnTo>
                    <a:pt x="661" y="313"/>
                  </a:lnTo>
                  <a:lnTo>
                    <a:pt x="652" y="309"/>
                  </a:lnTo>
                  <a:lnTo>
                    <a:pt x="642" y="305"/>
                  </a:lnTo>
                  <a:lnTo>
                    <a:pt x="632" y="299"/>
                  </a:lnTo>
                  <a:lnTo>
                    <a:pt x="622" y="296"/>
                  </a:lnTo>
                  <a:lnTo>
                    <a:pt x="611" y="293"/>
                  </a:lnTo>
                  <a:lnTo>
                    <a:pt x="602" y="290"/>
                  </a:lnTo>
                  <a:lnTo>
                    <a:pt x="592" y="288"/>
                  </a:lnTo>
                  <a:lnTo>
                    <a:pt x="583" y="288"/>
                  </a:lnTo>
                  <a:lnTo>
                    <a:pt x="572" y="290"/>
                  </a:lnTo>
                  <a:lnTo>
                    <a:pt x="563" y="295"/>
                  </a:lnTo>
                  <a:lnTo>
                    <a:pt x="565" y="302"/>
                  </a:lnTo>
                  <a:lnTo>
                    <a:pt x="570" y="309"/>
                  </a:lnTo>
                  <a:lnTo>
                    <a:pt x="576" y="313"/>
                  </a:lnTo>
                  <a:lnTo>
                    <a:pt x="583" y="320"/>
                  </a:lnTo>
                  <a:lnTo>
                    <a:pt x="588" y="322"/>
                  </a:lnTo>
                  <a:lnTo>
                    <a:pt x="596" y="326"/>
                  </a:lnTo>
                  <a:lnTo>
                    <a:pt x="603" y="329"/>
                  </a:lnTo>
                  <a:lnTo>
                    <a:pt x="611" y="333"/>
                  </a:lnTo>
                  <a:lnTo>
                    <a:pt x="619" y="335"/>
                  </a:lnTo>
                  <a:lnTo>
                    <a:pt x="626" y="338"/>
                  </a:lnTo>
                  <a:lnTo>
                    <a:pt x="633" y="342"/>
                  </a:lnTo>
                  <a:lnTo>
                    <a:pt x="642" y="345"/>
                  </a:lnTo>
                  <a:lnTo>
                    <a:pt x="648" y="349"/>
                  </a:lnTo>
                  <a:lnTo>
                    <a:pt x="655" y="354"/>
                  </a:lnTo>
                  <a:lnTo>
                    <a:pt x="658" y="360"/>
                  </a:lnTo>
                  <a:lnTo>
                    <a:pt x="664" y="368"/>
                  </a:lnTo>
                  <a:lnTo>
                    <a:pt x="653" y="367"/>
                  </a:lnTo>
                  <a:lnTo>
                    <a:pt x="642" y="366"/>
                  </a:lnTo>
                  <a:lnTo>
                    <a:pt x="633" y="363"/>
                  </a:lnTo>
                  <a:lnTo>
                    <a:pt x="623" y="360"/>
                  </a:lnTo>
                  <a:lnTo>
                    <a:pt x="614" y="356"/>
                  </a:lnTo>
                  <a:lnTo>
                    <a:pt x="604" y="352"/>
                  </a:lnTo>
                  <a:lnTo>
                    <a:pt x="595" y="348"/>
                  </a:lnTo>
                  <a:lnTo>
                    <a:pt x="587" y="344"/>
                  </a:lnTo>
                  <a:lnTo>
                    <a:pt x="577" y="337"/>
                  </a:lnTo>
                  <a:lnTo>
                    <a:pt x="568" y="333"/>
                  </a:lnTo>
                  <a:lnTo>
                    <a:pt x="559" y="328"/>
                  </a:lnTo>
                  <a:lnTo>
                    <a:pt x="550" y="325"/>
                  </a:lnTo>
                  <a:lnTo>
                    <a:pt x="540" y="321"/>
                  </a:lnTo>
                  <a:lnTo>
                    <a:pt x="531" y="320"/>
                  </a:lnTo>
                  <a:lnTo>
                    <a:pt x="521" y="318"/>
                  </a:lnTo>
                  <a:lnTo>
                    <a:pt x="511" y="318"/>
                  </a:lnTo>
                  <a:lnTo>
                    <a:pt x="511" y="327"/>
                  </a:lnTo>
                  <a:lnTo>
                    <a:pt x="519" y="336"/>
                  </a:lnTo>
                  <a:lnTo>
                    <a:pt x="523" y="338"/>
                  </a:lnTo>
                  <a:lnTo>
                    <a:pt x="530" y="342"/>
                  </a:lnTo>
                  <a:lnTo>
                    <a:pt x="536" y="344"/>
                  </a:lnTo>
                  <a:lnTo>
                    <a:pt x="542" y="344"/>
                  </a:lnTo>
                  <a:lnTo>
                    <a:pt x="544" y="351"/>
                  </a:lnTo>
                  <a:lnTo>
                    <a:pt x="549" y="359"/>
                  </a:lnTo>
                  <a:lnTo>
                    <a:pt x="554" y="366"/>
                  </a:lnTo>
                  <a:lnTo>
                    <a:pt x="562" y="374"/>
                  </a:lnTo>
                  <a:lnTo>
                    <a:pt x="568" y="380"/>
                  </a:lnTo>
                  <a:lnTo>
                    <a:pt x="577" y="387"/>
                  </a:lnTo>
                  <a:lnTo>
                    <a:pt x="584" y="391"/>
                  </a:lnTo>
                  <a:lnTo>
                    <a:pt x="592" y="396"/>
                  </a:lnTo>
                  <a:lnTo>
                    <a:pt x="593" y="405"/>
                  </a:lnTo>
                  <a:lnTo>
                    <a:pt x="595" y="415"/>
                  </a:lnTo>
                  <a:lnTo>
                    <a:pt x="594" y="424"/>
                  </a:lnTo>
                  <a:lnTo>
                    <a:pt x="588" y="436"/>
                  </a:lnTo>
                  <a:lnTo>
                    <a:pt x="577" y="423"/>
                  </a:lnTo>
                  <a:lnTo>
                    <a:pt x="565" y="413"/>
                  </a:lnTo>
                  <a:lnTo>
                    <a:pt x="554" y="402"/>
                  </a:lnTo>
                  <a:lnTo>
                    <a:pt x="542" y="392"/>
                  </a:lnTo>
                  <a:lnTo>
                    <a:pt x="530" y="382"/>
                  </a:lnTo>
                  <a:lnTo>
                    <a:pt x="517" y="374"/>
                  </a:lnTo>
                  <a:lnTo>
                    <a:pt x="503" y="366"/>
                  </a:lnTo>
                  <a:lnTo>
                    <a:pt x="491" y="359"/>
                  </a:lnTo>
                  <a:lnTo>
                    <a:pt x="476" y="353"/>
                  </a:lnTo>
                  <a:lnTo>
                    <a:pt x="463" y="349"/>
                  </a:lnTo>
                  <a:lnTo>
                    <a:pt x="449" y="345"/>
                  </a:lnTo>
                  <a:lnTo>
                    <a:pt x="436" y="344"/>
                  </a:lnTo>
                  <a:lnTo>
                    <a:pt x="421" y="344"/>
                  </a:lnTo>
                  <a:lnTo>
                    <a:pt x="408" y="349"/>
                  </a:lnTo>
                  <a:lnTo>
                    <a:pt x="395" y="354"/>
                  </a:lnTo>
                  <a:lnTo>
                    <a:pt x="383" y="363"/>
                  </a:lnTo>
                  <a:lnTo>
                    <a:pt x="389" y="366"/>
                  </a:lnTo>
                  <a:lnTo>
                    <a:pt x="398" y="368"/>
                  </a:lnTo>
                  <a:lnTo>
                    <a:pt x="407" y="369"/>
                  </a:lnTo>
                  <a:lnTo>
                    <a:pt x="418" y="373"/>
                  </a:lnTo>
                  <a:lnTo>
                    <a:pt x="429" y="375"/>
                  </a:lnTo>
                  <a:lnTo>
                    <a:pt x="438" y="379"/>
                  </a:lnTo>
                  <a:lnTo>
                    <a:pt x="444" y="384"/>
                  </a:lnTo>
                  <a:lnTo>
                    <a:pt x="448" y="394"/>
                  </a:lnTo>
                  <a:lnTo>
                    <a:pt x="443" y="394"/>
                  </a:lnTo>
                  <a:lnTo>
                    <a:pt x="438" y="395"/>
                  </a:lnTo>
                  <a:lnTo>
                    <a:pt x="431" y="395"/>
                  </a:lnTo>
                  <a:lnTo>
                    <a:pt x="428" y="396"/>
                  </a:lnTo>
                  <a:lnTo>
                    <a:pt x="428" y="398"/>
                  </a:lnTo>
                  <a:lnTo>
                    <a:pt x="433" y="399"/>
                  </a:lnTo>
                  <a:lnTo>
                    <a:pt x="441" y="400"/>
                  </a:lnTo>
                  <a:lnTo>
                    <a:pt x="449" y="400"/>
                  </a:lnTo>
                  <a:lnTo>
                    <a:pt x="457" y="402"/>
                  </a:lnTo>
                  <a:lnTo>
                    <a:pt x="463" y="404"/>
                  </a:lnTo>
                  <a:lnTo>
                    <a:pt x="471" y="408"/>
                  </a:lnTo>
                  <a:lnTo>
                    <a:pt x="475" y="413"/>
                  </a:lnTo>
                  <a:lnTo>
                    <a:pt x="478" y="423"/>
                  </a:lnTo>
                  <a:lnTo>
                    <a:pt x="486" y="424"/>
                  </a:lnTo>
                  <a:lnTo>
                    <a:pt x="498" y="427"/>
                  </a:lnTo>
                  <a:lnTo>
                    <a:pt x="500" y="427"/>
                  </a:lnTo>
                  <a:lnTo>
                    <a:pt x="505" y="430"/>
                  </a:lnTo>
                  <a:lnTo>
                    <a:pt x="506" y="434"/>
                  </a:lnTo>
                  <a:lnTo>
                    <a:pt x="506" y="441"/>
                  </a:lnTo>
                  <a:lnTo>
                    <a:pt x="494" y="444"/>
                  </a:lnTo>
                  <a:lnTo>
                    <a:pt x="484" y="445"/>
                  </a:lnTo>
                  <a:lnTo>
                    <a:pt x="474" y="444"/>
                  </a:lnTo>
                  <a:lnTo>
                    <a:pt x="463" y="442"/>
                  </a:lnTo>
                  <a:lnTo>
                    <a:pt x="452" y="437"/>
                  </a:lnTo>
                  <a:lnTo>
                    <a:pt x="440" y="434"/>
                  </a:lnTo>
                  <a:lnTo>
                    <a:pt x="429" y="428"/>
                  </a:lnTo>
                  <a:lnTo>
                    <a:pt x="418" y="423"/>
                  </a:lnTo>
                  <a:lnTo>
                    <a:pt x="406" y="419"/>
                  </a:lnTo>
                  <a:lnTo>
                    <a:pt x="394" y="414"/>
                  </a:lnTo>
                  <a:lnTo>
                    <a:pt x="383" y="412"/>
                  </a:lnTo>
                  <a:lnTo>
                    <a:pt x="371" y="412"/>
                  </a:lnTo>
                  <a:lnTo>
                    <a:pt x="359" y="412"/>
                  </a:lnTo>
                  <a:lnTo>
                    <a:pt x="347" y="414"/>
                  </a:lnTo>
                  <a:lnTo>
                    <a:pt x="336" y="421"/>
                  </a:lnTo>
                  <a:lnTo>
                    <a:pt x="325" y="430"/>
                  </a:lnTo>
                  <a:lnTo>
                    <a:pt x="328" y="437"/>
                  </a:lnTo>
                  <a:lnTo>
                    <a:pt x="333" y="445"/>
                  </a:lnTo>
                  <a:lnTo>
                    <a:pt x="337" y="447"/>
                  </a:lnTo>
                  <a:lnTo>
                    <a:pt x="341" y="449"/>
                  </a:lnTo>
                  <a:lnTo>
                    <a:pt x="348" y="451"/>
                  </a:lnTo>
                  <a:lnTo>
                    <a:pt x="354" y="453"/>
                  </a:lnTo>
                  <a:lnTo>
                    <a:pt x="360" y="454"/>
                  </a:lnTo>
                  <a:lnTo>
                    <a:pt x="366" y="457"/>
                  </a:lnTo>
                  <a:lnTo>
                    <a:pt x="372" y="458"/>
                  </a:lnTo>
                  <a:lnTo>
                    <a:pt x="378" y="460"/>
                  </a:lnTo>
                  <a:lnTo>
                    <a:pt x="384" y="461"/>
                  </a:lnTo>
                  <a:lnTo>
                    <a:pt x="389" y="464"/>
                  </a:lnTo>
                  <a:lnTo>
                    <a:pt x="394" y="467"/>
                  </a:lnTo>
                  <a:lnTo>
                    <a:pt x="400" y="469"/>
                  </a:lnTo>
                  <a:lnTo>
                    <a:pt x="401" y="476"/>
                  </a:lnTo>
                  <a:lnTo>
                    <a:pt x="406" y="482"/>
                  </a:lnTo>
                  <a:lnTo>
                    <a:pt x="409" y="488"/>
                  </a:lnTo>
                  <a:lnTo>
                    <a:pt x="410" y="496"/>
                  </a:lnTo>
                  <a:lnTo>
                    <a:pt x="402" y="494"/>
                  </a:lnTo>
                  <a:lnTo>
                    <a:pt x="395" y="494"/>
                  </a:lnTo>
                  <a:lnTo>
                    <a:pt x="387" y="493"/>
                  </a:lnTo>
                  <a:lnTo>
                    <a:pt x="382" y="493"/>
                  </a:lnTo>
                  <a:lnTo>
                    <a:pt x="374" y="492"/>
                  </a:lnTo>
                  <a:lnTo>
                    <a:pt x="366" y="491"/>
                  </a:lnTo>
                  <a:lnTo>
                    <a:pt x="359" y="490"/>
                  </a:lnTo>
                  <a:lnTo>
                    <a:pt x="352" y="489"/>
                  </a:lnTo>
                  <a:lnTo>
                    <a:pt x="344" y="486"/>
                  </a:lnTo>
                  <a:lnTo>
                    <a:pt x="337" y="485"/>
                  </a:lnTo>
                  <a:lnTo>
                    <a:pt x="329" y="484"/>
                  </a:lnTo>
                  <a:lnTo>
                    <a:pt x="322" y="484"/>
                  </a:lnTo>
                  <a:lnTo>
                    <a:pt x="314" y="483"/>
                  </a:lnTo>
                  <a:lnTo>
                    <a:pt x="306" y="483"/>
                  </a:lnTo>
                  <a:lnTo>
                    <a:pt x="299" y="483"/>
                  </a:lnTo>
                  <a:lnTo>
                    <a:pt x="292" y="484"/>
                  </a:lnTo>
                  <a:lnTo>
                    <a:pt x="297" y="492"/>
                  </a:lnTo>
                  <a:lnTo>
                    <a:pt x="305" y="501"/>
                  </a:lnTo>
                  <a:lnTo>
                    <a:pt x="314" y="507"/>
                  </a:lnTo>
                  <a:lnTo>
                    <a:pt x="324" y="514"/>
                  </a:lnTo>
                  <a:lnTo>
                    <a:pt x="333" y="517"/>
                  </a:lnTo>
                  <a:lnTo>
                    <a:pt x="343" y="524"/>
                  </a:lnTo>
                  <a:lnTo>
                    <a:pt x="351" y="530"/>
                  </a:lnTo>
                  <a:lnTo>
                    <a:pt x="360" y="538"/>
                  </a:lnTo>
                  <a:lnTo>
                    <a:pt x="360" y="544"/>
                  </a:lnTo>
                  <a:lnTo>
                    <a:pt x="360" y="552"/>
                  </a:lnTo>
                  <a:lnTo>
                    <a:pt x="353" y="550"/>
                  </a:lnTo>
                  <a:lnTo>
                    <a:pt x="348" y="546"/>
                  </a:lnTo>
                  <a:lnTo>
                    <a:pt x="341" y="543"/>
                  </a:lnTo>
                  <a:lnTo>
                    <a:pt x="337" y="539"/>
                  </a:lnTo>
                  <a:lnTo>
                    <a:pt x="330" y="537"/>
                  </a:lnTo>
                  <a:lnTo>
                    <a:pt x="325" y="535"/>
                  </a:lnTo>
                  <a:lnTo>
                    <a:pt x="318" y="532"/>
                  </a:lnTo>
                  <a:lnTo>
                    <a:pt x="314" y="531"/>
                  </a:lnTo>
                  <a:lnTo>
                    <a:pt x="307" y="528"/>
                  </a:lnTo>
                  <a:lnTo>
                    <a:pt x="301" y="528"/>
                  </a:lnTo>
                  <a:lnTo>
                    <a:pt x="294" y="525"/>
                  </a:lnTo>
                  <a:lnTo>
                    <a:pt x="289" y="524"/>
                  </a:lnTo>
                  <a:lnTo>
                    <a:pt x="283" y="523"/>
                  </a:lnTo>
                  <a:lnTo>
                    <a:pt x="276" y="522"/>
                  </a:lnTo>
                  <a:lnTo>
                    <a:pt x="270" y="521"/>
                  </a:lnTo>
                  <a:lnTo>
                    <a:pt x="265" y="521"/>
                  </a:lnTo>
                  <a:lnTo>
                    <a:pt x="270" y="524"/>
                  </a:lnTo>
                  <a:lnTo>
                    <a:pt x="276" y="530"/>
                  </a:lnTo>
                  <a:lnTo>
                    <a:pt x="281" y="538"/>
                  </a:lnTo>
                  <a:lnTo>
                    <a:pt x="285" y="547"/>
                  </a:lnTo>
                  <a:lnTo>
                    <a:pt x="289" y="556"/>
                  </a:lnTo>
                  <a:lnTo>
                    <a:pt x="292" y="568"/>
                  </a:lnTo>
                  <a:lnTo>
                    <a:pt x="294" y="578"/>
                  </a:lnTo>
                  <a:lnTo>
                    <a:pt x="298" y="589"/>
                  </a:lnTo>
                  <a:lnTo>
                    <a:pt x="290" y="578"/>
                  </a:lnTo>
                  <a:lnTo>
                    <a:pt x="282" y="569"/>
                  </a:lnTo>
                  <a:lnTo>
                    <a:pt x="271" y="560"/>
                  </a:lnTo>
                  <a:lnTo>
                    <a:pt x="262" y="551"/>
                  </a:lnTo>
                  <a:lnTo>
                    <a:pt x="251" y="542"/>
                  </a:lnTo>
                  <a:lnTo>
                    <a:pt x="240" y="534"/>
                  </a:lnTo>
                  <a:lnTo>
                    <a:pt x="229" y="527"/>
                  </a:lnTo>
                  <a:lnTo>
                    <a:pt x="219" y="521"/>
                  </a:lnTo>
                  <a:lnTo>
                    <a:pt x="206" y="515"/>
                  </a:lnTo>
                  <a:lnTo>
                    <a:pt x="194" y="513"/>
                  </a:lnTo>
                  <a:lnTo>
                    <a:pt x="183" y="511"/>
                  </a:lnTo>
                  <a:lnTo>
                    <a:pt x="173" y="512"/>
                  </a:lnTo>
                  <a:lnTo>
                    <a:pt x="161" y="514"/>
                  </a:lnTo>
                  <a:lnTo>
                    <a:pt x="152" y="519"/>
                  </a:lnTo>
                  <a:lnTo>
                    <a:pt x="143" y="528"/>
                  </a:lnTo>
                  <a:lnTo>
                    <a:pt x="136" y="539"/>
                  </a:lnTo>
                  <a:lnTo>
                    <a:pt x="143" y="537"/>
                  </a:lnTo>
                  <a:lnTo>
                    <a:pt x="151" y="537"/>
                  </a:lnTo>
                  <a:lnTo>
                    <a:pt x="159" y="537"/>
                  </a:lnTo>
                  <a:lnTo>
                    <a:pt x="168" y="538"/>
                  </a:lnTo>
                  <a:lnTo>
                    <a:pt x="175" y="539"/>
                  </a:lnTo>
                  <a:lnTo>
                    <a:pt x="183" y="544"/>
                  </a:lnTo>
                  <a:lnTo>
                    <a:pt x="192" y="547"/>
                  </a:lnTo>
                  <a:lnTo>
                    <a:pt x="200" y="552"/>
                  </a:lnTo>
                  <a:lnTo>
                    <a:pt x="206" y="556"/>
                  </a:lnTo>
                  <a:lnTo>
                    <a:pt x="213" y="562"/>
                  </a:lnTo>
                  <a:lnTo>
                    <a:pt x="217" y="569"/>
                  </a:lnTo>
                  <a:lnTo>
                    <a:pt x="224" y="576"/>
                  </a:lnTo>
                  <a:lnTo>
                    <a:pt x="227" y="583"/>
                  </a:lnTo>
                  <a:lnTo>
                    <a:pt x="231" y="591"/>
                  </a:lnTo>
                  <a:lnTo>
                    <a:pt x="235" y="600"/>
                  </a:lnTo>
                  <a:lnTo>
                    <a:pt x="237" y="609"/>
                  </a:lnTo>
                  <a:lnTo>
                    <a:pt x="227" y="602"/>
                  </a:lnTo>
                  <a:lnTo>
                    <a:pt x="216" y="598"/>
                  </a:lnTo>
                  <a:lnTo>
                    <a:pt x="207" y="595"/>
                  </a:lnTo>
                  <a:lnTo>
                    <a:pt x="200" y="595"/>
                  </a:lnTo>
                  <a:lnTo>
                    <a:pt x="192" y="595"/>
                  </a:lnTo>
                  <a:lnTo>
                    <a:pt x="185" y="597"/>
                  </a:lnTo>
                  <a:lnTo>
                    <a:pt x="180" y="600"/>
                  </a:lnTo>
                  <a:lnTo>
                    <a:pt x="176" y="607"/>
                  </a:lnTo>
                  <a:lnTo>
                    <a:pt x="171" y="610"/>
                  </a:lnTo>
                  <a:lnTo>
                    <a:pt x="170" y="618"/>
                  </a:lnTo>
                  <a:lnTo>
                    <a:pt x="170" y="624"/>
                  </a:lnTo>
                  <a:lnTo>
                    <a:pt x="171" y="632"/>
                  </a:lnTo>
                  <a:lnTo>
                    <a:pt x="174" y="639"/>
                  </a:lnTo>
                  <a:lnTo>
                    <a:pt x="181" y="647"/>
                  </a:lnTo>
                  <a:lnTo>
                    <a:pt x="188" y="654"/>
                  </a:lnTo>
                  <a:lnTo>
                    <a:pt x="199" y="663"/>
                  </a:lnTo>
                  <a:lnTo>
                    <a:pt x="182" y="659"/>
                  </a:lnTo>
                  <a:lnTo>
                    <a:pt x="169" y="657"/>
                  </a:lnTo>
                  <a:lnTo>
                    <a:pt x="158" y="659"/>
                  </a:lnTo>
                  <a:lnTo>
                    <a:pt x="150" y="663"/>
                  </a:lnTo>
                  <a:lnTo>
                    <a:pt x="143" y="668"/>
                  </a:lnTo>
                  <a:lnTo>
                    <a:pt x="139" y="676"/>
                  </a:lnTo>
                  <a:lnTo>
                    <a:pt x="137" y="684"/>
                  </a:lnTo>
                  <a:lnTo>
                    <a:pt x="138" y="694"/>
                  </a:lnTo>
                  <a:lnTo>
                    <a:pt x="140" y="703"/>
                  </a:lnTo>
                  <a:lnTo>
                    <a:pt x="145" y="713"/>
                  </a:lnTo>
                  <a:lnTo>
                    <a:pt x="150" y="722"/>
                  </a:lnTo>
                  <a:lnTo>
                    <a:pt x="158" y="732"/>
                  </a:lnTo>
                  <a:lnTo>
                    <a:pt x="166" y="738"/>
                  </a:lnTo>
                  <a:lnTo>
                    <a:pt x="176" y="745"/>
                  </a:lnTo>
                  <a:lnTo>
                    <a:pt x="188" y="750"/>
                  </a:lnTo>
                  <a:lnTo>
                    <a:pt x="201" y="754"/>
                  </a:lnTo>
                  <a:lnTo>
                    <a:pt x="204" y="756"/>
                  </a:lnTo>
                  <a:lnTo>
                    <a:pt x="207" y="760"/>
                  </a:lnTo>
                  <a:lnTo>
                    <a:pt x="161" y="764"/>
                  </a:lnTo>
                  <a:lnTo>
                    <a:pt x="123" y="760"/>
                  </a:lnTo>
                  <a:lnTo>
                    <a:pt x="89" y="747"/>
                  </a:lnTo>
                  <a:lnTo>
                    <a:pt x="60" y="729"/>
                  </a:lnTo>
                  <a:lnTo>
                    <a:pt x="36" y="702"/>
                  </a:lnTo>
                  <a:lnTo>
                    <a:pt x="20" y="672"/>
                  </a:lnTo>
                  <a:lnTo>
                    <a:pt x="7" y="639"/>
                  </a:lnTo>
                  <a:lnTo>
                    <a:pt x="2" y="602"/>
                  </a:lnTo>
                  <a:lnTo>
                    <a:pt x="0" y="562"/>
                  </a:lnTo>
                  <a:lnTo>
                    <a:pt x="5" y="523"/>
                  </a:lnTo>
                  <a:lnTo>
                    <a:pt x="14" y="484"/>
                  </a:lnTo>
                  <a:lnTo>
                    <a:pt x="31" y="447"/>
                  </a:lnTo>
                  <a:lnTo>
                    <a:pt x="53" y="413"/>
                  </a:lnTo>
                  <a:lnTo>
                    <a:pt x="81" y="383"/>
                  </a:lnTo>
                  <a:lnTo>
                    <a:pt x="114" y="357"/>
                  </a:lnTo>
                  <a:lnTo>
                    <a:pt x="154" y="338"/>
                  </a:lnTo>
                  <a:lnTo>
                    <a:pt x="181" y="321"/>
                  </a:lnTo>
                  <a:lnTo>
                    <a:pt x="206" y="305"/>
                  </a:lnTo>
                  <a:lnTo>
                    <a:pt x="232" y="287"/>
                  </a:lnTo>
                  <a:lnTo>
                    <a:pt x="259" y="272"/>
                  </a:lnTo>
                  <a:lnTo>
                    <a:pt x="283" y="253"/>
                  </a:lnTo>
                  <a:lnTo>
                    <a:pt x="309" y="239"/>
                  </a:lnTo>
                  <a:lnTo>
                    <a:pt x="336" y="221"/>
                  </a:lnTo>
                  <a:lnTo>
                    <a:pt x="363" y="208"/>
                  </a:lnTo>
                  <a:lnTo>
                    <a:pt x="390" y="194"/>
                  </a:lnTo>
                  <a:lnTo>
                    <a:pt x="418" y="182"/>
                  </a:lnTo>
                  <a:lnTo>
                    <a:pt x="446" y="172"/>
                  </a:lnTo>
                  <a:lnTo>
                    <a:pt x="475" y="164"/>
                  </a:lnTo>
                  <a:lnTo>
                    <a:pt x="505" y="158"/>
                  </a:lnTo>
                  <a:lnTo>
                    <a:pt x="536" y="155"/>
                  </a:lnTo>
                  <a:lnTo>
                    <a:pt x="567" y="155"/>
                  </a:lnTo>
                  <a:lnTo>
                    <a:pt x="601" y="159"/>
                  </a:lnTo>
                  <a:lnTo>
                    <a:pt x="632" y="154"/>
                  </a:lnTo>
                  <a:lnTo>
                    <a:pt x="663" y="148"/>
                  </a:lnTo>
                  <a:lnTo>
                    <a:pt x="692" y="139"/>
                  </a:lnTo>
                  <a:lnTo>
                    <a:pt x="722" y="127"/>
                  </a:lnTo>
                  <a:lnTo>
                    <a:pt x="749" y="115"/>
                  </a:lnTo>
                  <a:lnTo>
                    <a:pt x="778" y="101"/>
                  </a:lnTo>
                  <a:lnTo>
                    <a:pt x="805" y="86"/>
                  </a:lnTo>
                  <a:lnTo>
                    <a:pt x="834" y="72"/>
                  </a:lnTo>
                  <a:lnTo>
                    <a:pt x="861" y="57"/>
                  </a:lnTo>
                  <a:lnTo>
                    <a:pt x="889" y="45"/>
                  </a:lnTo>
                  <a:lnTo>
                    <a:pt x="917" y="32"/>
                  </a:lnTo>
                  <a:lnTo>
                    <a:pt x="947" y="23"/>
                  </a:lnTo>
                  <a:lnTo>
                    <a:pt x="975" y="12"/>
                  </a:lnTo>
                  <a:lnTo>
                    <a:pt x="1006" y="8"/>
                  </a:lnTo>
                  <a:lnTo>
                    <a:pt x="1039" y="4"/>
                  </a:lnTo>
                  <a:lnTo>
                    <a:pt x="1073" y="6"/>
                  </a:lnTo>
                  <a:lnTo>
                    <a:pt x="1082" y="4"/>
                  </a:lnTo>
                  <a:lnTo>
                    <a:pt x="1091" y="4"/>
                  </a:lnTo>
                  <a:lnTo>
                    <a:pt x="1099" y="3"/>
                  </a:lnTo>
                  <a:lnTo>
                    <a:pt x="1109" y="0"/>
                  </a:lnTo>
                  <a:close/>
                </a:path>
              </a:pathLst>
            </a:custGeom>
            <a:solidFill>
              <a:srgbClr val="FFF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4" name="Freeform 64"/>
            <p:cNvSpPr>
              <a:spLocks/>
            </p:cNvSpPr>
            <p:nvPr/>
          </p:nvSpPr>
          <p:spPr bwMode="auto">
            <a:xfrm>
              <a:off x="4558" y="3532"/>
              <a:ext cx="326" cy="235"/>
            </a:xfrm>
            <a:custGeom>
              <a:avLst/>
              <a:gdLst>
                <a:gd name="T0" fmla="*/ 1 w 1305"/>
                <a:gd name="T1" fmla="*/ 0 h 941"/>
                <a:gd name="T2" fmla="*/ 1 w 1305"/>
                <a:gd name="T3" fmla="*/ 0 h 941"/>
                <a:gd name="T4" fmla="*/ 1 w 1305"/>
                <a:gd name="T5" fmla="*/ 0 h 941"/>
                <a:gd name="T6" fmla="*/ 1 w 1305"/>
                <a:gd name="T7" fmla="*/ 0 h 941"/>
                <a:gd name="T8" fmla="*/ 1 w 1305"/>
                <a:gd name="T9" fmla="*/ 0 h 941"/>
                <a:gd name="T10" fmla="*/ 1 w 1305"/>
                <a:gd name="T11" fmla="*/ 0 h 941"/>
                <a:gd name="T12" fmla="*/ 1 w 1305"/>
                <a:gd name="T13" fmla="*/ 0 h 941"/>
                <a:gd name="T14" fmla="*/ 1 w 1305"/>
                <a:gd name="T15" fmla="*/ 0 h 941"/>
                <a:gd name="T16" fmla="*/ 1 w 1305"/>
                <a:gd name="T17" fmla="*/ 0 h 941"/>
                <a:gd name="T18" fmla="*/ 1 w 1305"/>
                <a:gd name="T19" fmla="*/ 0 h 941"/>
                <a:gd name="T20" fmla="*/ 1 w 1305"/>
                <a:gd name="T21" fmla="*/ 0 h 941"/>
                <a:gd name="T22" fmla="*/ 1 w 1305"/>
                <a:gd name="T23" fmla="*/ 0 h 941"/>
                <a:gd name="T24" fmla="*/ 1 w 1305"/>
                <a:gd name="T25" fmla="*/ 0 h 941"/>
                <a:gd name="T26" fmla="*/ 1 w 1305"/>
                <a:gd name="T27" fmla="*/ 0 h 941"/>
                <a:gd name="T28" fmla="*/ 1 w 1305"/>
                <a:gd name="T29" fmla="*/ 0 h 941"/>
                <a:gd name="T30" fmla="*/ 1 w 1305"/>
                <a:gd name="T31" fmla="*/ 0 h 941"/>
                <a:gd name="T32" fmla="*/ 1 w 1305"/>
                <a:gd name="T33" fmla="*/ 0 h 941"/>
                <a:gd name="T34" fmla="*/ 0 w 1305"/>
                <a:gd name="T35" fmla="*/ 0 h 941"/>
                <a:gd name="T36" fmla="*/ 0 w 1305"/>
                <a:gd name="T37" fmla="*/ 0 h 941"/>
                <a:gd name="T38" fmla="*/ 0 w 1305"/>
                <a:gd name="T39" fmla="*/ 0 h 941"/>
                <a:gd name="T40" fmla="*/ 0 w 1305"/>
                <a:gd name="T41" fmla="*/ 0 h 941"/>
                <a:gd name="T42" fmla="*/ 0 w 1305"/>
                <a:gd name="T43" fmla="*/ 0 h 941"/>
                <a:gd name="T44" fmla="*/ 0 w 1305"/>
                <a:gd name="T45" fmla="*/ 0 h 941"/>
                <a:gd name="T46" fmla="*/ 0 w 1305"/>
                <a:gd name="T47" fmla="*/ 0 h 941"/>
                <a:gd name="T48" fmla="*/ 0 w 1305"/>
                <a:gd name="T49" fmla="*/ 0 h 941"/>
                <a:gd name="T50" fmla="*/ 0 w 1305"/>
                <a:gd name="T51" fmla="*/ 0 h 941"/>
                <a:gd name="T52" fmla="*/ 0 w 1305"/>
                <a:gd name="T53" fmla="*/ 0 h 941"/>
                <a:gd name="T54" fmla="*/ 0 w 1305"/>
                <a:gd name="T55" fmla="*/ 0 h 941"/>
                <a:gd name="T56" fmla="*/ 0 w 1305"/>
                <a:gd name="T57" fmla="*/ 0 h 941"/>
                <a:gd name="T58" fmla="*/ 0 w 1305"/>
                <a:gd name="T59" fmla="*/ 0 h 941"/>
                <a:gd name="T60" fmla="*/ 0 w 1305"/>
                <a:gd name="T61" fmla="*/ 0 h 941"/>
                <a:gd name="T62" fmla="*/ 0 w 1305"/>
                <a:gd name="T63" fmla="*/ 0 h 941"/>
                <a:gd name="T64" fmla="*/ 0 w 1305"/>
                <a:gd name="T65" fmla="*/ 0 h 941"/>
                <a:gd name="T66" fmla="*/ 0 w 1305"/>
                <a:gd name="T67" fmla="*/ 0 h 941"/>
                <a:gd name="T68" fmla="*/ 0 w 1305"/>
                <a:gd name="T69" fmla="*/ 0 h 941"/>
                <a:gd name="T70" fmla="*/ 0 w 1305"/>
                <a:gd name="T71" fmla="*/ 0 h 941"/>
                <a:gd name="T72" fmla="*/ 0 w 1305"/>
                <a:gd name="T73" fmla="*/ 0 h 941"/>
                <a:gd name="T74" fmla="*/ 0 w 1305"/>
                <a:gd name="T75" fmla="*/ 1 h 941"/>
                <a:gd name="T76" fmla="*/ 0 w 1305"/>
                <a:gd name="T77" fmla="*/ 1 h 941"/>
                <a:gd name="T78" fmla="*/ 0 w 1305"/>
                <a:gd name="T79" fmla="*/ 0 h 941"/>
                <a:gd name="T80" fmla="*/ 0 w 1305"/>
                <a:gd name="T81" fmla="*/ 1 h 941"/>
                <a:gd name="T82" fmla="*/ 0 w 1305"/>
                <a:gd name="T83" fmla="*/ 1 h 941"/>
                <a:gd name="T84" fmla="*/ 0 w 1305"/>
                <a:gd name="T85" fmla="*/ 1 h 941"/>
                <a:gd name="T86" fmla="*/ 0 w 1305"/>
                <a:gd name="T87" fmla="*/ 1 h 941"/>
                <a:gd name="T88" fmla="*/ 0 w 1305"/>
                <a:gd name="T89" fmla="*/ 1 h 941"/>
                <a:gd name="T90" fmla="*/ 0 w 1305"/>
                <a:gd name="T91" fmla="*/ 1 h 941"/>
                <a:gd name="T92" fmla="*/ 0 w 1305"/>
                <a:gd name="T93" fmla="*/ 1 h 941"/>
                <a:gd name="T94" fmla="*/ 0 w 1305"/>
                <a:gd name="T95" fmla="*/ 1 h 941"/>
                <a:gd name="T96" fmla="*/ 0 w 1305"/>
                <a:gd name="T97" fmla="*/ 1 h 941"/>
                <a:gd name="T98" fmla="*/ 0 w 1305"/>
                <a:gd name="T99" fmla="*/ 1 h 941"/>
                <a:gd name="T100" fmla="*/ 0 w 1305"/>
                <a:gd name="T101" fmla="*/ 1 h 941"/>
                <a:gd name="T102" fmla="*/ 0 w 1305"/>
                <a:gd name="T103" fmla="*/ 1 h 941"/>
                <a:gd name="T104" fmla="*/ 0 w 1305"/>
                <a:gd name="T105" fmla="*/ 0 h 941"/>
                <a:gd name="T106" fmla="*/ 0 w 1305"/>
                <a:gd name="T107" fmla="*/ 0 h 941"/>
                <a:gd name="T108" fmla="*/ 0 w 1305"/>
                <a:gd name="T109" fmla="*/ 0 h 941"/>
                <a:gd name="T110" fmla="*/ 0 w 1305"/>
                <a:gd name="T111" fmla="*/ 0 h 941"/>
                <a:gd name="T112" fmla="*/ 0 w 1305"/>
                <a:gd name="T113" fmla="*/ 0 h 941"/>
                <a:gd name="T114" fmla="*/ 1 w 1305"/>
                <a:gd name="T115" fmla="*/ 0 h 941"/>
                <a:gd name="T116" fmla="*/ 1 w 1305"/>
                <a:gd name="T117" fmla="*/ 0 h 9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05" h="941">
                  <a:moveTo>
                    <a:pt x="1229" y="0"/>
                  </a:moveTo>
                  <a:lnTo>
                    <a:pt x="1238" y="0"/>
                  </a:lnTo>
                  <a:lnTo>
                    <a:pt x="1249" y="2"/>
                  </a:lnTo>
                  <a:lnTo>
                    <a:pt x="1258" y="4"/>
                  </a:lnTo>
                  <a:lnTo>
                    <a:pt x="1268" y="6"/>
                  </a:lnTo>
                  <a:lnTo>
                    <a:pt x="1276" y="10"/>
                  </a:lnTo>
                  <a:lnTo>
                    <a:pt x="1285" y="15"/>
                  </a:lnTo>
                  <a:lnTo>
                    <a:pt x="1291" y="18"/>
                  </a:lnTo>
                  <a:lnTo>
                    <a:pt x="1298" y="24"/>
                  </a:lnTo>
                  <a:lnTo>
                    <a:pt x="1305" y="33"/>
                  </a:lnTo>
                  <a:lnTo>
                    <a:pt x="1304" y="42"/>
                  </a:lnTo>
                  <a:lnTo>
                    <a:pt x="1298" y="47"/>
                  </a:lnTo>
                  <a:lnTo>
                    <a:pt x="1292" y="51"/>
                  </a:lnTo>
                  <a:lnTo>
                    <a:pt x="1283" y="55"/>
                  </a:lnTo>
                  <a:lnTo>
                    <a:pt x="1271" y="59"/>
                  </a:lnTo>
                  <a:lnTo>
                    <a:pt x="1266" y="65"/>
                  </a:lnTo>
                  <a:lnTo>
                    <a:pt x="1261" y="73"/>
                  </a:lnTo>
                  <a:lnTo>
                    <a:pt x="1253" y="79"/>
                  </a:lnTo>
                  <a:lnTo>
                    <a:pt x="1247" y="87"/>
                  </a:lnTo>
                  <a:lnTo>
                    <a:pt x="1239" y="93"/>
                  </a:lnTo>
                  <a:lnTo>
                    <a:pt x="1231" y="98"/>
                  </a:lnTo>
                  <a:lnTo>
                    <a:pt x="1223" y="105"/>
                  </a:lnTo>
                  <a:lnTo>
                    <a:pt x="1215" y="111"/>
                  </a:lnTo>
                  <a:lnTo>
                    <a:pt x="1206" y="117"/>
                  </a:lnTo>
                  <a:lnTo>
                    <a:pt x="1196" y="122"/>
                  </a:lnTo>
                  <a:lnTo>
                    <a:pt x="1188" y="129"/>
                  </a:lnTo>
                  <a:lnTo>
                    <a:pt x="1180" y="135"/>
                  </a:lnTo>
                  <a:lnTo>
                    <a:pt x="1172" y="142"/>
                  </a:lnTo>
                  <a:lnTo>
                    <a:pt x="1164" y="148"/>
                  </a:lnTo>
                  <a:lnTo>
                    <a:pt x="1158" y="155"/>
                  </a:lnTo>
                  <a:lnTo>
                    <a:pt x="1152" y="164"/>
                  </a:lnTo>
                  <a:lnTo>
                    <a:pt x="1160" y="160"/>
                  </a:lnTo>
                  <a:lnTo>
                    <a:pt x="1168" y="157"/>
                  </a:lnTo>
                  <a:lnTo>
                    <a:pt x="1175" y="153"/>
                  </a:lnTo>
                  <a:lnTo>
                    <a:pt x="1184" y="150"/>
                  </a:lnTo>
                  <a:lnTo>
                    <a:pt x="1192" y="145"/>
                  </a:lnTo>
                  <a:lnTo>
                    <a:pt x="1200" y="142"/>
                  </a:lnTo>
                  <a:lnTo>
                    <a:pt x="1208" y="138"/>
                  </a:lnTo>
                  <a:lnTo>
                    <a:pt x="1219" y="135"/>
                  </a:lnTo>
                  <a:lnTo>
                    <a:pt x="1226" y="132"/>
                  </a:lnTo>
                  <a:lnTo>
                    <a:pt x="1235" y="128"/>
                  </a:lnTo>
                  <a:lnTo>
                    <a:pt x="1242" y="125"/>
                  </a:lnTo>
                  <a:lnTo>
                    <a:pt x="1252" y="122"/>
                  </a:lnTo>
                  <a:lnTo>
                    <a:pt x="1259" y="120"/>
                  </a:lnTo>
                  <a:lnTo>
                    <a:pt x="1266" y="120"/>
                  </a:lnTo>
                  <a:lnTo>
                    <a:pt x="1274" y="120"/>
                  </a:lnTo>
                  <a:lnTo>
                    <a:pt x="1282" y="120"/>
                  </a:lnTo>
                  <a:lnTo>
                    <a:pt x="1276" y="128"/>
                  </a:lnTo>
                  <a:lnTo>
                    <a:pt x="1269" y="134"/>
                  </a:lnTo>
                  <a:lnTo>
                    <a:pt x="1260" y="138"/>
                  </a:lnTo>
                  <a:lnTo>
                    <a:pt x="1250" y="143"/>
                  </a:lnTo>
                  <a:lnTo>
                    <a:pt x="1239" y="145"/>
                  </a:lnTo>
                  <a:lnTo>
                    <a:pt x="1230" y="152"/>
                  </a:lnTo>
                  <a:lnTo>
                    <a:pt x="1226" y="155"/>
                  </a:lnTo>
                  <a:lnTo>
                    <a:pt x="1223" y="159"/>
                  </a:lnTo>
                  <a:lnTo>
                    <a:pt x="1220" y="164"/>
                  </a:lnTo>
                  <a:lnTo>
                    <a:pt x="1220" y="169"/>
                  </a:lnTo>
                  <a:lnTo>
                    <a:pt x="1213" y="169"/>
                  </a:lnTo>
                  <a:lnTo>
                    <a:pt x="1207" y="173"/>
                  </a:lnTo>
                  <a:lnTo>
                    <a:pt x="1205" y="177"/>
                  </a:lnTo>
                  <a:lnTo>
                    <a:pt x="1206" y="184"/>
                  </a:lnTo>
                  <a:lnTo>
                    <a:pt x="1211" y="177"/>
                  </a:lnTo>
                  <a:lnTo>
                    <a:pt x="1217" y="175"/>
                  </a:lnTo>
                  <a:lnTo>
                    <a:pt x="1222" y="172"/>
                  </a:lnTo>
                  <a:lnTo>
                    <a:pt x="1229" y="169"/>
                  </a:lnTo>
                  <a:lnTo>
                    <a:pt x="1239" y="167"/>
                  </a:lnTo>
                  <a:lnTo>
                    <a:pt x="1249" y="168"/>
                  </a:lnTo>
                  <a:lnTo>
                    <a:pt x="1253" y="171"/>
                  </a:lnTo>
                  <a:lnTo>
                    <a:pt x="1257" y="175"/>
                  </a:lnTo>
                  <a:lnTo>
                    <a:pt x="1255" y="180"/>
                  </a:lnTo>
                  <a:lnTo>
                    <a:pt x="1252" y="187"/>
                  </a:lnTo>
                  <a:lnTo>
                    <a:pt x="1246" y="189"/>
                  </a:lnTo>
                  <a:lnTo>
                    <a:pt x="1240" y="194"/>
                  </a:lnTo>
                  <a:lnTo>
                    <a:pt x="1235" y="195"/>
                  </a:lnTo>
                  <a:lnTo>
                    <a:pt x="1230" y="197"/>
                  </a:lnTo>
                  <a:lnTo>
                    <a:pt x="1226" y="199"/>
                  </a:lnTo>
                  <a:lnTo>
                    <a:pt x="1220" y="202"/>
                  </a:lnTo>
                  <a:lnTo>
                    <a:pt x="1213" y="205"/>
                  </a:lnTo>
                  <a:lnTo>
                    <a:pt x="1206" y="210"/>
                  </a:lnTo>
                  <a:lnTo>
                    <a:pt x="1196" y="212"/>
                  </a:lnTo>
                  <a:lnTo>
                    <a:pt x="1185" y="213"/>
                  </a:lnTo>
                  <a:lnTo>
                    <a:pt x="1205" y="225"/>
                  </a:lnTo>
                  <a:lnTo>
                    <a:pt x="1221" y="241"/>
                  </a:lnTo>
                  <a:lnTo>
                    <a:pt x="1235" y="258"/>
                  </a:lnTo>
                  <a:lnTo>
                    <a:pt x="1246" y="276"/>
                  </a:lnTo>
                  <a:lnTo>
                    <a:pt x="1252" y="295"/>
                  </a:lnTo>
                  <a:lnTo>
                    <a:pt x="1257" y="316"/>
                  </a:lnTo>
                  <a:lnTo>
                    <a:pt x="1258" y="338"/>
                  </a:lnTo>
                  <a:lnTo>
                    <a:pt x="1257" y="359"/>
                  </a:lnTo>
                  <a:lnTo>
                    <a:pt x="1252" y="376"/>
                  </a:lnTo>
                  <a:lnTo>
                    <a:pt x="1244" y="396"/>
                  </a:lnTo>
                  <a:lnTo>
                    <a:pt x="1232" y="410"/>
                  </a:lnTo>
                  <a:lnTo>
                    <a:pt x="1220" y="424"/>
                  </a:lnTo>
                  <a:lnTo>
                    <a:pt x="1204" y="435"/>
                  </a:lnTo>
                  <a:lnTo>
                    <a:pt x="1184" y="441"/>
                  </a:lnTo>
                  <a:lnTo>
                    <a:pt x="1161" y="445"/>
                  </a:lnTo>
                  <a:lnTo>
                    <a:pt x="1138" y="445"/>
                  </a:lnTo>
                  <a:lnTo>
                    <a:pt x="1115" y="447"/>
                  </a:lnTo>
                  <a:lnTo>
                    <a:pt x="1093" y="449"/>
                  </a:lnTo>
                  <a:lnTo>
                    <a:pt x="1072" y="449"/>
                  </a:lnTo>
                  <a:lnTo>
                    <a:pt x="1049" y="451"/>
                  </a:lnTo>
                  <a:lnTo>
                    <a:pt x="1027" y="448"/>
                  </a:lnTo>
                  <a:lnTo>
                    <a:pt x="1005" y="446"/>
                  </a:lnTo>
                  <a:lnTo>
                    <a:pt x="983" y="441"/>
                  </a:lnTo>
                  <a:lnTo>
                    <a:pt x="964" y="439"/>
                  </a:lnTo>
                  <a:lnTo>
                    <a:pt x="942" y="432"/>
                  </a:lnTo>
                  <a:lnTo>
                    <a:pt x="922" y="427"/>
                  </a:lnTo>
                  <a:lnTo>
                    <a:pt x="902" y="418"/>
                  </a:lnTo>
                  <a:lnTo>
                    <a:pt x="882" y="412"/>
                  </a:lnTo>
                  <a:lnTo>
                    <a:pt x="863" y="402"/>
                  </a:lnTo>
                  <a:lnTo>
                    <a:pt x="844" y="393"/>
                  </a:lnTo>
                  <a:lnTo>
                    <a:pt x="826" y="382"/>
                  </a:lnTo>
                  <a:lnTo>
                    <a:pt x="810" y="371"/>
                  </a:lnTo>
                  <a:lnTo>
                    <a:pt x="810" y="370"/>
                  </a:lnTo>
                  <a:lnTo>
                    <a:pt x="810" y="369"/>
                  </a:lnTo>
                  <a:lnTo>
                    <a:pt x="816" y="366"/>
                  </a:lnTo>
                  <a:lnTo>
                    <a:pt x="819" y="362"/>
                  </a:lnTo>
                  <a:lnTo>
                    <a:pt x="818" y="360"/>
                  </a:lnTo>
                  <a:lnTo>
                    <a:pt x="816" y="357"/>
                  </a:lnTo>
                  <a:lnTo>
                    <a:pt x="811" y="352"/>
                  </a:lnTo>
                  <a:lnTo>
                    <a:pt x="810" y="348"/>
                  </a:lnTo>
                  <a:lnTo>
                    <a:pt x="808" y="344"/>
                  </a:lnTo>
                  <a:lnTo>
                    <a:pt x="810" y="338"/>
                  </a:lnTo>
                  <a:lnTo>
                    <a:pt x="804" y="338"/>
                  </a:lnTo>
                  <a:lnTo>
                    <a:pt x="801" y="340"/>
                  </a:lnTo>
                  <a:lnTo>
                    <a:pt x="801" y="337"/>
                  </a:lnTo>
                  <a:lnTo>
                    <a:pt x="802" y="331"/>
                  </a:lnTo>
                  <a:lnTo>
                    <a:pt x="804" y="326"/>
                  </a:lnTo>
                  <a:lnTo>
                    <a:pt x="810" y="319"/>
                  </a:lnTo>
                  <a:lnTo>
                    <a:pt x="813" y="313"/>
                  </a:lnTo>
                  <a:lnTo>
                    <a:pt x="821" y="307"/>
                  </a:lnTo>
                  <a:lnTo>
                    <a:pt x="827" y="304"/>
                  </a:lnTo>
                  <a:lnTo>
                    <a:pt x="836" y="305"/>
                  </a:lnTo>
                  <a:lnTo>
                    <a:pt x="829" y="315"/>
                  </a:lnTo>
                  <a:lnTo>
                    <a:pt x="825" y="323"/>
                  </a:lnTo>
                  <a:lnTo>
                    <a:pt x="822" y="329"/>
                  </a:lnTo>
                  <a:lnTo>
                    <a:pt x="825" y="335"/>
                  </a:lnTo>
                  <a:lnTo>
                    <a:pt x="827" y="337"/>
                  </a:lnTo>
                  <a:lnTo>
                    <a:pt x="834" y="338"/>
                  </a:lnTo>
                  <a:lnTo>
                    <a:pt x="840" y="338"/>
                  </a:lnTo>
                  <a:lnTo>
                    <a:pt x="849" y="338"/>
                  </a:lnTo>
                  <a:lnTo>
                    <a:pt x="857" y="335"/>
                  </a:lnTo>
                  <a:lnTo>
                    <a:pt x="866" y="332"/>
                  </a:lnTo>
                  <a:lnTo>
                    <a:pt x="875" y="328"/>
                  </a:lnTo>
                  <a:lnTo>
                    <a:pt x="884" y="324"/>
                  </a:lnTo>
                  <a:lnTo>
                    <a:pt x="892" y="319"/>
                  </a:lnTo>
                  <a:lnTo>
                    <a:pt x="902" y="315"/>
                  </a:lnTo>
                  <a:lnTo>
                    <a:pt x="909" y="309"/>
                  </a:lnTo>
                  <a:lnTo>
                    <a:pt x="914" y="305"/>
                  </a:lnTo>
                  <a:lnTo>
                    <a:pt x="911" y="312"/>
                  </a:lnTo>
                  <a:lnTo>
                    <a:pt x="907" y="319"/>
                  </a:lnTo>
                  <a:lnTo>
                    <a:pt x="904" y="327"/>
                  </a:lnTo>
                  <a:lnTo>
                    <a:pt x="902" y="334"/>
                  </a:lnTo>
                  <a:lnTo>
                    <a:pt x="898" y="340"/>
                  </a:lnTo>
                  <a:lnTo>
                    <a:pt x="898" y="348"/>
                  </a:lnTo>
                  <a:lnTo>
                    <a:pt x="898" y="358"/>
                  </a:lnTo>
                  <a:lnTo>
                    <a:pt x="901" y="367"/>
                  </a:lnTo>
                  <a:lnTo>
                    <a:pt x="909" y="361"/>
                  </a:lnTo>
                  <a:lnTo>
                    <a:pt x="919" y="355"/>
                  </a:lnTo>
                  <a:lnTo>
                    <a:pt x="929" y="348"/>
                  </a:lnTo>
                  <a:lnTo>
                    <a:pt x="941" y="340"/>
                  </a:lnTo>
                  <a:lnTo>
                    <a:pt x="950" y="332"/>
                  </a:lnTo>
                  <a:lnTo>
                    <a:pt x="959" y="324"/>
                  </a:lnTo>
                  <a:lnTo>
                    <a:pt x="967" y="315"/>
                  </a:lnTo>
                  <a:lnTo>
                    <a:pt x="972" y="305"/>
                  </a:lnTo>
                  <a:lnTo>
                    <a:pt x="980" y="305"/>
                  </a:lnTo>
                  <a:lnTo>
                    <a:pt x="986" y="311"/>
                  </a:lnTo>
                  <a:lnTo>
                    <a:pt x="988" y="318"/>
                  </a:lnTo>
                  <a:lnTo>
                    <a:pt x="987" y="327"/>
                  </a:lnTo>
                  <a:lnTo>
                    <a:pt x="976" y="328"/>
                  </a:lnTo>
                  <a:lnTo>
                    <a:pt x="969" y="334"/>
                  </a:lnTo>
                  <a:lnTo>
                    <a:pt x="963" y="338"/>
                  </a:lnTo>
                  <a:lnTo>
                    <a:pt x="959" y="345"/>
                  </a:lnTo>
                  <a:lnTo>
                    <a:pt x="957" y="350"/>
                  </a:lnTo>
                  <a:lnTo>
                    <a:pt x="956" y="357"/>
                  </a:lnTo>
                  <a:lnTo>
                    <a:pt x="956" y="362"/>
                  </a:lnTo>
                  <a:lnTo>
                    <a:pt x="958" y="369"/>
                  </a:lnTo>
                  <a:lnTo>
                    <a:pt x="960" y="373"/>
                  </a:lnTo>
                  <a:lnTo>
                    <a:pt x="965" y="376"/>
                  </a:lnTo>
                  <a:lnTo>
                    <a:pt x="969" y="377"/>
                  </a:lnTo>
                  <a:lnTo>
                    <a:pt x="975" y="378"/>
                  </a:lnTo>
                  <a:lnTo>
                    <a:pt x="981" y="376"/>
                  </a:lnTo>
                  <a:lnTo>
                    <a:pt x="988" y="373"/>
                  </a:lnTo>
                  <a:lnTo>
                    <a:pt x="995" y="367"/>
                  </a:lnTo>
                  <a:lnTo>
                    <a:pt x="1004" y="359"/>
                  </a:lnTo>
                  <a:lnTo>
                    <a:pt x="1013" y="348"/>
                  </a:lnTo>
                  <a:lnTo>
                    <a:pt x="1017" y="338"/>
                  </a:lnTo>
                  <a:lnTo>
                    <a:pt x="1025" y="340"/>
                  </a:lnTo>
                  <a:lnTo>
                    <a:pt x="1031" y="339"/>
                  </a:lnTo>
                  <a:lnTo>
                    <a:pt x="1037" y="336"/>
                  </a:lnTo>
                  <a:lnTo>
                    <a:pt x="1044" y="329"/>
                  </a:lnTo>
                  <a:lnTo>
                    <a:pt x="1049" y="321"/>
                  </a:lnTo>
                  <a:lnTo>
                    <a:pt x="1052" y="314"/>
                  </a:lnTo>
                  <a:lnTo>
                    <a:pt x="1054" y="305"/>
                  </a:lnTo>
                  <a:lnTo>
                    <a:pt x="1057" y="299"/>
                  </a:lnTo>
                  <a:lnTo>
                    <a:pt x="1035" y="283"/>
                  </a:lnTo>
                  <a:lnTo>
                    <a:pt x="1012" y="270"/>
                  </a:lnTo>
                  <a:lnTo>
                    <a:pt x="987" y="258"/>
                  </a:lnTo>
                  <a:lnTo>
                    <a:pt x="963" y="247"/>
                  </a:lnTo>
                  <a:lnTo>
                    <a:pt x="936" y="238"/>
                  </a:lnTo>
                  <a:lnTo>
                    <a:pt x="910" y="233"/>
                  </a:lnTo>
                  <a:lnTo>
                    <a:pt x="882" y="227"/>
                  </a:lnTo>
                  <a:lnTo>
                    <a:pt x="856" y="225"/>
                  </a:lnTo>
                  <a:lnTo>
                    <a:pt x="827" y="223"/>
                  </a:lnTo>
                  <a:lnTo>
                    <a:pt x="801" y="226"/>
                  </a:lnTo>
                  <a:lnTo>
                    <a:pt x="774" y="229"/>
                  </a:lnTo>
                  <a:lnTo>
                    <a:pt x="749" y="236"/>
                  </a:lnTo>
                  <a:lnTo>
                    <a:pt x="724" y="245"/>
                  </a:lnTo>
                  <a:lnTo>
                    <a:pt x="702" y="258"/>
                  </a:lnTo>
                  <a:lnTo>
                    <a:pt x="681" y="272"/>
                  </a:lnTo>
                  <a:lnTo>
                    <a:pt x="664" y="291"/>
                  </a:lnTo>
                  <a:lnTo>
                    <a:pt x="669" y="292"/>
                  </a:lnTo>
                  <a:lnTo>
                    <a:pt x="675" y="296"/>
                  </a:lnTo>
                  <a:lnTo>
                    <a:pt x="680" y="299"/>
                  </a:lnTo>
                  <a:lnTo>
                    <a:pt x="687" y="304"/>
                  </a:lnTo>
                  <a:lnTo>
                    <a:pt x="696" y="312"/>
                  </a:lnTo>
                  <a:lnTo>
                    <a:pt x="706" y="323"/>
                  </a:lnTo>
                  <a:lnTo>
                    <a:pt x="710" y="328"/>
                  </a:lnTo>
                  <a:lnTo>
                    <a:pt x="712" y="335"/>
                  </a:lnTo>
                  <a:lnTo>
                    <a:pt x="716" y="340"/>
                  </a:lnTo>
                  <a:lnTo>
                    <a:pt x="719" y="347"/>
                  </a:lnTo>
                  <a:lnTo>
                    <a:pt x="720" y="353"/>
                  </a:lnTo>
                  <a:lnTo>
                    <a:pt x="721" y="361"/>
                  </a:lnTo>
                  <a:lnTo>
                    <a:pt x="721" y="369"/>
                  </a:lnTo>
                  <a:lnTo>
                    <a:pt x="723" y="377"/>
                  </a:lnTo>
                  <a:lnTo>
                    <a:pt x="714" y="368"/>
                  </a:lnTo>
                  <a:lnTo>
                    <a:pt x="706" y="361"/>
                  </a:lnTo>
                  <a:lnTo>
                    <a:pt x="698" y="354"/>
                  </a:lnTo>
                  <a:lnTo>
                    <a:pt x="690" y="348"/>
                  </a:lnTo>
                  <a:lnTo>
                    <a:pt x="681" y="343"/>
                  </a:lnTo>
                  <a:lnTo>
                    <a:pt x="674" y="338"/>
                  </a:lnTo>
                  <a:lnTo>
                    <a:pt x="665" y="336"/>
                  </a:lnTo>
                  <a:lnTo>
                    <a:pt x="657" y="332"/>
                  </a:lnTo>
                  <a:lnTo>
                    <a:pt x="648" y="329"/>
                  </a:lnTo>
                  <a:lnTo>
                    <a:pt x="639" y="327"/>
                  </a:lnTo>
                  <a:lnTo>
                    <a:pt x="630" y="327"/>
                  </a:lnTo>
                  <a:lnTo>
                    <a:pt x="619" y="327"/>
                  </a:lnTo>
                  <a:lnTo>
                    <a:pt x="610" y="327"/>
                  </a:lnTo>
                  <a:lnTo>
                    <a:pt x="601" y="327"/>
                  </a:lnTo>
                  <a:lnTo>
                    <a:pt x="592" y="329"/>
                  </a:lnTo>
                  <a:lnTo>
                    <a:pt x="582" y="332"/>
                  </a:lnTo>
                  <a:lnTo>
                    <a:pt x="585" y="338"/>
                  </a:lnTo>
                  <a:lnTo>
                    <a:pt x="589" y="342"/>
                  </a:lnTo>
                  <a:lnTo>
                    <a:pt x="596" y="345"/>
                  </a:lnTo>
                  <a:lnTo>
                    <a:pt x="604" y="348"/>
                  </a:lnTo>
                  <a:lnTo>
                    <a:pt x="612" y="351"/>
                  </a:lnTo>
                  <a:lnTo>
                    <a:pt x="621" y="353"/>
                  </a:lnTo>
                  <a:lnTo>
                    <a:pt x="631" y="355"/>
                  </a:lnTo>
                  <a:lnTo>
                    <a:pt x="640" y="359"/>
                  </a:lnTo>
                  <a:lnTo>
                    <a:pt x="646" y="360"/>
                  </a:lnTo>
                  <a:lnTo>
                    <a:pt x="654" y="361"/>
                  </a:lnTo>
                  <a:lnTo>
                    <a:pt x="659" y="365"/>
                  </a:lnTo>
                  <a:lnTo>
                    <a:pt x="665" y="369"/>
                  </a:lnTo>
                  <a:lnTo>
                    <a:pt x="666" y="373"/>
                  </a:lnTo>
                  <a:lnTo>
                    <a:pt x="666" y="378"/>
                  </a:lnTo>
                  <a:lnTo>
                    <a:pt x="664" y="384"/>
                  </a:lnTo>
                  <a:lnTo>
                    <a:pt x="659" y="394"/>
                  </a:lnTo>
                  <a:lnTo>
                    <a:pt x="654" y="388"/>
                  </a:lnTo>
                  <a:lnTo>
                    <a:pt x="649" y="384"/>
                  </a:lnTo>
                  <a:lnTo>
                    <a:pt x="642" y="381"/>
                  </a:lnTo>
                  <a:lnTo>
                    <a:pt x="639" y="381"/>
                  </a:lnTo>
                  <a:lnTo>
                    <a:pt x="628" y="381"/>
                  </a:lnTo>
                  <a:lnTo>
                    <a:pt x="619" y="384"/>
                  </a:lnTo>
                  <a:lnTo>
                    <a:pt x="608" y="388"/>
                  </a:lnTo>
                  <a:lnTo>
                    <a:pt x="596" y="393"/>
                  </a:lnTo>
                  <a:lnTo>
                    <a:pt x="586" y="397"/>
                  </a:lnTo>
                  <a:lnTo>
                    <a:pt x="576" y="400"/>
                  </a:lnTo>
                  <a:lnTo>
                    <a:pt x="585" y="407"/>
                  </a:lnTo>
                  <a:lnTo>
                    <a:pt x="596" y="414"/>
                  </a:lnTo>
                  <a:lnTo>
                    <a:pt x="601" y="415"/>
                  </a:lnTo>
                  <a:lnTo>
                    <a:pt x="608" y="416"/>
                  </a:lnTo>
                  <a:lnTo>
                    <a:pt x="613" y="417"/>
                  </a:lnTo>
                  <a:lnTo>
                    <a:pt x="619" y="418"/>
                  </a:lnTo>
                  <a:lnTo>
                    <a:pt x="625" y="418"/>
                  </a:lnTo>
                  <a:lnTo>
                    <a:pt x="631" y="420"/>
                  </a:lnTo>
                  <a:lnTo>
                    <a:pt x="638" y="420"/>
                  </a:lnTo>
                  <a:lnTo>
                    <a:pt x="643" y="421"/>
                  </a:lnTo>
                  <a:lnTo>
                    <a:pt x="649" y="422"/>
                  </a:lnTo>
                  <a:lnTo>
                    <a:pt x="655" y="424"/>
                  </a:lnTo>
                  <a:lnTo>
                    <a:pt x="662" y="427"/>
                  </a:lnTo>
                  <a:lnTo>
                    <a:pt x="667" y="430"/>
                  </a:lnTo>
                  <a:lnTo>
                    <a:pt x="665" y="436"/>
                  </a:lnTo>
                  <a:lnTo>
                    <a:pt x="665" y="441"/>
                  </a:lnTo>
                  <a:lnTo>
                    <a:pt x="667" y="447"/>
                  </a:lnTo>
                  <a:lnTo>
                    <a:pt x="672" y="453"/>
                  </a:lnTo>
                  <a:lnTo>
                    <a:pt x="665" y="452"/>
                  </a:lnTo>
                  <a:lnTo>
                    <a:pt x="658" y="451"/>
                  </a:lnTo>
                  <a:lnTo>
                    <a:pt x="652" y="448"/>
                  </a:lnTo>
                  <a:lnTo>
                    <a:pt x="648" y="448"/>
                  </a:lnTo>
                  <a:lnTo>
                    <a:pt x="639" y="446"/>
                  </a:lnTo>
                  <a:lnTo>
                    <a:pt x="631" y="446"/>
                  </a:lnTo>
                  <a:lnTo>
                    <a:pt x="620" y="445"/>
                  </a:lnTo>
                  <a:lnTo>
                    <a:pt x="612" y="446"/>
                  </a:lnTo>
                  <a:lnTo>
                    <a:pt x="608" y="446"/>
                  </a:lnTo>
                  <a:lnTo>
                    <a:pt x="602" y="448"/>
                  </a:lnTo>
                  <a:lnTo>
                    <a:pt x="596" y="449"/>
                  </a:lnTo>
                  <a:lnTo>
                    <a:pt x="589" y="452"/>
                  </a:lnTo>
                  <a:lnTo>
                    <a:pt x="590" y="456"/>
                  </a:lnTo>
                  <a:lnTo>
                    <a:pt x="594" y="463"/>
                  </a:lnTo>
                  <a:lnTo>
                    <a:pt x="596" y="467"/>
                  </a:lnTo>
                  <a:lnTo>
                    <a:pt x="602" y="471"/>
                  </a:lnTo>
                  <a:lnTo>
                    <a:pt x="607" y="474"/>
                  </a:lnTo>
                  <a:lnTo>
                    <a:pt x="612" y="476"/>
                  </a:lnTo>
                  <a:lnTo>
                    <a:pt x="619" y="478"/>
                  </a:lnTo>
                  <a:lnTo>
                    <a:pt x="625" y="480"/>
                  </a:lnTo>
                  <a:lnTo>
                    <a:pt x="635" y="483"/>
                  </a:lnTo>
                  <a:lnTo>
                    <a:pt x="643" y="487"/>
                  </a:lnTo>
                  <a:lnTo>
                    <a:pt x="646" y="490"/>
                  </a:lnTo>
                  <a:lnTo>
                    <a:pt x="648" y="494"/>
                  </a:lnTo>
                  <a:lnTo>
                    <a:pt x="648" y="499"/>
                  </a:lnTo>
                  <a:lnTo>
                    <a:pt x="648" y="507"/>
                  </a:lnTo>
                  <a:lnTo>
                    <a:pt x="642" y="505"/>
                  </a:lnTo>
                  <a:lnTo>
                    <a:pt x="636" y="503"/>
                  </a:lnTo>
                  <a:lnTo>
                    <a:pt x="631" y="502"/>
                  </a:lnTo>
                  <a:lnTo>
                    <a:pt x="626" y="502"/>
                  </a:lnTo>
                  <a:lnTo>
                    <a:pt x="615" y="503"/>
                  </a:lnTo>
                  <a:lnTo>
                    <a:pt x="607" y="510"/>
                  </a:lnTo>
                  <a:lnTo>
                    <a:pt x="617" y="510"/>
                  </a:lnTo>
                  <a:lnTo>
                    <a:pt x="627" y="514"/>
                  </a:lnTo>
                  <a:lnTo>
                    <a:pt x="638" y="521"/>
                  </a:lnTo>
                  <a:lnTo>
                    <a:pt x="648" y="528"/>
                  </a:lnTo>
                  <a:lnTo>
                    <a:pt x="657" y="533"/>
                  </a:lnTo>
                  <a:lnTo>
                    <a:pt x="667" y="540"/>
                  </a:lnTo>
                  <a:lnTo>
                    <a:pt x="673" y="542"/>
                  </a:lnTo>
                  <a:lnTo>
                    <a:pt x="678" y="544"/>
                  </a:lnTo>
                  <a:lnTo>
                    <a:pt x="685" y="545"/>
                  </a:lnTo>
                  <a:lnTo>
                    <a:pt x="690" y="546"/>
                  </a:lnTo>
                  <a:lnTo>
                    <a:pt x="681" y="549"/>
                  </a:lnTo>
                  <a:lnTo>
                    <a:pt x="672" y="550"/>
                  </a:lnTo>
                  <a:lnTo>
                    <a:pt x="662" y="549"/>
                  </a:lnTo>
                  <a:lnTo>
                    <a:pt x="652" y="548"/>
                  </a:lnTo>
                  <a:lnTo>
                    <a:pt x="642" y="545"/>
                  </a:lnTo>
                  <a:lnTo>
                    <a:pt x="631" y="544"/>
                  </a:lnTo>
                  <a:lnTo>
                    <a:pt x="621" y="541"/>
                  </a:lnTo>
                  <a:lnTo>
                    <a:pt x="612" y="542"/>
                  </a:lnTo>
                  <a:lnTo>
                    <a:pt x="617" y="552"/>
                  </a:lnTo>
                  <a:lnTo>
                    <a:pt x="623" y="561"/>
                  </a:lnTo>
                  <a:lnTo>
                    <a:pt x="631" y="568"/>
                  </a:lnTo>
                  <a:lnTo>
                    <a:pt x="640" y="576"/>
                  </a:lnTo>
                  <a:lnTo>
                    <a:pt x="648" y="580"/>
                  </a:lnTo>
                  <a:lnTo>
                    <a:pt x="658" y="587"/>
                  </a:lnTo>
                  <a:lnTo>
                    <a:pt x="669" y="593"/>
                  </a:lnTo>
                  <a:lnTo>
                    <a:pt x="680" y="601"/>
                  </a:lnTo>
                  <a:lnTo>
                    <a:pt x="672" y="601"/>
                  </a:lnTo>
                  <a:lnTo>
                    <a:pt x="665" y="601"/>
                  </a:lnTo>
                  <a:lnTo>
                    <a:pt x="657" y="601"/>
                  </a:lnTo>
                  <a:lnTo>
                    <a:pt x="651" y="602"/>
                  </a:lnTo>
                  <a:lnTo>
                    <a:pt x="642" y="601"/>
                  </a:lnTo>
                  <a:lnTo>
                    <a:pt x="636" y="601"/>
                  </a:lnTo>
                  <a:lnTo>
                    <a:pt x="631" y="601"/>
                  </a:lnTo>
                  <a:lnTo>
                    <a:pt x="625" y="600"/>
                  </a:lnTo>
                  <a:lnTo>
                    <a:pt x="623" y="604"/>
                  </a:lnTo>
                  <a:lnTo>
                    <a:pt x="625" y="610"/>
                  </a:lnTo>
                  <a:lnTo>
                    <a:pt x="618" y="612"/>
                  </a:lnTo>
                  <a:lnTo>
                    <a:pt x="610" y="616"/>
                  </a:lnTo>
                  <a:lnTo>
                    <a:pt x="602" y="620"/>
                  </a:lnTo>
                  <a:lnTo>
                    <a:pt x="596" y="627"/>
                  </a:lnTo>
                  <a:lnTo>
                    <a:pt x="605" y="632"/>
                  </a:lnTo>
                  <a:lnTo>
                    <a:pt x="617" y="637"/>
                  </a:lnTo>
                  <a:lnTo>
                    <a:pt x="621" y="639"/>
                  </a:lnTo>
                  <a:lnTo>
                    <a:pt x="628" y="642"/>
                  </a:lnTo>
                  <a:lnTo>
                    <a:pt x="633" y="643"/>
                  </a:lnTo>
                  <a:lnTo>
                    <a:pt x="640" y="645"/>
                  </a:lnTo>
                  <a:lnTo>
                    <a:pt x="630" y="650"/>
                  </a:lnTo>
                  <a:lnTo>
                    <a:pt x="619" y="656"/>
                  </a:lnTo>
                  <a:lnTo>
                    <a:pt x="610" y="658"/>
                  </a:lnTo>
                  <a:lnTo>
                    <a:pt x="601" y="658"/>
                  </a:lnTo>
                  <a:lnTo>
                    <a:pt x="590" y="657"/>
                  </a:lnTo>
                  <a:lnTo>
                    <a:pt x="581" y="655"/>
                  </a:lnTo>
                  <a:lnTo>
                    <a:pt x="572" y="650"/>
                  </a:lnTo>
                  <a:lnTo>
                    <a:pt x="563" y="647"/>
                  </a:lnTo>
                  <a:lnTo>
                    <a:pt x="551" y="641"/>
                  </a:lnTo>
                  <a:lnTo>
                    <a:pt x="541" y="635"/>
                  </a:lnTo>
                  <a:lnTo>
                    <a:pt x="531" y="629"/>
                  </a:lnTo>
                  <a:lnTo>
                    <a:pt x="522" y="624"/>
                  </a:lnTo>
                  <a:lnTo>
                    <a:pt x="511" y="617"/>
                  </a:lnTo>
                  <a:lnTo>
                    <a:pt x="502" y="612"/>
                  </a:lnTo>
                  <a:lnTo>
                    <a:pt x="493" y="608"/>
                  </a:lnTo>
                  <a:lnTo>
                    <a:pt x="484" y="606"/>
                  </a:lnTo>
                  <a:lnTo>
                    <a:pt x="480" y="608"/>
                  </a:lnTo>
                  <a:lnTo>
                    <a:pt x="480" y="612"/>
                  </a:lnTo>
                  <a:lnTo>
                    <a:pt x="481" y="618"/>
                  </a:lnTo>
                  <a:lnTo>
                    <a:pt x="484" y="624"/>
                  </a:lnTo>
                  <a:lnTo>
                    <a:pt x="484" y="625"/>
                  </a:lnTo>
                  <a:lnTo>
                    <a:pt x="474" y="617"/>
                  </a:lnTo>
                  <a:lnTo>
                    <a:pt x="465" y="610"/>
                  </a:lnTo>
                  <a:lnTo>
                    <a:pt x="455" y="603"/>
                  </a:lnTo>
                  <a:lnTo>
                    <a:pt x="445" y="599"/>
                  </a:lnTo>
                  <a:lnTo>
                    <a:pt x="433" y="592"/>
                  </a:lnTo>
                  <a:lnTo>
                    <a:pt x="423" y="589"/>
                  </a:lnTo>
                  <a:lnTo>
                    <a:pt x="412" y="585"/>
                  </a:lnTo>
                  <a:lnTo>
                    <a:pt x="404" y="584"/>
                  </a:lnTo>
                  <a:lnTo>
                    <a:pt x="394" y="581"/>
                  </a:lnTo>
                  <a:lnTo>
                    <a:pt x="389" y="581"/>
                  </a:lnTo>
                  <a:lnTo>
                    <a:pt x="385" y="583"/>
                  </a:lnTo>
                  <a:lnTo>
                    <a:pt x="385" y="587"/>
                  </a:lnTo>
                  <a:lnTo>
                    <a:pt x="386" y="591"/>
                  </a:lnTo>
                  <a:lnTo>
                    <a:pt x="393" y="599"/>
                  </a:lnTo>
                  <a:lnTo>
                    <a:pt x="402" y="607"/>
                  </a:lnTo>
                  <a:lnTo>
                    <a:pt x="417" y="618"/>
                  </a:lnTo>
                  <a:lnTo>
                    <a:pt x="422" y="624"/>
                  </a:lnTo>
                  <a:lnTo>
                    <a:pt x="429" y="632"/>
                  </a:lnTo>
                  <a:lnTo>
                    <a:pt x="437" y="639"/>
                  </a:lnTo>
                  <a:lnTo>
                    <a:pt x="442" y="647"/>
                  </a:lnTo>
                  <a:lnTo>
                    <a:pt x="431" y="647"/>
                  </a:lnTo>
                  <a:lnTo>
                    <a:pt x="420" y="647"/>
                  </a:lnTo>
                  <a:lnTo>
                    <a:pt x="411" y="643"/>
                  </a:lnTo>
                  <a:lnTo>
                    <a:pt x="403" y="639"/>
                  </a:lnTo>
                  <a:lnTo>
                    <a:pt x="393" y="633"/>
                  </a:lnTo>
                  <a:lnTo>
                    <a:pt x="386" y="627"/>
                  </a:lnTo>
                  <a:lnTo>
                    <a:pt x="379" y="620"/>
                  </a:lnTo>
                  <a:lnTo>
                    <a:pt x="372" y="612"/>
                  </a:lnTo>
                  <a:lnTo>
                    <a:pt x="365" y="604"/>
                  </a:lnTo>
                  <a:lnTo>
                    <a:pt x="358" y="596"/>
                  </a:lnTo>
                  <a:lnTo>
                    <a:pt x="350" y="588"/>
                  </a:lnTo>
                  <a:lnTo>
                    <a:pt x="345" y="581"/>
                  </a:lnTo>
                  <a:lnTo>
                    <a:pt x="337" y="576"/>
                  </a:lnTo>
                  <a:lnTo>
                    <a:pt x="331" y="570"/>
                  </a:lnTo>
                  <a:lnTo>
                    <a:pt x="324" y="567"/>
                  </a:lnTo>
                  <a:lnTo>
                    <a:pt x="316" y="564"/>
                  </a:lnTo>
                  <a:lnTo>
                    <a:pt x="316" y="569"/>
                  </a:lnTo>
                  <a:lnTo>
                    <a:pt x="318" y="576"/>
                  </a:lnTo>
                  <a:lnTo>
                    <a:pt x="321" y="581"/>
                  </a:lnTo>
                  <a:lnTo>
                    <a:pt x="324" y="589"/>
                  </a:lnTo>
                  <a:lnTo>
                    <a:pt x="326" y="595"/>
                  </a:lnTo>
                  <a:lnTo>
                    <a:pt x="330" y="601"/>
                  </a:lnTo>
                  <a:lnTo>
                    <a:pt x="334" y="609"/>
                  </a:lnTo>
                  <a:lnTo>
                    <a:pt x="338" y="616"/>
                  </a:lnTo>
                  <a:lnTo>
                    <a:pt x="341" y="623"/>
                  </a:lnTo>
                  <a:lnTo>
                    <a:pt x="346" y="629"/>
                  </a:lnTo>
                  <a:lnTo>
                    <a:pt x="349" y="635"/>
                  </a:lnTo>
                  <a:lnTo>
                    <a:pt x="355" y="641"/>
                  </a:lnTo>
                  <a:lnTo>
                    <a:pt x="364" y="651"/>
                  </a:lnTo>
                  <a:lnTo>
                    <a:pt x="375" y="661"/>
                  </a:lnTo>
                  <a:lnTo>
                    <a:pt x="375" y="668"/>
                  </a:lnTo>
                  <a:lnTo>
                    <a:pt x="377" y="673"/>
                  </a:lnTo>
                  <a:lnTo>
                    <a:pt x="375" y="673"/>
                  </a:lnTo>
                  <a:lnTo>
                    <a:pt x="367" y="669"/>
                  </a:lnTo>
                  <a:lnTo>
                    <a:pt x="360" y="663"/>
                  </a:lnTo>
                  <a:lnTo>
                    <a:pt x="352" y="657"/>
                  </a:lnTo>
                  <a:lnTo>
                    <a:pt x="346" y="651"/>
                  </a:lnTo>
                  <a:lnTo>
                    <a:pt x="338" y="645"/>
                  </a:lnTo>
                  <a:lnTo>
                    <a:pt x="332" y="638"/>
                  </a:lnTo>
                  <a:lnTo>
                    <a:pt x="325" y="632"/>
                  </a:lnTo>
                  <a:lnTo>
                    <a:pt x="319" y="625"/>
                  </a:lnTo>
                  <a:lnTo>
                    <a:pt x="313" y="618"/>
                  </a:lnTo>
                  <a:lnTo>
                    <a:pt x="305" y="612"/>
                  </a:lnTo>
                  <a:lnTo>
                    <a:pt x="298" y="606"/>
                  </a:lnTo>
                  <a:lnTo>
                    <a:pt x="292" y="600"/>
                  </a:lnTo>
                  <a:lnTo>
                    <a:pt x="283" y="593"/>
                  </a:lnTo>
                  <a:lnTo>
                    <a:pt x="276" y="587"/>
                  </a:lnTo>
                  <a:lnTo>
                    <a:pt x="269" y="581"/>
                  </a:lnTo>
                  <a:lnTo>
                    <a:pt x="261" y="579"/>
                  </a:lnTo>
                  <a:lnTo>
                    <a:pt x="257" y="585"/>
                  </a:lnTo>
                  <a:lnTo>
                    <a:pt x="257" y="591"/>
                  </a:lnTo>
                  <a:lnTo>
                    <a:pt x="257" y="598"/>
                  </a:lnTo>
                  <a:lnTo>
                    <a:pt x="260" y="603"/>
                  </a:lnTo>
                  <a:lnTo>
                    <a:pt x="262" y="609"/>
                  </a:lnTo>
                  <a:lnTo>
                    <a:pt x="267" y="615"/>
                  </a:lnTo>
                  <a:lnTo>
                    <a:pt x="270" y="622"/>
                  </a:lnTo>
                  <a:lnTo>
                    <a:pt x="277" y="627"/>
                  </a:lnTo>
                  <a:lnTo>
                    <a:pt x="282" y="633"/>
                  </a:lnTo>
                  <a:lnTo>
                    <a:pt x="288" y="638"/>
                  </a:lnTo>
                  <a:lnTo>
                    <a:pt x="294" y="643"/>
                  </a:lnTo>
                  <a:lnTo>
                    <a:pt x="301" y="648"/>
                  </a:lnTo>
                  <a:lnTo>
                    <a:pt x="306" y="654"/>
                  </a:lnTo>
                  <a:lnTo>
                    <a:pt x="313" y="658"/>
                  </a:lnTo>
                  <a:lnTo>
                    <a:pt x="318" y="664"/>
                  </a:lnTo>
                  <a:lnTo>
                    <a:pt x="325" y="670"/>
                  </a:lnTo>
                  <a:lnTo>
                    <a:pt x="317" y="671"/>
                  </a:lnTo>
                  <a:lnTo>
                    <a:pt x="311" y="672"/>
                  </a:lnTo>
                  <a:lnTo>
                    <a:pt x="305" y="671"/>
                  </a:lnTo>
                  <a:lnTo>
                    <a:pt x="299" y="671"/>
                  </a:lnTo>
                  <a:lnTo>
                    <a:pt x="292" y="669"/>
                  </a:lnTo>
                  <a:lnTo>
                    <a:pt x="287" y="665"/>
                  </a:lnTo>
                  <a:lnTo>
                    <a:pt x="280" y="661"/>
                  </a:lnTo>
                  <a:lnTo>
                    <a:pt x="276" y="658"/>
                  </a:lnTo>
                  <a:lnTo>
                    <a:pt x="269" y="653"/>
                  </a:lnTo>
                  <a:lnTo>
                    <a:pt x="263" y="647"/>
                  </a:lnTo>
                  <a:lnTo>
                    <a:pt x="257" y="642"/>
                  </a:lnTo>
                  <a:lnTo>
                    <a:pt x="253" y="638"/>
                  </a:lnTo>
                  <a:lnTo>
                    <a:pt x="241" y="627"/>
                  </a:lnTo>
                  <a:lnTo>
                    <a:pt x="231" y="620"/>
                  </a:lnTo>
                  <a:lnTo>
                    <a:pt x="228" y="627"/>
                  </a:lnTo>
                  <a:lnTo>
                    <a:pt x="228" y="635"/>
                  </a:lnTo>
                  <a:lnTo>
                    <a:pt x="229" y="641"/>
                  </a:lnTo>
                  <a:lnTo>
                    <a:pt x="232" y="648"/>
                  </a:lnTo>
                  <a:lnTo>
                    <a:pt x="234" y="655"/>
                  </a:lnTo>
                  <a:lnTo>
                    <a:pt x="238" y="661"/>
                  </a:lnTo>
                  <a:lnTo>
                    <a:pt x="244" y="668"/>
                  </a:lnTo>
                  <a:lnTo>
                    <a:pt x="249" y="673"/>
                  </a:lnTo>
                  <a:lnTo>
                    <a:pt x="255" y="678"/>
                  </a:lnTo>
                  <a:lnTo>
                    <a:pt x="261" y="681"/>
                  </a:lnTo>
                  <a:lnTo>
                    <a:pt x="268" y="686"/>
                  </a:lnTo>
                  <a:lnTo>
                    <a:pt x="275" y="692"/>
                  </a:lnTo>
                  <a:lnTo>
                    <a:pt x="280" y="694"/>
                  </a:lnTo>
                  <a:lnTo>
                    <a:pt x="288" y="699"/>
                  </a:lnTo>
                  <a:lnTo>
                    <a:pt x="294" y="702"/>
                  </a:lnTo>
                  <a:lnTo>
                    <a:pt x="301" y="705"/>
                  </a:lnTo>
                  <a:lnTo>
                    <a:pt x="300" y="711"/>
                  </a:lnTo>
                  <a:lnTo>
                    <a:pt x="302" y="715"/>
                  </a:lnTo>
                  <a:lnTo>
                    <a:pt x="305" y="716"/>
                  </a:lnTo>
                  <a:lnTo>
                    <a:pt x="311" y="716"/>
                  </a:lnTo>
                  <a:lnTo>
                    <a:pt x="311" y="718"/>
                  </a:lnTo>
                  <a:lnTo>
                    <a:pt x="295" y="718"/>
                  </a:lnTo>
                  <a:lnTo>
                    <a:pt x="283" y="718"/>
                  </a:lnTo>
                  <a:lnTo>
                    <a:pt x="270" y="716"/>
                  </a:lnTo>
                  <a:lnTo>
                    <a:pt x="259" y="711"/>
                  </a:lnTo>
                  <a:lnTo>
                    <a:pt x="246" y="704"/>
                  </a:lnTo>
                  <a:lnTo>
                    <a:pt x="236" y="699"/>
                  </a:lnTo>
                  <a:lnTo>
                    <a:pt x="225" y="690"/>
                  </a:lnTo>
                  <a:lnTo>
                    <a:pt x="216" y="682"/>
                  </a:lnTo>
                  <a:lnTo>
                    <a:pt x="206" y="673"/>
                  </a:lnTo>
                  <a:lnTo>
                    <a:pt x="197" y="664"/>
                  </a:lnTo>
                  <a:lnTo>
                    <a:pt x="187" y="655"/>
                  </a:lnTo>
                  <a:lnTo>
                    <a:pt x="178" y="646"/>
                  </a:lnTo>
                  <a:lnTo>
                    <a:pt x="169" y="637"/>
                  </a:lnTo>
                  <a:lnTo>
                    <a:pt x="161" y="627"/>
                  </a:lnTo>
                  <a:lnTo>
                    <a:pt x="153" y="620"/>
                  </a:lnTo>
                  <a:lnTo>
                    <a:pt x="145" y="614"/>
                  </a:lnTo>
                  <a:lnTo>
                    <a:pt x="137" y="624"/>
                  </a:lnTo>
                  <a:lnTo>
                    <a:pt x="133" y="633"/>
                  </a:lnTo>
                  <a:lnTo>
                    <a:pt x="133" y="642"/>
                  </a:lnTo>
                  <a:lnTo>
                    <a:pt x="133" y="651"/>
                  </a:lnTo>
                  <a:lnTo>
                    <a:pt x="136" y="658"/>
                  </a:lnTo>
                  <a:lnTo>
                    <a:pt x="141" y="668"/>
                  </a:lnTo>
                  <a:lnTo>
                    <a:pt x="146" y="676"/>
                  </a:lnTo>
                  <a:lnTo>
                    <a:pt x="155" y="684"/>
                  </a:lnTo>
                  <a:lnTo>
                    <a:pt x="162" y="692"/>
                  </a:lnTo>
                  <a:lnTo>
                    <a:pt x="171" y="699"/>
                  </a:lnTo>
                  <a:lnTo>
                    <a:pt x="179" y="705"/>
                  </a:lnTo>
                  <a:lnTo>
                    <a:pt x="190" y="713"/>
                  </a:lnTo>
                  <a:lnTo>
                    <a:pt x="198" y="720"/>
                  </a:lnTo>
                  <a:lnTo>
                    <a:pt x="207" y="727"/>
                  </a:lnTo>
                  <a:lnTo>
                    <a:pt x="214" y="735"/>
                  </a:lnTo>
                  <a:lnTo>
                    <a:pt x="223" y="743"/>
                  </a:lnTo>
                  <a:lnTo>
                    <a:pt x="214" y="742"/>
                  </a:lnTo>
                  <a:lnTo>
                    <a:pt x="207" y="742"/>
                  </a:lnTo>
                  <a:lnTo>
                    <a:pt x="199" y="741"/>
                  </a:lnTo>
                  <a:lnTo>
                    <a:pt x="191" y="741"/>
                  </a:lnTo>
                  <a:lnTo>
                    <a:pt x="184" y="739"/>
                  </a:lnTo>
                  <a:lnTo>
                    <a:pt x="177" y="738"/>
                  </a:lnTo>
                  <a:lnTo>
                    <a:pt x="170" y="735"/>
                  </a:lnTo>
                  <a:lnTo>
                    <a:pt x="164" y="733"/>
                  </a:lnTo>
                  <a:lnTo>
                    <a:pt x="156" y="728"/>
                  </a:lnTo>
                  <a:lnTo>
                    <a:pt x="151" y="726"/>
                  </a:lnTo>
                  <a:lnTo>
                    <a:pt x="145" y="721"/>
                  </a:lnTo>
                  <a:lnTo>
                    <a:pt x="139" y="717"/>
                  </a:lnTo>
                  <a:lnTo>
                    <a:pt x="133" y="712"/>
                  </a:lnTo>
                  <a:lnTo>
                    <a:pt x="127" y="707"/>
                  </a:lnTo>
                  <a:lnTo>
                    <a:pt x="122" y="701"/>
                  </a:lnTo>
                  <a:lnTo>
                    <a:pt x="117" y="695"/>
                  </a:lnTo>
                  <a:lnTo>
                    <a:pt x="115" y="703"/>
                  </a:lnTo>
                  <a:lnTo>
                    <a:pt x="116" y="711"/>
                  </a:lnTo>
                  <a:lnTo>
                    <a:pt x="117" y="718"/>
                  </a:lnTo>
                  <a:lnTo>
                    <a:pt x="122" y="727"/>
                  </a:lnTo>
                  <a:lnTo>
                    <a:pt x="124" y="733"/>
                  </a:lnTo>
                  <a:lnTo>
                    <a:pt x="130" y="739"/>
                  </a:lnTo>
                  <a:lnTo>
                    <a:pt x="136" y="746"/>
                  </a:lnTo>
                  <a:lnTo>
                    <a:pt x="143" y="751"/>
                  </a:lnTo>
                  <a:lnTo>
                    <a:pt x="148" y="757"/>
                  </a:lnTo>
                  <a:lnTo>
                    <a:pt x="155" y="763"/>
                  </a:lnTo>
                  <a:lnTo>
                    <a:pt x="161" y="770"/>
                  </a:lnTo>
                  <a:lnTo>
                    <a:pt x="168" y="775"/>
                  </a:lnTo>
                  <a:lnTo>
                    <a:pt x="174" y="782"/>
                  </a:lnTo>
                  <a:lnTo>
                    <a:pt x="179" y="788"/>
                  </a:lnTo>
                  <a:lnTo>
                    <a:pt x="184" y="795"/>
                  </a:lnTo>
                  <a:lnTo>
                    <a:pt x="190" y="803"/>
                  </a:lnTo>
                  <a:lnTo>
                    <a:pt x="179" y="801"/>
                  </a:lnTo>
                  <a:lnTo>
                    <a:pt x="170" y="797"/>
                  </a:lnTo>
                  <a:lnTo>
                    <a:pt x="162" y="794"/>
                  </a:lnTo>
                  <a:lnTo>
                    <a:pt x="155" y="789"/>
                  </a:lnTo>
                  <a:lnTo>
                    <a:pt x="147" y="783"/>
                  </a:lnTo>
                  <a:lnTo>
                    <a:pt x="140" y="778"/>
                  </a:lnTo>
                  <a:lnTo>
                    <a:pt x="133" y="773"/>
                  </a:lnTo>
                  <a:lnTo>
                    <a:pt x="127" y="767"/>
                  </a:lnTo>
                  <a:lnTo>
                    <a:pt x="118" y="762"/>
                  </a:lnTo>
                  <a:lnTo>
                    <a:pt x="110" y="755"/>
                  </a:lnTo>
                  <a:lnTo>
                    <a:pt x="104" y="749"/>
                  </a:lnTo>
                  <a:lnTo>
                    <a:pt x="97" y="744"/>
                  </a:lnTo>
                  <a:lnTo>
                    <a:pt x="89" y="739"/>
                  </a:lnTo>
                  <a:lnTo>
                    <a:pt x="79" y="738"/>
                  </a:lnTo>
                  <a:lnTo>
                    <a:pt x="71" y="735"/>
                  </a:lnTo>
                  <a:lnTo>
                    <a:pt x="64" y="735"/>
                  </a:lnTo>
                  <a:lnTo>
                    <a:pt x="64" y="739"/>
                  </a:lnTo>
                  <a:lnTo>
                    <a:pt x="67" y="746"/>
                  </a:lnTo>
                  <a:lnTo>
                    <a:pt x="70" y="752"/>
                  </a:lnTo>
                  <a:lnTo>
                    <a:pt x="75" y="760"/>
                  </a:lnTo>
                  <a:lnTo>
                    <a:pt x="77" y="767"/>
                  </a:lnTo>
                  <a:lnTo>
                    <a:pt x="82" y="774"/>
                  </a:lnTo>
                  <a:lnTo>
                    <a:pt x="86" y="781"/>
                  </a:lnTo>
                  <a:lnTo>
                    <a:pt x="90" y="788"/>
                  </a:lnTo>
                  <a:lnTo>
                    <a:pt x="93" y="796"/>
                  </a:lnTo>
                  <a:lnTo>
                    <a:pt x="92" y="802"/>
                  </a:lnTo>
                  <a:lnTo>
                    <a:pt x="89" y="801"/>
                  </a:lnTo>
                  <a:lnTo>
                    <a:pt x="84" y="800"/>
                  </a:lnTo>
                  <a:lnTo>
                    <a:pt x="76" y="796"/>
                  </a:lnTo>
                  <a:lnTo>
                    <a:pt x="66" y="790"/>
                  </a:lnTo>
                  <a:lnTo>
                    <a:pt x="60" y="786"/>
                  </a:lnTo>
                  <a:lnTo>
                    <a:pt x="54" y="783"/>
                  </a:lnTo>
                  <a:lnTo>
                    <a:pt x="48" y="779"/>
                  </a:lnTo>
                  <a:lnTo>
                    <a:pt x="43" y="775"/>
                  </a:lnTo>
                  <a:lnTo>
                    <a:pt x="37" y="771"/>
                  </a:lnTo>
                  <a:lnTo>
                    <a:pt x="33" y="766"/>
                  </a:lnTo>
                  <a:lnTo>
                    <a:pt x="31" y="762"/>
                  </a:lnTo>
                  <a:lnTo>
                    <a:pt x="30" y="756"/>
                  </a:lnTo>
                  <a:lnTo>
                    <a:pt x="22" y="763"/>
                  </a:lnTo>
                  <a:lnTo>
                    <a:pt x="23" y="773"/>
                  </a:lnTo>
                  <a:lnTo>
                    <a:pt x="23" y="779"/>
                  </a:lnTo>
                  <a:lnTo>
                    <a:pt x="27" y="785"/>
                  </a:lnTo>
                  <a:lnTo>
                    <a:pt x="28" y="790"/>
                  </a:lnTo>
                  <a:lnTo>
                    <a:pt x="30" y="796"/>
                  </a:lnTo>
                  <a:lnTo>
                    <a:pt x="40" y="802"/>
                  </a:lnTo>
                  <a:lnTo>
                    <a:pt x="52" y="808"/>
                  </a:lnTo>
                  <a:lnTo>
                    <a:pt x="56" y="811"/>
                  </a:lnTo>
                  <a:lnTo>
                    <a:pt x="63" y="816"/>
                  </a:lnTo>
                  <a:lnTo>
                    <a:pt x="68" y="819"/>
                  </a:lnTo>
                  <a:lnTo>
                    <a:pt x="75" y="824"/>
                  </a:lnTo>
                  <a:lnTo>
                    <a:pt x="85" y="830"/>
                  </a:lnTo>
                  <a:lnTo>
                    <a:pt x="97" y="837"/>
                  </a:lnTo>
                  <a:lnTo>
                    <a:pt x="101" y="840"/>
                  </a:lnTo>
                  <a:lnTo>
                    <a:pt x="108" y="842"/>
                  </a:lnTo>
                  <a:lnTo>
                    <a:pt x="114" y="844"/>
                  </a:lnTo>
                  <a:lnTo>
                    <a:pt x="122" y="848"/>
                  </a:lnTo>
                  <a:lnTo>
                    <a:pt x="114" y="851"/>
                  </a:lnTo>
                  <a:lnTo>
                    <a:pt x="108" y="853"/>
                  </a:lnTo>
                  <a:lnTo>
                    <a:pt x="100" y="855"/>
                  </a:lnTo>
                  <a:lnTo>
                    <a:pt x="93" y="856"/>
                  </a:lnTo>
                  <a:lnTo>
                    <a:pt x="85" y="855"/>
                  </a:lnTo>
                  <a:lnTo>
                    <a:pt x="78" y="853"/>
                  </a:lnTo>
                  <a:lnTo>
                    <a:pt x="70" y="853"/>
                  </a:lnTo>
                  <a:lnTo>
                    <a:pt x="64" y="852"/>
                  </a:lnTo>
                  <a:lnTo>
                    <a:pt x="74" y="865"/>
                  </a:lnTo>
                  <a:lnTo>
                    <a:pt x="86" y="874"/>
                  </a:lnTo>
                  <a:lnTo>
                    <a:pt x="99" y="880"/>
                  </a:lnTo>
                  <a:lnTo>
                    <a:pt x="112" y="883"/>
                  </a:lnTo>
                  <a:lnTo>
                    <a:pt x="124" y="883"/>
                  </a:lnTo>
                  <a:lnTo>
                    <a:pt x="139" y="882"/>
                  </a:lnTo>
                  <a:lnTo>
                    <a:pt x="154" y="879"/>
                  </a:lnTo>
                  <a:lnTo>
                    <a:pt x="169" y="876"/>
                  </a:lnTo>
                  <a:lnTo>
                    <a:pt x="184" y="871"/>
                  </a:lnTo>
                  <a:lnTo>
                    <a:pt x="199" y="866"/>
                  </a:lnTo>
                  <a:lnTo>
                    <a:pt x="213" y="863"/>
                  </a:lnTo>
                  <a:lnTo>
                    <a:pt x="226" y="860"/>
                  </a:lnTo>
                  <a:lnTo>
                    <a:pt x="240" y="858"/>
                  </a:lnTo>
                  <a:lnTo>
                    <a:pt x="254" y="860"/>
                  </a:lnTo>
                  <a:lnTo>
                    <a:pt x="265" y="864"/>
                  </a:lnTo>
                  <a:lnTo>
                    <a:pt x="278" y="871"/>
                  </a:lnTo>
                  <a:lnTo>
                    <a:pt x="274" y="874"/>
                  </a:lnTo>
                  <a:lnTo>
                    <a:pt x="271" y="876"/>
                  </a:lnTo>
                  <a:lnTo>
                    <a:pt x="280" y="880"/>
                  </a:lnTo>
                  <a:lnTo>
                    <a:pt x="290" y="887"/>
                  </a:lnTo>
                  <a:lnTo>
                    <a:pt x="298" y="892"/>
                  </a:lnTo>
                  <a:lnTo>
                    <a:pt x="307" y="902"/>
                  </a:lnTo>
                  <a:lnTo>
                    <a:pt x="313" y="910"/>
                  </a:lnTo>
                  <a:lnTo>
                    <a:pt x="318" y="920"/>
                  </a:lnTo>
                  <a:lnTo>
                    <a:pt x="322" y="930"/>
                  </a:lnTo>
                  <a:lnTo>
                    <a:pt x="323" y="941"/>
                  </a:lnTo>
                  <a:lnTo>
                    <a:pt x="302" y="935"/>
                  </a:lnTo>
                  <a:lnTo>
                    <a:pt x="280" y="934"/>
                  </a:lnTo>
                  <a:lnTo>
                    <a:pt x="259" y="930"/>
                  </a:lnTo>
                  <a:lnTo>
                    <a:pt x="237" y="929"/>
                  </a:lnTo>
                  <a:lnTo>
                    <a:pt x="213" y="927"/>
                  </a:lnTo>
                  <a:lnTo>
                    <a:pt x="191" y="926"/>
                  </a:lnTo>
                  <a:lnTo>
                    <a:pt x="168" y="923"/>
                  </a:lnTo>
                  <a:lnTo>
                    <a:pt x="146" y="922"/>
                  </a:lnTo>
                  <a:lnTo>
                    <a:pt x="123" y="917"/>
                  </a:lnTo>
                  <a:lnTo>
                    <a:pt x="104" y="910"/>
                  </a:lnTo>
                  <a:lnTo>
                    <a:pt x="84" y="903"/>
                  </a:lnTo>
                  <a:lnTo>
                    <a:pt x="67" y="894"/>
                  </a:lnTo>
                  <a:lnTo>
                    <a:pt x="51" y="880"/>
                  </a:lnTo>
                  <a:lnTo>
                    <a:pt x="38" y="865"/>
                  </a:lnTo>
                  <a:lnTo>
                    <a:pt x="28" y="845"/>
                  </a:lnTo>
                  <a:lnTo>
                    <a:pt x="21" y="824"/>
                  </a:lnTo>
                  <a:lnTo>
                    <a:pt x="11" y="804"/>
                  </a:lnTo>
                  <a:lnTo>
                    <a:pt x="5" y="785"/>
                  </a:lnTo>
                  <a:lnTo>
                    <a:pt x="0" y="764"/>
                  </a:lnTo>
                  <a:lnTo>
                    <a:pt x="0" y="744"/>
                  </a:lnTo>
                  <a:lnTo>
                    <a:pt x="1" y="723"/>
                  </a:lnTo>
                  <a:lnTo>
                    <a:pt x="7" y="702"/>
                  </a:lnTo>
                  <a:lnTo>
                    <a:pt x="13" y="681"/>
                  </a:lnTo>
                  <a:lnTo>
                    <a:pt x="22" y="662"/>
                  </a:lnTo>
                  <a:lnTo>
                    <a:pt x="32" y="642"/>
                  </a:lnTo>
                  <a:lnTo>
                    <a:pt x="46" y="625"/>
                  </a:lnTo>
                  <a:lnTo>
                    <a:pt x="61" y="609"/>
                  </a:lnTo>
                  <a:lnTo>
                    <a:pt x="78" y="595"/>
                  </a:lnTo>
                  <a:lnTo>
                    <a:pt x="97" y="583"/>
                  </a:lnTo>
                  <a:lnTo>
                    <a:pt x="117" y="575"/>
                  </a:lnTo>
                  <a:lnTo>
                    <a:pt x="139" y="568"/>
                  </a:lnTo>
                  <a:lnTo>
                    <a:pt x="163" y="564"/>
                  </a:lnTo>
                  <a:lnTo>
                    <a:pt x="178" y="553"/>
                  </a:lnTo>
                  <a:lnTo>
                    <a:pt x="198" y="544"/>
                  </a:lnTo>
                  <a:lnTo>
                    <a:pt x="216" y="532"/>
                  </a:lnTo>
                  <a:lnTo>
                    <a:pt x="237" y="523"/>
                  </a:lnTo>
                  <a:lnTo>
                    <a:pt x="257" y="514"/>
                  </a:lnTo>
                  <a:lnTo>
                    <a:pt x="280" y="506"/>
                  </a:lnTo>
                  <a:lnTo>
                    <a:pt x="301" y="499"/>
                  </a:lnTo>
                  <a:lnTo>
                    <a:pt x="323" y="495"/>
                  </a:lnTo>
                  <a:lnTo>
                    <a:pt x="342" y="492"/>
                  </a:lnTo>
                  <a:lnTo>
                    <a:pt x="362" y="492"/>
                  </a:lnTo>
                  <a:lnTo>
                    <a:pt x="380" y="494"/>
                  </a:lnTo>
                  <a:lnTo>
                    <a:pt x="399" y="499"/>
                  </a:lnTo>
                  <a:lnTo>
                    <a:pt x="415" y="508"/>
                  </a:lnTo>
                  <a:lnTo>
                    <a:pt x="429" y="519"/>
                  </a:lnTo>
                  <a:lnTo>
                    <a:pt x="441" y="534"/>
                  </a:lnTo>
                  <a:lnTo>
                    <a:pt x="452" y="555"/>
                  </a:lnTo>
                  <a:lnTo>
                    <a:pt x="460" y="557"/>
                  </a:lnTo>
                  <a:lnTo>
                    <a:pt x="466" y="561"/>
                  </a:lnTo>
                  <a:lnTo>
                    <a:pt x="473" y="564"/>
                  </a:lnTo>
                  <a:lnTo>
                    <a:pt x="483" y="568"/>
                  </a:lnTo>
                  <a:lnTo>
                    <a:pt x="488" y="571"/>
                  </a:lnTo>
                  <a:lnTo>
                    <a:pt x="495" y="577"/>
                  </a:lnTo>
                  <a:lnTo>
                    <a:pt x="503" y="579"/>
                  </a:lnTo>
                  <a:lnTo>
                    <a:pt x="510" y="585"/>
                  </a:lnTo>
                  <a:lnTo>
                    <a:pt x="517" y="588"/>
                  </a:lnTo>
                  <a:lnTo>
                    <a:pt x="524" y="591"/>
                  </a:lnTo>
                  <a:lnTo>
                    <a:pt x="531" y="594"/>
                  </a:lnTo>
                  <a:lnTo>
                    <a:pt x="540" y="599"/>
                  </a:lnTo>
                  <a:lnTo>
                    <a:pt x="546" y="600"/>
                  </a:lnTo>
                  <a:lnTo>
                    <a:pt x="554" y="601"/>
                  </a:lnTo>
                  <a:lnTo>
                    <a:pt x="563" y="602"/>
                  </a:lnTo>
                  <a:lnTo>
                    <a:pt x="572" y="603"/>
                  </a:lnTo>
                  <a:lnTo>
                    <a:pt x="556" y="589"/>
                  </a:lnTo>
                  <a:lnTo>
                    <a:pt x="542" y="575"/>
                  </a:lnTo>
                  <a:lnTo>
                    <a:pt x="528" y="560"/>
                  </a:lnTo>
                  <a:lnTo>
                    <a:pt x="517" y="546"/>
                  </a:lnTo>
                  <a:lnTo>
                    <a:pt x="504" y="531"/>
                  </a:lnTo>
                  <a:lnTo>
                    <a:pt x="493" y="516"/>
                  </a:lnTo>
                  <a:lnTo>
                    <a:pt x="484" y="500"/>
                  </a:lnTo>
                  <a:lnTo>
                    <a:pt x="476" y="486"/>
                  </a:lnTo>
                  <a:lnTo>
                    <a:pt x="469" y="469"/>
                  </a:lnTo>
                  <a:lnTo>
                    <a:pt x="464" y="453"/>
                  </a:lnTo>
                  <a:lnTo>
                    <a:pt x="462" y="437"/>
                  </a:lnTo>
                  <a:lnTo>
                    <a:pt x="463" y="420"/>
                  </a:lnTo>
                  <a:lnTo>
                    <a:pt x="466" y="402"/>
                  </a:lnTo>
                  <a:lnTo>
                    <a:pt x="472" y="385"/>
                  </a:lnTo>
                  <a:lnTo>
                    <a:pt x="483" y="369"/>
                  </a:lnTo>
                  <a:lnTo>
                    <a:pt x="495" y="352"/>
                  </a:lnTo>
                  <a:lnTo>
                    <a:pt x="519" y="320"/>
                  </a:lnTo>
                  <a:lnTo>
                    <a:pt x="547" y="292"/>
                  </a:lnTo>
                  <a:lnTo>
                    <a:pt x="577" y="267"/>
                  </a:lnTo>
                  <a:lnTo>
                    <a:pt x="609" y="246"/>
                  </a:lnTo>
                  <a:lnTo>
                    <a:pt x="642" y="229"/>
                  </a:lnTo>
                  <a:lnTo>
                    <a:pt x="679" y="214"/>
                  </a:lnTo>
                  <a:lnTo>
                    <a:pt x="716" y="202"/>
                  </a:lnTo>
                  <a:lnTo>
                    <a:pt x="755" y="192"/>
                  </a:lnTo>
                  <a:lnTo>
                    <a:pt x="794" y="184"/>
                  </a:lnTo>
                  <a:lnTo>
                    <a:pt x="834" y="177"/>
                  </a:lnTo>
                  <a:lnTo>
                    <a:pt x="874" y="174"/>
                  </a:lnTo>
                  <a:lnTo>
                    <a:pt x="914" y="171"/>
                  </a:lnTo>
                  <a:lnTo>
                    <a:pt x="955" y="167"/>
                  </a:lnTo>
                  <a:lnTo>
                    <a:pt x="995" y="166"/>
                  </a:lnTo>
                  <a:lnTo>
                    <a:pt x="1034" y="165"/>
                  </a:lnTo>
                  <a:lnTo>
                    <a:pt x="1072" y="164"/>
                  </a:lnTo>
                  <a:lnTo>
                    <a:pt x="1077" y="149"/>
                  </a:lnTo>
                  <a:lnTo>
                    <a:pt x="1083" y="135"/>
                  </a:lnTo>
                  <a:lnTo>
                    <a:pt x="1089" y="121"/>
                  </a:lnTo>
                  <a:lnTo>
                    <a:pt x="1096" y="109"/>
                  </a:lnTo>
                  <a:lnTo>
                    <a:pt x="1103" y="94"/>
                  </a:lnTo>
                  <a:lnTo>
                    <a:pt x="1110" y="80"/>
                  </a:lnTo>
                  <a:lnTo>
                    <a:pt x="1118" y="66"/>
                  </a:lnTo>
                  <a:lnTo>
                    <a:pt x="1128" y="55"/>
                  </a:lnTo>
                  <a:lnTo>
                    <a:pt x="1137" y="42"/>
                  </a:lnTo>
                  <a:lnTo>
                    <a:pt x="1147" y="32"/>
                  </a:lnTo>
                  <a:lnTo>
                    <a:pt x="1158" y="21"/>
                  </a:lnTo>
                  <a:lnTo>
                    <a:pt x="1170" y="15"/>
                  </a:lnTo>
                  <a:lnTo>
                    <a:pt x="1183" y="6"/>
                  </a:lnTo>
                  <a:lnTo>
                    <a:pt x="1196" y="3"/>
                  </a:lnTo>
                  <a:lnTo>
                    <a:pt x="1212" y="0"/>
                  </a:lnTo>
                  <a:lnTo>
                    <a:pt x="1229" y="0"/>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5" name="Freeform 65"/>
            <p:cNvSpPr>
              <a:spLocks/>
            </p:cNvSpPr>
            <p:nvPr/>
          </p:nvSpPr>
          <p:spPr bwMode="auto">
            <a:xfrm>
              <a:off x="4796" y="3536"/>
              <a:ext cx="10" cy="8"/>
            </a:xfrm>
            <a:custGeom>
              <a:avLst/>
              <a:gdLst>
                <a:gd name="T0" fmla="*/ 0 w 41"/>
                <a:gd name="T1" fmla="*/ 0 h 34"/>
                <a:gd name="T2" fmla="*/ 0 w 41"/>
                <a:gd name="T3" fmla="*/ 0 h 34"/>
                <a:gd name="T4" fmla="*/ 0 w 41"/>
                <a:gd name="T5" fmla="*/ 0 h 34"/>
                <a:gd name="T6" fmla="*/ 0 w 41"/>
                <a:gd name="T7" fmla="*/ 0 h 34"/>
                <a:gd name="T8" fmla="*/ 0 w 41"/>
                <a:gd name="T9" fmla="*/ 0 h 34"/>
                <a:gd name="T10" fmla="*/ 0 w 41"/>
                <a:gd name="T11" fmla="*/ 0 h 34"/>
                <a:gd name="T12" fmla="*/ 0 w 41"/>
                <a:gd name="T13" fmla="*/ 0 h 34"/>
                <a:gd name="T14" fmla="*/ 0 w 41"/>
                <a:gd name="T15" fmla="*/ 0 h 34"/>
                <a:gd name="T16" fmla="*/ 0 w 41"/>
                <a:gd name="T17" fmla="*/ 0 h 34"/>
                <a:gd name="T18" fmla="*/ 0 w 41"/>
                <a:gd name="T19" fmla="*/ 0 h 34"/>
                <a:gd name="T20" fmla="*/ 0 w 41"/>
                <a:gd name="T21" fmla="*/ 0 h 34"/>
                <a:gd name="T22" fmla="*/ 0 w 41"/>
                <a:gd name="T23" fmla="*/ 0 h 34"/>
                <a:gd name="T24" fmla="*/ 0 w 41"/>
                <a:gd name="T25" fmla="*/ 0 h 34"/>
                <a:gd name="T26" fmla="*/ 0 w 41"/>
                <a:gd name="T27" fmla="*/ 0 h 34"/>
                <a:gd name="T28" fmla="*/ 0 w 41"/>
                <a:gd name="T29" fmla="*/ 0 h 34"/>
                <a:gd name="T30" fmla="*/ 0 w 41"/>
                <a:gd name="T31" fmla="*/ 0 h 34"/>
                <a:gd name="T32" fmla="*/ 0 w 41"/>
                <a:gd name="T33" fmla="*/ 0 h 34"/>
                <a:gd name="T34" fmla="*/ 0 w 41"/>
                <a:gd name="T35" fmla="*/ 0 h 34"/>
                <a:gd name="T36" fmla="*/ 0 w 41"/>
                <a:gd name="T37" fmla="*/ 0 h 34"/>
                <a:gd name="T38" fmla="*/ 0 w 41"/>
                <a:gd name="T39" fmla="*/ 0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 h="34">
                  <a:moveTo>
                    <a:pt x="3" y="3"/>
                  </a:moveTo>
                  <a:lnTo>
                    <a:pt x="11" y="0"/>
                  </a:lnTo>
                  <a:lnTo>
                    <a:pt x="19" y="0"/>
                  </a:lnTo>
                  <a:lnTo>
                    <a:pt x="24" y="0"/>
                  </a:lnTo>
                  <a:lnTo>
                    <a:pt x="31" y="2"/>
                  </a:lnTo>
                  <a:lnTo>
                    <a:pt x="37" y="6"/>
                  </a:lnTo>
                  <a:lnTo>
                    <a:pt x="41" y="14"/>
                  </a:lnTo>
                  <a:lnTo>
                    <a:pt x="41" y="20"/>
                  </a:lnTo>
                  <a:lnTo>
                    <a:pt x="40" y="26"/>
                  </a:lnTo>
                  <a:lnTo>
                    <a:pt x="36" y="31"/>
                  </a:lnTo>
                  <a:lnTo>
                    <a:pt x="32" y="34"/>
                  </a:lnTo>
                  <a:lnTo>
                    <a:pt x="26" y="34"/>
                  </a:lnTo>
                  <a:lnTo>
                    <a:pt x="19" y="33"/>
                  </a:lnTo>
                  <a:lnTo>
                    <a:pt x="11" y="27"/>
                  </a:lnTo>
                  <a:lnTo>
                    <a:pt x="3" y="19"/>
                  </a:lnTo>
                  <a:lnTo>
                    <a:pt x="3" y="14"/>
                  </a:lnTo>
                  <a:lnTo>
                    <a:pt x="1" y="10"/>
                  </a:lnTo>
                  <a:lnTo>
                    <a:pt x="0" y="5"/>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6" name="Freeform 66"/>
            <p:cNvSpPr>
              <a:spLocks/>
            </p:cNvSpPr>
            <p:nvPr/>
          </p:nvSpPr>
          <p:spPr bwMode="auto">
            <a:xfrm>
              <a:off x="4892" y="3538"/>
              <a:ext cx="79" cy="90"/>
            </a:xfrm>
            <a:custGeom>
              <a:avLst/>
              <a:gdLst>
                <a:gd name="T0" fmla="*/ 0 w 319"/>
                <a:gd name="T1" fmla="*/ 0 h 363"/>
                <a:gd name="T2" fmla="*/ 0 w 319"/>
                <a:gd name="T3" fmla="*/ 0 h 363"/>
                <a:gd name="T4" fmla="*/ 0 w 319"/>
                <a:gd name="T5" fmla="*/ 0 h 363"/>
                <a:gd name="T6" fmla="*/ 0 w 319"/>
                <a:gd name="T7" fmla="*/ 0 h 363"/>
                <a:gd name="T8" fmla="*/ 0 w 319"/>
                <a:gd name="T9" fmla="*/ 0 h 363"/>
                <a:gd name="T10" fmla="*/ 0 w 319"/>
                <a:gd name="T11" fmla="*/ 0 h 363"/>
                <a:gd name="T12" fmla="*/ 0 w 319"/>
                <a:gd name="T13" fmla="*/ 0 h 363"/>
                <a:gd name="T14" fmla="*/ 0 w 319"/>
                <a:gd name="T15" fmla="*/ 0 h 363"/>
                <a:gd name="T16" fmla="*/ 0 w 319"/>
                <a:gd name="T17" fmla="*/ 0 h 363"/>
                <a:gd name="T18" fmla="*/ 0 w 319"/>
                <a:gd name="T19" fmla="*/ 0 h 363"/>
                <a:gd name="T20" fmla="*/ 0 w 319"/>
                <a:gd name="T21" fmla="*/ 0 h 363"/>
                <a:gd name="T22" fmla="*/ 0 w 319"/>
                <a:gd name="T23" fmla="*/ 0 h 363"/>
                <a:gd name="T24" fmla="*/ 0 w 319"/>
                <a:gd name="T25" fmla="*/ 0 h 363"/>
                <a:gd name="T26" fmla="*/ 0 w 319"/>
                <a:gd name="T27" fmla="*/ 0 h 363"/>
                <a:gd name="T28" fmla="*/ 0 w 319"/>
                <a:gd name="T29" fmla="*/ 0 h 363"/>
                <a:gd name="T30" fmla="*/ 0 w 319"/>
                <a:gd name="T31" fmla="*/ 0 h 363"/>
                <a:gd name="T32" fmla="*/ 0 w 319"/>
                <a:gd name="T33" fmla="*/ 0 h 363"/>
                <a:gd name="T34" fmla="*/ 0 w 319"/>
                <a:gd name="T35" fmla="*/ 0 h 363"/>
                <a:gd name="T36" fmla="*/ 0 w 319"/>
                <a:gd name="T37" fmla="*/ 0 h 363"/>
                <a:gd name="T38" fmla="*/ 0 w 319"/>
                <a:gd name="T39" fmla="*/ 0 h 363"/>
                <a:gd name="T40" fmla="*/ 0 w 319"/>
                <a:gd name="T41" fmla="*/ 0 h 363"/>
                <a:gd name="T42" fmla="*/ 0 w 319"/>
                <a:gd name="T43" fmla="*/ 0 h 363"/>
                <a:gd name="T44" fmla="*/ 0 w 319"/>
                <a:gd name="T45" fmla="*/ 0 h 363"/>
                <a:gd name="T46" fmla="*/ 0 w 319"/>
                <a:gd name="T47" fmla="*/ 0 h 363"/>
                <a:gd name="T48" fmla="*/ 0 w 319"/>
                <a:gd name="T49" fmla="*/ 0 h 363"/>
                <a:gd name="T50" fmla="*/ 0 w 319"/>
                <a:gd name="T51" fmla="*/ 0 h 363"/>
                <a:gd name="T52" fmla="*/ 0 w 319"/>
                <a:gd name="T53" fmla="*/ 0 h 363"/>
                <a:gd name="T54" fmla="*/ 0 w 319"/>
                <a:gd name="T55" fmla="*/ 0 h 363"/>
                <a:gd name="T56" fmla="*/ 0 w 319"/>
                <a:gd name="T57" fmla="*/ 0 h 363"/>
                <a:gd name="T58" fmla="*/ 0 w 319"/>
                <a:gd name="T59" fmla="*/ 0 h 363"/>
                <a:gd name="T60" fmla="*/ 0 w 319"/>
                <a:gd name="T61" fmla="*/ 0 h 363"/>
                <a:gd name="T62" fmla="*/ 0 w 319"/>
                <a:gd name="T63" fmla="*/ 0 h 363"/>
                <a:gd name="T64" fmla="*/ 0 w 319"/>
                <a:gd name="T65" fmla="*/ 0 h 363"/>
                <a:gd name="T66" fmla="*/ 0 w 319"/>
                <a:gd name="T67" fmla="*/ 0 h 363"/>
                <a:gd name="T68" fmla="*/ 0 w 319"/>
                <a:gd name="T69" fmla="*/ 0 h 363"/>
                <a:gd name="T70" fmla="*/ 0 w 319"/>
                <a:gd name="T71" fmla="*/ 0 h 363"/>
                <a:gd name="T72" fmla="*/ 0 w 319"/>
                <a:gd name="T73" fmla="*/ 0 h 363"/>
                <a:gd name="T74" fmla="*/ 0 w 319"/>
                <a:gd name="T75" fmla="*/ 0 h 363"/>
                <a:gd name="T76" fmla="*/ 0 w 319"/>
                <a:gd name="T77" fmla="*/ 0 h 363"/>
                <a:gd name="T78" fmla="*/ 0 w 319"/>
                <a:gd name="T79" fmla="*/ 0 h 363"/>
                <a:gd name="T80" fmla="*/ 0 w 319"/>
                <a:gd name="T81" fmla="*/ 0 h 363"/>
                <a:gd name="T82" fmla="*/ 0 w 319"/>
                <a:gd name="T83" fmla="*/ 0 h 363"/>
                <a:gd name="T84" fmla="*/ 0 w 319"/>
                <a:gd name="T85" fmla="*/ 0 h 363"/>
                <a:gd name="T86" fmla="*/ 0 w 319"/>
                <a:gd name="T87" fmla="*/ 0 h 363"/>
                <a:gd name="T88" fmla="*/ 0 w 319"/>
                <a:gd name="T89" fmla="*/ 0 h 363"/>
                <a:gd name="T90" fmla="*/ 0 w 319"/>
                <a:gd name="T91" fmla="*/ 0 h 363"/>
                <a:gd name="T92" fmla="*/ 0 w 319"/>
                <a:gd name="T93" fmla="*/ 0 h 363"/>
                <a:gd name="T94" fmla="*/ 0 w 319"/>
                <a:gd name="T95" fmla="*/ 0 h 363"/>
                <a:gd name="T96" fmla="*/ 0 w 319"/>
                <a:gd name="T97" fmla="*/ 0 h 363"/>
                <a:gd name="T98" fmla="*/ 0 w 319"/>
                <a:gd name="T99" fmla="*/ 0 h 363"/>
                <a:gd name="T100" fmla="*/ 0 w 319"/>
                <a:gd name="T101" fmla="*/ 0 h 363"/>
                <a:gd name="T102" fmla="*/ 0 w 319"/>
                <a:gd name="T103" fmla="*/ 0 h 363"/>
                <a:gd name="T104" fmla="*/ 0 w 319"/>
                <a:gd name="T105" fmla="*/ 0 h 363"/>
                <a:gd name="T106" fmla="*/ 0 w 319"/>
                <a:gd name="T107" fmla="*/ 0 h 363"/>
                <a:gd name="T108" fmla="*/ 0 w 319"/>
                <a:gd name="T109" fmla="*/ 0 h 363"/>
                <a:gd name="T110" fmla="*/ 0 w 319"/>
                <a:gd name="T111" fmla="*/ 0 h 363"/>
                <a:gd name="T112" fmla="*/ 0 w 319"/>
                <a:gd name="T113" fmla="*/ 0 h 363"/>
                <a:gd name="T114" fmla="*/ 0 w 319"/>
                <a:gd name="T115" fmla="*/ 0 h 363"/>
                <a:gd name="T116" fmla="*/ 0 w 319"/>
                <a:gd name="T117" fmla="*/ 0 h 3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9" h="363">
                  <a:moveTo>
                    <a:pt x="230" y="0"/>
                  </a:moveTo>
                  <a:lnTo>
                    <a:pt x="235" y="2"/>
                  </a:lnTo>
                  <a:lnTo>
                    <a:pt x="238" y="5"/>
                  </a:lnTo>
                  <a:lnTo>
                    <a:pt x="241" y="8"/>
                  </a:lnTo>
                  <a:lnTo>
                    <a:pt x="243" y="13"/>
                  </a:lnTo>
                  <a:lnTo>
                    <a:pt x="243" y="22"/>
                  </a:lnTo>
                  <a:lnTo>
                    <a:pt x="243" y="34"/>
                  </a:lnTo>
                  <a:lnTo>
                    <a:pt x="234" y="31"/>
                  </a:lnTo>
                  <a:lnTo>
                    <a:pt x="224" y="34"/>
                  </a:lnTo>
                  <a:lnTo>
                    <a:pt x="214" y="36"/>
                  </a:lnTo>
                  <a:lnTo>
                    <a:pt x="206" y="41"/>
                  </a:lnTo>
                  <a:lnTo>
                    <a:pt x="197" y="44"/>
                  </a:lnTo>
                  <a:lnTo>
                    <a:pt x="189" y="49"/>
                  </a:lnTo>
                  <a:lnTo>
                    <a:pt x="180" y="51"/>
                  </a:lnTo>
                  <a:lnTo>
                    <a:pt x="170" y="53"/>
                  </a:lnTo>
                  <a:lnTo>
                    <a:pt x="170" y="58"/>
                  </a:lnTo>
                  <a:lnTo>
                    <a:pt x="169" y="65"/>
                  </a:lnTo>
                  <a:lnTo>
                    <a:pt x="166" y="68"/>
                  </a:lnTo>
                  <a:lnTo>
                    <a:pt x="158" y="70"/>
                  </a:lnTo>
                  <a:lnTo>
                    <a:pt x="168" y="73"/>
                  </a:lnTo>
                  <a:lnTo>
                    <a:pt x="180" y="74"/>
                  </a:lnTo>
                  <a:lnTo>
                    <a:pt x="190" y="74"/>
                  </a:lnTo>
                  <a:lnTo>
                    <a:pt x="201" y="74"/>
                  </a:lnTo>
                  <a:lnTo>
                    <a:pt x="212" y="73"/>
                  </a:lnTo>
                  <a:lnTo>
                    <a:pt x="223" y="73"/>
                  </a:lnTo>
                  <a:lnTo>
                    <a:pt x="234" y="73"/>
                  </a:lnTo>
                  <a:lnTo>
                    <a:pt x="245" y="75"/>
                  </a:lnTo>
                  <a:lnTo>
                    <a:pt x="239" y="80"/>
                  </a:lnTo>
                  <a:lnTo>
                    <a:pt x="235" y="85"/>
                  </a:lnTo>
                  <a:lnTo>
                    <a:pt x="227" y="88"/>
                  </a:lnTo>
                  <a:lnTo>
                    <a:pt x="221" y="90"/>
                  </a:lnTo>
                  <a:lnTo>
                    <a:pt x="213" y="90"/>
                  </a:lnTo>
                  <a:lnTo>
                    <a:pt x="205" y="91"/>
                  </a:lnTo>
                  <a:lnTo>
                    <a:pt x="197" y="91"/>
                  </a:lnTo>
                  <a:lnTo>
                    <a:pt x="189" y="91"/>
                  </a:lnTo>
                  <a:lnTo>
                    <a:pt x="180" y="90"/>
                  </a:lnTo>
                  <a:lnTo>
                    <a:pt x="170" y="90"/>
                  </a:lnTo>
                  <a:lnTo>
                    <a:pt x="162" y="90"/>
                  </a:lnTo>
                  <a:lnTo>
                    <a:pt x="157" y="92"/>
                  </a:lnTo>
                  <a:lnTo>
                    <a:pt x="149" y="93"/>
                  </a:lnTo>
                  <a:lnTo>
                    <a:pt x="144" y="97"/>
                  </a:lnTo>
                  <a:lnTo>
                    <a:pt x="138" y="100"/>
                  </a:lnTo>
                  <a:lnTo>
                    <a:pt x="135" y="108"/>
                  </a:lnTo>
                  <a:lnTo>
                    <a:pt x="130" y="112"/>
                  </a:lnTo>
                  <a:lnTo>
                    <a:pt x="128" y="114"/>
                  </a:lnTo>
                  <a:lnTo>
                    <a:pt x="128" y="115"/>
                  </a:lnTo>
                  <a:lnTo>
                    <a:pt x="131" y="117"/>
                  </a:lnTo>
                  <a:lnTo>
                    <a:pt x="134" y="117"/>
                  </a:lnTo>
                  <a:lnTo>
                    <a:pt x="141" y="119"/>
                  </a:lnTo>
                  <a:lnTo>
                    <a:pt x="146" y="119"/>
                  </a:lnTo>
                  <a:lnTo>
                    <a:pt x="156" y="119"/>
                  </a:lnTo>
                  <a:lnTo>
                    <a:pt x="162" y="117"/>
                  </a:lnTo>
                  <a:lnTo>
                    <a:pt x="170" y="117"/>
                  </a:lnTo>
                  <a:lnTo>
                    <a:pt x="178" y="117"/>
                  </a:lnTo>
                  <a:lnTo>
                    <a:pt x="187" y="119"/>
                  </a:lnTo>
                  <a:lnTo>
                    <a:pt x="192" y="119"/>
                  </a:lnTo>
                  <a:lnTo>
                    <a:pt x="200" y="122"/>
                  </a:lnTo>
                  <a:lnTo>
                    <a:pt x="205" y="124"/>
                  </a:lnTo>
                  <a:lnTo>
                    <a:pt x="209" y="130"/>
                  </a:lnTo>
                  <a:lnTo>
                    <a:pt x="201" y="134"/>
                  </a:lnTo>
                  <a:lnTo>
                    <a:pt x="193" y="136"/>
                  </a:lnTo>
                  <a:lnTo>
                    <a:pt x="187" y="136"/>
                  </a:lnTo>
                  <a:lnTo>
                    <a:pt x="180" y="136"/>
                  </a:lnTo>
                  <a:lnTo>
                    <a:pt x="170" y="135"/>
                  </a:lnTo>
                  <a:lnTo>
                    <a:pt x="164" y="135"/>
                  </a:lnTo>
                  <a:lnTo>
                    <a:pt x="156" y="135"/>
                  </a:lnTo>
                  <a:lnTo>
                    <a:pt x="147" y="138"/>
                  </a:lnTo>
                  <a:lnTo>
                    <a:pt x="147" y="142"/>
                  </a:lnTo>
                  <a:lnTo>
                    <a:pt x="151" y="145"/>
                  </a:lnTo>
                  <a:lnTo>
                    <a:pt x="152" y="148"/>
                  </a:lnTo>
                  <a:lnTo>
                    <a:pt x="154" y="155"/>
                  </a:lnTo>
                  <a:lnTo>
                    <a:pt x="166" y="161"/>
                  </a:lnTo>
                  <a:lnTo>
                    <a:pt x="180" y="167"/>
                  </a:lnTo>
                  <a:lnTo>
                    <a:pt x="195" y="169"/>
                  </a:lnTo>
                  <a:lnTo>
                    <a:pt x="211" y="174"/>
                  </a:lnTo>
                  <a:lnTo>
                    <a:pt x="226" y="176"/>
                  </a:lnTo>
                  <a:lnTo>
                    <a:pt x="242" y="179"/>
                  </a:lnTo>
                  <a:lnTo>
                    <a:pt x="258" y="181"/>
                  </a:lnTo>
                  <a:lnTo>
                    <a:pt x="273" y="185"/>
                  </a:lnTo>
                  <a:lnTo>
                    <a:pt x="284" y="189"/>
                  </a:lnTo>
                  <a:lnTo>
                    <a:pt x="297" y="194"/>
                  </a:lnTo>
                  <a:lnTo>
                    <a:pt x="306" y="201"/>
                  </a:lnTo>
                  <a:lnTo>
                    <a:pt x="314" y="212"/>
                  </a:lnTo>
                  <a:lnTo>
                    <a:pt x="316" y="222"/>
                  </a:lnTo>
                  <a:lnTo>
                    <a:pt x="319" y="237"/>
                  </a:lnTo>
                  <a:lnTo>
                    <a:pt x="315" y="254"/>
                  </a:lnTo>
                  <a:lnTo>
                    <a:pt x="311" y="276"/>
                  </a:lnTo>
                  <a:lnTo>
                    <a:pt x="306" y="283"/>
                  </a:lnTo>
                  <a:lnTo>
                    <a:pt x="304" y="287"/>
                  </a:lnTo>
                  <a:lnTo>
                    <a:pt x="298" y="291"/>
                  </a:lnTo>
                  <a:lnTo>
                    <a:pt x="293" y="294"/>
                  </a:lnTo>
                  <a:lnTo>
                    <a:pt x="286" y="294"/>
                  </a:lnTo>
                  <a:lnTo>
                    <a:pt x="281" y="294"/>
                  </a:lnTo>
                  <a:lnTo>
                    <a:pt x="274" y="294"/>
                  </a:lnTo>
                  <a:lnTo>
                    <a:pt x="268" y="293"/>
                  </a:lnTo>
                  <a:lnTo>
                    <a:pt x="259" y="291"/>
                  </a:lnTo>
                  <a:lnTo>
                    <a:pt x="252" y="290"/>
                  </a:lnTo>
                  <a:lnTo>
                    <a:pt x="245" y="287"/>
                  </a:lnTo>
                  <a:lnTo>
                    <a:pt x="238" y="287"/>
                  </a:lnTo>
                  <a:lnTo>
                    <a:pt x="231" y="286"/>
                  </a:lnTo>
                  <a:lnTo>
                    <a:pt x="224" y="286"/>
                  </a:lnTo>
                  <a:lnTo>
                    <a:pt x="220" y="287"/>
                  </a:lnTo>
                  <a:lnTo>
                    <a:pt x="215" y="291"/>
                  </a:lnTo>
                  <a:lnTo>
                    <a:pt x="224" y="295"/>
                  </a:lnTo>
                  <a:lnTo>
                    <a:pt x="236" y="302"/>
                  </a:lnTo>
                  <a:lnTo>
                    <a:pt x="246" y="308"/>
                  </a:lnTo>
                  <a:lnTo>
                    <a:pt x="257" y="317"/>
                  </a:lnTo>
                  <a:lnTo>
                    <a:pt x="265" y="324"/>
                  </a:lnTo>
                  <a:lnTo>
                    <a:pt x="270" y="334"/>
                  </a:lnTo>
                  <a:lnTo>
                    <a:pt x="272" y="340"/>
                  </a:lnTo>
                  <a:lnTo>
                    <a:pt x="273" y="345"/>
                  </a:lnTo>
                  <a:lnTo>
                    <a:pt x="273" y="352"/>
                  </a:lnTo>
                  <a:lnTo>
                    <a:pt x="273" y="358"/>
                  </a:lnTo>
                  <a:lnTo>
                    <a:pt x="261" y="349"/>
                  </a:lnTo>
                  <a:lnTo>
                    <a:pt x="251" y="341"/>
                  </a:lnTo>
                  <a:lnTo>
                    <a:pt x="242" y="336"/>
                  </a:lnTo>
                  <a:lnTo>
                    <a:pt x="234" y="333"/>
                  </a:lnTo>
                  <a:lnTo>
                    <a:pt x="224" y="333"/>
                  </a:lnTo>
                  <a:lnTo>
                    <a:pt x="220" y="339"/>
                  </a:lnTo>
                  <a:lnTo>
                    <a:pt x="216" y="341"/>
                  </a:lnTo>
                  <a:lnTo>
                    <a:pt x="215" y="347"/>
                  </a:lnTo>
                  <a:lnTo>
                    <a:pt x="213" y="353"/>
                  </a:lnTo>
                  <a:lnTo>
                    <a:pt x="213" y="363"/>
                  </a:lnTo>
                  <a:lnTo>
                    <a:pt x="206" y="357"/>
                  </a:lnTo>
                  <a:lnTo>
                    <a:pt x="200" y="353"/>
                  </a:lnTo>
                  <a:lnTo>
                    <a:pt x="193" y="348"/>
                  </a:lnTo>
                  <a:lnTo>
                    <a:pt x="188" y="345"/>
                  </a:lnTo>
                  <a:lnTo>
                    <a:pt x="181" y="340"/>
                  </a:lnTo>
                  <a:lnTo>
                    <a:pt x="175" y="336"/>
                  </a:lnTo>
                  <a:lnTo>
                    <a:pt x="168" y="331"/>
                  </a:lnTo>
                  <a:lnTo>
                    <a:pt x="162" y="327"/>
                  </a:lnTo>
                  <a:lnTo>
                    <a:pt x="156" y="324"/>
                  </a:lnTo>
                  <a:lnTo>
                    <a:pt x="147" y="319"/>
                  </a:lnTo>
                  <a:lnTo>
                    <a:pt x="141" y="317"/>
                  </a:lnTo>
                  <a:lnTo>
                    <a:pt x="134" y="314"/>
                  </a:lnTo>
                  <a:lnTo>
                    <a:pt x="127" y="310"/>
                  </a:lnTo>
                  <a:lnTo>
                    <a:pt x="120" y="308"/>
                  </a:lnTo>
                  <a:lnTo>
                    <a:pt x="112" y="306"/>
                  </a:lnTo>
                  <a:lnTo>
                    <a:pt x="105" y="306"/>
                  </a:lnTo>
                  <a:lnTo>
                    <a:pt x="105" y="311"/>
                  </a:lnTo>
                  <a:lnTo>
                    <a:pt x="111" y="317"/>
                  </a:lnTo>
                  <a:lnTo>
                    <a:pt x="116" y="324"/>
                  </a:lnTo>
                  <a:lnTo>
                    <a:pt x="126" y="330"/>
                  </a:lnTo>
                  <a:lnTo>
                    <a:pt x="134" y="337"/>
                  </a:lnTo>
                  <a:lnTo>
                    <a:pt x="142" y="344"/>
                  </a:lnTo>
                  <a:lnTo>
                    <a:pt x="145" y="352"/>
                  </a:lnTo>
                  <a:lnTo>
                    <a:pt x="147" y="363"/>
                  </a:lnTo>
                  <a:lnTo>
                    <a:pt x="139" y="360"/>
                  </a:lnTo>
                  <a:lnTo>
                    <a:pt x="133" y="357"/>
                  </a:lnTo>
                  <a:lnTo>
                    <a:pt x="126" y="354"/>
                  </a:lnTo>
                  <a:lnTo>
                    <a:pt x="120" y="352"/>
                  </a:lnTo>
                  <a:lnTo>
                    <a:pt x="113" y="347"/>
                  </a:lnTo>
                  <a:lnTo>
                    <a:pt x="107" y="344"/>
                  </a:lnTo>
                  <a:lnTo>
                    <a:pt x="100" y="340"/>
                  </a:lnTo>
                  <a:lnTo>
                    <a:pt x="95" y="338"/>
                  </a:lnTo>
                  <a:lnTo>
                    <a:pt x="91" y="340"/>
                  </a:lnTo>
                  <a:lnTo>
                    <a:pt x="89" y="344"/>
                  </a:lnTo>
                  <a:lnTo>
                    <a:pt x="82" y="344"/>
                  </a:lnTo>
                  <a:lnTo>
                    <a:pt x="77" y="345"/>
                  </a:lnTo>
                  <a:lnTo>
                    <a:pt x="68" y="342"/>
                  </a:lnTo>
                  <a:lnTo>
                    <a:pt x="61" y="341"/>
                  </a:lnTo>
                  <a:lnTo>
                    <a:pt x="53" y="339"/>
                  </a:lnTo>
                  <a:lnTo>
                    <a:pt x="45" y="336"/>
                  </a:lnTo>
                  <a:lnTo>
                    <a:pt x="36" y="330"/>
                  </a:lnTo>
                  <a:lnTo>
                    <a:pt x="29" y="326"/>
                  </a:lnTo>
                  <a:lnTo>
                    <a:pt x="21" y="321"/>
                  </a:lnTo>
                  <a:lnTo>
                    <a:pt x="15" y="316"/>
                  </a:lnTo>
                  <a:lnTo>
                    <a:pt x="10" y="309"/>
                  </a:lnTo>
                  <a:lnTo>
                    <a:pt x="7" y="305"/>
                  </a:lnTo>
                  <a:lnTo>
                    <a:pt x="5" y="298"/>
                  </a:lnTo>
                  <a:lnTo>
                    <a:pt x="6" y="293"/>
                  </a:lnTo>
                  <a:lnTo>
                    <a:pt x="3" y="283"/>
                  </a:lnTo>
                  <a:lnTo>
                    <a:pt x="4" y="277"/>
                  </a:lnTo>
                  <a:lnTo>
                    <a:pt x="6" y="271"/>
                  </a:lnTo>
                  <a:lnTo>
                    <a:pt x="11" y="267"/>
                  </a:lnTo>
                  <a:lnTo>
                    <a:pt x="17" y="261"/>
                  </a:lnTo>
                  <a:lnTo>
                    <a:pt x="25" y="259"/>
                  </a:lnTo>
                  <a:lnTo>
                    <a:pt x="33" y="255"/>
                  </a:lnTo>
                  <a:lnTo>
                    <a:pt x="43" y="254"/>
                  </a:lnTo>
                  <a:lnTo>
                    <a:pt x="53" y="252"/>
                  </a:lnTo>
                  <a:lnTo>
                    <a:pt x="65" y="251"/>
                  </a:lnTo>
                  <a:lnTo>
                    <a:pt x="74" y="249"/>
                  </a:lnTo>
                  <a:lnTo>
                    <a:pt x="85" y="249"/>
                  </a:lnTo>
                  <a:lnTo>
                    <a:pt x="95" y="249"/>
                  </a:lnTo>
                  <a:lnTo>
                    <a:pt x="104" y="249"/>
                  </a:lnTo>
                  <a:lnTo>
                    <a:pt x="112" y="248"/>
                  </a:lnTo>
                  <a:lnTo>
                    <a:pt x="120" y="248"/>
                  </a:lnTo>
                  <a:lnTo>
                    <a:pt x="126" y="245"/>
                  </a:lnTo>
                  <a:lnTo>
                    <a:pt x="134" y="244"/>
                  </a:lnTo>
                  <a:lnTo>
                    <a:pt x="141" y="244"/>
                  </a:lnTo>
                  <a:lnTo>
                    <a:pt x="149" y="244"/>
                  </a:lnTo>
                  <a:lnTo>
                    <a:pt x="157" y="243"/>
                  </a:lnTo>
                  <a:lnTo>
                    <a:pt x="165" y="243"/>
                  </a:lnTo>
                  <a:lnTo>
                    <a:pt x="172" y="243"/>
                  </a:lnTo>
                  <a:lnTo>
                    <a:pt x="180" y="244"/>
                  </a:lnTo>
                  <a:lnTo>
                    <a:pt x="188" y="243"/>
                  </a:lnTo>
                  <a:lnTo>
                    <a:pt x="195" y="243"/>
                  </a:lnTo>
                  <a:lnTo>
                    <a:pt x="201" y="241"/>
                  </a:lnTo>
                  <a:lnTo>
                    <a:pt x="211" y="241"/>
                  </a:lnTo>
                  <a:lnTo>
                    <a:pt x="218" y="239"/>
                  </a:lnTo>
                  <a:lnTo>
                    <a:pt x="224" y="238"/>
                  </a:lnTo>
                  <a:lnTo>
                    <a:pt x="231" y="236"/>
                  </a:lnTo>
                  <a:lnTo>
                    <a:pt x="238" y="233"/>
                  </a:lnTo>
                  <a:lnTo>
                    <a:pt x="224" y="221"/>
                  </a:lnTo>
                  <a:lnTo>
                    <a:pt x="207" y="214"/>
                  </a:lnTo>
                  <a:lnTo>
                    <a:pt x="189" y="207"/>
                  </a:lnTo>
                  <a:lnTo>
                    <a:pt x="168" y="205"/>
                  </a:lnTo>
                  <a:lnTo>
                    <a:pt x="145" y="202"/>
                  </a:lnTo>
                  <a:lnTo>
                    <a:pt x="122" y="201"/>
                  </a:lnTo>
                  <a:lnTo>
                    <a:pt x="100" y="200"/>
                  </a:lnTo>
                  <a:lnTo>
                    <a:pt x="79" y="199"/>
                  </a:lnTo>
                  <a:lnTo>
                    <a:pt x="57" y="194"/>
                  </a:lnTo>
                  <a:lnTo>
                    <a:pt x="40" y="192"/>
                  </a:lnTo>
                  <a:lnTo>
                    <a:pt x="23" y="185"/>
                  </a:lnTo>
                  <a:lnTo>
                    <a:pt x="12" y="177"/>
                  </a:lnTo>
                  <a:lnTo>
                    <a:pt x="3" y="165"/>
                  </a:lnTo>
                  <a:lnTo>
                    <a:pt x="0" y="150"/>
                  </a:lnTo>
                  <a:lnTo>
                    <a:pt x="3" y="130"/>
                  </a:lnTo>
                  <a:lnTo>
                    <a:pt x="12" y="106"/>
                  </a:lnTo>
                  <a:lnTo>
                    <a:pt x="18" y="88"/>
                  </a:lnTo>
                  <a:lnTo>
                    <a:pt x="27" y="74"/>
                  </a:lnTo>
                  <a:lnTo>
                    <a:pt x="35" y="62"/>
                  </a:lnTo>
                  <a:lnTo>
                    <a:pt x="48" y="54"/>
                  </a:lnTo>
                  <a:lnTo>
                    <a:pt x="60" y="46"/>
                  </a:lnTo>
                  <a:lnTo>
                    <a:pt x="75" y="42"/>
                  </a:lnTo>
                  <a:lnTo>
                    <a:pt x="89" y="37"/>
                  </a:lnTo>
                  <a:lnTo>
                    <a:pt x="105" y="35"/>
                  </a:lnTo>
                  <a:lnTo>
                    <a:pt x="121" y="31"/>
                  </a:lnTo>
                  <a:lnTo>
                    <a:pt x="136" y="30"/>
                  </a:lnTo>
                  <a:lnTo>
                    <a:pt x="152" y="28"/>
                  </a:lnTo>
                  <a:lnTo>
                    <a:pt x="168" y="26"/>
                  </a:lnTo>
                  <a:lnTo>
                    <a:pt x="184" y="20"/>
                  </a:lnTo>
                  <a:lnTo>
                    <a:pt x="200" y="16"/>
                  </a:lnTo>
                  <a:lnTo>
                    <a:pt x="214" y="8"/>
                  </a:lnTo>
                  <a:lnTo>
                    <a:pt x="230"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7" name="Freeform 67"/>
            <p:cNvSpPr>
              <a:spLocks/>
            </p:cNvSpPr>
            <p:nvPr/>
          </p:nvSpPr>
          <p:spPr bwMode="auto">
            <a:xfrm>
              <a:off x="4855" y="3543"/>
              <a:ext cx="13" cy="13"/>
            </a:xfrm>
            <a:custGeom>
              <a:avLst/>
              <a:gdLst>
                <a:gd name="T0" fmla="*/ 0 w 48"/>
                <a:gd name="T1" fmla="*/ 0 h 50"/>
                <a:gd name="T2" fmla="*/ 0 w 48"/>
                <a:gd name="T3" fmla="*/ 0 h 50"/>
                <a:gd name="T4" fmla="*/ 0 w 48"/>
                <a:gd name="T5" fmla="*/ 0 h 50"/>
                <a:gd name="T6" fmla="*/ 0 w 48"/>
                <a:gd name="T7" fmla="*/ 0 h 50"/>
                <a:gd name="T8" fmla="*/ 0 w 48"/>
                <a:gd name="T9" fmla="*/ 0 h 50"/>
                <a:gd name="T10" fmla="*/ 0 w 48"/>
                <a:gd name="T11" fmla="*/ 0 h 50"/>
                <a:gd name="T12" fmla="*/ 0 w 48"/>
                <a:gd name="T13" fmla="*/ 0 h 50"/>
                <a:gd name="T14" fmla="*/ 0 w 48"/>
                <a:gd name="T15" fmla="*/ 0 h 50"/>
                <a:gd name="T16" fmla="*/ 0 w 48"/>
                <a:gd name="T17" fmla="*/ 0 h 50"/>
                <a:gd name="T18" fmla="*/ 0 w 48"/>
                <a:gd name="T19" fmla="*/ 0 h 50"/>
                <a:gd name="T20" fmla="*/ 0 w 48"/>
                <a:gd name="T21" fmla="*/ 0 h 50"/>
                <a:gd name="T22" fmla="*/ 0 w 48"/>
                <a:gd name="T23" fmla="*/ 0 h 50"/>
                <a:gd name="T24" fmla="*/ 0 w 48"/>
                <a:gd name="T25" fmla="*/ 0 h 50"/>
                <a:gd name="T26" fmla="*/ 0 w 48"/>
                <a:gd name="T27" fmla="*/ 0 h 50"/>
                <a:gd name="T28" fmla="*/ 0 w 48"/>
                <a:gd name="T29" fmla="*/ 0 h 50"/>
                <a:gd name="T30" fmla="*/ 0 w 48"/>
                <a:gd name="T31" fmla="*/ 0 h 50"/>
                <a:gd name="T32" fmla="*/ 0 w 48"/>
                <a:gd name="T33" fmla="*/ 0 h 50"/>
                <a:gd name="T34" fmla="*/ 0 w 48"/>
                <a:gd name="T35" fmla="*/ 0 h 50"/>
                <a:gd name="T36" fmla="*/ 0 w 48"/>
                <a:gd name="T37" fmla="*/ 0 h 50"/>
                <a:gd name="T38" fmla="*/ 0 w 48"/>
                <a:gd name="T39" fmla="*/ 0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8" h="50">
                  <a:moveTo>
                    <a:pt x="35" y="0"/>
                  </a:moveTo>
                  <a:lnTo>
                    <a:pt x="41" y="0"/>
                  </a:lnTo>
                  <a:lnTo>
                    <a:pt x="48" y="0"/>
                  </a:lnTo>
                  <a:lnTo>
                    <a:pt x="45" y="10"/>
                  </a:lnTo>
                  <a:lnTo>
                    <a:pt x="40" y="19"/>
                  </a:lnTo>
                  <a:lnTo>
                    <a:pt x="32" y="27"/>
                  </a:lnTo>
                  <a:lnTo>
                    <a:pt x="25" y="34"/>
                  </a:lnTo>
                  <a:lnTo>
                    <a:pt x="18" y="38"/>
                  </a:lnTo>
                  <a:lnTo>
                    <a:pt x="12" y="43"/>
                  </a:lnTo>
                  <a:lnTo>
                    <a:pt x="7" y="45"/>
                  </a:lnTo>
                  <a:lnTo>
                    <a:pt x="1" y="50"/>
                  </a:lnTo>
                  <a:lnTo>
                    <a:pt x="0" y="43"/>
                  </a:lnTo>
                  <a:lnTo>
                    <a:pt x="1" y="35"/>
                  </a:lnTo>
                  <a:lnTo>
                    <a:pt x="3" y="28"/>
                  </a:lnTo>
                  <a:lnTo>
                    <a:pt x="8" y="21"/>
                  </a:lnTo>
                  <a:lnTo>
                    <a:pt x="14" y="13"/>
                  </a:lnTo>
                  <a:lnTo>
                    <a:pt x="19" y="7"/>
                  </a:lnTo>
                  <a:lnTo>
                    <a:pt x="27" y="3"/>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8" name="Freeform 68"/>
            <p:cNvSpPr>
              <a:spLocks/>
            </p:cNvSpPr>
            <p:nvPr/>
          </p:nvSpPr>
          <p:spPr bwMode="auto">
            <a:xfrm>
              <a:off x="4375" y="3575"/>
              <a:ext cx="86" cy="53"/>
            </a:xfrm>
            <a:custGeom>
              <a:avLst/>
              <a:gdLst>
                <a:gd name="T0" fmla="*/ 0 w 344"/>
                <a:gd name="T1" fmla="*/ 0 h 215"/>
                <a:gd name="T2" fmla="*/ 0 w 344"/>
                <a:gd name="T3" fmla="*/ 0 h 215"/>
                <a:gd name="T4" fmla="*/ 0 w 344"/>
                <a:gd name="T5" fmla="*/ 0 h 215"/>
                <a:gd name="T6" fmla="*/ 0 w 344"/>
                <a:gd name="T7" fmla="*/ 0 h 215"/>
                <a:gd name="T8" fmla="*/ 0 w 344"/>
                <a:gd name="T9" fmla="*/ 0 h 215"/>
                <a:gd name="T10" fmla="*/ 0 w 344"/>
                <a:gd name="T11" fmla="*/ 0 h 215"/>
                <a:gd name="T12" fmla="*/ 0 w 344"/>
                <a:gd name="T13" fmla="*/ 0 h 215"/>
                <a:gd name="T14" fmla="*/ 0 w 344"/>
                <a:gd name="T15" fmla="*/ 0 h 215"/>
                <a:gd name="T16" fmla="*/ 0 w 344"/>
                <a:gd name="T17" fmla="*/ 0 h 215"/>
                <a:gd name="T18" fmla="*/ 0 w 344"/>
                <a:gd name="T19" fmla="*/ 0 h 215"/>
                <a:gd name="T20" fmla="*/ 0 w 344"/>
                <a:gd name="T21" fmla="*/ 0 h 215"/>
                <a:gd name="T22" fmla="*/ 0 w 344"/>
                <a:gd name="T23" fmla="*/ 0 h 215"/>
                <a:gd name="T24" fmla="*/ 0 w 344"/>
                <a:gd name="T25" fmla="*/ 0 h 215"/>
                <a:gd name="T26" fmla="*/ 0 w 344"/>
                <a:gd name="T27" fmla="*/ 0 h 215"/>
                <a:gd name="T28" fmla="*/ 0 w 344"/>
                <a:gd name="T29" fmla="*/ 0 h 215"/>
                <a:gd name="T30" fmla="*/ 0 w 344"/>
                <a:gd name="T31" fmla="*/ 0 h 215"/>
                <a:gd name="T32" fmla="*/ 0 w 344"/>
                <a:gd name="T33" fmla="*/ 0 h 215"/>
                <a:gd name="T34" fmla="*/ 0 w 344"/>
                <a:gd name="T35" fmla="*/ 0 h 215"/>
                <a:gd name="T36" fmla="*/ 0 w 344"/>
                <a:gd name="T37" fmla="*/ 0 h 215"/>
                <a:gd name="T38" fmla="*/ 0 w 344"/>
                <a:gd name="T39" fmla="*/ 0 h 215"/>
                <a:gd name="T40" fmla="*/ 0 w 344"/>
                <a:gd name="T41" fmla="*/ 0 h 215"/>
                <a:gd name="T42" fmla="*/ 0 w 344"/>
                <a:gd name="T43" fmla="*/ 0 h 215"/>
                <a:gd name="T44" fmla="*/ 0 w 344"/>
                <a:gd name="T45" fmla="*/ 0 h 215"/>
                <a:gd name="T46" fmla="*/ 0 w 344"/>
                <a:gd name="T47" fmla="*/ 0 h 215"/>
                <a:gd name="T48" fmla="*/ 0 w 344"/>
                <a:gd name="T49" fmla="*/ 0 h 215"/>
                <a:gd name="T50" fmla="*/ 1 w 344"/>
                <a:gd name="T51" fmla="*/ 0 h 215"/>
                <a:gd name="T52" fmla="*/ 0 w 344"/>
                <a:gd name="T53" fmla="*/ 0 h 215"/>
                <a:gd name="T54" fmla="*/ 0 w 344"/>
                <a:gd name="T55" fmla="*/ 0 h 215"/>
                <a:gd name="T56" fmla="*/ 0 w 344"/>
                <a:gd name="T57" fmla="*/ 0 h 215"/>
                <a:gd name="T58" fmla="*/ 0 w 344"/>
                <a:gd name="T59" fmla="*/ 0 h 215"/>
                <a:gd name="T60" fmla="*/ 0 w 344"/>
                <a:gd name="T61" fmla="*/ 0 h 215"/>
                <a:gd name="T62" fmla="*/ 0 w 344"/>
                <a:gd name="T63" fmla="*/ 0 h 215"/>
                <a:gd name="T64" fmla="*/ 0 w 344"/>
                <a:gd name="T65" fmla="*/ 0 h 215"/>
                <a:gd name="T66" fmla="*/ 0 w 344"/>
                <a:gd name="T67" fmla="*/ 0 h 215"/>
                <a:gd name="T68" fmla="*/ 0 w 344"/>
                <a:gd name="T69" fmla="*/ 0 h 215"/>
                <a:gd name="T70" fmla="*/ 0 w 344"/>
                <a:gd name="T71" fmla="*/ 0 h 215"/>
                <a:gd name="T72" fmla="*/ 0 w 344"/>
                <a:gd name="T73" fmla="*/ 0 h 215"/>
                <a:gd name="T74" fmla="*/ 0 w 344"/>
                <a:gd name="T75" fmla="*/ 0 h 215"/>
                <a:gd name="T76" fmla="*/ 0 w 344"/>
                <a:gd name="T77" fmla="*/ 0 h 2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4" h="215">
                  <a:moveTo>
                    <a:pt x="9" y="0"/>
                  </a:moveTo>
                  <a:lnTo>
                    <a:pt x="19" y="7"/>
                  </a:lnTo>
                  <a:lnTo>
                    <a:pt x="30" y="17"/>
                  </a:lnTo>
                  <a:lnTo>
                    <a:pt x="41" y="26"/>
                  </a:lnTo>
                  <a:lnTo>
                    <a:pt x="51" y="35"/>
                  </a:lnTo>
                  <a:lnTo>
                    <a:pt x="60" y="44"/>
                  </a:lnTo>
                  <a:lnTo>
                    <a:pt x="69" y="54"/>
                  </a:lnTo>
                  <a:lnTo>
                    <a:pt x="79" y="64"/>
                  </a:lnTo>
                  <a:lnTo>
                    <a:pt x="89" y="73"/>
                  </a:lnTo>
                  <a:lnTo>
                    <a:pt x="90" y="61"/>
                  </a:lnTo>
                  <a:lnTo>
                    <a:pt x="92" y="54"/>
                  </a:lnTo>
                  <a:lnTo>
                    <a:pt x="95" y="51"/>
                  </a:lnTo>
                  <a:lnTo>
                    <a:pt x="97" y="51"/>
                  </a:lnTo>
                  <a:lnTo>
                    <a:pt x="98" y="52"/>
                  </a:lnTo>
                  <a:lnTo>
                    <a:pt x="102" y="56"/>
                  </a:lnTo>
                  <a:lnTo>
                    <a:pt x="105" y="61"/>
                  </a:lnTo>
                  <a:lnTo>
                    <a:pt x="108" y="67"/>
                  </a:lnTo>
                  <a:lnTo>
                    <a:pt x="111" y="74"/>
                  </a:lnTo>
                  <a:lnTo>
                    <a:pt x="114" y="80"/>
                  </a:lnTo>
                  <a:lnTo>
                    <a:pt x="119" y="87"/>
                  </a:lnTo>
                  <a:lnTo>
                    <a:pt x="123" y="92"/>
                  </a:lnTo>
                  <a:lnTo>
                    <a:pt x="128" y="96"/>
                  </a:lnTo>
                  <a:lnTo>
                    <a:pt x="133" y="99"/>
                  </a:lnTo>
                  <a:lnTo>
                    <a:pt x="139" y="100"/>
                  </a:lnTo>
                  <a:lnTo>
                    <a:pt x="146" y="100"/>
                  </a:lnTo>
                  <a:lnTo>
                    <a:pt x="142" y="89"/>
                  </a:lnTo>
                  <a:lnTo>
                    <a:pt x="142" y="81"/>
                  </a:lnTo>
                  <a:lnTo>
                    <a:pt x="141" y="74"/>
                  </a:lnTo>
                  <a:lnTo>
                    <a:pt x="142" y="69"/>
                  </a:lnTo>
                  <a:lnTo>
                    <a:pt x="145" y="65"/>
                  </a:lnTo>
                  <a:lnTo>
                    <a:pt x="153" y="66"/>
                  </a:lnTo>
                  <a:lnTo>
                    <a:pt x="159" y="72"/>
                  </a:lnTo>
                  <a:lnTo>
                    <a:pt x="166" y="81"/>
                  </a:lnTo>
                  <a:lnTo>
                    <a:pt x="168" y="87"/>
                  </a:lnTo>
                  <a:lnTo>
                    <a:pt x="172" y="92"/>
                  </a:lnTo>
                  <a:lnTo>
                    <a:pt x="174" y="100"/>
                  </a:lnTo>
                  <a:lnTo>
                    <a:pt x="177" y="108"/>
                  </a:lnTo>
                  <a:lnTo>
                    <a:pt x="188" y="109"/>
                  </a:lnTo>
                  <a:lnTo>
                    <a:pt x="200" y="112"/>
                  </a:lnTo>
                  <a:lnTo>
                    <a:pt x="213" y="113"/>
                  </a:lnTo>
                  <a:lnTo>
                    <a:pt x="229" y="115"/>
                  </a:lnTo>
                  <a:lnTo>
                    <a:pt x="243" y="118"/>
                  </a:lnTo>
                  <a:lnTo>
                    <a:pt x="257" y="121"/>
                  </a:lnTo>
                  <a:lnTo>
                    <a:pt x="272" y="123"/>
                  </a:lnTo>
                  <a:lnTo>
                    <a:pt x="286" y="130"/>
                  </a:lnTo>
                  <a:lnTo>
                    <a:pt x="298" y="135"/>
                  </a:lnTo>
                  <a:lnTo>
                    <a:pt x="311" y="140"/>
                  </a:lnTo>
                  <a:lnTo>
                    <a:pt x="321" y="147"/>
                  </a:lnTo>
                  <a:lnTo>
                    <a:pt x="330" y="158"/>
                  </a:lnTo>
                  <a:lnTo>
                    <a:pt x="336" y="169"/>
                  </a:lnTo>
                  <a:lnTo>
                    <a:pt x="342" y="181"/>
                  </a:lnTo>
                  <a:lnTo>
                    <a:pt x="344" y="196"/>
                  </a:lnTo>
                  <a:lnTo>
                    <a:pt x="344" y="215"/>
                  </a:lnTo>
                  <a:lnTo>
                    <a:pt x="324" y="199"/>
                  </a:lnTo>
                  <a:lnTo>
                    <a:pt x="305" y="186"/>
                  </a:lnTo>
                  <a:lnTo>
                    <a:pt x="285" y="175"/>
                  </a:lnTo>
                  <a:lnTo>
                    <a:pt x="266" y="168"/>
                  </a:lnTo>
                  <a:lnTo>
                    <a:pt x="244" y="160"/>
                  </a:lnTo>
                  <a:lnTo>
                    <a:pt x="222" y="155"/>
                  </a:lnTo>
                  <a:lnTo>
                    <a:pt x="201" y="150"/>
                  </a:lnTo>
                  <a:lnTo>
                    <a:pt x="181" y="146"/>
                  </a:lnTo>
                  <a:lnTo>
                    <a:pt x="159" y="139"/>
                  </a:lnTo>
                  <a:lnTo>
                    <a:pt x="137" y="134"/>
                  </a:lnTo>
                  <a:lnTo>
                    <a:pt x="116" y="124"/>
                  </a:lnTo>
                  <a:lnTo>
                    <a:pt x="98" y="115"/>
                  </a:lnTo>
                  <a:lnTo>
                    <a:pt x="77" y="103"/>
                  </a:lnTo>
                  <a:lnTo>
                    <a:pt x="59" y="89"/>
                  </a:lnTo>
                  <a:lnTo>
                    <a:pt x="42" y="72"/>
                  </a:lnTo>
                  <a:lnTo>
                    <a:pt x="26" y="52"/>
                  </a:lnTo>
                  <a:lnTo>
                    <a:pt x="18" y="45"/>
                  </a:lnTo>
                  <a:lnTo>
                    <a:pt x="13" y="41"/>
                  </a:lnTo>
                  <a:lnTo>
                    <a:pt x="6" y="33"/>
                  </a:lnTo>
                  <a:lnTo>
                    <a:pt x="4" y="27"/>
                  </a:lnTo>
                  <a:lnTo>
                    <a:pt x="0" y="20"/>
                  </a:lnTo>
                  <a:lnTo>
                    <a:pt x="0" y="12"/>
                  </a:lnTo>
                  <a:lnTo>
                    <a:pt x="3" y="6"/>
                  </a:lnTo>
                  <a:lnTo>
                    <a:pt x="9"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39" name="Freeform 69"/>
            <p:cNvSpPr>
              <a:spLocks/>
            </p:cNvSpPr>
            <p:nvPr/>
          </p:nvSpPr>
          <p:spPr bwMode="auto">
            <a:xfrm>
              <a:off x="4821" y="3582"/>
              <a:ext cx="47" cy="45"/>
            </a:xfrm>
            <a:custGeom>
              <a:avLst/>
              <a:gdLst>
                <a:gd name="T0" fmla="*/ 0 w 187"/>
                <a:gd name="T1" fmla="*/ 0 h 179"/>
                <a:gd name="T2" fmla="*/ 0 w 187"/>
                <a:gd name="T3" fmla="*/ 0 h 179"/>
                <a:gd name="T4" fmla="*/ 0 w 187"/>
                <a:gd name="T5" fmla="*/ 0 h 179"/>
                <a:gd name="T6" fmla="*/ 0 w 187"/>
                <a:gd name="T7" fmla="*/ 0 h 179"/>
                <a:gd name="T8" fmla="*/ 0 w 187"/>
                <a:gd name="T9" fmla="*/ 0 h 179"/>
                <a:gd name="T10" fmla="*/ 0 w 187"/>
                <a:gd name="T11" fmla="*/ 0 h 179"/>
                <a:gd name="T12" fmla="*/ 0 w 187"/>
                <a:gd name="T13" fmla="*/ 0 h 179"/>
                <a:gd name="T14" fmla="*/ 0 w 187"/>
                <a:gd name="T15" fmla="*/ 0 h 179"/>
                <a:gd name="T16" fmla="*/ 0 w 187"/>
                <a:gd name="T17" fmla="*/ 0 h 179"/>
                <a:gd name="T18" fmla="*/ 0 w 187"/>
                <a:gd name="T19" fmla="*/ 0 h 179"/>
                <a:gd name="T20" fmla="*/ 0 w 187"/>
                <a:gd name="T21" fmla="*/ 0 h 179"/>
                <a:gd name="T22" fmla="*/ 0 w 187"/>
                <a:gd name="T23" fmla="*/ 0 h 179"/>
                <a:gd name="T24" fmla="*/ 0 w 187"/>
                <a:gd name="T25" fmla="*/ 0 h 179"/>
                <a:gd name="T26" fmla="*/ 0 w 187"/>
                <a:gd name="T27" fmla="*/ 0 h 179"/>
                <a:gd name="T28" fmla="*/ 0 w 187"/>
                <a:gd name="T29" fmla="*/ 0 h 179"/>
                <a:gd name="T30" fmla="*/ 0 w 187"/>
                <a:gd name="T31" fmla="*/ 0 h 179"/>
                <a:gd name="T32" fmla="*/ 0 w 187"/>
                <a:gd name="T33" fmla="*/ 0 h 179"/>
                <a:gd name="T34" fmla="*/ 0 w 187"/>
                <a:gd name="T35" fmla="*/ 0 h 179"/>
                <a:gd name="T36" fmla="*/ 0 w 187"/>
                <a:gd name="T37" fmla="*/ 0 h 179"/>
                <a:gd name="T38" fmla="*/ 0 w 187"/>
                <a:gd name="T39" fmla="*/ 0 h 179"/>
                <a:gd name="T40" fmla="*/ 0 w 187"/>
                <a:gd name="T41" fmla="*/ 0 h 179"/>
                <a:gd name="T42" fmla="*/ 0 w 187"/>
                <a:gd name="T43" fmla="*/ 0 h 179"/>
                <a:gd name="T44" fmla="*/ 0 w 187"/>
                <a:gd name="T45" fmla="*/ 0 h 179"/>
                <a:gd name="T46" fmla="*/ 0 w 187"/>
                <a:gd name="T47" fmla="*/ 0 h 179"/>
                <a:gd name="T48" fmla="*/ 0 w 187"/>
                <a:gd name="T49" fmla="*/ 0 h 179"/>
                <a:gd name="T50" fmla="*/ 0 w 187"/>
                <a:gd name="T51" fmla="*/ 0 h 179"/>
                <a:gd name="T52" fmla="*/ 0 w 187"/>
                <a:gd name="T53" fmla="*/ 0 h 179"/>
                <a:gd name="T54" fmla="*/ 0 w 187"/>
                <a:gd name="T55" fmla="*/ 0 h 179"/>
                <a:gd name="T56" fmla="*/ 0 w 187"/>
                <a:gd name="T57" fmla="*/ 0 h 179"/>
                <a:gd name="T58" fmla="*/ 0 w 187"/>
                <a:gd name="T59" fmla="*/ 0 h 179"/>
                <a:gd name="T60" fmla="*/ 0 w 187"/>
                <a:gd name="T61" fmla="*/ 0 h 179"/>
                <a:gd name="T62" fmla="*/ 0 w 187"/>
                <a:gd name="T63" fmla="*/ 0 h 179"/>
                <a:gd name="T64" fmla="*/ 0 w 187"/>
                <a:gd name="T65" fmla="*/ 0 h 179"/>
                <a:gd name="T66" fmla="*/ 0 w 187"/>
                <a:gd name="T67" fmla="*/ 0 h 179"/>
                <a:gd name="T68" fmla="*/ 0 w 187"/>
                <a:gd name="T69" fmla="*/ 0 h 179"/>
                <a:gd name="T70" fmla="*/ 0 w 187"/>
                <a:gd name="T71" fmla="*/ 0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7" h="179">
                  <a:moveTo>
                    <a:pt x="2" y="3"/>
                  </a:moveTo>
                  <a:lnTo>
                    <a:pt x="19" y="0"/>
                  </a:lnTo>
                  <a:lnTo>
                    <a:pt x="37" y="2"/>
                  </a:lnTo>
                  <a:lnTo>
                    <a:pt x="55" y="3"/>
                  </a:lnTo>
                  <a:lnTo>
                    <a:pt x="76" y="10"/>
                  </a:lnTo>
                  <a:lnTo>
                    <a:pt x="93" y="14"/>
                  </a:lnTo>
                  <a:lnTo>
                    <a:pt x="112" y="23"/>
                  </a:lnTo>
                  <a:lnTo>
                    <a:pt x="130" y="35"/>
                  </a:lnTo>
                  <a:lnTo>
                    <a:pt x="146" y="47"/>
                  </a:lnTo>
                  <a:lnTo>
                    <a:pt x="160" y="60"/>
                  </a:lnTo>
                  <a:lnTo>
                    <a:pt x="171" y="75"/>
                  </a:lnTo>
                  <a:lnTo>
                    <a:pt x="179" y="90"/>
                  </a:lnTo>
                  <a:lnTo>
                    <a:pt x="186" y="107"/>
                  </a:lnTo>
                  <a:lnTo>
                    <a:pt x="187" y="124"/>
                  </a:lnTo>
                  <a:lnTo>
                    <a:pt x="185" y="142"/>
                  </a:lnTo>
                  <a:lnTo>
                    <a:pt x="178" y="161"/>
                  </a:lnTo>
                  <a:lnTo>
                    <a:pt x="167" y="179"/>
                  </a:lnTo>
                  <a:lnTo>
                    <a:pt x="159" y="166"/>
                  </a:lnTo>
                  <a:lnTo>
                    <a:pt x="153" y="152"/>
                  </a:lnTo>
                  <a:lnTo>
                    <a:pt x="144" y="138"/>
                  </a:lnTo>
                  <a:lnTo>
                    <a:pt x="137" y="126"/>
                  </a:lnTo>
                  <a:lnTo>
                    <a:pt x="129" y="112"/>
                  </a:lnTo>
                  <a:lnTo>
                    <a:pt x="121" y="98"/>
                  </a:lnTo>
                  <a:lnTo>
                    <a:pt x="110" y="85"/>
                  </a:lnTo>
                  <a:lnTo>
                    <a:pt x="101" y="73"/>
                  </a:lnTo>
                  <a:lnTo>
                    <a:pt x="90" y="60"/>
                  </a:lnTo>
                  <a:lnTo>
                    <a:pt x="79" y="49"/>
                  </a:lnTo>
                  <a:lnTo>
                    <a:pt x="68" y="38"/>
                  </a:lnTo>
                  <a:lnTo>
                    <a:pt x="56" y="30"/>
                  </a:lnTo>
                  <a:lnTo>
                    <a:pt x="43" y="21"/>
                  </a:lnTo>
                  <a:lnTo>
                    <a:pt x="30" y="15"/>
                  </a:lnTo>
                  <a:lnTo>
                    <a:pt x="15" y="10"/>
                  </a:lnTo>
                  <a:lnTo>
                    <a:pt x="0" y="7"/>
                  </a:lnTo>
                  <a:lnTo>
                    <a:pt x="0" y="5"/>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0" name="Freeform 70"/>
            <p:cNvSpPr>
              <a:spLocks/>
            </p:cNvSpPr>
            <p:nvPr/>
          </p:nvSpPr>
          <p:spPr bwMode="auto">
            <a:xfrm>
              <a:off x="5012" y="3585"/>
              <a:ext cx="37" cy="42"/>
            </a:xfrm>
            <a:custGeom>
              <a:avLst/>
              <a:gdLst>
                <a:gd name="T0" fmla="*/ 0 w 146"/>
                <a:gd name="T1" fmla="*/ 0 h 169"/>
                <a:gd name="T2" fmla="*/ 0 w 146"/>
                <a:gd name="T3" fmla="*/ 0 h 169"/>
                <a:gd name="T4" fmla="*/ 0 w 146"/>
                <a:gd name="T5" fmla="*/ 0 h 169"/>
                <a:gd name="T6" fmla="*/ 0 w 146"/>
                <a:gd name="T7" fmla="*/ 0 h 169"/>
                <a:gd name="T8" fmla="*/ 0 w 146"/>
                <a:gd name="T9" fmla="*/ 0 h 169"/>
                <a:gd name="T10" fmla="*/ 0 w 146"/>
                <a:gd name="T11" fmla="*/ 0 h 169"/>
                <a:gd name="T12" fmla="*/ 0 w 146"/>
                <a:gd name="T13" fmla="*/ 0 h 169"/>
                <a:gd name="T14" fmla="*/ 0 w 146"/>
                <a:gd name="T15" fmla="*/ 0 h 169"/>
                <a:gd name="T16" fmla="*/ 0 w 146"/>
                <a:gd name="T17" fmla="*/ 0 h 169"/>
                <a:gd name="T18" fmla="*/ 0 w 146"/>
                <a:gd name="T19" fmla="*/ 0 h 169"/>
                <a:gd name="T20" fmla="*/ 0 w 146"/>
                <a:gd name="T21" fmla="*/ 0 h 169"/>
                <a:gd name="T22" fmla="*/ 0 w 146"/>
                <a:gd name="T23" fmla="*/ 0 h 169"/>
                <a:gd name="T24" fmla="*/ 0 w 146"/>
                <a:gd name="T25" fmla="*/ 0 h 169"/>
                <a:gd name="T26" fmla="*/ 0 w 146"/>
                <a:gd name="T27" fmla="*/ 0 h 169"/>
                <a:gd name="T28" fmla="*/ 0 w 146"/>
                <a:gd name="T29" fmla="*/ 0 h 169"/>
                <a:gd name="T30" fmla="*/ 0 w 146"/>
                <a:gd name="T31" fmla="*/ 0 h 169"/>
                <a:gd name="T32" fmla="*/ 0 w 146"/>
                <a:gd name="T33" fmla="*/ 0 h 169"/>
                <a:gd name="T34" fmla="*/ 0 w 146"/>
                <a:gd name="T35" fmla="*/ 0 h 169"/>
                <a:gd name="T36" fmla="*/ 0 w 146"/>
                <a:gd name="T37" fmla="*/ 0 h 169"/>
                <a:gd name="T38" fmla="*/ 0 w 146"/>
                <a:gd name="T39" fmla="*/ 0 h 169"/>
                <a:gd name="T40" fmla="*/ 0 w 146"/>
                <a:gd name="T41" fmla="*/ 0 h 169"/>
                <a:gd name="T42" fmla="*/ 0 w 146"/>
                <a:gd name="T43" fmla="*/ 0 h 169"/>
                <a:gd name="T44" fmla="*/ 0 w 146"/>
                <a:gd name="T45" fmla="*/ 0 h 169"/>
                <a:gd name="T46" fmla="*/ 0 w 146"/>
                <a:gd name="T47" fmla="*/ 0 h 169"/>
                <a:gd name="T48" fmla="*/ 0 w 146"/>
                <a:gd name="T49" fmla="*/ 0 h 169"/>
                <a:gd name="T50" fmla="*/ 0 w 146"/>
                <a:gd name="T51" fmla="*/ 0 h 169"/>
                <a:gd name="T52" fmla="*/ 0 w 146"/>
                <a:gd name="T53" fmla="*/ 0 h 169"/>
                <a:gd name="T54" fmla="*/ 0 w 146"/>
                <a:gd name="T55" fmla="*/ 0 h 169"/>
                <a:gd name="T56" fmla="*/ 0 w 146"/>
                <a:gd name="T57" fmla="*/ 0 h 169"/>
                <a:gd name="T58" fmla="*/ 0 w 146"/>
                <a:gd name="T59" fmla="*/ 0 h 169"/>
                <a:gd name="T60" fmla="*/ 0 w 146"/>
                <a:gd name="T61" fmla="*/ 0 h 169"/>
                <a:gd name="T62" fmla="*/ 0 w 146"/>
                <a:gd name="T63" fmla="*/ 0 h 169"/>
                <a:gd name="T64" fmla="*/ 0 w 146"/>
                <a:gd name="T65" fmla="*/ 0 h 169"/>
                <a:gd name="T66" fmla="*/ 0 w 146"/>
                <a:gd name="T67" fmla="*/ 0 h 169"/>
                <a:gd name="T68" fmla="*/ 0 w 146"/>
                <a:gd name="T69" fmla="*/ 0 h 169"/>
                <a:gd name="T70" fmla="*/ 0 w 146"/>
                <a:gd name="T71" fmla="*/ 0 h 169"/>
                <a:gd name="T72" fmla="*/ 0 w 146"/>
                <a:gd name="T73" fmla="*/ 0 h 169"/>
                <a:gd name="T74" fmla="*/ 0 w 146"/>
                <a:gd name="T75" fmla="*/ 0 h 169"/>
                <a:gd name="T76" fmla="*/ 0 w 146"/>
                <a:gd name="T77" fmla="*/ 0 h 169"/>
                <a:gd name="T78" fmla="*/ 0 w 146"/>
                <a:gd name="T79" fmla="*/ 0 h 169"/>
                <a:gd name="T80" fmla="*/ 0 w 146"/>
                <a:gd name="T81" fmla="*/ 0 h 169"/>
                <a:gd name="T82" fmla="*/ 0 w 146"/>
                <a:gd name="T83" fmla="*/ 0 h 169"/>
                <a:gd name="T84" fmla="*/ 0 w 146"/>
                <a:gd name="T85" fmla="*/ 0 h 169"/>
                <a:gd name="T86" fmla="*/ 0 w 146"/>
                <a:gd name="T87" fmla="*/ 0 h 169"/>
                <a:gd name="T88" fmla="*/ 0 w 146"/>
                <a:gd name="T89" fmla="*/ 0 h 169"/>
                <a:gd name="T90" fmla="*/ 0 w 146"/>
                <a:gd name="T91" fmla="*/ 0 h 169"/>
                <a:gd name="T92" fmla="*/ 0 w 146"/>
                <a:gd name="T93" fmla="*/ 0 h 169"/>
                <a:gd name="T94" fmla="*/ 0 w 146"/>
                <a:gd name="T95" fmla="*/ 0 h 169"/>
                <a:gd name="T96" fmla="*/ 0 w 146"/>
                <a:gd name="T97" fmla="*/ 0 h 169"/>
                <a:gd name="T98" fmla="*/ 0 w 146"/>
                <a:gd name="T99" fmla="*/ 0 h 169"/>
                <a:gd name="T100" fmla="*/ 0 w 146"/>
                <a:gd name="T101" fmla="*/ 0 h 169"/>
                <a:gd name="T102" fmla="*/ 0 w 146"/>
                <a:gd name="T103" fmla="*/ 0 h 169"/>
                <a:gd name="T104" fmla="*/ 0 w 146"/>
                <a:gd name="T105" fmla="*/ 0 h 1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6" h="169">
                  <a:moveTo>
                    <a:pt x="103" y="0"/>
                  </a:moveTo>
                  <a:lnTo>
                    <a:pt x="108" y="2"/>
                  </a:lnTo>
                  <a:lnTo>
                    <a:pt x="111" y="3"/>
                  </a:lnTo>
                  <a:lnTo>
                    <a:pt x="112" y="7"/>
                  </a:lnTo>
                  <a:lnTo>
                    <a:pt x="114" y="10"/>
                  </a:lnTo>
                  <a:lnTo>
                    <a:pt x="107" y="17"/>
                  </a:lnTo>
                  <a:lnTo>
                    <a:pt x="99" y="25"/>
                  </a:lnTo>
                  <a:lnTo>
                    <a:pt x="92" y="27"/>
                  </a:lnTo>
                  <a:lnTo>
                    <a:pt x="85" y="31"/>
                  </a:lnTo>
                  <a:lnTo>
                    <a:pt x="79" y="34"/>
                  </a:lnTo>
                  <a:lnTo>
                    <a:pt x="72" y="37"/>
                  </a:lnTo>
                  <a:lnTo>
                    <a:pt x="66" y="41"/>
                  </a:lnTo>
                  <a:lnTo>
                    <a:pt x="61" y="46"/>
                  </a:lnTo>
                  <a:lnTo>
                    <a:pt x="56" y="48"/>
                  </a:lnTo>
                  <a:lnTo>
                    <a:pt x="54" y="52"/>
                  </a:lnTo>
                  <a:lnTo>
                    <a:pt x="58" y="54"/>
                  </a:lnTo>
                  <a:lnTo>
                    <a:pt x="65" y="55"/>
                  </a:lnTo>
                  <a:lnTo>
                    <a:pt x="70" y="54"/>
                  </a:lnTo>
                  <a:lnTo>
                    <a:pt x="77" y="54"/>
                  </a:lnTo>
                  <a:lnTo>
                    <a:pt x="81" y="50"/>
                  </a:lnTo>
                  <a:lnTo>
                    <a:pt x="88" y="48"/>
                  </a:lnTo>
                  <a:lnTo>
                    <a:pt x="94" y="47"/>
                  </a:lnTo>
                  <a:lnTo>
                    <a:pt x="101" y="44"/>
                  </a:lnTo>
                  <a:lnTo>
                    <a:pt x="111" y="39"/>
                  </a:lnTo>
                  <a:lnTo>
                    <a:pt x="123" y="36"/>
                  </a:lnTo>
                  <a:lnTo>
                    <a:pt x="127" y="36"/>
                  </a:lnTo>
                  <a:lnTo>
                    <a:pt x="134" y="36"/>
                  </a:lnTo>
                  <a:lnTo>
                    <a:pt x="139" y="37"/>
                  </a:lnTo>
                  <a:lnTo>
                    <a:pt x="146" y="42"/>
                  </a:lnTo>
                  <a:lnTo>
                    <a:pt x="139" y="47"/>
                  </a:lnTo>
                  <a:lnTo>
                    <a:pt x="133" y="51"/>
                  </a:lnTo>
                  <a:lnTo>
                    <a:pt x="126" y="55"/>
                  </a:lnTo>
                  <a:lnTo>
                    <a:pt x="120" y="59"/>
                  </a:lnTo>
                  <a:lnTo>
                    <a:pt x="114" y="60"/>
                  </a:lnTo>
                  <a:lnTo>
                    <a:pt x="105" y="64"/>
                  </a:lnTo>
                  <a:lnTo>
                    <a:pt x="99" y="67"/>
                  </a:lnTo>
                  <a:lnTo>
                    <a:pt x="92" y="71"/>
                  </a:lnTo>
                  <a:lnTo>
                    <a:pt x="83" y="71"/>
                  </a:lnTo>
                  <a:lnTo>
                    <a:pt x="76" y="74"/>
                  </a:lnTo>
                  <a:lnTo>
                    <a:pt x="68" y="77"/>
                  </a:lnTo>
                  <a:lnTo>
                    <a:pt x="60" y="80"/>
                  </a:lnTo>
                  <a:lnTo>
                    <a:pt x="51" y="82"/>
                  </a:lnTo>
                  <a:lnTo>
                    <a:pt x="45" y="85"/>
                  </a:lnTo>
                  <a:lnTo>
                    <a:pt x="37" y="88"/>
                  </a:lnTo>
                  <a:lnTo>
                    <a:pt x="31" y="94"/>
                  </a:lnTo>
                  <a:lnTo>
                    <a:pt x="40" y="96"/>
                  </a:lnTo>
                  <a:lnTo>
                    <a:pt x="51" y="98"/>
                  </a:lnTo>
                  <a:lnTo>
                    <a:pt x="57" y="97"/>
                  </a:lnTo>
                  <a:lnTo>
                    <a:pt x="62" y="97"/>
                  </a:lnTo>
                  <a:lnTo>
                    <a:pt x="69" y="97"/>
                  </a:lnTo>
                  <a:lnTo>
                    <a:pt x="74" y="97"/>
                  </a:lnTo>
                  <a:lnTo>
                    <a:pt x="80" y="95"/>
                  </a:lnTo>
                  <a:lnTo>
                    <a:pt x="86" y="95"/>
                  </a:lnTo>
                  <a:lnTo>
                    <a:pt x="92" y="94"/>
                  </a:lnTo>
                  <a:lnTo>
                    <a:pt x="97" y="94"/>
                  </a:lnTo>
                  <a:lnTo>
                    <a:pt x="103" y="94"/>
                  </a:lnTo>
                  <a:lnTo>
                    <a:pt x="109" y="94"/>
                  </a:lnTo>
                  <a:lnTo>
                    <a:pt x="115" y="94"/>
                  </a:lnTo>
                  <a:lnTo>
                    <a:pt x="122" y="95"/>
                  </a:lnTo>
                  <a:lnTo>
                    <a:pt x="116" y="98"/>
                  </a:lnTo>
                  <a:lnTo>
                    <a:pt x="111" y="102"/>
                  </a:lnTo>
                  <a:lnTo>
                    <a:pt x="104" y="104"/>
                  </a:lnTo>
                  <a:lnTo>
                    <a:pt x="99" y="106"/>
                  </a:lnTo>
                  <a:lnTo>
                    <a:pt x="92" y="109"/>
                  </a:lnTo>
                  <a:lnTo>
                    <a:pt x="84" y="111"/>
                  </a:lnTo>
                  <a:lnTo>
                    <a:pt x="78" y="113"/>
                  </a:lnTo>
                  <a:lnTo>
                    <a:pt x="73" y="117"/>
                  </a:lnTo>
                  <a:lnTo>
                    <a:pt x="64" y="119"/>
                  </a:lnTo>
                  <a:lnTo>
                    <a:pt x="62" y="125"/>
                  </a:lnTo>
                  <a:lnTo>
                    <a:pt x="63" y="127"/>
                  </a:lnTo>
                  <a:lnTo>
                    <a:pt x="69" y="129"/>
                  </a:lnTo>
                  <a:lnTo>
                    <a:pt x="76" y="133"/>
                  </a:lnTo>
                  <a:lnTo>
                    <a:pt x="86" y="137"/>
                  </a:lnTo>
                  <a:lnTo>
                    <a:pt x="81" y="147"/>
                  </a:lnTo>
                  <a:lnTo>
                    <a:pt x="73" y="153"/>
                  </a:lnTo>
                  <a:lnTo>
                    <a:pt x="63" y="161"/>
                  </a:lnTo>
                  <a:lnTo>
                    <a:pt x="56" y="169"/>
                  </a:lnTo>
                  <a:lnTo>
                    <a:pt x="48" y="159"/>
                  </a:lnTo>
                  <a:lnTo>
                    <a:pt x="40" y="149"/>
                  </a:lnTo>
                  <a:lnTo>
                    <a:pt x="32" y="138"/>
                  </a:lnTo>
                  <a:lnTo>
                    <a:pt x="25" y="128"/>
                  </a:lnTo>
                  <a:lnTo>
                    <a:pt x="20" y="121"/>
                  </a:lnTo>
                  <a:lnTo>
                    <a:pt x="16" y="116"/>
                  </a:lnTo>
                  <a:lnTo>
                    <a:pt x="14" y="110"/>
                  </a:lnTo>
                  <a:lnTo>
                    <a:pt x="10" y="105"/>
                  </a:lnTo>
                  <a:lnTo>
                    <a:pt x="3" y="94"/>
                  </a:lnTo>
                  <a:lnTo>
                    <a:pt x="1" y="82"/>
                  </a:lnTo>
                  <a:lnTo>
                    <a:pt x="0" y="73"/>
                  </a:lnTo>
                  <a:lnTo>
                    <a:pt x="1" y="66"/>
                  </a:lnTo>
                  <a:lnTo>
                    <a:pt x="1" y="59"/>
                  </a:lnTo>
                  <a:lnTo>
                    <a:pt x="6" y="52"/>
                  </a:lnTo>
                  <a:lnTo>
                    <a:pt x="11" y="46"/>
                  </a:lnTo>
                  <a:lnTo>
                    <a:pt x="18" y="39"/>
                  </a:lnTo>
                  <a:lnTo>
                    <a:pt x="23" y="36"/>
                  </a:lnTo>
                  <a:lnTo>
                    <a:pt x="27" y="34"/>
                  </a:lnTo>
                  <a:lnTo>
                    <a:pt x="34" y="32"/>
                  </a:lnTo>
                  <a:lnTo>
                    <a:pt x="41" y="29"/>
                  </a:lnTo>
                  <a:lnTo>
                    <a:pt x="48" y="25"/>
                  </a:lnTo>
                  <a:lnTo>
                    <a:pt x="56" y="23"/>
                  </a:lnTo>
                  <a:lnTo>
                    <a:pt x="63" y="18"/>
                  </a:lnTo>
                  <a:lnTo>
                    <a:pt x="71" y="13"/>
                  </a:lnTo>
                  <a:lnTo>
                    <a:pt x="79" y="10"/>
                  </a:lnTo>
                  <a:lnTo>
                    <a:pt x="87" y="5"/>
                  </a:lnTo>
                  <a:lnTo>
                    <a:pt x="94" y="3"/>
                  </a:lnTo>
                  <a:lnTo>
                    <a:pt x="103"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1" name="Freeform 71"/>
            <p:cNvSpPr>
              <a:spLocks/>
            </p:cNvSpPr>
            <p:nvPr/>
          </p:nvSpPr>
          <p:spPr bwMode="auto">
            <a:xfrm>
              <a:off x="4610" y="3588"/>
              <a:ext cx="24" cy="6"/>
            </a:xfrm>
            <a:custGeom>
              <a:avLst/>
              <a:gdLst>
                <a:gd name="T0" fmla="*/ 0 w 99"/>
                <a:gd name="T1" fmla="*/ 0 h 26"/>
                <a:gd name="T2" fmla="*/ 0 w 99"/>
                <a:gd name="T3" fmla="*/ 0 h 26"/>
                <a:gd name="T4" fmla="*/ 0 w 99"/>
                <a:gd name="T5" fmla="*/ 0 h 26"/>
                <a:gd name="T6" fmla="*/ 0 w 99"/>
                <a:gd name="T7" fmla="*/ 0 h 26"/>
                <a:gd name="T8" fmla="*/ 0 w 99"/>
                <a:gd name="T9" fmla="*/ 0 h 26"/>
                <a:gd name="T10" fmla="*/ 0 w 99"/>
                <a:gd name="T11" fmla="*/ 0 h 26"/>
                <a:gd name="T12" fmla="*/ 0 w 99"/>
                <a:gd name="T13" fmla="*/ 0 h 26"/>
                <a:gd name="T14" fmla="*/ 0 w 99"/>
                <a:gd name="T15" fmla="*/ 0 h 26"/>
                <a:gd name="T16" fmla="*/ 0 w 99"/>
                <a:gd name="T17" fmla="*/ 0 h 26"/>
                <a:gd name="T18" fmla="*/ 0 w 99"/>
                <a:gd name="T19" fmla="*/ 0 h 26"/>
                <a:gd name="T20" fmla="*/ 0 w 99"/>
                <a:gd name="T21" fmla="*/ 0 h 26"/>
                <a:gd name="T22" fmla="*/ 0 w 99"/>
                <a:gd name="T23" fmla="*/ 0 h 26"/>
                <a:gd name="T24" fmla="*/ 0 w 99"/>
                <a:gd name="T25" fmla="*/ 0 h 26"/>
                <a:gd name="T26" fmla="*/ 0 w 99"/>
                <a:gd name="T27" fmla="*/ 0 h 26"/>
                <a:gd name="T28" fmla="*/ 0 w 99"/>
                <a:gd name="T29" fmla="*/ 0 h 26"/>
                <a:gd name="T30" fmla="*/ 0 w 99"/>
                <a:gd name="T31" fmla="*/ 0 h 26"/>
                <a:gd name="T32" fmla="*/ 0 w 99"/>
                <a:gd name="T33" fmla="*/ 0 h 26"/>
                <a:gd name="T34" fmla="*/ 0 w 99"/>
                <a:gd name="T35" fmla="*/ 0 h 26"/>
                <a:gd name="T36" fmla="*/ 0 w 99"/>
                <a:gd name="T37" fmla="*/ 0 h 26"/>
                <a:gd name="T38" fmla="*/ 0 w 99"/>
                <a:gd name="T39" fmla="*/ 0 h 26"/>
                <a:gd name="T40" fmla="*/ 0 w 99"/>
                <a:gd name="T41" fmla="*/ 0 h 26"/>
                <a:gd name="T42" fmla="*/ 0 w 99"/>
                <a:gd name="T43" fmla="*/ 0 h 26"/>
                <a:gd name="T44" fmla="*/ 0 w 99"/>
                <a:gd name="T45" fmla="*/ 0 h 26"/>
                <a:gd name="T46" fmla="*/ 0 w 99"/>
                <a:gd name="T47" fmla="*/ 0 h 26"/>
                <a:gd name="T48" fmla="*/ 0 w 99"/>
                <a:gd name="T49" fmla="*/ 0 h 26"/>
                <a:gd name="T50" fmla="*/ 0 w 99"/>
                <a:gd name="T51" fmla="*/ 0 h 26"/>
                <a:gd name="T52" fmla="*/ 0 w 99"/>
                <a:gd name="T53" fmla="*/ 0 h 26"/>
                <a:gd name="T54" fmla="*/ 0 w 99"/>
                <a:gd name="T55" fmla="*/ 0 h 26"/>
                <a:gd name="T56" fmla="*/ 0 w 99"/>
                <a:gd name="T57" fmla="*/ 0 h 26"/>
                <a:gd name="T58" fmla="*/ 0 w 99"/>
                <a:gd name="T59" fmla="*/ 0 h 26"/>
                <a:gd name="T60" fmla="*/ 0 w 99"/>
                <a:gd name="T61" fmla="*/ 0 h 26"/>
                <a:gd name="T62" fmla="*/ 0 w 99"/>
                <a:gd name="T63" fmla="*/ 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9" h="26">
                  <a:moveTo>
                    <a:pt x="70" y="0"/>
                  </a:moveTo>
                  <a:lnTo>
                    <a:pt x="77" y="0"/>
                  </a:lnTo>
                  <a:lnTo>
                    <a:pt x="85" y="0"/>
                  </a:lnTo>
                  <a:lnTo>
                    <a:pt x="90" y="0"/>
                  </a:lnTo>
                  <a:lnTo>
                    <a:pt x="99" y="0"/>
                  </a:lnTo>
                  <a:lnTo>
                    <a:pt x="99" y="1"/>
                  </a:lnTo>
                  <a:lnTo>
                    <a:pt x="99" y="2"/>
                  </a:lnTo>
                  <a:lnTo>
                    <a:pt x="89" y="5"/>
                  </a:lnTo>
                  <a:lnTo>
                    <a:pt x="80" y="10"/>
                  </a:lnTo>
                  <a:lnTo>
                    <a:pt x="70" y="14"/>
                  </a:lnTo>
                  <a:lnTo>
                    <a:pt x="61" y="20"/>
                  </a:lnTo>
                  <a:lnTo>
                    <a:pt x="50" y="23"/>
                  </a:lnTo>
                  <a:lnTo>
                    <a:pt x="40" y="25"/>
                  </a:lnTo>
                  <a:lnTo>
                    <a:pt x="30" y="26"/>
                  </a:lnTo>
                  <a:lnTo>
                    <a:pt x="20" y="26"/>
                  </a:lnTo>
                  <a:lnTo>
                    <a:pt x="15" y="25"/>
                  </a:lnTo>
                  <a:lnTo>
                    <a:pt x="9" y="23"/>
                  </a:lnTo>
                  <a:lnTo>
                    <a:pt x="4" y="21"/>
                  </a:lnTo>
                  <a:lnTo>
                    <a:pt x="0" y="18"/>
                  </a:lnTo>
                  <a:lnTo>
                    <a:pt x="5" y="14"/>
                  </a:lnTo>
                  <a:lnTo>
                    <a:pt x="11" y="12"/>
                  </a:lnTo>
                  <a:lnTo>
                    <a:pt x="17" y="9"/>
                  </a:lnTo>
                  <a:lnTo>
                    <a:pt x="23" y="8"/>
                  </a:lnTo>
                  <a:lnTo>
                    <a:pt x="28" y="7"/>
                  </a:lnTo>
                  <a:lnTo>
                    <a:pt x="34" y="6"/>
                  </a:lnTo>
                  <a:lnTo>
                    <a:pt x="40" y="5"/>
                  </a:lnTo>
                  <a:lnTo>
                    <a:pt x="47" y="5"/>
                  </a:lnTo>
                  <a:lnTo>
                    <a:pt x="51" y="4"/>
                  </a:lnTo>
                  <a:lnTo>
                    <a:pt x="58" y="2"/>
                  </a:lnTo>
                  <a:lnTo>
                    <a:pt x="63" y="1"/>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2" name="Freeform 72"/>
            <p:cNvSpPr>
              <a:spLocks/>
            </p:cNvSpPr>
            <p:nvPr/>
          </p:nvSpPr>
          <p:spPr bwMode="auto">
            <a:xfrm>
              <a:off x="4804" y="3588"/>
              <a:ext cx="37" cy="49"/>
            </a:xfrm>
            <a:custGeom>
              <a:avLst/>
              <a:gdLst>
                <a:gd name="T0" fmla="*/ 0 w 149"/>
                <a:gd name="T1" fmla="*/ 0 h 196"/>
                <a:gd name="T2" fmla="*/ 0 w 149"/>
                <a:gd name="T3" fmla="*/ 0 h 196"/>
                <a:gd name="T4" fmla="*/ 0 w 149"/>
                <a:gd name="T5" fmla="*/ 0 h 196"/>
                <a:gd name="T6" fmla="*/ 0 w 149"/>
                <a:gd name="T7" fmla="*/ 0 h 196"/>
                <a:gd name="T8" fmla="*/ 0 w 149"/>
                <a:gd name="T9" fmla="*/ 0 h 196"/>
                <a:gd name="T10" fmla="*/ 0 w 149"/>
                <a:gd name="T11" fmla="*/ 0 h 196"/>
                <a:gd name="T12" fmla="*/ 0 w 149"/>
                <a:gd name="T13" fmla="*/ 0 h 196"/>
                <a:gd name="T14" fmla="*/ 0 w 149"/>
                <a:gd name="T15" fmla="*/ 0 h 196"/>
                <a:gd name="T16" fmla="*/ 0 w 149"/>
                <a:gd name="T17" fmla="*/ 0 h 196"/>
                <a:gd name="T18" fmla="*/ 0 w 149"/>
                <a:gd name="T19" fmla="*/ 0 h 196"/>
                <a:gd name="T20" fmla="*/ 0 w 149"/>
                <a:gd name="T21" fmla="*/ 0 h 196"/>
                <a:gd name="T22" fmla="*/ 0 w 149"/>
                <a:gd name="T23" fmla="*/ 0 h 196"/>
                <a:gd name="T24" fmla="*/ 0 w 149"/>
                <a:gd name="T25" fmla="*/ 0 h 196"/>
                <a:gd name="T26" fmla="*/ 0 w 149"/>
                <a:gd name="T27" fmla="*/ 0 h 196"/>
                <a:gd name="T28" fmla="*/ 0 w 149"/>
                <a:gd name="T29" fmla="*/ 0 h 196"/>
                <a:gd name="T30" fmla="*/ 0 w 149"/>
                <a:gd name="T31" fmla="*/ 0 h 196"/>
                <a:gd name="T32" fmla="*/ 0 w 149"/>
                <a:gd name="T33" fmla="*/ 0 h 196"/>
                <a:gd name="T34" fmla="*/ 0 w 149"/>
                <a:gd name="T35" fmla="*/ 0 h 196"/>
                <a:gd name="T36" fmla="*/ 0 w 149"/>
                <a:gd name="T37" fmla="*/ 0 h 196"/>
                <a:gd name="T38" fmla="*/ 0 w 149"/>
                <a:gd name="T39" fmla="*/ 0 h 196"/>
                <a:gd name="T40" fmla="*/ 0 w 149"/>
                <a:gd name="T41" fmla="*/ 0 h 196"/>
                <a:gd name="T42" fmla="*/ 0 w 149"/>
                <a:gd name="T43" fmla="*/ 0 h 196"/>
                <a:gd name="T44" fmla="*/ 0 w 149"/>
                <a:gd name="T45" fmla="*/ 0 h 196"/>
                <a:gd name="T46" fmla="*/ 0 w 149"/>
                <a:gd name="T47" fmla="*/ 0 h 196"/>
                <a:gd name="T48" fmla="*/ 0 w 149"/>
                <a:gd name="T49" fmla="*/ 0 h 196"/>
                <a:gd name="T50" fmla="*/ 0 w 149"/>
                <a:gd name="T51" fmla="*/ 0 h 196"/>
                <a:gd name="T52" fmla="*/ 0 w 149"/>
                <a:gd name="T53" fmla="*/ 0 h 196"/>
                <a:gd name="T54" fmla="*/ 0 w 149"/>
                <a:gd name="T55" fmla="*/ 0 h 196"/>
                <a:gd name="T56" fmla="*/ 0 w 149"/>
                <a:gd name="T57" fmla="*/ 0 h 196"/>
                <a:gd name="T58" fmla="*/ 0 w 149"/>
                <a:gd name="T59" fmla="*/ 0 h 196"/>
                <a:gd name="T60" fmla="*/ 0 w 149"/>
                <a:gd name="T61" fmla="*/ 0 h 196"/>
                <a:gd name="T62" fmla="*/ 0 w 149"/>
                <a:gd name="T63" fmla="*/ 0 h 196"/>
                <a:gd name="T64" fmla="*/ 0 w 149"/>
                <a:gd name="T65" fmla="*/ 0 h 196"/>
                <a:gd name="T66" fmla="*/ 0 w 149"/>
                <a:gd name="T67" fmla="*/ 0 h 196"/>
                <a:gd name="T68" fmla="*/ 0 w 149"/>
                <a:gd name="T69" fmla="*/ 0 h 196"/>
                <a:gd name="T70" fmla="*/ 0 w 149"/>
                <a:gd name="T71" fmla="*/ 0 h 196"/>
                <a:gd name="T72" fmla="*/ 0 w 149"/>
                <a:gd name="T73" fmla="*/ 0 h 196"/>
                <a:gd name="T74" fmla="*/ 0 w 149"/>
                <a:gd name="T75" fmla="*/ 0 h 196"/>
                <a:gd name="T76" fmla="*/ 0 w 149"/>
                <a:gd name="T77" fmla="*/ 0 h 196"/>
                <a:gd name="T78" fmla="*/ 0 w 149"/>
                <a:gd name="T79" fmla="*/ 0 h 1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9" h="196">
                  <a:moveTo>
                    <a:pt x="3" y="0"/>
                  </a:moveTo>
                  <a:lnTo>
                    <a:pt x="20" y="1"/>
                  </a:lnTo>
                  <a:lnTo>
                    <a:pt x="39" y="5"/>
                  </a:lnTo>
                  <a:lnTo>
                    <a:pt x="55" y="12"/>
                  </a:lnTo>
                  <a:lnTo>
                    <a:pt x="73" y="20"/>
                  </a:lnTo>
                  <a:lnTo>
                    <a:pt x="87" y="28"/>
                  </a:lnTo>
                  <a:lnTo>
                    <a:pt x="99" y="39"/>
                  </a:lnTo>
                  <a:lnTo>
                    <a:pt x="112" y="51"/>
                  </a:lnTo>
                  <a:lnTo>
                    <a:pt x="123" y="66"/>
                  </a:lnTo>
                  <a:lnTo>
                    <a:pt x="132" y="79"/>
                  </a:lnTo>
                  <a:lnTo>
                    <a:pt x="139" y="94"/>
                  </a:lnTo>
                  <a:lnTo>
                    <a:pt x="144" y="110"/>
                  </a:lnTo>
                  <a:lnTo>
                    <a:pt x="149" y="126"/>
                  </a:lnTo>
                  <a:lnTo>
                    <a:pt x="149" y="141"/>
                  </a:lnTo>
                  <a:lnTo>
                    <a:pt x="149" y="158"/>
                  </a:lnTo>
                  <a:lnTo>
                    <a:pt x="145" y="175"/>
                  </a:lnTo>
                  <a:lnTo>
                    <a:pt x="140" y="192"/>
                  </a:lnTo>
                  <a:lnTo>
                    <a:pt x="134" y="192"/>
                  </a:lnTo>
                  <a:lnTo>
                    <a:pt x="129" y="195"/>
                  </a:lnTo>
                  <a:lnTo>
                    <a:pt x="122" y="196"/>
                  </a:lnTo>
                  <a:lnTo>
                    <a:pt x="118" y="196"/>
                  </a:lnTo>
                  <a:lnTo>
                    <a:pt x="118" y="177"/>
                  </a:lnTo>
                  <a:lnTo>
                    <a:pt x="118" y="162"/>
                  </a:lnTo>
                  <a:lnTo>
                    <a:pt x="115" y="146"/>
                  </a:lnTo>
                  <a:lnTo>
                    <a:pt x="113" y="132"/>
                  </a:lnTo>
                  <a:lnTo>
                    <a:pt x="108" y="117"/>
                  </a:lnTo>
                  <a:lnTo>
                    <a:pt x="103" y="106"/>
                  </a:lnTo>
                  <a:lnTo>
                    <a:pt x="97" y="93"/>
                  </a:lnTo>
                  <a:lnTo>
                    <a:pt x="90" y="83"/>
                  </a:lnTo>
                  <a:lnTo>
                    <a:pt x="81" y="70"/>
                  </a:lnTo>
                  <a:lnTo>
                    <a:pt x="73" y="60"/>
                  </a:lnTo>
                  <a:lnTo>
                    <a:pt x="62" y="49"/>
                  </a:lnTo>
                  <a:lnTo>
                    <a:pt x="52" y="40"/>
                  </a:lnTo>
                  <a:lnTo>
                    <a:pt x="39" y="31"/>
                  </a:lnTo>
                  <a:lnTo>
                    <a:pt x="28" y="22"/>
                  </a:lnTo>
                  <a:lnTo>
                    <a:pt x="14" y="13"/>
                  </a:lnTo>
                  <a:lnTo>
                    <a:pt x="0" y="4"/>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3" name="Freeform 73"/>
            <p:cNvSpPr>
              <a:spLocks/>
            </p:cNvSpPr>
            <p:nvPr/>
          </p:nvSpPr>
          <p:spPr bwMode="auto">
            <a:xfrm>
              <a:off x="4581" y="3602"/>
              <a:ext cx="10" cy="5"/>
            </a:xfrm>
            <a:custGeom>
              <a:avLst/>
              <a:gdLst>
                <a:gd name="T0" fmla="*/ 0 w 39"/>
                <a:gd name="T1" fmla="*/ 0 h 18"/>
                <a:gd name="T2" fmla="*/ 0 w 39"/>
                <a:gd name="T3" fmla="*/ 0 h 18"/>
                <a:gd name="T4" fmla="*/ 0 w 39"/>
                <a:gd name="T5" fmla="*/ 0 h 18"/>
                <a:gd name="T6" fmla="*/ 0 w 39"/>
                <a:gd name="T7" fmla="*/ 0 h 18"/>
                <a:gd name="T8" fmla="*/ 0 w 39"/>
                <a:gd name="T9" fmla="*/ 0 h 18"/>
                <a:gd name="T10" fmla="*/ 0 w 39"/>
                <a:gd name="T11" fmla="*/ 0 h 18"/>
                <a:gd name="T12" fmla="*/ 0 w 39"/>
                <a:gd name="T13" fmla="*/ 0 h 18"/>
                <a:gd name="T14" fmla="*/ 0 w 39"/>
                <a:gd name="T15" fmla="*/ 0 h 18"/>
                <a:gd name="T16" fmla="*/ 0 w 39"/>
                <a:gd name="T17" fmla="*/ 0 h 18"/>
                <a:gd name="T18" fmla="*/ 0 w 39"/>
                <a:gd name="T19" fmla="*/ 0 h 18"/>
                <a:gd name="T20" fmla="*/ 0 w 39"/>
                <a:gd name="T21" fmla="*/ 0 h 18"/>
                <a:gd name="T22" fmla="*/ 0 w 39"/>
                <a:gd name="T23" fmla="*/ 0 h 18"/>
                <a:gd name="T24" fmla="*/ 0 w 39"/>
                <a:gd name="T25" fmla="*/ 0 h 18"/>
                <a:gd name="T26" fmla="*/ 0 w 39"/>
                <a:gd name="T27" fmla="*/ 0 h 18"/>
                <a:gd name="T28" fmla="*/ 0 w 39"/>
                <a:gd name="T29" fmla="*/ 0 h 18"/>
                <a:gd name="T30" fmla="*/ 0 w 39"/>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18">
                  <a:moveTo>
                    <a:pt x="32" y="0"/>
                  </a:moveTo>
                  <a:lnTo>
                    <a:pt x="37" y="3"/>
                  </a:lnTo>
                  <a:lnTo>
                    <a:pt x="39" y="7"/>
                  </a:lnTo>
                  <a:lnTo>
                    <a:pt x="36" y="10"/>
                  </a:lnTo>
                  <a:lnTo>
                    <a:pt x="32" y="14"/>
                  </a:lnTo>
                  <a:lnTo>
                    <a:pt x="23" y="16"/>
                  </a:lnTo>
                  <a:lnTo>
                    <a:pt x="15" y="18"/>
                  </a:lnTo>
                  <a:lnTo>
                    <a:pt x="6" y="18"/>
                  </a:lnTo>
                  <a:lnTo>
                    <a:pt x="0" y="18"/>
                  </a:lnTo>
                  <a:lnTo>
                    <a:pt x="0" y="16"/>
                  </a:lnTo>
                  <a:lnTo>
                    <a:pt x="0" y="14"/>
                  </a:lnTo>
                  <a:lnTo>
                    <a:pt x="8" y="10"/>
                  </a:lnTo>
                  <a:lnTo>
                    <a:pt x="16" y="8"/>
                  </a:lnTo>
                  <a:lnTo>
                    <a:pt x="24" y="4"/>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4" name="Freeform 74"/>
            <p:cNvSpPr>
              <a:spLocks/>
            </p:cNvSpPr>
            <p:nvPr/>
          </p:nvSpPr>
          <p:spPr bwMode="auto">
            <a:xfrm>
              <a:off x="4842" y="3602"/>
              <a:ext cx="13" cy="36"/>
            </a:xfrm>
            <a:custGeom>
              <a:avLst/>
              <a:gdLst>
                <a:gd name="T0" fmla="*/ 0 w 51"/>
                <a:gd name="T1" fmla="*/ 0 h 143"/>
                <a:gd name="T2" fmla="*/ 0 w 51"/>
                <a:gd name="T3" fmla="*/ 0 h 143"/>
                <a:gd name="T4" fmla="*/ 0 w 51"/>
                <a:gd name="T5" fmla="*/ 0 h 143"/>
                <a:gd name="T6" fmla="*/ 0 w 51"/>
                <a:gd name="T7" fmla="*/ 0 h 143"/>
                <a:gd name="T8" fmla="*/ 0 w 51"/>
                <a:gd name="T9" fmla="*/ 0 h 143"/>
                <a:gd name="T10" fmla="*/ 0 w 51"/>
                <a:gd name="T11" fmla="*/ 0 h 143"/>
                <a:gd name="T12" fmla="*/ 0 w 51"/>
                <a:gd name="T13" fmla="*/ 0 h 143"/>
                <a:gd name="T14" fmla="*/ 0 w 51"/>
                <a:gd name="T15" fmla="*/ 0 h 143"/>
                <a:gd name="T16" fmla="*/ 0 w 51"/>
                <a:gd name="T17" fmla="*/ 0 h 143"/>
                <a:gd name="T18" fmla="*/ 0 w 51"/>
                <a:gd name="T19" fmla="*/ 0 h 143"/>
                <a:gd name="T20" fmla="*/ 0 w 51"/>
                <a:gd name="T21" fmla="*/ 0 h 143"/>
                <a:gd name="T22" fmla="*/ 0 w 51"/>
                <a:gd name="T23" fmla="*/ 0 h 143"/>
                <a:gd name="T24" fmla="*/ 0 w 51"/>
                <a:gd name="T25" fmla="*/ 0 h 143"/>
                <a:gd name="T26" fmla="*/ 0 w 51"/>
                <a:gd name="T27" fmla="*/ 0 h 143"/>
                <a:gd name="T28" fmla="*/ 0 w 51"/>
                <a:gd name="T29" fmla="*/ 0 h 143"/>
                <a:gd name="T30" fmla="*/ 0 w 51"/>
                <a:gd name="T31" fmla="*/ 0 h 143"/>
                <a:gd name="T32" fmla="*/ 0 w 51"/>
                <a:gd name="T33" fmla="*/ 0 h 143"/>
                <a:gd name="T34" fmla="*/ 0 w 51"/>
                <a:gd name="T35" fmla="*/ 0 h 143"/>
                <a:gd name="T36" fmla="*/ 0 w 51"/>
                <a:gd name="T37" fmla="*/ 0 h 143"/>
                <a:gd name="T38" fmla="*/ 0 w 51"/>
                <a:gd name="T39" fmla="*/ 0 h 143"/>
                <a:gd name="T40" fmla="*/ 0 w 51"/>
                <a:gd name="T41" fmla="*/ 0 h 143"/>
                <a:gd name="T42" fmla="*/ 0 w 51"/>
                <a:gd name="T43" fmla="*/ 0 h 143"/>
                <a:gd name="T44" fmla="*/ 0 w 51"/>
                <a:gd name="T45" fmla="*/ 0 h 143"/>
                <a:gd name="T46" fmla="*/ 0 w 51"/>
                <a:gd name="T47" fmla="*/ 0 h 143"/>
                <a:gd name="T48" fmla="*/ 0 w 51"/>
                <a:gd name="T49" fmla="*/ 0 h 143"/>
                <a:gd name="T50" fmla="*/ 0 w 51"/>
                <a:gd name="T51" fmla="*/ 0 h 143"/>
                <a:gd name="T52" fmla="*/ 0 w 51"/>
                <a:gd name="T53" fmla="*/ 0 h 143"/>
                <a:gd name="T54" fmla="*/ 0 w 51"/>
                <a:gd name="T55" fmla="*/ 0 h 143"/>
                <a:gd name="T56" fmla="*/ 0 w 51"/>
                <a:gd name="T57" fmla="*/ 0 h 143"/>
                <a:gd name="T58" fmla="*/ 0 w 51"/>
                <a:gd name="T59" fmla="*/ 0 h 143"/>
                <a:gd name="T60" fmla="*/ 0 w 51"/>
                <a:gd name="T61" fmla="*/ 0 h 143"/>
                <a:gd name="T62" fmla="*/ 0 w 51"/>
                <a:gd name="T63" fmla="*/ 0 h 143"/>
                <a:gd name="T64" fmla="*/ 0 w 51"/>
                <a:gd name="T65" fmla="*/ 0 h 143"/>
                <a:gd name="T66" fmla="*/ 0 w 51"/>
                <a:gd name="T67" fmla="*/ 0 h 143"/>
                <a:gd name="T68" fmla="*/ 0 w 51"/>
                <a:gd name="T69" fmla="*/ 0 h 143"/>
                <a:gd name="T70" fmla="*/ 0 w 51"/>
                <a:gd name="T71" fmla="*/ 0 h 143"/>
                <a:gd name="T72" fmla="*/ 0 w 51"/>
                <a:gd name="T73" fmla="*/ 0 h 143"/>
                <a:gd name="T74" fmla="*/ 0 w 51"/>
                <a:gd name="T75" fmla="*/ 0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1" h="143">
                  <a:moveTo>
                    <a:pt x="0" y="0"/>
                  </a:moveTo>
                  <a:lnTo>
                    <a:pt x="7" y="3"/>
                  </a:lnTo>
                  <a:lnTo>
                    <a:pt x="15" y="9"/>
                  </a:lnTo>
                  <a:lnTo>
                    <a:pt x="20" y="14"/>
                  </a:lnTo>
                  <a:lnTo>
                    <a:pt x="27" y="22"/>
                  </a:lnTo>
                  <a:lnTo>
                    <a:pt x="31" y="27"/>
                  </a:lnTo>
                  <a:lnTo>
                    <a:pt x="35" y="35"/>
                  </a:lnTo>
                  <a:lnTo>
                    <a:pt x="39" y="45"/>
                  </a:lnTo>
                  <a:lnTo>
                    <a:pt x="41" y="54"/>
                  </a:lnTo>
                  <a:lnTo>
                    <a:pt x="42" y="62"/>
                  </a:lnTo>
                  <a:lnTo>
                    <a:pt x="44" y="71"/>
                  </a:lnTo>
                  <a:lnTo>
                    <a:pt x="47" y="80"/>
                  </a:lnTo>
                  <a:lnTo>
                    <a:pt x="49" y="89"/>
                  </a:lnTo>
                  <a:lnTo>
                    <a:pt x="49" y="97"/>
                  </a:lnTo>
                  <a:lnTo>
                    <a:pt x="50" y="107"/>
                  </a:lnTo>
                  <a:lnTo>
                    <a:pt x="50" y="116"/>
                  </a:lnTo>
                  <a:lnTo>
                    <a:pt x="51" y="125"/>
                  </a:lnTo>
                  <a:lnTo>
                    <a:pt x="42" y="126"/>
                  </a:lnTo>
                  <a:lnTo>
                    <a:pt x="35" y="131"/>
                  </a:lnTo>
                  <a:lnTo>
                    <a:pt x="28" y="136"/>
                  </a:lnTo>
                  <a:lnTo>
                    <a:pt x="23" y="143"/>
                  </a:lnTo>
                  <a:lnTo>
                    <a:pt x="23" y="134"/>
                  </a:lnTo>
                  <a:lnTo>
                    <a:pt x="24" y="125"/>
                  </a:lnTo>
                  <a:lnTo>
                    <a:pt x="24" y="115"/>
                  </a:lnTo>
                  <a:lnTo>
                    <a:pt x="24" y="105"/>
                  </a:lnTo>
                  <a:lnTo>
                    <a:pt x="21" y="96"/>
                  </a:lnTo>
                  <a:lnTo>
                    <a:pt x="19" y="87"/>
                  </a:lnTo>
                  <a:lnTo>
                    <a:pt x="17" y="78"/>
                  </a:lnTo>
                  <a:lnTo>
                    <a:pt x="16" y="69"/>
                  </a:lnTo>
                  <a:lnTo>
                    <a:pt x="12" y="59"/>
                  </a:lnTo>
                  <a:lnTo>
                    <a:pt x="10" y="50"/>
                  </a:lnTo>
                  <a:lnTo>
                    <a:pt x="7" y="41"/>
                  </a:lnTo>
                  <a:lnTo>
                    <a:pt x="5" y="33"/>
                  </a:lnTo>
                  <a:lnTo>
                    <a:pt x="2" y="23"/>
                  </a:lnTo>
                  <a:lnTo>
                    <a:pt x="1" y="16"/>
                  </a:lnTo>
                  <a:lnTo>
                    <a:pt x="0"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5" name="Freeform 75"/>
            <p:cNvSpPr>
              <a:spLocks/>
            </p:cNvSpPr>
            <p:nvPr/>
          </p:nvSpPr>
          <p:spPr bwMode="auto">
            <a:xfrm>
              <a:off x="4559" y="3613"/>
              <a:ext cx="17" cy="4"/>
            </a:xfrm>
            <a:custGeom>
              <a:avLst/>
              <a:gdLst>
                <a:gd name="T0" fmla="*/ 0 w 68"/>
                <a:gd name="T1" fmla="*/ 0 h 17"/>
                <a:gd name="T2" fmla="*/ 0 w 68"/>
                <a:gd name="T3" fmla="*/ 0 h 17"/>
                <a:gd name="T4" fmla="*/ 0 w 68"/>
                <a:gd name="T5" fmla="*/ 0 h 17"/>
                <a:gd name="T6" fmla="*/ 0 w 68"/>
                <a:gd name="T7" fmla="*/ 0 h 17"/>
                <a:gd name="T8" fmla="*/ 0 w 68"/>
                <a:gd name="T9" fmla="*/ 0 h 17"/>
                <a:gd name="T10" fmla="*/ 0 w 68"/>
                <a:gd name="T11" fmla="*/ 0 h 17"/>
                <a:gd name="T12" fmla="*/ 0 w 68"/>
                <a:gd name="T13" fmla="*/ 0 h 17"/>
                <a:gd name="T14" fmla="*/ 0 w 68"/>
                <a:gd name="T15" fmla="*/ 0 h 17"/>
                <a:gd name="T16" fmla="*/ 0 w 68"/>
                <a:gd name="T17" fmla="*/ 0 h 17"/>
                <a:gd name="T18" fmla="*/ 0 w 68"/>
                <a:gd name="T19" fmla="*/ 0 h 17"/>
                <a:gd name="T20" fmla="*/ 0 w 68"/>
                <a:gd name="T21" fmla="*/ 0 h 17"/>
                <a:gd name="T22" fmla="*/ 0 w 68"/>
                <a:gd name="T23" fmla="*/ 0 h 17"/>
                <a:gd name="T24" fmla="*/ 0 w 68"/>
                <a:gd name="T25" fmla="*/ 0 h 17"/>
                <a:gd name="T26" fmla="*/ 0 w 68"/>
                <a:gd name="T27" fmla="*/ 0 h 17"/>
                <a:gd name="T28" fmla="*/ 0 w 68"/>
                <a:gd name="T29" fmla="*/ 0 h 17"/>
                <a:gd name="T30" fmla="*/ 0 w 68"/>
                <a:gd name="T31" fmla="*/ 0 h 17"/>
                <a:gd name="T32" fmla="*/ 0 w 68"/>
                <a:gd name="T33" fmla="*/ 0 h 17"/>
                <a:gd name="T34" fmla="*/ 0 w 68"/>
                <a:gd name="T35" fmla="*/ 0 h 17"/>
                <a:gd name="T36" fmla="*/ 0 w 68"/>
                <a:gd name="T37" fmla="*/ 0 h 17"/>
                <a:gd name="T38" fmla="*/ 0 w 68"/>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17">
                  <a:moveTo>
                    <a:pt x="49" y="0"/>
                  </a:moveTo>
                  <a:lnTo>
                    <a:pt x="60" y="2"/>
                  </a:lnTo>
                  <a:lnTo>
                    <a:pt x="67" y="5"/>
                  </a:lnTo>
                  <a:lnTo>
                    <a:pt x="68" y="7"/>
                  </a:lnTo>
                  <a:lnTo>
                    <a:pt x="67" y="10"/>
                  </a:lnTo>
                  <a:lnTo>
                    <a:pt x="61" y="13"/>
                  </a:lnTo>
                  <a:lnTo>
                    <a:pt x="53" y="15"/>
                  </a:lnTo>
                  <a:lnTo>
                    <a:pt x="43" y="16"/>
                  </a:lnTo>
                  <a:lnTo>
                    <a:pt x="34" y="17"/>
                  </a:lnTo>
                  <a:lnTo>
                    <a:pt x="22" y="17"/>
                  </a:lnTo>
                  <a:lnTo>
                    <a:pt x="13" y="17"/>
                  </a:lnTo>
                  <a:lnTo>
                    <a:pt x="6" y="16"/>
                  </a:lnTo>
                  <a:lnTo>
                    <a:pt x="3" y="16"/>
                  </a:lnTo>
                  <a:lnTo>
                    <a:pt x="0" y="14"/>
                  </a:lnTo>
                  <a:lnTo>
                    <a:pt x="5" y="12"/>
                  </a:lnTo>
                  <a:lnTo>
                    <a:pt x="14" y="7"/>
                  </a:lnTo>
                  <a:lnTo>
                    <a:pt x="30" y="5"/>
                  </a:lnTo>
                  <a:lnTo>
                    <a:pt x="41" y="4"/>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6" name="Freeform 76"/>
            <p:cNvSpPr>
              <a:spLocks/>
            </p:cNvSpPr>
            <p:nvPr/>
          </p:nvSpPr>
          <p:spPr bwMode="auto">
            <a:xfrm>
              <a:off x="4814" y="3613"/>
              <a:ext cx="14" cy="21"/>
            </a:xfrm>
            <a:custGeom>
              <a:avLst/>
              <a:gdLst>
                <a:gd name="T0" fmla="*/ 0 w 56"/>
                <a:gd name="T1" fmla="*/ 0 h 84"/>
                <a:gd name="T2" fmla="*/ 0 w 56"/>
                <a:gd name="T3" fmla="*/ 0 h 84"/>
                <a:gd name="T4" fmla="*/ 0 w 56"/>
                <a:gd name="T5" fmla="*/ 0 h 84"/>
                <a:gd name="T6" fmla="*/ 0 w 56"/>
                <a:gd name="T7" fmla="*/ 0 h 84"/>
                <a:gd name="T8" fmla="*/ 0 w 56"/>
                <a:gd name="T9" fmla="*/ 0 h 84"/>
                <a:gd name="T10" fmla="*/ 0 w 56"/>
                <a:gd name="T11" fmla="*/ 0 h 84"/>
                <a:gd name="T12" fmla="*/ 0 w 56"/>
                <a:gd name="T13" fmla="*/ 0 h 84"/>
                <a:gd name="T14" fmla="*/ 0 w 56"/>
                <a:gd name="T15" fmla="*/ 0 h 84"/>
                <a:gd name="T16" fmla="*/ 0 w 56"/>
                <a:gd name="T17" fmla="*/ 0 h 84"/>
                <a:gd name="T18" fmla="*/ 0 w 56"/>
                <a:gd name="T19" fmla="*/ 0 h 84"/>
                <a:gd name="T20" fmla="*/ 0 w 56"/>
                <a:gd name="T21" fmla="*/ 0 h 84"/>
                <a:gd name="T22" fmla="*/ 0 w 56"/>
                <a:gd name="T23" fmla="*/ 0 h 84"/>
                <a:gd name="T24" fmla="*/ 0 w 56"/>
                <a:gd name="T25" fmla="*/ 0 h 84"/>
                <a:gd name="T26" fmla="*/ 0 w 56"/>
                <a:gd name="T27" fmla="*/ 0 h 84"/>
                <a:gd name="T28" fmla="*/ 0 w 56"/>
                <a:gd name="T29" fmla="*/ 0 h 84"/>
                <a:gd name="T30" fmla="*/ 0 w 56"/>
                <a:gd name="T31" fmla="*/ 0 h 84"/>
                <a:gd name="T32" fmla="*/ 0 w 56"/>
                <a:gd name="T33" fmla="*/ 0 h 84"/>
                <a:gd name="T34" fmla="*/ 0 w 56"/>
                <a:gd name="T35" fmla="*/ 0 h 84"/>
                <a:gd name="T36" fmla="*/ 0 w 56"/>
                <a:gd name="T37" fmla="*/ 0 h 84"/>
                <a:gd name="T38" fmla="*/ 0 w 56"/>
                <a:gd name="T39" fmla="*/ 0 h 84"/>
                <a:gd name="T40" fmla="*/ 0 w 56"/>
                <a:gd name="T41" fmla="*/ 0 h 84"/>
                <a:gd name="T42" fmla="*/ 0 w 56"/>
                <a:gd name="T43" fmla="*/ 0 h 84"/>
                <a:gd name="T44" fmla="*/ 0 w 56"/>
                <a:gd name="T45" fmla="*/ 0 h 84"/>
                <a:gd name="T46" fmla="*/ 0 w 56"/>
                <a:gd name="T47" fmla="*/ 0 h 84"/>
                <a:gd name="T48" fmla="*/ 0 w 56"/>
                <a:gd name="T49" fmla="*/ 0 h 84"/>
                <a:gd name="T50" fmla="*/ 0 w 56"/>
                <a:gd name="T51" fmla="*/ 0 h 84"/>
                <a:gd name="T52" fmla="*/ 0 w 56"/>
                <a:gd name="T53" fmla="*/ 0 h 84"/>
                <a:gd name="T54" fmla="*/ 0 w 56"/>
                <a:gd name="T55" fmla="*/ 0 h 84"/>
                <a:gd name="T56" fmla="*/ 0 w 56"/>
                <a:gd name="T57" fmla="*/ 0 h 84"/>
                <a:gd name="T58" fmla="*/ 0 w 56"/>
                <a:gd name="T59" fmla="*/ 0 h 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 h="84">
                  <a:moveTo>
                    <a:pt x="49" y="0"/>
                  </a:moveTo>
                  <a:lnTo>
                    <a:pt x="50" y="7"/>
                  </a:lnTo>
                  <a:lnTo>
                    <a:pt x="52" y="16"/>
                  </a:lnTo>
                  <a:lnTo>
                    <a:pt x="53" y="24"/>
                  </a:lnTo>
                  <a:lnTo>
                    <a:pt x="56" y="33"/>
                  </a:lnTo>
                  <a:lnTo>
                    <a:pt x="54" y="41"/>
                  </a:lnTo>
                  <a:lnTo>
                    <a:pt x="53" y="51"/>
                  </a:lnTo>
                  <a:lnTo>
                    <a:pt x="51" y="57"/>
                  </a:lnTo>
                  <a:lnTo>
                    <a:pt x="49" y="66"/>
                  </a:lnTo>
                  <a:lnTo>
                    <a:pt x="44" y="72"/>
                  </a:lnTo>
                  <a:lnTo>
                    <a:pt x="37" y="78"/>
                  </a:lnTo>
                  <a:lnTo>
                    <a:pt x="33" y="79"/>
                  </a:lnTo>
                  <a:lnTo>
                    <a:pt x="27" y="82"/>
                  </a:lnTo>
                  <a:lnTo>
                    <a:pt x="22" y="83"/>
                  </a:lnTo>
                  <a:lnTo>
                    <a:pt x="16" y="84"/>
                  </a:lnTo>
                  <a:lnTo>
                    <a:pt x="10" y="79"/>
                  </a:lnTo>
                  <a:lnTo>
                    <a:pt x="4" y="74"/>
                  </a:lnTo>
                  <a:lnTo>
                    <a:pt x="2" y="69"/>
                  </a:lnTo>
                  <a:lnTo>
                    <a:pt x="0" y="64"/>
                  </a:lnTo>
                  <a:lnTo>
                    <a:pt x="0" y="60"/>
                  </a:lnTo>
                  <a:lnTo>
                    <a:pt x="3" y="54"/>
                  </a:lnTo>
                  <a:lnTo>
                    <a:pt x="4" y="48"/>
                  </a:lnTo>
                  <a:lnTo>
                    <a:pt x="8" y="43"/>
                  </a:lnTo>
                  <a:lnTo>
                    <a:pt x="12" y="37"/>
                  </a:lnTo>
                  <a:lnTo>
                    <a:pt x="16" y="30"/>
                  </a:lnTo>
                  <a:lnTo>
                    <a:pt x="21" y="25"/>
                  </a:lnTo>
                  <a:lnTo>
                    <a:pt x="27" y="20"/>
                  </a:lnTo>
                  <a:lnTo>
                    <a:pt x="37" y="9"/>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7" name="Freeform 77"/>
            <p:cNvSpPr>
              <a:spLocks/>
            </p:cNvSpPr>
            <p:nvPr/>
          </p:nvSpPr>
          <p:spPr bwMode="auto">
            <a:xfrm>
              <a:off x="4410" y="3615"/>
              <a:ext cx="47" cy="28"/>
            </a:xfrm>
            <a:custGeom>
              <a:avLst/>
              <a:gdLst>
                <a:gd name="T0" fmla="*/ 0 w 190"/>
                <a:gd name="T1" fmla="*/ 0 h 109"/>
                <a:gd name="T2" fmla="*/ 0 w 190"/>
                <a:gd name="T3" fmla="*/ 0 h 109"/>
                <a:gd name="T4" fmla="*/ 0 w 190"/>
                <a:gd name="T5" fmla="*/ 0 h 109"/>
                <a:gd name="T6" fmla="*/ 0 w 190"/>
                <a:gd name="T7" fmla="*/ 0 h 109"/>
                <a:gd name="T8" fmla="*/ 0 w 190"/>
                <a:gd name="T9" fmla="*/ 0 h 109"/>
                <a:gd name="T10" fmla="*/ 0 w 190"/>
                <a:gd name="T11" fmla="*/ 0 h 109"/>
                <a:gd name="T12" fmla="*/ 0 w 190"/>
                <a:gd name="T13" fmla="*/ 0 h 109"/>
                <a:gd name="T14" fmla="*/ 0 w 190"/>
                <a:gd name="T15" fmla="*/ 0 h 109"/>
                <a:gd name="T16" fmla="*/ 0 w 190"/>
                <a:gd name="T17" fmla="*/ 0 h 109"/>
                <a:gd name="T18" fmla="*/ 0 w 190"/>
                <a:gd name="T19" fmla="*/ 0 h 109"/>
                <a:gd name="T20" fmla="*/ 0 w 190"/>
                <a:gd name="T21" fmla="*/ 0 h 109"/>
                <a:gd name="T22" fmla="*/ 0 w 190"/>
                <a:gd name="T23" fmla="*/ 0 h 109"/>
                <a:gd name="T24" fmla="*/ 0 w 190"/>
                <a:gd name="T25" fmla="*/ 0 h 109"/>
                <a:gd name="T26" fmla="*/ 0 w 190"/>
                <a:gd name="T27" fmla="*/ 0 h 109"/>
                <a:gd name="T28" fmla="*/ 0 w 190"/>
                <a:gd name="T29" fmla="*/ 0 h 109"/>
                <a:gd name="T30" fmla="*/ 0 w 190"/>
                <a:gd name="T31" fmla="*/ 0 h 109"/>
                <a:gd name="T32" fmla="*/ 0 w 190"/>
                <a:gd name="T33" fmla="*/ 0 h 109"/>
                <a:gd name="T34" fmla="*/ 0 w 190"/>
                <a:gd name="T35" fmla="*/ 0 h 109"/>
                <a:gd name="T36" fmla="*/ 0 w 190"/>
                <a:gd name="T37" fmla="*/ 0 h 109"/>
                <a:gd name="T38" fmla="*/ 0 w 190"/>
                <a:gd name="T39" fmla="*/ 0 h 109"/>
                <a:gd name="T40" fmla="*/ 0 w 190"/>
                <a:gd name="T41" fmla="*/ 0 h 109"/>
                <a:gd name="T42" fmla="*/ 0 w 190"/>
                <a:gd name="T43" fmla="*/ 0 h 109"/>
                <a:gd name="T44" fmla="*/ 0 w 190"/>
                <a:gd name="T45" fmla="*/ 0 h 109"/>
                <a:gd name="T46" fmla="*/ 0 w 190"/>
                <a:gd name="T47" fmla="*/ 0 h 109"/>
                <a:gd name="T48" fmla="*/ 0 w 190"/>
                <a:gd name="T49" fmla="*/ 0 h 109"/>
                <a:gd name="T50" fmla="*/ 0 w 190"/>
                <a:gd name="T51" fmla="*/ 0 h 109"/>
                <a:gd name="T52" fmla="*/ 0 w 190"/>
                <a:gd name="T53" fmla="*/ 0 h 109"/>
                <a:gd name="T54" fmla="*/ 0 w 190"/>
                <a:gd name="T55" fmla="*/ 0 h 109"/>
                <a:gd name="T56" fmla="*/ 0 w 190"/>
                <a:gd name="T57" fmla="*/ 0 h 109"/>
                <a:gd name="T58" fmla="*/ 0 w 190"/>
                <a:gd name="T59" fmla="*/ 0 h 109"/>
                <a:gd name="T60" fmla="*/ 0 w 190"/>
                <a:gd name="T61" fmla="*/ 0 h 109"/>
                <a:gd name="T62" fmla="*/ 0 w 190"/>
                <a:gd name="T63" fmla="*/ 0 h 109"/>
                <a:gd name="T64" fmla="*/ 0 w 190"/>
                <a:gd name="T65" fmla="*/ 0 h 109"/>
                <a:gd name="T66" fmla="*/ 0 w 190"/>
                <a:gd name="T67" fmla="*/ 0 h 109"/>
                <a:gd name="T68" fmla="*/ 0 w 190"/>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0" h="109">
                  <a:moveTo>
                    <a:pt x="5" y="0"/>
                  </a:moveTo>
                  <a:lnTo>
                    <a:pt x="15" y="4"/>
                  </a:lnTo>
                  <a:lnTo>
                    <a:pt x="25" y="7"/>
                  </a:lnTo>
                  <a:lnTo>
                    <a:pt x="35" y="12"/>
                  </a:lnTo>
                  <a:lnTo>
                    <a:pt x="46" y="16"/>
                  </a:lnTo>
                  <a:lnTo>
                    <a:pt x="58" y="19"/>
                  </a:lnTo>
                  <a:lnTo>
                    <a:pt x="69" y="23"/>
                  </a:lnTo>
                  <a:lnTo>
                    <a:pt x="81" y="28"/>
                  </a:lnTo>
                  <a:lnTo>
                    <a:pt x="93" y="31"/>
                  </a:lnTo>
                  <a:lnTo>
                    <a:pt x="105" y="35"/>
                  </a:lnTo>
                  <a:lnTo>
                    <a:pt x="118" y="41"/>
                  </a:lnTo>
                  <a:lnTo>
                    <a:pt x="128" y="43"/>
                  </a:lnTo>
                  <a:lnTo>
                    <a:pt x="141" y="49"/>
                  </a:lnTo>
                  <a:lnTo>
                    <a:pt x="152" y="52"/>
                  </a:lnTo>
                  <a:lnTo>
                    <a:pt x="165" y="58"/>
                  </a:lnTo>
                  <a:lnTo>
                    <a:pt x="177" y="62"/>
                  </a:lnTo>
                  <a:lnTo>
                    <a:pt x="190" y="68"/>
                  </a:lnTo>
                  <a:lnTo>
                    <a:pt x="185" y="70"/>
                  </a:lnTo>
                  <a:lnTo>
                    <a:pt x="182" y="74"/>
                  </a:lnTo>
                  <a:lnTo>
                    <a:pt x="175" y="74"/>
                  </a:lnTo>
                  <a:lnTo>
                    <a:pt x="170" y="76"/>
                  </a:lnTo>
                  <a:lnTo>
                    <a:pt x="164" y="76"/>
                  </a:lnTo>
                  <a:lnTo>
                    <a:pt x="158" y="76"/>
                  </a:lnTo>
                  <a:lnTo>
                    <a:pt x="151" y="76"/>
                  </a:lnTo>
                  <a:lnTo>
                    <a:pt x="147" y="77"/>
                  </a:lnTo>
                  <a:lnTo>
                    <a:pt x="139" y="77"/>
                  </a:lnTo>
                  <a:lnTo>
                    <a:pt x="137" y="81"/>
                  </a:lnTo>
                  <a:lnTo>
                    <a:pt x="138" y="84"/>
                  </a:lnTo>
                  <a:lnTo>
                    <a:pt x="142" y="88"/>
                  </a:lnTo>
                  <a:lnTo>
                    <a:pt x="149" y="95"/>
                  </a:lnTo>
                  <a:lnTo>
                    <a:pt x="158" y="103"/>
                  </a:lnTo>
                  <a:lnTo>
                    <a:pt x="158" y="105"/>
                  </a:lnTo>
                  <a:lnTo>
                    <a:pt x="149" y="108"/>
                  </a:lnTo>
                  <a:lnTo>
                    <a:pt x="139" y="109"/>
                  </a:lnTo>
                  <a:lnTo>
                    <a:pt x="133" y="108"/>
                  </a:lnTo>
                  <a:lnTo>
                    <a:pt x="128" y="107"/>
                  </a:lnTo>
                  <a:lnTo>
                    <a:pt x="122" y="106"/>
                  </a:lnTo>
                  <a:lnTo>
                    <a:pt x="118" y="105"/>
                  </a:lnTo>
                  <a:lnTo>
                    <a:pt x="111" y="103"/>
                  </a:lnTo>
                  <a:lnTo>
                    <a:pt x="105" y="100"/>
                  </a:lnTo>
                  <a:lnTo>
                    <a:pt x="98" y="98"/>
                  </a:lnTo>
                  <a:lnTo>
                    <a:pt x="92" y="96"/>
                  </a:lnTo>
                  <a:lnTo>
                    <a:pt x="81" y="90"/>
                  </a:lnTo>
                  <a:lnTo>
                    <a:pt x="71" y="85"/>
                  </a:lnTo>
                  <a:lnTo>
                    <a:pt x="65" y="80"/>
                  </a:lnTo>
                  <a:lnTo>
                    <a:pt x="60" y="76"/>
                  </a:lnTo>
                  <a:lnTo>
                    <a:pt x="57" y="74"/>
                  </a:lnTo>
                  <a:lnTo>
                    <a:pt x="54" y="70"/>
                  </a:lnTo>
                  <a:lnTo>
                    <a:pt x="54" y="67"/>
                  </a:lnTo>
                  <a:lnTo>
                    <a:pt x="60" y="66"/>
                  </a:lnTo>
                  <a:lnTo>
                    <a:pt x="62" y="66"/>
                  </a:lnTo>
                  <a:lnTo>
                    <a:pt x="69" y="67"/>
                  </a:lnTo>
                  <a:lnTo>
                    <a:pt x="76" y="69"/>
                  </a:lnTo>
                  <a:lnTo>
                    <a:pt x="85" y="73"/>
                  </a:lnTo>
                  <a:lnTo>
                    <a:pt x="85" y="70"/>
                  </a:lnTo>
                  <a:lnTo>
                    <a:pt x="80" y="62"/>
                  </a:lnTo>
                  <a:lnTo>
                    <a:pt x="73" y="57"/>
                  </a:lnTo>
                  <a:lnTo>
                    <a:pt x="64" y="51"/>
                  </a:lnTo>
                  <a:lnTo>
                    <a:pt x="54" y="47"/>
                  </a:lnTo>
                  <a:lnTo>
                    <a:pt x="43" y="43"/>
                  </a:lnTo>
                  <a:lnTo>
                    <a:pt x="34" y="41"/>
                  </a:lnTo>
                  <a:lnTo>
                    <a:pt x="25" y="36"/>
                  </a:lnTo>
                  <a:lnTo>
                    <a:pt x="15" y="33"/>
                  </a:lnTo>
                  <a:lnTo>
                    <a:pt x="7" y="27"/>
                  </a:lnTo>
                  <a:lnTo>
                    <a:pt x="3" y="20"/>
                  </a:lnTo>
                  <a:lnTo>
                    <a:pt x="0" y="15"/>
                  </a:lnTo>
                  <a:lnTo>
                    <a:pt x="2" y="11"/>
                  </a:lnTo>
                  <a:lnTo>
                    <a:pt x="3" y="6"/>
                  </a:lnTo>
                  <a:lnTo>
                    <a:pt x="5"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8" name="Freeform 78"/>
            <p:cNvSpPr>
              <a:spLocks/>
            </p:cNvSpPr>
            <p:nvPr/>
          </p:nvSpPr>
          <p:spPr bwMode="auto">
            <a:xfrm>
              <a:off x="4685" y="3625"/>
              <a:ext cx="17" cy="43"/>
            </a:xfrm>
            <a:custGeom>
              <a:avLst/>
              <a:gdLst>
                <a:gd name="T0" fmla="*/ 0 w 68"/>
                <a:gd name="T1" fmla="*/ 0 h 169"/>
                <a:gd name="T2" fmla="*/ 0 w 68"/>
                <a:gd name="T3" fmla="*/ 0 h 169"/>
                <a:gd name="T4" fmla="*/ 0 w 68"/>
                <a:gd name="T5" fmla="*/ 0 h 169"/>
                <a:gd name="T6" fmla="*/ 0 w 68"/>
                <a:gd name="T7" fmla="*/ 0 h 169"/>
                <a:gd name="T8" fmla="*/ 0 w 68"/>
                <a:gd name="T9" fmla="*/ 0 h 169"/>
                <a:gd name="T10" fmla="*/ 0 w 68"/>
                <a:gd name="T11" fmla="*/ 0 h 169"/>
                <a:gd name="T12" fmla="*/ 0 w 68"/>
                <a:gd name="T13" fmla="*/ 0 h 169"/>
                <a:gd name="T14" fmla="*/ 0 w 68"/>
                <a:gd name="T15" fmla="*/ 0 h 169"/>
                <a:gd name="T16" fmla="*/ 0 w 68"/>
                <a:gd name="T17" fmla="*/ 0 h 169"/>
                <a:gd name="T18" fmla="*/ 0 w 68"/>
                <a:gd name="T19" fmla="*/ 0 h 169"/>
                <a:gd name="T20" fmla="*/ 0 w 68"/>
                <a:gd name="T21" fmla="*/ 0 h 169"/>
                <a:gd name="T22" fmla="*/ 0 w 68"/>
                <a:gd name="T23" fmla="*/ 0 h 169"/>
                <a:gd name="T24" fmla="*/ 0 w 68"/>
                <a:gd name="T25" fmla="*/ 0 h 169"/>
                <a:gd name="T26" fmla="*/ 0 w 68"/>
                <a:gd name="T27" fmla="*/ 0 h 169"/>
                <a:gd name="T28" fmla="*/ 0 w 68"/>
                <a:gd name="T29" fmla="*/ 0 h 169"/>
                <a:gd name="T30" fmla="*/ 0 w 68"/>
                <a:gd name="T31" fmla="*/ 0 h 169"/>
                <a:gd name="T32" fmla="*/ 0 w 68"/>
                <a:gd name="T33" fmla="*/ 0 h 169"/>
                <a:gd name="T34" fmla="*/ 0 w 68"/>
                <a:gd name="T35" fmla="*/ 0 h 169"/>
                <a:gd name="T36" fmla="*/ 0 w 68"/>
                <a:gd name="T37" fmla="*/ 0 h 169"/>
                <a:gd name="T38" fmla="*/ 0 w 68"/>
                <a:gd name="T39" fmla="*/ 0 h 169"/>
                <a:gd name="T40" fmla="*/ 0 w 68"/>
                <a:gd name="T41" fmla="*/ 0 h 169"/>
                <a:gd name="T42" fmla="*/ 0 w 68"/>
                <a:gd name="T43" fmla="*/ 0 h 169"/>
                <a:gd name="T44" fmla="*/ 0 w 68"/>
                <a:gd name="T45" fmla="*/ 0 h 169"/>
                <a:gd name="T46" fmla="*/ 0 w 68"/>
                <a:gd name="T47" fmla="*/ 0 h 169"/>
                <a:gd name="T48" fmla="*/ 0 w 68"/>
                <a:gd name="T49" fmla="*/ 0 h 169"/>
                <a:gd name="T50" fmla="*/ 0 w 68"/>
                <a:gd name="T51" fmla="*/ 0 h 169"/>
                <a:gd name="T52" fmla="*/ 0 w 68"/>
                <a:gd name="T53" fmla="*/ 0 h 169"/>
                <a:gd name="T54" fmla="*/ 0 w 68"/>
                <a:gd name="T55" fmla="*/ 0 h 169"/>
                <a:gd name="T56" fmla="*/ 0 w 68"/>
                <a:gd name="T57" fmla="*/ 0 h 169"/>
                <a:gd name="T58" fmla="*/ 0 w 68"/>
                <a:gd name="T59" fmla="*/ 0 h 169"/>
                <a:gd name="T60" fmla="*/ 0 w 68"/>
                <a:gd name="T61" fmla="*/ 0 h 169"/>
                <a:gd name="T62" fmla="*/ 0 w 68"/>
                <a:gd name="T63" fmla="*/ 0 h 169"/>
                <a:gd name="T64" fmla="*/ 0 w 68"/>
                <a:gd name="T65" fmla="*/ 0 h 169"/>
                <a:gd name="T66" fmla="*/ 0 w 68"/>
                <a:gd name="T67" fmla="*/ 0 h 169"/>
                <a:gd name="T68" fmla="*/ 0 w 68"/>
                <a:gd name="T69" fmla="*/ 0 h 169"/>
                <a:gd name="T70" fmla="*/ 0 w 68"/>
                <a:gd name="T71" fmla="*/ 0 h 169"/>
                <a:gd name="T72" fmla="*/ 0 w 68"/>
                <a:gd name="T73" fmla="*/ 0 h 169"/>
                <a:gd name="T74" fmla="*/ 0 w 68"/>
                <a:gd name="T75" fmla="*/ 0 h 169"/>
                <a:gd name="T76" fmla="*/ 0 w 68"/>
                <a:gd name="T77" fmla="*/ 0 h 169"/>
                <a:gd name="T78" fmla="*/ 0 w 68"/>
                <a:gd name="T79" fmla="*/ 0 h 169"/>
                <a:gd name="T80" fmla="*/ 0 w 68"/>
                <a:gd name="T81" fmla="*/ 0 h 169"/>
                <a:gd name="T82" fmla="*/ 0 w 68"/>
                <a:gd name="T83" fmla="*/ 0 h 169"/>
                <a:gd name="T84" fmla="*/ 0 w 68"/>
                <a:gd name="T85" fmla="*/ 0 h 169"/>
                <a:gd name="T86" fmla="*/ 0 w 68"/>
                <a:gd name="T87" fmla="*/ 0 h 169"/>
                <a:gd name="T88" fmla="*/ 0 w 68"/>
                <a:gd name="T89" fmla="*/ 0 h 169"/>
                <a:gd name="T90" fmla="*/ 0 w 68"/>
                <a:gd name="T91" fmla="*/ 0 h 169"/>
                <a:gd name="T92" fmla="*/ 0 w 68"/>
                <a:gd name="T93" fmla="*/ 0 h 169"/>
                <a:gd name="T94" fmla="*/ 0 w 68"/>
                <a:gd name="T95" fmla="*/ 0 h 1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8" h="169">
                  <a:moveTo>
                    <a:pt x="16" y="0"/>
                  </a:moveTo>
                  <a:lnTo>
                    <a:pt x="16" y="10"/>
                  </a:lnTo>
                  <a:lnTo>
                    <a:pt x="18" y="19"/>
                  </a:lnTo>
                  <a:lnTo>
                    <a:pt x="20" y="28"/>
                  </a:lnTo>
                  <a:lnTo>
                    <a:pt x="23" y="37"/>
                  </a:lnTo>
                  <a:lnTo>
                    <a:pt x="25" y="47"/>
                  </a:lnTo>
                  <a:lnTo>
                    <a:pt x="28" y="57"/>
                  </a:lnTo>
                  <a:lnTo>
                    <a:pt x="32" y="66"/>
                  </a:lnTo>
                  <a:lnTo>
                    <a:pt x="37" y="76"/>
                  </a:lnTo>
                  <a:lnTo>
                    <a:pt x="40" y="87"/>
                  </a:lnTo>
                  <a:lnTo>
                    <a:pt x="45" y="98"/>
                  </a:lnTo>
                  <a:lnTo>
                    <a:pt x="46" y="103"/>
                  </a:lnTo>
                  <a:lnTo>
                    <a:pt x="48" y="109"/>
                  </a:lnTo>
                  <a:lnTo>
                    <a:pt x="50" y="114"/>
                  </a:lnTo>
                  <a:lnTo>
                    <a:pt x="54" y="121"/>
                  </a:lnTo>
                  <a:lnTo>
                    <a:pt x="55" y="126"/>
                  </a:lnTo>
                  <a:lnTo>
                    <a:pt x="57" y="133"/>
                  </a:lnTo>
                  <a:lnTo>
                    <a:pt x="58" y="138"/>
                  </a:lnTo>
                  <a:lnTo>
                    <a:pt x="62" y="145"/>
                  </a:lnTo>
                  <a:lnTo>
                    <a:pt x="63" y="150"/>
                  </a:lnTo>
                  <a:lnTo>
                    <a:pt x="65" y="157"/>
                  </a:lnTo>
                  <a:lnTo>
                    <a:pt x="66" y="163"/>
                  </a:lnTo>
                  <a:lnTo>
                    <a:pt x="68" y="169"/>
                  </a:lnTo>
                  <a:lnTo>
                    <a:pt x="59" y="166"/>
                  </a:lnTo>
                  <a:lnTo>
                    <a:pt x="53" y="163"/>
                  </a:lnTo>
                  <a:lnTo>
                    <a:pt x="45" y="158"/>
                  </a:lnTo>
                  <a:lnTo>
                    <a:pt x="39" y="153"/>
                  </a:lnTo>
                  <a:lnTo>
                    <a:pt x="32" y="148"/>
                  </a:lnTo>
                  <a:lnTo>
                    <a:pt x="26" y="142"/>
                  </a:lnTo>
                  <a:lnTo>
                    <a:pt x="20" y="136"/>
                  </a:lnTo>
                  <a:lnTo>
                    <a:pt x="18" y="129"/>
                  </a:lnTo>
                  <a:lnTo>
                    <a:pt x="12" y="121"/>
                  </a:lnTo>
                  <a:lnTo>
                    <a:pt x="10" y="113"/>
                  </a:lnTo>
                  <a:lnTo>
                    <a:pt x="7" y="106"/>
                  </a:lnTo>
                  <a:lnTo>
                    <a:pt x="4" y="99"/>
                  </a:lnTo>
                  <a:lnTo>
                    <a:pt x="2" y="90"/>
                  </a:lnTo>
                  <a:lnTo>
                    <a:pt x="1" y="82"/>
                  </a:lnTo>
                  <a:lnTo>
                    <a:pt x="1" y="73"/>
                  </a:lnTo>
                  <a:lnTo>
                    <a:pt x="1" y="66"/>
                  </a:lnTo>
                  <a:lnTo>
                    <a:pt x="0" y="57"/>
                  </a:lnTo>
                  <a:lnTo>
                    <a:pt x="0" y="48"/>
                  </a:lnTo>
                  <a:lnTo>
                    <a:pt x="1" y="40"/>
                  </a:lnTo>
                  <a:lnTo>
                    <a:pt x="3" y="32"/>
                  </a:lnTo>
                  <a:lnTo>
                    <a:pt x="6" y="23"/>
                  </a:lnTo>
                  <a:lnTo>
                    <a:pt x="9" y="15"/>
                  </a:lnTo>
                  <a:lnTo>
                    <a:pt x="11" y="6"/>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49" name="Freeform 79"/>
            <p:cNvSpPr>
              <a:spLocks/>
            </p:cNvSpPr>
            <p:nvPr/>
          </p:nvSpPr>
          <p:spPr bwMode="auto">
            <a:xfrm>
              <a:off x="4522" y="3627"/>
              <a:ext cx="18" cy="8"/>
            </a:xfrm>
            <a:custGeom>
              <a:avLst/>
              <a:gdLst>
                <a:gd name="T0" fmla="*/ 0 w 73"/>
                <a:gd name="T1" fmla="*/ 0 h 34"/>
                <a:gd name="T2" fmla="*/ 0 w 73"/>
                <a:gd name="T3" fmla="*/ 0 h 34"/>
                <a:gd name="T4" fmla="*/ 0 w 73"/>
                <a:gd name="T5" fmla="*/ 0 h 34"/>
                <a:gd name="T6" fmla="*/ 0 w 73"/>
                <a:gd name="T7" fmla="*/ 0 h 34"/>
                <a:gd name="T8" fmla="*/ 0 w 73"/>
                <a:gd name="T9" fmla="*/ 0 h 34"/>
                <a:gd name="T10" fmla="*/ 0 w 73"/>
                <a:gd name="T11" fmla="*/ 0 h 34"/>
                <a:gd name="T12" fmla="*/ 0 w 73"/>
                <a:gd name="T13" fmla="*/ 0 h 34"/>
                <a:gd name="T14" fmla="*/ 0 w 73"/>
                <a:gd name="T15" fmla="*/ 0 h 34"/>
                <a:gd name="T16" fmla="*/ 0 w 73"/>
                <a:gd name="T17" fmla="*/ 0 h 34"/>
                <a:gd name="T18" fmla="*/ 0 w 73"/>
                <a:gd name="T19" fmla="*/ 0 h 34"/>
                <a:gd name="T20" fmla="*/ 0 w 73"/>
                <a:gd name="T21" fmla="*/ 0 h 34"/>
                <a:gd name="T22" fmla="*/ 0 w 73"/>
                <a:gd name="T23" fmla="*/ 0 h 34"/>
                <a:gd name="T24" fmla="*/ 0 w 73"/>
                <a:gd name="T25" fmla="*/ 0 h 34"/>
                <a:gd name="T26" fmla="*/ 0 w 73"/>
                <a:gd name="T27" fmla="*/ 0 h 34"/>
                <a:gd name="T28" fmla="*/ 0 w 73"/>
                <a:gd name="T29" fmla="*/ 0 h 34"/>
                <a:gd name="T30" fmla="*/ 0 w 73"/>
                <a:gd name="T31" fmla="*/ 0 h 34"/>
                <a:gd name="T32" fmla="*/ 0 w 73"/>
                <a:gd name="T33" fmla="*/ 0 h 34"/>
                <a:gd name="T34" fmla="*/ 0 w 73"/>
                <a:gd name="T35" fmla="*/ 0 h 34"/>
                <a:gd name="T36" fmla="*/ 0 w 73"/>
                <a:gd name="T37" fmla="*/ 0 h 34"/>
                <a:gd name="T38" fmla="*/ 0 w 73"/>
                <a:gd name="T39" fmla="*/ 0 h 34"/>
                <a:gd name="T40" fmla="*/ 0 w 73"/>
                <a:gd name="T41" fmla="*/ 0 h 34"/>
                <a:gd name="T42" fmla="*/ 0 w 73"/>
                <a:gd name="T43" fmla="*/ 0 h 34"/>
                <a:gd name="T44" fmla="*/ 0 w 73"/>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3" h="34">
                  <a:moveTo>
                    <a:pt x="38" y="0"/>
                  </a:moveTo>
                  <a:lnTo>
                    <a:pt x="45" y="0"/>
                  </a:lnTo>
                  <a:lnTo>
                    <a:pt x="54" y="0"/>
                  </a:lnTo>
                  <a:lnTo>
                    <a:pt x="63" y="0"/>
                  </a:lnTo>
                  <a:lnTo>
                    <a:pt x="73" y="0"/>
                  </a:lnTo>
                  <a:lnTo>
                    <a:pt x="73" y="3"/>
                  </a:lnTo>
                  <a:lnTo>
                    <a:pt x="65" y="11"/>
                  </a:lnTo>
                  <a:lnTo>
                    <a:pt x="57" y="18"/>
                  </a:lnTo>
                  <a:lnTo>
                    <a:pt x="47" y="23"/>
                  </a:lnTo>
                  <a:lnTo>
                    <a:pt x="39" y="27"/>
                  </a:lnTo>
                  <a:lnTo>
                    <a:pt x="29" y="29"/>
                  </a:lnTo>
                  <a:lnTo>
                    <a:pt x="20" y="31"/>
                  </a:lnTo>
                  <a:lnTo>
                    <a:pt x="10" y="33"/>
                  </a:lnTo>
                  <a:lnTo>
                    <a:pt x="0" y="34"/>
                  </a:lnTo>
                  <a:lnTo>
                    <a:pt x="1" y="27"/>
                  </a:lnTo>
                  <a:lnTo>
                    <a:pt x="5" y="21"/>
                  </a:lnTo>
                  <a:lnTo>
                    <a:pt x="8" y="15"/>
                  </a:lnTo>
                  <a:lnTo>
                    <a:pt x="14" y="12"/>
                  </a:lnTo>
                  <a:lnTo>
                    <a:pt x="20" y="7"/>
                  </a:lnTo>
                  <a:lnTo>
                    <a:pt x="26" y="5"/>
                  </a:lnTo>
                  <a:lnTo>
                    <a:pt x="31" y="3"/>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0" name="Freeform 80"/>
            <p:cNvSpPr>
              <a:spLocks/>
            </p:cNvSpPr>
            <p:nvPr/>
          </p:nvSpPr>
          <p:spPr bwMode="auto">
            <a:xfrm>
              <a:off x="4543" y="3628"/>
              <a:ext cx="28" cy="9"/>
            </a:xfrm>
            <a:custGeom>
              <a:avLst/>
              <a:gdLst>
                <a:gd name="T0" fmla="*/ 0 w 113"/>
                <a:gd name="T1" fmla="*/ 0 h 36"/>
                <a:gd name="T2" fmla="*/ 0 w 113"/>
                <a:gd name="T3" fmla="*/ 0 h 36"/>
                <a:gd name="T4" fmla="*/ 0 w 113"/>
                <a:gd name="T5" fmla="*/ 0 h 36"/>
                <a:gd name="T6" fmla="*/ 0 w 113"/>
                <a:gd name="T7" fmla="*/ 0 h 36"/>
                <a:gd name="T8" fmla="*/ 0 w 113"/>
                <a:gd name="T9" fmla="*/ 0 h 36"/>
                <a:gd name="T10" fmla="*/ 0 w 113"/>
                <a:gd name="T11" fmla="*/ 0 h 36"/>
                <a:gd name="T12" fmla="*/ 0 w 113"/>
                <a:gd name="T13" fmla="*/ 0 h 36"/>
                <a:gd name="T14" fmla="*/ 0 w 113"/>
                <a:gd name="T15" fmla="*/ 0 h 36"/>
                <a:gd name="T16" fmla="*/ 0 w 113"/>
                <a:gd name="T17" fmla="*/ 0 h 36"/>
                <a:gd name="T18" fmla="*/ 0 w 113"/>
                <a:gd name="T19" fmla="*/ 0 h 36"/>
                <a:gd name="T20" fmla="*/ 0 w 113"/>
                <a:gd name="T21" fmla="*/ 0 h 36"/>
                <a:gd name="T22" fmla="*/ 0 w 113"/>
                <a:gd name="T23" fmla="*/ 0 h 36"/>
                <a:gd name="T24" fmla="*/ 0 w 113"/>
                <a:gd name="T25" fmla="*/ 0 h 36"/>
                <a:gd name="T26" fmla="*/ 0 w 113"/>
                <a:gd name="T27" fmla="*/ 0 h 36"/>
                <a:gd name="T28" fmla="*/ 0 w 113"/>
                <a:gd name="T29" fmla="*/ 0 h 36"/>
                <a:gd name="T30" fmla="*/ 0 w 113"/>
                <a:gd name="T31" fmla="*/ 0 h 36"/>
                <a:gd name="T32" fmla="*/ 0 w 113"/>
                <a:gd name="T33" fmla="*/ 0 h 36"/>
                <a:gd name="T34" fmla="*/ 0 w 113"/>
                <a:gd name="T35" fmla="*/ 0 h 36"/>
                <a:gd name="T36" fmla="*/ 0 w 113"/>
                <a:gd name="T37" fmla="*/ 0 h 36"/>
                <a:gd name="T38" fmla="*/ 0 w 113"/>
                <a:gd name="T39" fmla="*/ 0 h 36"/>
                <a:gd name="T40" fmla="*/ 0 w 113"/>
                <a:gd name="T41" fmla="*/ 0 h 36"/>
                <a:gd name="T42" fmla="*/ 0 w 113"/>
                <a:gd name="T43" fmla="*/ 0 h 36"/>
                <a:gd name="T44" fmla="*/ 0 w 113"/>
                <a:gd name="T45" fmla="*/ 0 h 36"/>
                <a:gd name="T46" fmla="*/ 0 w 113"/>
                <a:gd name="T47" fmla="*/ 0 h 36"/>
                <a:gd name="T48" fmla="*/ 0 w 113"/>
                <a:gd name="T49" fmla="*/ 0 h 36"/>
                <a:gd name="T50" fmla="*/ 0 w 113"/>
                <a:gd name="T51" fmla="*/ 0 h 36"/>
                <a:gd name="T52" fmla="*/ 0 w 113"/>
                <a:gd name="T53" fmla="*/ 0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36">
                  <a:moveTo>
                    <a:pt x="38" y="0"/>
                  </a:moveTo>
                  <a:lnTo>
                    <a:pt x="47" y="0"/>
                  </a:lnTo>
                  <a:lnTo>
                    <a:pt x="58" y="0"/>
                  </a:lnTo>
                  <a:lnTo>
                    <a:pt x="67" y="0"/>
                  </a:lnTo>
                  <a:lnTo>
                    <a:pt x="76" y="0"/>
                  </a:lnTo>
                  <a:lnTo>
                    <a:pt x="84" y="0"/>
                  </a:lnTo>
                  <a:lnTo>
                    <a:pt x="93" y="0"/>
                  </a:lnTo>
                  <a:lnTo>
                    <a:pt x="104" y="2"/>
                  </a:lnTo>
                  <a:lnTo>
                    <a:pt x="113" y="6"/>
                  </a:lnTo>
                  <a:lnTo>
                    <a:pt x="113" y="8"/>
                  </a:lnTo>
                  <a:lnTo>
                    <a:pt x="103" y="13"/>
                  </a:lnTo>
                  <a:lnTo>
                    <a:pt x="93" y="18"/>
                  </a:lnTo>
                  <a:lnTo>
                    <a:pt x="85" y="23"/>
                  </a:lnTo>
                  <a:lnTo>
                    <a:pt x="78" y="29"/>
                  </a:lnTo>
                  <a:lnTo>
                    <a:pt x="69" y="31"/>
                  </a:lnTo>
                  <a:lnTo>
                    <a:pt x="59" y="33"/>
                  </a:lnTo>
                  <a:lnTo>
                    <a:pt x="50" y="33"/>
                  </a:lnTo>
                  <a:lnTo>
                    <a:pt x="42" y="36"/>
                  </a:lnTo>
                  <a:lnTo>
                    <a:pt x="31" y="34"/>
                  </a:lnTo>
                  <a:lnTo>
                    <a:pt x="22" y="33"/>
                  </a:lnTo>
                  <a:lnTo>
                    <a:pt x="11" y="32"/>
                  </a:lnTo>
                  <a:lnTo>
                    <a:pt x="0" y="31"/>
                  </a:lnTo>
                  <a:lnTo>
                    <a:pt x="7" y="22"/>
                  </a:lnTo>
                  <a:lnTo>
                    <a:pt x="16" y="15"/>
                  </a:lnTo>
                  <a:lnTo>
                    <a:pt x="27" y="7"/>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1" name="Freeform 81"/>
            <p:cNvSpPr>
              <a:spLocks/>
            </p:cNvSpPr>
            <p:nvPr/>
          </p:nvSpPr>
          <p:spPr bwMode="auto">
            <a:xfrm>
              <a:off x="5002" y="3634"/>
              <a:ext cx="7" cy="17"/>
            </a:xfrm>
            <a:custGeom>
              <a:avLst/>
              <a:gdLst>
                <a:gd name="T0" fmla="*/ 0 w 28"/>
                <a:gd name="T1" fmla="*/ 0 h 69"/>
                <a:gd name="T2" fmla="*/ 0 w 28"/>
                <a:gd name="T3" fmla="*/ 0 h 69"/>
                <a:gd name="T4" fmla="*/ 0 w 28"/>
                <a:gd name="T5" fmla="*/ 0 h 69"/>
                <a:gd name="T6" fmla="*/ 0 w 28"/>
                <a:gd name="T7" fmla="*/ 0 h 69"/>
                <a:gd name="T8" fmla="*/ 0 w 28"/>
                <a:gd name="T9" fmla="*/ 0 h 69"/>
                <a:gd name="T10" fmla="*/ 0 w 28"/>
                <a:gd name="T11" fmla="*/ 0 h 69"/>
                <a:gd name="T12" fmla="*/ 0 w 28"/>
                <a:gd name="T13" fmla="*/ 0 h 69"/>
                <a:gd name="T14" fmla="*/ 0 w 28"/>
                <a:gd name="T15" fmla="*/ 0 h 69"/>
                <a:gd name="T16" fmla="*/ 0 w 28"/>
                <a:gd name="T17" fmla="*/ 0 h 69"/>
                <a:gd name="T18" fmla="*/ 0 w 28"/>
                <a:gd name="T19" fmla="*/ 0 h 69"/>
                <a:gd name="T20" fmla="*/ 0 w 28"/>
                <a:gd name="T21" fmla="*/ 0 h 69"/>
                <a:gd name="T22" fmla="*/ 0 w 28"/>
                <a:gd name="T23" fmla="*/ 0 h 69"/>
                <a:gd name="T24" fmla="*/ 0 w 28"/>
                <a:gd name="T25" fmla="*/ 0 h 69"/>
                <a:gd name="T26" fmla="*/ 0 w 28"/>
                <a:gd name="T27" fmla="*/ 0 h 69"/>
                <a:gd name="T28" fmla="*/ 0 w 28"/>
                <a:gd name="T29" fmla="*/ 0 h 69"/>
                <a:gd name="T30" fmla="*/ 0 w 28"/>
                <a:gd name="T31" fmla="*/ 0 h 69"/>
                <a:gd name="T32" fmla="*/ 0 w 28"/>
                <a:gd name="T33" fmla="*/ 0 h 69"/>
                <a:gd name="T34" fmla="*/ 0 w 28"/>
                <a:gd name="T35" fmla="*/ 0 h 69"/>
                <a:gd name="T36" fmla="*/ 0 w 28"/>
                <a:gd name="T37" fmla="*/ 0 h 69"/>
                <a:gd name="T38" fmla="*/ 0 w 28"/>
                <a:gd name="T39" fmla="*/ 0 h 69"/>
                <a:gd name="T40" fmla="*/ 0 w 28"/>
                <a:gd name="T41" fmla="*/ 0 h 69"/>
                <a:gd name="T42" fmla="*/ 0 w 28"/>
                <a:gd name="T43" fmla="*/ 0 h 69"/>
                <a:gd name="T44" fmla="*/ 0 w 28"/>
                <a:gd name="T45" fmla="*/ 0 h 69"/>
                <a:gd name="T46" fmla="*/ 0 w 28"/>
                <a:gd name="T47" fmla="*/ 0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 h="69">
                  <a:moveTo>
                    <a:pt x="1" y="0"/>
                  </a:moveTo>
                  <a:lnTo>
                    <a:pt x="9" y="0"/>
                  </a:lnTo>
                  <a:lnTo>
                    <a:pt x="17" y="1"/>
                  </a:lnTo>
                  <a:lnTo>
                    <a:pt x="21" y="3"/>
                  </a:lnTo>
                  <a:lnTo>
                    <a:pt x="26" y="10"/>
                  </a:lnTo>
                  <a:lnTo>
                    <a:pt x="27" y="15"/>
                  </a:lnTo>
                  <a:lnTo>
                    <a:pt x="28" y="23"/>
                  </a:lnTo>
                  <a:lnTo>
                    <a:pt x="27" y="29"/>
                  </a:lnTo>
                  <a:lnTo>
                    <a:pt x="26" y="37"/>
                  </a:lnTo>
                  <a:lnTo>
                    <a:pt x="23" y="47"/>
                  </a:lnTo>
                  <a:lnTo>
                    <a:pt x="19" y="56"/>
                  </a:lnTo>
                  <a:lnTo>
                    <a:pt x="13" y="63"/>
                  </a:lnTo>
                  <a:lnTo>
                    <a:pt x="9" y="69"/>
                  </a:lnTo>
                  <a:lnTo>
                    <a:pt x="4" y="68"/>
                  </a:lnTo>
                  <a:lnTo>
                    <a:pt x="2" y="63"/>
                  </a:lnTo>
                  <a:lnTo>
                    <a:pt x="1" y="58"/>
                  </a:lnTo>
                  <a:lnTo>
                    <a:pt x="1" y="53"/>
                  </a:lnTo>
                  <a:lnTo>
                    <a:pt x="1" y="46"/>
                  </a:lnTo>
                  <a:lnTo>
                    <a:pt x="3" y="37"/>
                  </a:lnTo>
                  <a:lnTo>
                    <a:pt x="4" y="26"/>
                  </a:lnTo>
                  <a:lnTo>
                    <a:pt x="2" y="17"/>
                  </a:lnTo>
                  <a:lnTo>
                    <a:pt x="0" y="7"/>
                  </a:lnTo>
                  <a:lnTo>
                    <a:pt x="1"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2" name="Freeform 82"/>
            <p:cNvSpPr>
              <a:spLocks/>
            </p:cNvSpPr>
            <p:nvPr/>
          </p:nvSpPr>
          <p:spPr bwMode="auto">
            <a:xfrm>
              <a:off x="4987" y="3634"/>
              <a:ext cx="14" cy="27"/>
            </a:xfrm>
            <a:custGeom>
              <a:avLst/>
              <a:gdLst>
                <a:gd name="T0" fmla="*/ 0 w 54"/>
                <a:gd name="T1" fmla="*/ 0 h 107"/>
                <a:gd name="T2" fmla="*/ 0 w 54"/>
                <a:gd name="T3" fmla="*/ 0 h 107"/>
                <a:gd name="T4" fmla="*/ 0 w 54"/>
                <a:gd name="T5" fmla="*/ 0 h 107"/>
                <a:gd name="T6" fmla="*/ 0 w 54"/>
                <a:gd name="T7" fmla="*/ 0 h 107"/>
                <a:gd name="T8" fmla="*/ 0 w 54"/>
                <a:gd name="T9" fmla="*/ 0 h 107"/>
                <a:gd name="T10" fmla="*/ 0 w 54"/>
                <a:gd name="T11" fmla="*/ 0 h 107"/>
                <a:gd name="T12" fmla="*/ 0 w 54"/>
                <a:gd name="T13" fmla="*/ 0 h 107"/>
                <a:gd name="T14" fmla="*/ 0 w 54"/>
                <a:gd name="T15" fmla="*/ 0 h 107"/>
                <a:gd name="T16" fmla="*/ 0 w 54"/>
                <a:gd name="T17" fmla="*/ 0 h 107"/>
                <a:gd name="T18" fmla="*/ 0 w 54"/>
                <a:gd name="T19" fmla="*/ 0 h 107"/>
                <a:gd name="T20" fmla="*/ 0 w 54"/>
                <a:gd name="T21" fmla="*/ 0 h 107"/>
                <a:gd name="T22" fmla="*/ 0 w 54"/>
                <a:gd name="T23" fmla="*/ 0 h 107"/>
                <a:gd name="T24" fmla="*/ 0 w 54"/>
                <a:gd name="T25" fmla="*/ 0 h 107"/>
                <a:gd name="T26" fmla="*/ 0 w 54"/>
                <a:gd name="T27" fmla="*/ 0 h 107"/>
                <a:gd name="T28" fmla="*/ 0 w 54"/>
                <a:gd name="T29" fmla="*/ 0 h 107"/>
                <a:gd name="T30" fmla="*/ 0 w 54"/>
                <a:gd name="T31" fmla="*/ 0 h 107"/>
                <a:gd name="T32" fmla="*/ 0 w 54"/>
                <a:gd name="T33" fmla="*/ 0 h 107"/>
                <a:gd name="T34" fmla="*/ 0 w 54"/>
                <a:gd name="T35" fmla="*/ 0 h 107"/>
                <a:gd name="T36" fmla="*/ 0 w 54"/>
                <a:gd name="T37" fmla="*/ 0 h 107"/>
                <a:gd name="T38" fmla="*/ 0 w 54"/>
                <a:gd name="T39" fmla="*/ 0 h 107"/>
                <a:gd name="T40" fmla="*/ 0 w 54"/>
                <a:gd name="T41" fmla="*/ 0 h 107"/>
                <a:gd name="T42" fmla="*/ 0 w 54"/>
                <a:gd name="T43" fmla="*/ 0 h 107"/>
                <a:gd name="T44" fmla="*/ 0 w 54"/>
                <a:gd name="T45" fmla="*/ 0 h 107"/>
                <a:gd name="T46" fmla="*/ 0 w 54"/>
                <a:gd name="T47" fmla="*/ 0 h 107"/>
                <a:gd name="T48" fmla="*/ 0 w 54"/>
                <a:gd name="T49" fmla="*/ 0 h 107"/>
                <a:gd name="T50" fmla="*/ 0 w 54"/>
                <a:gd name="T51" fmla="*/ 0 h 107"/>
                <a:gd name="T52" fmla="*/ 0 w 54"/>
                <a:gd name="T53" fmla="*/ 0 h 107"/>
                <a:gd name="T54" fmla="*/ 0 w 54"/>
                <a:gd name="T55" fmla="*/ 0 h 107"/>
                <a:gd name="T56" fmla="*/ 0 w 54"/>
                <a:gd name="T57" fmla="*/ 0 h 107"/>
                <a:gd name="T58" fmla="*/ 0 w 54"/>
                <a:gd name="T59" fmla="*/ 0 h 1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4" h="107">
                  <a:moveTo>
                    <a:pt x="0" y="2"/>
                  </a:moveTo>
                  <a:lnTo>
                    <a:pt x="8" y="0"/>
                  </a:lnTo>
                  <a:lnTo>
                    <a:pt x="16" y="2"/>
                  </a:lnTo>
                  <a:lnTo>
                    <a:pt x="23" y="6"/>
                  </a:lnTo>
                  <a:lnTo>
                    <a:pt x="31" y="12"/>
                  </a:lnTo>
                  <a:lnTo>
                    <a:pt x="36" y="19"/>
                  </a:lnTo>
                  <a:lnTo>
                    <a:pt x="42" y="27"/>
                  </a:lnTo>
                  <a:lnTo>
                    <a:pt x="46" y="36"/>
                  </a:lnTo>
                  <a:lnTo>
                    <a:pt x="50" y="45"/>
                  </a:lnTo>
                  <a:lnTo>
                    <a:pt x="53" y="55"/>
                  </a:lnTo>
                  <a:lnTo>
                    <a:pt x="54" y="66"/>
                  </a:lnTo>
                  <a:lnTo>
                    <a:pt x="53" y="75"/>
                  </a:lnTo>
                  <a:lnTo>
                    <a:pt x="52" y="84"/>
                  </a:lnTo>
                  <a:lnTo>
                    <a:pt x="47" y="91"/>
                  </a:lnTo>
                  <a:lnTo>
                    <a:pt x="42" y="99"/>
                  </a:lnTo>
                  <a:lnTo>
                    <a:pt x="34" y="103"/>
                  </a:lnTo>
                  <a:lnTo>
                    <a:pt x="25" y="107"/>
                  </a:lnTo>
                  <a:lnTo>
                    <a:pt x="25" y="98"/>
                  </a:lnTo>
                  <a:lnTo>
                    <a:pt x="26" y="89"/>
                  </a:lnTo>
                  <a:lnTo>
                    <a:pt x="25" y="78"/>
                  </a:lnTo>
                  <a:lnTo>
                    <a:pt x="25" y="70"/>
                  </a:lnTo>
                  <a:lnTo>
                    <a:pt x="22" y="61"/>
                  </a:lnTo>
                  <a:lnTo>
                    <a:pt x="18" y="53"/>
                  </a:lnTo>
                  <a:lnTo>
                    <a:pt x="15" y="45"/>
                  </a:lnTo>
                  <a:lnTo>
                    <a:pt x="11" y="36"/>
                  </a:lnTo>
                  <a:lnTo>
                    <a:pt x="8" y="27"/>
                  </a:lnTo>
                  <a:lnTo>
                    <a:pt x="5" y="19"/>
                  </a:lnTo>
                  <a:lnTo>
                    <a:pt x="1" y="9"/>
                  </a:lnTo>
                  <a:lnTo>
                    <a:pt x="0" y="2"/>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3" name="Freeform 83"/>
            <p:cNvSpPr>
              <a:spLocks/>
            </p:cNvSpPr>
            <p:nvPr/>
          </p:nvSpPr>
          <p:spPr bwMode="auto">
            <a:xfrm>
              <a:off x="4848" y="3637"/>
              <a:ext cx="84" cy="28"/>
            </a:xfrm>
            <a:custGeom>
              <a:avLst/>
              <a:gdLst>
                <a:gd name="T0" fmla="*/ 0 w 336"/>
                <a:gd name="T1" fmla="*/ 0 h 112"/>
                <a:gd name="T2" fmla="*/ 0 w 336"/>
                <a:gd name="T3" fmla="*/ 0 h 112"/>
                <a:gd name="T4" fmla="*/ 0 w 336"/>
                <a:gd name="T5" fmla="*/ 0 h 112"/>
                <a:gd name="T6" fmla="*/ 0 w 336"/>
                <a:gd name="T7" fmla="*/ 0 h 112"/>
                <a:gd name="T8" fmla="*/ 0 w 336"/>
                <a:gd name="T9" fmla="*/ 0 h 112"/>
                <a:gd name="T10" fmla="*/ 0 w 336"/>
                <a:gd name="T11" fmla="*/ 0 h 112"/>
                <a:gd name="T12" fmla="*/ 0 w 336"/>
                <a:gd name="T13" fmla="*/ 0 h 112"/>
                <a:gd name="T14" fmla="*/ 0 w 336"/>
                <a:gd name="T15" fmla="*/ 0 h 112"/>
                <a:gd name="T16" fmla="*/ 0 w 336"/>
                <a:gd name="T17" fmla="*/ 0 h 112"/>
                <a:gd name="T18" fmla="*/ 0 w 336"/>
                <a:gd name="T19" fmla="*/ 0 h 112"/>
                <a:gd name="T20" fmla="*/ 0 w 336"/>
                <a:gd name="T21" fmla="*/ 0 h 112"/>
                <a:gd name="T22" fmla="*/ 0 w 336"/>
                <a:gd name="T23" fmla="*/ 0 h 112"/>
                <a:gd name="T24" fmla="*/ 0 w 336"/>
                <a:gd name="T25" fmla="*/ 0 h 112"/>
                <a:gd name="T26" fmla="*/ 0 w 336"/>
                <a:gd name="T27" fmla="*/ 0 h 112"/>
                <a:gd name="T28" fmla="*/ 0 w 336"/>
                <a:gd name="T29" fmla="*/ 0 h 112"/>
                <a:gd name="T30" fmla="*/ 0 w 336"/>
                <a:gd name="T31" fmla="*/ 0 h 112"/>
                <a:gd name="T32" fmla="*/ 0 w 336"/>
                <a:gd name="T33" fmla="*/ 0 h 112"/>
                <a:gd name="T34" fmla="*/ 0 w 336"/>
                <a:gd name="T35" fmla="*/ 0 h 112"/>
                <a:gd name="T36" fmla="*/ 0 w 336"/>
                <a:gd name="T37" fmla="*/ 0 h 112"/>
                <a:gd name="T38" fmla="*/ 0 w 336"/>
                <a:gd name="T39" fmla="*/ 0 h 112"/>
                <a:gd name="T40" fmla="*/ 0 w 336"/>
                <a:gd name="T41" fmla="*/ 0 h 112"/>
                <a:gd name="T42" fmla="*/ 0 w 336"/>
                <a:gd name="T43" fmla="*/ 0 h 112"/>
                <a:gd name="T44" fmla="*/ 0 w 336"/>
                <a:gd name="T45" fmla="*/ 0 h 112"/>
                <a:gd name="T46" fmla="*/ 0 w 336"/>
                <a:gd name="T47" fmla="*/ 0 h 112"/>
                <a:gd name="T48" fmla="*/ 0 w 336"/>
                <a:gd name="T49" fmla="*/ 0 h 112"/>
                <a:gd name="T50" fmla="*/ 0 w 336"/>
                <a:gd name="T51" fmla="*/ 0 h 112"/>
                <a:gd name="T52" fmla="*/ 0 w 336"/>
                <a:gd name="T53" fmla="*/ 0 h 112"/>
                <a:gd name="T54" fmla="*/ 0 w 336"/>
                <a:gd name="T55" fmla="*/ 0 h 112"/>
                <a:gd name="T56" fmla="*/ 0 w 336"/>
                <a:gd name="T57" fmla="*/ 0 h 112"/>
                <a:gd name="T58" fmla="*/ 0 w 336"/>
                <a:gd name="T59" fmla="*/ 0 h 112"/>
                <a:gd name="T60" fmla="*/ 0 w 336"/>
                <a:gd name="T61" fmla="*/ 0 h 112"/>
                <a:gd name="T62" fmla="*/ 0 w 336"/>
                <a:gd name="T63" fmla="*/ 0 h 112"/>
                <a:gd name="T64" fmla="*/ 0 w 336"/>
                <a:gd name="T65" fmla="*/ 0 h 112"/>
                <a:gd name="T66" fmla="*/ 0 w 336"/>
                <a:gd name="T67" fmla="*/ 0 h 112"/>
                <a:gd name="T68" fmla="*/ 0 w 336"/>
                <a:gd name="T69" fmla="*/ 0 h 112"/>
                <a:gd name="T70" fmla="*/ 0 w 336"/>
                <a:gd name="T71" fmla="*/ 0 h 112"/>
                <a:gd name="T72" fmla="*/ 0 w 336"/>
                <a:gd name="T73" fmla="*/ 0 h 112"/>
                <a:gd name="T74" fmla="*/ 0 w 336"/>
                <a:gd name="T75" fmla="*/ 0 h 112"/>
                <a:gd name="T76" fmla="*/ 0 w 336"/>
                <a:gd name="T77" fmla="*/ 0 h 112"/>
                <a:gd name="T78" fmla="*/ 0 w 336"/>
                <a:gd name="T79" fmla="*/ 0 h 112"/>
                <a:gd name="T80" fmla="*/ 0 w 336"/>
                <a:gd name="T81" fmla="*/ 0 h 112"/>
                <a:gd name="T82" fmla="*/ 0 w 336"/>
                <a:gd name="T83" fmla="*/ 0 h 112"/>
                <a:gd name="T84" fmla="*/ 0 w 336"/>
                <a:gd name="T85" fmla="*/ 0 h 112"/>
                <a:gd name="T86" fmla="*/ 0 w 336"/>
                <a:gd name="T87" fmla="*/ 0 h 112"/>
                <a:gd name="T88" fmla="*/ 0 w 336"/>
                <a:gd name="T89" fmla="*/ 0 h 112"/>
                <a:gd name="T90" fmla="*/ 0 w 336"/>
                <a:gd name="T91" fmla="*/ 0 h 112"/>
                <a:gd name="T92" fmla="*/ 0 w 336"/>
                <a:gd name="T93" fmla="*/ 0 h 112"/>
                <a:gd name="T94" fmla="*/ 0 w 336"/>
                <a:gd name="T95" fmla="*/ 0 h 112"/>
                <a:gd name="T96" fmla="*/ 0 w 336"/>
                <a:gd name="T97" fmla="*/ 0 h 112"/>
                <a:gd name="T98" fmla="*/ 0 w 336"/>
                <a:gd name="T99" fmla="*/ 0 h 112"/>
                <a:gd name="T100" fmla="*/ 0 w 336"/>
                <a:gd name="T101" fmla="*/ 0 h 112"/>
                <a:gd name="T102" fmla="*/ 0 w 336"/>
                <a:gd name="T103" fmla="*/ 0 h 112"/>
                <a:gd name="T104" fmla="*/ 0 w 336"/>
                <a:gd name="T105" fmla="*/ 0 h 112"/>
                <a:gd name="T106" fmla="*/ 0 w 336"/>
                <a:gd name="T107" fmla="*/ 0 h 112"/>
                <a:gd name="T108" fmla="*/ 0 w 336"/>
                <a:gd name="T109" fmla="*/ 0 h 112"/>
                <a:gd name="T110" fmla="*/ 0 w 336"/>
                <a:gd name="T111" fmla="*/ 0 h 112"/>
                <a:gd name="T112" fmla="*/ 0 w 336"/>
                <a:gd name="T113" fmla="*/ 0 h 112"/>
                <a:gd name="T114" fmla="*/ 0 w 336"/>
                <a:gd name="T115" fmla="*/ 0 h 112"/>
                <a:gd name="T116" fmla="*/ 0 w 336"/>
                <a:gd name="T117" fmla="*/ 0 h 112"/>
                <a:gd name="T118" fmla="*/ 0 w 336"/>
                <a:gd name="T119" fmla="*/ 0 h 112"/>
                <a:gd name="T120" fmla="*/ 0 w 336"/>
                <a:gd name="T121" fmla="*/ 0 h 112"/>
                <a:gd name="T122" fmla="*/ 0 w 336"/>
                <a:gd name="T123" fmla="*/ 0 h 1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6" h="112">
                  <a:moveTo>
                    <a:pt x="275" y="4"/>
                  </a:moveTo>
                  <a:lnTo>
                    <a:pt x="285" y="1"/>
                  </a:lnTo>
                  <a:lnTo>
                    <a:pt x="294" y="0"/>
                  </a:lnTo>
                  <a:lnTo>
                    <a:pt x="302" y="0"/>
                  </a:lnTo>
                  <a:lnTo>
                    <a:pt x="310" y="1"/>
                  </a:lnTo>
                  <a:lnTo>
                    <a:pt x="317" y="1"/>
                  </a:lnTo>
                  <a:lnTo>
                    <a:pt x="324" y="4"/>
                  </a:lnTo>
                  <a:lnTo>
                    <a:pt x="329" y="8"/>
                  </a:lnTo>
                  <a:lnTo>
                    <a:pt x="333" y="10"/>
                  </a:lnTo>
                  <a:lnTo>
                    <a:pt x="336" y="16"/>
                  </a:lnTo>
                  <a:lnTo>
                    <a:pt x="332" y="21"/>
                  </a:lnTo>
                  <a:lnTo>
                    <a:pt x="325" y="24"/>
                  </a:lnTo>
                  <a:lnTo>
                    <a:pt x="316" y="26"/>
                  </a:lnTo>
                  <a:lnTo>
                    <a:pt x="309" y="26"/>
                  </a:lnTo>
                  <a:lnTo>
                    <a:pt x="304" y="26"/>
                  </a:lnTo>
                  <a:lnTo>
                    <a:pt x="297" y="26"/>
                  </a:lnTo>
                  <a:lnTo>
                    <a:pt x="290" y="27"/>
                  </a:lnTo>
                  <a:lnTo>
                    <a:pt x="285" y="29"/>
                  </a:lnTo>
                  <a:lnTo>
                    <a:pt x="278" y="31"/>
                  </a:lnTo>
                  <a:lnTo>
                    <a:pt x="271" y="31"/>
                  </a:lnTo>
                  <a:lnTo>
                    <a:pt x="264" y="31"/>
                  </a:lnTo>
                  <a:lnTo>
                    <a:pt x="257" y="29"/>
                  </a:lnTo>
                  <a:lnTo>
                    <a:pt x="250" y="29"/>
                  </a:lnTo>
                  <a:lnTo>
                    <a:pt x="243" y="29"/>
                  </a:lnTo>
                  <a:lnTo>
                    <a:pt x="238" y="32"/>
                  </a:lnTo>
                  <a:lnTo>
                    <a:pt x="242" y="39"/>
                  </a:lnTo>
                  <a:lnTo>
                    <a:pt x="252" y="43"/>
                  </a:lnTo>
                  <a:lnTo>
                    <a:pt x="258" y="43"/>
                  </a:lnTo>
                  <a:lnTo>
                    <a:pt x="264" y="44"/>
                  </a:lnTo>
                  <a:lnTo>
                    <a:pt x="272" y="44"/>
                  </a:lnTo>
                  <a:lnTo>
                    <a:pt x="279" y="46"/>
                  </a:lnTo>
                  <a:lnTo>
                    <a:pt x="286" y="46"/>
                  </a:lnTo>
                  <a:lnTo>
                    <a:pt x="293" y="46"/>
                  </a:lnTo>
                  <a:lnTo>
                    <a:pt x="298" y="46"/>
                  </a:lnTo>
                  <a:lnTo>
                    <a:pt x="306" y="48"/>
                  </a:lnTo>
                  <a:lnTo>
                    <a:pt x="312" y="49"/>
                  </a:lnTo>
                  <a:lnTo>
                    <a:pt x="319" y="52"/>
                  </a:lnTo>
                  <a:lnTo>
                    <a:pt x="324" y="56"/>
                  </a:lnTo>
                  <a:lnTo>
                    <a:pt x="329" y="63"/>
                  </a:lnTo>
                  <a:lnTo>
                    <a:pt x="321" y="63"/>
                  </a:lnTo>
                  <a:lnTo>
                    <a:pt x="316" y="63"/>
                  </a:lnTo>
                  <a:lnTo>
                    <a:pt x="309" y="63"/>
                  </a:lnTo>
                  <a:lnTo>
                    <a:pt x="302" y="64"/>
                  </a:lnTo>
                  <a:lnTo>
                    <a:pt x="295" y="64"/>
                  </a:lnTo>
                  <a:lnTo>
                    <a:pt x="288" y="64"/>
                  </a:lnTo>
                  <a:lnTo>
                    <a:pt x="281" y="64"/>
                  </a:lnTo>
                  <a:lnTo>
                    <a:pt x="275" y="64"/>
                  </a:lnTo>
                  <a:lnTo>
                    <a:pt x="267" y="63"/>
                  </a:lnTo>
                  <a:lnTo>
                    <a:pt x="260" y="63"/>
                  </a:lnTo>
                  <a:lnTo>
                    <a:pt x="254" y="63"/>
                  </a:lnTo>
                  <a:lnTo>
                    <a:pt x="248" y="63"/>
                  </a:lnTo>
                  <a:lnTo>
                    <a:pt x="241" y="63"/>
                  </a:lnTo>
                  <a:lnTo>
                    <a:pt x="233" y="63"/>
                  </a:lnTo>
                  <a:lnTo>
                    <a:pt x="227" y="64"/>
                  </a:lnTo>
                  <a:lnTo>
                    <a:pt x="220" y="65"/>
                  </a:lnTo>
                  <a:lnTo>
                    <a:pt x="224" y="72"/>
                  </a:lnTo>
                  <a:lnTo>
                    <a:pt x="231" y="78"/>
                  </a:lnTo>
                  <a:lnTo>
                    <a:pt x="234" y="79"/>
                  </a:lnTo>
                  <a:lnTo>
                    <a:pt x="240" y="79"/>
                  </a:lnTo>
                  <a:lnTo>
                    <a:pt x="246" y="80"/>
                  </a:lnTo>
                  <a:lnTo>
                    <a:pt x="252" y="82"/>
                  </a:lnTo>
                  <a:lnTo>
                    <a:pt x="257" y="82"/>
                  </a:lnTo>
                  <a:lnTo>
                    <a:pt x="263" y="82"/>
                  </a:lnTo>
                  <a:lnTo>
                    <a:pt x="269" y="82"/>
                  </a:lnTo>
                  <a:lnTo>
                    <a:pt x="275" y="83"/>
                  </a:lnTo>
                  <a:lnTo>
                    <a:pt x="286" y="85"/>
                  </a:lnTo>
                  <a:lnTo>
                    <a:pt x="295" y="89"/>
                  </a:lnTo>
                  <a:lnTo>
                    <a:pt x="286" y="95"/>
                  </a:lnTo>
                  <a:lnTo>
                    <a:pt x="275" y="99"/>
                  </a:lnTo>
                  <a:lnTo>
                    <a:pt x="270" y="101"/>
                  </a:lnTo>
                  <a:lnTo>
                    <a:pt x="264" y="102"/>
                  </a:lnTo>
                  <a:lnTo>
                    <a:pt x="258" y="102"/>
                  </a:lnTo>
                  <a:lnTo>
                    <a:pt x="252" y="103"/>
                  </a:lnTo>
                  <a:lnTo>
                    <a:pt x="242" y="103"/>
                  </a:lnTo>
                  <a:lnTo>
                    <a:pt x="232" y="103"/>
                  </a:lnTo>
                  <a:lnTo>
                    <a:pt x="221" y="102"/>
                  </a:lnTo>
                  <a:lnTo>
                    <a:pt x="211" y="102"/>
                  </a:lnTo>
                  <a:lnTo>
                    <a:pt x="200" y="99"/>
                  </a:lnTo>
                  <a:lnTo>
                    <a:pt x="188" y="98"/>
                  </a:lnTo>
                  <a:lnTo>
                    <a:pt x="177" y="96"/>
                  </a:lnTo>
                  <a:lnTo>
                    <a:pt x="166" y="95"/>
                  </a:lnTo>
                  <a:lnTo>
                    <a:pt x="155" y="93"/>
                  </a:lnTo>
                  <a:lnTo>
                    <a:pt x="144" y="91"/>
                  </a:lnTo>
                  <a:lnTo>
                    <a:pt x="133" y="91"/>
                  </a:lnTo>
                  <a:lnTo>
                    <a:pt x="124" y="93"/>
                  </a:lnTo>
                  <a:lnTo>
                    <a:pt x="113" y="93"/>
                  </a:lnTo>
                  <a:lnTo>
                    <a:pt x="104" y="96"/>
                  </a:lnTo>
                  <a:lnTo>
                    <a:pt x="94" y="98"/>
                  </a:lnTo>
                  <a:lnTo>
                    <a:pt x="87" y="103"/>
                  </a:lnTo>
                  <a:lnTo>
                    <a:pt x="80" y="103"/>
                  </a:lnTo>
                  <a:lnTo>
                    <a:pt x="73" y="103"/>
                  </a:lnTo>
                  <a:lnTo>
                    <a:pt x="65" y="104"/>
                  </a:lnTo>
                  <a:lnTo>
                    <a:pt x="58" y="106"/>
                  </a:lnTo>
                  <a:lnTo>
                    <a:pt x="49" y="108"/>
                  </a:lnTo>
                  <a:lnTo>
                    <a:pt x="40" y="109"/>
                  </a:lnTo>
                  <a:lnTo>
                    <a:pt x="32" y="110"/>
                  </a:lnTo>
                  <a:lnTo>
                    <a:pt x="26" y="112"/>
                  </a:lnTo>
                  <a:lnTo>
                    <a:pt x="15" y="112"/>
                  </a:lnTo>
                  <a:lnTo>
                    <a:pt x="8" y="112"/>
                  </a:lnTo>
                  <a:lnTo>
                    <a:pt x="2" y="111"/>
                  </a:lnTo>
                  <a:lnTo>
                    <a:pt x="0" y="109"/>
                  </a:lnTo>
                  <a:lnTo>
                    <a:pt x="0" y="104"/>
                  </a:lnTo>
                  <a:lnTo>
                    <a:pt x="4" y="101"/>
                  </a:lnTo>
                  <a:lnTo>
                    <a:pt x="8" y="96"/>
                  </a:lnTo>
                  <a:lnTo>
                    <a:pt x="14" y="93"/>
                  </a:lnTo>
                  <a:lnTo>
                    <a:pt x="19" y="89"/>
                  </a:lnTo>
                  <a:lnTo>
                    <a:pt x="27" y="85"/>
                  </a:lnTo>
                  <a:lnTo>
                    <a:pt x="40" y="74"/>
                  </a:lnTo>
                  <a:lnTo>
                    <a:pt x="55" y="65"/>
                  </a:lnTo>
                  <a:lnTo>
                    <a:pt x="69" y="56"/>
                  </a:lnTo>
                  <a:lnTo>
                    <a:pt x="84" y="49"/>
                  </a:lnTo>
                  <a:lnTo>
                    <a:pt x="99" y="42"/>
                  </a:lnTo>
                  <a:lnTo>
                    <a:pt x="115" y="35"/>
                  </a:lnTo>
                  <a:lnTo>
                    <a:pt x="130" y="31"/>
                  </a:lnTo>
                  <a:lnTo>
                    <a:pt x="146" y="26"/>
                  </a:lnTo>
                  <a:lnTo>
                    <a:pt x="162" y="21"/>
                  </a:lnTo>
                  <a:lnTo>
                    <a:pt x="177" y="17"/>
                  </a:lnTo>
                  <a:lnTo>
                    <a:pt x="193" y="13"/>
                  </a:lnTo>
                  <a:lnTo>
                    <a:pt x="209" y="11"/>
                  </a:lnTo>
                  <a:lnTo>
                    <a:pt x="225" y="9"/>
                  </a:lnTo>
                  <a:lnTo>
                    <a:pt x="241" y="7"/>
                  </a:lnTo>
                  <a:lnTo>
                    <a:pt x="258" y="4"/>
                  </a:lnTo>
                  <a:lnTo>
                    <a:pt x="275" y="4"/>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4" name="Freeform 84"/>
            <p:cNvSpPr>
              <a:spLocks/>
            </p:cNvSpPr>
            <p:nvPr/>
          </p:nvSpPr>
          <p:spPr bwMode="auto">
            <a:xfrm>
              <a:off x="4945" y="3637"/>
              <a:ext cx="26" cy="32"/>
            </a:xfrm>
            <a:custGeom>
              <a:avLst/>
              <a:gdLst>
                <a:gd name="T0" fmla="*/ 0 w 101"/>
                <a:gd name="T1" fmla="*/ 0 h 127"/>
                <a:gd name="T2" fmla="*/ 0 w 101"/>
                <a:gd name="T3" fmla="*/ 0 h 127"/>
                <a:gd name="T4" fmla="*/ 0 w 101"/>
                <a:gd name="T5" fmla="*/ 0 h 127"/>
                <a:gd name="T6" fmla="*/ 0 w 101"/>
                <a:gd name="T7" fmla="*/ 0 h 127"/>
                <a:gd name="T8" fmla="*/ 0 w 101"/>
                <a:gd name="T9" fmla="*/ 0 h 127"/>
                <a:gd name="T10" fmla="*/ 0 w 101"/>
                <a:gd name="T11" fmla="*/ 0 h 127"/>
                <a:gd name="T12" fmla="*/ 0 w 101"/>
                <a:gd name="T13" fmla="*/ 0 h 127"/>
                <a:gd name="T14" fmla="*/ 0 w 101"/>
                <a:gd name="T15" fmla="*/ 0 h 127"/>
                <a:gd name="T16" fmla="*/ 0 w 101"/>
                <a:gd name="T17" fmla="*/ 0 h 127"/>
                <a:gd name="T18" fmla="*/ 0 w 101"/>
                <a:gd name="T19" fmla="*/ 0 h 127"/>
                <a:gd name="T20" fmla="*/ 0 w 101"/>
                <a:gd name="T21" fmla="*/ 0 h 127"/>
                <a:gd name="T22" fmla="*/ 0 w 101"/>
                <a:gd name="T23" fmla="*/ 0 h 127"/>
                <a:gd name="T24" fmla="*/ 0 w 101"/>
                <a:gd name="T25" fmla="*/ 0 h 127"/>
                <a:gd name="T26" fmla="*/ 0 w 101"/>
                <a:gd name="T27" fmla="*/ 0 h 127"/>
                <a:gd name="T28" fmla="*/ 0 w 101"/>
                <a:gd name="T29" fmla="*/ 0 h 127"/>
                <a:gd name="T30" fmla="*/ 0 w 101"/>
                <a:gd name="T31" fmla="*/ 0 h 127"/>
                <a:gd name="T32" fmla="*/ 0 w 101"/>
                <a:gd name="T33" fmla="*/ 0 h 127"/>
                <a:gd name="T34" fmla="*/ 0 w 101"/>
                <a:gd name="T35" fmla="*/ 0 h 127"/>
                <a:gd name="T36" fmla="*/ 0 w 101"/>
                <a:gd name="T37" fmla="*/ 0 h 127"/>
                <a:gd name="T38" fmla="*/ 0 w 101"/>
                <a:gd name="T39" fmla="*/ 0 h 127"/>
                <a:gd name="T40" fmla="*/ 0 w 101"/>
                <a:gd name="T41" fmla="*/ 0 h 127"/>
                <a:gd name="T42" fmla="*/ 0 w 101"/>
                <a:gd name="T43" fmla="*/ 0 h 127"/>
                <a:gd name="T44" fmla="*/ 0 w 101"/>
                <a:gd name="T45" fmla="*/ 0 h 127"/>
                <a:gd name="T46" fmla="*/ 0 w 101"/>
                <a:gd name="T47" fmla="*/ 0 h 127"/>
                <a:gd name="T48" fmla="*/ 0 w 101"/>
                <a:gd name="T49" fmla="*/ 0 h 127"/>
                <a:gd name="T50" fmla="*/ 0 w 101"/>
                <a:gd name="T51" fmla="*/ 0 h 127"/>
                <a:gd name="T52" fmla="*/ 0 w 101"/>
                <a:gd name="T53" fmla="*/ 0 h 127"/>
                <a:gd name="T54" fmla="*/ 0 w 101"/>
                <a:gd name="T55" fmla="*/ 0 h 127"/>
                <a:gd name="T56" fmla="*/ 0 w 101"/>
                <a:gd name="T57" fmla="*/ 0 h 127"/>
                <a:gd name="T58" fmla="*/ 0 w 101"/>
                <a:gd name="T59" fmla="*/ 0 h 127"/>
                <a:gd name="T60" fmla="*/ 0 w 101"/>
                <a:gd name="T61" fmla="*/ 0 h 127"/>
                <a:gd name="T62" fmla="*/ 0 w 101"/>
                <a:gd name="T63" fmla="*/ 0 h 127"/>
                <a:gd name="T64" fmla="*/ 0 w 101"/>
                <a:gd name="T65" fmla="*/ 0 h 127"/>
                <a:gd name="T66" fmla="*/ 0 w 101"/>
                <a:gd name="T67" fmla="*/ 0 h 127"/>
                <a:gd name="T68" fmla="*/ 0 w 101"/>
                <a:gd name="T69" fmla="*/ 0 h 127"/>
                <a:gd name="T70" fmla="*/ 0 w 101"/>
                <a:gd name="T71" fmla="*/ 0 h 127"/>
                <a:gd name="T72" fmla="*/ 0 w 101"/>
                <a:gd name="T73" fmla="*/ 0 h 127"/>
                <a:gd name="T74" fmla="*/ 0 w 101"/>
                <a:gd name="T75" fmla="*/ 0 h 127"/>
                <a:gd name="T76" fmla="*/ 0 w 101"/>
                <a:gd name="T77" fmla="*/ 0 h 127"/>
                <a:gd name="T78" fmla="*/ 0 w 101"/>
                <a:gd name="T79" fmla="*/ 0 h 127"/>
                <a:gd name="T80" fmla="*/ 0 w 101"/>
                <a:gd name="T81" fmla="*/ 0 h 127"/>
                <a:gd name="T82" fmla="*/ 0 w 101"/>
                <a:gd name="T83" fmla="*/ 0 h 127"/>
                <a:gd name="T84" fmla="*/ 0 w 101"/>
                <a:gd name="T85" fmla="*/ 0 h 127"/>
                <a:gd name="T86" fmla="*/ 0 w 101"/>
                <a:gd name="T87" fmla="*/ 0 h 127"/>
                <a:gd name="T88" fmla="*/ 0 w 101"/>
                <a:gd name="T89" fmla="*/ 0 h 127"/>
                <a:gd name="T90" fmla="*/ 0 w 101"/>
                <a:gd name="T91" fmla="*/ 0 h 127"/>
                <a:gd name="T92" fmla="*/ 0 w 101"/>
                <a:gd name="T93" fmla="*/ 0 h 127"/>
                <a:gd name="T94" fmla="*/ 0 w 101"/>
                <a:gd name="T95" fmla="*/ 0 h 127"/>
                <a:gd name="T96" fmla="*/ 0 w 101"/>
                <a:gd name="T97" fmla="*/ 0 h 127"/>
                <a:gd name="T98" fmla="*/ 0 w 101"/>
                <a:gd name="T99" fmla="*/ 0 h 127"/>
                <a:gd name="T100" fmla="*/ 0 w 101"/>
                <a:gd name="T101" fmla="*/ 0 h 127"/>
                <a:gd name="T102" fmla="*/ 0 w 101"/>
                <a:gd name="T103" fmla="*/ 0 h 127"/>
                <a:gd name="T104" fmla="*/ 0 w 101"/>
                <a:gd name="T105" fmla="*/ 0 h 127"/>
                <a:gd name="T106" fmla="*/ 0 w 101"/>
                <a:gd name="T107" fmla="*/ 0 h 127"/>
                <a:gd name="T108" fmla="*/ 0 w 101"/>
                <a:gd name="T109" fmla="*/ 0 h 127"/>
                <a:gd name="T110" fmla="*/ 0 w 101"/>
                <a:gd name="T111" fmla="*/ 0 h 127"/>
                <a:gd name="T112" fmla="*/ 0 w 101"/>
                <a:gd name="T113" fmla="*/ 0 h 127"/>
                <a:gd name="T114" fmla="*/ 0 w 101"/>
                <a:gd name="T115" fmla="*/ 0 h 127"/>
                <a:gd name="T116" fmla="*/ 0 w 101"/>
                <a:gd name="T117" fmla="*/ 0 h 127"/>
                <a:gd name="T118" fmla="*/ 0 w 101"/>
                <a:gd name="T119" fmla="*/ 0 h 127"/>
                <a:gd name="T120" fmla="*/ 0 w 101"/>
                <a:gd name="T121" fmla="*/ 0 h 127"/>
                <a:gd name="T122" fmla="*/ 0 w 101"/>
                <a:gd name="T123" fmla="*/ 0 h 1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 h="127">
                  <a:moveTo>
                    <a:pt x="32" y="4"/>
                  </a:moveTo>
                  <a:lnTo>
                    <a:pt x="42" y="0"/>
                  </a:lnTo>
                  <a:lnTo>
                    <a:pt x="51" y="0"/>
                  </a:lnTo>
                  <a:lnTo>
                    <a:pt x="58" y="0"/>
                  </a:lnTo>
                  <a:lnTo>
                    <a:pt x="66" y="3"/>
                  </a:lnTo>
                  <a:lnTo>
                    <a:pt x="73" y="7"/>
                  </a:lnTo>
                  <a:lnTo>
                    <a:pt x="78" y="11"/>
                  </a:lnTo>
                  <a:lnTo>
                    <a:pt x="83" y="17"/>
                  </a:lnTo>
                  <a:lnTo>
                    <a:pt x="89" y="24"/>
                  </a:lnTo>
                  <a:lnTo>
                    <a:pt x="91" y="31"/>
                  </a:lnTo>
                  <a:lnTo>
                    <a:pt x="94" y="39"/>
                  </a:lnTo>
                  <a:lnTo>
                    <a:pt x="97" y="47"/>
                  </a:lnTo>
                  <a:lnTo>
                    <a:pt x="100" y="56"/>
                  </a:lnTo>
                  <a:lnTo>
                    <a:pt x="100" y="66"/>
                  </a:lnTo>
                  <a:lnTo>
                    <a:pt x="101" y="75"/>
                  </a:lnTo>
                  <a:lnTo>
                    <a:pt x="101" y="85"/>
                  </a:lnTo>
                  <a:lnTo>
                    <a:pt x="101" y="95"/>
                  </a:lnTo>
                  <a:lnTo>
                    <a:pt x="91" y="98"/>
                  </a:lnTo>
                  <a:lnTo>
                    <a:pt x="85" y="105"/>
                  </a:lnTo>
                  <a:lnTo>
                    <a:pt x="78" y="113"/>
                  </a:lnTo>
                  <a:lnTo>
                    <a:pt x="73" y="122"/>
                  </a:lnTo>
                  <a:lnTo>
                    <a:pt x="66" y="124"/>
                  </a:lnTo>
                  <a:lnTo>
                    <a:pt x="61" y="127"/>
                  </a:lnTo>
                  <a:lnTo>
                    <a:pt x="53" y="127"/>
                  </a:lnTo>
                  <a:lnTo>
                    <a:pt x="44" y="126"/>
                  </a:lnTo>
                  <a:lnTo>
                    <a:pt x="52" y="118"/>
                  </a:lnTo>
                  <a:lnTo>
                    <a:pt x="59" y="111"/>
                  </a:lnTo>
                  <a:lnTo>
                    <a:pt x="63" y="103"/>
                  </a:lnTo>
                  <a:lnTo>
                    <a:pt x="67" y="96"/>
                  </a:lnTo>
                  <a:lnTo>
                    <a:pt x="69" y="88"/>
                  </a:lnTo>
                  <a:lnTo>
                    <a:pt x="70" y="80"/>
                  </a:lnTo>
                  <a:lnTo>
                    <a:pt x="69" y="74"/>
                  </a:lnTo>
                  <a:lnTo>
                    <a:pt x="69" y="68"/>
                  </a:lnTo>
                  <a:lnTo>
                    <a:pt x="63" y="62"/>
                  </a:lnTo>
                  <a:lnTo>
                    <a:pt x="54" y="62"/>
                  </a:lnTo>
                  <a:lnTo>
                    <a:pt x="48" y="64"/>
                  </a:lnTo>
                  <a:lnTo>
                    <a:pt x="43" y="68"/>
                  </a:lnTo>
                  <a:lnTo>
                    <a:pt x="37" y="78"/>
                  </a:lnTo>
                  <a:lnTo>
                    <a:pt x="32" y="89"/>
                  </a:lnTo>
                  <a:lnTo>
                    <a:pt x="23" y="91"/>
                  </a:lnTo>
                  <a:lnTo>
                    <a:pt x="16" y="95"/>
                  </a:lnTo>
                  <a:lnTo>
                    <a:pt x="8" y="97"/>
                  </a:lnTo>
                  <a:lnTo>
                    <a:pt x="0" y="99"/>
                  </a:lnTo>
                  <a:lnTo>
                    <a:pt x="7" y="94"/>
                  </a:lnTo>
                  <a:lnTo>
                    <a:pt x="13" y="89"/>
                  </a:lnTo>
                  <a:lnTo>
                    <a:pt x="17" y="83"/>
                  </a:lnTo>
                  <a:lnTo>
                    <a:pt x="22" y="79"/>
                  </a:lnTo>
                  <a:lnTo>
                    <a:pt x="24" y="72"/>
                  </a:lnTo>
                  <a:lnTo>
                    <a:pt x="28" y="66"/>
                  </a:lnTo>
                  <a:lnTo>
                    <a:pt x="29" y="60"/>
                  </a:lnTo>
                  <a:lnTo>
                    <a:pt x="31" y="55"/>
                  </a:lnTo>
                  <a:lnTo>
                    <a:pt x="31" y="49"/>
                  </a:lnTo>
                  <a:lnTo>
                    <a:pt x="31" y="43"/>
                  </a:lnTo>
                  <a:lnTo>
                    <a:pt x="30" y="36"/>
                  </a:lnTo>
                  <a:lnTo>
                    <a:pt x="30" y="31"/>
                  </a:lnTo>
                  <a:lnTo>
                    <a:pt x="28" y="24"/>
                  </a:lnTo>
                  <a:lnTo>
                    <a:pt x="28" y="18"/>
                  </a:lnTo>
                  <a:lnTo>
                    <a:pt x="26" y="12"/>
                  </a:lnTo>
                  <a:lnTo>
                    <a:pt x="26" y="9"/>
                  </a:lnTo>
                  <a:lnTo>
                    <a:pt x="28" y="7"/>
                  </a:lnTo>
                  <a:lnTo>
                    <a:pt x="32" y="4"/>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5" name="Freeform 85"/>
            <p:cNvSpPr>
              <a:spLocks/>
            </p:cNvSpPr>
            <p:nvPr/>
          </p:nvSpPr>
          <p:spPr bwMode="auto">
            <a:xfrm>
              <a:off x="4509" y="3644"/>
              <a:ext cx="15" cy="9"/>
            </a:xfrm>
            <a:custGeom>
              <a:avLst/>
              <a:gdLst>
                <a:gd name="T0" fmla="*/ 0 w 57"/>
                <a:gd name="T1" fmla="*/ 0 h 36"/>
                <a:gd name="T2" fmla="*/ 0 w 57"/>
                <a:gd name="T3" fmla="*/ 0 h 36"/>
                <a:gd name="T4" fmla="*/ 0 w 57"/>
                <a:gd name="T5" fmla="*/ 0 h 36"/>
                <a:gd name="T6" fmla="*/ 0 w 57"/>
                <a:gd name="T7" fmla="*/ 0 h 36"/>
                <a:gd name="T8" fmla="*/ 0 w 57"/>
                <a:gd name="T9" fmla="*/ 0 h 36"/>
                <a:gd name="T10" fmla="*/ 0 w 57"/>
                <a:gd name="T11" fmla="*/ 0 h 36"/>
                <a:gd name="T12" fmla="*/ 0 w 57"/>
                <a:gd name="T13" fmla="*/ 0 h 36"/>
                <a:gd name="T14" fmla="*/ 0 w 57"/>
                <a:gd name="T15" fmla="*/ 0 h 36"/>
                <a:gd name="T16" fmla="*/ 0 w 57"/>
                <a:gd name="T17" fmla="*/ 0 h 36"/>
                <a:gd name="T18" fmla="*/ 0 w 57"/>
                <a:gd name="T19" fmla="*/ 0 h 36"/>
                <a:gd name="T20" fmla="*/ 0 w 57"/>
                <a:gd name="T21" fmla="*/ 0 h 36"/>
                <a:gd name="T22" fmla="*/ 0 w 57"/>
                <a:gd name="T23" fmla="*/ 0 h 36"/>
                <a:gd name="T24" fmla="*/ 0 w 57"/>
                <a:gd name="T25" fmla="*/ 0 h 36"/>
                <a:gd name="T26" fmla="*/ 0 w 57"/>
                <a:gd name="T27" fmla="*/ 0 h 36"/>
                <a:gd name="T28" fmla="*/ 0 w 57"/>
                <a:gd name="T29" fmla="*/ 0 h 36"/>
                <a:gd name="T30" fmla="*/ 0 w 57"/>
                <a:gd name="T31" fmla="*/ 0 h 36"/>
                <a:gd name="T32" fmla="*/ 0 w 57"/>
                <a:gd name="T33" fmla="*/ 0 h 36"/>
                <a:gd name="T34" fmla="*/ 0 w 57"/>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7" h="36">
                  <a:moveTo>
                    <a:pt x="24" y="0"/>
                  </a:moveTo>
                  <a:lnTo>
                    <a:pt x="32" y="0"/>
                  </a:lnTo>
                  <a:lnTo>
                    <a:pt x="40" y="0"/>
                  </a:lnTo>
                  <a:lnTo>
                    <a:pt x="48" y="0"/>
                  </a:lnTo>
                  <a:lnTo>
                    <a:pt x="57" y="0"/>
                  </a:lnTo>
                  <a:lnTo>
                    <a:pt x="53" y="9"/>
                  </a:lnTo>
                  <a:lnTo>
                    <a:pt x="47" y="16"/>
                  </a:lnTo>
                  <a:lnTo>
                    <a:pt x="40" y="23"/>
                  </a:lnTo>
                  <a:lnTo>
                    <a:pt x="33" y="28"/>
                  </a:lnTo>
                  <a:lnTo>
                    <a:pt x="25" y="30"/>
                  </a:lnTo>
                  <a:lnTo>
                    <a:pt x="17" y="33"/>
                  </a:lnTo>
                  <a:lnTo>
                    <a:pt x="8" y="35"/>
                  </a:lnTo>
                  <a:lnTo>
                    <a:pt x="0" y="36"/>
                  </a:lnTo>
                  <a:lnTo>
                    <a:pt x="3" y="27"/>
                  </a:lnTo>
                  <a:lnTo>
                    <a:pt x="10" y="16"/>
                  </a:lnTo>
                  <a:lnTo>
                    <a:pt x="16" y="7"/>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6" name="Freeform 86"/>
            <p:cNvSpPr>
              <a:spLocks/>
            </p:cNvSpPr>
            <p:nvPr/>
          </p:nvSpPr>
          <p:spPr bwMode="auto">
            <a:xfrm>
              <a:off x="4531" y="3643"/>
              <a:ext cx="15" cy="9"/>
            </a:xfrm>
            <a:custGeom>
              <a:avLst/>
              <a:gdLst>
                <a:gd name="T0" fmla="*/ 0 w 60"/>
                <a:gd name="T1" fmla="*/ 0 h 34"/>
                <a:gd name="T2" fmla="*/ 0 w 60"/>
                <a:gd name="T3" fmla="*/ 0 h 34"/>
                <a:gd name="T4" fmla="*/ 0 w 60"/>
                <a:gd name="T5" fmla="*/ 0 h 34"/>
                <a:gd name="T6" fmla="*/ 0 w 60"/>
                <a:gd name="T7" fmla="*/ 0 h 34"/>
                <a:gd name="T8" fmla="*/ 0 w 60"/>
                <a:gd name="T9" fmla="*/ 0 h 34"/>
                <a:gd name="T10" fmla="*/ 0 w 60"/>
                <a:gd name="T11" fmla="*/ 0 h 34"/>
                <a:gd name="T12" fmla="*/ 0 w 60"/>
                <a:gd name="T13" fmla="*/ 0 h 34"/>
                <a:gd name="T14" fmla="*/ 0 w 60"/>
                <a:gd name="T15" fmla="*/ 0 h 34"/>
                <a:gd name="T16" fmla="*/ 0 w 60"/>
                <a:gd name="T17" fmla="*/ 0 h 34"/>
                <a:gd name="T18" fmla="*/ 0 w 60"/>
                <a:gd name="T19" fmla="*/ 0 h 34"/>
                <a:gd name="T20" fmla="*/ 0 w 60"/>
                <a:gd name="T21" fmla="*/ 0 h 34"/>
                <a:gd name="T22" fmla="*/ 0 w 60"/>
                <a:gd name="T23" fmla="*/ 0 h 34"/>
                <a:gd name="T24" fmla="*/ 0 w 60"/>
                <a:gd name="T25" fmla="*/ 0 h 34"/>
                <a:gd name="T26" fmla="*/ 0 w 60"/>
                <a:gd name="T27" fmla="*/ 0 h 34"/>
                <a:gd name="T28" fmla="*/ 0 w 60"/>
                <a:gd name="T29" fmla="*/ 0 h 34"/>
                <a:gd name="T30" fmla="*/ 0 w 60"/>
                <a:gd name="T31" fmla="*/ 0 h 34"/>
                <a:gd name="T32" fmla="*/ 0 w 60"/>
                <a:gd name="T33" fmla="*/ 0 h 34"/>
                <a:gd name="T34" fmla="*/ 0 w 60"/>
                <a:gd name="T35" fmla="*/ 0 h 34"/>
                <a:gd name="T36" fmla="*/ 0 w 60"/>
                <a:gd name="T37" fmla="*/ 0 h 34"/>
                <a:gd name="T38" fmla="*/ 0 w 60"/>
                <a:gd name="T39" fmla="*/ 0 h 34"/>
                <a:gd name="T40" fmla="*/ 0 w 60"/>
                <a:gd name="T41" fmla="*/ 0 h 34"/>
                <a:gd name="T42" fmla="*/ 0 w 60"/>
                <a:gd name="T43" fmla="*/ 0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34">
                  <a:moveTo>
                    <a:pt x="30" y="2"/>
                  </a:moveTo>
                  <a:lnTo>
                    <a:pt x="38" y="0"/>
                  </a:lnTo>
                  <a:lnTo>
                    <a:pt x="44" y="0"/>
                  </a:lnTo>
                  <a:lnTo>
                    <a:pt x="49" y="0"/>
                  </a:lnTo>
                  <a:lnTo>
                    <a:pt x="54" y="1"/>
                  </a:lnTo>
                  <a:lnTo>
                    <a:pt x="59" y="4"/>
                  </a:lnTo>
                  <a:lnTo>
                    <a:pt x="60" y="10"/>
                  </a:lnTo>
                  <a:lnTo>
                    <a:pt x="55" y="17"/>
                  </a:lnTo>
                  <a:lnTo>
                    <a:pt x="49" y="23"/>
                  </a:lnTo>
                  <a:lnTo>
                    <a:pt x="40" y="29"/>
                  </a:lnTo>
                  <a:lnTo>
                    <a:pt x="30" y="33"/>
                  </a:lnTo>
                  <a:lnTo>
                    <a:pt x="22" y="34"/>
                  </a:lnTo>
                  <a:lnTo>
                    <a:pt x="14" y="34"/>
                  </a:lnTo>
                  <a:lnTo>
                    <a:pt x="6" y="31"/>
                  </a:lnTo>
                  <a:lnTo>
                    <a:pt x="0" y="25"/>
                  </a:lnTo>
                  <a:lnTo>
                    <a:pt x="6" y="18"/>
                  </a:lnTo>
                  <a:lnTo>
                    <a:pt x="13" y="14"/>
                  </a:lnTo>
                  <a:lnTo>
                    <a:pt x="16" y="10"/>
                  </a:lnTo>
                  <a:lnTo>
                    <a:pt x="19" y="8"/>
                  </a:lnTo>
                  <a:lnTo>
                    <a:pt x="24" y="4"/>
                  </a:lnTo>
                  <a:lnTo>
                    <a:pt x="3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7" name="Freeform 87"/>
            <p:cNvSpPr>
              <a:spLocks/>
            </p:cNvSpPr>
            <p:nvPr/>
          </p:nvSpPr>
          <p:spPr bwMode="auto">
            <a:xfrm>
              <a:off x="4556" y="3645"/>
              <a:ext cx="12" cy="4"/>
            </a:xfrm>
            <a:custGeom>
              <a:avLst/>
              <a:gdLst>
                <a:gd name="T0" fmla="*/ 0 w 50"/>
                <a:gd name="T1" fmla="*/ 0 h 14"/>
                <a:gd name="T2" fmla="*/ 0 w 50"/>
                <a:gd name="T3" fmla="*/ 0 h 14"/>
                <a:gd name="T4" fmla="*/ 0 w 50"/>
                <a:gd name="T5" fmla="*/ 0 h 14"/>
                <a:gd name="T6" fmla="*/ 0 w 50"/>
                <a:gd name="T7" fmla="*/ 0 h 14"/>
                <a:gd name="T8" fmla="*/ 0 w 50"/>
                <a:gd name="T9" fmla="*/ 0 h 14"/>
                <a:gd name="T10" fmla="*/ 0 w 50"/>
                <a:gd name="T11" fmla="*/ 0 h 14"/>
                <a:gd name="T12" fmla="*/ 0 w 50"/>
                <a:gd name="T13" fmla="*/ 0 h 14"/>
                <a:gd name="T14" fmla="*/ 0 w 50"/>
                <a:gd name="T15" fmla="*/ 0 h 14"/>
                <a:gd name="T16" fmla="*/ 0 w 50"/>
                <a:gd name="T17" fmla="*/ 0 h 14"/>
                <a:gd name="T18" fmla="*/ 0 w 50"/>
                <a:gd name="T19" fmla="*/ 0 h 14"/>
                <a:gd name="T20" fmla="*/ 0 w 50"/>
                <a:gd name="T21" fmla="*/ 0 h 14"/>
                <a:gd name="T22" fmla="*/ 0 w 50"/>
                <a:gd name="T23" fmla="*/ 0 h 14"/>
                <a:gd name="T24" fmla="*/ 0 w 50"/>
                <a:gd name="T25" fmla="*/ 0 h 14"/>
                <a:gd name="T26" fmla="*/ 0 w 50"/>
                <a:gd name="T27" fmla="*/ 0 h 14"/>
                <a:gd name="T28" fmla="*/ 0 w 50"/>
                <a:gd name="T29" fmla="*/ 0 h 14"/>
                <a:gd name="T30" fmla="*/ 0 w 50"/>
                <a:gd name="T31" fmla="*/ 0 h 14"/>
                <a:gd name="T32" fmla="*/ 0 w 50"/>
                <a:gd name="T33" fmla="*/ 0 h 14"/>
                <a:gd name="T34" fmla="*/ 0 w 50"/>
                <a:gd name="T35" fmla="*/ 0 h 14"/>
                <a:gd name="T36" fmla="*/ 0 w 50"/>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0" h="14">
                  <a:moveTo>
                    <a:pt x="15" y="0"/>
                  </a:moveTo>
                  <a:lnTo>
                    <a:pt x="23" y="0"/>
                  </a:lnTo>
                  <a:lnTo>
                    <a:pt x="32" y="1"/>
                  </a:lnTo>
                  <a:lnTo>
                    <a:pt x="41" y="2"/>
                  </a:lnTo>
                  <a:lnTo>
                    <a:pt x="50" y="6"/>
                  </a:lnTo>
                  <a:lnTo>
                    <a:pt x="50" y="8"/>
                  </a:lnTo>
                  <a:lnTo>
                    <a:pt x="43" y="9"/>
                  </a:lnTo>
                  <a:lnTo>
                    <a:pt x="38" y="11"/>
                  </a:lnTo>
                  <a:lnTo>
                    <a:pt x="31" y="11"/>
                  </a:lnTo>
                  <a:lnTo>
                    <a:pt x="25" y="14"/>
                  </a:lnTo>
                  <a:lnTo>
                    <a:pt x="19" y="14"/>
                  </a:lnTo>
                  <a:lnTo>
                    <a:pt x="12" y="14"/>
                  </a:lnTo>
                  <a:lnTo>
                    <a:pt x="7" y="14"/>
                  </a:lnTo>
                  <a:lnTo>
                    <a:pt x="0" y="14"/>
                  </a:lnTo>
                  <a:lnTo>
                    <a:pt x="1" y="9"/>
                  </a:lnTo>
                  <a:lnTo>
                    <a:pt x="6" y="6"/>
                  </a:lnTo>
                  <a:lnTo>
                    <a:pt x="9" y="2"/>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8" name="Freeform 88"/>
            <p:cNvSpPr>
              <a:spLocks/>
            </p:cNvSpPr>
            <p:nvPr/>
          </p:nvSpPr>
          <p:spPr bwMode="auto">
            <a:xfrm>
              <a:off x="4738" y="3648"/>
              <a:ext cx="17" cy="54"/>
            </a:xfrm>
            <a:custGeom>
              <a:avLst/>
              <a:gdLst>
                <a:gd name="T0" fmla="*/ 0 w 68"/>
                <a:gd name="T1" fmla="*/ 0 h 215"/>
                <a:gd name="T2" fmla="*/ 0 w 68"/>
                <a:gd name="T3" fmla="*/ 0 h 215"/>
                <a:gd name="T4" fmla="*/ 0 w 68"/>
                <a:gd name="T5" fmla="*/ 0 h 215"/>
                <a:gd name="T6" fmla="*/ 0 w 68"/>
                <a:gd name="T7" fmla="*/ 0 h 215"/>
                <a:gd name="T8" fmla="*/ 0 w 68"/>
                <a:gd name="T9" fmla="*/ 0 h 215"/>
                <a:gd name="T10" fmla="*/ 0 w 68"/>
                <a:gd name="T11" fmla="*/ 0 h 215"/>
                <a:gd name="T12" fmla="*/ 0 w 68"/>
                <a:gd name="T13" fmla="*/ 0 h 215"/>
                <a:gd name="T14" fmla="*/ 0 w 68"/>
                <a:gd name="T15" fmla="*/ 0 h 215"/>
                <a:gd name="T16" fmla="*/ 0 w 68"/>
                <a:gd name="T17" fmla="*/ 0 h 215"/>
                <a:gd name="T18" fmla="*/ 0 w 68"/>
                <a:gd name="T19" fmla="*/ 0 h 215"/>
                <a:gd name="T20" fmla="*/ 0 w 68"/>
                <a:gd name="T21" fmla="*/ 0 h 215"/>
                <a:gd name="T22" fmla="*/ 0 w 68"/>
                <a:gd name="T23" fmla="*/ 0 h 215"/>
                <a:gd name="T24" fmla="*/ 0 w 68"/>
                <a:gd name="T25" fmla="*/ 0 h 215"/>
                <a:gd name="T26" fmla="*/ 0 w 68"/>
                <a:gd name="T27" fmla="*/ 0 h 215"/>
                <a:gd name="T28" fmla="*/ 0 w 68"/>
                <a:gd name="T29" fmla="*/ 0 h 215"/>
                <a:gd name="T30" fmla="*/ 0 w 68"/>
                <a:gd name="T31" fmla="*/ 0 h 215"/>
                <a:gd name="T32" fmla="*/ 0 w 68"/>
                <a:gd name="T33" fmla="*/ 0 h 215"/>
                <a:gd name="T34" fmla="*/ 0 w 68"/>
                <a:gd name="T35" fmla="*/ 0 h 215"/>
                <a:gd name="T36" fmla="*/ 0 w 68"/>
                <a:gd name="T37" fmla="*/ 0 h 215"/>
                <a:gd name="T38" fmla="*/ 0 w 68"/>
                <a:gd name="T39" fmla="*/ 0 h 215"/>
                <a:gd name="T40" fmla="*/ 0 w 68"/>
                <a:gd name="T41" fmla="*/ 0 h 215"/>
                <a:gd name="T42" fmla="*/ 0 w 68"/>
                <a:gd name="T43" fmla="*/ 0 h 215"/>
                <a:gd name="T44" fmla="*/ 0 w 68"/>
                <a:gd name="T45" fmla="*/ 0 h 215"/>
                <a:gd name="T46" fmla="*/ 0 w 68"/>
                <a:gd name="T47" fmla="*/ 0 h 215"/>
                <a:gd name="T48" fmla="*/ 0 w 68"/>
                <a:gd name="T49" fmla="*/ 0 h 215"/>
                <a:gd name="T50" fmla="*/ 0 w 68"/>
                <a:gd name="T51" fmla="*/ 0 h 215"/>
                <a:gd name="T52" fmla="*/ 0 w 68"/>
                <a:gd name="T53" fmla="*/ 0 h 215"/>
                <a:gd name="T54" fmla="*/ 0 w 68"/>
                <a:gd name="T55" fmla="*/ 0 h 215"/>
                <a:gd name="T56" fmla="*/ 0 w 68"/>
                <a:gd name="T57" fmla="*/ 0 h 215"/>
                <a:gd name="T58" fmla="*/ 0 w 68"/>
                <a:gd name="T59" fmla="*/ 0 h 215"/>
                <a:gd name="T60" fmla="*/ 0 w 68"/>
                <a:gd name="T61" fmla="*/ 0 h 215"/>
                <a:gd name="T62" fmla="*/ 0 w 68"/>
                <a:gd name="T63" fmla="*/ 0 h 215"/>
                <a:gd name="T64" fmla="*/ 0 w 68"/>
                <a:gd name="T65" fmla="*/ 0 h 215"/>
                <a:gd name="T66" fmla="*/ 0 w 68"/>
                <a:gd name="T67" fmla="*/ 0 h 215"/>
                <a:gd name="T68" fmla="*/ 0 w 68"/>
                <a:gd name="T69" fmla="*/ 0 h 215"/>
                <a:gd name="T70" fmla="*/ 0 w 68"/>
                <a:gd name="T71" fmla="*/ 0 h 215"/>
                <a:gd name="T72" fmla="*/ 0 w 68"/>
                <a:gd name="T73" fmla="*/ 0 h 215"/>
                <a:gd name="T74" fmla="*/ 0 w 68"/>
                <a:gd name="T75" fmla="*/ 0 h 215"/>
                <a:gd name="T76" fmla="*/ 0 w 68"/>
                <a:gd name="T77" fmla="*/ 0 h 215"/>
                <a:gd name="T78" fmla="*/ 0 w 68"/>
                <a:gd name="T79" fmla="*/ 0 h 215"/>
                <a:gd name="T80" fmla="*/ 0 w 68"/>
                <a:gd name="T81" fmla="*/ 0 h 215"/>
                <a:gd name="T82" fmla="*/ 0 w 68"/>
                <a:gd name="T83" fmla="*/ 0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 h="215">
                  <a:moveTo>
                    <a:pt x="41" y="0"/>
                  </a:moveTo>
                  <a:lnTo>
                    <a:pt x="49" y="9"/>
                  </a:lnTo>
                  <a:lnTo>
                    <a:pt x="56" y="21"/>
                  </a:lnTo>
                  <a:lnTo>
                    <a:pt x="61" y="32"/>
                  </a:lnTo>
                  <a:lnTo>
                    <a:pt x="66" y="47"/>
                  </a:lnTo>
                  <a:lnTo>
                    <a:pt x="67" y="60"/>
                  </a:lnTo>
                  <a:lnTo>
                    <a:pt x="68" y="76"/>
                  </a:lnTo>
                  <a:lnTo>
                    <a:pt x="67" y="92"/>
                  </a:lnTo>
                  <a:lnTo>
                    <a:pt x="64" y="107"/>
                  </a:lnTo>
                  <a:lnTo>
                    <a:pt x="60" y="122"/>
                  </a:lnTo>
                  <a:lnTo>
                    <a:pt x="55" y="138"/>
                  </a:lnTo>
                  <a:lnTo>
                    <a:pt x="47" y="152"/>
                  </a:lnTo>
                  <a:lnTo>
                    <a:pt x="40" y="168"/>
                  </a:lnTo>
                  <a:lnTo>
                    <a:pt x="31" y="180"/>
                  </a:lnTo>
                  <a:lnTo>
                    <a:pt x="22" y="194"/>
                  </a:lnTo>
                  <a:lnTo>
                    <a:pt x="12" y="205"/>
                  </a:lnTo>
                  <a:lnTo>
                    <a:pt x="1" y="215"/>
                  </a:lnTo>
                  <a:lnTo>
                    <a:pt x="0" y="205"/>
                  </a:lnTo>
                  <a:lnTo>
                    <a:pt x="1" y="195"/>
                  </a:lnTo>
                  <a:lnTo>
                    <a:pt x="2" y="185"/>
                  </a:lnTo>
                  <a:lnTo>
                    <a:pt x="8" y="176"/>
                  </a:lnTo>
                  <a:lnTo>
                    <a:pt x="13" y="167"/>
                  </a:lnTo>
                  <a:lnTo>
                    <a:pt x="17" y="157"/>
                  </a:lnTo>
                  <a:lnTo>
                    <a:pt x="24" y="148"/>
                  </a:lnTo>
                  <a:lnTo>
                    <a:pt x="31" y="138"/>
                  </a:lnTo>
                  <a:lnTo>
                    <a:pt x="36" y="128"/>
                  </a:lnTo>
                  <a:lnTo>
                    <a:pt x="41" y="118"/>
                  </a:lnTo>
                  <a:lnTo>
                    <a:pt x="46" y="108"/>
                  </a:lnTo>
                  <a:lnTo>
                    <a:pt x="49" y="98"/>
                  </a:lnTo>
                  <a:lnTo>
                    <a:pt x="52" y="86"/>
                  </a:lnTo>
                  <a:lnTo>
                    <a:pt x="53" y="75"/>
                  </a:lnTo>
                  <a:lnTo>
                    <a:pt x="52" y="63"/>
                  </a:lnTo>
                  <a:lnTo>
                    <a:pt x="49" y="52"/>
                  </a:lnTo>
                  <a:lnTo>
                    <a:pt x="49" y="44"/>
                  </a:lnTo>
                  <a:lnTo>
                    <a:pt x="49" y="37"/>
                  </a:lnTo>
                  <a:lnTo>
                    <a:pt x="47" y="30"/>
                  </a:lnTo>
                  <a:lnTo>
                    <a:pt x="47" y="23"/>
                  </a:lnTo>
                  <a:lnTo>
                    <a:pt x="45" y="16"/>
                  </a:lnTo>
                  <a:lnTo>
                    <a:pt x="43" y="11"/>
                  </a:lnTo>
                  <a:lnTo>
                    <a:pt x="41" y="5"/>
                  </a:lnTo>
                  <a:lnTo>
                    <a:pt x="41"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59" name="Freeform 89"/>
            <p:cNvSpPr>
              <a:spLocks/>
            </p:cNvSpPr>
            <p:nvPr/>
          </p:nvSpPr>
          <p:spPr bwMode="auto">
            <a:xfrm>
              <a:off x="4766" y="3651"/>
              <a:ext cx="52" cy="35"/>
            </a:xfrm>
            <a:custGeom>
              <a:avLst/>
              <a:gdLst>
                <a:gd name="T0" fmla="*/ 0 w 207"/>
                <a:gd name="T1" fmla="*/ 0 h 139"/>
                <a:gd name="T2" fmla="*/ 0 w 207"/>
                <a:gd name="T3" fmla="*/ 0 h 139"/>
                <a:gd name="T4" fmla="*/ 0 w 207"/>
                <a:gd name="T5" fmla="*/ 0 h 139"/>
                <a:gd name="T6" fmla="*/ 0 w 207"/>
                <a:gd name="T7" fmla="*/ 0 h 139"/>
                <a:gd name="T8" fmla="*/ 0 w 207"/>
                <a:gd name="T9" fmla="*/ 0 h 139"/>
                <a:gd name="T10" fmla="*/ 0 w 207"/>
                <a:gd name="T11" fmla="*/ 0 h 139"/>
                <a:gd name="T12" fmla="*/ 0 w 207"/>
                <a:gd name="T13" fmla="*/ 0 h 139"/>
                <a:gd name="T14" fmla="*/ 0 w 207"/>
                <a:gd name="T15" fmla="*/ 0 h 139"/>
                <a:gd name="T16" fmla="*/ 0 w 207"/>
                <a:gd name="T17" fmla="*/ 0 h 139"/>
                <a:gd name="T18" fmla="*/ 0 w 207"/>
                <a:gd name="T19" fmla="*/ 0 h 139"/>
                <a:gd name="T20" fmla="*/ 0 w 207"/>
                <a:gd name="T21" fmla="*/ 0 h 139"/>
                <a:gd name="T22" fmla="*/ 0 w 207"/>
                <a:gd name="T23" fmla="*/ 0 h 139"/>
                <a:gd name="T24" fmla="*/ 0 w 207"/>
                <a:gd name="T25" fmla="*/ 0 h 139"/>
                <a:gd name="T26" fmla="*/ 0 w 207"/>
                <a:gd name="T27" fmla="*/ 0 h 139"/>
                <a:gd name="T28" fmla="*/ 0 w 207"/>
                <a:gd name="T29" fmla="*/ 0 h 139"/>
                <a:gd name="T30" fmla="*/ 0 w 207"/>
                <a:gd name="T31" fmla="*/ 0 h 139"/>
                <a:gd name="T32" fmla="*/ 0 w 207"/>
                <a:gd name="T33" fmla="*/ 0 h 139"/>
                <a:gd name="T34" fmla="*/ 0 w 207"/>
                <a:gd name="T35" fmla="*/ 0 h 139"/>
                <a:gd name="T36" fmla="*/ 0 w 207"/>
                <a:gd name="T37" fmla="*/ 0 h 139"/>
                <a:gd name="T38" fmla="*/ 0 w 207"/>
                <a:gd name="T39" fmla="*/ 0 h 139"/>
                <a:gd name="T40" fmla="*/ 0 w 207"/>
                <a:gd name="T41" fmla="*/ 0 h 139"/>
                <a:gd name="T42" fmla="*/ 0 w 207"/>
                <a:gd name="T43" fmla="*/ 0 h 139"/>
                <a:gd name="T44" fmla="*/ 0 w 207"/>
                <a:gd name="T45" fmla="*/ 0 h 139"/>
                <a:gd name="T46" fmla="*/ 0 w 207"/>
                <a:gd name="T47" fmla="*/ 0 h 139"/>
                <a:gd name="T48" fmla="*/ 0 w 207"/>
                <a:gd name="T49" fmla="*/ 0 h 139"/>
                <a:gd name="T50" fmla="*/ 0 w 207"/>
                <a:gd name="T51" fmla="*/ 0 h 139"/>
                <a:gd name="T52" fmla="*/ 0 w 207"/>
                <a:gd name="T53" fmla="*/ 0 h 139"/>
                <a:gd name="T54" fmla="*/ 0 w 207"/>
                <a:gd name="T55" fmla="*/ 0 h 139"/>
                <a:gd name="T56" fmla="*/ 0 w 207"/>
                <a:gd name="T57" fmla="*/ 0 h 139"/>
                <a:gd name="T58" fmla="*/ 0 w 207"/>
                <a:gd name="T59" fmla="*/ 0 h 139"/>
                <a:gd name="T60" fmla="*/ 0 w 207"/>
                <a:gd name="T61" fmla="*/ 0 h 139"/>
                <a:gd name="T62" fmla="*/ 0 w 207"/>
                <a:gd name="T63" fmla="*/ 0 h 139"/>
                <a:gd name="T64" fmla="*/ 0 w 207"/>
                <a:gd name="T65" fmla="*/ 0 h 139"/>
                <a:gd name="T66" fmla="*/ 0 w 207"/>
                <a:gd name="T67" fmla="*/ 0 h 139"/>
                <a:gd name="T68" fmla="*/ 0 w 207"/>
                <a:gd name="T69" fmla="*/ 0 h 139"/>
                <a:gd name="T70" fmla="*/ 0 w 207"/>
                <a:gd name="T71" fmla="*/ 0 h 139"/>
                <a:gd name="T72" fmla="*/ 0 w 207"/>
                <a:gd name="T73" fmla="*/ 0 h 139"/>
                <a:gd name="T74" fmla="*/ 0 w 207"/>
                <a:gd name="T75" fmla="*/ 0 h 139"/>
                <a:gd name="T76" fmla="*/ 0 w 207"/>
                <a:gd name="T77" fmla="*/ 0 h 139"/>
                <a:gd name="T78" fmla="*/ 0 w 207"/>
                <a:gd name="T79" fmla="*/ 0 h 139"/>
                <a:gd name="T80" fmla="*/ 0 w 207"/>
                <a:gd name="T81" fmla="*/ 0 h 139"/>
                <a:gd name="T82" fmla="*/ 0 w 207"/>
                <a:gd name="T83" fmla="*/ 0 h 139"/>
                <a:gd name="T84" fmla="*/ 0 w 207"/>
                <a:gd name="T85" fmla="*/ 0 h 139"/>
                <a:gd name="T86" fmla="*/ 0 w 207"/>
                <a:gd name="T87" fmla="*/ 0 h 139"/>
                <a:gd name="T88" fmla="*/ 0 w 207"/>
                <a:gd name="T89" fmla="*/ 0 h 139"/>
                <a:gd name="T90" fmla="*/ 0 w 207"/>
                <a:gd name="T91" fmla="*/ 0 h 139"/>
                <a:gd name="T92" fmla="*/ 0 w 207"/>
                <a:gd name="T93" fmla="*/ 0 h 139"/>
                <a:gd name="T94" fmla="*/ 0 w 207"/>
                <a:gd name="T95" fmla="*/ 0 h 139"/>
                <a:gd name="T96" fmla="*/ 0 w 207"/>
                <a:gd name="T97" fmla="*/ 0 h 139"/>
                <a:gd name="T98" fmla="*/ 0 w 207"/>
                <a:gd name="T99" fmla="*/ 0 h 139"/>
                <a:gd name="T100" fmla="*/ 0 w 207"/>
                <a:gd name="T101" fmla="*/ 0 h 1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7" h="139">
                  <a:moveTo>
                    <a:pt x="77" y="0"/>
                  </a:moveTo>
                  <a:lnTo>
                    <a:pt x="82" y="2"/>
                  </a:lnTo>
                  <a:lnTo>
                    <a:pt x="92" y="7"/>
                  </a:lnTo>
                  <a:lnTo>
                    <a:pt x="98" y="10"/>
                  </a:lnTo>
                  <a:lnTo>
                    <a:pt x="106" y="12"/>
                  </a:lnTo>
                  <a:lnTo>
                    <a:pt x="114" y="15"/>
                  </a:lnTo>
                  <a:lnTo>
                    <a:pt x="124" y="18"/>
                  </a:lnTo>
                  <a:lnTo>
                    <a:pt x="131" y="20"/>
                  </a:lnTo>
                  <a:lnTo>
                    <a:pt x="140" y="24"/>
                  </a:lnTo>
                  <a:lnTo>
                    <a:pt x="149" y="24"/>
                  </a:lnTo>
                  <a:lnTo>
                    <a:pt x="157" y="27"/>
                  </a:lnTo>
                  <a:lnTo>
                    <a:pt x="165" y="28"/>
                  </a:lnTo>
                  <a:lnTo>
                    <a:pt x="173" y="32"/>
                  </a:lnTo>
                  <a:lnTo>
                    <a:pt x="182" y="33"/>
                  </a:lnTo>
                  <a:lnTo>
                    <a:pt x="190" y="35"/>
                  </a:lnTo>
                  <a:lnTo>
                    <a:pt x="198" y="36"/>
                  </a:lnTo>
                  <a:lnTo>
                    <a:pt x="207" y="40"/>
                  </a:lnTo>
                  <a:lnTo>
                    <a:pt x="199" y="46"/>
                  </a:lnTo>
                  <a:lnTo>
                    <a:pt x="193" y="50"/>
                  </a:lnTo>
                  <a:lnTo>
                    <a:pt x="183" y="55"/>
                  </a:lnTo>
                  <a:lnTo>
                    <a:pt x="175" y="58"/>
                  </a:lnTo>
                  <a:lnTo>
                    <a:pt x="165" y="61"/>
                  </a:lnTo>
                  <a:lnTo>
                    <a:pt x="156" y="64"/>
                  </a:lnTo>
                  <a:lnTo>
                    <a:pt x="145" y="66"/>
                  </a:lnTo>
                  <a:lnTo>
                    <a:pt x="136" y="69"/>
                  </a:lnTo>
                  <a:lnTo>
                    <a:pt x="125" y="69"/>
                  </a:lnTo>
                  <a:lnTo>
                    <a:pt x="116" y="71"/>
                  </a:lnTo>
                  <a:lnTo>
                    <a:pt x="104" y="72"/>
                  </a:lnTo>
                  <a:lnTo>
                    <a:pt x="94" y="74"/>
                  </a:lnTo>
                  <a:lnTo>
                    <a:pt x="83" y="75"/>
                  </a:lnTo>
                  <a:lnTo>
                    <a:pt x="73" y="78"/>
                  </a:lnTo>
                  <a:lnTo>
                    <a:pt x="64" y="80"/>
                  </a:lnTo>
                  <a:lnTo>
                    <a:pt x="56" y="85"/>
                  </a:lnTo>
                  <a:lnTo>
                    <a:pt x="60" y="88"/>
                  </a:lnTo>
                  <a:lnTo>
                    <a:pt x="67" y="92"/>
                  </a:lnTo>
                  <a:lnTo>
                    <a:pt x="73" y="93"/>
                  </a:lnTo>
                  <a:lnTo>
                    <a:pt x="80" y="95"/>
                  </a:lnTo>
                  <a:lnTo>
                    <a:pt x="86" y="95"/>
                  </a:lnTo>
                  <a:lnTo>
                    <a:pt x="93" y="95"/>
                  </a:lnTo>
                  <a:lnTo>
                    <a:pt x="101" y="95"/>
                  </a:lnTo>
                  <a:lnTo>
                    <a:pt x="109" y="96"/>
                  </a:lnTo>
                  <a:lnTo>
                    <a:pt x="116" y="95"/>
                  </a:lnTo>
                  <a:lnTo>
                    <a:pt x="124" y="94"/>
                  </a:lnTo>
                  <a:lnTo>
                    <a:pt x="129" y="94"/>
                  </a:lnTo>
                  <a:lnTo>
                    <a:pt x="137" y="94"/>
                  </a:lnTo>
                  <a:lnTo>
                    <a:pt x="144" y="94"/>
                  </a:lnTo>
                  <a:lnTo>
                    <a:pt x="150" y="94"/>
                  </a:lnTo>
                  <a:lnTo>
                    <a:pt x="157" y="95"/>
                  </a:lnTo>
                  <a:lnTo>
                    <a:pt x="164" y="97"/>
                  </a:lnTo>
                  <a:lnTo>
                    <a:pt x="170" y="98"/>
                  </a:lnTo>
                  <a:lnTo>
                    <a:pt x="175" y="101"/>
                  </a:lnTo>
                  <a:lnTo>
                    <a:pt x="181" y="104"/>
                  </a:lnTo>
                  <a:lnTo>
                    <a:pt x="185" y="110"/>
                  </a:lnTo>
                  <a:lnTo>
                    <a:pt x="180" y="116"/>
                  </a:lnTo>
                  <a:lnTo>
                    <a:pt x="173" y="119"/>
                  </a:lnTo>
                  <a:lnTo>
                    <a:pt x="165" y="121"/>
                  </a:lnTo>
                  <a:lnTo>
                    <a:pt x="157" y="123"/>
                  </a:lnTo>
                  <a:lnTo>
                    <a:pt x="149" y="121"/>
                  </a:lnTo>
                  <a:lnTo>
                    <a:pt x="142" y="121"/>
                  </a:lnTo>
                  <a:lnTo>
                    <a:pt x="135" y="120"/>
                  </a:lnTo>
                  <a:lnTo>
                    <a:pt x="128" y="121"/>
                  </a:lnTo>
                  <a:lnTo>
                    <a:pt x="123" y="121"/>
                  </a:lnTo>
                  <a:lnTo>
                    <a:pt x="119" y="126"/>
                  </a:lnTo>
                  <a:lnTo>
                    <a:pt x="116" y="131"/>
                  </a:lnTo>
                  <a:lnTo>
                    <a:pt x="117" y="139"/>
                  </a:lnTo>
                  <a:lnTo>
                    <a:pt x="108" y="135"/>
                  </a:lnTo>
                  <a:lnTo>
                    <a:pt x="98" y="132"/>
                  </a:lnTo>
                  <a:lnTo>
                    <a:pt x="87" y="128"/>
                  </a:lnTo>
                  <a:lnTo>
                    <a:pt x="77" y="126"/>
                  </a:lnTo>
                  <a:lnTo>
                    <a:pt x="64" y="120"/>
                  </a:lnTo>
                  <a:lnTo>
                    <a:pt x="52" y="116"/>
                  </a:lnTo>
                  <a:lnTo>
                    <a:pt x="40" y="111"/>
                  </a:lnTo>
                  <a:lnTo>
                    <a:pt x="31" y="106"/>
                  </a:lnTo>
                  <a:lnTo>
                    <a:pt x="20" y="101"/>
                  </a:lnTo>
                  <a:lnTo>
                    <a:pt x="12" y="95"/>
                  </a:lnTo>
                  <a:lnTo>
                    <a:pt x="4" y="89"/>
                  </a:lnTo>
                  <a:lnTo>
                    <a:pt x="2" y="82"/>
                  </a:lnTo>
                  <a:lnTo>
                    <a:pt x="0" y="75"/>
                  </a:lnTo>
                  <a:lnTo>
                    <a:pt x="1" y="69"/>
                  </a:lnTo>
                  <a:lnTo>
                    <a:pt x="3" y="62"/>
                  </a:lnTo>
                  <a:lnTo>
                    <a:pt x="13" y="55"/>
                  </a:lnTo>
                  <a:lnTo>
                    <a:pt x="23" y="55"/>
                  </a:lnTo>
                  <a:lnTo>
                    <a:pt x="33" y="57"/>
                  </a:lnTo>
                  <a:lnTo>
                    <a:pt x="43" y="58"/>
                  </a:lnTo>
                  <a:lnTo>
                    <a:pt x="55" y="61"/>
                  </a:lnTo>
                  <a:lnTo>
                    <a:pt x="64" y="62"/>
                  </a:lnTo>
                  <a:lnTo>
                    <a:pt x="74" y="63"/>
                  </a:lnTo>
                  <a:lnTo>
                    <a:pt x="85" y="62"/>
                  </a:lnTo>
                  <a:lnTo>
                    <a:pt x="96" y="61"/>
                  </a:lnTo>
                  <a:lnTo>
                    <a:pt x="88" y="51"/>
                  </a:lnTo>
                  <a:lnTo>
                    <a:pt x="78" y="43"/>
                  </a:lnTo>
                  <a:lnTo>
                    <a:pt x="71" y="38"/>
                  </a:lnTo>
                  <a:lnTo>
                    <a:pt x="66" y="34"/>
                  </a:lnTo>
                  <a:lnTo>
                    <a:pt x="59" y="28"/>
                  </a:lnTo>
                  <a:lnTo>
                    <a:pt x="57" y="25"/>
                  </a:lnTo>
                  <a:lnTo>
                    <a:pt x="49" y="16"/>
                  </a:lnTo>
                  <a:lnTo>
                    <a:pt x="49" y="9"/>
                  </a:lnTo>
                  <a:lnTo>
                    <a:pt x="51" y="5"/>
                  </a:lnTo>
                  <a:lnTo>
                    <a:pt x="57" y="2"/>
                  </a:lnTo>
                  <a:lnTo>
                    <a:pt x="65" y="0"/>
                  </a:lnTo>
                  <a:lnTo>
                    <a:pt x="77"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0" name="Freeform 90"/>
            <p:cNvSpPr>
              <a:spLocks/>
            </p:cNvSpPr>
            <p:nvPr/>
          </p:nvSpPr>
          <p:spPr bwMode="auto">
            <a:xfrm>
              <a:off x="4512" y="3672"/>
              <a:ext cx="13" cy="20"/>
            </a:xfrm>
            <a:custGeom>
              <a:avLst/>
              <a:gdLst>
                <a:gd name="T0" fmla="*/ 0 w 51"/>
                <a:gd name="T1" fmla="*/ 0 h 77"/>
                <a:gd name="T2" fmla="*/ 0 w 51"/>
                <a:gd name="T3" fmla="*/ 0 h 77"/>
                <a:gd name="T4" fmla="*/ 0 w 51"/>
                <a:gd name="T5" fmla="*/ 0 h 77"/>
                <a:gd name="T6" fmla="*/ 0 w 51"/>
                <a:gd name="T7" fmla="*/ 0 h 77"/>
                <a:gd name="T8" fmla="*/ 0 w 51"/>
                <a:gd name="T9" fmla="*/ 0 h 77"/>
                <a:gd name="T10" fmla="*/ 0 w 51"/>
                <a:gd name="T11" fmla="*/ 0 h 77"/>
                <a:gd name="T12" fmla="*/ 0 w 51"/>
                <a:gd name="T13" fmla="*/ 0 h 77"/>
                <a:gd name="T14" fmla="*/ 0 w 51"/>
                <a:gd name="T15" fmla="*/ 0 h 77"/>
                <a:gd name="T16" fmla="*/ 0 w 51"/>
                <a:gd name="T17" fmla="*/ 0 h 77"/>
                <a:gd name="T18" fmla="*/ 0 w 51"/>
                <a:gd name="T19" fmla="*/ 0 h 77"/>
                <a:gd name="T20" fmla="*/ 0 w 51"/>
                <a:gd name="T21" fmla="*/ 0 h 77"/>
                <a:gd name="T22" fmla="*/ 0 w 51"/>
                <a:gd name="T23" fmla="*/ 0 h 77"/>
                <a:gd name="T24" fmla="*/ 0 w 51"/>
                <a:gd name="T25" fmla="*/ 0 h 77"/>
                <a:gd name="T26" fmla="*/ 0 w 51"/>
                <a:gd name="T27" fmla="*/ 0 h 77"/>
                <a:gd name="T28" fmla="*/ 0 w 51"/>
                <a:gd name="T29" fmla="*/ 0 h 77"/>
                <a:gd name="T30" fmla="*/ 0 w 51"/>
                <a:gd name="T31" fmla="*/ 0 h 77"/>
                <a:gd name="T32" fmla="*/ 0 w 51"/>
                <a:gd name="T33" fmla="*/ 0 h 77"/>
                <a:gd name="T34" fmla="*/ 0 w 51"/>
                <a:gd name="T35" fmla="*/ 0 h 77"/>
                <a:gd name="T36" fmla="*/ 0 w 51"/>
                <a:gd name="T37" fmla="*/ 0 h 77"/>
                <a:gd name="T38" fmla="*/ 0 w 51"/>
                <a:gd name="T39" fmla="*/ 0 h 77"/>
                <a:gd name="T40" fmla="*/ 0 w 51"/>
                <a:gd name="T41" fmla="*/ 0 h 77"/>
                <a:gd name="T42" fmla="*/ 0 w 51"/>
                <a:gd name="T43" fmla="*/ 0 h 77"/>
                <a:gd name="T44" fmla="*/ 0 w 51"/>
                <a:gd name="T45" fmla="*/ 0 h 77"/>
                <a:gd name="T46" fmla="*/ 0 w 51"/>
                <a:gd name="T47" fmla="*/ 0 h 77"/>
                <a:gd name="T48" fmla="*/ 0 w 51"/>
                <a:gd name="T49" fmla="*/ 0 h 77"/>
                <a:gd name="T50" fmla="*/ 0 w 51"/>
                <a:gd name="T51" fmla="*/ 0 h 77"/>
                <a:gd name="T52" fmla="*/ 0 w 51"/>
                <a:gd name="T53" fmla="*/ 0 h 77"/>
                <a:gd name="T54" fmla="*/ 0 w 51"/>
                <a:gd name="T55" fmla="*/ 0 h 77"/>
                <a:gd name="T56" fmla="*/ 0 w 51"/>
                <a:gd name="T57" fmla="*/ 0 h 77"/>
                <a:gd name="T58" fmla="*/ 0 w 51"/>
                <a:gd name="T59" fmla="*/ 0 h 77"/>
                <a:gd name="T60" fmla="*/ 0 w 51"/>
                <a:gd name="T61" fmla="*/ 0 h 77"/>
                <a:gd name="T62" fmla="*/ 0 w 51"/>
                <a:gd name="T63" fmla="*/ 0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77">
                  <a:moveTo>
                    <a:pt x="19" y="3"/>
                  </a:moveTo>
                  <a:lnTo>
                    <a:pt x="27" y="0"/>
                  </a:lnTo>
                  <a:lnTo>
                    <a:pt x="35" y="0"/>
                  </a:lnTo>
                  <a:lnTo>
                    <a:pt x="39" y="0"/>
                  </a:lnTo>
                  <a:lnTo>
                    <a:pt x="45" y="3"/>
                  </a:lnTo>
                  <a:lnTo>
                    <a:pt x="46" y="7"/>
                  </a:lnTo>
                  <a:lnTo>
                    <a:pt x="50" y="10"/>
                  </a:lnTo>
                  <a:lnTo>
                    <a:pt x="50" y="16"/>
                  </a:lnTo>
                  <a:lnTo>
                    <a:pt x="51" y="22"/>
                  </a:lnTo>
                  <a:lnTo>
                    <a:pt x="48" y="28"/>
                  </a:lnTo>
                  <a:lnTo>
                    <a:pt x="44" y="39"/>
                  </a:lnTo>
                  <a:lnTo>
                    <a:pt x="37" y="48"/>
                  </a:lnTo>
                  <a:lnTo>
                    <a:pt x="31" y="57"/>
                  </a:lnTo>
                  <a:lnTo>
                    <a:pt x="23" y="64"/>
                  </a:lnTo>
                  <a:lnTo>
                    <a:pt x="18" y="72"/>
                  </a:lnTo>
                  <a:lnTo>
                    <a:pt x="12" y="76"/>
                  </a:lnTo>
                  <a:lnTo>
                    <a:pt x="8" y="77"/>
                  </a:lnTo>
                  <a:lnTo>
                    <a:pt x="2" y="73"/>
                  </a:lnTo>
                  <a:lnTo>
                    <a:pt x="0" y="66"/>
                  </a:lnTo>
                  <a:lnTo>
                    <a:pt x="0" y="62"/>
                  </a:lnTo>
                  <a:lnTo>
                    <a:pt x="0" y="55"/>
                  </a:lnTo>
                  <a:lnTo>
                    <a:pt x="0" y="47"/>
                  </a:lnTo>
                  <a:lnTo>
                    <a:pt x="4" y="39"/>
                  </a:lnTo>
                  <a:lnTo>
                    <a:pt x="3" y="32"/>
                  </a:lnTo>
                  <a:lnTo>
                    <a:pt x="2" y="26"/>
                  </a:lnTo>
                  <a:lnTo>
                    <a:pt x="2" y="19"/>
                  </a:lnTo>
                  <a:lnTo>
                    <a:pt x="3" y="16"/>
                  </a:lnTo>
                  <a:lnTo>
                    <a:pt x="4" y="10"/>
                  </a:lnTo>
                  <a:lnTo>
                    <a:pt x="7" y="7"/>
                  </a:lnTo>
                  <a:lnTo>
                    <a:pt x="12" y="4"/>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1" name="Freeform 91"/>
            <p:cNvSpPr>
              <a:spLocks/>
            </p:cNvSpPr>
            <p:nvPr/>
          </p:nvSpPr>
          <p:spPr bwMode="auto">
            <a:xfrm>
              <a:off x="4502" y="3685"/>
              <a:ext cx="5" cy="15"/>
            </a:xfrm>
            <a:custGeom>
              <a:avLst/>
              <a:gdLst>
                <a:gd name="T0" fmla="*/ 0 w 23"/>
                <a:gd name="T1" fmla="*/ 0 h 60"/>
                <a:gd name="T2" fmla="*/ 0 w 23"/>
                <a:gd name="T3" fmla="*/ 0 h 60"/>
                <a:gd name="T4" fmla="*/ 0 w 23"/>
                <a:gd name="T5" fmla="*/ 0 h 60"/>
                <a:gd name="T6" fmla="*/ 0 w 23"/>
                <a:gd name="T7" fmla="*/ 0 h 60"/>
                <a:gd name="T8" fmla="*/ 0 w 23"/>
                <a:gd name="T9" fmla="*/ 0 h 60"/>
                <a:gd name="T10" fmla="*/ 0 w 23"/>
                <a:gd name="T11" fmla="*/ 0 h 60"/>
                <a:gd name="T12" fmla="*/ 0 w 23"/>
                <a:gd name="T13" fmla="*/ 0 h 60"/>
                <a:gd name="T14" fmla="*/ 0 w 23"/>
                <a:gd name="T15" fmla="*/ 0 h 60"/>
                <a:gd name="T16" fmla="*/ 0 w 23"/>
                <a:gd name="T17" fmla="*/ 0 h 60"/>
                <a:gd name="T18" fmla="*/ 0 w 23"/>
                <a:gd name="T19" fmla="*/ 0 h 60"/>
                <a:gd name="T20" fmla="*/ 0 w 23"/>
                <a:gd name="T21" fmla="*/ 0 h 60"/>
                <a:gd name="T22" fmla="*/ 0 w 23"/>
                <a:gd name="T23" fmla="*/ 0 h 60"/>
                <a:gd name="T24" fmla="*/ 0 w 23"/>
                <a:gd name="T25" fmla="*/ 0 h 60"/>
                <a:gd name="T26" fmla="*/ 0 w 23"/>
                <a:gd name="T27" fmla="*/ 0 h 60"/>
                <a:gd name="T28" fmla="*/ 0 w 23"/>
                <a:gd name="T29" fmla="*/ 0 h 60"/>
                <a:gd name="T30" fmla="*/ 0 w 23"/>
                <a:gd name="T31" fmla="*/ 0 h 60"/>
                <a:gd name="T32" fmla="*/ 0 w 23"/>
                <a:gd name="T33" fmla="*/ 0 h 60"/>
                <a:gd name="T34" fmla="*/ 0 w 23"/>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60">
                  <a:moveTo>
                    <a:pt x="10" y="0"/>
                  </a:moveTo>
                  <a:lnTo>
                    <a:pt x="15" y="4"/>
                  </a:lnTo>
                  <a:lnTo>
                    <a:pt x="19" y="13"/>
                  </a:lnTo>
                  <a:lnTo>
                    <a:pt x="21" y="22"/>
                  </a:lnTo>
                  <a:lnTo>
                    <a:pt x="23" y="32"/>
                  </a:lnTo>
                  <a:lnTo>
                    <a:pt x="22" y="40"/>
                  </a:lnTo>
                  <a:lnTo>
                    <a:pt x="21" y="48"/>
                  </a:lnTo>
                  <a:lnTo>
                    <a:pt x="18" y="53"/>
                  </a:lnTo>
                  <a:lnTo>
                    <a:pt x="15" y="60"/>
                  </a:lnTo>
                  <a:lnTo>
                    <a:pt x="9" y="55"/>
                  </a:lnTo>
                  <a:lnTo>
                    <a:pt x="7" y="49"/>
                  </a:lnTo>
                  <a:lnTo>
                    <a:pt x="3" y="44"/>
                  </a:lnTo>
                  <a:lnTo>
                    <a:pt x="2" y="38"/>
                  </a:lnTo>
                  <a:lnTo>
                    <a:pt x="0" y="28"/>
                  </a:lnTo>
                  <a:lnTo>
                    <a:pt x="1" y="17"/>
                  </a:lnTo>
                  <a:lnTo>
                    <a:pt x="5" y="8"/>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2" name="Freeform 92"/>
            <p:cNvSpPr>
              <a:spLocks/>
            </p:cNvSpPr>
            <p:nvPr/>
          </p:nvSpPr>
          <p:spPr bwMode="auto">
            <a:xfrm>
              <a:off x="4828" y="3687"/>
              <a:ext cx="145" cy="23"/>
            </a:xfrm>
            <a:custGeom>
              <a:avLst/>
              <a:gdLst>
                <a:gd name="T0" fmla="*/ 1 w 580"/>
                <a:gd name="T1" fmla="*/ 0 h 95"/>
                <a:gd name="T2" fmla="*/ 1 w 580"/>
                <a:gd name="T3" fmla="*/ 0 h 95"/>
                <a:gd name="T4" fmla="*/ 1 w 580"/>
                <a:gd name="T5" fmla="*/ 0 h 95"/>
                <a:gd name="T6" fmla="*/ 1 w 580"/>
                <a:gd name="T7" fmla="*/ 0 h 95"/>
                <a:gd name="T8" fmla="*/ 1 w 580"/>
                <a:gd name="T9" fmla="*/ 0 h 95"/>
                <a:gd name="T10" fmla="*/ 1 w 580"/>
                <a:gd name="T11" fmla="*/ 0 h 95"/>
                <a:gd name="T12" fmla="*/ 1 w 580"/>
                <a:gd name="T13" fmla="*/ 0 h 95"/>
                <a:gd name="T14" fmla="*/ 1 w 580"/>
                <a:gd name="T15" fmla="*/ 0 h 95"/>
                <a:gd name="T16" fmla="*/ 1 w 580"/>
                <a:gd name="T17" fmla="*/ 0 h 95"/>
                <a:gd name="T18" fmla="*/ 1 w 580"/>
                <a:gd name="T19" fmla="*/ 0 h 95"/>
                <a:gd name="T20" fmla="*/ 1 w 580"/>
                <a:gd name="T21" fmla="*/ 0 h 95"/>
                <a:gd name="T22" fmla="*/ 1 w 580"/>
                <a:gd name="T23" fmla="*/ 0 h 95"/>
                <a:gd name="T24" fmla="*/ 1 w 580"/>
                <a:gd name="T25" fmla="*/ 0 h 95"/>
                <a:gd name="T26" fmla="*/ 1 w 580"/>
                <a:gd name="T27" fmla="*/ 0 h 95"/>
                <a:gd name="T28" fmla="*/ 1 w 580"/>
                <a:gd name="T29" fmla="*/ 0 h 95"/>
                <a:gd name="T30" fmla="*/ 1 w 580"/>
                <a:gd name="T31" fmla="*/ 0 h 95"/>
                <a:gd name="T32" fmla="*/ 1 w 580"/>
                <a:gd name="T33" fmla="*/ 0 h 95"/>
                <a:gd name="T34" fmla="*/ 0 w 580"/>
                <a:gd name="T35" fmla="*/ 0 h 95"/>
                <a:gd name="T36" fmla="*/ 0 w 580"/>
                <a:gd name="T37" fmla="*/ 0 h 95"/>
                <a:gd name="T38" fmla="*/ 0 w 580"/>
                <a:gd name="T39" fmla="*/ 0 h 95"/>
                <a:gd name="T40" fmla="*/ 0 w 580"/>
                <a:gd name="T41" fmla="*/ 0 h 95"/>
                <a:gd name="T42" fmla="*/ 0 w 580"/>
                <a:gd name="T43" fmla="*/ 0 h 95"/>
                <a:gd name="T44" fmla="*/ 0 w 580"/>
                <a:gd name="T45" fmla="*/ 0 h 95"/>
                <a:gd name="T46" fmla="*/ 0 w 580"/>
                <a:gd name="T47" fmla="*/ 0 h 95"/>
                <a:gd name="T48" fmla="*/ 0 w 580"/>
                <a:gd name="T49" fmla="*/ 0 h 95"/>
                <a:gd name="T50" fmla="*/ 0 w 580"/>
                <a:gd name="T51" fmla="*/ 0 h 95"/>
                <a:gd name="T52" fmla="*/ 0 w 580"/>
                <a:gd name="T53" fmla="*/ 0 h 95"/>
                <a:gd name="T54" fmla="*/ 0 w 580"/>
                <a:gd name="T55" fmla="*/ 0 h 95"/>
                <a:gd name="T56" fmla="*/ 0 w 580"/>
                <a:gd name="T57" fmla="*/ 0 h 95"/>
                <a:gd name="T58" fmla="*/ 0 w 580"/>
                <a:gd name="T59" fmla="*/ 0 h 95"/>
                <a:gd name="T60" fmla="*/ 0 w 580"/>
                <a:gd name="T61" fmla="*/ 0 h 95"/>
                <a:gd name="T62" fmla="*/ 0 w 580"/>
                <a:gd name="T63" fmla="*/ 0 h 95"/>
                <a:gd name="T64" fmla="*/ 0 w 580"/>
                <a:gd name="T65" fmla="*/ 0 h 95"/>
                <a:gd name="T66" fmla="*/ 0 w 580"/>
                <a:gd name="T67" fmla="*/ 0 h 95"/>
                <a:gd name="T68" fmla="*/ 0 w 580"/>
                <a:gd name="T69" fmla="*/ 0 h 95"/>
                <a:gd name="T70" fmla="*/ 0 w 580"/>
                <a:gd name="T71" fmla="*/ 0 h 95"/>
                <a:gd name="T72" fmla="*/ 0 w 580"/>
                <a:gd name="T73" fmla="*/ 0 h 95"/>
                <a:gd name="T74" fmla="*/ 0 w 580"/>
                <a:gd name="T75" fmla="*/ 0 h 95"/>
                <a:gd name="T76" fmla="*/ 0 w 580"/>
                <a:gd name="T77" fmla="*/ 0 h 95"/>
                <a:gd name="T78" fmla="*/ 0 w 580"/>
                <a:gd name="T79" fmla="*/ 0 h 95"/>
                <a:gd name="T80" fmla="*/ 0 w 580"/>
                <a:gd name="T81" fmla="*/ 0 h 95"/>
                <a:gd name="T82" fmla="*/ 0 w 580"/>
                <a:gd name="T83" fmla="*/ 0 h 95"/>
                <a:gd name="T84" fmla="*/ 0 w 580"/>
                <a:gd name="T85" fmla="*/ 0 h 95"/>
                <a:gd name="T86" fmla="*/ 1 w 580"/>
                <a:gd name="T87" fmla="*/ 0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0" h="95">
                  <a:moveTo>
                    <a:pt x="352" y="3"/>
                  </a:moveTo>
                  <a:lnTo>
                    <a:pt x="367" y="0"/>
                  </a:lnTo>
                  <a:lnTo>
                    <a:pt x="382" y="0"/>
                  </a:lnTo>
                  <a:lnTo>
                    <a:pt x="397" y="0"/>
                  </a:lnTo>
                  <a:lnTo>
                    <a:pt x="411" y="3"/>
                  </a:lnTo>
                  <a:lnTo>
                    <a:pt x="425" y="6"/>
                  </a:lnTo>
                  <a:lnTo>
                    <a:pt x="439" y="9"/>
                  </a:lnTo>
                  <a:lnTo>
                    <a:pt x="452" y="14"/>
                  </a:lnTo>
                  <a:lnTo>
                    <a:pt x="466" y="20"/>
                  </a:lnTo>
                  <a:lnTo>
                    <a:pt x="479" y="23"/>
                  </a:lnTo>
                  <a:lnTo>
                    <a:pt x="493" y="29"/>
                  </a:lnTo>
                  <a:lnTo>
                    <a:pt x="505" y="32"/>
                  </a:lnTo>
                  <a:lnTo>
                    <a:pt x="519" y="38"/>
                  </a:lnTo>
                  <a:lnTo>
                    <a:pt x="532" y="41"/>
                  </a:lnTo>
                  <a:lnTo>
                    <a:pt x="544" y="46"/>
                  </a:lnTo>
                  <a:lnTo>
                    <a:pt x="558" y="49"/>
                  </a:lnTo>
                  <a:lnTo>
                    <a:pt x="573" y="53"/>
                  </a:lnTo>
                  <a:lnTo>
                    <a:pt x="576" y="61"/>
                  </a:lnTo>
                  <a:lnTo>
                    <a:pt x="579" y="69"/>
                  </a:lnTo>
                  <a:lnTo>
                    <a:pt x="580" y="78"/>
                  </a:lnTo>
                  <a:lnTo>
                    <a:pt x="579" y="88"/>
                  </a:lnTo>
                  <a:lnTo>
                    <a:pt x="560" y="94"/>
                  </a:lnTo>
                  <a:lnTo>
                    <a:pt x="544" y="95"/>
                  </a:lnTo>
                  <a:lnTo>
                    <a:pt x="527" y="93"/>
                  </a:lnTo>
                  <a:lnTo>
                    <a:pt x="511" y="90"/>
                  </a:lnTo>
                  <a:lnTo>
                    <a:pt x="495" y="83"/>
                  </a:lnTo>
                  <a:lnTo>
                    <a:pt x="479" y="76"/>
                  </a:lnTo>
                  <a:lnTo>
                    <a:pt x="465" y="65"/>
                  </a:lnTo>
                  <a:lnTo>
                    <a:pt x="450" y="57"/>
                  </a:lnTo>
                  <a:lnTo>
                    <a:pt x="434" y="48"/>
                  </a:lnTo>
                  <a:lnTo>
                    <a:pt x="419" y="40"/>
                  </a:lnTo>
                  <a:lnTo>
                    <a:pt x="403" y="32"/>
                  </a:lnTo>
                  <a:lnTo>
                    <a:pt x="387" y="29"/>
                  </a:lnTo>
                  <a:lnTo>
                    <a:pt x="370" y="25"/>
                  </a:lnTo>
                  <a:lnTo>
                    <a:pt x="352" y="28"/>
                  </a:lnTo>
                  <a:lnTo>
                    <a:pt x="334" y="31"/>
                  </a:lnTo>
                  <a:lnTo>
                    <a:pt x="317" y="41"/>
                  </a:lnTo>
                  <a:lnTo>
                    <a:pt x="296" y="48"/>
                  </a:lnTo>
                  <a:lnTo>
                    <a:pt x="277" y="53"/>
                  </a:lnTo>
                  <a:lnTo>
                    <a:pt x="257" y="56"/>
                  </a:lnTo>
                  <a:lnTo>
                    <a:pt x="239" y="59"/>
                  </a:lnTo>
                  <a:lnTo>
                    <a:pt x="218" y="59"/>
                  </a:lnTo>
                  <a:lnTo>
                    <a:pt x="200" y="59"/>
                  </a:lnTo>
                  <a:lnTo>
                    <a:pt x="181" y="57"/>
                  </a:lnTo>
                  <a:lnTo>
                    <a:pt x="162" y="57"/>
                  </a:lnTo>
                  <a:lnTo>
                    <a:pt x="142" y="56"/>
                  </a:lnTo>
                  <a:lnTo>
                    <a:pt x="124" y="56"/>
                  </a:lnTo>
                  <a:lnTo>
                    <a:pt x="104" y="56"/>
                  </a:lnTo>
                  <a:lnTo>
                    <a:pt x="86" y="59"/>
                  </a:lnTo>
                  <a:lnTo>
                    <a:pt x="68" y="62"/>
                  </a:lnTo>
                  <a:lnTo>
                    <a:pt x="48" y="68"/>
                  </a:lnTo>
                  <a:lnTo>
                    <a:pt x="30" y="76"/>
                  </a:lnTo>
                  <a:lnTo>
                    <a:pt x="12" y="87"/>
                  </a:lnTo>
                  <a:lnTo>
                    <a:pt x="4" y="86"/>
                  </a:lnTo>
                  <a:lnTo>
                    <a:pt x="1" y="85"/>
                  </a:lnTo>
                  <a:lnTo>
                    <a:pt x="0" y="83"/>
                  </a:lnTo>
                  <a:lnTo>
                    <a:pt x="2" y="80"/>
                  </a:lnTo>
                  <a:lnTo>
                    <a:pt x="4" y="77"/>
                  </a:lnTo>
                  <a:lnTo>
                    <a:pt x="12" y="75"/>
                  </a:lnTo>
                  <a:lnTo>
                    <a:pt x="19" y="70"/>
                  </a:lnTo>
                  <a:lnTo>
                    <a:pt x="29" y="67"/>
                  </a:lnTo>
                  <a:lnTo>
                    <a:pt x="38" y="62"/>
                  </a:lnTo>
                  <a:lnTo>
                    <a:pt x="48" y="57"/>
                  </a:lnTo>
                  <a:lnTo>
                    <a:pt x="54" y="54"/>
                  </a:lnTo>
                  <a:lnTo>
                    <a:pt x="60" y="53"/>
                  </a:lnTo>
                  <a:lnTo>
                    <a:pt x="65" y="52"/>
                  </a:lnTo>
                  <a:lnTo>
                    <a:pt x="71" y="51"/>
                  </a:lnTo>
                  <a:lnTo>
                    <a:pt x="80" y="46"/>
                  </a:lnTo>
                  <a:lnTo>
                    <a:pt x="92" y="42"/>
                  </a:lnTo>
                  <a:lnTo>
                    <a:pt x="99" y="41"/>
                  </a:lnTo>
                  <a:lnTo>
                    <a:pt x="104" y="40"/>
                  </a:lnTo>
                  <a:lnTo>
                    <a:pt x="119" y="36"/>
                  </a:lnTo>
                  <a:lnTo>
                    <a:pt x="135" y="32"/>
                  </a:lnTo>
                  <a:lnTo>
                    <a:pt x="150" y="30"/>
                  </a:lnTo>
                  <a:lnTo>
                    <a:pt x="166" y="28"/>
                  </a:lnTo>
                  <a:lnTo>
                    <a:pt x="182" y="25"/>
                  </a:lnTo>
                  <a:lnTo>
                    <a:pt x="197" y="24"/>
                  </a:lnTo>
                  <a:lnTo>
                    <a:pt x="213" y="22"/>
                  </a:lnTo>
                  <a:lnTo>
                    <a:pt x="228" y="21"/>
                  </a:lnTo>
                  <a:lnTo>
                    <a:pt x="243" y="20"/>
                  </a:lnTo>
                  <a:lnTo>
                    <a:pt x="259" y="17"/>
                  </a:lnTo>
                  <a:lnTo>
                    <a:pt x="274" y="15"/>
                  </a:lnTo>
                  <a:lnTo>
                    <a:pt x="290" y="14"/>
                  </a:lnTo>
                  <a:lnTo>
                    <a:pt x="306" y="10"/>
                  </a:lnTo>
                  <a:lnTo>
                    <a:pt x="321" y="8"/>
                  </a:lnTo>
                  <a:lnTo>
                    <a:pt x="337" y="6"/>
                  </a:lnTo>
                  <a:lnTo>
                    <a:pt x="352" y="3"/>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3" name="Freeform 93"/>
            <p:cNvSpPr>
              <a:spLocks/>
            </p:cNvSpPr>
            <p:nvPr/>
          </p:nvSpPr>
          <p:spPr bwMode="auto">
            <a:xfrm>
              <a:off x="4771" y="3689"/>
              <a:ext cx="23" cy="8"/>
            </a:xfrm>
            <a:custGeom>
              <a:avLst/>
              <a:gdLst>
                <a:gd name="T0" fmla="*/ 0 w 92"/>
                <a:gd name="T1" fmla="*/ 0 h 30"/>
                <a:gd name="T2" fmla="*/ 0 w 92"/>
                <a:gd name="T3" fmla="*/ 0 h 30"/>
                <a:gd name="T4" fmla="*/ 0 w 92"/>
                <a:gd name="T5" fmla="*/ 0 h 30"/>
                <a:gd name="T6" fmla="*/ 0 w 92"/>
                <a:gd name="T7" fmla="*/ 0 h 30"/>
                <a:gd name="T8" fmla="*/ 0 w 92"/>
                <a:gd name="T9" fmla="*/ 0 h 30"/>
                <a:gd name="T10" fmla="*/ 0 w 92"/>
                <a:gd name="T11" fmla="*/ 0 h 30"/>
                <a:gd name="T12" fmla="*/ 0 w 92"/>
                <a:gd name="T13" fmla="*/ 0 h 30"/>
                <a:gd name="T14" fmla="*/ 0 w 92"/>
                <a:gd name="T15" fmla="*/ 0 h 30"/>
                <a:gd name="T16" fmla="*/ 0 w 92"/>
                <a:gd name="T17" fmla="*/ 0 h 30"/>
                <a:gd name="T18" fmla="*/ 0 w 92"/>
                <a:gd name="T19" fmla="*/ 0 h 30"/>
                <a:gd name="T20" fmla="*/ 0 w 92"/>
                <a:gd name="T21" fmla="*/ 0 h 30"/>
                <a:gd name="T22" fmla="*/ 0 w 92"/>
                <a:gd name="T23" fmla="*/ 0 h 30"/>
                <a:gd name="T24" fmla="*/ 0 w 92"/>
                <a:gd name="T25" fmla="*/ 0 h 30"/>
                <a:gd name="T26" fmla="*/ 0 w 92"/>
                <a:gd name="T27" fmla="*/ 0 h 30"/>
                <a:gd name="T28" fmla="*/ 0 w 92"/>
                <a:gd name="T29" fmla="*/ 0 h 30"/>
                <a:gd name="T30" fmla="*/ 0 w 92"/>
                <a:gd name="T31" fmla="*/ 0 h 30"/>
                <a:gd name="T32" fmla="*/ 0 w 92"/>
                <a:gd name="T33" fmla="*/ 0 h 30"/>
                <a:gd name="T34" fmla="*/ 0 w 92"/>
                <a:gd name="T35" fmla="*/ 0 h 30"/>
                <a:gd name="T36" fmla="*/ 0 w 92"/>
                <a:gd name="T37" fmla="*/ 0 h 30"/>
                <a:gd name="T38" fmla="*/ 0 w 92"/>
                <a:gd name="T39" fmla="*/ 0 h 30"/>
                <a:gd name="T40" fmla="*/ 0 w 92"/>
                <a:gd name="T41" fmla="*/ 0 h 30"/>
                <a:gd name="T42" fmla="*/ 0 w 92"/>
                <a:gd name="T43" fmla="*/ 0 h 30"/>
                <a:gd name="T44" fmla="*/ 0 w 92"/>
                <a:gd name="T45" fmla="*/ 0 h 30"/>
                <a:gd name="T46" fmla="*/ 0 w 92"/>
                <a:gd name="T47" fmla="*/ 0 h 30"/>
                <a:gd name="T48" fmla="*/ 0 w 92"/>
                <a:gd name="T49" fmla="*/ 0 h 30"/>
                <a:gd name="T50" fmla="*/ 0 w 92"/>
                <a:gd name="T51" fmla="*/ 0 h 30"/>
                <a:gd name="T52" fmla="*/ 0 w 92"/>
                <a:gd name="T53" fmla="*/ 0 h 30"/>
                <a:gd name="T54" fmla="*/ 0 w 92"/>
                <a:gd name="T55" fmla="*/ 0 h 30"/>
                <a:gd name="T56" fmla="*/ 0 w 92"/>
                <a:gd name="T57" fmla="*/ 0 h 30"/>
                <a:gd name="T58" fmla="*/ 0 w 92"/>
                <a:gd name="T59" fmla="*/ 0 h 30"/>
                <a:gd name="T60" fmla="*/ 0 w 92"/>
                <a:gd name="T61" fmla="*/ 0 h 30"/>
                <a:gd name="T62" fmla="*/ 0 w 92"/>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2" h="30">
                  <a:moveTo>
                    <a:pt x="0" y="0"/>
                  </a:moveTo>
                  <a:lnTo>
                    <a:pt x="4" y="0"/>
                  </a:lnTo>
                  <a:lnTo>
                    <a:pt x="8" y="0"/>
                  </a:lnTo>
                  <a:lnTo>
                    <a:pt x="15" y="0"/>
                  </a:lnTo>
                  <a:lnTo>
                    <a:pt x="21" y="0"/>
                  </a:lnTo>
                  <a:lnTo>
                    <a:pt x="28" y="0"/>
                  </a:lnTo>
                  <a:lnTo>
                    <a:pt x="33" y="2"/>
                  </a:lnTo>
                  <a:lnTo>
                    <a:pt x="40" y="3"/>
                  </a:lnTo>
                  <a:lnTo>
                    <a:pt x="48" y="4"/>
                  </a:lnTo>
                  <a:lnTo>
                    <a:pt x="53" y="4"/>
                  </a:lnTo>
                  <a:lnTo>
                    <a:pt x="60" y="5"/>
                  </a:lnTo>
                  <a:lnTo>
                    <a:pt x="66" y="6"/>
                  </a:lnTo>
                  <a:lnTo>
                    <a:pt x="73" y="7"/>
                  </a:lnTo>
                  <a:lnTo>
                    <a:pt x="82" y="10"/>
                  </a:lnTo>
                  <a:lnTo>
                    <a:pt x="90" y="13"/>
                  </a:lnTo>
                  <a:lnTo>
                    <a:pt x="92" y="16"/>
                  </a:lnTo>
                  <a:lnTo>
                    <a:pt x="91" y="20"/>
                  </a:lnTo>
                  <a:lnTo>
                    <a:pt x="86" y="22"/>
                  </a:lnTo>
                  <a:lnTo>
                    <a:pt x="84" y="24"/>
                  </a:lnTo>
                  <a:lnTo>
                    <a:pt x="76" y="27"/>
                  </a:lnTo>
                  <a:lnTo>
                    <a:pt x="70" y="30"/>
                  </a:lnTo>
                  <a:lnTo>
                    <a:pt x="63" y="30"/>
                  </a:lnTo>
                  <a:lnTo>
                    <a:pt x="56" y="30"/>
                  </a:lnTo>
                  <a:lnTo>
                    <a:pt x="48" y="29"/>
                  </a:lnTo>
                  <a:lnTo>
                    <a:pt x="40" y="29"/>
                  </a:lnTo>
                  <a:lnTo>
                    <a:pt x="31" y="27"/>
                  </a:lnTo>
                  <a:lnTo>
                    <a:pt x="23" y="24"/>
                  </a:lnTo>
                  <a:lnTo>
                    <a:pt x="16" y="20"/>
                  </a:lnTo>
                  <a:lnTo>
                    <a:pt x="9" y="18"/>
                  </a:lnTo>
                  <a:lnTo>
                    <a:pt x="1" y="10"/>
                  </a:lnTo>
                  <a:lnTo>
                    <a:pt x="0"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4" name="Freeform 94"/>
            <p:cNvSpPr>
              <a:spLocks/>
            </p:cNvSpPr>
            <p:nvPr/>
          </p:nvSpPr>
          <p:spPr bwMode="auto">
            <a:xfrm>
              <a:off x="4727" y="3700"/>
              <a:ext cx="7" cy="4"/>
            </a:xfrm>
            <a:custGeom>
              <a:avLst/>
              <a:gdLst>
                <a:gd name="T0" fmla="*/ 0 w 29"/>
                <a:gd name="T1" fmla="*/ 0 h 17"/>
                <a:gd name="T2" fmla="*/ 0 w 29"/>
                <a:gd name="T3" fmla="*/ 0 h 17"/>
                <a:gd name="T4" fmla="*/ 0 w 29"/>
                <a:gd name="T5" fmla="*/ 0 h 17"/>
                <a:gd name="T6" fmla="*/ 0 w 29"/>
                <a:gd name="T7" fmla="*/ 0 h 17"/>
                <a:gd name="T8" fmla="*/ 0 w 29"/>
                <a:gd name="T9" fmla="*/ 0 h 17"/>
                <a:gd name="T10" fmla="*/ 0 w 29"/>
                <a:gd name="T11" fmla="*/ 0 h 17"/>
                <a:gd name="T12" fmla="*/ 0 w 29"/>
                <a:gd name="T13" fmla="*/ 0 h 17"/>
                <a:gd name="T14" fmla="*/ 0 w 29"/>
                <a:gd name="T15" fmla="*/ 0 h 17"/>
                <a:gd name="T16" fmla="*/ 0 w 29"/>
                <a:gd name="T17" fmla="*/ 0 h 17"/>
                <a:gd name="T18" fmla="*/ 0 w 29"/>
                <a:gd name="T19" fmla="*/ 0 h 17"/>
                <a:gd name="T20" fmla="*/ 0 w 29"/>
                <a:gd name="T21" fmla="*/ 0 h 17"/>
                <a:gd name="T22" fmla="*/ 0 w 29"/>
                <a:gd name="T23" fmla="*/ 0 h 17"/>
                <a:gd name="T24" fmla="*/ 0 w 29"/>
                <a:gd name="T25" fmla="*/ 0 h 17"/>
                <a:gd name="T26" fmla="*/ 0 w 29"/>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17">
                  <a:moveTo>
                    <a:pt x="24" y="0"/>
                  </a:moveTo>
                  <a:lnTo>
                    <a:pt x="29" y="7"/>
                  </a:lnTo>
                  <a:lnTo>
                    <a:pt x="29" y="11"/>
                  </a:lnTo>
                  <a:lnTo>
                    <a:pt x="26" y="14"/>
                  </a:lnTo>
                  <a:lnTo>
                    <a:pt x="21" y="17"/>
                  </a:lnTo>
                  <a:lnTo>
                    <a:pt x="13" y="17"/>
                  </a:lnTo>
                  <a:lnTo>
                    <a:pt x="5" y="17"/>
                  </a:lnTo>
                  <a:lnTo>
                    <a:pt x="0" y="14"/>
                  </a:lnTo>
                  <a:lnTo>
                    <a:pt x="1" y="10"/>
                  </a:lnTo>
                  <a:lnTo>
                    <a:pt x="5" y="8"/>
                  </a:lnTo>
                  <a:lnTo>
                    <a:pt x="11" y="6"/>
                  </a:lnTo>
                  <a:lnTo>
                    <a:pt x="15" y="2"/>
                  </a:lnTo>
                  <a:lnTo>
                    <a:pt x="24"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5" name="Freeform 95"/>
            <p:cNvSpPr>
              <a:spLocks/>
            </p:cNvSpPr>
            <p:nvPr/>
          </p:nvSpPr>
          <p:spPr bwMode="auto">
            <a:xfrm>
              <a:off x="4738" y="3704"/>
              <a:ext cx="20" cy="16"/>
            </a:xfrm>
            <a:custGeom>
              <a:avLst/>
              <a:gdLst>
                <a:gd name="T0" fmla="*/ 0 w 79"/>
                <a:gd name="T1" fmla="*/ 0 h 61"/>
                <a:gd name="T2" fmla="*/ 0 w 79"/>
                <a:gd name="T3" fmla="*/ 0 h 61"/>
                <a:gd name="T4" fmla="*/ 0 w 79"/>
                <a:gd name="T5" fmla="*/ 0 h 61"/>
                <a:gd name="T6" fmla="*/ 0 w 79"/>
                <a:gd name="T7" fmla="*/ 0 h 61"/>
                <a:gd name="T8" fmla="*/ 0 w 79"/>
                <a:gd name="T9" fmla="*/ 0 h 61"/>
                <a:gd name="T10" fmla="*/ 0 w 79"/>
                <a:gd name="T11" fmla="*/ 0 h 61"/>
                <a:gd name="T12" fmla="*/ 0 w 79"/>
                <a:gd name="T13" fmla="*/ 0 h 61"/>
                <a:gd name="T14" fmla="*/ 0 w 79"/>
                <a:gd name="T15" fmla="*/ 0 h 61"/>
                <a:gd name="T16" fmla="*/ 0 w 79"/>
                <a:gd name="T17" fmla="*/ 0 h 61"/>
                <a:gd name="T18" fmla="*/ 0 w 79"/>
                <a:gd name="T19" fmla="*/ 0 h 61"/>
                <a:gd name="T20" fmla="*/ 0 w 79"/>
                <a:gd name="T21" fmla="*/ 0 h 61"/>
                <a:gd name="T22" fmla="*/ 0 w 79"/>
                <a:gd name="T23" fmla="*/ 0 h 61"/>
                <a:gd name="T24" fmla="*/ 0 w 79"/>
                <a:gd name="T25" fmla="*/ 0 h 61"/>
                <a:gd name="T26" fmla="*/ 0 w 79"/>
                <a:gd name="T27" fmla="*/ 0 h 61"/>
                <a:gd name="T28" fmla="*/ 0 w 79"/>
                <a:gd name="T29" fmla="*/ 0 h 61"/>
                <a:gd name="T30" fmla="*/ 0 w 79"/>
                <a:gd name="T31" fmla="*/ 0 h 61"/>
                <a:gd name="T32" fmla="*/ 0 w 79"/>
                <a:gd name="T33" fmla="*/ 0 h 61"/>
                <a:gd name="T34" fmla="*/ 0 w 79"/>
                <a:gd name="T35" fmla="*/ 0 h 61"/>
                <a:gd name="T36" fmla="*/ 0 w 79"/>
                <a:gd name="T37" fmla="*/ 0 h 61"/>
                <a:gd name="T38" fmla="*/ 0 w 79"/>
                <a:gd name="T39" fmla="*/ 0 h 61"/>
                <a:gd name="T40" fmla="*/ 0 w 79"/>
                <a:gd name="T41" fmla="*/ 0 h 61"/>
                <a:gd name="T42" fmla="*/ 0 w 79"/>
                <a:gd name="T43" fmla="*/ 0 h 61"/>
                <a:gd name="T44" fmla="*/ 0 w 79"/>
                <a:gd name="T45" fmla="*/ 0 h 61"/>
                <a:gd name="T46" fmla="*/ 0 w 79"/>
                <a:gd name="T47" fmla="*/ 0 h 61"/>
                <a:gd name="T48" fmla="*/ 0 w 79"/>
                <a:gd name="T49" fmla="*/ 0 h 61"/>
                <a:gd name="T50" fmla="*/ 0 w 79"/>
                <a:gd name="T51" fmla="*/ 0 h 61"/>
                <a:gd name="T52" fmla="*/ 0 w 79"/>
                <a:gd name="T53" fmla="*/ 0 h 61"/>
                <a:gd name="T54" fmla="*/ 0 w 79"/>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9" h="61">
                  <a:moveTo>
                    <a:pt x="55" y="0"/>
                  </a:moveTo>
                  <a:lnTo>
                    <a:pt x="60" y="1"/>
                  </a:lnTo>
                  <a:lnTo>
                    <a:pt x="64" y="4"/>
                  </a:lnTo>
                  <a:lnTo>
                    <a:pt x="69" y="4"/>
                  </a:lnTo>
                  <a:lnTo>
                    <a:pt x="75" y="0"/>
                  </a:lnTo>
                  <a:lnTo>
                    <a:pt x="78" y="6"/>
                  </a:lnTo>
                  <a:lnTo>
                    <a:pt x="79" y="14"/>
                  </a:lnTo>
                  <a:lnTo>
                    <a:pt x="78" y="21"/>
                  </a:lnTo>
                  <a:lnTo>
                    <a:pt x="79" y="28"/>
                  </a:lnTo>
                  <a:lnTo>
                    <a:pt x="71" y="33"/>
                  </a:lnTo>
                  <a:lnTo>
                    <a:pt x="62" y="40"/>
                  </a:lnTo>
                  <a:lnTo>
                    <a:pt x="53" y="47"/>
                  </a:lnTo>
                  <a:lnTo>
                    <a:pt x="45" y="54"/>
                  </a:lnTo>
                  <a:lnTo>
                    <a:pt x="33" y="59"/>
                  </a:lnTo>
                  <a:lnTo>
                    <a:pt x="23" y="61"/>
                  </a:lnTo>
                  <a:lnTo>
                    <a:pt x="16" y="60"/>
                  </a:lnTo>
                  <a:lnTo>
                    <a:pt x="11" y="60"/>
                  </a:lnTo>
                  <a:lnTo>
                    <a:pt x="5" y="58"/>
                  </a:lnTo>
                  <a:lnTo>
                    <a:pt x="0" y="55"/>
                  </a:lnTo>
                  <a:lnTo>
                    <a:pt x="5" y="46"/>
                  </a:lnTo>
                  <a:lnTo>
                    <a:pt x="11" y="39"/>
                  </a:lnTo>
                  <a:lnTo>
                    <a:pt x="18" y="33"/>
                  </a:lnTo>
                  <a:lnTo>
                    <a:pt x="26" y="28"/>
                  </a:lnTo>
                  <a:lnTo>
                    <a:pt x="34" y="21"/>
                  </a:lnTo>
                  <a:lnTo>
                    <a:pt x="41" y="15"/>
                  </a:lnTo>
                  <a:lnTo>
                    <a:pt x="48" y="7"/>
                  </a:lnTo>
                  <a:lnTo>
                    <a:pt x="55"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6" name="Freeform 96"/>
            <p:cNvSpPr>
              <a:spLocks/>
            </p:cNvSpPr>
            <p:nvPr/>
          </p:nvSpPr>
          <p:spPr bwMode="auto">
            <a:xfrm>
              <a:off x="4812" y="3707"/>
              <a:ext cx="143" cy="19"/>
            </a:xfrm>
            <a:custGeom>
              <a:avLst/>
              <a:gdLst>
                <a:gd name="T0" fmla="*/ 0 w 575"/>
                <a:gd name="T1" fmla="*/ 0 h 73"/>
                <a:gd name="T2" fmla="*/ 0 w 575"/>
                <a:gd name="T3" fmla="*/ 0 h 73"/>
                <a:gd name="T4" fmla="*/ 0 w 575"/>
                <a:gd name="T5" fmla="*/ 0 h 73"/>
                <a:gd name="T6" fmla="*/ 0 w 575"/>
                <a:gd name="T7" fmla="*/ 0 h 73"/>
                <a:gd name="T8" fmla="*/ 0 w 575"/>
                <a:gd name="T9" fmla="*/ 0 h 73"/>
                <a:gd name="T10" fmla="*/ 0 w 575"/>
                <a:gd name="T11" fmla="*/ 0 h 73"/>
                <a:gd name="T12" fmla="*/ 0 w 575"/>
                <a:gd name="T13" fmla="*/ 0 h 73"/>
                <a:gd name="T14" fmla="*/ 0 w 575"/>
                <a:gd name="T15" fmla="*/ 0 h 73"/>
                <a:gd name="T16" fmla="*/ 0 w 575"/>
                <a:gd name="T17" fmla="*/ 0 h 73"/>
                <a:gd name="T18" fmla="*/ 0 w 575"/>
                <a:gd name="T19" fmla="*/ 0 h 73"/>
                <a:gd name="T20" fmla="*/ 0 w 575"/>
                <a:gd name="T21" fmla="*/ 0 h 73"/>
                <a:gd name="T22" fmla="*/ 0 w 575"/>
                <a:gd name="T23" fmla="*/ 0 h 73"/>
                <a:gd name="T24" fmla="*/ 0 w 575"/>
                <a:gd name="T25" fmla="*/ 0 h 73"/>
                <a:gd name="T26" fmla="*/ 0 w 575"/>
                <a:gd name="T27" fmla="*/ 0 h 73"/>
                <a:gd name="T28" fmla="*/ 0 w 575"/>
                <a:gd name="T29" fmla="*/ 0 h 73"/>
                <a:gd name="T30" fmla="*/ 0 w 575"/>
                <a:gd name="T31" fmla="*/ 0 h 73"/>
                <a:gd name="T32" fmla="*/ 0 w 575"/>
                <a:gd name="T33" fmla="*/ 0 h 73"/>
                <a:gd name="T34" fmla="*/ 0 w 575"/>
                <a:gd name="T35" fmla="*/ 0 h 73"/>
                <a:gd name="T36" fmla="*/ 0 w 575"/>
                <a:gd name="T37" fmla="*/ 0 h 73"/>
                <a:gd name="T38" fmla="*/ 0 w 575"/>
                <a:gd name="T39" fmla="*/ 0 h 73"/>
                <a:gd name="T40" fmla="*/ 0 w 575"/>
                <a:gd name="T41" fmla="*/ 0 h 73"/>
                <a:gd name="T42" fmla="*/ 0 w 575"/>
                <a:gd name="T43" fmla="*/ 0 h 73"/>
                <a:gd name="T44" fmla="*/ 0 w 575"/>
                <a:gd name="T45" fmla="*/ 0 h 73"/>
                <a:gd name="T46" fmla="*/ 0 w 575"/>
                <a:gd name="T47" fmla="*/ 0 h 73"/>
                <a:gd name="T48" fmla="*/ 0 w 575"/>
                <a:gd name="T49" fmla="*/ 0 h 73"/>
                <a:gd name="T50" fmla="*/ 0 w 575"/>
                <a:gd name="T51" fmla="*/ 0 h 73"/>
                <a:gd name="T52" fmla="*/ 0 w 575"/>
                <a:gd name="T53" fmla="*/ 0 h 73"/>
                <a:gd name="T54" fmla="*/ 0 w 575"/>
                <a:gd name="T55" fmla="*/ 0 h 73"/>
                <a:gd name="T56" fmla="*/ 0 w 575"/>
                <a:gd name="T57" fmla="*/ 0 h 73"/>
                <a:gd name="T58" fmla="*/ 0 w 575"/>
                <a:gd name="T59" fmla="*/ 0 h 73"/>
                <a:gd name="T60" fmla="*/ 0 w 575"/>
                <a:gd name="T61" fmla="*/ 0 h 73"/>
                <a:gd name="T62" fmla="*/ 0 w 575"/>
                <a:gd name="T63" fmla="*/ 0 h 73"/>
                <a:gd name="T64" fmla="*/ 0 w 575"/>
                <a:gd name="T65" fmla="*/ 0 h 73"/>
                <a:gd name="T66" fmla="*/ 0 w 575"/>
                <a:gd name="T67" fmla="*/ 0 h 73"/>
                <a:gd name="T68" fmla="*/ 0 w 575"/>
                <a:gd name="T69" fmla="*/ 0 h 73"/>
                <a:gd name="T70" fmla="*/ 0 w 575"/>
                <a:gd name="T71" fmla="*/ 0 h 73"/>
                <a:gd name="T72" fmla="*/ 0 w 575"/>
                <a:gd name="T73" fmla="*/ 0 h 73"/>
                <a:gd name="T74" fmla="*/ 0 w 575"/>
                <a:gd name="T75" fmla="*/ 0 h 73"/>
                <a:gd name="T76" fmla="*/ 0 w 575"/>
                <a:gd name="T77" fmla="*/ 0 h 73"/>
                <a:gd name="T78" fmla="*/ 0 w 575"/>
                <a:gd name="T79" fmla="*/ 0 h 73"/>
                <a:gd name="T80" fmla="*/ 0 w 575"/>
                <a:gd name="T81" fmla="*/ 0 h 73"/>
                <a:gd name="T82" fmla="*/ 0 w 575"/>
                <a:gd name="T83" fmla="*/ 0 h 73"/>
                <a:gd name="T84" fmla="*/ 0 w 575"/>
                <a:gd name="T85" fmla="*/ 0 h 73"/>
                <a:gd name="T86" fmla="*/ 0 w 575"/>
                <a:gd name="T87" fmla="*/ 0 h 73"/>
                <a:gd name="T88" fmla="*/ 0 w 575"/>
                <a:gd name="T89" fmla="*/ 0 h 73"/>
                <a:gd name="T90" fmla="*/ 0 w 575"/>
                <a:gd name="T91" fmla="*/ 0 h 73"/>
                <a:gd name="T92" fmla="*/ 0 w 575"/>
                <a:gd name="T93" fmla="*/ 0 h 73"/>
                <a:gd name="T94" fmla="*/ 0 w 575"/>
                <a:gd name="T95" fmla="*/ 0 h 73"/>
                <a:gd name="T96" fmla="*/ 0 w 575"/>
                <a:gd name="T97" fmla="*/ 0 h 73"/>
                <a:gd name="T98" fmla="*/ 0 w 575"/>
                <a:gd name="T99" fmla="*/ 0 h 73"/>
                <a:gd name="T100" fmla="*/ 0 w 575"/>
                <a:gd name="T101" fmla="*/ 0 h 73"/>
                <a:gd name="T102" fmla="*/ 0 w 575"/>
                <a:gd name="T103" fmla="*/ 0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 h="73">
                  <a:moveTo>
                    <a:pt x="420" y="0"/>
                  </a:moveTo>
                  <a:lnTo>
                    <a:pt x="431" y="0"/>
                  </a:lnTo>
                  <a:lnTo>
                    <a:pt x="441" y="1"/>
                  </a:lnTo>
                  <a:lnTo>
                    <a:pt x="450" y="3"/>
                  </a:lnTo>
                  <a:lnTo>
                    <a:pt x="461" y="5"/>
                  </a:lnTo>
                  <a:lnTo>
                    <a:pt x="470" y="9"/>
                  </a:lnTo>
                  <a:lnTo>
                    <a:pt x="479" y="12"/>
                  </a:lnTo>
                  <a:lnTo>
                    <a:pt x="488" y="16"/>
                  </a:lnTo>
                  <a:lnTo>
                    <a:pt x="498" y="21"/>
                  </a:lnTo>
                  <a:lnTo>
                    <a:pt x="507" y="25"/>
                  </a:lnTo>
                  <a:lnTo>
                    <a:pt x="516" y="29"/>
                  </a:lnTo>
                  <a:lnTo>
                    <a:pt x="525" y="33"/>
                  </a:lnTo>
                  <a:lnTo>
                    <a:pt x="534" y="39"/>
                  </a:lnTo>
                  <a:lnTo>
                    <a:pt x="544" y="41"/>
                  </a:lnTo>
                  <a:lnTo>
                    <a:pt x="555" y="46"/>
                  </a:lnTo>
                  <a:lnTo>
                    <a:pt x="564" y="49"/>
                  </a:lnTo>
                  <a:lnTo>
                    <a:pt x="575" y="51"/>
                  </a:lnTo>
                  <a:lnTo>
                    <a:pt x="570" y="60"/>
                  </a:lnTo>
                  <a:lnTo>
                    <a:pt x="565" y="66"/>
                  </a:lnTo>
                  <a:lnTo>
                    <a:pt x="557" y="71"/>
                  </a:lnTo>
                  <a:lnTo>
                    <a:pt x="550" y="73"/>
                  </a:lnTo>
                  <a:lnTo>
                    <a:pt x="540" y="73"/>
                  </a:lnTo>
                  <a:lnTo>
                    <a:pt x="531" y="72"/>
                  </a:lnTo>
                  <a:lnTo>
                    <a:pt x="520" y="70"/>
                  </a:lnTo>
                  <a:lnTo>
                    <a:pt x="510" y="67"/>
                  </a:lnTo>
                  <a:lnTo>
                    <a:pt x="497" y="63"/>
                  </a:lnTo>
                  <a:lnTo>
                    <a:pt x="486" y="58"/>
                  </a:lnTo>
                  <a:lnTo>
                    <a:pt x="474" y="54"/>
                  </a:lnTo>
                  <a:lnTo>
                    <a:pt x="463" y="50"/>
                  </a:lnTo>
                  <a:lnTo>
                    <a:pt x="450" y="47"/>
                  </a:lnTo>
                  <a:lnTo>
                    <a:pt x="440" y="44"/>
                  </a:lnTo>
                  <a:lnTo>
                    <a:pt x="430" y="42"/>
                  </a:lnTo>
                  <a:lnTo>
                    <a:pt x="420" y="43"/>
                  </a:lnTo>
                  <a:lnTo>
                    <a:pt x="408" y="44"/>
                  </a:lnTo>
                  <a:lnTo>
                    <a:pt x="395" y="47"/>
                  </a:lnTo>
                  <a:lnTo>
                    <a:pt x="383" y="50"/>
                  </a:lnTo>
                  <a:lnTo>
                    <a:pt x="370" y="52"/>
                  </a:lnTo>
                  <a:lnTo>
                    <a:pt x="356" y="55"/>
                  </a:lnTo>
                  <a:lnTo>
                    <a:pt x="343" y="58"/>
                  </a:lnTo>
                  <a:lnTo>
                    <a:pt x="331" y="60"/>
                  </a:lnTo>
                  <a:lnTo>
                    <a:pt x="318" y="63"/>
                  </a:lnTo>
                  <a:lnTo>
                    <a:pt x="306" y="64"/>
                  </a:lnTo>
                  <a:lnTo>
                    <a:pt x="292" y="65"/>
                  </a:lnTo>
                  <a:lnTo>
                    <a:pt x="279" y="65"/>
                  </a:lnTo>
                  <a:lnTo>
                    <a:pt x="267" y="65"/>
                  </a:lnTo>
                  <a:lnTo>
                    <a:pt x="253" y="63"/>
                  </a:lnTo>
                  <a:lnTo>
                    <a:pt x="240" y="62"/>
                  </a:lnTo>
                  <a:lnTo>
                    <a:pt x="227" y="57"/>
                  </a:lnTo>
                  <a:lnTo>
                    <a:pt x="216" y="51"/>
                  </a:lnTo>
                  <a:lnTo>
                    <a:pt x="214" y="55"/>
                  </a:lnTo>
                  <a:lnTo>
                    <a:pt x="211" y="62"/>
                  </a:lnTo>
                  <a:lnTo>
                    <a:pt x="195" y="55"/>
                  </a:lnTo>
                  <a:lnTo>
                    <a:pt x="183" y="51"/>
                  </a:lnTo>
                  <a:lnTo>
                    <a:pt x="168" y="50"/>
                  </a:lnTo>
                  <a:lnTo>
                    <a:pt x="154" y="51"/>
                  </a:lnTo>
                  <a:lnTo>
                    <a:pt x="140" y="52"/>
                  </a:lnTo>
                  <a:lnTo>
                    <a:pt x="126" y="56"/>
                  </a:lnTo>
                  <a:lnTo>
                    <a:pt x="114" y="59"/>
                  </a:lnTo>
                  <a:lnTo>
                    <a:pt x="101" y="64"/>
                  </a:lnTo>
                  <a:lnTo>
                    <a:pt x="87" y="67"/>
                  </a:lnTo>
                  <a:lnTo>
                    <a:pt x="75" y="71"/>
                  </a:lnTo>
                  <a:lnTo>
                    <a:pt x="61" y="72"/>
                  </a:lnTo>
                  <a:lnTo>
                    <a:pt x="48" y="73"/>
                  </a:lnTo>
                  <a:lnTo>
                    <a:pt x="36" y="73"/>
                  </a:lnTo>
                  <a:lnTo>
                    <a:pt x="24" y="71"/>
                  </a:lnTo>
                  <a:lnTo>
                    <a:pt x="12" y="65"/>
                  </a:lnTo>
                  <a:lnTo>
                    <a:pt x="0" y="59"/>
                  </a:lnTo>
                  <a:lnTo>
                    <a:pt x="6" y="52"/>
                  </a:lnTo>
                  <a:lnTo>
                    <a:pt x="15" y="48"/>
                  </a:lnTo>
                  <a:lnTo>
                    <a:pt x="24" y="43"/>
                  </a:lnTo>
                  <a:lnTo>
                    <a:pt x="35" y="40"/>
                  </a:lnTo>
                  <a:lnTo>
                    <a:pt x="44" y="38"/>
                  </a:lnTo>
                  <a:lnTo>
                    <a:pt x="54" y="35"/>
                  </a:lnTo>
                  <a:lnTo>
                    <a:pt x="64" y="33"/>
                  </a:lnTo>
                  <a:lnTo>
                    <a:pt x="77" y="33"/>
                  </a:lnTo>
                  <a:lnTo>
                    <a:pt x="87" y="31"/>
                  </a:lnTo>
                  <a:lnTo>
                    <a:pt x="99" y="29"/>
                  </a:lnTo>
                  <a:lnTo>
                    <a:pt x="109" y="28"/>
                  </a:lnTo>
                  <a:lnTo>
                    <a:pt x="121" y="28"/>
                  </a:lnTo>
                  <a:lnTo>
                    <a:pt x="131" y="27"/>
                  </a:lnTo>
                  <a:lnTo>
                    <a:pt x="142" y="26"/>
                  </a:lnTo>
                  <a:lnTo>
                    <a:pt x="153" y="24"/>
                  </a:lnTo>
                  <a:lnTo>
                    <a:pt x="164" y="23"/>
                  </a:lnTo>
                  <a:lnTo>
                    <a:pt x="179" y="26"/>
                  </a:lnTo>
                  <a:lnTo>
                    <a:pt x="194" y="28"/>
                  </a:lnTo>
                  <a:lnTo>
                    <a:pt x="208" y="31"/>
                  </a:lnTo>
                  <a:lnTo>
                    <a:pt x="224" y="33"/>
                  </a:lnTo>
                  <a:lnTo>
                    <a:pt x="239" y="34"/>
                  </a:lnTo>
                  <a:lnTo>
                    <a:pt x="253" y="35"/>
                  </a:lnTo>
                  <a:lnTo>
                    <a:pt x="268" y="35"/>
                  </a:lnTo>
                  <a:lnTo>
                    <a:pt x="284" y="35"/>
                  </a:lnTo>
                  <a:lnTo>
                    <a:pt x="296" y="33"/>
                  </a:lnTo>
                  <a:lnTo>
                    <a:pt x="311" y="32"/>
                  </a:lnTo>
                  <a:lnTo>
                    <a:pt x="326" y="28"/>
                  </a:lnTo>
                  <a:lnTo>
                    <a:pt x="341" y="26"/>
                  </a:lnTo>
                  <a:lnTo>
                    <a:pt x="354" y="21"/>
                  </a:lnTo>
                  <a:lnTo>
                    <a:pt x="369" y="17"/>
                  </a:lnTo>
                  <a:lnTo>
                    <a:pt x="384" y="11"/>
                  </a:lnTo>
                  <a:lnTo>
                    <a:pt x="397" y="5"/>
                  </a:lnTo>
                  <a:lnTo>
                    <a:pt x="403" y="4"/>
                  </a:lnTo>
                  <a:lnTo>
                    <a:pt x="409" y="4"/>
                  </a:lnTo>
                  <a:lnTo>
                    <a:pt x="415" y="4"/>
                  </a:lnTo>
                  <a:lnTo>
                    <a:pt x="420"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7" name="Freeform 97"/>
            <p:cNvSpPr>
              <a:spLocks/>
            </p:cNvSpPr>
            <p:nvPr/>
          </p:nvSpPr>
          <p:spPr bwMode="auto">
            <a:xfrm>
              <a:off x="4635" y="3710"/>
              <a:ext cx="102" cy="31"/>
            </a:xfrm>
            <a:custGeom>
              <a:avLst/>
              <a:gdLst>
                <a:gd name="T0" fmla="*/ 0 w 407"/>
                <a:gd name="T1" fmla="*/ 0 h 122"/>
                <a:gd name="T2" fmla="*/ 0 w 407"/>
                <a:gd name="T3" fmla="*/ 0 h 122"/>
                <a:gd name="T4" fmla="*/ 0 w 407"/>
                <a:gd name="T5" fmla="*/ 0 h 122"/>
                <a:gd name="T6" fmla="*/ 0 w 407"/>
                <a:gd name="T7" fmla="*/ 0 h 122"/>
                <a:gd name="T8" fmla="*/ 1 w 407"/>
                <a:gd name="T9" fmla="*/ 0 h 122"/>
                <a:gd name="T10" fmla="*/ 1 w 407"/>
                <a:gd name="T11" fmla="*/ 0 h 122"/>
                <a:gd name="T12" fmla="*/ 1 w 407"/>
                <a:gd name="T13" fmla="*/ 0 h 122"/>
                <a:gd name="T14" fmla="*/ 1 w 407"/>
                <a:gd name="T15" fmla="*/ 0 h 122"/>
                <a:gd name="T16" fmla="*/ 0 w 407"/>
                <a:gd name="T17" fmla="*/ 0 h 122"/>
                <a:gd name="T18" fmla="*/ 0 w 407"/>
                <a:gd name="T19" fmla="*/ 0 h 122"/>
                <a:gd name="T20" fmla="*/ 0 w 407"/>
                <a:gd name="T21" fmla="*/ 0 h 122"/>
                <a:gd name="T22" fmla="*/ 0 w 407"/>
                <a:gd name="T23" fmla="*/ 0 h 122"/>
                <a:gd name="T24" fmla="*/ 0 w 407"/>
                <a:gd name="T25" fmla="*/ 0 h 122"/>
                <a:gd name="T26" fmla="*/ 0 w 407"/>
                <a:gd name="T27" fmla="*/ 0 h 122"/>
                <a:gd name="T28" fmla="*/ 0 w 407"/>
                <a:gd name="T29" fmla="*/ 0 h 122"/>
                <a:gd name="T30" fmla="*/ 0 w 407"/>
                <a:gd name="T31" fmla="*/ 0 h 122"/>
                <a:gd name="T32" fmla="*/ 0 w 407"/>
                <a:gd name="T33" fmla="*/ 0 h 122"/>
                <a:gd name="T34" fmla="*/ 0 w 407"/>
                <a:gd name="T35" fmla="*/ 0 h 122"/>
                <a:gd name="T36" fmla="*/ 0 w 407"/>
                <a:gd name="T37" fmla="*/ 0 h 122"/>
                <a:gd name="T38" fmla="*/ 0 w 407"/>
                <a:gd name="T39" fmla="*/ 0 h 122"/>
                <a:gd name="T40" fmla="*/ 0 w 407"/>
                <a:gd name="T41" fmla="*/ 0 h 122"/>
                <a:gd name="T42" fmla="*/ 0 w 407"/>
                <a:gd name="T43" fmla="*/ 0 h 122"/>
                <a:gd name="T44" fmla="*/ 0 w 407"/>
                <a:gd name="T45" fmla="*/ 0 h 122"/>
                <a:gd name="T46" fmla="*/ 0 w 407"/>
                <a:gd name="T47" fmla="*/ 0 h 122"/>
                <a:gd name="T48" fmla="*/ 0 w 407"/>
                <a:gd name="T49" fmla="*/ 0 h 122"/>
                <a:gd name="T50" fmla="*/ 0 w 407"/>
                <a:gd name="T51" fmla="*/ 0 h 122"/>
                <a:gd name="T52" fmla="*/ 0 w 407"/>
                <a:gd name="T53" fmla="*/ 0 h 122"/>
                <a:gd name="T54" fmla="*/ 0 w 407"/>
                <a:gd name="T55" fmla="*/ 0 h 122"/>
                <a:gd name="T56" fmla="*/ 0 w 407"/>
                <a:gd name="T57" fmla="*/ 0 h 122"/>
                <a:gd name="T58" fmla="*/ 0 w 407"/>
                <a:gd name="T59" fmla="*/ 0 h 122"/>
                <a:gd name="T60" fmla="*/ 0 w 407"/>
                <a:gd name="T61" fmla="*/ 0 h 122"/>
                <a:gd name="T62" fmla="*/ 0 w 407"/>
                <a:gd name="T63" fmla="*/ 0 h 122"/>
                <a:gd name="T64" fmla="*/ 0 w 407"/>
                <a:gd name="T65" fmla="*/ 0 h 122"/>
                <a:gd name="T66" fmla="*/ 0 w 407"/>
                <a:gd name="T67" fmla="*/ 0 h 122"/>
                <a:gd name="T68" fmla="*/ 0 w 407"/>
                <a:gd name="T69" fmla="*/ 0 h 122"/>
                <a:gd name="T70" fmla="*/ 0 w 407"/>
                <a:gd name="T71" fmla="*/ 0 h 122"/>
                <a:gd name="T72" fmla="*/ 0 w 407"/>
                <a:gd name="T73" fmla="*/ 0 h 122"/>
                <a:gd name="T74" fmla="*/ 0 w 407"/>
                <a:gd name="T75" fmla="*/ 0 h 122"/>
                <a:gd name="T76" fmla="*/ 0 w 407"/>
                <a:gd name="T77" fmla="*/ 0 h 122"/>
                <a:gd name="T78" fmla="*/ 0 w 407"/>
                <a:gd name="T79" fmla="*/ 0 h 122"/>
                <a:gd name="T80" fmla="*/ 0 w 407"/>
                <a:gd name="T81" fmla="*/ 0 h 122"/>
                <a:gd name="T82" fmla="*/ 0 w 407"/>
                <a:gd name="T83" fmla="*/ 0 h 122"/>
                <a:gd name="T84" fmla="*/ 0 w 407"/>
                <a:gd name="T85" fmla="*/ 0 h 122"/>
                <a:gd name="T86" fmla="*/ 0 w 407"/>
                <a:gd name="T87" fmla="*/ 0 h 122"/>
                <a:gd name="T88" fmla="*/ 0 w 407"/>
                <a:gd name="T89" fmla="*/ 0 h 122"/>
                <a:gd name="T90" fmla="*/ 0 w 407"/>
                <a:gd name="T91" fmla="*/ 0 h 122"/>
                <a:gd name="T92" fmla="*/ 0 w 407"/>
                <a:gd name="T93" fmla="*/ 0 h 122"/>
                <a:gd name="T94" fmla="*/ 0 w 407"/>
                <a:gd name="T95" fmla="*/ 0 h 1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7" h="122">
                  <a:moveTo>
                    <a:pt x="150" y="0"/>
                  </a:moveTo>
                  <a:lnTo>
                    <a:pt x="165" y="4"/>
                  </a:lnTo>
                  <a:lnTo>
                    <a:pt x="180" y="9"/>
                  </a:lnTo>
                  <a:lnTo>
                    <a:pt x="196" y="15"/>
                  </a:lnTo>
                  <a:lnTo>
                    <a:pt x="212" y="20"/>
                  </a:lnTo>
                  <a:lnTo>
                    <a:pt x="227" y="23"/>
                  </a:lnTo>
                  <a:lnTo>
                    <a:pt x="244" y="27"/>
                  </a:lnTo>
                  <a:lnTo>
                    <a:pt x="259" y="31"/>
                  </a:lnTo>
                  <a:lnTo>
                    <a:pt x="276" y="36"/>
                  </a:lnTo>
                  <a:lnTo>
                    <a:pt x="291" y="38"/>
                  </a:lnTo>
                  <a:lnTo>
                    <a:pt x="307" y="40"/>
                  </a:lnTo>
                  <a:lnTo>
                    <a:pt x="325" y="44"/>
                  </a:lnTo>
                  <a:lnTo>
                    <a:pt x="341" y="47"/>
                  </a:lnTo>
                  <a:lnTo>
                    <a:pt x="357" y="51"/>
                  </a:lnTo>
                  <a:lnTo>
                    <a:pt x="373" y="53"/>
                  </a:lnTo>
                  <a:lnTo>
                    <a:pt x="390" y="57"/>
                  </a:lnTo>
                  <a:lnTo>
                    <a:pt x="407" y="60"/>
                  </a:lnTo>
                  <a:lnTo>
                    <a:pt x="399" y="62"/>
                  </a:lnTo>
                  <a:lnTo>
                    <a:pt x="391" y="66"/>
                  </a:lnTo>
                  <a:lnTo>
                    <a:pt x="382" y="69"/>
                  </a:lnTo>
                  <a:lnTo>
                    <a:pt x="374" y="73"/>
                  </a:lnTo>
                  <a:lnTo>
                    <a:pt x="366" y="74"/>
                  </a:lnTo>
                  <a:lnTo>
                    <a:pt x="358" y="76"/>
                  </a:lnTo>
                  <a:lnTo>
                    <a:pt x="349" y="77"/>
                  </a:lnTo>
                  <a:lnTo>
                    <a:pt x="341" y="79"/>
                  </a:lnTo>
                  <a:lnTo>
                    <a:pt x="332" y="79"/>
                  </a:lnTo>
                  <a:lnTo>
                    <a:pt x="324" y="81"/>
                  </a:lnTo>
                  <a:lnTo>
                    <a:pt x="313" y="81"/>
                  </a:lnTo>
                  <a:lnTo>
                    <a:pt x="305" y="81"/>
                  </a:lnTo>
                  <a:lnTo>
                    <a:pt x="296" y="79"/>
                  </a:lnTo>
                  <a:lnTo>
                    <a:pt x="288" y="79"/>
                  </a:lnTo>
                  <a:lnTo>
                    <a:pt x="279" y="78"/>
                  </a:lnTo>
                  <a:lnTo>
                    <a:pt x="270" y="78"/>
                  </a:lnTo>
                  <a:lnTo>
                    <a:pt x="275" y="82"/>
                  </a:lnTo>
                  <a:lnTo>
                    <a:pt x="281" y="85"/>
                  </a:lnTo>
                  <a:lnTo>
                    <a:pt x="289" y="89"/>
                  </a:lnTo>
                  <a:lnTo>
                    <a:pt x="297" y="93"/>
                  </a:lnTo>
                  <a:lnTo>
                    <a:pt x="304" y="96"/>
                  </a:lnTo>
                  <a:lnTo>
                    <a:pt x="312" y="97"/>
                  </a:lnTo>
                  <a:lnTo>
                    <a:pt x="319" y="99"/>
                  </a:lnTo>
                  <a:lnTo>
                    <a:pt x="327" y="101"/>
                  </a:lnTo>
                  <a:lnTo>
                    <a:pt x="319" y="105"/>
                  </a:lnTo>
                  <a:lnTo>
                    <a:pt x="311" y="108"/>
                  </a:lnTo>
                  <a:lnTo>
                    <a:pt x="302" y="108"/>
                  </a:lnTo>
                  <a:lnTo>
                    <a:pt x="293" y="109"/>
                  </a:lnTo>
                  <a:lnTo>
                    <a:pt x="283" y="108"/>
                  </a:lnTo>
                  <a:lnTo>
                    <a:pt x="274" y="107"/>
                  </a:lnTo>
                  <a:lnTo>
                    <a:pt x="265" y="104"/>
                  </a:lnTo>
                  <a:lnTo>
                    <a:pt x="257" y="100"/>
                  </a:lnTo>
                  <a:lnTo>
                    <a:pt x="245" y="96"/>
                  </a:lnTo>
                  <a:lnTo>
                    <a:pt x="236" y="90"/>
                  </a:lnTo>
                  <a:lnTo>
                    <a:pt x="227" y="84"/>
                  </a:lnTo>
                  <a:lnTo>
                    <a:pt x="218" y="78"/>
                  </a:lnTo>
                  <a:lnTo>
                    <a:pt x="209" y="73"/>
                  </a:lnTo>
                  <a:lnTo>
                    <a:pt x="201" y="67"/>
                  </a:lnTo>
                  <a:lnTo>
                    <a:pt x="190" y="61"/>
                  </a:lnTo>
                  <a:lnTo>
                    <a:pt x="183" y="55"/>
                  </a:lnTo>
                  <a:lnTo>
                    <a:pt x="171" y="51"/>
                  </a:lnTo>
                  <a:lnTo>
                    <a:pt x="163" y="50"/>
                  </a:lnTo>
                  <a:lnTo>
                    <a:pt x="156" y="50"/>
                  </a:lnTo>
                  <a:lnTo>
                    <a:pt x="154" y="51"/>
                  </a:lnTo>
                  <a:lnTo>
                    <a:pt x="152" y="59"/>
                  </a:lnTo>
                  <a:lnTo>
                    <a:pt x="158" y="69"/>
                  </a:lnTo>
                  <a:lnTo>
                    <a:pt x="162" y="74"/>
                  </a:lnTo>
                  <a:lnTo>
                    <a:pt x="167" y="81"/>
                  </a:lnTo>
                  <a:lnTo>
                    <a:pt x="174" y="86"/>
                  </a:lnTo>
                  <a:lnTo>
                    <a:pt x="181" y="93"/>
                  </a:lnTo>
                  <a:lnTo>
                    <a:pt x="188" y="97"/>
                  </a:lnTo>
                  <a:lnTo>
                    <a:pt x="195" y="102"/>
                  </a:lnTo>
                  <a:lnTo>
                    <a:pt x="201" y="106"/>
                  </a:lnTo>
                  <a:lnTo>
                    <a:pt x="209" y="109"/>
                  </a:lnTo>
                  <a:lnTo>
                    <a:pt x="199" y="114"/>
                  </a:lnTo>
                  <a:lnTo>
                    <a:pt x="190" y="117"/>
                  </a:lnTo>
                  <a:lnTo>
                    <a:pt x="182" y="117"/>
                  </a:lnTo>
                  <a:lnTo>
                    <a:pt x="177" y="117"/>
                  </a:lnTo>
                  <a:lnTo>
                    <a:pt x="170" y="114"/>
                  </a:lnTo>
                  <a:lnTo>
                    <a:pt x="164" y="110"/>
                  </a:lnTo>
                  <a:lnTo>
                    <a:pt x="157" y="107"/>
                  </a:lnTo>
                  <a:lnTo>
                    <a:pt x="152" y="102"/>
                  </a:lnTo>
                  <a:lnTo>
                    <a:pt x="146" y="96"/>
                  </a:lnTo>
                  <a:lnTo>
                    <a:pt x="141" y="91"/>
                  </a:lnTo>
                  <a:lnTo>
                    <a:pt x="134" y="86"/>
                  </a:lnTo>
                  <a:lnTo>
                    <a:pt x="129" y="84"/>
                  </a:lnTo>
                  <a:lnTo>
                    <a:pt x="123" y="81"/>
                  </a:lnTo>
                  <a:lnTo>
                    <a:pt x="117" y="81"/>
                  </a:lnTo>
                  <a:lnTo>
                    <a:pt x="110" y="81"/>
                  </a:lnTo>
                  <a:lnTo>
                    <a:pt x="103" y="84"/>
                  </a:lnTo>
                  <a:lnTo>
                    <a:pt x="106" y="91"/>
                  </a:lnTo>
                  <a:lnTo>
                    <a:pt x="112" y="96"/>
                  </a:lnTo>
                  <a:lnTo>
                    <a:pt x="120" y="100"/>
                  </a:lnTo>
                  <a:lnTo>
                    <a:pt x="128" y="107"/>
                  </a:lnTo>
                  <a:lnTo>
                    <a:pt x="121" y="109"/>
                  </a:lnTo>
                  <a:lnTo>
                    <a:pt x="117" y="110"/>
                  </a:lnTo>
                  <a:lnTo>
                    <a:pt x="110" y="109"/>
                  </a:lnTo>
                  <a:lnTo>
                    <a:pt x="104" y="109"/>
                  </a:lnTo>
                  <a:lnTo>
                    <a:pt x="97" y="107"/>
                  </a:lnTo>
                  <a:lnTo>
                    <a:pt x="90" y="105"/>
                  </a:lnTo>
                  <a:lnTo>
                    <a:pt x="85" y="101"/>
                  </a:lnTo>
                  <a:lnTo>
                    <a:pt x="78" y="99"/>
                  </a:lnTo>
                  <a:lnTo>
                    <a:pt x="71" y="96"/>
                  </a:lnTo>
                  <a:lnTo>
                    <a:pt x="65" y="96"/>
                  </a:lnTo>
                  <a:lnTo>
                    <a:pt x="59" y="94"/>
                  </a:lnTo>
                  <a:lnTo>
                    <a:pt x="56" y="96"/>
                  </a:lnTo>
                  <a:lnTo>
                    <a:pt x="52" y="97"/>
                  </a:lnTo>
                  <a:lnTo>
                    <a:pt x="50" y="101"/>
                  </a:lnTo>
                  <a:lnTo>
                    <a:pt x="49" y="107"/>
                  </a:lnTo>
                  <a:lnTo>
                    <a:pt x="50" y="117"/>
                  </a:lnTo>
                  <a:lnTo>
                    <a:pt x="43" y="118"/>
                  </a:lnTo>
                  <a:lnTo>
                    <a:pt x="38" y="120"/>
                  </a:lnTo>
                  <a:lnTo>
                    <a:pt x="32" y="121"/>
                  </a:lnTo>
                  <a:lnTo>
                    <a:pt x="28" y="122"/>
                  </a:lnTo>
                  <a:lnTo>
                    <a:pt x="19" y="122"/>
                  </a:lnTo>
                  <a:lnTo>
                    <a:pt x="13" y="121"/>
                  </a:lnTo>
                  <a:lnTo>
                    <a:pt x="8" y="117"/>
                  </a:lnTo>
                  <a:lnTo>
                    <a:pt x="4" y="114"/>
                  </a:lnTo>
                  <a:lnTo>
                    <a:pt x="1" y="108"/>
                  </a:lnTo>
                  <a:lnTo>
                    <a:pt x="1" y="104"/>
                  </a:lnTo>
                  <a:lnTo>
                    <a:pt x="0" y="94"/>
                  </a:lnTo>
                  <a:lnTo>
                    <a:pt x="3" y="84"/>
                  </a:lnTo>
                  <a:lnTo>
                    <a:pt x="8" y="76"/>
                  </a:lnTo>
                  <a:lnTo>
                    <a:pt x="15" y="69"/>
                  </a:lnTo>
                  <a:lnTo>
                    <a:pt x="18" y="65"/>
                  </a:lnTo>
                  <a:lnTo>
                    <a:pt x="23" y="61"/>
                  </a:lnTo>
                  <a:lnTo>
                    <a:pt x="28" y="60"/>
                  </a:lnTo>
                  <a:lnTo>
                    <a:pt x="34" y="59"/>
                  </a:lnTo>
                  <a:lnTo>
                    <a:pt x="40" y="58"/>
                  </a:lnTo>
                  <a:lnTo>
                    <a:pt x="46" y="59"/>
                  </a:lnTo>
                  <a:lnTo>
                    <a:pt x="54" y="59"/>
                  </a:lnTo>
                  <a:lnTo>
                    <a:pt x="61" y="61"/>
                  </a:lnTo>
                  <a:lnTo>
                    <a:pt x="67" y="60"/>
                  </a:lnTo>
                  <a:lnTo>
                    <a:pt x="75" y="58"/>
                  </a:lnTo>
                  <a:lnTo>
                    <a:pt x="81" y="55"/>
                  </a:lnTo>
                  <a:lnTo>
                    <a:pt x="88" y="54"/>
                  </a:lnTo>
                  <a:lnTo>
                    <a:pt x="95" y="51"/>
                  </a:lnTo>
                  <a:lnTo>
                    <a:pt x="101" y="48"/>
                  </a:lnTo>
                  <a:lnTo>
                    <a:pt x="108" y="45"/>
                  </a:lnTo>
                  <a:lnTo>
                    <a:pt x="114" y="43"/>
                  </a:lnTo>
                  <a:lnTo>
                    <a:pt x="124" y="35"/>
                  </a:lnTo>
                  <a:lnTo>
                    <a:pt x="133" y="26"/>
                  </a:lnTo>
                  <a:lnTo>
                    <a:pt x="137" y="19"/>
                  </a:lnTo>
                  <a:lnTo>
                    <a:pt x="142" y="13"/>
                  </a:lnTo>
                  <a:lnTo>
                    <a:pt x="146" y="6"/>
                  </a:lnTo>
                  <a:lnTo>
                    <a:pt x="150" y="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8" name="Freeform 98"/>
            <p:cNvSpPr>
              <a:spLocks/>
            </p:cNvSpPr>
            <p:nvPr/>
          </p:nvSpPr>
          <p:spPr bwMode="auto">
            <a:xfrm>
              <a:off x="4787" y="3730"/>
              <a:ext cx="147" cy="19"/>
            </a:xfrm>
            <a:custGeom>
              <a:avLst/>
              <a:gdLst>
                <a:gd name="T0" fmla="*/ 1 w 586"/>
                <a:gd name="T1" fmla="*/ 0 h 77"/>
                <a:gd name="T2" fmla="*/ 1 w 586"/>
                <a:gd name="T3" fmla="*/ 0 h 77"/>
                <a:gd name="T4" fmla="*/ 1 w 586"/>
                <a:gd name="T5" fmla="*/ 0 h 77"/>
                <a:gd name="T6" fmla="*/ 1 w 586"/>
                <a:gd name="T7" fmla="*/ 0 h 77"/>
                <a:gd name="T8" fmla="*/ 1 w 586"/>
                <a:gd name="T9" fmla="*/ 0 h 77"/>
                <a:gd name="T10" fmla="*/ 1 w 586"/>
                <a:gd name="T11" fmla="*/ 0 h 77"/>
                <a:gd name="T12" fmla="*/ 1 w 586"/>
                <a:gd name="T13" fmla="*/ 0 h 77"/>
                <a:gd name="T14" fmla="*/ 1 w 586"/>
                <a:gd name="T15" fmla="*/ 0 h 77"/>
                <a:gd name="T16" fmla="*/ 1 w 586"/>
                <a:gd name="T17" fmla="*/ 0 h 77"/>
                <a:gd name="T18" fmla="*/ 1 w 586"/>
                <a:gd name="T19" fmla="*/ 0 h 77"/>
                <a:gd name="T20" fmla="*/ 1 w 586"/>
                <a:gd name="T21" fmla="*/ 0 h 77"/>
                <a:gd name="T22" fmla="*/ 1 w 586"/>
                <a:gd name="T23" fmla="*/ 0 h 77"/>
                <a:gd name="T24" fmla="*/ 1 w 586"/>
                <a:gd name="T25" fmla="*/ 0 h 77"/>
                <a:gd name="T26" fmla="*/ 1 w 586"/>
                <a:gd name="T27" fmla="*/ 0 h 77"/>
                <a:gd name="T28" fmla="*/ 1 w 586"/>
                <a:gd name="T29" fmla="*/ 0 h 77"/>
                <a:gd name="T30" fmla="*/ 1 w 586"/>
                <a:gd name="T31" fmla="*/ 0 h 77"/>
                <a:gd name="T32" fmla="*/ 1 w 586"/>
                <a:gd name="T33" fmla="*/ 0 h 77"/>
                <a:gd name="T34" fmla="*/ 1 w 586"/>
                <a:gd name="T35" fmla="*/ 0 h 77"/>
                <a:gd name="T36" fmla="*/ 1 w 586"/>
                <a:gd name="T37" fmla="*/ 0 h 77"/>
                <a:gd name="T38" fmla="*/ 1 w 586"/>
                <a:gd name="T39" fmla="*/ 0 h 77"/>
                <a:gd name="T40" fmla="*/ 1 w 586"/>
                <a:gd name="T41" fmla="*/ 0 h 77"/>
                <a:gd name="T42" fmla="*/ 1 w 586"/>
                <a:gd name="T43" fmla="*/ 0 h 77"/>
                <a:gd name="T44" fmla="*/ 1 w 586"/>
                <a:gd name="T45" fmla="*/ 0 h 77"/>
                <a:gd name="T46" fmla="*/ 1 w 586"/>
                <a:gd name="T47" fmla="*/ 0 h 77"/>
                <a:gd name="T48" fmla="*/ 1 w 586"/>
                <a:gd name="T49" fmla="*/ 0 h 77"/>
                <a:gd name="T50" fmla="*/ 0 w 586"/>
                <a:gd name="T51" fmla="*/ 0 h 77"/>
                <a:gd name="T52" fmla="*/ 0 w 586"/>
                <a:gd name="T53" fmla="*/ 0 h 77"/>
                <a:gd name="T54" fmla="*/ 0 w 586"/>
                <a:gd name="T55" fmla="*/ 0 h 77"/>
                <a:gd name="T56" fmla="*/ 0 w 586"/>
                <a:gd name="T57" fmla="*/ 0 h 77"/>
                <a:gd name="T58" fmla="*/ 0 w 586"/>
                <a:gd name="T59" fmla="*/ 0 h 77"/>
                <a:gd name="T60" fmla="*/ 0 w 586"/>
                <a:gd name="T61" fmla="*/ 0 h 77"/>
                <a:gd name="T62" fmla="*/ 0 w 586"/>
                <a:gd name="T63" fmla="*/ 0 h 77"/>
                <a:gd name="T64" fmla="*/ 0 w 586"/>
                <a:gd name="T65" fmla="*/ 0 h 77"/>
                <a:gd name="T66" fmla="*/ 0 w 586"/>
                <a:gd name="T67" fmla="*/ 0 h 77"/>
                <a:gd name="T68" fmla="*/ 0 w 586"/>
                <a:gd name="T69" fmla="*/ 0 h 77"/>
                <a:gd name="T70" fmla="*/ 0 w 586"/>
                <a:gd name="T71" fmla="*/ 0 h 77"/>
                <a:gd name="T72" fmla="*/ 0 w 586"/>
                <a:gd name="T73" fmla="*/ 0 h 77"/>
                <a:gd name="T74" fmla="*/ 0 w 586"/>
                <a:gd name="T75" fmla="*/ 0 h 77"/>
                <a:gd name="T76" fmla="*/ 0 w 586"/>
                <a:gd name="T77" fmla="*/ 0 h 77"/>
                <a:gd name="T78" fmla="*/ 0 w 586"/>
                <a:gd name="T79" fmla="*/ 0 h 77"/>
                <a:gd name="T80" fmla="*/ 0 w 586"/>
                <a:gd name="T81" fmla="*/ 0 h 77"/>
                <a:gd name="T82" fmla="*/ 0 w 586"/>
                <a:gd name="T83" fmla="*/ 0 h 77"/>
                <a:gd name="T84" fmla="*/ 0 w 586"/>
                <a:gd name="T85" fmla="*/ 0 h 77"/>
                <a:gd name="T86" fmla="*/ 0 w 586"/>
                <a:gd name="T87" fmla="*/ 0 h 77"/>
                <a:gd name="T88" fmla="*/ 0 w 586"/>
                <a:gd name="T89" fmla="*/ 0 h 77"/>
                <a:gd name="T90" fmla="*/ 0 w 586"/>
                <a:gd name="T91" fmla="*/ 0 h 77"/>
                <a:gd name="T92" fmla="*/ 0 w 586"/>
                <a:gd name="T93" fmla="*/ 0 h 77"/>
                <a:gd name="T94" fmla="*/ 1 w 586"/>
                <a:gd name="T95" fmla="*/ 0 h 77"/>
                <a:gd name="T96" fmla="*/ 1 w 586"/>
                <a:gd name="T97" fmla="*/ 0 h 77"/>
                <a:gd name="T98" fmla="*/ 1 w 586"/>
                <a:gd name="T99" fmla="*/ 0 h 77"/>
                <a:gd name="T100" fmla="*/ 1 w 586"/>
                <a:gd name="T101" fmla="*/ 0 h 77"/>
                <a:gd name="T102" fmla="*/ 1 w 586"/>
                <a:gd name="T103" fmla="*/ 0 h 77"/>
                <a:gd name="T104" fmla="*/ 1 w 586"/>
                <a:gd name="T105" fmla="*/ 0 h 77"/>
                <a:gd name="T106" fmla="*/ 1 w 586"/>
                <a:gd name="T107" fmla="*/ 0 h 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6" h="77">
                  <a:moveTo>
                    <a:pt x="488" y="0"/>
                  </a:moveTo>
                  <a:lnTo>
                    <a:pt x="493" y="0"/>
                  </a:lnTo>
                  <a:lnTo>
                    <a:pt x="499" y="0"/>
                  </a:lnTo>
                  <a:lnTo>
                    <a:pt x="505" y="0"/>
                  </a:lnTo>
                  <a:lnTo>
                    <a:pt x="512" y="1"/>
                  </a:lnTo>
                  <a:lnTo>
                    <a:pt x="518" y="1"/>
                  </a:lnTo>
                  <a:lnTo>
                    <a:pt x="526" y="3"/>
                  </a:lnTo>
                  <a:lnTo>
                    <a:pt x="532" y="4"/>
                  </a:lnTo>
                  <a:lnTo>
                    <a:pt x="539" y="6"/>
                  </a:lnTo>
                  <a:lnTo>
                    <a:pt x="546" y="6"/>
                  </a:lnTo>
                  <a:lnTo>
                    <a:pt x="552" y="7"/>
                  </a:lnTo>
                  <a:lnTo>
                    <a:pt x="559" y="8"/>
                  </a:lnTo>
                  <a:lnTo>
                    <a:pt x="565" y="12"/>
                  </a:lnTo>
                  <a:lnTo>
                    <a:pt x="574" y="18"/>
                  </a:lnTo>
                  <a:lnTo>
                    <a:pt x="583" y="26"/>
                  </a:lnTo>
                  <a:lnTo>
                    <a:pt x="585" y="31"/>
                  </a:lnTo>
                  <a:lnTo>
                    <a:pt x="586" y="42"/>
                  </a:lnTo>
                  <a:lnTo>
                    <a:pt x="584" y="47"/>
                  </a:lnTo>
                  <a:lnTo>
                    <a:pt x="584" y="53"/>
                  </a:lnTo>
                  <a:lnTo>
                    <a:pt x="581" y="61"/>
                  </a:lnTo>
                  <a:lnTo>
                    <a:pt x="578" y="68"/>
                  </a:lnTo>
                  <a:lnTo>
                    <a:pt x="572" y="60"/>
                  </a:lnTo>
                  <a:lnTo>
                    <a:pt x="563" y="54"/>
                  </a:lnTo>
                  <a:lnTo>
                    <a:pt x="555" y="51"/>
                  </a:lnTo>
                  <a:lnTo>
                    <a:pt x="549" y="49"/>
                  </a:lnTo>
                  <a:lnTo>
                    <a:pt x="539" y="46"/>
                  </a:lnTo>
                  <a:lnTo>
                    <a:pt x="531" y="46"/>
                  </a:lnTo>
                  <a:lnTo>
                    <a:pt x="523" y="46"/>
                  </a:lnTo>
                  <a:lnTo>
                    <a:pt x="516" y="49"/>
                  </a:lnTo>
                  <a:lnTo>
                    <a:pt x="506" y="49"/>
                  </a:lnTo>
                  <a:lnTo>
                    <a:pt x="498" y="51"/>
                  </a:lnTo>
                  <a:lnTo>
                    <a:pt x="490" y="51"/>
                  </a:lnTo>
                  <a:lnTo>
                    <a:pt x="482" y="53"/>
                  </a:lnTo>
                  <a:lnTo>
                    <a:pt x="474" y="53"/>
                  </a:lnTo>
                  <a:lnTo>
                    <a:pt x="467" y="53"/>
                  </a:lnTo>
                  <a:lnTo>
                    <a:pt x="459" y="52"/>
                  </a:lnTo>
                  <a:lnTo>
                    <a:pt x="453" y="51"/>
                  </a:lnTo>
                  <a:lnTo>
                    <a:pt x="443" y="51"/>
                  </a:lnTo>
                  <a:lnTo>
                    <a:pt x="434" y="54"/>
                  </a:lnTo>
                  <a:lnTo>
                    <a:pt x="426" y="57"/>
                  </a:lnTo>
                  <a:lnTo>
                    <a:pt x="416" y="61"/>
                  </a:lnTo>
                  <a:lnTo>
                    <a:pt x="407" y="63"/>
                  </a:lnTo>
                  <a:lnTo>
                    <a:pt x="400" y="67"/>
                  </a:lnTo>
                  <a:lnTo>
                    <a:pt x="391" y="70"/>
                  </a:lnTo>
                  <a:lnTo>
                    <a:pt x="384" y="75"/>
                  </a:lnTo>
                  <a:lnTo>
                    <a:pt x="376" y="75"/>
                  </a:lnTo>
                  <a:lnTo>
                    <a:pt x="368" y="77"/>
                  </a:lnTo>
                  <a:lnTo>
                    <a:pt x="359" y="77"/>
                  </a:lnTo>
                  <a:lnTo>
                    <a:pt x="351" y="77"/>
                  </a:lnTo>
                  <a:lnTo>
                    <a:pt x="342" y="75"/>
                  </a:lnTo>
                  <a:lnTo>
                    <a:pt x="334" y="70"/>
                  </a:lnTo>
                  <a:lnTo>
                    <a:pt x="323" y="63"/>
                  </a:lnTo>
                  <a:lnTo>
                    <a:pt x="315" y="58"/>
                  </a:lnTo>
                  <a:lnTo>
                    <a:pt x="298" y="51"/>
                  </a:lnTo>
                  <a:lnTo>
                    <a:pt x="281" y="47"/>
                  </a:lnTo>
                  <a:lnTo>
                    <a:pt x="265" y="44"/>
                  </a:lnTo>
                  <a:lnTo>
                    <a:pt x="249" y="44"/>
                  </a:lnTo>
                  <a:lnTo>
                    <a:pt x="233" y="43"/>
                  </a:lnTo>
                  <a:lnTo>
                    <a:pt x="217" y="43"/>
                  </a:lnTo>
                  <a:lnTo>
                    <a:pt x="199" y="44"/>
                  </a:lnTo>
                  <a:lnTo>
                    <a:pt x="185" y="46"/>
                  </a:lnTo>
                  <a:lnTo>
                    <a:pt x="167" y="46"/>
                  </a:lnTo>
                  <a:lnTo>
                    <a:pt x="151" y="47"/>
                  </a:lnTo>
                  <a:lnTo>
                    <a:pt x="134" y="49"/>
                  </a:lnTo>
                  <a:lnTo>
                    <a:pt x="118" y="50"/>
                  </a:lnTo>
                  <a:lnTo>
                    <a:pt x="100" y="49"/>
                  </a:lnTo>
                  <a:lnTo>
                    <a:pt x="82" y="47"/>
                  </a:lnTo>
                  <a:lnTo>
                    <a:pt x="64" y="44"/>
                  </a:lnTo>
                  <a:lnTo>
                    <a:pt x="47" y="40"/>
                  </a:lnTo>
                  <a:lnTo>
                    <a:pt x="33" y="42"/>
                  </a:lnTo>
                  <a:lnTo>
                    <a:pt x="23" y="42"/>
                  </a:lnTo>
                  <a:lnTo>
                    <a:pt x="13" y="40"/>
                  </a:lnTo>
                  <a:lnTo>
                    <a:pt x="8" y="39"/>
                  </a:lnTo>
                  <a:lnTo>
                    <a:pt x="0" y="30"/>
                  </a:lnTo>
                  <a:lnTo>
                    <a:pt x="0" y="23"/>
                  </a:lnTo>
                  <a:lnTo>
                    <a:pt x="2" y="18"/>
                  </a:lnTo>
                  <a:lnTo>
                    <a:pt x="7" y="14"/>
                  </a:lnTo>
                  <a:lnTo>
                    <a:pt x="11" y="11"/>
                  </a:lnTo>
                  <a:lnTo>
                    <a:pt x="19" y="8"/>
                  </a:lnTo>
                  <a:lnTo>
                    <a:pt x="27" y="6"/>
                  </a:lnTo>
                  <a:lnTo>
                    <a:pt x="38" y="7"/>
                  </a:lnTo>
                  <a:lnTo>
                    <a:pt x="49" y="8"/>
                  </a:lnTo>
                  <a:lnTo>
                    <a:pt x="64" y="13"/>
                  </a:lnTo>
                  <a:lnTo>
                    <a:pt x="86" y="13"/>
                  </a:lnTo>
                  <a:lnTo>
                    <a:pt x="109" y="13"/>
                  </a:lnTo>
                  <a:lnTo>
                    <a:pt x="132" y="13"/>
                  </a:lnTo>
                  <a:lnTo>
                    <a:pt x="156" y="13"/>
                  </a:lnTo>
                  <a:lnTo>
                    <a:pt x="179" y="12"/>
                  </a:lnTo>
                  <a:lnTo>
                    <a:pt x="203" y="12"/>
                  </a:lnTo>
                  <a:lnTo>
                    <a:pt x="227" y="11"/>
                  </a:lnTo>
                  <a:lnTo>
                    <a:pt x="251" y="11"/>
                  </a:lnTo>
                  <a:lnTo>
                    <a:pt x="274" y="10"/>
                  </a:lnTo>
                  <a:lnTo>
                    <a:pt x="298" y="10"/>
                  </a:lnTo>
                  <a:lnTo>
                    <a:pt x="321" y="10"/>
                  </a:lnTo>
                  <a:lnTo>
                    <a:pt x="345" y="11"/>
                  </a:lnTo>
                  <a:lnTo>
                    <a:pt x="368" y="12"/>
                  </a:lnTo>
                  <a:lnTo>
                    <a:pt x="391" y="14"/>
                  </a:lnTo>
                  <a:lnTo>
                    <a:pt x="414" y="18"/>
                  </a:lnTo>
                  <a:lnTo>
                    <a:pt x="437" y="21"/>
                  </a:lnTo>
                  <a:lnTo>
                    <a:pt x="442" y="18"/>
                  </a:lnTo>
                  <a:lnTo>
                    <a:pt x="449" y="15"/>
                  </a:lnTo>
                  <a:lnTo>
                    <a:pt x="454" y="12"/>
                  </a:lnTo>
                  <a:lnTo>
                    <a:pt x="460" y="10"/>
                  </a:lnTo>
                  <a:lnTo>
                    <a:pt x="467" y="6"/>
                  </a:lnTo>
                  <a:lnTo>
                    <a:pt x="473" y="5"/>
                  </a:lnTo>
                  <a:lnTo>
                    <a:pt x="481" y="3"/>
                  </a:lnTo>
                  <a:lnTo>
                    <a:pt x="488"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69" name="Freeform 99"/>
            <p:cNvSpPr>
              <a:spLocks/>
            </p:cNvSpPr>
            <p:nvPr/>
          </p:nvSpPr>
          <p:spPr bwMode="auto">
            <a:xfrm>
              <a:off x="4789" y="3747"/>
              <a:ext cx="128" cy="36"/>
            </a:xfrm>
            <a:custGeom>
              <a:avLst/>
              <a:gdLst>
                <a:gd name="T0" fmla="*/ 0 w 515"/>
                <a:gd name="T1" fmla="*/ 0 h 144"/>
                <a:gd name="T2" fmla="*/ 0 w 515"/>
                <a:gd name="T3" fmla="*/ 0 h 144"/>
                <a:gd name="T4" fmla="*/ 0 w 515"/>
                <a:gd name="T5" fmla="*/ 0 h 144"/>
                <a:gd name="T6" fmla="*/ 0 w 515"/>
                <a:gd name="T7" fmla="*/ 0 h 144"/>
                <a:gd name="T8" fmla="*/ 0 w 515"/>
                <a:gd name="T9" fmla="*/ 0 h 144"/>
                <a:gd name="T10" fmla="*/ 0 w 515"/>
                <a:gd name="T11" fmla="*/ 0 h 144"/>
                <a:gd name="T12" fmla="*/ 0 w 515"/>
                <a:gd name="T13" fmla="*/ 0 h 144"/>
                <a:gd name="T14" fmla="*/ 0 w 515"/>
                <a:gd name="T15" fmla="*/ 0 h 144"/>
                <a:gd name="T16" fmla="*/ 0 w 515"/>
                <a:gd name="T17" fmla="*/ 0 h 144"/>
                <a:gd name="T18" fmla="*/ 0 w 515"/>
                <a:gd name="T19" fmla="*/ 0 h 144"/>
                <a:gd name="T20" fmla="*/ 0 w 515"/>
                <a:gd name="T21" fmla="*/ 0 h 144"/>
                <a:gd name="T22" fmla="*/ 0 w 515"/>
                <a:gd name="T23" fmla="*/ 0 h 144"/>
                <a:gd name="T24" fmla="*/ 0 w 515"/>
                <a:gd name="T25" fmla="*/ 0 h 144"/>
                <a:gd name="T26" fmla="*/ 0 w 515"/>
                <a:gd name="T27" fmla="*/ 0 h 144"/>
                <a:gd name="T28" fmla="*/ 0 w 515"/>
                <a:gd name="T29" fmla="*/ 0 h 144"/>
                <a:gd name="T30" fmla="*/ 0 w 515"/>
                <a:gd name="T31" fmla="*/ 0 h 144"/>
                <a:gd name="T32" fmla="*/ 0 w 515"/>
                <a:gd name="T33" fmla="*/ 0 h 144"/>
                <a:gd name="T34" fmla="*/ 0 w 515"/>
                <a:gd name="T35" fmla="*/ 0 h 144"/>
                <a:gd name="T36" fmla="*/ 0 w 515"/>
                <a:gd name="T37" fmla="*/ 0 h 144"/>
                <a:gd name="T38" fmla="*/ 0 w 515"/>
                <a:gd name="T39" fmla="*/ 0 h 144"/>
                <a:gd name="T40" fmla="*/ 0 w 515"/>
                <a:gd name="T41" fmla="*/ 0 h 144"/>
                <a:gd name="T42" fmla="*/ 0 w 515"/>
                <a:gd name="T43" fmla="*/ 0 h 144"/>
                <a:gd name="T44" fmla="*/ 0 w 515"/>
                <a:gd name="T45" fmla="*/ 0 h 144"/>
                <a:gd name="T46" fmla="*/ 0 w 515"/>
                <a:gd name="T47" fmla="*/ 0 h 144"/>
                <a:gd name="T48" fmla="*/ 0 w 515"/>
                <a:gd name="T49" fmla="*/ 0 h 144"/>
                <a:gd name="T50" fmla="*/ 0 w 515"/>
                <a:gd name="T51" fmla="*/ 0 h 144"/>
                <a:gd name="T52" fmla="*/ 0 w 515"/>
                <a:gd name="T53" fmla="*/ 0 h 144"/>
                <a:gd name="T54" fmla="*/ 0 w 515"/>
                <a:gd name="T55" fmla="*/ 0 h 144"/>
                <a:gd name="T56" fmla="*/ 0 w 515"/>
                <a:gd name="T57" fmla="*/ 0 h 144"/>
                <a:gd name="T58" fmla="*/ 0 w 515"/>
                <a:gd name="T59" fmla="*/ 0 h 144"/>
                <a:gd name="T60" fmla="*/ 0 w 515"/>
                <a:gd name="T61" fmla="*/ 0 h 144"/>
                <a:gd name="T62" fmla="*/ 0 w 515"/>
                <a:gd name="T63" fmla="*/ 0 h 144"/>
                <a:gd name="T64" fmla="*/ 0 w 515"/>
                <a:gd name="T65" fmla="*/ 0 h 144"/>
                <a:gd name="T66" fmla="*/ 0 w 515"/>
                <a:gd name="T67" fmla="*/ 0 h 144"/>
                <a:gd name="T68" fmla="*/ 0 w 515"/>
                <a:gd name="T69" fmla="*/ 0 h 144"/>
                <a:gd name="T70" fmla="*/ 0 w 515"/>
                <a:gd name="T71" fmla="*/ 0 h 144"/>
                <a:gd name="T72" fmla="*/ 0 w 515"/>
                <a:gd name="T73" fmla="*/ 0 h 144"/>
                <a:gd name="T74" fmla="*/ 0 w 515"/>
                <a:gd name="T75" fmla="*/ 0 h 144"/>
                <a:gd name="T76" fmla="*/ 0 w 515"/>
                <a:gd name="T77" fmla="*/ 0 h 144"/>
                <a:gd name="T78" fmla="*/ 0 w 515"/>
                <a:gd name="T79" fmla="*/ 0 h 144"/>
                <a:gd name="T80" fmla="*/ 0 w 515"/>
                <a:gd name="T81" fmla="*/ 0 h 144"/>
                <a:gd name="T82" fmla="*/ 0 w 515"/>
                <a:gd name="T83" fmla="*/ 0 h 144"/>
                <a:gd name="T84" fmla="*/ 0 w 515"/>
                <a:gd name="T85" fmla="*/ 0 h 144"/>
                <a:gd name="T86" fmla="*/ 0 w 515"/>
                <a:gd name="T87" fmla="*/ 0 h 144"/>
                <a:gd name="T88" fmla="*/ 0 w 515"/>
                <a:gd name="T89" fmla="*/ 0 h 144"/>
                <a:gd name="T90" fmla="*/ 0 w 515"/>
                <a:gd name="T91" fmla="*/ 0 h 144"/>
                <a:gd name="T92" fmla="*/ 0 w 515"/>
                <a:gd name="T93" fmla="*/ 0 h 144"/>
                <a:gd name="T94" fmla="*/ 0 w 515"/>
                <a:gd name="T95" fmla="*/ 0 h 144"/>
                <a:gd name="T96" fmla="*/ 0 w 515"/>
                <a:gd name="T97" fmla="*/ 0 h 144"/>
                <a:gd name="T98" fmla="*/ 0 w 515"/>
                <a:gd name="T99" fmla="*/ 0 h 144"/>
                <a:gd name="T100" fmla="*/ 0 w 515"/>
                <a:gd name="T101" fmla="*/ 0 h 144"/>
                <a:gd name="T102" fmla="*/ 0 w 515"/>
                <a:gd name="T103" fmla="*/ 0 h 144"/>
                <a:gd name="T104" fmla="*/ 0 w 515"/>
                <a:gd name="T105" fmla="*/ 0 h 144"/>
                <a:gd name="T106" fmla="*/ 0 w 515"/>
                <a:gd name="T107" fmla="*/ 0 h 144"/>
                <a:gd name="T108" fmla="*/ 0 w 515"/>
                <a:gd name="T109" fmla="*/ 0 h 144"/>
                <a:gd name="T110" fmla="*/ 0 w 515"/>
                <a:gd name="T111" fmla="*/ 0 h 144"/>
                <a:gd name="T112" fmla="*/ 0 w 515"/>
                <a:gd name="T113" fmla="*/ 0 h 144"/>
                <a:gd name="T114" fmla="*/ 0 w 515"/>
                <a:gd name="T115" fmla="*/ 0 h 144"/>
                <a:gd name="T116" fmla="*/ 0 w 515"/>
                <a:gd name="T117" fmla="*/ 0 h 1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15" h="144">
                  <a:moveTo>
                    <a:pt x="20" y="5"/>
                  </a:moveTo>
                  <a:lnTo>
                    <a:pt x="45" y="0"/>
                  </a:lnTo>
                  <a:lnTo>
                    <a:pt x="71" y="0"/>
                  </a:lnTo>
                  <a:lnTo>
                    <a:pt x="96" y="1"/>
                  </a:lnTo>
                  <a:lnTo>
                    <a:pt x="121" y="5"/>
                  </a:lnTo>
                  <a:lnTo>
                    <a:pt x="145" y="7"/>
                  </a:lnTo>
                  <a:lnTo>
                    <a:pt x="170" y="12"/>
                  </a:lnTo>
                  <a:lnTo>
                    <a:pt x="195" y="16"/>
                  </a:lnTo>
                  <a:lnTo>
                    <a:pt x="220" y="23"/>
                  </a:lnTo>
                  <a:lnTo>
                    <a:pt x="243" y="28"/>
                  </a:lnTo>
                  <a:lnTo>
                    <a:pt x="267" y="32"/>
                  </a:lnTo>
                  <a:lnTo>
                    <a:pt x="290" y="37"/>
                  </a:lnTo>
                  <a:lnTo>
                    <a:pt x="314" y="40"/>
                  </a:lnTo>
                  <a:lnTo>
                    <a:pt x="337" y="42"/>
                  </a:lnTo>
                  <a:lnTo>
                    <a:pt x="361" y="42"/>
                  </a:lnTo>
                  <a:lnTo>
                    <a:pt x="385" y="39"/>
                  </a:lnTo>
                  <a:lnTo>
                    <a:pt x="409" y="37"/>
                  </a:lnTo>
                  <a:lnTo>
                    <a:pt x="414" y="32"/>
                  </a:lnTo>
                  <a:lnTo>
                    <a:pt x="419" y="29"/>
                  </a:lnTo>
                  <a:lnTo>
                    <a:pt x="425" y="28"/>
                  </a:lnTo>
                  <a:lnTo>
                    <a:pt x="432" y="28"/>
                  </a:lnTo>
                  <a:lnTo>
                    <a:pt x="438" y="28"/>
                  </a:lnTo>
                  <a:lnTo>
                    <a:pt x="445" y="28"/>
                  </a:lnTo>
                  <a:lnTo>
                    <a:pt x="452" y="29"/>
                  </a:lnTo>
                  <a:lnTo>
                    <a:pt x="458" y="31"/>
                  </a:lnTo>
                  <a:lnTo>
                    <a:pt x="465" y="32"/>
                  </a:lnTo>
                  <a:lnTo>
                    <a:pt x="471" y="35"/>
                  </a:lnTo>
                  <a:lnTo>
                    <a:pt x="478" y="36"/>
                  </a:lnTo>
                  <a:lnTo>
                    <a:pt x="486" y="38"/>
                  </a:lnTo>
                  <a:lnTo>
                    <a:pt x="492" y="38"/>
                  </a:lnTo>
                  <a:lnTo>
                    <a:pt x="500" y="38"/>
                  </a:lnTo>
                  <a:lnTo>
                    <a:pt x="507" y="38"/>
                  </a:lnTo>
                  <a:lnTo>
                    <a:pt x="515" y="38"/>
                  </a:lnTo>
                  <a:lnTo>
                    <a:pt x="512" y="53"/>
                  </a:lnTo>
                  <a:lnTo>
                    <a:pt x="507" y="65"/>
                  </a:lnTo>
                  <a:lnTo>
                    <a:pt x="500" y="73"/>
                  </a:lnTo>
                  <a:lnTo>
                    <a:pt x="489" y="77"/>
                  </a:lnTo>
                  <a:lnTo>
                    <a:pt x="478" y="78"/>
                  </a:lnTo>
                  <a:lnTo>
                    <a:pt x="466" y="80"/>
                  </a:lnTo>
                  <a:lnTo>
                    <a:pt x="453" y="78"/>
                  </a:lnTo>
                  <a:lnTo>
                    <a:pt x="439" y="77"/>
                  </a:lnTo>
                  <a:lnTo>
                    <a:pt x="424" y="74"/>
                  </a:lnTo>
                  <a:lnTo>
                    <a:pt x="410" y="73"/>
                  </a:lnTo>
                  <a:lnTo>
                    <a:pt x="396" y="71"/>
                  </a:lnTo>
                  <a:lnTo>
                    <a:pt x="385" y="73"/>
                  </a:lnTo>
                  <a:lnTo>
                    <a:pt x="372" y="74"/>
                  </a:lnTo>
                  <a:lnTo>
                    <a:pt x="363" y="78"/>
                  </a:lnTo>
                  <a:lnTo>
                    <a:pt x="354" y="86"/>
                  </a:lnTo>
                  <a:lnTo>
                    <a:pt x="350" y="99"/>
                  </a:lnTo>
                  <a:lnTo>
                    <a:pt x="332" y="93"/>
                  </a:lnTo>
                  <a:lnTo>
                    <a:pt x="317" y="88"/>
                  </a:lnTo>
                  <a:lnTo>
                    <a:pt x="301" y="82"/>
                  </a:lnTo>
                  <a:lnTo>
                    <a:pt x="286" y="76"/>
                  </a:lnTo>
                  <a:lnTo>
                    <a:pt x="270" y="70"/>
                  </a:lnTo>
                  <a:lnTo>
                    <a:pt x="255" y="66"/>
                  </a:lnTo>
                  <a:lnTo>
                    <a:pt x="240" y="61"/>
                  </a:lnTo>
                  <a:lnTo>
                    <a:pt x="226" y="57"/>
                  </a:lnTo>
                  <a:lnTo>
                    <a:pt x="210" y="51"/>
                  </a:lnTo>
                  <a:lnTo>
                    <a:pt x="195" y="49"/>
                  </a:lnTo>
                  <a:lnTo>
                    <a:pt x="179" y="45"/>
                  </a:lnTo>
                  <a:lnTo>
                    <a:pt x="163" y="43"/>
                  </a:lnTo>
                  <a:lnTo>
                    <a:pt x="147" y="39"/>
                  </a:lnTo>
                  <a:lnTo>
                    <a:pt x="130" y="38"/>
                  </a:lnTo>
                  <a:lnTo>
                    <a:pt x="113" y="38"/>
                  </a:lnTo>
                  <a:lnTo>
                    <a:pt x="96" y="38"/>
                  </a:lnTo>
                  <a:lnTo>
                    <a:pt x="105" y="46"/>
                  </a:lnTo>
                  <a:lnTo>
                    <a:pt x="116" y="54"/>
                  </a:lnTo>
                  <a:lnTo>
                    <a:pt x="128" y="61"/>
                  </a:lnTo>
                  <a:lnTo>
                    <a:pt x="140" y="68"/>
                  </a:lnTo>
                  <a:lnTo>
                    <a:pt x="153" y="74"/>
                  </a:lnTo>
                  <a:lnTo>
                    <a:pt x="166" y="80"/>
                  </a:lnTo>
                  <a:lnTo>
                    <a:pt x="178" y="85"/>
                  </a:lnTo>
                  <a:lnTo>
                    <a:pt x="191" y="91"/>
                  </a:lnTo>
                  <a:lnTo>
                    <a:pt x="203" y="96"/>
                  </a:lnTo>
                  <a:lnTo>
                    <a:pt x="216" y="99"/>
                  </a:lnTo>
                  <a:lnTo>
                    <a:pt x="230" y="104"/>
                  </a:lnTo>
                  <a:lnTo>
                    <a:pt x="243" y="107"/>
                  </a:lnTo>
                  <a:lnTo>
                    <a:pt x="255" y="111"/>
                  </a:lnTo>
                  <a:lnTo>
                    <a:pt x="268" y="115"/>
                  </a:lnTo>
                  <a:lnTo>
                    <a:pt x="282" y="119"/>
                  </a:lnTo>
                  <a:lnTo>
                    <a:pt x="295" y="123"/>
                  </a:lnTo>
                  <a:lnTo>
                    <a:pt x="288" y="131"/>
                  </a:lnTo>
                  <a:lnTo>
                    <a:pt x="283" y="137"/>
                  </a:lnTo>
                  <a:lnTo>
                    <a:pt x="275" y="141"/>
                  </a:lnTo>
                  <a:lnTo>
                    <a:pt x="267" y="144"/>
                  </a:lnTo>
                  <a:lnTo>
                    <a:pt x="256" y="144"/>
                  </a:lnTo>
                  <a:lnTo>
                    <a:pt x="246" y="143"/>
                  </a:lnTo>
                  <a:lnTo>
                    <a:pt x="234" y="141"/>
                  </a:lnTo>
                  <a:lnTo>
                    <a:pt x="224" y="139"/>
                  </a:lnTo>
                  <a:lnTo>
                    <a:pt x="212" y="133"/>
                  </a:lnTo>
                  <a:lnTo>
                    <a:pt x="200" y="130"/>
                  </a:lnTo>
                  <a:lnTo>
                    <a:pt x="187" y="125"/>
                  </a:lnTo>
                  <a:lnTo>
                    <a:pt x="176" y="121"/>
                  </a:lnTo>
                  <a:lnTo>
                    <a:pt x="164" y="116"/>
                  </a:lnTo>
                  <a:lnTo>
                    <a:pt x="155" y="112"/>
                  </a:lnTo>
                  <a:lnTo>
                    <a:pt x="145" y="108"/>
                  </a:lnTo>
                  <a:lnTo>
                    <a:pt x="138" y="107"/>
                  </a:lnTo>
                  <a:lnTo>
                    <a:pt x="128" y="100"/>
                  </a:lnTo>
                  <a:lnTo>
                    <a:pt x="118" y="96"/>
                  </a:lnTo>
                  <a:lnTo>
                    <a:pt x="109" y="89"/>
                  </a:lnTo>
                  <a:lnTo>
                    <a:pt x="101" y="84"/>
                  </a:lnTo>
                  <a:lnTo>
                    <a:pt x="92" y="76"/>
                  </a:lnTo>
                  <a:lnTo>
                    <a:pt x="83" y="70"/>
                  </a:lnTo>
                  <a:lnTo>
                    <a:pt x="73" y="63"/>
                  </a:lnTo>
                  <a:lnTo>
                    <a:pt x="65" y="58"/>
                  </a:lnTo>
                  <a:lnTo>
                    <a:pt x="55" y="50"/>
                  </a:lnTo>
                  <a:lnTo>
                    <a:pt x="46" y="44"/>
                  </a:lnTo>
                  <a:lnTo>
                    <a:pt x="37" y="38"/>
                  </a:lnTo>
                  <a:lnTo>
                    <a:pt x="29" y="31"/>
                  </a:lnTo>
                  <a:lnTo>
                    <a:pt x="21" y="26"/>
                  </a:lnTo>
                  <a:lnTo>
                    <a:pt x="14" y="19"/>
                  </a:lnTo>
                  <a:lnTo>
                    <a:pt x="6" y="13"/>
                  </a:lnTo>
                  <a:lnTo>
                    <a:pt x="0" y="8"/>
                  </a:lnTo>
                  <a:lnTo>
                    <a:pt x="5" y="8"/>
                  </a:lnTo>
                  <a:lnTo>
                    <a:pt x="11" y="8"/>
                  </a:lnTo>
                  <a:lnTo>
                    <a:pt x="15" y="7"/>
                  </a:lnTo>
                  <a:lnTo>
                    <a:pt x="20" y="5"/>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70" name="Freeform 100"/>
            <p:cNvSpPr>
              <a:spLocks/>
            </p:cNvSpPr>
            <p:nvPr/>
          </p:nvSpPr>
          <p:spPr bwMode="auto">
            <a:xfrm>
              <a:off x="4764" y="3749"/>
              <a:ext cx="48" cy="37"/>
            </a:xfrm>
            <a:custGeom>
              <a:avLst/>
              <a:gdLst>
                <a:gd name="T0" fmla="*/ 0 w 188"/>
                <a:gd name="T1" fmla="*/ 0 h 146"/>
                <a:gd name="T2" fmla="*/ 0 w 188"/>
                <a:gd name="T3" fmla="*/ 0 h 146"/>
                <a:gd name="T4" fmla="*/ 0 w 188"/>
                <a:gd name="T5" fmla="*/ 0 h 146"/>
                <a:gd name="T6" fmla="*/ 0 w 188"/>
                <a:gd name="T7" fmla="*/ 0 h 146"/>
                <a:gd name="T8" fmla="*/ 0 w 188"/>
                <a:gd name="T9" fmla="*/ 0 h 146"/>
                <a:gd name="T10" fmla="*/ 0 w 188"/>
                <a:gd name="T11" fmla="*/ 0 h 146"/>
                <a:gd name="T12" fmla="*/ 0 w 188"/>
                <a:gd name="T13" fmla="*/ 0 h 146"/>
                <a:gd name="T14" fmla="*/ 0 w 188"/>
                <a:gd name="T15" fmla="*/ 0 h 146"/>
                <a:gd name="T16" fmla="*/ 0 w 188"/>
                <a:gd name="T17" fmla="*/ 0 h 146"/>
                <a:gd name="T18" fmla="*/ 0 w 188"/>
                <a:gd name="T19" fmla="*/ 0 h 146"/>
                <a:gd name="T20" fmla="*/ 0 w 188"/>
                <a:gd name="T21" fmla="*/ 0 h 146"/>
                <a:gd name="T22" fmla="*/ 0 w 188"/>
                <a:gd name="T23" fmla="*/ 0 h 146"/>
                <a:gd name="T24" fmla="*/ 0 w 188"/>
                <a:gd name="T25" fmla="*/ 0 h 146"/>
                <a:gd name="T26" fmla="*/ 0 w 188"/>
                <a:gd name="T27" fmla="*/ 0 h 146"/>
                <a:gd name="T28" fmla="*/ 0 w 188"/>
                <a:gd name="T29" fmla="*/ 0 h 146"/>
                <a:gd name="T30" fmla="*/ 0 w 188"/>
                <a:gd name="T31" fmla="*/ 0 h 146"/>
                <a:gd name="T32" fmla="*/ 0 w 188"/>
                <a:gd name="T33" fmla="*/ 0 h 146"/>
                <a:gd name="T34" fmla="*/ 0 w 188"/>
                <a:gd name="T35" fmla="*/ 0 h 146"/>
                <a:gd name="T36" fmla="*/ 0 w 188"/>
                <a:gd name="T37" fmla="*/ 0 h 146"/>
                <a:gd name="T38" fmla="*/ 0 w 188"/>
                <a:gd name="T39" fmla="*/ 0 h 146"/>
                <a:gd name="T40" fmla="*/ 0 w 188"/>
                <a:gd name="T41" fmla="*/ 0 h 146"/>
                <a:gd name="T42" fmla="*/ 0 w 188"/>
                <a:gd name="T43" fmla="*/ 0 h 146"/>
                <a:gd name="T44" fmla="*/ 0 w 188"/>
                <a:gd name="T45" fmla="*/ 0 h 146"/>
                <a:gd name="T46" fmla="*/ 0 w 188"/>
                <a:gd name="T47" fmla="*/ 0 h 146"/>
                <a:gd name="T48" fmla="*/ 0 w 188"/>
                <a:gd name="T49" fmla="*/ 0 h 146"/>
                <a:gd name="T50" fmla="*/ 0 w 188"/>
                <a:gd name="T51" fmla="*/ 0 h 146"/>
                <a:gd name="T52" fmla="*/ 0 w 188"/>
                <a:gd name="T53" fmla="*/ 0 h 146"/>
                <a:gd name="T54" fmla="*/ 0 w 188"/>
                <a:gd name="T55" fmla="*/ 0 h 146"/>
                <a:gd name="T56" fmla="*/ 0 w 188"/>
                <a:gd name="T57" fmla="*/ 0 h 146"/>
                <a:gd name="T58" fmla="*/ 0 w 188"/>
                <a:gd name="T59" fmla="*/ 0 h 146"/>
                <a:gd name="T60" fmla="*/ 0 w 188"/>
                <a:gd name="T61" fmla="*/ 0 h 146"/>
                <a:gd name="T62" fmla="*/ 0 w 188"/>
                <a:gd name="T63" fmla="*/ 0 h 146"/>
                <a:gd name="T64" fmla="*/ 0 w 188"/>
                <a:gd name="T65" fmla="*/ 0 h 146"/>
                <a:gd name="T66" fmla="*/ 0 w 188"/>
                <a:gd name="T67" fmla="*/ 0 h 146"/>
                <a:gd name="T68" fmla="*/ 0 w 188"/>
                <a:gd name="T69" fmla="*/ 0 h 146"/>
                <a:gd name="T70" fmla="*/ 0 w 188"/>
                <a:gd name="T71" fmla="*/ 0 h 146"/>
                <a:gd name="T72" fmla="*/ 0 w 188"/>
                <a:gd name="T73" fmla="*/ 0 h 146"/>
                <a:gd name="T74" fmla="*/ 0 w 188"/>
                <a:gd name="T75" fmla="*/ 0 h 146"/>
                <a:gd name="T76" fmla="*/ 0 w 188"/>
                <a:gd name="T77" fmla="*/ 0 h 146"/>
                <a:gd name="T78" fmla="*/ 0 w 188"/>
                <a:gd name="T79" fmla="*/ 0 h 146"/>
                <a:gd name="T80" fmla="*/ 0 w 188"/>
                <a:gd name="T81" fmla="*/ 0 h 146"/>
                <a:gd name="T82" fmla="*/ 0 w 188"/>
                <a:gd name="T83" fmla="*/ 0 h 146"/>
                <a:gd name="T84" fmla="*/ 0 w 188"/>
                <a:gd name="T85" fmla="*/ 0 h 146"/>
                <a:gd name="T86" fmla="*/ 0 w 188"/>
                <a:gd name="T87" fmla="*/ 0 h 146"/>
                <a:gd name="T88" fmla="*/ 0 w 188"/>
                <a:gd name="T89" fmla="*/ 0 h 146"/>
                <a:gd name="T90" fmla="*/ 0 w 188"/>
                <a:gd name="T91" fmla="*/ 0 h 146"/>
                <a:gd name="T92" fmla="*/ 0 w 188"/>
                <a:gd name="T93" fmla="*/ 0 h 146"/>
                <a:gd name="T94" fmla="*/ 0 w 188"/>
                <a:gd name="T95" fmla="*/ 0 h 146"/>
                <a:gd name="T96" fmla="*/ 0 w 188"/>
                <a:gd name="T97" fmla="*/ 0 h 146"/>
                <a:gd name="T98" fmla="*/ 0 w 188"/>
                <a:gd name="T99" fmla="*/ 0 h 1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8" h="146">
                  <a:moveTo>
                    <a:pt x="26" y="0"/>
                  </a:moveTo>
                  <a:lnTo>
                    <a:pt x="35" y="8"/>
                  </a:lnTo>
                  <a:lnTo>
                    <a:pt x="47" y="16"/>
                  </a:lnTo>
                  <a:lnTo>
                    <a:pt x="57" y="26"/>
                  </a:lnTo>
                  <a:lnTo>
                    <a:pt x="69" y="35"/>
                  </a:lnTo>
                  <a:lnTo>
                    <a:pt x="79" y="44"/>
                  </a:lnTo>
                  <a:lnTo>
                    <a:pt x="90" y="54"/>
                  </a:lnTo>
                  <a:lnTo>
                    <a:pt x="101" y="63"/>
                  </a:lnTo>
                  <a:lnTo>
                    <a:pt x="112" y="74"/>
                  </a:lnTo>
                  <a:lnTo>
                    <a:pt x="123" y="83"/>
                  </a:lnTo>
                  <a:lnTo>
                    <a:pt x="133" y="92"/>
                  </a:lnTo>
                  <a:lnTo>
                    <a:pt x="143" y="101"/>
                  </a:lnTo>
                  <a:lnTo>
                    <a:pt x="154" y="111"/>
                  </a:lnTo>
                  <a:lnTo>
                    <a:pt x="162" y="120"/>
                  </a:lnTo>
                  <a:lnTo>
                    <a:pt x="171" y="129"/>
                  </a:lnTo>
                  <a:lnTo>
                    <a:pt x="179" y="137"/>
                  </a:lnTo>
                  <a:lnTo>
                    <a:pt x="188" y="146"/>
                  </a:lnTo>
                  <a:lnTo>
                    <a:pt x="178" y="145"/>
                  </a:lnTo>
                  <a:lnTo>
                    <a:pt x="167" y="144"/>
                  </a:lnTo>
                  <a:lnTo>
                    <a:pt x="158" y="140"/>
                  </a:lnTo>
                  <a:lnTo>
                    <a:pt x="149" y="138"/>
                  </a:lnTo>
                  <a:lnTo>
                    <a:pt x="140" y="135"/>
                  </a:lnTo>
                  <a:lnTo>
                    <a:pt x="131" y="132"/>
                  </a:lnTo>
                  <a:lnTo>
                    <a:pt x="121" y="128"/>
                  </a:lnTo>
                  <a:lnTo>
                    <a:pt x="111" y="123"/>
                  </a:lnTo>
                  <a:lnTo>
                    <a:pt x="102" y="119"/>
                  </a:lnTo>
                  <a:lnTo>
                    <a:pt x="93" y="113"/>
                  </a:lnTo>
                  <a:lnTo>
                    <a:pt x="84" y="108"/>
                  </a:lnTo>
                  <a:lnTo>
                    <a:pt x="76" y="103"/>
                  </a:lnTo>
                  <a:lnTo>
                    <a:pt x="65" y="96"/>
                  </a:lnTo>
                  <a:lnTo>
                    <a:pt x="58" y="89"/>
                  </a:lnTo>
                  <a:lnTo>
                    <a:pt x="50" y="83"/>
                  </a:lnTo>
                  <a:lnTo>
                    <a:pt x="43" y="77"/>
                  </a:lnTo>
                  <a:lnTo>
                    <a:pt x="36" y="72"/>
                  </a:lnTo>
                  <a:lnTo>
                    <a:pt x="31" y="66"/>
                  </a:lnTo>
                  <a:lnTo>
                    <a:pt x="25" y="61"/>
                  </a:lnTo>
                  <a:lnTo>
                    <a:pt x="20" y="55"/>
                  </a:lnTo>
                  <a:lnTo>
                    <a:pt x="17" y="50"/>
                  </a:lnTo>
                  <a:lnTo>
                    <a:pt x="12" y="44"/>
                  </a:lnTo>
                  <a:lnTo>
                    <a:pt x="9" y="38"/>
                  </a:lnTo>
                  <a:lnTo>
                    <a:pt x="5" y="32"/>
                  </a:lnTo>
                  <a:lnTo>
                    <a:pt x="1" y="26"/>
                  </a:lnTo>
                  <a:lnTo>
                    <a:pt x="0" y="20"/>
                  </a:lnTo>
                  <a:lnTo>
                    <a:pt x="1" y="14"/>
                  </a:lnTo>
                  <a:lnTo>
                    <a:pt x="5" y="11"/>
                  </a:lnTo>
                  <a:lnTo>
                    <a:pt x="9" y="7"/>
                  </a:lnTo>
                  <a:lnTo>
                    <a:pt x="15" y="4"/>
                  </a:lnTo>
                  <a:lnTo>
                    <a:pt x="20" y="2"/>
                  </a:lnTo>
                  <a:lnTo>
                    <a:pt x="26"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71" name="Freeform 101"/>
            <p:cNvSpPr>
              <a:spLocks/>
            </p:cNvSpPr>
            <p:nvPr/>
          </p:nvSpPr>
          <p:spPr bwMode="auto">
            <a:xfrm>
              <a:off x="4747" y="3751"/>
              <a:ext cx="31" cy="33"/>
            </a:xfrm>
            <a:custGeom>
              <a:avLst/>
              <a:gdLst>
                <a:gd name="T0" fmla="*/ 0 w 122"/>
                <a:gd name="T1" fmla="*/ 0 h 133"/>
                <a:gd name="T2" fmla="*/ 0 w 122"/>
                <a:gd name="T3" fmla="*/ 0 h 133"/>
                <a:gd name="T4" fmla="*/ 0 w 122"/>
                <a:gd name="T5" fmla="*/ 0 h 133"/>
                <a:gd name="T6" fmla="*/ 0 w 122"/>
                <a:gd name="T7" fmla="*/ 0 h 133"/>
                <a:gd name="T8" fmla="*/ 0 w 122"/>
                <a:gd name="T9" fmla="*/ 0 h 133"/>
                <a:gd name="T10" fmla="*/ 0 w 122"/>
                <a:gd name="T11" fmla="*/ 0 h 133"/>
                <a:gd name="T12" fmla="*/ 0 w 122"/>
                <a:gd name="T13" fmla="*/ 0 h 133"/>
                <a:gd name="T14" fmla="*/ 0 w 122"/>
                <a:gd name="T15" fmla="*/ 0 h 133"/>
                <a:gd name="T16" fmla="*/ 0 w 122"/>
                <a:gd name="T17" fmla="*/ 0 h 133"/>
                <a:gd name="T18" fmla="*/ 0 w 122"/>
                <a:gd name="T19" fmla="*/ 0 h 133"/>
                <a:gd name="T20" fmla="*/ 0 w 122"/>
                <a:gd name="T21" fmla="*/ 0 h 133"/>
                <a:gd name="T22" fmla="*/ 0 w 122"/>
                <a:gd name="T23" fmla="*/ 0 h 133"/>
                <a:gd name="T24" fmla="*/ 0 w 122"/>
                <a:gd name="T25" fmla="*/ 0 h 133"/>
                <a:gd name="T26" fmla="*/ 0 w 122"/>
                <a:gd name="T27" fmla="*/ 0 h 133"/>
                <a:gd name="T28" fmla="*/ 0 w 122"/>
                <a:gd name="T29" fmla="*/ 0 h 133"/>
                <a:gd name="T30" fmla="*/ 0 w 122"/>
                <a:gd name="T31" fmla="*/ 0 h 133"/>
                <a:gd name="T32" fmla="*/ 0 w 122"/>
                <a:gd name="T33" fmla="*/ 0 h 133"/>
                <a:gd name="T34" fmla="*/ 0 w 122"/>
                <a:gd name="T35" fmla="*/ 0 h 133"/>
                <a:gd name="T36" fmla="*/ 0 w 122"/>
                <a:gd name="T37" fmla="*/ 0 h 133"/>
                <a:gd name="T38" fmla="*/ 0 w 122"/>
                <a:gd name="T39" fmla="*/ 0 h 133"/>
                <a:gd name="T40" fmla="*/ 0 w 122"/>
                <a:gd name="T41" fmla="*/ 0 h 133"/>
                <a:gd name="T42" fmla="*/ 0 w 122"/>
                <a:gd name="T43" fmla="*/ 0 h 133"/>
                <a:gd name="T44" fmla="*/ 0 w 122"/>
                <a:gd name="T45" fmla="*/ 0 h 133"/>
                <a:gd name="T46" fmla="*/ 0 w 122"/>
                <a:gd name="T47" fmla="*/ 0 h 133"/>
                <a:gd name="T48" fmla="*/ 0 w 122"/>
                <a:gd name="T49" fmla="*/ 0 h 133"/>
                <a:gd name="T50" fmla="*/ 0 w 122"/>
                <a:gd name="T51" fmla="*/ 0 h 133"/>
                <a:gd name="T52" fmla="*/ 0 w 122"/>
                <a:gd name="T53" fmla="*/ 0 h 133"/>
                <a:gd name="T54" fmla="*/ 0 w 122"/>
                <a:gd name="T55" fmla="*/ 0 h 133"/>
                <a:gd name="T56" fmla="*/ 0 w 122"/>
                <a:gd name="T57" fmla="*/ 0 h 133"/>
                <a:gd name="T58" fmla="*/ 0 w 122"/>
                <a:gd name="T59" fmla="*/ 0 h 133"/>
                <a:gd name="T60" fmla="*/ 0 w 122"/>
                <a:gd name="T61" fmla="*/ 0 h 133"/>
                <a:gd name="T62" fmla="*/ 0 w 122"/>
                <a:gd name="T63" fmla="*/ 0 h 133"/>
                <a:gd name="T64" fmla="*/ 0 w 122"/>
                <a:gd name="T65" fmla="*/ 0 h 133"/>
                <a:gd name="T66" fmla="*/ 0 w 122"/>
                <a:gd name="T67" fmla="*/ 0 h 133"/>
                <a:gd name="T68" fmla="*/ 0 w 122"/>
                <a:gd name="T69" fmla="*/ 0 h 133"/>
                <a:gd name="T70" fmla="*/ 0 w 122"/>
                <a:gd name="T71" fmla="*/ 0 h 133"/>
                <a:gd name="T72" fmla="*/ 0 w 122"/>
                <a:gd name="T73" fmla="*/ 0 h 133"/>
                <a:gd name="T74" fmla="*/ 0 w 122"/>
                <a:gd name="T75" fmla="*/ 0 h 133"/>
                <a:gd name="T76" fmla="*/ 0 w 122"/>
                <a:gd name="T77" fmla="*/ 0 h 133"/>
                <a:gd name="T78" fmla="*/ 0 w 122"/>
                <a:gd name="T79" fmla="*/ 0 h 133"/>
                <a:gd name="T80" fmla="*/ 0 w 122"/>
                <a:gd name="T81" fmla="*/ 0 h 133"/>
                <a:gd name="T82" fmla="*/ 0 w 122"/>
                <a:gd name="T83" fmla="*/ 0 h 133"/>
                <a:gd name="T84" fmla="*/ 0 w 122"/>
                <a:gd name="T85" fmla="*/ 0 h 133"/>
                <a:gd name="T86" fmla="*/ 0 w 122"/>
                <a:gd name="T87" fmla="*/ 0 h 133"/>
                <a:gd name="T88" fmla="*/ 0 w 122"/>
                <a:gd name="T89" fmla="*/ 0 h 133"/>
                <a:gd name="T90" fmla="*/ 0 w 122"/>
                <a:gd name="T91" fmla="*/ 0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2" h="133">
                  <a:moveTo>
                    <a:pt x="27" y="0"/>
                  </a:moveTo>
                  <a:lnTo>
                    <a:pt x="30" y="9"/>
                  </a:lnTo>
                  <a:lnTo>
                    <a:pt x="33" y="19"/>
                  </a:lnTo>
                  <a:lnTo>
                    <a:pt x="35" y="28"/>
                  </a:lnTo>
                  <a:lnTo>
                    <a:pt x="41" y="38"/>
                  </a:lnTo>
                  <a:lnTo>
                    <a:pt x="45" y="47"/>
                  </a:lnTo>
                  <a:lnTo>
                    <a:pt x="49" y="56"/>
                  </a:lnTo>
                  <a:lnTo>
                    <a:pt x="55" y="65"/>
                  </a:lnTo>
                  <a:lnTo>
                    <a:pt x="62" y="74"/>
                  </a:lnTo>
                  <a:lnTo>
                    <a:pt x="66" y="81"/>
                  </a:lnTo>
                  <a:lnTo>
                    <a:pt x="73" y="90"/>
                  </a:lnTo>
                  <a:lnTo>
                    <a:pt x="79" y="97"/>
                  </a:lnTo>
                  <a:lnTo>
                    <a:pt x="87" y="104"/>
                  </a:lnTo>
                  <a:lnTo>
                    <a:pt x="93" y="109"/>
                  </a:lnTo>
                  <a:lnTo>
                    <a:pt x="102" y="116"/>
                  </a:lnTo>
                  <a:lnTo>
                    <a:pt x="111" y="120"/>
                  </a:lnTo>
                  <a:lnTo>
                    <a:pt x="122" y="125"/>
                  </a:lnTo>
                  <a:lnTo>
                    <a:pt x="115" y="128"/>
                  </a:lnTo>
                  <a:lnTo>
                    <a:pt x="110" y="131"/>
                  </a:lnTo>
                  <a:lnTo>
                    <a:pt x="103" y="132"/>
                  </a:lnTo>
                  <a:lnTo>
                    <a:pt x="99" y="133"/>
                  </a:lnTo>
                  <a:lnTo>
                    <a:pt x="91" y="132"/>
                  </a:lnTo>
                  <a:lnTo>
                    <a:pt x="84" y="130"/>
                  </a:lnTo>
                  <a:lnTo>
                    <a:pt x="77" y="128"/>
                  </a:lnTo>
                  <a:lnTo>
                    <a:pt x="70" y="125"/>
                  </a:lnTo>
                  <a:lnTo>
                    <a:pt x="62" y="120"/>
                  </a:lnTo>
                  <a:lnTo>
                    <a:pt x="55" y="116"/>
                  </a:lnTo>
                  <a:lnTo>
                    <a:pt x="47" y="109"/>
                  </a:lnTo>
                  <a:lnTo>
                    <a:pt x="41" y="104"/>
                  </a:lnTo>
                  <a:lnTo>
                    <a:pt x="33" y="96"/>
                  </a:lnTo>
                  <a:lnTo>
                    <a:pt x="27" y="90"/>
                  </a:lnTo>
                  <a:lnTo>
                    <a:pt x="22" y="82"/>
                  </a:lnTo>
                  <a:lnTo>
                    <a:pt x="17" y="76"/>
                  </a:lnTo>
                  <a:lnTo>
                    <a:pt x="12" y="70"/>
                  </a:lnTo>
                  <a:lnTo>
                    <a:pt x="10" y="65"/>
                  </a:lnTo>
                  <a:lnTo>
                    <a:pt x="7" y="59"/>
                  </a:lnTo>
                  <a:lnTo>
                    <a:pt x="4" y="53"/>
                  </a:lnTo>
                  <a:lnTo>
                    <a:pt x="0" y="42"/>
                  </a:lnTo>
                  <a:lnTo>
                    <a:pt x="0" y="32"/>
                  </a:lnTo>
                  <a:lnTo>
                    <a:pt x="1" y="22"/>
                  </a:lnTo>
                  <a:lnTo>
                    <a:pt x="8" y="13"/>
                  </a:lnTo>
                  <a:lnTo>
                    <a:pt x="10" y="9"/>
                  </a:lnTo>
                  <a:lnTo>
                    <a:pt x="15" y="5"/>
                  </a:lnTo>
                  <a:lnTo>
                    <a:pt x="21" y="1"/>
                  </a:lnTo>
                  <a:lnTo>
                    <a:pt x="27"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72" name="Freeform 102"/>
            <p:cNvSpPr>
              <a:spLocks/>
            </p:cNvSpPr>
            <p:nvPr/>
          </p:nvSpPr>
          <p:spPr bwMode="auto">
            <a:xfrm>
              <a:off x="4725" y="3752"/>
              <a:ext cx="20" cy="25"/>
            </a:xfrm>
            <a:custGeom>
              <a:avLst/>
              <a:gdLst>
                <a:gd name="T0" fmla="*/ 0 w 81"/>
                <a:gd name="T1" fmla="*/ 0 h 96"/>
                <a:gd name="T2" fmla="*/ 0 w 81"/>
                <a:gd name="T3" fmla="*/ 0 h 96"/>
                <a:gd name="T4" fmla="*/ 0 w 81"/>
                <a:gd name="T5" fmla="*/ 0 h 96"/>
                <a:gd name="T6" fmla="*/ 0 w 81"/>
                <a:gd name="T7" fmla="*/ 0 h 96"/>
                <a:gd name="T8" fmla="*/ 0 w 81"/>
                <a:gd name="T9" fmla="*/ 0 h 96"/>
                <a:gd name="T10" fmla="*/ 0 w 81"/>
                <a:gd name="T11" fmla="*/ 0 h 96"/>
                <a:gd name="T12" fmla="*/ 0 w 81"/>
                <a:gd name="T13" fmla="*/ 0 h 96"/>
                <a:gd name="T14" fmla="*/ 0 w 81"/>
                <a:gd name="T15" fmla="*/ 0 h 96"/>
                <a:gd name="T16" fmla="*/ 0 w 81"/>
                <a:gd name="T17" fmla="*/ 0 h 96"/>
                <a:gd name="T18" fmla="*/ 0 w 81"/>
                <a:gd name="T19" fmla="*/ 0 h 96"/>
                <a:gd name="T20" fmla="*/ 0 w 81"/>
                <a:gd name="T21" fmla="*/ 0 h 96"/>
                <a:gd name="T22" fmla="*/ 0 w 81"/>
                <a:gd name="T23" fmla="*/ 0 h 96"/>
                <a:gd name="T24" fmla="*/ 0 w 81"/>
                <a:gd name="T25" fmla="*/ 0 h 96"/>
                <a:gd name="T26" fmla="*/ 0 w 81"/>
                <a:gd name="T27" fmla="*/ 0 h 96"/>
                <a:gd name="T28" fmla="*/ 0 w 81"/>
                <a:gd name="T29" fmla="*/ 0 h 96"/>
                <a:gd name="T30" fmla="*/ 0 w 81"/>
                <a:gd name="T31" fmla="*/ 0 h 96"/>
                <a:gd name="T32" fmla="*/ 0 w 81"/>
                <a:gd name="T33" fmla="*/ 0 h 96"/>
                <a:gd name="T34" fmla="*/ 0 w 81"/>
                <a:gd name="T35" fmla="*/ 0 h 96"/>
                <a:gd name="T36" fmla="*/ 0 w 81"/>
                <a:gd name="T37" fmla="*/ 0 h 96"/>
                <a:gd name="T38" fmla="*/ 0 w 81"/>
                <a:gd name="T39" fmla="*/ 0 h 96"/>
                <a:gd name="T40" fmla="*/ 0 w 81"/>
                <a:gd name="T41" fmla="*/ 0 h 96"/>
                <a:gd name="T42" fmla="*/ 0 w 81"/>
                <a:gd name="T43" fmla="*/ 0 h 96"/>
                <a:gd name="T44" fmla="*/ 0 w 81"/>
                <a:gd name="T45" fmla="*/ 0 h 96"/>
                <a:gd name="T46" fmla="*/ 0 w 81"/>
                <a:gd name="T47" fmla="*/ 0 h 96"/>
                <a:gd name="T48" fmla="*/ 0 w 81"/>
                <a:gd name="T49" fmla="*/ 0 h 96"/>
                <a:gd name="T50" fmla="*/ 0 w 81"/>
                <a:gd name="T51" fmla="*/ 0 h 96"/>
                <a:gd name="T52" fmla="*/ 0 w 81"/>
                <a:gd name="T53" fmla="*/ 0 h 96"/>
                <a:gd name="T54" fmla="*/ 0 w 81"/>
                <a:gd name="T55" fmla="*/ 0 h 96"/>
                <a:gd name="T56" fmla="*/ 0 w 81"/>
                <a:gd name="T57" fmla="*/ 0 h 96"/>
                <a:gd name="T58" fmla="*/ 0 w 81"/>
                <a:gd name="T59" fmla="*/ 0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1" h="96">
                  <a:moveTo>
                    <a:pt x="15" y="0"/>
                  </a:moveTo>
                  <a:lnTo>
                    <a:pt x="21" y="7"/>
                  </a:lnTo>
                  <a:lnTo>
                    <a:pt x="29" y="13"/>
                  </a:lnTo>
                  <a:lnTo>
                    <a:pt x="34" y="19"/>
                  </a:lnTo>
                  <a:lnTo>
                    <a:pt x="41" y="29"/>
                  </a:lnTo>
                  <a:lnTo>
                    <a:pt x="44" y="36"/>
                  </a:lnTo>
                  <a:lnTo>
                    <a:pt x="50" y="44"/>
                  </a:lnTo>
                  <a:lnTo>
                    <a:pt x="54" y="52"/>
                  </a:lnTo>
                  <a:lnTo>
                    <a:pt x="60" y="60"/>
                  </a:lnTo>
                  <a:lnTo>
                    <a:pt x="65" y="67"/>
                  </a:lnTo>
                  <a:lnTo>
                    <a:pt x="69" y="76"/>
                  </a:lnTo>
                  <a:lnTo>
                    <a:pt x="75" y="85"/>
                  </a:lnTo>
                  <a:lnTo>
                    <a:pt x="81" y="94"/>
                  </a:lnTo>
                  <a:lnTo>
                    <a:pt x="73" y="95"/>
                  </a:lnTo>
                  <a:lnTo>
                    <a:pt x="65" y="96"/>
                  </a:lnTo>
                  <a:lnTo>
                    <a:pt x="56" y="94"/>
                  </a:lnTo>
                  <a:lnTo>
                    <a:pt x="49" y="92"/>
                  </a:lnTo>
                  <a:lnTo>
                    <a:pt x="39" y="87"/>
                  </a:lnTo>
                  <a:lnTo>
                    <a:pt x="31" y="83"/>
                  </a:lnTo>
                  <a:lnTo>
                    <a:pt x="26" y="76"/>
                  </a:lnTo>
                  <a:lnTo>
                    <a:pt x="20" y="70"/>
                  </a:lnTo>
                  <a:lnTo>
                    <a:pt x="12" y="61"/>
                  </a:lnTo>
                  <a:lnTo>
                    <a:pt x="7" y="53"/>
                  </a:lnTo>
                  <a:lnTo>
                    <a:pt x="3" y="42"/>
                  </a:lnTo>
                  <a:lnTo>
                    <a:pt x="2" y="34"/>
                  </a:lnTo>
                  <a:lnTo>
                    <a:pt x="0" y="25"/>
                  </a:lnTo>
                  <a:lnTo>
                    <a:pt x="3" y="16"/>
                  </a:lnTo>
                  <a:lnTo>
                    <a:pt x="7" y="7"/>
                  </a:lnTo>
                  <a:lnTo>
                    <a:pt x="15"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73" name="Freeform 103"/>
            <p:cNvSpPr>
              <a:spLocks/>
            </p:cNvSpPr>
            <p:nvPr/>
          </p:nvSpPr>
          <p:spPr bwMode="auto">
            <a:xfrm>
              <a:off x="4687" y="3765"/>
              <a:ext cx="27" cy="19"/>
            </a:xfrm>
            <a:custGeom>
              <a:avLst/>
              <a:gdLst>
                <a:gd name="T0" fmla="*/ 0 w 109"/>
                <a:gd name="T1" fmla="*/ 0 h 73"/>
                <a:gd name="T2" fmla="*/ 0 w 109"/>
                <a:gd name="T3" fmla="*/ 0 h 73"/>
                <a:gd name="T4" fmla="*/ 0 w 109"/>
                <a:gd name="T5" fmla="*/ 0 h 73"/>
                <a:gd name="T6" fmla="*/ 0 w 109"/>
                <a:gd name="T7" fmla="*/ 0 h 73"/>
                <a:gd name="T8" fmla="*/ 0 w 109"/>
                <a:gd name="T9" fmla="*/ 0 h 73"/>
                <a:gd name="T10" fmla="*/ 0 w 109"/>
                <a:gd name="T11" fmla="*/ 0 h 73"/>
                <a:gd name="T12" fmla="*/ 0 w 109"/>
                <a:gd name="T13" fmla="*/ 0 h 73"/>
                <a:gd name="T14" fmla="*/ 0 w 109"/>
                <a:gd name="T15" fmla="*/ 0 h 73"/>
                <a:gd name="T16" fmla="*/ 0 w 109"/>
                <a:gd name="T17" fmla="*/ 0 h 73"/>
                <a:gd name="T18" fmla="*/ 0 w 109"/>
                <a:gd name="T19" fmla="*/ 0 h 73"/>
                <a:gd name="T20" fmla="*/ 0 w 109"/>
                <a:gd name="T21" fmla="*/ 0 h 73"/>
                <a:gd name="T22" fmla="*/ 0 w 109"/>
                <a:gd name="T23" fmla="*/ 0 h 73"/>
                <a:gd name="T24" fmla="*/ 0 w 109"/>
                <a:gd name="T25" fmla="*/ 0 h 73"/>
                <a:gd name="T26" fmla="*/ 0 w 109"/>
                <a:gd name="T27" fmla="*/ 0 h 73"/>
                <a:gd name="T28" fmla="*/ 0 w 109"/>
                <a:gd name="T29" fmla="*/ 0 h 73"/>
                <a:gd name="T30" fmla="*/ 0 w 109"/>
                <a:gd name="T31" fmla="*/ 0 h 73"/>
                <a:gd name="T32" fmla="*/ 0 w 109"/>
                <a:gd name="T33" fmla="*/ 0 h 73"/>
                <a:gd name="T34" fmla="*/ 0 w 109"/>
                <a:gd name="T35" fmla="*/ 0 h 73"/>
                <a:gd name="T36" fmla="*/ 0 w 109"/>
                <a:gd name="T37" fmla="*/ 0 h 73"/>
                <a:gd name="T38" fmla="*/ 0 w 109"/>
                <a:gd name="T39" fmla="*/ 0 h 73"/>
                <a:gd name="T40" fmla="*/ 0 w 109"/>
                <a:gd name="T41" fmla="*/ 0 h 73"/>
                <a:gd name="T42" fmla="*/ 0 w 109"/>
                <a:gd name="T43" fmla="*/ 0 h 73"/>
                <a:gd name="T44" fmla="*/ 0 w 109"/>
                <a:gd name="T45" fmla="*/ 0 h 73"/>
                <a:gd name="T46" fmla="*/ 0 w 109"/>
                <a:gd name="T47" fmla="*/ 0 h 73"/>
                <a:gd name="T48" fmla="*/ 0 w 109"/>
                <a:gd name="T49" fmla="*/ 0 h 73"/>
                <a:gd name="T50" fmla="*/ 0 w 109"/>
                <a:gd name="T51" fmla="*/ 0 h 73"/>
                <a:gd name="T52" fmla="*/ 0 w 109"/>
                <a:gd name="T53" fmla="*/ 0 h 73"/>
                <a:gd name="T54" fmla="*/ 0 w 109"/>
                <a:gd name="T55" fmla="*/ 0 h 73"/>
                <a:gd name="T56" fmla="*/ 0 w 109"/>
                <a:gd name="T57" fmla="*/ 0 h 73"/>
                <a:gd name="T58" fmla="*/ 0 w 109"/>
                <a:gd name="T59" fmla="*/ 0 h 73"/>
                <a:gd name="T60" fmla="*/ 0 w 109"/>
                <a:gd name="T61" fmla="*/ 0 h 73"/>
                <a:gd name="T62" fmla="*/ 0 w 109"/>
                <a:gd name="T63" fmla="*/ 0 h 73"/>
                <a:gd name="T64" fmla="*/ 0 w 109"/>
                <a:gd name="T65" fmla="*/ 0 h 73"/>
                <a:gd name="T66" fmla="*/ 0 w 109"/>
                <a:gd name="T67" fmla="*/ 0 h 73"/>
                <a:gd name="T68" fmla="*/ 0 w 109"/>
                <a:gd name="T69" fmla="*/ 0 h 73"/>
                <a:gd name="T70" fmla="*/ 0 w 109"/>
                <a:gd name="T71" fmla="*/ 0 h 73"/>
                <a:gd name="T72" fmla="*/ 0 w 109"/>
                <a:gd name="T73" fmla="*/ 0 h 73"/>
                <a:gd name="T74" fmla="*/ 0 w 109"/>
                <a:gd name="T75" fmla="*/ 0 h 73"/>
                <a:gd name="T76" fmla="*/ 0 w 109"/>
                <a:gd name="T77" fmla="*/ 0 h 73"/>
                <a:gd name="T78" fmla="*/ 0 w 109"/>
                <a:gd name="T79" fmla="*/ 0 h 73"/>
                <a:gd name="T80" fmla="*/ 0 w 109"/>
                <a:gd name="T81" fmla="*/ 0 h 73"/>
                <a:gd name="T82" fmla="*/ 0 w 109"/>
                <a:gd name="T83" fmla="*/ 0 h 73"/>
                <a:gd name="T84" fmla="*/ 0 w 109"/>
                <a:gd name="T85" fmla="*/ 0 h 73"/>
                <a:gd name="T86" fmla="*/ 0 w 109"/>
                <a:gd name="T87" fmla="*/ 0 h 73"/>
                <a:gd name="T88" fmla="*/ 0 w 109"/>
                <a:gd name="T89" fmla="*/ 0 h 73"/>
                <a:gd name="T90" fmla="*/ 0 w 109"/>
                <a:gd name="T91" fmla="*/ 0 h 73"/>
                <a:gd name="T92" fmla="*/ 0 w 109"/>
                <a:gd name="T93" fmla="*/ 0 h 73"/>
                <a:gd name="T94" fmla="*/ 0 w 109"/>
                <a:gd name="T95" fmla="*/ 0 h 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9" h="73">
                  <a:moveTo>
                    <a:pt x="10" y="0"/>
                  </a:moveTo>
                  <a:lnTo>
                    <a:pt x="16" y="1"/>
                  </a:lnTo>
                  <a:lnTo>
                    <a:pt x="22" y="8"/>
                  </a:lnTo>
                  <a:lnTo>
                    <a:pt x="26" y="15"/>
                  </a:lnTo>
                  <a:lnTo>
                    <a:pt x="33" y="23"/>
                  </a:lnTo>
                  <a:lnTo>
                    <a:pt x="37" y="31"/>
                  </a:lnTo>
                  <a:lnTo>
                    <a:pt x="44" y="36"/>
                  </a:lnTo>
                  <a:lnTo>
                    <a:pt x="51" y="42"/>
                  </a:lnTo>
                  <a:lnTo>
                    <a:pt x="62" y="44"/>
                  </a:lnTo>
                  <a:lnTo>
                    <a:pt x="59" y="34"/>
                  </a:lnTo>
                  <a:lnTo>
                    <a:pt x="59" y="24"/>
                  </a:lnTo>
                  <a:lnTo>
                    <a:pt x="60" y="15"/>
                  </a:lnTo>
                  <a:lnTo>
                    <a:pt x="66" y="8"/>
                  </a:lnTo>
                  <a:lnTo>
                    <a:pt x="71" y="1"/>
                  </a:lnTo>
                  <a:lnTo>
                    <a:pt x="76" y="1"/>
                  </a:lnTo>
                  <a:lnTo>
                    <a:pt x="79" y="1"/>
                  </a:lnTo>
                  <a:lnTo>
                    <a:pt x="81" y="4"/>
                  </a:lnTo>
                  <a:lnTo>
                    <a:pt x="82" y="9"/>
                  </a:lnTo>
                  <a:lnTo>
                    <a:pt x="86" y="16"/>
                  </a:lnTo>
                  <a:lnTo>
                    <a:pt x="95" y="21"/>
                  </a:lnTo>
                  <a:lnTo>
                    <a:pt x="102" y="27"/>
                  </a:lnTo>
                  <a:lnTo>
                    <a:pt x="105" y="34"/>
                  </a:lnTo>
                  <a:lnTo>
                    <a:pt x="109" y="41"/>
                  </a:lnTo>
                  <a:lnTo>
                    <a:pt x="107" y="47"/>
                  </a:lnTo>
                  <a:lnTo>
                    <a:pt x="106" y="54"/>
                  </a:lnTo>
                  <a:lnTo>
                    <a:pt x="104" y="58"/>
                  </a:lnTo>
                  <a:lnTo>
                    <a:pt x="101" y="65"/>
                  </a:lnTo>
                  <a:lnTo>
                    <a:pt x="94" y="67"/>
                  </a:lnTo>
                  <a:lnTo>
                    <a:pt x="87" y="70"/>
                  </a:lnTo>
                  <a:lnTo>
                    <a:pt x="80" y="72"/>
                  </a:lnTo>
                  <a:lnTo>
                    <a:pt x="73" y="73"/>
                  </a:lnTo>
                  <a:lnTo>
                    <a:pt x="65" y="72"/>
                  </a:lnTo>
                  <a:lnTo>
                    <a:pt x="58" y="70"/>
                  </a:lnTo>
                  <a:lnTo>
                    <a:pt x="51" y="65"/>
                  </a:lnTo>
                  <a:lnTo>
                    <a:pt x="45" y="58"/>
                  </a:lnTo>
                  <a:lnTo>
                    <a:pt x="34" y="62"/>
                  </a:lnTo>
                  <a:lnTo>
                    <a:pt x="25" y="62"/>
                  </a:lnTo>
                  <a:lnTo>
                    <a:pt x="16" y="58"/>
                  </a:lnTo>
                  <a:lnTo>
                    <a:pt x="10" y="52"/>
                  </a:lnTo>
                  <a:lnTo>
                    <a:pt x="4" y="46"/>
                  </a:lnTo>
                  <a:lnTo>
                    <a:pt x="3" y="39"/>
                  </a:lnTo>
                  <a:lnTo>
                    <a:pt x="1" y="31"/>
                  </a:lnTo>
                  <a:lnTo>
                    <a:pt x="1" y="24"/>
                  </a:lnTo>
                  <a:lnTo>
                    <a:pt x="0" y="16"/>
                  </a:lnTo>
                  <a:lnTo>
                    <a:pt x="2" y="10"/>
                  </a:lnTo>
                  <a:lnTo>
                    <a:pt x="4" y="3"/>
                  </a:lnTo>
                  <a:lnTo>
                    <a:pt x="10"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74" name="Freeform 104"/>
            <p:cNvSpPr>
              <a:spLocks/>
            </p:cNvSpPr>
            <p:nvPr/>
          </p:nvSpPr>
          <p:spPr bwMode="auto">
            <a:xfrm>
              <a:off x="4670" y="3766"/>
              <a:ext cx="8" cy="11"/>
            </a:xfrm>
            <a:custGeom>
              <a:avLst/>
              <a:gdLst>
                <a:gd name="T0" fmla="*/ 0 w 31"/>
                <a:gd name="T1" fmla="*/ 0 h 45"/>
                <a:gd name="T2" fmla="*/ 0 w 31"/>
                <a:gd name="T3" fmla="*/ 0 h 45"/>
                <a:gd name="T4" fmla="*/ 0 w 31"/>
                <a:gd name="T5" fmla="*/ 0 h 45"/>
                <a:gd name="T6" fmla="*/ 0 w 31"/>
                <a:gd name="T7" fmla="*/ 0 h 45"/>
                <a:gd name="T8" fmla="*/ 0 w 31"/>
                <a:gd name="T9" fmla="*/ 0 h 45"/>
                <a:gd name="T10" fmla="*/ 0 w 31"/>
                <a:gd name="T11" fmla="*/ 0 h 45"/>
                <a:gd name="T12" fmla="*/ 0 w 31"/>
                <a:gd name="T13" fmla="*/ 0 h 45"/>
                <a:gd name="T14" fmla="*/ 0 w 31"/>
                <a:gd name="T15" fmla="*/ 0 h 45"/>
                <a:gd name="T16" fmla="*/ 0 w 31"/>
                <a:gd name="T17" fmla="*/ 0 h 45"/>
                <a:gd name="T18" fmla="*/ 0 w 31"/>
                <a:gd name="T19" fmla="*/ 0 h 45"/>
                <a:gd name="T20" fmla="*/ 0 w 31"/>
                <a:gd name="T21" fmla="*/ 0 h 45"/>
                <a:gd name="T22" fmla="*/ 0 w 31"/>
                <a:gd name="T23" fmla="*/ 0 h 45"/>
                <a:gd name="T24" fmla="*/ 0 w 31"/>
                <a:gd name="T25" fmla="*/ 0 h 45"/>
                <a:gd name="T26" fmla="*/ 0 w 31"/>
                <a:gd name="T27" fmla="*/ 0 h 45"/>
                <a:gd name="T28" fmla="*/ 0 w 31"/>
                <a:gd name="T29" fmla="*/ 0 h 45"/>
                <a:gd name="T30" fmla="*/ 0 w 31"/>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45">
                  <a:moveTo>
                    <a:pt x="8" y="0"/>
                  </a:moveTo>
                  <a:lnTo>
                    <a:pt x="12" y="7"/>
                  </a:lnTo>
                  <a:lnTo>
                    <a:pt x="16" y="14"/>
                  </a:lnTo>
                  <a:lnTo>
                    <a:pt x="22" y="21"/>
                  </a:lnTo>
                  <a:lnTo>
                    <a:pt x="26" y="29"/>
                  </a:lnTo>
                  <a:lnTo>
                    <a:pt x="30" y="36"/>
                  </a:lnTo>
                  <a:lnTo>
                    <a:pt x="31" y="45"/>
                  </a:lnTo>
                  <a:lnTo>
                    <a:pt x="24" y="43"/>
                  </a:lnTo>
                  <a:lnTo>
                    <a:pt x="20" y="40"/>
                  </a:lnTo>
                  <a:lnTo>
                    <a:pt x="13" y="35"/>
                  </a:lnTo>
                  <a:lnTo>
                    <a:pt x="8" y="31"/>
                  </a:lnTo>
                  <a:lnTo>
                    <a:pt x="2" y="22"/>
                  </a:lnTo>
                  <a:lnTo>
                    <a:pt x="0" y="15"/>
                  </a:lnTo>
                  <a:lnTo>
                    <a:pt x="1" y="7"/>
                  </a:lnTo>
                  <a:lnTo>
                    <a:pt x="8" y="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75" name="Freeform 105"/>
            <p:cNvSpPr>
              <a:spLocks/>
            </p:cNvSpPr>
            <p:nvPr/>
          </p:nvSpPr>
          <p:spPr bwMode="auto">
            <a:xfrm>
              <a:off x="4842" y="3802"/>
              <a:ext cx="27" cy="31"/>
            </a:xfrm>
            <a:custGeom>
              <a:avLst/>
              <a:gdLst>
                <a:gd name="T0" fmla="*/ 0 w 107"/>
                <a:gd name="T1" fmla="*/ 0 h 126"/>
                <a:gd name="T2" fmla="*/ 0 w 107"/>
                <a:gd name="T3" fmla="*/ 0 h 126"/>
                <a:gd name="T4" fmla="*/ 0 w 107"/>
                <a:gd name="T5" fmla="*/ 0 h 126"/>
                <a:gd name="T6" fmla="*/ 0 w 107"/>
                <a:gd name="T7" fmla="*/ 0 h 126"/>
                <a:gd name="T8" fmla="*/ 0 w 107"/>
                <a:gd name="T9" fmla="*/ 0 h 126"/>
                <a:gd name="T10" fmla="*/ 0 w 107"/>
                <a:gd name="T11" fmla="*/ 0 h 126"/>
                <a:gd name="T12" fmla="*/ 0 w 107"/>
                <a:gd name="T13" fmla="*/ 0 h 126"/>
                <a:gd name="T14" fmla="*/ 0 w 107"/>
                <a:gd name="T15" fmla="*/ 0 h 126"/>
                <a:gd name="T16" fmla="*/ 0 w 107"/>
                <a:gd name="T17" fmla="*/ 0 h 126"/>
                <a:gd name="T18" fmla="*/ 0 w 107"/>
                <a:gd name="T19" fmla="*/ 0 h 126"/>
                <a:gd name="T20" fmla="*/ 0 w 107"/>
                <a:gd name="T21" fmla="*/ 0 h 126"/>
                <a:gd name="T22" fmla="*/ 0 w 107"/>
                <a:gd name="T23" fmla="*/ 0 h 126"/>
                <a:gd name="T24" fmla="*/ 0 w 107"/>
                <a:gd name="T25" fmla="*/ 0 h 126"/>
                <a:gd name="T26" fmla="*/ 0 w 107"/>
                <a:gd name="T27" fmla="*/ 0 h 126"/>
                <a:gd name="T28" fmla="*/ 0 w 107"/>
                <a:gd name="T29" fmla="*/ 0 h 126"/>
                <a:gd name="T30" fmla="*/ 0 w 107"/>
                <a:gd name="T31" fmla="*/ 0 h 126"/>
                <a:gd name="T32" fmla="*/ 0 w 107"/>
                <a:gd name="T33" fmla="*/ 0 h 126"/>
                <a:gd name="T34" fmla="*/ 0 w 107"/>
                <a:gd name="T35" fmla="*/ 0 h 126"/>
                <a:gd name="T36" fmla="*/ 0 w 107"/>
                <a:gd name="T37" fmla="*/ 0 h 126"/>
                <a:gd name="T38" fmla="*/ 0 w 107"/>
                <a:gd name="T39" fmla="*/ 0 h 126"/>
                <a:gd name="T40" fmla="*/ 0 w 107"/>
                <a:gd name="T41" fmla="*/ 0 h 126"/>
                <a:gd name="T42" fmla="*/ 0 w 107"/>
                <a:gd name="T43" fmla="*/ 0 h 126"/>
                <a:gd name="T44" fmla="*/ 0 w 107"/>
                <a:gd name="T45" fmla="*/ 0 h 126"/>
                <a:gd name="T46" fmla="*/ 0 w 107"/>
                <a:gd name="T47" fmla="*/ 0 h 126"/>
                <a:gd name="T48" fmla="*/ 0 w 107"/>
                <a:gd name="T49" fmla="*/ 0 h 126"/>
                <a:gd name="T50" fmla="*/ 0 w 107"/>
                <a:gd name="T51" fmla="*/ 0 h 126"/>
                <a:gd name="T52" fmla="*/ 0 w 107"/>
                <a:gd name="T53" fmla="*/ 0 h 126"/>
                <a:gd name="T54" fmla="*/ 0 w 107"/>
                <a:gd name="T55" fmla="*/ 0 h 126"/>
                <a:gd name="T56" fmla="*/ 0 w 107"/>
                <a:gd name="T57" fmla="*/ 0 h 126"/>
                <a:gd name="T58" fmla="*/ 0 w 107"/>
                <a:gd name="T59" fmla="*/ 0 h 126"/>
                <a:gd name="T60" fmla="*/ 0 w 107"/>
                <a:gd name="T61" fmla="*/ 0 h 126"/>
                <a:gd name="T62" fmla="*/ 0 w 107"/>
                <a:gd name="T63" fmla="*/ 0 h 126"/>
                <a:gd name="T64" fmla="*/ 0 w 107"/>
                <a:gd name="T65" fmla="*/ 0 h 126"/>
                <a:gd name="T66" fmla="*/ 0 w 107"/>
                <a:gd name="T67" fmla="*/ 0 h 126"/>
                <a:gd name="T68" fmla="*/ 0 w 107"/>
                <a:gd name="T69" fmla="*/ 0 h 126"/>
                <a:gd name="T70" fmla="*/ 0 w 107"/>
                <a:gd name="T71" fmla="*/ 0 h 126"/>
                <a:gd name="T72" fmla="*/ 0 w 107"/>
                <a:gd name="T73" fmla="*/ 0 h 126"/>
                <a:gd name="T74" fmla="*/ 0 w 107"/>
                <a:gd name="T75" fmla="*/ 0 h 126"/>
                <a:gd name="T76" fmla="*/ 0 w 107"/>
                <a:gd name="T77" fmla="*/ 0 h 126"/>
                <a:gd name="T78" fmla="*/ 0 w 107"/>
                <a:gd name="T79" fmla="*/ 0 h 126"/>
                <a:gd name="T80" fmla="*/ 0 w 107"/>
                <a:gd name="T81" fmla="*/ 0 h 126"/>
                <a:gd name="T82" fmla="*/ 0 w 107"/>
                <a:gd name="T83" fmla="*/ 0 h 126"/>
                <a:gd name="T84" fmla="*/ 0 w 107"/>
                <a:gd name="T85" fmla="*/ 0 h 126"/>
                <a:gd name="T86" fmla="*/ 0 w 107"/>
                <a:gd name="T87" fmla="*/ 0 h 126"/>
                <a:gd name="T88" fmla="*/ 0 w 107"/>
                <a:gd name="T89" fmla="*/ 0 h 126"/>
                <a:gd name="T90" fmla="*/ 0 w 107"/>
                <a:gd name="T91" fmla="*/ 0 h 1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7" h="126">
                  <a:moveTo>
                    <a:pt x="25" y="1"/>
                  </a:moveTo>
                  <a:lnTo>
                    <a:pt x="36" y="0"/>
                  </a:lnTo>
                  <a:lnTo>
                    <a:pt x="46" y="4"/>
                  </a:lnTo>
                  <a:lnTo>
                    <a:pt x="54" y="6"/>
                  </a:lnTo>
                  <a:lnTo>
                    <a:pt x="61" y="13"/>
                  </a:lnTo>
                  <a:lnTo>
                    <a:pt x="67" y="19"/>
                  </a:lnTo>
                  <a:lnTo>
                    <a:pt x="71" y="28"/>
                  </a:lnTo>
                  <a:lnTo>
                    <a:pt x="76" y="36"/>
                  </a:lnTo>
                  <a:lnTo>
                    <a:pt x="80" y="46"/>
                  </a:lnTo>
                  <a:lnTo>
                    <a:pt x="83" y="55"/>
                  </a:lnTo>
                  <a:lnTo>
                    <a:pt x="85" y="66"/>
                  </a:lnTo>
                  <a:lnTo>
                    <a:pt x="87" y="75"/>
                  </a:lnTo>
                  <a:lnTo>
                    <a:pt x="91" y="86"/>
                  </a:lnTo>
                  <a:lnTo>
                    <a:pt x="94" y="97"/>
                  </a:lnTo>
                  <a:lnTo>
                    <a:pt x="96" y="108"/>
                  </a:lnTo>
                  <a:lnTo>
                    <a:pt x="101" y="117"/>
                  </a:lnTo>
                  <a:lnTo>
                    <a:pt x="107" y="126"/>
                  </a:lnTo>
                  <a:lnTo>
                    <a:pt x="98" y="120"/>
                  </a:lnTo>
                  <a:lnTo>
                    <a:pt x="92" y="115"/>
                  </a:lnTo>
                  <a:lnTo>
                    <a:pt x="85" y="108"/>
                  </a:lnTo>
                  <a:lnTo>
                    <a:pt x="80" y="100"/>
                  </a:lnTo>
                  <a:lnTo>
                    <a:pt x="75" y="91"/>
                  </a:lnTo>
                  <a:lnTo>
                    <a:pt x="71" y="83"/>
                  </a:lnTo>
                  <a:lnTo>
                    <a:pt x="67" y="74"/>
                  </a:lnTo>
                  <a:lnTo>
                    <a:pt x="63" y="64"/>
                  </a:lnTo>
                  <a:lnTo>
                    <a:pt x="59" y="55"/>
                  </a:lnTo>
                  <a:lnTo>
                    <a:pt x="54" y="48"/>
                  </a:lnTo>
                  <a:lnTo>
                    <a:pt x="48" y="42"/>
                  </a:lnTo>
                  <a:lnTo>
                    <a:pt x="45" y="37"/>
                  </a:lnTo>
                  <a:lnTo>
                    <a:pt x="37" y="32"/>
                  </a:lnTo>
                  <a:lnTo>
                    <a:pt x="31" y="31"/>
                  </a:lnTo>
                  <a:lnTo>
                    <a:pt x="23" y="31"/>
                  </a:lnTo>
                  <a:lnTo>
                    <a:pt x="15" y="36"/>
                  </a:lnTo>
                  <a:lnTo>
                    <a:pt x="7" y="29"/>
                  </a:lnTo>
                  <a:lnTo>
                    <a:pt x="3" y="23"/>
                  </a:lnTo>
                  <a:lnTo>
                    <a:pt x="0" y="16"/>
                  </a:lnTo>
                  <a:lnTo>
                    <a:pt x="1" y="13"/>
                  </a:lnTo>
                  <a:lnTo>
                    <a:pt x="2" y="8"/>
                  </a:lnTo>
                  <a:lnTo>
                    <a:pt x="6" y="7"/>
                  </a:lnTo>
                  <a:lnTo>
                    <a:pt x="11" y="7"/>
                  </a:lnTo>
                  <a:lnTo>
                    <a:pt x="21" y="12"/>
                  </a:lnTo>
                  <a:lnTo>
                    <a:pt x="21" y="7"/>
                  </a:lnTo>
                  <a:lnTo>
                    <a:pt x="21" y="4"/>
                  </a:lnTo>
                  <a:lnTo>
                    <a:pt x="22" y="0"/>
                  </a:lnTo>
                  <a:lnTo>
                    <a:pt x="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76" name="Freeform 106"/>
            <p:cNvSpPr>
              <a:spLocks/>
            </p:cNvSpPr>
            <p:nvPr/>
          </p:nvSpPr>
          <p:spPr bwMode="auto">
            <a:xfrm>
              <a:off x="4743" y="3803"/>
              <a:ext cx="115" cy="69"/>
            </a:xfrm>
            <a:custGeom>
              <a:avLst/>
              <a:gdLst>
                <a:gd name="T0" fmla="*/ 0 w 459"/>
                <a:gd name="T1" fmla="*/ 0 h 277"/>
                <a:gd name="T2" fmla="*/ 0 w 459"/>
                <a:gd name="T3" fmla="*/ 0 h 277"/>
                <a:gd name="T4" fmla="*/ 0 w 459"/>
                <a:gd name="T5" fmla="*/ 0 h 277"/>
                <a:gd name="T6" fmla="*/ 0 w 459"/>
                <a:gd name="T7" fmla="*/ 0 h 277"/>
                <a:gd name="T8" fmla="*/ 0 w 459"/>
                <a:gd name="T9" fmla="*/ 0 h 277"/>
                <a:gd name="T10" fmla="*/ 0 w 459"/>
                <a:gd name="T11" fmla="*/ 0 h 277"/>
                <a:gd name="T12" fmla="*/ 0 w 459"/>
                <a:gd name="T13" fmla="*/ 0 h 277"/>
                <a:gd name="T14" fmla="*/ 0 w 459"/>
                <a:gd name="T15" fmla="*/ 0 h 277"/>
                <a:gd name="T16" fmla="*/ 0 w 459"/>
                <a:gd name="T17" fmla="*/ 0 h 277"/>
                <a:gd name="T18" fmla="*/ 0 w 459"/>
                <a:gd name="T19" fmla="*/ 0 h 277"/>
                <a:gd name="T20" fmla="*/ 0 w 459"/>
                <a:gd name="T21" fmla="*/ 0 h 277"/>
                <a:gd name="T22" fmla="*/ 0 w 459"/>
                <a:gd name="T23" fmla="*/ 0 h 277"/>
                <a:gd name="T24" fmla="*/ 0 w 459"/>
                <a:gd name="T25" fmla="*/ 0 h 277"/>
                <a:gd name="T26" fmla="*/ 0 w 459"/>
                <a:gd name="T27" fmla="*/ 0 h 277"/>
                <a:gd name="T28" fmla="*/ 0 w 459"/>
                <a:gd name="T29" fmla="*/ 0 h 277"/>
                <a:gd name="T30" fmla="*/ 0 w 459"/>
                <a:gd name="T31" fmla="*/ 0 h 277"/>
                <a:gd name="T32" fmla="*/ 0 w 459"/>
                <a:gd name="T33" fmla="*/ 0 h 277"/>
                <a:gd name="T34" fmla="*/ 0 w 459"/>
                <a:gd name="T35" fmla="*/ 0 h 277"/>
                <a:gd name="T36" fmla="*/ 0 w 459"/>
                <a:gd name="T37" fmla="*/ 0 h 277"/>
                <a:gd name="T38" fmla="*/ 0 w 459"/>
                <a:gd name="T39" fmla="*/ 0 h 277"/>
                <a:gd name="T40" fmla="*/ 0 w 459"/>
                <a:gd name="T41" fmla="*/ 0 h 277"/>
                <a:gd name="T42" fmla="*/ 0 w 459"/>
                <a:gd name="T43" fmla="*/ 0 h 277"/>
                <a:gd name="T44" fmla="*/ 0 w 459"/>
                <a:gd name="T45" fmla="*/ 0 h 277"/>
                <a:gd name="T46" fmla="*/ 0 w 459"/>
                <a:gd name="T47" fmla="*/ 0 h 277"/>
                <a:gd name="T48" fmla="*/ 0 w 459"/>
                <a:gd name="T49" fmla="*/ 0 h 277"/>
                <a:gd name="T50" fmla="*/ 0 w 459"/>
                <a:gd name="T51" fmla="*/ 0 h 277"/>
                <a:gd name="T52" fmla="*/ 0 w 459"/>
                <a:gd name="T53" fmla="*/ 0 h 277"/>
                <a:gd name="T54" fmla="*/ 0 w 459"/>
                <a:gd name="T55" fmla="*/ 0 h 277"/>
                <a:gd name="T56" fmla="*/ 0 w 459"/>
                <a:gd name="T57" fmla="*/ 0 h 277"/>
                <a:gd name="T58" fmla="*/ 0 w 459"/>
                <a:gd name="T59" fmla="*/ 0 h 277"/>
                <a:gd name="T60" fmla="*/ 0 w 459"/>
                <a:gd name="T61" fmla="*/ 0 h 277"/>
                <a:gd name="T62" fmla="*/ 0 w 459"/>
                <a:gd name="T63" fmla="*/ 0 h 277"/>
                <a:gd name="T64" fmla="*/ 0 w 459"/>
                <a:gd name="T65" fmla="*/ 0 h 277"/>
                <a:gd name="T66" fmla="*/ 0 w 459"/>
                <a:gd name="T67" fmla="*/ 0 h 277"/>
                <a:gd name="T68" fmla="*/ 1 w 459"/>
                <a:gd name="T69" fmla="*/ 0 h 277"/>
                <a:gd name="T70" fmla="*/ 1 w 459"/>
                <a:gd name="T71" fmla="*/ 0 h 277"/>
                <a:gd name="T72" fmla="*/ 1 w 459"/>
                <a:gd name="T73" fmla="*/ 0 h 277"/>
                <a:gd name="T74" fmla="*/ 1 w 459"/>
                <a:gd name="T75" fmla="*/ 0 h 277"/>
                <a:gd name="T76" fmla="*/ 1 w 459"/>
                <a:gd name="T77" fmla="*/ 0 h 277"/>
                <a:gd name="T78" fmla="*/ 1 w 459"/>
                <a:gd name="T79" fmla="*/ 0 h 277"/>
                <a:gd name="T80" fmla="*/ 1 w 459"/>
                <a:gd name="T81" fmla="*/ 0 h 277"/>
                <a:gd name="T82" fmla="*/ 1 w 459"/>
                <a:gd name="T83" fmla="*/ 0 h 277"/>
                <a:gd name="T84" fmla="*/ 1 w 459"/>
                <a:gd name="T85" fmla="*/ 0 h 277"/>
                <a:gd name="T86" fmla="*/ 1 w 459"/>
                <a:gd name="T87" fmla="*/ 0 h 277"/>
                <a:gd name="T88" fmla="*/ 0 w 459"/>
                <a:gd name="T89" fmla="*/ 0 h 277"/>
                <a:gd name="T90" fmla="*/ 0 w 459"/>
                <a:gd name="T91" fmla="*/ 0 h 277"/>
                <a:gd name="T92" fmla="*/ 0 w 459"/>
                <a:gd name="T93" fmla="*/ 0 h 277"/>
                <a:gd name="T94" fmla="*/ 0 w 459"/>
                <a:gd name="T95" fmla="*/ 0 h 277"/>
                <a:gd name="T96" fmla="*/ 0 w 459"/>
                <a:gd name="T97" fmla="*/ 0 h 277"/>
                <a:gd name="T98" fmla="*/ 0 w 459"/>
                <a:gd name="T99" fmla="*/ 0 h 277"/>
                <a:gd name="T100" fmla="*/ 0 w 459"/>
                <a:gd name="T101" fmla="*/ 0 h 277"/>
                <a:gd name="T102" fmla="*/ 0 w 459"/>
                <a:gd name="T103" fmla="*/ 0 h 2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59" h="277">
                  <a:moveTo>
                    <a:pt x="0" y="0"/>
                  </a:moveTo>
                  <a:lnTo>
                    <a:pt x="8" y="4"/>
                  </a:lnTo>
                  <a:lnTo>
                    <a:pt x="17" y="9"/>
                  </a:lnTo>
                  <a:lnTo>
                    <a:pt x="26" y="15"/>
                  </a:lnTo>
                  <a:lnTo>
                    <a:pt x="35" y="22"/>
                  </a:lnTo>
                  <a:lnTo>
                    <a:pt x="42" y="30"/>
                  </a:lnTo>
                  <a:lnTo>
                    <a:pt x="51" y="38"/>
                  </a:lnTo>
                  <a:lnTo>
                    <a:pt x="59" y="46"/>
                  </a:lnTo>
                  <a:lnTo>
                    <a:pt x="69" y="55"/>
                  </a:lnTo>
                  <a:lnTo>
                    <a:pt x="76" y="63"/>
                  </a:lnTo>
                  <a:lnTo>
                    <a:pt x="84" y="70"/>
                  </a:lnTo>
                  <a:lnTo>
                    <a:pt x="92" y="77"/>
                  </a:lnTo>
                  <a:lnTo>
                    <a:pt x="100" y="84"/>
                  </a:lnTo>
                  <a:lnTo>
                    <a:pt x="108" y="88"/>
                  </a:lnTo>
                  <a:lnTo>
                    <a:pt x="117" y="92"/>
                  </a:lnTo>
                  <a:lnTo>
                    <a:pt x="127" y="93"/>
                  </a:lnTo>
                  <a:lnTo>
                    <a:pt x="138" y="94"/>
                  </a:lnTo>
                  <a:lnTo>
                    <a:pt x="134" y="88"/>
                  </a:lnTo>
                  <a:lnTo>
                    <a:pt x="131" y="82"/>
                  </a:lnTo>
                  <a:lnTo>
                    <a:pt x="128" y="77"/>
                  </a:lnTo>
                  <a:lnTo>
                    <a:pt x="126" y="72"/>
                  </a:lnTo>
                  <a:lnTo>
                    <a:pt x="119" y="62"/>
                  </a:lnTo>
                  <a:lnTo>
                    <a:pt x="115" y="53"/>
                  </a:lnTo>
                  <a:lnTo>
                    <a:pt x="108" y="43"/>
                  </a:lnTo>
                  <a:lnTo>
                    <a:pt x="105" y="32"/>
                  </a:lnTo>
                  <a:lnTo>
                    <a:pt x="102" y="21"/>
                  </a:lnTo>
                  <a:lnTo>
                    <a:pt x="103" y="10"/>
                  </a:lnTo>
                  <a:lnTo>
                    <a:pt x="110" y="14"/>
                  </a:lnTo>
                  <a:lnTo>
                    <a:pt x="118" y="18"/>
                  </a:lnTo>
                  <a:lnTo>
                    <a:pt x="128" y="23"/>
                  </a:lnTo>
                  <a:lnTo>
                    <a:pt x="138" y="30"/>
                  </a:lnTo>
                  <a:lnTo>
                    <a:pt x="146" y="36"/>
                  </a:lnTo>
                  <a:lnTo>
                    <a:pt x="155" y="44"/>
                  </a:lnTo>
                  <a:lnTo>
                    <a:pt x="163" y="51"/>
                  </a:lnTo>
                  <a:lnTo>
                    <a:pt x="173" y="59"/>
                  </a:lnTo>
                  <a:lnTo>
                    <a:pt x="181" y="67"/>
                  </a:lnTo>
                  <a:lnTo>
                    <a:pt x="189" y="75"/>
                  </a:lnTo>
                  <a:lnTo>
                    <a:pt x="197" y="82"/>
                  </a:lnTo>
                  <a:lnTo>
                    <a:pt x="208" y="91"/>
                  </a:lnTo>
                  <a:lnTo>
                    <a:pt x="215" y="99"/>
                  </a:lnTo>
                  <a:lnTo>
                    <a:pt x="223" y="107"/>
                  </a:lnTo>
                  <a:lnTo>
                    <a:pt x="229" y="115"/>
                  </a:lnTo>
                  <a:lnTo>
                    <a:pt x="239" y="124"/>
                  </a:lnTo>
                  <a:lnTo>
                    <a:pt x="244" y="124"/>
                  </a:lnTo>
                  <a:lnTo>
                    <a:pt x="252" y="128"/>
                  </a:lnTo>
                  <a:lnTo>
                    <a:pt x="258" y="131"/>
                  </a:lnTo>
                  <a:lnTo>
                    <a:pt x="264" y="132"/>
                  </a:lnTo>
                  <a:lnTo>
                    <a:pt x="262" y="126"/>
                  </a:lnTo>
                  <a:lnTo>
                    <a:pt x="259" y="122"/>
                  </a:lnTo>
                  <a:lnTo>
                    <a:pt x="255" y="116"/>
                  </a:lnTo>
                  <a:lnTo>
                    <a:pt x="252" y="113"/>
                  </a:lnTo>
                  <a:lnTo>
                    <a:pt x="249" y="107"/>
                  </a:lnTo>
                  <a:lnTo>
                    <a:pt x="250" y="103"/>
                  </a:lnTo>
                  <a:lnTo>
                    <a:pt x="252" y="101"/>
                  </a:lnTo>
                  <a:lnTo>
                    <a:pt x="260" y="101"/>
                  </a:lnTo>
                  <a:lnTo>
                    <a:pt x="260" y="100"/>
                  </a:lnTo>
                  <a:lnTo>
                    <a:pt x="260" y="99"/>
                  </a:lnTo>
                  <a:lnTo>
                    <a:pt x="252" y="91"/>
                  </a:lnTo>
                  <a:lnTo>
                    <a:pt x="246" y="85"/>
                  </a:lnTo>
                  <a:lnTo>
                    <a:pt x="240" y="78"/>
                  </a:lnTo>
                  <a:lnTo>
                    <a:pt x="233" y="70"/>
                  </a:lnTo>
                  <a:lnTo>
                    <a:pt x="227" y="62"/>
                  </a:lnTo>
                  <a:lnTo>
                    <a:pt x="223" y="55"/>
                  </a:lnTo>
                  <a:lnTo>
                    <a:pt x="218" y="47"/>
                  </a:lnTo>
                  <a:lnTo>
                    <a:pt x="216" y="43"/>
                  </a:lnTo>
                  <a:lnTo>
                    <a:pt x="212" y="36"/>
                  </a:lnTo>
                  <a:lnTo>
                    <a:pt x="211" y="32"/>
                  </a:lnTo>
                  <a:lnTo>
                    <a:pt x="211" y="29"/>
                  </a:lnTo>
                  <a:lnTo>
                    <a:pt x="215" y="29"/>
                  </a:lnTo>
                  <a:lnTo>
                    <a:pt x="218" y="30"/>
                  </a:lnTo>
                  <a:lnTo>
                    <a:pt x="225" y="33"/>
                  </a:lnTo>
                  <a:lnTo>
                    <a:pt x="233" y="41"/>
                  </a:lnTo>
                  <a:lnTo>
                    <a:pt x="244" y="52"/>
                  </a:lnTo>
                  <a:lnTo>
                    <a:pt x="252" y="57"/>
                  </a:lnTo>
                  <a:lnTo>
                    <a:pt x="260" y="64"/>
                  </a:lnTo>
                  <a:lnTo>
                    <a:pt x="267" y="70"/>
                  </a:lnTo>
                  <a:lnTo>
                    <a:pt x="275" y="78"/>
                  </a:lnTo>
                  <a:lnTo>
                    <a:pt x="283" y="85"/>
                  </a:lnTo>
                  <a:lnTo>
                    <a:pt x="291" y="93"/>
                  </a:lnTo>
                  <a:lnTo>
                    <a:pt x="299" y="101"/>
                  </a:lnTo>
                  <a:lnTo>
                    <a:pt x="309" y="109"/>
                  </a:lnTo>
                  <a:lnTo>
                    <a:pt x="309" y="101"/>
                  </a:lnTo>
                  <a:lnTo>
                    <a:pt x="309" y="95"/>
                  </a:lnTo>
                  <a:lnTo>
                    <a:pt x="309" y="87"/>
                  </a:lnTo>
                  <a:lnTo>
                    <a:pt x="308" y="79"/>
                  </a:lnTo>
                  <a:lnTo>
                    <a:pt x="304" y="70"/>
                  </a:lnTo>
                  <a:lnTo>
                    <a:pt x="301" y="62"/>
                  </a:lnTo>
                  <a:lnTo>
                    <a:pt x="297" y="54"/>
                  </a:lnTo>
                  <a:lnTo>
                    <a:pt x="295" y="47"/>
                  </a:lnTo>
                  <a:lnTo>
                    <a:pt x="291" y="40"/>
                  </a:lnTo>
                  <a:lnTo>
                    <a:pt x="289" y="36"/>
                  </a:lnTo>
                  <a:lnTo>
                    <a:pt x="289" y="32"/>
                  </a:lnTo>
                  <a:lnTo>
                    <a:pt x="291" y="32"/>
                  </a:lnTo>
                  <a:lnTo>
                    <a:pt x="294" y="32"/>
                  </a:lnTo>
                  <a:lnTo>
                    <a:pt x="298" y="36"/>
                  </a:lnTo>
                  <a:lnTo>
                    <a:pt x="306" y="44"/>
                  </a:lnTo>
                  <a:lnTo>
                    <a:pt x="317" y="54"/>
                  </a:lnTo>
                  <a:lnTo>
                    <a:pt x="319" y="55"/>
                  </a:lnTo>
                  <a:lnTo>
                    <a:pt x="321" y="55"/>
                  </a:lnTo>
                  <a:lnTo>
                    <a:pt x="328" y="55"/>
                  </a:lnTo>
                  <a:lnTo>
                    <a:pt x="334" y="59"/>
                  </a:lnTo>
                  <a:lnTo>
                    <a:pt x="341" y="62"/>
                  </a:lnTo>
                  <a:lnTo>
                    <a:pt x="347" y="67"/>
                  </a:lnTo>
                  <a:lnTo>
                    <a:pt x="353" y="72"/>
                  </a:lnTo>
                  <a:lnTo>
                    <a:pt x="360" y="78"/>
                  </a:lnTo>
                  <a:lnTo>
                    <a:pt x="366" y="85"/>
                  </a:lnTo>
                  <a:lnTo>
                    <a:pt x="374" y="92"/>
                  </a:lnTo>
                  <a:lnTo>
                    <a:pt x="379" y="99"/>
                  </a:lnTo>
                  <a:lnTo>
                    <a:pt x="386" y="107"/>
                  </a:lnTo>
                  <a:lnTo>
                    <a:pt x="390" y="114"/>
                  </a:lnTo>
                  <a:lnTo>
                    <a:pt x="397" y="124"/>
                  </a:lnTo>
                  <a:lnTo>
                    <a:pt x="402" y="131"/>
                  </a:lnTo>
                  <a:lnTo>
                    <a:pt x="407" y="139"/>
                  </a:lnTo>
                  <a:lnTo>
                    <a:pt x="411" y="147"/>
                  </a:lnTo>
                  <a:lnTo>
                    <a:pt x="417" y="156"/>
                  </a:lnTo>
                  <a:lnTo>
                    <a:pt x="421" y="162"/>
                  </a:lnTo>
                  <a:lnTo>
                    <a:pt x="426" y="170"/>
                  </a:lnTo>
                  <a:lnTo>
                    <a:pt x="432" y="176"/>
                  </a:lnTo>
                  <a:lnTo>
                    <a:pt x="437" y="183"/>
                  </a:lnTo>
                  <a:lnTo>
                    <a:pt x="443" y="189"/>
                  </a:lnTo>
                  <a:lnTo>
                    <a:pt x="448" y="198"/>
                  </a:lnTo>
                  <a:lnTo>
                    <a:pt x="453" y="207"/>
                  </a:lnTo>
                  <a:lnTo>
                    <a:pt x="459" y="217"/>
                  </a:lnTo>
                  <a:lnTo>
                    <a:pt x="444" y="219"/>
                  </a:lnTo>
                  <a:lnTo>
                    <a:pt x="432" y="226"/>
                  </a:lnTo>
                  <a:lnTo>
                    <a:pt x="419" y="232"/>
                  </a:lnTo>
                  <a:lnTo>
                    <a:pt x="406" y="240"/>
                  </a:lnTo>
                  <a:lnTo>
                    <a:pt x="393" y="248"/>
                  </a:lnTo>
                  <a:lnTo>
                    <a:pt x="380" y="256"/>
                  </a:lnTo>
                  <a:lnTo>
                    <a:pt x="367" y="262"/>
                  </a:lnTo>
                  <a:lnTo>
                    <a:pt x="356" y="270"/>
                  </a:lnTo>
                  <a:lnTo>
                    <a:pt x="343" y="273"/>
                  </a:lnTo>
                  <a:lnTo>
                    <a:pt x="332" y="277"/>
                  </a:lnTo>
                  <a:lnTo>
                    <a:pt x="320" y="277"/>
                  </a:lnTo>
                  <a:lnTo>
                    <a:pt x="309" y="276"/>
                  </a:lnTo>
                  <a:lnTo>
                    <a:pt x="296" y="270"/>
                  </a:lnTo>
                  <a:lnTo>
                    <a:pt x="285" y="262"/>
                  </a:lnTo>
                  <a:lnTo>
                    <a:pt x="273" y="249"/>
                  </a:lnTo>
                  <a:lnTo>
                    <a:pt x="263" y="232"/>
                  </a:lnTo>
                  <a:lnTo>
                    <a:pt x="247" y="216"/>
                  </a:lnTo>
                  <a:lnTo>
                    <a:pt x="231" y="201"/>
                  </a:lnTo>
                  <a:lnTo>
                    <a:pt x="213" y="185"/>
                  </a:lnTo>
                  <a:lnTo>
                    <a:pt x="196" y="172"/>
                  </a:lnTo>
                  <a:lnTo>
                    <a:pt x="177" y="158"/>
                  </a:lnTo>
                  <a:lnTo>
                    <a:pt x="158" y="146"/>
                  </a:lnTo>
                  <a:lnTo>
                    <a:pt x="139" y="132"/>
                  </a:lnTo>
                  <a:lnTo>
                    <a:pt x="120" y="119"/>
                  </a:lnTo>
                  <a:lnTo>
                    <a:pt x="101" y="106"/>
                  </a:lnTo>
                  <a:lnTo>
                    <a:pt x="82" y="92"/>
                  </a:lnTo>
                  <a:lnTo>
                    <a:pt x="64" y="78"/>
                  </a:lnTo>
                  <a:lnTo>
                    <a:pt x="49" y="66"/>
                  </a:lnTo>
                  <a:lnTo>
                    <a:pt x="33" y="49"/>
                  </a:lnTo>
                  <a:lnTo>
                    <a:pt x="20" y="33"/>
                  </a:lnTo>
                  <a:lnTo>
                    <a:pt x="8" y="17"/>
                  </a:lnTo>
                  <a:lnTo>
                    <a:pt x="0" y="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77" name="Freeform 107"/>
            <p:cNvSpPr>
              <a:spLocks/>
            </p:cNvSpPr>
            <p:nvPr/>
          </p:nvSpPr>
          <p:spPr bwMode="auto">
            <a:xfrm>
              <a:off x="4805" y="3834"/>
              <a:ext cx="43" cy="37"/>
            </a:xfrm>
            <a:custGeom>
              <a:avLst/>
              <a:gdLst>
                <a:gd name="T0" fmla="*/ 0 w 170"/>
                <a:gd name="T1" fmla="*/ 0 h 148"/>
                <a:gd name="T2" fmla="*/ 0 w 170"/>
                <a:gd name="T3" fmla="*/ 0 h 148"/>
                <a:gd name="T4" fmla="*/ 0 w 170"/>
                <a:gd name="T5" fmla="*/ 0 h 148"/>
                <a:gd name="T6" fmla="*/ 0 w 170"/>
                <a:gd name="T7" fmla="*/ 0 h 148"/>
                <a:gd name="T8" fmla="*/ 0 w 170"/>
                <a:gd name="T9" fmla="*/ 0 h 148"/>
                <a:gd name="T10" fmla="*/ 0 w 170"/>
                <a:gd name="T11" fmla="*/ 0 h 148"/>
                <a:gd name="T12" fmla="*/ 0 w 170"/>
                <a:gd name="T13" fmla="*/ 0 h 148"/>
                <a:gd name="T14" fmla="*/ 0 w 170"/>
                <a:gd name="T15" fmla="*/ 0 h 148"/>
                <a:gd name="T16" fmla="*/ 0 w 170"/>
                <a:gd name="T17" fmla="*/ 0 h 148"/>
                <a:gd name="T18" fmla="*/ 0 w 170"/>
                <a:gd name="T19" fmla="*/ 0 h 148"/>
                <a:gd name="T20" fmla="*/ 0 w 170"/>
                <a:gd name="T21" fmla="*/ 0 h 148"/>
                <a:gd name="T22" fmla="*/ 0 w 170"/>
                <a:gd name="T23" fmla="*/ 0 h 148"/>
                <a:gd name="T24" fmla="*/ 0 w 170"/>
                <a:gd name="T25" fmla="*/ 0 h 148"/>
                <a:gd name="T26" fmla="*/ 0 w 170"/>
                <a:gd name="T27" fmla="*/ 0 h 148"/>
                <a:gd name="T28" fmla="*/ 0 w 170"/>
                <a:gd name="T29" fmla="*/ 0 h 148"/>
                <a:gd name="T30" fmla="*/ 0 w 170"/>
                <a:gd name="T31" fmla="*/ 0 h 148"/>
                <a:gd name="T32" fmla="*/ 0 w 170"/>
                <a:gd name="T33" fmla="*/ 0 h 148"/>
                <a:gd name="T34" fmla="*/ 0 w 170"/>
                <a:gd name="T35" fmla="*/ 0 h 148"/>
                <a:gd name="T36" fmla="*/ 0 w 170"/>
                <a:gd name="T37" fmla="*/ 0 h 148"/>
                <a:gd name="T38" fmla="*/ 0 w 170"/>
                <a:gd name="T39" fmla="*/ 0 h 148"/>
                <a:gd name="T40" fmla="*/ 0 w 170"/>
                <a:gd name="T41" fmla="*/ 0 h 148"/>
                <a:gd name="T42" fmla="*/ 0 w 170"/>
                <a:gd name="T43" fmla="*/ 0 h 148"/>
                <a:gd name="T44" fmla="*/ 0 w 170"/>
                <a:gd name="T45" fmla="*/ 0 h 148"/>
                <a:gd name="T46" fmla="*/ 0 w 170"/>
                <a:gd name="T47" fmla="*/ 0 h 148"/>
                <a:gd name="T48" fmla="*/ 0 w 170"/>
                <a:gd name="T49" fmla="*/ 0 h 148"/>
                <a:gd name="T50" fmla="*/ 0 w 170"/>
                <a:gd name="T51" fmla="*/ 0 h 148"/>
                <a:gd name="T52" fmla="*/ 0 w 170"/>
                <a:gd name="T53" fmla="*/ 0 h 148"/>
                <a:gd name="T54" fmla="*/ 0 w 170"/>
                <a:gd name="T55" fmla="*/ 0 h 148"/>
                <a:gd name="T56" fmla="*/ 0 w 170"/>
                <a:gd name="T57" fmla="*/ 0 h 148"/>
                <a:gd name="T58" fmla="*/ 0 w 170"/>
                <a:gd name="T59" fmla="*/ 0 h 148"/>
                <a:gd name="T60" fmla="*/ 0 w 170"/>
                <a:gd name="T61" fmla="*/ 0 h 148"/>
                <a:gd name="T62" fmla="*/ 0 w 170"/>
                <a:gd name="T63" fmla="*/ 0 h 148"/>
                <a:gd name="T64" fmla="*/ 0 w 170"/>
                <a:gd name="T65" fmla="*/ 0 h 148"/>
                <a:gd name="T66" fmla="*/ 0 w 170"/>
                <a:gd name="T67" fmla="*/ 0 h 148"/>
                <a:gd name="T68" fmla="*/ 0 w 170"/>
                <a:gd name="T69" fmla="*/ 0 h 148"/>
                <a:gd name="T70" fmla="*/ 0 w 170"/>
                <a:gd name="T71" fmla="*/ 0 h 148"/>
                <a:gd name="T72" fmla="*/ 0 w 170"/>
                <a:gd name="T73" fmla="*/ 0 h 148"/>
                <a:gd name="T74" fmla="*/ 0 w 170"/>
                <a:gd name="T75" fmla="*/ 0 h 148"/>
                <a:gd name="T76" fmla="*/ 0 w 170"/>
                <a:gd name="T77" fmla="*/ 0 h 148"/>
                <a:gd name="T78" fmla="*/ 0 w 170"/>
                <a:gd name="T79" fmla="*/ 0 h 148"/>
                <a:gd name="T80" fmla="*/ 0 w 170"/>
                <a:gd name="T81" fmla="*/ 0 h 148"/>
                <a:gd name="T82" fmla="*/ 0 w 170"/>
                <a:gd name="T83" fmla="*/ 0 h 148"/>
                <a:gd name="T84" fmla="*/ 0 w 170"/>
                <a:gd name="T85" fmla="*/ 0 h 1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0" h="148">
                  <a:moveTo>
                    <a:pt x="83" y="0"/>
                  </a:moveTo>
                  <a:lnTo>
                    <a:pt x="93" y="9"/>
                  </a:lnTo>
                  <a:lnTo>
                    <a:pt x="103" y="20"/>
                  </a:lnTo>
                  <a:lnTo>
                    <a:pt x="114" y="29"/>
                  </a:lnTo>
                  <a:lnTo>
                    <a:pt x="124" y="39"/>
                  </a:lnTo>
                  <a:lnTo>
                    <a:pt x="134" y="47"/>
                  </a:lnTo>
                  <a:lnTo>
                    <a:pt x="146" y="56"/>
                  </a:lnTo>
                  <a:lnTo>
                    <a:pt x="150" y="57"/>
                  </a:lnTo>
                  <a:lnTo>
                    <a:pt x="157" y="61"/>
                  </a:lnTo>
                  <a:lnTo>
                    <a:pt x="163" y="64"/>
                  </a:lnTo>
                  <a:lnTo>
                    <a:pt x="170" y="68"/>
                  </a:lnTo>
                  <a:lnTo>
                    <a:pt x="163" y="71"/>
                  </a:lnTo>
                  <a:lnTo>
                    <a:pt x="158" y="76"/>
                  </a:lnTo>
                  <a:lnTo>
                    <a:pt x="152" y="80"/>
                  </a:lnTo>
                  <a:lnTo>
                    <a:pt x="146" y="84"/>
                  </a:lnTo>
                  <a:lnTo>
                    <a:pt x="139" y="87"/>
                  </a:lnTo>
                  <a:lnTo>
                    <a:pt x="132" y="92"/>
                  </a:lnTo>
                  <a:lnTo>
                    <a:pt x="126" y="95"/>
                  </a:lnTo>
                  <a:lnTo>
                    <a:pt x="119" y="101"/>
                  </a:lnTo>
                  <a:lnTo>
                    <a:pt x="114" y="104"/>
                  </a:lnTo>
                  <a:lnTo>
                    <a:pt x="107" y="110"/>
                  </a:lnTo>
                  <a:lnTo>
                    <a:pt x="101" y="115"/>
                  </a:lnTo>
                  <a:lnTo>
                    <a:pt x="96" y="121"/>
                  </a:lnTo>
                  <a:lnTo>
                    <a:pt x="92" y="125"/>
                  </a:lnTo>
                  <a:lnTo>
                    <a:pt x="88" y="132"/>
                  </a:lnTo>
                  <a:lnTo>
                    <a:pt x="85" y="139"/>
                  </a:lnTo>
                  <a:lnTo>
                    <a:pt x="85" y="148"/>
                  </a:lnTo>
                  <a:lnTo>
                    <a:pt x="75" y="144"/>
                  </a:lnTo>
                  <a:lnTo>
                    <a:pt x="68" y="140"/>
                  </a:lnTo>
                  <a:lnTo>
                    <a:pt x="61" y="135"/>
                  </a:lnTo>
                  <a:lnTo>
                    <a:pt x="56" y="131"/>
                  </a:lnTo>
                  <a:lnTo>
                    <a:pt x="50" y="125"/>
                  </a:lnTo>
                  <a:lnTo>
                    <a:pt x="47" y="118"/>
                  </a:lnTo>
                  <a:lnTo>
                    <a:pt x="44" y="113"/>
                  </a:lnTo>
                  <a:lnTo>
                    <a:pt x="40" y="106"/>
                  </a:lnTo>
                  <a:lnTo>
                    <a:pt x="37" y="98"/>
                  </a:lnTo>
                  <a:lnTo>
                    <a:pt x="32" y="92"/>
                  </a:lnTo>
                  <a:lnTo>
                    <a:pt x="28" y="84"/>
                  </a:lnTo>
                  <a:lnTo>
                    <a:pt x="25" y="78"/>
                  </a:lnTo>
                  <a:lnTo>
                    <a:pt x="18" y="70"/>
                  </a:lnTo>
                  <a:lnTo>
                    <a:pt x="14" y="64"/>
                  </a:lnTo>
                  <a:lnTo>
                    <a:pt x="7" y="59"/>
                  </a:lnTo>
                  <a:lnTo>
                    <a:pt x="0" y="55"/>
                  </a:lnTo>
                  <a:lnTo>
                    <a:pt x="6" y="47"/>
                  </a:lnTo>
                  <a:lnTo>
                    <a:pt x="14" y="44"/>
                  </a:lnTo>
                  <a:lnTo>
                    <a:pt x="19" y="43"/>
                  </a:lnTo>
                  <a:lnTo>
                    <a:pt x="26" y="44"/>
                  </a:lnTo>
                  <a:lnTo>
                    <a:pt x="33" y="46"/>
                  </a:lnTo>
                  <a:lnTo>
                    <a:pt x="40" y="51"/>
                  </a:lnTo>
                  <a:lnTo>
                    <a:pt x="47" y="56"/>
                  </a:lnTo>
                  <a:lnTo>
                    <a:pt x="54" y="64"/>
                  </a:lnTo>
                  <a:lnTo>
                    <a:pt x="60" y="70"/>
                  </a:lnTo>
                  <a:lnTo>
                    <a:pt x="67" y="78"/>
                  </a:lnTo>
                  <a:lnTo>
                    <a:pt x="72" y="85"/>
                  </a:lnTo>
                  <a:lnTo>
                    <a:pt x="79" y="92"/>
                  </a:lnTo>
                  <a:lnTo>
                    <a:pt x="85" y="98"/>
                  </a:lnTo>
                  <a:lnTo>
                    <a:pt x="93" y="103"/>
                  </a:lnTo>
                  <a:lnTo>
                    <a:pt x="100" y="104"/>
                  </a:lnTo>
                  <a:lnTo>
                    <a:pt x="108" y="108"/>
                  </a:lnTo>
                  <a:lnTo>
                    <a:pt x="104" y="98"/>
                  </a:lnTo>
                  <a:lnTo>
                    <a:pt x="99" y="90"/>
                  </a:lnTo>
                  <a:lnTo>
                    <a:pt x="92" y="80"/>
                  </a:lnTo>
                  <a:lnTo>
                    <a:pt x="85" y="75"/>
                  </a:lnTo>
                  <a:lnTo>
                    <a:pt x="79" y="68"/>
                  </a:lnTo>
                  <a:lnTo>
                    <a:pt x="76" y="60"/>
                  </a:lnTo>
                  <a:lnTo>
                    <a:pt x="75" y="52"/>
                  </a:lnTo>
                  <a:lnTo>
                    <a:pt x="79" y="43"/>
                  </a:lnTo>
                  <a:lnTo>
                    <a:pt x="85" y="43"/>
                  </a:lnTo>
                  <a:lnTo>
                    <a:pt x="92" y="46"/>
                  </a:lnTo>
                  <a:lnTo>
                    <a:pt x="98" y="51"/>
                  </a:lnTo>
                  <a:lnTo>
                    <a:pt x="104" y="56"/>
                  </a:lnTo>
                  <a:lnTo>
                    <a:pt x="111" y="61"/>
                  </a:lnTo>
                  <a:lnTo>
                    <a:pt x="118" y="65"/>
                  </a:lnTo>
                  <a:lnTo>
                    <a:pt x="126" y="68"/>
                  </a:lnTo>
                  <a:lnTo>
                    <a:pt x="135" y="68"/>
                  </a:lnTo>
                  <a:lnTo>
                    <a:pt x="134" y="61"/>
                  </a:lnTo>
                  <a:lnTo>
                    <a:pt x="132" y="56"/>
                  </a:lnTo>
                  <a:lnTo>
                    <a:pt x="129" y="51"/>
                  </a:lnTo>
                  <a:lnTo>
                    <a:pt x="127" y="46"/>
                  </a:lnTo>
                  <a:lnTo>
                    <a:pt x="117" y="38"/>
                  </a:lnTo>
                  <a:lnTo>
                    <a:pt x="109" y="31"/>
                  </a:lnTo>
                  <a:lnTo>
                    <a:pt x="99" y="23"/>
                  </a:lnTo>
                  <a:lnTo>
                    <a:pt x="91" y="16"/>
                  </a:lnTo>
                  <a:lnTo>
                    <a:pt x="85" y="8"/>
                  </a:ln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78" name="Freeform 108"/>
            <p:cNvSpPr>
              <a:spLocks/>
            </p:cNvSpPr>
            <p:nvPr/>
          </p:nvSpPr>
          <p:spPr bwMode="auto">
            <a:xfrm>
              <a:off x="4814" y="3898"/>
              <a:ext cx="15" cy="4"/>
            </a:xfrm>
            <a:custGeom>
              <a:avLst/>
              <a:gdLst>
                <a:gd name="T0" fmla="*/ 0 w 63"/>
                <a:gd name="T1" fmla="*/ 0 h 18"/>
                <a:gd name="T2" fmla="*/ 0 w 63"/>
                <a:gd name="T3" fmla="*/ 0 h 18"/>
                <a:gd name="T4" fmla="*/ 0 w 63"/>
                <a:gd name="T5" fmla="*/ 0 h 18"/>
                <a:gd name="T6" fmla="*/ 0 w 63"/>
                <a:gd name="T7" fmla="*/ 0 h 18"/>
                <a:gd name="T8" fmla="*/ 0 w 63"/>
                <a:gd name="T9" fmla="*/ 0 h 18"/>
                <a:gd name="T10" fmla="*/ 0 w 63"/>
                <a:gd name="T11" fmla="*/ 0 h 18"/>
                <a:gd name="T12" fmla="*/ 0 w 63"/>
                <a:gd name="T13" fmla="*/ 0 h 18"/>
                <a:gd name="T14" fmla="*/ 0 w 63"/>
                <a:gd name="T15" fmla="*/ 0 h 18"/>
                <a:gd name="T16" fmla="*/ 0 w 63"/>
                <a:gd name="T17" fmla="*/ 0 h 18"/>
                <a:gd name="T18" fmla="*/ 0 w 63"/>
                <a:gd name="T19" fmla="*/ 0 h 18"/>
                <a:gd name="T20" fmla="*/ 0 w 63"/>
                <a:gd name="T21" fmla="*/ 0 h 18"/>
                <a:gd name="T22" fmla="*/ 0 w 63"/>
                <a:gd name="T23" fmla="*/ 0 h 18"/>
                <a:gd name="T24" fmla="*/ 0 w 63"/>
                <a:gd name="T25" fmla="*/ 0 h 18"/>
                <a:gd name="T26" fmla="*/ 0 w 63"/>
                <a:gd name="T27" fmla="*/ 0 h 18"/>
                <a:gd name="T28" fmla="*/ 0 w 63"/>
                <a:gd name="T29" fmla="*/ 0 h 18"/>
                <a:gd name="T30" fmla="*/ 0 w 63"/>
                <a:gd name="T31" fmla="*/ 0 h 18"/>
                <a:gd name="T32" fmla="*/ 0 w 63"/>
                <a:gd name="T33" fmla="*/ 0 h 18"/>
                <a:gd name="T34" fmla="*/ 0 w 63"/>
                <a:gd name="T35" fmla="*/ 0 h 18"/>
                <a:gd name="T36" fmla="*/ 0 w 63"/>
                <a:gd name="T37" fmla="*/ 0 h 18"/>
                <a:gd name="T38" fmla="*/ 0 w 63"/>
                <a:gd name="T39" fmla="*/ 0 h 18"/>
                <a:gd name="T40" fmla="*/ 0 w 63"/>
                <a:gd name="T41" fmla="*/ 0 h 18"/>
                <a:gd name="T42" fmla="*/ 0 w 63"/>
                <a:gd name="T43" fmla="*/ 0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 h="18">
                  <a:moveTo>
                    <a:pt x="0" y="0"/>
                  </a:moveTo>
                  <a:lnTo>
                    <a:pt x="7" y="0"/>
                  </a:lnTo>
                  <a:lnTo>
                    <a:pt x="15" y="1"/>
                  </a:lnTo>
                  <a:lnTo>
                    <a:pt x="22" y="1"/>
                  </a:lnTo>
                  <a:lnTo>
                    <a:pt x="30" y="1"/>
                  </a:lnTo>
                  <a:lnTo>
                    <a:pt x="38" y="0"/>
                  </a:lnTo>
                  <a:lnTo>
                    <a:pt x="46" y="0"/>
                  </a:lnTo>
                  <a:lnTo>
                    <a:pt x="54" y="0"/>
                  </a:lnTo>
                  <a:lnTo>
                    <a:pt x="63" y="0"/>
                  </a:lnTo>
                  <a:lnTo>
                    <a:pt x="63" y="2"/>
                  </a:lnTo>
                  <a:lnTo>
                    <a:pt x="63" y="4"/>
                  </a:lnTo>
                  <a:lnTo>
                    <a:pt x="54" y="8"/>
                  </a:lnTo>
                  <a:lnTo>
                    <a:pt x="45" y="11"/>
                  </a:lnTo>
                  <a:lnTo>
                    <a:pt x="36" y="15"/>
                  </a:lnTo>
                  <a:lnTo>
                    <a:pt x="27" y="18"/>
                  </a:lnTo>
                  <a:lnTo>
                    <a:pt x="16" y="18"/>
                  </a:lnTo>
                  <a:lnTo>
                    <a:pt x="9" y="16"/>
                  </a:lnTo>
                  <a:lnTo>
                    <a:pt x="5" y="12"/>
                  </a:lnTo>
                  <a:lnTo>
                    <a:pt x="4" y="9"/>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8479" name="Group 109"/>
            <p:cNvGrpSpPr>
              <a:grpSpLocks/>
            </p:cNvGrpSpPr>
            <p:nvPr/>
          </p:nvGrpSpPr>
          <p:grpSpPr bwMode="auto">
            <a:xfrm rot="9014366" flipH="1">
              <a:off x="4786" y="3850"/>
              <a:ext cx="174" cy="336"/>
              <a:chOff x="-960" y="3791"/>
              <a:chExt cx="174" cy="289"/>
            </a:xfrm>
          </p:grpSpPr>
          <p:sp>
            <p:nvSpPr>
              <p:cNvPr id="58485" name="Freeform 110"/>
              <p:cNvSpPr>
                <a:spLocks/>
              </p:cNvSpPr>
              <p:nvPr/>
            </p:nvSpPr>
            <p:spPr bwMode="auto">
              <a:xfrm rot="5723962">
                <a:off x="-1024" y="3855"/>
                <a:ext cx="277" cy="150"/>
              </a:xfrm>
              <a:custGeom>
                <a:avLst/>
                <a:gdLst>
                  <a:gd name="T0" fmla="*/ 1 w 1108"/>
                  <a:gd name="T1" fmla="*/ 0 h 600"/>
                  <a:gd name="T2" fmla="*/ 1 w 1108"/>
                  <a:gd name="T3" fmla="*/ 0 h 600"/>
                  <a:gd name="T4" fmla="*/ 1 w 1108"/>
                  <a:gd name="T5" fmla="*/ 0 h 600"/>
                  <a:gd name="T6" fmla="*/ 1 w 1108"/>
                  <a:gd name="T7" fmla="*/ 0 h 600"/>
                  <a:gd name="T8" fmla="*/ 1 w 1108"/>
                  <a:gd name="T9" fmla="*/ 0 h 600"/>
                  <a:gd name="T10" fmla="*/ 1 w 1108"/>
                  <a:gd name="T11" fmla="*/ 0 h 600"/>
                  <a:gd name="T12" fmla="*/ 1 w 1108"/>
                  <a:gd name="T13" fmla="*/ 0 h 600"/>
                  <a:gd name="T14" fmla="*/ 1 w 1108"/>
                  <a:gd name="T15" fmla="*/ 0 h 600"/>
                  <a:gd name="T16" fmla="*/ 1 w 1108"/>
                  <a:gd name="T17" fmla="*/ 0 h 600"/>
                  <a:gd name="T18" fmla="*/ 1 w 1108"/>
                  <a:gd name="T19" fmla="*/ 0 h 600"/>
                  <a:gd name="T20" fmla="*/ 1 w 1108"/>
                  <a:gd name="T21" fmla="*/ 0 h 600"/>
                  <a:gd name="T22" fmla="*/ 1 w 1108"/>
                  <a:gd name="T23" fmla="*/ 0 h 600"/>
                  <a:gd name="T24" fmla="*/ 1 w 1108"/>
                  <a:gd name="T25" fmla="*/ 0 h 600"/>
                  <a:gd name="T26" fmla="*/ 1 w 1108"/>
                  <a:gd name="T27" fmla="*/ 0 h 600"/>
                  <a:gd name="T28" fmla="*/ 1 w 1108"/>
                  <a:gd name="T29" fmla="*/ 0 h 600"/>
                  <a:gd name="T30" fmla="*/ 1 w 1108"/>
                  <a:gd name="T31" fmla="*/ 0 h 600"/>
                  <a:gd name="T32" fmla="*/ 1 w 1108"/>
                  <a:gd name="T33" fmla="*/ 0 h 600"/>
                  <a:gd name="T34" fmla="*/ 1 w 1108"/>
                  <a:gd name="T35" fmla="*/ 0 h 600"/>
                  <a:gd name="T36" fmla="*/ 1 w 1108"/>
                  <a:gd name="T37" fmla="*/ 0 h 600"/>
                  <a:gd name="T38" fmla="*/ 1 w 1108"/>
                  <a:gd name="T39" fmla="*/ 0 h 600"/>
                  <a:gd name="T40" fmla="*/ 1 w 1108"/>
                  <a:gd name="T41" fmla="*/ 0 h 600"/>
                  <a:gd name="T42" fmla="*/ 1 w 1108"/>
                  <a:gd name="T43" fmla="*/ 0 h 600"/>
                  <a:gd name="T44" fmla="*/ 1 w 1108"/>
                  <a:gd name="T45" fmla="*/ 0 h 600"/>
                  <a:gd name="T46" fmla="*/ 1 w 1108"/>
                  <a:gd name="T47" fmla="*/ 0 h 600"/>
                  <a:gd name="T48" fmla="*/ 1 w 1108"/>
                  <a:gd name="T49" fmla="*/ 0 h 600"/>
                  <a:gd name="T50" fmla="*/ 1 w 1108"/>
                  <a:gd name="T51" fmla="*/ 0 h 600"/>
                  <a:gd name="T52" fmla="*/ 1 w 1108"/>
                  <a:gd name="T53" fmla="*/ 0 h 600"/>
                  <a:gd name="T54" fmla="*/ 1 w 1108"/>
                  <a:gd name="T55" fmla="*/ 0 h 600"/>
                  <a:gd name="T56" fmla="*/ 1 w 1108"/>
                  <a:gd name="T57" fmla="*/ 0 h 600"/>
                  <a:gd name="T58" fmla="*/ 1 w 1108"/>
                  <a:gd name="T59" fmla="*/ 0 h 600"/>
                  <a:gd name="T60" fmla="*/ 1 w 1108"/>
                  <a:gd name="T61" fmla="*/ 0 h 600"/>
                  <a:gd name="T62" fmla="*/ 1 w 1108"/>
                  <a:gd name="T63" fmla="*/ 0 h 600"/>
                  <a:gd name="T64" fmla="*/ 1 w 1108"/>
                  <a:gd name="T65" fmla="*/ 0 h 600"/>
                  <a:gd name="T66" fmla="*/ 1 w 1108"/>
                  <a:gd name="T67" fmla="*/ 0 h 600"/>
                  <a:gd name="T68" fmla="*/ 0 w 1108"/>
                  <a:gd name="T69" fmla="*/ 0 h 600"/>
                  <a:gd name="T70" fmla="*/ 0 w 1108"/>
                  <a:gd name="T71" fmla="*/ 0 h 600"/>
                  <a:gd name="T72" fmla="*/ 0 w 1108"/>
                  <a:gd name="T73" fmla="*/ 0 h 600"/>
                  <a:gd name="T74" fmla="*/ 0 w 1108"/>
                  <a:gd name="T75" fmla="*/ 0 h 600"/>
                  <a:gd name="T76" fmla="*/ 0 w 1108"/>
                  <a:gd name="T77" fmla="*/ 1 h 600"/>
                  <a:gd name="T78" fmla="*/ 0 w 1108"/>
                  <a:gd name="T79" fmla="*/ 1 h 600"/>
                  <a:gd name="T80" fmla="*/ 0 w 1108"/>
                  <a:gd name="T81" fmla="*/ 1 h 600"/>
                  <a:gd name="T82" fmla="*/ 0 w 1108"/>
                  <a:gd name="T83" fmla="*/ 1 h 600"/>
                  <a:gd name="T84" fmla="*/ 0 w 1108"/>
                  <a:gd name="T85" fmla="*/ 1 h 600"/>
                  <a:gd name="T86" fmla="*/ 0 w 1108"/>
                  <a:gd name="T87" fmla="*/ 1 h 600"/>
                  <a:gd name="T88" fmla="*/ 0 w 1108"/>
                  <a:gd name="T89" fmla="*/ 1 h 600"/>
                  <a:gd name="T90" fmla="*/ 0 w 1108"/>
                  <a:gd name="T91" fmla="*/ 1 h 600"/>
                  <a:gd name="T92" fmla="*/ 0 w 1108"/>
                  <a:gd name="T93" fmla="*/ 1 h 600"/>
                  <a:gd name="T94" fmla="*/ 0 w 1108"/>
                  <a:gd name="T95" fmla="*/ 1 h 600"/>
                  <a:gd name="T96" fmla="*/ 0 w 1108"/>
                  <a:gd name="T97" fmla="*/ 1 h 600"/>
                  <a:gd name="T98" fmla="*/ 0 w 1108"/>
                  <a:gd name="T99" fmla="*/ 1 h 600"/>
                  <a:gd name="T100" fmla="*/ 0 w 1108"/>
                  <a:gd name="T101" fmla="*/ 1 h 600"/>
                  <a:gd name="T102" fmla="*/ 0 w 1108"/>
                  <a:gd name="T103" fmla="*/ 1 h 600"/>
                  <a:gd name="T104" fmla="*/ 0 w 1108"/>
                  <a:gd name="T105" fmla="*/ 1 h 600"/>
                  <a:gd name="T106" fmla="*/ 0 w 1108"/>
                  <a:gd name="T107" fmla="*/ 1 h 600"/>
                  <a:gd name="T108" fmla="*/ 0 w 1108"/>
                  <a:gd name="T109" fmla="*/ 0 h 600"/>
                  <a:gd name="T110" fmla="*/ 1 w 1108"/>
                  <a:gd name="T111" fmla="*/ 0 h 600"/>
                  <a:gd name="T112" fmla="*/ 1 w 1108"/>
                  <a:gd name="T113" fmla="*/ 0 h 600"/>
                  <a:gd name="T114" fmla="*/ 1 w 1108"/>
                  <a:gd name="T115" fmla="*/ 0 h 600"/>
                  <a:gd name="T116" fmla="*/ 1 w 1108"/>
                  <a:gd name="T117" fmla="*/ 0 h 600"/>
                  <a:gd name="T118" fmla="*/ 1 w 1108"/>
                  <a:gd name="T119" fmla="*/ 0 h 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8" h="600">
                    <a:moveTo>
                      <a:pt x="1091" y="0"/>
                    </a:moveTo>
                    <a:lnTo>
                      <a:pt x="1098" y="3"/>
                    </a:lnTo>
                    <a:lnTo>
                      <a:pt x="1104" y="7"/>
                    </a:lnTo>
                    <a:lnTo>
                      <a:pt x="1106" y="9"/>
                    </a:lnTo>
                    <a:lnTo>
                      <a:pt x="1108" y="14"/>
                    </a:lnTo>
                    <a:lnTo>
                      <a:pt x="1105" y="22"/>
                    </a:lnTo>
                    <a:lnTo>
                      <a:pt x="1097" y="31"/>
                    </a:lnTo>
                    <a:lnTo>
                      <a:pt x="1091" y="33"/>
                    </a:lnTo>
                    <a:lnTo>
                      <a:pt x="1084" y="38"/>
                    </a:lnTo>
                    <a:lnTo>
                      <a:pt x="1079" y="41"/>
                    </a:lnTo>
                    <a:lnTo>
                      <a:pt x="1072" y="45"/>
                    </a:lnTo>
                    <a:lnTo>
                      <a:pt x="1066" y="48"/>
                    </a:lnTo>
                    <a:lnTo>
                      <a:pt x="1059" y="52"/>
                    </a:lnTo>
                    <a:lnTo>
                      <a:pt x="1053" y="55"/>
                    </a:lnTo>
                    <a:lnTo>
                      <a:pt x="1050" y="57"/>
                    </a:lnTo>
                    <a:lnTo>
                      <a:pt x="1062" y="57"/>
                    </a:lnTo>
                    <a:lnTo>
                      <a:pt x="1072" y="59"/>
                    </a:lnTo>
                    <a:lnTo>
                      <a:pt x="1079" y="60"/>
                    </a:lnTo>
                    <a:lnTo>
                      <a:pt x="1084" y="63"/>
                    </a:lnTo>
                    <a:lnTo>
                      <a:pt x="1088" y="68"/>
                    </a:lnTo>
                    <a:lnTo>
                      <a:pt x="1085" y="75"/>
                    </a:lnTo>
                    <a:lnTo>
                      <a:pt x="1081" y="78"/>
                    </a:lnTo>
                    <a:lnTo>
                      <a:pt x="1076" y="80"/>
                    </a:lnTo>
                    <a:lnTo>
                      <a:pt x="1069" y="84"/>
                    </a:lnTo>
                    <a:lnTo>
                      <a:pt x="1065" y="87"/>
                    </a:lnTo>
                    <a:lnTo>
                      <a:pt x="1058" y="89"/>
                    </a:lnTo>
                    <a:lnTo>
                      <a:pt x="1051" y="92"/>
                    </a:lnTo>
                    <a:lnTo>
                      <a:pt x="1045" y="93"/>
                    </a:lnTo>
                    <a:lnTo>
                      <a:pt x="1038" y="95"/>
                    </a:lnTo>
                    <a:lnTo>
                      <a:pt x="1031" y="100"/>
                    </a:lnTo>
                    <a:lnTo>
                      <a:pt x="1023" y="103"/>
                    </a:lnTo>
                    <a:lnTo>
                      <a:pt x="1017" y="106"/>
                    </a:lnTo>
                    <a:lnTo>
                      <a:pt x="1010" y="107"/>
                    </a:lnTo>
                    <a:lnTo>
                      <a:pt x="1000" y="106"/>
                    </a:lnTo>
                    <a:lnTo>
                      <a:pt x="994" y="104"/>
                    </a:lnTo>
                    <a:lnTo>
                      <a:pt x="986" y="102"/>
                    </a:lnTo>
                    <a:lnTo>
                      <a:pt x="979" y="101"/>
                    </a:lnTo>
                    <a:lnTo>
                      <a:pt x="968" y="98"/>
                    </a:lnTo>
                    <a:lnTo>
                      <a:pt x="961" y="95"/>
                    </a:lnTo>
                    <a:lnTo>
                      <a:pt x="953" y="93"/>
                    </a:lnTo>
                    <a:lnTo>
                      <a:pt x="945" y="93"/>
                    </a:lnTo>
                    <a:lnTo>
                      <a:pt x="937" y="92"/>
                    </a:lnTo>
                    <a:lnTo>
                      <a:pt x="930" y="94"/>
                    </a:lnTo>
                    <a:lnTo>
                      <a:pt x="922" y="96"/>
                    </a:lnTo>
                    <a:lnTo>
                      <a:pt x="917" y="102"/>
                    </a:lnTo>
                    <a:lnTo>
                      <a:pt x="922" y="104"/>
                    </a:lnTo>
                    <a:lnTo>
                      <a:pt x="930" y="111"/>
                    </a:lnTo>
                    <a:lnTo>
                      <a:pt x="935" y="118"/>
                    </a:lnTo>
                    <a:lnTo>
                      <a:pt x="941" y="126"/>
                    </a:lnTo>
                    <a:lnTo>
                      <a:pt x="941" y="134"/>
                    </a:lnTo>
                    <a:lnTo>
                      <a:pt x="937" y="139"/>
                    </a:lnTo>
                    <a:lnTo>
                      <a:pt x="933" y="140"/>
                    </a:lnTo>
                    <a:lnTo>
                      <a:pt x="929" y="141"/>
                    </a:lnTo>
                    <a:lnTo>
                      <a:pt x="921" y="140"/>
                    </a:lnTo>
                    <a:lnTo>
                      <a:pt x="914" y="138"/>
                    </a:lnTo>
                    <a:lnTo>
                      <a:pt x="907" y="132"/>
                    </a:lnTo>
                    <a:lnTo>
                      <a:pt x="901" y="127"/>
                    </a:lnTo>
                    <a:lnTo>
                      <a:pt x="894" y="124"/>
                    </a:lnTo>
                    <a:lnTo>
                      <a:pt x="888" y="120"/>
                    </a:lnTo>
                    <a:lnTo>
                      <a:pt x="880" y="117"/>
                    </a:lnTo>
                    <a:lnTo>
                      <a:pt x="873" y="115"/>
                    </a:lnTo>
                    <a:lnTo>
                      <a:pt x="865" y="114"/>
                    </a:lnTo>
                    <a:lnTo>
                      <a:pt x="859" y="114"/>
                    </a:lnTo>
                    <a:lnTo>
                      <a:pt x="851" y="112"/>
                    </a:lnTo>
                    <a:lnTo>
                      <a:pt x="843" y="112"/>
                    </a:lnTo>
                    <a:lnTo>
                      <a:pt x="836" y="114"/>
                    </a:lnTo>
                    <a:lnTo>
                      <a:pt x="829" y="115"/>
                    </a:lnTo>
                    <a:lnTo>
                      <a:pt x="821" y="116"/>
                    </a:lnTo>
                    <a:lnTo>
                      <a:pt x="814" y="119"/>
                    </a:lnTo>
                    <a:lnTo>
                      <a:pt x="809" y="123"/>
                    </a:lnTo>
                    <a:lnTo>
                      <a:pt x="802" y="125"/>
                    </a:lnTo>
                    <a:lnTo>
                      <a:pt x="808" y="129"/>
                    </a:lnTo>
                    <a:lnTo>
                      <a:pt x="813" y="133"/>
                    </a:lnTo>
                    <a:lnTo>
                      <a:pt x="820" y="134"/>
                    </a:lnTo>
                    <a:lnTo>
                      <a:pt x="830" y="135"/>
                    </a:lnTo>
                    <a:lnTo>
                      <a:pt x="839" y="135"/>
                    </a:lnTo>
                    <a:lnTo>
                      <a:pt x="847" y="137"/>
                    </a:lnTo>
                    <a:lnTo>
                      <a:pt x="855" y="139"/>
                    </a:lnTo>
                    <a:lnTo>
                      <a:pt x="864" y="142"/>
                    </a:lnTo>
                    <a:lnTo>
                      <a:pt x="857" y="150"/>
                    </a:lnTo>
                    <a:lnTo>
                      <a:pt x="851" y="156"/>
                    </a:lnTo>
                    <a:lnTo>
                      <a:pt x="844" y="159"/>
                    </a:lnTo>
                    <a:lnTo>
                      <a:pt x="839" y="161"/>
                    </a:lnTo>
                    <a:lnTo>
                      <a:pt x="830" y="159"/>
                    </a:lnTo>
                    <a:lnTo>
                      <a:pt x="822" y="159"/>
                    </a:lnTo>
                    <a:lnTo>
                      <a:pt x="814" y="156"/>
                    </a:lnTo>
                    <a:lnTo>
                      <a:pt x="808" y="154"/>
                    </a:lnTo>
                    <a:lnTo>
                      <a:pt x="797" y="148"/>
                    </a:lnTo>
                    <a:lnTo>
                      <a:pt x="789" y="146"/>
                    </a:lnTo>
                    <a:lnTo>
                      <a:pt x="781" y="141"/>
                    </a:lnTo>
                    <a:lnTo>
                      <a:pt x="774" y="139"/>
                    </a:lnTo>
                    <a:lnTo>
                      <a:pt x="765" y="137"/>
                    </a:lnTo>
                    <a:lnTo>
                      <a:pt x="758" y="138"/>
                    </a:lnTo>
                    <a:lnTo>
                      <a:pt x="751" y="139"/>
                    </a:lnTo>
                    <a:lnTo>
                      <a:pt x="744" y="145"/>
                    </a:lnTo>
                    <a:lnTo>
                      <a:pt x="752" y="147"/>
                    </a:lnTo>
                    <a:lnTo>
                      <a:pt x="762" y="149"/>
                    </a:lnTo>
                    <a:lnTo>
                      <a:pt x="771" y="151"/>
                    </a:lnTo>
                    <a:lnTo>
                      <a:pt x="780" y="155"/>
                    </a:lnTo>
                    <a:lnTo>
                      <a:pt x="788" y="158"/>
                    </a:lnTo>
                    <a:lnTo>
                      <a:pt x="797" y="161"/>
                    </a:lnTo>
                    <a:lnTo>
                      <a:pt x="804" y="165"/>
                    </a:lnTo>
                    <a:lnTo>
                      <a:pt x="812" y="172"/>
                    </a:lnTo>
                    <a:lnTo>
                      <a:pt x="803" y="173"/>
                    </a:lnTo>
                    <a:lnTo>
                      <a:pt x="794" y="174"/>
                    </a:lnTo>
                    <a:lnTo>
                      <a:pt x="785" y="173"/>
                    </a:lnTo>
                    <a:lnTo>
                      <a:pt x="775" y="173"/>
                    </a:lnTo>
                    <a:lnTo>
                      <a:pt x="766" y="171"/>
                    </a:lnTo>
                    <a:lnTo>
                      <a:pt x="757" y="171"/>
                    </a:lnTo>
                    <a:lnTo>
                      <a:pt x="748" y="169"/>
                    </a:lnTo>
                    <a:lnTo>
                      <a:pt x="739" y="166"/>
                    </a:lnTo>
                    <a:lnTo>
                      <a:pt x="728" y="163"/>
                    </a:lnTo>
                    <a:lnTo>
                      <a:pt x="718" y="162"/>
                    </a:lnTo>
                    <a:lnTo>
                      <a:pt x="709" y="161"/>
                    </a:lnTo>
                    <a:lnTo>
                      <a:pt x="700" y="161"/>
                    </a:lnTo>
                    <a:lnTo>
                      <a:pt x="690" y="161"/>
                    </a:lnTo>
                    <a:lnTo>
                      <a:pt x="681" y="162"/>
                    </a:lnTo>
                    <a:lnTo>
                      <a:pt x="673" y="165"/>
                    </a:lnTo>
                    <a:lnTo>
                      <a:pt x="664" y="171"/>
                    </a:lnTo>
                    <a:lnTo>
                      <a:pt x="670" y="174"/>
                    </a:lnTo>
                    <a:lnTo>
                      <a:pt x="677" y="179"/>
                    </a:lnTo>
                    <a:lnTo>
                      <a:pt x="685" y="181"/>
                    </a:lnTo>
                    <a:lnTo>
                      <a:pt x="695" y="184"/>
                    </a:lnTo>
                    <a:lnTo>
                      <a:pt x="703" y="185"/>
                    </a:lnTo>
                    <a:lnTo>
                      <a:pt x="711" y="187"/>
                    </a:lnTo>
                    <a:lnTo>
                      <a:pt x="719" y="189"/>
                    </a:lnTo>
                    <a:lnTo>
                      <a:pt x="728" y="193"/>
                    </a:lnTo>
                    <a:lnTo>
                      <a:pt x="724" y="201"/>
                    </a:lnTo>
                    <a:lnTo>
                      <a:pt x="718" y="207"/>
                    </a:lnTo>
                    <a:lnTo>
                      <a:pt x="712" y="209"/>
                    </a:lnTo>
                    <a:lnTo>
                      <a:pt x="708" y="210"/>
                    </a:lnTo>
                    <a:lnTo>
                      <a:pt x="698" y="208"/>
                    </a:lnTo>
                    <a:lnTo>
                      <a:pt x="690" y="205"/>
                    </a:lnTo>
                    <a:lnTo>
                      <a:pt x="682" y="202"/>
                    </a:lnTo>
                    <a:lnTo>
                      <a:pt x="673" y="199"/>
                    </a:lnTo>
                    <a:lnTo>
                      <a:pt x="664" y="193"/>
                    </a:lnTo>
                    <a:lnTo>
                      <a:pt x="655" y="188"/>
                    </a:lnTo>
                    <a:lnTo>
                      <a:pt x="646" y="184"/>
                    </a:lnTo>
                    <a:lnTo>
                      <a:pt x="639" y="182"/>
                    </a:lnTo>
                    <a:lnTo>
                      <a:pt x="630" y="180"/>
                    </a:lnTo>
                    <a:lnTo>
                      <a:pt x="624" y="182"/>
                    </a:lnTo>
                    <a:lnTo>
                      <a:pt x="617" y="185"/>
                    </a:lnTo>
                    <a:lnTo>
                      <a:pt x="613" y="192"/>
                    </a:lnTo>
                    <a:lnTo>
                      <a:pt x="607" y="190"/>
                    </a:lnTo>
                    <a:lnTo>
                      <a:pt x="602" y="189"/>
                    </a:lnTo>
                    <a:lnTo>
                      <a:pt x="597" y="188"/>
                    </a:lnTo>
                    <a:lnTo>
                      <a:pt x="594" y="193"/>
                    </a:lnTo>
                    <a:lnTo>
                      <a:pt x="601" y="196"/>
                    </a:lnTo>
                    <a:lnTo>
                      <a:pt x="610" y="201"/>
                    </a:lnTo>
                    <a:lnTo>
                      <a:pt x="619" y="204"/>
                    </a:lnTo>
                    <a:lnTo>
                      <a:pt x="630" y="208"/>
                    </a:lnTo>
                    <a:lnTo>
                      <a:pt x="639" y="211"/>
                    </a:lnTo>
                    <a:lnTo>
                      <a:pt x="647" y="218"/>
                    </a:lnTo>
                    <a:lnTo>
                      <a:pt x="649" y="221"/>
                    </a:lnTo>
                    <a:lnTo>
                      <a:pt x="651" y="227"/>
                    </a:lnTo>
                    <a:lnTo>
                      <a:pt x="652" y="232"/>
                    </a:lnTo>
                    <a:lnTo>
                      <a:pt x="654" y="239"/>
                    </a:lnTo>
                    <a:lnTo>
                      <a:pt x="644" y="238"/>
                    </a:lnTo>
                    <a:lnTo>
                      <a:pt x="635" y="236"/>
                    </a:lnTo>
                    <a:lnTo>
                      <a:pt x="627" y="234"/>
                    </a:lnTo>
                    <a:lnTo>
                      <a:pt x="618" y="232"/>
                    </a:lnTo>
                    <a:lnTo>
                      <a:pt x="609" y="228"/>
                    </a:lnTo>
                    <a:lnTo>
                      <a:pt x="601" y="226"/>
                    </a:lnTo>
                    <a:lnTo>
                      <a:pt x="593" y="223"/>
                    </a:lnTo>
                    <a:lnTo>
                      <a:pt x="584" y="220"/>
                    </a:lnTo>
                    <a:lnTo>
                      <a:pt x="574" y="217"/>
                    </a:lnTo>
                    <a:lnTo>
                      <a:pt x="567" y="215"/>
                    </a:lnTo>
                    <a:lnTo>
                      <a:pt x="558" y="211"/>
                    </a:lnTo>
                    <a:lnTo>
                      <a:pt x="550" y="211"/>
                    </a:lnTo>
                    <a:lnTo>
                      <a:pt x="542" y="211"/>
                    </a:lnTo>
                    <a:lnTo>
                      <a:pt x="534" y="212"/>
                    </a:lnTo>
                    <a:lnTo>
                      <a:pt x="526" y="215"/>
                    </a:lnTo>
                    <a:lnTo>
                      <a:pt x="518" y="218"/>
                    </a:lnTo>
                    <a:lnTo>
                      <a:pt x="526" y="221"/>
                    </a:lnTo>
                    <a:lnTo>
                      <a:pt x="538" y="226"/>
                    </a:lnTo>
                    <a:lnTo>
                      <a:pt x="542" y="226"/>
                    </a:lnTo>
                    <a:lnTo>
                      <a:pt x="549" y="228"/>
                    </a:lnTo>
                    <a:lnTo>
                      <a:pt x="554" y="228"/>
                    </a:lnTo>
                    <a:lnTo>
                      <a:pt x="561" y="231"/>
                    </a:lnTo>
                    <a:lnTo>
                      <a:pt x="569" y="233"/>
                    </a:lnTo>
                    <a:lnTo>
                      <a:pt x="578" y="239"/>
                    </a:lnTo>
                    <a:lnTo>
                      <a:pt x="580" y="241"/>
                    </a:lnTo>
                    <a:lnTo>
                      <a:pt x="582" y="247"/>
                    </a:lnTo>
                    <a:lnTo>
                      <a:pt x="585" y="251"/>
                    </a:lnTo>
                    <a:lnTo>
                      <a:pt x="586" y="259"/>
                    </a:lnTo>
                    <a:lnTo>
                      <a:pt x="576" y="252"/>
                    </a:lnTo>
                    <a:lnTo>
                      <a:pt x="565" y="247"/>
                    </a:lnTo>
                    <a:lnTo>
                      <a:pt x="555" y="241"/>
                    </a:lnTo>
                    <a:lnTo>
                      <a:pt x="545" y="239"/>
                    </a:lnTo>
                    <a:lnTo>
                      <a:pt x="533" y="233"/>
                    </a:lnTo>
                    <a:lnTo>
                      <a:pt x="523" y="229"/>
                    </a:lnTo>
                    <a:lnTo>
                      <a:pt x="512" y="227"/>
                    </a:lnTo>
                    <a:lnTo>
                      <a:pt x="502" y="226"/>
                    </a:lnTo>
                    <a:lnTo>
                      <a:pt x="491" y="223"/>
                    </a:lnTo>
                    <a:lnTo>
                      <a:pt x="479" y="223"/>
                    </a:lnTo>
                    <a:lnTo>
                      <a:pt x="468" y="221"/>
                    </a:lnTo>
                    <a:lnTo>
                      <a:pt x="457" y="224"/>
                    </a:lnTo>
                    <a:lnTo>
                      <a:pt x="446" y="225"/>
                    </a:lnTo>
                    <a:lnTo>
                      <a:pt x="435" y="228"/>
                    </a:lnTo>
                    <a:lnTo>
                      <a:pt x="425" y="232"/>
                    </a:lnTo>
                    <a:lnTo>
                      <a:pt x="416" y="239"/>
                    </a:lnTo>
                    <a:lnTo>
                      <a:pt x="419" y="241"/>
                    </a:lnTo>
                    <a:lnTo>
                      <a:pt x="424" y="244"/>
                    </a:lnTo>
                    <a:lnTo>
                      <a:pt x="429" y="246"/>
                    </a:lnTo>
                    <a:lnTo>
                      <a:pt x="435" y="248"/>
                    </a:lnTo>
                    <a:lnTo>
                      <a:pt x="440" y="248"/>
                    </a:lnTo>
                    <a:lnTo>
                      <a:pt x="447" y="249"/>
                    </a:lnTo>
                    <a:lnTo>
                      <a:pt x="453" y="250"/>
                    </a:lnTo>
                    <a:lnTo>
                      <a:pt x="460" y="250"/>
                    </a:lnTo>
                    <a:lnTo>
                      <a:pt x="465" y="250"/>
                    </a:lnTo>
                    <a:lnTo>
                      <a:pt x="471" y="251"/>
                    </a:lnTo>
                    <a:lnTo>
                      <a:pt x="476" y="254"/>
                    </a:lnTo>
                    <a:lnTo>
                      <a:pt x="481" y="257"/>
                    </a:lnTo>
                    <a:lnTo>
                      <a:pt x="484" y="260"/>
                    </a:lnTo>
                    <a:lnTo>
                      <a:pt x="487" y="264"/>
                    </a:lnTo>
                    <a:lnTo>
                      <a:pt x="489" y="271"/>
                    </a:lnTo>
                    <a:lnTo>
                      <a:pt x="491" y="278"/>
                    </a:lnTo>
                    <a:lnTo>
                      <a:pt x="480" y="275"/>
                    </a:lnTo>
                    <a:lnTo>
                      <a:pt x="470" y="273"/>
                    </a:lnTo>
                    <a:lnTo>
                      <a:pt x="461" y="272"/>
                    </a:lnTo>
                    <a:lnTo>
                      <a:pt x="452" y="270"/>
                    </a:lnTo>
                    <a:lnTo>
                      <a:pt x="442" y="266"/>
                    </a:lnTo>
                    <a:lnTo>
                      <a:pt x="433" y="263"/>
                    </a:lnTo>
                    <a:lnTo>
                      <a:pt x="424" y="262"/>
                    </a:lnTo>
                    <a:lnTo>
                      <a:pt x="414" y="259"/>
                    </a:lnTo>
                    <a:lnTo>
                      <a:pt x="403" y="256"/>
                    </a:lnTo>
                    <a:lnTo>
                      <a:pt x="394" y="255"/>
                    </a:lnTo>
                    <a:lnTo>
                      <a:pt x="385" y="255"/>
                    </a:lnTo>
                    <a:lnTo>
                      <a:pt x="376" y="255"/>
                    </a:lnTo>
                    <a:lnTo>
                      <a:pt x="367" y="255"/>
                    </a:lnTo>
                    <a:lnTo>
                      <a:pt x="356" y="258"/>
                    </a:lnTo>
                    <a:lnTo>
                      <a:pt x="347" y="260"/>
                    </a:lnTo>
                    <a:lnTo>
                      <a:pt x="338" y="265"/>
                    </a:lnTo>
                    <a:lnTo>
                      <a:pt x="346" y="267"/>
                    </a:lnTo>
                    <a:lnTo>
                      <a:pt x="357" y="273"/>
                    </a:lnTo>
                    <a:lnTo>
                      <a:pt x="368" y="282"/>
                    </a:lnTo>
                    <a:lnTo>
                      <a:pt x="377" y="290"/>
                    </a:lnTo>
                    <a:lnTo>
                      <a:pt x="380" y="297"/>
                    </a:lnTo>
                    <a:lnTo>
                      <a:pt x="379" y="302"/>
                    </a:lnTo>
                    <a:lnTo>
                      <a:pt x="375" y="302"/>
                    </a:lnTo>
                    <a:lnTo>
                      <a:pt x="369" y="303"/>
                    </a:lnTo>
                    <a:lnTo>
                      <a:pt x="360" y="301"/>
                    </a:lnTo>
                    <a:lnTo>
                      <a:pt x="350" y="298"/>
                    </a:lnTo>
                    <a:lnTo>
                      <a:pt x="341" y="295"/>
                    </a:lnTo>
                    <a:lnTo>
                      <a:pt x="333" y="293"/>
                    </a:lnTo>
                    <a:lnTo>
                      <a:pt x="324" y="291"/>
                    </a:lnTo>
                    <a:lnTo>
                      <a:pt x="317" y="291"/>
                    </a:lnTo>
                    <a:lnTo>
                      <a:pt x="308" y="291"/>
                    </a:lnTo>
                    <a:lnTo>
                      <a:pt x="300" y="293"/>
                    </a:lnTo>
                    <a:lnTo>
                      <a:pt x="292" y="294"/>
                    </a:lnTo>
                    <a:lnTo>
                      <a:pt x="285" y="297"/>
                    </a:lnTo>
                    <a:lnTo>
                      <a:pt x="277" y="298"/>
                    </a:lnTo>
                    <a:lnTo>
                      <a:pt x="269" y="302"/>
                    </a:lnTo>
                    <a:lnTo>
                      <a:pt x="261" y="304"/>
                    </a:lnTo>
                    <a:lnTo>
                      <a:pt x="254" y="308"/>
                    </a:lnTo>
                    <a:lnTo>
                      <a:pt x="245" y="309"/>
                    </a:lnTo>
                    <a:lnTo>
                      <a:pt x="238" y="312"/>
                    </a:lnTo>
                    <a:lnTo>
                      <a:pt x="232" y="316"/>
                    </a:lnTo>
                    <a:lnTo>
                      <a:pt x="225" y="319"/>
                    </a:lnTo>
                    <a:lnTo>
                      <a:pt x="234" y="319"/>
                    </a:lnTo>
                    <a:lnTo>
                      <a:pt x="244" y="320"/>
                    </a:lnTo>
                    <a:lnTo>
                      <a:pt x="255" y="321"/>
                    </a:lnTo>
                    <a:lnTo>
                      <a:pt x="265" y="325"/>
                    </a:lnTo>
                    <a:lnTo>
                      <a:pt x="275" y="327"/>
                    </a:lnTo>
                    <a:lnTo>
                      <a:pt x="285" y="330"/>
                    </a:lnTo>
                    <a:lnTo>
                      <a:pt x="294" y="335"/>
                    </a:lnTo>
                    <a:lnTo>
                      <a:pt x="305" y="342"/>
                    </a:lnTo>
                    <a:lnTo>
                      <a:pt x="296" y="343"/>
                    </a:lnTo>
                    <a:lnTo>
                      <a:pt x="288" y="345"/>
                    </a:lnTo>
                    <a:lnTo>
                      <a:pt x="279" y="345"/>
                    </a:lnTo>
                    <a:lnTo>
                      <a:pt x="272" y="345"/>
                    </a:lnTo>
                    <a:lnTo>
                      <a:pt x="263" y="344"/>
                    </a:lnTo>
                    <a:lnTo>
                      <a:pt x="255" y="343"/>
                    </a:lnTo>
                    <a:lnTo>
                      <a:pt x="246" y="342"/>
                    </a:lnTo>
                    <a:lnTo>
                      <a:pt x="239" y="342"/>
                    </a:lnTo>
                    <a:lnTo>
                      <a:pt x="230" y="340"/>
                    </a:lnTo>
                    <a:lnTo>
                      <a:pt x="222" y="340"/>
                    </a:lnTo>
                    <a:lnTo>
                      <a:pt x="214" y="340"/>
                    </a:lnTo>
                    <a:lnTo>
                      <a:pt x="208" y="342"/>
                    </a:lnTo>
                    <a:lnTo>
                      <a:pt x="201" y="343"/>
                    </a:lnTo>
                    <a:lnTo>
                      <a:pt x="195" y="349"/>
                    </a:lnTo>
                    <a:lnTo>
                      <a:pt x="189" y="355"/>
                    </a:lnTo>
                    <a:lnTo>
                      <a:pt x="186" y="365"/>
                    </a:lnTo>
                    <a:lnTo>
                      <a:pt x="195" y="365"/>
                    </a:lnTo>
                    <a:lnTo>
                      <a:pt x="205" y="366"/>
                    </a:lnTo>
                    <a:lnTo>
                      <a:pt x="214" y="367"/>
                    </a:lnTo>
                    <a:lnTo>
                      <a:pt x="224" y="371"/>
                    </a:lnTo>
                    <a:lnTo>
                      <a:pt x="232" y="374"/>
                    </a:lnTo>
                    <a:lnTo>
                      <a:pt x="242" y="380"/>
                    </a:lnTo>
                    <a:lnTo>
                      <a:pt x="251" y="386"/>
                    </a:lnTo>
                    <a:lnTo>
                      <a:pt x="260" y="392"/>
                    </a:lnTo>
                    <a:lnTo>
                      <a:pt x="249" y="394"/>
                    </a:lnTo>
                    <a:lnTo>
                      <a:pt x="239" y="395"/>
                    </a:lnTo>
                    <a:lnTo>
                      <a:pt x="229" y="394"/>
                    </a:lnTo>
                    <a:lnTo>
                      <a:pt x="220" y="394"/>
                    </a:lnTo>
                    <a:lnTo>
                      <a:pt x="209" y="391"/>
                    </a:lnTo>
                    <a:lnTo>
                      <a:pt x="199" y="391"/>
                    </a:lnTo>
                    <a:lnTo>
                      <a:pt x="189" y="390"/>
                    </a:lnTo>
                    <a:lnTo>
                      <a:pt x="179" y="390"/>
                    </a:lnTo>
                    <a:lnTo>
                      <a:pt x="169" y="389"/>
                    </a:lnTo>
                    <a:lnTo>
                      <a:pt x="160" y="390"/>
                    </a:lnTo>
                    <a:lnTo>
                      <a:pt x="151" y="391"/>
                    </a:lnTo>
                    <a:lnTo>
                      <a:pt x="141" y="395"/>
                    </a:lnTo>
                    <a:lnTo>
                      <a:pt x="131" y="398"/>
                    </a:lnTo>
                    <a:lnTo>
                      <a:pt x="123" y="404"/>
                    </a:lnTo>
                    <a:lnTo>
                      <a:pt x="115" y="411"/>
                    </a:lnTo>
                    <a:lnTo>
                      <a:pt x="108" y="422"/>
                    </a:lnTo>
                    <a:lnTo>
                      <a:pt x="117" y="420"/>
                    </a:lnTo>
                    <a:lnTo>
                      <a:pt x="127" y="420"/>
                    </a:lnTo>
                    <a:lnTo>
                      <a:pt x="137" y="419"/>
                    </a:lnTo>
                    <a:lnTo>
                      <a:pt x="148" y="420"/>
                    </a:lnTo>
                    <a:lnTo>
                      <a:pt x="159" y="420"/>
                    </a:lnTo>
                    <a:lnTo>
                      <a:pt x="170" y="422"/>
                    </a:lnTo>
                    <a:lnTo>
                      <a:pt x="180" y="425"/>
                    </a:lnTo>
                    <a:lnTo>
                      <a:pt x="192" y="430"/>
                    </a:lnTo>
                    <a:lnTo>
                      <a:pt x="185" y="434"/>
                    </a:lnTo>
                    <a:lnTo>
                      <a:pt x="178" y="438"/>
                    </a:lnTo>
                    <a:lnTo>
                      <a:pt x="172" y="442"/>
                    </a:lnTo>
                    <a:lnTo>
                      <a:pt x="166" y="445"/>
                    </a:lnTo>
                    <a:lnTo>
                      <a:pt x="159" y="445"/>
                    </a:lnTo>
                    <a:lnTo>
                      <a:pt x="152" y="446"/>
                    </a:lnTo>
                    <a:lnTo>
                      <a:pt x="144" y="446"/>
                    </a:lnTo>
                    <a:lnTo>
                      <a:pt x="138" y="448"/>
                    </a:lnTo>
                    <a:lnTo>
                      <a:pt x="130" y="448"/>
                    </a:lnTo>
                    <a:lnTo>
                      <a:pt x="122" y="448"/>
                    </a:lnTo>
                    <a:lnTo>
                      <a:pt x="114" y="448"/>
                    </a:lnTo>
                    <a:lnTo>
                      <a:pt x="107" y="449"/>
                    </a:lnTo>
                    <a:lnTo>
                      <a:pt x="98" y="449"/>
                    </a:lnTo>
                    <a:lnTo>
                      <a:pt x="91" y="452"/>
                    </a:lnTo>
                    <a:lnTo>
                      <a:pt x="83" y="454"/>
                    </a:lnTo>
                    <a:lnTo>
                      <a:pt x="75" y="458"/>
                    </a:lnTo>
                    <a:lnTo>
                      <a:pt x="69" y="464"/>
                    </a:lnTo>
                    <a:lnTo>
                      <a:pt x="64" y="469"/>
                    </a:lnTo>
                    <a:lnTo>
                      <a:pt x="61" y="476"/>
                    </a:lnTo>
                    <a:lnTo>
                      <a:pt x="56" y="483"/>
                    </a:lnTo>
                    <a:lnTo>
                      <a:pt x="63" y="483"/>
                    </a:lnTo>
                    <a:lnTo>
                      <a:pt x="70" y="483"/>
                    </a:lnTo>
                    <a:lnTo>
                      <a:pt x="77" y="482"/>
                    </a:lnTo>
                    <a:lnTo>
                      <a:pt x="85" y="481"/>
                    </a:lnTo>
                    <a:lnTo>
                      <a:pt x="92" y="480"/>
                    </a:lnTo>
                    <a:lnTo>
                      <a:pt x="100" y="479"/>
                    </a:lnTo>
                    <a:lnTo>
                      <a:pt x="108" y="479"/>
                    </a:lnTo>
                    <a:lnTo>
                      <a:pt x="118" y="480"/>
                    </a:lnTo>
                    <a:lnTo>
                      <a:pt x="115" y="485"/>
                    </a:lnTo>
                    <a:lnTo>
                      <a:pt x="113" y="492"/>
                    </a:lnTo>
                    <a:lnTo>
                      <a:pt x="108" y="497"/>
                    </a:lnTo>
                    <a:lnTo>
                      <a:pt x="104" y="501"/>
                    </a:lnTo>
                    <a:lnTo>
                      <a:pt x="97" y="503"/>
                    </a:lnTo>
                    <a:lnTo>
                      <a:pt x="90" y="505"/>
                    </a:lnTo>
                    <a:lnTo>
                      <a:pt x="83" y="506"/>
                    </a:lnTo>
                    <a:lnTo>
                      <a:pt x="76" y="508"/>
                    </a:lnTo>
                    <a:lnTo>
                      <a:pt x="68" y="508"/>
                    </a:lnTo>
                    <a:lnTo>
                      <a:pt x="61" y="510"/>
                    </a:lnTo>
                    <a:lnTo>
                      <a:pt x="53" y="511"/>
                    </a:lnTo>
                    <a:lnTo>
                      <a:pt x="47" y="514"/>
                    </a:lnTo>
                    <a:lnTo>
                      <a:pt x="40" y="515"/>
                    </a:lnTo>
                    <a:lnTo>
                      <a:pt x="35" y="520"/>
                    </a:lnTo>
                    <a:lnTo>
                      <a:pt x="30" y="526"/>
                    </a:lnTo>
                    <a:lnTo>
                      <a:pt x="29" y="532"/>
                    </a:lnTo>
                    <a:lnTo>
                      <a:pt x="36" y="531"/>
                    </a:lnTo>
                    <a:lnTo>
                      <a:pt x="43" y="532"/>
                    </a:lnTo>
                    <a:lnTo>
                      <a:pt x="47" y="535"/>
                    </a:lnTo>
                    <a:lnTo>
                      <a:pt x="51" y="537"/>
                    </a:lnTo>
                    <a:lnTo>
                      <a:pt x="52" y="546"/>
                    </a:lnTo>
                    <a:lnTo>
                      <a:pt x="48" y="555"/>
                    </a:lnTo>
                    <a:lnTo>
                      <a:pt x="42" y="560"/>
                    </a:lnTo>
                    <a:lnTo>
                      <a:pt x="33" y="563"/>
                    </a:lnTo>
                    <a:lnTo>
                      <a:pt x="24" y="562"/>
                    </a:lnTo>
                    <a:lnTo>
                      <a:pt x="16" y="559"/>
                    </a:lnTo>
                    <a:lnTo>
                      <a:pt x="16" y="570"/>
                    </a:lnTo>
                    <a:lnTo>
                      <a:pt x="13" y="581"/>
                    </a:lnTo>
                    <a:lnTo>
                      <a:pt x="8" y="590"/>
                    </a:lnTo>
                    <a:lnTo>
                      <a:pt x="4" y="600"/>
                    </a:lnTo>
                    <a:lnTo>
                      <a:pt x="0" y="559"/>
                    </a:lnTo>
                    <a:lnTo>
                      <a:pt x="4" y="520"/>
                    </a:lnTo>
                    <a:lnTo>
                      <a:pt x="12" y="482"/>
                    </a:lnTo>
                    <a:lnTo>
                      <a:pt x="28" y="448"/>
                    </a:lnTo>
                    <a:lnTo>
                      <a:pt x="46" y="414"/>
                    </a:lnTo>
                    <a:lnTo>
                      <a:pt x="70" y="384"/>
                    </a:lnTo>
                    <a:lnTo>
                      <a:pt x="98" y="355"/>
                    </a:lnTo>
                    <a:lnTo>
                      <a:pt x="130" y="330"/>
                    </a:lnTo>
                    <a:lnTo>
                      <a:pt x="162" y="305"/>
                    </a:lnTo>
                    <a:lnTo>
                      <a:pt x="198" y="285"/>
                    </a:lnTo>
                    <a:lnTo>
                      <a:pt x="233" y="264"/>
                    </a:lnTo>
                    <a:lnTo>
                      <a:pt x="271" y="248"/>
                    </a:lnTo>
                    <a:lnTo>
                      <a:pt x="309" y="232"/>
                    </a:lnTo>
                    <a:lnTo>
                      <a:pt x="347" y="219"/>
                    </a:lnTo>
                    <a:lnTo>
                      <a:pt x="384" y="210"/>
                    </a:lnTo>
                    <a:lnTo>
                      <a:pt x="420" y="204"/>
                    </a:lnTo>
                    <a:lnTo>
                      <a:pt x="435" y="203"/>
                    </a:lnTo>
                    <a:lnTo>
                      <a:pt x="450" y="203"/>
                    </a:lnTo>
                    <a:lnTo>
                      <a:pt x="466" y="201"/>
                    </a:lnTo>
                    <a:lnTo>
                      <a:pt x="481" y="200"/>
                    </a:lnTo>
                    <a:lnTo>
                      <a:pt x="496" y="196"/>
                    </a:lnTo>
                    <a:lnTo>
                      <a:pt x="511" y="194"/>
                    </a:lnTo>
                    <a:lnTo>
                      <a:pt x="526" y="190"/>
                    </a:lnTo>
                    <a:lnTo>
                      <a:pt x="541" y="186"/>
                    </a:lnTo>
                    <a:lnTo>
                      <a:pt x="555" y="180"/>
                    </a:lnTo>
                    <a:lnTo>
                      <a:pt x="569" y="174"/>
                    </a:lnTo>
                    <a:lnTo>
                      <a:pt x="582" y="168"/>
                    </a:lnTo>
                    <a:lnTo>
                      <a:pt x="595" y="161"/>
                    </a:lnTo>
                    <a:lnTo>
                      <a:pt x="608" y="153"/>
                    </a:lnTo>
                    <a:lnTo>
                      <a:pt x="621" y="145"/>
                    </a:lnTo>
                    <a:lnTo>
                      <a:pt x="634" y="135"/>
                    </a:lnTo>
                    <a:lnTo>
                      <a:pt x="648" y="125"/>
                    </a:lnTo>
                    <a:lnTo>
                      <a:pt x="674" y="115"/>
                    </a:lnTo>
                    <a:lnTo>
                      <a:pt x="702" y="107"/>
                    </a:lnTo>
                    <a:lnTo>
                      <a:pt x="729" y="100"/>
                    </a:lnTo>
                    <a:lnTo>
                      <a:pt x="758" y="93"/>
                    </a:lnTo>
                    <a:lnTo>
                      <a:pt x="786" y="86"/>
                    </a:lnTo>
                    <a:lnTo>
                      <a:pt x="814" y="79"/>
                    </a:lnTo>
                    <a:lnTo>
                      <a:pt x="843" y="73"/>
                    </a:lnTo>
                    <a:lnTo>
                      <a:pt x="871" y="68"/>
                    </a:lnTo>
                    <a:lnTo>
                      <a:pt x="898" y="61"/>
                    </a:lnTo>
                    <a:lnTo>
                      <a:pt x="926" y="55"/>
                    </a:lnTo>
                    <a:lnTo>
                      <a:pt x="955" y="47"/>
                    </a:lnTo>
                    <a:lnTo>
                      <a:pt x="982" y="40"/>
                    </a:lnTo>
                    <a:lnTo>
                      <a:pt x="1010" y="31"/>
                    </a:lnTo>
                    <a:lnTo>
                      <a:pt x="1037" y="22"/>
                    </a:lnTo>
                    <a:lnTo>
                      <a:pt x="1065" y="10"/>
                    </a:lnTo>
                    <a:lnTo>
                      <a:pt x="1091" y="0"/>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486" name="Freeform 111"/>
              <p:cNvSpPr>
                <a:spLocks/>
              </p:cNvSpPr>
              <p:nvPr/>
            </p:nvSpPr>
            <p:spPr bwMode="auto">
              <a:xfrm rot="5723962">
                <a:off x="-1000" y="3867"/>
                <a:ext cx="277" cy="150"/>
              </a:xfrm>
              <a:custGeom>
                <a:avLst/>
                <a:gdLst>
                  <a:gd name="T0" fmla="*/ 1 w 1108"/>
                  <a:gd name="T1" fmla="*/ 0 h 600"/>
                  <a:gd name="T2" fmla="*/ 1 w 1108"/>
                  <a:gd name="T3" fmla="*/ 0 h 600"/>
                  <a:gd name="T4" fmla="*/ 1 w 1108"/>
                  <a:gd name="T5" fmla="*/ 0 h 600"/>
                  <a:gd name="T6" fmla="*/ 1 w 1108"/>
                  <a:gd name="T7" fmla="*/ 0 h 600"/>
                  <a:gd name="T8" fmla="*/ 1 w 1108"/>
                  <a:gd name="T9" fmla="*/ 0 h 600"/>
                  <a:gd name="T10" fmla="*/ 1 w 1108"/>
                  <a:gd name="T11" fmla="*/ 0 h 600"/>
                  <a:gd name="T12" fmla="*/ 1 w 1108"/>
                  <a:gd name="T13" fmla="*/ 0 h 600"/>
                  <a:gd name="T14" fmla="*/ 1 w 1108"/>
                  <a:gd name="T15" fmla="*/ 0 h 600"/>
                  <a:gd name="T16" fmla="*/ 1 w 1108"/>
                  <a:gd name="T17" fmla="*/ 0 h 600"/>
                  <a:gd name="T18" fmla="*/ 1 w 1108"/>
                  <a:gd name="T19" fmla="*/ 0 h 600"/>
                  <a:gd name="T20" fmla="*/ 1 w 1108"/>
                  <a:gd name="T21" fmla="*/ 0 h 600"/>
                  <a:gd name="T22" fmla="*/ 1 w 1108"/>
                  <a:gd name="T23" fmla="*/ 0 h 600"/>
                  <a:gd name="T24" fmla="*/ 1 w 1108"/>
                  <a:gd name="T25" fmla="*/ 0 h 600"/>
                  <a:gd name="T26" fmla="*/ 1 w 1108"/>
                  <a:gd name="T27" fmla="*/ 0 h 600"/>
                  <a:gd name="T28" fmla="*/ 1 w 1108"/>
                  <a:gd name="T29" fmla="*/ 0 h 600"/>
                  <a:gd name="T30" fmla="*/ 1 w 1108"/>
                  <a:gd name="T31" fmla="*/ 0 h 600"/>
                  <a:gd name="T32" fmla="*/ 1 w 1108"/>
                  <a:gd name="T33" fmla="*/ 0 h 600"/>
                  <a:gd name="T34" fmla="*/ 1 w 1108"/>
                  <a:gd name="T35" fmla="*/ 0 h 600"/>
                  <a:gd name="T36" fmla="*/ 1 w 1108"/>
                  <a:gd name="T37" fmla="*/ 0 h 600"/>
                  <a:gd name="T38" fmla="*/ 1 w 1108"/>
                  <a:gd name="T39" fmla="*/ 0 h 600"/>
                  <a:gd name="T40" fmla="*/ 1 w 1108"/>
                  <a:gd name="T41" fmla="*/ 0 h 600"/>
                  <a:gd name="T42" fmla="*/ 1 w 1108"/>
                  <a:gd name="T43" fmla="*/ 0 h 600"/>
                  <a:gd name="T44" fmla="*/ 1 w 1108"/>
                  <a:gd name="T45" fmla="*/ 0 h 600"/>
                  <a:gd name="T46" fmla="*/ 1 w 1108"/>
                  <a:gd name="T47" fmla="*/ 0 h 600"/>
                  <a:gd name="T48" fmla="*/ 1 w 1108"/>
                  <a:gd name="T49" fmla="*/ 0 h 600"/>
                  <a:gd name="T50" fmla="*/ 1 w 1108"/>
                  <a:gd name="T51" fmla="*/ 0 h 600"/>
                  <a:gd name="T52" fmla="*/ 1 w 1108"/>
                  <a:gd name="T53" fmla="*/ 0 h 600"/>
                  <a:gd name="T54" fmla="*/ 1 w 1108"/>
                  <a:gd name="T55" fmla="*/ 0 h 600"/>
                  <a:gd name="T56" fmla="*/ 1 w 1108"/>
                  <a:gd name="T57" fmla="*/ 0 h 600"/>
                  <a:gd name="T58" fmla="*/ 1 w 1108"/>
                  <a:gd name="T59" fmla="*/ 0 h 600"/>
                  <a:gd name="T60" fmla="*/ 1 w 1108"/>
                  <a:gd name="T61" fmla="*/ 0 h 600"/>
                  <a:gd name="T62" fmla="*/ 1 w 1108"/>
                  <a:gd name="T63" fmla="*/ 0 h 600"/>
                  <a:gd name="T64" fmla="*/ 1 w 1108"/>
                  <a:gd name="T65" fmla="*/ 0 h 600"/>
                  <a:gd name="T66" fmla="*/ 1 w 1108"/>
                  <a:gd name="T67" fmla="*/ 0 h 600"/>
                  <a:gd name="T68" fmla="*/ 0 w 1108"/>
                  <a:gd name="T69" fmla="*/ 0 h 600"/>
                  <a:gd name="T70" fmla="*/ 0 w 1108"/>
                  <a:gd name="T71" fmla="*/ 0 h 600"/>
                  <a:gd name="T72" fmla="*/ 0 w 1108"/>
                  <a:gd name="T73" fmla="*/ 0 h 600"/>
                  <a:gd name="T74" fmla="*/ 0 w 1108"/>
                  <a:gd name="T75" fmla="*/ 0 h 600"/>
                  <a:gd name="T76" fmla="*/ 0 w 1108"/>
                  <a:gd name="T77" fmla="*/ 1 h 600"/>
                  <a:gd name="T78" fmla="*/ 0 w 1108"/>
                  <a:gd name="T79" fmla="*/ 1 h 600"/>
                  <a:gd name="T80" fmla="*/ 0 w 1108"/>
                  <a:gd name="T81" fmla="*/ 1 h 600"/>
                  <a:gd name="T82" fmla="*/ 0 w 1108"/>
                  <a:gd name="T83" fmla="*/ 1 h 600"/>
                  <a:gd name="T84" fmla="*/ 0 w 1108"/>
                  <a:gd name="T85" fmla="*/ 1 h 600"/>
                  <a:gd name="T86" fmla="*/ 0 w 1108"/>
                  <a:gd name="T87" fmla="*/ 1 h 600"/>
                  <a:gd name="T88" fmla="*/ 0 w 1108"/>
                  <a:gd name="T89" fmla="*/ 1 h 600"/>
                  <a:gd name="T90" fmla="*/ 0 w 1108"/>
                  <a:gd name="T91" fmla="*/ 1 h 600"/>
                  <a:gd name="T92" fmla="*/ 0 w 1108"/>
                  <a:gd name="T93" fmla="*/ 1 h 600"/>
                  <a:gd name="T94" fmla="*/ 0 w 1108"/>
                  <a:gd name="T95" fmla="*/ 1 h 600"/>
                  <a:gd name="T96" fmla="*/ 0 w 1108"/>
                  <a:gd name="T97" fmla="*/ 1 h 600"/>
                  <a:gd name="T98" fmla="*/ 0 w 1108"/>
                  <a:gd name="T99" fmla="*/ 1 h 600"/>
                  <a:gd name="T100" fmla="*/ 0 w 1108"/>
                  <a:gd name="T101" fmla="*/ 1 h 600"/>
                  <a:gd name="T102" fmla="*/ 0 w 1108"/>
                  <a:gd name="T103" fmla="*/ 1 h 600"/>
                  <a:gd name="T104" fmla="*/ 0 w 1108"/>
                  <a:gd name="T105" fmla="*/ 1 h 600"/>
                  <a:gd name="T106" fmla="*/ 0 w 1108"/>
                  <a:gd name="T107" fmla="*/ 1 h 600"/>
                  <a:gd name="T108" fmla="*/ 0 w 1108"/>
                  <a:gd name="T109" fmla="*/ 0 h 600"/>
                  <a:gd name="T110" fmla="*/ 1 w 1108"/>
                  <a:gd name="T111" fmla="*/ 0 h 600"/>
                  <a:gd name="T112" fmla="*/ 1 w 1108"/>
                  <a:gd name="T113" fmla="*/ 0 h 600"/>
                  <a:gd name="T114" fmla="*/ 1 w 1108"/>
                  <a:gd name="T115" fmla="*/ 0 h 600"/>
                  <a:gd name="T116" fmla="*/ 1 w 1108"/>
                  <a:gd name="T117" fmla="*/ 0 h 600"/>
                  <a:gd name="T118" fmla="*/ 1 w 1108"/>
                  <a:gd name="T119" fmla="*/ 0 h 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8" h="600">
                    <a:moveTo>
                      <a:pt x="1091" y="0"/>
                    </a:moveTo>
                    <a:lnTo>
                      <a:pt x="1098" y="3"/>
                    </a:lnTo>
                    <a:lnTo>
                      <a:pt x="1104" y="7"/>
                    </a:lnTo>
                    <a:lnTo>
                      <a:pt x="1106" y="9"/>
                    </a:lnTo>
                    <a:lnTo>
                      <a:pt x="1108" y="14"/>
                    </a:lnTo>
                    <a:lnTo>
                      <a:pt x="1105" y="22"/>
                    </a:lnTo>
                    <a:lnTo>
                      <a:pt x="1097" y="31"/>
                    </a:lnTo>
                    <a:lnTo>
                      <a:pt x="1091" y="33"/>
                    </a:lnTo>
                    <a:lnTo>
                      <a:pt x="1084" y="38"/>
                    </a:lnTo>
                    <a:lnTo>
                      <a:pt x="1079" y="41"/>
                    </a:lnTo>
                    <a:lnTo>
                      <a:pt x="1072" y="45"/>
                    </a:lnTo>
                    <a:lnTo>
                      <a:pt x="1066" y="48"/>
                    </a:lnTo>
                    <a:lnTo>
                      <a:pt x="1059" y="52"/>
                    </a:lnTo>
                    <a:lnTo>
                      <a:pt x="1053" y="55"/>
                    </a:lnTo>
                    <a:lnTo>
                      <a:pt x="1050" y="57"/>
                    </a:lnTo>
                    <a:lnTo>
                      <a:pt x="1062" y="57"/>
                    </a:lnTo>
                    <a:lnTo>
                      <a:pt x="1072" y="59"/>
                    </a:lnTo>
                    <a:lnTo>
                      <a:pt x="1079" y="60"/>
                    </a:lnTo>
                    <a:lnTo>
                      <a:pt x="1084" y="63"/>
                    </a:lnTo>
                    <a:lnTo>
                      <a:pt x="1088" y="68"/>
                    </a:lnTo>
                    <a:lnTo>
                      <a:pt x="1085" y="75"/>
                    </a:lnTo>
                    <a:lnTo>
                      <a:pt x="1081" y="78"/>
                    </a:lnTo>
                    <a:lnTo>
                      <a:pt x="1076" y="80"/>
                    </a:lnTo>
                    <a:lnTo>
                      <a:pt x="1069" y="84"/>
                    </a:lnTo>
                    <a:lnTo>
                      <a:pt x="1065" y="87"/>
                    </a:lnTo>
                    <a:lnTo>
                      <a:pt x="1058" y="89"/>
                    </a:lnTo>
                    <a:lnTo>
                      <a:pt x="1051" y="92"/>
                    </a:lnTo>
                    <a:lnTo>
                      <a:pt x="1045" y="93"/>
                    </a:lnTo>
                    <a:lnTo>
                      <a:pt x="1038" y="95"/>
                    </a:lnTo>
                    <a:lnTo>
                      <a:pt x="1031" y="100"/>
                    </a:lnTo>
                    <a:lnTo>
                      <a:pt x="1023" y="103"/>
                    </a:lnTo>
                    <a:lnTo>
                      <a:pt x="1017" y="106"/>
                    </a:lnTo>
                    <a:lnTo>
                      <a:pt x="1010" y="107"/>
                    </a:lnTo>
                    <a:lnTo>
                      <a:pt x="1000" y="106"/>
                    </a:lnTo>
                    <a:lnTo>
                      <a:pt x="994" y="104"/>
                    </a:lnTo>
                    <a:lnTo>
                      <a:pt x="986" y="102"/>
                    </a:lnTo>
                    <a:lnTo>
                      <a:pt x="979" y="101"/>
                    </a:lnTo>
                    <a:lnTo>
                      <a:pt x="968" y="98"/>
                    </a:lnTo>
                    <a:lnTo>
                      <a:pt x="961" y="95"/>
                    </a:lnTo>
                    <a:lnTo>
                      <a:pt x="953" y="93"/>
                    </a:lnTo>
                    <a:lnTo>
                      <a:pt x="945" y="93"/>
                    </a:lnTo>
                    <a:lnTo>
                      <a:pt x="937" y="92"/>
                    </a:lnTo>
                    <a:lnTo>
                      <a:pt x="930" y="94"/>
                    </a:lnTo>
                    <a:lnTo>
                      <a:pt x="922" y="96"/>
                    </a:lnTo>
                    <a:lnTo>
                      <a:pt x="917" y="102"/>
                    </a:lnTo>
                    <a:lnTo>
                      <a:pt x="922" y="104"/>
                    </a:lnTo>
                    <a:lnTo>
                      <a:pt x="930" y="111"/>
                    </a:lnTo>
                    <a:lnTo>
                      <a:pt x="935" y="118"/>
                    </a:lnTo>
                    <a:lnTo>
                      <a:pt x="941" y="126"/>
                    </a:lnTo>
                    <a:lnTo>
                      <a:pt x="941" y="134"/>
                    </a:lnTo>
                    <a:lnTo>
                      <a:pt x="937" y="139"/>
                    </a:lnTo>
                    <a:lnTo>
                      <a:pt x="933" y="140"/>
                    </a:lnTo>
                    <a:lnTo>
                      <a:pt x="929" y="141"/>
                    </a:lnTo>
                    <a:lnTo>
                      <a:pt x="921" y="140"/>
                    </a:lnTo>
                    <a:lnTo>
                      <a:pt x="914" y="138"/>
                    </a:lnTo>
                    <a:lnTo>
                      <a:pt x="907" y="132"/>
                    </a:lnTo>
                    <a:lnTo>
                      <a:pt x="901" y="127"/>
                    </a:lnTo>
                    <a:lnTo>
                      <a:pt x="894" y="124"/>
                    </a:lnTo>
                    <a:lnTo>
                      <a:pt x="888" y="120"/>
                    </a:lnTo>
                    <a:lnTo>
                      <a:pt x="880" y="117"/>
                    </a:lnTo>
                    <a:lnTo>
                      <a:pt x="873" y="115"/>
                    </a:lnTo>
                    <a:lnTo>
                      <a:pt x="865" y="114"/>
                    </a:lnTo>
                    <a:lnTo>
                      <a:pt x="859" y="114"/>
                    </a:lnTo>
                    <a:lnTo>
                      <a:pt x="851" y="112"/>
                    </a:lnTo>
                    <a:lnTo>
                      <a:pt x="843" y="112"/>
                    </a:lnTo>
                    <a:lnTo>
                      <a:pt x="836" y="114"/>
                    </a:lnTo>
                    <a:lnTo>
                      <a:pt x="829" y="115"/>
                    </a:lnTo>
                    <a:lnTo>
                      <a:pt x="821" y="116"/>
                    </a:lnTo>
                    <a:lnTo>
                      <a:pt x="814" y="119"/>
                    </a:lnTo>
                    <a:lnTo>
                      <a:pt x="809" y="123"/>
                    </a:lnTo>
                    <a:lnTo>
                      <a:pt x="802" y="125"/>
                    </a:lnTo>
                    <a:lnTo>
                      <a:pt x="808" y="129"/>
                    </a:lnTo>
                    <a:lnTo>
                      <a:pt x="813" y="133"/>
                    </a:lnTo>
                    <a:lnTo>
                      <a:pt x="820" y="134"/>
                    </a:lnTo>
                    <a:lnTo>
                      <a:pt x="830" y="135"/>
                    </a:lnTo>
                    <a:lnTo>
                      <a:pt x="839" y="135"/>
                    </a:lnTo>
                    <a:lnTo>
                      <a:pt x="847" y="137"/>
                    </a:lnTo>
                    <a:lnTo>
                      <a:pt x="855" y="139"/>
                    </a:lnTo>
                    <a:lnTo>
                      <a:pt x="864" y="142"/>
                    </a:lnTo>
                    <a:lnTo>
                      <a:pt x="857" y="150"/>
                    </a:lnTo>
                    <a:lnTo>
                      <a:pt x="851" y="156"/>
                    </a:lnTo>
                    <a:lnTo>
                      <a:pt x="844" y="159"/>
                    </a:lnTo>
                    <a:lnTo>
                      <a:pt x="839" y="161"/>
                    </a:lnTo>
                    <a:lnTo>
                      <a:pt x="830" y="159"/>
                    </a:lnTo>
                    <a:lnTo>
                      <a:pt x="822" y="159"/>
                    </a:lnTo>
                    <a:lnTo>
                      <a:pt x="814" y="156"/>
                    </a:lnTo>
                    <a:lnTo>
                      <a:pt x="808" y="154"/>
                    </a:lnTo>
                    <a:lnTo>
                      <a:pt x="797" y="148"/>
                    </a:lnTo>
                    <a:lnTo>
                      <a:pt x="789" y="146"/>
                    </a:lnTo>
                    <a:lnTo>
                      <a:pt x="781" y="141"/>
                    </a:lnTo>
                    <a:lnTo>
                      <a:pt x="774" y="139"/>
                    </a:lnTo>
                    <a:lnTo>
                      <a:pt x="765" y="137"/>
                    </a:lnTo>
                    <a:lnTo>
                      <a:pt x="758" y="138"/>
                    </a:lnTo>
                    <a:lnTo>
                      <a:pt x="751" y="139"/>
                    </a:lnTo>
                    <a:lnTo>
                      <a:pt x="744" y="145"/>
                    </a:lnTo>
                    <a:lnTo>
                      <a:pt x="752" y="147"/>
                    </a:lnTo>
                    <a:lnTo>
                      <a:pt x="762" y="149"/>
                    </a:lnTo>
                    <a:lnTo>
                      <a:pt x="771" y="151"/>
                    </a:lnTo>
                    <a:lnTo>
                      <a:pt x="780" y="155"/>
                    </a:lnTo>
                    <a:lnTo>
                      <a:pt x="788" y="158"/>
                    </a:lnTo>
                    <a:lnTo>
                      <a:pt x="797" y="161"/>
                    </a:lnTo>
                    <a:lnTo>
                      <a:pt x="804" y="165"/>
                    </a:lnTo>
                    <a:lnTo>
                      <a:pt x="812" y="172"/>
                    </a:lnTo>
                    <a:lnTo>
                      <a:pt x="803" y="173"/>
                    </a:lnTo>
                    <a:lnTo>
                      <a:pt x="794" y="174"/>
                    </a:lnTo>
                    <a:lnTo>
                      <a:pt x="785" y="173"/>
                    </a:lnTo>
                    <a:lnTo>
                      <a:pt x="775" y="173"/>
                    </a:lnTo>
                    <a:lnTo>
                      <a:pt x="766" y="171"/>
                    </a:lnTo>
                    <a:lnTo>
                      <a:pt x="757" y="171"/>
                    </a:lnTo>
                    <a:lnTo>
                      <a:pt x="748" y="169"/>
                    </a:lnTo>
                    <a:lnTo>
                      <a:pt x="739" y="166"/>
                    </a:lnTo>
                    <a:lnTo>
                      <a:pt x="728" y="163"/>
                    </a:lnTo>
                    <a:lnTo>
                      <a:pt x="718" y="162"/>
                    </a:lnTo>
                    <a:lnTo>
                      <a:pt x="709" y="161"/>
                    </a:lnTo>
                    <a:lnTo>
                      <a:pt x="700" y="161"/>
                    </a:lnTo>
                    <a:lnTo>
                      <a:pt x="690" y="161"/>
                    </a:lnTo>
                    <a:lnTo>
                      <a:pt x="681" y="162"/>
                    </a:lnTo>
                    <a:lnTo>
                      <a:pt x="673" y="165"/>
                    </a:lnTo>
                    <a:lnTo>
                      <a:pt x="664" y="171"/>
                    </a:lnTo>
                    <a:lnTo>
                      <a:pt x="670" y="174"/>
                    </a:lnTo>
                    <a:lnTo>
                      <a:pt x="677" y="179"/>
                    </a:lnTo>
                    <a:lnTo>
                      <a:pt x="685" y="181"/>
                    </a:lnTo>
                    <a:lnTo>
                      <a:pt x="695" y="184"/>
                    </a:lnTo>
                    <a:lnTo>
                      <a:pt x="703" y="185"/>
                    </a:lnTo>
                    <a:lnTo>
                      <a:pt x="711" y="187"/>
                    </a:lnTo>
                    <a:lnTo>
                      <a:pt x="719" y="189"/>
                    </a:lnTo>
                    <a:lnTo>
                      <a:pt x="728" y="193"/>
                    </a:lnTo>
                    <a:lnTo>
                      <a:pt x="724" y="201"/>
                    </a:lnTo>
                    <a:lnTo>
                      <a:pt x="718" y="207"/>
                    </a:lnTo>
                    <a:lnTo>
                      <a:pt x="712" y="209"/>
                    </a:lnTo>
                    <a:lnTo>
                      <a:pt x="708" y="210"/>
                    </a:lnTo>
                    <a:lnTo>
                      <a:pt x="698" y="208"/>
                    </a:lnTo>
                    <a:lnTo>
                      <a:pt x="690" y="205"/>
                    </a:lnTo>
                    <a:lnTo>
                      <a:pt x="682" y="202"/>
                    </a:lnTo>
                    <a:lnTo>
                      <a:pt x="673" y="199"/>
                    </a:lnTo>
                    <a:lnTo>
                      <a:pt x="664" y="193"/>
                    </a:lnTo>
                    <a:lnTo>
                      <a:pt x="655" y="188"/>
                    </a:lnTo>
                    <a:lnTo>
                      <a:pt x="646" y="184"/>
                    </a:lnTo>
                    <a:lnTo>
                      <a:pt x="639" y="182"/>
                    </a:lnTo>
                    <a:lnTo>
                      <a:pt x="630" y="180"/>
                    </a:lnTo>
                    <a:lnTo>
                      <a:pt x="624" y="182"/>
                    </a:lnTo>
                    <a:lnTo>
                      <a:pt x="617" y="185"/>
                    </a:lnTo>
                    <a:lnTo>
                      <a:pt x="613" y="192"/>
                    </a:lnTo>
                    <a:lnTo>
                      <a:pt x="607" y="190"/>
                    </a:lnTo>
                    <a:lnTo>
                      <a:pt x="602" y="189"/>
                    </a:lnTo>
                    <a:lnTo>
                      <a:pt x="597" y="188"/>
                    </a:lnTo>
                    <a:lnTo>
                      <a:pt x="594" y="193"/>
                    </a:lnTo>
                    <a:lnTo>
                      <a:pt x="601" y="196"/>
                    </a:lnTo>
                    <a:lnTo>
                      <a:pt x="610" y="201"/>
                    </a:lnTo>
                    <a:lnTo>
                      <a:pt x="619" y="204"/>
                    </a:lnTo>
                    <a:lnTo>
                      <a:pt x="630" y="208"/>
                    </a:lnTo>
                    <a:lnTo>
                      <a:pt x="639" y="211"/>
                    </a:lnTo>
                    <a:lnTo>
                      <a:pt x="647" y="218"/>
                    </a:lnTo>
                    <a:lnTo>
                      <a:pt x="649" y="221"/>
                    </a:lnTo>
                    <a:lnTo>
                      <a:pt x="651" y="227"/>
                    </a:lnTo>
                    <a:lnTo>
                      <a:pt x="652" y="232"/>
                    </a:lnTo>
                    <a:lnTo>
                      <a:pt x="654" y="239"/>
                    </a:lnTo>
                    <a:lnTo>
                      <a:pt x="644" y="238"/>
                    </a:lnTo>
                    <a:lnTo>
                      <a:pt x="635" y="236"/>
                    </a:lnTo>
                    <a:lnTo>
                      <a:pt x="627" y="234"/>
                    </a:lnTo>
                    <a:lnTo>
                      <a:pt x="618" y="232"/>
                    </a:lnTo>
                    <a:lnTo>
                      <a:pt x="609" y="228"/>
                    </a:lnTo>
                    <a:lnTo>
                      <a:pt x="601" y="226"/>
                    </a:lnTo>
                    <a:lnTo>
                      <a:pt x="593" y="223"/>
                    </a:lnTo>
                    <a:lnTo>
                      <a:pt x="584" y="220"/>
                    </a:lnTo>
                    <a:lnTo>
                      <a:pt x="574" y="217"/>
                    </a:lnTo>
                    <a:lnTo>
                      <a:pt x="567" y="215"/>
                    </a:lnTo>
                    <a:lnTo>
                      <a:pt x="558" y="211"/>
                    </a:lnTo>
                    <a:lnTo>
                      <a:pt x="550" y="211"/>
                    </a:lnTo>
                    <a:lnTo>
                      <a:pt x="542" y="211"/>
                    </a:lnTo>
                    <a:lnTo>
                      <a:pt x="534" y="212"/>
                    </a:lnTo>
                    <a:lnTo>
                      <a:pt x="526" y="215"/>
                    </a:lnTo>
                    <a:lnTo>
                      <a:pt x="518" y="218"/>
                    </a:lnTo>
                    <a:lnTo>
                      <a:pt x="526" y="221"/>
                    </a:lnTo>
                    <a:lnTo>
                      <a:pt x="538" y="226"/>
                    </a:lnTo>
                    <a:lnTo>
                      <a:pt x="542" y="226"/>
                    </a:lnTo>
                    <a:lnTo>
                      <a:pt x="549" y="228"/>
                    </a:lnTo>
                    <a:lnTo>
                      <a:pt x="554" y="228"/>
                    </a:lnTo>
                    <a:lnTo>
                      <a:pt x="561" y="231"/>
                    </a:lnTo>
                    <a:lnTo>
                      <a:pt x="569" y="233"/>
                    </a:lnTo>
                    <a:lnTo>
                      <a:pt x="578" y="239"/>
                    </a:lnTo>
                    <a:lnTo>
                      <a:pt x="580" y="241"/>
                    </a:lnTo>
                    <a:lnTo>
                      <a:pt x="582" y="247"/>
                    </a:lnTo>
                    <a:lnTo>
                      <a:pt x="585" y="251"/>
                    </a:lnTo>
                    <a:lnTo>
                      <a:pt x="586" y="259"/>
                    </a:lnTo>
                    <a:lnTo>
                      <a:pt x="576" y="252"/>
                    </a:lnTo>
                    <a:lnTo>
                      <a:pt x="565" y="247"/>
                    </a:lnTo>
                    <a:lnTo>
                      <a:pt x="555" y="241"/>
                    </a:lnTo>
                    <a:lnTo>
                      <a:pt x="545" y="239"/>
                    </a:lnTo>
                    <a:lnTo>
                      <a:pt x="533" y="233"/>
                    </a:lnTo>
                    <a:lnTo>
                      <a:pt x="523" y="229"/>
                    </a:lnTo>
                    <a:lnTo>
                      <a:pt x="512" y="227"/>
                    </a:lnTo>
                    <a:lnTo>
                      <a:pt x="502" y="226"/>
                    </a:lnTo>
                    <a:lnTo>
                      <a:pt x="491" y="223"/>
                    </a:lnTo>
                    <a:lnTo>
                      <a:pt x="479" y="223"/>
                    </a:lnTo>
                    <a:lnTo>
                      <a:pt x="468" y="221"/>
                    </a:lnTo>
                    <a:lnTo>
                      <a:pt x="457" y="224"/>
                    </a:lnTo>
                    <a:lnTo>
                      <a:pt x="446" y="225"/>
                    </a:lnTo>
                    <a:lnTo>
                      <a:pt x="435" y="228"/>
                    </a:lnTo>
                    <a:lnTo>
                      <a:pt x="425" y="232"/>
                    </a:lnTo>
                    <a:lnTo>
                      <a:pt x="416" y="239"/>
                    </a:lnTo>
                    <a:lnTo>
                      <a:pt x="419" y="241"/>
                    </a:lnTo>
                    <a:lnTo>
                      <a:pt x="424" y="244"/>
                    </a:lnTo>
                    <a:lnTo>
                      <a:pt x="429" y="246"/>
                    </a:lnTo>
                    <a:lnTo>
                      <a:pt x="435" y="248"/>
                    </a:lnTo>
                    <a:lnTo>
                      <a:pt x="440" y="248"/>
                    </a:lnTo>
                    <a:lnTo>
                      <a:pt x="447" y="249"/>
                    </a:lnTo>
                    <a:lnTo>
                      <a:pt x="453" y="250"/>
                    </a:lnTo>
                    <a:lnTo>
                      <a:pt x="460" y="250"/>
                    </a:lnTo>
                    <a:lnTo>
                      <a:pt x="465" y="250"/>
                    </a:lnTo>
                    <a:lnTo>
                      <a:pt x="471" y="251"/>
                    </a:lnTo>
                    <a:lnTo>
                      <a:pt x="476" y="254"/>
                    </a:lnTo>
                    <a:lnTo>
                      <a:pt x="481" y="257"/>
                    </a:lnTo>
                    <a:lnTo>
                      <a:pt x="484" y="260"/>
                    </a:lnTo>
                    <a:lnTo>
                      <a:pt x="487" y="264"/>
                    </a:lnTo>
                    <a:lnTo>
                      <a:pt x="489" y="271"/>
                    </a:lnTo>
                    <a:lnTo>
                      <a:pt x="491" y="278"/>
                    </a:lnTo>
                    <a:lnTo>
                      <a:pt x="480" y="275"/>
                    </a:lnTo>
                    <a:lnTo>
                      <a:pt x="470" y="273"/>
                    </a:lnTo>
                    <a:lnTo>
                      <a:pt x="461" y="272"/>
                    </a:lnTo>
                    <a:lnTo>
                      <a:pt x="452" y="270"/>
                    </a:lnTo>
                    <a:lnTo>
                      <a:pt x="442" y="266"/>
                    </a:lnTo>
                    <a:lnTo>
                      <a:pt x="433" y="263"/>
                    </a:lnTo>
                    <a:lnTo>
                      <a:pt x="424" y="262"/>
                    </a:lnTo>
                    <a:lnTo>
                      <a:pt x="414" y="259"/>
                    </a:lnTo>
                    <a:lnTo>
                      <a:pt x="403" y="256"/>
                    </a:lnTo>
                    <a:lnTo>
                      <a:pt x="394" y="255"/>
                    </a:lnTo>
                    <a:lnTo>
                      <a:pt x="385" y="255"/>
                    </a:lnTo>
                    <a:lnTo>
                      <a:pt x="376" y="255"/>
                    </a:lnTo>
                    <a:lnTo>
                      <a:pt x="367" y="255"/>
                    </a:lnTo>
                    <a:lnTo>
                      <a:pt x="356" y="258"/>
                    </a:lnTo>
                    <a:lnTo>
                      <a:pt x="347" y="260"/>
                    </a:lnTo>
                    <a:lnTo>
                      <a:pt x="338" y="265"/>
                    </a:lnTo>
                    <a:lnTo>
                      <a:pt x="346" y="267"/>
                    </a:lnTo>
                    <a:lnTo>
                      <a:pt x="357" y="273"/>
                    </a:lnTo>
                    <a:lnTo>
                      <a:pt x="368" y="282"/>
                    </a:lnTo>
                    <a:lnTo>
                      <a:pt x="377" y="290"/>
                    </a:lnTo>
                    <a:lnTo>
                      <a:pt x="380" y="297"/>
                    </a:lnTo>
                    <a:lnTo>
                      <a:pt x="379" y="302"/>
                    </a:lnTo>
                    <a:lnTo>
                      <a:pt x="375" y="302"/>
                    </a:lnTo>
                    <a:lnTo>
                      <a:pt x="369" y="303"/>
                    </a:lnTo>
                    <a:lnTo>
                      <a:pt x="360" y="301"/>
                    </a:lnTo>
                    <a:lnTo>
                      <a:pt x="350" y="298"/>
                    </a:lnTo>
                    <a:lnTo>
                      <a:pt x="341" y="295"/>
                    </a:lnTo>
                    <a:lnTo>
                      <a:pt x="333" y="293"/>
                    </a:lnTo>
                    <a:lnTo>
                      <a:pt x="324" y="291"/>
                    </a:lnTo>
                    <a:lnTo>
                      <a:pt x="317" y="291"/>
                    </a:lnTo>
                    <a:lnTo>
                      <a:pt x="308" y="291"/>
                    </a:lnTo>
                    <a:lnTo>
                      <a:pt x="300" y="293"/>
                    </a:lnTo>
                    <a:lnTo>
                      <a:pt x="292" y="294"/>
                    </a:lnTo>
                    <a:lnTo>
                      <a:pt x="285" y="297"/>
                    </a:lnTo>
                    <a:lnTo>
                      <a:pt x="277" y="298"/>
                    </a:lnTo>
                    <a:lnTo>
                      <a:pt x="269" y="302"/>
                    </a:lnTo>
                    <a:lnTo>
                      <a:pt x="261" y="304"/>
                    </a:lnTo>
                    <a:lnTo>
                      <a:pt x="254" y="308"/>
                    </a:lnTo>
                    <a:lnTo>
                      <a:pt x="245" y="309"/>
                    </a:lnTo>
                    <a:lnTo>
                      <a:pt x="238" y="312"/>
                    </a:lnTo>
                    <a:lnTo>
                      <a:pt x="232" y="316"/>
                    </a:lnTo>
                    <a:lnTo>
                      <a:pt x="225" y="319"/>
                    </a:lnTo>
                    <a:lnTo>
                      <a:pt x="234" y="319"/>
                    </a:lnTo>
                    <a:lnTo>
                      <a:pt x="244" y="320"/>
                    </a:lnTo>
                    <a:lnTo>
                      <a:pt x="255" y="321"/>
                    </a:lnTo>
                    <a:lnTo>
                      <a:pt x="265" y="325"/>
                    </a:lnTo>
                    <a:lnTo>
                      <a:pt x="275" y="327"/>
                    </a:lnTo>
                    <a:lnTo>
                      <a:pt x="285" y="330"/>
                    </a:lnTo>
                    <a:lnTo>
                      <a:pt x="294" y="335"/>
                    </a:lnTo>
                    <a:lnTo>
                      <a:pt x="305" y="342"/>
                    </a:lnTo>
                    <a:lnTo>
                      <a:pt x="296" y="343"/>
                    </a:lnTo>
                    <a:lnTo>
                      <a:pt x="288" y="345"/>
                    </a:lnTo>
                    <a:lnTo>
                      <a:pt x="279" y="345"/>
                    </a:lnTo>
                    <a:lnTo>
                      <a:pt x="272" y="345"/>
                    </a:lnTo>
                    <a:lnTo>
                      <a:pt x="263" y="344"/>
                    </a:lnTo>
                    <a:lnTo>
                      <a:pt x="255" y="343"/>
                    </a:lnTo>
                    <a:lnTo>
                      <a:pt x="246" y="342"/>
                    </a:lnTo>
                    <a:lnTo>
                      <a:pt x="239" y="342"/>
                    </a:lnTo>
                    <a:lnTo>
                      <a:pt x="230" y="340"/>
                    </a:lnTo>
                    <a:lnTo>
                      <a:pt x="222" y="340"/>
                    </a:lnTo>
                    <a:lnTo>
                      <a:pt x="214" y="340"/>
                    </a:lnTo>
                    <a:lnTo>
                      <a:pt x="208" y="342"/>
                    </a:lnTo>
                    <a:lnTo>
                      <a:pt x="201" y="343"/>
                    </a:lnTo>
                    <a:lnTo>
                      <a:pt x="195" y="349"/>
                    </a:lnTo>
                    <a:lnTo>
                      <a:pt x="189" y="355"/>
                    </a:lnTo>
                    <a:lnTo>
                      <a:pt x="186" y="365"/>
                    </a:lnTo>
                    <a:lnTo>
                      <a:pt x="195" y="365"/>
                    </a:lnTo>
                    <a:lnTo>
                      <a:pt x="205" y="366"/>
                    </a:lnTo>
                    <a:lnTo>
                      <a:pt x="214" y="367"/>
                    </a:lnTo>
                    <a:lnTo>
                      <a:pt x="224" y="371"/>
                    </a:lnTo>
                    <a:lnTo>
                      <a:pt x="232" y="374"/>
                    </a:lnTo>
                    <a:lnTo>
                      <a:pt x="242" y="380"/>
                    </a:lnTo>
                    <a:lnTo>
                      <a:pt x="251" y="386"/>
                    </a:lnTo>
                    <a:lnTo>
                      <a:pt x="260" y="392"/>
                    </a:lnTo>
                    <a:lnTo>
                      <a:pt x="249" y="394"/>
                    </a:lnTo>
                    <a:lnTo>
                      <a:pt x="239" y="395"/>
                    </a:lnTo>
                    <a:lnTo>
                      <a:pt x="229" y="394"/>
                    </a:lnTo>
                    <a:lnTo>
                      <a:pt x="220" y="394"/>
                    </a:lnTo>
                    <a:lnTo>
                      <a:pt x="209" y="391"/>
                    </a:lnTo>
                    <a:lnTo>
                      <a:pt x="199" y="391"/>
                    </a:lnTo>
                    <a:lnTo>
                      <a:pt x="189" y="390"/>
                    </a:lnTo>
                    <a:lnTo>
                      <a:pt x="179" y="390"/>
                    </a:lnTo>
                    <a:lnTo>
                      <a:pt x="169" y="389"/>
                    </a:lnTo>
                    <a:lnTo>
                      <a:pt x="160" y="390"/>
                    </a:lnTo>
                    <a:lnTo>
                      <a:pt x="151" y="391"/>
                    </a:lnTo>
                    <a:lnTo>
                      <a:pt x="141" y="395"/>
                    </a:lnTo>
                    <a:lnTo>
                      <a:pt x="131" y="398"/>
                    </a:lnTo>
                    <a:lnTo>
                      <a:pt x="123" y="404"/>
                    </a:lnTo>
                    <a:lnTo>
                      <a:pt x="115" y="411"/>
                    </a:lnTo>
                    <a:lnTo>
                      <a:pt x="108" y="422"/>
                    </a:lnTo>
                    <a:lnTo>
                      <a:pt x="117" y="420"/>
                    </a:lnTo>
                    <a:lnTo>
                      <a:pt x="127" y="420"/>
                    </a:lnTo>
                    <a:lnTo>
                      <a:pt x="137" y="419"/>
                    </a:lnTo>
                    <a:lnTo>
                      <a:pt x="148" y="420"/>
                    </a:lnTo>
                    <a:lnTo>
                      <a:pt x="159" y="420"/>
                    </a:lnTo>
                    <a:lnTo>
                      <a:pt x="170" y="422"/>
                    </a:lnTo>
                    <a:lnTo>
                      <a:pt x="180" y="425"/>
                    </a:lnTo>
                    <a:lnTo>
                      <a:pt x="192" y="430"/>
                    </a:lnTo>
                    <a:lnTo>
                      <a:pt x="185" y="434"/>
                    </a:lnTo>
                    <a:lnTo>
                      <a:pt x="178" y="438"/>
                    </a:lnTo>
                    <a:lnTo>
                      <a:pt x="172" y="442"/>
                    </a:lnTo>
                    <a:lnTo>
                      <a:pt x="166" y="445"/>
                    </a:lnTo>
                    <a:lnTo>
                      <a:pt x="159" y="445"/>
                    </a:lnTo>
                    <a:lnTo>
                      <a:pt x="152" y="446"/>
                    </a:lnTo>
                    <a:lnTo>
                      <a:pt x="144" y="446"/>
                    </a:lnTo>
                    <a:lnTo>
                      <a:pt x="138" y="448"/>
                    </a:lnTo>
                    <a:lnTo>
                      <a:pt x="130" y="448"/>
                    </a:lnTo>
                    <a:lnTo>
                      <a:pt x="122" y="448"/>
                    </a:lnTo>
                    <a:lnTo>
                      <a:pt x="114" y="448"/>
                    </a:lnTo>
                    <a:lnTo>
                      <a:pt x="107" y="449"/>
                    </a:lnTo>
                    <a:lnTo>
                      <a:pt x="98" y="449"/>
                    </a:lnTo>
                    <a:lnTo>
                      <a:pt x="91" y="452"/>
                    </a:lnTo>
                    <a:lnTo>
                      <a:pt x="83" y="454"/>
                    </a:lnTo>
                    <a:lnTo>
                      <a:pt x="75" y="458"/>
                    </a:lnTo>
                    <a:lnTo>
                      <a:pt x="69" y="464"/>
                    </a:lnTo>
                    <a:lnTo>
                      <a:pt x="64" y="469"/>
                    </a:lnTo>
                    <a:lnTo>
                      <a:pt x="61" y="476"/>
                    </a:lnTo>
                    <a:lnTo>
                      <a:pt x="56" y="483"/>
                    </a:lnTo>
                    <a:lnTo>
                      <a:pt x="63" y="483"/>
                    </a:lnTo>
                    <a:lnTo>
                      <a:pt x="70" y="483"/>
                    </a:lnTo>
                    <a:lnTo>
                      <a:pt x="77" y="482"/>
                    </a:lnTo>
                    <a:lnTo>
                      <a:pt x="85" y="481"/>
                    </a:lnTo>
                    <a:lnTo>
                      <a:pt x="92" y="480"/>
                    </a:lnTo>
                    <a:lnTo>
                      <a:pt x="100" y="479"/>
                    </a:lnTo>
                    <a:lnTo>
                      <a:pt x="108" y="479"/>
                    </a:lnTo>
                    <a:lnTo>
                      <a:pt x="118" y="480"/>
                    </a:lnTo>
                    <a:lnTo>
                      <a:pt x="115" y="485"/>
                    </a:lnTo>
                    <a:lnTo>
                      <a:pt x="113" y="492"/>
                    </a:lnTo>
                    <a:lnTo>
                      <a:pt x="108" y="497"/>
                    </a:lnTo>
                    <a:lnTo>
                      <a:pt x="104" y="501"/>
                    </a:lnTo>
                    <a:lnTo>
                      <a:pt x="97" y="503"/>
                    </a:lnTo>
                    <a:lnTo>
                      <a:pt x="90" y="505"/>
                    </a:lnTo>
                    <a:lnTo>
                      <a:pt x="83" y="506"/>
                    </a:lnTo>
                    <a:lnTo>
                      <a:pt x="76" y="508"/>
                    </a:lnTo>
                    <a:lnTo>
                      <a:pt x="68" y="508"/>
                    </a:lnTo>
                    <a:lnTo>
                      <a:pt x="61" y="510"/>
                    </a:lnTo>
                    <a:lnTo>
                      <a:pt x="53" y="511"/>
                    </a:lnTo>
                    <a:lnTo>
                      <a:pt x="47" y="514"/>
                    </a:lnTo>
                    <a:lnTo>
                      <a:pt x="40" y="515"/>
                    </a:lnTo>
                    <a:lnTo>
                      <a:pt x="35" y="520"/>
                    </a:lnTo>
                    <a:lnTo>
                      <a:pt x="30" y="526"/>
                    </a:lnTo>
                    <a:lnTo>
                      <a:pt x="29" y="532"/>
                    </a:lnTo>
                    <a:lnTo>
                      <a:pt x="36" y="531"/>
                    </a:lnTo>
                    <a:lnTo>
                      <a:pt x="43" y="532"/>
                    </a:lnTo>
                    <a:lnTo>
                      <a:pt x="47" y="535"/>
                    </a:lnTo>
                    <a:lnTo>
                      <a:pt x="51" y="537"/>
                    </a:lnTo>
                    <a:lnTo>
                      <a:pt x="52" y="546"/>
                    </a:lnTo>
                    <a:lnTo>
                      <a:pt x="48" y="555"/>
                    </a:lnTo>
                    <a:lnTo>
                      <a:pt x="42" y="560"/>
                    </a:lnTo>
                    <a:lnTo>
                      <a:pt x="33" y="563"/>
                    </a:lnTo>
                    <a:lnTo>
                      <a:pt x="24" y="562"/>
                    </a:lnTo>
                    <a:lnTo>
                      <a:pt x="16" y="559"/>
                    </a:lnTo>
                    <a:lnTo>
                      <a:pt x="16" y="570"/>
                    </a:lnTo>
                    <a:lnTo>
                      <a:pt x="13" y="581"/>
                    </a:lnTo>
                    <a:lnTo>
                      <a:pt x="8" y="590"/>
                    </a:lnTo>
                    <a:lnTo>
                      <a:pt x="4" y="600"/>
                    </a:lnTo>
                    <a:lnTo>
                      <a:pt x="0" y="559"/>
                    </a:lnTo>
                    <a:lnTo>
                      <a:pt x="4" y="520"/>
                    </a:lnTo>
                    <a:lnTo>
                      <a:pt x="12" y="482"/>
                    </a:lnTo>
                    <a:lnTo>
                      <a:pt x="28" y="448"/>
                    </a:lnTo>
                    <a:lnTo>
                      <a:pt x="46" y="414"/>
                    </a:lnTo>
                    <a:lnTo>
                      <a:pt x="70" y="384"/>
                    </a:lnTo>
                    <a:lnTo>
                      <a:pt x="98" y="355"/>
                    </a:lnTo>
                    <a:lnTo>
                      <a:pt x="130" y="330"/>
                    </a:lnTo>
                    <a:lnTo>
                      <a:pt x="162" y="305"/>
                    </a:lnTo>
                    <a:lnTo>
                      <a:pt x="198" y="285"/>
                    </a:lnTo>
                    <a:lnTo>
                      <a:pt x="233" y="264"/>
                    </a:lnTo>
                    <a:lnTo>
                      <a:pt x="271" y="248"/>
                    </a:lnTo>
                    <a:lnTo>
                      <a:pt x="309" y="232"/>
                    </a:lnTo>
                    <a:lnTo>
                      <a:pt x="347" y="219"/>
                    </a:lnTo>
                    <a:lnTo>
                      <a:pt x="384" y="210"/>
                    </a:lnTo>
                    <a:lnTo>
                      <a:pt x="420" y="204"/>
                    </a:lnTo>
                    <a:lnTo>
                      <a:pt x="435" y="203"/>
                    </a:lnTo>
                    <a:lnTo>
                      <a:pt x="450" y="203"/>
                    </a:lnTo>
                    <a:lnTo>
                      <a:pt x="466" y="201"/>
                    </a:lnTo>
                    <a:lnTo>
                      <a:pt x="481" y="200"/>
                    </a:lnTo>
                    <a:lnTo>
                      <a:pt x="496" y="196"/>
                    </a:lnTo>
                    <a:lnTo>
                      <a:pt x="511" y="194"/>
                    </a:lnTo>
                    <a:lnTo>
                      <a:pt x="526" y="190"/>
                    </a:lnTo>
                    <a:lnTo>
                      <a:pt x="541" y="186"/>
                    </a:lnTo>
                    <a:lnTo>
                      <a:pt x="555" y="180"/>
                    </a:lnTo>
                    <a:lnTo>
                      <a:pt x="569" y="174"/>
                    </a:lnTo>
                    <a:lnTo>
                      <a:pt x="582" y="168"/>
                    </a:lnTo>
                    <a:lnTo>
                      <a:pt x="595" y="161"/>
                    </a:lnTo>
                    <a:lnTo>
                      <a:pt x="608" y="153"/>
                    </a:lnTo>
                    <a:lnTo>
                      <a:pt x="621" y="145"/>
                    </a:lnTo>
                    <a:lnTo>
                      <a:pt x="634" y="135"/>
                    </a:lnTo>
                    <a:lnTo>
                      <a:pt x="648" y="125"/>
                    </a:lnTo>
                    <a:lnTo>
                      <a:pt x="674" y="115"/>
                    </a:lnTo>
                    <a:lnTo>
                      <a:pt x="702" y="107"/>
                    </a:lnTo>
                    <a:lnTo>
                      <a:pt x="729" y="100"/>
                    </a:lnTo>
                    <a:lnTo>
                      <a:pt x="758" y="93"/>
                    </a:lnTo>
                    <a:lnTo>
                      <a:pt x="786" y="86"/>
                    </a:lnTo>
                    <a:lnTo>
                      <a:pt x="814" y="79"/>
                    </a:lnTo>
                    <a:lnTo>
                      <a:pt x="843" y="73"/>
                    </a:lnTo>
                    <a:lnTo>
                      <a:pt x="871" y="68"/>
                    </a:lnTo>
                    <a:lnTo>
                      <a:pt x="898" y="61"/>
                    </a:lnTo>
                    <a:lnTo>
                      <a:pt x="926" y="55"/>
                    </a:lnTo>
                    <a:lnTo>
                      <a:pt x="955" y="47"/>
                    </a:lnTo>
                    <a:lnTo>
                      <a:pt x="982" y="40"/>
                    </a:lnTo>
                    <a:lnTo>
                      <a:pt x="1010" y="31"/>
                    </a:lnTo>
                    <a:lnTo>
                      <a:pt x="1037" y="22"/>
                    </a:lnTo>
                    <a:lnTo>
                      <a:pt x="1065" y="10"/>
                    </a:lnTo>
                    <a:lnTo>
                      <a:pt x="1091" y="0"/>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8480" name="AutoShape 112"/>
            <p:cNvSpPr>
              <a:spLocks noChangeArrowheads="1"/>
            </p:cNvSpPr>
            <p:nvPr/>
          </p:nvSpPr>
          <p:spPr bwMode="auto">
            <a:xfrm rot="-6365075">
              <a:off x="4763" y="4055"/>
              <a:ext cx="194" cy="336"/>
            </a:xfrm>
            <a:prstGeom prst="triangle">
              <a:avLst>
                <a:gd name="adj" fmla="val 56088"/>
              </a:avLst>
            </a:prstGeom>
            <a:solidFill>
              <a:srgbClr val="599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1" name="Arc 113"/>
            <p:cNvSpPr>
              <a:spLocks/>
            </p:cNvSpPr>
            <p:nvPr/>
          </p:nvSpPr>
          <p:spPr bwMode="auto">
            <a:xfrm rot="1508687">
              <a:off x="4987" y="3190"/>
              <a:ext cx="492" cy="432"/>
            </a:xfrm>
            <a:custGeom>
              <a:avLst/>
              <a:gdLst>
                <a:gd name="T0" fmla="*/ 0 w 20136"/>
                <a:gd name="T1" fmla="*/ 0 h 21600"/>
                <a:gd name="T2" fmla="*/ 0 w 20136"/>
                <a:gd name="T3" fmla="*/ 0 h 21600"/>
                <a:gd name="T4" fmla="*/ 0 w 20136"/>
                <a:gd name="T5" fmla="*/ 0 h 21600"/>
                <a:gd name="T6" fmla="*/ 0 60000 65536"/>
                <a:gd name="T7" fmla="*/ 0 60000 65536"/>
                <a:gd name="T8" fmla="*/ 0 60000 65536"/>
              </a:gdLst>
              <a:ahLst/>
              <a:cxnLst>
                <a:cxn ang="T6">
                  <a:pos x="T0" y="T1"/>
                </a:cxn>
                <a:cxn ang="T7">
                  <a:pos x="T2" y="T3"/>
                </a:cxn>
                <a:cxn ang="T8">
                  <a:pos x="T4" y="T5"/>
                </a:cxn>
              </a:cxnLst>
              <a:rect l="0" t="0" r="r" b="b"/>
              <a:pathLst>
                <a:path w="20136" h="21600" fill="none" extrusionOk="0">
                  <a:moveTo>
                    <a:pt x="-1" y="0"/>
                  </a:moveTo>
                  <a:cubicBezTo>
                    <a:pt x="8913" y="0"/>
                    <a:pt x="16910" y="5474"/>
                    <a:pt x="20136" y="13783"/>
                  </a:cubicBezTo>
                </a:path>
                <a:path w="20136" h="21600" stroke="0" extrusionOk="0">
                  <a:moveTo>
                    <a:pt x="-1" y="0"/>
                  </a:moveTo>
                  <a:cubicBezTo>
                    <a:pt x="8913" y="0"/>
                    <a:pt x="16910" y="5474"/>
                    <a:pt x="20136" y="13783"/>
                  </a:cubicBezTo>
                  <a:lnTo>
                    <a:pt x="0" y="21600"/>
                  </a:lnTo>
                  <a:lnTo>
                    <a:pt x="-1" y="0"/>
                  </a:lnTo>
                  <a:close/>
                </a:path>
              </a:pathLst>
            </a:cu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2" name="Arc 114"/>
            <p:cNvSpPr>
              <a:spLocks/>
            </p:cNvSpPr>
            <p:nvPr/>
          </p:nvSpPr>
          <p:spPr bwMode="auto">
            <a:xfrm rot="-605131">
              <a:off x="4656" y="3024"/>
              <a:ext cx="492" cy="432"/>
            </a:xfrm>
            <a:custGeom>
              <a:avLst/>
              <a:gdLst>
                <a:gd name="T0" fmla="*/ 0 w 20136"/>
                <a:gd name="T1" fmla="*/ 0 h 21600"/>
                <a:gd name="T2" fmla="*/ 0 w 20136"/>
                <a:gd name="T3" fmla="*/ 0 h 21600"/>
                <a:gd name="T4" fmla="*/ 0 w 20136"/>
                <a:gd name="T5" fmla="*/ 0 h 21600"/>
                <a:gd name="T6" fmla="*/ 0 60000 65536"/>
                <a:gd name="T7" fmla="*/ 0 60000 65536"/>
                <a:gd name="T8" fmla="*/ 0 60000 65536"/>
              </a:gdLst>
              <a:ahLst/>
              <a:cxnLst>
                <a:cxn ang="T6">
                  <a:pos x="T0" y="T1"/>
                </a:cxn>
                <a:cxn ang="T7">
                  <a:pos x="T2" y="T3"/>
                </a:cxn>
                <a:cxn ang="T8">
                  <a:pos x="T4" y="T5"/>
                </a:cxn>
              </a:cxnLst>
              <a:rect l="0" t="0" r="r" b="b"/>
              <a:pathLst>
                <a:path w="20136" h="21600" fill="none" extrusionOk="0">
                  <a:moveTo>
                    <a:pt x="-1" y="0"/>
                  </a:moveTo>
                  <a:cubicBezTo>
                    <a:pt x="8913" y="0"/>
                    <a:pt x="16910" y="5474"/>
                    <a:pt x="20136" y="13783"/>
                  </a:cubicBezTo>
                </a:path>
                <a:path w="20136" h="21600" stroke="0" extrusionOk="0">
                  <a:moveTo>
                    <a:pt x="-1" y="0"/>
                  </a:moveTo>
                  <a:cubicBezTo>
                    <a:pt x="8913" y="0"/>
                    <a:pt x="16910" y="5474"/>
                    <a:pt x="20136" y="13783"/>
                  </a:cubicBezTo>
                  <a:lnTo>
                    <a:pt x="0" y="21600"/>
                  </a:lnTo>
                  <a:lnTo>
                    <a:pt x="-1" y="0"/>
                  </a:lnTo>
                  <a:close/>
                </a:path>
              </a:pathLst>
            </a:cu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3" name="Arc 115"/>
            <p:cNvSpPr>
              <a:spLocks/>
            </p:cNvSpPr>
            <p:nvPr/>
          </p:nvSpPr>
          <p:spPr bwMode="auto">
            <a:xfrm rot="20091313" flipH="1">
              <a:off x="4080" y="3360"/>
              <a:ext cx="105" cy="415"/>
            </a:xfrm>
            <a:custGeom>
              <a:avLst/>
              <a:gdLst>
                <a:gd name="T0" fmla="*/ 0 w 21600"/>
                <a:gd name="T1" fmla="*/ 0 h 42937"/>
                <a:gd name="T2" fmla="*/ 0 w 21600"/>
                <a:gd name="T3" fmla="*/ 0 h 42937"/>
                <a:gd name="T4" fmla="*/ 0 w 21600"/>
                <a:gd name="T5" fmla="*/ 0 h 42937"/>
                <a:gd name="T6" fmla="*/ 0 60000 65536"/>
                <a:gd name="T7" fmla="*/ 0 60000 65536"/>
                <a:gd name="T8" fmla="*/ 0 60000 65536"/>
              </a:gdLst>
              <a:ahLst/>
              <a:cxnLst>
                <a:cxn ang="T6">
                  <a:pos x="T0" y="T1"/>
                </a:cxn>
                <a:cxn ang="T7">
                  <a:pos x="T2" y="T3"/>
                </a:cxn>
                <a:cxn ang="T8">
                  <a:pos x="T4" y="T5"/>
                </a:cxn>
              </a:cxnLst>
              <a:rect l="0" t="0" r="r" b="b"/>
              <a:pathLst>
                <a:path w="21600" h="42937" fill="none" extrusionOk="0">
                  <a:moveTo>
                    <a:pt x="-1" y="0"/>
                  </a:moveTo>
                  <a:cubicBezTo>
                    <a:pt x="11929" y="0"/>
                    <a:pt x="21600" y="9670"/>
                    <a:pt x="21600" y="21600"/>
                  </a:cubicBezTo>
                  <a:cubicBezTo>
                    <a:pt x="21600" y="32231"/>
                    <a:pt x="13864" y="41281"/>
                    <a:pt x="3362" y="42936"/>
                  </a:cubicBezTo>
                </a:path>
                <a:path w="21600" h="42937" stroke="0" extrusionOk="0">
                  <a:moveTo>
                    <a:pt x="-1" y="0"/>
                  </a:moveTo>
                  <a:cubicBezTo>
                    <a:pt x="11929" y="0"/>
                    <a:pt x="21600" y="9670"/>
                    <a:pt x="21600" y="21600"/>
                  </a:cubicBezTo>
                  <a:cubicBezTo>
                    <a:pt x="21600" y="32231"/>
                    <a:pt x="13864" y="41281"/>
                    <a:pt x="3362" y="42936"/>
                  </a:cubicBezTo>
                  <a:lnTo>
                    <a:pt x="0" y="21600"/>
                  </a:lnTo>
                  <a:lnTo>
                    <a:pt x="-1" y="0"/>
                  </a:lnTo>
                  <a:close/>
                </a:path>
              </a:pathLst>
            </a:cu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84" name="Line 116"/>
            <p:cNvSpPr>
              <a:spLocks noChangeShapeType="1"/>
            </p:cNvSpPr>
            <p:nvPr/>
          </p:nvSpPr>
          <p:spPr bwMode="auto">
            <a:xfrm flipH="1">
              <a:off x="4896" y="4274"/>
              <a:ext cx="144"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373" name="Rectangle 117"/>
          <p:cNvSpPr>
            <a:spLocks noGrp="1" noChangeArrowheads="1"/>
          </p:cNvSpPr>
          <p:nvPr>
            <p:ph type="body" idx="1"/>
          </p:nvPr>
        </p:nvSpPr>
        <p:spPr>
          <a:xfrm>
            <a:off x="304800" y="1600200"/>
            <a:ext cx="6553200" cy="5105400"/>
          </a:xfrm>
        </p:spPr>
        <p:txBody>
          <a:bodyPr/>
          <a:lstStyle/>
          <a:p>
            <a:pPr eaLnBrk="1" hangingPunct="1">
              <a:lnSpc>
                <a:spcPct val="90000"/>
              </a:lnSpc>
              <a:buFontTx/>
              <a:buNone/>
            </a:pPr>
            <a:r>
              <a:rPr lang="en-US" smtClean="0">
                <a:solidFill>
                  <a:schemeClr val="tx1"/>
                </a:solidFill>
                <a:latin typeface="Arial Black" pitchFamily="34" charset="0"/>
              </a:rPr>
              <a:t>Employees need to know</a:t>
            </a:r>
            <a:r>
              <a:rPr lang="en-US" smtClean="0"/>
              <a:t> </a:t>
            </a:r>
          </a:p>
          <a:p>
            <a:pPr eaLnBrk="1" hangingPunct="1">
              <a:lnSpc>
                <a:spcPct val="90000"/>
              </a:lnSpc>
            </a:pPr>
            <a:r>
              <a:rPr lang="en-US" sz="2800" smtClean="0"/>
              <a:t>The safe work practices applicable to their job tasks </a:t>
            </a:r>
          </a:p>
          <a:p>
            <a:pPr eaLnBrk="1" hangingPunct="1">
              <a:lnSpc>
                <a:spcPct val="90000"/>
              </a:lnSpc>
            </a:pPr>
            <a:r>
              <a:rPr lang="en-US" sz="2800" smtClean="0"/>
              <a:t>The overall plant programs for dust control and ignition source control</a:t>
            </a:r>
          </a:p>
          <a:p>
            <a:pPr eaLnBrk="1" hangingPunct="1">
              <a:lnSpc>
                <a:spcPct val="90000"/>
              </a:lnSpc>
            </a:pPr>
            <a:r>
              <a:rPr lang="en-US" sz="2800" smtClean="0"/>
              <a:t>Emergency procedures</a:t>
            </a:r>
          </a:p>
          <a:p>
            <a:pPr eaLnBrk="1" hangingPunct="1">
              <a:lnSpc>
                <a:spcPct val="90000"/>
              </a:lnSpc>
              <a:buFontTx/>
              <a:buNone/>
            </a:pPr>
            <a:r>
              <a:rPr lang="en-US" sz="2800" smtClean="0">
                <a:solidFill>
                  <a:schemeClr val="tx1"/>
                </a:solidFill>
                <a:latin typeface="Arial Black" pitchFamily="34" charset="0"/>
              </a:rPr>
              <a:t>Training must be</a:t>
            </a:r>
          </a:p>
          <a:p>
            <a:pPr eaLnBrk="1" hangingPunct="1">
              <a:lnSpc>
                <a:spcPct val="90000"/>
              </a:lnSpc>
            </a:pPr>
            <a:r>
              <a:rPr lang="en-US" sz="2800" smtClean="0"/>
              <a:t>Before they start work</a:t>
            </a:r>
          </a:p>
          <a:p>
            <a:pPr eaLnBrk="1" hangingPunct="1">
              <a:lnSpc>
                <a:spcPct val="90000"/>
              </a:lnSpc>
            </a:pPr>
            <a:r>
              <a:rPr lang="en-US" sz="2800" smtClean="0"/>
              <a:t>Periodically to refresh their knowledge</a:t>
            </a:r>
          </a:p>
          <a:p>
            <a:pPr eaLnBrk="1" hangingPunct="1">
              <a:lnSpc>
                <a:spcPct val="90000"/>
              </a:lnSpc>
            </a:pPr>
            <a:r>
              <a:rPr lang="en-US" sz="2800" smtClean="0"/>
              <a:t>When reassigned </a:t>
            </a:r>
          </a:p>
          <a:p>
            <a:pPr eaLnBrk="1" hangingPunct="1">
              <a:lnSpc>
                <a:spcPct val="90000"/>
              </a:lnSpc>
            </a:pPr>
            <a:r>
              <a:rPr lang="en-US" sz="2800" smtClean="0"/>
              <a:t>When hazards or processes change</a:t>
            </a:r>
          </a:p>
          <a:p>
            <a:pPr eaLnBrk="1" hangingPunct="1">
              <a:lnSpc>
                <a:spcPct val="90000"/>
              </a:lnSpc>
            </a:pPr>
            <a:endParaRPr lang="en-US" sz="2800" smtClean="0"/>
          </a:p>
          <a:p>
            <a:pPr eaLnBrk="1" hangingPunct="1">
              <a:lnSpc>
                <a:spcPct val="90000"/>
              </a:lnSpc>
            </a:pPr>
            <a:endParaRPr lang="en-US" sz="2800" smtClean="0"/>
          </a:p>
        </p:txBody>
      </p:sp>
    </p:spTree>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366A97B-75B6-442D-9CD7-930CCAF02AAA}" type="slidenum">
              <a:rPr lang="en-US" smtClean="0"/>
              <a:pPr/>
              <a:t>59</a:t>
            </a:fld>
            <a:endParaRPr lang="en-US" smtClean="0"/>
          </a:p>
        </p:txBody>
      </p:sp>
      <p:sp>
        <p:nvSpPr>
          <p:cNvPr id="59395" name="Rectangle 2"/>
          <p:cNvSpPr>
            <a:spLocks noChangeArrowheads="1"/>
          </p:cNvSpPr>
          <p:nvPr/>
        </p:nvSpPr>
        <p:spPr bwMode="auto">
          <a:xfrm>
            <a:off x="990600" y="4648200"/>
            <a:ext cx="7239000" cy="2122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39" name="Rectangle 3"/>
          <p:cNvSpPr>
            <a:spLocks noGrp="1" noChangeArrowheads="1"/>
          </p:cNvSpPr>
          <p:nvPr>
            <p:ph type="title"/>
          </p:nvPr>
        </p:nvSpPr>
        <p:spPr>
          <a:xfrm>
            <a:off x="457200" y="228600"/>
            <a:ext cx="8229600" cy="1143000"/>
          </a:xfrm>
        </p:spPr>
        <p:txBody>
          <a:bodyPr/>
          <a:lstStyle/>
          <a:p>
            <a:pPr eaLnBrk="1" hangingPunct="1">
              <a:defRPr/>
            </a:pPr>
            <a:r>
              <a:rPr lang="en-US" sz="4400" b="1" smtClean="0">
                <a:effectLst>
                  <a:outerShdw blurRad="38100" dist="38100" dir="2700000" algn="tl">
                    <a:srgbClr val="000000"/>
                  </a:outerShdw>
                </a:effectLst>
              </a:rPr>
              <a:t>Training</a:t>
            </a:r>
            <a:r>
              <a:rPr lang="en-US" b="1" smtClean="0">
                <a:effectLst>
                  <a:outerShdw blurRad="38100" dist="38100" dir="2700000" algn="tl">
                    <a:srgbClr val="000000"/>
                  </a:outerShdw>
                </a:effectLst>
              </a:rPr>
              <a:t> </a:t>
            </a:r>
          </a:p>
        </p:txBody>
      </p:sp>
      <p:sp>
        <p:nvSpPr>
          <p:cNvPr id="59397" name="Rectangle 4"/>
          <p:cNvSpPr>
            <a:spLocks noGrp="1" noChangeArrowheads="1"/>
          </p:cNvSpPr>
          <p:nvPr>
            <p:ph type="body" idx="1"/>
          </p:nvPr>
        </p:nvSpPr>
        <p:spPr>
          <a:xfrm>
            <a:off x="228600" y="1676400"/>
            <a:ext cx="8915400" cy="2819400"/>
          </a:xfrm>
        </p:spPr>
        <p:txBody>
          <a:bodyPr/>
          <a:lstStyle/>
          <a:p>
            <a:pPr eaLnBrk="1" hangingPunct="1">
              <a:buFontTx/>
              <a:buNone/>
            </a:pPr>
            <a:r>
              <a:rPr lang="en-US" sz="2800" smtClean="0">
                <a:solidFill>
                  <a:schemeClr val="tx1"/>
                </a:solidFill>
                <a:latin typeface="Arial Black" pitchFamily="34" charset="0"/>
              </a:rPr>
              <a:t>Management’s Responsibility</a:t>
            </a:r>
          </a:p>
          <a:p>
            <a:pPr eaLnBrk="1" hangingPunct="1"/>
            <a:r>
              <a:rPr lang="en-US" sz="2300" smtClean="0"/>
              <a:t>Comply with the </a:t>
            </a:r>
            <a:r>
              <a:rPr lang="en-US" sz="2300" smtClean="0">
                <a:solidFill>
                  <a:schemeClr val="tx1"/>
                </a:solidFill>
                <a:latin typeface="Arial Black" pitchFamily="34" charset="0"/>
              </a:rPr>
              <a:t>Hazard Communication Standard</a:t>
            </a:r>
          </a:p>
          <a:p>
            <a:pPr eaLnBrk="1" hangingPunct="1">
              <a:spcAft>
                <a:spcPct val="20000"/>
              </a:spcAft>
            </a:pPr>
            <a:r>
              <a:rPr lang="en-US" sz="2300" smtClean="0"/>
              <a:t>Have </a:t>
            </a:r>
            <a:r>
              <a:rPr lang="en-US" sz="2300" smtClean="0">
                <a:solidFill>
                  <a:schemeClr val="tx1"/>
                </a:solidFill>
                <a:latin typeface="Arial Black" pitchFamily="34" charset="0"/>
              </a:rPr>
              <a:t>a qualified team conduct a facility analysis</a:t>
            </a:r>
            <a:r>
              <a:rPr lang="en-US" sz="2300" smtClean="0"/>
              <a:t> (or have  one done by qualified outside persons) prior to the introduction of a hazard and </a:t>
            </a:r>
          </a:p>
          <a:p>
            <a:pPr eaLnBrk="1" hangingPunct="1">
              <a:lnSpc>
                <a:spcPct val="75000"/>
              </a:lnSpc>
            </a:pPr>
            <a:r>
              <a:rPr lang="en-US" sz="2300" smtClean="0"/>
              <a:t>Develop a </a:t>
            </a:r>
            <a:r>
              <a:rPr lang="en-US" sz="2300" smtClean="0">
                <a:solidFill>
                  <a:schemeClr val="tx1"/>
                </a:solidFill>
                <a:latin typeface="Arial Black" pitchFamily="34" charset="0"/>
              </a:rPr>
              <a:t>prevention and protection/mitigation scheme</a:t>
            </a:r>
            <a:r>
              <a:rPr lang="en-US" sz="2300" smtClean="0"/>
              <a:t> tailored to the operation.</a:t>
            </a:r>
            <a:r>
              <a:rPr lang="en-US" smtClean="0"/>
              <a:t> </a:t>
            </a:r>
          </a:p>
        </p:txBody>
      </p:sp>
      <p:grpSp>
        <p:nvGrpSpPr>
          <p:cNvPr id="59398" name="Group 5"/>
          <p:cNvGrpSpPr>
            <a:grpSpLocks/>
          </p:cNvGrpSpPr>
          <p:nvPr/>
        </p:nvGrpSpPr>
        <p:grpSpPr bwMode="auto">
          <a:xfrm>
            <a:off x="1143000" y="4860925"/>
            <a:ext cx="6934200" cy="1768475"/>
            <a:chOff x="288" y="2678"/>
            <a:chExt cx="5039" cy="1450"/>
          </a:xfrm>
        </p:grpSpPr>
        <p:sp>
          <p:nvSpPr>
            <p:cNvPr id="59399" name="Rectangle 6"/>
            <p:cNvSpPr>
              <a:spLocks noChangeArrowheads="1"/>
            </p:cNvSpPr>
            <p:nvPr/>
          </p:nvSpPr>
          <p:spPr bwMode="auto">
            <a:xfrm>
              <a:off x="4119" y="2678"/>
              <a:ext cx="1195" cy="1404"/>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9400" name="Picture 7" descr="haz com lis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06" y="3218"/>
              <a:ext cx="862"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Text Box 8"/>
            <p:cNvSpPr txBox="1">
              <a:spLocks noChangeArrowheads="1"/>
            </p:cNvSpPr>
            <p:nvPr/>
          </p:nvSpPr>
          <p:spPr bwMode="auto">
            <a:xfrm>
              <a:off x="4066" y="2738"/>
              <a:ext cx="1261" cy="4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a:latin typeface="Arial Black" pitchFamily="34" charset="0"/>
                </a:rPr>
                <a:t>List of Chemicals</a:t>
              </a:r>
            </a:p>
          </p:txBody>
        </p:sp>
        <p:pic>
          <p:nvPicPr>
            <p:cNvPr id="59402" name="Picture 9" descr="haz co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8" y="2690"/>
              <a:ext cx="3744"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CA15207-464E-422B-B1D6-C7CA4347C88E}" type="slidenum">
              <a:rPr lang="en-US" smtClean="0"/>
              <a:pPr/>
              <a:t>6</a:t>
            </a:fld>
            <a:endParaRPr lang="en-US" smtClean="0"/>
          </a:p>
        </p:txBody>
      </p:sp>
      <p:sp>
        <p:nvSpPr>
          <p:cNvPr id="386051" name="Rectangle 3"/>
          <p:cNvSpPr>
            <a:spLocks noGrp="1" noChangeArrowheads="1"/>
          </p:cNvSpPr>
          <p:nvPr>
            <p:ph type="body" idx="4294967295"/>
          </p:nvPr>
        </p:nvSpPr>
        <p:spPr>
          <a:xfrm>
            <a:off x="5486400" y="762000"/>
            <a:ext cx="3505200" cy="5105400"/>
          </a:xfrm>
        </p:spPr>
        <p:txBody>
          <a:bodyPr/>
          <a:lstStyle/>
          <a:p>
            <a:pPr marL="174625" indent="-174625" eaLnBrk="1" hangingPunct="1">
              <a:lnSpc>
                <a:spcPct val="90000"/>
              </a:lnSpc>
              <a:buFontTx/>
              <a:buNone/>
              <a:defRPr/>
            </a:pPr>
            <a:r>
              <a:rPr lang="en-US" sz="2800" smtClean="0">
                <a:effectLst>
                  <a:outerShdw blurRad="38100" dist="38100" dir="2700000" algn="tl">
                    <a:srgbClr val="000000"/>
                  </a:outerShdw>
                </a:effectLst>
                <a:latin typeface="Arial Black" pitchFamily="34" charset="0"/>
              </a:rPr>
              <a:t>US Chemical Safety Board</a:t>
            </a:r>
          </a:p>
          <a:p>
            <a:pPr marL="682625" lvl="1" indent="-334963" eaLnBrk="1" hangingPunct="1">
              <a:lnSpc>
                <a:spcPct val="90000"/>
              </a:lnSpc>
              <a:defRPr/>
            </a:pPr>
            <a:r>
              <a:rPr lang="en-US" sz="2600" b="1" smtClean="0">
                <a:solidFill>
                  <a:schemeClr val="bg1"/>
                </a:solidFill>
              </a:rPr>
              <a:t>Found a pattern of catastrophic dust explosions</a:t>
            </a:r>
          </a:p>
          <a:p>
            <a:pPr marL="682625" lvl="1" indent="-334963" eaLnBrk="1" hangingPunct="1">
              <a:lnSpc>
                <a:spcPct val="90000"/>
              </a:lnSpc>
              <a:defRPr/>
            </a:pPr>
            <a:r>
              <a:rPr lang="en-US" sz="2600" b="1" smtClean="0">
                <a:solidFill>
                  <a:schemeClr val="bg1"/>
                </a:solidFill>
              </a:rPr>
              <a:t>Recommended that OSHA take action</a:t>
            </a:r>
          </a:p>
          <a:p>
            <a:pPr marL="682625" lvl="1" indent="-334963" eaLnBrk="1" hangingPunct="1">
              <a:lnSpc>
                <a:spcPct val="90000"/>
              </a:lnSpc>
              <a:defRPr/>
            </a:pPr>
            <a:r>
              <a:rPr lang="en-US" sz="2600" b="1" smtClean="0">
                <a:solidFill>
                  <a:schemeClr val="bg1"/>
                </a:solidFill>
              </a:rPr>
              <a:t>MSDS sheets often fail to provide dust explosion information</a:t>
            </a:r>
          </a:p>
        </p:txBody>
      </p:sp>
      <p:grpSp>
        <p:nvGrpSpPr>
          <p:cNvPr id="8196" name="Group 4"/>
          <p:cNvGrpSpPr>
            <a:grpSpLocks/>
          </p:cNvGrpSpPr>
          <p:nvPr/>
        </p:nvGrpSpPr>
        <p:grpSpPr bwMode="auto">
          <a:xfrm>
            <a:off x="228600" y="152400"/>
            <a:ext cx="5191125" cy="6477000"/>
            <a:chOff x="192" y="240"/>
            <a:chExt cx="3424" cy="4272"/>
          </a:xfrm>
        </p:grpSpPr>
        <p:sp>
          <p:nvSpPr>
            <p:cNvPr id="8198" name="Rectangle 5"/>
            <p:cNvSpPr>
              <a:spLocks noChangeArrowheads="1"/>
            </p:cNvSpPr>
            <p:nvPr/>
          </p:nvSpPr>
          <p:spPr bwMode="auto">
            <a:xfrm>
              <a:off x="192" y="240"/>
              <a:ext cx="3072" cy="3936"/>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9" name="Rectangle 6"/>
            <p:cNvSpPr>
              <a:spLocks noChangeArrowheads="1"/>
            </p:cNvSpPr>
            <p:nvPr/>
          </p:nvSpPr>
          <p:spPr bwMode="auto">
            <a:xfrm>
              <a:off x="240" y="288"/>
              <a:ext cx="3072" cy="3936"/>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 name="Rectangle 7"/>
            <p:cNvSpPr>
              <a:spLocks noChangeArrowheads="1"/>
            </p:cNvSpPr>
            <p:nvPr/>
          </p:nvSpPr>
          <p:spPr bwMode="auto">
            <a:xfrm>
              <a:off x="288" y="336"/>
              <a:ext cx="3072" cy="3936"/>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Rectangle 8"/>
            <p:cNvSpPr>
              <a:spLocks noChangeArrowheads="1"/>
            </p:cNvSpPr>
            <p:nvPr/>
          </p:nvSpPr>
          <p:spPr bwMode="auto">
            <a:xfrm>
              <a:off x="336" y="384"/>
              <a:ext cx="3072" cy="3936"/>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Rectangle 9"/>
            <p:cNvSpPr>
              <a:spLocks noChangeArrowheads="1"/>
            </p:cNvSpPr>
            <p:nvPr/>
          </p:nvSpPr>
          <p:spPr bwMode="auto">
            <a:xfrm>
              <a:off x="384" y="432"/>
              <a:ext cx="3072" cy="3936"/>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Rectangle 10"/>
            <p:cNvSpPr>
              <a:spLocks noChangeArrowheads="1"/>
            </p:cNvSpPr>
            <p:nvPr/>
          </p:nvSpPr>
          <p:spPr bwMode="auto">
            <a:xfrm>
              <a:off x="432" y="480"/>
              <a:ext cx="3072" cy="3936"/>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Rectangle 11"/>
            <p:cNvSpPr>
              <a:spLocks noChangeArrowheads="1"/>
            </p:cNvSpPr>
            <p:nvPr/>
          </p:nvSpPr>
          <p:spPr bwMode="auto">
            <a:xfrm>
              <a:off x="480" y="528"/>
              <a:ext cx="3072" cy="3936"/>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205" name="Picture 12" descr="csb stud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8" y="576"/>
              <a:ext cx="3088" cy="393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8197" name="AutoShape 13"/>
          <p:cNvSpPr>
            <a:spLocks noChangeArrowheads="1"/>
          </p:cNvSpPr>
          <p:nvPr/>
        </p:nvSpPr>
        <p:spPr bwMode="auto">
          <a:xfrm rot="5400000">
            <a:off x="-2702718" y="3150394"/>
            <a:ext cx="6367462" cy="495300"/>
          </a:xfrm>
          <a:prstGeom prst="parallelogram">
            <a:avLst>
              <a:gd name="adj" fmla="val 93621"/>
            </a:avLst>
          </a:prstGeom>
          <a:solidFill>
            <a:schemeClr val="bg1"/>
          </a:solidFill>
          <a:ln w="57150">
            <a:solidFill>
              <a:srgbClr val="EAEAE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9411337-9F80-4C10-9965-7A1781EDD50F}" type="slidenum">
              <a:rPr lang="en-US" smtClean="0"/>
              <a:pPr/>
              <a:t>60</a:t>
            </a:fld>
            <a:endParaRPr lang="en-US" smtClean="0"/>
          </a:p>
        </p:txBody>
      </p:sp>
      <p:sp>
        <p:nvSpPr>
          <p:cNvPr id="272386" name="Rectangle 2"/>
          <p:cNvSpPr>
            <a:spLocks noGrp="1" noChangeArrowheads="1"/>
          </p:cNvSpPr>
          <p:nvPr>
            <p:ph type="title"/>
          </p:nvPr>
        </p:nvSpPr>
        <p:spPr/>
        <p:txBody>
          <a:bodyPr/>
          <a:lstStyle/>
          <a:p>
            <a:pPr eaLnBrk="1" hangingPunct="1">
              <a:defRPr/>
            </a:pPr>
            <a:r>
              <a:rPr lang="en-US" sz="4400" b="1" smtClean="0">
                <a:effectLst>
                  <a:outerShdw blurRad="38100" dist="38100" dir="2700000" algn="tl">
                    <a:srgbClr val="000000"/>
                  </a:outerShdw>
                </a:effectLst>
              </a:rPr>
              <a:t>Training</a:t>
            </a:r>
            <a:r>
              <a:rPr lang="en-US" sz="4400" b="1" smtClean="0"/>
              <a:t> </a:t>
            </a:r>
          </a:p>
        </p:txBody>
      </p:sp>
      <p:sp>
        <p:nvSpPr>
          <p:cNvPr id="60420" name="Rectangle 3"/>
          <p:cNvSpPr>
            <a:spLocks noGrp="1" noChangeArrowheads="1"/>
          </p:cNvSpPr>
          <p:nvPr>
            <p:ph type="body" idx="1"/>
          </p:nvPr>
        </p:nvSpPr>
        <p:spPr>
          <a:xfrm>
            <a:off x="228600" y="1798638"/>
            <a:ext cx="6400800" cy="5897562"/>
          </a:xfrm>
        </p:spPr>
        <p:txBody>
          <a:bodyPr/>
          <a:lstStyle/>
          <a:p>
            <a:pPr eaLnBrk="1" hangingPunct="1">
              <a:buFontTx/>
              <a:buNone/>
            </a:pPr>
            <a:r>
              <a:rPr lang="en-US" smtClean="0">
                <a:solidFill>
                  <a:schemeClr val="tx1"/>
                </a:solidFill>
                <a:latin typeface="Arial Black" pitchFamily="34" charset="0"/>
              </a:rPr>
              <a:t>Supervisors and managers</a:t>
            </a:r>
            <a:r>
              <a:rPr lang="en-US" smtClean="0"/>
              <a:t> should be </a:t>
            </a:r>
            <a:r>
              <a:rPr lang="en-US" smtClean="0">
                <a:solidFill>
                  <a:schemeClr val="tx1"/>
                </a:solidFill>
                <a:latin typeface="Arial Black" pitchFamily="34" charset="0"/>
              </a:rPr>
              <a:t>aware of and support</a:t>
            </a:r>
            <a:r>
              <a:rPr lang="en-US" smtClean="0"/>
              <a:t> the plant dust and ignition control programs. </a:t>
            </a:r>
          </a:p>
          <a:p>
            <a:pPr eaLnBrk="1" hangingPunct="1">
              <a:buFontTx/>
              <a:buNone/>
            </a:pPr>
            <a:r>
              <a:rPr lang="en-US" smtClean="0">
                <a:solidFill>
                  <a:schemeClr val="tx1"/>
                </a:solidFill>
                <a:latin typeface="Arial Black" pitchFamily="34" charset="0"/>
              </a:rPr>
              <a:t>Their training</a:t>
            </a:r>
            <a:r>
              <a:rPr lang="en-US" smtClean="0"/>
              <a:t> should include </a:t>
            </a:r>
          </a:p>
          <a:p>
            <a:pPr lvl="1" eaLnBrk="1" hangingPunct="1">
              <a:buFontTx/>
              <a:buChar char="•"/>
            </a:pPr>
            <a:r>
              <a:rPr lang="en-US" smtClean="0">
                <a:solidFill>
                  <a:schemeClr val="bg1"/>
                </a:solidFill>
              </a:rPr>
              <a:t>identifying how they can</a:t>
            </a:r>
            <a:r>
              <a:rPr lang="en-US" smtClean="0"/>
              <a:t> </a:t>
            </a:r>
            <a:r>
              <a:rPr lang="en-US" smtClean="0">
                <a:latin typeface="Arial Black" pitchFamily="34" charset="0"/>
              </a:rPr>
              <a:t>encourage</a:t>
            </a:r>
            <a:r>
              <a:rPr lang="en-US" smtClean="0">
                <a:solidFill>
                  <a:srgbClr val="0000FF"/>
                </a:solidFill>
                <a:latin typeface="Arial Black" pitchFamily="34" charset="0"/>
              </a:rPr>
              <a:t> </a:t>
            </a:r>
            <a:r>
              <a:rPr lang="en-US" smtClean="0">
                <a:solidFill>
                  <a:schemeClr val="bg1"/>
                </a:solidFill>
              </a:rPr>
              <a:t>the</a:t>
            </a:r>
            <a:r>
              <a:rPr lang="en-US" smtClean="0"/>
              <a:t> </a:t>
            </a:r>
            <a:r>
              <a:rPr lang="en-US" smtClean="0">
                <a:latin typeface="Arial Black" pitchFamily="34" charset="0"/>
              </a:rPr>
              <a:t>reporting</a:t>
            </a:r>
            <a:r>
              <a:rPr lang="en-US" smtClean="0"/>
              <a:t> </a:t>
            </a:r>
            <a:r>
              <a:rPr lang="en-US" smtClean="0">
                <a:solidFill>
                  <a:schemeClr val="bg1"/>
                </a:solidFill>
              </a:rPr>
              <a:t>of unsafe practices and </a:t>
            </a:r>
          </a:p>
          <a:p>
            <a:pPr lvl="1" eaLnBrk="1" hangingPunct="1">
              <a:buFontTx/>
              <a:buChar char="•"/>
            </a:pPr>
            <a:r>
              <a:rPr lang="en-US" smtClean="0">
                <a:latin typeface="Arial Black" pitchFamily="34" charset="0"/>
              </a:rPr>
              <a:t>facilitate abatement</a:t>
            </a:r>
            <a:r>
              <a:rPr lang="en-US" smtClean="0"/>
              <a:t> </a:t>
            </a:r>
            <a:r>
              <a:rPr lang="en-US" smtClean="0">
                <a:solidFill>
                  <a:schemeClr val="bg1"/>
                </a:solidFill>
              </a:rPr>
              <a:t>actions.</a:t>
            </a:r>
          </a:p>
          <a:p>
            <a:pPr eaLnBrk="1" hangingPunct="1"/>
            <a:endParaRPr lang="en-US" smtClean="0"/>
          </a:p>
        </p:txBody>
      </p:sp>
      <p:pic>
        <p:nvPicPr>
          <p:cNvPr id="60421" name="Picture 4" descr="MCPE03611_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83325" y="2362200"/>
            <a:ext cx="25130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1F8D65B-0FB2-4C55-A4F2-9EB1D9ADE7B2}" type="slidenum">
              <a:rPr lang="en-US" smtClean="0"/>
              <a:pPr/>
              <a:t>61</a:t>
            </a:fld>
            <a:endParaRPr lang="en-US" smtClean="0"/>
          </a:p>
        </p:txBody>
      </p:sp>
      <p:sp>
        <p:nvSpPr>
          <p:cNvPr id="239618" name="Rectangle 2"/>
          <p:cNvSpPr>
            <a:spLocks noGrp="1" noChangeArrowheads="1"/>
          </p:cNvSpPr>
          <p:nvPr>
            <p:ph type="title"/>
          </p:nvPr>
        </p:nvSpPr>
        <p:spPr/>
        <p:txBody>
          <a:bodyPr/>
          <a:lstStyle/>
          <a:p>
            <a:pPr eaLnBrk="1" hangingPunct="1">
              <a:defRPr/>
            </a:pPr>
            <a:r>
              <a:rPr lang="en-US" sz="3400" b="1" smtClean="0">
                <a:effectLst>
                  <a:outerShdw blurRad="38100" dist="38100" dir="2700000" algn="tl">
                    <a:srgbClr val="000000"/>
                  </a:outerShdw>
                </a:effectLst>
              </a:rPr>
              <a:t>Facility Dust Hazard Assessment</a:t>
            </a:r>
          </a:p>
        </p:txBody>
      </p:sp>
      <p:sp>
        <p:nvSpPr>
          <p:cNvPr id="62468" name="Cloud"/>
          <p:cNvSpPr>
            <a:spLocks noChangeAspect="1" noEditPoints="1" noChangeArrowheads="1"/>
          </p:cNvSpPr>
          <p:nvPr/>
        </p:nvSpPr>
        <p:spPr bwMode="auto">
          <a:xfrm rot="-9923247">
            <a:off x="4125913" y="5541963"/>
            <a:ext cx="1598612" cy="5603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0C0C0"/>
          </a:solidFill>
          <a:ln w="19050" cap="rnd">
            <a:solidFill>
              <a:srgbClr val="000000"/>
            </a:solidFill>
            <a:prstDash val="sysDot"/>
            <a:miter lim="800000"/>
            <a:headEnd/>
            <a:tailEnd/>
          </a:ln>
          <a:effectLst>
            <a:outerShdw dist="107763" dir="2700000" algn="ctr" rotWithShape="0">
              <a:srgbClr val="808080"/>
            </a:outerShdw>
          </a:effectLst>
        </p:spPr>
        <p:txBody>
          <a:bodyPr/>
          <a:lstStyle/>
          <a:p>
            <a:endParaRPr lang="en-US"/>
          </a:p>
        </p:txBody>
      </p:sp>
      <p:sp>
        <p:nvSpPr>
          <p:cNvPr id="62469" name="AutoShape 5"/>
          <p:cNvSpPr>
            <a:spLocks noChangeArrowheads="1"/>
          </p:cNvSpPr>
          <p:nvPr/>
        </p:nvSpPr>
        <p:spPr bwMode="auto">
          <a:xfrm>
            <a:off x="3962400" y="5791200"/>
            <a:ext cx="1981200" cy="457200"/>
          </a:xfrm>
          <a:prstGeom prst="cloudCallout">
            <a:avLst>
              <a:gd name="adj1" fmla="val 93750"/>
              <a:gd name="adj2" fmla="val 51042"/>
            </a:avLst>
          </a:prstGeom>
          <a:solidFill>
            <a:schemeClr val="bg2"/>
          </a:solidFill>
          <a:ln w="2857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a:p>
        </p:txBody>
      </p:sp>
      <p:pic>
        <p:nvPicPr>
          <p:cNvPr id="62470" name="Picture 6" descr="AG00321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052763"/>
            <a:ext cx="66294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AutoShape 7"/>
          <p:cNvSpPr>
            <a:spLocks noChangeArrowheads="1"/>
          </p:cNvSpPr>
          <p:nvPr/>
        </p:nvSpPr>
        <p:spPr bwMode="auto">
          <a:xfrm>
            <a:off x="6172200" y="3733800"/>
            <a:ext cx="2057400" cy="2057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31" y="13556"/>
                </a:moveTo>
                <a:cubicBezTo>
                  <a:pt x="17038" y="12694"/>
                  <a:pt x="17250" y="11753"/>
                  <a:pt x="17250" y="10800"/>
                </a:cubicBezTo>
                <a:cubicBezTo>
                  <a:pt x="17250" y="7237"/>
                  <a:pt x="14362" y="4350"/>
                  <a:pt x="10800" y="4350"/>
                </a:cubicBezTo>
                <a:cubicBezTo>
                  <a:pt x="9846" y="4349"/>
                  <a:pt x="8905" y="4561"/>
                  <a:pt x="8043" y="4968"/>
                </a:cubicBezTo>
                <a:lnTo>
                  <a:pt x="16631" y="13556"/>
                </a:lnTo>
                <a:close/>
                <a:moveTo>
                  <a:pt x="4968" y="8043"/>
                </a:moveTo>
                <a:cubicBezTo>
                  <a:pt x="4561" y="8905"/>
                  <a:pt x="4350" y="9846"/>
                  <a:pt x="4350" y="10799"/>
                </a:cubicBezTo>
                <a:cubicBezTo>
                  <a:pt x="4350" y="14362"/>
                  <a:pt x="7237" y="17250"/>
                  <a:pt x="10800" y="17250"/>
                </a:cubicBezTo>
                <a:cubicBezTo>
                  <a:pt x="11753" y="17250"/>
                  <a:pt x="12694" y="17038"/>
                  <a:pt x="13556" y="16631"/>
                </a:cubicBezTo>
                <a:lnTo>
                  <a:pt x="4968" y="8043"/>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2" name="Text Box 8"/>
          <p:cNvSpPr txBox="1">
            <a:spLocks noChangeArrowheads="1"/>
          </p:cNvSpPr>
          <p:nvPr/>
        </p:nvSpPr>
        <p:spPr bwMode="auto">
          <a:xfrm>
            <a:off x="6096000" y="2362200"/>
            <a:ext cx="1844675" cy="1187450"/>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latin typeface="Arial Black" pitchFamily="34" charset="0"/>
              </a:rPr>
              <a:t>Gentle sweeping only</a:t>
            </a:r>
          </a:p>
        </p:txBody>
      </p:sp>
      <p:sp>
        <p:nvSpPr>
          <p:cNvPr id="62473" name="Rectangle 3"/>
          <p:cNvSpPr>
            <a:spLocks noGrp="1" noChangeArrowheads="1"/>
          </p:cNvSpPr>
          <p:nvPr>
            <p:ph type="body" idx="1"/>
          </p:nvPr>
        </p:nvSpPr>
        <p:spPr>
          <a:xfrm>
            <a:off x="304800" y="1493838"/>
            <a:ext cx="5791200" cy="5440362"/>
          </a:xfrm>
        </p:spPr>
        <p:txBody>
          <a:bodyPr/>
          <a:lstStyle/>
          <a:p>
            <a:pPr eaLnBrk="1" hangingPunct="1">
              <a:spcBef>
                <a:spcPct val="0"/>
              </a:spcBef>
              <a:buFontTx/>
              <a:buNone/>
            </a:pPr>
            <a:r>
              <a:rPr lang="en-US" sz="2400" smtClean="0"/>
              <a:t>In this section, the various </a:t>
            </a:r>
            <a:r>
              <a:rPr lang="en-US" sz="2400" smtClean="0">
                <a:solidFill>
                  <a:schemeClr val="tx1"/>
                </a:solidFill>
                <a:latin typeface="Arial Black" pitchFamily="34" charset="0"/>
              </a:rPr>
              <a:t>components of a facility dust hazard assessment</a:t>
            </a:r>
            <a:r>
              <a:rPr lang="en-US" sz="2400" smtClean="0"/>
              <a:t> were discussed.</a:t>
            </a:r>
          </a:p>
          <a:p>
            <a:pPr eaLnBrk="1" hangingPunct="1">
              <a:spcBef>
                <a:spcPct val="0"/>
              </a:spcBef>
              <a:buFontTx/>
              <a:buNone/>
            </a:pPr>
            <a:r>
              <a:rPr lang="en-US" sz="2400" smtClean="0">
                <a:solidFill>
                  <a:schemeClr val="tx1"/>
                </a:solidFill>
                <a:latin typeface="Arial Black" pitchFamily="34" charset="0"/>
              </a:rPr>
              <a:t>Several factors</a:t>
            </a:r>
            <a:r>
              <a:rPr lang="en-US" sz="2400" smtClean="0"/>
              <a:t> were identified as </a:t>
            </a:r>
            <a:r>
              <a:rPr lang="en-US" sz="2400" smtClean="0">
                <a:solidFill>
                  <a:schemeClr val="tx1"/>
                </a:solidFill>
                <a:latin typeface="Arial Black" pitchFamily="34" charset="0"/>
              </a:rPr>
              <a:t>critical</a:t>
            </a:r>
            <a:r>
              <a:rPr lang="en-US" sz="2400" smtClean="0"/>
              <a:t> to the analysis:</a:t>
            </a:r>
          </a:p>
          <a:p>
            <a:pPr lvl="1" eaLnBrk="1" hangingPunct="1">
              <a:spcBef>
                <a:spcPct val="0"/>
              </a:spcBef>
            </a:pPr>
            <a:r>
              <a:rPr lang="en-US" sz="2400" smtClean="0">
                <a:solidFill>
                  <a:schemeClr val="bg1"/>
                </a:solidFill>
              </a:rPr>
              <a:t>Facility hazard analysis to identify the potential for dust explosions</a:t>
            </a:r>
          </a:p>
          <a:p>
            <a:pPr lvl="1" eaLnBrk="1" hangingPunct="1">
              <a:spcBef>
                <a:spcPct val="0"/>
              </a:spcBef>
            </a:pPr>
            <a:r>
              <a:rPr lang="en-US" sz="2400" smtClean="0">
                <a:solidFill>
                  <a:schemeClr val="bg1"/>
                </a:solidFill>
              </a:rPr>
              <a:t>Measures to prevent dust explosions</a:t>
            </a:r>
          </a:p>
          <a:p>
            <a:pPr lvl="1" eaLnBrk="1" hangingPunct="1">
              <a:spcBef>
                <a:spcPct val="0"/>
              </a:spcBef>
            </a:pPr>
            <a:r>
              <a:rPr lang="en-US" sz="2400" smtClean="0">
                <a:solidFill>
                  <a:schemeClr val="bg1"/>
                </a:solidFill>
              </a:rPr>
              <a:t>Measures to mitigate the damage of dust explosions</a:t>
            </a:r>
          </a:p>
          <a:p>
            <a:pPr lvl="1" eaLnBrk="1" hangingPunct="1">
              <a:spcBef>
                <a:spcPct val="0"/>
              </a:spcBef>
            </a:pPr>
            <a:r>
              <a:rPr lang="en-US" sz="2400" smtClean="0">
                <a:solidFill>
                  <a:schemeClr val="bg1"/>
                </a:solidFill>
              </a:rPr>
              <a:t>Training—for both prevention</a:t>
            </a:r>
            <a:r>
              <a:rPr lang="en-US" smtClean="0">
                <a:solidFill>
                  <a:schemeClr val="bg1"/>
                </a:solidFill>
              </a:rPr>
              <a:t> and </a:t>
            </a:r>
            <a:r>
              <a:rPr lang="en-US" sz="2400" smtClean="0">
                <a:solidFill>
                  <a:schemeClr val="bg1"/>
                </a:solidFill>
              </a:rPr>
              <a:t>mitigation </a:t>
            </a:r>
          </a:p>
        </p:txBody>
      </p:sp>
    </p:spTree>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B2DF78F-2E65-4F56-B893-42D49B91C0BE}" type="slidenum">
              <a:rPr lang="en-US" smtClean="0"/>
              <a:pPr/>
              <a:t>62</a:t>
            </a:fld>
            <a:endParaRPr lang="en-US" smtClean="0"/>
          </a:p>
        </p:txBody>
      </p:sp>
      <p:sp>
        <p:nvSpPr>
          <p:cNvPr id="61443" name="Rectangle 2"/>
          <p:cNvSpPr>
            <a:spLocks noGrp="1" noChangeArrowheads="1"/>
          </p:cNvSpPr>
          <p:nvPr>
            <p:ph type="body" idx="1"/>
          </p:nvPr>
        </p:nvSpPr>
        <p:spPr>
          <a:xfrm>
            <a:off x="228600" y="1600200"/>
            <a:ext cx="4572000" cy="4038600"/>
          </a:xfrm>
          <a:extLst>
            <a:ext uri="{909E8E84-426E-40DD-AFC4-6F175D3DCCD1}">
              <a14:hiddenFill xmlns:a14="http://schemas.microsoft.com/office/drawing/2010/main">
                <a:solidFill>
                  <a:srgbClr val="E1EFFF"/>
                </a:solidFill>
              </a14:hiddenFill>
            </a:ext>
          </a:extLst>
        </p:spPr>
        <p:txBody>
          <a:bodyPr/>
          <a:lstStyle/>
          <a:p>
            <a:pPr eaLnBrk="1" hangingPunct="1">
              <a:buFontTx/>
              <a:buNone/>
            </a:pPr>
            <a:r>
              <a:rPr lang="en-US" smtClean="0">
                <a:solidFill>
                  <a:schemeClr val="tx1"/>
                </a:solidFill>
                <a:latin typeface="Arial Black" pitchFamily="34" charset="0"/>
              </a:rPr>
              <a:t>Necessary training for dust explosion</a:t>
            </a:r>
            <a:r>
              <a:rPr lang="en-US" smtClean="0">
                <a:latin typeface="Arial Black" pitchFamily="34" charset="0"/>
              </a:rPr>
              <a:t> </a:t>
            </a:r>
            <a:r>
              <a:rPr lang="en-US" smtClean="0"/>
              <a:t>prevention was discussed in  this section.</a:t>
            </a:r>
          </a:p>
          <a:p>
            <a:pPr eaLnBrk="1" hangingPunct="1">
              <a:buFontTx/>
              <a:buNone/>
            </a:pPr>
            <a:r>
              <a:rPr lang="en-US" smtClean="0">
                <a:solidFill>
                  <a:schemeClr val="tx1"/>
                </a:solidFill>
                <a:latin typeface="Arial Black" pitchFamily="34" charset="0"/>
              </a:rPr>
              <a:t>Training needs</a:t>
            </a:r>
            <a:r>
              <a:rPr lang="en-US" smtClean="0">
                <a:latin typeface="Arial Black" pitchFamily="34" charset="0"/>
              </a:rPr>
              <a:t> </a:t>
            </a:r>
            <a:r>
              <a:rPr lang="en-US" smtClean="0"/>
              <a:t>were identified for:</a:t>
            </a:r>
          </a:p>
          <a:p>
            <a:pPr lvl="1" eaLnBrk="1" hangingPunct="1"/>
            <a:r>
              <a:rPr lang="en-US" smtClean="0">
                <a:latin typeface="Arial Black" pitchFamily="34" charset="0"/>
              </a:rPr>
              <a:t>Employees</a:t>
            </a:r>
          </a:p>
          <a:p>
            <a:pPr lvl="1" eaLnBrk="1" hangingPunct="1"/>
            <a:r>
              <a:rPr lang="en-US" smtClean="0">
                <a:latin typeface="Arial Black" pitchFamily="34" charset="0"/>
              </a:rPr>
              <a:t>Supervisors</a:t>
            </a:r>
          </a:p>
          <a:p>
            <a:pPr lvl="1" eaLnBrk="1" hangingPunct="1"/>
            <a:r>
              <a:rPr lang="en-US" smtClean="0">
                <a:latin typeface="Arial Black" pitchFamily="34" charset="0"/>
              </a:rPr>
              <a:t>Managers.</a:t>
            </a:r>
          </a:p>
        </p:txBody>
      </p:sp>
      <p:sp>
        <p:nvSpPr>
          <p:cNvPr id="274435" name="Rectangle 3"/>
          <p:cNvSpPr>
            <a:spLocks noGrp="1" noChangeArrowheads="1"/>
          </p:cNvSpPr>
          <p:nvPr>
            <p:ph type="title"/>
          </p:nvPr>
        </p:nvSpPr>
        <p:spPr>
          <a:xfrm>
            <a:off x="2971800" y="179388"/>
            <a:ext cx="3048000" cy="1008062"/>
          </a:xfrm>
          <a:extLst>
            <a:ext uri="{909E8E84-426E-40DD-AFC4-6F175D3DCCD1}">
              <a14:hiddenFill xmlns:a14="http://schemas.microsoft.com/office/drawing/2010/main">
                <a:solidFill>
                  <a:srgbClr val="E1EFFF"/>
                </a:solidFill>
              </a14:hiddenFill>
            </a:ext>
          </a:extLst>
        </p:spPr>
        <p:txBody>
          <a:bodyPr/>
          <a:lstStyle/>
          <a:p>
            <a:pPr algn="l" eaLnBrk="1" hangingPunct="1">
              <a:defRPr/>
            </a:pPr>
            <a:r>
              <a:rPr lang="en-US" sz="4400" b="1" smtClean="0">
                <a:effectLst>
                  <a:outerShdw blurRad="38100" dist="38100" dir="2700000" algn="tl">
                    <a:srgbClr val="000000"/>
                  </a:outerShdw>
                </a:effectLst>
              </a:rPr>
              <a:t>Training</a:t>
            </a:r>
          </a:p>
        </p:txBody>
      </p:sp>
      <p:grpSp>
        <p:nvGrpSpPr>
          <p:cNvPr id="61445" name="Group 97"/>
          <p:cNvGrpSpPr>
            <a:grpSpLocks/>
          </p:cNvGrpSpPr>
          <p:nvPr/>
        </p:nvGrpSpPr>
        <p:grpSpPr bwMode="auto">
          <a:xfrm>
            <a:off x="4800600" y="3248025"/>
            <a:ext cx="4191000" cy="2971800"/>
            <a:chOff x="3024" y="2046"/>
            <a:chExt cx="2640" cy="1872"/>
          </a:xfrm>
        </p:grpSpPr>
        <p:sp>
          <p:nvSpPr>
            <p:cNvPr id="61446" name="Rectangle 96"/>
            <p:cNvSpPr>
              <a:spLocks noChangeArrowheads="1"/>
            </p:cNvSpPr>
            <p:nvPr/>
          </p:nvSpPr>
          <p:spPr bwMode="auto">
            <a:xfrm>
              <a:off x="3024" y="2046"/>
              <a:ext cx="2640" cy="18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7" name="Rectangle 8"/>
            <p:cNvSpPr>
              <a:spLocks noChangeArrowheads="1"/>
            </p:cNvSpPr>
            <p:nvPr/>
          </p:nvSpPr>
          <p:spPr bwMode="auto">
            <a:xfrm>
              <a:off x="3236" y="2208"/>
              <a:ext cx="2244" cy="1613"/>
            </a:xfrm>
            <a:prstGeom prst="rect">
              <a:avLst/>
            </a:prstGeom>
            <a:solidFill>
              <a:srgbClr val="4C5E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48" name="WordArt 94"/>
            <p:cNvSpPr>
              <a:spLocks noChangeArrowheads="1" noChangeShapeType="1" noTextEdit="1"/>
            </p:cNvSpPr>
            <p:nvPr/>
          </p:nvSpPr>
          <p:spPr bwMode="auto">
            <a:xfrm>
              <a:off x="3457" y="2481"/>
              <a:ext cx="1007" cy="102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i="1" kern="10">
                  <a:solidFill>
                    <a:srgbClr val="FFFFFF"/>
                  </a:solidFill>
                  <a:latin typeface="Comic Sans MS"/>
                </a:rPr>
                <a:t>Dust</a:t>
              </a:r>
            </a:p>
            <a:p>
              <a:pPr algn="ctr"/>
              <a:r>
                <a:rPr lang="en-US" i="1" kern="10">
                  <a:solidFill>
                    <a:srgbClr val="FFFFFF"/>
                  </a:solidFill>
                  <a:latin typeface="Comic Sans MS"/>
                </a:rPr>
                <a:t>Explosion</a:t>
              </a:r>
            </a:p>
            <a:p>
              <a:pPr algn="ctr"/>
              <a:r>
                <a:rPr lang="en-US" i="1" kern="10">
                  <a:solidFill>
                    <a:srgbClr val="FFFFFF"/>
                  </a:solidFill>
                  <a:latin typeface="Comic Sans MS"/>
                </a:rPr>
                <a:t>Not</a:t>
              </a:r>
            </a:p>
            <a:p>
              <a:pPr algn="ctr"/>
              <a:r>
                <a:rPr lang="en-US" i="1" kern="10">
                  <a:solidFill>
                    <a:srgbClr val="FFFFFF"/>
                  </a:solidFill>
                  <a:latin typeface="Comic Sans MS"/>
                </a:rPr>
                <a:t>Permitted</a:t>
              </a:r>
            </a:p>
          </p:txBody>
        </p:sp>
        <p:sp>
          <p:nvSpPr>
            <p:cNvPr id="61449" name="AutoShape 6"/>
            <p:cNvSpPr>
              <a:spLocks noChangeAspect="1" noChangeArrowheads="1" noTextEdit="1"/>
            </p:cNvSpPr>
            <p:nvPr/>
          </p:nvSpPr>
          <p:spPr bwMode="auto">
            <a:xfrm>
              <a:off x="3168" y="2211"/>
              <a:ext cx="2352" cy="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450" name="Rectangle 9"/>
            <p:cNvSpPr>
              <a:spLocks noChangeArrowheads="1"/>
            </p:cNvSpPr>
            <p:nvPr/>
          </p:nvSpPr>
          <p:spPr bwMode="auto">
            <a:xfrm>
              <a:off x="3168" y="3778"/>
              <a:ext cx="2352" cy="64"/>
            </a:xfrm>
            <a:prstGeom prst="rect">
              <a:avLst/>
            </a:prstGeom>
            <a:solidFill>
              <a:srgbClr val="601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61451" name="Group 93"/>
            <p:cNvGrpSpPr>
              <a:grpSpLocks/>
            </p:cNvGrpSpPr>
            <p:nvPr/>
          </p:nvGrpSpPr>
          <p:grpSpPr bwMode="auto">
            <a:xfrm>
              <a:off x="4255" y="2436"/>
              <a:ext cx="1265" cy="1476"/>
              <a:chOff x="3883" y="2241"/>
              <a:chExt cx="1781" cy="2079"/>
            </a:xfrm>
          </p:grpSpPr>
          <p:sp>
            <p:nvSpPr>
              <p:cNvPr id="61452" name="Freeform 13"/>
              <p:cNvSpPr>
                <a:spLocks/>
              </p:cNvSpPr>
              <p:nvPr/>
            </p:nvSpPr>
            <p:spPr bwMode="auto">
              <a:xfrm>
                <a:off x="4054" y="2708"/>
                <a:ext cx="133" cy="106"/>
              </a:xfrm>
              <a:custGeom>
                <a:avLst/>
                <a:gdLst>
                  <a:gd name="T0" fmla="*/ 98 w 133"/>
                  <a:gd name="T1" fmla="*/ 0 h 106"/>
                  <a:gd name="T2" fmla="*/ 0 w 133"/>
                  <a:gd name="T3" fmla="*/ 106 h 106"/>
                  <a:gd name="T4" fmla="*/ 20 w 133"/>
                  <a:gd name="T5" fmla="*/ 106 h 106"/>
                  <a:gd name="T6" fmla="*/ 133 w 133"/>
                  <a:gd name="T7" fmla="*/ 9 h 106"/>
                  <a:gd name="T8" fmla="*/ 98 w 133"/>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06">
                    <a:moveTo>
                      <a:pt x="98" y="0"/>
                    </a:moveTo>
                    <a:lnTo>
                      <a:pt x="0" y="106"/>
                    </a:lnTo>
                    <a:lnTo>
                      <a:pt x="20" y="106"/>
                    </a:lnTo>
                    <a:lnTo>
                      <a:pt x="133" y="9"/>
                    </a:lnTo>
                    <a:lnTo>
                      <a:pt x="98" y="0"/>
                    </a:lnTo>
                    <a:close/>
                  </a:path>
                </a:pathLst>
              </a:custGeom>
              <a:solidFill>
                <a:srgbClr val="E2C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3" name="Freeform 14"/>
              <p:cNvSpPr>
                <a:spLocks/>
              </p:cNvSpPr>
              <p:nvPr/>
            </p:nvSpPr>
            <p:spPr bwMode="auto">
              <a:xfrm>
                <a:off x="4054" y="2708"/>
                <a:ext cx="133" cy="106"/>
              </a:xfrm>
              <a:custGeom>
                <a:avLst/>
                <a:gdLst>
                  <a:gd name="T0" fmla="*/ 98 w 133"/>
                  <a:gd name="T1" fmla="*/ 0 h 106"/>
                  <a:gd name="T2" fmla="*/ 0 w 133"/>
                  <a:gd name="T3" fmla="*/ 106 h 106"/>
                  <a:gd name="T4" fmla="*/ 20 w 133"/>
                  <a:gd name="T5" fmla="*/ 106 h 106"/>
                  <a:gd name="T6" fmla="*/ 133 w 133"/>
                  <a:gd name="T7" fmla="*/ 9 h 106"/>
                  <a:gd name="T8" fmla="*/ 98 w 133"/>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06">
                    <a:moveTo>
                      <a:pt x="98" y="0"/>
                    </a:moveTo>
                    <a:lnTo>
                      <a:pt x="0" y="106"/>
                    </a:lnTo>
                    <a:lnTo>
                      <a:pt x="20" y="106"/>
                    </a:lnTo>
                    <a:lnTo>
                      <a:pt x="133" y="9"/>
                    </a:lnTo>
                    <a:lnTo>
                      <a:pt x="98" y="0"/>
                    </a:lnTo>
                    <a:close/>
                  </a:path>
                </a:pathLst>
              </a:custGeom>
              <a:solidFill>
                <a:srgbClr val="E2C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4" name="Freeform 15"/>
              <p:cNvSpPr>
                <a:spLocks/>
              </p:cNvSpPr>
              <p:nvPr/>
            </p:nvSpPr>
            <p:spPr bwMode="auto">
              <a:xfrm>
                <a:off x="4067" y="2708"/>
                <a:ext cx="126" cy="120"/>
              </a:xfrm>
              <a:custGeom>
                <a:avLst/>
                <a:gdLst>
                  <a:gd name="T0" fmla="*/ 28 w 126"/>
                  <a:gd name="T1" fmla="*/ 0 h 120"/>
                  <a:gd name="T2" fmla="*/ 126 w 126"/>
                  <a:gd name="T3" fmla="*/ 98 h 120"/>
                  <a:gd name="T4" fmla="*/ 111 w 126"/>
                  <a:gd name="T5" fmla="*/ 120 h 120"/>
                  <a:gd name="T6" fmla="*/ 0 w 126"/>
                  <a:gd name="T7" fmla="*/ 9 h 120"/>
                  <a:gd name="T8" fmla="*/ 28 w 126"/>
                  <a:gd name="T9" fmla="*/ 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20">
                    <a:moveTo>
                      <a:pt x="28" y="0"/>
                    </a:moveTo>
                    <a:lnTo>
                      <a:pt x="126" y="98"/>
                    </a:lnTo>
                    <a:lnTo>
                      <a:pt x="111" y="120"/>
                    </a:lnTo>
                    <a:lnTo>
                      <a:pt x="0" y="9"/>
                    </a:lnTo>
                    <a:lnTo>
                      <a:pt x="28" y="0"/>
                    </a:lnTo>
                    <a:close/>
                  </a:path>
                </a:pathLst>
              </a:custGeom>
              <a:solidFill>
                <a:srgbClr val="E2C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5" name="Freeform 16"/>
              <p:cNvSpPr>
                <a:spLocks/>
              </p:cNvSpPr>
              <p:nvPr/>
            </p:nvSpPr>
            <p:spPr bwMode="auto">
              <a:xfrm>
                <a:off x="4067" y="2708"/>
                <a:ext cx="126" cy="120"/>
              </a:xfrm>
              <a:custGeom>
                <a:avLst/>
                <a:gdLst>
                  <a:gd name="T0" fmla="*/ 28 w 126"/>
                  <a:gd name="T1" fmla="*/ 0 h 120"/>
                  <a:gd name="T2" fmla="*/ 126 w 126"/>
                  <a:gd name="T3" fmla="*/ 98 h 120"/>
                  <a:gd name="T4" fmla="*/ 111 w 126"/>
                  <a:gd name="T5" fmla="*/ 120 h 120"/>
                  <a:gd name="T6" fmla="*/ 0 w 126"/>
                  <a:gd name="T7" fmla="*/ 9 h 120"/>
                  <a:gd name="T8" fmla="*/ 28 w 126"/>
                  <a:gd name="T9" fmla="*/ 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20">
                    <a:moveTo>
                      <a:pt x="28" y="0"/>
                    </a:moveTo>
                    <a:lnTo>
                      <a:pt x="126" y="98"/>
                    </a:lnTo>
                    <a:lnTo>
                      <a:pt x="111" y="120"/>
                    </a:lnTo>
                    <a:lnTo>
                      <a:pt x="0" y="9"/>
                    </a:lnTo>
                    <a:lnTo>
                      <a:pt x="28" y="0"/>
                    </a:lnTo>
                    <a:close/>
                  </a:path>
                </a:pathLst>
              </a:custGeom>
              <a:solidFill>
                <a:srgbClr val="E2C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6" name="Freeform 24"/>
              <p:cNvSpPr>
                <a:spLocks/>
              </p:cNvSpPr>
              <p:nvPr/>
            </p:nvSpPr>
            <p:spPr bwMode="auto">
              <a:xfrm>
                <a:off x="4676" y="3882"/>
                <a:ext cx="766" cy="438"/>
              </a:xfrm>
              <a:custGeom>
                <a:avLst/>
                <a:gdLst>
                  <a:gd name="T0" fmla="*/ 10 w 766"/>
                  <a:gd name="T1" fmla="*/ 68 h 438"/>
                  <a:gd name="T2" fmla="*/ 0 w 766"/>
                  <a:gd name="T3" fmla="*/ 204 h 438"/>
                  <a:gd name="T4" fmla="*/ 0 w 766"/>
                  <a:gd name="T5" fmla="*/ 360 h 438"/>
                  <a:gd name="T6" fmla="*/ 0 w 766"/>
                  <a:gd name="T7" fmla="*/ 438 h 438"/>
                  <a:gd name="T8" fmla="*/ 728 w 766"/>
                  <a:gd name="T9" fmla="*/ 438 h 438"/>
                  <a:gd name="T10" fmla="*/ 766 w 766"/>
                  <a:gd name="T11" fmla="*/ 322 h 438"/>
                  <a:gd name="T12" fmla="*/ 728 w 766"/>
                  <a:gd name="T13" fmla="*/ 126 h 438"/>
                  <a:gd name="T14" fmla="*/ 650 w 766"/>
                  <a:gd name="T15" fmla="*/ 18 h 438"/>
                  <a:gd name="T16" fmla="*/ 292 w 766"/>
                  <a:gd name="T17" fmla="*/ 0 h 438"/>
                  <a:gd name="T18" fmla="*/ 88 w 766"/>
                  <a:gd name="T19" fmla="*/ 0 h 438"/>
                  <a:gd name="T20" fmla="*/ 10 w 766"/>
                  <a:gd name="T21" fmla="*/ 68 h 4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6" h="438">
                    <a:moveTo>
                      <a:pt x="10" y="68"/>
                    </a:moveTo>
                    <a:lnTo>
                      <a:pt x="0" y="204"/>
                    </a:lnTo>
                    <a:lnTo>
                      <a:pt x="0" y="360"/>
                    </a:lnTo>
                    <a:lnTo>
                      <a:pt x="0" y="438"/>
                    </a:lnTo>
                    <a:lnTo>
                      <a:pt x="728" y="438"/>
                    </a:lnTo>
                    <a:lnTo>
                      <a:pt x="766" y="322"/>
                    </a:lnTo>
                    <a:lnTo>
                      <a:pt x="728" y="126"/>
                    </a:lnTo>
                    <a:lnTo>
                      <a:pt x="650" y="18"/>
                    </a:lnTo>
                    <a:lnTo>
                      <a:pt x="292" y="0"/>
                    </a:lnTo>
                    <a:lnTo>
                      <a:pt x="88" y="0"/>
                    </a:lnTo>
                    <a:lnTo>
                      <a:pt x="10" y="68"/>
                    </a:lnTo>
                    <a:close/>
                  </a:path>
                </a:pathLst>
              </a:custGeom>
              <a:solidFill>
                <a:srgbClr val="14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7" name="Freeform 25"/>
              <p:cNvSpPr>
                <a:spLocks/>
              </p:cNvSpPr>
              <p:nvPr/>
            </p:nvSpPr>
            <p:spPr bwMode="auto">
              <a:xfrm>
                <a:off x="3883" y="2448"/>
                <a:ext cx="232" cy="318"/>
              </a:xfrm>
              <a:custGeom>
                <a:avLst/>
                <a:gdLst>
                  <a:gd name="T0" fmla="*/ 226 w 232"/>
                  <a:gd name="T1" fmla="*/ 209 h 318"/>
                  <a:gd name="T2" fmla="*/ 209 w 232"/>
                  <a:gd name="T3" fmla="*/ 143 h 318"/>
                  <a:gd name="T4" fmla="*/ 196 w 232"/>
                  <a:gd name="T5" fmla="*/ 68 h 318"/>
                  <a:gd name="T6" fmla="*/ 156 w 232"/>
                  <a:gd name="T7" fmla="*/ 45 h 318"/>
                  <a:gd name="T8" fmla="*/ 128 w 232"/>
                  <a:gd name="T9" fmla="*/ 25 h 318"/>
                  <a:gd name="T10" fmla="*/ 78 w 232"/>
                  <a:gd name="T11" fmla="*/ 0 h 318"/>
                  <a:gd name="T12" fmla="*/ 66 w 232"/>
                  <a:gd name="T13" fmla="*/ 30 h 318"/>
                  <a:gd name="T14" fmla="*/ 17 w 232"/>
                  <a:gd name="T15" fmla="*/ 2 h 318"/>
                  <a:gd name="T16" fmla="*/ 2 w 232"/>
                  <a:gd name="T17" fmla="*/ 36 h 318"/>
                  <a:gd name="T18" fmla="*/ 33 w 232"/>
                  <a:gd name="T19" fmla="*/ 63 h 318"/>
                  <a:gd name="T20" fmla="*/ 27 w 232"/>
                  <a:gd name="T21" fmla="*/ 86 h 318"/>
                  <a:gd name="T22" fmla="*/ 10 w 232"/>
                  <a:gd name="T23" fmla="*/ 103 h 318"/>
                  <a:gd name="T24" fmla="*/ 2 w 232"/>
                  <a:gd name="T25" fmla="*/ 118 h 318"/>
                  <a:gd name="T26" fmla="*/ 0 w 232"/>
                  <a:gd name="T27" fmla="*/ 134 h 318"/>
                  <a:gd name="T28" fmla="*/ 7 w 232"/>
                  <a:gd name="T29" fmla="*/ 156 h 318"/>
                  <a:gd name="T30" fmla="*/ 15 w 232"/>
                  <a:gd name="T31" fmla="*/ 192 h 318"/>
                  <a:gd name="T32" fmla="*/ 22 w 232"/>
                  <a:gd name="T33" fmla="*/ 209 h 318"/>
                  <a:gd name="T34" fmla="*/ 28 w 232"/>
                  <a:gd name="T35" fmla="*/ 222 h 318"/>
                  <a:gd name="T36" fmla="*/ 38 w 232"/>
                  <a:gd name="T37" fmla="*/ 234 h 318"/>
                  <a:gd name="T38" fmla="*/ 52 w 232"/>
                  <a:gd name="T39" fmla="*/ 244 h 318"/>
                  <a:gd name="T40" fmla="*/ 65 w 232"/>
                  <a:gd name="T41" fmla="*/ 254 h 318"/>
                  <a:gd name="T42" fmla="*/ 81 w 232"/>
                  <a:gd name="T43" fmla="*/ 259 h 318"/>
                  <a:gd name="T44" fmla="*/ 101 w 232"/>
                  <a:gd name="T45" fmla="*/ 264 h 318"/>
                  <a:gd name="T46" fmla="*/ 123 w 232"/>
                  <a:gd name="T47" fmla="*/ 267 h 318"/>
                  <a:gd name="T48" fmla="*/ 158 w 232"/>
                  <a:gd name="T49" fmla="*/ 318 h 318"/>
                  <a:gd name="T50" fmla="*/ 232 w 232"/>
                  <a:gd name="T51" fmla="*/ 227 h 318"/>
                  <a:gd name="T52" fmla="*/ 226 w 232"/>
                  <a:gd name="T53" fmla="*/ 209 h 3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2" h="318">
                    <a:moveTo>
                      <a:pt x="226" y="209"/>
                    </a:moveTo>
                    <a:lnTo>
                      <a:pt x="209" y="143"/>
                    </a:lnTo>
                    <a:lnTo>
                      <a:pt x="196" y="68"/>
                    </a:lnTo>
                    <a:lnTo>
                      <a:pt x="156" y="45"/>
                    </a:lnTo>
                    <a:lnTo>
                      <a:pt x="128" y="25"/>
                    </a:lnTo>
                    <a:lnTo>
                      <a:pt x="78" y="0"/>
                    </a:lnTo>
                    <a:lnTo>
                      <a:pt x="66" y="30"/>
                    </a:lnTo>
                    <a:lnTo>
                      <a:pt x="17" y="2"/>
                    </a:lnTo>
                    <a:lnTo>
                      <a:pt x="2" y="36"/>
                    </a:lnTo>
                    <a:lnTo>
                      <a:pt x="33" y="63"/>
                    </a:lnTo>
                    <a:lnTo>
                      <a:pt x="27" y="86"/>
                    </a:lnTo>
                    <a:lnTo>
                      <a:pt x="10" y="103"/>
                    </a:lnTo>
                    <a:lnTo>
                      <a:pt x="2" y="118"/>
                    </a:lnTo>
                    <a:lnTo>
                      <a:pt x="0" y="134"/>
                    </a:lnTo>
                    <a:lnTo>
                      <a:pt x="7" y="156"/>
                    </a:lnTo>
                    <a:lnTo>
                      <a:pt x="15" y="192"/>
                    </a:lnTo>
                    <a:lnTo>
                      <a:pt x="22" y="209"/>
                    </a:lnTo>
                    <a:lnTo>
                      <a:pt x="28" y="222"/>
                    </a:lnTo>
                    <a:lnTo>
                      <a:pt x="38" y="234"/>
                    </a:lnTo>
                    <a:lnTo>
                      <a:pt x="52" y="244"/>
                    </a:lnTo>
                    <a:lnTo>
                      <a:pt x="65" y="254"/>
                    </a:lnTo>
                    <a:lnTo>
                      <a:pt x="81" y="259"/>
                    </a:lnTo>
                    <a:lnTo>
                      <a:pt x="101" y="264"/>
                    </a:lnTo>
                    <a:lnTo>
                      <a:pt x="123" y="267"/>
                    </a:lnTo>
                    <a:lnTo>
                      <a:pt x="158" y="318"/>
                    </a:lnTo>
                    <a:lnTo>
                      <a:pt x="232" y="227"/>
                    </a:lnTo>
                    <a:lnTo>
                      <a:pt x="226" y="209"/>
                    </a:lnTo>
                    <a:close/>
                  </a:path>
                </a:pathLst>
              </a:custGeom>
              <a:solidFill>
                <a:srgbClr val="722B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8" name="Freeform 26"/>
              <p:cNvSpPr>
                <a:spLocks/>
              </p:cNvSpPr>
              <p:nvPr/>
            </p:nvSpPr>
            <p:spPr bwMode="auto">
              <a:xfrm>
                <a:off x="4031" y="2657"/>
                <a:ext cx="1630" cy="1462"/>
              </a:xfrm>
              <a:custGeom>
                <a:avLst/>
                <a:gdLst>
                  <a:gd name="T0" fmla="*/ 1322 w 1630"/>
                  <a:gd name="T1" fmla="*/ 239 h 1462"/>
                  <a:gd name="T2" fmla="*/ 1396 w 1630"/>
                  <a:gd name="T3" fmla="*/ 275 h 1462"/>
                  <a:gd name="T4" fmla="*/ 1461 w 1630"/>
                  <a:gd name="T5" fmla="*/ 313 h 1462"/>
                  <a:gd name="T6" fmla="*/ 1511 w 1630"/>
                  <a:gd name="T7" fmla="*/ 365 h 1462"/>
                  <a:gd name="T8" fmla="*/ 1540 w 1630"/>
                  <a:gd name="T9" fmla="*/ 439 h 1462"/>
                  <a:gd name="T10" fmla="*/ 1592 w 1630"/>
                  <a:gd name="T11" fmla="*/ 744 h 1462"/>
                  <a:gd name="T12" fmla="*/ 1615 w 1630"/>
                  <a:gd name="T13" fmla="*/ 1066 h 1462"/>
                  <a:gd name="T14" fmla="*/ 1552 w 1630"/>
                  <a:gd name="T15" fmla="*/ 1290 h 1462"/>
                  <a:gd name="T16" fmla="*/ 1534 w 1630"/>
                  <a:gd name="T17" fmla="*/ 1355 h 1462"/>
                  <a:gd name="T18" fmla="*/ 1497 w 1630"/>
                  <a:gd name="T19" fmla="*/ 1399 h 1462"/>
                  <a:gd name="T20" fmla="*/ 1441 w 1630"/>
                  <a:gd name="T21" fmla="*/ 1416 h 1462"/>
                  <a:gd name="T22" fmla="*/ 1373 w 1630"/>
                  <a:gd name="T23" fmla="*/ 1462 h 1462"/>
                  <a:gd name="T24" fmla="*/ 1245 w 1630"/>
                  <a:gd name="T25" fmla="*/ 1297 h 1462"/>
                  <a:gd name="T26" fmla="*/ 1040 w 1630"/>
                  <a:gd name="T27" fmla="*/ 1287 h 1462"/>
                  <a:gd name="T28" fmla="*/ 721 w 1630"/>
                  <a:gd name="T29" fmla="*/ 1313 h 1462"/>
                  <a:gd name="T30" fmla="*/ 643 w 1630"/>
                  <a:gd name="T31" fmla="*/ 1325 h 1462"/>
                  <a:gd name="T32" fmla="*/ 583 w 1630"/>
                  <a:gd name="T33" fmla="*/ 1293 h 1462"/>
                  <a:gd name="T34" fmla="*/ 559 w 1630"/>
                  <a:gd name="T35" fmla="*/ 1215 h 1462"/>
                  <a:gd name="T36" fmla="*/ 590 w 1630"/>
                  <a:gd name="T37" fmla="*/ 1094 h 1462"/>
                  <a:gd name="T38" fmla="*/ 635 w 1630"/>
                  <a:gd name="T39" fmla="*/ 724 h 1462"/>
                  <a:gd name="T40" fmla="*/ 474 w 1630"/>
                  <a:gd name="T41" fmla="*/ 587 h 1462"/>
                  <a:gd name="T42" fmla="*/ 224 w 1630"/>
                  <a:gd name="T43" fmla="*/ 429 h 1462"/>
                  <a:gd name="T44" fmla="*/ 84 w 1630"/>
                  <a:gd name="T45" fmla="*/ 240 h 1462"/>
                  <a:gd name="T46" fmla="*/ 0 w 1630"/>
                  <a:gd name="T47" fmla="*/ 104 h 1462"/>
                  <a:gd name="T48" fmla="*/ 142 w 1630"/>
                  <a:gd name="T49" fmla="*/ 5 h 1462"/>
                  <a:gd name="T50" fmla="*/ 345 w 1630"/>
                  <a:gd name="T51" fmla="*/ 184 h 1462"/>
                  <a:gd name="T52" fmla="*/ 451 w 1630"/>
                  <a:gd name="T53" fmla="*/ 235 h 1462"/>
                  <a:gd name="T54" fmla="*/ 496 w 1630"/>
                  <a:gd name="T55" fmla="*/ 287 h 1462"/>
                  <a:gd name="T56" fmla="*/ 520 w 1630"/>
                  <a:gd name="T57" fmla="*/ 290 h 1462"/>
                  <a:gd name="T58" fmla="*/ 547 w 1630"/>
                  <a:gd name="T59" fmla="*/ 297 h 1462"/>
                  <a:gd name="T60" fmla="*/ 572 w 1630"/>
                  <a:gd name="T61" fmla="*/ 300 h 1462"/>
                  <a:gd name="T62" fmla="*/ 610 w 1630"/>
                  <a:gd name="T63" fmla="*/ 287 h 1462"/>
                  <a:gd name="T64" fmla="*/ 665 w 1630"/>
                  <a:gd name="T65" fmla="*/ 260 h 1462"/>
                  <a:gd name="T66" fmla="*/ 719 w 1630"/>
                  <a:gd name="T67" fmla="*/ 239 h 1462"/>
                  <a:gd name="T68" fmla="*/ 779 w 1630"/>
                  <a:gd name="T69" fmla="*/ 225 h 1462"/>
                  <a:gd name="T70" fmla="*/ 874 w 1630"/>
                  <a:gd name="T71" fmla="*/ 194 h 1462"/>
                  <a:gd name="T72" fmla="*/ 955 w 1630"/>
                  <a:gd name="T73" fmla="*/ 177 h 1462"/>
                  <a:gd name="T74" fmla="*/ 978 w 1630"/>
                  <a:gd name="T75" fmla="*/ 177 h 1462"/>
                  <a:gd name="T76" fmla="*/ 1020 w 1630"/>
                  <a:gd name="T77" fmla="*/ 177 h 1462"/>
                  <a:gd name="T78" fmla="*/ 1071 w 1630"/>
                  <a:gd name="T79" fmla="*/ 179 h 1462"/>
                  <a:gd name="T80" fmla="*/ 1124 w 1630"/>
                  <a:gd name="T81" fmla="*/ 179 h 1462"/>
                  <a:gd name="T82" fmla="*/ 1174 w 1630"/>
                  <a:gd name="T83" fmla="*/ 181 h 1462"/>
                  <a:gd name="T84" fmla="*/ 1214 w 1630"/>
                  <a:gd name="T85" fmla="*/ 181 h 1462"/>
                  <a:gd name="T86" fmla="*/ 1234 w 1630"/>
                  <a:gd name="T87" fmla="*/ 181 h 14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0" h="1462">
                    <a:moveTo>
                      <a:pt x="1235" y="181"/>
                    </a:moveTo>
                    <a:lnTo>
                      <a:pt x="1322" y="239"/>
                    </a:lnTo>
                    <a:lnTo>
                      <a:pt x="1360" y="257"/>
                    </a:lnTo>
                    <a:lnTo>
                      <a:pt x="1396" y="275"/>
                    </a:lnTo>
                    <a:lnTo>
                      <a:pt x="1429" y="293"/>
                    </a:lnTo>
                    <a:lnTo>
                      <a:pt x="1461" y="313"/>
                    </a:lnTo>
                    <a:lnTo>
                      <a:pt x="1489" y="336"/>
                    </a:lnTo>
                    <a:lnTo>
                      <a:pt x="1511" y="365"/>
                    </a:lnTo>
                    <a:lnTo>
                      <a:pt x="1529" y="400"/>
                    </a:lnTo>
                    <a:lnTo>
                      <a:pt x="1540" y="439"/>
                    </a:lnTo>
                    <a:lnTo>
                      <a:pt x="1587" y="597"/>
                    </a:lnTo>
                    <a:lnTo>
                      <a:pt x="1592" y="744"/>
                    </a:lnTo>
                    <a:lnTo>
                      <a:pt x="1630" y="902"/>
                    </a:lnTo>
                    <a:lnTo>
                      <a:pt x="1615" y="1066"/>
                    </a:lnTo>
                    <a:lnTo>
                      <a:pt x="1554" y="1253"/>
                    </a:lnTo>
                    <a:lnTo>
                      <a:pt x="1552" y="1290"/>
                    </a:lnTo>
                    <a:lnTo>
                      <a:pt x="1545" y="1325"/>
                    </a:lnTo>
                    <a:lnTo>
                      <a:pt x="1534" y="1355"/>
                    </a:lnTo>
                    <a:lnTo>
                      <a:pt x="1519" y="1379"/>
                    </a:lnTo>
                    <a:lnTo>
                      <a:pt x="1497" y="1399"/>
                    </a:lnTo>
                    <a:lnTo>
                      <a:pt x="1472" y="1411"/>
                    </a:lnTo>
                    <a:lnTo>
                      <a:pt x="1441" y="1416"/>
                    </a:lnTo>
                    <a:lnTo>
                      <a:pt x="1404" y="1411"/>
                    </a:lnTo>
                    <a:lnTo>
                      <a:pt x="1373" y="1462"/>
                    </a:lnTo>
                    <a:lnTo>
                      <a:pt x="1288" y="1366"/>
                    </a:lnTo>
                    <a:lnTo>
                      <a:pt x="1245" y="1297"/>
                    </a:lnTo>
                    <a:lnTo>
                      <a:pt x="1164" y="1298"/>
                    </a:lnTo>
                    <a:lnTo>
                      <a:pt x="1040" y="1287"/>
                    </a:lnTo>
                    <a:lnTo>
                      <a:pt x="927" y="1313"/>
                    </a:lnTo>
                    <a:lnTo>
                      <a:pt x="721" y="1313"/>
                    </a:lnTo>
                    <a:lnTo>
                      <a:pt x="681" y="1325"/>
                    </a:lnTo>
                    <a:lnTo>
                      <a:pt x="643" y="1325"/>
                    </a:lnTo>
                    <a:lnTo>
                      <a:pt x="610" y="1315"/>
                    </a:lnTo>
                    <a:lnTo>
                      <a:pt x="583" y="1293"/>
                    </a:lnTo>
                    <a:lnTo>
                      <a:pt x="565" y="1260"/>
                    </a:lnTo>
                    <a:lnTo>
                      <a:pt x="559" y="1215"/>
                    </a:lnTo>
                    <a:lnTo>
                      <a:pt x="565" y="1161"/>
                    </a:lnTo>
                    <a:lnTo>
                      <a:pt x="590" y="1094"/>
                    </a:lnTo>
                    <a:lnTo>
                      <a:pt x="638" y="884"/>
                    </a:lnTo>
                    <a:lnTo>
                      <a:pt x="635" y="724"/>
                    </a:lnTo>
                    <a:lnTo>
                      <a:pt x="633" y="638"/>
                    </a:lnTo>
                    <a:lnTo>
                      <a:pt x="474" y="587"/>
                    </a:lnTo>
                    <a:lnTo>
                      <a:pt x="321" y="527"/>
                    </a:lnTo>
                    <a:lnTo>
                      <a:pt x="224" y="429"/>
                    </a:lnTo>
                    <a:lnTo>
                      <a:pt x="149" y="335"/>
                    </a:lnTo>
                    <a:lnTo>
                      <a:pt x="84" y="240"/>
                    </a:lnTo>
                    <a:lnTo>
                      <a:pt x="0" y="194"/>
                    </a:lnTo>
                    <a:lnTo>
                      <a:pt x="0" y="104"/>
                    </a:lnTo>
                    <a:lnTo>
                      <a:pt x="99" y="0"/>
                    </a:lnTo>
                    <a:lnTo>
                      <a:pt x="142" y="5"/>
                    </a:lnTo>
                    <a:lnTo>
                      <a:pt x="308" y="152"/>
                    </a:lnTo>
                    <a:lnTo>
                      <a:pt x="345" y="184"/>
                    </a:lnTo>
                    <a:lnTo>
                      <a:pt x="404" y="209"/>
                    </a:lnTo>
                    <a:lnTo>
                      <a:pt x="451" y="235"/>
                    </a:lnTo>
                    <a:lnTo>
                      <a:pt x="486" y="290"/>
                    </a:lnTo>
                    <a:lnTo>
                      <a:pt x="496" y="287"/>
                    </a:lnTo>
                    <a:lnTo>
                      <a:pt x="509" y="288"/>
                    </a:lnTo>
                    <a:lnTo>
                      <a:pt x="520" y="290"/>
                    </a:lnTo>
                    <a:lnTo>
                      <a:pt x="534" y="293"/>
                    </a:lnTo>
                    <a:lnTo>
                      <a:pt x="547" y="297"/>
                    </a:lnTo>
                    <a:lnTo>
                      <a:pt x="560" y="300"/>
                    </a:lnTo>
                    <a:lnTo>
                      <a:pt x="572" y="300"/>
                    </a:lnTo>
                    <a:lnTo>
                      <a:pt x="582" y="298"/>
                    </a:lnTo>
                    <a:lnTo>
                      <a:pt x="610" y="287"/>
                    </a:lnTo>
                    <a:lnTo>
                      <a:pt x="638" y="273"/>
                    </a:lnTo>
                    <a:lnTo>
                      <a:pt x="665" y="260"/>
                    </a:lnTo>
                    <a:lnTo>
                      <a:pt x="691" y="249"/>
                    </a:lnTo>
                    <a:lnTo>
                      <a:pt x="719" y="239"/>
                    </a:lnTo>
                    <a:lnTo>
                      <a:pt x="749" y="230"/>
                    </a:lnTo>
                    <a:lnTo>
                      <a:pt x="779" y="225"/>
                    </a:lnTo>
                    <a:lnTo>
                      <a:pt x="811" y="225"/>
                    </a:lnTo>
                    <a:lnTo>
                      <a:pt x="874" y="194"/>
                    </a:lnTo>
                    <a:lnTo>
                      <a:pt x="952" y="177"/>
                    </a:lnTo>
                    <a:lnTo>
                      <a:pt x="955" y="177"/>
                    </a:lnTo>
                    <a:lnTo>
                      <a:pt x="965" y="177"/>
                    </a:lnTo>
                    <a:lnTo>
                      <a:pt x="978" y="177"/>
                    </a:lnTo>
                    <a:lnTo>
                      <a:pt x="998" y="177"/>
                    </a:lnTo>
                    <a:lnTo>
                      <a:pt x="1020" y="177"/>
                    </a:lnTo>
                    <a:lnTo>
                      <a:pt x="1045" y="179"/>
                    </a:lnTo>
                    <a:lnTo>
                      <a:pt x="1071" y="179"/>
                    </a:lnTo>
                    <a:lnTo>
                      <a:pt x="1098" y="179"/>
                    </a:lnTo>
                    <a:lnTo>
                      <a:pt x="1124" y="179"/>
                    </a:lnTo>
                    <a:lnTo>
                      <a:pt x="1151" y="179"/>
                    </a:lnTo>
                    <a:lnTo>
                      <a:pt x="1174" y="181"/>
                    </a:lnTo>
                    <a:lnTo>
                      <a:pt x="1195" y="181"/>
                    </a:lnTo>
                    <a:lnTo>
                      <a:pt x="1214" y="181"/>
                    </a:lnTo>
                    <a:lnTo>
                      <a:pt x="1227" y="181"/>
                    </a:lnTo>
                    <a:lnTo>
                      <a:pt x="1234" y="181"/>
                    </a:lnTo>
                    <a:lnTo>
                      <a:pt x="1235" y="181"/>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9" name="Freeform 27"/>
              <p:cNvSpPr>
                <a:spLocks/>
              </p:cNvSpPr>
              <p:nvPr/>
            </p:nvSpPr>
            <p:spPr bwMode="auto">
              <a:xfrm>
                <a:off x="4888" y="2368"/>
                <a:ext cx="390" cy="526"/>
              </a:xfrm>
              <a:custGeom>
                <a:avLst/>
                <a:gdLst>
                  <a:gd name="T0" fmla="*/ 360 w 390"/>
                  <a:gd name="T1" fmla="*/ 228 h 526"/>
                  <a:gd name="T2" fmla="*/ 385 w 390"/>
                  <a:gd name="T3" fmla="*/ 241 h 526"/>
                  <a:gd name="T4" fmla="*/ 390 w 390"/>
                  <a:gd name="T5" fmla="*/ 274 h 526"/>
                  <a:gd name="T6" fmla="*/ 387 w 390"/>
                  <a:gd name="T7" fmla="*/ 292 h 526"/>
                  <a:gd name="T8" fmla="*/ 383 w 390"/>
                  <a:gd name="T9" fmla="*/ 305 h 526"/>
                  <a:gd name="T10" fmla="*/ 382 w 390"/>
                  <a:gd name="T11" fmla="*/ 315 h 526"/>
                  <a:gd name="T12" fmla="*/ 380 w 390"/>
                  <a:gd name="T13" fmla="*/ 324 h 526"/>
                  <a:gd name="T14" fmla="*/ 375 w 390"/>
                  <a:gd name="T15" fmla="*/ 329 h 526"/>
                  <a:gd name="T16" fmla="*/ 368 w 390"/>
                  <a:gd name="T17" fmla="*/ 335 h 526"/>
                  <a:gd name="T18" fmla="*/ 357 w 390"/>
                  <a:gd name="T19" fmla="*/ 344 h 526"/>
                  <a:gd name="T20" fmla="*/ 340 w 390"/>
                  <a:gd name="T21" fmla="*/ 354 h 526"/>
                  <a:gd name="T22" fmla="*/ 337 w 390"/>
                  <a:gd name="T23" fmla="*/ 380 h 526"/>
                  <a:gd name="T24" fmla="*/ 329 w 390"/>
                  <a:gd name="T25" fmla="*/ 446 h 526"/>
                  <a:gd name="T26" fmla="*/ 275 w 390"/>
                  <a:gd name="T27" fmla="*/ 481 h 526"/>
                  <a:gd name="T28" fmla="*/ 199 w 390"/>
                  <a:gd name="T29" fmla="*/ 526 h 526"/>
                  <a:gd name="T30" fmla="*/ 106 w 390"/>
                  <a:gd name="T31" fmla="*/ 511 h 526"/>
                  <a:gd name="T32" fmla="*/ 66 w 390"/>
                  <a:gd name="T33" fmla="*/ 433 h 526"/>
                  <a:gd name="T34" fmla="*/ 38 w 390"/>
                  <a:gd name="T35" fmla="*/ 380 h 526"/>
                  <a:gd name="T36" fmla="*/ 38 w 390"/>
                  <a:gd name="T37" fmla="*/ 365 h 526"/>
                  <a:gd name="T38" fmla="*/ 22 w 390"/>
                  <a:gd name="T39" fmla="*/ 352 h 526"/>
                  <a:gd name="T40" fmla="*/ 10 w 390"/>
                  <a:gd name="T41" fmla="*/ 337 h 526"/>
                  <a:gd name="T42" fmla="*/ 3 w 390"/>
                  <a:gd name="T43" fmla="*/ 320 h 526"/>
                  <a:gd name="T44" fmla="*/ 0 w 390"/>
                  <a:gd name="T45" fmla="*/ 302 h 526"/>
                  <a:gd name="T46" fmla="*/ 0 w 390"/>
                  <a:gd name="T47" fmla="*/ 284 h 526"/>
                  <a:gd name="T48" fmla="*/ 3 w 390"/>
                  <a:gd name="T49" fmla="*/ 264 h 526"/>
                  <a:gd name="T50" fmla="*/ 7 w 390"/>
                  <a:gd name="T51" fmla="*/ 244 h 526"/>
                  <a:gd name="T52" fmla="*/ 13 w 390"/>
                  <a:gd name="T53" fmla="*/ 223 h 526"/>
                  <a:gd name="T54" fmla="*/ 42 w 390"/>
                  <a:gd name="T55" fmla="*/ 234 h 526"/>
                  <a:gd name="T56" fmla="*/ 42 w 390"/>
                  <a:gd name="T57" fmla="*/ 174 h 526"/>
                  <a:gd name="T58" fmla="*/ 33 w 390"/>
                  <a:gd name="T59" fmla="*/ 85 h 526"/>
                  <a:gd name="T60" fmla="*/ 126 w 390"/>
                  <a:gd name="T61" fmla="*/ 4 h 526"/>
                  <a:gd name="T62" fmla="*/ 236 w 390"/>
                  <a:gd name="T63" fmla="*/ 0 h 526"/>
                  <a:gd name="T64" fmla="*/ 357 w 390"/>
                  <a:gd name="T65" fmla="*/ 82 h 526"/>
                  <a:gd name="T66" fmla="*/ 360 w 390"/>
                  <a:gd name="T67" fmla="*/ 228 h 5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526">
                    <a:moveTo>
                      <a:pt x="360" y="228"/>
                    </a:moveTo>
                    <a:lnTo>
                      <a:pt x="385" y="241"/>
                    </a:lnTo>
                    <a:lnTo>
                      <a:pt x="390" y="274"/>
                    </a:lnTo>
                    <a:lnTo>
                      <a:pt x="387" y="292"/>
                    </a:lnTo>
                    <a:lnTo>
                      <a:pt x="383" y="305"/>
                    </a:lnTo>
                    <a:lnTo>
                      <a:pt x="382" y="315"/>
                    </a:lnTo>
                    <a:lnTo>
                      <a:pt x="380" y="324"/>
                    </a:lnTo>
                    <a:lnTo>
                      <a:pt x="375" y="329"/>
                    </a:lnTo>
                    <a:lnTo>
                      <a:pt x="368" y="335"/>
                    </a:lnTo>
                    <a:lnTo>
                      <a:pt x="357" y="344"/>
                    </a:lnTo>
                    <a:lnTo>
                      <a:pt x="340" y="354"/>
                    </a:lnTo>
                    <a:lnTo>
                      <a:pt x="337" y="380"/>
                    </a:lnTo>
                    <a:lnTo>
                      <a:pt x="329" y="446"/>
                    </a:lnTo>
                    <a:lnTo>
                      <a:pt x="275" y="481"/>
                    </a:lnTo>
                    <a:lnTo>
                      <a:pt x="199" y="526"/>
                    </a:lnTo>
                    <a:lnTo>
                      <a:pt x="106" y="511"/>
                    </a:lnTo>
                    <a:lnTo>
                      <a:pt x="66" y="433"/>
                    </a:lnTo>
                    <a:lnTo>
                      <a:pt x="38" y="380"/>
                    </a:lnTo>
                    <a:lnTo>
                      <a:pt x="38" y="365"/>
                    </a:lnTo>
                    <a:lnTo>
                      <a:pt x="22" y="352"/>
                    </a:lnTo>
                    <a:lnTo>
                      <a:pt x="10" y="337"/>
                    </a:lnTo>
                    <a:lnTo>
                      <a:pt x="3" y="320"/>
                    </a:lnTo>
                    <a:lnTo>
                      <a:pt x="0" y="302"/>
                    </a:lnTo>
                    <a:lnTo>
                      <a:pt x="0" y="284"/>
                    </a:lnTo>
                    <a:lnTo>
                      <a:pt x="3" y="264"/>
                    </a:lnTo>
                    <a:lnTo>
                      <a:pt x="7" y="244"/>
                    </a:lnTo>
                    <a:lnTo>
                      <a:pt x="13" y="223"/>
                    </a:lnTo>
                    <a:lnTo>
                      <a:pt x="42" y="234"/>
                    </a:lnTo>
                    <a:lnTo>
                      <a:pt x="42" y="174"/>
                    </a:lnTo>
                    <a:lnTo>
                      <a:pt x="33" y="85"/>
                    </a:lnTo>
                    <a:lnTo>
                      <a:pt x="126" y="4"/>
                    </a:lnTo>
                    <a:lnTo>
                      <a:pt x="236" y="0"/>
                    </a:lnTo>
                    <a:lnTo>
                      <a:pt x="357" y="82"/>
                    </a:lnTo>
                    <a:lnTo>
                      <a:pt x="360" y="228"/>
                    </a:lnTo>
                    <a:close/>
                  </a:path>
                </a:pathLst>
              </a:custGeom>
              <a:solidFill>
                <a:srgbClr val="722B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0" name="Freeform 28"/>
              <p:cNvSpPr>
                <a:spLocks/>
              </p:cNvSpPr>
              <p:nvPr/>
            </p:nvSpPr>
            <p:spPr bwMode="auto">
              <a:xfrm>
                <a:off x="4885" y="2324"/>
                <a:ext cx="391" cy="308"/>
              </a:xfrm>
              <a:custGeom>
                <a:avLst/>
                <a:gdLst>
                  <a:gd name="T0" fmla="*/ 259 w 391"/>
                  <a:gd name="T1" fmla="*/ 31 h 308"/>
                  <a:gd name="T2" fmla="*/ 327 w 391"/>
                  <a:gd name="T3" fmla="*/ 73 h 308"/>
                  <a:gd name="T4" fmla="*/ 351 w 391"/>
                  <a:gd name="T5" fmla="*/ 89 h 308"/>
                  <a:gd name="T6" fmla="*/ 370 w 391"/>
                  <a:gd name="T7" fmla="*/ 106 h 308"/>
                  <a:gd name="T8" fmla="*/ 383 w 391"/>
                  <a:gd name="T9" fmla="*/ 122 h 308"/>
                  <a:gd name="T10" fmla="*/ 390 w 391"/>
                  <a:gd name="T11" fmla="*/ 141 h 308"/>
                  <a:gd name="T12" fmla="*/ 391 w 391"/>
                  <a:gd name="T13" fmla="*/ 160 h 308"/>
                  <a:gd name="T14" fmla="*/ 390 w 391"/>
                  <a:gd name="T15" fmla="*/ 184 h 308"/>
                  <a:gd name="T16" fmla="*/ 381 w 391"/>
                  <a:gd name="T17" fmla="*/ 207 h 308"/>
                  <a:gd name="T18" fmla="*/ 371 w 391"/>
                  <a:gd name="T19" fmla="*/ 235 h 308"/>
                  <a:gd name="T20" fmla="*/ 368 w 391"/>
                  <a:gd name="T21" fmla="*/ 272 h 308"/>
                  <a:gd name="T22" fmla="*/ 368 w 391"/>
                  <a:gd name="T23" fmla="*/ 303 h 308"/>
                  <a:gd name="T24" fmla="*/ 340 w 391"/>
                  <a:gd name="T25" fmla="*/ 308 h 308"/>
                  <a:gd name="T26" fmla="*/ 320 w 391"/>
                  <a:gd name="T27" fmla="*/ 255 h 308"/>
                  <a:gd name="T28" fmla="*/ 310 w 391"/>
                  <a:gd name="T29" fmla="*/ 214 h 308"/>
                  <a:gd name="T30" fmla="*/ 312 w 391"/>
                  <a:gd name="T31" fmla="*/ 170 h 308"/>
                  <a:gd name="T32" fmla="*/ 325 w 391"/>
                  <a:gd name="T33" fmla="*/ 117 h 308"/>
                  <a:gd name="T34" fmla="*/ 267 w 391"/>
                  <a:gd name="T35" fmla="*/ 81 h 308"/>
                  <a:gd name="T36" fmla="*/ 186 w 391"/>
                  <a:gd name="T37" fmla="*/ 81 h 308"/>
                  <a:gd name="T38" fmla="*/ 171 w 391"/>
                  <a:gd name="T39" fmla="*/ 87 h 308"/>
                  <a:gd name="T40" fmla="*/ 157 w 391"/>
                  <a:gd name="T41" fmla="*/ 94 h 308"/>
                  <a:gd name="T42" fmla="*/ 142 w 391"/>
                  <a:gd name="T43" fmla="*/ 101 h 308"/>
                  <a:gd name="T44" fmla="*/ 129 w 391"/>
                  <a:gd name="T45" fmla="*/ 107 h 308"/>
                  <a:gd name="T46" fmla="*/ 114 w 391"/>
                  <a:gd name="T47" fmla="*/ 112 h 308"/>
                  <a:gd name="T48" fmla="*/ 101 w 391"/>
                  <a:gd name="T49" fmla="*/ 117 h 308"/>
                  <a:gd name="T50" fmla="*/ 84 w 391"/>
                  <a:gd name="T51" fmla="*/ 122 h 308"/>
                  <a:gd name="T52" fmla="*/ 69 w 391"/>
                  <a:gd name="T53" fmla="*/ 126 h 308"/>
                  <a:gd name="T54" fmla="*/ 50 w 391"/>
                  <a:gd name="T55" fmla="*/ 141 h 308"/>
                  <a:gd name="T56" fmla="*/ 60 w 391"/>
                  <a:gd name="T57" fmla="*/ 174 h 308"/>
                  <a:gd name="T58" fmla="*/ 65 w 391"/>
                  <a:gd name="T59" fmla="*/ 200 h 308"/>
                  <a:gd name="T60" fmla="*/ 65 w 391"/>
                  <a:gd name="T61" fmla="*/ 227 h 308"/>
                  <a:gd name="T62" fmla="*/ 58 w 391"/>
                  <a:gd name="T63" fmla="*/ 258 h 308"/>
                  <a:gd name="T64" fmla="*/ 58 w 391"/>
                  <a:gd name="T65" fmla="*/ 308 h 308"/>
                  <a:gd name="T66" fmla="*/ 30 w 391"/>
                  <a:gd name="T67" fmla="*/ 278 h 308"/>
                  <a:gd name="T68" fmla="*/ 13 w 391"/>
                  <a:gd name="T69" fmla="*/ 235 h 308"/>
                  <a:gd name="T70" fmla="*/ 8 w 391"/>
                  <a:gd name="T71" fmla="*/ 215 h 308"/>
                  <a:gd name="T72" fmla="*/ 3 w 391"/>
                  <a:gd name="T73" fmla="*/ 195 h 308"/>
                  <a:gd name="T74" fmla="*/ 0 w 391"/>
                  <a:gd name="T75" fmla="*/ 175 h 308"/>
                  <a:gd name="T76" fmla="*/ 0 w 391"/>
                  <a:gd name="T77" fmla="*/ 155 h 308"/>
                  <a:gd name="T78" fmla="*/ 3 w 391"/>
                  <a:gd name="T79" fmla="*/ 139 h 308"/>
                  <a:gd name="T80" fmla="*/ 10 w 391"/>
                  <a:gd name="T81" fmla="*/ 126 h 308"/>
                  <a:gd name="T82" fmla="*/ 23 w 391"/>
                  <a:gd name="T83" fmla="*/ 114 h 308"/>
                  <a:gd name="T84" fmla="*/ 45 w 391"/>
                  <a:gd name="T85" fmla="*/ 109 h 308"/>
                  <a:gd name="T86" fmla="*/ 50 w 391"/>
                  <a:gd name="T87" fmla="*/ 68 h 308"/>
                  <a:gd name="T88" fmla="*/ 89 w 391"/>
                  <a:gd name="T89" fmla="*/ 20 h 308"/>
                  <a:gd name="T90" fmla="*/ 174 w 391"/>
                  <a:gd name="T91" fmla="*/ 0 h 308"/>
                  <a:gd name="T92" fmla="*/ 259 w 391"/>
                  <a:gd name="T93" fmla="*/ 31 h 3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91" h="308">
                    <a:moveTo>
                      <a:pt x="259" y="31"/>
                    </a:moveTo>
                    <a:lnTo>
                      <a:pt x="327" y="73"/>
                    </a:lnTo>
                    <a:lnTo>
                      <a:pt x="351" y="89"/>
                    </a:lnTo>
                    <a:lnTo>
                      <a:pt x="370" y="106"/>
                    </a:lnTo>
                    <a:lnTo>
                      <a:pt x="383" y="122"/>
                    </a:lnTo>
                    <a:lnTo>
                      <a:pt x="390" y="141"/>
                    </a:lnTo>
                    <a:lnTo>
                      <a:pt x="391" y="160"/>
                    </a:lnTo>
                    <a:lnTo>
                      <a:pt x="390" y="184"/>
                    </a:lnTo>
                    <a:lnTo>
                      <a:pt x="381" y="207"/>
                    </a:lnTo>
                    <a:lnTo>
                      <a:pt x="371" y="235"/>
                    </a:lnTo>
                    <a:lnTo>
                      <a:pt x="368" y="272"/>
                    </a:lnTo>
                    <a:lnTo>
                      <a:pt x="368" y="303"/>
                    </a:lnTo>
                    <a:lnTo>
                      <a:pt x="340" y="308"/>
                    </a:lnTo>
                    <a:lnTo>
                      <a:pt x="320" y="255"/>
                    </a:lnTo>
                    <a:lnTo>
                      <a:pt x="310" y="214"/>
                    </a:lnTo>
                    <a:lnTo>
                      <a:pt x="312" y="170"/>
                    </a:lnTo>
                    <a:lnTo>
                      <a:pt x="325" y="117"/>
                    </a:lnTo>
                    <a:lnTo>
                      <a:pt x="267" y="81"/>
                    </a:lnTo>
                    <a:lnTo>
                      <a:pt x="186" y="81"/>
                    </a:lnTo>
                    <a:lnTo>
                      <a:pt x="171" y="87"/>
                    </a:lnTo>
                    <a:lnTo>
                      <a:pt x="157" y="94"/>
                    </a:lnTo>
                    <a:lnTo>
                      <a:pt x="142" y="101"/>
                    </a:lnTo>
                    <a:lnTo>
                      <a:pt x="129" y="107"/>
                    </a:lnTo>
                    <a:lnTo>
                      <a:pt x="114" y="112"/>
                    </a:lnTo>
                    <a:lnTo>
                      <a:pt x="101" y="117"/>
                    </a:lnTo>
                    <a:lnTo>
                      <a:pt x="84" y="122"/>
                    </a:lnTo>
                    <a:lnTo>
                      <a:pt x="69" y="126"/>
                    </a:lnTo>
                    <a:lnTo>
                      <a:pt x="50" y="141"/>
                    </a:lnTo>
                    <a:lnTo>
                      <a:pt x="60" y="174"/>
                    </a:lnTo>
                    <a:lnTo>
                      <a:pt x="65" y="200"/>
                    </a:lnTo>
                    <a:lnTo>
                      <a:pt x="65" y="227"/>
                    </a:lnTo>
                    <a:lnTo>
                      <a:pt x="58" y="258"/>
                    </a:lnTo>
                    <a:lnTo>
                      <a:pt x="58" y="308"/>
                    </a:lnTo>
                    <a:lnTo>
                      <a:pt x="30" y="278"/>
                    </a:lnTo>
                    <a:lnTo>
                      <a:pt x="13" y="235"/>
                    </a:lnTo>
                    <a:lnTo>
                      <a:pt x="8" y="215"/>
                    </a:lnTo>
                    <a:lnTo>
                      <a:pt x="3" y="195"/>
                    </a:lnTo>
                    <a:lnTo>
                      <a:pt x="0" y="175"/>
                    </a:lnTo>
                    <a:lnTo>
                      <a:pt x="0" y="155"/>
                    </a:lnTo>
                    <a:lnTo>
                      <a:pt x="3" y="139"/>
                    </a:lnTo>
                    <a:lnTo>
                      <a:pt x="10" y="126"/>
                    </a:lnTo>
                    <a:lnTo>
                      <a:pt x="23" y="114"/>
                    </a:lnTo>
                    <a:lnTo>
                      <a:pt x="45" y="109"/>
                    </a:lnTo>
                    <a:lnTo>
                      <a:pt x="50" y="68"/>
                    </a:lnTo>
                    <a:lnTo>
                      <a:pt x="89" y="20"/>
                    </a:lnTo>
                    <a:lnTo>
                      <a:pt x="174" y="0"/>
                    </a:lnTo>
                    <a:lnTo>
                      <a:pt x="259" y="31"/>
                    </a:lnTo>
                    <a:close/>
                  </a:path>
                </a:pathLst>
              </a:custGeom>
              <a:solidFill>
                <a:srgbClr val="1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1" name="Freeform 29"/>
              <p:cNvSpPr>
                <a:spLocks/>
              </p:cNvSpPr>
              <p:nvPr/>
            </p:nvSpPr>
            <p:spPr bwMode="auto">
              <a:xfrm>
                <a:off x="5069" y="2416"/>
                <a:ext cx="143" cy="438"/>
              </a:xfrm>
              <a:custGeom>
                <a:avLst/>
                <a:gdLst>
                  <a:gd name="T0" fmla="*/ 114 w 143"/>
                  <a:gd name="T1" fmla="*/ 107 h 438"/>
                  <a:gd name="T2" fmla="*/ 114 w 143"/>
                  <a:gd name="T3" fmla="*/ 175 h 438"/>
                  <a:gd name="T4" fmla="*/ 143 w 143"/>
                  <a:gd name="T5" fmla="*/ 219 h 438"/>
                  <a:gd name="T6" fmla="*/ 141 w 143"/>
                  <a:gd name="T7" fmla="*/ 276 h 438"/>
                  <a:gd name="T8" fmla="*/ 141 w 143"/>
                  <a:gd name="T9" fmla="*/ 357 h 438"/>
                  <a:gd name="T10" fmla="*/ 114 w 143"/>
                  <a:gd name="T11" fmla="*/ 382 h 438"/>
                  <a:gd name="T12" fmla="*/ 78 w 143"/>
                  <a:gd name="T13" fmla="*/ 405 h 438"/>
                  <a:gd name="T14" fmla="*/ 66 w 143"/>
                  <a:gd name="T15" fmla="*/ 438 h 438"/>
                  <a:gd name="T16" fmla="*/ 18 w 143"/>
                  <a:gd name="T17" fmla="*/ 438 h 438"/>
                  <a:gd name="T18" fmla="*/ 0 w 143"/>
                  <a:gd name="T19" fmla="*/ 405 h 438"/>
                  <a:gd name="T20" fmla="*/ 50 w 143"/>
                  <a:gd name="T21" fmla="*/ 398 h 438"/>
                  <a:gd name="T22" fmla="*/ 21 w 143"/>
                  <a:gd name="T23" fmla="*/ 385 h 438"/>
                  <a:gd name="T24" fmla="*/ 2 w 143"/>
                  <a:gd name="T25" fmla="*/ 385 h 438"/>
                  <a:gd name="T26" fmla="*/ 2 w 143"/>
                  <a:gd name="T27" fmla="*/ 357 h 438"/>
                  <a:gd name="T28" fmla="*/ 26 w 143"/>
                  <a:gd name="T29" fmla="*/ 365 h 438"/>
                  <a:gd name="T30" fmla="*/ 75 w 143"/>
                  <a:gd name="T31" fmla="*/ 362 h 438"/>
                  <a:gd name="T32" fmla="*/ 75 w 143"/>
                  <a:gd name="T33" fmla="*/ 337 h 438"/>
                  <a:gd name="T34" fmla="*/ 35 w 143"/>
                  <a:gd name="T35" fmla="*/ 337 h 438"/>
                  <a:gd name="T36" fmla="*/ 0 w 143"/>
                  <a:gd name="T37" fmla="*/ 329 h 438"/>
                  <a:gd name="T38" fmla="*/ 0 w 143"/>
                  <a:gd name="T39" fmla="*/ 296 h 438"/>
                  <a:gd name="T40" fmla="*/ 30 w 143"/>
                  <a:gd name="T41" fmla="*/ 292 h 438"/>
                  <a:gd name="T42" fmla="*/ 63 w 143"/>
                  <a:gd name="T43" fmla="*/ 320 h 438"/>
                  <a:gd name="T44" fmla="*/ 86 w 143"/>
                  <a:gd name="T45" fmla="*/ 309 h 438"/>
                  <a:gd name="T46" fmla="*/ 66 w 143"/>
                  <a:gd name="T47" fmla="*/ 276 h 438"/>
                  <a:gd name="T48" fmla="*/ 91 w 143"/>
                  <a:gd name="T49" fmla="*/ 264 h 438"/>
                  <a:gd name="T50" fmla="*/ 75 w 143"/>
                  <a:gd name="T51" fmla="*/ 244 h 438"/>
                  <a:gd name="T52" fmla="*/ 86 w 143"/>
                  <a:gd name="T53" fmla="*/ 216 h 438"/>
                  <a:gd name="T54" fmla="*/ 50 w 143"/>
                  <a:gd name="T55" fmla="*/ 216 h 438"/>
                  <a:gd name="T56" fmla="*/ 66 w 143"/>
                  <a:gd name="T57" fmla="*/ 194 h 438"/>
                  <a:gd name="T58" fmla="*/ 91 w 143"/>
                  <a:gd name="T59" fmla="*/ 194 h 438"/>
                  <a:gd name="T60" fmla="*/ 114 w 143"/>
                  <a:gd name="T61" fmla="*/ 199 h 438"/>
                  <a:gd name="T62" fmla="*/ 99 w 143"/>
                  <a:gd name="T63" fmla="*/ 158 h 438"/>
                  <a:gd name="T64" fmla="*/ 66 w 143"/>
                  <a:gd name="T65" fmla="*/ 146 h 438"/>
                  <a:gd name="T66" fmla="*/ 18 w 143"/>
                  <a:gd name="T67" fmla="*/ 146 h 438"/>
                  <a:gd name="T68" fmla="*/ 10 w 143"/>
                  <a:gd name="T69" fmla="*/ 122 h 438"/>
                  <a:gd name="T70" fmla="*/ 10 w 143"/>
                  <a:gd name="T71" fmla="*/ 77 h 438"/>
                  <a:gd name="T72" fmla="*/ 7 w 143"/>
                  <a:gd name="T73" fmla="*/ 34 h 438"/>
                  <a:gd name="T74" fmla="*/ 35 w 143"/>
                  <a:gd name="T75" fmla="*/ 0 h 438"/>
                  <a:gd name="T76" fmla="*/ 68 w 143"/>
                  <a:gd name="T77" fmla="*/ 5 h 438"/>
                  <a:gd name="T78" fmla="*/ 93 w 143"/>
                  <a:gd name="T79" fmla="*/ 9 h 438"/>
                  <a:gd name="T80" fmla="*/ 111 w 143"/>
                  <a:gd name="T81" fmla="*/ 15 h 438"/>
                  <a:gd name="T82" fmla="*/ 123 w 143"/>
                  <a:gd name="T83" fmla="*/ 24 h 438"/>
                  <a:gd name="T84" fmla="*/ 128 w 143"/>
                  <a:gd name="T85" fmla="*/ 35 h 438"/>
                  <a:gd name="T86" fmla="*/ 128 w 143"/>
                  <a:gd name="T87" fmla="*/ 52 h 438"/>
                  <a:gd name="T88" fmla="*/ 123 w 143"/>
                  <a:gd name="T89" fmla="*/ 75 h 438"/>
                  <a:gd name="T90" fmla="*/ 114 w 143"/>
                  <a:gd name="T91" fmla="*/ 107 h 4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3" h="438">
                    <a:moveTo>
                      <a:pt x="114" y="107"/>
                    </a:moveTo>
                    <a:lnTo>
                      <a:pt x="114" y="175"/>
                    </a:lnTo>
                    <a:lnTo>
                      <a:pt x="143" y="219"/>
                    </a:lnTo>
                    <a:lnTo>
                      <a:pt x="141" y="276"/>
                    </a:lnTo>
                    <a:lnTo>
                      <a:pt x="141" y="357"/>
                    </a:lnTo>
                    <a:lnTo>
                      <a:pt x="114" y="382"/>
                    </a:lnTo>
                    <a:lnTo>
                      <a:pt x="78" y="405"/>
                    </a:lnTo>
                    <a:lnTo>
                      <a:pt x="66" y="438"/>
                    </a:lnTo>
                    <a:lnTo>
                      <a:pt x="18" y="438"/>
                    </a:lnTo>
                    <a:lnTo>
                      <a:pt x="0" y="405"/>
                    </a:lnTo>
                    <a:lnTo>
                      <a:pt x="50" y="398"/>
                    </a:lnTo>
                    <a:lnTo>
                      <a:pt x="21" y="385"/>
                    </a:lnTo>
                    <a:lnTo>
                      <a:pt x="2" y="385"/>
                    </a:lnTo>
                    <a:lnTo>
                      <a:pt x="2" y="357"/>
                    </a:lnTo>
                    <a:lnTo>
                      <a:pt x="26" y="365"/>
                    </a:lnTo>
                    <a:lnTo>
                      <a:pt x="75" y="362"/>
                    </a:lnTo>
                    <a:lnTo>
                      <a:pt x="75" y="337"/>
                    </a:lnTo>
                    <a:lnTo>
                      <a:pt x="35" y="337"/>
                    </a:lnTo>
                    <a:lnTo>
                      <a:pt x="0" y="329"/>
                    </a:lnTo>
                    <a:lnTo>
                      <a:pt x="0" y="296"/>
                    </a:lnTo>
                    <a:lnTo>
                      <a:pt x="30" y="292"/>
                    </a:lnTo>
                    <a:lnTo>
                      <a:pt x="63" y="320"/>
                    </a:lnTo>
                    <a:lnTo>
                      <a:pt x="86" y="309"/>
                    </a:lnTo>
                    <a:lnTo>
                      <a:pt x="66" y="276"/>
                    </a:lnTo>
                    <a:lnTo>
                      <a:pt x="91" y="264"/>
                    </a:lnTo>
                    <a:lnTo>
                      <a:pt x="75" y="244"/>
                    </a:lnTo>
                    <a:lnTo>
                      <a:pt x="86" y="216"/>
                    </a:lnTo>
                    <a:lnTo>
                      <a:pt x="50" y="216"/>
                    </a:lnTo>
                    <a:lnTo>
                      <a:pt x="66" y="194"/>
                    </a:lnTo>
                    <a:lnTo>
                      <a:pt x="91" y="194"/>
                    </a:lnTo>
                    <a:lnTo>
                      <a:pt x="114" y="199"/>
                    </a:lnTo>
                    <a:lnTo>
                      <a:pt x="99" y="158"/>
                    </a:lnTo>
                    <a:lnTo>
                      <a:pt x="66" y="146"/>
                    </a:lnTo>
                    <a:lnTo>
                      <a:pt x="18" y="146"/>
                    </a:lnTo>
                    <a:lnTo>
                      <a:pt x="10" y="122"/>
                    </a:lnTo>
                    <a:lnTo>
                      <a:pt x="10" y="77"/>
                    </a:lnTo>
                    <a:lnTo>
                      <a:pt x="7" y="34"/>
                    </a:lnTo>
                    <a:lnTo>
                      <a:pt x="35" y="0"/>
                    </a:lnTo>
                    <a:lnTo>
                      <a:pt x="68" y="5"/>
                    </a:lnTo>
                    <a:lnTo>
                      <a:pt x="93" y="9"/>
                    </a:lnTo>
                    <a:lnTo>
                      <a:pt x="111" y="15"/>
                    </a:lnTo>
                    <a:lnTo>
                      <a:pt x="123" y="24"/>
                    </a:lnTo>
                    <a:lnTo>
                      <a:pt x="128" y="35"/>
                    </a:lnTo>
                    <a:lnTo>
                      <a:pt x="128" y="52"/>
                    </a:lnTo>
                    <a:lnTo>
                      <a:pt x="123" y="75"/>
                    </a:lnTo>
                    <a:lnTo>
                      <a:pt x="114" y="107"/>
                    </a:lnTo>
                    <a:close/>
                  </a:path>
                </a:pathLst>
              </a:custGeom>
              <a:solidFill>
                <a:srgbClr val="BF50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2" name="Freeform 30"/>
              <p:cNvSpPr>
                <a:spLocks/>
              </p:cNvSpPr>
              <p:nvPr/>
            </p:nvSpPr>
            <p:spPr bwMode="auto">
              <a:xfrm>
                <a:off x="5051" y="2587"/>
                <a:ext cx="48" cy="118"/>
              </a:xfrm>
              <a:custGeom>
                <a:avLst/>
                <a:gdLst>
                  <a:gd name="T0" fmla="*/ 25 w 48"/>
                  <a:gd name="T1" fmla="*/ 9 h 118"/>
                  <a:gd name="T2" fmla="*/ 44 w 48"/>
                  <a:gd name="T3" fmla="*/ 37 h 118"/>
                  <a:gd name="T4" fmla="*/ 33 w 48"/>
                  <a:gd name="T5" fmla="*/ 68 h 118"/>
                  <a:gd name="T6" fmla="*/ 48 w 48"/>
                  <a:gd name="T7" fmla="*/ 88 h 118"/>
                  <a:gd name="T8" fmla="*/ 48 w 48"/>
                  <a:gd name="T9" fmla="*/ 118 h 118"/>
                  <a:gd name="T10" fmla="*/ 25 w 48"/>
                  <a:gd name="T11" fmla="*/ 110 h 118"/>
                  <a:gd name="T12" fmla="*/ 0 w 48"/>
                  <a:gd name="T13" fmla="*/ 113 h 118"/>
                  <a:gd name="T14" fmla="*/ 0 w 48"/>
                  <a:gd name="T15" fmla="*/ 73 h 118"/>
                  <a:gd name="T16" fmla="*/ 8 w 48"/>
                  <a:gd name="T17" fmla="*/ 37 h 118"/>
                  <a:gd name="T18" fmla="*/ 5 w 48"/>
                  <a:gd name="T19" fmla="*/ 0 h 118"/>
                  <a:gd name="T20" fmla="*/ 6 w 48"/>
                  <a:gd name="T21" fmla="*/ 2 h 118"/>
                  <a:gd name="T22" fmla="*/ 13 w 48"/>
                  <a:gd name="T23" fmla="*/ 4 h 118"/>
                  <a:gd name="T24" fmla="*/ 20 w 48"/>
                  <a:gd name="T25" fmla="*/ 7 h 118"/>
                  <a:gd name="T26" fmla="*/ 25 w 48"/>
                  <a:gd name="T27" fmla="*/ 9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118">
                    <a:moveTo>
                      <a:pt x="25" y="9"/>
                    </a:moveTo>
                    <a:lnTo>
                      <a:pt x="44" y="37"/>
                    </a:lnTo>
                    <a:lnTo>
                      <a:pt x="33" y="68"/>
                    </a:lnTo>
                    <a:lnTo>
                      <a:pt x="48" y="88"/>
                    </a:lnTo>
                    <a:lnTo>
                      <a:pt x="48" y="118"/>
                    </a:lnTo>
                    <a:lnTo>
                      <a:pt x="25" y="110"/>
                    </a:lnTo>
                    <a:lnTo>
                      <a:pt x="0" y="113"/>
                    </a:lnTo>
                    <a:lnTo>
                      <a:pt x="0" y="73"/>
                    </a:lnTo>
                    <a:lnTo>
                      <a:pt x="8" y="37"/>
                    </a:lnTo>
                    <a:lnTo>
                      <a:pt x="5" y="0"/>
                    </a:lnTo>
                    <a:lnTo>
                      <a:pt x="6" y="2"/>
                    </a:lnTo>
                    <a:lnTo>
                      <a:pt x="13" y="4"/>
                    </a:lnTo>
                    <a:lnTo>
                      <a:pt x="20" y="7"/>
                    </a:lnTo>
                    <a:lnTo>
                      <a:pt x="25" y="9"/>
                    </a:lnTo>
                    <a:close/>
                  </a:path>
                </a:pathLst>
              </a:custGeom>
              <a:solidFill>
                <a:srgbClr val="BF50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3" name="Freeform 31"/>
              <p:cNvSpPr>
                <a:spLocks/>
              </p:cNvSpPr>
              <p:nvPr/>
            </p:nvSpPr>
            <p:spPr bwMode="auto">
              <a:xfrm>
                <a:off x="5225" y="2599"/>
                <a:ext cx="43" cy="121"/>
              </a:xfrm>
              <a:custGeom>
                <a:avLst/>
                <a:gdLst>
                  <a:gd name="T0" fmla="*/ 40 w 43"/>
                  <a:gd name="T1" fmla="*/ 0 h 121"/>
                  <a:gd name="T2" fmla="*/ 11 w 43"/>
                  <a:gd name="T3" fmla="*/ 8 h 121"/>
                  <a:gd name="T4" fmla="*/ 0 w 43"/>
                  <a:gd name="T5" fmla="*/ 45 h 121"/>
                  <a:gd name="T6" fmla="*/ 28 w 43"/>
                  <a:gd name="T7" fmla="*/ 25 h 121"/>
                  <a:gd name="T8" fmla="*/ 20 w 43"/>
                  <a:gd name="T9" fmla="*/ 70 h 121"/>
                  <a:gd name="T10" fmla="*/ 0 w 43"/>
                  <a:gd name="T11" fmla="*/ 73 h 121"/>
                  <a:gd name="T12" fmla="*/ 0 w 43"/>
                  <a:gd name="T13" fmla="*/ 118 h 121"/>
                  <a:gd name="T14" fmla="*/ 20 w 43"/>
                  <a:gd name="T15" fmla="*/ 121 h 121"/>
                  <a:gd name="T16" fmla="*/ 28 w 43"/>
                  <a:gd name="T17" fmla="*/ 89 h 121"/>
                  <a:gd name="T18" fmla="*/ 43 w 43"/>
                  <a:gd name="T19" fmla="*/ 48 h 121"/>
                  <a:gd name="T20" fmla="*/ 40 w 43"/>
                  <a:gd name="T21" fmla="*/ 0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121">
                    <a:moveTo>
                      <a:pt x="40" y="0"/>
                    </a:moveTo>
                    <a:lnTo>
                      <a:pt x="11" y="8"/>
                    </a:lnTo>
                    <a:lnTo>
                      <a:pt x="0" y="45"/>
                    </a:lnTo>
                    <a:lnTo>
                      <a:pt x="28" y="25"/>
                    </a:lnTo>
                    <a:lnTo>
                      <a:pt x="20" y="70"/>
                    </a:lnTo>
                    <a:lnTo>
                      <a:pt x="0" y="73"/>
                    </a:lnTo>
                    <a:lnTo>
                      <a:pt x="0" y="118"/>
                    </a:lnTo>
                    <a:lnTo>
                      <a:pt x="20" y="121"/>
                    </a:lnTo>
                    <a:lnTo>
                      <a:pt x="28" y="89"/>
                    </a:lnTo>
                    <a:lnTo>
                      <a:pt x="43" y="48"/>
                    </a:lnTo>
                    <a:lnTo>
                      <a:pt x="40" y="0"/>
                    </a:lnTo>
                    <a:close/>
                  </a:path>
                </a:pathLst>
              </a:custGeom>
              <a:solidFill>
                <a:srgbClr val="BF50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4" name="Freeform 32"/>
              <p:cNvSpPr>
                <a:spLocks/>
              </p:cNvSpPr>
              <p:nvPr/>
            </p:nvSpPr>
            <p:spPr bwMode="auto">
              <a:xfrm>
                <a:off x="4747" y="2783"/>
                <a:ext cx="508" cy="968"/>
              </a:xfrm>
              <a:custGeom>
                <a:avLst/>
                <a:gdLst>
                  <a:gd name="T0" fmla="*/ 483 w 508"/>
                  <a:gd name="T1" fmla="*/ 0 h 968"/>
                  <a:gd name="T2" fmla="*/ 448 w 508"/>
                  <a:gd name="T3" fmla="*/ 83 h 968"/>
                  <a:gd name="T4" fmla="*/ 367 w 508"/>
                  <a:gd name="T5" fmla="*/ 126 h 968"/>
                  <a:gd name="T6" fmla="*/ 304 w 508"/>
                  <a:gd name="T7" fmla="*/ 141 h 968"/>
                  <a:gd name="T8" fmla="*/ 256 w 508"/>
                  <a:gd name="T9" fmla="*/ 109 h 968"/>
                  <a:gd name="T10" fmla="*/ 236 w 508"/>
                  <a:gd name="T11" fmla="*/ 73 h 968"/>
                  <a:gd name="T12" fmla="*/ 204 w 508"/>
                  <a:gd name="T13" fmla="*/ 157 h 968"/>
                  <a:gd name="T14" fmla="*/ 83 w 508"/>
                  <a:gd name="T15" fmla="*/ 378 h 968"/>
                  <a:gd name="T16" fmla="*/ 27 w 508"/>
                  <a:gd name="T17" fmla="*/ 721 h 968"/>
                  <a:gd name="T18" fmla="*/ 0 w 508"/>
                  <a:gd name="T19" fmla="*/ 968 h 968"/>
                  <a:gd name="T20" fmla="*/ 141 w 508"/>
                  <a:gd name="T21" fmla="*/ 726 h 968"/>
                  <a:gd name="T22" fmla="*/ 304 w 508"/>
                  <a:gd name="T23" fmla="*/ 310 h 968"/>
                  <a:gd name="T24" fmla="*/ 340 w 508"/>
                  <a:gd name="T25" fmla="*/ 220 h 968"/>
                  <a:gd name="T26" fmla="*/ 418 w 508"/>
                  <a:gd name="T27" fmla="*/ 146 h 968"/>
                  <a:gd name="T28" fmla="*/ 476 w 508"/>
                  <a:gd name="T29" fmla="*/ 99 h 968"/>
                  <a:gd name="T30" fmla="*/ 508 w 508"/>
                  <a:gd name="T31" fmla="*/ 68 h 968"/>
                  <a:gd name="T32" fmla="*/ 483 w 508"/>
                  <a:gd name="T33" fmla="*/ 0 h 9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8" h="968">
                    <a:moveTo>
                      <a:pt x="483" y="0"/>
                    </a:moveTo>
                    <a:lnTo>
                      <a:pt x="448" y="83"/>
                    </a:lnTo>
                    <a:lnTo>
                      <a:pt x="367" y="126"/>
                    </a:lnTo>
                    <a:lnTo>
                      <a:pt x="304" y="141"/>
                    </a:lnTo>
                    <a:lnTo>
                      <a:pt x="256" y="109"/>
                    </a:lnTo>
                    <a:lnTo>
                      <a:pt x="236" y="73"/>
                    </a:lnTo>
                    <a:lnTo>
                      <a:pt x="204" y="157"/>
                    </a:lnTo>
                    <a:lnTo>
                      <a:pt x="83" y="378"/>
                    </a:lnTo>
                    <a:lnTo>
                      <a:pt x="27" y="721"/>
                    </a:lnTo>
                    <a:lnTo>
                      <a:pt x="0" y="968"/>
                    </a:lnTo>
                    <a:lnTo>
                      <a:pt x="141" y="726"/>
                    </a:lnTo>
                    <a:lnTo>
                      <a:pt x="304" y="310"/>
                    </a:lnTo>
                    <a:lnTo>
                      <a:pt x="340" y="220"/>
                    </a:lnTo>
                    <a:lnTo>
                      <a:pt x="418" y="146"/>
                    </a:lnTo>
                    <a:lnTo>
                      <a:pt x="476" y="99"/>
                    </a:lnTo>
                    <a:lnTo>
                      <a:pt x="508" y="68"/>
                    </a:lnTo>
                    <a:lnTo>
                      <a:pt x="483" y="0"/>
                    </a:lnTo>
                    <a:close/>
                  </a:path>
                </a:pathLst>
              </a:custGeom>
              <a:solidFill>
                <a:srgbClr val="BF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5" name="Freeform 33"/>
              <p:cNvSpPr>
                <a:spLocks/>
              </p:cNvSpPr>
              <p:nvPr/>
            </p:nvSpPr>
            <p:spPr bwMode="auto">
              <a:xfrm>
                <a:off x="5087" y="2806"/>
                <a:ext cx="148" cy="202"/>
              </a:xfrm>
              <a:custGeom>
                <a:avLst/>
                <a:gdLst>
                  <a:gd name="T0" fmla="*/ 83 w 148"/>
                  <a:gd name="T1" fmla="*/ 118 h 202"/>
                  <a:gd name="T2" fmla="*/ 0 w 148"/>
                  <a:gd name="T3" fmla="*/ 202 h 202"/>
                  <a:gd name="T4" fmla="*/ 0 w 148"/>
                  <a:gd name="T5" fmla="*/ 139 h 202"/>
                  <a:gd name="T6" fmla="*/ 100 w 148"/>
                  <a:gd name="T7" fmla="*/ 66 h 202"/>
                  <a:gd name="T8" fmla="*/ 144 w 148"/>
                  <a:gd name="T9" fmla="*/ 0 h 202"/>
                  <a:gd name="T10" fmla="*/ 148 w 148"/>
                  <a:gd name="T11" fmla="*/ 63 h 202"/>
                  <a:gd name="T12" fmla="*/ 83 w 148"/>
                  <a:gd name="T13" fmla="*/ 118 h 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202">
                    <a:moveTo>
                      <a:pt x="83" y="118"/>
                    </a:moveTo>
                    <a:lnTo>
                      <a:pt x="0" y="202"/>
                    </a:lnTo>
                    <a:lnTo>
                      <a:pt x="0" y="139"/>
                    </a:lnTo>
                    <a:lnTo>
                      <a:pt x="100" y="66"/>
                    </a:lnTo>
                    <a:lnTo>
                      <a:pt x="144" y="0"/>
                    </a:lnTo>
                    <a:lnTo>
                      <a:pt x="148" y="63"/>
                    </a:lnTo>
                    <a:lnTo>
                      <a:pt x="83" y="118"/>
                    </a:lnTo>
                    <a:close/>
                  </a:path>
                </a:pathLst>
              </a:custGeom>
              <a:solidFill>
                <a:srgbClr val="FFF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6" name="Freeform 34"/>
              <p:cNvSpPr>
                <a:spLocks/>
              </p:cNvSpPr>
              <p:nvPr/>
            </p:nvSpPr>
            <p:spPr bwMode="auto">
              <a:xfrm>
                <a:off x="4779" y="2967"/>
                <a:ext cx="277" cy="731"/>
              </a:xfrm>
              <a:custGeom>
                <a:avLst/>
                <a:gdLst>
                  <a:gd name="T0" fmla="*/ 277 w 277"/>
                  <a:gd name="T1" fmla="*/ 5 h 731"/>
                  <a:gd name="T2" fmla="*/ 277 w 277"/>
                  <a:gd name="T3" fmla="*/ 68 h 731"/>
                  <a:gd name="T4" fmla="*/ 136 w 277"/>
                  <a:gd name="T5" fmla="*/ 469 h 731"/>
                  <a:gd name="T6" fmla="*/ 73 w 277"/>
                  <a:gd name="T7" fmla="*/ 584 h 731"/>
                  <a:gd name="T8" fmla="*/ 0 w 277"/>
                  <a:gd name="T9" fmla="*/ 731 h 731"/>
                  <a:gd name="T10" fmla="*/ 0 w 277"/>
                  <a:gd name="T11" fmla="*/ 527 h 731"/>
                  <a:gd name="T12" fmla="*/ 68 w 277"/>
                  <a:gd name="T13" fmla="*/ 385 h 731"/>
                  <a:gd name="T14" fmla="*/ 119 w 277"/>
                  <a:gd name="T15" fmla="*/ 380 h 731"/>
                  <a:gd name="T16" fmla="*/ 119 w 277"/>
                  <a:gd name="T17" fmla="*/ 305 h 731"/>
                  <a:gd name="T18" fmla="*/ 119 w 277"/>
                  <a:gd name="T19" fmla="*/ 209 h 731"/>
                  <a:gd name="T20" fmla="*/ 126 w 277"/>
                  <a:gd name="T21" fmla="*/ 136 h 731"/>
                  <a:gd name="T22" fmla="*/ 182 w 277"/>
                  <a:gd name="T23" fmla="*/ 56 h 731"/>
                  <a:gd name="T24" fmla="*/ 219 w 277"/>
                  <a:gd name="T25" fmla="*/ 41 h 731"/>
                  <a:gd name="T26" fmla="*/ 230 w 277"/>
                  <a:gd name="T27" fmla="*/ 0 h 731"/>
                  <a:gd name="T28" fmla="*/ 277 w 277"/>
                  <a:gd name="T29" fmla="*/ 5 h 7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7" h="731">
                    <a:moveTo>
                      <a:pt x="277" y="5"/>
                    </a:moveTo>
                    <a:lnTo>
                      <a:pt x="277" y="68"/>
                    </a:lnTo>
                    <a:lnTo>
                      <a:pt x="136" y="469"/>
                    </a:lnTo>
                    <a:lnTo>
                      <a:pt x="73" y="584"/>
                    </a:lnTo>
                    <a:lnTo>
                      <a:pt x="0" y="731"/>
                    </a:lnTo>
                    <a:lnTo>
                      <a:pt x="0" y="527"/>
                    </a:lnTo>
                    <a:lnTo>
                      <a:pt x="68" y="385"/>
                    </a:lnTo>
                    <a:lnTo>
                      <a:pt x="119" y="380"/>
                    </a:lnTo>
                    <a:lnTo>
                      <a:pt x="119" y="305"/>
                    </a:lnTo>
                    <a:lnTo>
                      <a:pt x="119" y="209"/>
                    </a:lnTo>
                    <a:lnTo>
                      <a:pt x="126" y="136"/>
                    </a:lnTo>
                    <a:lnTo>
                      <a:pt x="182" y="56"/>
                    </a:lnTo>
                    <a:lnTo>
                      <a:pt x="219" y="41"/>
                    </a:lnTo>
                    <a:lnTo>
                      <a:pt x="230" y="0"/>
                    </a:lnTo>
                    <a:lnTo>
                      <a:pt x="277" y="5"/>
                    </a:lnTo>
                    <a:close/>
                  </a:path>
                </a:pathLst>
              </a:custGeom>
              <a:solidFill>
                <a:srgbClr val="FFF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7" name="Freeform 35"/>
              <p:cNvSpPr>
                <a:spLocks/>
              </p:cNvSpPr>
              <p:nvPr/>
            </p:nvSpPr>
            <p:spPr bwMode="auto">
              <a:xfrm>
                <a:off x="4928" y="2877"/>
                <a:ext cx="94" cy="130"/>
              </a:xfrm>
              <a:custGeom>
                <a:avLst/>
                <a:gdLst>
                  <a:gd name="T0" fmla="*/ 94 w 94"/>
                  <a:gd name="T1" fmla="*/ 42 h 130"/>
                  <a:gd name="T2" fmla="*/ 45 w 94"/>
                  <a:gd name="T3" fmla="*/ 75 h 130"/>
                  <a:gd name="T4" fmla="*/ 0 w 94"/>
                  <a:gd name="T5" fmla="*/ 130 h 130"/>
                  <a:gd name="T6" fmla="*/ 28 w 94"/>
                  <a:gd name="T7" fmla="*/ 15 h 130"/>
                  <a:gd name="T8" fmla="*/ 60 w 94"/>
                  <a:gd name="T9" fmla="*/ 0 h 130"/>
                  <a:gd name="T10" fmla="*/ 94 w 94"/>
                  <a:gd name="T11" fmla="*/ 42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 h="130">
                    <a:moveTo>
                      <a:pt x="94" y="42"/>
                    </a:moveTo>
                    <a:lnTo>
                      <a:pt x="45" y="75"/>
                    </a:lnTo>
                    <a:lnTo>
                      <a:pt x="0" y="130"/>
                    </a:lnTo>
                    <a:lnTo>
                      <a:pt x="28" y="15"/>
                    </a:lnTo>
                    <a:lnTo>
                      <a:pt x="60" y="0"/>
                    </a:lnTo>
                    <a:lnTo>
                      <a:pt x="94" y="42"/>
                    </a:lnTo>
                    <a:close/>
                  </a:path>
                </a:pathLst>
              </a:custGeom>
              <a:solidFill>
                <a:srgbClr val="FFFF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8" name="Freeform 37"/>
              <p:cNvSpPr>
                <a:spLocks/>
              </p:cNvSpPr>
              <p:nvPr/>
            </p:nvSpPr>
            <p:spPr bwMode="auto">
              <a:xfrm>
                <a:off x="4054" y="2657"/>
                <a:ext cx="424" cy="302"/>
              </a:xfrm>
              <a:custGeom>
                <a:avLst/>
                <a:gdLst>
                  <a:gd name="T0" fmla="*/ 280 w 424"/>
                  <a:gd name="T1" fmla="*/ 161 h 302"/>
                  <a:gd name="T2" fmla="*/ 194 w 424"/>
                  <a:gd name="T3" fmla="*/ 66 h 302"/>
                  <a:gd name="T4" fmla="*/ 149 w 424"/>
                  <a:gd name="T5" fmla="*/ 56 h 302"/>
                  <a:gd name="T6" fmla="*/ 104 w 424"/>
                  <a:gd name="T7" fmla="*/ 0 h 302"/>
                  <a:gd name="T8" fmla="*/ 55 w 424"/>
                  <a:gd name="T9" fmla="*/ 0 h 302"/>
                  <a:gd name="T10" fmla="*/ 0 w 424"/>
                  <a:gd name="T11" fmla="*/ 71 h 302"/>
                  <a:gd name="T12" fmla="*/ 25 w 424"/>
                  <a:gd name="T13" fmla="*/ 91 h 302"/>
                  <a:gd name="T14" fmla="*/ 80 w 424"/>
                  <a:gd name="T15" fmla="*/ 81 h 302"/>
                  <a:gd name="T16" fmla="*/ 104 w 424"/>
                  <a:gd name="T17" fmla="*/ 45 h 302"/>
                  <a:gd name="T18" fmla="*/ 124 w 424"/>
                  <a:gd name="T19" fmla="*/ 76 h 302"/>
                  <a:gd name="T20" fmla="*/ 124 w 424"/>
                  <a:gd name="T21" fmla="*/ 151 h 302"/>
                  <a:gd name="T22" fmla="*/ 159 w 424"/>
                  <a:gd name="T23" fmla="*/ 161 h 302"/>
                  <a:gd name="T24" fmla="*/ 159 w 424"/>
                  <a:gd name="T25" fmla="*/ 96 h 302"/>
                  <a:gd name="T26" fmla="*/ 211 w 424"/>
                  <a:gd name="T27" fmla="*/ 126 h 302"/>
                  <a:gd name="T28" fmla="*/ 199 w 424"/>
                  <a:gd name="T29" fmla="*/ 207 h 302"/>
                  <a:gd name="T30" fmla="*/ 211 w 424"/>
                  <a:gd name="T31" fmla="*/ 237 h 302"/>
                  <a:gd name="T32" fmla="*/ 235 w 424"/>
                  <a:gd name="T33" fmla="*/ 192 h 302"/>
                  <a:gd name="T34" fmla="*/ 260 w 424"/>
                  <a:gd name="T35" fmla="*/ 207 h 302"/>
                  <a:gd name="T36" fmla="*/ 255 w 424"/>
                  <a:gd name="T37" fmla="*/ 257 h 302"/>
                  <a:gd name="T38" fmla="*/ 285 w 424"/>
                  <a:gd name="T39" fmla="*/ 282 h 302"/>
                  <a:gd name="T40" fmla="*/ 285 w 424"/>
                  <a:gd name="T41" fmla="*/ 222 h 302"/>
                  <a:gd name="T42" fmla="*/ 320 w 424"/>
                  <a:gd name="T43" fmla="*/ 232 h 302"/>
                  <a:gd name="T44" fmla="*/ 320 w 424"/>
                  <a:gd name="T45" fmla="*/ 302 h 302"/>
                  <a:gd name="T46" fmla="*/ 345 w 424"/>
                  <a:gd name="T47" fmla="*/ 282 h 302"/>
                  <a:gd name="T48" fmla="*/ 330 w 424"/>
                  <a:gd name="T49" fmla="*/ 207 h 302"/>
                  <a:gd name="T50" fmla="*/ 375 w 424"/>
                  <a:gd name="T51" fmla="*/ 242 h 302"/>
                  <a:gd name="T52" fmla="*/ 380 w 424"/>
                  <a:gd name="T53" fmla="*/ 297 h 302"/>
                  <a:gd name="T54" fmla="*/ 424 w 424"/>
                  <a:gd name="T55" fmla="*/ 297 h 302"/>
                  <a:gd name="T56" fmla="*/ 415 w 424"/>
                  <a:gd name="T57" fmla="*/ 227 h 302"/>
                  <a:gd name="T58" fmla="*/ 350 w 424"/>
                  <a:gd name="T59" fmla="*/ 181 h 302"/>
                  <a:gd name="T60" fmla="*/ 347 w 424"/>
                  <a:gd name="T61" fmla="*/ 179 h 302"/>
                  <a:gd name="T62" fmla="*/ 338 w 424"/>
                  <a:gd name="T63" fmla="*/ 177 h 302"/>
                  <a:gd name="T64" fmla="*/ 327 w 424"/>
                  <a:gd name="T65" fmla="*/ 174 h 302"/>
                  <a:gd name="T66" fmla="*/ 313 w 424"/>
                  <a:gd name="T67" fmla="*/ 171 h 302"/>
                  <a:gd name="T68" fmla="*/ 300 w 424"/>
                  <a:gd name="T69" fmla="*/ 167 h 302"/>
                  <a:gd name="T70" fmla="*/ 289 w 424"/>
                  <a:gd name="T71" fmla="*/ 164 h 302"/>
                  <a:gd name="T72" fmla="*/ 282 w 424"/>
                  <a:gd name="T73" fmla="*/ 162 h 302"/>
                  <a:gd name="T74" fmla="*/ 280 w 424"/>
                  <a:gd name="T75" fmla="*/ 161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4" h="302">
                    <a:moveTo>
                      <a:pt x="280" y="161"/>
                    </a:moveTo>
                    <a:lnTo>
                      <a:pt x="194" y="66"/>
                    </a:lnTo>
                    <a:lnTo>
                      <a:pt x="149" y="56"/>
                    </a:lnTo>
                    <a:lnTo>
                      <a:pt x="104" y="0"/>
                    </a:lnTo>
                    <a:lnTo>
                      <a:pt x="55" y="0"/>
                    </a:lnTo>
                    <a:lnTo>
                      <a:pt x="0" y="71"/>
                    </a:lnTo>
                    <a:lnTo>
                      <a:pt x="25" y="91"/>
                    </a:lnTo>
                    <a:lnTo>
                      <a:pt x="80" y="81"/>
                    </a:lnTo>
                    <a:lnTo>
                      <a:pt x="104" y="45"/>
                    </a:lnTo>
                    <a:lnTo>
                      <a:pt x="124" y="76"/>
                    </a:lnTo>
                    <a:lnTo>
                      <a:pt x="124" y="151"/>
                    </a:lnTo>
                    <a:lnTo>
                      <a:pt x="159" y="161"/>
                    </a:lnTo>
                    <a:lnTo>
                      <a:pt x="159" y="96"/>
                    </a:lnTo>
                    <a:lnTo>
                      <a:pt x="211" y="126"/>
                    </a:lnTo>
                    <a:lnTo>
                      <a:pt x="199" y="207"/>
                    </a:lnTo>
                    <a:lnTo>
                      <a:pt x="211" y="237"/>
                    </a:lnTo>
                    <a:lnTo>
                      <a:pt x="235" y="192"/>
                    </a:lnTo>
                    <a:lnTo>
                      <a:pt x="260" y="207"/>
                    </a:lnTo>
                    <a:lnTo>
                      <a:pt x="255" y="257"/>
                    </a:lnTo>
                    <a:lnTo>
                      <a:pt x="285" y="282"/>
                    </a:lnTo>
                    <a:lnTo>
                      <a:pt x="285" y="222"/>
                    </a:lnTo>
                    <a:lnTo>
                      <a:pt x="320" y="232"/>
                    </a:lnTo>
                    <a:lnTo>
                      <a:pt x="320" y="302"/>
                    </a:lnTo>
                    <a:lnTo>
                      <a:pt x="345" y="282"/>
                    </a:lnTo>
                    <a:lnTo>
                      <a:pt x="330" y="207"/>
                    </a:lnTo>
                    <a:lnTo>
                      <a:pt x="375" y="242"/>
                    </a:lnTo>
                    <a:lnTo>
                      <a:pt x="380" y="297"/>
                    </a:lnTo>
                    <a:lnTo>
                      <a:pt x="424" y="297"/>
                    </a:lnTo>
                    <a:lnTo>
                      <a:pt x="415" y="227"/>
                    </a:lnTo>
                    <a:lnTo>
                      <a:pt x="350" y="181"/>
                    </a:lnTo>
                    <a:lnTo>
                      <a:pt x="347" y="179"/>
                    </a:lnTo>
                    <a:lnTo>
                      <a:pt x="338" y="177"/>
                    </a:lnTo>
                    <a:lnTo>
                      <a:pt x="327" y="174"/>
                    </a:lnTo>
                    <a:lnTo>
                      <a:pt x="313" y="171"/>
                    </a:lnTo>
                    <a:lnTo>
                      <a:pt x="300" y="167"/>
                    </a:lnTo>
                    <a:lnTo>
                      <a:pt x="289" y="164"/>
                    </a:lnTo>
                    <a:lnTo>
                      <a:pt x="282" y="162"/>
                    </a:lnTo>
                    <a:lnTo>
                      <a:pt x="280" y="161"/>
                    </a:lnTo>
                    <a:close/>
                  </a:path>
                </a:pathLst>
              </a:custGeom>
              <a:solidFill>
                <a:srgbClr val="3A2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69" name="Freeform 38"/>
              <p:cNvSpPr>
                <a:spLocks/>
              </p:cNvSpPr>
              <p:nvPr/>
            </p:nvSpPr>
            <p:spPr bwMode="auto">
              <a:xfrm>
                <a:off x="3943" y="2463"/>
                <a:ext cx="167" cy="229"/>
              </a:xfrm>
              <a:custGeom>
                <a:avLst/>
                <a:gdLst>
                  <a:gd name="T0" fmla="*/ 126 w 167"/>
                  <a:gd name="T1" fmla="*/ 58 h 229"/>
                  <a:gd name="T2" fmla="*/ 98 w 167"/>
                  <a:gd name="T3" fmla="*/ 48 h 229"/>
                  <a:gd name="T4" fmla="*/ 73 w 167"/>
                  <a:gd name="T5" fmla="*/ 23 h 229"/>
                  <a:gd name="T6" fmla="*/ 45 w 167"/>
                  <a:gd name="T7" fmla="*/ 20 h 229"/>
                  <a:gd name="T8" fmla="*/ 20 w 167"/>
                  <a:gd name="T9" fmla="*/ 0 h 229"/>
                  <a:gd name="T10" fmla="*/ 20 w 167"/>
                  <a:gd name="T11" fmla="*/ 38 h 229"/>
                  <a:gd name="T12" fmla="*/ 45 w 167"/>
                  <a:gd name="T13" fmla="*/ 48 h 229"/>
                  <a:gd name="T14" fmla="*/ 83 w 167"/>
                  <a:gd name="T15" fmla="*/ 58 h 229"/>
                  <a:gd name="T16" fmla="*/ 78 w 167"/>
                  <a:gd name="T17" fmla="*/ 136 h 229"/>
                  <a:gd name="T18" fmla="*/ 78 w 167"/>
                  <a:gd name="T19" fmla="*/ 161 h 229"/>
                  <a:gd name="T20" fmla="*/ 108 w 167"/>
                  <a:gd name="T21" fmla="*/ 191 h 229"/>
                  <a:gd name="T22" fmla="*/ 91 w 167"/>
                  <a:gd name="T23" fmla="*/ 196 h 229"/>
                  <a:gd name="T24" fmla="*/ 58 w 167"/>
                  <a:gd name="T25" fmla="*/ 174 h 229"/>
                  <a:gd name="T26" fmla="*/ 0 w 167"/>
                  <a:gd name="T27" fmla="*/ 174 h 229"/>
                  <a:gd name="T28" fmla="*/ 10 w 167"/>
                  <a:gd name="T29" fmla="*/ 207 h 229"/>
                  <a:gd name="T30" fmla="*/ 73 w 167"/>
                  <a:gd name="T31" fmla="*/ 229 h 229"/>
                  <a:gd name="T32" fmla="*/ 111 w 167"/>
                  <a:gd name="T33" fmla="*/ 229 h 229"/>
                  <a:gd name="T34" fmla="*/ 167 w 167"/>
                  <a:gd name="T35" fmla="*/ 189 h 229"/>
                  <a:gd name="T36" fmla="*/ 141 w 167"/>
                  <a:gd name="T37" fmla="*/ 154 h 229"/>
                  <a:gd name="T38" fmla="*/ 141 w 167"/>
                  <a:gd name="T39" fmla="*/ 116 h 229"/>
                  <a:gd name="T40" fmla="*/ 131 w 167"/>
                  <a:gd name="T41" fmla="*/ 76 h 229"/>
                  <a:gd name="T42" fmla="*/ 126 w 167"/>
                  <a:gd name="T43" fmla="*/ 58 h 2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7" h="229">
                    <a:moveTo>
                      <a:pt x="126" y="58"/>
                    </a:moveTo>
                    <a:lnTo>
                      <a:pt x="98" y="48"/>
                    </a:lnTo>
                    <a:lnTo>
                      <a:pt x="73" y="23"/>
                    </a:lnTo>
                    <a:lnTo>
                      <a:pt x="45" y="20"/>
                    </a:lnTo>
                    <a:lnTo>
                      <a:pt x="20" y="0"/>
                    </a:lnTo>
                    <a:lnTo>
                      <a:pt x="20" y="38"/>
                    </a:lnTo>
                    <a:lnTo>
                      <a:pt x="45" y="48"/>
                    </a:lnTo>
                    <a:lnTo>
                      <a:pt x="83" y="58"/>
                    </a:lnTo>
                    <a:lnTo>
                      <a:pt x="78" y="136"/>
                    </a:lnTo>
                    <a:lnTo>
                      <a:pt x="78" y="161"/>
                    </a:lnTo>
                    <a:lnTo>
                      <a:pt x="108" y="191"/>
                    </a:lnTo>
                    <a:lnTo>
                      <a:pt x="91" y="196"/>
                    </a:lnTo>
                    <a:lnTo>
                      <a:pt x="58" y="174"/>
                    </a:lnTo>
                    <a:lnTo>
                      <a:pt x="0" y="174"/>
                    </a:lnTo>
                    <a:lnTo>
                      <a:pt x="10" y="207"/>
                    </a:lnTo>
                    <a:lnTo>
                      <a:pt x="73" y="229"/>
                    </a:lnTo>
                    <a:lnTo>
                      <a:pt x="111" y="229"/>
                    </a:lnTo>
                    <a:lnTo>
                      <a:pt x="167" y="189"/>
                    </a:lnTo>
                    <a:lnTo>
                      <a:pt x="141" y="154"/>
                    </a:lnTo>
                    <a:lnTo>
                      <a:pt x="141" y="116"/>
                    </a:lnTo>
                    <a:lnTo>
                      <a:pt x="131" y="76"/>
                    </a:lnTo>
                    <a:lnTo>
                      <a:pt x="126" y="58"/>
                    </a:lnTo>
                    <a:close/>
                  </a:path>
                </a:pathLst>
              </a:custGeom>
              <a:solidFill>
                <a:srgbClr val="BF50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0" name="Freeform 39"/>
              <p:cNvSpPr>
                <a:spLocks/>
              </p:cNvSpPr>
              <p:nvPr/>
            </p:nvSpPr>
            <p:spPr bwMode="auto">
              <a:xfrm>
                <a:off x="3903" y="2506"/>
                <a:ext cx="68" cy="58"/>
              </a:xfrm>
              <a:custGeom>
                <a:avLst/>
                <a:gdLst>
                  <a:gd name="T0" fmla="*/ 65 w 68"/>
                  <a:gd name="T1" fmla="*/ 15 h 58"/>
                  <a:gd name="T2" fmla="*/ 13 w 68"/>
                  <a:gd name="T3" fmla="*/ 0 h 58"/>
                  <a:gd name="T4" fmla="*/ 0 w 68"/>
                  <a:gd name="T5" fmla="*/ 15 h 58"/>
                  <a:gd name="T6" fmla="*/ 13 w 68"/>
                  <a:gd name="T7" fmla="*/ 33 h 58"/>
                  <a:gd name="T8" fmla="*/ 63 w 68"/>
                  <a:gd name="T9" fmla="*/ 58 h 58"/>
                  <a:gd name="T10" fmla="*/ 68 w 68"/>
                  <a:gd name="T11" fmla="*/ 40 h 58"/>
                  <a:gd name="T12" fmla="*/ 68 w 68"/>
                  <a:gd name="T13" fmla="*/ 35 h 58"/>
                  <a:gd name="T14" fmla="*/ 66 w 68"/>
                  <a:gd name="T15" fmla="*/ 25 h 58"/>
                  <a:gd name="T16" fmla="*/ 65 w 68"/>
                  <a:gd name="T17" fmla="*/ 17 h 58"/>
                  <a:gd name="T18" fmla="*/ 65 w 68"/>
                  <a:gd name="T19" fmla="*/ 15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 h="58">
                    <a:moveTo>
                      <a:pt x="65" y="15"/>
                    </a:moveTo>
                    <a:lnTo>
                      <a:pt x="13" y="0"/>
                    </a:lnTo>
                    <a:lnTo>
                      <a:pt x="0" y="15"/>
                    </a:lnTo>
                    <a:lnTo>
                      <a:pt x="13" y="33"/>
                    </a:lnTo>
                    <a:lnTo>
                      <a:pt x="63" y="58"/>
                    </a:lnTo>
                    <a:lnTo>
                      <a:pt x="68" y="40"/>
                    </a:lnTo>
                    <a:lnTo>
                      <a:pt x="68" y="35"/>
                    </a:lnTo>
                    <a:lnTo>
                      <a:pt x="66" y="25"/>
                    </a:lnTo>
                    <a:lnTo>
                      <a:pt x="65" y="17"/>
                    </a:lnTo>
                    <a:lnTo>
                      <a:pt x="65" y="15"/>
                    </a:lnTo>
                    <a:close/>
                  </a:path>
                </a:pathLst>
              </a:custGeom>
              <a:solidFill>
                <a:srgbClr val="DB6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1" name="Freeform 40"/>
              <p:cNvSpPr>
                <a:spLocks/>
              </p:cNvSpPr>
              <p:nvPr/>
            </p:nvSpPr>
            <p:spPr bwMode="auto">
              <a:xfrm>
                <a:off x="3893" y="2455"/>
                <a:ext cx="58" cy="51"/>
              </a:xfrm>
              <a:custGeom>
                <a:avLst/>
                <a:gdLst>
                  <a:gd name="T0" fmla="*/ 50 w 58"/>
                  <a:gd name="T1" fmla="*/ 31 h 51"/>
                  <a:gd name="T2" fmla="*/ 10 w 58"/>
                  <a:gd name="T3" fmla="*/ 0 h 51"/>
                  <a:gd name="T4" fmla="*/ 0 w 58"/>
                  <a:gd name="T5" fmla="*/ 23 h 51"/>
                  <a:gd name="T6" fmla="*/ 20 w 58"/>
                  <a:gd name="T7" fmla="*/ 48 h 51"/>
                  <a:gd name="T8" fmla="*/ 58 w 58"/>
                  <a:gd name="T9" fmla="*/ 51 h 51"/>
                  <a:gd name="T10" fmla="*/ 56 w 58"/>
                  <a:gd name="T11" fmla="*/ 48 h 51"/>
                  <a:gd name="T12" fmla="*/ 55 w 58"/>
                  <a:gd name="T13" fmla="*/ 39 h 51"/>
                  <a:gd name="T14" fmla="*/ 51 w 58"/>
                  <a:gd name="T15" fmla="*/ 33 h 51"/>
                  <a:gd name="T16" fmla="*/ 50 w 58"/>
                  <a:gd name="T17" fmla="*/ 3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51">
                    <a:moveTo>
                      <a:pt x="50" y="31"/>
                    </a:moveTo>
                    <a:lnTo>
                      <a:pt x="10" y="0"/>
                    </a:lnTo>
                    <a:lnTo>
                      <a:pt x="0" y="23"/>
                    </a:lnTo>
                    <a:lnTo>
                      <a:pt x="20" y="48"/>
                    </a:lnTo>
                    <a:lnTo>
                      <a:pt x="58" y="51"/>
                    </a:lnTo>
                    <a:lnTo>
                      <a:pt x="56" y="48"/>
                    </a:lnTo>
                    <a:lnTo>
                      <a:pt x="55" y="39"/>
                    </a:lnTo>
                    <a:lnTo>
                      <a:pt x="51" y="33"/>
                    </a:lnTo>
                    <a:lnTo>
                      <a:pt x="50" y="31"/>
                    </a:lnTo>
                    <a:close/>
                  </a:path>
                </a:pathLst>
              </a:custGeom>
              <a:solidFill>
                <a:srgbClr val="DB6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2" name="Freeform 41"/>
              <p:cNvSpPr>
                <a:spLocks/>
              </p:cNvSpPr>
              <p:nvPr/>
            </p:nvSpPr>
            <p:spPr bwMode="auto">
              <a:xfrm>
                <a:off x="3893" y="2544"/>
                <a:ext cx="55" cy="47"/>
              </a:xfrm>
              <a:custGeom>
                <a:avLst/>
                <a:gdLst>
                  <a:gd name="T0" fmla="*/ 43 w 55"/>
                  <a:gd name="T1" fmla="*/ 20 h 47"/>
                  <a:gd name="T2" fmla="*/ 5 w 55"/>
                  <a:gd name="T3" fmla="*/ 0 h 47"/>
                  <a:gd name="T4" fmla="*/ 0 w 55"/>
                  <a:gd name="T5" fmla="*/ 20 h 47"/>
                  <a:gd name="T6" fmla="*/ 25 w 55"/>
                  <a:gd name="T7" fmla="*/ 42 h 47"/>
                  <a:gd name="T8" fmla="*/ 55 w 55"/>
                  <a:gd name="T9" fmla="*/ 47 h 47"/>
                  <a:gd name="T10" fmla="*/ 55 w 55"/>
                  <a:gd name="T11" fmla="*/ 27 h 47"/>
                  <a:gd name="T12" fmla="*/ 43 w 55"/>
                  <a:gd name="T13" fmla="*/ 2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47">
                    <a:moveTo>
                      <a:pt x="43" y="20"/>
                    </a:moveTo>
                    <a:lnTo>
                      <a:pt x="5" y="0"/>
                    </a:lnTo>
                    <a:lnTo>
                      <a:pt x="0" y="20"/>
                    </a:lnTo>
                    <a:lnTo>
                      <a:pt x="25" y="42"/>
                    </a:lnTo>
                    <a:lnTo>
                      <a:pt x="55" y="47"/>
                    </a:lnTo>
                    <a:lnTo>
                      <a:pt x="55" y="27"/>
                    </a:lnTo>
                    <a:lnTo>
                      <a:pt x="43" y="20"/>
                    </a:lnTo>
                    <a:close/>
                  </a:path>
                </a:pathLst>
              </a:custGeom>
              <a:solidFill>
                <a:srgbClr val="DB6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3" name="Freeform 42"/>
              <p:cNvSpPr>
                <a:spLocks/>
              </p:cNvSpPr>
              <p:nvPr/>
            </p:nvSpPr>
            <p:spPr bwMode="auto">
              <a:xfrm>
                <a:off x="3903" y="2581"/>
                <a:ext cx="50" cy="43"/>
              </a:xfrm>
              <a:custGeom>
                <a:avLst/>
                <a:gdLst>
                  <a:gd name="T0" fmla="*/ 38 w 50"/>
                  <a:gd name="T1" fmla="*/ 21 h 43"/>
                  <a:gd name="T2" fmla="*/ 0 w 50"/>
                  <a:gd name="T3" fmla="*/ 0 h 43"/>
                  <a:gd name="T4" fmla="*/ 0 w 50"/>
                  <a:gd name="T5" fmla="*/ 41 h 43"/>
                  <a:gd name="T6" fmla="*/ 33 w 50"/>
                  <a:gd name="T7" fmla="*/ 43 h 43"/>
                  <a:gd name="T8" fmla="*/ 50 w 50"/>
                  <a:gd name="T9" fmla="*/ 36 h 43"/>
                  <a:gd name="T10" fmla="*/ 38 w 50"/>
                  <a:gd name="T11" fmla="*/ 21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43">
                    <a:moveTo>
                      <a:pt x="38" y="21"/>
                    </a:moveTo>
                    <a:lnTo>
                      <a:pt x="0" y="0"/>
                    </a:lnTo>
                    <a:lnTo>
                      <a:pt x="0" y="41"/>
                    </a:lnTo>
                    <a:lnTo>
                      <a:pt x="33" y="43"/>
                    </a:lnTo>
                    <a:lnTo>
                      <a:pt x="50" y="36"/>
                    </a:lnTo>
                    <a:lnTo>
                      <a:pt x="38" y="21"/>
                    </a:lnTo>
                    <a:close/>
                  </a:path>
                </a:pathLst>
              </a:custGeom>
              <a:solidFill>
                <a:srgbClr val="DB6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4" name="Freeform 43"/>
              <p:cNvSpPr>
                <a:spLocks/>
              </p:cNvSpPr>
              <p:nvPr/>
            </p:nvSpPr>
            <p:spPr bwMode="auto">
              <a:xfrm>
                <a:off x="5142" y="2581"/>
                <a:ext cx="116" cy="83"/>
              </a:xfrm>
              <a:custGeom>
                <a:avLst/>
                <a:gdLst>
                  <a:gd name="T0" fmla="*/ 0 w 116"/>
                  <a:gd name="T1" fmla="*/ 64 h 83"/>
                  <a:gd name="T2" fmla="*/ 0 w 116"/>
                  <a:gd name="T3" fmla="*/ 83 h 83"/>
                  <a:gd name="T4" fmla="*/ 10 w 116"/>
                  <a:gd name="T5" fmla="*/ 81 h 83"/>
                  <a:gd name="T6" fmla="*/ 20 w 116"/>
                  <a:gd name="T7" fmla="*/ 76 h 83"/>
                  <a:gd name="T8" fmla="*/ 31 w 116"/>
                  <a:gd name="T9" fmla="*/ 68 h 83"/>
                  <a:gd name="T10" fmla="*/ 45 w 116"/>
                  <a:gd name="T11" fmla="*/ 59 h 83"/>
                  <a:gd name="T12" fmla="*/ 53 w 116"/>
                  <a:gd name="T13" fmla="*/ 31 h 83"/>
                  <a:gd name="T14" fmla="*/ 91 w 116"/>
                  <a:gd name="T15" fmla="*/ 26 h 83"/>
                  <a:gd name="T16" fmla="*/ 116 w 116"/>
                  <a:gd name="T17" fmla="*/ 15 h 83"/>
                  <a:gd name="T18" fmla="*/ 50 w 116"/>
                  <a:gd name="T19" fmla="*/ 1 h 83"/>
                  <a:gd name="T20" fmla="*/ 0 w 116"/>
                  <a:gd name="T21" fmla="*/ 0 h 83"/>
                  <a:gd name="T22" fmla="*/ 0 w 116"/>
                  <a:gd name="T23" fmla="*/ 16 h 83"/>
                  <a:gd name="T24" fmla="*/ 41 w 116"/>
                  <a:gd name="T25" fmla="*/ 23 h 83"/>
                  <a:gd name="T26" fmla="*/ 30 w 116"/>
                  <a:gd name="T27" fmla="*/ 49 h 83"/>
                  <a:gd name="T28" fmla="*/ 21 w 116"/>
                  <a:gd name="T29" fmla="*/ 54 h 83"/>
                  <a:gd name="T30" fmla="*/ 13 w 116"/>
                  <a:gd name="T31" fmla="*/ 59 h 83"/>
                  <a:gd name="T32" fmla="*/ 7 w 116"/>
                  <a:gd name="T33" fmla="*/ 63 h 83"/>
                  <a:gd name="T34" fmla="*/ 0 w 116"/>
                  <a:gd name="T35" fmla="*/ 64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6" h="83">
                    <a:moveTo>
                      <a:pt x="0" y="64"/>
                    </a:moveTo>
                    <a:lnTo>
                      <a:pt x="0" y="83"/>
                    </a:lnTo>
                    <a:lnTo>
                      <a:pt x="10" y="81"/>
                    </a:lnTo>
                    <a:lnTo>
                      <a:pt x="20" y="76"/>
                    </a:lnTo>
                    <a:lnTo>
                      <a:pt x="31" y="68"/>
                    </a:lnTo>
                    <a:lnTo>
                      <a:pt x="45" y="59"/>
                    </a:lnTo>
                    <a:lnTo>
                      <a:pt x="53" y="31"/>
                    </a:lnTo>
                    <a:lnTo>
                      <a:pt x="91" y="26"/>
                    </a:lnTo>
                    <a:lnTo>
                      <a:pt x="116" y="15"/>
                    </a:lnTo>
                    <a:lnTo>
                      <a:pt x="50" y="1"/>
                    </a:lnTo>
                    <a:lnTo>
                      <a:pt x="0" y="0"/>
                    </a:lnTo>
                    <a:lnTo>
                      <a:pt x="0" y="16"/>
                    </a:lnTo>
                    <a:lnTo>
                      <a:pt x="41" y="23"/>
                    </a:lnTo>
                    <a:lnTo>
                      <a:pt x="30" y="49"/>
                    </a:lnTo>
                    <a:lnTo>
                      <a:pt x="21" y="54"/>
                    </a:lnTo>
                    <a:lnTo>
                      <a:pt x="13" y="59"/>
                    </a:lnTo>
                    <a:lnTo>
                      <a:pt x="7" y="63"/>
                    </a:lnTo>
                    <a:lnTo>
                      <a:pt x="0" y="64"/>
                    </a:lnTo>
                    <a:close/>
                  </a:path>
                </a:pathLst>
              </a:custGeom>
              <a:solidFill>
                <a:srgbClr val="1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5" name="Freeform 44"/>
              <p:cNvSpPr>
                <a:spLocks/>
              </p:cNvSpPr>
              <p:nvPr/>
            </p:nvSpPr>
            <p:spPr bwMode="auto">
              <a:xfrm>
                <a:off x="4984" y="2577"/>
                <a:ext cx="158" cy="88"/>
              </a:xfrm>
              <a:custGeom>
                <a:avLst/>
                <a:gdLst>
                  <a:gd name="T0" fmla="*/ 158 w 158"/>
                  <a:gd name="T1" fmla="*/ 20 h 88"/>
                  <a:gd name="T2" fmla="*/ 158 w 158"/>
                  <a:gd name="T3" fmla="*/ 4 h 88"/>
                  <a:gd name="T4" fmla="*/ 123 w 158"/>
                  <a:gd name="T5" fmla="*/ 0 h 88"/>
                  <a:gd name="T6" fmla="*/ 60 w 158"/>
                  <a:gd name="T7" fmla="*/ 0 h 88"/>
                  <a:gd name="T8" fmla="*/ 27 w 158"/>
                  <a:gd name="T9" fmla="*/ 0 h 88"/>
                  <a:gd name="T10" fmla="*/ 0 w 158"/>
                  <a:gd name="T11" fmla="*/ 2 h 88"/>
                  <a:gd name="T12" fmla="*/ 0 w 158"/>
                  <a:gd name="T13" fmla="*/ 17 h 88"/>
                  <a:gd name="T14" fmla="*/ 42 w 158"/>
                  <a:gd name="T15" fmla="*/ 20 h 88"/>
                  <a:gd name="T16" fmla="*/ 34 w 158"/>
                  <a:gd name="T17" fmla="*/ 53 h 88"/>
                  <a:gd name="T18" fmla="*/ 24 w 158"/>
                  <a:gd name="T19" fmla="*/ 58 h 88"/>
                  <a:gd name="T20" fmla="*/ 15 w 158"/>
                  <a:gd name="T21" fmla="*/ 63 h 88"/>
                  <a:gd name="T22" fmla="*/ 9 w 158"/>
                  <a:gd name="T23" fmla="*/ 67 h 88"/>
                  <a:gd name="T24" fmla="*/ 0 w 158"/>
                  <a:gd name="T25" fmla="*/ 68 h 88"/>
                  <a:gd name="T26" fmla="*/ 0 w 158"/>
                  <a:gd name="T27" fmla="*/ 87 h 88"/>
                  <a:gd name="T28" fmla="*/ 10 w 158"/>
                  <a:gd name="T29" fmla="*/ 85 h 88"/>
                  <a:gd name="T30" fmla="*/ 20 w 158"/>
                  <a:gd name="T31" fmla="*/ 80 h 88"/>
                  <a:gd name="T32" fmla="*/ 32 w 158"/>
                  <a:gd name="T33" fmla="*/ 75 h 88"/>
                  <a:gd name="T34" fmla="*/ 43 w 158"/>
                  <a:gd name="T35" fmla="*/ 67 h 88"/>
                  <a:gd name="T36" fmla="*/ 65 w 158"/>
                  <a:gd name="T37" fmla="*/ 27 h 88"/>
                  <a:gd name="T38" fmla="*/ 97 w 158"/>
                  <a:gd name="T39" fmla="*/ 30 h 88"/>
                  <a:gd name="T40" fmla="*/ 103 w 158"/>
                  <a:gd name="T41" fmla="*/ 45 h 88"/>
                  <a:gd name="T42" fmla="*/ 110 w 158"/>
                  <a:gd name="T43" fmla="*/ 57 h 88"/>
                  <a:gd name="T44" fmla="*/ 116 w 158"/>
                  <a:gd name="T45" fmla="*/ 68 h 88"/>
                  <a:gd name="T46" fmla="*/ 123 w 158"/>
                  <a:gd name="T47" fmla="*/ 77 h 88"/>
                  <a:gd name="T48" fmla="*/ 130 w 158"/>
                  <a:gd name="T49" fmla="*/ 83 h 88"/>
                  <a:gd name="T50" fmla="*/ 138 w 158"/>
                  <a:gd name="T51" fmla="*/ 87 h 88"/>
                  <a:gd name="T52" fmla="*/ 148 w 158"/>
                  <a:gd name="T53" fmla="*/ 88 h 88"/>
                  <a:gd name="T54" fmla="*/ 158 w 158"/>
                  <a:gd name="T55" fmla="*/ 87 h 88"/>
                  <a:gd name="T56" fmla="*/ 158 w 158"/>
                  <a:gd name="T57" fmla="*/ 68 h 88"/>
                  <a:gd name="T58" fmla="*/ 141 w 158"/>
                  <a:gd name="T59" fmla="*/ 72 h 88"/>
                  <a:gd name="T60" fmla="*/ 128 w 158"/>
                  <a:gd name="T61" fmla="*/ 65 h 88"/>
                  <a:gd name="T62" fmla="*/ 121 w 158"/>
                  <a:gd name="T63" fmla="*/ 48 h 88"/>
                  <a:gd name="T64" fmla="*/ 116 w 158"/>
                  <a:gd name="T65" fmla="*/ 20 h 88"/>
                  <a:gd name="T66" fmla="*/ 146 w 158"/>
                  <a:gd name="T67" fmla="*/ 19 h 88"/>
                  <a:gd name="T68" fmla="*/ 158 w 158"/>
                  <a:gd name="T69" fmla="*/ 20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8" h="88">
                    <a:moveTo>
                      <a:pt x="158" y="20"/>
                    </a:moveTo>
                    <a:lnTo>
                      <a:pt x="158" y="4"/>
                    </a:lnTo>
                    <a:lnTo>
                      <a:pt x="123" y="0"/>
                    </a:lnTo>
                    <a:lnTo>
                      <a:pt x="60" y="0"/>
                    </a:lnTo>
                    <a:lnTo>
                      <a:pt x="27" y="0"/>
                    </a:lnTo>
                    <a:lnTo>
                      <a:pt x="0" y="2"/>
                    </a:lnTo>
                    <a:lnTo>
                      <a:pt x="0" y="17"/>
                    </a:lnTo>
                    <a:lnTo>
                      <a:pt x="42" y="20"/>
                    </a:lnTo>
                    <a:lnTo>
                      <a:pt x="34" y="53"/>
                    </a:lnTo>
                    <a:lnTo>
                      <a:pt x="24" y="58"/>
                    </a:lnTo>
                    <a:lnTo>
                      <a:pt x="15" y="63"/>
                    </a:lnTo>
                    <a:lnTo>
                      <a:pt x="9" y="67"/>
                    </a:lnTo>
                    <a:lnTo>
                      <a:pt x="0" y="68"/>
                    </a:lnTo>
                    <a:lnTo>
                      <a:pt x="0" y="87"/>
                    </a:lnTo>
                    <a:lnTo>
                      <a:pt x="10" y="85"/>
                    </a:lnTo>
                    <a:lnTo>
                      <a:pt x="20" y="80"/>
                    </a:lnTo>
                    <a:lnTo>
                      <a:pt x="32" y="75"/>
                    </a:lnTo>
                    <a:lnTo>
                      <a:pt x="43" y="67"/>
                    </a:lnTo>
                    <a:lnTo>
                      <a:pt x="65" y="27"/>
                    </a:lnTo>
                    <a:lnTo>
                      <a:pt x="97" y="30"/>
                    </a:lnTo>
                    <a:lnTo>
                      <a:pt x="103" y="45"/>
                    </a:lnTo>
                    <a:lnTo>
                      <a:pt x="110" y="57"/>
                    </a:lnTo>
                    <a:lnTo>
                      <a:pt x="116" y="68"/>
                    </a:lnTo>
                    <a:lnTo>
                      <a:pt x="123" y="77"/>
                    </a:lnTo>
                    <a:lnTo>
                      <a:pt x="130" y="83"/>
                    </a:lnTo>
                    <a:lnTo>
                      <a:pt x="138" y="87"/>
                    </a:lnTo>
                    <a:lnTo>
                      <a:pt x="148" y="88"/>
                    </a:lnTo>
                    <a:lnTo>
                      <a:pt x="158" y="87"/>
                    </a:lnTo>
                    <a:lnTo>
                      <a:pt x="158" y="68"/>
                    </a:lnTo>
                    <a:lnTo>
                      <a:pt x="141" y="72"/>
                    </a:lnTo>
                    <a:lnTo>
                      <a:pt x="128" y="65"/>
                    </a:lnTo>
                    <a:lnTo>
                      <a:pt x="121" y="48"/>
                    </a:lnTo>
                    <a:lnTo>
                      <a:pt x="116" y="20"/>
                    </a:lnTo>
                    <a:lnTo>
                      <a:pt x="146" y="19"/>
                    </a:lnTo>
                    <a:lnTo>
                      <a:pt x="158" y="20"/>
                    </a:lnTo>
                    <a:close/>
                  </a:path>
                </a:pathLst>
              </a:custGeom>
              <a:solidFill>
                <a:srgbClr val="1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6" name="Freeform 45"/>
              <p:cNvSpPr>
                <a:spLocks/>
              </p:cNvSpPr>
              <p:nvPr/>
            </p:nvSpPr>
            <p:spPr bwMode="auto">
              <a:xfrm>
                <a:off x="4923" y="2579"/>
                <a:ext cx="61" cy="86"/>
              </a:xfrm>
              <a:custGeom>
                <a:avLst/>
                <a:gdLst>
                  <a:gd name="T0" fmla="*/ 61 w 61"/>
                  <a:gd name="T1" fmla="*/ 15 h 86"/>
                  <a:gd name="T2" fmla="*/ 61 w 61"/>
                  <a:gd name="T3" fmla="*/ 0 h 86"/>
                  <a:gd name="T4" fmla="*/ 0 w 61"/>
                  <a:gd name="T5" fmla="*/ 3 h 86"/>
                  <a:gd name="T6" fmla="*/ 7 w 61"/>
                  <a:gd name="T7" fmla="*/ 33 h 86"/>
                  <a:gd name="T8" fmla="*/ 17 w 61"/>
                  <a:gd name="T9" fmla="*/ 56 h 86"/>
                  <a:gd name="T10" fmla="*/ 27 w 61"/>
                  <a:gd name="T11" fmla="*/ 73 h 86"/>
                  <a:gd name="T12" fmla="*/ 41 w 61"/>
                  <a:gd name="T13" fmla="*/ 83 h 86"/>
                  <a:gd name="T14" fmla="*/ 45 w 61"/>
                  <a:gd name="T15" fmla="*/ 85 h 86"/>
                  <a:gd name="T16" fmla="*/ 50 w 61"/>
                  <a:gd name="T17" fmla="*/ 86 h 86"/>
                  <a:gd name="T18" fmla="*/ 55 w 61"/>
                  <a:gd name="T19" fmla="*/ 86 h 86"/>
                  <a:gd name="T20" fmla="*/ 61 w 61"/>
                  <a:gd name="T21" fmla="*/ 85 h 86"/>
                  <a:gd name="T22" fmla="*/ 61 w 61"/>
                  <a:gd name="T23" fmla="*/ 66 h 86"/>
                  <a:gd name="T24" fmla="*/ 45 w 61"/>
                  <a:gd name="T25" fmla="*/ 66 h 86"/>
                  <a:gd name="T26" fmla="*/ 33 w 61"/>
                  <a:gd name="T27" fmla="*/ 60 h 86"/>
                  <a:gd name="T28" fmla="*/ 25 w 61"/>
                  <a:gd name="T29" fmla="*/ 41 h 86"/>
                  <a:gd name="T30" fmla="*/ 20 w 61"/>
                  <a:gd name="T31" fmla="*/ 15 h 86"/>
                  <a:gd name="T32" fmla="*/ 50 w 61"/>
                  <a:gd name="T33" fmla="*/ 13 h 86"/>
                  <a:gd name="T34" fmla="*/ 61 w 61"/>
                  <a:gd name="T35" fmla="*/ 15 h 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 h="86">
                    <a:moveTo>
                      <a:pt x="61" y="15"/>
                    </a:moveTo>
                    <a:lnTo>
                      <a:pt x="61" y="0"/>
                    </a:lnTo>
                    <a:lnTo>
                      <a:pt x="0" y="3"/>
                    </a:lnTo>
                    <a:lnTo>
                      <a:pt x="7" y="33"/>
                    </a:lnTo>
                    <a:lnTo>
                      <a:pt x="17" y="56"/>
                    </a:lnTo>
                    <a:lnTo>
                      <a:pt x="27" y="73"/>
                    </a:lnTo>
                    <a:lnTo>
                      <a:pt x="41" y="83"/>
                    </a:lnTo>
                    <a:lnTo>
                      <a:pt x="45" y="85"/>
                    </a:lnTo>
                    <a:lnTo>
                      <a:pt x="50" y="86"/>
                    </a:lnTo>
                    <a:lnTo>
                      <a:pt x="55" y="86"/>
                    </a:lnTo>
                    <a:lnTo>
                      <a:pt x="61" y="85"/>
                    </a:lnTo>
                    <a:lnTo>
                      <a:pt x="61" y="66"/>
                    </a:lnTo>
                    <a:lnTo>
                      <a:pt x="45" y="66"/>
                    </a:lnTo>
                    <a:lnTo>
                      <a:pt x="33" y="60"/>
                    </a:lnTo>
                    <a:lnTo>
                      <a:pt x="25" y="41"/>
                    </a:lnTo>
                    <a:lnTo>
                      <a:pt x="20" y="15"/>
                    </a:lnTo>
                    <a:lnTo>
                      <a:pt x="50" y="13"/>
                    </a:lnTo>
                    <a:lnTo>
                      <a:pt x="61" y="15"/>
                    </a:lnTo>
                    <a:close/>
                  </a:path>
                </a:pathLst>
              </a:custGeom>
              <a:solidFill>
                <a:srgbClr val="1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7" name="Freeform 47"/>
              <p:cNvSpPr>
                <a:spLocks/>
              </p:cNvSpPr>
              <p:nvPr/>
            </p:nvSpPr>
            <p:spPr bwMode="auto">
              <a:xfrm>
                <a:off x="5228" y="3978"/>
                <a:ext cx="171" cy="226"/>
              </a:xfrm>
              <a:custGeom>
                <a:avLst/>
                <a:gdLst>
                  <a:gd name="T0" fmla="*/ 171 w 171"/>
                  <a:gd name="T1" fmla="*/ 131 h 226"/>
                  <a:gd name="T2" fmla="*/ 149 w 171"/>
                  <a:gd name="T3" fmla="*/ 191 h 226"/>
                  <a:gd name="T4" fmla="*/ 88 w 171"/>
                  <a:gd name="T5" fmla="*/ 226 h 226"/>
                  <a:gd name="T6" fmla="*/ 0 w 171"/>
                  <a:gd name="T7" fmla="*/ 88 h 226"/>
                  <a:gd name="T8" fmla="*/ 40 w 171"/>
                  <a:gd name="T9" fmla="*/ 50 h 226"/>
                  <a:gd name="T10" fmla="*/ 68 w 171"/>
                  <a:gd name="T11" fmla="*/ 0 h 226"/>
                  <a:gd name="T12" fmla="*/ 171 w 171"/>
                  <a:gd name="T13" fmla="*/ 131 h 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 h="226">
                    <a:moveTo>
                      <a:pt x="171" y="131"/>
                    </a:moveTo>
                    <a:lnTo>
                      <a:pt x="149" y="191"/>
                    </a:lnTo>
                    <a:lnTo>
                      <a:pt x="88" y="226"/>
                    </a:lnTo>
                    <a:lnTo>
                      <a:pt x="0" y="88"/>
                    </a:lnTo>
                    <a:lnTo>
                      <a:pt x="40" y="50"/>
                    </a:lnTo>
                    <a:lnTo>
                      <a:pt x="68" y="0"/>
                    </a:lnTo>
                    <a:lnTo>
                      <a:pt x="171" y="131"/>
                    </a:lnTo>
                    <a:close/>
                  </a:path>
                </a:pathLst>
              </a:custGeom>
              <a:solidFill>
                <a:srgbClr val="722B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8" name="Freeform 48"/>
              <p:cNvSpPr>
                <a:spLocks/>
              </p:cNvSpPr>
              <p:nvPr/>
            </p:nvSpPr>
            <p:spPr bwMode="auto">
              <a:xfrm>
                <a:off x="3918" y="2380"/>
                <a:ext cx="40" cy="111"/>
              </a:xfrm>
              <a:custGeom>
                <a:avLst/>
                <a:gdLst>
                  <a:gd name="T0" fmla="*/ 40 w 40"/>
                  <a:gd name="T1" fmla="*/ 93 h 111"/>
                  <a:gd name="T2" fmla="*/ 21 w 40"/>
                  <a:gd name="T3" fmla="*/ 0 h 111"/>
                  <a:gd name="T4" fmla="*/ 0 w 40"/>
                  <a:gd name="T5" fmla="*/ 8 h 111"/>
                  <a:gd name="T6" fmla="*/ 7 w 40"/>
                  <a:gd name="T7" fmla="*/ 90 h 111"/>
                  <a:gd name="T8" fmla="*/ 35 w 40"/>
                  <a:gd name="T9" fmla="*/ 111 h 111"/>
                  <a:gd name="T10" fmla="*/ 40 w 40"/>
                  <a:gd name="T11" fmla="*/ 93 h 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1">
                    <a:moveTo>
                      <a:pt x="40" y="93"/>
                    </a:moveTo>
                    <a:lnTo>
                      <a:pt x="21" y="0"/>
                    </a:lnTo>
                    <a:lnTo>
                      <a:pt x="0" y="8"/>
                    </a:lnTo>
                    <a:lnTo>
                      <a:pt x="7" y="90"/>
                    </a:lnTo>
                    <a:lnTo>
                      <a:pt x="35" y="111"/>
                    </a:lnTo>
                    <a:lnTo>
                      <a:pt x="40" y="93"/>
                    </a:lnTo>
                    <a:close/>
                  </a:path>
                </a:pathLst>
              </a:custGeom>
              <a:solidFill>
                <a:srgbClr val="D8C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79" name="Freeform 49"/>
              <p:cNvSpPr>
                <a:spLocks/>
              </p:cNvSpPr>
              <p:nvPr/>
            </p:nvSpPr>
            <p:spPr bwMode="auto">
              <a:xfrm>
                <a:off x="5031" y="2831"/>
                <a:ext cx="633" cy="1234"/>
              </a:xfrm>
              <a:custGeom>
                <a:avLst/>
                <a:gdLst>
                  <a:gd name="T0" fmla="*/ 303 w 633"/>
                  <a:gd name="T1" fmla="*/ 46 h 1234"/>
                  <a:gd name="T2" fmla="*/ 406 w 633"/>
                  <a:gd name="T3" fmla="*/ 106 h 1234"/>
                  <a:gd name="T4" fmla="*/ 474 w 633"/>
                  <a:gd name="T5" fmla="*/ 153 h 1234"/>
                  <a:gd name="T6" fmla="*/ 519 w 633"/>
                  <a:gd name="T7" fmla="*/ 207 h 1234"/>
                  <a:gd name="T8" fmla="*/ 554 w 633"/>
                  <a:gd name="T9" fmla="*/ 290 h 1234"/>
                  <a:gd name="T10" fmla="*/ 612 w 633"/>
                  <a:gd name="T11" fmla="*/ 585 h 1234"/>
                  <a:gd name="T12" fmla="*/ 633 w 633"/>
                  <a:gd name="T13" fmla="*/ 794 h 1234"/>
                  <a:gd name="T14" fmla="*/ 554 w 633"/>
                  <a:gd name="T15" fmla="*/ 1094 h 1234"/>
                  <a:gd name="T16" fmla="*/ 497 w 633"/>
                  <a:gd name="T17" fmla="*/ 1234 h 1234"/>
                  <a:gd name="T18" fmla="*/ 394 w 633"/>
                  <a:gd name="T19" fmla="*/ 1186 h 1234"/>
                  <a:gd name="T20" fmla="*/ 443 w 633"/>
                  <a:gd name="T21" fmla="*/ 1157 h 1234"/>
                  <a:gd name="T22" fmla="*/ 497 w 633"/>
                  <a:gd name="T23" fmla="*/ 1060 h 1234"/>
                  <a:gd name="T24" fmla="*/ 471 w 633"/>
                  <a:gd name="T25" fmla="*/ 955 h 1234"/>
                  <a:gd name="T26" fmla="*/ 570 w 633"/>
                  <a:gd name="T27" fmla="*/ 872 h 1234"/>
                  <a:gd name="T28" fmla="*/ 539 w 633"/>
                  <a:gd name="T29" fmla="*/ 733 h 1234"/>
                  <a:gd name="T30" fmla="*/ 484 w 633"/>
                  <a:gd name="T31" fmla="*/ 711 h 1234"/>
                  <a:gd name="T32" fmla="*/ 539 w 633"/>
                  <a:gd name="T33" fmla="*/ 565 h 1234"/>
                  <a:gd name="T34" fmla="*/ 477 w 633"/>
                  <a:gd name="T35" fmla="*/ 446 h 1234"/>
                  <a:gd name="T36" fmla="*/ 458 w 633"/>
                  <a:gd name="T37" fmla="*/ 424 h 1234"/>
                  <a:gd name="T38" fmla="*/ 436 w 633"/>
                  <a:gd name="T39" fmla="*/ 410 h 1234"/>
                  <a:gd name="T40" fmla="*/ 418 w 633"/>
                  <a:gd name="T41" fmla="*/ 395 h 1234"/>
                  <a:gd name="T42" fmla="*/ 414 w 633"/>
                  <a:gd name="T43" fmla="*/ 370 h 1234"/>
                  <a:gd name="T44" fmla="*/ 394 w 633"/>
                  <a:gd name="T45" fmla="*/ 255 h 1234"/>
                  <a:gd name="T46" fmla="*/ 312 w 633"/>
                  <a:gd name="T47" fmla="*/ 559 h 1234"/>
                  <a:gd name="T48" fmla="*/ 242 w 633"/>
                  <a:gd name="T49" fmla="*/ 585 h 1234"/>
                  <a:gd name="T50" fmla="*/ 312 w 633"/>
                  <a:gd name="T51" fmla="*/ 705 h 1234"/>
                  <a:gd name="T52" fmla="*/ 268 w 633"/>
                  <a:gd name="T53" fmla="*/ 753 h 1234"/>
                  <a:gd name="T54" fmla="*/ 297 w 633"/>
                  <a:gd name="T55" fmla="*/ 864 h 1234"/>
                  <a:gd name="T56" fmla="*/ 268 w 633"/>
                  <a:gd name="T57" fmla="*/ 1011 h 1234"/>
                  <a:gd name="T58" fmla="*/ 166 w 633"/>
                  <a:gd name="T59" fmla="*/ 837 h 1234"/>
                  <a:gd name="T60" fmla="*/ 166 w 633"/>
                  <a:gd name="T61" fmla="*/ 489 h 1234"/>
                  <a:gd name="T62" fmla="*/ 124 w 633"/>
                  <a:gd name="T63" fmla="*/ 746 h 1234"/>
                  <a:gd name="T64" fmla="*/ 0 w 633"/>
                  <a:gd name="T65" fmla="*/ 851 h 1234"/>
                  <a:gd name="T66" fmla="*/ 96 w 633"/>
                  <a:gd name="T67" fmla="*/ 366 h 1234"/>
                  <a:gd name="T68" fmla="*/ 106 w 633"/>
                  <a:gd name="T69" fmla="*/ 255 h 1234"/>
                  <a:gd name="T70" fmla="*/ 132 w 633"/>
                  <a:gd name="T71" fmla="*/ 171 h 1234"/>
                  <a:gd name="T72" fmla="*/ 177 w 633"/>
                  <a:gd name="T73" fmla="*/ 93 h 1234"/>
                  <a:gd name="T74" fmla="*/ 239 w 633"/>
                  <a:gd name="T75" fmla="*/ 0 h 1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3" h="1234">
                    <a:moveTo>
                      <a:pt x="239" y="0"/>
                    </a:moveTo>
                    <a:lnTo>
                      <a:pt x="303" y="46"/>
                    </a:lnTo>
                    <a:lnTo>
                      <a:pt x="360" y="80"/>
                    </a:lnTo>
                    <a:lnTo>
                      <a:pt x="406" y="106"/>
                    </a:lnTo>
                    <a:lnTo>
                      <a:pt x="444" y="129"/>
                    </a:lnTo>
                    <a:lnTo>
                      <a:pt x="474" y="153"/>
                    </a:lnTo>
                    <a:lnTo>
                      <a:pt x="499" y="177"/>
                    </a:lnTo>
                    <a:lnTo>
                      <a:pt x="519" y="207"/>
                    </a:lnTo>
                    <a:lnTo>
                      <a:pt x="537" y="244"/>
                    </a:lnTo>
                    <a:lnTo>
                      <a:pt x="554" y="290"/>
                    </a:lnTo>
                    <a:lnTo>
                      <a:pt x="598" y="446"/>
                    </a:lnTo>
                    <a:lnTo>
                      <a:pt x="612" y="585"/>
                    </a:lnTo>
                    <a:lnTo>
                      <a:pt x="633" y="725"/>
                    </a:lnTo>
                    <a:lnTo>
                      <a:pt x="633" y="794"/>
                    </a:lnTo>
                    <a:lnTo>
                      <a:pt x="598" y="962"/>
                    </a:lnTo>
                    <a:lnTo>
                      <a:pt x="554" y="1094"/>
                    </a:lnTo>
                    <a:lnTo>
                      <a:pt x="554" y="1164"/>
                    </a:lnTo>
                    <a:lnTo>
                      <a:pt x="497" y="1234"/>
                    </a:lnTo>
                    <a:lnTo>
                      <a:pt x="443" y="1234"/>
                    </a:lnTo>
                    <a:lnTo>
                      <a:pt x="394" y="1186"/>
                    </a:lnTo>
                    <a:lnTo>
                      <a:pt x="380" y="1136"/>
                    </a:lnTo>
                    <a:lnTo>
                      <a:pt x="443" y="1157"/>
                    </a:lnTo>
                    <a:lnTo>
                      <a:pt x="497" y="1116"/>
                    </a:lnTo>
                    <a:lnTo>
                      <a:pt x="497" y="1060"/>
                    </a:lnTo>
                    <a:lnTo>
                      <a:pt x="471" y="997"/>
                    </a:lnTo>
                    <a:lnTo>
                      <a:pt x="471" y="955"/>
                    </a:lnTo>
                    <a:lnTo>
                      <a:pt x="532" y="948"/>
                    </a:lnTo>
                    <a:lnTo>
                      <a:pt x="570" y="872"/>
                    </a:lnTo>
                    <a:lnTo>
                      <a:pt x="570" y="711"/>
                    </a:lnTo>
                    <a:lnTo>
                      <a:pt x="539" y="733"/>
                    </a:lnTo>
                    <a:lnTo>
                      <a:pt x="484" y="774"/>
                    </a:lnTo>
                    <a:lnTo>
                      <a:pt x="484" y="711"/>
                    </a:lnTo>
                    <a:lnTo>
                      <a:pt x="539" y="663"/>
                    </a:lnTo>
                    <a:lnTo>
                      <a:pt x="539" y="565"/>
                    </a:lnTo>
                    <a:lnTo>
                      <a:pt x="539" y="433"/>
                    </a:lnTo>
                    <a:lnTo>
                      <a:pt x="477" y="446"/>
                    </a:lnTo>
                    <a:lnTo>
                      <a:pt x="467" y="433"/>
                    </a:lnTo>
                    <a:lnTo>
                      <a:pt x="458" y="424"/>
                    </a:lnTo>
                    <a:lnTo>
                      <a:pt x="446" y="416"/>
                    </a:lnTo>
                    <a:lnTo>
                      <a:pt x="436" y="410"/>
                    </a:lnTo>
                    <a:lnTo>
                      <a:pt x="426" y="403"/>
                    </a:lnTo>
                    <a:lnTo>
                      <a:pt x="418" y="395"/>
                    </a:lnTo>
                    <a:lnTo>
                      <a:pt x="414" y="383"/>
                    </a:lnTo>
                    <a:lnTo>
                      <a:pt x="414" y="370"/>
                    </a:lnTo>
                    <a:lnTo>
                      <a:pt x="439" y="201"/>
                    </a:lnTo>
                    <a:lnTo>
                      <a:pt x="394" y="255"/>
                    </a:lnTo>
                    <a:lnTo>
                      <a:pt x="312" y="461"/>
                    </a:lnTo>
                    <a:lnTo>
                      <a:pt x="312" y="559"/>
                    </a:lnTo>
                    <a:lnTo>
                      <a:pt x="255" y="531"/>
                    </a:lnTo>
                    <a:lnTo>
                      <a:pt x="242" y="585"/>
                    </a:lnTo>
                    <a:lnTo>
                      <a:pt x="277" y="620"/>
                    </a:lnTo>
                    <a:lnTo>
                      <a:pt x="312" y="705"/>
                    </a:lnTo>
                    <a:lnTo>
                      <a:pt x="312" y="788"/>
                    </a:lnTo>
                    <a:lnTo>
                      <a:pt x="268" y="753"/>
                    </a:lnTo>
                    <a:lnTo>
                      <a:pt x="268" y="809"/>
                    </a:lnTo>
                    <a:lnTo>
                      <a:pt x="297" y="864"/>
                    </a:lnTo>
                    <a:lnTo>
                      <a:pt x="297" y="948"/>
                    </a:lnTo>
                    <a:lnTo>
                      <a:pt x="268" y="1011"/>
                    </a:lnTo>
                    <a:lnTo>
                      <a:pt x="194" y="942"/>
                    </a:lnTo>
                    <a:lnTo>
                      <a:pt x="166" y="837"/>
                    </a:lnTo>
                    <a:lnTo>
                      <a:pt x="166" y="600"/>
                    </a:lnTo>
                    <a:lnTo>
                      <a:pt x="166" y="489"/>
                    </a:lnTo>
                    <a:lnTo>
                      <a:pt x="124" y="572"/>
                    </a:lnTo>
                    <a:lnTo>
                      <a:pt x="124" y="746"/>
                    </a:lnTo>
                    <a:lnTo>
                      <a:pt x="48" y="872"/>
                    </a:lnTo>
                    <a:lnTo>
                      <a:pt x="0" y="851"/>
                    </a:lnTo>
                    <a:lnTo>
                      <a:pt x="0" y="705"/>
                    </a:lnTo>
                    <a:lnTo>
                      <a:pt x="96" y="366"/>
                    </a:lnTo>
                    <a:lnTo>
                      <a:pt x="98" y="307"/>
                    </a:lnTo>
                    <a:lnTo>
                      <a:pt x="106" y="255"/>
                    </a:lnTo>
                    <a:lnTo>
                      <a:pt x="116" y="211"/>
                    </a:lnTo>
                    <a:lnTo>
                      <a:pt x="132" y="171"/>
                    </a:lnTo>
                    <a:lnTo>
                      <a:pt x="152" y="133"/>
                    </a:lnTo>
                    <a:lnTo>
                      <a:pt x="177" y="93"/>
                    </a:lnTo>
                    <a:lnTo>
                      <a:pt x="205" y="50"/>
                    </a:lnTo>
                    <a:lnTo>
                      <a:pt x="239" y="0"/>
                    </a:lnTo>
                    <a:close/>
                  </a:path>
                </a:pathLst>
              </a:custGeom>
              <a:solidFill>
                <a:srgbClr val="3A2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0" name="Freeform 50"/>
              <p:cNvSpPr>
                <a:spLocks/>
              </p:cNvSpPr>
              <p:nvPr/>
            </p:nvSpPr>
            <p:spPr bwMode="auto">
              <a:xfrm>
                <a:off x="4822" y="3010"/>
                <a:ext cx="469" cy="902"/>
              </a:xfrm>
              <a:custGeom>
                <a:avLst/>
                <a:gdLst>
                  <a:gd name="T0" fmla="*/ 262 w 469"/>
                  <a:gd name="T1" fmla="*/ 166 h 902"/>
                  <a:gd name="T2" fmla="*/ 159 w 469"/>
                  <a:gd name="T3" fmla="*/ 463 h 902"/>
                  <a:gd name="T4" fmla="*/ 103 w 469"/>
                  <a:gd name="T5" fmla="*/ 580 h 902"/>
                  <a:gd name="T6" fmla="*/ 13 w 469"/>
                  <a:gd name="T7" fmla="*/ 728 h 902"/>
                  <a:gd name="T8" fmla="*/ 0 w 469"/>
                  <a:gd name="T9" fmla="*/ 839 h 902"/>
                  <a:gd name="T10" fmla="*/ 41 w 469"/>
                  <a:gd name="T11" fmla="*/ 881 h 902"/>
                  <a:gd name="T12" fmla="*/ 109 w 469"/>
                  <a:gd name="T13" fmla="*/ 881 h 902"/>
                  <a:gd name="T14" fmla="*/ 200 w 469"/>
                  <a:gd name="T15" fmla="*/ 887 h 902"/>
                  <a:gd name="T16" fmla="*/ 332 w 469"/>
                  <a:gd name="T17" fmla="*/ 874 h 902"/>
                  <a:gd name="T18" fmla="*/ 469 w 469"/>
                  <a:gd name="T19" fmla="*/ 902 h 902"/>
                  <a:gd name="T20" fmla="*/ 456 w 469"/>
                  <a:gd name="T21" fmla="*/ 846 h 902"/>
                  <a:gd name="T22" fmla="*/ 235 w 469"/>
                  <a:gd name="T23" fmla="*/ 839 h 902"/>
                  <a:gd name="T24" fmla="*/ 146 w 469"/>
                  <a:gd name="T25" fmla="*/ 748 h 902"/>
                  <a:gd name="T26" fmla="*/ 192 w 469"/>
                  <a:gd name="T27" fmla="*/ 574 h 902"/>
                  <a:gd name="T28" fmla="*/ 297 w 469"/>
                  <a:gd name="T29" fmla="*/ 247 h 902"/>
                  <a:gd name="T30" fmla="*/ 345 w 469"/>
                  <a:gd name="T31" fmla="*/ 0 h 902"/>
                  <a:gd name="T32" fmla="*/ 262 w 469"/>
                  <a:gd name="T33" fmla="*/ 166 h 9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9" h="902">
                    <a:moveTo>
                      <a:pt x="262" y="166"/>
                    </a:moveTo>
                    <a:lnTo>
                      <a:pt x="159" y="463"/>
                    </a:lnTo>
                    <a:lnTo>
                      <a:pt x="103" y="580"/>
                    </a:lnTo>
                    <a:lnTo>
                      <a:pt x="13" y="728"/>
                    </a:lnTo>
                    <a:lnTo>
                      <a:pt x="0" y="839"/>
                    </a:lnTo>
                    <a:lnTo>
                      <a:pt x="41" y="881"/>
                    </a:lnTo>
                    <a:lnTo>
                      <a:pt x="109" y="881"/>
                    </a:lnTo>
                    <a:lnTo>
                      <a:pt x="200" y="887"/>
                    </a:lnTo>
                    <a:lnTo>
                      <a:pt x="332" y="874"/>
                    </a:lnTo>
                    <a:lnTo>
                      <a:pt x="469" y="902"/>
                    </a:lnTo>
                    <a:lnTo>
                      <a:pt x="456" y="846"/>
                    </a:lnTo>
                    <a:lnTo>
                      <a:pt x="235" y="839"/>
                    </a:lnTo>
                    <a:lnTo>
                      <a:pt x="146" y="748"/>
                    </a:lnTo>
                    <a:lnTo>
                      <a:pt x="192" y="574"/>
                    </a:lnTo>
                    <a:lnTo>
                      <a:pt x="297" y="247"/>
                    </a:lnTo>
                    <a:lnTo>
                      <a:pt x="345" y="0"/>
                    </a:lnTo>
                    <a:lnTo>
                      <a:pt x="262" y="166"/>
                    </a:lnTo>
                    <a:close/>
                  </a:path>
                </a:pathLst>
              </a:custGeom>
              <a:solidFill>
                <a:srgbClr val="3A2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1" name="Freeform 51"/>
              <p:cNvSpPr>
                <a:spLocks/>
              </p:cNvSpPr>
              <p:nvPr/>
            </p:nvSpPr>
            <p:spPr bwMode="auto">
              <a:xfrm>
                <a:off x="5346" y="4109"/>
                <a:ext cx="106" cy="211"/>
              </a:xfrm>
              <a:custGeom>
                <a:avLst/>
                <a:gdLst>
                  <a:gd name="T0" fmla="*/ 78 w 106"/>
                  <a:gd name="T1" fmla="*/ 0 h 211"/>
                  <a:gd name="T2" fmla="*/ 106 w 106"/>
                  <a:gd name="T3" fmla="*/ 95 h 211"/>
                  <a:gd name="T4" fmla="*/ 106 w 106"/>
                  <a:gd name="T5" fmla="*/ 211 h 211"/>
                  <a:gd name="T6" fmla="*/ 0 w 106"/>
                  <a:gd name="T7" fmla="*/ 211 h 211"/>
                  <a:gd name="T8" fmla="*/ 0 w 106"/>
                  <a:gd name="T9" fmla="*/ 115 h 211"/>
                  <a:gd name="T10" fmla="*/ 58 w 106"/>
                  <a:gd name="T11" fmla="*/ 65 h 211"/>
                  <a:gd name="T12" fmla="*/ 78 w 106"/>
                  <a:gd name="T13" fmla="*/ 0 h 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211">
                    <a:moveTo>
                      <a:pt x="78" y="0"/>
                    </a:moveTo>
                    <a:lnTo>
                      <a:pt x="106" y="95"/>
                    </a:lnTo>
                    <a:lnTo>
                      <a:pt x="106" y="211"/>
                    </a:lnTo>
                    <a:lnTo>
                      <a:pt x="0" y="211"/>
                    </a:lnTo>
                    <a:lnTo>
                      <a:pt x="0" y="115"/>
                    </a:lnTo>
                    <a:lnTo>
                      <a:pt x="58" y="65"/>
                    </a:lnTo>
                    <a:lnTo>
                      <a:pt x="78" y="0"/>
                    </a:lnTo>
                    <a:close/>
                  </a:path>
                </a:pathLst>
              </a:custGeom>
              <a:solidFill>
                <a:srgbClr val="7F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482" name="Group 78"/>
              <p:cNvGrpSpPr>
                <a:grpSpLocks/>
              </p:cNvGrpSpPr>
              <p:nvPr/>
            </p:nvGrpSpPr>
            <p:grpSpPr bwMode="auto">
              <a:xfrm>
                <a:off x="4840" y="2241"/>
                <a:ext cx="480" cy="331"/>
                <a:chOff x="3854" y="1056"/>
                <a:chExt cx="387" cy="300"/>
              </a:xfrm>
            </p:grpSpPr>
            <p:sp>
              <p:nvSpPr>
                <p:cNvPr id="61483" name="Freeform 79"/>
                <p:cNvSpPr>
                  <a:spLocks/>
                </p:cNvSpPr>
                <p:nvPr/>
              </p:nvSpPr>
              <p:spPr bwMode="auto">
                <a:xfrm>
                  <a:off x="3856" y="1058"/>
                  <a:ext cx="385" cy="293"/>
                </a:xfrm>
                <a:custGeom>
                  <a:avLst/>
                  <a:gdLst>
                    <a:gd name="T0" fmla="*/ 3 w 770"/>
                    <a:gd name="T1" fmla="*/ 19 h 586"/>
                    <a:gd name="T2" fmla="*/ 7 w 770"/>
                    <a:gd name="T3" fmla="*/ 18 h 586"/>
                    <a:gd name="T4" fmla="*/ 13 w 770"/>
                    <a:gd name="T5" fmla="*/ 17 h 586"/>
                    <a:gd name="T6" fmla="*/ 19 w 770"/>
                    <a:gd name="T7" fmla="*/ 16 h 586"/>
                    <a:gd name="T8" fmla="*/ 21 w 770"/>
                    <a:gd name="T9" fmla="*/ 14 h 586"/>
                    <a:gd name="T10" fmla="*/ 24 w 770"/>
                    <a:gd name="T11" fmla="*/ 14 h 586"/>
                    <a:gd name="T12" fmla="*/ 25 w 770"/>
                    <a:gd name="T13" fmla="*/ 14 h 586"/>
                    <a:gd name="T14" fmla="*/ 24 w 770"/>
                    <a:gd name="T15" fmla="*/ 12 h 586"/>
                    <a:gd name="T16" fmla="*/ 24 w 770"/>
                    <a:gd name="T17" fmla="*/ 12 h 586"/>
                    <a:gd name="T18" fmla="*/ 23 w 770"/>
                    <a:gd name="T19" fmla="*/ 8 h 586"/>
                    <a:gd name="T20" fmla="*/ 21 w 770"/>
                    <a:gd name="T21" fmla="*/ 5 h 586"/>
                    <a:gd name="T22" fmla="*/ 19 w 770"/>
                    <a:gd name="T23" fmla="*/ 4 h 586"/>
                    <a:gd name="T24" fmla="*/ 17 w 770"/>
                    <a:gd name="T25" fmla="*/ 2 h 586"/>
                    <a:gd name="T26" fmla="*/ 16 w 770"/>
                    <a:gd name="T27" fmla="*/ 2 h 586"/>
                    <a:gd name="T28" fmla="*/ 14 w 770"/>
                    <a:gd name="T29" fmla="*/ 1 h 586"/>
                    <a:gd name="T30" fmla="*/ 12 w 770"/>
                    <a:gd name="T31" fmla="*/ 0 h 586"/>
                    <a:gd name="T32" fmla="*/ 8 w 770"/>
                    <a:gd name="T33" fmla="*/ 1 h 586"/>
                    <a:gd name="T34" fmla="*/ 7 w 770"/>
                    <a:gd name="T35" fmla="*/ 3 h 586"/>
                    <a:gd name="T36" fmla="*/ 5 w 770"/>
                    <a:gd name="T37" fmla="*/ 4 h 586"/>
                    <a:gd name="T38" fmla="*/ 4 w 770"/>
                    <a:gd name="T39" fmla="*/ 5 h 586"/>
                    <a:gd name="T40" fmla="*/ 2 w 770"/>
                    <a:gd name="T41" fmla="*/ 8 h 586"/>
                    <a:gd name="T42" fmla="*/ 2 w 770"/>
                    <a:gd name="T43" fmla="*/ 10 h 586"/>
                    <a:gd name="T44" fmla="*/ 2 w 770"/>
                    <a:gd name="T45" fmla="*/ 13 h 586"/>
                    <a:gd name="T46" fmla="*/ 1 w 770"/>
                    <a:gd name="T47" fmla="*/ 15 h 586"/>
                    <a:gd name="T48" fmla="*/ 1 w 770"/>
                    <a:gd name="T49" fmla="*/ 16 h 586"/>
                    <a:gd name="T50" fmla="*/ 0 w 770"/>
                    <a:gd name="T51" fmla="*/ 18 h 586"/>
                    <a:gd name="T52" fmla="*/ 1 w 770"/>
                    <a:gd name="T53" fmla="*/ 18 h 586"/>
                    <a:gd name="T54" fmla="*/ 3 w 770"/>
                    <a:gd name="T55" fmla="*/ 19 h 586"/>
                    <a:gd name="T56" fmla="*/ 3 w 770"/>
                    <a:gd name="T57" fmla="*/ 19 h 5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0" h="586">
                      <a:moveTo>
                        <a:pt x="80" y="586"/>
                      </a:moveTo>
                      <a:lnTo>
                        <a:pt x="199" y="546"/>
                      </a:lnTo>
                      <a:lnTo>
                        <a:pt x="395" y="521"/>
                      </a:lnTo>
                      <a:lnTo>
                        <a:pt x="597" y="510"/>
                      </a:lnTo>
                      <a:lnTo>
                        <a:pt x="644" y="447"/>
                      </a:lnTo>
                      <a:lnTo>
                        <a:pt x="747" y="447"/>
                      </a:lnTo>
                      <a:lnTo>
                        <a:pt x="770" y="424"/>
                      </a:lnTo>
                      <a:lnTo>
                        <a:pt x="762" y="375"/>
                      </a:lnTo>
                      <a:lnTo>
                        <a:pt x="737" y="369"/>
                      </a:lnTo>
                      <a:lnTo>
                        <a:pt x="711" y="251"/>
                      </a:lnTo>
                      <a:lnTo>
                        <a:pt x="663" y="158"/>
                      </a:lnTo>
                      <a:lnTo>
                        <a:pt x="597" y="97"/>
                      </a:lnTo>
                      <a:lnTo>
                        <a:pt x="538" y="56"/>
                      </a:lnTo>
                      <a:lnTo>
                        <a:pt x="505" y="46"/>
                      </a:lnTo>
                      <a:lnTo>
                        <a:pt x="445" y="2"/>
                      </a:lnTo>
                      <a:lnTo>
                        <a:pt x="365" y="0"/>
                      </a:lnTo>
                      <a:lnTo>
                        <a:pt x="228" y="18"/>
                      </a:lnTo>
                      <a:lnTo>
                        <a:pt x="203" y="73"/>
                      </a:lnTo>
                      <a:lnTo>
                        <a:pt x="159" y="103"/>
                      </a:lnTo>
                      <a:lnTo>
                        <a:pt x="116" y="147"/>
                      </a:lnTo>
                      <a:lnTo>
                        <a:pt x="61" y="244"/>
                      </a:lnTo>
                      <a:lnTo>
                        <a:pt x="45" y="318"/>
                      </a:lnTo>
                      <a:lnTo>
                        <a:pt x="40" y="413"/>
                      </a:lnTo>
                      <a:lnTo>
                        <a:pt x="28" y="449"/>
                      </a:lnTo>
                      <a:lnTo>
                        <a:pt x="30" y="497"/>
                      </a:lnTo>
                      <a:lnTo>
                        <a:pt x="0" y="559"/>
                      </a:lnTo>
                      <a:lnTo>
                        <a:pt x="5" y="575"/>
                      </a:lnTo>
                      <a:lnTo>
                        <a:pt x="80" y="586"/>
                      </a:lnTo>
                      <a:close/>
                    </a:path>
                  </a:pathLst>
                </a:custGeom>
                <a:solidFill>
                  <a:srgbClr val="FFCC00"/>
                </a:solidFill>
                <a:ln w="9525">
                  <a:solidFill>
                    <a:schemeClr val="tx1"/>
                  </a:solidFill>
                  <a:round/>
                  <a:headEnd/>
                  <a:tailEnd/>
                </a:ln>
              </p:spPr>
              <p:txBody>
                <a:bodyPr/>
                <a:lstStyle/>
                <a:p>
                  <a:endParaRPr lang="en-US"/>
                </a:p>
              </p:txBody>
            </p:sp>
            <p:sp>
              <p:nvSpPr>
                <p:cNvPr id="61484" name="Freeform 80"/>
                <p:cNvSpPr>
                  <a:spLocks/>
                </p:cNvSpPr>
                <p:nvPr/>
              </p:nvSpPr>
              <p:spPr bwMode="auto">
                <a:xfrm>
                  <a:off x="3908" y="1056"/>
                  <a:ext cx="332" cy="262"/>
                </a:xfrm>
                <a:custGeom>
                  <a:avLst/>
                  <a:gdLst>
                    <a:gd name="T0" fmla="*/ 7 w 666"/>
                    <a:gd name="T1" fmla="*/ 1 h 524"/>
                    <a:gd name="T2" fmla="*/ 5 w 666"/>
                    <a:gd name="T3" fmla="*/ 2 h 524"/>
                    <a:gd name="T4" fmla="*/ 4 w 666"/>
                    <a:gd name="T5" fmla="*/ 4 h 524"/>
                    <a:gd name="T6" fmla="*/ 6 w 666"/>
                    <a:gd name="T7" fmla="*/ 3 h 524"/>
                    <a:gd name="T8" fmla="*/ 8 w 666"/>
                    <a:gd name="T9" fmla="*/ 3 h 524"/>
                    <a:gd name="T10" fmla="*/ 10 w 666"/>
                    <a:gd name="T11" fmla="*/ 3 h 524"/>
                    <a:gd name="T12" fmla="*/ 12 w 666"/>
                    <a:gd name="T13" fmla="*/ 4 h 524"/>
                    <a:gd name="T14" fmla="*/ 13 w 666"/>
                    <a:gd name="T15" fmla="*/ 5 h 524"/>
                    <a:gd name="T16" fmla="*/ 14 w 666"/>
                    <a:gd name="T17" fmla="*/ 6 h 524"/>
                    <a:gd name="T18" fmla="*/ 14 w 666"/>
                    <a:gd name="T19" fmla="*/ 8 h 524"/>
                    <a:gd name="T20" fmla="*/ 15 w 666"/>
                    <a:gd name="T21" fmla="*/ 10 h 524"/>
                    <a:gd name="T22" fmla="*/ 12 w 666"/>
                    <a:gd name="T23" fmla="*/ 10 h 524"/>
                    <a:gd name="T24" fmla="*/ 10 w 666"/>
                    <a:gd name="T25" fmla="*/ 13 h 524"/>
                    <a:gd name="T26" fmla="*/ 3 w 666"/>
                    <a:gd name="T27" fmla="*/ 14 h 524"/>
                    <a:gd name="T28" fmla="*/ 6 w 666"/>
                    <a:gd name="T29" fmla="*/ 14 h 524"/>
                    <a:gd name="T30" fmla="*/ 0 w 666"/>
                    <a:gd name="T31" fmla="*/ 16 h 524"/>
                    <a:gd name="T32" fmla="*/ 6 w 666"/>
                    <a:gd name="T33" fmla="*/ 15 h 524"/>
                    <a:gd name="T34" fmla="*/ 11 w 666"/>
                    <a:gd name="T35" fmla="*/ 14 h 524"/>
                    <a:gd name="T36" fmla="*/ 15 w 666"/>
                    <a:gd name="T37" fmla="*/ 14 h 524"/>
                    <a:gd name="T38" fmla="*/ 10 w 666"/>
                    <a:gd name="T39" fmla="*/ 16 h 524"/>
                    <a:gd name="T40" fmla="*/ 6 w 666"/>
                    <a:gd name="T41" fmla="*/ 17 h 524"/>
                    <a:gd name="T42" fmla="*/ 12 w 666"/>
                    <a:gd name="T43" fmla="*/ 17 h 524"/>
                    <a:gd name="T44" fmla="*/ 16 w 666"/>
                    <a:gd name="T45" fmla="*/ 15 h 524"/>
                    <a:gd name="T46" fmla="*/ 20 w 666"/>
                    <a:gd name="T47" fmla="*/ 15 h 524"/>
                    <a:gd name="T48" fmla="*/ 20 w 666"/>
                    <a:gd name="T49" fmla="*/ 13 h 524"/>
                    <a:gd name="T50" fmla="*/ 20 w 666"/>
                    <a:gd name="T51" fmla="*/ 12 h 524"/>
                    <a:gd name="T52" fmla="*/ 19 w 666"/>
                    <a:gd name="T53" fmla="*/ 12 h 524"/>
                    <a:gd name="T54" fmla="*/ 19 w 666"/>
                    <a:gd name="T55" fmla="*/ 9 h 524"/>
                    <a:gd name="T56" fmla="*/ 17 w 666"/>
                    <a:gd name="T57" fmla="*/ 6 h 524"/>
                    <a:gd name="T58" fmla="*/ 14 w 666"/>
                    <a:gd name="T59" fmla="*/ 3 h 524"/>
                    <a:gd name="T60" fmla="*/ 12 w 666"/>
                    <a:gd name="T61" fmla="*/ 2 h 524"/>
                    <a:gd name="T62" fmla="*/ 10 w 666"/>
                    <a:gd name="T63" fmla="*/ 1 h 524"/>
                    <a:gd name="T64" fmla="*/ 8 w 666"/>
                    <a:gd name="T65" fmla="*/ 0 h 524"/>
                    <a:gd name="T66" fmla="*/ 7 w 666"/>
                    <a:gd name="T67" fmla="*/ 1 h 524"/>
                    <a:gd name="T68" fmla="*/ 7 w 666"/>
                    <a:gd name="T69" fmla="*/ 1 h 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66" h="524">
                      <a:moveTo>
                        <a:pt x="244" y="13"/>
                      </a:moveTo>
                      <a:lnTo>
                        <a:pt x="172" y="45"/>
                      </a:lnTo>
                      <a:lnTo>
                        <a:pt x="141" y="110"/>
                      </a:lnTo>
                      <a:lnTo>
                        <a:pt x="196" y="91"/>
                      </a:lnTo>
                      <a:lnTo>
                        <a:pt x="276" y="80"/>
                      </a:lnTo>
                      <a:lnTo>
                        <a:pt x="348" y="87"/>
                      </a:lnTo>
                      <a:lnTo>
                        <a:pt x="409" y="112"/>
                      </a:lnTo>
                      <a:lnTo>
                        <a:pt x="442" y="148"/>
                      </a:lnTo>
                      <a:lnTo>
                        <a:pt x="462" y="182"/>
                      </a:lnTo>
                      <a:lnTo>
                        <a:pt x="476" y="226"/>
                      </a:lnTo>
                      <a:lnTo>
                        <a:pt x="485" y="313"/>
                      </a:lnTo>
                      <a:lnTo>
                        <a:pt x="403" y="315"/>
                      </a:lnTo>
                      <a:lnTo>
                        <a:pt x="335" y="403"/>
                      </a:lnTo>
                      <a:lnTo>
                        <a:pt x="116" y="427"/>
                      </a:lnTo>
                      <a:lnTo>
                        <a:pt x="198" y="433"/>
                      </a:lnTo>
                      <a:lnTo>
                        <a:pt x="0" y="483"/>
                      </a:lnTo>
                      <a:lnTo>
                        <a:pt x="213" y="467"/>
                      </a:lnTo>
                      <a:lnTo>
                        <a:pt x="373" y="445"/>
                      </a:lnTo>
                      <a:lnTo>
                        <a:pt x="485" y="446"/>
                      </a:lnTo>
                      <a:lnTo>
                        <a:pt x="343" y="496"/>
                      </a:lnTo>
                      <a:lnTo>
                        <a:pt x="211" y="519"/>
                      </a:lnTo>
                      <a:lnTo>
                        <a:pt x="396" y="524"/>
                      </a:lnTo>
                      <a:lnTo>
                        <a:pt x="535" y="462"/>
                      </a:lnTo>
                      <a:lnTo>
                        <a:pt x="654" y="458"/>
                      </a:lnTo>
                      <a:lnTo>
                        <a:pt x="666" y="407"/>
                      </a:lnTo>
                      <a:lnTo>
                        <a:pt x="662" y="376"/>
                      </a:lnTo>
                      <a:lnTo>
                        <a:pt x="632" y="363"/>
                      </a:lnTo>
                      <a:lnTo>
                        <a:pt x="615" y="270"/>
                      </a:lnTo>
                      <a:lnTo>
                        <a:pt x="575" y="173"/>
                      </a:lnTo>
                      <a:lnTo>
                        <a:pt x="476" y="85"/>
                      </a:lnTo>
                      <a:lnTo>
                        <a:pt x="407" y="45"/>
                      </a:lnTo>
                      <a:lnTo>
                        <a:pt x="348" y="7"/>
                      </a:lnTo>
                      <a:lnTo>
                        <a:pt x="286" y="0"/>
                      </a:lnTo>
                      <a:lnTo>
                        <a:pt x="244" y="1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5" name="Freeform 81"/>
                <p:cNvSpPr>
                  <a:spLocks/>
                </p:cNvSpPr>
                <p:nvPr/>
              </p:nvSpPr>
              <p:spPr bwMode="auto">
                <a:xfrm>
                  <a:off x="4080" y="1232"/>
                  <a:ext cx="63" cy="34"/>
                </a:xfrm>
                <a:custGeom>
                  <a:avLst/>
                  <a:gdLst>
                    <a:gd name="T0" fmla="*/ 2 w 127"/>
                    <a:gd name="T1" fmla="*/ 0 h 69"/>
                    <a:gd name="T2" fmla="*/ 2 w 127"/>
                    <a:gd name="T3" fmla="*/ 1 h 69"/>
                    <a:gd name="T4" fmla="*/ 0 w 127"/>
                    <a:gd name="T5" fmla="*/ 2 h 69"/>
                    <a:gd name="T6" fmla="*/ 3 w 127"/>
                    <a:gd name="T7" fmla="*/ 1 h 69"/>
                    <a:gd name="T8" fmla="*/ 3 w 127"/>
                    <a:gd name="T9" fmla="*/ 0 h 69"/>
                    <a:gd name="T10" fmla="*/ 3 w 127"/>
                    <a:gd name="T11" fmla="*/ 0 h 69"/>
                    <a:gd name="T12" fmla="*/ 2 w 127"/>
                    <a:gd name="T13" fmla="*/ 0 h 69"/>
                    <a:gd name="T14" fmla="*/ 2 w 127"/>
                    <a:gd name="T15" fmla="*/ 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 h="69">
                      <a:moveTo>
                        <a:pt x="87" y="6"/>
                      </a:moveTo>
                      <a:lnTo>
                        <a:pt x="79" y="44"/>
                      </a:lnTo>
                      <a:lnTo>
                        <a:pt x="0" y="69"/>
                      </a:lnTo>
                      <a:lnTo>
                        <a:pt x="127" y="54"/>
                      </a:lnTo>
                      <a:lnTo>
                        <a:pt x="106" y="29"/>
                      </a:lnTo>
                      <a:lnTo>
                        <a:pt x="108" y="0"/>
                      </a:lnTo>
                      <a:lnTo>
                        <a:pt x="87" y="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6" name="Freeform 82"/>
                <p:cNvSpPr>
                  <a:spLocks/>
                </p:cNvSpPr>
                <p:nvPr/>
              </p:nvSpPr>
              <p:spPr bwMode="auto">
                <a:xfrm>
                  <a:off x="3953" y="1069"/>
                  <a:ext cx="44" cy="57"/>
                </a:xfrm>
                <a:custGeom>
                  <a:avLst/>
                  <a:gdLst>
                    <a:gd name="T0" fmla="*/ 2 w 87"/>
                    <a:gd name="T1" fmla="*/ 1 h 114"/>
                    <a:gd name="T2" fmla="*/ 0 w 87"/>
                    <a:gd name="T3" fmla="*/ 4 h 114"/>
                    <a:gd name="T4" fmla="*/ 1 w 87"/>
                    <a:gd name="T5" fmla="*/ 4 h 114"/>
                    <a:gd name="T6" fmla="*/ 2 w 87"/>
                    <a:gd name="T7" fmla="*/ 1 h 114"/>
                    <a:gd name="T8" fmla="*/ 3 w 87"/>
                    <a:gd name="T9" fmla="*/ 0 h 114"/>
                    <a:gd name="T10" fmla="*/ 2 w 87"/>
                    <a:gd name="T11" fmla="*/ 1 h 114"/>
                    <a:gd name="T12" fmla="*/ 2 w 87"/>
                    <a:gd name="T13" fmla="*/ 1 h 1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114">
                      <a:moveTo>
                        <a:pt x="43" y="15"/>
                      </a:moveTo>
                      <a:lnTo>
                        <a:pt x="0" y="114"/>
                      </a:lnTo>
                      <a:lnTo>
                        <a:pt x="24" y="105"/>
                      </a:lnTo>
                      <a:lnTo>
                        <a:pt x="59" y="25"/>
                      </a:lnTo>
                      <a:lnTo>
                        <a:pt x="87" y="0"/>
                      </a:lnTo>
                      <a:lnTo>
                        <a:pt x="43" y="1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7" name="Freeform 83"/>
                <p:cNvSpPr>
                  <a:spLocks/>
                </p:cNvSpPr>
                <p:nvPr/>
              </p:nvSpPr>
              <p:spPr bwMode="auto">
                <a:xfrm>
                  <a:off x="3892" y="1124"/>
                  <a:ext cx="52" cy="141"/>
                </a:xfrm>
                <a:custGeom>
                  <a:avLst/>
                  <a:gdLst>
                    <a:gd name="T0" fmla="*/ 3 w 103"/>
                    <a:gd name="T1" fmla="*/ 1 h 281"/>
                    <a:gd name="T2" fmla="*/ 2 w 103"/>
                    <a:gd name="T3" fmla="*/ 3 h 281"/>
                    <a:gd name="T4" fmla="*/ 1 w 103"/>
                    <a:gd name="T5" fmla="*/ 5 h 281"/>
                    <a:gd name="T6" fmla="*/ 0 w 103"/>
                    <a:gd name="T7" fmla="*/ 7 h 281"/>
                    <a:gd name="T8" fmla="*/ 1 w 103"/>
                    <a:gd name="T9" fmla="*/ 8 h 281"/>
                    <a:gd name="T10" fmla="*/ 4 w 103"/>
                    <a:gd name="T11" fmla="*/ 9 h 281"/>
                    <a:gd name="T12" fmla="*/ 2 w 103"/>
                    <a:gd name="T13" fmla="*/ 8 h 281"/>
                    <a:gd name="T14" fmla="*/ 2 w 103"/>
                    <a:gd name="T15" fmla="*/ 6 h 281"/>
                    <a:gd name="T16" fmla="*/ 2 w 103"/>
                    <a:gd name="T17" fmla="*/ 4 h 281"/>
                    <a:gd name="T18" fmla="*/ 3 w 103"/>
                    <a:gd name="T19" fmla="*/ 2 h 281"/>
                    <a:gd name="T20" fmla="*/ 4 w 103"/>
                    <a:gd name="T21" fmla="*/ 0 h 281"/>
                    <a:gd name="T22" fmla="*/ 3 w 103"/>
                    <a:gd name="T23" fmla="*/ 1 h 281"/>
                    <a:gd name="T24" fmla="*/ 3 w 103"/>
                    <a:gd name="T25" fmla="*/ 1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3" h="281">
                      <a:moveTo>
                        <a:pt x="80" y="19"/>
                      </a:moveTo>
                      <a:lnTo>
                        <a:pt x="34" y="76"/>
                      </a:lnTo>
                      <a:lnTo>
                        <a:pt x="4" y="154"/>
                      </a:lnTo>
                      <a:lnTo>
                        <a:pt x="0" y="218"/>
                      </a:lnTo>
                      <a:lnTo>
                        <a:pt x="2" y="254"/>
                      </a:lnTo>
                      <a:lnTo>
                        <a:pt x="99" y="281"/>
                      </a:lnTo>
                      <a:lnTo>
                        <a:pt x="59" y="251"/>
                      </a:lnTo>
                      <a:lnTo>
                        <a:pt x="53" y="182"/>
                      </a:lnTo>
                      <a:lnTo>
                        <a:pt x="61" y="100"/>
                      </a:lnTo>
                      <a:lnTo>
                        <a:pt x="78" y="57"/>
                      </a:lnTo>
                      <a:lnTo>
                        <a:pt x="103" y="0"/>
                      </a:lnTo>
                      <a:lnTo>
                        <a:pt x="80" y="1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8" name="Freeform 84"/>
                <p:cNvSpPr>
                  <a:spLocks/>
                </p:cNvSpPr>
                <p:nvPr/>
              </p:nvSpPr>
              <p:spPr bwMode="auto">
                <a:xfrm>
                  <a:off x="3873" y="1288"/>
                  <a:ext cx="213" cy="44"/>
                </a:xfrm>
                <a:custGeom>
                  <a:avLst/>
                  <a:gdLst>
                    <a:gd name="T0" fmla="*/ 2 w 426"/>
                    <a:gd name="T1" fmla="*/ 2 h 87"/>
                    <a:gd name="T2" fmla="*/ 10 w 426"/>
                    <a:gd name="T3" fmla="*/ 1 h 87"/>
                    <a:gd name="T4" fmla="*/ 14 w 426"/>
                    <a:gd name="T5" fmla="*/ 0 h 87"/>
                    <a:gd name="T6" fmla="*/ 8 w 426"/>
                    <a:gd name="T7" fmla="*/ 2 h 87"/>
                    <a:gd name="T8" fmla="*/ 2 w 426"/>
                    <a:gd name="T9" fmla="*/ 3 h 87"/>
                    <a:gd name="T10" fmla="*/ 0 w 426"/>
                    <a:gd name="T11" fmla="*/ 3 h 87"/>
                    <a:gd name="T12" fmla="*/ 2 w 426"/>
                    <a:gd name="T13" fmla="*/ 2 h 87"/>
                    <a:gd name="T14" fmla="*/ 2 w 426"/>
                    <a:gd name="T15" fmla="*/ 2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87">
                      <a:moveTo>
                        <a:pt x="42" y="47"/>
                      </a:moveTo>
                      <a:lnTo>
                        <a:pt x="316" y="3"/>
                      </a:lnTo>
                      <a:lnTo>
                        <a:pt x="426" y="0"/>
                      </a:lnTo>
                      <a:lnTo>
                        <a:pt x="236" y="53"/>
                      </a:lnTo>
                      <a:lnTo>
                        <a:pt x="42" y="87"/>
                      </a:lnTo>
                      <a:lnTo>
                        <a:pt x="0" y="79"/>
                      </a:lnTo>
                      <a:lnTo>
                        <a:pt x="42" y="4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9" name="Freeform 85"/>
                <p:cNvSpPr>
                  <a:spLocks/>
                </p:cNvSpPr>
                <p:nvPr/>
              </p:nvSpPr>
              <p:spPr bwMode="auto">
                <a:xfrm>
                  <a:off x="3885" y="1278"/>
                  <a:ext cx="67" cy="15"/>
                </a:xfrm>
                <a:custGeom>
                  <a:avLst/>
                  <a:gdLst>
                    <a:gd name="T0" fmla="*/ 0 w 135"/>
                    <a:gd name="T1" fmla="*/ 1 h 28"/>
                    <a:gd name="T2" fmla="*/ 4 w 135"/>
                    <a:gd name="T3" fmla="*/ 1 h 28"/>
                    <a:gd name="T4" fmla="*/ 0 w 135"/>
                    <a:gd name="T5" fmla="*/ 0 h 28"/>
                    <a:gd name="T6" fmla="*/ 0 w 135"/>
                    <a:gd name="T7" fmla="*/ 1 h 28"/>
                    <a:gd name="T8" fmla="*/ 0 w 135"/>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 h="28">
                      <a:moveTo>
                        <a:pt x="13" y="28"/>
                      </a:moveTo>
                      <a:lnTo>
                        <a:pt x="135" y="5"/>
                      </a:lnTo>
                      <a:lnTo>
                        <a:pt x="0" y="0"/>
                      </a:lnTo>
                      <a:lnTo>
                        <a:pt x="13" y="2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0" name="Freeform 86"/>
                <p:cNvSpPr>
                  <a:spLocks/>
                </p:cNvSpPr>
                <p:nvPr/>
              </p:nvSpPr>
              <p:spPr bwMode="auto">
                <a:xfrm>
                  <a:off x="3854" y="1057"/>
                  <a:ext cx="370" cy="299"/>
                </a:xfrm>
                <a:custGeom>
                  <a:avLst/>
                  <a:gdLst>
                    <a:gd name="T0" fmla="*/ 1 w 742"/>
                    <a:gd name="T1" fmla="*/ 18 h 598"/>
                    <a:gd name="T2" fmla="*/ 0 w 742"/>
                    <a:gd name="T3" fmla="*/ 18 h 598"/>
                    <a:gd name="T4" fmla="*/ 0 w 742"/>
                    <a:gd name="T5" fmla="*/ 18 h 598"/>
                    <a:gd name="T6" fmla="*/ 0 w 742"/>
                    <a:gd name="T7" fmla="*/ 17 h 598"/>
                    <a:gd name="T8" fmla="*/ 1 w 742"/>
                    <a:gd name="T9" fmla="*/ 16 h 598"/>
                    <a:gd name="T10" fmla="*/ 1 w 742"/>
                    <a:gd name="T11" fmla="*/ 14 h 598"/>
                    <a:gd name="T12" fmla="*/ 1 w 742"/>
                    <a:gd name="T13" fmla="*/ 14 h 598"/>
                    <a:gd name="T14" fmla="*/ 1 w 742"/>
                    <a:gd name="T15" fmla="*/ 11 h 598"/>
                    <a:gd name="T16" fmla="*/ 2 w 742"/>
                    <a:gd name="T17" fmla="*/ 8 h 598"/>
                    <a:gd name="T18" fmla="*/ 3 w 742"/>
                    <a:gd name="T19" fmla="*/ 6 h 598"/>
                    <a:gd name="T20" fmla="*/ 4 w 742"/>
                    <a:gd name="T21" fmla="*/ 4 h 598"/>
                    <a:gd name="T22" fmla="*/ 6 w 742"/>
                    <a:gd name="T23" fmla="*/ 3 h 598"/>
                    <a:gd name="T24" fmla="*/ 5 w 742"/>
                    <a:gd name="T25" fmla="*/ 5 h 598"/>
                    <a:gd name="T26" fmla="*/ 6 w 742"/>
                    <a:gd name="T27" fmla="*/ 2 h 598"/>
                    <a:gd name="T28" fmla="*/ 7 w 742"/>
                    <a:gd name="T29" fmla="*/ 1 h 598"/>
                    <a:gd name="T30" fmla="*/ 10 w 742"/>
                    <a:gd name="T31" fmla="*/ 1 h 598"/>
                    <a:gd name="T32" fmla="*/ 12 w 742"/>
                    <a:gd name="T33" fmla="*/ 1 h 598"/>
                    <a:gd name="T34" fmla="*/ 13 w 742"/>
                    <a:gd name="T35" fmla="*/ 1 h 598"/>
                    <a:gd name="T36" fmla="*/ 15 w 742"/>
                    <a:gd name="T37" fmla="*/ 2 h 598"/>
                    <a:gd name="T38" fmla="*/ 15 w 742"/>
                    <a:gd name="T39" fmla="*/ 2 h 598"/>
                    <a:gd name="T40" fmla="*/ 14 w 742"/>
                    <a:gd name="T41" fmla="*/ 2 h 598"/>
                    <a:gd name="T42" fmla="*/ 13 w 742"/>
                    <a:gd name="T43" fmla="*/ 3 h 598"/>
                    <a:gd name="T44" fmla="*/ 15 w 742"/>
                    <a:gd name="T45" fmla="*/ 2 h 598"/>
                    <a:gd name="T46" fmla="*/ 17 w 742"/>
                    <a:gd name="T47" fmla="*/ 3 h 598"/>
                    <a:gd name="T48" fmla="*/ 18 w 742"/>
                    <a:gd name="T49" fmla="*/ 4 h 598"/>
                    <a:gd name="T50" fmla="*/ 20 w 742"/>
                    <a:gd name="T51" fmla="*/ 5 h 598"/>
                    <a:gd name="T52" fmla="*/ 22 w 742"/>
                    <a:gd name="T53" fmla="*/ 8 h 598"/>
                    <a:gd name="T54" fmla="*/ 22 w 742"/>
                    <a:gd name="T55" fmla="*/ 11 h 598"/>
                    <a:gd name="T56" fmla="*/ 22 w 742"/>
                    <a:gd name="T57" fmla="*/ 13 h 598"/>
                    <a:gd name="T58" fmla="*/ 23 w 742"/>
                    <a:gd name="T59" fmla="*/ 12 h 598"/>
                    <a:gd name="T60" fmla="*/ 22 w 742"/>
                    <a:gd name="T61" fmla="*/ 9 h 598"/>
                    <a:gd name="T62" fmla="*/ 22 w 742"/>
                    <a:gd name="T63" fmla="*/ 8 h 598"/>
                    <a:gd name="T64" fmla="*/ 21 w 742"/>
                    <a:gd name="T65" fmla="*/ 6 h 598"/>
                    <a:gd name="T66" fmla="*/ 20 w 742"/>
                    <a:gd name="T67" fmla="*/ 5 h 598"/>
                    <a:gd name="T68" fmla="*/ 18 w 742"/>
                    <a:gd name="T69" fmla="*/ 3 h 598"/>
                    <a:gd name="T70" fmla="*/ 17 w 742"/>
                    <a:gd name="T71" fmla="*/ 2 h 598"/>
                    <a:gd name="T72" fmla="*/ 16 w 742"/>
                    <a:gd name="T73" fmla="*/ 2 h 598"/>
                    <a:gd name="T74" fmla="*/ 15 w 742"/>
                    <a:gd name="T75" fmla="*/ 1 h 598"/>
                    <a:gd name="T76" fmla="*/ 14 w 742"/>
                    <a:gd name="T77" fmla="*/ 0 h 598"/>
                    <a:gd name="T78" fmla="*/ 11 w 742"/>
                    <a:gd name="T79" fmla="*/ 0 h 598"/>
                    <a:gd name="T80" fmla="*/ 9 w 742"/>
                    <a:gd name="T81" fmla="*/ 1 h 598"/>
                    <a:gd name="T82" fmla="*/ 7 w 742"/>
                    <a:gd name="T83" fmla="*/ 1 h 598"/>
                    <a:gd name="T84" fmla="*/ 6 w 742"/>
                    <a:gd name="T85" fmla="*/ 3 h 598"/>
                    <a:gd name="T86" fmla="*/ 5 w 742"/>
                    <a:gd name="T87" fmla="*/ 3 h 598"/>
                    <a:gd name="T88" fmla="*/ 4 w 742"/>
                    <a:gd name="T89" fmla="*/ 4 h 598"/>
                    <a:gd name="T90" fmla="*/ 2 w 742"/>
                    <a:gd name="T91" fmla="*/ 6 h 598"/>
                    <a:gd name="T92" fmla="*/ 2 w 742"/>
                    <a:gd name="T93" fmla="*/ 8 h 598"/>
                    <a:gd name="T94" fmla="*/ 1 w 742"/>
                    <a:gd name="T95" fmla="*/ 10 h 598"/>
                    <a:gd name="T96" fmla="*/ 1 w 742"/>
                    <a:gd name="T97" fmla="*/ 12 h 598"/>
                    <a:gd name="T98" fmla="*/ 1 w 742"/>
                    <a:gd name="T99" fmla="*/ 13 h 598"/>
                    <a:gd name="T100" fmla="*/ 0 w 742"/>
                    <a:gd name="T101" fmla="*/ 14 h 598"/>
                    <a:gd name="T102" fmla="*/ 0 w 742"/>
                    <a:gd name="T103" fmla="*/ 16 h 598"/>
                    <a:gd name="T104" fmla="*/ 0 w 742"/>
                    <a:gd name="T105" fmla="*/ 17 h 598"/>
                    <a:gd name="T106" fmla="*/ 0 w 742"/>
                    <a:gd name="T107" fmla="*/ 18 h 598"/>
                    <a:gd name="T108" fmla="*/ 0 w 742"/>
                    <a:gd name="T109" fmla="*/ 19 h 598"/>
                    <a:gd name="T110" fmla="*/ 1 w 742"/>
                    <a:gd name="T111" fmla="*/ 19 h 598"/>
                    <a:gd name="T112" fmla="*/ 2 w 742"/>
                    <a:gd name="T113" fmla="*/ 19 h 598"/>
                    <a:gd name="T114" fmla="*/ 2 w 742"/>
                    <a:gd name="T115" fmla="*/ 19 h 598"/>
                    <a:gd name="T116" fmla="*/ 1 w 742"/>
                    <a:gd name="T117" fmla="*/ 18 h 598"/>
                    <a:gd name="T118" fmla="*/ 1 w 742"/>
                    <a:gd name="T119" fmla="*/ 18 h 5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2" h="598">
                      <a:moveTo>
                        <a:pt x="46" y="574"/>
                      </a:moveTo>
                      <a:lnTo>
                        <a:pt x="19" y="566"/>
                      </a:lnTo>
                      <a:lnTo>
                        <a:pt x="15" y="551"/>
                      </a:lnTo>
                      <a:lnTo>
                        <a:pt x="29" y="526"/>
                      </a:lnTo>
                      <a:lnTo>
                        <a:pt x="44" y="502"/>
                      </a:lnTo>
                      <a:lnTo>
                        <a:pt x="44" y="444"/>
                      </a:lnTo>
                      <a:lnTo>
                        <a:pt x="59" y="422"/>
                      </a:lnTo>
                      <a:lnTo>
                        <a:pt x="55" y="327"/>
                      </a:lnTo>
                      <a:lnTo>
                        <a:pt x="78" y="243"/>
                      </a:lnTo>
                      <a:lnTo>
                        <a:pt x="107" y="182"/>
                      </a:lnTo>
                      <a:lnTo>
                        <a:pt x="150" y="121"/>
                      </a:lnTo>
                      <a:lnTo>
                        <a:pt x="200" y="85"/>
                      </a:lnTo>
                      <a:lnTo>
                        <a:pt x="188" y="140"/>
                      </a:lnTo>
                      <a:lnTo>
                        <a:pt x="219" y="62"/>
                      </a:lnTo>
                      <a:lnTo>
                        <a:pt x="236" y="30"/>
                      </a:lnTo>
                      <a:lnTo>
                        <a:pt x="323" y="13"/>
                      </a:lnTo>
                      <a:lnTo>
                        <a:pt x="397" y="5"/>
                      </a:lnTo>
                      <a:lnTo>
                        <a:pt x="445" y="9"/>
                      </a:lnTo>
                      <a:lnTo>
                        <a:pt x="496" y="45"/>
                      </a:lnTo>
                      <a:lnTo>
                        <a:pt x="511" y="55"/>
                      </a:lnTo>
                      <a:lnTo>
                        <a:pt x="456" y="55"/>
                      </a:lnTo>
                      <a:lnTo>
                        <a:pt x="424" y="66"/>
                      </a:lnTo>
                      <a:lnTo>
                        <a:pt x="485" y="62"/>
                      </a:lnTo>
                      <a:lnTo>
                        <a:pt x="548" y="66"/>
                      </a:lnTo>
                      <a:lnTo>
                        <a:pt x="599" y="100"/>
                      </a:lnTo>
                      <a:lnTo>
                        <a:pt x="662" y="157"/>
                      </a:lnTo>
                      <a:lnTo>
                        <a:pt x="713" y="252"/>
                      </a:lnTo>
                      <a:lnTo>
                        <a:pt x="728" y="325"/>
                      </a:lnTo>
                      <a:lnTo>
                        <a:pt x="736" y="389"/>
                      </a:lnTo>
                      <a:lnTo>
                        <a:pt x="742" y="359"/>
                      </a:lnTo>
                      <a:lnTo>
                        <a:pt x="728" y="275"/>
                      </a:lnTo>
                      <a:lnTo>
                        <a:pt x="719" y="241"/>
                      </a:lnTo>
                      <a:lnTo>
                        <a:pt x="694" y="186"/>
                      </a:lnTo>
                      <a:lnTo>
                        <a:pt x="652" y="135"/>
                      </a:lnTo>
                      <a:lnTo>
                        <a:pt x="599" y="91"/>
                      </a:lnTo>
                      <a:lnTo>
                        <a:pt x="559" y="60"/>
                      </a:lnTo>
                      <a:lnTo>
                        <a:pt x="529" y="51"/>
                      </a:lnTo>
                      <a:lnTo>
                        <a:pt x="485" y="17"/>
                      </a:lnTo>
                      <a:lnTo>
                        <a:pt x="451" y="0"/>
                      </a:lnTo>
                      <a:lnTo>
                        <a:pt x="382" y="0"/>
                      </a:lnTo>
                      <a:lnTo>
                        <a:pt x="299" y="7"/>
                      </a:lnTo>
                      <a:lnTo>
                        <a:pt x="230" y="20"/>
                      </a:lnTo>
                      <a:lnTo>
                        <a:pt x="207" y="66"/>
                      </a:lnTo>
                      <a:lnTo>
                        <a:pt x="173" y="91"/>
                      </a:lnTo>
                      <a:lnTo>
                        <a:pt x="133" y="125"/>
                      </a:lnTo>
                      <a:lnTo>
                        <a:pt x="95" y="178"/>
                      </a:lnTo>
                      <a:lnTo>
                        <a:pt x="65" y="239"/>
                      </a:lnTo>
                      <a:lnTo>
                        <a:pt x="49" y="296"/>
                      </a:lnTo>
                      <a:lnTo>
                        <a:pt x="46" y="365"/>
                      </a:lnTo>
                      <a:lnTo>
                        <a:pt x="44" y="406"/>
                      </a:lnTo>
                      <a:lnTo>
                        <a:pt x="30" y="444"/>
                      </a:lnTo>
                      <a:lnTo>
                        <a:pt x="30" y="502"/>
                      </a:lnTo>
                      <a:lnTo>
                        <a:pt x="13" y="536"/>
                      </a:lnTo>
                      <a:lnTo>
                        <a:pt x="0" y="559"/>
                      </a:lnTo>
                      <a:lnTo>
                        <a:pt x="8" y="579"/>
                      </a:lnTo>
                      <a:lnTo>
                        <a:pt x="38" y="583"/>
                      </a:lnTo>
                      <a:lnTo>
                        <a:pt x="93" y="598"/>
                      </a:lnTo>
                      <a:lnTo>
                        <a:pt x="82" y="578"/>
                      </a:lnTo>
                      <a:lnTo>
                        <a:pt x="46" y="5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1" name="Freeform 87"/>
                <p:cNvSpPr>
                  <a:spLocks/>
                </p:cNvSpPr>
                <p:nvPr/>
              </p:nvSpPr>
              <p:spPr bwMode="auto">
                <a:xfrm>
                  <a:off x="4131" y="1232"/>
                  <a:ext cx="97" cy="29"/>
                </a:xfrm>
                <a:custGeom>
                  <a:avLst/>
                  <a:gdLst>
                    <a:gd name="T0" fmla="*/ 0 w 194"/>
                    <a:gd name="T1" fmla="*/ 1 h 59"/>
                    <a:gd name="T2" fmla="*/ 2 w 194"/>
                    <a:gd name="T3" fmla="*/ 1 h 59"/>
                    <a:gd name="T4" fmla="*/ 3 w 194"/>
                    <a:gd name="T5" fmla="*/ 1 h 59"/>
                    <a:gd name="T6" fmla="*/ 1 w 194"/>
                    <a:gd name="T7" fmla="*/ 1 h 59"/>
                    <a:gd name="T8" fmla="*/ 1 w 194"/>
                    <a:gd name="T9" fmla="*/ 0 h 59"/>
                    <a:gd name="T10" fmla="*/ 3 w 194"/>
                    <a:gd name="T11" fmla="*/ 0 h 59"/>
                    <a:gd name="T12" fmla="*/ 4 w 194"/>
                    <a:gd name="T13" fmla="*/ 1 h 59"/>
                    <a:gd name="T14" fmla="*/ 6 w 194"/>
                    <a:gd name="T15" fmla="*/ 1 h 59"/>
                    <a:gd name="T16" fmla="*/ 7 w 194"/>
                    <a:gd name="T17" fmla="*/ 0 h 59"/>
                    <a:gd name="T18" fmla="*/ 6 w 194"/>
                    <a:gd name="T19" fmla="*/ 1 h 59"/>
                    <a:gd name="T20" fmla="*/ 4 w 194"/>
                    <a:gd name="T21" fmla="*/ 1 h 59"/>
                    <a:gd name="T22" fmla="*/ 0 w 194"/>
                    <a:gd name="T23" fmla="*/ 1 h 59"/>
                    <a:gd name="T24" fmla="*/ 0 w 194"/>
                    <a:gd name="T25" fmla="*/ 1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4" h="59">
                      <a:moveTo>
                        <a:pt x="0" y="59"/>
                      </a:moveTo>
                      <a:lnTo>
                        <a:pt x="38" y="52"/>
                      </a:lnTo>
                      <a:lnTo>
                        <a:pt x="71" y="44"/>
                      </a:lnTo>
                      <a:lnTo>
                        <a:pt x="14" y="42"/>
                      </a:lnTo>
                      <a:lnTo>
                        <a:pt x="14" y="0"/>
                      </a:lnTo>
                      <a:lnTo>
                        <a:pt x="91" y="0"/>
                      </a:lnTo>
                      <a:lnTo>
                        <a:pt x="109" y="33"/>
                      </a:lnTo>
                      <a:lnTo>
                        <a:pt x="171" y="44"/>
                      </a:lnTo>
                      <a:lnTo>
                        <a:pt x="194" y="29"/>
                      </a:lnTo>
                      <a:lnTo>
                        <a:pt x="188" y="54"/>
                      </a:lnTo>
                      <a:lnTo>
                        <a:pt x="122" y="59"/>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2" name="Freeform 88"/>
                <p:cNvSpPr>
                  <a:spLocks/>
                </p:cNvSpPr>
                <p:nvPr/>
              </p:nvSpPr>
              <p:spPr bwMode="auto">
                <a:xfrm>
                  <a:off x="4087" y="1091"/>
                  <a:ext cx="123" cy="156"/>
                </a:xfrm>
                <a:custGeom>
                  <a:avLst/>
                  <a:gdLst>
                    <a:gd name="T0" fmla="*/ 0 w 245"/>
                    <a:gd name="T1" fmla="*/ 0 h 312"/>
                    <a:gd name="T2" fmla="*/ 3 w 245"/>
                    <a:gd name="T3" fmla="*/ 1 h 312"/>
                    <a:gd name="T4" fmla="*/ 4 w 245"/>
                    <a:gd name="T5" fmla="*/ 2 h 312"/>
                    <a:gd name="T6" fmla="*/ 6 w 245"/>
                    <a:gd name="T7" fmla="*/ 4 h 312"/>
                    <a:gd name="T8" fmla="*/ 7 w 245"/>
                    <a:gd name="T9" fmla="*/ 5 h 312"/>
                    <a:gd name="T10" fmla="*/ 8 w 245"/>
                    <a:gd name="T11" fmla="*/ 7 h 312"/>
                    <a:gd name="T12" fmla="*/ 8 w 245"/>
                    <a:gd name="T13" fmla="*/ 9 h 312"/>
                    <a:gd name="T14" fmla="*/ 8 w 245"/>
                    <a:gd name="T15" fmla="*/ 10 h 312"/>
                    <a:gd name="T16" fmla="*/ 7 w 245"/>
                    <a:gd name="T17" fmla="*/ 10 h 312"/>
                    <a:gd name="T18" fmla="*/ 7 w 245"/>
                    <a:gd name="T19" fmla="*/ 9 h 312"/>
                    <a:gd name="T20" fmla="*/ 6 w 245"/>
                    <a:gd name="T21" fmla="*/ 6 h 312"/>
                    <a:gd name="T22" fmla="*/ 6 w 245"/>
                    <a:gd name="T23" fmla="*/ 4 h 312"/>
                    <a:gd name="T24" fmla="*/ 5 w 245"/>
                    <a:gd name="T25" fmla="*/ 3 h 312"/>
                    <a:gd name="T26" fmla="*/ 4 w 245"/>
                    <a:gd name="T27" fmla="*/ 2 h 312"/>
                    <a:gd name="T28" fmla="*/ 2 w 245"/>
                    <a:gd name="T29" fmla="*/ 1 h 312"/>
                    <a:gd name="T30" fmla="*/ 0 w 245"/>
                    <a:gd name="T31" fmla="*/ 0 h 312"/>
                    <a:gd name="T32" fmla="*/ 0 w 245"/>
                    <a:gd name="T33" fmla="*/ 0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5" h="312">
                      <a:moveTo>
                        <a:pt x="0" y="0"/>
                      </a:moveTo>
                      <a:lnTo>
                        <a:pt x="72" y="10"/>
                      </a:lnTo>
                      <a:lnTo>
                        <a:pt x="127" y="40"/>
                      </a:lnTo>
                      <a:lnTo>
                        <a:pt x="180" y="99"/>
                      </a:lnTo>
                      <a:lnTo>
                        <a:pt x="209" y="145"/>
                      </a:lnTo>
                      <a:lnTo>
                        <a:pt x="228" y="200"/>
                      </a:lnTo>
                      <a:lnTo>
                        <a:pt x="243" y="259"/>
                      </a:lnTo>
                      <a:lnTo>
                        <a:pt x="245" y="312"/>
                      </a:lnTo>
                      <a:lnTo>
                        <a:pt x="205" y="308"/>
                      </a:lnTo>
                      <a:lnTo>
                        <a:pt x="196" y="274"/>
                      </a:lnTo>
                      <a:lnTo>
                        <a:pt x="188" y="188"/>
                      </a:lnTo>
                      <a:lnTo>
                        <a:pt x="167" y="122"/>
                      </a:lnTo>
                      <a:lnTo>
                        <a:pt x="137" y="72"/>
                      </a:lnTo>
                      <a:lnTo>
                        <a:pt x="102" y="38"/>
                      </a:lnTo>
                      <a:lnTo>
                        <a:pt x="57"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3" name="Freeform 89"/>
                <p:cNvSpPr>
                  <a:spLocks/>
                </p:cNvSpPr>
                <p:nvPr/>
              </p:nvSpPr>
              <p:spPr bwMode="auto">
                <a:xfrm>
                  <a:off x="3986" y="1070"/>
                  <a:ext cx="99" cy="36"/>
                </a:xfrm>
                <a:custGeom>
                  <a:avLst/>
                  <a:gdLst>
                    <a:gd name="T0" fmla="*/ 5 w 200"/>
                    <a:gd name="T1" fmla="*/ 1 h 72"/>
                    <a:gd name="T2" fmla="*/ 3 w 200"/>
                    <a:gd name="T3" fmla="*/ 1 h 72"/>
                    <a:gd name="T4" fmla="*/ 1 w 200"/>
                    <a:gd name="T5" fmla="*/ 2 h 72"/>
                    <a:gd name="T6" fmla="*/ 0 w 200"/>
                    <a:gd name="T7" fmla="*/ 3 h 72"/>
                    <a:gd name="T8" fmla="*/ 1 w 200"/>
                    <a:gd name="T9" fmla="*/ 2 h 72"/>
                    <a:gd name="T10" fmla="*/ 2 w 200"/>
                    <a:gd name="T11" fmla="*/ 1 h 72"/>
                    <a:gd name="T12" fmla="*/ 4 w 200"/>
                    <a:gd name="T13" fmla="*/ 0 h 72"/>
                    <a:gd name="T14" fmla="*/ 5 w 200"/>
                    <a:gd name="T15" fmla="*/ 0 h 72"/>
                    <a:gd name="T16" fmla="*/ 6 w 200"/>
                    <a:gd name="T17" fmla="*/ 1 h 72"/>
                    <a:gd name="T18" fmla="*/ 5 w 200"/>
                    <a:gd name="T19" fmla="*/ 1 h 72"/>
                    <a:gd name="T20" fmla="*/ 5 w 200"/>
                    <a:gd name="T21" fmla="*/ 1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72">
                      <a:moveTo>
                        <a:pt x="168" y="25"/>
                      </a:moveTo>
                      <a:lnTo>
                        <a:pt x="124" y="31"/>
                      </a:lnTo>
                      <a:lnTo>
                        <a:pt x="46" y="42"/>
                      </a:lnTo>
                      <a:lnTo>
                        <a:pt x="0" y="72"/>
                      </a:lnTo>
                      <a:lnTo>
                        <a:pt x="33" y="33"/>
                      </a:lnTo>
                      <a:lnTo>
                        <a:pt x="86" y="8"/>
                      </a:lnTo>
                      <a:lnTo>
                        <a:pt x="137" y="0"/>
                      </a:lnTo>
                      <a:lnTo>
                        <a:pt x="173" y="0"/>
                      </a:lnTo>
                      <a:lnTo>
                        <a:pt x="200" y="31"/>
                      </a:lnTo>
                      <a:lnTo>
                        <a:pt x="16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4" name="Freeform 90"/>
                <p:cNvSpPr>
                  <a:spLocks/>
                </p:cNvSpPr>
                <p:nvPr/>
              </p:nvSpPr>
              <p:spPr bwMode="auto">
                <a:xfrm>
                  <a:off x="3886" y="1267"/>
                  <a:ext cx="214" cy="43"/>
                </a:xfrm>
                <a:custGeom>
                  <a:avLst/>
                  <a:gdLst>
                    <a:gd name="T0" fmla="*/ 7 w 427"/>
                    <a:gd name="T1" fmla="*/ 1 h 85"/>
                    <a:gd name="T2" fmla="*/ 14 w 427"/>
                    <a:gd name="T3" fmla="*/ 0 h 85"/>
                    <a:gd name="T4" fmla="*/ 7 w 427"/>
                    <a:gd name="T5" fmla="*/ 2 h 85"/>
                    <a:gd name="T6" fmla="*/ 1 w 427"/>
                    <a:gd name="T7" fmla="*/ 3 h 85"/>
                    <a:gd name="T8" fmla="*/ 0 w 427"/>
                    <a:gd name="T9" fmla="*/ 2 h 85"/>
                    <a:gd name="T10" fmla="*/ 7 w 427"/>
                    <a:gd name="T11" fmla="*/ 1 h 85"/>
                    <a:gd name="T12" fmla="*/ 7 w 427"/>
                    <a:gd name="T13" fmla="*/ 1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 h="85">
                      <a:moveTo>
                        <a:pt x="209" y="32"/>
                      </a:moveTo>
                      <a:lnTo>
                        <a:pt x="427" y="0"/>
                      </a:lnTo>
                      <a:lnTo>
                        <a:pt x="216" y="49"/>
                      </a:lnTo>
                      <a:lnTo>
                        <a:pt x="5" y="85"/>
                      </a:lnTo>
                      <a:lnTo>
                        <a:pt x="0" y="64"/>
                      </a:lnTo>
                      <a:lnTo>
                        <a:pt x="209"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5" name="Freeform 91"/>
                <p:cNvSpPr>
                  <a:spLocks/>
                </p:cNvSpPr>
                <p:nvPr/>
              </p:nvSpPr>
              <p:spPr bwMode="auto">
                <a:xfrm>
                  <a:off x="3886" y="1241"/>
                  <a:ext cx="130" cy="35"/>
                </a:xfrm>
                <a:custGeom>
                  <a:avLst/>
                  <a:gdLst>
                    <a:gd name="T0" fmla="*/ 1 w 260"/>
                    <a:gd name="T1" fmla="*/ 1 h 71"/>
                    <a:gd name="T2" fmla="*/ 5 w 260"/>
                    <a:gd name="T3" fmla="*/ 2 h 71"/>
                    <a:gd name="T4" fmla="*/ 9 w 260"/>
                    <a:gd name="T5" fmla="*/ 1 h 71"/>
                    <a:gd name="T6" fmla="*/ 2 w 260"/>
                    <a:gd name="T7" fmla="*/ 1 h 71"/>
                    <a:gd name="T8" fmla="*/ 1 w 260"/>
                    <a:gd name="T9" fmla="*/ 1 h 71"/>
                    <a:gd name="T10" fmla="*/ 0 w 260"/>
                    <a:gd name="T11" fmla="*/ 0 h 71"/>
                    <a:gd name="T12" fmla="*/ 1 w 260"/>
                    <a:gd name="T13" fmla="*/ 1 h 71"/>
                    <a:gd name="T14" fmla="*/ 1 w 260"/>
                    <a:gd name="T15" fmla="*/ 1 h 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71">
                      <a:moveTo>
                        <a:pt x="3" y="63"/>
                      </a:moveTo>
                      <a:lnTo>
                        <a:pt x="138" y="71"/>
                      </a:lnTo>
                      <a:lnTo>
                        <a:pt x="260" y="59"/>
                      </a:lnTo>
                      <a:lnTo>
                        <a:pt x="51" y="54"/>
                      </a:lnTo>
                      <a:lnTo>
                        <a:pt x="9" y="40"/>
                      </a:lnTo>
                      <a:lnTo>
                        <a:pt x="0" y="0"/>
                      </a:lnTo>
                      <a:lnTo>
                        <a:pt x="3"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96" name="Freeform 92"/>
                <p:cNvSpPr>
                  <a:spLocks/>
                </p:cNvSpPr>
                <p:nvPr/>
              </p:nvSpPr>
              <p:spPr bwMode="auto">
                <a:xfrm>
                  <a:off x="4091" y="1223"/>
                  <a:ext cx="56" cy="37"/>
                </a:xfrm>
                <a:custGeom>
                  <a:avLst/>
                  <a:gdLst>
                    <a:gd name="T0" fmla="*/ 1 w 113"/>
                    <a:gd name="T1" fmla="*/ 2 h 74"/>
                    <a:gd name="T2" fmla="*/ 1 w 113"/>
                    <a:gd name="T3" fmla="*/ 1 h 74"/>
                    <a:gd name="T4" fmla="*/ 3 w 113"/>
                    <a:gd name="T5" fmla="*/ 0 h 74"/>
                    <a:gd name="T6" fmla="*/ 1 w 113"/>
                    <a:gd name="T7" fmla="*/ 0 h 74"/>
                    <a:gd name="T8" fmla="*/ 0 w 113"/>
                    <a:gd name="T9" fmla="*/ 2 h 74"/>
                    <a:gd name="T10" fmla="*/ 0 w 113"/>
                    <a:gd name="T11" fmla="*/ 3 h 74"/>
                    <a:gd name="T12" fmla="*/ 1 w 113"/>
                    <a:gd name="T13" fmla="*/ 2 h 74"/>
                    <a:gd name="T14" fmla="*/ 1 w 113"/>
                    <a:gd name="T15" fmla="*/ 2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 h="74">
                      <a:moveTo>
                        <a:pt x="44" y="63"/>
                      </a:moveTo>
                      <a:lnTo>
                        <a:pt x="56" y="16"/>
                      </a:lnTo>
                      <a:lnTo>
                        <a:pt x="113" y="0"/>
                      </a:lnTo>
                      <a:lnTo>
                        <a:pt x="50" y="0"/>
                      </a:lnTo>
                      <a:lnTo>
                        <a:pt x="27" y="36"/>
                      </a:lnTo>
                      <a:lnTo>
                        <a:pt x="0" y="74"/>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Tree>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3C825FB-1F1F-4F37-948A-796C2E9C0021}" type="slidenum">
              <a:rPr lang="en-US" smtClean="0"/>
              <a:pPr/>
              <a:t>63</a:t>
            </a:fld>
            <a:endParaRPr lang="en-US" smtClean="0"/>
          </a:p>
        </p:txBody>
      </p:sp>
      <p:sp>
        <p:nvSpPr>
          <p:cNvPr id="282626" name="Rectangle 2"/>
          <p:cNvSpPr>
            <a:spLocks noGrp="1" noChangeArrowheads="1"/>
          </p:cNvSpPr>
          <p:nvPr>
            <p:ph type="title"/>
          </p:nvPr>
        </p:nvSpPr>
        <p:spPr>
          <a:xfrm>
            <a:off x="76200" y="228600"/>
            <a:ext cx="9067800" cy="1143000"/>
          </a:xfrm>
        </p:spPr>
        <p:txBody>
          <a:bodyPr/>
          <a:lstStyle/>
          <a:p>
            <a:pPr eaLnBrk="1" hangingPunct="1">
              <a:defRPr/>
            </a:pPr>
            <a:r>
              <a:rPr lang="en-US" sz="4000" b="1" smtClean="0">
                <a:effectLst>
                  <a:outerShdw blurRad="38100" dist="38100" dir="2700000" algn="tl">
                    <a:srgbClr val="000000"/>
                  </a:outerShdw>
                </a:effectLst>
              </a:rPr>
              <a:t>Guidelines and Standards</a:t>
            </a:r>
          </a:p>
        </p:txBody>
      </p:sp>
      <p:sp>
        <p:nvSpPr>
          <p:cNvPr id="63492" name="Rectangle 3"/>
          <p:cNvSpPr>
            <a:spLocks noGrp="1" noChangeArrowheads="1"/>
          </p:cNvSpPr>
          <p:nvPr>
            <p:ph type="body" idx="1"/>
          </p:nvPr>
        </p:nvSpPr>
        <p:spPr>
          <a:xfrm>
            <a:off x="228600" y="1600200"/>
            <a:ext cx="8915400" cy="5257800"/>
          </a:xfrm>
        </p:spPr>
        <p:txBody>
          <a:bodyPr/>
          <a:lstStyle/>
          <a:p>
            <a:pPr eaLnBrk="1" hangingPunct="1">
              <a:lnSpc>
                <a:spcPct val="95000"/>
              </a:lnSpc>
              <a:spcBef>
                <a:spcPct val="0"/>
              </a:spcBef>
              <a:buFontTx/>
              <a:buNone/>
            </a:pPr>
            <a:r>
              <a:rPr lang="en-US" altLang="ko-KR" sz="3600" i="1" smtClean="0">
                <a:latin typeface="Arial Black" pitchFamily="34" charset="0"/>
                <a:ea typeface="굴림" charset="-127"/>
              </a:rPr>
              <a:t>The Dusty BIG 10 from NFPA</a:t>
            </a:r>
            <a:r>
              <a:rPr lang="en-US" altLang="ko-KR" sz="2800" smtClean="0">
                <a:ea typeface="굴림" charset="-127"/>
              </a:rPr>
              <a:t> </a:t>
            </a:r>
          </a:p>
          <a:p>
            <a:pPr eaLnBrk="1" hangingPunct="1">
              <a:lnSpc>
                <a:spcPct val="95000"/>
              </a:lnSpc>
              <a:spcBef>
                <a:spcPct val="0"/>
              </a:spcBef>
              <a:buFontTx/>
              <a:buNone/>
            </a:pPr>
            <a:r>
              <a:rPr lang="en-US" altLang="ko-KR" sz="2600" smtClean="0">
                <a:ea typeface="굴림" charset="-127"/>
              </a:rPr>
              <a:t>61   . . .Agricultural and Food Processing . . .</a:t>
            </a:r>
          </a:p>
          <a:p>
            <a:pPr eaLnBrk="1" hangingPunct="1">
              <a:lnSpc>
                <a:spcPct val="95000"/>
              </a:lnSpc>
              <a:spcBef>
                <a:spcPct val="0"/>
              </a:spcBef>
              <a:buFontTx/>
              <a:buNone/>
            </a:pPr>
            <a:r>
              <a:rPr lang="en-US" altLang="ko-KR" sz="2600" smtClean="0">
                <a:ea typeface="굴림" charset="-127"/>
              </a:rPr>
              <a:t>68   . . . Venting of Deflagrations</a:t>
            </a:r>
          </a:p>
          <a:p>
            <a:pPr eaLnBrk="1" hangingPunct="1">
              <a:lnSpc>
                <a:spcPct val="95000"/>
              </a:lnSpc>
              <a:spcBef>
                <a:spcPct val="0"/>
              </a:spcBef>
              <a:buFontTx/>
              <a:buNone/>
            </a:pPr>
            <a:r>
              <a:rPr lang="en-US" altLang="ko-KR" sz="2600" smtClean="0">
                <a:ea typeface="굴림" charset="-127"/>
              </a:rPr>
              <a:t>69   . . . Explosion Prevention Systems</a:t>
            </a:r>
          </a:p>
          <a:p>
            <a:pPr eaLnBrk="1" hangingPunct="1">
              <a:lnSpc>
                <a:spcPct val="95000"/>
              </a:lnSpc>
              <a:spcBef>
                <a:spcPct val="0"/>
              </a:spcBef>
              <a:buFontTx/>
              <a:buNone/>
            </a:pPr>
            <a:r>
              <a:rPr lang="en-US" altLang="ko-KR" sz="2600" smtClean="0">
                <a:ea typeface="굴림" charset="-127"/>
              </a:rPr>
              <a:t>70   . . . National Electrical Code, Articles 500, 502, 503</a:t>
            </a:r>
          </a:p>
          <a:p>
            <a:pPr eaLnBrk="1" hangingPunct="1">
              <a:lnSpc>
                <a:spcPct val="95000"/>
              </a:lnSpc>
              <a:spcBef>
                <a:spcPct val="0"/>
              </a:spcBef>
              <a:buFontTx/>
              <a:buNone/>
            </a:pPr>
            <a:r>
              <a:rPr lang="en-US" altLang="ko-KR" sz="2600" smtClean="0">
                <a:ea typeface="굴림" charset="-127"/>
              </a:rPr>
              <a:t>91   . . . Exhaust Systems for Air Conveying . . .</a:t>
            </a:r>
          </a:p>
          <a:p>
            <a:pPr eaLnBrk="1" hangingPunct="1">
              <a:lnSpc>
                <a:spcPct val="95000"/>
              </a:lnSpc>
              <a:spcBef>
                <a:spcPct val="0"/>
              </a:spcBef>
              <a:buFontTx/>
              <a:buNone/>
            </a:pPr>
            <a:r>
              <a:rPr lang="en-US" altLang="ko-KR" sz="2600" smtClean="0">
                <a:solidFill>
                  <a:schemeClr val="tx1"/>
                </a:solidFill>
                <a:latin typeface="Arial Black" pitchFamily="34" charset="0"/>
                <a:ea typeface="굴림" charset="-127"/>
              </a:rPr>
              <a:t>484 </a:t>
            </a:r>
            <a:r>
              <a:rPr lang="en-US" altLang="ko-KR" sz="2600" smtClean="0">
                <a:solidFill>
                  <a:schemeClr val="tx1"/>
                </a:solidFill>
                <a:ea typeface="굴림" charset="-127"/>
              </a:rPr>
              <a:t>. . .</a:t>
            </a:r>
            <a:r>
              <a:rPr lang="en-US" altLang="ko-KR" sz="2600" smtClean="0">
                <a:solidFill>
                  <a:schemeClr val="tx1"/>
                </a:solidFill>
                <a:latin typeface="Arial Black" pitchFamily="34" charset="0"/>
                <a:ea typeface="굴림" charset="-127"/>
              </a:rPr>
              <a:t>Combustible Metals</a:t>
            </a:r>
          </a:p>
          <a:p>
            <a:pPr eaLnBrk="1" hangingPunct="1">
              <a:lnSpc>
                <a:spcPct val="95000"/>
              </a:lnSpc>
              <a:spcBef>
                <a:spcPct val="0"/>
              </a:spcBef>
              <a:buFontTx/>
              <a:buNone/>
            </a:pPr>
            <a:r>
              <a:rPr lang="en-US" altLang="ko-KR" sz="2600" smtClean="0">
                <a:ea typeface="굴림" charset="-127"/>
              </a:rPr>
              <a:t>499 . . . Classification of Combustible Dusts and of 		   Hazardous (Classified) Locations . . .</a:t>
            </a:r>
          </a:p>
          <a:p>
            <a:pPr eaLnBrk="1" hangingPunct="1">
              <a:lnSpc>
                <a:spcPct val="95000"/>
              </a:lnSpc>
              <a:spcBef>
                <a:spcPct val="0"/>
              </a:spcBef>
              <a:buFontTx/>
              <a:buNone/>
            </a:pPr>
            <a:r>
              <a:rPr lang="en-US" altLang="ko-KR" sz="2600" smtClean="0">
                <a:solidFill>
                  <a:schemeClr val="tx1"/>
                </a:solidFill>
                <a:latin typeface="Arial Black" pitchFamily="34" charset="0"/>
                <a:ea typeface="굴림" charset="-127"/>
              </a:rPr>
              <a:t>654</a:t>
            </a:r>
            <a:r>
              <a:rPr lang="en-US" altLang="ko-KR" sz="2600" smtClean="0">
                <a:ea typeface="굴림" charset="-127"/>
              </a:rPr>
              <a:t> . . .Manufacturing, Processing, and Handling of 		   </a:t>
            </a:r>
            <a:r>
              <a:rPr lang="en-US" altLang="ko-KR" sz="2600" smtClean="0">
                <a:solidFill>
                  <a:schemeClr val="tx1"/>
                </a:solidFill>
                <a:latin typeface="Arial Black" pitchFamily="34" charset="0"/>
                <a:ea typeface="굴림" charset="-127"/>
              </a:rPr>
              <a:t>Combustible Particulate Solids</a:t>
            </a:r>
          </a:p>
          <a:p>
            <a:pPr eaLnBrk="1" hangingPunct="1">
              <a:lnSpc>
                <a:spcPct val="95000"/>
              </a:lnSpc>
              <a:spcBef>
                <a:spcPct val="0"/>
              </a:spcBef>
              <a:buFontTx/>
              <a:buNone/>
            </a:pPr>
            <a:r>
              <a:rPr lang="en-US" altLang="ko-KR" sz="2600" smtClean="0">
                <a:ea typeface="굴림" charset="-127"/>
              </a:rPr>
              <a:t>655 . . . Sulfur Fires and Explosions</a:t>
            </a:r>
          </a:p>
          <a:p>
            <a:pPr eaLnBrk="1" hangingPunct="1">
              <a:lnSpc>
                <a:spcPct val="95000"/>
              </a:lnSpc>
              <a:spcBef>
                <a:spcPct val="0"/>
              </a:spcBef>
              <a:buFontTx/>
              <a:buNone/>
            </a:pPr>
            <a:r>
              <a:rPr lang="en-US" altLang="ko-KR" sz="2600" smtClean="0">
                <a:solidFill>
                  <a:schemeClr val="tx1"/>
                </a:solidFill>
                <a:latin typeface="Arial Black" pitchFamily="34" charset="0"/>
                <a:ea typeface="굴림" charset="-127"/>
              </a:rPr>
              <a:t>664</a:t>
            </a:r>
            <a:r>
              <a:rPr lang="en-US" altLang="ko-KR" sz="2600" smtClean="0">
                <a:solidFill>
                  <a:srgbClr val="0000FF"/>
                </a:solidFill>
                <a:latin typeface="Arial Black" pitchFamily="34" charset="0"/>
                <a:ea typeface="굴림" charset="-127"/>
              </a:rPr>
              <a:t> </a:t>
            </a:r>
            <a:r>
              <a:rPr lang="en-US" altLang="ko-KR" sz="2600" smtClean="0">
                <a:ea typeface="굴림" charset="-127"/>
              </a:rPr>
              <a:t>. . .</a:t>
            </a:r>
            <a:r>
              <a:rPr lang="en-US" altLang="ko-KR" sz="2600" smtClean="0">
                <a:solidFill>
                  <a:schemeClr val="tx1"/>
                </a:solidFill>
                <a:latin typeface="Arial Black" pitchFamily="34" charset="0"/>
                <a:ea typeface="굴림" charset="-127"/>
              </a:rPr>
              <a:t>Wood Processing</a:t>
            </a:r>
            <a:r>
              <a:rPr lang="en-US" altLang="ko-KR" sz="2600" smtClean="0">
                <a:solidFill>
                  <a:schemeClr val="tx1"/>
                </a:solidFill>
                <a:ea typeface="굴림" charset="-127"/>
              </a:rPr>
              <a:t> </a:t>
            </a:r>
            <a:r>
              <a:rPr lang="en-US" altLang="ko-KR" sz="2600" smtClean="0">
                <a:ea typeface="굴림" charset="-127"/>
              </a:rPr>
              <a:t>and Woodworking Facilities</a:t>
            </a:r>
            <a:endParaRPr lang="en-US" sz="2600" smtClean="0"/>
          </a:p>
        </p:txBody>
      </p:sp>
    </p:spTree>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278D50A-BC8F-46CE-9CC7-81B046D5ABF1}" type="slidenum">
              <a:rPr lang="en-US" smtClean="0"/>
              <a:pPr/>
              <a:t>64</a:t>
            </a:fld>
            <a:endParaRPr lang="en-US" smtClean="0"/>
          </a:p>
        </p:txBody>
      </p:sp>
      <p:sp>
        <p:nvSpPr>
          <p:cNvPr id="131074" name="Rectangle 2"/>
          <p:cNvSpPr>
            <a:spLocks noGrp="1" noChangeArrowheads="1"/>
          </p:cNvSpPr>
          <p:nvPr>
            <p:ph type="title"/>
          </p:nvPr>
        </p:nvSpPr>
        <p:spPr>
          <a:xfrm>
            <a:off x="0" y="228600"/>
            <a:ext cx="9144000" cy="1143000"/>
          </a:xfrm>
        </p:spPr>
        <p:txBody>
          <a:bodyPr/>
          <a:lstStyle/>
          <a:p>
            <a:pPr eaLnBrk="1" hangingPunct="1">
              <a:defRPr/>
            </a:pPr>
            <a:r>
              <a:rPr lang="en-US" sz="3200" b="1" dirty="0" smtClean="0">
                <a:effectLst>
                  <a:outerShdw blurRad="38100" dist="38100" dir="2700000" algn="tl">
                    <a:srgbClr val="000000"/>
                  </a:outerShdw>
                </a:effectLst>
              </a:rPr>
              <a:t>Housekeeping Citations and Violations</a:t>
            </a:r>
            <a:endParaRPr lang="en-US" sz="1800" dirty="0" smtClean="0"/>
          </a:p>
        </p:txBody>
      </p:sp>
      <p:sp>
        <p:nvSpPr>
          <p:cNvPr id="64516" name="Rectangle 3"/>
          <p:cNvSpPr>
            <a:spLocks noGrp="1" noChangeArrowheads="1"/>
          </p:cNvSpPr>
          <p:nvPr>
            <p:ph type="body" idx="1"/>
          </p:nvPr>
        </p:nvSpPr>
        <p:spPr>
          <a:xfrm>
            <a:off x="533400" y="3276600"/>
            <a:ext cx="5334000" cy="3429000"/>
          </a:xfrm>
        </p:spPr>
        <p:txBody>
          <a:bodyPr/>
          <a:lstStyle/>
          <a:p>
            <a:pPr eaLnBrk="1" hangingPunct="1">
              <a:spcBef>
                <a:spcPct val="0"/>
              </a:spcBef>
              <a:buFontTx/>
              <a:buNone/>
            </a:pPr>
            <a:endParaRPr lang="en-US" sz="2400" smtClean="0">
              <a:solidFill>
                <a:srgbClr val="0000FF"/>
              </a:solidFill>
              <a:latin typeface="Arial Black" pitchFamily="34" charset="0"/>
            </a:endParaRPr>
          </a:p>
          <a:p>
            <a:pPr lvl="1" eaLnBrk="1" hangingPunct="1">
              <a:spcBef>
                <a:spcPct val="0"/>
              </a:spcBef>
            </a:pPr>
            <a:r>
              <a:rPr lang="en-US" sz="2400" smtClean="0">
                <a:latin typeface="Arial Black" pitchFamily="34" charset="0"/>
              </a:rPr>
              <a:t>Depths</a:t>
            </a:r>
            <a:r>
              <a:rPr lang="en-US" sz="2400" smtClean="0"/>
              <a:t> presenting explosion, deflagration or other fire hazards. </a:t>
            </a:r>
          </a:p>
          <a:p>
            <a:pPr lvl="1" eaLnBrk="1" hangingPunct="1">
              <a:spcBef>
                <a:spcPct val="0"/>
              </a:spcBef>
            </a:pPr>
            <a:r>
              <a:rPr lang="en-US" sz="2400" smtClean="0">
                <a:latin typeface="Arial Black" pitchFamily="34" charset="0"/>
              </a:rPr>
              <a:t>Not small amounts</a:t>
            </a:r>
            <a:r>
              <a:rPr lang="en-US" sz="2400" smtClean="0"/>
              <a:t> in isolated spots</a:t>
            </a:r>
          </a:p>
          <a:p>
            <a:pPr lvl="1" eaLnBrk="1" hangingPunct="1">
              <a:spcBef>
                <a:spcPct val="0"/>
              </a:spcBef>
            </a:pPr>
            <a:r>
              <a:rPr lang="en-US" sz="2400" smtClean="0">
                <a:latin typeface="Arial Black" pitchFamily="34" charset="0"/>
              </a:rPr>
              <a:t>Representative measure-ments</a:t>
            </a:r>
            <a:r>
              <a:rPr lang="en-US" sz="2400" smtClean="0"/>
              <a:t> at several locations</a:t>
            </a:r>
          </a:p>
          <a:p>
            <a:pPr lvl="1" eaLnBrk="1" hangingPunct="1">
              <a:spcBef>
                <a:spcPct val="0"/>
              </a:spcBef>
            </a:pPr>
            <a:r>
              <a:rPr lang="en-US" sz="2400" smtClean="0">
                <a:latin typeface="Arial Black" pitchFamily="34" charset="0"/>
              </a:rPr>
              <a:t>Submit sample</a:t>
            </a:r>
            <a:r>
              <a:rPr lang="en-US" sz="2400" smtClean="0"/>
              <a:t> to lab</a:t>
            </a:r>
          </a:p>
        </p:txBody>
      </p:sp>
      <p:sp>
        <p:nvSpPr>
          <p:cNvPr id="64517" name="Rectangle 4"/>
          <p:cNvSpPr>
            <a:spLocks noChangeArrowheads="1"/>
          </p:cNvSpPr>
          <p:nvPr/>
        </p:nvSpPr>
        <p:spPr bwMode="auto">
          <a:xfrm>
            <a:off x="381000" y="1600200"/>
            <a:ext cx="8534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tabLst>
                <a:tab pos="517525" algn="l"/>
              </a:tabLst>
            </a:pPr>
            <a:r>
              <a:rPr lang="en-US" sz="2400">
                <a:solidFill>
                  <a:srgbClr val="0000FF"/>
                </a:solidFill>
                <a:latin typeface="Arial Black" pitchFamily="34" charset="0"/>
              </a:rPr>
              <a:t>29 CFR 1910.22 (a) </a:t>
            </a:r>
            <a:r>
              <a:rPr lang="en-US" sz="2400" i="1">
                <a:solidFill>
                  <a:srgbClr val="0000FF"/>
                </a:solidFill>
                <a:latin typeface="Arial Black" pitchFamily="34" charset="0"/>
              </a:rPr>
              <a:t>Housekeeping</a:t>
            </a:r>
            <a:r>
              <a:rPr lang="en-US" sz="2400">
                <a:solidFill>
                  <a:srgbClr val="0000FF"/>
                </a:solidFill>
                <a:latin typeface="Arial Black" pitchFamily="34" charset="0"/>
              </a:rPr>
              <a:t>. </a:t>
            </a:r>
          </a:p>
          <a:p>
            <a:pPr marL="342900" indent="-342900" eaLnBrk="1" hangingPunct="1">
              <a:tabLst>
                <a:tab pos="517525" algn="l"/>
              </a:tabLst>
            </a:pPr>
            <a:r>
              <a:rPr lang="en-US" sz="2600">
                <a:solidFill>
                  <a:schemeClr val="bg1"/>
                </a:solidFill>
              </a:rPr>
              <a:t>(1) All places of employment, passageways … and 	service rooms shall be kept clean… </a:t>
            </a:r>
          </a:p>
          <a:p>
            <a:pPr marL="342900" indent="-342900" eaLnBrk="1" hangingPunct="1">
              <a:tabLst>
                <a:tab pos="517525" algn="l"/>
              </a:tabLst>
            </a:pPr>
            <a:r>
              <a:rPr lang="en-US" sz="2600">
                <a:solidFill>
                  <a:schemeClr val="bg1"/>
                </a:solidFill>
              </a:rPr>
              <a:t>(2) The floor of every workroom shall be maintained in a 	clean…condition.”</a:t>
            </a:r>
          </a:p>
        </p:txBody>
      </p:sp>
      <p:grpSp>
        <p:nvGrpSpPr>
          <p:cNvPr id="64518" name="Group 5"/>
          <p:cNvGrpSpPr>
            <a:grpSpLocks/>
          </p:cNvGrpSpPr>
          <p:nvPr/>
        </p:nvGrpSpPr>
        <p:grpSpPr bwMode="auto">
          <a:xfrm>
            <a:off x="4724400" y="3541713"/>
            <a:ext cx="4776788" cy="3011487"/>
            <a:chOff x="3360" y="1680"/>
            <a:chExt cx="2385" cy="1504"/>
          </a:xfrm>
        </p:grpSpPr>
        <p:sp>
          <p:nvSpPr>
            <p:cNvPr id="64520" name="Freeform 6"/>
            <p:cNvSpPr>
              <a:spLocks/>
            </p:cNvSpPr>
            <p:nvPr/>
          </p:nvSpPr>
          <p:spPr bwMode="auto">
            <a:xfrm>
              <a:off x="3863" y="1917"/>
              <a:ext cx="1373" cy="997"/>
            </a:xfrm>
            <a:custGeom>
              <a:avLst/>
              <a:gdLst>
                <a:gd name="T0" fmla="*/ 74 w 1952"/>
                <a:gd name="T1" fmla="*/ 34 h 1994"/>
                <a:gd name="T2" fmla="*/ 79 w 1952"/>
                <a:gd name="T3" fmla="*/ 0 h 1994"/>
                <a:gd name="T4" fmla="*/ 144 w 1952"/>
                <a:gd name="T5" fmla="*/ 29 h 1994"/>
                <a:gd name="T6" fmla="*/ 198 w 1952"/>
                <a:gd name="T7" fmla="*/ 7 h 1994"/>
                <a:gd name="T8" fmla="*/ 212 w 1952"/>
                <a:gd name="T9" fmla="*/ 32 h 1994"/>
                <a:gd name="T10" fmla="*/ 336 w 1952"/>
                <a:gd name="T11" fmla="*/ 17 h 1994"/>
                <a:gd name="T12" fmla="*/ 254 w 1952"/>
                <a:gd name="T13" fmla="*/ 38 h 1994"/>
                <a:gd name="T14" fmla="*/ 329 w 1952"/>
                <a:gd name="T15" fmla="*/ 43 h 1994"/>
                <a:gd name="T16" fmla="*/ 243 w 1952"/>
                <a:gd name="T17" fmla="*/ 45 h 1994"/>
                <a:gd name="T18" fmla="*/ 276 w 1952"/>
                <a:gd name="T19" fmla="*/ 62 h 1994"/>
                <a:gd name="T20" fmla="*/ 193 w 1952"/>
                <a:gd name="T21" fmla="*/ 50 h 1994"/>
                <a:gd name="T22" fmla="*/ 125 w 1952"/>
                <a:gd name="T23" fmla="*/ 63 h 1994"/>
                <a:gd name="T24" fmla="*/ 124 w 1952"/>
                <a:gd name="T25" fmla="*/ 48 h 1994"/>
                <a:gd name="T26" fmla="*/ 0 w 1952"/>
                <a:gd name="T27" fmla="*/ 54 h 1994"/>
                <a:gd name="T28" fmla="*/ 74 w 1952"/>
                <a:gd name="T29" fmla="*/ 34 h 1994"/>
                <a:gd name="T30" fmla="*/ 74 w 1952"/>
                <a:gd name="T31" fmla="*/ 34 h 19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2" h="1994">
                  <a:moveTo>
                    <a:pt x="428" y="1083"/>
                  </a:moveTo>
                  <a:lnTo>
                    <a:pt x="456" y="0"/>
                  </a:lnTo>
                  <a:lnTo>
                    <a:pt x="836" y="914"/>
                  </a:lnTo>
                  <a:lnTo>
                    <a:pt x="1148" y="222"/>
                  </a:lnTo>
                  <a:lnTo>
                    <a:pt x="1232" y="1022"/>
                  </a:lnTo>
                  <a:lnTo>
                    <a:pt x="1952" y="528"/>
                  </a:lnTo>
                  <a:lnTo>
                    <a:pt x="1475" y="1199"/>
                  </a:lnTo>
                  <a:lnTo>
                    <a:pt x="1911" y="1361"/>
                  </a:lnTo>
                  <a:lnTo>
                    <a:pt x="1409" y="1439"/>
                  </a:lnTo>
                  <a:lnTo>
                    <a:pt x="1606" y="1957"/>
                  </a:lnTo>
                  <a:lnTo>
                    <a:pt x="1122" y="1596"/>
                  </a:lnTo>
                  <a:lnTo>
                    <a:pt x="726" y="1994"/>
                  </a:lnTo>
                  <a:lnTo>
                    <a:pt x="718" y="1526"/>
                  </a:lnTo>
                  <a:lnTo>
                    <a:pt x="0" y="1710"/>
                  </a:lnTo>
                  <a:lnTo>
                    <a:pt x="428" y="1083"/>
                  </a:lnTo>
                  <a:close/>
                </a:path>
              </a:pathLst>
            </a:custGeom>
            <a:solidFill>
              <a:srgbClr val="FF4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1" name="Freeform 7"/>
            <p:cNvSpPr>
              <a:spLocks/>
            </p:cNvSpPr>
            <p:nvPr/>
          </p:nvSpPr>
          <p:spPr bwMode="auto">
            <a:xfrm>
              <a:off x="4188" y="1916"/>
              <a:ext cx="283" cy="488"/>
            </a:xfrm>
            <a:custGeom>
              <a:avLst/>
              <a:gdLst>
                <a:gd name="T0" fmla="*/ 0 w 403"/>
                <a:gd name="T1" fmla="*/ 0 h 975"/>
                <a:gd name="T2" fmla="*/ 69 w 403"/>
                <a:gd name="T3" fmla="*/ 31 h 975"/>
                <a:gd name="T4" fmla="*/ 0 w 403"/>
                <a:gd name="T5" fmla="*/ 7 h 975"/>
                <a:gd name="T6" fmla="*/ 0 w 403"/>
                <a:gd name="T7" fmla="*/ 0 h 975"/>
                <a:gd name="T8" fmla="*/ 0 w 403"/>
                <a:gd name="T9" fmla="*/ 0 h 9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 h="975">
                  <a:moveTo>
                    <a:pt x="0" y="0"/>
                  </a:moveTo>
                  <a:lnTo>
                    <a:pt x="403" y="975"/>
                  </a:lnTo>
                  <a:lnTo>
                    <a:pt x="0" y="199"/>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2" name="Freeform 8"/>
            <p:cNvSpPr>
              <a:spLocks/>
            </p:cNvSpPr>
            <p:nvPr/>
          </p:nvSpPr>
          <p:spPr bwMode="auto">
            <a:xfrm>
              <a:off x="3360" y="1680"/>
              <a:ext cx="2385" cy="1504"/>
            </a:xfrm>
            <a:custGeom>
              <a:avLst/>
              <a:gdLst>
                <a:gd name="T0" fmla="*/ 156 w 3388"/>
                <a:gd name="T1" fmla="*/ 44 h 3009"/>
                <a:gd name="T2" fmla="*/ 89 w 3388"/>
                <a:gd name="T3" fmla="*/ 20 h 3009"/>
                <a:gd name="T4" fmla="*/ 158 w 3388"/>
                <a:gd name="T5" fmla="*/ 31 h 3009"/>
                <a:gd name="T6" fmla="*/ 118 w 3388"/>
                <a:gd name="T7" fmla="*/ 6 h 3009"/>
                <a:gd name="T8" fmla="*/ 184 w 3388"/>
                <a:gd name="T9" fmla="*/ 16 h 3009"/>
                <a:gd name="T10" fmla="*/ 189 w 3388"/>
                <a:gd name="T11" fmla="*/ 0 h 3009"/>
                <a:gd name="T12" fmla="*/ 241 w 3388"/>
                <a:gd name="T13" fmla="*/ 19 h 3009"/>
                <a:gd name="T14" fmla="*/ 264 w 3388"/>
                <a:gd name="T15" fmla="*/ 11 h 3009"/>
                <a:gd name="T16" fmla="*/ 279 w 3388"/>
                <a:gd name="T17" fmla="*/ 20 h 3009"/>
                <a:gd name="T18" fmla="*/ 374 w 3388"/>
                <a:gd name="T19" fmla="*/ 9 h 3009"/>
                <a:gd name="T20" fmla="*/ 354 w 3388"/>
                <a:gd name="T21" fmla="*/ 27 h 3009"/>
                <a:gd name="T22" fmla="*/ 486 w 3388"/>
                <a:gd name="T23" fmla="*/ 19 h 3009"/>
                <a:gd name="T24" fmla="*/ 465 w 3388"/>
                <a:gd name="T25" fmla="*/ 27 h 3009"/>
                <a:gd name="T26" fmla="*/ 536 w 3388"/>
                <a:gd name="T27" fmla="*/ 27 h 3009"/>
                <a:gd name="T28" fmla="*/ 467 w 3388"/>
                <a:gd name="T29" fmla="*/ 43 h 3009"/>
                <a:gd name="T30" fmla="*/ 556 w 3388"/>
                <a:gd name="T31" fmla="*/ 49 h 3009"/>
                <a:gd name="T32" fmla="*/ 505 w 3388"/>
                <a:gd name="T33" fmla="*/ 53 h 3009"/>
                <a:gd name="T34" fmla="*/ 586 w 3388"/>
                <a:gd name="T35" fmla="*/ 63 h 3009"/>
                <a:gd name="T36" fmla="*/ 465 w 3388"/>
                <a:gd name="T37" fmla="*/ 68 h 3009"/>
                <a:gd name="T38" fmla="*/ 472 w 3388"/>
                <a:gd name="T39" fmla="*/ 90 h 3009"/>
                <a:gd name="T40" fmla="*/ 361 w 3388"/>
                <a:gd name="T41" fmla="*/ 79 h 3009"/>
                <a:gd name="T42" fmla="*/ 327 w 3388"/>
                <a:gd name="T43" fmla="*/ 91 h 3009"/>
                <a:gd name="T44" fmla="*/ 292 w 3388"/>
                <a:gd name="T45" fmla="*/ 82 h 3009"/>
                <a:gd name="T46" fmla="*/ 200 w 3388"/>
                <a:gd name="T47" fmla="*/ 94 h 3009"/>
                <a:gd name="T48" fmla="*/ 196 w 3388"/>
                <a:gd name="T49" fmla="*/ 75 h 3009"/>
                <a:gd name="T50" fmla="*/ 51 w 3388"/>
                <a:gd name="T51" fmla="*/ 81 h 3009"/>
                <a:gd name="T52" fmla="*/ 103 w 3388"/>
                <a:gd name="T53" fmla="*/ 64 h 3009"/>
                <a:gd name="T54" fmla="*/ 53 w 3388"/>
                <a:gd name="T55" fmla="*/ 64 h 3009"/>
                <a:gd name="T56" fmla="*/ 118 w 3388"/>
                <a:gd name="T57" fmla="*/ 52 h 3009"/>
                <a:gd name="T58" fmla="*/ 0 w 3388"/>
                <a:gd name="T59" fmla="*/ 41 h 3009"/>
                <a:gd name="T60" fmla="*/ 139 w 3388"/>
                <a:gd name="T61" fmla="*/ 45 h 3009"/>
                <a:gd name="T62" fmla="*/ 86 w 3388"/>
                <a:gd name="T63" fmla="*/ 46 h 3009"/>
                <a:gd name="T64" fmla="*/ 158 w 3388"/>
                <a:gd name="T65" fmla="*/ 51 h 3009"/>
                <a:gd name="T66" fmla="*/ 96 w 3388"/>
                <a:gd name="T67" fmla="*/ 62 h 3009"/>
                <a:gd name="T68" fmla="*/ 122 w 3388"/>
                <a:gd name="T69" fmla="*/ 62 h 3009"/>
                <a:gd name="T70" fmla="*/ 83 w 3388"/>
                <a:gd name="T71" fmla="*/ 76 h 3009"/>
                <a:gd name="T72" fmla="*/ 230 w 3388"/>
                <a:gd name="T73" fmla="*/ 69 h 3009"/>
                <a:gd name="T74" fmla="*/ 215 w 3388"/>
                <a:gd name="T75" fmla="*/ 87 h 3009"/>
                <a:gd name="T76" fmla="*/ 309 w 3388"/>
                <a:gd name="T77" fmla="*/ 75 h 3009"/>
                <a:gd name="T78" fmla="*/ 327 w 3388"/>
                <a:gd name="T79" fmla="*/ 84 h 3009"/>
                <a:gd name="T80" fmla="*/ 351 w 3388"/>
                <a:gd name="T81" fmla="*/ 73 h 3009"/>
                <a:gd name="T82" fmla="*/ 453 w 3388"/>
                <a:gd name="T83" fmla="*/ 86 h 3009"/>
                <a:gd name="T84" fmla="*/ 427 w 3388"/>
                <a:gd name="T85" fmla="*/ 63 h 3009"/>
                <a:gd name="T86" fmla="*/ 548 w 3388"/>
                <a:gd name="T87" fmla="*/ 61 h 3009"/>
                <a:gd name="T88" fmla="*/ 436 w 3388"/>
                <a:gd name="T89" fmla="*/ 51 h 3009"/>
                <a:gd name="T90" fmla="*/ 504 w 3388"/>
                <a:gd name="T91" fmla="*/ 49 h 3009"/>
                <a:gd name="T92" fmla="*/ 453 w 3388"/>
                <a:gd name="T93" fmla="*/ 45 h 3009"/>
                <a:gd name="T94" fmla="*/ 501 w 3388"/>
                <a:gd name="T95" fmla="*/ 31 h 3009"/>
                <a:gd name="T96" fmla="*/ 407 w 3388"/>
                <a:gd name="T97" fmla="*/ 31 h 3009"/>
                <a:gd name="T98" fmla="*/ 440 w 3388"/>
                <a:gd name="T99" fmla="*/ 25 h 3009"/>
                <a:gd name="T100" fmla="*/ 337 w 3388"/>
                <a:gd name="T101" fmla="*/ 30 h 3009"/>
                <a:gd name="T102" fmla="*/ 348 w 3388"/>
                <a:gd name="T103" fmla="*/ 16 h 3009"/>
                <a:gd name="T104" fmla="*/ 258 w 3388"/>
                <a:gd name="T105" fmla="*/ 28 h 3009"/>
                <a:gd name="T106" fmla="*/ 258 w 3388"/>
                <a:gd name="T107" fmla="*/ 20 h 3009"/>
                <a:gd name="T108" fmla="*/ 237 w 3388"/>
                <a:gd name="T109" fmla="*/ 24 h 3009"/>
                <a:gd name="T110" fmla="*/ 199 w 3388"/>
                <a:gd name="T111" fmla="*/ 9 h 3009"/>
                <a:gd name="T112" fmla="*/ 190 w 3388"/>
                <a:gd name="T113" fmla="*/ 22 h 3009"/>
                <a:gd name="T114" fmla="*/ 141 w 3388"/>
                <a:gd name="T115" fmla="*/ 13 h 3009"/>
                <a:gd name="T116" fmla="*/ 189 w 3388"/>
                <a:gd name="T117" fmla="*/ 39 h 3009"/>
                <a:gd name="T118" fmla="*/ 138 w 3388"/>
                <a:gd name="T119" fmla="*/ 33 h 3009"/>
                <a:gd name="T120" fmla="*/ 156 w 3388"/>
                <a:gd name="T121" fmla="*/ 44 h 3009"/>
                <a:gd name="T122" fmla="*/ 156 w 3388"/>
                <a:gd name="T123" fmla="*/ 44 h 30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88" h="3009">
                  <a:moveTo>
                    <a:pt x="899" y="1409"/>
                  </a:moveTo>
                  <a:lnTo>
                    <a:pt x="519" y="647"/>
                  </a:lnTo>
                  <a:lnTo>
                    <a:pt x="918" y="995"/>
                  </a:lnTo>
                  <a:lnTo>
                    <a:pt x="679" y="200"/>
                  </a:lnTo>
                  <a:lnTo>
                    <a:pt x="1063" y="540"/>
                  </a:lnTo>
                  <a:lnTo>
                    <a:pt x="1089" y="0"/>
                  </a:lnTo>
                  <a:lnTo>
                    <a:pt x="1392" y="616"/>
                  </a:lnTo>
                  <a:lnTo>
                    <a:pt x="1528" y="381"/>
                  </a:lnTo>
                  <a:lnTo>
                    <a:pt x="1610" y="658"/>
                  </a:lnTo>
                  <a:lnTo>
                    <a:pt x="2165" y="297"/>
                  </a:lnTo>
                  <a:lnTo>
                    <a:pt x="2046" y="865"/>
                  </a:lnTo>
                  <a:lnTo>
                    <a:pt x="2812" y="633"/>
                  </a:lnTo>
                  <a:lnTo>
                    <a:pt x="2690" y="886"/>
                  </a:lnTo>
                  <a:lnTo>
                    <a:pt x="3105" y="886"/>
                  </a:lnTo>
                  <a:lnTo>
                    <a:pt x="2705" y="1396"/>
                  </a:lnTo>
                  <a:lnTo>
                    <a:pt x="3217" y="1582"/>
                  </a:lnTo>
                  <a:lnTo>
                    <a:pt x="2922" y="1711"/>
                  </a:lnTo>
                  <a:lnTo>
                    <a:pt x="3388" y="2044"/>
                  </a:lnTo>
                  <a:lnTo>
                    <a:pt x="2686" y="2200"/>
                  </a:lnTo>
                  <a:lnTo>
                    <a:pt x="2728" y="2893"/>
                  </a:lnTo>
                  <a:lnTo>
                    <a:pt x="2089" y="2549"/>
                  </a:lnTo>
                  <a:lnTo>
                    <a:pt x="1892" y="2930"/>
                  </a:lnTo>
                  <a:lnTo>
                    <a:pt x="1690" y="2624"/>
                  </a:lnTo>
                  <a:lnTo>
                    <a:pt x="1156" y="3009"/>
                  </a:lnTo>
                  <a:lnTo>
                    <a:pt x="1137" y="2401"/>
                  </a:lnTo>
                  <a:lnTo>
                    <a:pt x="293" y="2597"/>
                  </a:lnTo>
                  <a:lnTo>
                    <a:pt x="593" y="2070"/>
                  </a:lnTo>
                  <a:lnTo>
                    <a:pt x="304" y="2051"/>
                  </a:lnTo>
                  <a:lnTo>
                    <a:pt x="684" y="1692"/>
                  </a:lnTo>
                  <a:lnTo>
                    <a:pt x="0" y="1339"/>
                  </a:lnTo>
                  <a:lnTo>
                    <a:pt x="806" y="1462"/>
                  </a:lnTo>
                  <a:lnTo>
                    <a:pt x="496" y="1485"/>
                  </a:lnTo>
                  <a:lnTo>
                    <a:pt x="912" y="1658"/>
                  </a:lnTo>
                  <a:lnTo>
                    <a:pt x="555" y="1991"/>
                  </a:lnTo>
                  <a:lnTo>
                    <a:pt x="709" y="2011"/>
                  </a:lnTo>
                  <a:lnTo>
                    <a:pt x="479" y="2433"/>
                  </a:lnTo>
                  <a:lnTo>
                    <a:pt x="1329" y="2211"/>
                  </a:lnTo>
                  <a:lnTo>
                    <a:pt x="1241" y="2810"/>
                  </a:lnTo>
                  <a:lnTo>
                    <a:pt x="1789" y="2403"/>
                  </a:lnTo>
                  <a:lnTo>
                    <a:pt x="1895" y="2703"/>
                  </a:lnTo>
                  <a:lnTo>
                    <a:pt x="2028" y="2336"/>
                  </a:lnTo>
                  <a:lnTo>
                    <a:pt x="2618" y="2753"/>
                  </a:lnTo>
                  <a:lnTo>
                    <a:pt x="2471" y="2034"/>
                  </a:lnTo>
                  <a:lnTo>
                    <a:pt x="3167" y="1981"/>
                  </a:lnTo>
                  <a:lnTo>
                    <a:pt x="2525" y="1635"/>
                  </a:lnTo>
                  <a:lnTo>
                    <a:pt x="2914" y="1578"/>
                  </a:lnTo>
                  <a:lnTo>
                    <a:pt x="2618" y="1449"/>
                  </a:lnTo>
                  <a:lnTo>
                    <a:pt x="2897" y="1010"/>
                  </a:lnTo>
                  <a:lnTo>
                    <a:pt x="2352" y="1006"/>
                  </a:lnTo>
                  <a:lnTo>
                    <a:pt x="2547" y="803"/>
                  </a:lnTo>
                  <a:lnTo>
                    <a:pt x="1949" y="983"/>
                  </a:lnTo>
                  <a:lnTo>
                    <a:pt x="2011" y="523"/>
                  </a:lnTo>
                  <a:lnTo>
                    <a:pt x="1489" y="905"/>
                  </a:lnTo>
                  <a:lnTo>
                    <a:pt x="1489" y="666"/>
                  </a:lnTo>
                  <a:lnTo>
                    <a:pt x="1374" y="799"/>
                  </a:lnTo>
                  <a:lnTo>
                    <a:pt x="1148" y="297"/>
                  </a:lnTo>
                  <a:lnTo>
                    <a:pt x="1103" y="726"/>
                  </a:lnTo>
                  <a:lnTo>
                    <a:pt x="819" y="430"/>
                  </a:lnTo>
                  <a:lnTo>
                    <a:pt x="1095" y="1259"/>
                  </a:lnTo>
                  <a:lnTo>
                    <a:pt x="798" y="1059"/>
                  </a:lnTo>
                  <a:lnTo>
                    <a:pt x="899" y="140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4519" name="WordArt 9"/>
          <p:cNvSpPr>
            <a:spLocks noChangeArrowheads="1" noChangeShapeType="1" noTextEdit="1"/>
          </p:cNvSpPr>
          <p:nvPr/>
        </p:nvSpPr>
        <p:spPr bwMode="auto">
          <a:xfrm>
            <a:off x="5943600" y="4549775"/>
            <a:ext cx="2514600" cy="1241425"/>
          </a:xfrm>
          <a:prstGeom prst="rect">
            <a:avLst/>
          </a:prstGeom>
        </p:spPr>
        <p:txBody>
          <a:bodyPr wrap="none" fromWordArt="1">
            <a:prstTxWarp prst="textPlain">
              <a:avLst>
                <a:gd name="adj" fmla="val 50000"/>
              </a:avLst>
            </a:prstTxWarp>
          </a:bodyPr>
          <a:lstStyle/>
          <a:p>
            <a:pPr algn="ctr"/>
            <a:r>
              <a:rPr lang="en-US" sz="3600" kern="10" dirty="0">
                <a:ln w="76200">
                  <a:solidFill>
                    <a:srgbClr val="000000"/>
                  </a:solidFill>
                  <a:round/>
                  <a:headEnd/>
                  <a:tailEnd/>
                </a:ln>
                <a:solidFill>
                  <a:schemeClr val="bg1"/>
                </a:solidFill>
                <a:latin typeface="Arial Black"/>
              </a:rPr>
              <a:t>BIG</a:t>
            </a:r>
          </a:p>
        </p:txBody>
      </p:sp>
    </p:spTree>
  </p:cSld>
  <p:clrMapOvr>
    <a:masterClrMapping/>
  </p:clrMapOvr>
  <p:transition spd="slow">
    <p:pu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EC624D7-A9BF-4A3E-9534-F626385FC556}" type="slidenum">
              <a:rPr lang="en-US" smtClean="0"/>
              <a:pPr/>
              <a:t>65</a:t>
            </a:fld>
            <a:endParaRPr lang="en-US" smtClean="0"/>
          </a:p>
        </p:txBody>
      </p:sp>
      <p:sp>
        <p:nvSpPr>
          <p:cNvPr id="47106" name="Rectangle 2"/>
          <p:cNvSpPr>
            <a:spLocks noGrp="1" noChangeArrowheads="1"/>
          </p:cNvSpPr>
          <p:nvPr>
            <p:ph type="title"/>
          </p:nvPr>
        </p:nvSpPr>
        <p:spPr>
          <a:xfrm>
            <a:off x="457200" y="304800"/>
            <a:ext cx="8229600" cy="1143000"/>
          </a:xfrm>
        </p:spPr>
        <p:txBody>
          <a:bodyPr/>
          <a:lstStyle/>
          <a:p>
            <a:pPr eaLnBrk="1" hangingPunct="1">
              <a:defRPr/>
            </a:pPr>
            <a:r>
              <a:rPr lang="en-US" b="1" smtClean="0">
                <a:effectLst>
                  <a:outerShdw blurRad="38100" dist="38100" dir="2700000" algn="tl">
                    <a:srgbClr val="000000"/>
                  </a:outerShdw>
                </a:effectLst>
              </a:rPr>
              <a:t>OSHA NEP on Housekeeping</a:t>
            </a:r>
          </a:p>
        </p:txBody>
      </p:sp>
      <p:sp>
        <p:nvSpPr>
          <p:cNvPr id="65540" name="Rectangle 3"/>
          <p:cNvSpPr>
            <a:spLocks noGrp="1" noChangeArrowheads="1"/>
          </p:cNvSpPr>
          <p:nvPr>
            <p:ph type="body" idx="1"/>
          </p:nvPr>
        </p:nvSpPr>
        <p:spPr>
          <a:xfrm>
            <a:off x="220663" y="1861457"/>
            <a:ext cx="5029200" cy="4648200"/>
          </a:xfrm>
        </p:spPr>
        <p:txBody>
          <a:bodyPr/>
          <a:lstStyle/>
          <a:p>
            <a:pPr eaLnBrk="1" hangingPunct="1">
              <a:spcBef>
                <a:spcPct val="0"/>
              </a:spcBef>
            </a:pPr>
            <a:r>
              <a:rPr lang="en-US" sz="2400" dirty="0" smtClean="0">
                <a:solidFill>
                  <a:schemeClr val="tx1"/>
                </a:solidFill>
                <a:latin typeface="Arial Black" pitchFamily="34" charset="0"/>
              </a:rPr>
              <a:t>NFPA 654 and FM Global Data Sheet 7-76</a:t>
            </a:r>
            <a:r>
              <a:rPr lang="en-US" sz="2400" dirty="0" smtClean="0">
                <a:solidFill>
                  <a:srgbClr val="0000FF"/>
                </a:solidFill>
                <a:latin typeface="Arial Black" pitchFamily="34" charset="0"/>
              </a:rPr>
              <a:t> </a:t>
            </a:r>
            <a:r>
              <a:rPr lang="en-US" sz="2400" dirty="0" smtClean="0"/>
              <a:t>are referenced. </a:t>
            </a:r>
          </a:p>
          <a:p>
            <a:pPr eaLnBrk="1" hangingPunct="1">
              <a:spcBef>
                <a:spcPct val="0"/>
              </a:spcBef>
            </a:pPr>
            <a:r>
              <a:rPr lang="en-US" sz="2400" dirty="0" smtClean="0">
                <a:solidFill>
                  <a:schemeClr val="tx1"/>
                </a:solidFill>
                <a:latin typeface="Arial Black" pitchFamily="34" charset="0"/>
              </a:rPr>
              <a:t>Clean immediately</a:t>
            </a:r>
            <a:r>
              <a:rPr lang="en-US" sz="2400" dirty="0" smtClean="0"/>
              <a:t> whenever a dust layer of </a:t>
            </a:r>
            <a:r>
              <a:rPr lang="en-US" sz="2400" dirty="0" smtClean="0">
                <a:solidFill>
                  <a:schemeClr val="tx1"/>
                </a:solidFill>
                <a:latin typeface="Arial Black" pitchFamily="34" charset="0"/>
              </a:rPr>
              <a:t>1/32-inch thickness</a:t>
            </a:r>
            <a:r>
              <a:rPr lang="en-US" sz="2400" dirty="0" smtClean="0"/>
              <a:t> accumulates</a:t>
            </a:r>
          </a:p>
          <a:p>
            <a:pPr lvl="1" eaLnBrk="1" hangingPunct="1">
              <a:spcBef>
                <a:spcPct val="0"/>
              </a:spcBef>
            </a:pPr>
            <a:r>
              <a:rPr lang="en-US" sz="2400" dirty="0" smtClean="0">
                <a:solidFill>
                  <a:schemeClr val="bg1"/>
                </a:solidFill>
              </a:rPr>
              <a:t>over a surface area of at least</a:t>
            </a:r>
            <a:r>
              <a:rPr lang="en-US" sz="2400" dirty="0" smtClean="0"/>
              <a:t> </a:t>
            </a:r>
            <a:r>
              <a:rPr lang="en-US" sz="2400" i="1" dirty="0" smtClean="0">
                <a:latin typeface="Arial Black" pitchFamily="34" charset="0"/>
              </a:rPr>
              <a:t>5% of the floor</a:t>
            </a:r>
            <a:r>
              <a:rPr lang="en-US" sz="2400" dirty="0" smtClean="0"/>
              <a:t> </a:t>
            </a:r>
            <a:r>
              <a:rPr lang="en-US" sz="2400" dirty="0" smtClean="0">
                <a:solidFill>
                  <a:schemeClr val="bg1"/>
                </a:solidFill>
              </a:rPr>
              <a:t>area of the facility or any given room,</a:t>
            </a:r>
            <a:r>
              <a:rPr lang="en-US" sz="2400" dirty="0" smtClean="0"/>
              <a:t> </a:t>
            </a:r>
          </a:p>
          <a:p>
            <a:pPr lvl="1" eaLnBrk="1" hangingPunct="1">
              <a:spcBef>
                <a:spcPct val="0"/>
              </a:spcBef>
            </a:pPr>
            <a:r>
              <a:rPr lang="en-US" sz="2400" dirty="0" smtClean="0">
                <a:latin typeface="Arial Black" pitchFamily="34" charset="0"/>
              </a:rPr>
              <a:t>Not to exceed 1,000 ft</a:t>
            </a:r>
            <a:r>
              <a:rPr lang="en-US" sz="2400" baseline="60000" dirty="0" smtClean="0">
                <a:latin typeface="Arial Black" pitchFamily="34" charset="0"/>
              </a:rPr>
              <a:t>2</a:t>
            </a:r>
            <a:endParaRPr lang="en-US" sz="2400" dirty="0" smtClean="0">
              <a:latin typeface="Arial Black" pitchFamily="34" charset="0"/>
            </a:endParaRPr>
          </a:p>
        </p:txBody>
      </p:sp>
      <p:sp>
        <p:nvSpPr>
          <p:cNvPr id="65541" name="Text Box 4"/>
          <p:cNvSpPr txBox="1">
            <a:spLocks noChangeArrowheads="1"/>
          </p:cNvSpPr>
          <p:nvPr/>
        </p:nvSpPr>
        <p:spPr bwMode="auto">
          <a:xfrm>
            <a:off x="5562600" y="6248400"/>
            <a:ext cx="3367088" cy="4572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Black" pitchFamily="34" charset="0"/>
              </a:rPr>
              <a:t>Sampling coal dust</a:t>
            </a:r>
          </a:p>
        </p:txBody>
      </p:sp>
      <p:pic>
        <p:nvPicPr>
          <p:cNvPr id="65542" name="Picture 5" descr="dust sample collec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863" y="1447800"/>
            <a:ext cx="38941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7ACA794-0DCA-4C2F-91CB-E9D92ED2A66F}" type="slidenum">
              <a:rPr lang="en-US" smtClean="0"/>
              <a:pPr/>
              <a:t>66</a:t>
            </a:fld>
            <a:endParaRPr lang="en-US" smtClean="0"/>
          </a:p>
        </p:txBody>
      </p:sp>
      <p:pic>
        <p:nvPicPr>
          <p:cNvPr id="66563" name="Picture 2" descr="housekeeping Ledge d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52600"/>
            <a:ext cx="6667500" cy="3333750"/>
          </a:xfrm>
          <a:prstGeom prst="rect">
            <a:avLst/>
          </a:prstGeom>
          <a:solidFill>
            <a:srgbClr val="71AA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6564" name="Rectangle 3"/>
          <p:cNvSpPr>
            <a:spLocks noChangeArrowheads="1"/>
          </p:cNvSpPr>
          <p:nvPr/>
        </p:nvSpPr>
        <p:spPr bwMode="auto">
          <a:xfrm>
            <a:off x="457200" y="1752600"/>
            <a:ext cx="5029200" cy="3429000"/>
          </a:xfrm>
          <a:prstGeom prst="rect">
            <a:avLst/>
          </a:prstGeom>
          <a:solidFill>
            <a:srgbClr val="71AA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r>
              <a:rPr lang="en-US" sz="2600">
                <a:solidFill>
                  <a:schemeClr val="bg1"/>
                </a:solidFill>
              </a:rPr>
              <a:t>Include:</a:t>
            </a:r>
          </a:p>
          <a:p>
            <a:pPr marL="742950" lvl="1" indent="-285750" eaLnBrk="1" hangingPunct="1">
              <a:buFontTx/>
              <a:buChar char="–"/>
            </a:pPr>
            <a:r>
              <a:rPr lang="en-US" sz="2600">
                <a:latin typeface="Arial Black" pitchFamily="34" charset="0"/>
              </a:rPr>
              <a:t>Overhead beams, joists, ducts,</a:t>
            </a:r>
          </a:p>
          <a:p>
            <a:pPr marL="742950" lvl="1" indent="-285750" eaLnBrk="1" hangingPunct="1">
              <a:buFontTx/>
              <a:buChar char="–"/>
            </a:pPr>
            <a:r>
              <a:rPr lang="en-US" sz="2600">
                <a:solidFill>
                  <a:schemeClr val="bg1"/>
                </a:solidFill>
              </a:rPr>
              <a:t>The</a:t>
            </a:r>
            <a:r>
              <a:rPr lang="en-US" sz="2600"/>
              <a:t> </a:t>
            </a:r>
            <a:r>
              <a:rPr lang="en-US" sz="2600">
                <a:latin typeface="Arial Black" pitchFamily="34" charset="0"/>
              </a:rPr>
              <a:t>tops of equipment</a:t>
            </a:r>
            <a:r>
              <a:rPr lang="en-US" sz="2600"/>
              <a:t>, </a:t>
            </a:r>
            <a:r>
              <a:rPr lang="en-US" sz="2600">
                <a:solidFill>
                  <a:schemeClr val="bg1"/>
                </a:solidFill>
              </a:rPr>
              <a:t>and other surfaces</a:t>
            </a:r>
            <a:r>
              <a:rPr lang="en-US" sz="2600"/>
              <a:t> </a:t>
            </a:r>
          </a:p>
          <a:p>
            <a:pPr marL="742950" lvl="1" indent="-285750" eaLnBrk="1" hangingPunct="1">
              <a:buFontTx/>
              <a:buChar char="–"/>
            </a:pPr>
            <a:r>
              <a:rPr lang="en-US" sz="2600">
                <a:latin typeface="Arial Black" pitchFamily="34" charset="0"/>
              </a:rPr>
              <a:t>Even vertical surfaces</a:t>
            </a:r>
            <a:r>
              <a:rPr lang="en-US" sz="2600"/>
              <a:t> </a:t>
            </a:r>
            <a:r>
              <a:rPr lang="en-US" sz="2600">
                <a:solidFill>
                  <a:schemeClr val="bg1"/>
                </a:solidFill>
              </a:rPr>
              <a:t>if they are dusty </a:t>
            </a:r>
          </a:p>
        </p:txBody>
      </p:sp>
      <p:sp>
        <p:nvSpPr>
          <p:cNvPr id="49156" name="Rectangle 4"/>
          <p:cNvSpPr>
            <a:spLocks noGrp="1" noChangeArrowheads="1"/>
          </p:cNvSpPr>
          <p:nvPr>
            <p:ph type="title"/>
          </p:nvPr>
        </p:nvSpPr>
        <p:spPr/>
        <p:txBody>
          <a:bodyPr/>
          <a:lstStyle/>
          <a:p>
            <a:pPr eaLnBrk="1" hangingPunct="1">
              <a:defRPr/>
            </a:pPr>
            <a:r>
              <a:rPr lang="en-US" b="1" smtClean="0">
                <a:effectLst>
                  <a:outerShdw blurRad="38100" dist="38100" dir="2700000" algn="tl">
                    <a:srgbClr val="000000"/>
                  </a:outerShdw>
                </a:effectLst>
              </a:rPr>
              <a:t>OSHA NEP on Housekeeping</a:t>
            </a:r>
          </a:p>
        </p:txBody>
      </p:sp>
      <p:sp>
        <p:nvSpPr>
          <p:cNvPr id="66566" name="Rectangle 5"/>
          <p:cNvSpPr>
            <a:spLocks noGrp="1" noChangeArrowheads="1"/>
          </p:cNvSpPr>
          <p:nvPr>
            <p:ph type="body" idx="1"/>
          </p:nvPr>
        </p:nvSpPr>
        <p:spPr>
          <a:xfrm>
            <a:off x="304800" y="4648200"/>
            <a:ext cx="8915400" cy="2286000"/>
          </a:xfrm>
        </p:spPr>
        <p:txBody>
          <a:bodyPr/>
          <a:lstStyle/>
          <a:p>
            <a:pPr eaLnBrk="1" hangingPunct="1">
              <a:spcBef>
                <a:spcPct val="0"/>
              </a:spcBef>
              <a:buFontTx/>
              <a:buNone/>
            </a:pPr>
            <a:r>
              <a:rPr lang="en-US" sz="2600" smtClean="0"/>
              <a:t>Rough calculations may show </a:t>
            </a:r>
          </a:p>
          <a:p>
            <a:pPr lvl="1" eaLnBrk="1" hangingPunct="1">
              <a:spcBef>
                <a:spcPct val="0"/>
              </a:spcBef>
            </a:pPr>
            <a:r>
              <a:rPr lang="en-US" sz="2600" smtClean="0">
                <a:solidFill>
                  <a:schemeClr val="bg1"/>
                </a:solidFill>
              </a:rPr>
              <a:t>surface area of bar joists is approximately</a:t>
            </a:r>
            <a:r>
              <a:rPr lang="en-US" sz="2600" smtClean="0"/>
              <a:t> </a:t>
            </a:r>
            <a:r>
              <a:rPr lang="en-US" sz="2600" smtClean="0">
                <a:latin typeface="Arial Black" pitchFamily="34" charset="0"/>
              </a:rPr>
              <a:t>5%</a:t>
            </a:r>
            <a:r>
              <a:rPr lang="en-US" sz="2600" smtClean="0"/>
              <a:t> </a:t>
            </a:r>
            <a:r>
              <a:rPr lang="en-US" sz="2600" smtClean="0">
                <a:solidFill>
                  <a:schemeClr val="bg1"/>
                </a:solidFill>
              </a:rPr>
              <a:t>of the floor area and</a:t>
            </a:r>
          </a:p>
          <a:p>
            <a:pPr lvl="1" eaLnBrk="1" hangingPunct="1">
              <a:spcBef>
                <a:spcPct val="0"/>
              </a:spcBef>
            </a:pPr>
            <a:r>
              <a:rPr lang="en-US" sz="2600" smtClean="0"/>
              <a:t>the equivalent surface area for steel beams can </a:t>
            </a:r>
            <a:r>
              <a:rPr lang="en-US" sz="2600" smtClean="0">
                <a:solidFill>
                  <a:schemeClr val="bg1"/>
                </a:solidFill>
              </a:rPr>
              <a:t>be as high as</a:t>
            </a:r>
            <a:r>
              <a:rPr lang="en-US" sz="2600" smtClean="0"/>
              <a:t> </a:t>
            </a:r>
            <a:r>
              <a:rPr lang="en-US" sz="2600" smtClean="0">
                <a:latin typeface="Arial Black" pitchFamily="34" charset="0"/>
              </a:rPr>
              <a:t>10%.</a:t>
            </a:r>
          </a:p>
        </p:txBody>
      </p:sp>
    </p:spTree>
  </p:cSld>
  <p:clrMapOvr>
    <a:masterClrMapping/>
  </p:clrMapOvr>
  <p:transition spd="slow">
    <p:pu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EBD4A13-06B6-416E-BEA0-865A76C07AEE}" type="slidenum">
              <a:rPr lang="en-US" smtClean="0"/>
              <a:pPr/>
              <a:t>67</a:t>
            </a:fld>
            <a:endParaRPr lang="en-US" smtClean="0"/>
          </a:p>
        </p:txBody>
      </p:sp>
      <p:sp>
        <p:nvSpPr>
          <p:cNvPr id="106498" name="Rectangle 2"/>
          <p:cNvSpPr>
            <a:spLocks noGrp="1" noChangeArrowheads="1"/>
          </p:cNvSpPr>
          <p:nvPr>
            <p:ph type="title"/>
          </p:nvPr>
        </p:nvSpPr>
        <p:spPr>
          <a:xfrm>
            <a:off x="457200" y="228600"/>
            <a:ext cx="8229600" cy="1143000"/>
          </a:xfrm>
        </p:spPr>
        <p:txBody>
          <a:bodyPr/>
          <a:lstStyle/>
          <a:p>
            <a:pPr eaLnBrk="1" hangingPunct="1">
              <a:defRPr/>
            </a:pPr>
            <a:r>
              <a:rPr lang="en-US" b="1" smtClean="0">
                <a:effectLst>
                  <a:outerShdw blurRad="38100" dist="38100" dir="2700000" algn="tl">
                    <a:srgbClr val="000000"/>
                  </a:outerShdw>
                </a:effectLst>
              </a:rPr>
              <a:t>OSHA NEP on Housekeeping</a:t>
            </a:r>
          </a:p>
        </p:txBody>
      </p:sp>
      <p:sp>
        <p:nvSpPr>
          <p:cNvPr id="67588" name="Rectangle 3"/>
          <p:cNvSpPr>
            <a:spLocks noGrp="1" noChangeArrowheads="1"/>
          </p:cNvSpPr>
          <p:nvPr>
            <p:ph type="body" idx="1"/>
          </p:nvPr>
        </p:nvSpPr>
        <p:spPr>
          <a:xfrm>
            <a:off x="457200" y="1600200"/>
            <a:ext cx="8534400" cy="5257800"/>
          </a:xfrm>
        </p:spPr>
        <p:txBody>
          <a:bodyPr/>
          <a:lstStyle/>
          <a:p>
            <a:pPr eaLnBrk="1" hangingPunct="1">
              <a:spcBef>
                <a:spcPct val="0"/>
              </a:spcBef>
              <a:buFontTx/>
              <a:buNone/>
            </a:pPr>
            <a:r>
              <a:rPr lang="en-US" sz="2800" smtClean="0"/>
              <a:t>An idealized approach based on </a:t>
            </a:r>
          </a:p>
          <a:p>
            <a:pPr eaLnBrk="1" hangingPunct="1">
              <a:spcBef>
                <a:spcPct val="0"/>
              </a:spcBef>
              <a:buClr>
                <a:schemeClr val="bg1"/>
              </a:buClr>
            </a:pPr>
            <a:r>
              <a:rPr lang="en-US" sz="2800" smtClean="0">
                <a:solidFill>
                  <a:schemeClr val="tx1"/>
                </a:solidFill>
                <a:latin typeface="Arial Black" pitchFamily="34" charset="0"/>
              </a:rPr>
              <a:t>Uniformity</a:t>
            </a:r>
            <a:r>
              <a:rPr lang="en-US" sz="2800" smtClean="0">
                <a:solidFill>
                  <a:srgbClr val="0000FF"/>
                </a:solidFill>
              </a:rPr>
              <a:t> </a:t>
            </a:r>
            <a:r>
              <a:rPr lang="en-US" sz="2800" smtClean="0"/>
              <a:t>of the dust layer </a:t>
            </a:r>
          </a:p>
          <a:p>
            <a:pPr eaLnBrk="1" hangingPunct="1">
              <a:spcBef>
                <a:spcPct val="0"/>
              </a:spcBef>
            </a:pPr>
            <a:r>
              <a:rPr lang="en-US" sz="2800" smtClean="0">
                <a:latin typeface="Arial Black" pitchFamily="34" charset="0"/>
              </a:rPr>
              <a:t>Bulk density of</a:t>
            </a:r>
            <a:r>
              <a:rPr lang="en-US" sz="2800" smtClean="0">
                <a:solidFill>
                  <a:srgbClr val="0000FF"/>
                </a:solidFill>
                <a:latin typeface="Arial Black" pitchFamily="34" charset="0"/>
              </a:rPr>
              <a:t> </a:t>
            </a:r>
            <a:r>
              <a:rPr lang="en-US" sz="2800" smtClean="0">
                <a:solidFill>
                  <a:schemeClr val="tx1"/>
                </a:solidFill>
                <a:latin typeface="Arial Black" pitchFamily="34" charset="0"/>
              </a:rPr>
              <a:t>75 lb/ ft</a:t>
            </a:r>
            <a:r>
              <a:rPr lang="en-US" sz="2800" baseline="60000" smtClean="0">
                <a:solidFill>
                  <a:schemeClr val="tx1"/>
                </a:solidFill>
                <a:latin typeface="Arial Black" pitchFamily="34" charset="0"/>
              </a:rPr>
              <a:t>3</a:t>
            </a:r>
            <a:r>
              <a:rPr lang="en-US" sz="2800" smtClean="0">
                <a:solidFill>
                  <a:schemeClr val="tx1"/>
                </a:solidFill>
                <a:latin typeface="Arial Black" pitchFamily="34" charset="0"/>
              </a:rPr>
              <a:t>,</a:t>
            </a:r>
            <a:r>
              <a:rPr lang="en-US" sz="2800" smtClean="0"/>
              <a:t> </a:t>
            </a:r>
          </a:p>
          <a:p>
            <a:pPr eaLnBrk="1" hangingPunct="1">
              <a:spcBef>
                <a:spcPct val="0"/>
              </a:spcBef>
              <a:buClr>
                <a:schemeClr val="bg1"/>
              </a:buClr>
            </a:pPr>
            <a:r>
              <a:rPr lang="en-US" sz="2800" smtClean="0">
                <a:solidFill>
                  <a:schemeClr val="tx1"/>
                </a:solidFill>
                <a:latin typeface="Arial Black" pitchFamily="34" charset="0"/>
              </a:rPr>
              <a:t>Dust concentration of 0.35oz/ ft</a:t>
            </a:r>
            <a:r>
              <a:rPr lang="en-US" sz="2800" baseline="60000" smtClean="0">
                <a:solidFill>
                  <a:schemeClr val="tx1"/>
                </a:solidFill>
                <a:latin typeface="Arial Black" pitchFamily="34" charset="0"/>
              </a:rPr>
              <a:t>3</a:t>
            </a:r>
            <a:r>
              <a:rPr lang="en-US" sz="2800" smtClean="0"/>
              <a:t>, and </a:t>
            </a:r>
          </a:p>
          <a:p>
            <a:pPr eaLnBrk="1" hangingPunct="1">
              <a:spcBef>
                <a:spcPct val="0"/>
              </a:spcBef>
            </a:pPr>
            <a:r>
              <a:rPr lang="en-US" sz="2800" smtClean="0"/>
              <a:t>Dust cloud height of 10 ft.</a:t>
            </a:r>
          </a:p>
          <a:p>
            <a:pPr eaLnBrk="1" hangingPunct="1">
              <a:spcBef>
                <a:spcPct val="0"/>
              </a:spcBef>
            </a:pPr>
            <a:endParaRPr lang="en-US" smtClean="0"/>
          </a:p>
        </p:txBody>
      </p:sp>
      <p:sp>
        <p:nvSpPr>
          <p:cNvPr id="67589" name="Rectangle 4"/>
          <p:cNvSpPr>
            <a:spLocks noChangeArrowheads="1"/>
          </p:cNvSpPr>
          <p:nvPr/>
        </p:nvSpPr>
        <p:spPr bwMode="auto">
          <a:xfrm>
            <a:off x="2133600" y="3978275"/>
            <a:ext cx="6629400" cy="265112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0" name="Rectangle 5"/>
          <p:cNvSpPr>
            <a:spLocks noChangeArrowheads="1"/>
          </p:cNvSpPr>
          <p:nvPr/>
        </p:nvSpPr>
        <p:spPr bwMode="auto">
          <a:xfrm>
            <a:off x="4027488" y="4735513"/>
            <a:ext cx="2841625" cy="113665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1" name="AutoShape 6"/>
          <p:cNvSpPr>
            <a:spLocks noChangeArrowheads="1"/>
          </p:cNvSpPr>
          <p:nvPr/>
        </p:nvSpPr>
        <p:spPr bwMode="auto">
          <a:xfrm>
            <a:off x="2133600" y="3978275"/>
            <a:ext cx="6629400" cy="757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831 w 21600"/>
              <a:gd name="T13" fmla="*/ 4831 h 21600"/>
              <a:gd name="T14" fmla="*/ 16769 w 21600"/>
              <a:gd name="T15" fmla="*/ 16769 h 21600"/>
            </a:gdLst>
            <a:ahLst/>
            <a:cxnLst>
              <a:cxn ang="T8">
                <a:pos x="T0" y="T1"/>
              </a:cxn>
              <a:cxn ang="T9">
                <a:pos x="T2" y="T3"/>
              </a:cxn>
              <a:cxn ang="T10">
                <a:pos x="T4" y="T5"/>
              </a:cxn>
              <a:cxn ang="T11">
                <a:pos x="T6" y="T7"/>
              </a:cxn>
            </a:cxnLst>
            <a:rect l="T12" t="T13" r="T14" b="T15"/>
            <a:pathLst>
              <a:path w="21600" h="21600">
                <a:moveTo>
                  <a:pt x="0" y="0"/>
                </a:moveTo>
                <a:lnTo>
                  <a:pt x="6062" y="21600"/>
                </a:lnTo>
                <a:lnTo>
                  <a:pt x="15538" y="21600"/>
                </a:lnTo>
                <a:lnTo>
                  <a:pt x="21600" y="0"/>
                </a:lnTo>
                <a:lnTo>
                  <a:pt x="0" y="0"/>
                </a:lnTo>
                <a:close/>
              </a:path>
            </a:pathLst>
          </a:cu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2" name="AutoShape 7" descr="Large confetti"/>
          <p:cNvSpPr>
            <a:spLocks noChangeArrowheads="1"/>
          </p:cNvSpPr>
          <p:nvPr/>
        </p:nvSpPr>
        <p:spPr bwMode="auto">
          <a:xfrm flipV="1">
            <a:off x="2133600" y="5872163"/>
            <a:ext cx="6629400" cy="757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903 w 21600"/>
              <a:gd name="T13" fmla="*/ 4903 h 21600"/>
              <a:gd name="T14" fmla="*/ 16697 w 21600"/>
              <a:gd name="T15" fmla="*/ 16697 h 21600"/>
            </a:gdLst>
            <a:ahLst/>
            <a:cxnLst>
              <a:cxn ang="T8">
                <a:pos x="T0" y="T1"/>
              </a:cxn>
              <a:cxn ang="T9">
                <a:pos x="T2" y="T3"/>
              </a:cxn>
              <a:cxn ang="T10">
                <a:pos x="T4" y="T5"/>
              </a:cxn>
              <a:cxn ang="T11">
                <a:pos x="T6" y="T7"/>
              </a:cxn>
            </a:cxnLst>
            <a:rect l="T12" t="T13" r="T14" b="T15"/>
            <a:pathLst>
              <a:path w="21600" h="21600">
                <a:moveTo>
                  <a:pt x="0" y="0"/>
                </a:moveTo>
                <a:lnTo>
                  <a:pt x="6206" y="21600"/>
                </a:lnTo>
                <a:lnTo>
                  <a:pt x="15394" y="21600"/>
                </a:lnTo>
                <a:lnTo>
                  <a:pt x="21600" y="0"/>
                </a:lnTo>
                <a:lnTo>
                  <a:pt x="0" y="0"/>
                </a:lnTo>
                <a:close/>
              </a:path>
            </a:pathLst>
          </a:custGeom>
          <a:pattFill prst="lgConfetti">
            <a:fgClr>
              <a:srgbClr val="FF6600"/>
            </a:fgClr>
            <a:bgClr>
              <a:srgbClr val="FFCC99"/>
            </a:bgClr>
          </a:patt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93" name="Text Box 8"/>
          <p:cNvSpPr txBox="1">
            <a:spLocks noChangeArrowheads="1"/>
          </p:cNvSpPr>
          <p:nvPr/>
        </p:nvSpPr>
        <p:spPr bwMode="auto">
          <a:xfrm>
            <a:off x="2667000" y="5943600"/>
            <a:ext cx="1030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Black" pitchFamily="34" charset="0"/>
              </a:rPr>
              <a:t>25 Ft</a:t>
            </a:r>
          </a:p>
        </p:txBody>
      </p:sp>
      <p:sp>
        <p:nvSpPr>
          <p:cNvPr id="67594" name="Text Box 9"/>
          <p:cNvSpPr txBox="1">
            <a:spLocks noChangeArrowheads="1"/>
          </p:cNvSpPr>
          <p:nvPr/>
        </p:nvSpPr>
        <p:spPr bwMode="auto">
          <a:xfrm>
            <a:off x="4978400" y="6200775"/>
            <a:ext cx="1169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latin typeface="Arial Black" pitchFamily="34" charset="0"/>
              </a:rPr>
              <a:t>40 Ft</a:t>
            </a:r>
          </a:p>
        </p:txBody>
      </p:sp>
      <p:sp>
        <p:nvSpPr>
          <p:cNvPr id="67595" name="Line 10"/>
          <p:cNvSpPr>
            <a:spLocks noChangeShapeType="1"/>
          </p:cNvSpPr>
          <p:nvPr/>
        </p:nvSpPr>
        <p:spPr bwMode="auto">
          <a:xfrm flipH="1">
            <a:off x="2514600" y="6324600"/>
            <a:ext cx="609600" cy="228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6" name="Line 11"/>
          <p:cNvSpPr>
            <a:spLocks noChangeShapeType="1"/>
          </p:cNvSpPr>
          <p:nvPr/>
        </p:nvSpPr>
        <p:spPr bwMode="auto">
          <a:xfrm>
            <a:off x="6019800" y="6477000"/>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7" name="Line 12"/>
          <p:cNvSpPr>
            <a:spLocks noChangeShapeType="1"/>
          </p:cNvSpPr>
          <p:nvPr/>
        </p:nvSpPr>
        <p:spPr bwMode="auto">
          <a:xfrm flipH="1">
            <a:off x="4267200" y="6477000"/>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7598" name="Group 13"/>
          <p:cNvGrpSpPr>
            <a:grpSpLocks/>
          </p:cNvGrpSpPr>
          <p:nvPr/>
        </p:nvGrpSpPr>
        <p:grpSpPr bwMode="auto">
          <a:xfrm rot="-5400000">
            <a:off x="1066800" y="5257800"/>
            <a:ext cx="2438400" cy="0"/>
            <a:chOff x="3190" y="1239"/>
            <a:chExt cx="1536" cy="0"/>
          </a:xfrm>
        </p:grpSpPr>
        <p:sp>
          <p:nvSpPr>
            <p:cNvPr id="67609" name="Line 14"/>
            <p:cNvSpPr>
              <a:spLocks noChangeShapeType="1"/>
            </p:cNvSpPr>
            <p:nvPr/>
          </p:nvSpPr>
          <p:spPr bwMode="auto">
            <a:xfrm>
              <a:off x="4294" y="1239"/>
              <a:ext cx="43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0" name="Line 15"/>
            <p:cNvSpPr>
              <a:spLocks noChangeShapeType="1"/>
            </p:cNvSpPr>
            <p:nvPr/>
          </p:nvSpPr>
          <p:spPr bwMode="auto">
            <a:xfrm flipH="1">
              <a:off x="3190" y="1239"/>
              <a:ext cx="43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599" name="Text Box 16"/>
          <p:cNvSpPr txBox="1">
            <a:spLocks noChangeArrowheads="1"/>
          </p:cNvSpPr>
          <p:nvPr/>
        </p:nvSpPr>
        <p:spPr bwMode="auto">
          <a:xfrm>
            <a:off x="2057400" y="5105400"/>
            <a:ext cx="1030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Arial Black" pitchFamily="34" charset="0"/>
              </a:rPr>
              <a:t>10 Ft</a:t>
            </a:r>
          </a:p>
        </p:txBody>
      </p:sp>
      <p:sp>
        <p:nvSpPr>
          <p:cNvPr id="67600" name="Line 17"/>
          <p:cNvSpPr>
            <a:spLocks noChangeShapeType="1"/>
          </p:cNvSpPr>
          <p:nvPr/>
        </p:nvSpPr>
        <p:spPr bwMode="auto">
          <a:xfrm flipH="1">
            <a:off x="3733800" y="5975350"/>
            <a:ext cx="304800" cy="1143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6514" name="Group 18"/>
          <p:cNvGrpSpPr>
            <a:grpSpLocks/>
          </p:cNvGrpSpPr>
          <p:nvPr/>
        </p:nvGrpSpPr>
        <p:grpSpPr bwMode="auto">
          <a:xfrm>
            <a:off x="2057400" y="3962400"/>
            <a:ext cx="6705600" cy="2667000"/>
            <a:chOff x="1296" y="384"/>
            <a:chExt cx="4224" cy="1680"/>
          </a:xfrm>
        </p:grpSpPr>
        <p:sp>
          <p:nvSpPr>
            <p:cNvPr id="67603" name="Cloud" descr="Large confetti"/>
            <p:cNvSpPr>
              <a:spLocks noChangeAspect="1" noEditPoints="1" noChangeArrowheads="1"/>
            </p:cNvSpPr>
            <p:nvPr/>
          </p:nvSpPr>
          <p:spPr bwMode="auto">
            <a:xfrm>
              <a:off x="1344" y="384"/>
              <a:ext cx="3216" cy="1680"/>
            </a:xfrm>
            <a:custGeom>
              <a:avLst/>
              <a:gdLst>
                <a:gd name="T0" fmla="*/ 0 w 21600"/>
                <a:gd name="T1" fmla="*/ 0 h 21600"/>
                <a:gd name="T2" fmla="*/ 1 w 21600"/>
                <a:gd name="T3" fmla="*/ 0 h 21600"/>
                <a:gd name="T4" fmla="*/ 2 w 21600"/>
                <a:gd name="T5" fmla="*/ 0 h 21600"/>
                <a:gd name="T6" fmla="*/ 1 w 21600"/>
                <a:gd name="T7" fmla="*/ 0 h 21600"/>
                <a:gd name="T8" fmla="*/ 0 60000 65536"/>
                <a:gd name="T9" fmla="*/ 0 60000 65536"/>
                <a:gd name="T10" fmla="*/ 0 60000 65536"/>
                <a:gd name="T11" fmla="*/ 0 60000 65536"/>
                <a:gd name="T12" fmla="*/ 2975 w 21600"/>
                <a:gd name="T13" fmla="*/ 3266 h 21600"/>
                <a:gd name="T14" fmla="*/ 17087 w 21600"/>
                <a:gd name="T15" fmla="*/ 17331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lgConfetti">
              <a:fgClr>
                <a:srgbClr val="FF6600"/>
              </a:fgClr>
              <a:bgClr>
                <a:srgbClr val="FFCC99"/>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7604" name="Cloud" descr="Large confetti"/>
            <p:cNvSpPr>
              <a:spLocks noChangeAspect="1" noEditPoints="1" noChangeArrowheads="1"/>
            </p:cNvSpPr>
            <p:nvPr/>
          </p:nvSpPr>
          <p:spPr bwMode="auto">
            <a:xfrm>
              <a:off x="2256" y="432"/>
              <a:ext cx="3216" cy="1632"/>
            </a:xfrm>
            <a:custGeom>
              <a:avLst/>
              <a:gdLst>
                <a:gd name="T0" fmla="*/ 0 w 21600"/>
                <a:gd name="T1" fmla="*/ 0 h 21600"/>
                <a:gd name="T2" fmla="*/ 1 w 21600"/>
                <a:gd name="T3" fmla="*/ 0 h 21600"/>
                <a:gd name="T4" fmla="*/ 2 w 21600"/>
                <a:gd name="T5" fmla="*/ 0 h 21600"/>
                <a:gd name="T6" fmla="*/ 1 w 21600"/>
                <a:gd name="T7" fmla="*/ 0 h 21600"/>
                <a:gd name="T8" fmla="*/ 0 60000 65536"/>
                <a:gd name="T9" fmla="*/ 0 60000 65536"/>
                <a:gd name="T10" fmla="*/ 0 60000 65536"/>
                <a:gd name="T11" fmla="*/ 0 60000 65536"/>
                <a:gd name="T12" fmla="*/ 2975 w 21600"/>
                <a:gd name="T13" fmla="*/ 3256 h 21600"/>
                <a:gd name="T14" fmla="*/ 17087 w 21600"/>
                <a:gd name="T15" fmla="*/ 1733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lgConfetti">
              <a:fgClr>
                <a:srgbClr val="FF6600"/>
              </a:fgClr>
              <a:bgClr>
                <a:srgbClr val="FFCC99"/>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7605" name="Cloud" descr="Large confetti"/>
            <p:cNvSpPr>
              <a:spLocks noChangeAspect="1" noEditPoints="1" noChangeArrowheads="1"/>
            </p:cNvSpPr>
            <p:nvPr/>
          </p:nvSpPr>
          <p:spPr bwMode="auto">
            <a:xfrm rot="786259">
              <a:off x="1296" y="528"/>
              <a:ext cx="2592" cy="62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5 w 21600"/>
                <a:gd name="T13" fmla="*/ 3278 h 21600"/>
                <a:gd name="T14" fmla="*/ 17083 w 21600"/>
                <a:gd name="T15" fmla="*/ 17321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lgConfetti">
              <a:fgClr>
                <a:srgbClr val="FF6600"/>
              </a:fgClr>
              <a:bgClr>
                <a:srgbClr val="FFCC99"/>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7606" name="Cloud" descr="Large confetti"/>
            <p:cNvSpPr>
              <a:spLocks noChangeAspect="1" noEditPoints="1" noChangeArrowheads="1"/>
            </p:cNvSpPr>
            <p:nvPr/>
          </p:nvSpPr>
          <p:spPr bwMode="auto">
            <a:xfrm rot="-238349">
              <a:off x="2256" y="472"/>
              <a:ext cx="3216" cy="576"/>
            </a:xfrm>
            <a:custGeom>
              <a:avLst/>
              <a:gdLst>
                <a:gd name="T0" fmla="*/ 0 w 21600"/>
                <a:gd name="T1" fmla="*/ 0 h 21600"/>
                <a:gd name="T2" fmla="*/ 1 w 21600"/>
                <a:gd name="T3" fmla="*/ 0 h 21600"/>
                <a:gd name="T4" fmla="*/ 2 w 21600"/>
                <a:gd name="T5" fmla="*/ 0 h 21600"/>
                <a:gd name="T6" fmla="*/ 1 w 21600"/>
                <a:gd name="T7" fmla="*/ 0 h 21600"/>
                <a:gd name="T8" fmla="*/ 0 60000 65536"/>
                <a:gd name="T9" fmla="*/ 0 60000 65536"/>
                <a:gd name="T10" fmla="*/ 0 60000 65536"/>
                <a:gd name="T11" fmla="*/ 0 60000 65536"/>
                <a:gd name="T12" fmla="*/ 2975 w 21600"/>
                <a:gd name="T13" fmla="*/ 3263 h 21600"/>
                <a:gd name="T14" fmla="*/ 17087 w 21600"/>
                <a:gd name="T15" fmla="*/ 17325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lgConfetti">
              <a:fgClr>
                <a:srgbClr val="FF6600"/>
              </a:fgClr>
              <a:bgClr>
                <a:srgbClr val="FFCC99"/>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7607" name="Cloud" descr="Large confetti"/>
            <p:cNvSpPr>
              <a:spLocks noChangeAspect="1" noEditPoints="1" noChangeArrowheads="1"/>
            </p:cNvSpPr>
            <p:nvPr/>
          </p:nvSpPr>
          <p:spPr bwMode="auto">
            <a:xfrm rot="-238349">
              <a:off x="1344" y="1440"/>
              <a:ext cx="3216" cy="576"/>
            </a:xfrm>
            <a:custGeom>
              <a:avLst/>
              <a:gdLst>
                <a:gd name="T0" fmla="*/ 0 w 21600"/>
                <a:gd name="T1" fmla="*/ 0 h 21600"/>
                <a:gd name="T2" fmla="*/ 1 w 21600"/>
                <a:gd name="T3" fmla="*/ 0 h 21600"/>
                <a:gd name="T4" fmla="*/ 2 w 21600"/>
                <a:gd name="T5" fmla="*/ 0 h 21600"/>
                <a:gd name="T6" fmla="*/ 1 w 21600"/>
                <a:gd name="T7" fmla="*/ 0 h 21600"/>
                <a:gd name="T8" fmla="*/ 0 60000 65536"/>
                <a:gd name="T9" fmla="*/ 0 60000 65536"/>
                <a:gd name="T10" fmla="*/ 0 60000 65536"/>
                <a:gd name="T11" fmla="*/ 0 60000 65536"/>
                <a:gd name="T12" fmla="*/ 2975 w 21600"/>
                <a:gd name="T13" fmla="*/ 3263 h 21600"/>
                <a:gd name="T14" fmla="*/ 17087 w 21600"/>
                <a:gd name="T15" fmla="*/ 17325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lgConfetti">
              <a:fgClr>
                <a:srgbClr val="FF6600"/>
              </a:fgClr>
              <a:bgClr>
                <a:srgbClr val="FFCC99"/>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67608" name="Cloud" descr="Large confetti"/>
            <p:cNvSpPr>
              <a:spLocks noChangeAspect="1" noEditPoints="1" noChangeArrowheads="1"/>
            </p:cNvSpPr>
            <p:nvPr/>
          </p:nvSpPr>
          <p:spPr bwMode="auto">
            <a:xfrm rot="786259">
              <a:off x="2928" y="1344"/>
              <a:ext cx="2592" cy="62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5 w 21600"/>
                <a:gd name="T13" fmla="*/ 3278 h 21600"/>
                <a:gd name="T14" fmla="*/ 17083 w 21600"/>
                <a:gd name="T15" fmla="*/ 17321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pattFill prst="lgConfetti">
              <a:fgClr>
                <a:srgbClr val="FF6600"/>
              </a:fgClr>
              <a:bgClr>
                <a:srgbClr val="FFCC99"/>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sp>
        <p:nvSpPr>
          <p:cNvPr id="67602" name="Text Box 25"/>
          <p:cNvSpPr txBox="1">
            <a:spLocks noChangeArrowheads="1"/>
          </p:cNvSpPr>
          <p:nvPr/>
        </p:nvSpPr>
        <p:spPr bwMode="auto">
          <a:xfrm>
            <a:off x="228600" y="5105400"/>
            <a:ext cx="1539875" cy="1196975"/>
          </a:xfrm>
          <a:prstGeom prst="rect">
            <a:avLst/>
          </a:prstGeom>
          <a:solidFill>
            <a:srgbClr val="FFFF66"/>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5% of 20,000 ft</a:t>
            </a:r>
            <a:r>
              <a:rPr lang="en-US" sz="2400" b="1" baseline="30000"/>
              <a:t>2 </a:t>
            </a:r>
            <a:r>
              <a:rPr lang="en-US" sz="2400" b="1"/>
              <a:t>building</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6514"/>
                                        </p:tgtEl>
                                        <p:attrNameLst>
                                          <p:attrName>style.visibility</p:attrName>
                                        </p:attrNameLst>
                                      </p:cBhvr>
                                      <p:to>
                                        <p:strVal val="visible"/>
                                      </p:to>
                                    </p:set>
                                    <p:animEffect transition="in" filter="dissolve">
                                      <p:cBhvr>
                                        <p:cTn id="7" dur="500"/>
                                        <p:tgtEl>
                                          <p:spTgt spid="106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2A2E003-03E1-415E-9C81-C5DEE80363D9}" type="slidenum">
              <a:rPr lang="en-US" smtClean="0"/>
              <a:pPr/>
              <a:t>68</a:t>
            </a:fld>
            <a:endParaRPr lang="en-US" smtClean="0"/>
          </a:p>
        </p:txBody>
      </p:sp>
      <p:sp>
        <p:nvSpPr>
          <p:cNvPr id="100354" name="Rectangle 2"/>
          <p:cNvSpPr>
            <a:spLocks noGrp="1" noChangeArrowheads="1"/>
          </p:cNvSpPr>
          <p:nvPr>
            <p:ph type="title"/>
          </p:nvPr>
        </p:nvSpPr>
        <p:spPr>
          <a:xfrm>
            <a:off x="0" y="304800"/>
            <a:ext cx="9144000" cy="1143000"/>
          </a:xfrm>
        </p:spPr>
        <p:txBody>
          <a:bodyPr/>
          <a:lstStyle/>
          <a:p>
            <a:pPr eaLnBrk="1" hangingPunct="1">
              <a:defRPr/>
            </a:pPr>
            <a:r>
              <a:rPr lang="en-US" sz="3200" b="1" dirty="0" smtClean="0">
                <a:effectLst>
                  <a:outerShdw blurRad="38100" dist="38100" dir="2700000" algn="tl">
                    <a:srgbClr val="000000"/>
                  </a:outerShdw>
                </a:effectLst>
              </a:rPr>
              <a:t>Additional Citations and Violations</a:t>
            </a:r>
            <a:r>
              <a:rPr lang="en-US" sz="3200" dirty="0" smtClean="0"/>
              <a:t/>
            </a:r>
            <a:br>
              <a:rPr lang="en-US" sz="3200" dirty="0" smtClean="0"/>
            </a:br>
            <a:endParaRPr lang="en-US" sz="1800" dirty="0" smtClean="0"/>
          </a:p>
        </p:txBody>
      </p:sp>
      <p:sp>
        <p:nvSpPr>
          <p:cNvPr id="68612" name="Rectangle 3"/>
          <p:cNvSpPr>
            <a:spLocks noGrp="1" noChangeArrowheads="1"/>
          </p:cNvSpPr>
          <p:nvPr>
            <p:ph type="body" idx="1"/>
          </p:nvPr>
        </p:nvSpPr>
        <p:spPr>
          <a:xfrm>
            <a:off x="228600" y="1874838"/>
            <a:ext cx="3810000" cy="4525962"/>
          </a:xfrm>
        </p:spPr>
        <p:txBody>
          <a:bodyPr/>
          <a:lstStyle/>
          <a:p>
            <a:pPr eaLnBrk="1" hangingPunct="1">
              <a:buFontTx/>
              <a:buNone/>
            </a:pPr>
            <a:r>
              <a:rPr lang="en-US" smtClean="0">
                <a:solidFill>
                  <a:schemeClr val="tx1"/>
                </a:solidFill>
                <a:latin typeface="Arial Black" pitchFamily="34" charset="0"/>
              </a:rPr>
              <a:t>Egress </a:t>
            </a:r>
            <a:r>
              <a:rPr lang="en-US" sz="3000" smtClean="0">
                <a:solidFill>
                  <a:schemeClr val="tx1"/>
                </a:solidFill>
                <a:latin typeface="Arial Black" pitchFamily="34" charset="0"/>
              </a:rPr>
              <a:t>violations</a:t>
            </a:r>
            <a:r>
              <a:rPr lang="en-US" sz="3000" smtClean="0"/>
              <a:t> 29 CFR 1910.33-37</a:t>
            </a:r>
          </a:p>
          <a:p>
            <a:pPr eaLnBrk="1" hangingPunct="1">
              <a:buFontTx/>
              <a:buNone/>
            </a:pPr>
            <a:r>
              <a:rPr lang="en-US" sz="3000" smtClean="0"/>
              <a:t>Where a absence of safe, convenient access to </a:t>
            </a:r>
            <a:r>
              <a:rPr lang="en-US" sz="3000" smtClean="0">
                <a:solidFill>
                  <a:schemeClr val="tx1"/>
                </a:solidFill>
                <a:latin typeface="Arial Black" pitchFamily="34" charset="0"/>
              </a:rPr>
              <a:t>exits and exit routes</a:t>
            </a:r>
            <a:r>
              <a:rPr lang="en-US" sz="3000" smtClean="0"/>
              <a:t> is noted</a:t>
            </a:r>
          </a:p>
        </p:txBody>
      </p:sp>
      <p:pic>
        <p:nvPicPr>
          <p:cNvPr id="68613" name="Picture 4" descr="j0437279"/>
          <p:cNvPicPr>
            <a:picLocks noChangeAspect="1" noChangeArrowheads="1"/>
          </p:cNvPicPr>
          <p:nvPr/>
        </p:nvPicPr>
        <p:blipFill>
          <a:blip r:embed="rId3" cstate="email">
            <a:clrChange>
              <a:clrFrom>
                <a:srgbClr val="FBF7F6"/>
              </a:clrFrom>
              <a:clrTo>
                <a:srgbClr val="FBF7F6">
                  <a:alpha val="0"/>
                </a:srgbClr>
              </a:clrTo>
            </a:clrChange>
            <a:extLst>
              <a:ext uri="{28A0092B-C50C-407E-A947-70E740481C1C}">
                <a14:useLocalDpi xmlns:a14="http://schemas.microsoft.com/office/drawing/2010/main" val="0"/>
              </a:ext>
            </a:extLst>
          </a:blip>
          <a:srcRect/>
          <a:stretch>
            <a:fillRect/>
          </a:stretch>
        </p:blipFill>
        <p:spPr bwMode="auto">
          <a:xfrm>
            <a:off x="4254500" y="1219200"/>
            <a:ext cx="4889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Oval 5"/>
          <p:cNvSpPr>
            <a:spLocks noChangeArrowheads="1"/>
          </p:cNvSpPr>
          <p:nvPr/>
        </p:nvSpPr>
        <p:spPr bwMode="auto">
          <a:xfrm>
            <a:off x="5437188" y="2155825"/>
            <a:ext cx="2366962" cy="2366963"/>
          </a:xfrm>
          <a:prstGeom prst="ellipse">
            <a:avLst/>
          </a:prstGeom>
          <a:solidFill>
            <a:srgbClr val="E1E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8615" name="Picture 6" descr="j023635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57944" flipH="1">
            <a:off x="5105400" y="1376363"/>
            <a:ext cx="2181225"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7" descr="j023635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873734">
            <a:off x="5105400" y="1495425"/>
            <a:ext cx="2181225"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Rectangle 9"/>
          <p:cNvSpPr>
            <a:spLocks noChangeArrowheads="1"/>
          </p:cNvSpPr>
          <p:nvPr/>
        </p:nvSpPr>
        <p:spPr bwMode="auto">
          <a:xfrm>
            <a:off x="7620000" y="1066800"/>
            <a:ext cx="1524000" cy="304800"/>
          </a:xfrm>
          <a:prstGeom prst="rect">
            <a:avLst/>
          </a:prstGeom>
          <a:solidFill>
            <a:srgbClr val="00398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pu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43C5281-E631-4AE3-AD6C-4AC70342522F}" type="slidenum">
              <a:rPr lang="en-US" smtClean="0"/>
              <a:pPr/>
              <a:t>69</a:t>
            </a:fld>
            <a:endParaRPr lang="en-US" smtClean="0"/>
          </a:p>
        </p:txBody>
      </p:sp>
      <p:sp>
        <p:nvSpPr>
          <p:cNvPr id="102402" name="Rectangle 2"/>
          <p:cNvSpPr>
            <a:spLocks noGrp="1" noChangeArrowheads="1"/>
          </p:cNvSpPr>
          <p:nvPr>
            <p:ph type="title"/>
          </p:nvPr>
        </p:nvSpPr>
        <p:spPr>
          <a:xfrm>
            <a:off x="0" y="304800"/>
            <a:ext cx="9144000" cy="1143000"/>
          </a:xfrm>
        </p:spPr>
        <p:txBody>
          <a:bodyPr/>
          <a:lstStyle/>
          <a:p>
            <a:pPr eaLnBrk="1" hangingPunct="1">
              <a:defRPr/>
            </a:pPr>
            <a:r>
              <a:rPr lang="en-US" sz="3200" b="1" dirty="0" smtClean="0">
                <a:effectLst>
                  <a:outerShdw blurRad="38100" dist="38100" dir="2700000" algn="tl">
                    <a:srgbClr val="000000"/>
                  </a:outerShdw>
                </a:effectLst>
              </a:rPr>
              <a:t>Additional Citations and Violations</a:t>
            </a:r>
            <a:r>
              <a:rPr lang="en-US" sz="3200" dirty="0" smtClean="0"/>
              <a:t/>
            </a:r>
            <a:br>
              <a:rPr lang="en-US" sz="3200" dirty="0" smtClean="0"/>
            </a:br>
            <a:endParaRPr lang="en-US" sz="1800" dirty="0" smtClean="0"/>
          </a:p>
        </p:txBody>
      </p:sp>
      <p:sp>
        <p:nvSpPr>
          <p:cNvPr id="69636" name="Rectangle 3"/>
          <p:cNvSpPr>
            <a:spLocks noGrp="1" noChangeArrowheads="1"/>
          </p:cNvSpPr>
          <p:nvPr>
            <p:ph type="body" idx="1"/>
          </p:nvPr>
        </p:nvSpPr>
        <p:spPr>
          <a:xfrm>
            <a:off x="228600" y="1828800"/>
            <a:ext cx="6477000" cy="4876800"/>
          </a:xfrm>
        </p:spPr>
        <p:txBody>
          <a:bodyPr/>
          <a:lstStyle/>
          <a:p>
            <a:pPr eaLnBrk="1" hangingPunct="1">
              <a:buFontTx/>
              <a:buNone/>
            </a:pPr>
            <a:r>
              <a:rPr lang="en-US" smtClean="0">
                <a:solidFill>
                  <a:schemeClr val="tx1"/>
                </a:solidFill>
                <a:latin typeface="Arial Black" pitchFamily="34" charset="0"/>
              </a:rPr>
              <a:t>Fire protection violations</a:t>
            </a:r>
            <a:r>
              <a:rPr lang="en-US" smtClean="0"/>
              <a:t> </a:t>
            </a:r>
          </a:p>
          <a:p>
            <a:pPr eaLnBrk="1" hangingPunct="1">
              <a:buFontTx/>
              <a:buNone/>
            </a:pPr>
            <a:r>
              <a:rPr lang="en-US" sz="2400" smtClean="0"/>
              <a:t>29 CFR 1910.156 (</a:t>
            </a:r>
            <a:r>
              <a:rPr lang="en-US" sz="2400" smtClean="0">
                <a:solidFill>
                  <a:schemeClr val="tx1"/>
                </a:solidFill>
                <a:latin typeface="Arial Black" pitchFamily="34" charset="0"/>
              </a:rPr>
              <a:t>fire brigades</a:t>
            </a:r>
            <a:r>
              <a:rPr lang="en-US" sz="2400" smtClean="0"/>
              <a:t>) and 1910.157 (</a:t>
            </a:r>
            <a:r>
              <a:rPr lang="en-US" sz="2400" smtClean="0">
                <a:solidFill>
                  <a:schemeClr val="tx1"/>
                </a:solidFill>
                <a:latin typeface="Arial Black" pitchFamily="34" charset="0"/>
              </a:rPr>
              <a:t>portable fire</a:t>
            </a:r>
            <a:r>
              <a:rPr lang="en-US" sz="2400" smtClean="0">
                <a:solidFill>
                  <a:srgbClr val="0000FF"/>
                </a:solidFill>
                <a:latin typeface="Arial Black" pitchFamily="34" charset="0"/>
              </a:rPr>
              <a:t> </a:t>
            </a:r>
            <a:r>
              <a:rPr lang="en-US" sz="2400" smtClean="0">
                <a:solidFill>
                  <a:schemeClr val="tx1"/>
                </a:solidFill>
                <a:latin typeface="Arial Black" pitchFamily="34" charset="0"/>
              </a:rPr>
              <a:t>extinguishers</a:t>
            </a:r>
            <a:r>
              <a:rPr lang="en-US" sz="2400" smtClean="0"/>
              <a:t>)  where violations of these standards are found.</a:t>
            </a:r>
          </a:p>
          <a:p>
            <a:pPr eaLnBrk="1" hangingPunct="1">
              <a:spcBef>
                <a:spcPct val="0"/>
              </a:spcBef>
              <a:buFontTx/>
              <a:buNone/>
            </a:pPr>
            <a:r>
              <a:rPr lang="en-US" sz="2400" smtClean="0"/>
              <a:t>Where company policy requires designated employees to use fire extinguishers and others to evacuate, there are mandates for</a:t>
            </a:r>
          </a:p>
          <a:p>
            <a:pPr lvl="1" eaLnBrk="1" hangingPunct="1">
              <a:spcBef>
                <a:spcPct val="0"/>
              </a:spcBef>
            </a:pPr>
            <a:r>
              <a:rPr lang="en-US" sz="2400" smtClean="0">
                <a:solidFill>
                  <a:schemeClr val="bg1"/>
                </a:solidFill>
              </a:rPr>
              <a:t>An </a:t>
            </a:r>
            <a:r>
              <a:rPr lang="en-US" sz="2400" smtClean="0">
                <a:latin typeface="Arial Black" pitchFamily="34" charset="0"/>
              </a:rPr>
              <a:t>emergency evacuation plan</a:t>
            </a:r>
            <a:r>
              <a:rPr lang="en-US" sz="2400" smtClean="0"/>
              <a:t>, </a:t>
            </a:r>
            <a:r>
              <a:rPr lang="en-US" sz="2400" smtClean="0">
                <a:solidFill>
                  <a:schemeClr val="bg1"/>
                </a:solidFill>
              </a:rPr>
              <a:t>meeting 29 CFR 1910.38 and</a:t>
            </a:r>
          </a:p>
          <a:p>
            <a:pPr lvl="1" eaLnBrk="1" hangingPunct="1">
              <a:spcBef>
                <a:spcPct val="0"/>
              </a:spcBef>
            </a:pPr>
            <a:r>
              <a:rPr lang="en-US" sz="2400" smtClean="0">
                <a:solidFill>
                  <a:schemeClr val="bg1"/>
                </a:solidFill>
              </a:rPr>
              <a:t>A</a:t>
            </a:r>
            <a:r>
              <a:rPr lang="en-US" sz="2400" smtClean="0"/>
              <a:t> </a:t>
            </a:r>
            <a:r>
              <a:rPr lang="en-US" sz="2400" smtClean="0">
                <a:latin typeface="Arial Black" pitchFamily="34" charset="0"/>
              </a:rPr>
              <a:t>fire prevention plan</a:t>
            </a:r>
            <a:r>
              <a:rPr lang="en-US" sz="2400" smtClean="0"/>
              <a:t> </a:t>
            </a:r>
            <a:r>
              <a:rPr lang="en-US" sz="2400" smtClean="0">
                <a:solidFill>
                  <a:schemeClr val="bg1"/>
                </a:solidFill>
              </a:rPr>
              <a:t>meeting the requirements of 29 CFR 1910.39.</a:t>
            </a:r>
          </a:p>
        </p:txBody>
      </p:sp>
      <p:grpSp>
        <p:nvGrpSpPr>
          <p:cNvPr id="69637" name="Group 4"/>
          <p:cNvGrpSpPr>
            <a:grpSpLocks/>
          </p:cNvGrpSpPr>
          <p:nvPr/>
        </p:nvGrpSpPr>
        <p:grpSpPr bwMode="auto">
          <a:xfrm>
            <a:off x="5661025" y="1600200"/>
            <a:ext cx="3330575" cy="1511300"/>
            <a:chOff x="2750" y="1634"/>
            <a:chExt cx="2921" cy="1670"/>
          </a:xfrm>
        </p:grpSpPr>
        <p:sp>
          <p:nvSpPr>
            <p:cNvPr id="69655" name="Freeform 5"/>
            <p:cNvSpPr>
              <a:spLocks/>
            </p:cNvSpPr>
            <p:nvPr/>
          </p:nvSpPr>
          <p:spPr bwMode="auto">
            <a:xfrm>
              <a:off x="5407" y="1734"/>
              <a:ext cx="96" cy="168"/>
            </a:xfrm>
            <a:custGeom>
              <a:avLst/>
              <a:gdLst>
                <a:gd name="T0" fmla="*/ 28 w 96"/>
                <a:gd name="T1" fmla="*/ 142 h 168"/>
                <a:gd name="T2" fmla="*/ 34 w 96"/>
                <a:gd name="T3" fmla="*/ 107 h 168"/>
                <a:gd name="T4" fmla="*/ 20 w 96"/>
                <a:gd name="T5" fmla="*/ 97 h 168"/>
                <a:gd name="T6" fmla="*/ 8 w 96"/>
                <a:gd name="T7" fmla="*/ 84 h 168"/>
                <a:gd name="T8" fmla="*/ 2 w 96"/>
                <a:gd name="T9" fmla="*/ 66 h 168"/>
                <a:gd name="T10" fmla="*/ 0 w 96"/>
                <a:gd name="T11" fmla="*/ 47 h 168"/>
                <a:gd name="T12" fmla="*/ 6 w 96"/>
                <a:gd name="T13" fmla="*/ 25 h 168"/>
                <a:gd name="T14" fmla="*/ 20 w 96"/>
                <a:gd name="T15" fmla="*/ 9 h 168"/>
                <a:gd name="T16" fmla="*/ 36 w 96"/>
                <a:gd name="T17" fmla="*/ 2 h 168"/>
                <a:gd name="T18" fmla="*/ 55 w 96"/>
                <a:gd name="T19" fmla="*/ 0 h 168"/>
                <a:gd name="T20" fmla="*/ 73 w 96"/>
                <a:gd name="T21" fmla="*/ 8 h 168"/>
                <a:gd name="T22" fmla="*/ 88 w 96"/>
                <a:gd name="T23" fmla="*/ 21 h 168"/>
                <a:gd name="T24" fmla="*/ 96 w 96"/>
                <a:gd name="T25" fmla="*/ 41 h 168"/>
                <a:gd name="T26" fmla="*/ 96 w 96"/>
                <a:gd name="T27" fmla="*/ 62 h 168"/>
                <a:gd name="T28" fmla="*/ 92 w 96"/>
                <a:gd name="T29" fmla="*/ 82 h 168"/>
                <a:gd name="T30" fmla="*/ 82 w 96"/>
                <a:gd name="T31" fmla="*/ 95 h 168"/>
                <a:gd name="T32" fmla="*/ 69 w 96"/>
                <a:gd name="T33" fmla="*/ 105 h 168"/>
                <a:gd name="T34" fmla="*/ 51 w 96"/>
                <a:gd name="T35" fmla="*/ 109 h 168"/>
                <a:gd name="T36" fmla="*/ 47 w 96"/>
                <a:gd name="T37" fmla="*/ 146 h 168"/>
                <a:gd name="T38" fmla="*/ 55 w 96"/>
                <a:gd name="T39" fmla="*/ 150 h 168"/>
                <a:gd name="T40" fmla="*/ 61 w 96"/>
                <a:gd name="T41" fmla="*/ 152 h 168"/>
                <a:gd name="T42" fmla="*/ 65 w 96"/>
                <a:gd name="T43" fmla="*/ 156 h 168"/>
                <a:gd name="T44" fmla="*/ 67 w 96"/>
                <a:gd name="T45" fmla="*/ 160 h 168"/>
                <a:gd name="T46" fmla="*/ 63 w 96"/>
                <a:gd name="T47" fmla="*/ 164 h 168"/>
                <a:gd name="T48" fmla="*/ 57 w 96"/>
                <a:gd name="T49" fmla="*/ 168 h 168"/>
                <a:gd name="T50" fmla="*/ 45 w 96"/>
                <a:gd name="T51" fmla="*/ 168 h 168"/>
                <a:gd name="T52" fmla="*/ 34 w 96"/>
                <a:gd name="T53" fmla="*/ 168 h 168"/>
                <a:gd name="T54" fmla="*/ 22 w 96"/>
                <a:gd name="T55" fmla="*/ 166 h 168"/>
                <a:gd name="T56" fmla="*/ 12 w 96"/>
                <a:gd name="T57" fmla="*/ 162 h 168"/>
                <a:gd name="T58" fmla="*/ 4 w 96"/>
                <a:gd name="T59" fmla="*/ 156 h 168"/>
                <a:gd name="T60" fmla="*/ 2 w 96"/>
                <a:gd name="T61" fmla="*/ 152 h 168"/>
                <a:gd name="T62" fmla="*/ 6 w 96"/>
                <a:gd name="T63" fmla="*/ 148 h 168"/>
                <a:gd name="T64" fmla="*/ 12 w 96"/>
                <a:gd name="T65" fmla="*/ 144 h 168"/>
                <a:gd name="T66" fmla="*/ 20 w 96"/>
                <a:gd name="T67" fmla="*/ 142 h 168"/>
                <a:gd name="T68" fmla="*/ 28 w 96"/>
                <a:gd name="T69" fmla="*/ 142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 h="168">
                  <a:moveTo>
                    <a:pt x="28" y="142"/>
                  </a:moveTo>
                  <a:lnTo>
                    <a:pt x="34" y="107"/>
                  </a:lnTo>
                  <a:lnTo>
                    <a:pt x="20" y="97"/>
                  </a:lnTo>
                  <a:lnTo>
                    <a:pt x="8" y="84"/>
                  </a:lnTo>
                  <a:lnTo>
                    <a:pt x="2" y="66"/>
                  </a:lnTo>
                  <a:lnTo>
                    <a:pt x="0" y="47"/>
                  </a:lnTo>
                  <a:lnTo>
                    <a:pt x="6" y="25"/>
                  </a:lnTo>
                  <a:lnTo>
                    <a:pt x="20" y="9"/>
                  </a:lnTo>
                  <a:lnTo>
                    <a:pt x="36" y="2"/>
                  </a:lnTo>
                  <a:lnTo>
                    <a:pt x="55" y="0"/>
                  </a:lnTo>
                  <a:lnTo>
                    <a:pt x="73" y="8"/>
                  </a:lnTo>
                  <a:lnTo>
                    <a:pt x="88" y="21"/>
                  </a:lnTo>
                  <a:lnTo>
                    <a:pt x="96" y="41"/>
                  </a:lnTo>
                  <a:lnTo>
                    <a:pt x="96" y="62"/>
                  </a:lnTo>
                  <a:lnTo>
                    <a:pt x="92" y="82"/>
                  </a:lnTo>
                  <a:lnTo>
                    <a:pt x="82" y="95"/>
                  </a:lnTo>
                  <a:lnTo>
                    <a:pt x="69" y="105"/>
                  </a:lnTo>
                  <a:lnTo>
                    <a:pt x="51" y="109"/>
                  </a:lnTo>
                  <a:lnTo>
                    <a:pt x="47" y="146"/>
                  </a:lnTo>
                  <a:lnTo>
                    <a:pt x="55" y="150"/>
                  </a:lnTo>
                  <a:lnTo>
                    <a:pt x="61" y="152"/>
                  </a:lnTo>
                  <a:lnTo>
                    <a:pt x="65" y="156"/>
                  </a:lnTo>
                  <a:lnTo>
                    <a:pt x="67" y="160"/>
                  </a:lnTo>
                  <a:lnTo>
                    <a:pt x="63" y="164"/>
                  </a:lnTo>
                  <a:lnTo>
                    <a:pt x="57" y="168"/>
                  </a:lnTo>
                  <a:lnTo>
                    <a:pt x="45" y="168"/>
                  </a:lnTo>
                  <a:lnTo>
                    <a:pt x="34" y="168"/>
                  </a:lnTo>
                  <a:lnTo>
                    <a:pt x="22" y="166"/>
                  </a:lnTo>
                  <a:lnTo>
                    <a:pt x="12" y="162"/>
                  </a:lnTo>
                  <a:lnTo>
                    <a:pt x="4" y="156"/>
                  </a:lnTo>
                  <a:lnTo>
                    <a:pt x="2" y="152"/>
                  </a:lnTo>
                  <a:lnTo>
                    <a:pt x="6" y="148"/>
                  </a:lnTo>
                  <a:lnTo>
                    <a:pt x="12" y="144"/>
                  </a:lnTo>
                  <a:lnTo>
                    <a:pt x="20" y="142"/>
                  </a:lnTo>
                  <a:lnTo>
                    <a:pt x="28" y="14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6" name="Freeform 6"/>
            <p:cNvSpPr>
              <a:spLocks/>
            </p:cNvSpPr>
            <p:nvPr/>
          </p:nvSpPr>
          <p:spPr bwMode="auto">
            <a:xfrm>
              <a:off x="5421" y="1742"/>
              <a:ext cx="76" cy="89"/>
            </a:xfrm>
            <a:custGeom>
              <a:avLst/>
              <a:gdLst>
                <a:gd name="T0" fmla="*/ 33 w 76"/>
                <a:gd name="T1" fmla="*/ 89 h 89"/>
                <a:gd name="T2" fmla="*/ 18 w 76"/>
                <a:gd name="T3" fmla="*/ 84 h 89"/>
                <a:gd name="T4" fmla="*/ 8 w 76"/>
                <a:gd name="T5" fmla="*/ 72 h 89"/>
                <a:gd name="T6" fmla="*/ 0 w 76"/>
                <a:gd name="T7" fmla="*/ 56 h 89"/>
                <a:gd name="T8" fmla="*/ 0 w 76"/>
                <a:gd name="T9" fmla="*/ 39 h 89"/>
                <a:gd name="T10" fmla="*/ 4 w 76"/>
                <a:gd name="T11" fmla="*/ 21 h 89"/>
                <a:gd name="T12" fmla="*/ 14 w 76"/>
                <a:gd name="T13" fmla="*/ 9 h 89"/>
                <a:gd name="T14" fmla="*/ 27 w 76"/>
                <a:gd name="T15" fmla="*/ 1 h 89"/>
                <a:gd name="T16" fmla="*/ 43 w 76"/>
                <a:gd name="T17" fmla="*/ 0 h 89"/>
                <a:gd name="T18" fmla="*/ 57 w 76"/>
                <a:gd name="T19" fmla="*/ 5 h 89"/>
                <a:gd name="T20" fmla="*/ 68 w 76"/>
                <a:gd name="T21" fmla="*/ 17 h 89"/>
                <a:gd name="T22" fmla="*/ 74 w 76"/>
                <a:gd name="T23" fmla="*/ 33 h 89"/>
                <a:gd name="T24" fmla="*/ 76 w 76"/>
                <a:gd name="T25" fmla="*/ 50 h 89"/>
                <a:gd name="T26" fmla="*/ 72 w 76"/>
                <a:gd name="T27" fmla="*/ 68 h 89"/>
                <a:gd name="T28" fmla="*/ 63 w 76"/>
                <a:gd name="T29" fmla="*/ 80 h 89"/>
                <a:gd name="T30" fmla="*/ 49 w 76"/>
                <a:gd name="T31" fmla="*/ 87 h 89"/>
                <a:gd name="T32" fmla="*/ 33 w 76"/>
                <a:gd name="T33" fmla="*/ 89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89">
                  <a:moveTo>
                    <a:pt x="33" y="89"/>
                  </a:moveTo>
                  <a:lnTo>
                    <a:pt x="18" y="84"/>
                  </a:lnTo>
                  <a:lnTo>
                    <a:pt x="8" y="72"/>
                  </a:lnTo>
                  <a:lnTo>
                    <a:pt x="0" y="56"/>
                  </a:lnTo>
                  <a:lnTo>
                    <a:pt x="0" y="39"/>
                  </a:lnTo>
                  <a:lnTo>
                    <a:pt x="4" y="21"/>
                  </a:lnTo>
                  <a:lnTo>
                    <a:pt x="14" y="9"/>
                  </a:lnTo>
                  <a:lnTo>
                    <a:pt x="27" y="1"/>
                  </a:lnTo>
                  <a:lnTo>
                    <a:pt x="43" y="0"/>
                  </a:lnTo>
                  <a:lnTo>
                    <a:pt x="57" y="5"/>
                  </a:lnTo>
                  <a:lnTo>
                    <a:pt x="68" y="17"/>
                  </a:lnTo>
                  <a:lnTo>
                    <a:pt x="74" y="33"/>
                  </a:lnTo>
                  <a:lnTo>
                    <a:pt x="76" y="50"/>
                  </a:lnTo>
                  <a:lnTo>
                    <a:pt x="72" y="68"/>
                  </a:lnTo>
                  <a:lnTo>
                    <a:pt x="63" y="80"/>
                  </a:lnTo>
                  <a:lnTo>
                    <a:pt x="49" y="87"/>
                  </a:lnTo>
                  <a:lnTo>
                    <a:pt x="33"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7" name="Freeform 7"/>
            <p:cNvSpPr>
              <a:spLocks/>
            </p:cNvSpPr>
            <p:nvPr/>
          </p:nvSpPr>
          <p:spPr bwMode="auto">
            <a:xfrm>
              <a:off x="5423" y="1745"/>
              <a:ext cx="76" cy="88"/>
            </a:xfrm>
            <a:custGeom>
              <a:avLst/>
              <a:gdLst>
                <a:gd name="T0" fmla="*/ 33 w 76"/>
                <a:gd name="T1" fmla="*/ 88 h 88"/>
                <a:gd name="T2" fmla="*/ 20 w 76"/>
                <a:gd name="T3" fmla="*/ 83 h 88"/>
                <a:gd name="T4" fmla="*/ 8 w 76"/>
                <a:gd name="T5" fmla="*/ 71 h 88"/>
                <a:gd name="T6" fmla="*/ 2 w 76"/>
                <a:gd name="T7" fmla="*/ 55 h 88"/>
                <a:gd name="T8" fmla="*/ 0 w 76"/>
                <a:gd name="T9" fmla="*/ 38 h 88"/>
                <a:gd name="T10" fmla="*/ 4 w 76"/>
                <a:gd name="T11" fmla="*/ 22 h 88"/>
                <a:gd name="T12" fmla="*/ 16 w 76"/>
                <a:gd name="T13" fmla="*/ 8 h 88"/>
                <a:gd name="T14" fmla="*/ 27 w 76"/>
                <a:gd name="T15" fmla="*/ 0 h 88"/>
                <a:gd name="T16" fmla="*/ 43 w 76"/>
                <a:gd name="T17" fmla="*/ 0 h 88"/>
                <a:gd name="T18" fmla="*/ 57 w 76"/>
                <a:gd name="T19" fmla="*/ 6 h 88"/>
                <a:gd name="T20" fmla="*/ 68 w 76"/>
                <a:gd name="T21" fmla="*/ 18 h 88"/>
                <a:gd name="T22" fmla="*/ 74 w 76"/>
                <a:gd name="T23" fmla="*/ 34 h 88"/>
                <a:gd name="T24" fmla="*/ 76 w 76"/>
                <a:gd name="T25" fmla="*/ 51 h 88"/>
                <a:gd name="T26" fmla="*/ 72 w 76"/>
                <a:gd name="T27" fmla="*/ 69 h 88"/>
                <a:gd name="T28" fmla="*/ 63 w 76"/>
                <a:gd name="T29" fmla="*/ 81 h 88"/>
                <a:gd name="T30" fmla="*/ 49 w 76"/>
                <a:gd name="T31" fmla="*/ 88 h 88"/>
                <a:gd name="T32" fmla="*/ 33 w 76"/>
                <a:gd name="T33" fmla="*/ 88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88">
                  <a:moveTo>
                    <a:pt x="33" y="88"/>
                  </a:moveTo>
                  <a:lnTo>
                    <a:pt x="20" y="83"/>
                  </a:lnTo>
                  <a:lnTo>
                    <a:pt x="8" y="71"/>
                  </a:lnTo>
                  <a:lnTo>
                    <a:pt x="2" y="55"/>
                  </a:lnTo>
                  <a:lnTo>
                    <a:pt x="0" y="38"/>
                  </a:lnTo>
                  <a:lnTo>
                    <a:pt x="4" y="22"/>
                  </a:lnTo>
                  <a:lnTo>
                    <a:pt x="16" y="8"/>
                  </a:lnTo>
                  <a:lnTo>
                    <a:pt x="27" y="0"/>
                  </a:lnTo>
                  <a:lnTo>
                    <a:pt x="43" y="0"/>
                  </a:lnTo>
                  <a:lnTo>
                    <a:pt x="57" y="6"/>
                  </a:lnTo>
                  <a:lnTo>
                    <a:pt x="68" y="18"/>
                  </a:lnTo>
                  <a:lnTo>
                    <a:pt x="74" y="34"/>
                  </a:lnTo>
                  <a:lnTo>
                    <a:pt x="76" y="51"/>
                  </a:lnTo>
                  <a:lnTo>
                    <a:pt x="72" y="69"/>
                  </a:lnTo>
                  <a:lnTo>
                    <a:pt x="63" y="81"/>
                  </a:lnTo>
                  <a:lnTo>
                    <a:pt x="49" y="88"/>
                  </a:lnTo>
                  <a:lnTo>
                    <a:pt x="33" y="8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8" name="Freeform 8"/>
            <p:cNvSpPr>
              <a:spLocks/>
            </p:cNvSpPr>
            <p:nvPr/>
          </p:nvSpPr>
          <p:spPr bwMode="auto">
            <a:xfrm>
              <a:off x="5439" y="1847"/>
              <a:ext cx="9" cy="37"/>
            </a:xfrm>
            <a:custGeom>
              <a:avLst/>
              <a:gdLst>
                <a:gd name="T0" fmla="*/ 4 w 9"/>
                <a:gd name="T1" fmla="*/ 37 h 37"/>
                <a:gd name="T2" fmla="*/ 2 w 9"/>
                <a:gd name="T3" fmla="*/ 37 h 37"/>
                <a:gd name="T4" fmla="*/ 2 w 9"/>
                <a:gd name="T5" fmla="*/ 35 h 37"/>
                <a:gd name="T6" fmla="*/ 0 w 9"/>
                <a:gd name="T7" fmla="*/ 35 h 37"/>
                <a:gd name="T8" fmla="*/ 0 w 9"/>
                <a:gd name="T9" fmla="*/ 33 h 37"/>
                <a:gd name="T10" fmla="*/ 4 w 9"/>
                <a:gd name="T11" fmla="*/ 2 h 37"/>
                <a:gd name="T12" fmla="*/ 4 w 9"/>
                <a:gd name="T13" fmla="*/ 0 h 37"/>
                <a:gd name="T14" fmla="*/ 6 w 9"/>
                <a:gd name="T15" fmla="*/ 0 h 37"/>
                <a:gd name="T16" fmla="*/ 6 w 9"/>
                <a:gd name="T17" fmla="*/ 0 h 37"/>
                <a:gd name="T18" fmla="*/ 7 w 9"/>
                <a:gd name="T19" fmla="*/ 0 h 37"/>
                <a:gd name="T20" fmla="*/ 7 w 9"/>
                <a:gd name="T21" fmla="*/ 0 h 37"/>
                <a:gd name="T22" fmla="*/ 9 w 9"/>
                <a:gd name="T23" fmla="*/ 0 h 37"/>
                <a:gd name="T24" fmla="*/ 9 w 9"/>
                <a:gd name="T25" fmla="*/ 0 h 37"/>
                <a:gd name="T26" fmla="*/ 9 w 9"/>
                <a:gd name="T27" fmla="*/ 2 h 37"/>
                <a:gd name="T28" fmla="*/ 9 w 9"/>
                <a:gd name="T29" fmla="*/ 2 h 37"/>
                <a:gd name="T30" fmla="*/ 7 w 9"/>
                <a:gd name="T31" fmla="*/ 35 h 37"/>
                <a:gd name="T32" fmla="*/ 7 w 9"/>
                <a:gd name="T33" fmla="*/ 37 h 37"/>
                <a:gd name="T34" fmla="*/ 6 w 9"/>
                <a:gd name="T35" fmla="*/ 37 h 37"/>
                <a:gd name="T36" fmla="*/ 4 w 9"/>
                <a:gd name="T37" fmla="*/ 37 h 37"/>
                <a:gd name="T38" fmla="*/ 4 w 9"/>
                <a:gd name="T39" fmla="*/ 37 h 37"/>
                <a:gd name="T40" fmla="*/ 4 w 9"/>
                <a:gd name="T41" fmla="*/ 37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 h="37">
                  <a:moveTo>
                    <a:pt x="4" y="37"/>
                  </a:moveTo>
                  <a:lnTo>
                    <a:pt x="2" y="37"/>
                  </a:lnTo>
                  <a:lnTo>
                    <a:pt x="2" y="35"/>
                  </a:lnTo>
                  <a:lnTo>
                    <a:pt x="0" y="35"/>
                  </a:lnTo>
                  <a:lnTo>
                    <a:pt x="0" y="33"/>
                  </a:lnTo>
                  <a:lnTo>
                    <a:pt x="4" y="2"/>
                  </a:lnTo>
                  <a:lnTo>
                    <a:pt x="4" y="0"/>
                  </a:lnTo>
                  <a:lnTo>
                    <a:pt x="6" y="0"/>
                  </a:lnTo>
                  <a:lnTo>
                    <a:pt x="7" y="0"/>
                  </a:lnTo>
                  <a:lnTo>
                    <a:pt x="9" y="0"/>
                  </a:lnTo>
                  <a:lnTo>
                    <a:pt x="9" y="2"/>
                  </a:lnTo>
                  <a:lnTo>
                    <a:pt x="7" y="35"/>
                  </a:lnTo>
                  <a:lnTo>
                    <a:pt x="7" y="37"/>
                  </a:lnTo>
                  <a:lnTo>
                    <a:pt x="6" y="37"/>
                  </a:ln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9" name="Freeform 9"/>
            <p:cNvSpPr>
              <a:spLocks/>
            </p:cNvSpPr>
            <p:nvPr/>
          </p:nvSpPr>
          <p:spPr bwMode="auto">
            <a:xfrm>
              <a:off x="5411" y="1757"/>
              <a:ext cx="10" cy="55"/>
            </a:xfrm>
            <a:custGeom>
              <a:avLst/>
              <a:gdLst>
                <a:gd name="T0" fmla="*/ 10 w 10"/>
                <a:gd name="T1" fmla="*/ 55 h 55"/>
                <a:gd name="T2" fmla="*/ 10 w 10"/>
                <a:gd name="T3" fmla="*/ 53 h 55"/>
                <a:gd name="T4" fmla="*/ 8 w 10"/>
                <a:gd name="T5" fmla="*/ 43 h 55"/>
                <a:gd name="T6" fmla="*/ 6 w 10"/>
                <a:gd name="T7" fmla="*/ 33 h 55"/>
                <a:gd name="T8" fmla="*/ 6 w 10"/>
                <a:gd name="T9" fmla="*/ 24 h 55"/>
                <a:gd name="T10" fmla="*/ 6 w 10"/>
                <a:gd name="T11" fmla="*/ 16 h 55"/>
                <a:gd name="T12" fmla="*/ 8 w 10"/>
                <a:gd name="T13" fmla="*/ 8 h 55"/>
                <a:gd name="T14" fmla="*/ 10 w 10"/>
                <a:gd name="T15" fmla="*/ 2 h 55"/>
                <a:gd name="T16" fmla="*/ 10 w 10"/>
                <a:gd name="T17" fmla="*/ 0 h 55"/>
                <a:gd name="T18" fmla="*/ 8 w 10"/>
                <a:gd name="T19" fmla="*/ 2 h 55"/>
                <a:gd name="T20" fmla="*/ 6 w 10"/>
                <a:gd name="T21" fmla="*/ 6 h 55"/>
                <a:gd name="T22" fmla="*/ 2 w 10"/>
                <a:gd name="T23" fmla="*/ 14 h 55"/>
                <a:gd name="T24" fmla="*/ 0 w 10"/>
                <a:gd name="T25" fmla="*/ 22 h 55"/>
                <a:gd name="T26" fmla="*/ 0 w 10"/>
                <a:gd name="T27" fmla="*/ 31 h 55"/>
                <a:gd name="T28" fmla="*/ 2 w 10"/>
                <a:gd name="T29" fmla="*/ 41 h 55"/>
                <a:gd name="T30" fmla="*/ 6 w 10"/>
                <a:gd name="T31" fmla="*/ 51 h 55"/>
                <a:gd name="T32" fmla="*/ 10 w 10"/>
                <a:gd name="T33" fmla="*/ 55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5">
                  <a:moveTo>
                    <a:pt x="10" y="55"/>
                  </a:moveTo>
                  <a:lnTo>
                    <a:pt x="10" y="53"/>
                  </a:lnTo>
                  <a:lnTo>
                    <a:pt x="8" y="43"/>
                  </a:lnTo>
                  <a:lnTo>
                    <a:pt x="6" y="33"/>
                  </a:lnTo>
                  <a:lnTo>
                    <a:pt x="6" y="24"/>
                  </a:lnTo>
                  <a:lnTo>
                    <a:pt x="6" y="16"/>
                  </a:lnTo>
                  <a:lnTo>
                    <a:pt x="8" y="8"/>
                  </a:lnTo>
                  <a:lnTo>
                    <a:pt x="10" y="2"/>
                  </a:lnTo>
                  <a:lnTo>
                    <a:pt x="10" y="0"/>
                  </a:lnTo>
                  <a:lnTo>
                    <a:pt x="8" y="2"/>
                  </a:lnTo>
                  <a:lnTo>
                    <a:pt x="6" y="6"/>
                  </a:lnTo>
                  <a:lnTo>
                    <a:pt x="2" y="14"/>
                  </a:lnTo>
                  <a:lnTo>
                    <a:pt x="0" y="22"/>
                  </a:lnTo>
                  <a:lnTo>
                    <a:pt x="0" y="31"/>
                  </a:lnTo>
                  <a:lnTo>
                    <a:pt x="2" y="41"/>
                  </a:lnTo>
                  <a:lnTo>
                    <a:pt x="6" y="51"/>
                  </a:lnTo>
                  <a:lnTo>
                    <a:pt x="1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0" name="Freeform 10"/>
            <p:cNvSpPr>
              <a:spLocks/>
            </p:cNvSpPr>
            <p:nvPr/>
          </p:nvSpPr>
          <p:spPr bwMode="auto">
            <a:xfrm>
              <a:off x="5427" y="1886"/>
              <a:ext cx="33" cy="10"/>
            </a:xfrm>
            <a:custGeom>
              <a:avLst/>
              <a:gdLst>
                <a:gd name="T0" fmla="*/ 33 w 33"/>
                <a:gd name="T1" fmla="*/ 2 h 10"/>
                <a:gd name="T2" fmla="*/ 31 w 33"/>
                <a:gd name="T3" fmla="*/ 2 h 10"/>
                <a:gd name="T4" fmla="*/ 29 w 33"/>
                <a:gd name="T5" fmla="*/ 4 h 10"/>
                <a:gd name="T6" fmla="*/ 25 w 33"/>
                <a:gd name="T7" fmla="*/ 4 h 10"/>
                <a:gd name="T8" fmla="*/ 21 w 33"/>
                <a:gd name="T9" fmla="*/ 6 h 10"/>
                <a:gd name="T10" fmla="*/ 16 w 33"/>
                <a:gd name="T11" fmla="*/ 6 h 10"/>
                <a:gd name="T12" fmla="*/ 8 w 33"/>
                <a:gd name="T13" fmla="*/ 2 h 10"/>
                <a:gd name="T14" fmla="*/ 2 w 33"/>
                <a:gd name="T15" fmla="*/ 0 h 10"/>
                <a:gd name="T16" fmla="*/ 0 w 33"/>
                <a:gd name="T17" fmla="*/ 0 h 10"/>
                <a:gd name="T18" fmla="*/ 2 w 33"/>
                <a:gd name="T19" fmla="*/ 2 h 10"/>
                <a:gd name="T20" fmla="*/ 10 w 33"/>
                <a:gd name="T21" fmla="*/ 4 h 10"/>
                <a:gd name="T22" fmla="*/ 16 w 33"/>
                <a:gd name="T23" fmla="*/ 8 h 10"/>
                <a:gd name="T24" fmla="*/ 23 w 33"/>
                <a:gd name="T25" fmla="*/ 10 h 10"/>
                <a:gd name="T26" fmla="*/ 27 w 33"/>
                <a:gd name="T27" fmla="*/ 8 h 10"/>
                <a:gd name="T28" fmla="*/ 31 w 33"/>
                <a:gd name="T29" fmla="*/ 6 h 10"/>
                <a:gd name="T30" fmla="*/ 33 w 33"/>
                <a:gd name="T31" fmla="*/ 4 h 10"/>
                <a:gd name="T32" fmla="*/ 33 w 33"/>
                <a:gd name="T33" fmla="*/ 2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10">
                  <a:moveTo>
                    <a:pt x="33" y="2"/>
                  </a:moveTo>
                  <a:lnTo>
                    <a:pt x="31" y="2"/>
                  </a:lnTo>
                  <a:lnTo>
                    <a:pt x="29" y="4"/>
                  </a:lnTo>
                  <a:lnTo>
                    <a:pt x="25" y="4"/>
                  </a:lnTo>
                  <a:lnTo>
                    <a:pt x="21" y="6"/>
                  </a:lnTo>
                  <a:lnTo>
                    <a:pt x="16" y="6"/>
                  </a:lnTo>
                  <a:lnTo>
                    <a:pt x="8" y="2"/>
                  </a:lnTo>
                  <a:lnTo>
                    <a:pt x="2" y="0"/>
                  </a:lnTo>
                  <a:lnTo>
                    <a:pt x="0" y="0"/>
                  </a:lnTo>
                  <a:lnTo>
                    <a:pt x="2" y="2"/>
                  </a:lnTo>
                  <a:lnTo>
                    <a:pt x="10" y="4"/>
                  </a:lnTo>
                  <a:lnTo>
                    <a:pt x="16" y="8"/>
                  </a:lnTo>
                  <a:lnTo>
                    <a:pt x="23" y="10"/>
                  </a:lnTo>
                  <a:lnTo>
                    <a:pt x="27" y="8"/>
                  </a:lnTo>
                  <a:lnTo>
                    <a:pt x="31" y="6"/>
                  </a:lnTo>
                  <a:lnTo>
                    <a:pt x="33" y="4"/>
                  </a:lnTo>
                  <a:lnTo>
                    <a:pt x="3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1" name="Freeform 11"/>
            <p:cNvSpPr>
              <a:spLocks/>
            </p:cNvSpPr>
            <p:nvPr/>
          </p:nvSpPr>
          <p:spPr bwMode="auto">
            <a:xfrm>
              <a:off x="5429" y="1755"/>
              <a:ext cx="19" cy="63"/>
            </a:xfrm>
            <a:custGeom>
              <a:avLst/>
              <a:gdLst>
                <a:gd name="T0" fmla="*/ 12 w 19"/>
                <a:gd name="T1" fmla="*/ 63 h 63"/>
                <a:gd name="T2" fmla="*/ 12 w 19"/>
                <a:gd name="T3" fmla="*/ 59 h 63"/>
                <a:gd name="T4" fmla="*/ 10 w 19"/>
                <a:gd name="T5" fmla="*/ 51 h 63"/>
                <a:gd name="T6" fmla="*/ 8 w 19"/>
                <a:gd name="T7" fmla="*/ 39 h 63"/>
                <a:gd name="T8" fmla="*/ 6 w 19"/>
                <a:gd name="T9" fmla="*/ 30 h 63"/>
                <a:gd name="T10" fmla="*/ 10 w 19"/>
                <a:gd name="T11" fmla="*/ 22 h 63"/>
                <a:gd name="T12" fmla="*/ 14 w 19"/>
                <a:gd name="T13" fmla="*/ 12 h 63"/>
                <a:gd name="T14" fmla="*/ 17 w 19"/>
                <a:gd name="T15" fmla="*/ 4 h 63"/>
                <a:gd name="T16" fmla="*/ 19 w 19"/>
                <a:gd name="T17" fmla="*/ 0 h 63"/>
                <a:gd name="T18" fmla="*/ 16 w 19"/>
                <a:gd name="T19" fmla="*/ 2 h 63"/>
                <a:gd name="T20" fmla="*/ 10 w 19"/>
                <a:gd name="T21" fmla="*/ 6 h 63"/>
                <a:gd name="T22" fmla="*/ 4 w 19"/>
                <a:gd name="T23" fmla="*/ 16 h 63"/>
                <a:gd name="T24" fmla="*/ 0 w 19"/>
                <a:gd name="T25" fmla="*/ 30 h 63"/>
                <a:gd name="T26" fmla="*/ 0 w 19"/>
                <a:gd name="T27" fmla="*/ 43 h 63"/>
                <a:gd name="T28" fmla="*/ 4 w 19"/>
                <a:gd name="T29" fmla="*/ 53 h 63"/>
                <a:gd name="T30" fmla="*/ 10 w 19"/>
                <a:gd name="T31" fmla="*/ 59 h 63"/>
                <a:gd name="T32" fmla="*/ 12 w 19"/>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63">
                  <a:moveTo>
                    <a:pt x="12" y="63"/>
                  </a:moveTo>
                  <a:lnTo>
                    <a:pt x="12" y="59"/>
                  </a:lnTo>
                  <a:lnTo>
                    <a:pt x="10" y="51"/>
                  </a:lnTo>
                  <a:lnTo>
                    <a:pt x="8" y="39"/>
                  </a:lnTo>
                  <a:lnTo>
                    <a:pt x="6" y="30"/>
                  </a:lnTo>
                  <a:lnTo>
                    <a:pt x="10" y="22"/>
                  </a:lnTo>
                  <a:lnTo>
                    <a:pt x="14" y="12"/>
                  </a:lnTo>
                  <a:lnTo>
                    <a:pt x="17" y="4"/>
                  </a:lnTo>
                  <a:lnTo>
                    <a:pt x="19" y="0"/>
                  </a:lnTo>
                  <a:lnTo>
                    <a:pt x="16" y="2"/>
                  </a:lnTo>
                  <a:lnTo>
                    <a:pt x="10" y="6"/>
                  </a:lnTo>
                  <a:lnTo>
                    <a:pt x="4" y="16"/>
                  </a:lnTo>
                  <a:lnTo>
                    <a:pt x="0" y="30"/>
                  </a:lnTo>
                  <a:lnTo>
                    <a:pt x="0" y="43"/>
                  </a:lnTo>
                  <a:lnTo>
                    <a:pt x="4" y="53"/>
                  </a:lnTo>
                  <a:lnTo>
                    <a:pt x="10" y="59"/>
                  </a:lnTo>
                  <a:lnTo>
                    <a:pt x="12" y="63"/>
                  </a:lnTo>
                  <a:close/>
                </a:path>
              </a:pathLst>
            </a:custGeom>
            <a:solidFill>
              <a:srgbClr val="F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2" name="Freeform 12"/>
            <p:cNvSpPr>
              <a:spLocks/>
            </p:cNvSpPr>
            <p:nvPr/>
          </p:nvSpPr>
          <p:spPr bwMode="auto">
            <a:xfrm>
              <a:off x="5462" y="1757"/>
              <a:ext cx="20" cy="12"/>
            </a:xfrm>
            <a:custGeom>
              <a:avLst/>
              <a:gdLst>
                <a:gd name="T0" fmla="*/ 8 w 20"/>
                <a:gd name="T1" fmla="*/ 12 h 12"/>
                <a:gd name="T2" fmla="*/ 12 w 20"/>
                <a:gd name="T3" fmla="*/ 12 h 12"/>
                <a:gd name="T4" fmla="*/ 16 w 20"/>
                <a:gd name="T5" fmla="*/ 12 h 12"/>
                <a:gd name="T6" fmla="*/ 18 w 20"/>
                <a:gd name="T7" fmla="*/ 10 h 12"/>
                <a:gd name="T8" fmla="*/ 20 w 20"/>
                <a:gd name="T9" fmla="*/ 8 h 12"/>
                <a:gd name="T10" fmla="*/ 20 w 20"/>
                <a:gd name="T11" fmla="*/ 6 h 12"/>
                <a:gd name="T12" fmla="*/ 18 w 20"/>
                <a:gd name="T13" fmla="*/ 2 h 12"/>
                <a:gd name="T14" fmla="*/ 14 w 20"/>
                <a:gd name="T15" fmla="*/ 0 h 12"/>
                <a:gd name="T16" fmla="*/ 10 w 20"/>
                <a:gd name="T17" fmla="*/ 0 h 12"/>
                <a:gd name="T18" fmla="*/ 8 w 20"/>
                <a:gd name="T19" fmla="*/ 0 h 12"/>
                <a:gd name="T20" fmla="*/ 4 w 20"/>
                <a:gd name="T21" fmla="*/ 2 h 12"/>
                <a:gd name="T22" fmla="*/ 2 w 20"/>
                <a:gd name="T23" fmla="*/ 4 h 12"/>
                <a:gd name="T24" fmla="*/ 0 w 20"/>
                <a:gd name="T25" fmla="*/ 6 h 12"/>
                <a:gd name="T26" fmla="*/ 0 w 20"/>
                <a:gd name="T27" fmla="*/ 8 h 12"/>
                <a:gd name="T28" fmla="*/ 2 w 20"/>
                <a:gd name="T29" fmla="*/ 10 h 12"/>
                <a:gd name="T30" fmla="*/ 6 w 20"/>
                <a:gd name="T31" fmla="*/ 12 h 12"/>
                <a:gd name="T32" fmla="*/ 8 w 2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2">
                  <a:moveTo>
                    <a:pt x="8" y="12"/>
                  </a:moveTo>
                  <a:lnTo>
                    <a:pt x="12" y="12"/>
                  </a:lnTo>
                  <a:lnTo>
                    <a:pt x="16" y="12"/>
                  </a:lnTo>
                  <a:lnTo>
                    <a:pt x="18" y="10"/>
                  </a:lnTo>
                  <a:lnTo>
                    <a:pt x="20" y="8"/>
                  </a:lnTo>
                  <a:lnTo>
                    <a:pt x="20" y="6"/>
                  </a:lnTo>
                  <a:lnTo>
                    <a:pt x="18" y="2"/>
                  </a:lnTo>
                  <a:lnTo>
                    <a:pt x="14" y="0"/>
                  </a:lnTo>
                  <a:lnTo>
                    <a:pt x="10" y="0"/>
                  </a:lnTo>
                  <a:lnTo>
                    <a:pt x="8" y="0"/>
                  </a:lnTo>
                  <a:lnTo>
                    <a:pt x="4" y="2"/>
                  </a:lnTo>
                  <a:lnTo>
                    <a:pt x="2" y="4"/>
                  </a:lnTo>
                  <a:lnTo>
                    <a:pt x="0" y="6"/>
                  </a:lnTo>
                  <a:lnTo>
                    <a:pt x="0" y="8"/>
                  </a:lnTo>
                  <a:lnTo>
                    <a:pt x="2" y="10"/>
                  </a:lnTo>
                  <a:lnTo>
                    <a:pt x="6" y="12"/>
                  </a:lnTo>
                  <a:lnTo>
                    <a:pt x="8"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3" name="Freeform 13"/>
            <p:cNvSpPr>
              <a:spLocks/>
            </p:cNvSpPr>
            <p:nvPr/>
          </p:nvSpPr>
          <p:spPr bwMode="auto">
            <a:xfrm>
              <a:off x="4880" y="1697"/>
              <a:ext cx="111" cy="197"/>
            </a:xfrm>
            <a:custGeom>
              <a:avLst/>
              <a:gdLst>
                <a:gd name="T0" fmla="*/ 51 w 111"/>
                <a:gd name="T1" fmla="*/ 170 h 197"/>
                <a:gd name="T2" fmla="*/ 47 w 111"/>
                <a:gd name="T3" fmla="*/ 127 h 197"/>
                <a:gd name="T4" fmla="*/ 29 w 111"/>
                <a:gd name="T5" fmla="*/ 119 h 197"/>
                <a:gd name="T6" fmla="*/ 15 w 111"/>
                <a:gd name="T7" fmla="*/ 105 h 197"/>
                <a:gd name="T8" fmla="*/ 4 w 111"/>
                <a:gd name="T9" fmla="*/ 88 h 197"/>
                <a:gd name="T10" fmla="*/ 0 w 111"/>
                <a:gd name="T11" fmla="*/ 66 h 197"/>
                <a:gd name="T12" fmla="*/ 2 w 111"/>
                <a:gd name="T13" fmla="*/ 41 h 197"/>
                <a:gd name="T14" fmla="*/ 12 w 111"/>
                <a:gd name="T15" fmla="*/ 19 h 197"/>
                <a:gd name="T16" fmla="*/ 29 w 111"/>
                <a:gd name="T17" fmla="*/ 5 h 197"/>
                <a:gd name="T18" fmla="*/ 51 w 111"/>
                <a:gd name="T19" fmla="*/ 0 h 197"/>
                <a:gd name="T20" fmla="*/ 62 w 111"/>
                <a:gd name="T21" fmla="*/ 1 h 197"/>
                <a:gd name="T22" fmla="*/ 72 w 111"/>
                <a:gd name="T23" fmla="*/ 3 h 197"/>
                <a:gd name="T24" fmla="*/ 82 w 111"/>
                <a:gd name="T25" fmla="*/ 9 h 197"/>
                <a:gd name="T26" fmla="*/ 90 w 111"/>
                <a:gd name="T27" fmla="*/ 17 h 197"/>
                <a:gd name="T28" fmla="*/ 98 w 111"/>
                <a:gd name="T29" fmla="*/ 27 h 197"/>
                <a:gd name="T30" fmla="*/ 103 w 111"/>
                <a:gd name="T31" fmla="*/ 37 h 197"/>
                <a:gd name="T32" fmla="*/ 109 w 111"/>
                <a:gd name="T33" fmla="*/ 48 h 197"/>
                <a:gd name="T34" fmla="*/ 111 w 111"/>
                <a:gd name="T35" fmla="*/ 62 h 197"/>
                <a:gd name="T36" fmla="*/ 109 w 111"/>
                <a:gd name="T37" fmla="*/ 84 h 197"/>
                <a:gd name="T38" fmla="*/ 101 w 111"/>
                <a:gd name="T39" fmla="*/ 103 h 197"/>
                <a:gd name="T40" fmla="*/ 88 w 111"/>
                <a:gd name="T41" fmla="*/ 119 h 197"/>
                <a:gd name="T42" fmla="*/ 70 w 111"/>
                <a:gd name="T43" fmla="*/ 127 h 197"/>
                <a:gd name="T44" fmla="*/ 72 w 111"/>
                <a:gd name="T45" fmla="*/ 170 h 197"/>
                <a:gd name="T46" fmla="*/ 82 w 111"/>
                <a:gd name="T47" fmla="*/ 170 h 197"/>
                <a:gd name="T48" fmla="*/ 92 w 111"/>
                <a:gd name="T49" fmla="*/ 172 h 197"/>
                <a:gd name="T50" fmla="*/ 96 w 111"/>
                <a:gd name="T51" fmla="*/ 176 h 197"/>
                <a:gd name="T52" fmla="*/ 98 w 111"/>
                <a:gd name="T53" fmla="*/ 181 h 197"/>
                <a:gd name="T54" fmla="*/ 96 w 111"/>
                <a:gd name="T55" fmla="*/ 187 h 197"/>
                <a:gd name="T56" fmla="*/ 88 w 111"/>
                <a:gd name="T57" fmla="*/ 191 h 197"/>
                <a:gd name="T58" fmla="*/ 76 w 111"/>
                <a:gd name="T59" fmla="*/ 195 h 197"/>
                <a:gd name="T60" fmla="*/ 62 w 111"/>
                <a:gd name="T61" fmla="*/ 197 h 197"/>
                <a:gd name="T62" fmla="*/ 49 w 111"/>
                <a:gd name="T63" fmla="*/ 195 h 197"/>
                <a:gd name="T64" fmla="*/ 37 w 111"/>
                <a:gd name="T65" fmla="*/ 193 h 197"/>
                <a:gd name="T66" fmla="*/ 29 w 111"/>
                <a:gd name="T67" fmla="*/ 189 h 197"/>
                <a:gd name="T68" fmla="*/ 25 w 111"/>
                <a:gd name="T69" fmla="*/ 183 h 197"/>
                <a:gd name="T70" fmla="*/ 27 w 111"/>
                <a:gd name="T71" fmla="*/ 179 h 197"/>
                <a:gd name="T72" fmla="*/ 33 w 111"/>
                <a:gd name="T73" fmla="*/ 176 h 197"/>
                <a:gd name="T74" fmla="*/ 41 w 111"/>
                <a:gd name="T75" fmla="*/ 172 h 197"/>
                <a:gd name="T76" fmla="*/ 51 w 111"/>
                <a:gd name="T77" fmla="*/ 170 h 1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1" h="197">
                  <a:moveTo>
                    <a:pt x="51" y="170"/>
                  </a:moveTo>
                  <a:lnTo>
                    <a:pt x="47" y="127"/>
                  </a:lnTo>
                  <a:lnTo>
                    <a:pt x="29" y="119"/>
                  </a:lnTo>
                  <a:lnTo>
                    <a:pt x="15" y="105"/>
                  </a:lnTo>
                  <a:lnTo>
                    <a:pt x="4" y="88"/>
                  </a:lnTo>
                  <a:lnTo>
                    <a:pt x="0" y="66"/>
                  </a:lnTo>
                  <a:lnTo>
                    <a:pt x="2" y="41"/>
                  </a:lnTo>
                  <a:lnTo>
                    <a:pt x="12" y="19"/>
                  </a:lnTo>
                  <a:lnTo>
                    <a:pt x="29" y="5"/>
                  </a:lnTo>
                  <a:lnTo>
                    <a:pt x="51" y="0"/>
                  </a:lnTo>
                  <a:lnTo>
                    <a:pt x="62" y="1"/>
                  </a:lnTo>
                  <a:lnTo>
                    <a:pt x="72" y="3"/>
                  </a:lnTo>
                  <a:lnTo>
                    <a:pt x="82" y="9"/>
                  </a:lnTo>
                  <a:lnTo>
                    <a:pt x="90" y="17"/>
                  </a:lnTo>
                  <a:lnTo>
                    <a:pt x="98" y="27"/>
                  </a:lnTo>
                  <a:lnTo>
                    <a:pt x="103" y="37"/>
                  </a:lnTo>
                  <a:lnTo>
                    <a:pt x="109" y="48"/>
                  </a:lnTo>
                  <a:lnTo>
                    <a:pt x="111" y="62"/>
                  </a:lnTo>
                  <a:lnTo>
                    <a:pt x="109" y="84"/>
                  </a:lnTo>
                  <a:lnTo>
                    <a:pt x="101" y="103"/>
                  </a:lnTo>
                  <a:lnTo>
                    <a:pt x="88" y="119"/>
                  </a:lnTo>
                  <a:lnTo>
                    <a:pt x="70" y="127"/>
                  </a:lnTo>
                  <a:lnTo>
                    <a:pt x="72" y="170"/>
                  </a:lnTo>
                  <a:lnTo>
                    <a:pt x="82" y="170"/>
                  </a:lnTo>
                  <a:lnTo>
                    <a:pt x="92" y="172"/>
                  </a:lnTo>
                  <a:lnTo>
                    <a:pt x="96" y="176"/>
                  </a:lnTo>
                  <a:lnTo>
                    <a:pt x="98" y="181"/>
                  </a:lnTo>
                  <a:lnTo>
                    <a:pt x="96" y="187"/>
                  </a:lnTo>
                  <a:lnTo>
                    <a:pt x="88" y="191"/>
                  </a:lnTo>
                  <a:lnTo>
                    <a:pt x="76" y="195"/>
                  </a:lnTo>
                  <a:lnTo>
                    <a:pt x="62" y="197"/>
                  </a:lnTo>
                  <a:lnTo>
                    <a:pt x="49" y="195"/>
                  </a:lnTo>
                  <a:lnTo>
                    <a:pt x="37" y="193"/>
                  </a:lnTo>
                  <a:lnTo>
                    <a:pt x="29" y="189"/>
                  </a:lnTo>
                  <a:lnTo>
                    <a:pt x="25" y="183"/>
                  </a:lnTo>
                  <a:lnTo>
                    <a:pt x="27" y="179"/>
                  </a:lnTo>
                  <a:lnTo>
                    <a:pt x="33" y="176"/>
                  </a:lnTo>
                  <a:lnTo>
                    <a:pt x="41" y="172"/>
                  </a:lnTo>
                  <a:lnTo>
                    <a:pt x="51" y="17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4" name="Freeform 14"/>
            <p:cNvSpPr>
              <a:spLocks/>
            </p:cNvSpPr>
            <p:nvPr/>
          </p:nvSpPr>
          <p:spPr bwMode="auto">
            <a:xfrm>
              <a:off x="4894" y="1706"/>
              <a:ext cx="89" cy="102"/>
            </a:xfrm>
            <a:custGeom>
              <a:avLst/>
              <a:gdLst>
                <a:gd name="T0" fmla="*/ 48 w 89"/>
                <a:gd name="T1" fmla="*/ 102 h 102"/>
                <a:gd name="T2" fmla="*/ 31 w 89"/>
                <a:gd name="T3" fmla="*/ 100 h 102"/>
                <a:gd name="T4" fmla="*/ 15 w 89"/>
                <a:gd name="T5" fmla="*/ 88 h 102"/>
                <a:gd name="T6" fmla="*/ 5 w 89"/>
                <a:gd name="T7" fmla="*/ 73 h 102"/>
                <a:gd name="T8" fmla="*/ 0 w 89"/>
                <a:gd name="T9" fmla="*/ 53 h 102"/>
                <a:gd name="T10" fmla="*/ 1 w 89"/>
                <a:gd name="T11" fmla="*/ 32 h 102"/>
                <a:gd name="T12" fmla="*/ 9 w 89"/>
                <a:gd name="T13" fmla="*/ 16 h 102"/>
                <a:gd name="T14" fmla="*/ 23 w 89"/>
                <a:gd name="T15" fmla="*/ 4 h 102"/>
                <a:gd name="T16" fmla="*/ 39 w 89"/>
                <a:gd name="T17" fmla="*/ 0 h 102"/>
                <a:gd name="T18" fmla="*/ 56 w 89"/>
                <a:gd name="T19" fmla="*/ 4 h 102"/>
                <a:gd name="T20" fmla="*/ 74 w 89"/>
                <a:gd name="T21" fmla="*/ 14 h 102"/>
                <a:gd name="T22" fmla="*/ 84 w 89"/>
                <a:gd name="T23" fmla="*/ 32 h 102"/>
                <a:gd name="T24" fmla="*/ 89 w 89"/>
                <a:gd name="T25" fmla="*/ 51 h 102"/>
                <a:gd name="T26" fmla="*/ 87 w 89"/>
                <a:gd name="T27" fmla="*/ 71 h 102"/>
                <a:gd name="T28" fmla="*/ 80 w 89"/>
                <a:gd name="T29" fmla="*/ 86 h 102"/>
                <a:gd name="T30" fmla="*/ 66 w 89"/>
                <a:gd name="T31" fmla="*/ 98 h 102"/>
                <a:gd name="T32" fmla="*/ 48 w 89"/>
                <a:gd name="T33" fmla="*/ 102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02">
                  <a:moveTo>
                    <a:pt x="48" y="102"/>
                  </a:moveTo>
                  <a:lnTo>
                    <a:pt x="31" y="100"/>
                  </a:lnTo>
                  <a:lnTo>
                    <a:pt x="15" y="88"/>
                  </a:lnTo>
                  <a:lnTo>
                    <a:pt x="5" y="73"/>
                  </a:lnTo>
                  <a:lnTo>
                    <a:pt x="0" y="53"/>
                  </a:lnTo>
                  <a:lnTo>
                    <a:pt x="1" y="32"/>
                  </a:lnTo>
                  <a:lnTo>
                    <a:pt x="9" y="16"/>
                  </a:lnTo>
                  <a:lnTo>
                    <a:pt x="23" y="4"/>
                  </a:lnTo>
                  <a:lnTo>
                    <a:pt x="39" y="0"/>
                  </a:lnTo>
                  <a:lnTo>
                    <a:pt x="56" y="4"/>
                  </a:lnTo>
                  <a:lnTo>
                    <a:pt x="74" y="14"/>
                  </a:lnTo>
                  <a:lnTo>
                    <a:pt x="84" y="32"/>
                  </a:lnTo>
                  <a:lnTo>
                    <a:pt x="89" y="51"/>
                  </a:lnTo>
                  <a:lnTo>
                    <a:pt x="87" y="71"/>
                  </a:lnTo>
                  <a:lnTo>
                    <a:pt x="80" y="86"/>
                  </a:lnTo>
                  <a:lnTo>
                    <a:pt x="66" y="98"/>
                  </a:lnTo>
                  <a:lnTo>
                    <a:pt x="48"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5" name="Freeform 15"/>
            <p:cNvSpPr>
              <a:spLocks/>
            </p:cNvSpPr>
            <p:nvPr/>
          </p:nvSpPr>
          <p:spPr bwMode="auto">
            <a:xfrm>
              <a:off x="4897" y="1710"/>
              <a:ext cx="88" cy="102"/>
            </a:xfrm>
            <a:custGeom>
              <a:avLst/>
              <a:gdLst>
                <a:gd name="T0" fmla="*/ 49 w 88"/>
                <a:gd name="T1" fmla="*/ 102 h 102"/>
                <a:gd name="T2" fmla="*/ 32 w 88"/>
                <a:gd name="T3" fmla="*/ 98 h 102"/>
                <a:gd name="T4" fmla="*/ 16 w 88"/>
                <a:gd name="T5" fmla="*/ 88 h 102"/>
                <a:gd name="T6" fmla="*/ 6 w 88"/>
                <a:gd name="T7" fmla="*/ 71 h 102"/>
                <a:gd name="T8" fmla="*/ 0 w 88"/>
                <a:gd name="T9" fmla="*/ 51 h 102"/>
                <a:gd name="T10" fmla="*/ 2 w 88"/>
                <a:gd name="T11" fmla="*/ 32 h 102"/>
                <a:gd name="T12" fmla="*/ 10 w 88"/>
                <a:gd name="T13" fmla="*/ 16 h 102"/>
                <a:gd name="T14" fmla="*/ 24 w 88"/>
                <a:gd name="T15" fmla="*/ 4 h 102"/>
                <a:gd name="T16" fmla="*/ 41 w 88"/>
                <a:gd name="T17" fmla="*/ 0 h 102"/>
                <a:gd name="T18" fmla="*/ 59 w 88"/>
                <a:gd name="T19" fmla="*/ 4 h 102"/>
                <a:gd name="T20" fmla="*/ 73 w 88"/>
                <a:gd name="T21" fmla="*/ 14 h 102"/>
                <a:gd name="T22" fmla="*/ 84 w 88"/>
                <a:gd name="T23" fmla="*/ 30 h 102"/>
                <a:gd name="T24" fmla="*/ 88 w 88"/>
                <a:gd name="T25" fmla="*/ 49 h 102"/>
                <a:gd name="T26" fmla="*/ 86 w 88"/>
                <a:gd name="T27" fmla="*/ 69 h 102"/>
                <a:gd name="T28" fmla="*/ 79 w 88"/>
                <a:gd name="T29" fmla="*/ 86 h 102"/>
                <a:gd name="T30" fmla="*/ 65 w 88"/>
                <a:gd name="T31" fmla="*/ 96 h 102"/>
                <a:gd name="T32" fmla="*/ 49 w 88"/>
                <a:gd name="T33" fmla="*/ 102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8" h="102">
                  <a:moveTo>
                    <a:pt x="49" y="102"/>
                  </a:moveTo>
                  <a:lnTo>
                    <a:pt x="32" y="98"/>
                  </a:lnTo>
                  <a:lnTo>
                    <a:pt x="16" y="88"/>
                  </a:lnTo>
                  <a:lnTo>
                    <a:pt x="6" y="71"/>
                  </a:lnTo>
                  <a:lnTo>
                    <a:pt x="0" y="51"/>
                  </a:lnTo>
                  <a:lnTo>
                    <a:pt x="2" y="32"/>
                  </a:lnTo>
                  <a:lnTo>
                    <a:pt x="10" y="16"/>
                  </a:lnTo>
                  <a:lnTo>
                    <a:pt x="24" y="4"/>
                  </a:lnTo>
                  <a:lnTo>
                    <a:pt x="41" y="0"/>
                  </a:lnTo>
                  <a:lnTo>
                    <a:pt x="59" y="4"/>
                  </a:lnTo>
                  <a:lnTo>
                    <a:pt x="73" y="14"/>
                  </a:lnTo>
                  <a:lnTo>
                    <a:pt x="84" y="30"/>
                  </a:lnTo>
                  <a:lnTo>
                    <a:pt x="88" y="49"/>
                  </a:lnTo>
                  <a:lnTo>
                    <a:pt x="86" y="69"/>
                  </a:lnTo>
                  <a:lnTo>
                    <a:pt x="79" y="86"/>
                  </a:lnTo>
                  <a:lnTo>
                    <a:pt x="65" y="96"/>
                  </a:lnTo>
                  <a:lnTo>
                    <a:pt x="49" y="10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6" name="Freeform 16"/>
            <p:cNvSpPr>
              <a:spLocks/>
            </p:cNvSpPr>
            <p:nvPr/>
          </p:nvSpPr>
          <p:spPr bwMode="auto">
            <a:xfrm>
              <a:off x="4933" y="1828"/>
              <a:ext cx="9" cy="45"/>
            </a:xfrm>
            <a:custGeom>
              <a:avLst/>
              <a:gdLst>
                <a:gd name="T0" fmla="*/ 7 w 9"/>
                <a:gd name="T1" fmla="*/ 45 h 45"/>
                <a:gd name="T2" fmla="*/ 5 w 9"/>
                <a:gd name="T3" fmla="*/ 45 h 45"/>
                <a:gd name="T4" fmla="*/ 5 w 9"/>
                <a:gd name="T5" fmla="*/ 43 h 45"/>
                <a:gd name="T6" fmla="*/ 3 w 9"/>
                <a:gd name="T7" fmla="*/ 43 h 45"/>
                <a:gd name="T8" fmla="*/ 3 w 9"/>
                <a:gd name="T9" fmla="*/ 41 h 45"/>
                <a:gd name="T10" fmla="*/ 0 w 9"/>
                <a:gd name="T11" fmla="*/ 3 h 45"/>
                <a:gd name="T12" fmla="*/ 0 w 9"/>
                <a:gd name="T13" fmla="*/ 1 h 45"/>
                <a:gd name="T14" fmla="*/ 2 w 9"/>
                <a:gd name="T15" fmla="*/ 1 h 45"/>
                <a:gd name="T16" fmla="*/ 2 w 9"/>
                <a:gd name="T17" fmla="*/ 0 h 45"/>
                <a:gd name="T18" fmla="*/ 3 w 9"/>
                <a:gd name="T19" fmla="*/ 0 h 45"/>
                <a:gd name="T20" fmla="*/ 3 w 9"/>
                <a:gd name="T21" fmla="*/ 0 h 45"/>
                <a:gd name="T22" fmla="*/ 5 w 9"/>
                <a:gd name="T23" fmla="*/ 0 h 45"/>
                <a:gd name="T24" fmla="*/ 5 w 9"/>
                <a:gd name="T25" fmla="*/ 1 h 45"/>
                <a:gd name="T26" fmla="*/ 7 w 9"/>
                <a:gd name="T27" fmla="*/ 1 h 45"/>
                <a:gd name="T28" fmla="*/ 7 w 9"/>
                <a:gd name="T29" fmla="*/ 3 h 45"/>
                <a:gd name="T30" fmla="*/ 9 w 9"/>
                <a:gd name="T31" fmla="*/ 41 h 45"/>
                <a:gd name="T32" fmla="*/ 9 w 9"/>
                <a:gd name="T33" fmla="*/ 43 h 45"/>
                <a:gd name="T34" fmla="*/ 9 w 9"/>
                <a:gd name="T35" fmla="*/ 43 h 45"/>
                <a:gd name="T36" fmla="*/ 9 w 9"/>
                <a:gd name="T37" fmla="*/ 45 h 45"/>
                <a:gd name="T38" fmla="*/ 7 w 9"/>
                <a:gd name="T39" fmla="*/ 45 h 45"/>
                <a:gd name="T40" fmla="*/ 7 w 9"/>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 h="45">
                  <a:moveTo>
                    <a:pt x="7" y="45"/>
                  </a:moveTo>
                  <a:lnTo>
                    <a:pt x="5" y="45"/>
                  </a:lnTo>
                  <a:lnTo>
                    <a:pt x="5" y="43"/>
                  </a:lnTo>
                  <a:lnTo>
                    <a:pt x="3" y="43"/>
                  </a:lnTo>
                  <a:lnTo>
                    <a:pt x="3" y="41"/>
                  </a:lnTo>
                  <a:lnTo>
                    <a:pt x="0" y="3"/>
                  </a:lnTo>
                  <a:lnTo>
                    <a:pt x="0" y="1"/>
                  </a:lnTo>
                  <a:lnTo>
                    <a:pt x="2" y="1"/>
                  </a:lnTo>
                  <a:lnTo>
                    <a:pt x="2" y="0"/>
                  </a:lnTo>
                  <a:lnTo>
                    <a:pt x="3" y="0"/>
                  </a:lnTo>
                  <a:lnTo>
                    <a:pt x="5" y="0"/>
                  </a:lnTo>
                  <a:lnTo>
                    <a:pt x="5" y="1"/>
                  </a:lnTo>
                  <a:lnTo>
                    <a:pt x="7" y="1"/>
                  </a:lnTo>
                  <a:lnTo>
                    <a:pt x="7" y="3"/>
                  </a:lnTo>
                  <a:lnTo>
                    <a:pt x="9" y="41"/>
                  </a:lnTo>
                  <a:lnTo>
                    <a:pt x="9" y="43"/>
                  </a:lnTo>
                  <a:lnTo>
                    <a:pt x="9" y="45"/>
                  </a:lnTo>
                  <a:lnTo>
                    <a:pt x="7"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7" name="Freeform 17"/>
            <p:cNvSpPr>
              <a:spLocks/>
            </p:cNvSpPr>
            <p:nvPr/>
          </p:nvSpPr>
          <p:spPr bwMode="auto">
            <a:xfrm>
              <a:off x="4882" y="1732"/>
              <a:ext cx="17" cy="64"/>
            </a:xfrm>
            <a:custGeom>
              <a:avLst/>
              <a:gdLst>
                <a:gd name="T0" fmla="*/ 17 w 17"/>
                <a:gd name="T1" fmla="*/ 64 h 64"/>
                <a:gd name="T2" fmla="*/ 17 w 17"/>
                <a:gd name="T3" fmla="*/ 60 h 64"/>
                <a:gd name="T4" fmla="*/ 13 w 17"/>
                <a:gd name="T5" fmla="*/ 51 h 64"/>
                <a:gd name="T6" fmla="*/ 10 w 17"/>
                <a:gd name="T7" fmla="*/ 37 h 64"/>
                <a:gd name="T8" fmla="*/ 6 w 17"/>
                <a:gd name="T9" fmla="*/ 27 h 64"/>
                <a:gd name="T10" fmla="*/ 6 w 17"/>
                <a:gd name="T11" fmla="*/ 17 h 64"/>
                <a:gd name="T12" fmla="*/ 6 w 17"/>
                <a:gd name="T13" fmla="*/ 10 h 64"/>
                <a:gd name="T14" fmla="*/ 6 w 17"/>
                <a:gd name="T15" fmla="*/ 2 h 64"/>
                <a:gd name="T16" fmla="*/ 6 w 17"/>
                <a:gd name="T17" fmla="*/ 0 h 64"/>
                <a:gd name="T18" fmla="*/ 4 w 17"/>
                <a:gd name="T19" fmla="*/ 2 h 64"/>
                <a:gd name="T20" fmla="*/ 2 w 17"/>
                <a:gd name="T21" fmla="*/ 8 h 64"/>
                <a:gd name="T22" fmla="*/ 0 w 17"/>
                <a:gd name="T23" fmla="*/ 15 h 64"/>
                <a:gd name="T24" fmla="*/ 0 w 17"/>
                <a:gd name="T25" fmla="*/ 25 h 64"/>
                <a:gd name="T26" fmla="*/ 2 w 17"/>
                <a:gd name="T27" fmla="*/ 37 h 64"/>
                <a:gd name="T28" fmla="*/ 8 w 17"/>
                <a:gd name="T29" fmla="*/ 51 h 64"/>
                <a:gd name="T30" fmla="*/ 13 w 17"/>
                <a:gd name="T31" fmla="*/ 60 h 64"/>
                <a:gd name="T32" fmla="*/ 17 w 17"/>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64">
                  <a:moveTo>
                    <a:pt x="17" y="64"/>
                  </a:moveTo>
                  <a:lnTo>
                    <a:pt x="17" y="60"/>
                  </a:lnTo>
                  <a:lnTo>
                    <a:pt x="13" y="51"/>
                  </a:lnTo>
                  <a:lnTo>
                    <a:pt x="10" y="37"/>
                  </a:lnTo>
                  <a:lnTo>
                    <a:pt x="6" y="27"/>
                  </a:lnTo>
                  <a:lnTo>
                    <a:pt x="6" y="17"/>
                  </a:lnTo>
                  <a:lnTo>
                    <a:pt x="6" y="10"/>
                  </a:lnTo>
                  <a:lnTo>
                    <a:pt x="6" y="2"/>
                  </a:lnTo>
                  <a:lnTo>
                    <a:pt x="6" y="0"/>
                  </a:lnTo>
                  <a:lnTo>
                    <a:pt x="4" y="2"/>
                  </a:lnTo>
                  <a:lnTo>
                    <a:pt x="2" y="8"/>
                  </a:lnTo>
                  <a:lnTo>
                    <a:pt x="0" y="15"/>
                  </a:lnTo>
                  <a:lnTo>
                    <a:pt x="0" y="25"/>
                  </a:lnTo>
                  <a:lnTo>
                    <a:pt x="2" y="37"/>
                  </a:lnTo>
                  <a:lnTo>
                    <a:pt x="8" y="51"/>
                  </a:lnTo>
                  <a:lnTo>
                    <a:pt x="13" y="60"/>
                  </a:lnTo>
                  <a:lnTo>
                    <a:pt x="17"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8" name="Freeform 18"/>
            <p:cNvSpPr>
              <a:spLocks/>
            </p:cNvSpPr>
            <p:nvPr/>
          </p:nvSpPr>
          <p:spPr bwMode="auto">
            <a:xfrm>
              <a:off x="4925" y="1873"/>
              <a:ext cx="35" cy="11"/>
            </a:xfrm>
            <a:custGeom>
              <a:avLst/>
              <a:gdLst>
                <a:gd name="T0" fmla="*/ 35 w 35"/>
                <a:gd name="T1" fmla="*/ 0 h 11"/>
                <a:gd name="T2" fmla="*/ 33 w 35"/>
                <a:gd name="T3" fmla="*/ 0 h 11"/>
                <a:gd name="T4" fmla="*/ 31 w 35"/>
                <a:gd name="T5" fmla="*/ 1 h 11"/>
                <a:gd name="T6" fmla="*/ 27 w 35"/>
                <a:gd name="T7" fmla="*/ 3 h 11"/>
                <a:gd name="T8" fmla="*/ 23 w 35"/>
                <a:gd name="T9" fmla="*/ 5 h 11"/>
                <a:gd name="T10" fmla="*/ 17 w 35"/>
                <a:gd name="T11" fmla="*/ 7 h 11"/>
                <a:gd name="T12" fmla="*/ 10 w 35"/>
                <a:gd name="T13" fmla="*/ 5 h 11"/>
                <a:gd name="T14" fmla="*/ 2 w 35"/>
                <a:gd name="T15" fmla="*/ 3 h 11"/>
                <a:gd name="T16" fmla="*/ 0 w 35"/>
                <a:gd name="T17" fmla="*/ 3 h 11"/>
                <a:gd name="T18" fmla="*/ 2 w 35"/>
                <a:gd name="T19" fmla="*/ 5 h 11"/>
                <a:gd name="T20" fmla="*/ 10 w 35"/>
                <a:gd name="T21" fmla="*/ 7 h 11"/>
                <a:gd name="T22" fmla="*/ 19 w 35"/>
                <a:gd name="T23" fmla="*/ 11 h 11"/>
                <a:gd name="T24" fmla="*/ 27 w 35"/>
                <a:gd name="T25" fmla="*/ 11 h 11"/>
                <a:gd name="T26" fmla="*/ 31 w 35"/>
                <a:gd name="T27" fmla="*/ 9 h 11"/>
                <a:gd name="T28" fmla="*/ 35 w 35"/>
                <a:gd name="T29" fmla="*/ 5 h 11"/>
                <a:gd name="T30" fmla="*/ 35 w 35"/>
                <a:gd name="T31" fmla="*/ 1 h 11"/>
                <a:gd name="T32" fmla="*/ 35 w 3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11">
                  <a:moveTo>
                    <a:pt x="35" y="0"/>
                  </a:moveTo>
                  <a:lnTo>
                    <a:pt x="33" y="0"/>
                  </a:lnTo>
                  <a:lnTo>
                    <a:pt x="31" y="1"/>
                  </a:lnTo>
                  <a:lnTo>
                    <a:pt x="27" y="3"/>
                  </a:lnTo>
                  <a:lnTo>
                    <a:pt x="23" y="5"/>
                  </a:lnTo>
                  <a:lnTo>
                    <a:pt x="17" y="7"/>
                  </a:lnTo>
                  <a:lnTo>
                    <a:pt x="10" y="5"/>
                  </a:lnTo>
                  <a:lnTo>
                    <a:pt x="2" y="3"/>
                  </a:lnTo>
                  <a:lnTo>
                    <a:pt x="0" y="3"/>
                  </a:lnTo>
                  <a:lnTo>
                    <a:pt x="2" y="5"/>
                  </a:lnTo>
                  <a:lnTo>
                    <a:pt x="10" y="7"/>
                  </a:lnTo>
                  <a:lnTo>
                    <a:pt x="19" y="11"/>
                  </a:lnTo>
                  <a:lnTo>
                    <a:pt x="27" y="11"/>
                  </a:lnTo>
                  <a:lnTo>
                    <a:pt x="31" y="9"/>
                  </a:lnTo>
                  <a:lnTo>
                    <a:pt x="35" y="5"/>
                  </a:lnTo>
                  <a:lnTo>
                    <a:pt x="35" y="1"/>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9" name="Freeform 19"/>
            <p:cNvSpPr>
              <a:spLocks/>
            </p:cNvSpPr>
            <p:nvPr/>
          </p:nvSpPr>
          <p:spPr bwMode="auto">
            <a:xfrm>
              <a:off x="4903" y="1724"/>
              <a:ext cx="20" cy="72"/>
            </a:xfrm>
            <a:custGeom>
              <a:avLst/>
              <a:gdLst>
                <a:gd name="T0" fmla="*/ 20 w 20"/>
                <a:gd name="T1" fmla="*/ 72 h 72"/>
                <a:gd name="T2" fmla="*/ 18 w 20"/>
                <a:gd name="T3" fmla="*/ 68 h 72"/>
                <a:gd name="T4" fmla="*/ 14 w 20"/>
                <a:gd name="T5" fmla="*/ 59 h 72"/>
                <a:gd name="T6" fmla="*/ 10 w 20"/>
                <a:gd name="T7" fmla="*/ 47 h 72"/>
                <a:gd name="T8" fmla="*/ 8 w 20"/>
                <a:gd name="T9" fmla="*/ 37 h 72"/>
                <a:gd name="T10" fmla="*/ 8 w 20"/>
                <a:gd name="T11" fmla="*/ 25 h 72"/>
                <a:gd name="T12" fmla="*/ 12 w 20"/>
                <a:gd name="T13" fmla="*/ 14 h 72"/>
                <a:gd name="T14" fmla="*/ 14 w 20"/>
                <a:gd name="T15" fmla="*/ 4 h 72"/>
                <a:gd name="T16" fmla="*/ 14 w 20"/>
                <a:gd name="T17" fmla="*/ 0 h 72"/>
                <a:gd name="T18" fmla="*/ 10 w 20"/>
                <a:gd name="T19" fmla="*/ 2 h 72"/>
                <a:gd name="T20" fmla="*/ 4 w 20"/>
                <a:gd name="T21" fmla="*/ 10 h 72"/>
                <a:gd name="T22" fmla="*/ 0 w 20"/>
                <a:gd name="T23" fmla="*/ 21 h 72"/>
                <a:gd name="T24" fmla="*/ 0 w 20"/>
                <a:gd name="T25" fmla="*/ 39 h 72"/>
                <a:gd name="T26" fmla="*/ 4 w 20"/>
                <a:gd name="T27" fmla="*/ 53 h 72"/>
                <a:gd name="T28" fmla="*/ 10 w 20"/>
                <a:gd name="T29" fmla="*/ 64 h 72"/>
                <a:gd name="T30" fmla="*/ 16 w 20"/>
                <a:gd name="T31" fmla="*/ 70 h 72"/>
                <a:gd name="T32" fmla="*/ 20 w 20"/>
                <a:gd name="T33" fmla="*/ 7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72">
                  <a:moveTo>
                    <a:pt x="20" y="72"/>
                  </a:moveTo>
                  <a:lnTo>
                    <a:pt x="18" y="68"/>
                  </a:lnTo>
                  <a:lnTo>
                    <a:pt x="14" y="59"/>
                  </a:lnTo>
                  <a:lnTo>
                    <a:pt x="10" y="47"/>
                  </a:lnTo>
                  <a:lnTo>
                    <a:pt x="8" y="37"/>
                  </a:lnTo>
                  <a:lnTo>
                    <a:pt x="8" y="25"/>
                  </a:lnTo>
                  <a:lnTo>
                    <a:pt x="12" y="14"/>
                  </a:lnTo>
                  <a:lnTo>
                    <a:pt x="14" y="4"/>
                  </a:lnTo>
                  <a:lnTo>
                    <a:pt x="14" y="0"/>
                  </a:lnTo>
                  <a:lnTo>
                    <a:pt x="10" y="2"/>
                  </a:lnTo>
                  <a:lnTo>
                    <a:pt x="4" y="10"/>
                  </a:lnTo>
                  <a:lnTo>
                    <a:pt x="0" y="21"/>
                  </a:lnTo>
                  <a:lnTo>
                    <a:pt x="0" y="39"/>
                  </a:lnTo>
                  <a:lnTo>
                    <a:pt x="4" y="53"/>
                  </a:lnTo>
                  <a:lnTo>
                    <a:pt x="10" y="64"/>
                  </a:lnTo>
                  <a:lnTo>
                    <a:pt x="16" y="70"/>
                  </a:lnTo>
                  <a:lnTo>
                    <a:pt x="20" y="72"/>
                  </a:lnTo>
                  <a:close/>
                </a:path>
              </a:pathLst>
            </a:custGeom>
            <a:solidFill>
              <a:srgbClr val="F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0" name="Freeform 20"/>
            <p:cNvSpPr>
              <a:spLocks/>
            </p:cNvSpPr>
            <p:nvPr/>
          </p:nvSpPr>
          <p:spPr bwMode="auto">
            <a:xfrm>
              <a:off x="4936" y="1720"/>
              <a:ext cx="22" cy="16"/>
            </a:xfrm>
            <a:custGeom>
              <a:avLst/>
              <a:gdLst>
                <a:gd name="T0" fmla="*/ 12 w 22"/>
                <a:gd name="T1" fmla="*/ 16 h 16"/>
                <a:gd name="T2" fmla="*/ 16 w 22"/>
                <a:gd name="T3" fmla="*/ 16 h 16"/>
                <a:gd name="T4" fmla="*/ 18 w 22"/>
                <a:gd name="T5" fmla="*/ 14 h 16"/>
                <a:gd name="T6" fmla="*/ 22 w 22"/>
                <a:gd name="T7" fmla="*/ 10 h 16"/>
                <a:gd name="T8" fmla="*/ 22 w 22"/>
                <a:gd name="T9" fmla="*/ 8 h 16"/>
                <a:gd name="T10" fmla="*/ 20 w 22"/>
                <a:gd name="T11" fmla="*/ 6 h 16"/>
                <a:gd name="T12" fmla="*/ 18 w 22"/>
                <a:gd name="T13" fmla="*/ 2 h 16"/>
                <a:gd name="T14" fmla="*/ 14 w 22"/>
                <a:gd name="T15" fmla="*/ 0 h 16"/>
                <a:gd name="T16" fmla="*/ 10 w 22"/>
                <a:gd name="T17" fmla="*/ 0 h 16"/>
                <a:gd name="T18" fmla="*/ 6 w 22"/>
                <a:gd name="T19" fmla="*/ 0 h 16"/>
                <a:gd name="T20" fmla="*/ 2 w 22"/>
                <a:gd name="T21" fmla="*/ 2 h 16"/>
                <a:gd name="T22" fmla="*/ 0 w 22"/>
                <a:gd name="T23" fmla="*/ 6 h 16"/>
                <a:gd name="T24" fmla="*/ 0 w 22"/>
                <a:gd name="T25" fmla="*/ 8 h 16"/>
                <a:gd name="T26" fmla="*/ 2 w 22"/>
                <a:gd name="T27" fmla="*/ 10 h 16"/>
                <a:gd name="T28" fmla="*/ 4 w 22"/>
                <a:gd name="T29" fmla="*/ 14 h 16"/>
                <a:gd name="T30" fmla="*/ 8 w 22"/>
                <a:gd name="T31" fmla="*/ 16 h 16"/>
                <a:gd name="T32" fmla="*/ 12 w 22"/>
                <a:gd name="T33" fmla="*/ 1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16">
                  <a:moveTo>
                    <a:pt x="12" y="16"/>
                  </a:moveTo>
                  <a:lnTo>
                    <a:pt x="16" y="16"/>
                  </a:lnTo>
                  <a:lnTo>
                    <a:pt x="18" y="14"/>
                  </a:lnTo>
                  <a:lnTo>
                    <a:pt x="22" y="10"/>
                  </a:lnTo>
                  <a:lnTo>
                    <a:pt x="22" y="8"/>
                  </a:lnTo>
                  <a:lnTo>
                    <a:pt x="20" y="6"/>
                  </a:lnTo>
                  <a:lnTo>
                    <a:pt x="18" y="2"/>
                  </a:lnTo>
                  <a:lnTo>
                    <a:pt x="14" y="0"/>
                  </a:lnTo>
                  <a:lnTo>
                    <a:pt x="10" y="0"/>
                  </a:lnTo>
                  <a:lnTo>
                    <a:pt x="6" y="0"/>
                  </a:lnTo>
                  <a:lnTo>
                    <a:pt x="2" y="2"/>
                  </a:lnTo>
                  <a:lnTo>
                    <a:pt x="0" y="6"/>
                  </a:lnTo>
                  <a:lnTo>
                    <a:pt x="0" y="8"/>
                  </a:lnTo>
                  <a:lnTo>
                    <a:pt x="2" y="10"/>
                  </a:lnTo>
                  <a:lnTo>
                    <a:pt x="4" y="14"/>
                  </a:lnTo>
                  <a:lnTo>
                    <a:pt x="8" y="16"/>
                  </a:lnTo>
                  <a:lnTo>
                    <a:pt x="1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1" name="Freeform 21"/>
            <p:cNvSpPr>
              <a:spLocks/>
            </p:cNvSpPr>
            <p:nvPr/>
          </p:nvSpPr>
          <p:spPr bwMode="auto">
            <a:xfrm>
              <a:off x="5079" y="1634"/>
              <a:ext cx="280" cy="266"/>
            </a:xfrm>
            <a:custGeom>
              <a:avLst/>
              <a:gdLst>
                <a:gd name="T0" fmla="*/ 278 w 280"/>
                <a:gd name="T1" fmla="*/ 166 h 266"/>
                <a:gd name="T2" fmla="*/ 276 w 280"/>
                <a:gd name="T3" fmla="*/ 158 h 266"/>
                <a:gd name="T4" fmla="*/ 270 w 280"/>
                <a:gd name="T5" fmla="*/ 149 h 266"/>
                <a:gd name="T6" fmla="*/ 262 w 280"/>
                <a:gd name="T7" fmla="*/ 141 h 266"/>
                <a:gd name="T8" fmla="*/ 252 w 280"/>
                <a:gd name="T9" fmla="*/ 133 h 266"/>
                <a:gd name="T10" fmla="*/ 250 w 280"/>
                <a:gd name="T11" fmla="*/ 111 h 266"/>
                <a:gd name="T12" fmla="*/ 244 w 280"/>
                <a:gd name="T13" fmla="*/ 88 h 266"/>
                <a:gd name="T14" fmla="*/ 233 w 280"/>
                <a:gd name="T15" fmla="*/ 66 h 266"/>
                <a:gd name="T16" fmla="*/ 217 w 280"/>
                <a:gd name="T17" fmla="*/ 47 h 266"/>
                <a:gd name="T18" fmla="*/ 199 w 280"/>
                <a:gd name="T19" fmla="*/ 29 h 266"/>
                <a:gd name="T20" fmla="*/ 178 w 280"/>
                <a:gd name="T21" fmla="*/ 14 h 266"/>
                <a:gd name="T22" fmla="*/ 158 w 280"/>
                <a:gd name="T23" fmla="*/ 4 h 266"/>
                <a:gd name="T24" fmla="*/ 139 w 280"/>
                <a:gd name="T25" fmla="*/ 0 h 266"/>
                <a:gd name="T26" fmla="*/ 115 w 280"/>
                <a:gd name="T27" fmla="*/ 4 h 266"/>
                <a:gd name="T28" fmla="*/ 92 w 280"/>
                <a:gd name="T29" fmla="*/ 14 h 266"/>
                <a:gd name="T30" fmla="*/ 70 w 280"/>
                <a:gd name="T31" fmla="*/ 29 h 266"/>
                <a:gd name="T32" fmla="*/ 49 w 280"/>
                <a:gd name="T33" fmla="*/ 49 h 266"/>
                <a:gd name="T34" fmla="*/ 33 w 280"/>
                <a:gd name="T35" fmla="*/ 70 h 266"/>
                <a:gd name="T36" fmla="*/ 22 w 280"/>
                <a:gd name="T37" fmla="*/ 94 h 266"/>
                <a:gd name="T38" fmla="*/ 14 w 280"/>
                <a:gd name="T39" fmla="*/ 117 h 266"/>
                <a:gd name="T40" fmla="*/ 16 w 280"/>
                <a:gd name="T41" fmla="*/ 139 h 266"/>
                <a:gd name="T42" fmla="*/ 10 w 280"/>
                <a:gd name="T43" fmla="*/ 145 h 266"/>
                <a:gd name="T44" fmla="*/ 4 w 280"/>
                <a:gd name="T45" fmla="*/ 152 h 266"/>
                <a:gd name="T46" fmla="*/ 0 w 280"/>
                <a:gd name="T47" fmla="*/ 158 h 266"/>
                <a:gd name="T48" fmla="*/ 0 w 280"/>
                <a:gd name="T49" fmla="*/ 166 h 266"/>
                <a:gd name="T50" fmla="*/ 4 w 280"/>
                <a:gd name="T51" fmla="*/ 194 h 266"/>
                <a:gd name="T52" fmla="*/ 10 w 280"/>
                <a:gd name="T53" fmla="*/ 217 h 266"/>
                <a:gd name="T54" fmla="*/ 22 w 280"/>
                <a:gd name="T55" fmla="*/ 235 h 266"/>
                <a:gd name="T56" fmla="*/ 37 w 280"/>
                <a:gd name="T57" fmla="*/ 246 h 266"/>
                <a:gd name="T58" fmla="*/ 57 w 280"/>
                <a:gd name="T59" fmla="*/ 256 h 266"/>
                <a:gd name="T60" fmla="*/ 80 w 280"/>
                <a:gd name="T61" fmla="*/ 262 h 266"/>
                <a:gd name="T62" fmla="*/ 106 w 280"/>
                <a:gd name="T63" fmla="*/ 266 h 266"/>
                <a:gd name="T64" fmla="*/ 133 w 280"/>
                <a:gd name="T65" fmla="*/ 266 h 266"/>
                <a:gd name="T66" fmla="*/ 162 w 280"/>
                <a:gd name="T67" fmla="*/ 266 h 266"/>
                <a:gd name="T68" fmla="*/ 192 w 280"/>
                <a:gd name="T69" fmla="*/ 264 h 266"/>
                <a:gd name="T70" fmla="*/ 217 w 280"/>
                <a:gd name="T71" fmla="*/ 260 h 266"/>
                <a:gd name="T72" fmla="*/ 240 w 280"/>
                <a:gd name="T73" fmla="*/ 254 h 266"/>
                <a:gd name="T74" fmla="*/ 260 w 280"/>
                <a:gd name="T75" fmla="*/ 242 h 266"/>
                <a:gd name="T76" fmla="*/ 272 w 280"/>
                <a:gd name="T77" fmla="*/ 223 h 266"/>
                <a:gd name="T78" fmla="*/ 280 w 280"/>
                <a:gd name="T79" fmla="*/ 199 h 266"/>
                <a:gd name="T80" fmla="*/ 278 w 280"/>
                <a:gd name="T81" fmla="*/ 166 h 2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0" h="266">
                  <a:moveTo>
                    <a:pt x="278" y="166"/>
                  </a:moveTo>
                  <a:lnTo>
                    <a:pt x="276" y="158"/>
                  </a:lnTo>
                  <a:lnTo>
                    <a:pt x="270" y="149"/>
                  </a:lnTo>
                  <a:lnTo>
                    <a:pt x="262" y="141"/>
                  </a:lnTo>
                  <a:lnTo>
                    <a:pt x="252" y="133"/>
                  </a:lnTo>
                  <a:lnTo>
                    <a:pt x="250" y="111"/>
                  </a:lnTo>
                  <a:lnTo>
                    <a:pt x="244" y="88"/>
                  </a:lnTo>
                  <a:lnTo>
                    <a:pt x="233" y="66"/>
                  </a:lnTo>
                  <a:lnTo>
                    <a:pt x="217" y="47"/>
                  </a:lnTo>
                  <a:lnTo>
                    <a:pt x="199" y="29"/>
                  </a:lnTo>
                  <a:lnTo>
                    <a:pt x="178" y="14"/>
                  </a:lnTo>
                  <a:lnTo>
                    <a:pt x="158" y="4"/>
                  </a:lnTo>
                  <a:lnTo>
                    <a:pt x="139" y="0"/>
                  </a:lnTo>
                  <a:lnTo>
                    <a:pt x="115" y="4"/>
                  </a:lnTo>
                  <a:lnTo>
                    <a:pt x="92" y="14"/>
                  </a:lnTo>
                  <a:lnTo>
                    <a:pt x="70" y="29"/>
                  </a:lnTo>
                  <a:lnTo>
                    <a:pt x="49" y="49"/>
                  </a:lnTo>
                  <a:lnTo>
                    <a:pt x="33" y="70"/>
                  </a:lnTo>
                  <a:lnTo>
                    <a:pt x="22" y="94"/>
                  </a:lnTo>
                  <a:lnTo>
                    <a:pt x="14" y="117"/>
                  </a:lnTo>
                  <a:lnTo>
                    <a:pt x="16" y="139"/>
                  </a:lnTo>
                  <a:lnTo>
                    <a:pt x="10" y="145"/>
                  </a:lnTo>
                  <a:lnTo>
                    <a:pt x="4" y="152"/>
                  </a:lnTo>
                  <a:lnTo>
                    <a:pt x="0" y="158"/>
                  </a:lnTo>
                  <a:lnTo>
                    <a:pt x="0" y="166"/>
                  </a:lnTo>
                  <a:lnTo>
                    <a:pt x="4" y="194"/>
                  </a:lnTo>
                  <a:lnTo>
                    <a:pt x="10" y="217"/>
                  </a:lnTo>
                  <a:lnTo>
                    <a:pt x="22" y="235"/>
                  </a:lnTo>
                  <a:lnTo>
                    <a:pt x="37" y="246"/>
                  </a:lnTo>
                  <a:lnTo>
                    <a:pt x="57" y="256"/>
                  </a:lnTo>
                  <a:lnTo>
                    <a:pt x="80" y="262"/>
                  </a:lnTo>
                  <a:lnTo>
                    <a:pt x="106" y="266"/>
                  </a:lnTo>
                  <a:lnTo>
                    <a:pt x="133" y="266"/>
                  </a:lnTo>
                  <a:lnTo>
                    <a:pt x="162" y="266"/>
                  </a:lnTo>
                  <a:lnTo>
                    <a:pt x="192" y="264"/>
                  </a:lnTo>
                  <a:lnTo>
                    <a:pt x="217" y="260"/>
                  </a:lnTo>
                  <a:lnTo>
                    <a:pt x="240" y="254"/>
                  </a:lnTo>
                  <a:lnTo>
                    <a:pt x="260" y="242"/>
                  </a:lnTo>
                  <a:lnTo>
                    <a:pt x="272" y="223"/>
                  </a:lnTo>
                  <a:lnTo>
                    <a:pt x="280" y="199"/>
                  </a:lnTo>
                  <a:lnTo>
                    <a:pt x="278" y="1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2" name="Freeform 22"/>
            <p:cNvSpPr>
              <a:spLocks/>
            </p:cNvSpPr>
            <p:nvPr/>
          </p:nvSpPr>
          <p:spPr bwMode="auto">
            <a:xfrm>
              <a:off x="5116" y="1657"/>
              <a:ext cx="196" cy="161"/>
            </a:xfrm>
            <a:custGeom>
              <a:avLst/>
              <a:gdLst>
                <a:gd name="T0" fmla="*/ 102 w 196"/>
                <a:gd name="T1" fmla="*/ 0 h 161"/>
                <a:gd name="T2" fmla="*/ 119 w 196"/>
                <a:gd name="T3" fmla="*/ 4 h 161"/>
                <a:gd name="T4" fmla="*/ 137 w 196"/>
                <a:gd name="T5" fmla="*/ 14 h 161"/>
                <a:gd name="T6" fmla="*/ 155 w 196"/>
                <a:gd name="T7" fmla="*/ 28 h 161"/>
                <a:gd name="T8" fmla="*/ 170 w 196"/>
                <a:gd name="T9" fmla="*/ 43 h 161"/>
                <a:gd name="T10" fmla="*/ 184 w 196"/>
                <a:gd name="T11" fmla="*/ 63 h 161"/>
                <a:gd name="T12" fmla="*/ 192 w 196"/>
                <a:gd name="T13" fmla="*/ 83 h 161"/>
                <a:gd name="T14" fmla="*/ 196 w 196"/>
                <a:gd name="T15" fmla="*/ 104 h 161"/>
                <a:gd name="T16" fmla="*/ 194 w 196"/>
                <a:gd name="T17" fmla="*/ 124 h 161"/>
                <a:gd name="T18" fmla="*/ 188 w 196"/>
                <a:gd name="T19" fmla="*/ 133 h 161"/>
                <a:gd name="T20" fmla="*/ 182 w 196"/>
                <a:gd name="T21" fmla="*/ 141 h 161"/>
                <a:gd name="T22" fmla="*/ 172 w 196"/>
                <a:gd name="T23" fmla="*/ 147 h 161"/>
                <a:gd name="T24" fmla="*/ 160 w 196"/>
                <a:gd name="T25" fmla="*/ 151 h 161"/>
                <a:gd name="T26" fmla="*/ 147 w 196"/>
                <a:gd name="T27" fmla="*/ 155 h 161"/>
                <a:gd name="T28" fmla="*/ 133 w 196"/>
                <a:gd name="T29" fmla="*/ 157 h 161"/>
                <a:gd name="T30" fmla="*/ 117 w 196"/>
                <a:gd name="T31" fmla="*/ 159 h 161"/>
                <a:gd name="T32" fmla="*/ 100 w 196"/>
                <a:gd name="T33" fmla="*/ 159 h 161"/>
                <a:gd name="T34" fmla="*/ 86 w 196"/>
                <a:gd name="T35" fmla="*/ 159 h 161"/>
                <a:gd name="T36" fmla="*/ 73 w 196"/>
                <a:gd name="T37" fmla="*/ 161 h 161"/>
                <a:gd name="T38" fmla="*/ 61 w 196"/>
                <a:gd name="T39" fmla="*/ 159 h 161"/>
                <a:gd name="T40" fmla="*/ 51 w 196"/>
                <a:gd name="T41" fmla="*/ 159 h 161"/>
                <a:gd name="T42" fmla="*/ 39 w 196"/>
                <a:gd name="T43" fmla="*/ 155 h 161"/>
                <a:gd name="T44" fmla="*/ 30 w 196"/>
                <a:gd name="T45" fmla="*/ 149 h 161"/>
                <a:gd name="T46" fmla="*/ 20 w 196"/>
                <a:gd name="T47" fmla="*/ 141 h 161"/>
                <a:gd name="T48" fmla="*/ 8 w 196"/>
                <a:gd name="T49" fmla="*/ 129 h 161"/>
                <a:gd name="T50" fmla="*/ 0 w 196"/>
                <a:gd name="T51" fmla="*/ 112 h 161"/>
                <a:gd name="T52" fmla="*/ 0 w 196"/>
                <a:gd name="T53" fmla="*/ 92 h 161"/>
                <a:gd name="T54" fmla="*/ 8 w 196"/>
                <a:gd name="T55" fmla="*/ 71 h 161"/>
                <a:gd name="T56" fmla="*/ 20 w 196"/>
                <a:gd name="T57" fmla="*/ 49 h 161"/>
                <a:gd name="T58" fmla="*/ 37 w 196"/>
                <a:gd name="T59" fmla="*/ 30 h 161"/>
                <a:gd name="T60" fmla="*/ 59 w 196"/>
                <a:gd name="T61" fmla="*/ 14 h 161"/>
                <a:gd name="T62" fmla="*/ 80 w 196"/>
                <a:gd name="T63" fmla="*/ 2 h 161"/>
                <a:gd name="T64" fmla="*/ 102 w 196"/>
                <a:gd name="T65" fmla="*/ 0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6" h="161">
                  <a:moveTo>
                    <a:pt x="102" y="0"/>
                  </a:moveTo>
                  <a:lnTo>
                    <a:pt x="119" y="4"/>
                  </a:lnTo>
                  <a:lnTo>
                    <a:pt x="137" y="14"/>
                  </a:lnTo>
                  <a:lnTo>
                    <a:pt x="155" y="28"/>
                  </a:lnTo>
                  <a:lnTo>
                    <a:pt x="170" y="43"/>
                  </a:lnTo>
                  <a:lnTo>
                    <a:pt x="184" y="63"/>
                  </a:lnTo>
                  <a:lnTo>
                    <a:pt x="192" y="83"/>
                  </a:lnTo>
                  <a:lnTo>
                    <a:pt x="196" y="104"/>
                  </a:lnTo>
                  <a:lnTo>
                    <a:pt x="194" y="124"/>
                  </a:lnTo>
                  <a:lnTo>
                    <a:pt x="188" y="133"/>
                  </a:lnTo>
                  <a:lnTo>
                    <a:pt x="182" y="141"/>
                  </a:lnTo>
                  <a:lnTo>
                    <a:pt x="172" y="147"/>
                  </a:lnTo>
                  <a:lnTo>
                    <a:pt x="160" y="151"/>
                  </a:lnTo>
                  <a:lnTo>
                    <a:pt x="147" y="155"/>
                  </a:lnTo>
                  <a:lnTo>
                    <a:pt x="133" y="157"/>
                  </a:lnTo>
                  <a:lnTo>
                    <a:pt x="117" y="159"/>
                  </a:lnTo>
                  <a:lnTo>
                    <a:pt x="100" y="159"/>
                  </a:lnTo>
                  <a:lnTo>
                    <a:pt x="86" y="159"/>
                  </a:lnTo>
                  <a:lnTo>
                    <a:pt x="73" y="161"/>
                  </a:lnTo>
                  <a:lnTo>
                    <a:pt x="61" y="159"/>
                  </a:lnTo>
                  <a:lnTo>
                    <a:pt x="51" y="159"/>
                  </a:lnTo>
                  <a:lnTo>
                    <a:pt x="39" y="155"/>
                  </a:lnTo>
                  <a:lnTo>
                    <a:pt x="30" y="149"/>
                  </a:lnTo>
                  <a:lnTo>
                    <a:pt x="20" y="141"/>
                  </a:lnTo>
                  <a:lnTo>
                    <a:pt x="8" y="129"/>
                  </a:lnTo>
                  <a:lnTo>
                    <a:pt x="0" y="112"/>
                  </a:lnTo>
                  <a:lnTo>
                    <a:pt x="0" y="92"/>
                  </a:lnTo>
                  <a:lnTo>
                    <a:pt x="8" y="71"/>
                  </a:lnTo>
                  <a:lnTo>
                    <a:pt x="20" y="49"/>
                  </a:lnTo>
                  <a:lnTo>
                    <a:pt x="37" y="30"/>
                  </a:lnTo>
                  <a:lnTo>
                    <a:pt x="59" y="14"/>
                  </a:lnTo>
                  <a:lnTo>
                    <a:pt x="80" y="2"/>
                  </a:lnTo>
                  <a:lnTo>
                    <a:pt x="10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3" name="Freeform 23"/>
            <p:cNvSpPr>
              <a:spLocks/>
            </p:cNvSpPr>
            <p:nvPr/>
          </p:nvSpPr>
          <p:spPr bwMode="auto">
            <a:xfrm>
              <a:off x="5122" y="1661"/>
              <a:ext cx="88" cy="120"/>
            </a:xfrm>
            <a:custGeom>
              <a:avLst/>
              <a:gdLst>
                <a:gd name="T0" fmla="*/ 2 w 88"/>
                <a:gd name="T1" fmla="*/ 77 h 120"/>
                <a:gd name="T2" fmla="*/ 0 w 88"/>
                <a:gd name="T3" fmla="*/ 92 h 120"/>
                <a:gd name="T4" fmla="*/ 4 w 88"/>
                <a:gd name="T5" fmla="*/ 106 h 120"/>
                <a:gd name="T6" fmla="*/ 12 w 88"/>
                <a:gd name="T7" fmla="*/ 114 h 120"/>
                <a:gd name="T8" fmla="*/ 18 w 88"/>
                <a:gd name="T9" fmla="*/ 120 h 120"/>
                <a:gd name="T10" fmla="*/ 22 w 88"/>
                <a:gd name="T11" fmla="*/ 118 h 120"/>
                <a:gd name="T12" fmla="*/ 27 w 88"/>
                <a:gd name="T13" fmla="*/ 112 h 120"/>
                <a:gd name="T14" fmla="*/ 31 w 88"/>
                <a:gd name="T15" fmla="*/ 102 h 120"/>
                <a:gd name="T16" fmla="*/ 39 w 88"/>
                <a:gd name="T17" fmla="*/ 88 h 120"/>
                <a:gd name="T18" fmla="*/ 47 w 88"/>
                <a:gd name="T19" fmla="*/ 73 h 120"/>
                <a:gd name="T20" fmla="*/ 55 w 88"/>
                <a:gd name="T21" fmla="*/ 55 h 120"/>
                <a:gd name="T22" fmla="*/ 67 w 88"/>
                <a:gd name="T23" fmla="*/ 36 h 120"/>
                <a:gd name="T24" fmla="*/ 80 w 88"/>
                <a:gd name="T25" fmla="*/ 16 h 120"/>
                <a:gd name="T26" fmla="*/ 88 w 88"/>
                <a:gd name="T27" fmla="*/ 4 h 120"/>
                <a:gd name="T28" fmla="*/ 86 w 88"/>
                <a:gd name="T29" fmla="*/ 0 h 120"/>
                <a:gd name="T30" fmla="*/ 76 w 88"/>
                <a:gd name="T31" fmla="*/ 4 h 120"/>
                <a:gd name="T32" fmla="*/ 63 w 88"/>
                <a:gd name="T33" fmla="*/ 12 h 120"/>
                <a:gd name="T34" fmla="*/ 45 w 88"/>
                <a:gd name="T35" fmla="*/ 26 h 120"/>
                <a:gd name="T36" fmla="*/ 29 w 88"/>
                <a:gd name="T37" fmla="*/ 41 h 120"/>
                <a:gd name="T38" fmla="*/ 14 w 88"/>
                <a:gd name="T39" fmla="*/ 59 h 120"/>
                <a:gd name="T40" fmla="*/ 2 w 88"/>
                <a:gd name="T41" fmla="*/ 77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8" h="120">
                  <a:moveTo>
                    <a:pt x="2" y="77"/>
                  </a:moveTo>
                  <a:lnTo>
                    <a:pt x="0" y="92"/>
                  </a:lnTo>
                  <a:lnTo>
                    <a:pt x="4" y="106"/>
                  </a:lnTo>
                  <a:lnTo>
                    <a:pt x="12" y="114"/>
                  </a:lnTo>
                  <a:lnTo>
                    <a:pt x="18" y="120"/>
                  </a:lnTo>
                  <a:lnTo>
                    <a:pt x="22" y="118"/>
                  </a:lnTo>
                  <a:lnTo>
                    <a:pt x="27" y="112"/>
                  </a:lnTo>
                  <a:lnTo>
                    <a:pt x="31" y="102"/>
                  </a:lnTo>
                  <a:lnTo>
                    <a:pt x="39" y="88"/>
                  </a:lnTo>
                  <a:lnTo>
                    <a:pt x="47" y="73"/>
                  </a:lnTo>
                  <a:lnTo>
                    <a:pt x="55" y="55"/>
                  </a:lnTo>
                  <a:lnTo>
                    <a:pt x="67" y="36"/>
                  </a:lnTo>
                  <a:lnTo>
                    <a:pt x="80" y="16"/>
                  </a:lnTo>
                  <a:lnTo>
                    <a:pt x="88" y="4"/>
                  </a:lnTo>
                  <a:lnTo>
                    <a:pt x="86" y="0"/>
                  </a:lnTo>
                  <a:lnTo>
                    <a:pt x="76" y="4"/>
                  </a:lnTo>
                  <a:lnTo>
                    <a:pt x="63" y="12"/>
                  </a:lnTo>
                  <a:lnTo>
                    <a:pt x="45" y="26"/>
                  </a:lnTo>
                  <a:lnTo>
                    <a:pt x="29" y="41"/>
                  </a:lnTo>
                  <a:lnTo>
                    <a:pt x="14" y="59"/>
                  </a:lnTo>
                  <a:lnTo>
                    <a:pt x="2" y="77"/>
                  </a:lnTo>
                  <a:close/>
                </a:path>
              </a:pathLst>
            </a:custGeom>
            <a:solidFill>
              <a:srgbClr val="F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4" name="Freeform 24"/>
            <p:cNvSpPr>
              <a:spLocks/>
            </p:cNvSpPr>
            <p:nvPr/>
          </p:nvSpPr>
          <p:spPr bwMode="auto">
            <a:xfrm>
              <a:off x="5189" y="1667"/>
              <a:ext cx="37" cy="31"/>
            </a:xfrm>
            <a:custGeom>
              <a:avLst/>
              <a:gdLst>
                <a:gd name="T0" fmla="*/ 17 w 37"/>
                <a:gd name="T1" fmla="*/ 31 h 31"/>
                <a:gd name="T2" fmla="*/ 25 w 37"/>
                <a:gd name="T3" fmla="*/ 30 h 31"/>
                <a:gd name="T4" fmla="*/ 31 w 37"/>
                <a:gd name="T5" fmla="*/ 28 h 31"/>
                <a:gd name="T6" fmla="*/ 35 w 37"/>
                <a:gd name="T7" fmla="*/ 22 h 31"/>
                <a:gd name="T8" fmla="*/ 37 w 37"/>
                <a:gd name="T9" fmla="*/ 16 h 31"/>
                <a:gd name="T10" fmla="*/ 35 w 37"/>
                <a:gd name="T11" fmla="*/ 10 h 31"/>
                <a:gd name="T12" fmla="*/ 31 w 37"/>
                <a:gd name="T13" fmla="*/ 4 h 31"/>
                <a:gd name="T14" fmla="*/ 27 w 37"/>
                <a:gd name="T15" fmla="*/ 2 h 31"/>
                <a:gd name="T16" fmla="*/ 19 w 37"/>
                <a:gd name="T17" fmla="*/ 0 h 31"/>
                <a:gd name="T18" fmla="*/ 11 w 37"/>
                <a:gd name="T19" fmla="*/ 2 h 31"/>
                <a:gd name="T20" fmla="*/ 5 w 37"/>
                <a:gd name="T21" fmla="*/ 4 h 31"/>
                <a:gd name="T22" fmla="*/ 2 w 37"/>
                <a:gd name="T23" fmla="*/ 10 h 31"/>
                <a:gd name="T24" fmla="*/ 0 w 37"/>
                <a:gd name="T25" fmla="*/ 16 h 31"/>
                <a:gd name="T26" fmla="*/ 2 w 37"/>
                <a:gd name="T27" fmla="*/ 22 h 31"/>
                <a:gd name="T28" fmla="*/ 3 w 37"/>
                <a:gd name="T29" fmla="*/ 28 h 31"/>
                <a:gd name="T30" fmla="*/ 9 w 37"/>
                <a:gd name="T31" fmla="*/ 30 h 31"/>
                <a:gd name="T32" fmla="*/ 17 w 37"/>
                <a:gd name="T33" fmla="*/ 3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1">
                  <a:moveTo>
                    <a:pt x="17" y="31"/>
                  </a:moveTo>
                  <a:lnTo>
                    <a:pt x="25" y="30"/>
                  </a:lnTo>
                  <a:lnTo>
                    <a:pt x="31" y="28"/>
                  </a:lnTo>
                  <a:lnTo>
                    <a:pt x="35" y="22"/>
                  </a:lnTo>
                  <a:lnTo>
                    <a:pt x="37" y="16"/>
                  </a:lnTo>
                  <a:lnTo>
                    <a:pt x="35" y="10"/>
                  </a:lnTo>
                  <a:lnTo>
                    <a:pt x="31" y="4"/>
                  </a:lnTo>
                  <a:lnTo>
                    <a:pt x="27" y="2"/>
                  </a:lnTo>
                  <a:lnTo>
                    <a:pt x="19" y="0"/>
                  </a:lnTo>
                  <a:lnTo>
                    <a:pt x="11" y="2"/>
                  </a:lnTo>
                  <a:lnTo>
                    <a:pt x="5" y="4"/>
                  </a:lnTo>
                  <a:lnTo>
                    <a:pt x="2" y="10"/>
                  </a:lnTo>
                  <a:lnTo>
                    <a:pt x="0" y="16"/>
                  </a:lnTo>
                  <a:lnTo>
                    <a:pt x="2" y="22"/>
                  </a:lnTo>
                  <a:lnTo>
                    <a:pt x="3" y="28"/>
                  </a:lnTo>
                  <a:lnTo>
                    <a:pt x="9" y="30"/>
                  </a:lnTo>
                  <a:lnTo>
                    <a:pt x="17"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5" name="Freeform 25"/>
            <p:cNvSpPr>
              <a:spLocks/>
            </p:cNvSpPr>
            <p:nvPr/>
          </p:nvSpPr>
          <p:spPr bwMode="auto">
            <a:xfrm>
              <a:off x="5103" y="1745"/>
              <a:ext cx="230" cy="131"/>
            </a:xfrm>
            <a:custGeom>
              <a:avLst/>
              <a:gdLst>
                <a:gd name="T0" fmla="*/ 111 w 230"/>
                <a:gd name="T1" fmla="*/ 131 h 131"/>
                <a:gd name="T2" fmla="*/ 134 w 230"/>
                <a:gd name="T3" fmla="*/ 131 h 131"/>
                <a:gd name="T4" fmla="*/ 158 w 230"/>
                <a:gd name="T5" fmla="*/ 129 h 131"/>
                <a:gd name="T6" fmla="*/ 179 w 230"/>
                <a:gd name="T7" fmla="*/ 128 h 131"/>
                <a:gd name="T8" fmla="*/ 199 w 230"/>
                <a:gd name="T9" fmla="*/ 122 h 131"/>
                <a:gd name="T10" fmla="*/ 215 w 230"/>
                <a:gd name="T11" fmla="*/ 112 h 131"/>
                <a:gd name="T12" fmla="*/ 226 w 230"/>
                <a:gd name="T13" fmla="*/ 98 h 131"/>
                <a:gd name="T14" fmla="*/ 230 w 230"/>
                <a:gd name="T15" fmla="*/ 79 h 131"/>
                <a:gd name="T16" fmla="*/ 230 w 230"/>
                <a:gd name="T17" fmla="*/ 51 h 131"/>
                <a:gd name="T18" fmla="*/ 226 w 230"/>
                <a:gd name="T19" fmla="*/ 41 h 131"/>
                <a:gd name="T20" fmla="*/ 218 w 230"/>
                <a:gd name="T21" fmla="*/ 32 h 131"/>
                <a:gd name="T22" fmla="*/ 209 w 230"/>
                <a:gd name="T23" fmla="*/ 22 h 131"/>
                <a:gd name="T24" fmla="*/ 195 w 230"/>
                <a:gd name="T25" fmla="*/ 14 h 131"/>
                <a:gd name="T26" fmla="*/ 177 w 230"/>
                <a:gd name="T27" fmla="*/ 8 h 131"/>
                <a:gd name="T28" fmla="*/ 158 w 230"/>
                <a:gd name="T29" fmla="*/ 4 h 131"/>
                <a:gd name="T30" fmla="*/ 138 w 230"/>
                <a:gd name="T31" fmla="*/ 2 h 131"/>
                <a:gd name="T32" fmla="*/ 115 w 230"/>
                <a:gd name="T33" fmla="*/ 0 h 131"/>
                <a:gd name="T34" fmla="*/ 91 w 230"/>
                <a:gd name="T35" fmla="*/ 2 h 131"/>
                <a:gd name="T36" fmla="*/ 70 w 230"/>
                <a:gd name="T37" fmla="*/ 4 h 131"/>
                <a:gd name="T38" fmla="*/ 50 w 230"/>
                <a:gd name="T39" fmla="*/ 8 h 131"/>
                <a:gd name="T40" fmla="*/ 33 w 230"/>
                <a:gd name="T41" fmla="*/ 14 h 131"/>
                <a:gd name="T42" fmla="*/ 19 w 230"/>
                <a:gd name="T43" fmla="*/ 22 h 131"/>
                <a:gd name="T44" fmla="*/ 7 w 230"/>
                <a:gd name="T45" fmla="*/ 32 h 131"/>
                <a:gd name="T46" fmla="*/ 2 w 230"/>
                <a:gd name="T47" fmla="*/ 41 h 131"/>
                <a:gd name="T48" fmla="*/ 0 w 230"/>
                <a:gd name="T49" fmla="*/ 51 h 131"/>
                <a:gd name="T50" fmla="*/ 3 w 230"/>
                <a:gd name="T51" fmla="*/ 73 h 131"/>
                <a:gd name="T52" fmla="*/ 9 w 230"/>
                <a:gd name="T53" fmla="*/ 90 h 131"/>
                <a:gd name="T54" fmla="*/ 19 w 230"/>
                <a:gd name="T55" fmla="*/ 104 h 131"/>
                <a:gd name="T56" fmla="*/ 33 w 230"/>
                <a:gd name="T57" fmla="*/ 116 h 131"/>
                <a:gd name="T58" fmla="*/ 48 w 230"/>
                <a:gd name="T59" fmla="*/ 124 h 131"/>
                <a:gd name="T60" fmla="*/ 66 w 230"/>
                <a:gd name="T61" fmla="*/ 128 h 131"/>
                <a:gd name="T62" fmla="*/ 88 w 230"/>
                <a:gd name="T63" fmla="*/ 131 h 131"/>
                <a:gd name="T64" fmla="*/ 111 w 230"/>
                <a:gd name="T65" fmla="*/ 131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0" h="131">
                  <a:moveTo>
                    <a:pt x="111" y="131"/>
                  </a:moveTo>
                  <a:lnTo>
                    <a:pt x="134" y="131"/>
                  </a:lnTo>
                  <a:lnTo>
                    <a:pt x="158" y="129"/>
                  </a:lnTo>
                  <a:lnTo>
                    <a:pt x="179" y="128"/>
                  </a:lnTo>
                  <a:lnTo>
                    <a:pt x="199" y="122"/>
                  </a:lnTo>
                  <a:lnTo>
                    <a:pt x="215" y="112"/>
                  </a:lnTo>
                  <a:lnTo>
                    <a:pt x="226" y="98"/>
                  </a:lnTo>
                  <a:lnTo>
                    <a:pt x="230" y="79"/>
                  </a:lnTo>
                  <a:lnTo>
                    <a:pt x="230" y="51"/>
                  </a:lnTo>
                  <a:lnTo>
                    <a:pt x="226" y="41"/>
                  </a:lnTo>
                  <a:lnTo>
                    <a:pt x="218" y="32"/>
                  </a:lnTo>
                  <a:lnTo>
                    <a:pt x="209" y="22"/>
                  </a:lnTo>
                  <a:lnTo>
                    <a:pt x="195" y="14"/>
                  </a:lnTo>
                  <a:lnTo>
                    <a:pt x="177" y="8"/>
                  </a:lnTo>
                  <a:lnTo>
                    <a:pt x="158" y="4"/>
                  </a:lnTo>
                  <a:lnTo>
                    <a:pt x="138" y="2"/>
                  </a:lnTo>
                  <a:lnTo>
                    <a:pt x="115" y="0"/>
                  </a:lnTo>
                  <a:lnTo>
                    <a:pt x="91" y="2"/>
                  </a:lnTo>
                  <a:lnTo>
                    <a:pt x="70" y="4"/>
                  </a:lnTo>
                  <a:lnTo>
                    <a:pt x="50" y="8"/>
                  </a:lnTo>
                  <a:lnTo>
                    <a:pt x="33" y="14"/>
                  </a:lnTo>
                  <a:lnTo>
                    <a:pt x="19" y="22"/>
                  </a:lnTo>
                  <a:lnTo>
                    <a:pt x="7" y="32"/>
                  </a:lnTo>
                  <a:lnTo>
                    <a:pt x="2" y="41"/>
                  </a:lnTo>
                  <a:lnTo>
                    <a:pt x="0" y="51"/>
                  </a:lnTo>
                  <a:lnTo>
                    <a:pt x="3" y="73"/>
                  </a:lnTo>
                  <a:lnTo>
                    <a:pt x="9" y="90"/>
                  </a:lnTo>
                  <a:lnTo>
                    <a:pt x="19" y="104"/>
                  </a:lnTo>
                  <a:lnTo>
                    <a:pt x="33" y="116"/>
                  </a:lnTo>
                  <a:lnTo>
                    <a:pt x="48" y="124"/>
                  </a:lnTo>
                  <a:lnTo>
                    <a:pt x="66" y="128"/>
                  </a:lnTo>
                  <a:lnTo>
                    <a:pt x="88" y="131"/>
                  </a:lnTo>
                  <a:lnTo>
                    <a:pt x="111"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6" name="Freeform 26"/>
            <p:cNvSpPr>
              <a:spLocks/>
            </p:cNvSpPr>
            <p:nvPr/>
          </p:nvSpPr>
          <p:spPr bwMode="auto">
            <a:xfrm>
              <a:off x="4432" y="1847"/>
              <a:ext cx="149" cy="219"/>
            </a:xfrm>
            <a:custGeom>
              <a:avLst/>
              <a:gdLst>
                <a:gd name="T0" fmla="*/ 149 w 149"/>
                <a:gd name="T1" fmla="*/ 186 h 219"/>
                <a:gd name="T2" fmla="*/ 120 w 149"/>
                <a:gd name="T3" fmla="*/ 20 h 219"/>
                <a:gd name="T4" fmla="*/ 118 w 149"/>
                <a:gd name="T5" fmla="*/ 12 h 219"/>
                <a:gd name="T6" fmla="*/ 108 w 149"/>
                <a:gd name="T7" fmla="*/ 6 h 219"/>
                <a:gd name="T8" fmla="*/ 94 w 149"/>
                <a:gd name="T9" fmla="*/ 2 h 219"/>
                <a:gd name="T10" fmla="*/ 77 w 149"/>
                <a:gd name="T11" fmla="*/ 0 h 219"/>
                <a:gd name="T12" fmla="*/ 59 w 149"/>
                <a:gd name="T13" fmla="*/ 0 h 219"/>
                <a:gd name="T14" fmla="*/ 43 w 149"/>
                <a:gd name="T15" fmla="*/ 2 h 219"/>
                <a:gd name="T16" fmla="*/ 36 w 149"/>
                <a:gd name="T17" fmla="*/ 6 h 219"/>
                <a:gd name="T18" fmla="*/ 32 w 149"/>
                <a:gd name="T19" fmla="*/ 12 h 219"/>
                <a:gd name="T20" fmla="*/ 4 w 149"/>
                <a:gd name="T21" fmla="*/ 184 h 219"/>
                <a:gd name="T22" fmla="*/ 4 w 149"/>
                <a:gd name="T23" fmla="*/ 184 h 219"/>
                <a:gd name="T24" fmla="*/ 2 w 149"/>
                <a:gd name="T25" fmla="*/ 186 h 219"/>
                <a:gd name="T26" fmla="*/ 0 w 149"/>
                <a:gd name="T27" fmla="*/ 190 h 219"/>
                <a:gd name="T28" fmla="*/ 0 w 149"/>
                <a:gd name="T29" fmla="*/ 190 h 219"/>
                <a:gd name="T30" fmla="*/ 2 w 149"/>
                <a:gd name="T31" fmla="*/ 196 h 219"/>
                <a:gd name="T32" fmla="*/ 6 w 149"/>
                <a:gd name="T33" fmla="*/ 201 h 219"/>
                <a:gd name="T34" fmla="*/ 14 w 149"/>
                <a:gd name="T35" fmla="*/ 205 h 219"/>
                <a:gd name="T36" fmla="*/ 22 w 149"/>
                <a:gd name="T37" fmla="*/ 209 h 219"/>
                <a:gd name="T38" fmla="*/ 34 w 149"/>
                <a:gd name="T39" fmla="*/ 213 h 219"/>
                <a:gd name="T40" fmla="*/ 47 w 149"/>
                <a:gd name="T41" fmla="*/ 217 h 219"/>
                <a:gd name="T42" fmla="*/ 61 w 149"/>
                <a:gd name="T43" fmla="*/ 219 h 219"/>
                <a:gd name="T44" fmla="*/ 77 w 149"/>
                <a:gd name="T45" fmla="*/ 219 h 219"/>
                <a:gd name="T46" fmla="*/ 92 w 149"/>
                <a:gd name="T47" fmla="*/ 217 h 219"/>
                <a:gd name="T48" fmla="*/ 106 w 149"/>
                <a:gd name="T49" fmla="*/ 213 h 219"/>
                <a:gd name="T50" fmla="*/ 118 w 149"/>
                <a:gd name="T51" fmla="*/ 209 h 219"/>
                <a:gd name="T52" fmla="*/ 129 w 149"/>
                <a:gd name="T53" fmla="*/ 201 h 219"/>
                <a:gd name="T54" fmla="*/ 137 w 149"/>
                <a:gd name="T55" fmla="*/ 196 h 219"/>
                <a:gd name="T56" fmla="*/ 143 w 149"/>
                <a:gd name="T57" fmla="*/ 192 h 219"/>
                <a:gd name="T58" fmla="*/ 147 w 149"/>
                <a:gd name="T59" fmla="*/ 188 h 219"/>
                <a:gd name="T60" fmla="*/ 149 w 149"/>
                <a:gd name="T61" fmla="*/ 186 h 2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9" h="219">
                  <a:moveTo>
                    <a:pt x="149" y="186"/>
                  </a:moveTo>
                  <a:lnTo>
                    <a:pt x="120" y="20"/>
                  </a:lnTo>
                  <a:lnTo>
                    <a:pt x="118" y="12"/>
                  </a:lnTo>
                  <a:lnTo>
                    <a:pt x="108" y="6"/>
                  </a:lnTo>
                  <a:lnTo>
                    <a:pt x="94" y="2"/>
                  </a:lnTo>
                  <a:lnTo>
                    <a:pt x="77" y="0"/>
                  </a:lnTo>
                  <a:lnTo>
                    <a:pt x="59" y="0"/>
                  </a:lnTo>
                  <a:lnTo>
                    <a:pt x="43" y="2"/>
                  </a:lnTo>
                  <a:lnTo>
                    <a:pt x="36" y="6"/>
                  </a:lnTo>
                  <a:lnTo>
                    <a:pt x="32" y="12"/>
                  </a:lnTo>
                  <a:lnTo>
                    <a:pt x="4" y="184"/>
                  </a:lnTo>
                  <a:lnTo>
                    <a:pt x="2" y="186"/>
                  </a:lnTo>
                  <a:lnTo>
                    <a:pt x="0" y="190"/>
                  </a:lnTo>
                  <a:lnTo>
                    <a:pt x="2" y="196"/>
                  </a:lnTo>
                  <a:lnTo>
                    <a:pt x="6" y="201"/>
                  </a:lnTo>
                  <a:lnTo>
                    <a:pt x="14" y="205"/>
                  </a:lnTo>
                  <a:lnTo>
                    <a:pt x="22" y="209"/>
                  </a:lnTo>
                  <a:lnTo>
                    <a:pt x="34" y="213"/>
                  </a:lnTo>
                  <a:lnTo>
                    <a:pt x="47" y="217"/>
                  </a:lnTo>
                  <a:lnTo>
                    <a:pt x="61" y="219"/>
                  </a:lnTo>
                  <a:lnTo>
                    <a:pt x="77" y="219"/>
                  </a:lnTo>
                  <a:lnTo>
                    <a:pt x="92" y="217"/>
                  </a:lnTo>
                  <a:lnTo>
                    <a:pt x="106" y="213"/>
                  </a:lnTo>
                  <a:lnTo>
                    <a:pt x="118" y="209"/>
                  </a:lnTo>
                  <a:lnTo>
                    <a:pt x="129" y="201"/>
                  </a:lnTo>
                  <a:lnTo>
                    <a:pt x="137" y="196"/>
                  </a:lnTo>
                  <a:lnTo>
                    <a:pt x="143" y="192"/>
                  </a:lnTo>
                  <a:lnTo>
                    <a:pt x="147" y="188"/>
                  </a:lnTo>
                  <a:lnTo>
                    <a:pt x="149"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7" name="Freeform 27"/>
            <p:cNvSpPr>
              <a:spLocks/>
            </p:cNvSpPr>
            <p:nvPr/>
          </p:nvSpPr>
          <p:spPr bwMode="auto">
            <a:xfrm>
              <a:off x="4331" y="1698"/>
              <a:ext cx="353" cy="233"/>
            </a:xfrm>
            <a:custGeom>
              <a:avLst/>
              <a:gdLst>
                <a:gd name="T0" fmla="*/ 2 w 353"/>
                <a:gd name="T1" fmla="*/ 87 h 233"/>
                <a:gd name="T2" fmla="*/ 0 w 353"/>
                <a:gd name="T3" fmla="*/ 200 h 233"/>
                <a:gd name="T4" fmla="*/ 252 w 353"/>
                <a:gd name="T5" fmla="*/ 233 h 233"/>
                <a:gd name="T6" fmla="*/ 353 w 353"/>
                <a:gd name="T7" fmla="*/ 202 h 233"/>
                <a:gd name="T8" fmla="*/ 351 w 353"/>
                <a:gd name="T9" fmla="*/ 108 h 233"/>
                <a:gd name="T10" fmla="*/ 123 w 353"/>
                <a:gd name="T11" fmla="*/ 0 h 233"/>
                <a:gd name="T12" fmla="*/ 2 w 353"/>
                <a:gd name="T13" fmla="*/ 87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 h="233">
                  <a:moveTo>
                    <a:pt x="2" y="87"/>
                  </a:moveTo>
                  <a:lnTo>
                    <a:pt x="0" y="200"/>
                  </a:lnTo>
                  <a:lnTo>
                    <a:pt x="252" y="233"/>
                  </a:lnTo>
                  <a:lnTo>
                    <a:pt x="353" y="202"/>
                  </a:lnTo>
                  <a:lnTo>
                    <a:pt x="351" y="108"/>
                  </a:lnTo>
                  <a:lnTo>
                    <a:pt x="123" y="0"/>
                  </a:lnTo>
                  <a:lnTo>
                    <a:pt x="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8" name="Freeform 28"/>
            <p:cNvSpPr>
              <a:spLocks/>
            </p:cNvSpPr>
            <p:nvPr/>
          </p:nvSpPr>
          <p:spPr bwMode="auto">
            <a:xfrm>
              <a:off x="4333" y="1710"/>
              <a:ext cx="342" cy="209"/>
            </a:xfrm>
            <a:custGeom>
              <a:avLst/>
              <a:gdLst>
                <a:gd name="T0" fmla="*/ 0 w 342"/>
                <a:gd name="T1" fmla="*/ 90 h 209"/>
                <a:gd name="T2" fmla="*/ 0 w 342"/>
                <a:gd name="T3" fmla="*/ 178 h 209"/>
                <a:gd name="T4" fmla="*/ 240 w 342"/>
                <a:gd name="T5" fmla="*/ 209 h 209"/>
                <a:gd name="T6" fmla="*/ 342 w 342"/>
                <a:gd name="T7" fmla="*/ 182 h 209"/>
                <a:gd name="T8" fmla="*/ 342 w 342"/>
                <a:gd name="T9" fmla="*/ 100 h 209"/>
                <a:gd name="T10" fmla="*/ 127 w 342"/>
                <a:gd name="T11" fmla="*/ 0 h 209"/>
                <a:gd name="T12" fmla="*/ 0 w 342"/>
                <a:gd name="T13" fmla="*/ 90 h 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209">
                  <a:moveTo>
                    <a:pt x="0" y="90"/>
                  </a:moveTo>
                  <a:lnTo>
                    <a:pt x="0" y="178"/>
                  </a:lnTo>
                  <a:lnTo>
                    <a:pt x="240" y="209"/>
                  </a:lnTo>
                  <a:lnTo>
                    <a:pt x="342" y="182"/>
                  </a:lnTo>
                  <a:lnTo>
                    <a:pt x="342" y="100"/>
                  </a:lnTo>
                  <a:lnTo>
                    <a:pt x="127" y="0"/>
                  </a:lnTo>
                  <a:lnTo>
                    <a:pt x="0" y="9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79" name="Freeform 29"/>
            <p:cNvSpPr>
              <a:spLocks/>
            </p:cNvSpPr>
            <p:nvPr/>
          </p:nvSpPr>
          <p:spPr bwMode="auto">
            <a:xfrm>
              <a:off x="4460" y="1710"/>
              <a:ext cx="195" cy="168"/>
            </a:xfrm>
            <a:custGeom>
              <a:avLst/>
              <a:gdLst>
                <a:gd name="T0" fmla="*/ 0 w 195"/>
                <a:gd name="T1" fmla="*/ 0 h 168"/>
                <a:gd name="T2" fmla="*/ 0 w 195"/>
                <a:gd name="T3" fmla="*/ 100 h 168"/>
                <a:gd name="T4" fmla="*/ 195 w 195"/>
                <a:gd name="T5" fmla="*/ 168 h 168"/>
                <a:gd name="T6" fmla="*/ 195 w 195"/>
                <a:gd name="T7" fmla="*/ 100 h 168"/>
                <a:gd name="T8" fmla="*/ 0 w 195"/>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168">
                  <a:moveTo>
                    <a:pt x="0" y="0"/>
                  </a:moveTo>
                  <a:lnTo>
                    <a:pt x="0" y="100"/>
                  </a:lnTo>
                  <a:lnTo>
                    <a:pt x="195" y="168"/>
                  </a:lnTo>
                  <a:lnTo>
                    <a:pt x="195" y="10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0" name="Freeform 30"/>
            <p:cNvSpPr>
              <a:spLocks/>
            </p:cNvSpPr>
            <p:nvPr/>
          </p:nvSpPr>
          <p:spPr bwMode="auto">
            <a:xfrm>
              <a:off x="4348" y="1730"/>
              <a:ext cx="96" cy="143"/>
            </a:xfrm>
            <a:custGeom>
              <a:avLst/>
              <a:gdLst>
                <a:gd name="T0" fmla="*/ 96 w 96"/>
                <a:gd name="T1" fmla="*/ 0 h 143"/>
                <a:gd name="T2" fmla="*/ 92 w 96"/>
                <a:gd name="T3" fmla="*/ 92 h 143"/>
                <a:gd name="T4" fmla="*/ 0 w 96"/>
                <a:gd name="T5" fmla="*/ 143 h 143"/>
                <a:gd name="T6" fmla="*/ 0 w 96"/>
                <a:gd name="T7" fmla="*/ 66 h 143"/>
                <a:gd name="T8" fmla="*/ 96 w 96"/>
                <a:gd name="T9" fmla="*/ 0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43">
                  <a:moveTo>
                    <a:pt x="96" y="0"/>
                  </a:moveTo>
                  <a:lnTo>
                    <a:pt x="92" y="92"/>
                  </a:lnTo>
                  <a:lnTo>
                    <a:pt x="0" y="143"/>
                  </a:lnTo>
                  <a:lnTo>
                    <a:pt x="0" y="66"/>
                  </a:lnTo>
                  <a:lnTo>
                    <a:pt x="96"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1" name="Freeform 31"/>
            <p:cNvSpPr>
              <a:spLocks/>
            </p:cNvSpPr>
            <p:nvPr/>
          </p:nvSpPr>
          <p:spPr bwMode="auto">
            <a:xfrm>
              <a:off x="4124" y="1693"/>
              <a:ext cx="281" cy="166"/>
            </a:xfrm>
            <a:custGeom>
              <a:avLst/>
              <a:gdLst>
                <a:gd name="T0" fmla="*/ 267 w 281"/>
                <a:gd name="T1" fmla="*/ 82 h 166"/>
                <a:gd name="T2" fmla="*/ 43 w 281"/>
                <a:gd name="T3" fmla="*/ 2 h 166"/>
                <a:gd name="T4" fmla="*/ 43 w 281"/>
                <a:gd name="T5" fmla="*/ 2 h 166"/>
                <a:gd name="T6" fmla="*/ 41 w 281"/>
                <a:gd name="T7" fmla="*/ 0 h 166"/>
                <a:gd name="T8" fmla="*/ 41 w 281"/>
                <a:gd name="T9" fmla="*/ 0 h 166"/>
                <a:gd name="T10" fmla="*/ 39 w 281"/>
                <a:gd name="T11" fmla="*/ 0 h 166"/>
                <a:gd name="T12" fmla="*/ 29 w 281"/>
                <a:gd name="T13" fmla="*/ 4 h 166"/>
                <a:gd name="T14" fmla="*/ 17 w 281"/>
                <a:gd name="T15" fmla="*/ 15 h 166"/>
                <a:gd name="T16" fmla="*/ 9 w 281"/>
                <a:gd name="T17" fmla="*/ 35 h 166"/>
                <a:gd name="T18" fmla="*/ 2 w 281"/>
                <a:gd name="T19" fmla="*/ 56 h 166"/>
                <a:gd name="T20" fmla="*/ 0 w 281"/>
                <a:gd name="T21" fmla="*/ 84 h 166"/>
                <a:gd name="T22" fmla="*/ 4 w 281"/>
                <a:gd name="T23" fmla="*/ 109 h 166"/>
                <a:gd name="T24" fmla="*/ 11 w 281"/>
                <a:gd name="T25" fmla="*/ 127 h 166"/>
                <a:gd name="T26" fmla="*/ 21 w 281"/>
                <a:gd name="T27" fmla="*/ 136 h 166"/>
                <a:gd name="T28" fmla="*/ 248 w 281"/>
                <a:gd name="T29" fmla="*/ 166 h 166"/>
                <a:gd name="T30" fmla="*/ 256 w 281"/>
                <a:gd name="T31" fmla="*/ 164 h 166"/>
                <a:gd name="T32" fmla="*/ 267 w 281"/>
                <a:gd name="T33" fmla="*/ 154 h 166"/>
                <a:gd name="T34" fmla="*/ 275 w 281"/>
                <a:gd name="T35" fmla="*/ 140 h 166"/>
                <a:gd name="T36" fmla="*/ 281 w 281"/>
                <a:gd name="T37" fmla="*/ 125 h 166"/>
                <a:gd name="T38" fmla="*/ 281 w 281"/>
                <a:gd name="T39" fmla="*/ 109 h 166"/>
                <a:gd name="T40" fmla="*/ 279 w 281"/>
                <a:gd name="T41" fmla="*/ 97 h 166"/>
                <a:gd name="T42" fmla="*/ 273 w 281"/>
                <a:gd name="T43" fmla="*/ 88 h 166"/>
                <a:gd name="T44" fmla="*/ 267 w 281"/>
                <a:gd name="T45" fmla="*/ 82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1" h="166">
                  <a:moveTo>
                    <a:pt x="267" y="82"/>
                  </a:moveTo>
                  <a:lnTo>
                    <a:pt x="43" y="2"/>
                  </a:lnTo>
                  <a:lnTo>
                    <a:pt x="41" y="0"/>
                  </a:lnTo>
                  <a:lnTo>
                    <a:pt x="39" y="0"/>
                  </a:lnTo>
                  <a:lnTo>
                    <a:pt x="29" y="4"/>
                  </a:lnTo>
                  <a:lnTo>
                    <a:pt x="17" y="15"/>
                  </a:lnTo>
                  <a:lnTo>
                    <a:pt x="9" y="35"/>
                  </a:lnTo>
                  <a:lnTo>
                    <a:pt x="2" y="56"/>
                  </a:lnTo>
                  <a:lnTo>
                    <a:pt x="0" y="84"/>
                  </a:lnTo>
                  <a:lnTo>
                    <a:pt x="4" y="109"/>
                  </a:lnTo>
                  <a:lnTo>
                    <a:pt x="11" y="127"/>
                  </a:lnTo>
                  <a:lnTo>
                    <a:pt x="21" y="136"/>
                  </a:lnTo>
                  <a:lnTo>
                    <a:pt x="248" y="166"/>
                  </a:lnTo>
                  <a:lnTo>
                    <a:pt x="256" y="164"/>
                  </a:lnTo>
                  <a:lnTo>
                    <a:pt x="267" y="154"/>
                  </a:lnTo>
                  <a:lnTo>
                    <a:pt x="275" y="140"/>
                  </a:lnTo>
                  <a:lnTo>
                    <a:pt x="281" y="125"/>
                  </a:lnTo>
                  <a:lnTo>
                    <a:pt x="281" y="109"/>
                  </a:lnTo>
                  <a:lnTo>
                    <a:pt x="279" y="97"/>
                  </a:lnTo>
                  <a:lnTo>
                    <a:pt x="273" y="88"/>
                  </a:lnTo>
                  <a:lnTo>
                    <a:pt x="267"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2" name="Freeform 32"/>
            <p:cNvSpPr>
              <a:spLocks/>
            </p:cNvSpPr>
            <p:nvPr/>
          </p:nvSpPr>
          <p:spPr bwMode="auto">
            <a:xfrm>
              <a:off x="4139" y="1706"/>
              <a:ext cx="260" cy="147"/>
            </a:xfrm>
            <a:custGeom>
              <a:avLst/>
              <a:gdLst>
                <a:gd name="T0" fmla="*/ 248 w 260"/>
                <a:gd name="T1" fmla="*/ 75 h 147"/>
                <a:gd name="T2" fmla="*/ 37 w 260"/>
                <a:gd name="T3" fmla="*/ 0 h 147"/>
                <a:gd name="T4" fmla="*/ 37 w 260"/>
                <a:gd name="T5" fmla="*/ 0 h 147"/>
                <a:gd name="T6" fmla="*/ 37 w 260"/>
                <a:gd name="T7" fmla="*/ 0 h 147"/>
                <a:gd name="T8" fmla="*/ 35 w 260"/>
                <a:gd name="T9" fmla="*/ 0 h 147"/>
                <a:gd name="T10" fmla="*/ 35 w 260"/>
                <a:gd name="T11" fmla="*/ 0 h 147"/>
                <a:gd name="T12" fmla="*/ 26 w 260"/>
                <a:gd name="T13" fmla="*/ 2 h 147"/>
                <a:gd name="T14" fmla="*/ 16 w 260"/>
                <a:gd name="T15" fmla="*/ 14 h 147"/>
                <a:gd name="T16" fmla="*/ 8 w 260"/>
                <a:gd name="T17" fmla="*/ 32 h 147"/>
                <a:gd name="T18" fmla="*/ 2 w 260"/>
                <a:gd name="T19" fmla="*/ 53 h 147"/>
                <a:gd name="T20" fmla="*/ 0 w 260"/>
                <a:gd name="T21" fmla="*/ 75 h 147"/>
                <a:gd name="T22" fmla="*/ 2 w 260"/>
                <a:gd name="T23" fmla="*/ 94 h 147"/>
                <a:gd name="T24" fmla="*/ 8 w 260"/>
                <a:gd name="T25" fmla="*/ 108 h 147"/>
                <a:gd name="T26" fmla="*/ 16 w 260"/>
                <a:gd name="T27" fmla="*/ 116 h 147"/>
                <a:gd name="T28" fmla="*/ 235 w 260"/>
                <a:gd name="T29" fmla="*/ 147 h 147"/>
                <a:gd name="T30" fmla="*/ 243 w 260"/>
                <a:gd name="T31" fmla="*/ 145 h 147"/>
                <a:gd name="T32" fmla="*/ 250 w 260"/>
                <a:gd name="T33" fmla="*/ 139 h 147"/>
                <a:gd name="T34" fmla="*/ 254 w 260"/>
                <a:gd name="T35" fmla="*/ 127 h 147"/>
                <a:gd name="T36" fmla="*/ 258 w 260"/>
                <a:gd name="T37" fmla="*/ 114 h 147"/>
                <a:gd name="T38" fmla="*/ 260 w 260"/>
                <a:gd name="T39" fmla="*/ 100 h 147"/>
                <a:gd name="T40" fmla="*/ 258 w 260"/>
                <a:gd name="T41" fmla="*/ 88 h 147"/>
                <a:gd name="T42" fmla="*/ 254 w 260"/>
                <a:gd name="T43" fmla="*/ 79 h 147"/>
                <a:gd name="T44" fmla="*/ 248 w 260"/>
                <a:gd name="T45" fmla="*/ 75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0" h="147">
                  <a:moveTo>
                    <a:pt x="248" y="75"/>
                  </a:moveTo>
                  <a:lnTo>
                    <a:pt x="37" y="0"/>
                  </a:lnTo>
                  <a:lnTo>
                    <a:pt x="35" y="0"/>
                  </a:lnTo>
                  <a:lnTo>
                    <a:pt x="26" y="2"/>
                  </a:lnTo>
                  <a:lnTo>
                    <a:pt x="16" y="14"/>
                  </a:lnTo>
                  <a:lnTo>
                    <a:pt x="8" y="32"/>
                  </a:lnTo>
                  <a:lnTo>
                    <a:pt x="2" y="53"/>
                  </a:lnTo>
                  <a:lnTo>
                    <a:pt x="0" y="75"/>
                  </a:lnTo>
                  <a:lnTo>
                    <a:pt x="2" y="94"/>
                  </a:lnTo>
                  <a:lnTo>
                    <a:pt x="8" y="108"/>
                  </a:lnTo>
                  <a:lnTo>
                    <a:pt x="16" y="116"/>
                  </a:lnTo>
                  <a:lnTo>
                    <a:pt x="235" y="147"/>
                  </a:lnTo>
                  <a:lnTo>
                    <a:pt x="243" y="145"/>
                  </a:lnTo>
                  <a:lnTo>
                    <a:pt x="250" y="139"/>
                  </a:lnTo>
                  <a:lnTo>
                    <a:pt x="254" y="127"/>
                  </a:lnTo>
                  <a:lnTo>
                    <a:pt x="258" y="114"/>
                  </a:lnTo>
                  <a:lnTo>
                    <a:pt x="260" y="100"/>
                  </a:lnTo>
                  <a:lnTo>
                    <a:pt x="258" y="88"/>
                  </a:lnTo>
                  <a:lnTo>
                    <a:pt x="254" y="79"/>
                  </a:lnTo>
                  <a:lnTo>
                    <a:pt x="248" y="7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3" name="Freeform 33"/>
            <p:cNvSpPr>
              <a:spLocks/>
            </p:cNvSpPr>
            <p:nvPr/>
          </p:nvSpPr>
          <p:spPr bwMode="auto">
            <a:xfrm>
              <a:off x="4040" y="1700"/>
              <a:ext cx="160" cy="114"/>
            </a:xfrm>
            <a:custGeom>
              <a:avLst/>
              <a:gdLst>
                <a:gd name="T0" fmla="*/ 136 w 160"/>
                <a:gd name="T1" fmla="*/ 4 h 114"/>
                <a:gd name="T2" fmla="*/ 136 w 160"/>
                <a:gd name="T3" fmla="*/ 4 h 114"/>
                <a:gd name="T4" fmla="*/ 134 w 160"/>
                <a:gd name="T5" fmla="*/ 4 h 114"/>
                <a:gd name="T6" fmla="*/ 134 w 160"/>
                <a:gd name="T7" fmla="*/ 4 h 114"/>
                <a:gd name="T8" fmla="*/ 132 w 160"/>
                <a:gd name="T9" fmla="*/ 4 h 114"/>
                <a:gd name="T10" fmla="*/ 27 w 160"/>
                <a:gd name="T11" fmla="*/ 0 h 114"/>
                <a:gd name="T12" fmla="*/ 19 w 160"/>
                <a:gd name="T13" fmla="*/ 2 h 114"/>
                <a:gd name="T14" fmla="*/ 11 w 160"/>
                <a:gd name="T15" fmla="*/ 10 h 114"/>
                <a:gd name="T16" fmla="*/ 4 w 160"/>
                <a:gd name="T17" fmla="*/ 22 h 114"/>
                <a:gd name="T18" fmla="*/ 0 w 160"/>
                <a:gd name="T19" fmla="*/ 38 h 114"/>
                <a:gd name="T20" fmla="*/ 0 w 160"/>
                <a:gd name="T21" fmla="*/ 53 h 114"/>
                <a:gd name="T22" fmla="*/ 2 w 160"/>
                <a:gd name="T23" fmla="*/ 67 h 114"/>
                <a:gd name="T24" fmla="*/ 5 w 160"/>
                <a:gd name="T25" fmla="*/ 77 h 114"/>
                <a:gd name="T26" fmla="*/ 13 w 160"/>
                <a:gd name="T27" fmla="*/ 81 h 114"/>
                <a:gd name="T28" fmla="*/ 113 w 160"/>
                <a:gd name="T29" fmla="*/ 114 h 114"/>
                <a:gd name="T30" fmla="*/ 115 w 160"/>
                <a:gd name="T31" fmla="*/ 114 h 114"/>
                <a:gd name="T32" fmla="*/ 117 w 160"/>
                <a:gd name="T33" fmla="*/ 114 h 114"/>
                <a:gd name="T34" fmla="*/ 117 w 160"/>
                <a:gd name="T35" fmla="*/ 114 h 114"/>
                <a:gd name="T36" fmla="*/ 119 w 160"/>
                <a:gd name="T37" fmla="*/ 114 h 114"/>
                <a:gd name="T38" fmla="*/ 132 w 160"/>
                <a:gd name="T39" fmla="*/ 112 h 114"/>
                <a:gd name="T40" fmla="*/ 144 w 160"/>
                <a:gd name="T41" fmla="*/ 102 h 114"/>
                <a:gd name="T42" fmla="*/ 154 w 160"/>
                <a:gd name="T43" fmla="*/ 86 h 114"/>
                <a:gd name="T44" fmla="*/ 160 w 160"/>
                <a:gd name="T45" fmla="*/ 65 h 114"/>
                <a:gd name="T46" fmla="*/ 160 w 160"/>
                <a:gd name="T47" fmla="*/ 43 h 114"/>
                <a:gd name="T48" fmla="*/ 156 w 160"/>
                <a:gd name="T49" fmla="*/ 26 h 114"/>
                <a:gd name="T50" fmla="*/ 148 w 160"/>
                <a:gd name="T51" fmla="*/ 12 h 114"/>
                <a:gd name="T52" fmla="*/ 136 w 160"/>
                <a:gd name="T53" fmla="*/ 4 h 1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0" h="114">
                  <a:moveTo>
                    <a:pt x="136" y="4"/>
                  </a:moveTo>
                  <a:lnTo>
                    <a:pt x="136" y="4"/>
                  </a:lnTo>
                  <a:lnTo>
                    <a:pt x="134" y="4"/>
                  </a:lnTo>
                  <a:lnTo>
                    <a:pt x="132" y="4"/>
                  </a:lnTo>
                  <a:lnTo>
                    <a:pt x="27" y="0"/>
                  </a:lnTo>
                  <a:lnTo>
                    <a:pt x="19" y="2"/>
                  </a:lnTo>
                  <a:lnTo>
                    <a:pt x="11" y="10"/>
                  </a:lnTo>
                  <a:lnTo>
                    <a:pt x="4" y="22"/>
                  </a:lnTo>
                  <a:lnTo>
                    <a:pt x="0" y="38"/>
                  </a:lnTo>
                  <a:lnTo>
                    <a:pt x="0" y="53"/>
                  </a:lnTo>
                  <a:lnTo>
                    <a:pt x="2" y="67"/>
                  </a:lnTo>
                  <a:lnTo>
                    <a:pt x="5" y="77"/>
                  </a:lnTo>
                  <a:lnTo>
                    <a:pt x="13" y="81"/>
                  </a:lnTo>
                  <a:lnTo>
                    <a:pt x="113" y="114"/>
                  </a:lnTo>
                  <a:lnTo>
                    <a:pt x="115" y="114"/>
                  </a:lnTo>
                  <a:lnTo>
                    <a:pt x="117" y="114"/>
                  </a:lnTo>
                  <a:lnTo>
                    <a:pt x="119" y="114"/>
                  </a:lnTo>
                  <a:lnTo>
                    <a:pt x="132" y="112"/>
                  </a:lnTo>
                  <a:lnTo>
                    <a:pt x="144" y="102"/>
                  </a:lnTo>
                  <a:lnTo>
                    <a:pt x="154" y="86"/>
                  </a:lnTo>
                  <a:lnTo>
                    <a:pt x="160" y="65"/>
                  </a:lnTo>
                  <a:lnTo>
                    <a:pt x="160" y="43"/>
                  </a:lnTo>
                  <a:lnTo>
                    <a:pt x="156" y="26"/>
                  </a:lnTo>
                  <a:lnTo>
                    <a:pt x="148" y="12"/>
                  </a:lnTo>
                  <a:lnTo>
                    <a:pt x="13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4" name="Freeform 34"/>
            <p:cNvSpPr>
              <a:spLocks/>
            </p:cNvSpPr>
            <p:nvPr/>
          </p:nvSpPr>
          <p:spPr bwMode="auto">
            <a:xfrm>
              <a:off x="4045" y="1706"/>
              <a:ext cx="147" cy="104"/>
            </a:xfrm>
            <a:custGeom>
              <a:avLst/>
              <a:gdLst>
                <a:gd name="T0" fmla="*/ 126 w 147"/>
                <a:gd name="T1" fmla="*/ 4 h 104"/>
                <a:gd name="T2" fmla="*/ 126 w 147"/>
                <a:gd name="T3" fmla="*/ 4 h 104"/>
                <a:gd name="T4" fmla="*/ 124 w 147"/>
                <a:gd name="T5" fmla="*/ 4 h 104"/>
                <a:gd name="T6" fmla="*/ 124 w 147"/>
                <a:gd name="T7" fmla="*/ 4 h 104"/>
                <a:gd name="T8" fmla="*/ 122 w 147"/>
                <a:gd name="T9" fmla="*/ 4 h 104"/>
                <a:gd name="T10" fmla="*/ 26 w 147"/>
                <a:gd name="T11" fmla="*/ 0 h 104"/>
                <a:gd name="T12" fmla="*/ 18 w 147"/>
                <a:gd name="T13" fmla="*/ 2 h 104"/>
                <a:gd name="T14" fmla="*/ 12 w 147"/>
                <a:gd name="T15" fmla="*/ 8 h 104"/>
                <a:gd name="T16" fmla="*/ 6 w 147"/>
                <a:gd name="T17" fmla="*/ 20 h 104"/>
                <a:gd name="T18" fmla="*/ 2 w 147"/>
                <a:gd name="T19" fmla="*/ 34 h 104"/>
                <a:gd name="T20" fmla="*/ 0 w 147"/>
                <a:gd name="T21" fmla="*/ 47 h 104"/>
                <a:gd name="T22" fmla="*/ 2 w 147"/>
                <a:gd name="T23" fmla="*/ 59 h 104"/>
                <a:gd name="T24" fmla="*/ 8 w 147"/>
                <a:gd name="T25" fmla="*/ 69 h 104"/>
                <a:gd name="T26" fmla="*/ 14 w 147"/>
                <a:gd name="T27" fmla="*/ 73 h 104"/>
                <a:gd name="T28" fmla="*/ 106 w 147"/>
                <a:gd name="T29" fmla="*/ 102 h 104"/>
                <a:gd name="T30" fmla="*/ 106 w 147"/>
                <a:gd name="T31" fmla="*/ 102 h 104"/>
                <a:gd name="T32" fmla="*/ 108 w 147"/>
                <a:gd name="T33" fmla="*/ 102 h 104"/>
                <a:gd name="T34" fmla="*/ 108 w 147"/>
                <a:gd name="T35" fmla="*/ 102 h 104"/>
                <a:gd name="T36" fmla="*/ 110 w 147"/>
                <a:gd name="T37" fmla="*/ 104 h 104"/>
                <a:gd name="T38" fmla="*/ 122 w 147"/>
                <a:gd name="T39" fmla="*/ 102 h 104"/>
                <a:gd name="T40" fmla="*/ 131 w 147"/>
                <a:gd name="T41" fmla="*/ 92 h 104"/>
                <a:gd name="T42" fmla="*/ 141 w 147"/>
                <a:gd name="T43" fmla="*/ 79 h 104"/>
                <a:gd name="T44" fmla="*/ 147 w 147"/>
                <a:gd name="T45" fmla="*/ 59 h 104"/>
                <a:gd name="T46" fmla="*/ 147 w 147"/>
                <a:gd name="T47" fmla="*/ 39 h 104"/>
                <a:gd name="T48" fmla="*/ 145 w 147"/>
                <a:gd name="T49" fmla="*/ 22 h 104"/>
                <a:gd name="T50" fmla="*/ 137 w 147"/>
                <a:gd name="T51" fmla="*/ 10 h 104"/>
                <a:gd name="T52" fmla="*/ 126 w 147"/>
                <a:gd name="T53" fmla="*/ 4 h 1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7" h="104">
                  <a:moveTo>
                    <a:pt x="126" y="4"/>
                  </a:moveTo>
                  <a:lnTo>
                    <a:pt x="126" y="4"/>
                  </a:lnTo>
                  <a:lnTo>
                    <a:pt x="124" y="4"/>
                  </a:lnTo>
                  <a:lnTo>
                    <a:pt x="122" y="4"/>
                  </a:lnTo>
                  <a:lnTo>
                    <a:pt x="26" y="0"/>
                  </a:lnTo>
                  <a:lnTo>
                    <a:pt x="18" y="2"/>
                  </a:lnTo>
                  <a:lnTo>
                    <a:pt x="12" y="8"/>
                  </a:lnTo>
                  <a:lnTo>
                    <a:pt x="6" y="20"/>
                  </a:lnTo>
                  <a:lnTo>
                    <a:pt x="2" y="34"/>
                  </a:lnTo>
                  <a:lnTo>
                    <a:pt x="0" y="47"/>
                  </a:lnTo>
                  <a:lnTo>
                    <a:pt x="2" y="59"/>
                  </a:lnTo>
                  <a:lnTo>
                    <a:pt x="8" y="69"/>
                  </a:lnTo>
                  <a:lnTo>
                    <a:pt x="14" y="73"/>
                  </a:lnTo>
                  <a:lnTo>
                    <a:pt x="106" y="102"/>
                  </a:lnTo>
                  <a:lnTo>
                    <a:pt x="108" y="102"/>
                  </a:lnTo>
                  <a:lnTo>
                    <a:pt x="110" y="104"/>
                  </a:lnTo>
                  <a:lnTo>
                    <a:pt x="122" y="102"/>
                  </a:lnTo>
                  <a:lnTo>
                    <a:pt x="131" y="92"/>
                  </a:lnTo>
                  <a:lnTo>
                    <a:pt x="141" y="79"/>
                  </a:lnTo>
                  <a:lnTo>
                    <a:pt x="147" y="59"/>
                  </a:lnTo>
                  <a:lnTo>
                    <a:pt x="147" y="39"/>
                  </a:lnTo>
                  <a:lnTo>
                    <a:pt x="145" y="22"/>
                  </a:lnTo>
                  <a:lnTo>
                    <a:pt x="137" y="10"/>
                  </a:lnTo>
                  <a:lnTo>
                    <a:pt x="126" y="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5" name="Freeform 35"/>
            <p:cNvSpPr>
              <a:spLocks/>
            </p:cNvSpPr>
            <p:nvPr/>
          </p:nvSpPr>
          <p:spPr bwMode="auto">
            <a:xfrm>
              <a:off x="4055" y="1722"/>
              <a:ext cx="18" cy="43"/>
            </a:xfrm>
            <a:custGeom>
              <a:avLst/>
              <a:gdLst>
                <a:gd name="T0" fmla="*/ 4 w 18"/>
                <a:gd name="T1" fmla="*/ 43 h 43"/>
                <a:gd name="T2" fmla="*/ 8 w 18"/>
                <a:gd name="T3" fmla="*/ 41 h 43"/>
                <a:gd name="T4" fmla="*/ 12 w 18"/>
                <a:gd name="T5" fmla="*/ 37 h 43"/>
                <a:gd name="T6" fmla="*/ 16 w 18"/>
                <a:gd name="T7" fmla="*/ 31 h 43"/>
                <a:gd name="T8" fmla="*/ 18 w 18"/>
                <a:gd name="T9" fmla="*/ 23 h 43"/>
                <a:gd name="T10" fmla="*/ 18 w 18"/>
                <a:gd name="T11" fmla="*/ 16 h 43"/>
                <a:gd name="T12" fmla="*/ 18 w 18"/>
                <a:gd name="T13" fmla="*/ 8 h 43"/>
                <a:gd name="T14" fmla="*/ 16 w 18"/>
                <a:gd name="T15" fmla="*/ 2 h 43"/>
                <a:gd name="T16" fmla="*/ 12 w 18"/>
                <a:gd name="T17" fmla="*/ 0 h 43"/>
                <a:gd name="T18" fmla="*/ 8 w 18"/>
                <a:gd name="T19" fmla="*/ 2 h 43"/>
                <a:gd name="T20" fmla="*/ 6 w 18"/>
                <a:gd name="T21" fmla="*/ 6 h 43"/>
                <a:gd name="T22" fmla="*/ 2 w 18"/>
                <a:gd name="T23" fmla="*/ 12 h 43"/>
                <a:gd name="T24" fmla="*/ 0 w 18"/>
                <a:gd name="T25" fmla="*/ 20 h 43"/>
                <a:gd name="T26" fmla="*/ 0 w 18"/>
                <a:gd name="T27" fmla="*/ 27 h 43"/>
                <a:gd name="T28" fmla="*/ 0 w 18"/>
                <a:gd name="T29" fmla="*/ 35 h 43"/>
                <a:gd name="T30" fmla="*/ 2 w 18"/>
                <a:gd name="T31" fmla="*/ 41 h 43"/>
                <a:gd name="T32" fmla="*/ 4 w 18"/>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43">
                  <a:moveTo>
                    <a:pt x="4" y="43"/>
                  </a:moveTo>
                  <a:lnTo>
                    <a:pt x="8" y="41"/>
                  </a:lnTo>
                  <a:lnTo>
                    <a:pt x="12" y="37"/>
                  </a:lnTo>
                  <a:lnTo>
                    <a:pt x="16" y="31"/>
                  </a:lnTo>
                  <a:lnTo>
                    <a:pt x="18" y="23"/>
                  </a:lnTo>
                  <a:lnTo>
                    <a:pt x="18" y="16"/>
                  </a:lnTo>
                  <a:lnTo>
                    <a:pt x="18" y="8"/>
                  </a:lnTo>
                  <a:lnTo>
                    <a:pt x="16" y="2"/>
                  </a:lnTo>
                  <a:lnTo>
                    <a:pt x="12" y="0"/>
                  </a:lnTo>
                  <a:lnTo>
                    <a:pt x="8" y="2"/>
                  </a:lnTo>
                  <a:lnTo>
                    <a:pt x="6" y="6"/>
                  </a:lnTo>
                  <a:lnTo>
                    <a:pt x="2" y="12"/>
                  </a:lnTo>
                  <a:lnTo>
                    <a:pt x="0" y="20"/>
                  </a:lnTo>
                  <a:lnTo>
                    <a:pt x="0" y="27"/>
                  </a:lnTo>
                  <a:lnTo>
                    <a:pt x="0" y="35"/>
                  </a:lnTo>
                  <a:lnTo>
                    <a:pt x="2" y="41"/>
                  </a:lnTo>
                  <a:lnTo>
                    <a:pt x="4"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6" name="Freeform 36"/>
            <p:cNvSpPr>
              <a:spLocks/>
            </p:cNvSpPr>
            <p:nvPr/>
          </p:nvSpPr>
          <p:spPr bwMode="auto">
            <a:xfrm>
              <a:off x="4505" y="1667"/>
              <a:ext cx="74" cy="161"/>
            </a:xfrm>
            <a:custGeom>
              <a:avLst/>
              <a:gdLst>
                <a:gd name="T0" fmla="*/ 74 w 74"/>
                <a:gd name="T1" fmla="*/ 161 h 161"/>
                <a:gd name="T2" fmla="*/ 72 w 74"/>
                <a:gd name="T3" fmla="*/ 157 h 161"/>
                <a:gd name="T4" fmla="*/ 58 w 74"/>
                <a:gd name="T5" fmla="*/ 149 h 161"/>
                <a:gd name="T6" fmla="*/ 43 w 74"/>
                <a:gd name="T7" fmla="*/ 139 h 161"/>
                <a:gd name="T8" fmla="*/ 35 w 74"/>
                <a:gd name="T9" fmla="*/ 129 h 161"/>
                <a:gd name="T10" fmla="*/ 54 w 74"/>
                <a:gd name="T11" fmla="*/ 18 h 161"/>
                <a:gd name="T12" fmla="*/ 52 w 74"/>
                <a:gd name="T13" fmla="*/ 10 h 161"/>
                <a:gd name="T14" fmla="*/ 49 w 74"/>
                <a:gd name="T15" fmla="*/ 6 h 161"/>
                <a:gd name="T16" fmla="*/ 45 w 74"/>
                <a:gd name="T17" fmla="*/ 2 h 161"/>
                <a:gd name="T18" fmla="*/ 37 w 74"/>
                <a:gd name="T19" fmla="*/ 0 h 161"/>
                <a:gd name="T20" fmla="*/ 37 w 74"/>
                <a:gd name="T21" fmla="*/ 0 h 161"/>
                <a:gd name="T22" fmla="*/ 31 w 74"/>
                <a:gd name="T23" fmla="*/ 2 h 161"/>
                <a:gd name="T24" fmla="*/ 27 w 74"/>
                <a:gd name="T25" fmla="*/ 6 h 161"/>
                <a:gd name="T26" fmla="*/ 23 w 74"/>
                <a:gd name="T27" fmla="*/ 10 h 161"/>
                <a:gd name="T28" fmla="*/ 21 w 74"/>
                <a:gd name="T29" fmla="*/ 18 h 161"/>
                <a:gd name="T30" fmla="*/ 0 w 74"/>
                <a:gd name="T31" fmla="*/ 147 h 161"/>
                <a:gd name="T32" fmla="*/ 4 w 74"/>
                <a:gd name="T33" fmla="*/ 151 h 161"/>
                <a:gd name="T34" fmla="*/ 15 w 74"/>
                <a:gd name="T35" fmla="*/ 155 h 161"/>
                <a:gd name="T36" fmla="*/ 27 w 74"/>
                <a:gd name="T37" fmla="*/ 157 h 161"/>
                <a:gd name="T38" fmla="*/ 37 w 74"/>
                <a:gd name="T39" fmla="*/ 157 h 161"/>
                <a:gd name="T40" fmla="*/ 74 w 74"/>
                <a:gd name="T41" fmla="*/ 161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161">
                  <a:moveTo>
                    <a:pt x="74" y="161"/>
                  </a:moveTo>
                  <a:lnTo>
                    <a:pt x="72" y="157"/>
                  </a:lnTo>
                  <a:lnTo>
                    <a:pt x="58" y="149"/>
                  </a:lnTo>
                  <a:lnTo>
                    <a:pt x="43" y="139"/>
                  </a:lnTo>
                  <a:lnTo>
                    <a:pt x="35" y="129"/>
                  </a:lnTo>
                  <a:lnTo>
                    <a:pt x="54" y="18"/>
                  </a:lnTo>
                  <a:lnTo>
                    <a:pt x="52" y="10"/>
                  </a:lnTo>
                  <a:lnTo>
                    <a:pt x="49" y="6"/>
                  </a:lnTo>
                  <a:lnTo>
                    <a:pt x="45" y="2"/>
                  </a:lnTo>
                  <a:lnTo>
                    <a:pt x="37" y="0"/>
                  </a:lnTo>
                  <a:lnTo>
                    <a:pt x="31" y="2"/>
                  </a:lnTo>
                  <a:lnTo>
                    <a:pt x="27" y="6"/>
                  </a:lnTo>
                  <a:lnTo>
                    <a:pt x="23" y="10"/>
                  </a:lnTo>
                  <a:lnTo>
                    <a:pt x="21" y="18"/>
                  </a:lnTo>
                  <a:lnTo>
                    <a:pt x="0" y="147"/>
                  </a:lnTo>
                  <a:lnTo>
                    <a:pt x="4" y="151"/>
                  </a:lnTo>
                  <a:lnTo>
                    <a:pt x="15" y="155"/>
                  </a:lnTo>
                  <a:lnTo>
                    <a:pt x="27" y="157"/>
                  </a:lnTo>
                  <a:lnTo>
                    <a:pt x="37" y="157"/>
                  </a:lnTo>
                  <a:lnTo>
                    <a:pt x="74"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7" name="Freeform 37"/>
            <p:cNvSpPr>
              <a:spLocks/>
            </p:cNvSpPr>
            <p:nvPr/>
          </p:nvSpPr>
          <p:spPr bwMode="auto">
            <a:xfrm>
              <a:off x="4516" y="1675"/>
              <a:ext cx="63" cy="153"/>
            </a:xfrm>
            <a:custGeom>
              <a:avLst/>
              <a:gdLst>
                <a:gd name="T0" fmla="*/ 63 w 63"/>
                <a:gd name="T1" fmla="*/ 153 h 153"/>
                <a:gd name="T2" fmla="*/ 61 w 63"/>
                <a:gd name="T3" fmla="*/ 149 h 153"/>
                <a:gd name="T4" fmla="*/ 51 w 63"/>
                <a:gd name="T5" fmla="*/ 137 h 153"/>
                <a:gd name="T6" fmla="*/ 38 w 63"/>
                <a:gd name="T7" fmla="*/ 125 h 153"/>
                <a:gd name="T8" fmla="*/ 32 w 63"/>
                <a:gd name="T9" fmla="*/ 117 h 153"/>
                <a:gd name="T10" fmla="*/ 49 w 63"/>
                <a:gd name="T11" fmla="*/ 14 h 153"/>
                <a:gd name="T12" fmla="*/ 47 w 63"/>
                <a:gd name="T13" fmla="*/ 8 h 153"/>
                <a:gd name="T14" fmla="*/ 45 w 63"/>
                <a:gd name="T15" fmla="*/ 4 h 153"/>
                <a:gd name="T16" fmla="*/ 39 w 63"/>
                <a:gd name="T17" fmla="*/ 2 h 153"/>
                <a:gd name="T18" fmla="*/ 34 w 63"/>
                <a:gd name="T19" fmla="*/ 0 h 153"/>
                <a:gd name="T20" fmla="*/ 34 w 63"/>
                <a:gd name="T21" fmla="*/ 0 h 153"/>
                <a:gd name="T22" fmla="*/ 28 w 63"/>
                <a:gd name="T23" fmla="*/ 2 h 153"/>
                <a:gd name="T24" fmla="*/ 22 w 63"/>
                <a:gd name="T25" fmla="*/ 4 h 153"/>
                <a:gd name="T26" fmla="*/ 20 w 63"/>
                <a:gd name="T27" fmla="*/ 8 h 153"/>
                <a:gd name="T28" fmla="*/ 18 w 63"/>
                <a:gd name="T29" fmla="*/ 14 h 153"/>
                <a:gd name="T30" fmla="*/ 0 w 63"/>
                <a:gd name="T31" fmla="*/ 133 h 153"/>
                <a:gd name="T32" fmla="*/ 4 w 63"/>
                <a:gd name="T33" fmla="*/ 137 h 153"/>
                <a:gd name="T34" fmla="*/ 14 w 63"/>
                <a:gd name="T35" fmla="*/ 141 h 153"/>
                <a:gd name="T36" fmla="*/ 24 w 63"/>
                <a:gd name="T37" fmla="*/ 143 h 153"/>
                <a:gd name="T38" fmla="*/ 34 w 63"/>
                <a:gd name="T39" fmla="*/ 143 h 153"/>
                <a:gd name="T40" fmla="*/ 63 w 63"/>
                <a:gd name="T41" fmla="*/ 153 h 1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153">
                  <a:moveTo>
                    <a:pt x="63" y="153"/>
                  </a:moveTo>
                  <a:lnTo>
                    <a:pt x="61" y="149"/>
                  </a:lnTo>
                  <a:lnTo>
                    <a:pt x="51" y="137"/>
                  </a:lnTo>
                  <a:lnTo>
                    <a:pt x="38" y="125"/>
                  </a:lnTo>
                  <a:lnTo>
                    <a:pt x="32" y="117"/>
                  </a:lnTo>
                  <a:lnTo>
                    <a:pt x="49" y="14"/>
                  </a:lnTo>
                  <a:lnTo>
                    <a:pt x="47" y="8"/>
                  </a:lnTo>
                  <a:lnTo>
                    <a:pt x="45" y="4"/>
                  </a:lnTo>
                  <a:lnTo>
                    <a:pt x="39" y="2"/>
                  </a:lnTo>
                  <a:lnTo>
                    <a:pt x="34" y="0"/>
                  </a:lnTo>
                  <a:lnTo>
                    <a:pt x="28" y="2"/>
                  </a:lnTo>
                  <a:lnTo>
                    <a:pt x="22" y="4"/>
                  </a:lnTo>
                  <a:lnTo>
                    <a:pt x="20" y="8"/>
                  </a:lnTo>
                  <a:lnTo>
                    <a:pt x="18" y="14"/>
                  </a:lnTo>
                  <a:lnTo>
                    <a:pt x="0" y="133"/>
                  </a:lnTo>
                  <a:lnTo>
                    <a:pt x="4" y="137"/>
                  </a:lnTo>
                  <a:lnTo>
                    <a:pt x="14" y="141"/>
                  </a:lnTo>
                  <a:lnTo>
                    <a:pt x="24" y="143"/>
                  </a:lnTo>
                  <a:lnTo>
                    <a:pt x="34" y="143"/>
                  </a:lnTo>
                  <a:lnTo>
                    <a:pt x="63" y="15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8" name="Freeform 38"/>
            <p:cNvSpPr>
              <a:spLocks/>
            </p:cNvSpPr>
            <p:nvPr/>
          </p:nvSpPr>
          <p:spPr bwMode="auto">
            <a:xfrm>
              <a:off x="4448" y="1876"/>
              <a:ext cx="123" cy="174"/>
            </a:xfrm>
            <a:custGeom>
              <a:avLst/>
              <a:gdLst>
                <a:gd name="T0" fmla="*/ 121 w 123"/>
                <a:gd name="T1" fmla="*/ 147 h 174"/>
                <a:gd name="T2" fmla="*/ 121 w 123"/>
                <a:gd name="T3" fmla="*/ 147 h 174"/>
                <a:gd name="T4" fmla="*/ 100 w 123"/>
                <a:gd name="T5" fmla="*/ 14 h 174"/>
                <a:gd name="T6" fmla="*/ 96 w 123"/>
                <a:gd name="T7" fmla="*/ 8 h 174"/>
                <a:gd name="T8" fmla="*/ 88 w 123"/>
                <a:gd name="T9" fmla="*/ 4 h 174"/>
                <a:gd name="T10" fmla="*/ 76 w 123"/>
                <a:gd name="T11" fmla="*/ 2 h 174"/>
                <a:gd name="T12" fmla="*/ 61 w 123"/>
                <a:gd name="T13" fmla="*/ 0 h 174"/>
                <a:gd name="T14" fmla="*/ 45 w 123"/>
                <a:gd name="T15" fmla="*/ 2 h 174"/>
                <a:gd name="T16" fmla="*/ 33 w 123"/>
                <a:gd name="T17" fmla="*/ 4 h 174"/>
                <a:gd name="T18" fmla="*/ 25 w 123"/>
                <a:gd name="T19" fmla="*/ 8 h 174"/>
                <a:gd name="T20" fmla="*/ 21 w 123"/>
                <a:gd name="T21" fmla="*/ 14 h 174"/>
                <a:gd name="T22" fmla="*/ 0 w 123"/>
                <a:gd name="T23" fmla="*/ 149 h 174"/>
                <a:gd name="T24" fmla="*/ 0 w 123"/>
                <a:gd name="T25" fmla="*/ 151 h 174"/>
                <a:gd name="T26" fmla="*/ 0 w 123"/>
                <a:gd name="T27" fmla="*/ 151 h 174"/>
                <a:gd name="T28" fmla="*/ 0 w 123"/>
                <a:gd name="T29" fmla="*/ 153 h 174"/>
                <a:gd name="T30" fmla="*/ 0 w 123"/>
                <a:gd name="T31" fmla="*/ 153 h 174"/>
                <a:gd name="T32" fmla="*/ 2 w 123"/>
                <a:gd name="T33" fmla="*/ 157 h 174"/>
                <a:gd name="T34" fmla="*/ 4 w 123"/>
                <a:gd name="T35" fmla="*/ 161 h 174"/>
                <a:gd name="T36" fmla="*/ 10 w 123"/>
                <a:gd name="T37" fmla="*/ 165 h 174"/>
                <a:gd name="T38" fmla="*/ 18 w 123"/>
                <a:gd name="T39" fmla="*/ 169 h 174"/>
                <a:gd name="T40" fmla="*/ 27 w 123"/>
                <a:gd name="T41" fmla="*/ 171 h 174"/>
                <a:gd name="T42" fmla="*/ 37 w 123"/>
                <a:gd name="T43" fmla="*/ 172 h 174"/>
                <a:gd name="T44" fmla="*/ 49 w 123"/>
                <a:gd name="T45" fmla="*/ 174 h 174"/>
                <a:gd name="T46" fmla="*/ 61 w 123"/>
                <a:gd name="T47" fmla="*/ 174 h 174"/>
                <a:gd name="T48" fmla="*/ 74 w 123"/>
                <a:gd name="T49" fmla="*/ 174 h 174"/>
                <a:gd name="T50" fmla="*/ 86 w 123"/>
                <a:gd name="T51" fmla="*/ 172 h 174"/>
                <a:gd name="T52" fmla="*/ 96 w 123"/>
                <a:gd name="T53" fmla="*/ 171 h 174"/>
                <a:gd name="T54" fmla="*/ 106 w 123"/>
                <a:gd name="T55" fmla="*/ 169 h 174"/>
                <a:gd name="T56" fmla="*/ 113 w 123"/>
                <a:gd name="T57" fmla="*/ 165 h 174"/>
                <a:gd name="T58" fmla="*/ 119 w 123"/>
                <a:gd name="T59" fmla="*/ 161 h 174"/>
                <a:gd name="T60" fmla="*/ 121 w 123"/>
                <a:gd name="T61" fmla="*/ 157 h 174"/>
                <a:gd name="T62" fmla="*/ 123 w 123"/>
                <a:gd name="T63" fmla="*/ 153 h 174"/>
                <a:gd name="T64" fmla="*/ 123 w 123"/>
                <a:gd name="T65" fmla="*/ 151 h 174"/>
                <a:gd name="T66" fmla="*/ 123 w 123"/>
                <a:gd name="T67" fmla="*/ 149 h 174"/>
                <a:gd name="T68" fmla="*/ 121 w 123"/>
                <a:gd name="T69" fmla="*/ 149 h 174"/>
                <a:gd name="T70" fmla="*/ 121 w 123"/>
                <a:gd name="T71" fmla="*/ 147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3" h="174">
                  <a:moveTo>
                    <a:pt x="121" y="147"/>
                  </a:moveTo>
                  <a:lnTo>
                    <a:pt x="121" y="147"/>
                  </a:lnTo>
                  <a:lnTo>
                    <a:pt x="100" y="14"/>
                  </a:lnTo>
                  <a:lnTo>
                    <a:pt x="96" y="8"/>
                  </a:lnTo>
                  <a:lnTo>
                    <a:pt x="88" y="4"/>
                  </a:lnTo>
                  <a:lnTo>
                    <a:pt x="76" y="2"/>
                  </a:lnTo>
                  <a:lnTo>
                    <a:pt x="61" y="0"/>
                  </a:lnTo>
                  <a:lnTo>
                    <a:pt x="45" y="2"/>
                  </a:lnTo>
                  <a:lnTo>
                    <a:pt x="33" y="4"/>
                  </a:lnTo>
                  <a:lnTo>
                    <a:pt x="25" y="8"/>
                  </a:lnTo>
                  <a:lnTo>
                    <a:pt x="21" y="14"/>
                  </a:lnTo>
                  <a:lnTo>
                    <a:pt x="0" y="149"/>
                  </a:lnTo>
                  <a:lnTo>
                    <a:pt x="0" y="151"/>
                  </a:lnTo>
                  <a:lnTo>
                    <a:pt x="0" y="153"/>
                  </a:lnTo>
                  <a:lnTo>
                    <a:pt x="2" y="157"/>
                  </a:lnTo>
                  <a:lnTo>
                    <a:pt x="4" y="161"/>
                  </a:lnTo>
                  <a:lnTo>
                    <a:pt x="10" y="165"/>
                  </a:lnTo>
                  <a:lnTo>
                    <a:pt x="18" y="169"/>
                  </a:lnTo>
                  <a:lnTo>
                    <a:pt x="27" y="171"/>
                  </a:lnTo>
                  <a:lnTo>
                    <a:pt x="37" y="172"/>
                  </a:lnTo>
                  <a:lnTo>
                    <a:pt x="49" y="174"/>
                  </a:lnTo>
                  <a:lnTo>
                    <a:pt x="61" y="174"/>
                  </a:lnTo>
                  <a:lnTo>
                    <a:pt x="74" y="174"/>
                  </a:lnTo>
                  <a:lnTo>
                    <a:pt x="86" y="172"/>
                  </a:lnTo>
                  <a:lnTo>
                    <a:pt x="96" y="171"/>
                  </a:lnTo>
                  <a:lnTo>
                    <a:pt x="106" y="169"/>
                  </a:lnTo>
                  <a:lnTo>
                    <a:pt x="113" y="165"/>
                  </a:lnTo>
                  <a:lnTo>
                    <a:pt x="119" y="161"/>
                  </a:lnTo>
                  <a:lnTo>
                    <a:pt x="121" y="157"/>
                  </a:lnTo>
                  <a:lnTo>
                    <a:pt x="123" y="153"/>
                  </a:lnTo>
                  <a:lnTo>
                    <a:pt x="123" y="151"/>
                  </a:lnTo>
                  <a:lnTo>
                    <a:pt x="123" y="149"/>
                  </a:lnTo>
                  <a:lnTo>
                    <a:pt x="121" y="149"/>
                  </a:lnTo>
                  <a:lnTo>
                    <a:pt x="121" y="1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9" name="Freeform 39"/>
            <p:cNvSpPr>
              <a:spLocks/>
            </p:cNvSpPr>
            <p:nvPr/>
          </p:nvSpPr>
          <p:spPr bwMode="auto">
            <a:xfrm>
              <a:off x="4075" y="1761"/>
              <a:ext cx="105" cy="39"/>
            </a:xfrm>
            <a:custGeom>
              <a:avLst/>
              <a:gdLst>
                <a:gd name="T0" fmla="*/ 12 w 105"/>
                <a:gd name="T1" fmla="*/ 0 h 39"/>
                <a:gd name="T2" fmla="*/ 0 w 105"/>
                <a:gd name="T3" fmla="*/ 12 h 39"/>
                <a:gd name="T4" fmla="*/ 78 w 105"/>
                <a:gd name="T5" fmla="*/ 39 h 39"/>
                <a:gd name="T6" fmla="*/ 96 w 105"/>
                <a:gd name="T7" fmla="*/ 24 h 39"/>
                <a:gd name="T8" fmla="*/ 105 w 105"/>
                <a:gd name="T9" fmla="*/ 6 h 39"/>
                <a:gd name="T10" fmla="*/ 12 w 105"/>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 h="39">
                  <a:moveTo>
                    <a:pt x="12" y="0"/>
                  </a:moveTo>
                  <a:lnTo>
                    <a:pt x="0" y="12"/>
                  </a:lnTo>
                  <a:lnTo>
                    <a:pt x="78" y="39"/>
                  </a:lnTo>
                  <a:lnTo>
                    <a:pt x="96" y="24"/>
                  </a:lnTo>
                  <a:lnTo>
                    <a:pt x="105" y="6"/>
                  </a:lnTo>
                  <a:lnTo>
                    <a:pt x="1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0" name="Freeform 40"/>
            <p:cNvSpPr>
              <a:spLocks/>
            </p:cNvSpPr>
            <p:nvPr/>
          </p:nvSpPr>
          <p:spPr bwMode="auto">
            <a:xfrm>
              <a:off x="4188" y="1790"/>
              <a:ext cx="194" cy="57"/>
            </a:xfrm>
            <a:custGeom>
              <a:avLst/>
              <a:gdLst>
                <a:gd name="T0" fmla="*/ 24 w 194"/>
                <a:gd name="T1" fmla="*/ 0 h 57"/>
                <a:gd name="T2" fmla="*/ 0 w 194"/>
                <a:gd name="T3" fmla="*/ 26 h 57"/>
                <a:gd name="T4" fmla="*/ 180 w 194"/>
                <a:gd name="T5" fmla="*/ 57 h 57"/>
                <a:gd name="T6" fmla="*/ 194 w 194"/>
                <a:gd name="T7" fmla="*/ 39 h 57"/>
                <a:gd name="T8" fmla="*/ 24 w 194"/>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 h="57">
                  <a:moveTo>
                    <a:pt x="24" y="0"/>
                  </a:moveTo>
                  <a:lnTo>
                    <a:pt x="0" y="26"/>
                  </a:lnTo>
                  <a:lnTo>
                    <a:pt x="180" y="57"/>
                  </a:lnTo>
                  <a:lnTo>
                    <a:pt x="194" y="39"/>
                  </a:lnTo>
                  <a:lnTo>
                    <a:pt x="2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1" name="Freeform 41"/>
            <p:cNvSpPr>
              <a:spLocks/>
            </p:cNvSpPr>
            <p:nvPr/>
          </p:nvSpPr>
          <p:spPr bwMode="auto">
            <a:xfrm>
              <a:off x="4210" y="1728"/>
              <a:ext cx="177" cy="62"/>
            </a:xfrm>
            <a:custGeom>
              <a:avLst/>
              <a:gdLst>
                <a:gd name="T0" fmla="*/ 0 w 177"/>
                <a:gd name="T1" fmla="*/ 0 h 62"/>
                <a:gd name="T2" fmla="*/ 5 w 177"/>
                <a:gd name="T3" fmla="*/ 10 h 62"/>
                <a:gd name="T4" fmla="*/ 177 w 177"/>
                <a:gd name="T5" fmla="*/ 62 h 62"/>
                <a:gd name="T6" fmla="*/ 0 w 177"/>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7" h="62">
                  <a:moveTo>
                    <a:pt x="0" y="0"/>
                  </a:moveTo>
                  <a:lnTo>
                    <a:pt x="5" y="10"/>
                  </a:lnTo>
                  <a:lnTo>
                    <a:pt x="177"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2" name="Freeform 42"/>
            <p:cNvSpPr>
              <a:spLocks/>
            </p:cNvSpPr>
            <p:nvPr/>
          </p:nvSpPr>
          <p:spPr bwMode="auto">
            <a:xfrm>
              <a:off x="4079" y="1718"/>
              <a:ext cx="99" cy="18"/>
            </a:xfrm>
            <a:custGeom>
              <a:avLst/>
              <a:gdLst>
                <a:gd name="T0" fmla="*/ 84 w 99"/>
                <a:gd name="T1" fmla="*/ 2 h 18"/>
                <a:gd name="T2" fmla="*/ 0 w 99"/>
                <a:gd name="T3" fmla="*/ 0 h 18"/>
                <a:gd name="T4" fmla="*/ 99 w 99"/>
                <a:gd name="T5" fmla="*/ 18 h 18"/>
                <a:gd name="T6" fmla="*/ 97 w 99"/>
                <a:gd name="T7" fmla="*/ 4 h 18"/>
                <a:gd name="T8" fmla="*/ 84 w 99"/>
                <a:gd name="T9" fmla="*/ 2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18">
                  <a:moveTo>
                    <a:pt x="84" y="2"/>
                  </a:moveTo>
                  <a:lnTo>
                    <a:pt x="0" y="0"/>
                  </a:lnTo>
                  <a:lnTo>
                    <a:pt x="99" y="18"/>
                  </a:lnTo>
                  <a:lnTo>
                    <a:pt x="97" y="4"/>
                  </a:lnTo>
                  <a:lnTo>
                    <a:pt x="8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3" name="Freeform 43"/>
            <p:cNvSpPr>
              <a:spLocks/>
            </p:cNvSpPr>
            <p:nvPr/>
          </p:nvSpPr>
          <p:spPr bwMode="auto">
            <a:xfrm>
              <a:off x="4460" y="1826"/>
              <a:ext cx="199" cy="62"/>
            </a:xfrm>
            <a:custGeom>
              <a:avLst/>
              <a:gdLst>
                <a:gd name="T0" fmla="*/ 0 w 199"/>
                <a:gd name="T1" fmla="*/ 0 h 62"/>
                <a:gd name="T2" fmla="*/ 199 w 199"/>
                <a:gd name="T3" fmla="*/ 62 h 62"/>
                <a:gd name="T4" fmla="*/ 4 w 199"/>
                <a:gd name="T5" fmla="*/ 11 h 62"/>
                <a:gd name="T6" fmla="*/ 0 w 199"/>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 h="62">
                  <a:moveTo>
                    <a:pt x="0" y="0"/>
                  </a:moveTo>
                  <a:lnTo>
                    <a:pt x="199" y="62"/>
                  </a:lnTo>
                  <a:lnTo>
                    <a:pt x="4" y="1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4" name="Freeform 44"/>
            <p:cNvSpPr>
              <a:spLocks/>
            </p:cNvSpPr>
            <p:nvPr/>
          </p:nvSpPr>
          <p:spPr bwMode="auto">
            <a:xfrm>
              <a:off x="4491" y="1882"/>
              <a:ext cx="37" cy="139"/>
            </a:xfrm>
            <a:custGeom>
              <a:avLst/>
              <a:gdLst>
                <a:gd name="T0" fmla="*/ 12 w 37"/>
                <a:gd name="T1" fmla="*/ 0 h 139"/>
                <a:gd name="T2" fmla="*/ 0 w 37"/>
                <a:gd name="T3" fmla="*/ 139 h 139"/>
                <a:gd name="T4" fmla="*/ 20 w 37"/>
                <a:gd name="T5" fmla="*/ 139 h 139"/>
                <a:gd name="T6" fmla="*/ 37 w 37"/>
                <a:gd name="T7" fmla="*/ 139 h 139"/>
                <a:gd name="T8" fmla="*/ 27 w 37"/>
                <a:gd name="T9" fmla="*/ 4 h 139"/>
                <a:gd name="T10" fmla="*/ 12 w 37"/>
                <a:gd name="T11" fmla="*/ 0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139">
                  <a:moveTo>
                    <a:pt x="12" y="0"/>
                  </a:moveTo>
                  <a:lnTo>
                    <a:pt x="0" y="139"/>
                  </a:lnTo>
                  <a:lnTo>
                    <a:pt x="20" y="139"/>
                  </a:lnTo>
                  <a:lnTo>
                    <a:pt x="37" y="139"/>
                  </a:lnTo>
                  <a:lnTo>
                    <a:pt x="27" y="4"/>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5" name="Freeform 45"/>
            <p:cNvSpPr>
              <a:spLocks/>
            </p:cNvSpPr>
            <p:nvPr/>
          </p:nvSpPr>
          <p:spPr bwMode="auto">
            <a:xfrm>
              <a:off x="4684" y="1878"/>
              <a:ext cx="110" cy="147"/>
            </a:xfrm>
            <a:custGeom>
              <a:avLst/>
              <a:gdLst>
                <a:gd name="T0" fmla="*/ 36 w 110"/>
                <a:gd name="T1" fmla="*/ 45 h 147"/>
                <a:gd name="T2" fmla="*/ 49 w 110"/>
                <a:gd name="T3" fmla="*/ 59 h 147"/>
                <a:gd name="T4" fmla="*/ 63 w 110"/>
                <a:gd name="T5" fmla="*/ 77 h 147"/>
                <a:gd name="T6" fmla="*/ 75 w 110"/>
                <a:gd name="T7" fmla="*/ 94 h 147"/>
                <a:gd name="T8" fmla="*/ 86 w 110"/>
                <a:gd name="T9" fmla="*/ 112 h 147"/>
                <a:gd name="T10" fmla="*/ 96 w 110"/>
                <a:gd name="T11" fmla="*/ 127 h 147"/>
                <a:gd name="T12" fmla="*/ 104 w 110"/>
                <a:gd name="T13" fmla="*/ 139 h 147"/>
                <a:gd name="T14" fmla="*/ 108 w 110"/>
                <a:gd name="T15" fmla="*/ 147 h 147"/>
                <a:gd name="T16" fmla="*/ 110 w 110"/>
                <a:gd name="T17" fmla="*/ 147 h 147"/>
                <a:gd name="T18" fmla="*/ 108 w 110"/>
                <a:gd name="T19" fmla="*/ 141 h 147"/>
                <a:gd name="T20" fmla="*/ 102 w 110"/>
                <a:gd name="T21" fmla="*/ 129 h 147"/>
                <a:gd name="T22" fmla="*/ 94 w 110"/>
                <a:gd name="T23" fmla="*/ 114 h 147"/>
                <a:gd name="T24" fmla="*/ 84 w 110"/>
                <a:gd name="T25" fmla="*/ 94 h 147"/>
                <a:gd name="T26" fmla="*/ 71 w 110"/>
                <a:gd name="T27" fmla="*/ 75 h 147"/>
                <a:gd name="T28" fmla="*/ 59 w 110"/>
                <a:gd name="T29" fmla="*/ 55 h 147"/>
                <a:gd name="T30" fmla="*/ 45 w 110"/>
                <a:gd name="T31" fmla="*/ 39 h 147"/>
                <a:gd name="T32" fmla="*/ 34 w 110"/>
                <a:gd name="T33" fmla="*/ 26 h 147"/>
                <a:gd name="T34" fmla="*/ 12 w 110"/>
                <a:gd name="T35" fmla="*/ 6 h 147"/>
                <a:gd name="T36" fmla="*/ 2 w 110"/>
                <a:gd name="T37" fmla="*/ 0 h 147"/>
                <a:gd name="T38" fmla="*/ 0 w 110"/>
                <a:gd name="T39" fmla="*/ 2 h 147"/>
                <a:gd name="T40" fmla="*/ 0 w 110"/>
                <a:gd name="T41" fmla="*/ 8 h 147"/>
                <a:gd name="T42" fmla="*/ 0 w 110"/>
                <a:gd name="T43" fmla="*/ 12 h 147"/>
                <a:gd name="T44" fmla="*/ 6 w 110"/>
                <a:gd name="T45" fmla="*/ 18 h 147"/>
                <a:gd name="T46" fmla="*/ 16 w 110"/>
                <a:gd name="T47" fmla="*/ 28 h 147"/>
                <a:gd name="T48" fmla="*/ 36 w 110"/>
                <a:gd name="T49" fmla="*/ 45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47">
                  <a:moveTo>
                    <a:pt x="36" y="45"/>
                  </a:moveTo>
                  <a:lnTo>
                    <a:pt x="49" y="59"/>
                  </a:lnTo>
                  <a:lnTo>
                    <a:pt x="63" y="77"/>
                  </a:lnTo>
                  <a:lnTo>
                    <a:pt x="75" y="94"/>
                  </a:lnTo>
                  <a:lnTo>
                    <a:pt x="86" y="112"/>
                  </a:lnTo>
                  <a:lnTo>
                    <a:pt x="96" y="127"/>
                  </a:lnTo>
                  <a:lnTo>
                    <a:pt x="104" y="139"/>
                  </a:lnTo>
                  <a:lnTo>
                    <a:pt x="108" y="147"/>
                  </a:lnTo>
                  <a:lnTo>
                    <a:pt x="110" y="147"/>
                  </a:lnTo>
                  <a:lnTo>
                    <a:pt x="108" y="141"/>
                  </a:lnTo>
                  <a:lnTo>
                    <a:pt x="102" y="129"/>
                  </a:lnTo>
                  <a:lnTo>
                    <a:pt x="94" y="114"/>
                  </a:lnTo>
                  <a:lnTo>
                    <a:pt x="84" y="94"/>
                  </a:lnTo>
                  <a:lnTo>
                    <a:pt x="71" y="75"/>
                  </a:lnTo>
                  <a:lnTo>
                    <a:pt x="59" y="55"/>
                  </a:lnTo>
                  <a:lnTo>
                    <a:pt x="45" y="39"/>
                  </a:lnTo>
                  <a:lnTo>
                    <a:pt x="34" y="26"/>
                  </a:lnTo>
                  <a:lnTo>
                    <a:pt x="12" y="6"/>
                  </a:lnTo>
                  <a:lnTo>
                    <a:pt x="2" y="0"/>
                  </a:lnTo>
                  <a:lnTo>
                    <a:pt x="0" y="2"/>
                  </a:lnTo>
                  <a:lnTo>
                    <a:pt x="0" y="8"/>
                  </a:lnTo>
                  <a:lnTo>
                    <a:pt x="0" y="12"/>
                  </a:lnTo>
                  <a:lnTo>
                    <a:pt x="6" y="18"/>
                  </a:lnTo>
                  <a:lnTo>
                    <a:pt x="16" y="28"/>
                  </a:ln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6" name="Freeform 46"/>
            <p:cNvSpPr>
              <a:spLocks/>
            </p:cNvSpPr>
            <p:nvPr/>
          </p:nvSpPr>
          <p:spPr bwMode="auto">
            <a:xfrm>
              <a:off x="4069" y="3024"/>
              <a:ext cx="117" cy="43"/>
            </a:xfrm>
            <a:custGeom>
              <a:avLst/>
              <a:gdLst>
                <a:gd name="T0" fmla="*/ 117 w 117"/>
                <a:gd name="T1" fmla="*/ 16 h 43"/>
                <a:gd name="T2" fmla="*/ 0 w 117"/>
                <a:gd name="T3" fmla="*/ 0 h 43"/>
                <a:gd name="T4" fmla="*/ 25 w 117"/>
                <a:gd name="T5" fmla="*/ 43 h 43"/>
                <a:gd name="T6" fmla="*/ 117 w 117"/>
                <a:gd name="T7" fmla="*/ 16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 h="43">
                  <a:moveTo>
                    <a:pt x="117" y="16"/>
                  </a:moveTo>
                  <a:lnTo>
                    <a:pt x="0" y="0"/>
                  </a:lnTo>
                  <a:lnTo>
                    <a:pt x="25" y="43"/>
                  </a:lnTo>
                  <a:lnTo>
                    <a:pt x="11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7" name="Freeform 47"/>
            <p:cNvSpPr>
              <a:spLocks/>
            </p:cNvSpPr>
            <p:nvPr/>
          </p:nvSpPr>
          <p:spPr bwMode="auto">
            <a:xfrm>
              <a:off x="4014" y="3040"/>
              <a:ext cx="235" cy="205"/>
            </a:xfrm>
            <a:custGeom>
              <a:avLst/>
              <a:gdLst>
                <a:gd name="T0" fmla="*/ 172 w 235"/>
                <a:gd name="T1" fmla="*/ 0 h 205"/>
                <a:gd name="T2" fmla="*/ 168 w 235"/>
                <a:gd name="T3" fmla="*/ 0 h 205"/>
                <a:gd name="T4" fmla="*/ 157 w 235"/>
                <a:gd name="T5" fmla="*/ 0 h 205"/>
                <a:gd name="T6" fmla="*/ 141 w 235"/>
                <a:gd name="T7" fmla="*/ 0 h 205"/>
                <a:gd name="T8" fmla="*/ 123 w 235"/>
                <a:gd name="T9" fmla="*/ 0 h 205"/>
                <a:gd name="T10" fmla="*/ 106 w 235"/>
                <a:gd name="T11" fmla="*/ 2 h 205"/>
                <a:gd name="T12" fmla="*/ 90 w 235"/>
                <a:gd name="T13" fmla="*/ 2 h 205"/>
                <a:gd name="T14" fmla="*/ 78 w 235"/>
                <a:gd name="T15" fmla="*/ 2 h 205"/>
                <a:gd name="T16" fmla="*/ 74 w 235"/>
                <a:gd name="T17" fmla="*/ 2 h 205"/>
                <a:gd name="T18" fmla="*/ 61 w 235"/>
                <a:gd name="T19" fmla="*/ 4 h 205"/>
                <a:gd name="T20" fmla="*/ 47 w 235"/>
                <a:gd name="T21" fmla="*/ 10 h 205"/>
                <a:gd name="T22" fmla="*/ 35 w 235"/>
                <a:gd name="T23" fmla="*/ 17 h 205"/>
                <a:gd name="T24" fmla="*/ 26 w 235"/>
                <a:gd name="T25" fmla="*/ 27 h 205"/>
                <a:gd name="T26" fmla="*/ 16 w 235"/>
                <a:gd name="T27" fmla="*/ 41 h 205"/>
                <a:gd name="T28" fmla="*/ 10 w 235"/>
                <a:gd name="T29" fmla="*/ 57 h 205"/>
                <a:gd name="T30" fmla="*/ 4 w 235"/>
                <a:gd name="T31" fmla="*/ 74 h 205"/>
                <a:gd name="T32" fmla="*/ 0 w 235"/>
                <a:gd name="T33" fmla="*/ 94 h 205"/>
                <a:gd name="T34" fmla="*/ 0 w 235"/>
                <a:gd name="T35" fmla="*/ 113 h 205"/>
                <a:gd name="T36" fmla="*/ 2 w 235"/>
                <a:gd name="T37" fmla="*/ 133 h 205"/>
                <a:gd name="T38" fmla="*/ 6 w 235"/>
                <a:gd name="T39" fmla="*/ 150 h 205"/>
                <a:gd name="T40" fmla="*/ 14 w 235"/>
                <a:gd name="T41" fmla="*/ 166 h 205"/>
                <a:gd name="T42" fmla="*/ 24 w 235"/>
                <a:gd name="T43" fmla="*/ 180 h 205"/>
                <a:gd name="T44" fmla="*/ 33 w 235"/>
                <a:gd name="T45" fmla="*/ 191 h 205"/>
                <a:gd name="T46" fmla="*/ 47 w 235"/>
                <a:gd name="T47" fmla="*/ 199 h 205"/>
                <a:gd name="T48" fmla="*/ 61 w 235"/>
                <a:gd name="T49" fmla="*/ 203 h 205"/>
                <a:gd name="T50" fmla="*/ 67 w 235"/>
                <a:gd name="T51" fmla="*/ 203 h 205"/>
                <a:gd name="T52" fmla="*/ 78 w 235"/>
                <a:gd name="T53" fmla="*/ 205 h 205"/>
                <a:gd name="T54" fmla="*/ 94 w 235"/>
                <a:gd name="T55" fmla="*/ 205 h 205"/>
                <a:gd name="T56" fmla="*/ 112 w 235"/>
                <a:gd name="T57" fmla="*/ 205 h 205"/>
                <a:gd name="T58" fmla="*/ 127 w 235"/>
                <a:gd name="T59" fmla="*/ 205 h 205"/>
                <a:gd name="T60" fmla="*/ 143 w 235"/>
                <a:gd name="T61" fmla="*/ 205 h 205"/>
                <a:gd name="T62" fmla="*/ 153 w 235"/>
                <a:gd name="T63" fmla="*/ 205 h 205"/>
                <a:gd name="T64" fmla="*/ 157 w 235"/>
                <a:gd name="T65" fmla="*/ 205 h 205"/>
                <a:gd name="T66" fmla="*/ 170 w 235"/>
                <a:gd name="T67" fmla="*/ 205 h 205"/>
                <a:gd name="T68" fmla="*/ 184 w 235"/>
                <a:gd name="T69" fmla="*/ 201 h 205"/>
                <a:gd name="T70" fmla="*/ 198 w 235"/>
                <a:gd name="T71" fmla="*/ 193 h 205"/>
                <a:gd name="T72" fmla="*/ 209 w 235"/>
                <a:gd name="T73" fmla="*/ 182 h 205"/>
                <a:gd name="T74" fmla="*/ 219 w 235"/>
                <a:gd name="T75" fmla="*/ 168 h 205"/>
                <a:gd name="T76" fmla="*/ 227 w 235"/>
                <a:gd name="T77" fmla="*/ 152 h 205"/>
                <a:gd name="T78" fmla="*/ 233 w 235"/>
                <a:gd name="T79" fmla="*/ 133 h 205"/>
                <a:gd name="T80" fmla="*/ 235 w 235"/>
                <a:gd name="T81" fmla="*/ 113 h 205"/>
                <a:gd name="T82" fmla="*/ 235 w 235"/>
                <a:gd name="T83" fmla="*/ 92 h 205"/>
                <a:gd name="T84" fmla="*/ 233 w 235"/>
                <a:gd name="T85" fmla="*/ 72 h 205"/>
                <a:gd name="T86" fmla="*/ 229 w 235"/>
                <a:gd name="T87" fmla="*/ 55 h 205"/>
                <a:gd name="T88" fmla="*/ 221 w 235"/>
                <a:gd name="T89" fmla="*/ 37 h 205"/>
                <a:gd name="T90" fmla="*/ 211 w 235"/>
                <a:gd name="T91" fmla="*/ 23 h 205"/>
                <a:gd name="T92" fmla="*/ 200 w 235"/>
                <a:gd name="T93" fmla="*/ 12 h 205"/>
                <a:gd name="T94" fmla="*/ 188 w 235"/>
                <a:gd name="T95" fmla="*/ 4 h 205"/>
                <a:gd name="T96" fmla="*/ 172 w 235"/>
                <a:gd name="T97" fmla="*/ 0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5" h="205">
                  <a:moveTo>
                    <a:pt x="172" y="0"/>
                  </a:moveTo>
                  <a:lnTo>
                    <a:pt x="168" y="0"/>
                  </a:lnTo>
                  <a:lnTo>
                    <a:pt x="157" y="0"/>
                  </a:lnTo>
                  <a:lnTo>
                    <a:pt x="141" y="0"/>
                  </a:lnTo>
                  <a:lnTo>
                    <a:pt x="123" y="0"/>
                  </a:lnTo>
                  <a:lnTo>
                    <a:pt x="106" y="2"/>
                  </a:lnTo>
                  <a:lnTo>
                    <a:pt x="90" y="2"/>
                  </a:lnTo>
                  <a:lnTo>
                    <a:pt x="78" y="2"/>
                  </a:lnTo>
                  <a:lnTo>
                    <a:pt x="74" y="2"/>
                  </a:lnTo>
                  <a:lnTo>
                    <a:pt x="61" y="4"/>
                  </a:lnTo>
                  <a:lnTo>
                    <a:pt x="47" y="10"/>
                  </a:lnTo>
                  <a:lnTo>
                    <a:pt x="35" y="17"/>
                  </a:lnTo>
                  <a:lnTo>
                    <a:pt x="26" y="27"/>
                  </a:lnTo>
                  <a:lnTo>
                    <a:pt x="16" y="41"/>
                  </a:lnTo>
                  <a:lnTo>
                    <a:pt x="10" y="57"/>
                  </a:lnTo>
                  <a:lnTo>
                    <a:pt x="4" y="74"/>
                  </a:lnTo>
                  <a:lnTo>
                    <a:pt x="0" y="94"/>
                  </a:lnTo>
                  <a:lnTo>
                    <a:pt x="0" y="113"/>
                  </a:lnTo>
                  <a:lnTo>
                    <a:pt x="2" y="133"/>
                  </a:lnTo>
                  <a:lnTo>
                    <a:pt x="6" y="150"/>
                  </a:lnTo>
                  <a:lnTo>
                    <a:pt x="14" y="166"/>
                  </a:lnTo>
                  <a:lnTo>
                    <a:pt x="24" y="180"/>
                  </a:lnTo>
                  <a:lnTo>
                    <a:pt x="33" y="191"/>
                  </a:lnTo>
                  <a:lnTo>
                    <a:pt x="47" y="199"/>
                  </a:lnTo>
                  <a:lnTo>
                    <a:pt x="61" y="203"/>
                  </a:lnTo>
                  <a:lnTo>
                    <a:pt x="67" y="203"/>
                  </a:lnTo>
                  <a:lnTo>
                    <a:pt x="78" y="205"/>
                  </a:lnTo>
                  <a:lnTo>
                    <a:pt x="94" y="205"/>
                  </a:lnTo>
                  <a:lnTo>
                    <a:pt x="112" y="205"/>
                  </a:lnTo>
                  <a:lnTo>
                    <a:pt x="127" y="205"/>
                  </a:lnTo>
                  <a:lnTo>
                    <a:pt x="143" y="205"/>
                  </a:lnTo>
                  <a:lnTo>
                    <a:pt x="153" y="205"/>
                  </a:lnTo>
                  <a:lnTo>
                    <a:pt x="157" y="205"/>
                  </a:lnTo>
                  <a:lnTo>
                    <a:pt x="170" y="205"/>
                  </a:lnTo>
                  <a:lnTo>
                    <a:pt x="184" y="201"/>
                  </a:lnTo>
                  <a:lnTo>
                    <a:pt x="198" y="193"/>
                  </a:lnTo>
                  <a:lnTo>
                    <a:pt x="209" y="182"/>
                  </a:lnTo>
                  <a:lnTo>
                    <a:pt x="219" y="168"/>
                  </a:lnTo>
                  <a:lnTo>
                    <a:pt x="227" y="152"/>
                  </a:lnTo>
                  <a:lnTo>
                    <a:pt x="233" y="133"/>
                  </a:lnTo>
                  <a:lnTo>
                    <a:pt x="235" y="113"/>
                  </a:lnTo>
                  <a:lnTo>
                    <a:pt x="235" y="92"/>
                  </a:lnTo>
                  <a:lnTo>
                    <a:pt x="233" y="72"/>
                  </a:lnTo>
                  <a:lnTo>
                    <a:pt x="229" y="55"/>
                  </a:lnTo>
                  <a:lnTo>
                    <a:pt x="221" y="37"/>
                  </a:lnTo>
                  <a:lnTo>
                    <a:pt x="211" y="23"/>
                  </a:lnTo>
                  <a:lnTo>
                    <a:pt x="200" y="12"/>
                  </a:lnTo>
                  <a:lnTo>
                    <a:pt x="188" y="4"/>
                  </a:lnTo>
                  <a:lnTo>
                    <a:pt x="1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8" name="Freeform 48"/>
            <p:cNvSpPr>
              <a:spLocks/>
            </p:cNvSpPr>
            <p:nvPr/>
          </p:nvSpPr>
          <p:spPr bwMode="auto">
            <a:xfrm>
              <a:off x="4020" y="3032"/>
              <a:ext cx="106" cy="201"/>
            </a:xfrm>
            <a:custGeom>
              <a:avLst/>
              <a:gdLst>
                <a:gd name="T0" fmla="*/ 51 w 106"/>
                <a:gd name="T1" fmla="*/ 201 h 201"/>
                <a:gd name="T2" fmla="*/ 29 w 106"/>
                <a:gd name="T3" fmla="*/ 190 h 201"/>
                <a:gd name="T4" fmla="*/ 14 w 106"/>
                <a:gd name="T5" fmla="*/ 164 h 201"/>
                <a:gd name="T6" fmla="*/ 4 w 106"/>
                <a:gd name="T7" fmla="*/ 131 h 201"/>
                <a:gd name="T8" fmla="*/ 0 w 106"/>
                <a:gd name="T9" fmla="*/ 92 h 201"/>
                <a:gd name="T10" fmla="*/ 6 w 106"/>
                <a:gd name="T11" fmla="*/ 53 h 201"/>
                <a:gd name="T12" fmla="*/ 18 w 106"/>
                <a:gd name="T13" fmla="*/ 24 h 201"/>
                <a:gd name="T14" fmla="*/ 33 w 106"/>
                <a:gd name="T15" fmla="*/ 4 h 201"/>
                <a:gd name="T16" fmla="*/ 55 w 106"/>
                <a:gd name="T17" fmla="*/ 0 h 201"/>
                <a:gd name="T18" fmla="*/ 74 w 106"/>
                <a:gd name="T19" fmla="*/ 12 h 201"/>
                <a:gd name="T20" fmla="*/ 90 w 106"/>
                <a:gd name="T21" fmla="*/ 37 h 201"/>
                <a:gd name="T22" fmla="*/ 102 w 106"/>
                <a:gd name="T23" fmla="*/ 72 h 201"/>
                <a:gd name="T24" fmla="*/ 106 w 106"/>
                <a:gd name="T25" fmla="*/ 111 h 201"/>
                <a:gd name="T26" fmla="*/ 100 w 106"/>
                <a:gd name="T27" fmla="*/ 151 h 201"/>
                <a:gd name="T28" fmla="*/ 88 w 106"/>
                <a:gd name="T29" fmla="*/ 180 h 201"/>
                <a:gd name="T30" fmla="*/ 70 w 106"/>
                <a:gd name="T31" fmla="*/ 198 h 201"/>
                <a:gd name="T32" fmla="*/ 51 w 106"/>
                <a:gd name="T33" fmla="*/ 201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01">
                  <a:moveTo>
                    <a:pt x="51" y="201"/>
                  </a:moveTo>
                  <a:lnTo>
                    <a:pt x="29" y="190"/>
                  </a:lnTo>
                  <a:lnTo>
                    <a:pt x="14" y="164"/>
                  </a:lnTo>
                  <a:lnTo>
                    <a:pt x="4" y="131"/>
                  </a:lnTo>
                  <a:lnTo>
                    <a:pt x="0" y="92"/>
                  </a:lnTo>
                  <a:lnTo>
                    <a:pt x="6" y="53"/>
                  </a:lnTo>
                  <a:lnTo>
                    <a:pt x="18" y="24"/>
                  </a:lnTo>
                  <a:lnTo>
                    <a:pt x="33" y="4"/>
                  </a:lnTo>
                  <a:lnTo>
                    <a:pt x="55" y="0"/>
                  </a:lnTo>
                  <a:lnTo>
                    <a:pt x="74" y="12"/>
                  </a:lnTo>
                  <a:lnTo>
                    <a:pt x="90" y="37"/>
                  </a:lnTo>
                  <a:lnTo>
                    <a:pt x="102" y="72"/>
                  </a:lnTo>
                  <a:lnTo>
                    <a:pt x="106" y="111"/>
                  </a:lnTo>
                  <a:lnTo>
                    <a:pt x="100" y="151"/>
                  </a:lnTo>
                  <a:lnTo>
                    <a:pt x="88" y="180"/>
                  </a:lnTo>
                  <a:lnTo>
                    <a:pt x="70" y="198"/>
                  </a:lnTo>
                  <a:lnTo>
                    <a:pt x="51" y="20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9" name="Freeform 49"/>
            <p:cNvSpPr>
              <a:spLocks/>
            </p:cNvSpPr>
            <p:nvPr/>
          </p:nvSpPr>
          <p:spPr bwMode="auto">
            <a:xfrm>
              <a:off x="4030" y="3071"/>
              <a:ext cx="68" cy="129"/>
            </a:xfrm>
            <a:custGeom>
              <a:avLst/>
              <a:gdLst>
                <a:gd name="T0" fmla="*/ 33 w 68"/>
                <a:gd name="T1" fmla="*/ 129 h 129"/>
                <a:gd name="T2" fmla="*/ 19 w 68"/>
                <a:gd name="T3" fmla="*/ 121 h 129"/>
                <a:gd name="T4" fmla="*/ 10 w 68"/>
                <a:gd name="T5" fmla="*/ 104 h 129"/>
                <a:gd name="T6" fmla="*/ 2 w 68"/>
                <a:gd name="T7" fmla="*/ 82 h 129"/>
                <a:gd name="T8" fmla="*/ 0 w 68"/>
                <a:gd name="T9" fmla="*/ 57 h 129"/>
                <a:gd name="T10" fmla="*/ 4 w 68"/>
                <a:gd name="T11" fmla="*/ 33 h 129"/>
                <a:gd name="T12" fmla="*/ 12 w 68"/>
                <a:gd name="T13" fmla="*/ 14 h 129"/>
                <a:gd name="T14" fmla="*/ 23 w 68"/>
                <a:gd name="T15" fmla="*/ 2 h 129"/>
                <a:gd name="T16" fmla="*/ 35 w 68"/>
                <a:gd name="T17" fmla="*/ 0 h 129"/>
                <a:gd name="T18" fmla="*/ 49 w 68"/>
                <a:gd name="T19" fmla="*/ 8 h 129"/>
                <a:gd name="T20" fmla="*/ 58 w 68"/>
                <a:gd name="T21" fmla="*/ 24 h 129"/>
                <a:gd name="T22" fmla="*/ 66 w 68"/>
                <a:gd name="T23" fmla="*/ 45 h 129"/>
                <a:gd name="T24" fmla="*/ 68 w 68"/>
                <a:gd name="T25" fmla="*/ 71 h 129"/>
                <a:gd name="T26" fmla="*/ 66 w 68"/>
                <a:gd name="T27" fmla="*/ 96 h 129"/>
                <a:gd name="T28" fmla="*/ 58 w 68"/>
                <a:gd name="T29" fmla="*/ 116 h 129"/>
                <a:gd name="T30" fmla="*/ 47 w 68"/>
                <a:gd name="T31" fmla="*/ 127 h 129"/>
                <a:gd name="T32" fmla="*/ 33 w 68"/>
                <a:gd name="T33" fmla="*/ 129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29">
                  <a:moveTo>
                    <a:pt x="33" y="129"/>
                  </a:moveTo>
                  <a:lnTo>
                    <a:pt x="19" y="121"/>
                  </a:lnTo>
                  <a:lnTo>
                    <a:pt x="10" y="104"/>
                  </a:lnTo>
                  <a:lnTo>
                    <a:pt x="2" y="82"/>
                  </a:lnTo>
                  <a:lnTo>
                    <a:pt x="0" y="57"/>
                  </a:lnTo>
                  <a:lnTo>
                    <a:pt x="4" y="33"/>
                  </a:lnTo>
                  <a:lnTo>
                    <a:pt x="12" y="14"/>
                  </a:lnTo>
                  <a:lnTo>
                    <a:pt x="23" y="2"/>
                  </a:lnTo>
                  <a:lnTo>
                    <a:pt x="35" y="0"/>
                  </a:lnTo>
                  <a:lnTo>
                    <a:pt x="49" y="8"/>
                  </a:lnTo>
                  <a:lnTo>
                    <a:pt x="58" y="24"/>
                  </a:lnTo>
                  <a:lnTo>
                    <a:pt x="66" y="45"/>
                  </a:lnTo>
                  <a:lnTo>
                    <a:pt x="68" y="71"/>
                  </a:lnTo>
                  <a:lnTo>
                    <a:pt x="66" y="96"/>
                  </a:lnTo>
                  <a:lnTo>
                    <a:pt x="58" y="116"/>
                  </a:lnTo>
                  <a:lnTo>
                    <a:pt x="47" y="127"/>
                  </a:lnTo>
                  <a:lnTo>
                    <a:pt x="33"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00" name="Freeform 50"/>
            <p:cNvSpPr>
              <a:spLocks/>
            </p:cNvSpPr>
            <p:nvPr/>
          </p:nvSpPr>
          <p:spPr bwMode="auto">
            <a:xfrm>
              <a:off x="4040" y="3081"/>
              <a:ext cx="54" cy="106"/>
            </a:xfrm>
            <a:custGeom>
              <a:avLst/>
              <a:gdLst>
                <a:gd name="T0" fmla="*/ 25 w 54"/>
                <a:gd name="T1" fmla="*/ 106 h 106"/>
                <a:gd name="T2" fmla="*/ 15 w 54"/>
                <a:gd name="T3" fmla="*/ 100 h 106"/>
                <a:gd name="T4" fmla="*/ 7 w 54"/>
                <a:gd name="T5" fmla="*/ 86 h 106"/>
                <a:gd name="T6" fmla="*/ 2 w 54"/>
                <a:gd name="T7" fmla="*/ 68 h 106"/>
                <a:gd name="T8" fmla="*/ 0 w 54"/>
                <a:gd name="T9" fmla="*/ 47 h 106"/>
                <a:gd name="T10" fmla="*/ 2 w 54"/>
                <a:gd name="T11" fmla="*/ 27 h 106"/>
                <a:gd name="T12" fmla="*/ 9 w 54"/>
                <a:gd name="T13" fmla="*/ 12 h 106"/>
                <a:gd name="T14" fmla="*/ 17 w 54"/>
                <a:gd name="T15" fmla="*/ 2 h 106"/>
                <a:gd name="T16" fmla="*/ 29 w 54"/>
                <a:gd name="T17" fmla="*/ 0 h 106"/>
                <a:gd name="T18" fmla="*/ 39 w 54"/>
                <a:gd name="T19" fmla="*/ 6 h 106"/>
                <a:gd name="T20" fmla="*/ 47 w 54"/>
                <a:gd name="T21" fmla="*/ 19 h 106"/>
                <a:gd name="T22" fmla="*/ 52 w 54"/>
                <a:gd name="T23" fmla="*/ 37 h 106"/>
                <a:gd name="T24" fmla="*/ 54 w 54"/>
                <a:gd name="T25" fmla="*/ 59 h 106"/>
                <a:gd name="T26" fmla="*/ 52 w 54"/>
                <a:gd name="T27" fmla="*/ 78 h 106"/>
                <a:gd name="T28" fmla="*/ 47 w 54"/>
                <a:gd name="T29" fmla="*/ 94 h 106"/>
                <a:gd name="T30" fmla="*/ 37 w 54"/>
                <a:gd name="T31" fmla="*/ 104 h 106"/>
                <a:gd name="T32" fmla="*/ 25 w 54"/>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06">
                  <a:moveTo>
                    <a:pt x="25" y="106"/>
                  </a:moveTo>
                  <a:lnTo>
                    <a:pt x="15" y="100"/>
                  </a:lnTo>
                  <a:lnTo>
                    <a:pt x="7" y="86"/>
                  </a:lnTo>
                  <a:lnTo>
                    <a:pt x="2" y="68"/>
                  </a:lnTo>
                  <a:lnTo>
                    <a:pt x="0" y="47"/>
                  </a:lnTo>
                  <a:lnTo>
                    <a:pt x="2" y="27"/>
                  </a:lnTo>
                  <a:lnTo>
                    <a:pt x="9" y="12"/>
                  </a:lnTo>
                  <a:lnTo>
                    <a:pt x="17" y="2"/>
                  </a:lnTo>
                  <a:lnTo>
                    <a:pt x="29" y="0"/>
                  </a:lnTo>
                  <a:lnTo>
                    <a:pt x="39" y="6"/>
                  </a:lnTo>
                  <a:lnTo>
                    <a:pt x="47" y="19"/>
                  </a:lnTo>
                  <a:lnTo>
                    <a:pt x="52" y="37"/>
                  </a:lnTo>
                  <a:lnTo>
                    <a:pt x="54" y="59"/>
                  </a:lnTo>
                  <a:lnTo>
                    <a:pt x="52" y="78"/>
                  </a:lnTo>
                  <a:lnTo>
                    <a:pt x="47" y="94"/>
                  </a:lnTo>
                  <a:lnTo>
                    <a:pt x="37" y="104"/>
                  </a:lnTo>
                  <a:lnTo>
                    <a:pt x="25" y="10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01" name="Freeform 51"/>
            <p:cNvSpPr>
              <a:spLocks/>
            </p:cNvSpPr>
            <p:nvPr/>
          </p:nvSpPr>
          <p:spPr bwMode="auto">
            <a:xfrm>
              <a:off x="4042" y="3114"/>
              <a:ext cx="46" cy="65"/>
            </a:xfrm>
            <a:custGeom>
              <a:avLst/>
              <a:gdLst>
                <a:gd name="T0" fmla="*/ 33 w 46"/>
                <a:gd name="T1" fmla="*/ 47 h 65"/>
                <a:gd name="T2" fmla="*/ 23 w 46"/>
                <a:gd name="T3" fmla="*/ 45 h 65"/>
                <a:gd name="T4" fmla="*/ 15 w 46"/>
                <a:gd name="T5" fmla="*/ 37 h 65"/>
                <a:gd name="T6" fmla="*/ 7 w 46"/>
                <a:gd name="T7" fmla="*/ 26 h 65"/>
                <a:gd name="T8" fmla="*/ 3 w 46"/>
                <a:gd name="T9" fmla="*/ 10 h 65"/>
                <a:gd name="T10" fmla="*/ 3 w 46"/>
                <a:gd name="T11" fmla="*/ 8 h 65"/>
                <a:gd name="T12" fmla="*/ 3 w 46"/>
                <a:gd name="T13" fmla="*/ 4 h 65"/>
                <a:gd name="T14" fmla="*/ 3 w 46"/>
                <a:gd name="T15" fmla="*/ 2 h 65"/>
                <a:gd name="T16" fmla="*/ 3 w 46"/>
                <a:gd name="T17" fmla="*/ 0 h 65"/>
                <a:gd name="T18" fmla="*/ 2 w 46"/>
                <a:gd name="T19" fmla="*/ 6 h 65"/>
                <a:gd name="T20" fmla="*/ 0 w 46"/>
                <a:gd name="T21" fmla="*/ 12 h 65"/>
                <a:gd name="T22" fmla="*/ 0 w 46"/>
                <a:gd name="T23" fmla="*/ 20 h 65"/>
                <a:gd name="T24" fmla="*/ 0 w 46"/>
                <a:gd name="T25" fmla="*/ 28 h 65"/>
                <a:gd name="T26" fmla="*/ 3 w 46"/>
                <a:gd name="T27" fmla="*/ 41 h 65"/>
                <a:gd name="T28" fmla="*/ 11 w 46"/>
                <a:gd name="T29" fmla="*/ 53 h 65"/>
                <a:gd name="T30" fmla="*/ 19 w 46"/>
                <a:gd name="T31" fmla="*/ 61 h 65"/>
                <a:gd name="T32" fmla="*/ 29 w 46"/>
                <a:gd name="T33" fmla="*/ 65 h 65"/>
                <a:gd name="T34" fmla="*/ 37 w 46"/>
                <a:gd name="T35" fmla="*/ 63 h 65"/>
                <a:gd name="T36" fmla="*/ 43 w 46"/>
                <a:gd name="T37" fmla="*/ 57 h 65"/>
                <a:gd name="T38" fmla="*/ 45 w 46"/>
                <a:gd name="T39" fmla="*/ 47 h 65"/>
                <a:gd name="T40" fmla="*/ 46 w 46"/>
                <a:gd name="T41" fmla="*/ 35 h 65"/>
                <a:gd name="T42" fmla="*/ 43 w 46"/>
                <a:gd name="T43" fmla="*/ 41 h 65"/>
                <a:gd name="T44" fmla="*/ 41 w 46"/>
                <a:gd name="T45" fmla="*/ 43 h 65"/>
                <a:gd name="T46" fmla="*/ 37 w 46"/>
                <a:gd name="T47" fmla="*/ 47 h 65"/>
                <a:gd name="T48" fmla="*/ 33 w 46"/>
                <a:gd name="T49" fmla="*/ 47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65">
                  <a:moveTo>
                    <a:pt x="33" y="47"/>
                  </a:moveTo>
                  <a:lnTo>
                    <a:pt x="23" y="45"/>
                  </a:lnTo>
                  <a:lnTo>
                    <a:pt x="15" y="37"/>
                  </a:lnTo>
                  <a:lnTo>
                    <a:pt x="7" y="26"/>
                  </a:lnTo>
                  <a:lnTo>
                    <a:pt x="3" y="10"/>
                  </a:lnTo>
                  <a:lnTo>
                    <a:pt x="3" y="8"/>
                  </a:lnTo>
                  <a:lnTo>
                    <a:pt x="3" y="4"/>
                  </a:lnTo>
                  <a:lnTo>
                    <a:pt x="3" y="2"/>
                  </a:lnTo>
                  <a:lnTo>
                    <a:pt x="3" y="0"/>
                  </a:lnTo>
                  <a:lnTo>
                    <a:pt x="2" y="6"/>
                  </a:lnTo>
                  <a:lnTo>
                    <a:pt x="0" y="12"/>
                  </a:lnTo>
                  <a:lnTo>
                    <a:pt x="0" y="20"/>
                  </a:lnTo>
                  <a:lnTo>
                    <a:pt x="0" y="28"/>
                  </a:lnTo>
                  <a:lnTo>
                    <a:pt x="3" y="41"/>
                  </a:lnTo>
                  <a:lnTo>
                    <a:pt x="11" y="53"/>
                  </a:lnTo>
                  <a:lnTo>
                    <a:pt x="19" y="61"/>
                  </a:lnTo>
                  <a:lnTo>
                    <a:pt x="29" y="65"/>
                  </a:lnTo>
                  <a:lnTo>
                    <a:pt x="37" y="63"/>
                  </a:lnTo>
                  <a:lnTo>
                    <a:pt x="43" y="57"/>
                  </a:lnTo>
                  <a:lnTo>
                    <a:pt x="45" y="47"/>
                  </a:lnTo>
                  <a:lnTo>
                    <a:pt x="46" y="35"/>
                  </a:lnTo>
                  <a:lnTo>
                    <a:pt x="43" y="41"/>
                  </a:lnTo>
                  <a:lnTo>
                    <a:pt x="41" y="43"/>
                  </a:lnTo>
                  <a:lnTo>
                    <a:pt x="37" y="47"/>
                  </a:lnTo>
                  <a:lnTo>
                    <a:pt x="33"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02" name="Freeform 52"/>
            <p:cNvSpPr>
              <a:spLocks/>
            </p:cNvSpPr>
            <p:nvPr/>
          </p:nvSpPr>
          <p:spPr bwMode="auto">
            <a:xfrm>
              <a:off x="3915" y="3005"/>
              <a:ext cx="130" cy="47"/>
            </a:xfrm>
            <a:custGeom>
              <a:avLst/>
              <a:gdLst>
                <a:gd name="T0" fmla="*/ 130 w 130"/>
                <a:gd name="T1" fmla="*/ 17 h 47"/>
                <a:gd name="T2" fmla="*/ 0 w 130"/>
                <a:gd name="T3" fmla="*/ 0 h 47"/>
                <a:gd name="T4" fmla="*/ 29 w 130"/>
                <a:gd name="T5" fmla="*/ 47 h 47"/>
                <a:gd name="T6" fmla="*/ 130 w 130"/>
                <a:gd name="T7" fmla="*/ 17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 h="47">
                  <a:moveTo>
                    <a:pt x="130" y="17"/>
                  </a:moveTo>
                  <a:lnTo>
                    <a:pt x="0" y="0"/>
                  </a:lnTo>
                  <a:lnTo>
                    <a:pt x="29" y="47"/>
                  </a:lnTo>
                  <a:lnTo>
                    <a:pt x="13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03" name="Freeform 53"/>
            <p:cNvSpPr>
              <a:spLocks/>
            </p:cNvSpPr>
            <p:nvPr/>
          </p:nvSpPr>
          <p:spPr bwMode="auto">
            <a:xfrm>
              <a:off x="3850" y="3022"/>
              <a:ext cx="264" cy="223"/>
            </a:xfrm>
            <a:custGeom>
              <a:avLst/>
              <a:gdLst>
                <a:gd name="T0" fmla="*/ 195 w 264"/>
                <a:gd name="T1" fmla="*/ 0 h 223"/>
                <a:gd name="T2" fmla="*/ 190 w 264"/>
                <a:gd name="T3" fmla="*/ 0 h 223"/>
                <a:gd name="T4" fmla="*/ 176 w 264"/>
                <a:gd name="T5" fmla="*/ 0 h 223"/>
                <a:gd name="T6" fmla="*/ 158 w 264"/>
                <a:gd name="T7" fmla="*/ 0 h 223"/>
                <a:gd name="T8" fmla="*/ 139 w 264"/>
                <a:gd name="T9" fmla="*/ 0 h 223"/>
                <a:gd name="T10" fmla="*/ 119 w 264"/>
                <a:gd name="T11" fmla="*/ 0 h 223"/>
                <a:gd name="T12" fmla="*/ 102 w 264"/>
                <a:gd name="T13" fmla="*/ 2 h 223"/>
                <a:gd name="T14" fmla="*/ 90 w 264"/>
                <a:gd name="T15" fmla="*/ 2 h 223"/>
                <a:gd name="T16" fmla="*/ 86 w 264"/>
                <a:gd name="T17" fmla="*/ 2 h 223"/>
                <a:gd name="T18" fmla="*/ 70 w 264"/>
                <a:gd name="T19" fmla="*/ 4 h 223"/>
                <a:gd name="T20" fmla="*/ 57 w 264"/>
                <a:gd name="T21" fmla="*/ 10 h 223"/>
                <a:gd name="T22" fmla="*/ 43 w 264"/>
                <a:gd name="T23" fmla="*/ 18 h 223"/>
                <a:gd name="T24" fmla="*/ 31 w 264"/>
                <a:gd name="T25" fmla="*/ 32 h 223"/>
                <a:gd name="T26" fmla="*/ 20 w 264"/>
                <a:gd name="T27" fmla="*/ 45 h 223"/>
                <a:gd name="T28" fmla="*/ 12 w 264"/>
                <a:gd name="T29" fmla="*/ 63 h 223"/>
                <a:gd name="T30" fmla="*/ 6 w 264"/>
                <a:gd name="T31" fmla="*/ 80 h 223"/>
                <a:gd name="T32" fmla="*/ 2 w 264"/>
                <a:gd name="T33" fmla="*/ 102 h 223"/>
                <a:gd name="T34" fmla="*/ 0 w 264"/>
                <a:gd name="T35" fmla="*/ 123 h 223"/>
                <a:gd name="T36" fmla="*/ 4 w 264"/>
                <a:gd name="T37" fmla="*/ 145 h 223"/>
                <a:gd name="T38" fmla="*/ 8 w 264"/>
                <a:gd name="T39" fmla="*/ 165 h 223"/>
                <a:gd name="T40" fmla="*/ 16 w 264"/>
                <a:gd name="T41" fmla="*/ 182 h 223"/>
                <a:gd name="T42" fmla="*/ 27 w 264"/>
                <a:gd name="T43" fmla="*/ 196 h 223"/>
                <a:gd name="T44" fmla="*/ 39 w 264"/>
                <a:gd name="T45" fmla="*/ 208 h 223"/>
                <a:gd name="T46" fmla="*/ 53 w 264"/>
                <a:gd name="T47" fmla="*/ 217 h 223"/>
                <a:gd name="T48" fmla="*/ 68 w 264"/>
                <a:gd name="T49" fmla="*/ 221 h 223"/>
                <a:gd name="T50" fmla="*/ 74 w 264"/>
                <a:gd name="T51" fmla="*/ 221 h 223"/>
                <a:gd name="T52" fmla="*/ 88 w 264"/>
                <a:gd name="T53" fmla="*/ 223 h 223"/>
                <a:gd name="T54" fmla="*/ 104 w 264"/>
                <a:gd name="T55" fmla="*/ 223 h 223"/>
                <a:gd name="T56" fmla="*/ 123 w 264"/>
                <a:gd name="T57" fmla="*/ 223 h 223"/>
                <a:gd name="T58" fmla="*/ 143 w 264"/>
                <a:gd name="T59" fmla="*/ 223 h 223"/>
                <a:gd name="T60" fmla="*/ 158 w 264"/>
                <a:gd name="T61" fmla="*/ 223 h 223"/>
                <a:gd name="T62" fmla="*/ 170 w 264"/>
                <a:gd name="T63" fmla="*/ 223 h 223"/>
                <a:gd name="T64" fmla="*/ 174 w 264"/>
                <a:gd name="T65" fmla="*/ 223 h 223"/>
                <a:gd name="T66" fmla="*/ 190 w 264"/>
                <a:gd name="T67" fmla="*/ 223 h 223"/>
                <a:gd name="T68" fmla="*/ 205 w 264"/>
                <a:gd name="T69" fmla="*/ 219 h 223"/>
                <a:gd name="T70" fmla="*/ 219 w 264"/>
                <a:gd name="T71" fmla="*/ 209 h 223"/>
                <a:gd name="T72" fmla="*/ 233 w 264"/>
                <a:gd name="T73" fmla="*/ 198 h 223"/>
                <a:gd name="T74" fmla="*/ 244 w 264"/>
                <a:gd name="T75" fmla="*/ 182 h 223"/>
                <a:gd name="T76" fmla="*/ 254 w 264"/>
                <a:gd name="T77" fmla="*/ 165 h 223"/>
                <a:gd name="T78" fmla="*/ 260 w 264"/>
                <a:gd name="T79" fmla="*/ 145 h 223"/>
                <a:gd name="T80" fmla="*/ 264 w 264"/>
                <a:gd name="T81" fmla="*/ 121 h 223"/>
                <a:gd name="T82" fmla="*/ 264 w 264"/>
                <a:gd name="T83" fmla="*/ 100 h 223"/>
                <a:gd name="T84" fmla="*/ 262 w 264"/>
                <a:gd name="T85" fmla="*/ 78 h 223"/>
                <a:gd name="T86" fmla="*/ 256 w 264"/>
                <a:gd name="T87" fmla="*/ 59 h 223"/>
                <a:gd name="T88" fmla="*/ 248 w 264"/>
                <a:gd name="T89" fmla="*/ 39 h 223"/>
                <a:gd name="T90" fmla="*/ 238 w 264"/>
                <a:gd name="T91" fmla="*/ 26 h 223"/>
                <a:gd name="T92" fmla="*/ 225 w 264"/>
                <a:gd name="T93" fmla="*/ 14 h 223"/>
                <a:gd name="T94" fmla="*/ 211 w 264"/>
                <a:gd name="T95" fmla="*/ 4 h 223"/>
                <a:gd name="T96" fmla="*/ 195 w 264"/>
                <a:gd name="T97" fmla="*/ 0 h 2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223">
                  <a:moveTo>
                    <a:pt x="195" y="0"/>
                  </a:moveTo>
                  <a:lnTo>
                    <a:pt x="190" y="0"/>
                  </a:lnTo>
                  <a:lnTo>
                    <a:pt x="176" y="0"/>
                  </a:lnTo>
                  <a:lnTo>
                    <a:pt x="158" y="0"/>
                  </a:lnTo>
                  <a:lnTo>
                    <a:pt x="139" y="0"/>
                  </a:lnTo>
                  <a:lnTo>
                    <a:pt x="119" y="0"/>
                  </a:lnTo>
                  <a:lnTo>
                    <a:pt x="102" y="2"/>
                  </a:lnTo>
                  <a:lnTo>
                    <a:pt x="90" y="2"/>
                  </a:lnTo>
                  <a:lnTo>
                    <a:pt x="86" y="2"/>
                  </a:lnTo>
                  <a:lnTo>
                    <a:pt x="70" y="4"/>
                  </a:lnTo>
                  <a:lnTo>
                    <a:pt x="57" y="10"/>
                  </a:lnTo>
                  <a:lnTo>
                    <a:pt x="43" y="18"/>
                  </a:lnTo>
                  <a:lnTo>
                    <a:pt x="31" y="32"/>
                  </a:lnTo>
                  <a:lnTo>
                    <a:pt x="20" y="45"/>
                  </a:lnTo>
                  <a:lnTo>
                    <a:pt x="12" y="63"/>
                  </a:lnTo>
                  <a:lnTo>
                    <a:pt x="6" y="80"/>
                  </a:lnTo>
                  <a:lnTo>
                    <a:pt x="2" y="102"/>
                  </a:lnTo>
                  <a:lnTo>
                    <a:pt x="0" y="123"/>
                  </a:lnTo>
                  <a:lnTo>
                    <a:pt x="4" y="145"/>
                  </a:lnTo>
                  <a:lnTo>
                    <a:pt x="8" y="165"/>
                  </a:lnTo>
                  <a:lnTo>
                    <a:pt x="16" y="182"/>
                  </a:lnTo>
                  <a:lnTo>
                    <a:pt x="27" y="196"/>
                  </a:lnTo>
                  <a:lnTo>
                    <a:pt x="39" y="208"/>
                  </a:lnTo>
                  <a:lnTo>
                    <a:pt x="53" y="217"/>
                  </a:lnTo>
                  <a:lnTo>
                    <a:pt x="68" y="221"/>
                  </a:lnTo>
                  <a:lnTo>
                    <a:pt x="74" y="221"/>
                  </a:lnTo>
                  <a:lnTo>
                    <a:pt x="88" y="223"/>
                  </a:lnTo>
                  <a:lnTo>
                    <a:pt x="104" y="223"/>
                  </a:lnTo>
                  <a:lnTo>
                    <a:pt x="123" y="223"/>
                  </a:lnTo>
                  <a:lnTo>
                    <a:pt x="143" y="223"/>
                  </a:lnTo>
                  <a:lnTo>
                    <a:pt x="158" y="223"/>
                  </a:lnTo>
                  <a:lnTo>
                    <a:pt x="170" y="223"/>
                  </a:lnTo>
                  <a:lnTo>
                    <a:pt x="174" y="223"/>
                  </a:lnTo>
                  <a:lnTo>
                    <a:pt x="190" y="223"/>
                  </a:lnTo>
                  <a:lnTo>
                    <a:pt x="205" y="219"/>
                  </a:lnTo>
                  <a:lnTo>
                    <a:pt x="219" y="209"/>
                  </a:lnTo>
                  <a:lnTo>
                    <a:pt x="233" y="198"/>
                  </a:lnTo>
                  <a:lnTo>
                    <a:pt x="244" y="182"/>
                  </a:lnTo>
                  <a:lnTo>
                    <a:pt x="254" y="165"/>
                  </a:lnTo>
                  <a:lnTo>
                    <a:pt x="260" y="145"/>
                  </a:lnTo>
                  <a:lnTo>
                    <a:pt x="264" y="121"/>
                  </a:lnTo>
                  <a:lnTo>
                    <a:pt x="264" y="100"/>
                  </a:lnTo>
                  <a:lnTo>
                    <a:pt x="262" y="78"/>
                  </a:lnTo>
                  <a:lnTo>
                    <a:pt x="256" y="59"/>
                  </a:lnTo>
                  <a:lnTo>
                    <a:pt x="248" y="39"/>
                  </a:lnTo>
                  <a:lnTo>
                    <a:pt x="238" y="26"/>
                  </a:lnTo>
                  <a:lnTo>
                    <a:pt x="225" y="14"/>
                  </a:lnTo>
                  <a:lnTo>
                    <a:pt x="211" y="4"/>
                  </a:lnTo>
                  <a:lnTo>
                    <a:pt x="1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04" name="Freeform 54"/>
            <p:cNvSpPr>
              <a:spLocks/>
            </p:cNvSpPr>
            <p:nvPr/>
          </p:nvSpPr>
          <p:spPr bwMode="auto">
            <a:xfrm>
              <a:off x="3860" y="3014"/>
              <a:ext cx="115" cy="217"/>
            </a:xfrm>
            <a:custGeom>
              <a:avLst/>
              <a:gdLst>
                <a:gd name="T0" fmla="*/ 53 w 115"/>
                <a:gd name="T1" fmla="*/ 217 h 217"/>
                <a:gd name="T2" fmla="*/ 31 w 115"/>
                <a:gd name="T3" fmla="*/ 206 h 217"/>
                <a:gd name="T4" fmla="*/ 14 w 115"/>
                <a:gd name="T5" fmla="*/ 178 h 217"/>
                <a:gd name="T6" fmla="*/ 4 w 115"/>
                <a:gd name="T7" fmla="*/ 141 h 217"/>
                <a:gd name="T8" fmla="*/ 0 w 115"/>
                <a:gd name="T9" fmla="*/ 98 h 217"/>
                <a:gd name="T10" fmla="*/ 2 w 115"/>
                <a:gd name="T11" fmla="*/ 77 h 217"/>
                <a:gd name="T12" fmla="*/ 6 w 115"/>
                <a:gd name="T13" fmla="*/ 57 h 217"/>
                <a:gd name="T14" fmla="*/ 12 w 115"/>
                <a:gd name="T15" fmla="*/ 40 h 217"/>
                <a:gd name="T16" fmla="*/ 19 w 115"/>
                <a:gd name="T17" fmla="*/ 26 h 217"/>
                <a:gd name="T18" fmla="*/ 27 w 115"/>
                <a:gd name="T19" fmla="*/ 14 h 217"/>
                <a:gd name="T20" fmla="*/ 39 w 115"/>
                <a:gd name="T21" fmla="*/ 4 h 217"/>
                <a:gd name="T22" fmla="*/ 49 w 115"/>
                <a:gd name="T23" fmla="*/ 0 h 217"/>
                <a:gd name="T24" fmla="*/ 60 w 115"/>
                <a:gd name="T25" fmla="*/ 0 h 217"/>
                <a:gd name="T26" fmla="*/ 82 w 115"/>
                <a:gd name="T27" fmla="*/ 12 h 217"/>
                <a:gd name="T28" fmla="*/ 100 w 115"/>
                <a:gd name="T29" fmla="*/ 40 h 217"/>
                <a:gd name="T30" fmla="*/ 111 w 115"/>
                <a:gd name="T31" fmla="*/ 77 h 217"/>
                <a:gd name="T32" fmla="*/ 115 w 115"/>
                <a:gd name="T33" fmla="*/ 120 h 217"/>
                <a:gd name="T34" fmla="*/ 113 w 115"/>
                <a:gd name="T35" fmla="*/ 141 h 217"/>
                <a:gd name="T36" fmla="*/ 109 w 115"/>
                <a:gd name="T37" fmla="*/ 161 h 217"/>
                <a:gd name="T38" fmla="*/ 103 w 115"/>
                <a:gd name="T39" fmla="*/ 178 h 217"/>
                <a:gd name="T40" fmla="*/ 96 w 115"/>
                <a:gd name="T41" fmla="*/ 194 h 217"/>
                <a:gd name="T42" fmla="*/ 86 w 115"/>
                <a:gd name="T43" fmla="*/ 206 h 217"/>
                <a:gd name="T44" fmla="*/ 76 w 115"/>
                <a:gd name="T45" fmla="*/ 214 h 217"/>
                <a:gd name="T46" fmla="*/ 64 w 115"/>
                <a:gd name="T47" fmla="*/ 217 h 217"/>
                <a:gd name="T48" fmla="*/ 53 w 115"/>
                <a:gd name="T49" fmla="*/ 217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5" h="217">
                  <a:moveTo>
                    <a:pt x="53" y="217"/>
                  </a:moveTo>
                  <a:lnTo>
                    <a:pt x="31" y="206"/>
                  </a:lnTo>
                  <a:lnTo>
                    <a:pt x="14" y="178"/>
                  </a:lnTo>
                  <a:lnTo>
                    <a:pt x="4" y="141"/>
                  </a:lnTo>
                  <a:lnTo>
                    <a:pt x="0" y="98"/>
                  </a:lnTo>
                  <a:lnTo>
                    <a:pt x="2" y="77"/>
                  </a:lnTo>
                  <a:lnTo>
                    <a:pt x="6" y="57"/>
                  </a:lnTo>
                  <a:lnTo>
                    <a:pt x="12" y="40"/>
                  </a:lnTo>
                  <a:lnTo>
                    <a:pt x="19" y="26"/>
                  </a:lnTo>
                  <a:lnTo>
                    <a:pt x="27" y="14"/>
                  </a:lnTo>
                  <a:lnTo>
                    <a:pt x="39" y="4"/>
                  </a:lnTo>
                  <a:lnTo>
                    <a:pt x="49" y="0"/>
                  </a:lnTo>
                  <a:lnTo>
                    <a:pt x="60" y="0"/>
                  </a:lnTo>
                  <a:lnTo>
                    <a:pt x="82" y="12"/>
                  </a:lnTo>
                  <a:lnTo>
                    <a:pt x="100" y="40"/>
                  </a:lnTo>
                  <a:lnTo>
                    <a:pt x="111" y="77"/>
                  </a:lnTo>
                  <a:lnTo>
                    <a:pt x="115" y="120"/>
                  </a:lnTo>
                  <a:lnTo>
                    <a:pt x="113" y="141"/>
                  </a:lnTo>
                  <a:lnTo>
                    <a:pt x="109" y="161"/>
                  </a:lnTo>
                  <a:lnTo>
                    <a:pt x="103" y="178"/>
                  </a:lnTo>
                  <a:lnTo>
                    <a:pt x="96" y="194"/>
                  </a:lnTo>
                  <a:lnTo>
                    <a:pt x="86" y="206"/>
                  </a:lnTo>
                  <a:lnTo>
                    <a:pt x="76" y="214"/>
                  </a:lnTo>
                  <a:lnTo>
                    <a:pt x="64" y="217"/>
                  </a:lnTo>
                  <a:lnTo>
                    <a:pt x="53" y="21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05" name="Freeform 55"/>
            <p:cNvSpPr>
              <a:spLocks/>
            </p:cNvSpPr>
            <p:nvPr/>
          </p:nvSpPr>
          <p:spPr bwMode="auto">
            <a:xfrm>
              <a:off x="3870" y="3056"/>
              <a:ext cx="76" cy="140"/>
            </a:xfrm>
            <a:custGeom>
              <a:avLst/>
              <a:gdLst>
                <a:gd name="T0" fmla="*/ 35 w 76"/>
                <a:gd name="T1" fmla="*/ 140 h 140"/>
                <a:gd name="T2" fmla="*/ 21 w 76"/>
                <a:gd name="T3" fmla="*/ 132 h 140"/>
                <a:gd name="T4" fmla="*/ 9 w 76"/>
                <a:gd name="T5" fmla="*/ 115 h 140"/>
                <a:gd name="T6" fmla="*/ 2 w 76"/>
                <a:gd name="T7" fmla="*/ 89 h 140"/>
                <a:gd name="T8" fmla="*/ 0 w 76"/>
                <a:gd name="T9" fmla="*/ 62 h 140"/>
                <a:gd name="T10" fmla="*/ 4 w 76"/>
                <a:gd name="T11" fmla="*/ 35 h 140"/>
                <a:gd name="T12" fmla="*/ 13 w 76"/>
                <a:gd name="T13" fmla="*/ 13 h 140"/>
                <a:gd name="T14" fmla="*/ 27 w 76"/>
                <a:gd name="T15" fmla="*/ 1 h 140"/>
                <a:gd name="T16" fmla="*/ 41 w 76"/>
                <a:gd name="T17" fmla="*/ 0 h 140"/>
                <a:gd name="T18" fmla="*/ 54 w 76"/>
                <a:gd name="T19" fmla="*/ 7 h 140"/>
                <a:gd name="T20" fmla="*/ 66 w 76"/>
                <a:gd name="T21" fmla="*/ 23 h 140"/>
                <a:gd name="T22" fmla="*/ 74 w 76"/>
                <a:gd name="T23" fmla="*/ 48 h 140"/>
                <a:gd name="T24" fmla="*/ 76 w 76"/>
                <a:gd name="T25" fmla="*/ 78 h 140"/>
                <a:gd name="T26" fmla="*/ 72 w 76"/>
                <a:gd name="T27" fmla="*/ 103 h 140"/>
                <a:gd name="T28" fmla="*/ 62 w 76"/>
                <a:gd name="T29" fmla="*/ 125 h 140"/>
                <a:gd name="T30" fmla="*/ 50 w 76"/>
                <a:gd name="T31" fmla="*/ 138 h 140"/>
                <a:gd name="T32" fmla="*/ 35 w 76"/>
                <a:gd name="T33" fmla="*/ 14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140">
                  <a:moveTo>
                    <a:pt x="35" y="140"/>
                  </a:moveTo>
                  <a:lnTo>
                    <a:pt x="21" y="132"/>
                  </a:lnTo>
                  <a:lnTo>
                    <a:pt x="9" y="115"/>
                  </a:lnTo>
                  <a:lnTo>
                    <a:pt x="2" y="89"/>
                  </a:lnTo>
                  <a:lnTo>
                    <a:pt x="0" y="62"/>
                  </a:lnTo>
                  <a:lnTo>
                    <a:pt x="4" y="35"/>
                  </a:lnTo>
                  <a:lnTo>
                    <a:pt x="13" y="13"/>
                  </a:lnTo>
                  <a:lnTo>
                    <a:pt x="27" y="1"/>
                  </a:lnTo>
                  <a:lnTo>
                    <a:pt x="41" y="0"/>
                  </a:lnTo>
                  <a:lnTo>
                    <a:pt x="54" y="7"/>
                  </a:lnTo>
                  <a:lnTo>
                    <a:pt x="66" y="23"/>
                  </a:lnTo>
                  <a:lnTo>
                    <a:pt x="74" y="48"/>
                  </a:lnTo>
                  <a:lnTo>
                    <a:pt x="76" y="78"/>
                  </a:lnTo>
                  <a:lnTo>
                    <a:pt x="72" y="103"/>
                  </a:lnTo>
                  <a:lnTo>
                    <a:pt x="62" y="125"/>
                  </a:lnTo>
                  <a:lnTo>
                    <a:pt x="50" y="138"/>
                  </a:lnTo>
                  <a:lnTo>
                    <a:pt x="35"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06" name="Freeform 56"/>
            <p:cNvSpPr>
              <a:spLocks/>
            </p:cNvSpPr>
            <p:nvPr/>
          </p:nvSpPr>
          <p:spPr bwMode="auto">
            <a:xfrm>
              <a:off x="3881" y="3065"/>
              <a:ext cx="61" cy="116"/>
            </a:xfrm>
            <a:custGeom>
              <a:avLst/>
              <a:gdLst>
                <a:gd name="T0" fmla="*/ 28 w 61"/>
                <a:gd name="T1" fmla="*/ 116 h 116"/>
                <a:gd name="T2" fmla="*/ 16 w 61"/>
                <a:gd name="T3" fmla="*/ 108 h 116"/>
                <a:gd name="T4" fmla="*/ 8 w 61"/>
                <a:gd name="T5" fmla="*/ 94 h 116"/>
                <a:gd name="T6" fmla="*/ 2 w 61"/>
                <a:gd name="T7" fmla="*/ 75 h 116"/>
                <a:gd name="T8" fmla="*/ 0 w 61"/>
                <a:gd name="T9" fmla="*/ 53 h 116"/>
                <a:gd name="T10" fmla="*/ 2 w 61"/>
                <a:gd name="T11" fmla="*/ 32 h 116"/>
                <a:gd name="T12" fmla="*/ 10 w 61"/>
                <a:gd name="T13" fmla="*/ 14 h 116"/>
                <a:gd name="T14" fmla="*/ 20 w 61"/>
                <a:gd name="T15" fmla="*/ 4 h 116"/>
                <a:gd name="T16" fmla="*/ 32 w 61"/>
                <a:gd name="T17" fmla="*/ 0 h 116"/>
                <a:gd name="T18" fmla="*/ 43 w 61"/>
                <a:gd name="T19" fmla="*/ 8 h 116"/>
                <a:gd name="T20" fmla="*/ 53 w 61"/>
                <a:gd name="T21" fmla="*/ 22 h 116"/>
                <a:gd name="T22" fmla="*/ 59 w 61"/>
                <a:gd name="T23" fmla="*/ 41 h 116"/>
                <a:gd name="T24" fmla="*/ 61 w 61"/>
                <a:gd name="T25" fmla="*/ 65 h 116"/>
                <a:gd name="T26" fmla="*/ 59 w 61"/>
                <a:gd name="T27" fmla="*/ 86 h 116"/>
                <a:gd name="T28" fmla="*/ 51 w 61"/>
                <a:gd name="T29" fmla="*/ 104 h 116"/>
                <a:gd name="T30" fmla="*/ 39 w 61"/>
                <a:gd name="T31" fmla="*/ 114 h 116"/>
                <a:gd name="T32" fmla="*/ 28 w 61"/>
                <a:gd name="T33" fmla="*/ 116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116">
                  <a:moveTo>
                    <a:pt x="28" y="116"/>
                  </a:moveTo>
                  <a:lnTo>
                    <a:pt x="16" y="108"/>
                  </a:lnTo>
                  <a:lnTo>
                    <a:pt x="8" y="94"/>
                  </a:lnTo>
                  <a:lnTo>
                    <a:pt x="2" y="75"/>
                  </a:lnTo>
                  <a:lnTo>
                    <a:pt x="0" y="53"/>
                  </a:lnTo>
                  <a:lnTo>
                    <a:pt x="2" y="32"/>
                  </a:lnTo>
                  <a:lnTo>
                    <a:pt x="10" y="14"/>
                  </a:lnTo>
                  <a:lnTo>
                    <a:pt x="20" y="4"/>
                  </a:lnTo>
                  <a:lnTo>
                    <a:pt x="32" y="0"/>
                  </a:lnTo>
                  <a:lnTo>
                    <a:pt x="43" y="8"/>
                  </a:lnTo>
                  <a:lnTo>
                    <a:pt x="53" y="22"/>
                  </a:lnTo>
                  <a:lnTo>
                    <a:pt x="59" y="41"/>
                  </a:lnTo>
                  <a:lnTo>
                    <a:pt x="61" y="65"/>
                  </a:lnTo>
                  <a:lnTo>
                    <a:pt x="59" y="86"/>
                  </a:lnTo>
                  <a:lnTo>
                    <a:pt x="51" y="104"/>
                  </a:lnTo>
                  <a:lnTo>
                    <a:pt x="39" y="114"/>
                  </a:lnTo>
                  <a:lnTo>
                    <a:pt x="28" y="11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07" name="Freeform 57"/>
            <p:cNvSpPr>
              <a:spLocks/>
            </p:cNvSpPr>
            <p:nvPr/>
          </p:nvSpPr>
          <p:spPr bwMode="auto">
            <a:xfrm>
              <a:off x="3883" y="3102"/>
              <a:ext cx="53" cy="73"/>
            </a:xfrm>
            <a:custGeom>
              <a:avLst/>
              <a:gdLst>
                <a:gd name="T0" fmla="*/ 35 w 53"/>
                <a:gd name="T1" fmla="*/ 53 h 73"/>
                <a:gd name="T2" fmla="*/ 26 w 53"/>
                <a:gd name="T3" fmla="*/ 49 h 73"/>
                <a:gd name="T4" fmla="*/ 16 w 53"/>
                <a:gd name="T5" fmla="*/ 40 h 73"/>
                <a:gd name="T6" fmla="*/ 8 w 53"/>
                <a:gd name="T7" fmla="*/ 26 h 73"/>
                <a:gd name="T8" fmla="*/ 4 w 53"/>
                <a:gd name="T9" fmla="*/ 10 h 73"/>
                <a:gd name="T10" fmla="*/ 2 w 53"/>
                <a:gd name="T11" fmla="*/ 8 h 73"/>
                <a:gd name="T12" fmla="*/ 2 w 53"/>
                <a:gd name="T13" fmla="*/ 4 h 73"/>
                <a:gd name="T14" fmla="*/ 2 w 53"/>
                <a:gd name="T15" fmla="*/ 2 h 73"/>
                <a:gd name="T16" fmla="*/ 2 w 53"/>
                <a:gd name="T17" fmla="*/ 0 h 73"/>
                <a:gd name="T18" fmla="*/ 0 w 53"/>
                <a:gd name="T19" fmla="*/ 6 h 73"/>
                <a:gd name="T20" fmla="*/ 0 w 53"/>
                <a:gd name="T21" fmla="*/ 14 h 73"/>
                <a:gd name="T22" fmla="*/ 0 w 53"/>
                <a:gd name="T23" fmla="*/ 22 h 73"/>
                <a:gd name="T24" fmla="*/ 0 w 53"/>
                <a:gd name="T25" fmla="*/ 30 h 73"/>
                <a:gd name="T26" fmla="*/ 4 w 53"/>
                <a:gd name="T27" fmla="*/ 45 h 73"/>
                <a:gd name="T28" fmla="*/ 12 w 53"/>
                <a:gd name="T29" fmla="*/ 59 h 73"/>
                <a:gd name="T30" fmla="*/ 22 w 53"/>
                <a:gd name="T31" fmla="*/ 69 h 73"/>
                <a:gd name="T32" fmla="*/ 34 w 53"/>
                <a:gd name="T33" fmla="*/ 73 h 73"/>
                <a:gd name="T34" fmla="*/ 41 w 53"/>
                <a:gd name="T35" fmla="*/ 71 h 73"/>
                <a:gd name="T36" fmla="*/ 47 w 53"/>
                <a:gd name="T37" fmla="*/ 63 h 73"/>
                <a:gd name="T38" fmla="*/ 51 w 53"/>
                <a:gd name="T39" fmla="*/ 51 h 73"/>
                <a:gd name="T40" fmla="*/ 53 w 53"/>
                <a:gd name="T41" fmla="*/ 40 h 73"/>
                <a:gd name="T42" fmla="*/ 49 w 53"/>
                <a:gd name="T43" fmla="*/ 45 h 73"/>
                <a:gd name="T44" fmla="*/ 45 w 53"/>
                <a:gd name="T45" fmla="*/ 49 h 73"/>
                <a:gd name="T46" fmla="*/ 41 w 53"/>
                <a:gd name="T47" fmla="*/ 51 h 73"/>
                <a:gd name="T48" fmla="*/ 35 w 53"/>
                <a:gd name="T49" fmla="*/ 53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73">
                  <a:moveTo>
                    <a:pt x="35" y="53"/>
                  </a:moveTo>
                  <a:lnTo>
                    <a:pt x="26" y="49"/>
                  </a:lnTo>
                  <a:lnTo>
                    <a:pt x="16" y="40"/>
                  </a:lnTo>
                  <a:lnTo>
                    <a:pt x="8" y="26"/>
                  </a:lnTo>
                  <a:lnTo>
                    <a:pt x="4" y="10"/>
                  </a:lnTo>
                  <a:lnTo>
                    <a:pt x="2" y="8"/>
                  </a:lnTo>
                  <a:lnTo>
                    <a:pt x="2" y="4"/>
                  </a:lnTo>
                  <a:lnTo>
                    <a:pt x="2" y="2"/>
                  </a:lnTo>
                  <a:lnTo>
                    <a:pt x="2" y="0"/>
                  </a:lnTo>
                  <a:lnTo>
                    <a:pt x="0" y="6"/>
                  </a:lnTo>
                  <a:lnTo>
                    <a:pt x="0" y="14"/>
                  </a:lnTo>
                  <a:lnTo>
                    <a:pt x="0" y="22"/>
                  </a:lnTo>
                  <a:lnTo>
                    <a:pt x="0" y="30"/>
                  </a:lnTo>
                  <a:lnTo>
                    <a:pt x="4" y="45"/>
                  </a:lnTo>
                  <a:lnTo>
                    <a:pt x="12" y="59"/>
                  </a:lnTo>
                  <a:lnTo>
                    <a:pt x="22" y="69"/>
                  </a:lnTo>
                  <a:lnTo>
                    <a:pt x="34" y="73"/>
                  </a:lnTo>
                  <a:lnTo>
                    <a:pt x="41" y="71"/>
                  </a:lnTo>
                  <a:lnTo>
                    <a:pt x="47" y="63"/>
                  </a:lnTo>
                  <a:lnTo>
                    <a:pt x="51" y="51"/>
                  </a:lnTo>
                  <a:lnTo>
                    <a:pt x="53" y="40"/>
                  </a:lnTo>
                  <a:lnTo>
                    <a:pt x="49" y="45"/>
                  </a:lnTo>
                  <a:lnTo>
                    <a:pt x="45" y="49"/>
                  </a:lnTo>
                  <a:lnTo>
                    <a:pt x="41" y="51"/>
                  </a:lnTo>
                  <a:lnTo>
                    <a:pt x="35"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08" name="Freeform 58"/>
            <p:cNvSpPr>
              <a:spLocks/>
            </p:cNvSpPr>
            <p:nvPr/>
          </p:nvSpPr>
          <p:spPr bwMode="auto">
            <a:xfrm>
              <a:off x="4257" y="2979"/>
              <a:ext cx="134" cy="51"/>
            </a:xfrm>
            <a:custGeom>
              <a:avLst/>
              <a:gdLst>
                <a:gd name="T0" fmla="*/ 134 w 134"/>
                <a:gd name="T1" fmla="*/ 18 h 51"/>
                <a:gd name="T2" fmla="*/ 0 w 134"/>
                <a:gd name="T3" fmla="*/ 0 h 51"/>
                <a:gd name="T4" fmla="*/ 31 w 134"/>
                <a:gd name="T5" fmla="*/ 51 h 51"/>
                <a:gd name="T6" fmla="*/ 134 w 134"/>
                <a:gd name="T7" fmla="*/ 18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 h="51">
                  <a:moveTo>
                    <a:pt x="134" y="18"/>
                  </a:moveTo>
                  <a:lnTo>
                    <a:pt x="0" y="0"/>
                  </a:lnTo>
                  <a:lnTo>
                    <a:pt x="31" y="51"/>
                  </a:lnTo>
                  <a:lnTo>
                    <a:pt x="13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09" name="Freeform 59"/>
            <p:cNvSpPr>
              <a:spLocks/>
            </p:cNvSpPr>
            <p:nvPr/>
          </p:nvSpPr>
          <p:spPr bwMode="auto">
            <a:xfrm>
              <a:off x="4194" y="2997"/>
              <a:ext cx="274" cy="248"/>
            </a:xfrm>
            <a:custGeom>
              <a:avLst/>
              <a:gdLst>
                <a:gd name="T0" fmla="*/ 197 w 274"/>
                <a:gd name="T1" fmla="*/ 0 h 248"/>
                <a:gd name="T2" fmla="*/ 191 w 274"/>
                <a:gd name="T3" fmla="*/ 0 h 248"/>
                <a:gd name="T4" fmla="*/ 178 w 274"/>
                <a:gd name="T5" fmla="*/ 0 h 248"/>
                <a:gd name="T6" fmla="*/ 160 w 274"/>
                <a:gd name="T7" fmla="*/ 0 h 248"/>
                <a:gd name="T8" fmla="*/ 139 w 274"/>
                <a:gd name="T9" fmla="*/ 0 h 248"/>
                <a:gd name="T10" fmla="*/ 119 w 274"/>
                <a:gd name="T11" fmla="*/ 2 h 248"/>
                <a:gd name="T12" fmla="*/ 102 w 274"/>
                <a:gd name="T13" fmla="*/ 2 h 248"/>
                <a:gd name="T14" fmla="*/ 88 w 274"/>
                <a:gd name="T15" fmla="*/ 2 h 248"/>
                <a:gd name="T16" fmla="*/ 84 w 274"/>
                <a:gd name="T17" fmla="*/ 2 h 248"/>
                <a:gd name="T18" fmla="*/ 68 w 274"/>
                <a:gd name="T19" fmla="*/ 4 h 248"/>
                <a:gd name="T20" fmla="*/ 53 w 274"/>
                <a:gd name="T21" fmla="*/ 10 h 248"/>
                <a:gd name="T22" fmla="*/ 39 w 274"/>
                <a:gd name="T23" fmla="*/ 21 h 248"/>
                <a:gd name="T24" fmla="*/ 27 w 274"/>
                <a:gd name="T25" fmla="*/ 33 h 248"/>
                <a:gd name="T26" fmla="*/ 18 w 274"/>
                <a:gd name="T27" fmla="*/ 51 h 248"/>
                <a:gd name="T28" fmla="*/ 8 w 274"/>
                <a:gd name="T29" fmla="*/ 70 h 248"/>
                <a:gd name="T30" fmla="*/ 4 w 274"/>
                <a:gd name="T31" fmla="*/ 90 h 248"/>
                <a:gd name="T32" fmla="*/ 0 w 274"/>
                <a:gd name="T33" fmla="*/ 113 h 248"/>
                <a:gd name="T34" fmla="*/ 0 w 274"/>
                <a:gd name="T35" fmla="*/ 139 h 248"/>
                <a:gd name="T36" fmla="*/ 2 w 274"/>
                <a:gd name="T37" fmla="*/ 160 h 248"/>
                <a:gd name="T38" fmla="*/ 8 w 274"/>
                <a:gd name="T39" fmla="*/ 182 h 248"/>
                <a:gd name="T40" fmla="*/ 18 w 274"/>
                <a:gd name="T41" fmla="*/ 201 h 248"/>
                <a:gd name="T42" fmla="*/ 27 w 274"/>
                <a:gd name="T43" fmla="*/ 219 h 248"/>
                <a:gd name="T44" fmla="*/ 41 w 274"/>
                <a:gd name="T45" fmla="*/ 231 h 248"/>
                <a:gd name="T46" fmla="*/ 57 w 274"/>
                <a:gd name="T47" fmla="*/ 240 h 248"/>
                <a:gd name="T48" fmla="*/ 72 w 274"/>
                <a:gd name="T49" fmla="*/ 246 h 248"/>
                <a:gd name="T50" fmla="*/ 80 w 274"/>
                <a:gd name="T51" fmla="*/ 246 h 248"/>
                <a:gd name="T52" fmla="*/ 92 w 274"/>
                <a:gd name="T53" fmla="*/ 248 h 248"/>
                <a:gd name="T54" fmla="*/ 109 w 274"/>
                <a:gd name="T55" fmla="*/ 248 h 248"/>
                <a:gd name="T56" fmla="*/ 131 w 274"/>
                <a:gd name="T57" fmla="*/ 248 h 248"/>
                <a:gd name="T58" fmla="*/ 148 w 274"/>
                <a:gd name="T59" fmla="*/ 248 h 248"/>
                <a:gd name="T60" fmla="*/ 166 w 274"/>
                <a:gd name="T61" fmla="*/ 248 h 248"/>
                <a:gd name="T62" fmla="*/ 178 w 274"/>
                <a:gd name="T63" fmla="*/ 248 h 248"/>
                <a:gd name="T64" fmla="*/ 182 w 274"/>
                <a:gd name="T65" fmla="*/ 248 h 248"/>
                <a:gd name="T66" fmla="*/ 199 w 274"/>
                <a:gd name="T67" fmla="*/ 248 h 248"/>
                <a:gd name="T68" fmla="*/ 215 w 274"/>
                <a:gd name="T69" fmla="*/ 242 h 248"/>
                <a:gd name="T70" fmla="*/ 231 w 274"/>
                <a:gd name="T71" fmla="*/ 234 h 248"/>
                <a:gd name="T72" fmla="*/ 244 w 274"/>
                <a:gd name="T73" fmla="*/ 221 h 248"/>
                <a:gd name="T74" fmla="*/ 256 w 274"/>
                <a:gd name="T75" fmla="*/ 203 h 248"/>
                <a:gd name="T76" fmla="*/ 264 w 274"/>
                <a:gd name="T77" fmla="*/ 184 h 248"/>
                <a:gd name="T78" fmla="*/ 270 w 274"/>
                <a:gd name="T79" fmla="*/ 162 h 248"/>
                <a:gd name="T80" fmla="*/ 274 w 274"/>
                <a:gd name="T81" fmla="*/ 137 h 248"/>
                <a:gd name="T82" fmla="*/ 274 w 274"/>
                <a:gd name="T83" fmla="*/ 111 h 248"/>
                <a:gd name="T84" fmla="*/ 270 w 274"/>
                <a:gd name="T85" fmla="*/ 88 h 248"/>
                <a:gd name="T86" fmla="*/ 264 w 274"/>
                <a:gd name="T87" fmla="*/ 64 h 248"/>
                <a:gd name="T88" fmla="*/ 254 w 274"/>
                <a:gd name="T89" fmla="*/ 45 h 248"/>
                <a:gd name="T90" fmla="*/ 242 w 274"/>
                <a:gd name="T91" fmla="*/ 27 h 248"/>
                <a:gd name="T92" fmla="*/ 229 w 274"/>
                <a:gd name="T93" fmla="*/ 14 h 248"/>
                <a:gd name="T94" fmla="*/ 213 w 274"/>
                <a:gd name="T95" fmla="*/ 4 h 248"/>
                <a:gd name="T96" fmla="*/ 197 w 274"/>
                <a:gd name="T97" fmla="*/ 0 h 2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 h="248">
                  <a:moveTo>
                    <a:pt x="197" y="0"/>
                  </a:moveTo>
                  <a:lnTo>
                    <a:pt x="191" y="0"/>
                  </a:lnTo>
                  <a:lnTo>
                    <a:pt x="178" y="0"/>
                  </a:lnTo>
                  <a:lnTo>
                    <a:pt x="160" y="0"/>
                  </a:lnTo>
                  <a:lnTo>
                    <a:pt x="139" y="0"/>
                  </a:lnTo>
                  <a:lnTo>
                    <a:pt x="119" y="2"/>
                  </a:lnTo>
                  <a:lnTo>
                    <a:pt x="102" y="2"/>
                  </a:lnTo>
                  <a:lnTo>
                    <a:pt x="88" y="2"/>
                  </a:lnTo>
                  <a:lnTo>
                    <a:pt x="84" y="2"/>
                  </a:lnTo>
                  <a:lnTo>
                    <a:pt x="68" y="4"/>
                  </a:lnTo>
                  <a:lnTo>
                    <a:pt x="53" y="10"/>
                  </a:lnTo>
                  <a:lnTo>
                    <a:pt x="39" y="21"/>
                  </a:lnTo>
                  <a:lnTo>
                    <a:pt x="27" y="33"/>
                  </a:lnTo>
                  <a:lnTo>
                    <a:pt x="18" y="51"/>
                  </a:lnTo>
                  <a:lnTo>
                    <a:pt x="8" y="70"/>
                  </a:lnTo>
                  <a:lnTo>
                    <a:pt x="4" y="90"/>
                  </a:lnTo>
                  <a:lnTo>
                    <a:pt x="0" y="113"/>
                  </a:lnTo>
                  <a:lnTo>
                    <a:pt x="0" y="139"/>
                  </a:lnTo>
                  <a:lnTo>
                    <a:pt x="2" y="160"/>
                  </a:lnTo>
                  <a:lnTo>
                    <a:pt x="8" y="182"/>
                  </a:lnTo>
                  <a:lnTo>
                    <a:pt x="18" y="201"/>
                  </a:lnTo>
                  <a:lnTo>
                    <a:pt x="27" y="219"/>
                  </a:lnTo>
                  <a:lnTo>
                    <a:pt x="41" y="231"/>
                  </a:lnTo>
                  <a:lnTo>
                    <a:pt x="57" y="240"/>
                  </a:lnTo>
                  <a:lnTo>
                    <a:pt x="72" y="246"/>
                  </a:lnTo>
                  <a:lnTo>
                    <a:pt x="80" y="246"/>
                  </a:lnTo>
                  <a:lnTo>
                    <a:pt x="92" y="248"/>
                  </a:lnTo>
                  <a:lnTo>
                    <a:pt x="109" y="248"/>
                  </a:lnTo>
                  <a:lnTo>
                    <a:pt x="131" y="248"/>
                  </a:lnTo>
                  <a:lnTo>
                    <a:pt x="148" y="248"/>
                  </a:lnTo>
                  <a:lnTo>
                    <a:pt x="166" y="248"/>
                  </a:lnTo>
                  <a:lnTo>
                    <a:pt x="178" y="248"/>
                  </a:lnTo>
                  <a:lnTo>
                    <a:pt x="182" y="248"/>
                  </a:lnTo>
                  <a:lnTo>
                    <a:pt x="199" y="248"/>
                  </a:lnTo>
                  <a:lnTo>
                    <a:pt x="215" y="242"/>
                  </a:lnTo>
                  <a:lnTo>
                    <a:pt x="231" y="234"/>
                  </a:lnTo>
                  <a:lnTo>
                    <a:pt x="244" y="221"/>
                  </a:lnTo>
                  <a:lnTo>
                    <a:pt x="256" y="203"/>
                  </a:lnTo>
                  <a:lnTo>
                    <a:pt x="264" y="184"/>
                  </a:lnTo>
                  <a:lnTo>
                    <a:pt x="270" y="162"/>
                  </a:lnTo>
                  <a:lnTo>
                    <a:pt x="274" y="137"/>
                  </a:lnTo>
                  <a:lnTo>
                    <a:pt x="274" y="111"/>
                  </a:lnTo>
                  <a:lnTo>
                    <a:pt x="270" y="88"/>
                  </a:lnTo>
                  <a:lnTo>
                    <a:pt x="264" y="64"/>
                  </a:lnTo>
                  <a:lnTo>
                    <a:pt x="254" y="45"/>
                  </a:lnTo>
                  <a:lnTo>
                    <a:pt x="242" y="27"/>
                  </a:lnTo>
                  <a:lnTo>
                    <a:pt x="229" y="14"/>
                  </a:lnTo>
                  <a:lnTo>
                    <a:pt x="213" y="4"/>
                  </a:lnTo>
                  <a:lnTo>
                    <a:pt x="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10" name="Freeform 60"/>
            <p:cNvSpPr>
              <a:spLocks/>
            </p:cNvSpPr>
            <p:nvPr/>
          </p:nvSpPr>
          <p:spPr bwMode="auto">
            <a:xfrm>
              <a:off x="4202" y="2989"/>
              <a:ext cx="121" cy="242"/>
            </a:xfrm>
            <a:custGeom>
              <a:avLst/>
              <a:gdLst>
                <a:gd name="T0" fmla="*/ 60 w 121"/>
                <a:gd name="T1" fmla="*/ 242 h 242"/>
                <a:gd name="T2" fmla="*/ 47 w 121"/>
                <a:gd name="T3" fmla="*/ 237 h 242"/>
                <a:gd name="T4" fmla="*/ 35 w 121"/>
                <a:gd name="T5" fmla="*/ 227 h 242"/>
                <a:gd name="T6" fmla="*/ 25 w 121"/>
                <a:gd name="T7" fmla="*/ 213 h 242"/>
                <a:gd name="T8" fmla="*/ 15 w 121"/>
                <a:gd name="T9" fmla="*/ 198 h 242"/>
                <a:gd name="T10" fmla="*/ 10 w 121"/>
                <a:gd name="T11" fmla="*/ 178 h 242"/>
                <a:gd name="T12" fmla="*/ 4 w 121"/>
                <a:gd name="T13" fmla="*/ 156 h 242"/>
                <a:gd name="T14" fmla="*/ 0 w 121"/>
                <a:gd name="T15" fmla="*/ 133 h 242"/>
                <a:gd name="T16" fmla="*/ 0 w 121"/>
                <a:gd name="T17" fmla="*/ 110 h 242"/>
                <a:gd name="T18" fmla="*/ 2 w 121"/>
                <a:gd name="T19" fmla="*/ 86 h 242"/>
                <a:gd name="T20" fmla="*/ 4 w 121"/>
                <a:gd name="T21" fmla="*/ 63 h 242"/>
                <a:gd name="T22" fmla="*/ 10 w 121"/>
                <a:gd name="T23" fmla="*/ 43 h 242"/>
                <a:gd name="T24" fmla="*/ 17 w 121"/>
                <a:gd name="T25" fmla="*/ 27 h 242"/>
                <a:gd name="T26" fmla="*/ 27 w 121"/>
                <a:gd name="T27" fmla="*/ 14 h 242"/>
                <a:gd name="T28" fmla="*/ 37 w 121"/>
                <a:gd name="T29" fmla="*/ 4 h 242"/>
                <a:gd name="T30" fmla="*/ 49 w 121"/>
                <a:gd name="T31" fmla="*/ 0 h 242"/>
                <a:gd name="T32" fmla="*/ 60 w 121"/>
                <a:gd name="T33" fmla="*/ 0 h 242"/>
                <a:gd name="T34" fmla="*/ 74 w 121"/>
                <a:gd name="T35" fmla="*/ 4 h 242"/>
                <a:gd name="T36" fmla="*/ 84 w 121"/>
                <a:gd name="T37" fmla="*/ 14 h 242"/>
                <a:gd name="T38" fmla="*/ 96 w 121"/>
                <a:gd name="T39" fmla="*/ 27 h 242"/>
                <a:gd name="T40" fmla="*/ 103 w 121"/>
                <a:gd name="T41" fmla="*/ 43 h 242"/>
                <a:gd name="T42" fmla="*/ 111 w 121"/>
                <a:gd name="T43" fmla="*/ 63 h 242"/>
                <a:gd name="T44" fmla="*/ 117 w 121"/>
                <a:gd name="T45" fmla="*/ 84 h 242"/>
                <a:gd name="T46" fmla="*/ 119 w 121"/>
                <a:gd name="T47" fmla="*/ 108 h 242"/>
                <a:gd name="T48" fmla="*/ 121 w 121"/>
                <a:gd name="T49" fmla="*/ 133 h 242"/>
                <a:gd name="T50" fmla="*/ 119 w 121"/>
                <a:gd name="T51" fmla="*/ 158 h 242"/>
                <a:gd name="T52" fmla="*/ 117 w 121"/>
                <a:gd name="T53" fmla="*/ 180 h 242"/>
                <a:gd name="T54" fmla="*/ 111 w 121"/>
                <a:gd name="T55" fmla="*/ 199 h 242"/>
                <a:gd name="T56" fmla="*/ 103 w 121"/>
                <a:gd name="T57" fmla="*/ 217 h 242"/>
                <a:gd name="T58" fmla="*/ 94 w 121"/>
                <a:gd name="T59" fmla="*/ 229 h 242"/>
                <a:gd name="T60" fmla="*/ 84 w 121"/>
                <a:gd name="T61" fmla="*/ 239 h 242"/>
                <a:gd name="T62" fmla="*/ 72 w 121"/>
                <a:gd name="T63" fmla="*/ 242 h 242"/>
                <a:gd name="T64" fmla="*/ 60 w 121"/>
                <a:gd name="T65" fmla="*/ 242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242">
                  <a:moveTo>
                    <a:pt x="60" y="242"/>
                  </a:moveTo>
                  <a:lnTo>
                    <a:pt x="47" y="237"/>
                  </a:lnTo>
                  <a:lnTo>
                    <a:pt x="35" y="227"/>
                  </a:lnTo>
                  <a:lnTo>
                    <a:pt x="25" y="213"/>
                  </a:lnTo>
                  <a:lnTo>
                    <a:pt x="15" y="198"/>
                  </a:lnTo>
                  <a:lnTo>
                    <a:pt x="10" y="178"/>
                  </a:lnTo>
                  <a:lnTo>
                    <a:pt x="4" y="156"/>
                  </a:lnTo>
                  <a:lnTo>
                    <a:pt x="0" y="133"/>
                  </a:lnTo>
                  <a:lnTo>
                    <a:pt x="0" y="110"/>
                  </a:lnTo>
                  <a:lnTo>
                    <a:pt x="2" y="86"/>
                  </a:lnTo>
                  <a:lnTo>
                    <a:pt x="4" y="63"/>
                  </a:lnTo>
                  <a:lnTo>
                    <a:pt x="10" y="43"/>
                  </a:lnTo>
                  <a:lnTo>
                    <a:pt x="17" y="27"/>
                  </a:lnTo>
                  <a:lnTo>
                    <a:pt x="27" y="14"/>
                  </a:lnTo>
                  <a:lnTo>
                    <a:pt x="37" y="4"/>
                  </a:lnTo>
                  <a:lnTo>
                    <a:pt x="49" y="0"/>
                  </a:lnTo>
                  <a:lnTo>
                    <a:pt x="60" y="0"/>
                  </a:lnTo>
                  <a:lnTo>
                    <a:pt x="74" y="4"/>
                  </a:lnTo>
                  <a:lnTo>
                    <a:pt x="84" y="14"/>
                  </a:lnTo>
                  <a:lnTo>
                    <a:pt x="96" y="27"/>
                  </a:lnTo>
                  <a:lnTo>
                    <a:pt x="103" y="43"/>
                  </a:lnTo>
                  <a:lnTo>
                    <a:pt x="111" y="63"/>
                  </a:lnTo>
                  <a:lnTo>
                    <a:pt x="117" y="84"/>
                  </a:lnTo>
                  <a:lnTo>
                    <a:pt x="119" y="108"/>
                  </a:lnTo>
                  <a:lnTo>
                    <a:pt x="121" y="133"/>
                  </a:lnTo>
                  <a:lnTo>
                    <a:pt x="119" y="158"/>
                  </a:lnTo>
                  <a:lnTo>
                    <a:pt x="117" y="180"/>
                  </a:lnTo>
                  <a:lnTo>
                    <a:pt x="111" y="199"/>
                  </a:lnTo>
                  <a:lnTo>
                    <a:pt x="103" y="217"/>
                  </a:lnTo>
                  <a:lnTo>
                    <a:pt x="94" y="229"/>
                  </a:lnTo>
                  <a:lnTo>
                    <a:pt x="84" y="239"/>
                  </a:lnTo>
                  <a:lnTo>
                    <a:pt x="72" y="242"/>
                  </a:lnTo>
                  <a:lnTo>
                    <a:pt x="60" y="24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11" name="Freeform 61"/>
            <p:cNvSpPr>
              <a:spLocks/>
            </p:cNvSpPr>
            <p:nvPr/>
          </p:nvSpPr>
          <p:spPr bwMode="auto">
            <a:xfrm>
              <a:off x="4214" y="3034"/>
              <a:ext cx="78" cy="158"/>
            </a:xfrm>
            <a:custGeom>
              <a:avLst/>
              <a:gdLst>
                <a:gd name="T0" fmla="*/ 39 w 78"/>
                <a:gd name="T1" fmla="*/ 158 h 158"/>
                <a:gd name="T2" fmla="*/ 23 w 78"/>
                <a:gd name="T3" fmla="*/ 149 h 158"/>
                <a:gd name="T4" fmla="*/ 9 w 78"/>
                <a:gd name="T5" fmla="*/ 129 h 158"/>
                <a:gd name="T6" fmla="*/ 1 w 78"/>
                <a:gd name="T7" fmla="*/ 102 h 158"/>
                <a:gd name="T8" fmla="*/ 0 w 78"/>
                <a:gd name="T9" fmla="*/ 70 h 158"/>
                <a:gd name="T10" fmla="*/ 3 w 78"/>
                <a:gd name="T11" fmla="*/ 41 h 158"/>
                <a:gd name="T12" fmla="*/ 11 w 78"/>
                <a:gd name="T13" fmla="*/ 18 h 158"/>
                <a:gd name="T14" fmla="*/ 23 w 78"/>
                <a:gd name="T15" fmla="*/ 4 h 158"/>
                <a:gd name="T16" fmla="*/ 39 w 78"/>
                <a:gd name="T17" fmla="*/ 0 h 158"/>
                <a:gd name="T18" fmla="*/ 54 w 78"/>
                <a:gd name="T19" fmla="*/ 10 h 158"/>
                <a:gd name="T20" fmla="*/ 66 w 78"/>
                <a:gd name="T21" fmla="*/ 27 h 158"/>
                <a:gd name="T22" fmla="*/ 74 w 78"/>
                <a:gd name="T23" fmla="*/ 55 h 158"/>
                <a:gd name="T24" fmla="*/ 78 w 78"/>
                <a:gd name="T25" fmla="*/ 86 h 158"/>
                <a:gd name="T26" fmla="*/ 74 w 78"/>
                <a:gd name="T27" fmla="*/ 115 h 158"/>
                <a:gd name="T28" fmla="*/ 66 w 78"/>
                <a:gd name="T29" fmla="*/ 139 h 158"/>
                <a:gd name="T30" fmla="*/ 54 w 78"/>
                <a:gd name="T31" fmla="*/ 154 h 158"/>
                <a:gd name="T32" fmla="*/ 39 w 78"/>
                <a:gd name="T33" fmla="*/ 158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158">
                  <a:moveTo>
                    <a:pt x="39" y="158"/>
                  </a:moveTo>
                  <a:lnTo>
                    <a:pt x="23" y="149"/>
                  </a:lnTo>
                  <a:lnTo>
                    <a:pt x="9" y="129"/>
                  </a:lnTo>
                  <a:lnTo>
                    <a:pt x="1" y="102"/>
                  </a:lnTo>
                  <a:lnTo>
                    <a:pt x="0" y="70"/>
                  </a:lnTo>
                  <a:lnTo>
                    <a:pt x="3" y="41"/>
                  </a:lnTo>
                  <a:lnTo>
                    <a:pt x="11" y="18"/>
                  </a:lnTo>
                  <a:lnTo>
                    <a:pt x="23" y="4"/>
                  </a:lnTo>
                  <a:lnTo>
                    <a:pt x="39" y="0"/>
                  </a:lnTo>
                  <a:lnTo>
                    <a:pt x="54" y="10"/>
                  </a:lnTo>
                  <a:lnTo>
                    <a:pt x="66" y="27"/>
                  </a:lnTo>
                  <a:lnTo>
                    <a:pt x="74" y="55"/>
                  </a:lnTo>
                  <a:lnTo>
                    <a:pt x="78" y="86"/>
                  </a:lnTo>
                  <a:lnTo>
                    <a:pt x="74" y="115"/>
                  </a:lnTo>
                  <a:lnTo>
                    <a:pt x="66" y="139"/>
                  </a:lnTo>
                  <a:lnTo>
                    <a:pt x="54" y="154"/>
                  </a:lnTo>
                  <a:lnTo>
                    <a:pt x="39"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12" name="Freeform 62"/>
            <p:cNvSpPr>
              <a:spLocks/>
            </p:cNvSpPr>
            <p:nvPr/>
          </p:nvSpPr>
          <p:spPr bwMode="auto">
            <a:xfrm>
              <a:off x="4223" y="3046"/>
              <a:ext cx="65" cy="129"/>
            </a:xfrm>
            <a:custGeom>
              <a:avLst/>
              <a:gdLst>
                <a:gd name="T0" fmla="*/ 32 w 65"/>
                <a:gd name="T1" fmla="*/ 129 h 129"/>
                <a:gd name="T2" fmla="*/ 20 w 65"/>
                <a:gd name="T3" fmla="*/ 121 h 129"/>
                <a:gd name="T4" fmla="*/ 10 w 65"/>
                <a:gd name="T5" fmla="*/ 105 h 129"/>
                <a:gd name="T6" fmla="*/ 2 w 65"/>
                <a:gd name="T7" fmla="*/ 84 h 129"/>
                <a:gd name="T8" fmla="*/ 0 w 65"/>
                <a:gd name="T9" fmla="*/ 58 h 129"/>
                <a:gd name="T10" fmla="*/ 2 w 65"/>
                <a:gd name="T11" fmla="*/ 33 h 129"/>
                <a:gd name="T12" fmla="*/ 10 w 65"/>
                <a:gd name="T13" fmla="*/ 13 h 129"/>
                <a:gd name="T14" fmla="*/ 22 w 65"/>
                <a:gd name="T15" fmla="*/ 2 h 129"/>
                <a:gd name="T16" fmla="*/ 34 w 65"/>
                <a:gd name="T17" fmla="*/ 0 h 129"/>
                <a:gd name="T18" fmla="*/ 45 w 65"/>
                <a:gd name="T19" fmla="*/ 8 h 129"/>
                <a:gd name="T20" fmla="*/ 55 w 65"/>
                <a:gd name="T21" fmla="*/ 23 h 129"/>
                <a:gd name="T22" fmla="*/ 63 w 65"/>
                <a:gd name="T23" fmla="*/ 45 h 129"/>
                <a:gd name="T24" fmla="*/ 65 w 65"/>
                <a:gd name="T25" fmla="*/ 70 h 129"/>
                <a:gd name="T26" fmla="*/ 63 w 65"/>
                <a:gd name="T27" fmla="*/ 96 h 129"/>
                <a:gd name="T28" fmla="*/ 55 w 65"/>
                <a:gd name="T29" fmla="*/ 113 h 129"/>
                <a:gd name="T30" fmla="*/ 45 w 65"/>
                <a:gd name="T31" fmla="*/ 127 h 129"/>
                <a:gd name="T32" fmla="*/ 32 w 65"/>
                <a:gd name="T33" fmla="*/ 129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29">
                  <a:moveTo>
                    <a:pt x="32" y="129"/>
                  </a:moveTo>
                  <a:lnTo>
                    <a:pt x="20" y="121"/>
                  </a:lnTo>
                  <a:lnTo>
                    <a:pt x="10" y="105"/>
                  </a:lnTo>
                  <a:lnTo>
                    <a:pt x="2" y="84"/>
                  </a:lnTo>
                  <a:lnTo>
                    <a:pt x="0" y="58"/>
                  </a:lnTo>
                  <a:lnTo>
                    <a:pt x="2" y="33"/>
                  </a:lnTo>
                  <a:lnTo>
                    <a:pt x="10" y="13"/>
                  </a:lnTo>
                  <a:lnTo>
                    <a:pt x="22" y="2"/>
                  </a:lnTo>
                  <a:lnTo>
                    <a:pt x="34" y="0"/>
                  </a:lnTo>
                  <a:lnTo>
                    <a:pt x="45" y="8"/>
                  </a:lnTo>
                  <a:lnTo>
                    <a:pt x="55" y="23"/>
                  </a:lnTo>
                  <a:lnTo>
                    <a:pt x="63" y="45"/>
                  </a:lnTo>
                  <a:lnTo>
                    <a:pt x="65" y="70"/>
                  </a:lnTo>
                  <a:lnTo>
                    <a:pt x="63" y="96"/>
                  </a:lnTo>
                  <a:lnTo>
                    <a:pt x="55" y="113"/>
                  </a:lnTo>
                  <a:lnTo>
                    <a:pt x="45" y="127"/>
                  </a:lnTo>
                  <a:lnTo>
                    <a:pt x="32" y="12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13" name="Freeform 63"/>
            <p:cNvSpPr>
              <a:spLocks/>
            </p:cNvSpPr>
            <p:nvPr/>
          </p:nvSpPr>
          <p:spPr bwMode="auto">
            <a:xfrm>
              <a:off x="4225" y="3087"/>
              <a:ext cx="57" cy="80"/>
            </a:xfrm>
            <a:custGeom>
              <a:avLst/>
              <a:gdLst>
                <a:gd name="T0" fmla="*/ 39 w 57"/>
                <a:gd name="T1" fmla="*/ 58 h 80"/>
                <a:gd name="T2" fmla="*/ 30 w 57"/>
                <a:gd name="T3" fmla="*/ 55 h 80"/>
                <a:gd name="T4" fmla="*/ 20 w 57"/>
                <a:gd name="T5" fmla="*/ 45 h 80"/>
                <a:gd name="T6" fmla="*/ 10 w 57"/>
                <a:gd name="T7" fmla="*/ 29 h 80"/>
                <a:gd name="T8" fmla="*/ 4 w 57"/>
                <a:gd name="T9" fmla="*/ 12 h 80"/>
                <a:gd name="T10" fmla="*/ 4 w 57"/>
                <a:gd name="T11" fmla="*/ 8 h 80"/>
                <a:gd name="T12" fmla="*/ 4 w 57"/>
                <a:gd name="T13" fmla="*/ 6 h 80"/>
                <a:gd name="T14" fmla="*/ 4 w 57"/>
                <a:gd name="T15" fmla="*/ 2 h 80"/>
                <a:gd name="T16" fmla="*/ 4 w 57"/>
                <a:gd name="T17" fmla="*/ 0 h 80"/>
                <a:gd name="T18" fmla="*/ 2 w 57"/>
                <a:gd name="T19" fmla="*/ 6 h 80"/>
                <a:gd name="T20" fmla="*/ 0 w 57"/>
                <a:gd name="T21" fmla="*/ 13 h 80"/>
                <a:gd name="T22" fmla="*/ 0 w 57"/>
                <a:gd name="T23" fmla="*/ 23 h 80"/>
                <a:gd name="T24" fmla="*/ 2 w 57"/>
                <a:gd name="T25" fmla="*/ 31 h 80"/>
                <a:gd name="T26" fmla="*/ 8 w 57"/>
                <a:gd name="T27" fmla="*/ 51 h 80"/>
                <a:gd name="T28" fmla="*/ 16 w 57"/>
                <a:gd name="T29" fmla="*/ 66 h 80"/>
                <a:gd name="T30" fmla="*/ 26 w 57"/>
                <a:gd name="T31" fmla="*/ 76 h 80"/>
                <a:gd name="T32" fmla="*/ 37 w 57"/>
                <a:gd name="T33" fmla="*/ 80 h 80"/>
                <a:gd name="T34" fmla="*/ 45 w 57"/>
                <a:gd name="T35" fmla="*/ 78 h 80"/>
                <a:gd name="T36" fmla="*/ 53 w 57"/>
                <a:gd name="T37" fmla="*/ 70 h 80"/>
                <a:gd name="T38" fmla="*/ 57 w 57"/>
                <a:gd name="T39" fmla="*/ 58 h 80"/>
                <a:gd name="T40" fmla="*/ 57 w 57"/>
                <a:gd name="T41" fmla="*/ 43 h 80"/>
                <a:gd name="T42" fmla="*/ 53 w 57"/>
                <a:gd name="T43" fmla="*/ 49 h 80"/>
                <a:gd name="T44" fmla="*/ 49 w 57"/>
                <a:gd name="T45" fmla="*/ 53 h 80"/>
                <a:gd name="T46" fmla="*/ 45 w 57"/>
                <a:gd name="T47" fmla="*/ 56 h 80"/>
                <a:gd name="T48" fmla="*/ 39 w 57"/>
                <a:gd name="T49" fmla="*/ 58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80">
                  <a:moveTo>
                    <a:pt x="39" y="58"/>
                  </a:moveTo>
                  <a:lnTo>
                    <a:pt x="30" y="55"/>
                  </a:lnTo>
                  <a:lnTo>
                    <a:pt x="20" y="45"/>
                  </a:lnTo>
                  <a:lnTo>
                    <a:pt x="10" y="29"/>
                  </a:lnTo>
                  <a:lnTo>
                    <a:pt x="4" y="12"/>
                  </a:lnTo>
                  <a:lnTo>
                    <a:pt x="4" y="8"/>
                  </a:lnTo>
                  <a:lnTo>
                    <a:pt x="4" y="6"/>
                  </a:lnTo>
                  <a:lnTo>
                    <a:pt x="4" y="2"/>
                  </a:lnTo>
                  <a:lnTo>
                    <a:pt x="4" y="0"/>
                  </a:lnTo>
                  <a:lnTo>
                    <a:pt x="2" y="6"/>
                  </a:lnTo>
                  <a:lnTo>
                    <a:pt x="0" y="13"/>
                  </a:lnTo>
                  <a:lnTo>
                    <a:pt x="0" y="23"/>
                  </a:lnTo>
                  <a:lnTo>
                    <a:pt x="2" y="31"/>
                  </a:lnTo>
                  <a:lnTo>
                    <a:pt x="8" y="51"/>
                  </a:lnTo>
                  <a:lnTo>
                    <a:pt x="16" y="66"/>
                  </a:lnTo>
                  <a:lnTo>
                    <a:pt x="26" y="76"/>
                  </a:lnTo>
                  <a:lnTo>
                    <a:pt x="37" y="80"/>
                  </a:lnTo>
                  <a:lnTo>
                    <a:pt x="45" y="78"/>
                  </a:lnTo>
                  <a:lnTo>
                    <a:pt x="53" y="70"/>
                  </a:lnTo>
                  <a:lnTo>
                    <a:pt x="57" y="58"/>
                  </a:lnTo>
                  <a:lnTo>
                    <a:pt x="57" y="43"/>
                  </a:lnTo>
                  <a:lnTo>
                    <a:pt x="53" y="49"/>
                  </a:lnTo>
                  <a:lnTo>
                    <a:pt x="49" y="53"/>
                  </a:lnTo>
                  <a:lnTo>
                    <a:pt x="45" y="56"/>
                  </a:lnTo>
                  <a:lnTo>
                    <a:pt x="39"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14" name="Freeform 64"/>
            <p:cNvSpPr>
              <a:spLocks/>
            </p:cNvSpPr>
            <p:nvPr/>
          </p:nvSpPr>
          <p:spPr bwMode="auto">
            <a:xfrm>
              <a:off x="4075" y="2956"/>
              <a:ext cx="154" cy="56"/>
            </a:xfrm>
            <a:custGeom>
              <a:avLst/>
              <a:gdLst>
                <a:gd name="T0" fmla="*/ 154 w 154"/>
                <a:gd name="T1" fmla="*/ 19 h 56"/>
                <a:gd name="T2" fmla="*/ 0 w 154"/>
                <a:gd name="T3" fmla="*/ 0 h 56"/>
                <a:gd name="T4" fmla="*/ 33 w 154"/>
                <a:gd name="T5" fmla="*/ 56 h 56"/>
                <a:gd name="T6" fmla="*/ 154 w 154"/>
                <a:gd name="T7" fmla="*/ 19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 h="56">
                  <a:moveTo>
                    <a:pt x="154" y="19"/>
                  </a:moveTo>
                  <a:lnTo>
                    <a:pt x="0" y="0"/>
                  </a:lnTo>
                  <a:lnTo>
                    <a:pt x="33" y="56"/>
                  </a:lnTo>
                  <a:lnTo>
                    <a:pt x="15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15" name="Freeform 65"/>
            <p:cNvSpPr>
              <a:spLocks/>
            </p:cNvSpPr>
            <p:nvPr/>
          </p:nvSpPr>
          <p:spPr bwMode="auto">
            <a:xfrm>
              <a:off x="4002" y="2975"/>
              <a:ext cx="309" cy="270"/>
            </a:xfrm>
            <a:custGeom>
              <a:avLst/>
              <a:gdLst>
                <a:gd name="T0" fmla="*/ 227 w 309"/>
                <a:gd name="T1" fmla="*/ 0 h 270"/>
                <a:gd name="T2" fmla="*/ 219 w 309"/>
                <a:gd name="T3" fmla="*/ 0 h 270"/>
                <a:gd name="T4" fmla="*/ 204 w 309"/>
                <a:gd name="T5" fmla="*/ 0 h 270"/>
                <a:gd name="T6" fmla="*/ 184 w 309"/>
                <a:gd name="T7" fmla="*/ 0 h 270"/>
                <a:gd name="T8" fmla="*/ 161 w 309"/>
                <a:gd name="T9" fmla="*/ 2 h 270"/>
                <a:gd name="T10" fmla="*/ 137 w 309"/>
                <a:gd name="T11" fmla="*/ 2 h 270"/>
                <a:gd name="T12" fmla="*/ 118 w 309"/>
                <a:gd name="T13" fmla="*/ 4 h 270"/>
                <a:gd name="T14" fmla="*/ 104 w 309"/>
                <a:gd name="T15" fmla="*/ 4 h 270"/>
                <a:gd name="T16" fmla="*/ 98 w 309"/>
                <a:gd name="T17" fmla="*/ 4 h 270"/>
                <a:gd name="T18" fmla="*/ 81 w 309"/>
                <a:gd name="T19" fmla="*/ 6 h 270"/>
                <a:gd name="T20" fmla="*/ 65 w 309"/>
                <a:gd name="T21" fmla="*/ 14 h 270"/>
                <a:gd name="T22" fmla="*/ 49 w 309"/>
                <a:gd name="T23" fmla="*/ 24 h 270"/>
                <a:gd name="T24" fmla="*/ 36 w 309"/>
                <a:gd name="T25" fmla="*/ 37 h 270"/>
                <a:gd name="T26" fmla="*/ 22 w 309"/>
                <a:gd name="T27" fmla="*/ 55 h 270"/>
                <a:gd name="T28" fmla="*/ 12 w 309"/>
                <a:gd name="T29" fmla="*/ 77 h 270"/>
                <a:gd name="T30" fmla="*/ 4 w 309"/>
                <a:gd name="T31" fmla="*/ 98 h 270"/>
                <a:gd name="T32" fmla="*/ 0 w 309"/>
                <a:gd name="T33" fmla="*/ 124 h 270"/>
                <a:gd name="T34" fmla="*/ 0 w 309"/>
                <a:gd name="T35" fmla="*/ 151 h 270"/>
                <a:gd name="T36" fmla="*/ 2 w 309"/>
                <a:gd name="T37" fmla="*/ 176 h 270"/>
                <a:gd name="T38" fmla="*/ 10 w 309"/>
                <a:gd name="T39" fmla="*/ 200 h 270"/>
                <a:gd name="T40" fmla="*/ 20 w 309"/>
                <a:gd name="T41" fmla="*/ 219 h 270"/>
                <a:gd name="T42" fmla="*/ 32 w 309"/>
                <a:gd name="T43" fmla="*/ 239 h 270"/>
                <a:gd name="T44" fmla="*/ 45 w 309"/>
                <a:gd name="T45" fmla="*/ 253 h 270"/>
                <a:gd name="T46" fmla="*/ 63 w 309"/>
                <a:gd name="T47" fmla="*/ 262 h 270"/>
                <a:gd name="T48" fmla="*/ 81 w 309"/>
                <a:gd name="T49" fmla="*/ 268 h 270"/>
                <a:gd name="T50" fmla="*/ 88 w 309"/>
                <a:gd name="T51" fmla="*/ 268 h 270"/>
                <a:gd name="T52" fmla="*/ 104 w 309"/>
                <a:gd name="T53" fmla="*/ 268 h 270"/>
                <a:gd name="T54" fmla="*/ 124 w 309"/>
                <a:gd name="T55" fmla="*/ 268 h 270"/>
                <a:gd name="T56" fmla="*/ 147 w 309"/>
                <a:gd name="T57" fmla="*/ 268 h 270"/>
                <a:gd name="T58" fmla="*/ 169 w 309"/>
                <a:gd name="T59" fmla="*/ 270 h 270"/>
                <a:gd name="T60" fmla="*/ 188 w 309"/>
                <a:gd name="T61" fmla="*/ 270 h 270"/>
                <a:gd name="T62" fmla="*/ 200 w 309"/>
                <a:gd name="T63" fmla="*/ 270 h 270"/>
                <a:gd name="T64" fmla="*/ 206 w 309"/>
                <a:gd name="T65" fmla="*/ 270 h 270"/>
                <a:gd name="T66" fmla="*/ 225 w 309"/>
                <a:gd name="T67" fmla="*/ 270 h 270"/>
                <a:gd name="T68" fmla="*/ 243 w 309"/>
                <a:gd name="T69" fmla="*/ 264 h 270"/>
                <a:gd name="T70" fmla="*/ 260 w 309"/>
                <a:gd name="T71" fmla="*/ 255 h 270"/>
                <a:gd name="T72" fmla="*/ 276 w 309"/>
                <a:gd name="T73" fmla="*/ 241 h 270"/>
                <a:gd name="T74" fmla="*/ 288 w 309"/>
                <a:gd name="T75" fmla="*/ 221 h 270"/>
                <a:gd name="T76" fmla="*/ 298 w 309"/>
                <a:gd name="T77" fmla="*/ 200 h 270"/>
                <a:gd name="T78" fmla="*/ 305 w 309"/>
                <a:gd name="T79" fmla="*/ 176 h 270"/>
                <a:gd name="T80" fmla="*/ 309 w 309"/>
                <a:gd name="T81" fmla="*/ 149 h 270"/>
                <a:gd name="T82" fmla="*/ 309 w 309"/>
                <a:gd name="T83" fmla="*/ 122 h 270"/>
                <a:gd name="T84" fmla="*/ 305 w 309"/>
                <a:gd name="T85" fmla="*/ 94 h 270"/>
                <a:gd name="T86" fmla="*/ 299 w 309"/>
                <a:gd name="T87" fmla="*/ 71 h 270"/>
                <a:gd name="T88" fmla="*/ 290 w 309"/>
                <a:gd name="T89" fmla="*/ 47 h 270"/>
                <a:gd name="T90" fmla="*/ 278 w 309"/>
                <a:gd name="T91" fmla="*/ 30 h 270"/>
                <a:gd name="T92" fmla="*/ 262 w 309"/>
                <a:gd name="T93" fmla="*/ 16 h 270"/>
                <a:gd name="T94" fmla="*/ 245 w 309"/>
                <a:gd name="T95" fmla="*/ 6 h 270"/>
                <a:gd name="T96" fmla="*/ 227 w 309"/>
                <a:gd name="T97" fmla="*/ 0 h 2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9" h="270">
                  <a:moveTo>
                    <a:pt x="227" y="0"/>
                  </a:moveTo>
                  <a:lnTo>
                    <a:pt x="219" y="0"/>
                  </a:lnTo>
                  <a:lnTo>
                    <a:pt x="204" y="0"/>
                  </a:lnTo>
                  <a:lnTo>
                    <a:pt x="184" y="0"/>
                  </a:lnTo>
                  <a:lnTo>
                    <a:pt x="161" y="2"/>
                  </a:lnTo>
                  <a:lnTo>
                    <a:pt x="137" y="2"/>
                  </a:lnTo>
                  <a:lnTo>
                    <a:pt x="118" y="4"/>
                  </a:lnTo>
                  <a:lnTo>
                    <a:pt x="104" y="4"/>
                  </a:lnTo>
                  <a:lnTo>
                    <a:pt x="98" y="4"/>
                  </a:lnTo>
                  <a:lnTo>
                    <a:pt x="81" y="6"/>
                  </a:lnTo>
                  <a:lnTo>
                    <a:pt x="65" y="14"/>
                  </a:lnTo>
                  <a:lnTo>
                    <a:pt x="49" y="24"/>
                  </a:lnTo>
                  <a:lnTo>
                    <a:pt x="36" y="37"/>
                  </a:lnTo>
                  <a:lnTo>
                    <a:pt x="22" y="55"/>
                  </a:lnTo>
                  <a:lnTo>
                    <a:pt x="12" y="77"/>
                  </a:lnTo>
                  <a:lnTo>
                    <a:pt x="4" y="98"/>
                  </a:lnTo>
                  <a:lnTo>
                    <a:pt x="0" y="124"/>
                  </a:lnTo>
                  <a:lnTo>
                    <a:pt x="0" y="151"/>
                  </a:lnTo>
                  <a:lnTo>
                    <a:pt x="2" y="176"/>
                  </a:lnTo>
                  <a:lnTo>
                    <a:pt x="10" y="200"/>
                  </a:lnTo>
                  <a:lnTo>
                    <a:pt x="20" y="219"/>
                  </a:lnTo>
                  <a:lnTo>
                    <a:pt x="32" y="239"/>
                  </a:lnTo>
                  <a:lnTo>
                    <a:pt x="45" y="253"/>
                  </a:lnTo>
                  <a:lnTo>
                    <a:pt x="63" y="262"/>
                  </a:lnTo>
                  <a:lnTo>
                    <a:pt x="81" y="268"/>
                  </a:lnTo>
                  <a:lnTo>
                    <a:pt x="88" y="268"/>
                  </a:lnTo>
                  <a:lnTo>
                    <a:pt x="104" y="268"/>
                  </a:lnTo>
                  <a:lnTo>
                    <a:pt x="124" y="268"/>
                  </a:lnTo>
                  <a:lnTo>
                    <a:pt x="147" y="268"/>
                  </a:lnTo>
                  <a:lnTo>
                    <a:pt x="169" y="270"/>
                  </a:lnTo>
                  <a:lnTo>
                    <a:pt x="188" y="270"/>
                  </a:lnTo>
                  <a:lnTo>
                    <a:pt x="200" y="270"/>
                  </a:lnTo>
                  <a:lnTo>
                    <a:pt x="206" y="270"/>
                  </a:lnTo>
                  <a:lnTo>
                    <a:pt x="225" y="270"/>
                  </a:lnTo>
                  <a:lnTo>
                    <a:pt x="243" y="264"/>
                  </a:lnTo>
                  <a:lnTo>
                    <a:pt x="260" y="255"/>
                  </a:lnTo>
                  <a:lnTo>
                    <a:pt x="276" y="241"/>
                  </a:lnTo>
                  <a:lnTo>
                    <a:pt x="288" y="221"/>
                  </a:lnTo>
                  <a:lnTo>
                    <a:pt x="298" y="200"/>
                  </a:lnTo>
                  <a:lnTo>
                    <a:pt x="305" y="176"/>
                  </a:lnTo>
                  <a:lnTo>
                    <a:pt x="309" y="149"/>
                  </a:lnTo>
                  <a:lnTo>
                    <a:pt x="309" y="122"/>
                  </a:lnTo>
                  <a:lnTo>
                    <a:pt x="305" y="94"/>
                  </a:lnTo>
                  <a:lnTo>
                    <a:pt x="299" y="71"/>
                  </a:lnTo>
                  <a:lnTo>
                    <a:pt x="290" y="47"/>
                  </a:lnTo>
                  <a:lnTo>
                    <a:pt x="278" y="30"/>
                  </a:lnTo>
                  <a:lnTo>
                    <a:pt x="262" y="16"/>
                  </a:lnTo>
                  <a:lnTo>
                    <a:pt x="245" y="6"/>
                  </a:lnTo>
                  <a:lnTo>
                    <a:pt x="2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16" name="Freeform 66"/>
            <p:cNvSpPr>
              <a:spLocks/>
            </p:cNvSpPr>
            <p:nvPr/>
          </p:nvSpPr>
          <p:spPr bwMode="auto">
            <a:xfrm>
              <a:off x="4012" y="2968"/>
              <a:ext cx="137" cy="262"/>
            </a:xfrm>
            <a:custGeom>
              <a:avLst/>
              <a:gdLst>
                <a:gd name="T0" fmla="*/ 65 w 137"/>
                <a:gd name="T1" fmla="*/ 262 h 262"/>
                <a:gd name="T2" fmla="*/ 51 w 137"/>
                <a:gd name="T3" fmla="*/ 256 h 262"/>
                <a:gd name="T4" fmla="*/ 37 w 137"/>
                <a:gd name="T5" fmla="*/ 246 h 262"/>
                <a:gd name="T6" fmla="*/ 28 w 137"/>
                <a:gd name="T7" fmla="*/ 232 h 262"/>
                <a:gd name="T8" fmla="*/ 18 w 137"/>
                <a:gd name="T9" fmla="*/ 213 h 262"/>
                <a:gd name="T10" fmla="*/ 10 w 137"/>
                <a:gd name="T11" fmla="*/ 193 h 262"/>
                <a:gd name="T12" fmla="*/ 4 w 137"/>
                <a:gd name="T13" fmla="*/ 170 h 262"/>
                <a:gd name="T14" fmla="*/ 0 w 137"/>
                <a:gd name="T15" fmla="*/ 144 h 262"/>
                <a:gd name="T16" fmla="*/ 0 w 137"/>
                <a:gd name="T17" fmla="*/ 117 h 262"/>
                <a:gd name="T18" fmla="*/ 2 w 137"/>
                <a:gd name="T19" fmla="*/ 91 h 262"/>
                <a:gd name="T20" fmla="*/ 6 w 137"/>
                <a:gd name="T21" fmla="*/ 68 h 262"/>
                <a:gd name="T22" fmla="*/ 14 w 137"/>
                <a:gd name="T23" fmla="*/ 46 h 262"/>
                <a:gd name="T24" fmla="*/ 22 w 137"/>
                <a:gd name="T25" fmla="*/ 29 h 262"/>
                <a:gd name="T26" fmla="*/ 33 w 137"/>
                <a:gd name="T27" fmla="*/ 15 h 262"/>
                <a:gd name="T28" fmla="*/ 45 w 137"/>
                <a:gd name="T29" fmla="*/ 5 h 262"/>
                <a:gd name="T30" fmla="*/ 57 w 137"/>
                <a:gd name="T31" fmla="*/ 0 h 262"/>
                <a:gd name="T32" fmla="*/ 71 w 137"/>
                <a:gd name="T33" fmla="*/ 0 h 262"/>
                <a:gd name="T34" fmla="*/ 84 w 137"/>
                <a:gd name="T35" fmla="*/ 3 h 262"/>
                <a:gd name="T36" fmla="*/ 96 w 137"/>
                <a:gd name="T37" fmla="*/ 13 h 262"/>
                <a:gd name="T38" fmla="*/ 108 w 137"/>
                <a:gd name="T39" fmla="*/ 29 h 262"/>
                <a:gd name="T40" fmla="*/ 118 w 137"/>
                <a:gd name="T41" fmla="*/ 46 h 262"/>
                <a:gd name="T42" fmla="*/ 125 w 137"/>
                <a:gd name="T43" fmla="*/ 68 h 262"/>
                <a:gd name="T44" fmla="*/ 131 w 137"/>
                <a:gd name="T45" fmla="*/ 91 h 262"/>
                <a:gd name="T46" fmla="*/ 135 w 137"/>
                <a:gd name="T47" fmla="*/ 117 h 262"/>
                <a:gd name="T48" fmla="*/ 137 w 137"/>
                <a:gd name="T49" fmla="*/ 144 h 262"/>
                <a:gd name="T50" fmla="*/ 135 w 137"/>
                <a:gd name="T51" fmla="*/ 170 h 262"/>
                <a:gd name="T52" fmla="*/ 129 w 137"/>
                <a:gd name="T53" fmla="*/ 195 h 262"/>
                <a:gd name="T54" fmla="*/ 121 w 137"/>
                <a:gd name="T55" fmla="*/ 215 h 262"/>
                <a:gd name="T56" fmla="*/ 114 w 137"/>
                <a:gd name="T57" fmla="*/ 232 h 262"/>
                <a:gd name="T58" fmla="*/ 104 w 137"/>
                <a:gd name="T59" fmla="*/ 248 h 262"/>
                <a:gd name="T60" fmla="*/ 92 w 137"/>
                <a:gd name="T61" fmla="*/ 258 h 262"/>
                <a:gd name="T62" fmla="*/ 78 w 137"/>
                <a:gd name="T63" fmla="*/ 262 h 262"/>
                <a:gd name="T64" fmla="*/ 65 w 137"/>
                <a:gd name="T65" fmla="*/ 262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262">
                  <a:moveTo>
                    <a:pt x="65" y="262"/>
                  </a:moveTo>
                  <a:lnTo>
                    <a:pt x="51" y="256"/>
                  </a:lnTo>
                  <a:lnTo>
                    <a:pt x="37" y="246"/>
                  </a:lnTo>
                  <a:lnTo>
                    <a:pt x="28" y="232"/>
                  </a:lnTo>
                  <a:lnTo>
                    <a:pt x="18" y="213"/>
                  </a:lnTo>
                  <a:lnTo>
                    <a:pt x="10" y="193"/>
                  </a:lnTo>
                  <a:lnTo>
                    <a:pt x="4" y="170"/>
                  </a:lnTo>
                  <a:lnTo>
                    <a:pt x="0" y="144"/>
                  </a:lnTo>
                  <a:lnTo>
                    <a:pt x="0" y="117"/>
                  </a:lnTo>
                  <a:lnTo>
                    <a:pt x="2" y="91"/>
                  </a:lnTo>
                  <a:lnTo>
                    <a:pt x="6" y="68"/>
                  </a:lnTo>
                  <a:lnTo>
                    <a:pt x="14" y="46"/>
                  </a:lnTo>
                  <a:lnTo>
                    <a:pt x="22" y="29"/>
                  </a:lnTo>
                  <a:lnTo>
                    <a:pt x="33" y="15"/>
                  </a:lnTo>
                  <a:lnTo>
                    <a:pt x="45" y="5"/>
                  </a:lnTo>
                  <a:lnTo>
                    <a:pt x="57" y="0"/>
                  </a:lnTo>
                  <a:lnTo>
                    <a:pt x="71" y="0"/>
                  </a:lnTo>
                  <a:lnTo>
                    <a:pt x="84" y="3"/>
                  </a:lnTo>
                  <a:lnTo>
                    <a:pt x="96" y="13"/>
                  </a:lnTo>
                  <a:lnTo>
                    <a:pt x="108" y="29"/>
                  </a:lnTo>
                  <a:lnTo>
                    <a:pt x="118" y="46"/>
                  </a:lnTo>
                  <a:lnTo>
                    <a:pt x="125" y="68"/>
                  </a:lnTo>
                  <a:lnTo>
                    <a:pt x="131" y="91"/>
                  </a:lnTo>
                  <a:lnTo>
                    <a:pt x="135" y="117"/>
                  </a:lnTo>
                  <a:lnTo>
                    <a:pt x="137" y="144"/>
                  </a:lnTo>
                  <a:lnTo>
                    <a:pt x="135" y="170"/>
                  </a:lnTo>
                  <a:lnTo>
                    <a:pt x="129" y="195"/>
                  </a:lnTo>
                  <a:lnTo>
                    <a:pt x="121" y="215"/>
                  </a:lnTo>
                  <a:lnTo>
                    <a:pt x="114" y="232"/>
                  </a:lnTo>
                  <a:lnTo>
                    <a:pt x="104" y="248"/>
                  </a:lnTo>
                  <a:lnTo>
                    <a:pt x="92" y="258"/>
                  </a:lnTo>
                  <a:lnTo>
                    <a:pt x="78" y="262"/>
                  </a:lnTo>
                  <a:lnTo>
                    <a:pt x="65" y="26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17" name="Freeform 67"/>
            <p:cNvSpPr>
              <a:spLocks/>
            </p:cNvSpPr>
            <p:nvPr/>
          </p:nvSpPr>
          <p:spPr bwMode="auto">
            <a:xfrm>
              <a:off x="4024" y="3016"/>
              <a:ext cx="90" cy="171"/>
            </a:xfrm>
            <a:custGeom>
              <a:avLst/>
              <a:gdLst>
                <a:gd name="T0" fmla="*/ 43 w 90"/>
                <a:gd name="T1" fmla="*/ 171 h 171"/>
                <a:gd name="T2" fmla="*/ 25 w 90"/>
                <a:gd name="T3" fmla="*/ 161 h 171"/>
                <a:gd name="T4" fmla="*/ 12 w 90"/>
                <a:gd name="T5" fmla="*/ 139 h 171"/>
                <a:gd name="T6" fmla="*/ 4 w 90"/>
                <a:gd name="T7" fmla="*/ 110 h 171"/>
                <a:gd name="T8" fmla="*/ 0 w 90"/>
                <a:gd name="T9" fmla="*/ 77 h 171"/>
                <a:gd name="T10" fmla="*/ 4 w 90"/>
                <a:gd name="T11" fmla="*/ 43 h 171"/>
                <a:gd name="T12" fmla="*/ 16 w 90"/>
                <a:gd name="T13" fmla="*/ 20 h 171"/>
                <a:gd name="T14" fmla="*/ 29 w 90"/>
                <a:gd name="T15" fmla="*/ 4 h 171"/>
                <a:gd name="T16" fmla="*/ 47 w 90"/>
                <a:gd name="T17" fmla="*/ 0 h 171"/>
                <a:gd name="T18" fmla="*/ 64 w 90"/>
                <a:gd name="T19" fmla="*/ 10 h 171"/>
                <a:gd name="T20" fmla="*/ 78 w 90"/>
                <a:gd name="T21" fmla="*/ 32 h 171"/>
                <a:gd name="T22" fmla="*/ 86 w 90"/>
                <a:gd name="T23" fmla="*/ 61 h 171"/>
                <a:gd name="T24" fmla="*/ 90 w 90"/>
                <a:gd name="T25" fmla="*/ 94 h 171"/>
                <a:gd name="T26" fmla="*/ 86 w 90"/>
                <a:gd name="T27" fmla="*/ 127 h 171"/>
                <a:gd name="T28" fmla="*/ 76 w 90"/>
                <a:gd name="T29" fmla="*/ 153 h 171"/>
                <a:gd name="T30" fmla="*/ 61 w 90"/>
                <a:gd name="T31" fmla="*/ 169 h 171"/>
                <a:gd name="T32" fmla="*/ 43 w 90"/>
                <a:gd name="T33" fmla="*/ 171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71">
                  <a:moveTo>
                    <a:pt x="43" y="171"/>
                  </a:moveTo>
                  <a:lnTo>
                    <a:pt x="25" y="161"/>
                  </a:lnTo>
                  <a:lnTo>
                    <a:pt x="12" y="139"/>
                  </a:lnTo>
                  <a:lnTo>
                    <a:pt x="4" y="110"/>
                  </a:lnTo>
                  <a:lnTo>
                    <a:pt x="0" y="77"/>
                  </a:lnTo>
                  <a:lnTo>
                    <a:pt x="4" y="43"/>
                  </a:lnTo>
                  <a:lnTo>
                    <a:pt x="16" y="20"/>
                  </a:lnTo>
                  <a:lnTo>
                    <a:pt x="29" y="4"/>
                  </a:lnTo>
                  <a:lnTo>
                    <a:pt x="47" y="0"/>
                  </a:lnTo>
                  <a:lnTo>
                    <a:pt x="64" y="10"/>
                  </a:lnTo>
                  <a:lnTo>
                    <a:pt x="78" y="32"/>
                  </a:lnTo>
                  <a:lnTo>
                    <a:pt x="86" y="61"/>
                  </a:lnTo>
                  <a:lnTo>
                    <a:pt x="90" y="94"/>
                  </a:lnTo>
                  <a:lnTo>
                    <a:pt x="86" y="127"/>
                  </a:lnTo>
                  <a:lnTo>
                    <a:pt x="76" y="153"/>
                  </a:lnTo>
                  <a:lnTo>
                    <a:pt x="61" y="169"/>
                  </a:lnTo>
                  <a:lnTo>
                    <a:pt x="43"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18" name="Freeform 68"/>
            <p:cNvSpPr>
              <a:spLocks/>
            </p:cNvSpPr>
            <p:nvPr/>
          </p:nvSpPr>
          <p:spPr bwMode="auto">
            <a:xfrm>
              <a:off x="4038" y="3030"/>
              <a:ext cx="70" cy="139"/>
            </a:xfrm>
            <a:custGeom>
              <a:avLst/>
              <a:gdLst>
                <a:gd name="T0" fmla="*/ 33 w 70"/>
                <a:gd name="T1" fmla="*/ 139 h 139"/>
                <a:gd name="T2" fmla="*/ 19 w 70"/>
                <a:gd name="T3" fmla="*/ 129 h 139"/>
                <a:gd name="T4" fmla="*/ 7 w 70"/>
                <a:gd name="T5" fmla="*/ 112 h 139"/>
                <a:gd name="T6" fmla="*/ 2 w 70"/>
                <a:gd name="T7" fmla="*/ 90 h 139"/>
                <a:gd name="T8" fmla="*/ 0 w 70"/>
                <a:gd name="T9" fmla="*/ 63 h 139"/>
                <a:gd name="T10" fmla="*/ 4 w 70"/>
                <a:gd name="T11" fmla="*/ 35 h 139"/>
                <a:gd name="T12" fmla="*/ 11 w 70"/>
                <a:gd name="T13" fmla="*/ 16 h 139"/>
                <a:gd name="T14" fmla="*/ 23 w 70"/>
                <a:gd name="T15" fmla="*/ 2 h 139"/>
                <a:gd name="T16" fmla="*/ 37 w 70"/>
                <a:gd name="T17" fmla="*/ 0 h 139"/>
                <a:gd name="T18" fmla="*/ 50 w 70"/>
                <a:gd name="T19" fmla="*/ 8 h 139"/>
                <a:gd name="T20" fmla="*/ 62 w 70"/>
                <a:gd name="T21" fmla="*/ 26 h 139"/>
                <a:gd name="T22" fmla="*/ 68 w 70"/>
                <a:gd name="T23" fmla="*/ 49 h 139"/>
                <a:gd name="T24" fmla="*/ 70 w 70"/>
                <a:gd name="T25" fmla="*/ 76 h 139"/>
                <a:gd name="T26" fmla="*/ 66 w 70"/>
                <a:gd name="T27" fmla="*/ 102 h 139"/>
                <a:gd name="T28" fmla="*/ 58 w 70"/>
                <a:gd name="T29" fmla="*/ 121 h 139"/>
                <a:gd name="T30" fmla="*/ 47 w 70"/>
                <a:gd name="T31" fmla="*/ 135 h 139"/>
                <a:gd name="T32" fmla="*/ 33 w 70"/>
                <a:gd name="T33" fmla="*/ 139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139">
                  <a:moveTo>
                    <a:pt x="33" y="139"/>
                  </a:moveTo>
                  <a:lnTo>
                    <a:pt x="19" y="129"/>
                  </a:lnTo>
                  <a:lnTo>
                    <a:pt x="7" y="112"/>
                  </a:lnTo>
                  <a:lnTo>
                    <a:pt x="2" y="90"/>
                  </a:lnTo>
                  <a:lnTo>
                    <a:pt x="0" y="63"/>
                  </a:lnTo>
                  <a:lnTo>
                    <a:pt x="4" y="35"/>
                  </a:lnTo>
                  <a:lnTo>
                    <a:pt x="11" y="16"/>
                  </a:lnTo>
                  <a:lnTo>
                    <a:pt x="23" y="2"/>
                  </a:lnTo>
                  <a:lnTo>
                    <a:pt x="37" y="0"/>
                  </a:lnTo>
                  <a:lnTo>
                    <a:pt x="50" y="8"/>
                  </a:lnTo>
                  <a:lnTo>
                    <a:pt x="62" y="26"/>
                  </a:lnTo>
                  <a:lnTo>
                    <a:pt x="68" y="49"/>
                  </a:lnTo>
                  <a:lnTo>
                    <a:pt x="70" y="76"/>
                  </a:lnTo>
                  <a:lnTo>
                    <a:pt x="66" y="102"/>
                  </a:lnTo>
                  <a:lnTo>
                    <a:pt x="58" y="121"/>
                  </a:lnTo>
                  <a:lnTo>
                    <a:pt x="47" y="135"/>
                  </a:lnTo>
                  <a:lnTo>
                    <a:pt x="33" y="13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19" name="Freeform 69"/>
            <p:cNvSpPr>
              <a:spLocks/>
            </p:cNvSpPr>
            <p:nvPr/>
          </p:nvSpPr>
          <p:spPr bwMode="auto">
            <a:xfrm>
              <a:off x="4040" y="3073"/>
              <a:ext cx="60" cy="86"/>
            </a:xfrm>
            <a:custGeom>
              <a:avLst/>
              <a:gdLst>
                <a:gd name="T0" fmla="*/ 43 w 60"/>
                <a:gd name="T1" fmla="*/ 63 h 86"/>
                <a:gd name="T2" fmla="*/ 31 w 60"/>
                <a:gd name="T3" fmla="*/ 59 h 86"/>
                <a:gd name="T4" fmla="*/ 19 w 60"/>
                <a:gd name="T5" fmla="*/ 49 h 86"/>
                <a:gd name="T6" fmla="*/ 9 w 60"/>
                <a:gd name="T7" fmla="*/ 31 h 86"/>
                <a:gd name="T8" fmla="*/ 4 w 60"/>
                <a:gd name="T9" fmla="*/ 12 h 86"/>
                <a:gd name="T10" fmla="*/ 4 w 60"/>
                <a:gd name="T11" fmla="*/ 8 h 86"/>
                <a:gd name="T12" fmla="*/ 4 w 60"/>
                <a:gd name="T13" fmla="*/ 6 h 86"/>
                <a:gd name="T14" fmla="*/ 2 w 60"/>
                <a:gd name="T15" fmla="*/ 2 h 86"/>
                <a:gd name="T16" fmla="*/ 2 w 60"/>
                <a:gd name="T17" fmla="*/ 0 h 86"/>
                <a:gd name="T18" fmla="*/ 0 w 60"/>
                <a:gd name="T19" fmla="*/ 8 h 86"/>
                <a:gd name="T20" fmla="*/ 0 w 60"/>
                <a:gd name="T21" fmla="*/ 16 h 86"/>
                <a:gd name="T22" fmla="*/ 0 w 60"/>
                <a:gd name="T23" fmla="*/ 26 h 86"/>
                <a:gd name="T24" fmla="*/ 0 w 60"/>
                <a:gd name="T25" fmla="*/ 35 h 86"/>
                <a:gd name="T26" fmla="*/ 5 w 60"/>
                <a:gd name="T27" fmla="*/ 55 h 86"/>
                <a:gd name="T28" fmla="*/ 15 w 60"/>
                <a:gd name="T29" fmla="*/ 70 h 86"/>
                <a:gd name="T30" fmla="*/ 27 w 60"/>
                <a:gd name="T31" fmla="*/ 82 h 86"/>
                <a:gd name="T32" fmla="*/ 39 w 60"/>
                <a:gd name="T33" fmla="*/ 86 h 86"/>
                <a:gd name="T34" fmla="*/ 48 w 60"/>
                <a:gd name="T35" fmla="*/ 84 h 86"/>
                <a:gd name="T36" fmla="*/ 54 w 60"/>
                <a:gd name="T37" fmla="*/ 74 h 86"/>
                <a:gd name="T38" fmla="*/ 58 w 60"/>
                <a:gd name="T39" fmla="*/ 63 h 86"/>
                <a:gd name="T40" fmla="*/ 60 w 60"/>
                <a:gd name="T41" fmla="*/ 47 h 86"/>
                <a:gd name="T42" fmla="*/ 58 w 60"/>
                <a:gd name="T43" fmla="*/ 53 h 86"/>
                <a:gd name="T44" fmla="*/ 54 w 60"/>
                <a:gd name="T45" fmla="*/ 59 h 86"/>
                <a:gd name="T46" fmla="*/ 48 w 60"/>
                <a:gd name="T47" fmla="*/ 61 h 86"/>
                <a:gd name="T48" fmla="*/ 43 w 60"/>
                <a:gd name="T49" fmla="*/ 63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86">
                  <a:moveTo>
                    <a:pt x="43" y="63"/>
                  </a:moveTo>
                  <a:lnTo>
                    <a:pt x="31" y="59"/>
                  </a:lnTo>
                  <a:lnTo>
                    <a:pt x="19" y="49"/>
                  </a:lnTo>
                  <a:lnTo>
                    <a:pt x="9" y="31"/>
                  </a:lnTo>
                  <a:lnTo>
                    <a:pt x="4" y="12"/>
                  </a:lnTo>
                  <a:lnTo>
                    <a:pt x="4" y="8"/>
                  </a:lnTo>
                  <a:lnTo>
                    <a:pt x="4" y="6"/>
                  </a:lnTo>
                  <a:lnTo>
                    <a:pt x="2" y="2"/>
                  </a:lnTo>
                  <a:lnTo>
                    <a:pt x="2" y="0"/>
                  </a:lnTo>
                  <a:lnTo>
                    <a:pt x="0" y="8"/>
                  </a:lnTo>
                  <a:lnTo>
                    <a:pt x="0" y="16"/>
                  </a:lnTo>
                  <a:lnTo>
                    <a:pt x="0" y="26"/>
                  </a:lnTo>
                  <a:lnTo>
                    <a:pt x="0" y="35"/>
                  </a:lnTo>
                  <a:lnTo>
                    <a:pt x="5" y="55"/>
                  </a:lnTo>
                  <a:lnTo>
                    <a:pt x="15" y="70"/>
                  </a:lnTo>
                  <a:lnTo>
                    <a:pt x="27" y="82"/>
                  </a:lnTo>
                  <a:lnTo>
                    <a:pt x="39" y="86"/>
                  </a:lnTo>
                  <a:lnTo>
                    <a:pt x="48" y="84"/>
                  </a:lnTo>
                  <a:lnTo>
                    <a:pt x="54" y="74"/>
                  </a:lnTo>
                  <a:lnTo>
                    <a:pt x="58" y="63"/>
                  </a:lnTo>
                  <a:lnTo>
                    <a:pt x="60" y="47"/>
                  </a:lnTo>
                  <a:lnTo>
                    <a:pt x="58" y="53"/>
                  </a:lnTo>
                  <a:lnTo>
                    <a:pt x="54" y="59"/>
                  </a:lnTo>
                  <a:lnTo>
                    <a:pt x="48" y="61"/>
                  </a:lnTo>
                  <a:lnTo>
                    <a:pt x="43"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20" name="Freeform 70"/>
            <p:cNvSpPr>
              <a:spLocks/>
            </p:cNvSpPr>
            <p:nvPr/>
          </p:nvSpPr>
          <p:spPr bwMode="auto">
            <a:xfrm>
              <a:off x="3022" y="2514"/>
              <a:ext cx="2507" cy="671"/>
            </a:xfrm>
            <a:custGeom>
              <a:avLst/>
              <a:gdLst>
                <a:gd name="T0" fmla="*/ 1756 w 2507"/>
                <a:gd name="T1" fmla="*/ 0 h 671"/>
                <a:gd name="T2" fmla="*/ 1408 w 2507"/>
                <a:gd name="T3" fmla="*/ 190 h 671"/>
                <a:gd name="T4" fmla="*/ 259 w 2507"/>
                <a:gd name="T5" fmla="*/ 293 h 671"/>
                <a:gd name="T6" fmla="*/ 0 w 2507"/>
                <a:gd name="T7" fmla="*/ 588 h 671"/>
                <a:gd name="T8" fmla="*/ 586 w 2507"/>
                <a:gd name="T9" fmla="*/ 557 h 671"/>
                <a:gd name="T10" fmla="*/ 668 w 2507"/>
                <a:gd name="T11" fmla="*/ 608 h 671"/>
                <a:gd name="T12" fmla="*/ 717 w 2507"/>
                <a:gd name="T13" fmla="*/ 618 h 671"/>
                <a:gd name="T14" fmla="*/ 717 w 2507"/>
                <a:gd name="T15" fmla="*/ 620 h 671"/>
                <a:gd name="T16" fmla="*/ 717 w 2507"/>
                <a:gd name="T17" fmla="*/ 620 h 671"/>
                <a:gd name="T18" fmla="*/ 715 w 2507"/>
                <a:gd name="T19" fmla="*/ 620 h 671"/>
                <a:gd name="T20" fmla="*/ 715 w 2507"/>
                <a:gd name="T21" fmla="*/ 622 h 671"/>
                <a:gd name="T22" fmla="*/ 717 w 2507"/>
                <a:gd name="T23" fmla="*/ 629 h 671"/>
                <a:gd name="T24" fmla="*/ 723 w 2507"/>
                <a:gd name="T25" fmla="*/ 637 h 671"/>
                <a:gd name="T26" fmla="*/ 732 w 2507"/>
                <a:gd name="T27" fmla="*/ 643 h 671"/>
                <a:gd name="T28" fmla="*/ 744 w 2507"/>
                <a:gd name="T29" fmla="*/ 649 h 671"/>
                <a:gd name="T30" fmla="*/ 758 w 2507"/>
                <a:gd name="T31" fmla="*/ 655 h 671"/>
                <a:gd name="T32" fmla="*/ 775 w 2507"/>
                <a:gd name="T33" fmla="*/ 657 h 671"/>
                <a:gd name="T34" fmla="*/ 793 w 2507"/>
                <a:gd name="T35" fmla="*/ 661 h 671"/>
                <a:gd name="T36" fmla="*/ 812 w 2507"/>
                <a:gd name="T37" fmla="*/ 661 h 671"/>
                <a:gd name="T38" fmla="*/ 832 w 2507"/>
                <a:gd name="T39" fmla="*/ 661 h 671"/>
                <a:gd name="T40" fmla="*/ 850 w 2507"/>
                <a:gd name="T41" fmla="*/ 659 h 671"/>
                <a:gd name="T42" fmla="*/ 865 w 2507"/>
                <a:gd name="T43" fmla="*/ 655 h 671"/>
                <a:gd name="T44" fmla="*/ 881 w 2507"/>
                <a:gd name="T45" fmla="*/ 649 h 671"/>
                <a:gd name="T46" fmla="*/ 893 w 2507"/>
                <a:gd name="T47" fmla="*/ 645 h 671"/>
                <a:gd name="T48" fmla="*/ 902 w 2507"/>
                <a:gd name="T49" fmla="*/ 637 h 671"/>
                <a:gd name="T50" fmla="*/ 908 w 2507"/>
                <a:gd name="T51" fmla="*/ 629 h 671"/>
                <a:gd name="T52" fmla="*/ 910 w 2507"/>
                <a:gd name="T53" fmla="*/ 622 h 671"/>
                <a:gd name="T54" fmla="*/ 992 w 2507"/>
                <a:gd name="T55" fmla="*/ 620 h 671"/>
                <a:gd name="T56" fmla="*/ 1332 w 2507"/>
                <a:gd name="T57" fmla="*/ 614 h 671"/>
                <a:gd name="T58" fmla="*/ 1557 w 2507"/>
                <a:gd name="T59" fmla="*/ 620 h 671"/>
                <a:gd name="T60" fmla="*/ 1696 w 2507"/>
                <a:gd name="T61" fmla="*/ 600 h 671"/>
                <a:gd name="T62" fmla="*/ 2090 w 2507"/>
                <a:gd name="T63" fmla="*/ 622 h 671"/>
                <a:gd name="T64" fmla="*/ 2096 w 2507"/>
                <a:gd name="T65" fmla="*/ 575 h 671"/>
                <a:gd name="T66" fmla="*/ 2507 w 2507"/>
                <a:gd name="T67" fmla="*/ 671 h 671"/>
                <a:gd name="T68" fmla="*/ 1756 w 2507"/>
                <a:gd name="T69" fmla="*/ 0 h 6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07" h="671">
                  <a:moveTo>
                    <a:pt x="1756" y="0"/>
                  </a:moveTo>
                  <a:lnTo>
                    <a:pt x="1408" y="190"/>
                  </a:lnTo>
                  <a:lnTo>
                    <a:pt x="259" y="293"/>
                  </a:lnTo>
                  <a:lnTo>
                    <a:pt x="0" y="588"/>
                  </a:lnTo>
                  <a:lnTo>
                    <a:pt x="586" y="557"/>
                  </a:lnTo>
                  <a:lnTo>
                    <a:pt x="668" y="608"/>
                  </a:lnTo>
                  <a:lnTo>
                    <a:pt x="717" y="618"/>
                  </a:lnTo>
                  <a:lnTo>
                    <a:pt x="717" y="620"/>
                  </a:lnTo>
                  <a:lnTo>
                    <a:pt x="715" y="620"/>
                  </a:lnTo>
                  <a:lnTo>
                    <a:pt x="715" y="622"/>
                  </a:lnTo>
                  <a:lnTo>
                    <a:pt x="717" y="629"/>
                  </a:lnTo>
                  <a:lnTo>
                    <a:pt x="723" y="637"/>
                  </a:lnTo>
                  <a:lnTo>
                    <a:pt x="732" y="643"/>
                  </a:lnTo>
                  <a:lnTo>
                    <a:pt x="744" y="649"/>
                  </a:lnTo>
                  <a:lnTo>
                    <a:pt x="758" y="655"/>
                  </a:lnTo>
                  <a:lnTo>
                    <a:pt x="775" y="657"/>
                  </a:lnTo>
                  <a:lnTo>
                    <a:pt x="793" y="661"/>
                  </a:lnTo>
                  <a:lnTo>
                    <a:pt x="812" y="661"/>
                  </a:lnTo>
                  <a:lnTo>
                    <a:pt x="832" y="661"/>
                  </a:lnTo>
                  <a:lnTo>
                    <a:pt x="850" y="659"/>
                  </a:lnTo>
                  <a:lnTo>
                    <a:pt x="865" y="655"/>
                  </a:lnTo>
                  <a:lnTo>
                    <a:pt x="881" y="649"/>
                  </a:lnTo>
                  <a:lnTo>
                    <a:pt x="893" y="645"/>
                  </a:lnTo>
                  <a:lnTo>
                    <a:pt x="902" y="637"/>
                  </a:lnTo>
                  <a:lnTo>
                    <a:pt x="908" y="629"/>
                  </a:lnTo>
                  <a:lnTo>
                    <a:pt x="910" y="622"/>
                  </a:lnTo>
                  <a:lnTo>
                    <a:pt x="992" y="620"/>
                  </a:lnTo>
                  <a:lnTo>
                    <a:pt x="1332" y="614"/>
                  </a:lnTo>
                  <a:lnTo>
                    <a:pt x="1557" y="620"/>
                  </a:lnTo>
                  <a:lnTo>
                    <a:pt x="1696" y="600"/>
                  </a:lnTo>
                  <a:lnTo>
                    <a:pt x="2090" y="622"/>
                  </a:lnTo>
                  <a:lnTo>
                    <a:pt x="2096" y="575"/>
                  </a:lnTo>
                  <a:lnTo>
                    <a:pt x="2507" y="671"/>
                  </a:lnTo>
                  <a:lnTo>
                    <a:pt x="17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21" name="Freeform 71"/>
            <p:cNvSpPr>
              <a:spLocks/>
            </p:cNvSpPr>
            <p:nvPr/>
          </p:nvSpPr>
          <p:spPr bwMode="auto">
            <a:xfrm>
              <a:off x="3315" y="3050"/>
              <a:ext cx="117" cy="43"/>
            </a:xfrm>
            <a:custGeom>
              <a:avLst/>
              <a:gdLst>
                <a:gd name="T0" fmla="*/ 117 w 117"/>
                <a:gd name="T1" fmla="*/ 15 h 43"/>
                <a:gd name="T2" fmla="*/ 0 w 117"/>
                <a:gd name="T3" fmla="*/ 0 h 43"/>
                <a:gd name="T4" fmla="*/ 25 w 117"/>
                <a:gd name="T5" fmla="*/ 43 h 43"/>
                <a:gd name="T6" fmla="*/ 117 w 117"/>
                <a:gd name="T7" fmla="*/ 15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 h="43">
                  <a:moveTo>
                    <a:pt x="117" y="15"/>
                  </a:moveTo>
                  <a:lnTo>
                    <a:pt x="0" y="0"/>
                  </a:lnTo>
                  <a:lnTo>
                    <a:pt x="25" y="43"/>
                  </a:lnTo>
                  <a:lnTo>
                    <a:pt x="11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22" name="Freeform 72"/>
            <p:cNvSpPr>
              <a:spLocks/>
            </p:cNvSpPr>
            <p:nvPr/>
          </p:nvSpPr>
          <p:spPr bwMode="auto">
            <a:xfrm>
              <a:off x="3258" y="3065"/>
              <a:ext cx="236" cy="206"/>
            </a:xfrm>
            <a:custGeom>
              <a:avLst/>
              <a:gdLst>
                <a:gd name="T0" fmla="*/ 174 w 236"/>
                <a:gd name="T1" fmla="*/ 0 h 206"/>
                <a:gd name="T2" fmla="*/ 168 w 236"/>
                <a:gd name="T3" fmla="*/ 0 h 206"/>
                <a:gd name="T4" fmla="*/ 156 w 236"/>
                <a:gd name="T5" fmla="*/ 0 h 206"/>
                <a:gd name="T6" fmla="*/ 141 w 236"/>
                <a:gd name="T7" fmla="*/ 0 h 206"/>
                <a:gd name="T8" fmla="*/ 123 w 236"/>
                <a:gd name="T9" fmla="*/ 0 h 206"/>
                <a:gd name="T10" fmla="*/ 106 w 236"/>
                <a:gd name="T11" fmla="*/ 2 h 206"/>
                <a:gd name="T12" fmla="*/ 90 w 236"/>
                <a:gd name="T13" fmla="*/ 2 h 206"/>
                <a:gd name="T14" fmla="*/ 78 w 236"/>
                <a:gd name="T15" fmla="*/ 2 h 206"/>
                <a:gd name="T16" fmla="*/ 74 w 236"/>
                <a:gd name="T17" fmla="*/ 2 h 206"/>
                <a:gd name="T18" fmla="*/ 61 w 236"/>
                <a:gd name="T19" fmla="*/ 4 h 206"/>
                <a:gd name="T20" fmla="*/ 49 w 236"/>
                <a:gd name="T21" fmla="*/ 10 h 206"/>
                <a:gd name="T22" fmla="*/ 37 w 236"/>
                <a:gd name="T23" fmla="*/ 18 h 206"/>
                <a:gd name="T24" fmla="*/ 25 w 236"/>
                <a:gd name="T25" fmla="*/ 28 h 206"/>
                <a:gd name="T26" fmla="*/ 18 w 236"/>
                <a:gd name="T27" fmla="*/ 41 h 206"/>
                <a:gd name="T28" fmla="*/ 10 w 236"/>
                <a:gd name="T29" fmla="*/ 57 h 206"/>
                <a:gd name="T30" fmla="*/ 4 w 236"/>
                <a:gd name="T31" fmla="*/ 75 h 206"/>
                <a:gd name="T32" fmla="*/ 0 w 236"/>
                <a:gd name="T33" fmla="*/ 94 h 206"/>
                <a:gd name="T34" fmla="*/ 0 w 236"/>
                <a:gd name="T35" fmla="*/ 114 h 206"/>
                <a:gd name="T36" fmla="*/ 2 w 236"/>
                <a:gd name="T37" fmla="*/ 133 h 206"/>
                <a:gd name="T38" fmla="*/ 8 w 236"/>
                <a:gd name="T39" fmla="*/ 151 h 206"/>
                <a:gd name="T40" fmla="*/ 16 w 236"/>
                <a:gd name="T41" fmla="*/ 166 h 206"/>
                <a:gd name="T42" fmla="*/ 25 w 236"/>
                <a:gd name="T43" fmla="*/ 180 h 206"/>
                <a:gd name="T44" fmla="*/ 35 w 236"/>
                <a:gd name="T45" fmla="*/ 192 h 206"/>
                <a:gd name="T46" fmla="*/ 49 w 236"/>
                <a:gd name="T47" fmla="*/ 200 h 206"/>
                <a:gd name="T48" fmla="*/ 63 w 236"/>
                <a:gd name="T49" fmla="*/ 204 h 206"/>
                <a:gd name="T50" fmla="*/ 68 w 236"/>
                <a:gd name="T51" fmla="*/ 204 h 206"/>
                <a:gd name="T52" fmla="*/ 80 w 236"/>
                <a:gd name="T53" fmla="*/ 206 h 206"/>
                <a:gd name="T54" fmla="*/ 94 w 236"/>
                <a:gd name="T55" fmla="*/ 206 h 206"/>
                <a:gd name="T56" fmla="*/ 111 w 236"/>
                <a:gd name="T57" fmla="*/ 206 h 206"/>
                <a:gd name="T58" fmla="*/ 129 w 236"/>
                <a:gd name="T59" fmla="*/ 206 h 206"/>
                <a:gd name="T60" fmla="*/ 145 w 236"/>
                <a:gd name="T61" fmla="*/ 206 h 206"/>
                <a:gd name="T62" fmla="*/ 154 w 236"/>
                <a:gd name="T63" fmla="*/ 206 h 206"/>
                <a:gd name="T64" fmla="*/ 158 w 236"/>
                <a:gd name="T65" fmla="*/ 206 h 206"/>
                <a:gd name="T66" fmla="*/ 172 w 236"/>
                <a:gd name="T67" fmla="*/ 206 h 206"/>
                <a:gd name="T68" fmla="*/ 186 w 236"/>
                <a:gd name="T69" fmla="*/ 202 h 206"/>
                <a:gd name="T70" fmla="*/ 199 w 236"/>
                <a:gd name="T71" fmla="*/ 194 h 206"/>
                <a:gd name="T72" fmla="*/ 211 w 236"/>
                <a:gd name="T73" fmla="*/ 182 h 206"/>
                <a:gd name="T74" fmla="*/ 221 w 236"/>
                <a:gd name="T75" fmla="*/ 168 h 206"/>
                <a:gd name="T76" fmla="*/ 229 w 236"/>
                <a:gd name="T77" fmla="*/ 153 h 206"/>
                <a:gd name="T78" fmla="*/ 235 w 236"/>
                <a:gd name="T79" fmla="*/ 133 h 206"/>
                <a:gd name="T80" fmla="*/ 236 w 236"/>
                <a:gd name="T81" fmla="*/ 114 h 206"/>
                <a:gd name="T82" fmla="*/ 236 w 236"/>
                <a:gd name="T83" fmla="*/ 92 h 206"/>
                <a:gd name="T84" fmla="*/ 235 w 236"/>
                <a:gd name="T85" fmla="*/ 73 h 206"/>
                <a:gd name="T86" fmla="*/ 229 w 236"/>
                <a:gd name="T87" fmla="*/ 55 h 206"/>
                <a:gd name="T88" fmla="*/ 221 w 236"/>
                <a:gd name="T89" fmla="*/ 37 h 206"/>
                <a:gd name="T90" fmla="*/ 211 w 236"/>
                <a:gd name="T91" fmla="*/ 24 h 206"/>
                <a:gd name="T92" fmla="*/ 201 w 236"/>
                <a:gd name="T93" fmla="*/ 12 h 206"/>
                <a:gd name="T94" fmla="*/ 188 w 236"/>
                <a:gd name="T95" fmla="*/ 4 h 206"/>
                <a:gd name="T96" fmla="*/ 174 w 236"/>
                <a:gd name="T97" fmla="*/ 0 h 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 h="206">
                  <a:moveTo>
                    <a:pt x="174" y="0"/>
                  </a:moveTo>
                  <a:lnTo>
                    <a:pt x="168" y="0"/>
                  </a:lnTo>
                  <a:lnTo>
                    <a:pt x="156" y="0"/>
                  </a:lnTo>
                  <a:lnTo>
                    <a:pt x="141" y="0"/>
                  </a:lnTo>
                  <a:lnTo>
                    <a:pt x="123" y="0"/>
                  </a:lnTo>
                  <a:lnTo>
                    <a:pt x="106" y="2"/>
                  </a:lnTo>
                  <a:lnTo>
                    <a:pt x="90" y="2"/>
                  </a:lnTo>
                  <a:lnTo>
                    <a:pt x="78" y="2"/>
                  </a:lnTo>
                  <a:lnTo>
                    <a:pt x="74" y="2"/>
                  </a:lnTo>
                  <a:lnTo>
                    <a:pt x="61" y="4"/>
                  </a:lnTo>
                  <a:lnTo>
                    <a:pt x="49" y="10"/>
                  </a:lnTo>
                  <a:lnTo>
                    <a:pt x="37" y="18"/>
                  </a:lnTo>
                  <a:lnTo>
                    <a:pt x="25" y="28"/>
                  </a:lnTo>
                  <a:lnTo>
                    <a:pt x="18" y="41"/>
                  </a:lnTo>
                  <a:lnTo>
                    <a:pt x="10" y="57"/>
                  </a:lnTo>
                  <a:lnTo>
                    <a:pt x="4" y="75"/>
                  </a:lnTo>
                  <a:lnTo>
                    <a:pt x="0" y="94"/>
                  </a:lnTo>
                  <a:lnTo>
                    <a:pt x="0" y="114"/>
                  </a:lnTo>
                  <a:lnTo>
                    <a:pt x="2" y="133"/>
                  </a:lnTo>
                  <a:lnTo>
                    <a:pt x="8" y="151"/>
                  </a:lnTo>
                  <a:lnTo>
                    <a:pt x="16" y="166"/>
                  </a:lnTo>
                  <a:lnTo>
                    <a:pt x="25" y="180"/>
                  </a:lnTo>
                  <a:lnTo>
                    <a:pt x="35" y="192"/>
                  </a:lnTo>
                  <a:lnTo>
                    <a:pt x="49" y="200"/>
                  </a:lnTo>
                  <a:lnTo>
                    <a:pt x="63" y="204"/>
                  </a:lnTo>
                  <a:lnTo>
                    <a:pt x="68" y="204"/>
                  </a:lnTo>
                  <a:lnTo>
                    <a:pt x="80" y="206"/>
                  </a:lnTo>
                  <a:lnTo>
                    <a:pt x="94" y="206"/>
                  </a:lnTo>
                  <a:lnTo>
                    <a:pt x="111" y="206"/>
                  </a:lnTo>
                  <a:lnTo>
                    <a:pt x="129" y="206"/>
                  </a:lnTo>
                  <a:lnTo>
                    <a:pt x="145" y="206"/>
                  </a:lnTo>
                  <a:lnTo>
                    <a:pt x="154" y="206"/>
                  </a:lnTo>
                  <a:lnTo>
                    <a:pt x="158" y="206"/>
                  </a:lnTo>
                  <a:lnTo>
                    <a:pt x="172" y="206"/>
                  </a:lnTo>
                  <a:lnTo>
                    <a:pt x="186" y="202"/>
                  </a:lnTo>
                  <a:lnTo>
                    <a:pt x="199" y="194"/>
                  </a:lnTo>
                  <a:lnTo>
                    <a:pt x="211" y="182"/>
                  </a:lnTo>
                  <a:lnTo>
                    <a:pt x="221" y="168"/>
                  </a:lnTo>
                  <a:lnTo>
                    <a:pt x="229" y="153"/>
                  </a:lnTo>
                  <a:lnTo>
                    <a:pt x="235" y="133"/>
                  </a:lnTo>
                  <a:lnTo>
                    <a:pt x="236" y="114"/>
                  </a:lnTo>
                  <a:lnTo>
                    <a:pt x="236" y="92"/>
                  </a:lnTo>
                  <a:lnTo>
                    <a:pt x="235" y="73"/>
                  </a:lnTo>
                  <a:lnTo>
                    <a:pt x="229" y="55"/>
                  </a:lnTo>
                  <a:lnTo>
                    <a:pt x="221" y="37"/>
                  </a:lnTo>
                  <a:lnTo>
                    <a:pt x="211" y="24"/>
                  </a:lnTo>
                  <a:lnTo>
                    <a:pt x="201" y="12"/>
                  </a:lnTo>
                  <a:lnTo>
                    <a:pt x="188" y="4"/>
                  </a:lnTo>
                  <a:lnTo>
                    <a:pt x="1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23" name="Freeform 73"/>
            <p:cNvSpPr>
              <a:spLocks/>
            </p:cNvSpPr>
            <p:nvPr/>
          </p:nvSpPr>
          <p:spPr bwMode="auto">
            <a:xfrm>
              <a:off x="3266" y="3057"/>
              <a:ext cx="103" cy="202"/>
            </a:xfrm>
            <a:custGeom>
              <a:avLst/>
              <a:gdLst>
                <a:gd name="T0" fmla="*/ 49 w 103"/>
                <a:gd name="T1" fmla="*/ 202 h 202"/>
                <a:gd name="T2" fmla="*/ 29 w 103"/>
                <a:gd name="T3" fmla="*/ 190 h 202"/>
                <a:gd name="T4" fmla="*/ 14 w 103"/>
                <a:gd name="T5" fmla="*/ 165 h 202"/>
                <a:gd name="T6" fmla="*/ 2 w 103"/>
                <a:gd name="T7" fmla="*/ 131 h 202"/>
                <a:gd name="T8" fmla="*/ 0 w 103"/>
                <a:gd name="T9" fmla="*/ 92 h 202"/>
                <a:gd name="T10" fmla="*/ 4 w 103"/>
                <a:gd name="T11" fmla="*/ 53 h 202"/>
                <a:gd name="T12" fmla="*/ 15 w 103"/>
                <a:gd name="T13" fmla="*/ 24 h 202"/>
                <a:gd name="T14" fmla="*/ 33 w 103"/>
                <a:gd name="T15" fmla="*/ 4 h 202"/>
                <a:gd name="T16" fmla="*/ 53 w 103"/>
                <a:gd name="T17" fmla="*/ 0 h 202"/>
                <a:gd name="T18" fmla="*/ 72 w 103"/>
                <a:gd name="T19" fmla="*/ 12 h 202"/>
                <a:gd name="T20" fmla="*/ 90 w 103"/>
                <a:gd name="T21" fmla="*/ 38 h 202"/>
                <a:gd name="T22" fmla="*/ 100 w 103"/>
                <a:gd name="T23" fmla="*/ 73 h 202"/>
                <a:gd name="T24" fmla="*/ 103 w 103"/>
                <a:gd name="T25" fmla="*/ 112 h 202"/>
                <a:gd name="T26" fmla="*/ 100 w 103"/>
                <a:gd name="T27" fmla="*/ 151 h 202"/>
                <a:gd name="T28" fmla="*/ 88 w 103"/>
                <a:gd name="T29" fmla="*/ 180 h 202"/>
                <a:gd name="T30" fmla="*/ 70 w 103"/>
                <a:gd name="T31" fmla="*/ 198 h 202"/>
                <a:gd name="T32" fmla="*/ 49 w 103"/>
                <a:gd name="T33" fmla="*/ 202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3" h="202">
                  <a:moveTo>
                    <a:pt x="49" y="202"/>
                  </a:moveTo>
                  <a:lnTo>
                    <a:pt x="29" y="190"/>
                  </a:lnTo>
                  <a:lnTo>
                    <a:pt x="14" y="165"/>
                  </a:lnTo>
                  <a:lnTo>
                    <a:pt x="2" y="131"/>
                  </a:lnTo>
                  <a:lnTo>
                    <a:pt x="0" y="92"/>
                  </a:lnTo>
                  <a:lnTo>
                    <a:pt x="4" y="53"/>
                  </a:lnTo>
                  <a:lnTo>
                    <a:pt x="15" y="24"/>
                  </a:lnTo>
                  <a:lnTo>
                    <a:pt x="33" y="4"/>
                  </a:lnTo>
                  <a:lnTo>
                    <a:pt x="53" y="0"/>
                  </a:lnTo>
                  <a:lnTo>
                    <a:pt x="72" y="12"/>
                  </a:lnTo>
                  <a:lnTo>
                    <a:pt x="90" y="38"/>
                  </a:lnTo>
                  <a:lnTo>
                    <a:pt x="100" y="73"/>
                  </a:lnTo>
                  <a:lnTo>
                    <a:pt x="103" y="112"/>
                  </a:lnTo>
                  <a:lnTo>
                    <a:pt x="100" y="151"/>
                  </a:lnTo>
                  <a:lnTo>
                    <a:pt x="88" y="180"/>
                  </a:lnTo>
                  <a:lnTo>
                    <a:pt x="70" y="198"/>
                  </a:lnTo>
                  <a:lnTo>
                    <a:pt x="49" y="20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24" name="Freeform 74"/>
            <p:cNvSpPr>
              <a:spLocks/>
            </p:cNvSpPr>
            <p:nvPr/>
          </p:nvSpPr>
          <p:spPr bwMode="auto">
            <a:xfrm>
              <a:off x="3276" y="3097"/>
              <a:ext cx="68" cy="129"/>
            </a:xfrm>
            <a:custGeom>
              <a:avLst/>
              <a:gdLst>
                <a:gd name="T0" fmla="*/ 31 w 68"/>
                <a:gd name="T1" fmla="*/ 129 h 129"/>
                <a:gd name="T2" fmla="*/ 19 w 68"/>
                <a:gd name="T3" fmla="*/ 121 h 129"/>
                <a:gd name="T4" fmla="*/ 7 w 68"/>
                <a:gd name="T5" fmla="*/ 105 h 129"/>
                <a:gd name="T6" fmla="*/ 2 w 68"/>
                <a:gd name="T7" fmla="*/ 84 h 129"/>
                <a:gd name="T8" fmla="*/ 0 w 68"/>
                <a:gd name="T9" fmla="*/ 56 h 129"/>
                <a:gd name="T10" fmla="*/ 2 w 68"/>
                <a:gd name="T11" fmla="*/ 33 h 129"/>
                <a:gd name="T12" fmla="*/ 9 w 68"/>
                <a:gd name="T13" fmla="*/ 13 h 129"/>
                <a:gd name="T14" fmla="*/ 21 w 68"/>
                <a:gd name="T15" fmla="*/ 2 h 129"/>
                <a:gd name="T16" fmla="*/ 35 w 68"/>
                <a:gd name="T17" fmla="*/ 0 h 129"/>
                <a:gd name="T18" fmla="*/ 48 w 68"/>
                <a:gd name="T19" fmla="*/ 7 h 129"/>
                <a:gd name="T20" fmla="*/ 58 w 68"/>
                <a:gd name="T21" fmla="*/ 23 h 129"/>
                <a:gd name="T22" fmla="*/ 66 w 68"/>
                <a:gd name="T23" fmla="*/ 45 h 129"/>
                <a:gd name="T24" fmla="*/ 68 w 68"/>
                <a:gd name="T25" fmla="*/ 70 h 129"/>
                <a:gd name="T26" fmla="*/ 64 w 68"/>
                <a:gd name="T27" fmla="*/ 95 h 129"/>
                <a:gd name="T28" fmla="*/ 56 w 68"/>
                <a:gd name="T29" fmla="*/ 115 h 129"/>
                <a:gd name="T30" fmla="*/ 45 w 68"/>
                <a:gd name="T31" fmla="*/ 127 h 129"/>
                <a:gd name="T32" fmla="*/ 31 w 68"/>
                <a:gd name="T33" fmla="*/ 129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29">
                  <a:moveTo>
                    <a:pt x="31" y="129"/>
                  </a:moveTo>
                  <a:lnTo>
                    <a:pt x="19" y="121"/>
                  </a:lnTo>
                  <a:lnTo>
                    <a:pt x="7" y="105"/>
                  </a:lnTo>
                  <a:lnTo>
                    <a:pt x="2" y="84"/>
                  </a:lnTo>
                  <a:lnTo>
                    <a:pt x="0" y="56"/>
                  </a:lnTo>
                  <a:lnTo>
                    <a:pt x="2" y="33"/>
                  </a:lnTo>
                  <a:lnTo>
                    <a:pt x="9" y="13"/>
                  </a:lnTo>
                  <a:lnTo>
                    <a:pt x="21" y="2"/>
                  </a:lnTo>
                  <a:lnTo>
                    <a:pt x="35" y="0"/>
                  </a:lnTo>
                  <a:lnTo>
                    <a:pt x="48" y="7"/>
                  </a:lnTo>
                  <a:lnTo>
                    <a:pt x="58" y="23"/>
                  </a:lnTo>
                  <a:lnTo>
                    <a:pt x="66" y="45"/>
                  </a:lnTo>
                  <a:lnTo>
                    <a:pt x="68" y="70"/>
                  </a:lnTo>
                  <a:lnTo>
                    <a:pt x="64" y="95"/>
                  </a:lnTo>
                  <a:lnTo>
                    <a:pt x="56" y="115"/>
                  </a:lnTo>
                  <a:lnTo>
                    <a:pt x="45" y="127"/>
                  </a:lnTo>
                  <a:lnTo>
                    <a:pt x="31"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25" name="Freeform 75"/>
            <p:cNvSpPr>
              <a:spLocks/>
            </p:cNvSpPr>
            <p:nvPr/>
          </p:nvSpPr>
          <p:spPr bwMode="auto">
            <a:xfrm>
              <a:off x="3283" y="3106"/>
              <a:ext cx="57" cy="106"/>
            </a:xfrm>
            <a:custGeom>
              <a:avLst/>
              <a:gdLst>
                <a:gd name="T0" fmla="*/ 28 w 57"/>
                <a:gd name="T1" fmla="*/ 106 h 106"/>
                <a:gd name="T2" fmla="*/ 16 w 57"/>
                <a:gd name="T3" fmla="*/ 100 h 106"/>
                <a:gd name="T4" fmla="*/ 8 w 57"/>
                <a:gd name="T5" fmla="*/ 86 h 106"/>
                <a:gd name="T6" fmla="*/ 2 w 57"/>
                <a:gd name="T7" fmla="*/ 69 h 106"/>
                <a:gd name="T8" fmla="*/ 0 w 57"/>
                <a:gd name="T9" fmla="*/ 47 h 106"/>
                <a:gd name="T10" fmla="*/ 4 w 57"/>
                <a:gd name="T11" fmla="*/ 28 h 106"/>
                <a:gd name="T12" fmla="*/ 10 w 57"/>
                <a:gd name="T13" fmla="*/ 12 h 106"/>
                <a:gd name="T14" fmla="*/ 20 w 57"/>
                <a:gd name="T15" fmla="*/ 2 h 106"/>
                <a:gd name="T16" fmla="*/ 30 w 57"/>
                <a:gd name="T17" fmla="*/ 0 h 106"/>
                <a:gd name="T18" fmla="*/ 41 w 57"/>
                <a:gd name="T19" fmla="*/ 6 h 106"/>
                <a:gd name="T20" fmla="*/ 49 w 57"/>
                <a:gd name="T21" fmla="*/ 20 h 106"/>
                <a:gd name="T22" fmla="*/ 55 w 57"/>
                <a:gd name="T23" fmla="*/ 37 h 106"/>
                <a:gd name="T24" fmla="*/ 57 w 57"/>
                <a:gd name="T25" fmla="*/ 59 h 106"/>
                <a:gd name="T26" fmla="*/ 55 w 57"/>
                <a:gd name="T27" fmla="*/ 79 h 106"/>
                <a:gd name="T28" fmla="*/ 49 w 57"/>
                <a:gd name="T29" fmla="*/ 94 h 106"/>
                <a:gd name="T30" fmla="*/ 40 w 57"/>
                <a:gd name="T31" fmla="*/ 104 h 106"/>
                <a:gd name="T32" fmla="*/ 28 w 57"/>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106">
                  <a:moveTo>
                    <a:pt x="28" y="106"/>
                  </a:moveTo>
                  <a:lnTo>
                    <a:pt x="16" y="100"/>
                  </a:lnTo>
                  <a:lnTo>
                    <a:pt x="8" y="86"/>
                  </a:lnTo>
                  <a:lnTo>
                    <a:pt x="2" y="69"/>
                  </a:lnTo>
                  <a:lnTo>
                    <a:pt x="0" y="47"/>
                  </a:lnTo>
                  <a:lnTo>
                    <a:pt x="4" y="28"/>
                  </a:lnTo>
                  <a:lnTo>
                    <a:pt x="10" y="12"/>
                  </a:lnTo>
                  <a:lnTo>
                    <a:pt x="20" y="2"/>
                  </a:lnTo>
                  <a:lnTo>
                    <a:pt x="30" y="0"/>
                  </a:lnTo>
                  <a:lnTo>
                    <a:pt x="41" y="6"/>
                  </a:lnTo>
                  <a:lnTo>
                    <a:pt x="49" y="20"/>
                  </a:lnTo>
                  <a:lnTo>
                    <a:pt x="55" y="37"/>
                  </a:lnTo>
                  <a:lnTo>
                    <a:pt x="57" y="59"/>
                  </a:lnTo>
                  <a:lnTo>
                    <a:pt x="55" y="79"/>
                  </a:lnTo>
                  <a:lnTo>
                    <a:pt x="49" y="94"/>
                  </a:lnTo>
                  <a:lnTo>
                    <a:pt x="40" y="104"/>
                  </a:lnTo>
                  <a:lnTo>
                    <a:pt x="28" y="10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26" name="Freeform 76"/>
            <p:cNvSpPr>
              <a:spLocks/>
            </p:cNvSpPr>
            <p:nvPr/>
          </p:nvSpPr>
          <p:spPr bwMode="auto">
            <a:xfrm>
              <a:off x="3287" y="3140"/>
              <a:ext cx="47" cy="64"/>
            </a:xfrm>
            <a:custGeom>
              <a:avLst/>
              <a:gdLst>
                <a:gd name="T0" fmla="*/ 32 w 47"/>
                <a:gd name="T1" fmla="*/ 47 h 64"/>
                <a:gd name="T2" fmla="*/ 22 w 47"/>
                <a:gd name="T3" fmla="*/ 45 h 64"/>
                <a:gd name="T4" fmla="*/ 14 w 47"/>
                <a:gd name="T5" fmla="*/ 37 h 64"/>
                <a:gd name="T6" fmla="*/ 6 w 47"/>
                <a:gd name="T7" fmla="*/ 25 h 64"/>
                <a:gd name="T8" fmla="*/ 2 w 47"/>
                <a:gd name="T9" fmla="*/ 9 h 64"/>
                <a:gd name="T10" fmla="*/ 2 w 47"/>
                <a:gd name="T11" fmla="*/ 7 h 64"/>
                <a:gd name="T12" fmla="*/ 2 w 47"/>
                <a:gd name="T13" fmla="*/ 3 h 64"/>
                <a:gd name="T14" fmla="*/ 2 w 47"/>
                <a:gd name="T15" fmla="*/ 2 h 64"/>
                <a:gd name="T16" fmla="*/ 2 w 47"/>
                <a:gd name="T17" fmla="*/ 0 h 64"/>
                <a:gd name="T18" fmla="*/ 0 w 47"/>
                <a:gd name="T19" fmla="*/ 5 h 64"/>
                <a:gd name="T20" fmla="*/ 0 w 47"/>
                <a:gd name="T21" fmla="*/ 11 h 64"/>
                <a:gd name="T22" fmla="*/ 0 w 47"/>
                <a:gd name="T23" fmla="*/ 19 h 64"/>
                <a:gd name="T24" fmla="*/ 0 w 47"/>
                <a:gd name="T25" fmla="*/ 27 h 64"/>
                <a:gd name="T26" fmla="*/ 4 w 47"/>
                <a:gd name="T27" fmla="*/ 43 h 64"/>
                <a:gd name="T28" fmla="*/ 12 w 47"/>
                <a:gd name="T29" fmla="*/ 54 h 64"/>
                <a:gd name="T30" fmla="*/ 20 w 47"/>
                <a:gd name="T31" fmla="*/ 62 h 64"/>
                <a:gd name="T32" fmla="*/ 30 w 47"/>
                <a:gd name="T33" fmla="*/ 64 h 64"/>
                <a:gd name="T34" fmla="*/ 37 w 47"/>
                <a:gd name="T35" fmla="*/ 62 h 64"/>
                <a:gd name="T36" fmla="*/ 41 w 47"/>
                <a:gd name="T37" fmla="*/ 56 h 64"/>
                <a:gd name="T38" fmla="*/ 45 w 47"/>
                <a:gd name="T39" fmla="*/ 48 h 64"/>
                <a:gd name="T40" fmla="*/ 47 w 47"/>
                <a:gd name="T41" fmla="*/ 37 h 64"/>
                <a:gd name="T42" fmla="*/ 43 w 47"/>
                <a:gd name="T43" fmla="*/ 41 h 64"/>
                <a:gd name="T44" fmla="*/ 41 w 47"/>
                <a:gd name="T45" fmla="*/ 45 h 64"/>
                <a:gd name="T46" fmla="*/ 37 w 47"/>
                <a:gd name="T47" fmla="*/ 47 h 64"/>
                <a:gd name="T48" fmla="*/ 32 w 47"/>
                <a:gd name="T49" fmla="*/ 47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4">
                  <a:moveTo>
                    <a:pt x="32" y="47"/>
                  </a:moveTo>
                  <a:lnTo>
                    <a:pt x="22" y="45"/>
                  </a:lnTo>
                  <a:lnTo>
                    <a:pt x="14" y="37"/>
                  </a:lnTo>
                  <a:lnTo>
                    <a:pt x="6" y="25"/>
                  </a:lnTo>
                  <a:lnTo>
                    <a:pt x="2" y="9"/>
                  </a:lnTo>
                  <a:lnTo>
                    <a:pt x="2" y="7"/>
                  </a:lnTo>
                  <a:lnTo>
                    <a:pt x="2" y="3"/>
                  </a:lnTo>
                  <a:lnTo>
                    <a:pt x="2" y="2"/>
                  </a:lnTo>
                  <a:lnTo>
                    <a:pt x="2" y="0"/>
                  </a:lnTo>
                  <a:lnTo>
                    <a:pt x="0" y="5"/>
                  </a:lnTo>
                  <a:lnTo>
                    <a:pt x="0" y="11"/>
                  </a:lnTo>
                  <a:lnTo>
                    <a:pt x="0" y="19"/>
                  </a:lnTo>
                  <a:lnTo>
                    <a:pt x="0" y="27"/>
                  </a:lnTo>
                  <a:lnTo>
                    <a:pt x="4" y="43"/>
                  </a:lnTo>
                  <a:lnTo>
                    <a:pt x="12" y="54"/>
                  </a:lnTo>
                  <a:lnTo>
                    <a:pt x="20" y="62"/>
                  </a:lnTo>
                  <a:lnTo>
                    <a:pt x="30" y="64"/>
                  </a:lnTo>
                  <a:lnTo>
                    <a:pt x="37" y="62"/>
                  </a:lnTo>
                  <a:lnTo>
                    <a:pt x="41" y="56"/>
                  </a:lnTo>
                  <a:lnTo>
                    <a:pt x="45" y="48"/>
                  </a:lnTo>
                  <a:lnTo>
                    <a:pt x="47" y="37"/>
                  </a:lnTo>
                  <a:lnTo>
                    <a:pt x="43" y="41"/>
                  </a:lnTo>
                  <a:lnTo>
                    <a:pt x="41" y="45"/>
                  </a:lnTo>
                  <a:lnTo>
                    <a:pt x="37" y="47"/>
                  </a:lnTo>
                  <a:lnTo>
                    <a:pt x="32"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27" name="Freeform 77"/>
            <p:cNvSpPr>
              <a:spLocks/>
            </p:cNvSpPr>
            <p:nvPr/>
          </p:nvSpPr>
          <p:spPr bwMode="auto">
            <a:xfrm>
              <a:off x="3160" y="3030"/>
              <a:ext cx="131" cy="47"/>
            </a:xfrm>
            <a:custGeom>
              <a:avLst/>
              <a:gdLst>
                <a:gd name="T0" fmla="*/ 131 w 131"/>
                <a:gd name="T1" fmla="*/ 18 h 47"/>
                <a:gd name="T2" fmla="*/ 0 w 131"/>
                <a:gd name="T3" fmla="*/ 0 h 47"/>
                <a:gd name="T4" fmla="*/ 28 w 131"/>
                <a:gd name="T5" fmla="*/ 47 h 47"/>
                <a:gd name="T6" fmla="*/ 131 w 131"/>
                <a:gd name="T7" fmla="*/ 18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 h="47">
                  <a:moveTo>
                    <a:pt x="131" y="18"/>
                  </a:moveTo>
                  <a:lnTo>
                    <a:pt x="0" y="0"/>
                  </a:lnTo>
                  <a:lnTo>
                    <a:pt x="28" y="47"/>
                  </a:lnTo>
                  <a:lnTo>
                    <a:pt x="13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28" name="Freeform 78"/>
            <p:cNvSpPr>
              <a:spLocks/>
            </p:cNvSpPr>
            <p:nvPr/>
          </p:nvSpPr>
          <p:spPr bwMode="auto">
            <a:xfrm>
              <a:off x="3096" y="3048"/>
              <a:ext cx="264" cy="223"/>
            </a:xfrm>
            <a:custGeom>
              <a:avLst/>
              <a:gdLst>
                <a:gd name="T0" fmla="*/ 195 w 264"/>
                <a:gd name="T1" fmla="*/ 0 h 223"/>
                <a:gd name="T2" fmla="*/ 189 w 264"/>
                <a:gd name="T3" fmla="*/ 0 h 223"/>
                <a:gd name="T4" fmla="*/ 176 w 264"/>
                <a:gd name="T5" fmla="*/ 0 h 223"/>
                <a:gd name="T6" fmla="*/ 158 w 264"/>
                <a:gd name="T7" fmla="*/ 0 h 223"/>
                <a:gd name="T8" fmla="*/ 137 w 264"/>
                <a:gd name="T9" fmla="*/ 0 h 223"/>
                <a:gd name="T10" fmla="*/ 117 w 264"/>
                <a:gd name="T11" fmla="*/ 2 h 223"/>
                <a:gd name="T12" fmla="*/ 100 w 264"/>
                <a:gd name="T13" fmla="*/ 2 h 223"/>
                <a:gd name="T14" fmla="*/ 88 w 264"/>
                <a:gd name="T15" fmla="*/ 2 h 223"/>
                <a:gd name="T16" fmla="*/ 84 w 264"/>
                <a:gd name="T17" fmla="*/ 2 h 223"/>
                <a:gd name="T18" fmla="*/ 70 w 264"/>
                <a:gd name="T19" fmla="*/ 4 h 223"/>
                <a:gd name="T20" fmla="*/ 55 w 264"/>
                <a:gd name="T21" fmla="*/ 9 h 223"/>
                <a:gd name="T22" fmla="*/ 43 w 264"/>
                <a:gd name="T23" fmla="*/ 17 h 223"/>
                <a:gd name="T24" fmla="*/ 31 w 264"/>
                <a:gd name="T25" fmla="*/ 31 h 223"/>
                <a:gd name="T26" fmla="*/ 19 w 264"/>
                <a:gd name="T27" fmla="*/ 45 h 223"/>
                <a:gd name="T28" fmla="*/ 12 w 264"/>
                <a:gd name="T29" fmla="*/ 62 h 223"/>
                <a:gd name="T30" fmla="*/ 6 w 264"/>
                <a:gd name="T31" fmla="*/ 80 h 223"/>
                <a:gd name="T32" fmla="*/ 2 w 264"/>
                <a:gd name="T33" fmla="*/ 101 h 223"/>
                <a:gd name="T34" fmla="*/ 0 w 264"/>
                <a:gd name="T35" fmla="*/ 123 h 223"/>
                <a:gd name="T36" fmla="*/ 2 w 264"/>
                <a:gd name="T37" fmla="*/ 144 h 223"/>
                <a:gd name="T38" fmla="*/ 8 w 264"/>
                <a:gd name="T39" fmla="*/ 164 h 223"/>
                <a:gd name="T40" fmla="*/ 15 w 264"/>
                <a:gd name="T41" fmla="*/ 182 h 223"/>
                <a:gd name="T42" fmla="*/ 25 w 264"/>
                <a:gd name="T43" fmla="*/ 197 h 223"/>
                <a:gd name="T44" fmla="*/ 37 w 264"/>
                <a:gd name="T45" fmla="*/ 209 h 223"/>
                <a:gd name="T46" fmla="*/ 53 w 264"/>
                <a:gd name="T47" fmla="*/ 217 h 223"/>
                <a:gd name="T48" fmla="*/ 68 w 264"/>
                <a:gd name="T49" fmla="*/ 221 h 223"/>
                <a:gd name="T50" fmla="*/ 74 w 264"/>
                <a:gd name="T51" fmla="*/ 221 h 223"/>
                <a:gd name="T52" fmla="*/ 88 w 264"/>
                <a:gd name="T53" fmla="*/ 223 h 223"/>
                <a:gd name="T54" fmla="*/ 103 w 264"/>
                <a:gd name="T55" fmla="*/ 223 h 223"/>
                <a:gd name="T56" fmla="*/ 123 w 264"/>
                <a:gd name="T57" fmla="*/ 223 h 223"/>
                <a:gd name="T58" fmla="*/ 143 w 264"/>
                <a:gd name="T59" fmla="*/ 223 h 223"/>
                <a:gd name="T60" fmla="*/ 158 w 264"/>
                <a:gd name="T61" fmla="*/ 223 h 223"/>
                <a:gd name="T62" fmla="*/ 170 w 264"/>
                <a:gd name="T63" fmla="*/ 223 h 223"/>
                <a:gd name="T64" fmla="*/ 174 w 264"/>
                <a:gd name="T65" fmla="*/ 223 h 223"/>
                <a:gd name="T66" fmla="*/ 189 w 264"/>
                <a:gd name="T67" fmla="*/ 223 h 223"/>
                <a:gd name="T68" fmla="*/ 205 w 264"/>
                <a:gd name="T69" fmla="*/ 219 h 223"/>
                <a:gd name="T70" fmla="*/ 219 w 264"/>
                <a:gd name="T71" fmla="*/ 209 h 223"/>
                <a:gd name="T72" fmla="*/ 232 w 264"/>
                <a:gd name="T73" fmla="*/ 197 h 223"/>
                <a:gd name="T74" fmla="*/ 244 w 264"/>
                <a:gd name="T75" fmla="*/ 183 h 223"/>
                <a:gd name="T76" fmla="*/ 254 w 264"/>
                <a:gd name="T77" fmla="*/ 164 h 223"/>
                <a:gd name="T78" fmla="*/ 260 w 264"/>
                <a:gd name="T79" fmla="*/ 144 h 223"/>
                <a:gd name="T80" fmla="*/ 264 w 264"/>
                <a:gd name="T81" fmla="*/ 123 h 223"/>
                <a:gd name="T82" fmla="*/ 264 w 264"/>
                <a:gd name="T83" fmla="*/ 99 h 223"/>
                <a:gd name="T84" fmla="*/ 262 w 264"/>
                <a:gd name="T85" fmla="*/ 78 h 223"/>
                <a:gd name="T86" fmla="*/ 256 w 264"/>
                <a:gd name="T87" fmla="*/ 58 h 223"/>
                <a:gd name="T88" fmla="*/ 248 w 264"/>
                <a:gd name="T89" fmla="*/ 41 h 223"/>
                <a:gd name="T90" fmla="*/ 238 w 264"/>
                <a:gd name="T91" fmla="*/ 25 h 223"/>
                <a:gd name="T92" fmla="*/ 225 w 264"/>
                <a:gd name="T93" fmla="*/ 13 h 223"/>
                <a:gd name="T94" fmla="*/ 211 w 264"/>
                <a:gd name="T95" fmla="*/ 4 h 223"/>
                <a:gd name="T96" fmla="*/ 195 w 264"/>
                <a:gd name="T97" fmla="*/ 0 h 2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223">
                  <a:moveTo>
                    <a:pt x="195" y="0"/>
                  </a:moveTo>
                  <a:lnTo>
                    <a:pt x="189" y="0"/>
                  </a:lnTo>
                  <a:lnTo>
                    <a:pt x="176" y="0"/>
                  </a:lnTo>
                  <a:lnTo>
                    <a:pt x="158" y="0"/>
                  </a:lnTo>
                  <a:lnTo>
                    <a:pt x="137" y="0"/>
                  </a:lnTo>
                  <a:lnTo>
                    <a:pt x="117" y="2"/>
                  </a:lnTo>
                  <a:lnTo>
                    <a:pt x="100" y="2"/>
                  </a:lnTo>
                  <a:lnTo>
                    <a:pt x="88" y="2"/>
                  </a:lnTo>
                  <a:lnTo>
                    <a:pt x="84" y="2"/>
                  </a:lnTo>
                  <a:lnTo>
                    <a:pt x="70" y="4"/>
                  </a:lnTo>
                  <a:lnTo>
                    <a:pt x="55" y="9"/>
                  </a:lnTo>
                  <a:lnTo>
                    <a:pt x="43" y="17"/>
                  </a:lnTo>
                  <a:lnTo>
                    <a:pt x="31" y="31"/>
                  </a:lnTo>
                  <a:lnTo>
                    <a:pt x="19" y="45"/>
                  </a:lnTo>
                  <a:lnTo>
                    <a:pt x="12" y="62"/>
                  </a:lnTo>
                  <a:lnTo>
                    <a:pt x="6" y="80"/>
                  </a:lnTo>
                  <a:lnTo>
                    <a:pt x="2" y="101"/>
                  </a:lnTo>
                  <a:lnTo>
                    <a:pt x="0" y="123"/>
                  </a:lnTo>
                  <a:lnTo>
                    <a:pt x="2" y="144"/>
                  </a:lnTo>
                  <a:lnTo>
                    <a:pt x="8" y="164"/>
                  </a:lnTo>
                  <a:lnTo>
                    <a:pt x="15" y="182"/>
                  </a:lnTo>
                  <a:lnTo>
                    <a:pt x="25" y="197"/>
                  </a:lnTo>
                  <a:lnTo>
                    <a:pt x="37" y="209"/>
                  </a:lnTo>
                  <a:lnTo>
                    <a:pt x="53" y="217"/>
                  </a:lnTo>
                  <a:lnTo>
                    <a:pt x="68" y="221"/>
                  </a:lnTo>
                  <a:lnTo>
                    <a:pt x="74" y="221"/>
                  </a:lnTo>
                  <a:lnTo>
                    <a:pt x="88" y="223"/>
                  </a:lnTo>
                  <a:lnTo>
                    <a:pt x="103" y="223"/>
                  </a:lnTo>
                  <a:lnTo>
                    <a:pt x="123" y="223"/>
                  </a:lnTo>
                  <a:lnTo>
                    <a:pt x="143" y="223"/>
                  </a:lnTo>
                  <a:lnTo>
                    <a:pt x="158" y="223"/>
                  </a:lnTo>
                  <a:lnTo>
                    <a:pt x="170" y="223"/>
                  </a:lnTo>
                  <a:lnTo>
                    <a:pt x="174" y="223"/>
                  </a:lnTo>
                  <a:lnTo>
                    <a:pt x="189" y="223"/>
                  </a:lnTo>
                  <a:lnTo>
                    <a:pt x="205" y="219"/>
                  </a:lnTo>
                  <a:lnTo>
                    <a:pt x="219" y="209"/>
                  </a:lnTo>
                  <a:lnTo>
                    <a:pt x="232" y="197"/>
                  </a:lnTo>
                  <a:lnTo>
                    <a:pt x="244" y="183"/>
                  </a:lnTo>
                  <a:lnTo>
                    <a:pt x="254" y="164"/>
                  </a:lnTo>
                  <a:lnTo>
                    <a:pt x="260" y="144"/>
                  </a:lnTo>
                  <a:lnTo>
                    <a:pt x="264" y="123"/>
                  </a:lnTo>
                  <a:lnTo>
                    <a:pt x="264" y="99"/>
                  </a:lnTo>
                  <a:lnTo>
                    <a:pt x="262" y="78"/>
                  </a:lnTo>
                  <a:lnTo>
                    <a:pt x="256" y="58"/>
                  </a:lnTo>
                  <a:lnTo>
                    <a:pt x="248" y="41"/>
                  </a:lnTo>
                  <a:lnTo>
                    <a:pt x="238" y="25"/>
                  </a:lnTo>
                  <a:lnTo>
                    <a:pt x="225" y="13"/>
                  </a:lnTo>
                  <a:lnTo>
                    <a:pt x="211" y="4"/>
                  </a:lnTo>
                  <a:lnTo>
                    <a:pt x="1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29" name="Freeform 79"/>
            <p:cNvSpPr>
              <a:spLocks/>
            </p:cNvSpPr>
            <p:nvPr/>
          </p:nvSpPr>
          <p:spPr bwMode="auto">
            <a:xfrm>
              <a:off x="3104" y="3040"/>
              <a:ext cx="117" cy="219"/>
            </a:xfrm>
            <a:custGeom>
              <a:avLst/>
              <a:gdLst>
                <a:gd name="T0" fmla="*/ 54 w 117"/>
                <a:gd name="T1" fmla="*/ 219 h 219"/>
                <a:gd name="T2" fmla="*/ 31 w 117"/>
                <a:gd name="T3" fmla="*/ 205 h 219"/>
                <a:gd name="T4" fmla="*/ 13 w 117"/>
                <a:gd name="T5" fmla="*/ 180 h 219"/>
                <a:gd name="T6" fmla="*/ 4 w 117"/>
                <a:gd name="T7" fmla="*/ 143 h 219"/>
                <a:gd name="T8" fmla="*/ 0 w 117"/>
                <a:gd name="T9" fmla="*/ 100 h 219"/>
                <a:gd name="T10" fmla="*/ 2 w 117"/>
                <a:gd name="T11" fmla="*/ 78 h 219"/>
                <a:gd name="T12" fmla="*/ 7 w 117"/>
                <a:gd name="T13" fmla="*/ 59 h 219"/>
                <a:gd name="T14" fmla="*/ 13 w 117"/>
                <a:gd name="T15" fmla="*/ 39 h 219"/>
                <a:gd name="T16" fmla="*/ 21 w 117"/>
                <a:gd name="T17" fmla="*/ 25 h 219"/>
                <a:gd name="T18" fmla="*/ 29 w 117"/>
                <a:gd name="T19" fmla="*/ 14 h 219"/>
                <a:gd name="T20" fmla="*/ 39 w 117"/>
                <a:gd name="T21" fmla="*/ 4 h 219"/>
                <a:gd name="T22" fmla="*/ 49 w 117"/>
                <a:gd name="T23" fmla="*/ 0 h 219"/>
                <a:gd name="T24" fmla="*/ 60 w 117"/>
                <a:gd name="T25" fmla="*/ 0 h 219"/>
                <a:gd name="T26" fmla="*/ 84 w 117"/>
                <a:gd name="T27" fmla="*/ 14 h 219"/>
                <a:gd name="T28" fmla="*/ 101 w 117"/>
                <a:gd name="T29" fmla="*/ 39 h 219"/>
                <a:gd name="T30" fmla="*/ 113 w 117"/>
                <a:gd name="T31" fmla="*/ 78 h 219"/>
                <a:gd name="T32" fmla="*/ 117 w 117"/>
                <a:gd name="T33" fmla="*/ 121 h 219"/>
                <a:gd name="T34" fmla="*/ 115 w 117"/>
                <a:gd name="T35" fmla="*/ 143 h 219"/>
                <a:gd name="T36" fmla="*/ 111 w 117"/>
                <a:gd name="T37" fmla="*/ 162 h 219"/>
                <a:gd name="T38" fmla="*/ 105 w 117"/>
                <a:gd name="T39" fmla="*/ 180 h 219"/>
                <a:gd name="T40" fmla="*/ 97 w 117"/>
                <a:gd name="T41" fmla="*/ 195 h 219"/>
                <a:gd name="T42" fmla="*/ 88 w 117"/>
                <a:gd name="T43" fmla="*/ 207 h 219"/>
                <a:gd name="T44" fmla="*/ 78 w 117"/>
                <a:gd name="T45" fmla="*/ 215 h 219"/>
                <a:gd name="T46" fmla="*/ 66 w 117"/>
                <a:gd name="T47" fmla="*/ 219 h 219"/>
                <a:gd name="T48" fmla="*/ 54 w 117"/>
                <a:gd name="T49" fmla="*/ 219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7" h="219">
                  <a:moveTo>
                    <a:pt x="54" y="219"/>
                  </a:moveTo>
                  <a:lnTo>
                    <a:pt x="31" y="205"/>
                  </a:lnTo>
                  <a:lnTo>
                    <a:pt x="13" y="180"/>
                  </a:lnTo>
                  <a:lnTo>
                    <a:pt x="4" y="143"/>
                  </a:lnTo>
                  <a:lnTo>
                    <a:pt x="0" y="100"/>
                  </a:lnTo>
                  <a:lnTo>
                    <a:pt x="2" y="78"/>
                  </a:lnTo>
                  <a:lnTo>
                    <a:pt x="7" y="59"/>
                  </a:lnTo>
                  <a:lnTo>
                    <a:pt x="13" y="39"/>
                  </a:lnTo>
                  <a:lnTo>
                    <a:pt x="21" y="25"/>
                  </a:lnTo>
                  <a:lnTo>
                    <a:pt x="29" y="14"/>
                  </a:lnTo>
                  <a:lnTo>
                    <a:pt x="39" y="4"/>
                  </a:lnTo>
                  <a:lnTo>
                    <a:pt x="49" y="0"/>
                  </a:lnTo>
                  <a:lnTo>
                    <a:pt x="60" y="0"/>
                  </a:lnTo>
                  <a:lnTo>
                    <a:pt x="84" y="14"/>
                  </a:lnTo>
                  <a:lnTo>
                    <a:pt x="101" y="39"/>
                  </a:lnTo>
                  <a:lnTo>
                    <a:pt x="113" y="78"/>
                  </a:lnTo>
                  <a:lnTo>
                    <a:pt x="117" y="121"/>
                  </a:lnTo>
                  <a:lnTo>
                    <a:pt x="115" y="143"/>
                  </a:lnTo>
                  <a:lnTo>
                    <a:pt x="111" y="162"/>
                  </a:lnTo>
                  <a:lnTo>
                    <a:pt x="105" y="180"/>
                  </a:lnTo>
                  <a:lnTo>
                    <a:pt x="97" y="195"/>
                  </a:lnTo>
                  <a:lnTo>
                    <a:pt x="88" y="207"/>
                  </a:lnTo>
                  <a:lnTo>
                    <a:pt x="78" y="215"/>
                  </a:lnTo>
                  <a:lnTo>
                    <a:pt x="66" y="219"/>
                  </a:lnTo>
                  <a:lnTo>
                    <a:pt x="54" y="21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30" name="Freeform 80"/>
            <p:cNvSpPr>
              <a:spLocks/>
            </p:cNvSpPr>
            <p:nvPr/>
          </p:nvSpPr>
          <p:spPr bwMode="auto">
            <a:xfrm>
              <a:off x="3115" y="3081"/>
              <a:ext cx="75" cy="141"/>
            </a:xfrm>
            <a:custGeom>
              <a:avLst/>
              <a:gdLst>
                <a:gd name="T0" fmla="*/ 36 w 75"/>
                <a:gd name="T1" fmla="*/ 141 h 141"/>
                <a:gd name="T2" fmla="*/ 20 w 75"/>
                <a:gd name="T3" fmla="*/ 133 h 141"/>
                <a:gd name="T4" fmla="*/ 10 w 75"/>
                <a:gd name="T5" fmla="*/ 115 h 141"/>
                <a:gd name="T6" fmla="*/ 2 w 75"/>
                <a:gd name="T7" fmla="*/ 92 h 141"/>
                <a:gd name="T8" fmla="*/ 0 w 75"/>
                <a:gd name="T9" fmla="*/ 62 h 141"/>
                <a:gd name="T10" fmla="*/ 4 w 75"/>
                <a:gd name="T11" fmla="*/ 37 h 141"/>
                <a:gd name="T12" fmla="*/ 14 w 75"/>
                <a:gd name="T13" fmla="*/ 16 h 141"/>
                <a:gd name="T14" fmla="*/ 26 w 75"/>
                <a:gd name="T15" fmla="*/ 2 h 141"/>
                <a:gd name="T16" fmla="*/ 39 w 75"/>
                <a:gd name="T17" fmla="*/ 0 h 141"/>
                <a:gd name="T18" fmla="*/ 55 w 75"/>
                <a:gd name="T19" fmla="*/ 8 h 141"/>
                <a:gd name="T20" fmla="*/ 67 w 75"/>
                <a:gd name="T21" fmla="*/ 25 h 141"/>
                <a:gd name="T22" fmla="*/ 73 w 75"/>
                <a:gd name="T23" fmla="*/ 49 h 141"/>
                <a:gd name="T24" fmla="*/ 75 w 75"/>
                <a:gd name="T25" fmla="*/ 78 h 141"/>
                <a:gd name="T26" fmla="*/ 71 w 75"/>
                <a:gd name="T27" fmla="*/ 106 h 141"/>
                <a:gd name="T28" fmla="*/ 63 w 75"/>
                <a:gd name="T29" fmla="*/ 127 h 141"/>
                <a:gd name="T30" fmla="*/ 51 w 75"/>
                <a:gd name="T31" fmla="*/ 139 h 141"/>
                <a:gd name="T32" fmla="*/ 36 w 75"/>
                <a:gd name="T33" fmla="*/ 141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 h="141">
                  <a:moveTo>
                    <a:pt x="36" y="141"/>
                  </a:moveTo>
                  <a:lnTo>
                    <a:pt x="20" y="133"/>
                  </a:lnTo>
                  <a:lnTo>
                    <a:pt x="10" y="115"/>
                  </a:lnTo>
                  <a:lnTo>
                    <a:pt x="2" y="92"/>
                  </a:lnTo>
                  <a:lnTo>
                    <a:pt x="0" y="62"/>
                  </a:lnTo>
                  <a:lnTo>
                    <a:pt x="4" y="37"/>
                  </a:lnTo>
                  <a:lnTo>
                    <a:pt x="14" y="16"/>
                  </a:lnTo>
                  <a:lnTo>
                    <a:pt x="26" y="2"/>
                  </a:lnTo>
                  <a:lnTo>
                    <a:pt x="39" y="0"/>
                  </a:lnTo>
                  <a:lnTo>
                    <a:pt x="55" y="8"/>
                  </a:lnTo>
                  <a:lnTo>
                    <a:pt x="67" y="25"/>
                  </a:lnTo>
                  <a:lnTo>
                    <a:pt x="73" y="49"/>
                  </a:lnTo>
                  <a:lnTo>
                    <a:pt x="75" y="78"/>
                  </a:lnTo>
                  <a:lnTo>
                    <a:pt x="71" y="106"/>
                  </a:lnTo>
                  <a:lnTo>
                    <a:pt x="63" y="127"/>
                  </a:lnTo>
                  <a:lnTo>
                    <a:pt x="51" y="139"/>
                  </a:lnTo>
                  <a:lnTo>
                    <a:pt x="36"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31" name="Freeform 81"/>
            <p:cNvSpPr>
              <a:spLocks/>
            </p:cNvSpPr>
            <p:nvPr/>
          </p:nvSpPr>
          <p:spPr bwMode="auto">
            <a:xfrm>
              <a:off x="3125" y="3093"/>
              <a:ext cx="61" cy="113"/>
            </a:xfrm>
            <a:custGeom>
              <a:avLst/>
              <a:gdLst>
                <a:gd name="T0" fmla="*/ 29 w 61"/>
                <a:gd name="T1" fmla="*/ 113 h 113"/>
                <a:gd name="T2" fmla="*/ 18 w 61"/>
                <a:gd name="T3" fmla="*/ 107 h 113"/>
                <a:gd name="T4" fmla="*/ 8 w 61"/>
                <a:gd name="T5" fmla="*/ 94 h 113"/>
                <a:gd name="T6" fmla="*/ 2 w 61"/>
                <a:gd name="T7" fmla="*/ 74 h 113"/>
                <a:gd name="T8" fmla="*/ 0 w 61"/>
                <a:gd name="T9" fmla="*/ 50 h 113"/>
                <a:gd name="T10" fmla="*/ 4 w 61"/>
                <a:gd name="T11" fmla="*/ 29 h 113"/>
                <a:gd name="T12" fmla="*/ 12 w 61"/>
                <a:gd name="T13" fmla="*/ 11 h 113"/>
                <a:gd name="T14" fmla="*/ 22 w 61"/>
                <a:gd name="T15" fmla="*/ 2 h 113"/>
                <a:gd name="T16" fmla="*/ 33 w 61"/>
                <a:gd name="T17" fmla="*/ 0 h 113"/>
                <a:gd name="T18" fmla="*/ 45 w 61"/>
                <a:gd name="T19" fmla="*/ 6 h 113"/>
                <a:gd name="T20" fmla="*/ 55 w 61"/>
                <a:gd name="T21" fmla="*/ 19 h 113"/>
                <a:gd name="T22" fmla="*/ 61 w 61"/>
                <a:gd name="T23" fmla="*/ 39 h 113"/>
                <a:gd name="T24" fmla="*/ 61 w 61"/>
                <a:gd name="T25" fmla="*/ 62 h 113"/>
                <a:gd name="T26" fmla="*/ 59 w 61"/>
                <a:gd name="T27" fmla="*/ 84 h 113"/>
                <a:gd name="T28" fmla="*/ 51 w 61"/>
                <a:gd name="T29" fmla="*/ 101 h 113"/>
                <a:gd name="T30" fmla="*/ 41 w 61"/>
                <a:gd name="T31" fmla="*/ 111 h 113"/>
                <a:gd name="T32" fmla="*/ 29 w 61"/>
                <a:gd name="T33" fmla="*/ 113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113">
                  <a:moveTo>
                    <a:pt x="29" y="113"/>
                  </a:moveTo>
                  <a:lnTo>
                    <a:pt x="18" y="107"/>
                  </a:lnTo>
                  <a:lnTo>
                    <a:pt x="8" y="94"/>
                  </a:lnTo>
                  <a:lnTo>
                    <a:pt x="2" y="74"/>
                  </a:lnTo>
                  <a:lnTo>
                    <a:pt x="0" y="50"/>
                  </a:lnTo>
                  <a:lnTo>
                    <a:pt x="4" y="29"/>
                  </a:lnTo>
                  <a:lnTo>
                    <a:pt x="12" y="11"/>
                  </a:lnTo>
                  <a:lnTo>
                    <a:pt x="22" y="2"/>
                  </a:lnTo>
                  <a:lnTo>
                    <a:pt x="33" y="0"/>
                  </a:lnTo>
                  <a:lnTo>
                    <a:pt x="45" y="6"/>
                  </a:lnTo>
                  <a:lnTo>
                    <a:pt x="55" y="19"/>
                  </a:lnTo>
                  <a:lnTo>
                    <a:pt x="61" y="39"/>
                  </a:lnTo>
                  <a:lnTo>
                    <a:pt x="61" y="62"/>
                  </a:lnTo>
                  <a:lnTo>
                    <a:pt x="59" y="84"/>
                  </a:lnTo>
                  <a:lnTo>
                    <a:pt x="51" y="101"/>
                  </a:lnTo>
                  <a:lnTo>
                    <a:pt x="41" y="111"/>
                  </a:lnTo>
                  <a:lnTo>
                    <a:pt x="29" y="11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32" name="Freeform 82"/>
            <p:cNvSpPr>
              <a:spLocks/>
            </p:cNvSpPr>
            <p:nvPr/>
          </p:nvSpPr>
          <p:spPr bwMode="auto">
            <a:xfrm>
              <a:off x="3127" y="3128"/>
              <a:ext cx="53" cy="72"/>
            </a:xfrm>
            <a:custGeom>
              <a:avLst/>
              <a:gdLst>
                <a:gd name="T0" fmla="*/ 37 w 53"/>
                <a:gd name="T1" fmla="*/ 53 h 72"/>
                <a:gd name="T2" fmla="*/ 27 w 53"/>
                <a:gd name="T3" fmla="*/ 49 h 72"/>
                <a:gd name="T4" fmla="*/ 18 w 53"/>
                <a:gd name="T5" fmla="*/ 41 h 72"/>
                <a:gd name="T6" fmla="*/ 10 w 53"/>
                <a:gd name="T7" fmla="*/ 27 h 72"/>
                <a:gd name="T8" fmla="*/ 6 w 53"/>
                <a:gd name="T9" fmla="*/ 12 h 72"/>
                <a:gd name="T10" fmla="*/ 4 w 53"/>
                <a:gd name="T11" fmla="*/ 8 h 72"/>
                <a:gd name="T12" fmla="*/ 4 w 53"/>
                <a:gd name="T13" fmla="*/ 6 h 72"/>
                <a:gd name="T14" fmla="*/ 4 w 53"/>
                <a:gd name="T15" fmla="*/ 2 h 72"/>
                <a:gd name="T16" fmla="*/ 4 w 53"/>
                <a:gd name="T17" fmla="*/ 0 h 72"/>
                <a:gd name="T18" fmla="*/ 2 w 53"/>
                <a:gd name="T19" fmla="*/ 6 h 72"/>
                <a:gd name="T20" fmla="*/ 0 w 53"/>
                <a:gd name="T21" fmla="*/ 14 h 72"/>
                <a:gd name="T22" fmla="*/ 0 w 53"/>
                <a:gd name="T23" fmla="*/ 21 h 72"/>
                <a:gd name="T24" fmla="*/ 2 w 53"/>
                <a:gd name="T25" fmla="*/ 29 h 72"/>
                <a:gd name="T26" fmla="*/ 6 w 53"/>
                <a:gd name="T27" fmla="*/ 45 h 72"/>
                <a:gd name="T28" fmla="*/ 14 w 53"/>
                <a:gd name="T29" fmla="*/ 59 h 72"/>
                <a:gd name="T30" fmla="*/ 24 w 53"/>
                <a:gd name="T31" fmla="*/ 68 h 72"/>
                <a:gd name="T32" fmla="*/ 33 w 53"/>
                <a:gd name="T33" fmla="*/ 72 h 72"/>
                <a:gd name="T34" fmla="*/ 41 w 53"/>
                <a:gd name="T35" fmla="*/ 70 h 72"/>
                <a:gd name="T36" fmla="*/ 47 w 53"/>
                <a:gd name="T37" fmla="*/ 62 h 72"/>
                <a:gd name="T38" fmla="*/ 51 w 53"/>
                <a:gd name="T39" fmla="*/ 53 h 72"/>
                <a:gd name="T40" fmla="*/ 53 w 53"/>
                <a:gd name="T41" fmla="*/ 39 h 72"/>
                <a:gd name="T42" fmla="*/ 49 w 53"/>
                <a:gd name="T43" fmla="*/ 45 h 72"/>
                <a:gd name="T44" fmla="*/ 45 w 53"/>
                <a:gd name="T45" fmla="*/ 49 h 72"/>
                <a:gd name="T46" fmla="*/ 41 w 53"/>
                <a:gd name="T47" fmla="*/ 51 h 72"/>
                <a:gd name="T48" fmla="*/ 37 w 53"/>
                <a:gd name="T49" fmla="*/ 53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72">
                  <a:moveTo>
                    <a:pt x="37" y="53"/>
                  </a:moveTo>
                  <a:lnTo>
                    <a:pt x="27" y="49"/>
                  </a:lnTo>
                  <a:lnTo>
                    <a:pt x="18" y="41"/>
                  </a:lnTo>
                  <a:lnTo>
                    <a:pt x="10" y="27"/>
                  </a:lnTo>
                  <a:lnTo>
                    <a:pt x="6" y="12"/>
                  </a:lnTo>
                  <a:lnTo>
                    <a:pt x="4" y="8"/>
                  </a:lnTo>
                  <a:lnTo>
                    <a:pt x="4" y="6"/>
                  </a:lnTo>
                  <a:lnTo>
                    <a:pt x="4" y="2"/>
                  </a:lnTo>
                  <a:lnTo>
                    <a:pt x="4" y="0"/>
                  </a:lnTo>
                  <a:lnTo>
                    <a:pt x="2" y="6"/>
                  </a:lnTo>
                  <a:lnTo>
                    <a:pt x="0" y="14"/>
                  </a:lnTo>
                  <a:lnTo>
                    <a:pt x="0" y="21"/>
                  </a:lnTo>
                  <a:lnTo>
                    <a:pt x="2" y="29"/>
                  </a:lnTo>
                  <a:lnTo>
                    <a:pt x="6" y="45"/>
                  </a:lnTo>
                  <a:lnTo>
                    <a:pt x="14" y="59"/>
                  </a:lnTo>
                  <a:lnTo>
                    <a:pt x="24" y="68"/>
                  </a:lnTo>
                  <a:lnTo>
                    <a:pt x="33" y="72"/>
                  </a:lnTo>
                  <a:lnTo>
                    <a:pt x="41" y="70"/>
                  </a:lnTo>
                  <a:lnTo>
                    <a:pt x="47" y="62"/>
                  </a:lnTo>
                  <a:lnTo>
                    <a:pt x="51" y="53"/>
                  </a:lnTo>
                  <a:lnTo>
                    <a:pt x="53" y="39"/>
                  </a:lnTo>
                  <a:lnTo>
                    <a:pt x="49" y="45"/>
                  </a:lnTo>
                  <a:lnTo>
                    <a:pt x="45" y="49"/>
                  </a:lnTo>
                  <a:lnTo>
                    <a:pt x="41" y="51"/>
                  </a:lnTo>
                  <a:lnTo>
                    <a:pt x="37"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33" name="Freeform 83"/>
            <p:cNvSpPr>
              <a:spLocks/>
            </p:cNvSpPr>
            <p:nvPr/>
          </p:nvSpPr>
          <p:spPr bwMode="auto">
            <a:xfrm>
              <a:off x="3502" y="3005"/>
              <a:ext cx="139" cy="51"/>
            </a:xfrm>
            <a:custGeom>
              <a:avLst/>
              <a:gdLst>
                <a:gd name="T0" fmla="*/ 139 w 139"/>
                <a:gd name="T1" fmla="*/ 17 h 51"/>
                <a:gd name="T2" fmla="*/ 0 w 139"/>
                <a:gd name="T3" fmla="*/ 0 h 51"/>
                <a:gd name="T4" fmla="*/ 30 w 139"/>
                <a:gd name="T5" fmla="*/ 51 h 51"/>
                <a:gd name="T6" fmla="*/ 139 w 139"/>
                <a:gd name="T7" fmla="*/ 17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 h="51">
                  <a:moveTo>
                    <a:pt x="139" y="17"/>
                  </a:moveTo>
                  <a:lnTo>
                    <a:pt x="0" y="0"/>
                  </a:lnTo>
                  <a:lnTo>
                    <a:pt x="30" y="51"/>
                  </a:lnTo>
                  <a:lnTo>
                    <a:pt x="13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34" name="Freeform 84"/>
            <p:cNvSpPr>
              <a:spLocks/>
            </p:cNvSpPr>
            <p:nvPr/>
          </p:nvSpPr>
          <p:spPr bwMode="auto">
            <a:xfrm>
              <a:off x="3438" y="3022"/>
              <a:ext cx="277" cy="249"/>
            </a:xfrm>
            <a:custGeom>
              <a:avLst/>
              <a:gdLst>
                <a:gd name="T0" fmla="*/ 203 w 277"/>
                <a:gd name="T1" fmla="*/ 0 h 249"/>
                <a:gd name="T2" fmla="*/ 197 w 277"/>
                <a:gd name="T3" fmla="*/ 0 h 249"/>
                <a:gd name="T4" fmla="*/ 182 w 277"/>
                <a:gd name="T5" fmla="*/ 0 h 249"/>
                <a:gd name="T6" fmla="*/ 164 w 277"/>
                <a:gd name="T7" fmla="*/ 0 h 249"/>
                <a:gd name="T8" fmla="*/ 142 w 277"/>
                <a:gd name="T9" fmla="*/ 0 h 249"/>
                <a:gd name="T10" fmla="*/ 121 w 277"/>
                <a:gd name="T11" fmla="*/ 2 h 249"/>
                <a:gd name="T12" fmla="*/ 103 w 277"/>
                <a:gd name="T13" fmla="*/ 2 h 249"/>
                <a:gd name="T14" fmla="*/ 90 w 277"/>
                <a:gd name="T15" fmla="*/ 2 h 249"/>
                <a:gd name="T16" fmla="*/ 86 w 277"/>
                <a:gd name="T17" fmla="*/ 2 h 249"/>
                <a:gd name="T18" fmla="*/ 70 w 277"/>
                <a:gd name="T19" fmla="*/ 4 h 249"/>
                <a:gd name="T20" fmla="*/ 55 w 277"/>
                <a:gd name="T21" fmla="*/ 10 h 249"/>
                <a:gd name="T22" fmla="*/ 41 w 277"/>
                <a:gd name="T23" fmla="*/ 22 h 249"/>
                <a:gd name="T24" fmla="*/ 29 w 277"/>
                <a:gd name="T25" fmla="*/ 34 h 249"/>
                <a:gd name="T26" fmla="*/ 17 w 277"/>
                <a:gd name="T27" fmla="*/ 51 h 249"/>
                <a:gd name="T28" fmla="*/ 10 w 277"/>
                <a:gd name="T29" fmla="*/ 71 h 249"/>
                <a:gd name="T30" fmla="*/ 4 w 277"/>
                <a:gd name="T31" fmla="*/ 90 h 249"/>
                <a:gd name="T32" fmla="*/ 0 w 277"/>
                <a:gd name="T33" fmla="*/ 114 h 249"/>
                <a:gd name="T34" fmla="*/ 0 w 277"/>
                <a:gd name="T35" fmla="*/ 139 h 249"/>
                <a:gd name="T36" fmla="*/ 4 w 277"/>
                <a:gd name="T37" fmla="*/ 163 h 249"/>
                <a:gd name="T38" fmla="*/ 10 w 277"/>
                <a:gd name="T39" fmla="*/ 184 h 249"/>
                <a:gd name="T40" fmla="*/ 17 w 277"/>
                <a:gd name="T41" fmla="*/ 204 h 249"/>
                <a:gd name="T42" fmla="*/ 29 w 277"/>
                <a:gd name="T43" fmla="*/ 219 h 249"/>
                <a:gd name="T44" fmla="*/ 43 w 277"/>
                <a:gd name="T45" fmla="*/ 233 h 249"/>
                <a:gd name="T46" fmla="*/ 56 w 277"/>
                <a:gd name="T47" fmla="*/ 243 h 249"/>
                <a:gd name="T48" fmla="*/ 74 w 277"/>
                <a:gd name="T49" fmla="*/ 247 h 249"/>
                <a:gd name="T50" fmla="*/ 80 w 277"/>
                <a:gd name="T51" fmla="*/ 247 h 249"/>
                <a:gd name="T52" fmla="*/ 94 w 277"/>
                <a:gd name="T53" fmla="*/ 249 h 249"/>
                <a:gd name="T54" fmla="*/ 111 w 277"/>
                <a:gd name="T55" fmla="*/ 249 h 249"/>
                <a:gd name="T56" fmla="*/ 133 w 277"/>
                <a:gd name="T57" fmla="*/ 249 h 249"/>
                <a:gd name="T58" fmla="*/ 152 w 277"/>
                <a:gd name="T59" fmla="*/ 249 h 249"/>
                <a:gd name="T60" fmla="*/ 170 w 277"/>
                <a:gd name="T61" fmla="*/ 249 h 249"/>
                <a:gd name="T62" fmla="*/ 182 w 277"/>
                <a:gd name="T63" fmla="*/ 249 h 249"/>
                <a:gd name="T64" fmla="*/ 185 w 277"/>
                <a:gd name="T65" fmla="*/ 249 h 249"/>
                <a:gd name="T66" fmla="*/ 203 w 277"/>
                <a:gd name="T67" fmla="*/ 249 h 249"/>
                <a:gd name="T68" fmla="*/ 219 w 277"/>
                <a:gd name="T69" fmla="*/ 245 h 249"/>
                <a:gd name="T70" fmla="*/ 234 w 277"/>
                <a:gd name="T71" fmla="*/ 235 h 249"/>
                <a:gd name="T72" fmla="*/ 248 w 277"/>
                <a:gd name="T73" fmla="*/ 221 h 249"/>
                <a:gd name="T74" fmla="*/ 260 w 277"/>
                <a:gd name="T75" fmla="*/ 204 h 249"/>
                <a:gd name="T76" fmla="*/ 267 w 277"/>
                <a:gd name="T77" fmla="*/ 184 h 249"/>
                <a:gd name="T78" fmla="*/ 273 w 277"/>
                <a:gd name="T79" fmla="*/ 163 h 249"/>
                <a:gd name="T80" fmla="*/ 277 w 277"/>
                <a:gd name="T81" fmla="*/ 137 h 249"/>
                <a:gd name="T82" fmla="*/ 277 w 277"/>
                <a:gd name="T83" fmla="*/ 112 h 249"/>
                <a:gd name="T84" fmla="*/ 273 w 277"/>
                <a:gd name="T85" fmla="*/ 88 h 249"/>
                <a:gd name="T86" fmla="*/ 267 w 277"/>
                <a:gd name="T87" fmla="*/ 67 h 249"/>
                <a:gd name="T88" fmla="*/ 258 w 277"/>
                <a:gd name="T89" fmla="*/ 45 h 249"/>
                <a:gd name="T90" fmla="*/ 248 w 277"/>
                <a:gd name="T91" fmla="*/ 30 h 249"/>
                <a:gd name="T92" fmla="*/ 234 w 277"/>
                <a:gd name="T93" fmla="*/ 16 h 249"/>
                <a:gd name="T94" fmla="*/ 219 w 277"/>
                <a:gd name="T95" fmla="*/ 6 h 249"/>
                <a:gd name="T96" fmla="*/ 203 w 277"/>
                <a:gd name="T97" fmla="*/ 0 h 2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7" h="249">
                  <a:moveTo>
                    <a:pt x="203" y="0"/>
                  </a:moveTo>
                  <a:lnTo>
                    <a:pt x="197" y="0"/>
                  </a:lnTo>
                  <a:lnTo>
                    <a:pt x="182" y="0"/>
                  </a:lnTo>
                  <a:lnTo>
                    <a:pt x="164" y="0"/>
                  </a:lnTo>
                  <a:lnTo>
                    <a:pt x="142" y="0"/>
                  </a:lnTo>
                  <a:lnTo>
                    <a:pt x="121" y="2"/>
                  </a:lnTo>
                  <a:lnTo>
                    <a:pt x="103" y="2"/>
                  </a:lnTo>
                  <a:lnTo>
                    <a:pt x="90" y="2"/>
                  </a:lnTo>
                  <a:lnTo>
                    <a:pt x="86" y="2"/>
                  </a:lnTo>
                  <a:lnTo>
                    <a:pt x="70" y="4"/>
                  </a:lnTo>
                  <a:lnTo>
                    <a:pt x="55" y="10"/>
                  </a:lnTo>
                  <a:lnTo>
                    <a:pt x="41" y="22"/>
                  </a:lnTo>
                  <a:lnTo>
                    <a:pt x="29" y="34"/>
                  </a:lnTo>
                  <a:lnTo>
                    <a:pt x="17" y="51"/>
                  </a:lnTo>
                  <a:lnTo>
                    <a:pt x="10" y="71"/>
                  </a:lnTo>
                  <a:lnTo>
                    <a:pt x="4" y="90"/>
                  </a:lnTo>
                  <a:lnTo>
                    <a:pt x="0" y="114"/>
                  </a:lnTo>
                  <a:lnTo>
                    <a:pt x="0" y="139"/>
                  </a:lnTo>
                  <a:lnTo>
                    <a:pt x="4" y="163"/>
                  </a:lnTo>
                  <a:lnTo>
                    <a:pt x="10" y="184"/>
                  </a:lnTo>
                  <a:lnTo>
                    <a:pt x="17" y="204"/>
                  </a:lnTo>
                  <a:lnTo>
                    <a:pt x="29" y="219"/>
                  </a:lnTo>
                  <a:lnTo>
                    <a:pt x="43" y="233"/>
                  </a:lnTo>
                  <a:lnTo>
                    <a:pt x="56" y="243"/>
                  </a:lnTo>
                  <a:lnTo>
                    <a:pt x="74" y="247"/>
                  </a:lnTo>
                  <a:lnTo>
                    <a:pt x="80" y="247"/>
                  </a:lnTo>
                  <a:lnTo>
                    <a:pt x="94" y="249"/>
                  </a:lnTo>
                  <a:lnTo>
                    <a:pt x="111" y="249"/>
                  </a:lnTo>
                  <a:lnTo>
                    <a:pt x="133" y="249"/>
                  </a:lnTo>
                  <a:lnTo>
                    <a:pt x="152" y="249"/>
                  </a:lnTo>
                  <a:lnTo>
                    <a:pt x="170" y="249"/>
                  </a:lnTo>
                  <a:lnTo>
                    <a:pt x="182" y="249"/>
                  </a:lnTo>
                  <a:lnTo>
                    <a:pt x="185" y="249"/>
                  </a:lnTo>
                  <a:lnTo>
                    <a:pt x="203" y="249"/>
                  </a:lnTo>
                  <a:lnTo>
                    <a:pt x="219" y="245"/>
                  </a:lnTo>
                  <a:lnTo>
                    <a:pt x="234" y="235"/>
                  </a:lnTo>
                  <a:lnTo>
                    <a:pt x="248" y="221"/>
                  </a:lnTo>
                  <a:lnTo>
                    <a:pt x="260" y="204"/>
                  </a:lnTo>
                  <a:lnTo>
                    <a:pt x="267" y="184"/>
                  </a:lnTo>
                  <a:lnTo>
                    <a:pt x="273" y="163"/>
                  </a:lnTo>
                  <a:lnTo>
                    <a:pt x="277" y="137"/>
                  </a:lnTo>
                  <a:lnTo>
                    <a:pt x="277" y="112"/>
                  </a:lnTo>
                  <a:lnTo>
                    <a:pt x="273" y="88"/>
                  </a:lnTo>
                  <a:lnTo>
                    <a:pt x="267" y="67"/>
                  </a:lnTo>
                  <a:lnTo>
                    <a:pt x="258" y="45"/>
                  </a:lnTo>
                  <a:lnTo>
                    <a:pt x="248" y="30"/>
                  </a:lnTo>
                  <a:lnTo>
                    <a:pt x="234" y="16"/>
                  </a:lnTo>
                  <a:lnTo>
                    <a:pt x="219" y="6"/>
                  </a:lnTo>
                  <a:lnTo>
                    <a:pt x="2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35" name="Freeform 85"/>
            <p:cNvSpPr>
              <a:spLocks/>
            </p:cNvSpPr>
            <p:nvPr/>
          </p:nvSpPr>
          <p:spPr bwMode="auto">
            <a:xfrm>
              <a:off x="3446" y="3014"/>
              <a:ext cx="123" cy="243"/>
            </a:xfrm>
            <a:custGeom>
              <a:avLst/>
              <a:gdLst>
                <a:gd name="T0" fmla="*/ 60 w 123"/>
                <a:gd name="T1" fmla="*/ 243 h 243"/>
                <a:gd name="T2" fmla="*/ 48 w 123"/>
                <a:gd name="T3" fmla="*/ 237 h 243"/>
                <a:gd name="T4" fmla="*/ 37 w 123"/>
                <a:gd name="T5" fmla="*/ 227 h 243"/>
                <a:gd name="T6" fmla="*/ 25 w 123"/>
                <a:gd name="T7" fmla="*/ 216 h 243"/>
                <a:gd name="T8" fmla="*/ 17 w 123"/>
                <a:gd name="T9" fmla="*/ 198 h 243"/>
                <a:gd name="T10" fmla="*/ 9 w 123"/>
                <a:gd name="T11" fmla="*/ 178 h 243"/>
                <a:gd name="T12" fmla="*/ 4 w 123"/>
                <a:gd name="T13" fmla="*/ 157 h 243"/>
                <a:gd name="T14" fmla="*/ 2 w 123"/>
                <a:gd name="T15" fmla="*/ 135 h 243"/>
                <a:gd name="T16" fmla="*/ 0 w 123"/>
                <a:gd name="T17" fmla="*/ 110 h 243"/>
                <a:gd name="T18" fmla="*/ 2 w 123"/>
                <a:gd name="T19" fmla="*/ 86 h 243"/>
                <a:gd name="T20" fmla="*/ 4 w 123"/>
                <a:gd name="T21" fmla="*/ 63 h 243"/>
                <a:gd name="T22" fmla="*/ 9 w 123"/>
                <a:gd name="T23" fmla="*/ 45 h 243"/>
                <a:gd name="T24" fmla="*/ 17 w 123"/>
                <a:gd name="T25" fmla="*/ 28 h 243"/>
                <a:gd name="T26" fmla="*/ 27 w 123"/>
                <a:gd name="T27" fmla="*/ 14 h 243"/>
                <a:gd name="T28" fmla="*/ 37 w 123"/>
                <a:gd name="T29" fmla="*/ 6 h 243"/>
                <a:gd name="T30" fmla="*/ 48 w 123"/>
                <a:gd name="T31" fmla="*/ 0 h 243"/>
                <a:gd name="T32" fmla="*/ 62 w 123"/>
                <a:gd name="T33" fmla="*/ 0 h 243"/>
                <a:gd name="T34" fmla="*/ 74 w 123"/>
                <a:gd name="T35" fmla="*/ 4 h 243"/>
                <a:gd name="T36" fmla="*/ 86 w 123"/>
                <a:gd name="T37" fmla="*/ 14 h 243"/>
                <a:gd name="T38" fmla="*/ 95 w 123"/>
                <a:gd name="T39" fmla="*/ 28 h 243"/>
                <a:gd name="T40" fmla="*/ 105 w 123"/>
                <a:gd name="T41" fmla="*/ 43 h 243"/>
                <a:gd name="T42" fmla="*/ 113 w 123"/>
                <a:gd name="T43" fmla="*/ 65 h 243"/>
                <a:gd name="T44" fmla="*/ 119 w 123"/>
                <a:gd name="T45" fmla="*/ 86 h 243"/>
                <a:gd name="T46" fmla="*/ 121 w 123"/>
                <a:gd name="T47" fmla="*/ 110 h 243"/>
                <a:gd name="T48" fmla="*/ 123 w 123"/>
                <a:gd name="T49" fmla="*/ 135 h 243"/>
                <a:gd name="T50" fmla="*/ 121 w 123"/>
                <a:gd name="T51" fmla="*/ 159 h 243"/>
                <a:gd name="T52" fmla="*/ 117 w 123"/>
                <a:gd name="T53" fmla="*/ 180 h 243"/>
                <a:gd name="T54" fmla="*/ 111 w 123"/>
                <a:gd name="T55" fmla="*/ 200 h 243"/>
                <a:gd name="T56" fmla="*/ 103 w 123"/>
                <a:gd name="T57" fmla="*/ 217 h 243"/>
                <a:gd name="T58" fmla="*/ 95 w 123"/>
                <a:gd name="T59" fmla="*/ 229 h 243"/>
                <a:gd name="T60" fmla="*/ 84 w 123"/>
                <a:gd name="T61" fmla="*/ 239 h 243"/>
                <a:gd name="T62" fmla="*/ 72 w 123"/>
                <a:gd name="T63" fmla="*/ 243 h 243"/>
                <a:gd name="T64" fmla="*/ 60 w 123"/>
                <a:gd name="T65" fmla="*/ 243 h 2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243">
                  <a:moveTo>
                    <a:pt x="60" y="243"/>
                  </a:moveTo>
                  <a:lnTo>
                    <a:pt x="48" y="237"/>
                  </a:lnTo>
                  <a:lnTo>
                    <a:pt x="37" y="227"/>
                  </a:lnTo>
                  <a:lnTo>
                    <a:pt x="25" y="216"/>
                  </a:lnTo>
                  <a:lnTo>
                    <a:pt x="17" y="198"/>
                  </a:lnTo>
                  <a:lnTo>
                    <a:pt x="9" y="178"/>
                  </a:lnTo>
                  <a:lnTo>
                    <a:pt x="4" y="157"/>
                  </a:lnTo>
                  <a:lnTo>
                    <a:pt x="2" y="135"/>
                  </a:lnTo>
                  <a:lnTo>
                    <a:pt x="0" y="110"/>
                  </a:lnTo>
                  <a:lnTo>
                    <a:pt x="2" y="86"/>
                  </a:lnTo>
                  <a:lnTo>
                    <a:pt x="4" y="63"/>
                  </a:lnTo>
                  <a:lnTo>
                    <a:pt x="9" y="45"/>
                  </a:lnTo>
                  <a:lnTo>
                    <a:pt x="17" y="28"/>
                  </a:lnTo>
                  <a:lnTo>
                    <a:pt x="27" y="14"/>
                  </a:lnTo>
                  <a:lnTo>
                    <a:pt x="37" y="6"/>
                  </a:lnTo>
                  <a:lnTo>
                    <a:pt x="48" y="0"/>
                  </a:lnTo>
                  <a:lnTo>
                    <a:pt x="62" y="0"/>
                  </a:lnTo>
                  <a:lnTo>
                    <a:pt x="74" y="4"/>
                  </a:lnTo>
                  <a:lnTo>
                    <a:pt x="86" y="14"/>
                  </a:lnTo>
                  <a:lnTo>
                    <a:pt x="95" y="28"/>
                  </a:lnTo>
                  <a:lnTo>
                    <a:pt x="105" y="43"/>
                  </a:lnTo>
                  <a:lnTo>
                    <a:pt x="113" y="65"/>
                  </a:lnTo>
                  <a:lnTo>
                    <a:pt x="119" y="86"/>
                  </a:lnTo>
                  <a:lnTo>
                    <a:pt x="121" y="110"/>
                  </a:lnTo>
                  <a:lnTo>
                    <a:pt x="123" y="135"/>
                  </a:lnTo>
                  <a:lnTo>
                    <a:pt x="121" y="159"/>
                  </a:lnTo>
                  <a:lnTo>
                    <a:pt x="117" y="180"/>
                  </a:lnTo>
                  <a:lnTo>
                    <a:pt x="111" y="200"/>
                  </a:lnTo>
                  <a:lnTo>
                    <a:pt x="103" y="217"/>
                  </a:lnTo>
                  <a:lnTo>
                    <a:pt x="95" y="229"/>
                  </a:lnTo>
                  <a:lnTo>
                    <a:pt x="84" y="239"/>
                  </a:lnTo>
                  <a:lnTo>
                    <a:pt x="72" y="243"/>
                  </a:lnTo>
                  <a:lnTo>
                    <a:pt x="60" y="24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36" name="Freeform 86"/>
            <p:cNvSpPr>
              <a:spLocks/>
            </p:cNvSpPr>
            <p:nvPr/>
          </p:nvSpPr>
          <p:spPr bwMode="auto">
            <a:xfrm>
              <a:off x="3457" y="3059"/>
              <a:ext cx="80" cy="159"/>
            </a:xfrm>
            <a:custGeom>
              <a:avLst/>
              <a:gdLst>
                <a:gd name="T0" fmla="*/ 39 w 80"/>
                <a:gd name="T1" fmla="*/ 159 h 159"/>
                <a:gd name="T2" fmla="*/ 24 w 80"/>
                <a:gd name="T3" fmla="*/ 149 h 159"/>
                <a:gd name="T4" fmla="*/ 12 w 80"/>
                <a:gd name="T5" fmla="*/ 129 h 159"/>
                <a:gd name="T6" fmla="*/ 4 w 80"/>
                <a:gd name="T7" fmla="*/ 104 h 159"/>
                <a:gd name="T8" fmla="*/ 0 w 80"/>
                <a:gd name="T9" fmla="*/ 73 h 159"/>
                <a:gd name="T10" fmla="*/ 4 w 80"/>
                <a:gd name="T11" fmla="*/ 41 h 159"/>
                <a:gd name="T12" fmla="*/ 14 w 80"/>
                <a:gd name="T13" fmla="*/ 18 h 159"/>
                <a:gd name="T14" fmla="*/ 26 w 80"/>
                <a:gd name="T15" fmla="*/ 4 h 159"/>
                <a:gd name="T16" fmla="*/ 41 w 80"/>
                <a:gd name="T17" fmla="*/ 0 h 159"/>
                <a:gd name="T18" fmla="*/ 57 w 80"/>
                <a:gd name="T19" fmla="*/ 10 h 159"/>
                <a:gd name="T20" fmla="*/ 69 w 80"/>
                <a:gd name="T21" fmla="*/ 28 h 159"/>
                <a:gd name="T22" fmla="*/ 77 w 80"/>
                <a:gd name="T23" fmla="*/ 55 h 159"/>
                <a:gd name="T24" fmla="*/ 80 w 80"/>
                <a:gd name="T25" fmla="*/ 86 h 159"/>
                <a:gd name="T26" fmla="*/ 77 w 80"/>
                <a:gd name="T27" fmla="*/ 118 h 159"/>
                <a:gd name="T28" fmla="*/ 69 w 80"/>
                <a:gd name="T29" fmla="*/ 141 h 159"/>
                <a:gd name="T30" fmla="*/ 55 w 80"/>
                <a:gd name="T31" fmla="*/ 155 h 159"/>
                <a:gd name="T32" fmla="*/ 39 w 80"/>
                <a:gd name="T33" fmla="*/ 159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159">
                  <a:moveTo>
                    <a:pt x="39" y="159"/>
                  </a:moveTo>
                  <a:lnTo>
                    <a:pt x="24" y="149"/>
                  </a:lnTo>
                  <a:lnTo>
                    <a:pt x="12" y="129"/>
                  </a:lnTo>
                  <a:lnTo>
                    <a:pt x="4" y="104"/>
                  </a:lnTo>
                  <a:lnTo>
                    <a:pt x="0" y="73"/>
                  </a:lnTo>
                  <a:lnTo>
                    <a:pt x="4" y="41"/>
                  </a:lnTo>
                  <a:lnTo>
                    <a:pt x="14" y="18"/>
                  </a:lnTo>
                  <a:lnTo>
                    <a:pt x="26" y="4"/>
                  </a:lnTo>
                  <a:lnTo>
                    <a:pt x="41" y="0"/>
                  </a:lnTo>
                  <a:lnTo>
                    <a:pt x="57" y="10"/>
                  </a:lnTo>
                  <a:lnTo>
                    <a:pt x="69" y="28"/>
                  </a:lnTo>
                  <a:lnTo>
                    <a:pt x="77" y="55"/>
                  </a:lnTo>
                  <a:lnTo>
                    <a:pt x="80" y="86"/>
                  </a:lnTo>
                  <a:lnTo>
                    <a:pt x="77" y="118"/>
                  </a:lnTo>
                  <a:lnTo>
                    <a:pt x="69" y="141"/>
                  </a:lnTo>
                  <a:lnTo>
                    <a:pt x="55" y="155"/>
                  </a:lnTo>
                  <a:lnTo>
                    <a:pt x="39"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37" name="Freeform 87"/>
            <p:cNvSpPr>
              <a:spLocks/>
            </p:cNvSpPr>
            <p:nvPr/>
          </p:nvSpPr>
          <p:spPr bwMode="auto">
            <a:xfrm>
              <a:off x="3469" y="3073"/>
              <a:ext cx="65" cy="127"/>
            </a:xfrm>
            <a:custGeom>
              <a:avLst/>
              <a:gdLst>
                <a:gd name="T0" fmla="*/ 31 w 65"/>
                <a:gd name="T1" fmla="*/ 127 h 127"/>
                <a:gd name="T2" fmla="*/ 20 w 65"/>
                <a:gd name="T3" fmla="*/ 119 h 127"/>
                <a:gd name="T4" fmla="*/ 10 w 65"/>
                <a:gd name="T5" fmla="*/ 104 h 127"/>
                <a:gd name="T6" fmla="*/ 2 w 65"/>
                <a:gd name="T7" fmla="*/ 82 h 127"/>
                <a:gd name="T8" fmla="*/ 0 w 65"/>
                <a:gd name="T9" fmla="*/ 57 h 127"/>
                <a:gd name="T10" fmla="*/ 2 w 65"/>
                <a:gd name="T11" fmla="*/ 33 h 127"/>
                <a:gd name="T12" fmla="*/ 10 w 65"/>
                <a:gd name="T13" fmla="*/ 14 h 127"/>
                <a:gd name="T14" fmla="*/ 20 w 65"/>
                <a:gd name="T15" fmla="*/ 2 h 127"/>
                <a:gd name="T16" fmla="*/ 33 w 65"/>
                <a:gd name="T17" fmla="*/ 0 h 127"/>
                <a:gd name="T18" fmla="*/ 45 w 65"/>
                <a:gd name="T19" fmla="*/ 6 h 127"/>
                <a:gd name="T20" fmla="*/ 55 w 65"/>
                <a:gd name="T21" fmla="*/ 22 h 127"/>
                <a:gd name="T22" fmla="*/ 63 w 65"/>
                <a:gd name="T23" fmla="*/ 43 h 127"/>
                <a:gd name="T24" fmla="*/ 65 w 65"/>
                <a:gd name="T25" fmla="*/ 70 h 127"/>
                <a:gd name="T26" fmla="*/ 63 w 65"/>
                <a:gd name="T27" fmla="*/ 94 h 127"/>
                <a:gd name="T28" fmla="*/ 55 w 65"/>
                <a:gd name="T29" fmla="*/ 114 h 127"/>
                <a:gd name="T30" fmla="*/ 43 w 65"/>
                <a:gd name="T31" fmla="*/ 125 h 127"/>
                <a:gd name="T32" fmla="*/ 31 w 65"/>
                <a:gd name="T33" fmla="*/ 127 h 1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27">
                  <a:moveTo>
                    <a:pt x="31" y="127"/>
                  </a:moveTo>
                  <a:lnTo>
                    <a:pt x="20" y="119"/>
                  </a:lnTo>
                  <a:lnTo>
                    <a:pt x="10" y="104"/>
                  </a:lnTo>
                  <a:lnTo>
                    <a:pt x="2" y="82"/>
                  </a:lnTo>
                  <a:lnTo>
                    <a:pt x="0" y="57"/>
                  </a:lnTo>
                  <a:lnTo>
                    <a:pt x="2" y="33"/>
                  </a:lnTo>
                  <a:lnTo>
                    <a:pt x="10" y="14"/>
                  </a:lnTo>
                  <a:lnTo>
                    <a:pt x="20" y="2"/>
                  </a:lnTo>
                  <a:lnTo>
                    <a:pt x="33" y="0"/>
                  </a:lnTo>
                  <a:lnTo>
                    <a:pt x="45" y="6"/>
                  </a:lnTo>
                  <a:lnTo>
                    <a:pt x="55" y="22"/>
                  </a:lnTo>
                  <a:lnTo>
                    <a:pt x="63" y="43"/>
                  </a:lnTo>
                  <a:lnTo>
                    <a:pt x="65" y="70"/>
                  </a:lnTo>
                  <a:lnTo>
                    <a:pt x="63" y="94"/>
                  </a:lnTo>
                  <a:lnTo>
                    <a:pt x="55" y="114"/>
                  </a:lnTo>
                  <a:lnTo>
                    <a:pt x="43" y="125"/>
                  </a:lnTo>
                  <a:lnTo>
                    <a:pt x="31" y="12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38" name="Freeform 88"/>
            <p:cNvSpPr>
              <a:spLocks/>
            </p:cNvSpPr>
            <p:nvPr/>
          </p:nvSpPr>
          <p:spPr bwMode="auto">
            <a:xfrm>
              <a:off x="3471" y="3112"/>
              <a:ext cx="55" cy="80"/>
            </a:xfrm>
            <a:custGeom>
              <a:avLst/>
              <a:gdLst>
                <a:gd name="T0" fmla="*/ 39 w 55"/>
                <a:gd name="T1" fmla="*/ 59 h 80"/>
                <a:gd name="T2" fmla="*/ 27 w 55"/>
                <a:gd name="T3" fmla="*/ 55 h 80"/>
                <a:gd name="T4" fmla="*/ 18 w 55"/>
                <a:gd name="T5" fmla="*/ 45 h 80"/>
                <a:gd name="T6" fmla="*/ 10 w 55"/>
                <a:gd name="T7" fmla="*/ 30 h 80"/>
                <a:gd name="T8" fmla="*/ 4 w 55"/>
                <a:gd name="T9" fmla="*/ 12 h 80"/>
                <a:gd name="T10" fmla="*/ 2 w 55"/>
                <a:gd name="T11" fmla="*/ 8 h 80"/>
                <a:gd name="T12" fmla="*/ 2 w 55"/>
                <a:gd name="T13" fmla="*/ 6 h 80"/>
                <a:gd name="T14" fmla="*/ 2 w 55"/>
                <a:gd name="T15" fmla="*/ 2 h 80"/>
                <a:gd name="T16" fmla="*/ 2 w 55"/>
                <a:gd name="T17" fmla="*/ 0 h 80"/>
                <a:gd name="T18" fmla="*/ 0 w 55"/>
                <a:gd name="T19" fmla="*/ 6 h 80"/>
                <a:gd name="T20" fmla="*/ 0 w 55"/>
                <a:gd name="T21" fmla="*/ 14 h 80"/>
                <a:gd name="T22" fmla="*/ 0 w 55"/>
                <a:gd name="T23" fmla="*/ 24 h 80"/>
                <a:gd name="T24" fmla="*/ 0 w 55"/>
                <a:gd name="T25" fmla="*/ 33 h 80"/>
                <a:gd name="T26" fmla="*/ 6 w 55"/>
                <a:gd name="T27" fmla="*/ 51 h 80"/>
                <a:gd name="T28" fmla="*/ 16 w 55"/>
                <a:gd name="T29" fmla="*/ 67 h 80"/>
                <a:gd name="T30" fmla="*/ 25 w 55"/>
                <a:gd name="T31" fmla="*/ 76 h 80"/>
                <a:gd name="T32" fmla="*/ 35 w 55"/>
                <a:gd name="T33" fmla="*/ 80 h 80"/>
                <a:gd name="T34" fmla="*/ 45 w 55"/>
                <a:gd name="T35" fmla="*/ 78 h 80"/>
                <a:gd name="T36" fmla="*/ 51 w 55"/>
                <a:gd name="T37" fmla="*/ 71 h 80"/>
                <a:gd name="T38" fmla="*/ 55 w 55"/>
                <a:gd name="T39" fmla="*/ 59 h 80"/>
                <a:gd name="T40" fmla="*/ 55 w 55"/>
                <a:gd name="T41" fmla="*/ 45 h 80"/>
                <a:gd name="T42" fmla="*/ 53 w 55"/>
                <a:gd name="T43" fmla="*/ 51 h 80"/>
                <a:gd name="T44" fmla="*/ 49 w 55"/>
                <a:gd name="T45" fmla="*/ 55 h 80"/>
                <a:gd name="T46" fmla="*/ 45 w 55"/>
                <a:gd name="T47" fmla="*/ 57 h 80"/>
                <a:gd name="T48" fmla="*/ 39 w 55"/>
                <a:gd name="T49" fmla="*/ 59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 h="80">
                  <a:moveTo>
                    <a:pt x="39" y="59"/>
                  </a:moveTo>
                  <a:lnTo>
                    <a:pt x="27" y="55"/>
                  </a:lnTo>
                  <a:lnTo>
                    <a:pt x="18" y="45"/>
                  </a:lnTo>
                  <a:lnTo>
                    <a:pt x="10" y="30"/>
                  </a:lnTo>
                  <a:lnTo>
                    <a:pt x="4" y="12"/>
                  </a:lnTo>
                  <a:lnTo>
                    <a:pt x="2" y="8"/>
                  </a:lnTo>
                  <a:lnTo>
                    <a:pt x="2" y="6"/>
                  </a:lnTo>
                  <a:lnTo>
                    <a:pt x="2" y="2"/>
                  </a:lnTo>
                  <a:lnTo>
                    <a:pt x="2" y="0"/>
                  </a:lnTo>
                  <a:lnTo>
                    <a:pt x="0" y="6"/>
                  </a:lnTo>
                  <a:lnTo>
                    <a:pt x="0" y="14"/>
                  </a:lnTo>
                  <a:lnTo>
                    <a:pt x="0" y="24"/>
                  </a:lnTo>
                  <a:lnTo>
                    <a:pt x="0" y="33"/>
                  </a:lnTo>
                  <a:lnTo>
                    <a:pt x="6" y="51"/>
                  </a:lnTo>
                  <a:lnTo>
                    <a:pt x="16" y="67"/>
                  </a:lnTo>
                  <a:lnTo>
                    <a:pt x="25" y="76"/>
                  </a:lnTo>
                  <a:lnTo>
                    <a:pt x="35" y="80"/>
                  </a:lnTo>
                  <a:lnTo>
                    <a:pt x="45" y="78"/>
                  </a:lnTo>
                  <a:lnTo>
                    <a:pt x="51" y="71"/>
                  </a:lnTo>
                  <a:lnTo>
                    <a:pt x="55" y="59"/>
                  </a:lnTo>
                  <a:lnTo>
                    <a:pt x="55" y="45"/>
                  </a:lnTo>
                  <a:lnTo>
                    <a:pt x="53" y="51"/>
                  </a:lnTo>
                  <a:lnTo>
                    <a:pt x="49" y="55"/>
                  </a:lnTo>
                  <a:lnTo>
                    <a:pt x="45" y="57"/>
                  </a:lnTo>
                  <a:lnTo>
                    <a:pt x="39"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39" name="Freeform 89"/>
            <p:cNvSpPr>
              <a:spLocks/>
            </p:cNvSpPr>
            <p:nvPr/>
          </p:nvSpPr>
          <p:spPr bwMode="auto">
            <a:xfrm>
              <a:off x="3319" y="2981"/>
              <a:ext cx="154" cy="57"/>
            </a:xfrm>
            <a:custGeom>
              <a:avLst/>
              <a:gdLst>
                <a:gd name="T0" fmla="*/ 154 w 154"/>
                <a:gd name="T1" fmla="*/ 20 h 57"/>
                <a:gd name="T2" fmla="*/ 0 w 154"/>
                <a:gd name="T3" fmla="*/ 0 h 57"/>
                <a:gd name="T4" fmla="*/ 35 w 154"/>
                <a:gd name="T5" fmla="*/ 57 h 57"/>
                <a:gd name="T6" fmla="*/ 154 w 154"/>
                <a:gd name="T7" fmla="*/ 2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 h="57">
                  <a:moveTo>
                    <a:pt x="154" y="20"/>
                  </a:moveTo>
                  <a:lnTo>
                    <a:pt x="0" y="0"/>
                  </a:lnTo>
                  <a:lnTo>
                    <a:pt x="35" y="57"/>
                  </a:lnTo>
                  <a:lnTo>
                    <a:pt x="15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40" name="Freeform 90"/>
            <p:cNvSpPr>
              <a:spLocks/>
            </p:cNvSpPr>
            <p:nvPr/>
          </p:nvSpPr>
          <p:spPr bwMode="auto">
            <a:xfrm>
              <a:off x="3248" y="3001"/>
              <a:ext cx="309" cy="270"/>
            </a:xfrm>
            <a:custGeom>
              <a:avLst/>
              <a:gdLst>
                <a:gd name="T0" fmla="*/ 225 w 309"/>
                <a:gd name="T1" fmla="*/ 0 h 270"/>
                <a:gd name="T2" fmla="*/ 219 w 309"/>
                <a:gd name="T3" fmla="*/ 0 h 270"/>
                <a:gd name="T4" fmla="*/ 203 w 309"/>
                <a:gd name="T5" fmla="*/ 0 h 270"/>
                <a:gd name="T6" fmla="*/ 182 w 309"/>
                <a:gd name="T7" fmla="*/ 2 h 270"/>
                <a:gd name="T8" fmla="*/ 159 w 309"/>
                <a:gd name="T9" fmla="*/ 2 h 270"/>
                <a:gd name="T10" fmla="*/ 135 w 309"/>
                <a:gd name="T11" fmla="*/ 2 h 270"/>
                <a:gd name="T12" fmla="*/ 116 w 309"/>
                <a:gd name="T13" fmla="*/ 4 h 270"/>
                <a:gd name="T14" fmla="*/ 102 w 309"/>
                <a:gd name="T15" fmla="*/ 4 h 270"/>
                <a:gd name="T16" fmla="*/ 96 w 309"/>
                <a:gd name="T17" fmla="*/ 4 h 270"/>
                <a:gd name="T18" fmla="*/ 78 w 309"/>
                <a:gd name="T19" fmla="*/ 6 h 270"/>
                <a:gd name="T20" fmla="*/ 63 w 309"/>
                <a:gd name="T21" fmla="*/ 13 h 270"/>
                <a:gd name="T22" fmla="*/ 47 w 309"/>
                <a:gd name="T23" fmla="*/ 23 h 270"/>
                <a:gd name="T24" fmla="*/ 33 w 309"/>
                <a:gd name="T25" fmla="*/ 37 h 270"/>
                <a:gd name="T26" fmla="*/ 20 w 309"/>
                <a:gd name="T27" fmla="*/ 55 h 270"/>
                <a:gd name="T28" fmla="*/ 12 w 309"/>
                <a:gd name="T29" fmla="*/ 76 h 270"/>
                <a:gd name="T30" fmla="*/ 4 w 309"/>
                <a:gd name="T31" fmla="*/ 98 h 270"/>
                <a:gd name="T32" fmla="*/ 0 w 309"/>
                <a:gd name="T33" fmla="*/ 123 h 270"/>
                <a:gd name="T34" fmla="*/ 0 w 309"/>
                <a:gd name="T35" fmla="*/ 150 h 270"/>
                <a:gd name="T36" fmla="*/ 2 w 309"/>
                <a:gd name="T37" fmla="*/ 176 h 270"/>
                <a:gd name="T38" fmla="*/ 8 w 309"/>
                <a:gd name="T39" fmla="*/ 199 h 270"/>
                <a:gd name="T40" fmla="*/ 18 w 309"/>
                <a:gd name="T41" fmla="*/ 219 h 270"/>
                <a:gd name="T42" fmla="*/ 30 w 309"/>
                <a:gd name="T43" fmla="*/ 238 h 270"/>
                <a:gd name="T44" fmla="*/ 45 w 309"/>
                <a:gd name="T45" fmla="*/ 252 h 270"/>
                <a:gd name="T46" fmla="*/ 61 w 309"/>
                <a:gd name="T47" fmla="*/ 262 h 270"/>
                <a:gd name="T48" fmla="*/ 80 w 309"/>
                <a:gd name="T49" fmla="*/ 268 h 270"/>
                <a:gd name="T50" fmla="*/ 88 w 309"/>
                <a:gd name="T51" fmla="*/ 268 h 270"/>
                <a:gd name="T52" fmla="*/ 102 w 309"/>
                <a:gd name="T53" fmla="*/ 270 h 270"/>
                <a:gd name="T54" fmla="*/ 123 w 309"/>
                <a:gd name="T55" fmla="*/ 270 h 270"/>
                <a:gd name="T56" fmla="*/ 145 w 309"/>
                <a:gd name="T57" fmla="*/ 270 h 270"/>
                <a:gd name="T58" fmla="*/ 168 w 309"/>
                <a:gd name="T59" fmla="*/ 270 h 270"/>
                <a:gd name="T60" fmla="*/ 186 w 309"/>
                <a:gd name="T61" fmla="*/ 270 h 270"/>
                <a:gd name="T62" fmla="*/ 200 w 309"/>
                <a:gd name="T63" fmla="*/ 270 h 270"/>
                <a:gd name="T64" fmla="*/ 205 w 309"/>
                <a:gd name="T65" fmla="*/ 270 h 270"/>
                <a:gd name="T66" fmla="*/ 225 w 309"/>
                <a:gd name="T67" fmla="*/ 270 h 270"/>
                <a:gd name="T68" fmla="*/ 243 w 309"/>
                <a:gd name="T69" fmla="*/ 264 h 270"/>
                <a:gd name="T70" fmla="*/ 258 w 309"/>
                <a:gd name="T71" fmla="*/ 254 h 270"/>
                <a:gd name="T72" fmla="*/ 274 w 309"/>
                <a:gd name="T73" fmla="*/ 240 h 270"/>
                <a:gd name="T74" fmla="*/ 288 w 309"/>
                <a:gd name="T75" fmla="*/ 223 h 270"/>
                <a:gd name="T76" fmla="*/ 297 w 309"/>
                <a:gd name="T77" fmla="*/ 201 h 270"/>
                <a:gd name="T78" fmla="*/ 305 w 309"/>
                <a:gd name="T79" fmla="*/ 176 h 270"/>
                <a:gd name="T80" fmla="*/ 309 w 309"/>
                <a:gd name="T81" fmla="*/ 148 h 270"/>
                <a:gd name="T82" fmla="*/ 309 w 309"/>
                <a:gd name="T83" fmla="*/ 121 h 270"/>
                <a:gd name="T84" fmla="*/ 305 w 309"/>
                <a:gd name="T85" fmla="*/ 96 h 270"/>
                <a:gd name="T86" fmla="*/ 297 w 309"/>
                <a:gd name="T87" fmla="*/ 70 h 270"/>
                <a:gd name="T88" fmla="*/ 288 w 309"/>
                <a:gd name="T89" fmla="*/ 49 h 270"/>
                <a:gd name="T90" fmla="*/ 276 w 309"/>
                <a:gd name="T91" fmla="*/ 29 h 270"/>
                <a:gd name="T92" fmla="*/ 260 w 309"/>
                <a:gd name="T93" fmla="*/ 15 h 270"/>
                <a:gd name="T94" fmla="*/ 243 w 309"/>
                <a:gd name="T95" fmla="*/ 6 h 270"/>
                <a:gd name="T96" fmla="*/ 225 w 309"/>
                <a:gd name="T97" fmla="*/ 0 h 2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9" h="270">
                  <a:moveTo>
                    <a:pt x="225" y="0"/>
                  </a:moveTo>
                  <a:lnTo>
                    <a:pt x="219" y="0"/>
                  </a:lnTo>
                  <a:lnTo>
                    <a:pt x="203" y="0"/>
                  </a:lnTo>
                  <a:lnTo>
                    <a:pt x="182" y="2"/>
                  </a:lnTo>
                  <a:lnTo>
                    <a:pt x="159" y="2"/>
                  </a:lnTo>
                  <a:lnTo>
                    <a:pt x="135" y="2"/>
                  </a:lnTo>
                  <a:lnTo>
                    <a:pt x="116" y="4"/>
                  </a:lnTo>
                  <a:lnTo>
                    <a:pt x="102" y="4"/>
                  </a:lnTo>
                  <a:lnTo>
                    <a:pt x="96" y="4"/>
                  </a:lnTo>
                  <a:lnTo>
                    <a:pt x="78" y="6"/>
                  </a:lnTo>
                  <a:lnTo>
                    <a:pt x="63" y="13"/>
                  </a:lnTo>
                  <a:lnTo>
                    <a:pt x="47" y="23"/>
                  </a:lnTo>
                  <a:lnTo>
                    <a:pt x="33" y="37"/>
                  </a:lnTo>
                  <a:lnTo>
                    <a:pt x="20" y="55"/>
                  </a:lnTo>
                  <a:lnTo>
                    <a:pt x="12" y="76"/>
                  </a:lnTo>
                  <a:lnTo>
                    <a:pt x="4" y="98"/>
                  </a:lnTo>
                  <a:lnTo>
                    <a:pt x="0" y="123"/>
                  </a:lnTo>
                  <a:lnTo>
                    <a:pt x="0" y="150"/>
                  </a:lnTo>
                  <a:lnTo>
                    <a:pt x="2" y="176"/>
                  </a:lnTo>
                  <a:lnTo>
                    <a:pt x="8" y="199"/>
                  </a:lnTo>
                  <a:lnTo>
                    <a:pt x="18" y="219"/>
                  </a:lnTo>
                  <a:lnTo>
                    <a:pt x="30" y="238"/>
                  </a:lnTo>
                  <a:lnTo>
                    <a:pt x="45" y="252"/>
                  </a:lnTo>
                  <a:lnTo>
                    <a:pt x="61" y="262"/>
                  </a:lnTo>
                  <a:lnTo>
                    <a:pt x="80" y="268"/>
                  </a:lnTo>
                  <a:lnTo>
                    <a:pt x="88" y="268"/>
                  </a:lnTo>
                  <a:lnTo>
                    <a:pt x="102" y="270"/>
                  </a:lnTo>
                  <a:lnTo>
                    <a:pt x="123" y="270"/>
                  </a:lnTo>
                  <a:lnTo>
                    <a:pt x="145" y="270"/>
                  </a:lnTo>
                  <a:lnTo>
                    <a:pt x="168" y="270"/>
                  </a:lnTo>
                  <a:lnTo>
                    <a:pt x="186" y="270"/>
                  </a:lnTo>
                  <a:lnTo>
                    <a:pt x="200" y="270"/>
                  </a:lnTo>
                  <a:lnTo>
                    <a:pt x="205" y="270"/>
                  </a:lnTo>
                  <a:lnTo>
                    <a:pt x="225" y="270"/>
                  </a:lnTo>
                  <a:lnTo>
                    <a:pt x="243" y="264"/>
                  </a:lnTo>
                  <a:lnTo>
                    <a:pt x="258" y="254"/>
                  </a:lnTo>
                  <a:lnTo>
                    <a:pt x="274" y="240"/>
                  </a:lnTo>
                  <a:lnTo>
                    <a:pt x="288" y="223"/>
                  </a:lnTo>
                  <a:lnTo>
                    <a:pt x="297" y="201"/>
                  </a:lnTo>
                  <a:lnTo>
                    <a:pt x="305" y="176"/>
                  </a:lnTo>
                  <a:lnTo>
                    <a:pt x="309" y="148"/>
                  </a:lnTo>
                  <a:lnTo>
                    <a:pt x="309" y="121"/>
                  </a:lnTo>
                  <a:lnTo>
                    <a:pt x="305" y="96"/>
                  </a:lnTo>
                  <a:lnTo>
                    <a:pt x="297" y="70"/>
                  </a:lnTo>
                  <a:lnTo>
                    <a:pt x="288" y="49"/>
                  </a:lnTo>
                  <a:lnTo>
                    <a:pt x="276" y="29"/>
                  </a:lnTo>
                  <a:lnTo>
                    <a:pt x="260" y="15"/>
                  </a:lnTo>
                  <a:lnTo>
                    <a:pt x="243" y="6"/>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41" name="Freeform 91"/>
            <p:cNvSpPr>
              <a:spLocks/>
            </p:cNvSpPr>
            <p:nvPr/>
          </p:nvSpPr>
          <p:spPr bwMode="auto">
            <a:xfrm>
              <a:off x="3256" y="2993"/>
              <a:ext cx="137" cy="262"/>
            </a:xfrm>
            <a:custGeom>
              <a:avLst/>
              <a:gdLst>
                <a:gd name="T0" fmla="*/ 67 w 137"/>
                <a:gd name="T1" fmla="*/ 262 h 262"/>
                <a:gd name="T2" fmla="*/ 53 w 137"/>
                <a:gd name="T3" fmla="*/ 256 h 262"/>
                <a:gd name="T4" fmla="*/ 39 w 137"/>
                <a:gd name="T5" fmla="*/ 246 h 262"/>
                <a:gd name="T6" fmla="*/ 27 w 137"/>
                <a:gd name="T7" fmla="*/ 233 h 262"/>
                <a:gd name="T8" fmla="*/ 18 w 137"/>
                <a:gd name="T9" fmla="*/ 215 h 262"/>
                <a:gd name="T10" fmla="*/ 10 w 137"/>
                <a:gd name="T11" fmla="*/ 194 h 262"/>
                <a:gd name="T12" fmla="*/ 4 w 137"/>
                <a:gd name="T13" fmla="*/ 170 h 262"/>
                <a:gd name="T14" fmla="*/ 0 w 137"/>
                <a:gd name="T15" fmla="*/ 147 h 262"/>
                <a:gd name="T16" fmla="*/ 0 w 137"/>
                <a:gd name="T17" fmla="*/ 119 h 262"/>
                <a:gd name="T18" fmla="*/ 2 w 137"/>
                <a:gd name="T19" fmla="*/ 94 h 262"/>
                <a:gd name="T20" fmla="*/ 6 w 137"/>
                <a:gd name="T21" fmla="*/ 68 h 262"/>
                <a:gd name="T22" fmla="*/ 14 w 137"/>
                <a:gd name="T23" fmla="*/ 49 h 262"/>
                <a:gd name="T24" fmla="*/ 22 w 137"/>
                <a:gd name="T25" fmla="*/ 29 h 262"/>
                <a:gd name="T26" fmla="*/ 33 w 137"/>
                <a:gd name="T27" fmla="*/ 16 h 262"/>
                <a:gd name="T28" fmla="*/ 45 w 137"/>
                <a:gd name="T29" fmla="*/ 6 h 262"/>
                <a:gd name="T30" fmla="*/ 57 w 137"/>
                <a:gd name="T31" fmla="*/ 0 h 262"/>
                <a:gd name="T32" fmla="*/ 70 w 137"/>
                <a:gd name="T33" fmla="*/ 0 h 262"/>
                <a:gd name="T34" fmla="*/ 84 w 137"/>
                <a:gd name="T35" fmla="*/ 6 h 262"/>
                <a:gd name="T36" fmla="*/ 98 w 137"/>
                <a:gd name="T37" fmla="*/ 16 h 262"/>
                <a:gd name="T38" fmla="*/ 110 w 137"/>
                <a:gd name="T39" fmla="*/ 29 h 262"/>
                <a:gd name="T40" fmla="*/ 119 w 137"/>
                <a:gd name="T41" fmla="*/ 47 h 262"/>
                <a:gd name="T42" fmla="*/ 127 w 137"/>
                <a:gd name="T43" fmla="*/ 68 h 262"/>
                <a:gd name="T44" fmla="*/ 133 w 137"/>
                <a:gd name="T45" fmla="*/ 92 h 262"/>
                <a:gd name="T46" fmla="*/ 135 w 137"/>
                <a:gd name="T47" fmla="*/ 117 h 262"/>
                <a:gd name="T48" fmla="*/ 137 w 137"/>
                <a:gd name="T49" fmla="*/ 145 h 262"/>
                <a:gd name="T50" fmla="*/ 135 w 137"/>
                <a:gd name="T51" fmla="*/ 172 h 262"/>
                <a:gd name="T52" fmla="*/ 131 w 137"/>
                <a:gd name="T53" fmla="*/ 195 h 262"/>
                <a:gd name="T54" fmla="*/ 123 w 137"/>
                <a:gd name="T55" fmla="*/ 217 h 262"/>
                <a:gd name="T56" fmla="*/ 115 w 137"/>
                <a:gd name="T57" fmla="*/ 235 h 262"/>
                <a:gd name="T58" fmla="*/ 104 w 137"/>
                <a:gd name="T59" fmla="*/ 248 h 262"/>
                <a:gd name="T60" fmla="*/ 94 w 137"/>
                <a:gd name="T61" fmla="*/ 258 h 262"/>
                <a:gd name="T62" fmla="*/ 80 w 137"/>
                <a:gd name="T63" fmla="*/ 262 h 262"/>
                <a:gd name="T64" fmla="*/ 67 w 137"/>
                <a:gd name="T65" fmla="*/ 262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262">
                  <a:moveTo>
                    <a:pt x="67" y="262"/>
                  </a:moveTo>
                  <a:lnTo>
                    <a:pt x="53" y="256"/>
                  </a:lnTo>
                  <a:lnTo>
                    <a:pt x="39" y="246"/>
                  </a:lnTo>
                  <a:lnTo>
                    <a:pt x="27" y="233"/>
                  </a:lnTo>
                  <a:lnTo>
                    <a:pt x="18" y="215"/>
                  </a:lnTo>
                  <a:lnTo>
                    <a:pt x="10" y="194"/>
                  </a:lnTo>
                  <a:lnTo>
                    <a:pt x="4" y="170"/>
                  </a:lnTo>
                  <a:lnTo>
                    <a:pt x="0" y="147"/>
                  </a:lnTo>
                  <a:lnTo>
                    <a:pt x="0" y="119"/>
                  </a:lnTo>
                  <a:lnTo>
                    <a:pt x="2" y="94"/>
                  </a:lnTo>
                  <a:lnTo>
                    <a:pt x="6" y="68"/>
                  </a:lnTo>
                  <a:lnTo>
                    <a:pt x="14" y="49"/>
                  </a:lnTo>
                  <a:lnTo>
                    <a:pt x="22" y="29"/>
                  </a:lnTo>
                  <a:lnTo>
                    <a:pt x="33" y="16"/>
                  </a:lnTo>
                  <a:lnTo>
                    <a:pt x="45" y="6"/>
                  </a:lnTo>
                  <a:lnTo>
                    <a:pt x="57" y="0"/>
                  </a:lnTo>
                  <a:lnTo>
                    <a:pt x="70" y="0"/>
                  </a:lnTo>
                  <a:lnTo>
                    <a:pt x="84" y="6"/>
                  </a:lnTo>
                  <a:lnTo>
                    <a:pt x="98" y="16"/>
                  </a:lnTo>
                  <a:lnTo>
                    <a:pt x="110" y="29"/>
                  </a:lnTo>
                  <a:lnTo>
                    <a:pt x="119" y="47"/>
                  </a:lnTo>
                  <a:lnTo>
                    <a:pt x="127" y="68"/>
                  </a:lnTo>
                  <a:lnTo>
                    <a:pt x="133" y="92"/>
                  </a:lnTo>
                  <a:lnTo>
                    <a:pt x="135" y="117"/>
                  </a:lnTo>
                  <a:lnTo>
                    <a:pt x="137" y="145"/>
                  </a:lnTo>
                  <a:lnTo>
                    <a:pt x="135" y="172"/>
                  </a:lnTo>
                  <a:lnTo>
                    <a:pt x="131" y="195"/>
                  </a:lnTo>
                  <a:lnTo>
                    <a:pt x="123" y="217"/>
                  </a:lnTo>
                  <a:lnTo>
                    <a:pt x="115" y="235"/>
                  </a:lnTo>
                  <a:lnTo>
                    <a:pt x="104" y="248"/>
                  </a:lnTo>
                  <a:lnTo>
                    <a:pt x="94" y="258"/>
                  </a:lnTo>
                  <a:lnTo>
                    <a:pt x="80" y="262"/>
                  </a:lnTo>
                  <a:lnTo>
                    <a:pt x="67" y="26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42" name="Freeform 92"/>
            <p:cNvSpPr>
              <a:spLocks/>
            </p:cNvSpPr>
            <p:nvPr/>
          </p:nvSpPr>
          <p:spPr bwMode="auto">
            <a:xfrm>
              <a:off x="3270" y="3042"/>
              <a:ext cx="88" cy="170"/>
            </a:xfrm>
            <a:custGeom>
              <a:avLst/>
              <a:gdLst>
                <a:gd name="T0" fmla="*/ 41 w 88"/>
                <a:gd name="T1" fmla="*/ 170 h 170"/>
                <a:gd name="T2" fmla="*/ 25 w 88"/>
                <a:gd name="T3" fmla="*/ 160 h 170"/>
                <a:gd name="T4" fmla="*/ 11 w 88"/>
                <a:gd name="T5" fmla="*/ 141 h 170"/>
                <a:gd name="T6" fmla="*/ 4 w 88"/>
                <a:gd name="T7" fmla="*/ 111 h 170"/>
                <a:gd name="T8" fmla="*/ 0 w 88"/>
                <a:gd name="T9" fmla="*/ 76 h 170"/>
                <a:gd name="T10" fmla="*/ 4 w 88"/>
                <a:gd name="T11" fmla="*/ 45 h 170"/>
                <a:gd name="T12" fmla="*/ 15 w 88"/>
                <a:gd name="T13" fmla="*/ 19 h 170"/>
                <a:gd name="T14" fmla="*/ 29 w 88"/>
                <a:gd name="T15" fmla="*/ 4 h 170"/>
                <a:gd name="T16" fmla="*/ 47 w 88"/>
                <a:gd name="T17" fmla="*/ 0 h 170"/>
                <a:gd name="T18" fmla="*/ 62 w 88"/>
                <a:gd name="T19" fmla="*/ 10 h 170"/>
                <a:gd name="T20" fmla="*/ 76 w 88"/>
                <a:gd name="T21" fmla="*/ 31 h 170"/>
                <a:gd name="T22" fmla="*/ 86 w 88"/>
                <a:gd name="T23" fmla="*/ 60 h 170"/>
                <a:gd name="T24" fmla="*/ 88 w 88"/>
                <a:gd name="T25" fmla="*/ 94 h 170"/>
                <a:gd name="T26" fmla="*/ 84 w 88"/>
                <a:gd name="T27" fmla="*/ 127 h 170"/>
                <a:gd name="T28" fmla="*/ 74 w 88"/>
                <a:gd name="T29" fmla="*/ 152 h 170"/>
                <a:gd name="T30" fmla="*/ 58 w 88"/>
                <a:gd name="T31" fmla="*/ 168 h 170"/>
                <a:gd name="T32" fmla="*/ 41 w 88"/>
                <a:gd name="T33" fmla="*/ 17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8" h="170">
                  <a:moveTo>
                    <a:pt x="41" y="170"/>
                  </a:moveTo>
                  <a:lnTo>
                    <a:pt x="25" y="160"/>
                  </a:lnTo>
                  <a:lnTo>
                    <a:pt x="11" y="141"/>
                  </a:lnTo>
                  <a:lnTo>
                    <a:pt x="4" y="111"/>
                  </a:lnTo>
                  <a:lnTo>
                    <a:pt x="0" y="76"/>
                  </a:lnTo>
                  <a:lnTo>
                    <a:pt x="4" y="45"/>
                  </a:lnTo>
                  <a:lnTo>
                    <a:pt x="15" y="19"/>
                  </a:lnTo>
                  <a:lnTo>
                    <a:pt x="29" y="4"/>
                  </a:lnTo>
                  <a:lnTo>
                    <a:pt x="47" y="0"/>
                  </a:lnTo>
                  <a:lnTo>
                    <a:pt x="62" y="10"/>
                  </a:lnTo>
                  <a:lnTo>
                    <a:pt x="76" y="31"/>
                  </a:lnTo>
                  <a:lnTo>
                    <a:pt x="86" y="60"/>
                  </a:lnTo>
                  <a:lnTo>
                    <a:pt x="88" y="94"/>
                  </a:lnTo>
                  <a:lnTo>
                    <a:pt x="84" y="127"/>
                  </a:lnTo>
                  <a:lnTo>
                    <a:pt x="74" y="152"/>
                  </a:lnTo>
                  <a:lnTo>
                    <a:pt x="58" y="168"/>
                  </a:lnTo>
                  <a:lnTo>
                    <a:pt x="41"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43" name="Freeform 93"/>
            <p:cNvSpPr>
              <a:spLocks/>
            </p:cNvSpPr>
            <p:nvPr/>
          </p:nvSpPr>
          <p:spPr bwMode="auto">
            <a:xfrm>
              <a:off x="3281" y="3056"/>
              <a:ext cx="73" cy="138"/>
            </a:xfrm>
            <a:custGeom>
              <a:avLst/>
              <a:gdLst>
                <a:gd name="T0" fmla="*/ 36 w 73"/>
                <a:gd name="T1" fmla="*/ 138 h 138"/>
                <a:gd name="T2" fmla="*/ 22 w 73"/>
                <a:gd name="T3" fmla="*/ 131 h 138"/>
                <a:gd name="T4" fmla="*/ 10 w 73"/>
                <a:gd name="T5" fmla="*/ 113 h 138"/>
                <a:gd name="T6" fmla="*/ 2 w 73"/>
                <a:gd name="T7" fmla="*/ 89 h 138"/>
                <a:gd name="T8" fmla="*/ 0 w 73"/>
                <a:gd name="T9" fmla="*/ 62 h 138"/>
                <a:gd name="T10" fmla="*/ 4 w 73"/>
                <a:gd name="T11" fmla="*/ 37 h 138"/>
                <a:gd name="T12" fmla="*/ 12 w 73"/>
                <a:gd name="T13" fmla="*/ 15 h 138"/>
                <a:gd name="T14" fmla="*/ 24 w 73"/>
                <a:gd name="T15" fmla="*/ 1 h 138"/>
                <a:gd name="T16" fmla="*/ 38 w 73"/>
                <a:gd name="T17" fmla="*/ 0 h 138"/>
                <a:gd name="T18" fmla="*/ 51 w 73"/>
                <a:gd name="T19" fmla="*/ 7 h 138"/>
                <a:gd name="T20" fmla="*/ 63 w 73"/>
                <a:gd name="T21" fmla="*/ 25 h 138"/>
                <a:gd name="T22" fmla="*/ 71 w 73"/>
                <a:gd name="T23" fmla="*/ 48 h 138"/>
                <a:gd name="T24" fmla="*/ 73 w 73"/>
                <a:gd name="T25" fmla="*/ 76 h 138"/>
                <a:gd name="T26" fmla="*/ 69 w 73"/>
                <a:gd name="T27" fmla="*/ 103 h 138"/>
                <a:gd name="T28" fmla="*/ 61 w 73"/>
                <a:gd name="T29" fmla="*/ 123 h 138"/>
                <a:gd name="T30" fmla="*/ 49 w 73"/>
                <a:gd name="T31" fmla="*/ 136 h 138"/>
                <a:gd name="T32" fmla="*/ 36 w 73"/>
                <a:gd name="T33" fmla="*/ 138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38">
                  <a:moveTo>
                    <a:pt x="36" y="138"/>
                  </a:moveTo>
                  <a:lnTo>
                    <a:pt x="22" y="131"/>
                  </a:lnTo>
                  <a:lnTo>
                    <a:pt x="10" y="113"/>
                  </a:lnTo>
                  <a:lnTo>
                    <a:pt x="2" y="89"/>
                  </a:lnTo>
                  <a:lnTo>
                    <a:pt x="0" y="62"/>
                  </a:lnTo>
                  <a:lnTo>
                    <a:pt x="4" y="37"/>
                  </a:lnTo>
                  <a:lnTo>
                    <a:pt x="12" y="15"/>
                  </a:lnTo>
                  <a:lnTo>
                    <a:pt x="24" y="1"/>
                  </a:lnTo>
                  <a:lnTo>
                    <a:pt x="38" y="0"/>
                  </a:lnTo>
                  <a:lnTo>
                    <a:pt x="51" y="7"/>
                  </a:lnTo>
                  <a:lnTo>
                    <a:pt x="63" y="25"/>
                  </a:lnTo>
                  <a:lnTo>
                    <a:pt x="71" y="48"/>
                  </a:lnTo>
                  <a:lnTo>
                    <a:pt x="73" y="76"/>
                  </a:lnTo>
                  <a:lnTo>
                    <a:pt x="69" y="103"/>
                  </a:lnTo>
                  <a:lnTo>
                    <a:pt x="61" y="123"/>
                  </a:lnTo>
                  <a:lnTo>
                    <a:pt x="49" y="136"/>
                  </a:lnTo>
                  <a:lnTo>
                    <a:pt x="36" y="13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44" name="Freeform 94"/>
            <p:cNvSpPr>
              <a:spLocks/>
            </p:cNvSpPr>
            <p:nvPr/>
          </p:nvSpPr>
          <p:spPr bwMode="auto">
            <a:xfrm>
              <a:off x="3283" y="3099"/>
              <a:ext cx="63" cy="86"/>
            </a:xfrm>
            <a:custGeom>
              <a:avLst/>
              <a:gdLst>
                <a:gd name="T0" fmla="*/ 43 w 63"/>
                <a:gd name="T1" fmla="*/ 62 h 86"/>
                <a:gd name="T2" fmla="*/ 32 w 63"/>
                <a:gd name="T3" fmla="*/ 58 h 86"/>
                <a:gd name="T4" fmla="*/ 20 w 63"/>
                <a:gd name="T5" fmla="*/ 48 h 86"/>
                <a:gd name="T6" fmla="*/ 12 w 63"/>
                <a:gd name="T7" fmla="*/ 33 h 86"/>
                <a:gd name="T8" fmla="*/ 6 w 63"/>
                <a:gd name="T9" fmla="*/ 13 h 86"/>
                <a:gd name="T10" fmla="*/ 4 w 63"/>
                <a:gd name="T11" fmla="*/ 9 h 86"/>
                <a:gd name="T12" fmla="*/ 4 w 63"/>
                <a:gd name="T13" fmla="*/ 5 h 86"/>
                <a:gd name="T14" fmla="*/ 4 w 63"/>
                <a:gd name="T15" fmla="*/ 3 h 86"/>
                <a:gd name="T16" fmla="*/ 4 w 63"/>
                <a:gd name="T17" fmla="*/ 0 h 86"/>
                <a:gd name="T18" fmla="*/ 2 w 63"/>
                <a:gd name="T19" fmla="*/ 7 h 86"/>
                <a:gd name="T20" fmla="*/ 0 w 63"/>
                <a:gd name="T21" fmla="*/ 15 h 86"/>
                <a:gd name="T22" fmla="*/ 0 w 63"/>
                <a:gd name="T23" fmla="*/ 25 h 86"/>
                <a:gd name="T24" fmla="*/ 2 w 63"/>
                <a:gd name="T25" fmla="*/ 35 h 86"/>
                <a:gd name="T26" fmla="*/ 8 w 63"/>
                <a:gd name="T27" fmla="*/ 54 h 86"/>
                <a:gd name="T28" fmla="*/ 16 w 63"/>
                <a:gd name="T29" fmla="*/ 72 h 86"/>
                <a:gd name="T30" fmla="*/ 28 w 63"/>
                <a:gd name="T31" fmla="*/ 82 h 86"/>
                <a:gd name="T32" fmla="*/ 40 w 63"/>
                <a:gd name="T33" fmla="*/ 86 h 86"/>
                <a:gd name="T34" fmla="*/ 49 w 63"/>
                <a:gd name="T35" fmla="*/ 84 h 86"/>
                <a:gd name="T36" fmla="*/ 57 w 63"/>
                <a:gd name="T37" fmla="*/ 74 h 86"/>
                <a:gd name="T38" fmla="*/ 61 w 63"/>
                <a:gd name="T39" fmla="*/ 62 h 86"/>
                <a:gd name="T40" fmla="*/ 63 w 63"/>
                <a:gd name="T41" fmla="*/ 46 h 86"/>
                <a:gd name="T42" fmla="*/ 59 w 63"/>
                <a:gd name="T43" fmla="*/ 54 h 86"/>
                <a:gd name="T44" fmla="*/ 55 w 63"/>
                <a:gd name="T45" fmla="*/ 58 h 86"/>
                <a:gd name="T46" fmla="*/ 49 w 63"/>
                <a:gd name="T47" fmla="*/ 62 h 86"/>
                <a:gd name="T48" fmla="*/ 43 w 63"/>
                <a:gd name="T49" fmla="*/ 62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86">
                  <a:moveTo>
                    <a:pt x="43" y="62"/>
                  </a:moveTo>
                  <a:lnTo>
                    <a:pt x="32" y="58"/>
                  </a:lnTo>
                  <a:lnTo>
                    <a:pt x="20" y="48"/>
                  </a:lnTo>
                  <a:lnTo>
                    <a:pt x="12" y="33"/>
                  </a:lnTo>
                  <a:lnTo>
                    <a:pt x="6" y="13"/>
                  </a:lnTo>
                  <a:lnTo>
                    <a:pt x="4" y="9"/>
                  </a:lnTo>
                  <a:lnTo>
                    <a:pt x="4" y="5"/>
                  </a:lnTo>
                  <a:lnTo>
                    <a:pt x="4" y="3"/>
                  </a:lnTo>
                  <a:lnTo>
                    <a:pt x="4" y="0"/>
                  </a:lnTo>
                  <a:lnTo>
                    <a:pt x="2" y="7"/>
                  </a:lnTo>
                  <a:lnTo>
                    <a:pt x="0" y="15"/>
                  </a:lnTo>
                  <a:lnTo>
                    <a:pt x="0" y="25"/>
                  </a:lnTo>
                  <a:lnTo>
                    <a:pt x="2" y="35"/>
                  </a:lnTo>
                  <a:lnTo>
                    <a:pt x="8" y="54"/>
                  </a:lnTo>
                  <a:lnTo>
                    <a:pt x="16" y="72"/>
                  </a:lnTo>
                  <a:lnTo>
                    <a:pt x="28" y="82"/>
                  </a:lnTo>
                  <a:lnTo>
                    <a:pt x="40" y="86"/>
                  </a:lnTo>
                  <a:lnTo>
                    <a:pt x="49" y="84"/>
                  </a:lnTo>
                  <a:lnTo>
                    <a:pt x="57" y="74"/>
                  </a:lnTo>
                  <a:lnTo>
                    <a:pt x="61" y="62"/>
                  </a:lnTo>
                  <a:lnTo>
                    <a:pt x="63" y="46"/>
                  </a:lnTo>
                  <a:lnTo>
                    <a:pt x="59" y="54"/>
                  </a:lnTo>
                  <a:lnTo>
                    <a:pt x="55" y="58"/>
                  </a:lnTo>
                  <a:lnTo>
                    <a:pt x="49" y="62"/>
                  </a:lnTo>
                  <a:lnTo>
                    <a:pt x="43"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45" name="Freeform 95"/>
            <p:cNvSpPr>
              <a:spLocks/>
            </p:cNvSpPr>
            <p:nvPr/>
          </p:nvSpPr>
          <p:spPr bwMode="auto">
            <a:xfrm>
              <a:off x="3000" y="1990"/>
              <a:ext cx="2241" cy="1134"/>
            </a:xfrm>
            <a:custGeom>
              <a:avLst/>
              <a:gdLst>
                <a:gd name="T0" fmla="*/ 1389 w 2241"/>
                <a:gd name="T1" fmla="*/ 911 h 1134"/>
                <a:gd name="T2" fmla="*/ 543 w 2241"/>
                <a:gd name="T3" fmla="*/ 1056 h 1134"/>
                <a:gd name="T4" fmla="*/ 401 w 2241"/>
                <a:gd name="T5" fmla="*/ 976 h 1134"/>
                <a:gd name="T6" fmla="*/ 125 w 2241"/>
                <a:gd name="T7" fmla="*/ 1034 h 1134"/>
                <a:gd name="T8" fmla="*/ 108 w 2241"/>
                <a:gd name="T9" fmla="*/ 1134 h 1134"/>
                <a:gd name="T10" fmla="*/ 0 w 2241"/>
                <a:gd name="T11" fmla="*/ 1124 h 1134"/>
                <a:gd name="T12" fmla="*/ 49 w 2241"/>
                <a:gd name="T13" fmla="*/ 676 h 1134"/>
                <a:gd name="T14" fmla="*/ 143 w 2241"/>
                <a:gd name="T15" fmla="*/ 622 h 1134"/>
                <a:gd name="T16" fmla="*/ 184 w 2241"/>
                <a:gd name="T17" fmla="*/ 459 h 1134"/>
                <a:gd name="T18" fmla="*/ 1425 w 2241"/>
                <a:gd name="T19" fmla="*/ 0 h 1134"/>
                <a:gd name="T20" fmla="*/ 2241 w 2241"/>
                <a:gd name="T21" fmla="*/ 6 h 1134"/>
                <a:gd name="T22" fmla="*/ 1389 w 2241"/>
                <a:gd name="T23" fmla="*/ 911 h 1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41" h="1134">
                  <a:moveTo>
                    <a:pt x="1389" y="911"/>
                  </a:moveTo>
                  <a:lnTo>
                    <a:pt x="543" y="1056"/>
                  </a:lnTo>
                  <a:lnTo>
                    <a:pt x="401" y="976"/>
                  </a:lnTo>
                  <a:lnTo>
                    <a:pt x="125" y="1034"/>
                  </a:lnTo>
                  <a:lnTo>
                    <a:pt x="108" y="1134"/>
                  </a:lnTo>
                  <a:lnTo>
                    <a:pt x="0" y="1124"/>
                  </a:lnTo>
                  <a:lnTo>
                    <a:pt x="49" y="676"/>
                  </a:lnTo>
                  <a:lnTo>
                    <a:pt x="143" y="622"/>
                  </a:lnTo>
                  <a:lnTo>
                    <a:pt x="184" y="459"/>
                  </a:lnTo>
                  <a:lnTo>
                    <a:pt x="1425" y="0"/>
                  </a:lnTo>
                  <a:lnTo>
                    <a:pt x="2241" y="6"/>
                  </a:lnTo>
                  <a:lnTo>
                    <a:pt x="1389" y="9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46" name="Freeform 96"/>
            <p:cNvSpPr>
              <a:spLocks/>
            </p:cNvSpPr>
            <p:nvPr/>
          </p:nvSpPr>
          <p:spPr bwMode="auto">
            <a:xfrm>
              <a:off x="3022" y="2000"/>
              <a:ext cx="2008" cy="1102"/>
            </a:xfrm>
            <a:custGeom>
              <a:avLst/>
              <a:gdLst>
                <a:gd name="T0" fmla="*/ 1223 w 2008"/>
                <a:gd name="T1" fmla="*/ 887 h 1102"/>
                <a:gd name="T2" fmla="*/ 486 w 2008"/>
                <a:gd name="T3" fmla="*/ 1014 h 1102"/>
                <a:gd name="T4" fmla="*/ 361 w 2008"/>
                <a:gd name="T5" fmla="*/ 944 h 1102"/>
                <a:gd name="T6" fmla="*/ 121 w 2008"/>
                <a:gd name="T7" fmla="*/ 995 h 1102"/>
                <a:gd name="T8" fmla="*/ 50 w 2008"/>
                <a:gd name="T9" fmla="*/ 1102 h 1102"/>
                <a:gd name="T10" fmla="*/ 0 w 2008"/>
                <a:gd name="T11" fmla="*/ 1102 h 1102"/>
                <a:gd name="T12" fmla="*/ 54 w 2008"/>
                <a:gd name="T13" fmla="*/ 684 h 1102"/>
                <a:gd name="T14" fmla="*/ 136 w 2008"/>
                <a:gd name="T15" fmla="*/ 637 h 1102"/>
                <a:gd name="T16" fmla="*/ 177 w 2008"/>
                <a:gd name="T17" fmla="*/ 475 h 1102"/>
                <a:gd name="T18" fmla="*/ 1393 w 2008"/>
                <a:gd name="T19" fmla="*/ 25 h 1102"/>
                <a:gd name="T20" fmla="*/ 2008 w 2008"/>
                <a:gd name="T21" fmla="*/ 0 h 1102"/>
                <a:gd name="T22" fmla="*/ 1223 w 2008"/>
                <a:gd name="T23" fmla="*/ 887 h 1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8" h="1102">
                  <a:moveTo>
                    <a:pt x="1223" y="887"/>
                  </a:moveTo>
                  <a:lnTo>
                    <a:pt x="486" y="1014"/>
                  </a:lnTo>
                  <a:lnTo>
                    <a:pt x="361" y="944"/>
                  </a:lnTo>
                  <a:lnTo>
                    <a:pt x="121" y="995"/>
                  </a:lnTo>
                  <a:lnTo>
                    <a:pt x="50" y="1102"/>
                  </a:lnTo>
                  <a:lnTo>
                    <a:pt x="0" y="1102"/>
                  </a:lnTo>
                  <a:lnTo>
                    <a:pt x="54" y="684"/>
                  </a:lnTo>
                  <a:lnTo>
                    <a:pt x="136" y="637"/>
                  </a:lnTo>
                  <a:lnTo>
                    <a:pt x="177" y="475"/>
                  </a:lnTo>
                  <a:lnTo>
                    <a:pt x="1393" y="25"/>
                  </a:lnTo>
                  <a:lnTo>
                    <a:pt x="2008" y="0"/>
                  </a:lnTo>
                  <a:lnTo>
                    <a:pt x="1223" y="8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47" name="Freeform 97"/>
            <p:cNvSpPr>
              <a:spLocks/>
            </p:cNvSpPr>
            <p:nvPr/>
          </p:nvSpPr>
          <p:spPr bwMode="auto">
            <a:xfrm>
              <a:off x="4184" y="2031"/>
              <a:ext cx="473" cy="827"/>
            </a:xfrm>
            <a:custGeom>
              <a:avLst/>
              <a:gdLst>
                <a:gd name="T0" fmla="*/ 188 w 473"/>
                <a:gd name="T1" fmla="*/ 19 h 827"/>
                <a:gd name="T2" fmla="*/ 133 w 473"/>
                <a:gd name="T3" fmla="*/ 256 h 827"/>
                <a:gd name="T4" fmla="*/ 0 w 473"/>
                <a:gd name="T5" fmla="*/ 305 h 827"/>
                <a:gd name="T6" fmla="*/ 10 w 473"/>
                <a:gd name="T7" fmla="*/ 827 h 827"/>
                <a:gd name="T8" fmla="*/ 274 w 473"/>
                <a:gd name="T9" fmla="*/ 786 h 827"/>
                <a:gd name="T10" fmla="*/ 473 w 473"/>
                <a:gd name="T11" fmla="*/ 0 h 827"/>
                <a:gd name="T12" fmla="*/ 188 w 473"/>
                <a:gd name="T13" fmla="*/ 19 h 8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3" h="827">
                  <a:moveTo>
                    <a:pt x="188" y="19"/>
                  </a:moveTo>
                  <a:lnTo>
                    <a:pt x="133" y="256"/>
                  </a:lnTo>
                  <a:lnTo>
                    <a:pt x="0" y="305"/>
                  </a:lnTo>
                  <a:lnTo>
                    <a:pt x="10" y="827"/>
                  </a:lnTo>
                  <a:lnTo>
                    <a:pt x="274" y="786"/>
                  </a:lnTo>
                  <a:lnTo>
                    <a:pt x="473" y="0"/>
                  </a:lnTo>
                  <a:lnTo>
                    <a:pt x="18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48" name="Freeform 98"/>
            <p:cNvSpPr>
              <a:spLocks/>
            </p:cNvSpPr>
            <p:nvPr/>
          </p:nvSpPr>
          <p:spPr bwMode="auto">
            <a:xfrm>
              <a:off x="4210" y="2031"/>
              <a:ext cx="471" cy="843"/>
            </a:xfrm>
            <a:custGeom>
              <a:avLst/>
              <a:gdLst>
                <a:gd name="T0" fmla="*/ 185 w 471"/>
                <a:gd name="T1" fmla="*/ 19 h 843"/>
                <a:gd name="T2" fmla="*/ 123 w 471"/>
                <a:gd name="T3" fmla="*/ 270 h 843"/>
                <a:gd name="T4" fmla="*/ 5 w 471"/>
                <a:gd name="T5" fmla="*/ 321 h 843"/>
                <a:gd name="T6" fmla="*/ 0 w 471"/>
                <a:gd name="T7" fmla="*/ 843 h 843"/>
                <a:gd name="T8" fmla="*/ 269 w 471"/>
                <a:gd name="T9" fmla="*/ 786 h 843"/>
                <a:gd name="T10" fmla="*/ 471 w 471"/>
                <a:gd name="T11" fmla="*/ 0 h 843"/>
                <a:gd name="T12" fmla="*/ 185 w 471"/>
                <a:gd name="T13" fmla="*/ 19 h 8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1" h="843">
                  <a:moveTo>
                    <a:pt x="185" y="19"/>
                  </a:moveTo>
                  <a:lnTo>
                    <a:pt x="123" y="270"/>
                  </a:lnTo>
                  <a:lnTo>
                    <a:pt x="5" y="321"/>
                  </a:lnTo>
                  <a:lnTo>
                    <a:pt x="0" y="843"/>
                  </a:lnTo>
                  <a:lnTo>
                    <a:pt x="269" y="786"/>
                  </a:lnTo>
                  <a:lnTo>
                    <a:pt x="471" y="0"/>
                  </a:lnTo>
                  <a:lnTo>
                    <a:pt x="185" y="19"/>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49" name="Freeform 99"/>
            <p:cNvSpPr>
              <a:spLocks/>
            </p:cNvSpPr>
            <p:nvPr/>
          </p:nvSpPr>
          <p:spPr bwMode="auto">
            <a:xfrm>
              <a:off x="5085" y="2928"/>
              <a:ext cx="168" cy="75"/>
            </a:xfrm>
            <a:custGeom>
              <a:avLst/>
              <a:gdLst>
                <a:gd name="T0" fmla="*/ 168 w 168"/>
                <a:gd name="T1" fmla="*/ 26 h 75"/>
                <a:gd name="T2" fmla="*/ 0 w 168"/>
                <a:gd name="T3" fmla="*/ 0 h 75"/>
                <a:gd name="T4" fmla="*/ 43 w 168"/>
                <a:gd name="T5" fmla="*/ 75 h 75"/>
                <a:gd name="T6" fmla="*/ 168 w 168"/>
                <a:gd name="T7" fmla="*/ 26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 h="75">
                  <a:moveTo>
                    <a:pt x="168" y="26"/>
                  </a:moveTo>
                  <a:lnTo>
                    <a:pt x="0" y="0"/>
                  </a:lnTo>
                  <a:lnTo>
                    <a:pt x="43" y="75"/>
                  </a:lnTo>
                  <a:lnTo>
                    <a:pt x="16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50" name="Freeform 100"/>
            <p:cNvSpPr>
              <a:spLocks/>
            </p:cNvSpPr>
            <p:nvPr/>
          </p:nvSpPr>
          <p:spPr bwMode="auto">
            <a:xfrm>
              <a:off x="5021" y="2954"/>
              <a:ext cx="339" cy="350"/>
            </a:xfrm>
            <a:custGeom>
              <a:avLst/>
              <a:gdLst>
                <a:gd name="T0" fmla="*/ 232 w 339"/>
                <a:gd name="T1" fmla="*/ 0 h 350"/>
                <a:gd name="T2" fmla="*/ 224 w 339"/>
                <a:gd name="T3" fmla="*/ 0 h 350"/>
                <a:gd name="T4" fmla="*/ 209 w 339"/>
                <a:gd name="T5" fmla="*/ 0 h 350"/>
                <a:gd name="T6" fmla="*/ 185 w 339"/>
                <a:gd name="T7" fmla="*/ 2 h 350"/>
                <a:gd name="T8" fmla="*/ 160 w 339"/>
                <a:gd name="T9" fmla="*/ 2 h 350"/>
                <a:gd name="T10" fmla="*/ 134 w 339"/>
                <a:gd name="T11" fmla="*/ 4 h 350"/>
                <a:gd name="T12" fmla="*/ 113 w 339"/>
                <a:gd name="T13" fmla="*/ 6 h 350"/>
                <a:gd name="T14" fmla="*/ 97 w 339"/>
                <a:gd name="T15" fmla="*/ 6 h 350"/>
                <a:gd name="T16" fmla="*/ 91 w 339"/>
                <a:gd name="T17" fmla="*/ 6 h 350"/>
                <a:gd name="T18" fmla="*/ 72 w 339"/>
                <a:gd name="T19" fmla="*/ 10 h 350"/>
                <a:gd name="T20" fmla="*/ 54 w 339"/>
                <a:gd name="T21" fmla="*/ 17 h 350"/>
                <a:gd name="T22" fmla="*/ 39 w 339"/>
                <a:gd name="T23" fmla="*/ 31 h 350"/>
                <a:gd name="T24" fmla="*/ 25 w 339"/>
                <a:gd name="T25" fmla="*/ 51 h 350"/>
                <a:gd name="T26" fmla="*/ 15 w 339"/>
                <a:gd name="T27" fmla="*/ 72 h 350"/>
                <a:gd name="T28" fmla="*/ 7 w 339"/>
                <a:gd name="T29" fmla="*/ 100 h 350"/>
                <a:gd name="T30" fmla="*/ 1 w 339"/>
                <a:gd name="T31" fmla="*/ 129 h 350"/>
                <a:gd name="T32" fmla="*/ 0 w 339"/>
                <a:gd name="T33" fmla="*/ 162 h 350"/>
                <a:gd name="T34" fmla="*/ 1 w 339"/>
                <a:gd name="T35" fmla="*/ 197 h 350"/>
                <a:gd name="T36" fmla="*/ 7 w 339"/>
                <a:gd name="T37" fmla="*/ 229 h 350"/>
                <a:gd name="T38" fmla="*/ 17 w 339"/>
                <a:gd name="T39" fmla="*/ 260 h 350"/>
                <a:gd name="T40" fmla="*/ 31 w 339"/>
                <a:gd name="T41" fmla="*/ 287 h 350"/>
                <a:gd name="T42" fmla="*/ 44 w 339"/>
                <a:gd name="T43" fmla="*/ 309 h 350"/>
                <a:gd name="T44" fmla="*/ 62 w 339"/>
                <a:gd name="T45" fmla="*/ 328 h 350"/>
                <a:gd name="T46" fmla="*/ 82 w 339"/>
                <a:gd name="T47" fmla="*/ 340 h 350"/>
                <a:gd name="T48" fmla="*/ 103 w 339"/>
                <a:gd name="T49" fmla="*/ 348 h 350"/>
                <a:gd name="T50" fmla="*/ 111 w 339"/>
                <a:gd name="T51" fmla="*/ 348 h 350"/>
                <a:gd name="T52" fmla="*/ 128 w 339"/>
                <a:gd name="T53" fmla="*/ 350 h 350"/>
                <a:gd name="T54" fmla="*/ 150 w 339"/>
                <a:gd name="T55" fmla="*/ 350 h 350"/>
                <a:gd name="T56" fmla="*/ 175 w 339"/>
                <a:gd name="T57" fmla="*/ 350 h 350"/>
                <a:gd name="T58" fmla="*/ 199 w 339"/>
                <a:gd name="T59" fmla="*/ 350 h 350"/>
                <a:gd name="T60" fmla="*/ 220 w 339"/>
                <a:gd name="T61" fmla="*/ 350 h 350"/>
                <a:gd name="T62" fmla="*/ 234 w 339"/>
                <a:gd name="T63" fmla="*/ 350 h 350"/>
                <a:gd name="T64" fmla="*/ 240 w 339"/>
                <a:gd name="T65" fmla="*/ 350 h 350"/>
                <a:gd name="T66" fmla="*/ 261 w 339"/>
                <a:gd name="T67" fmla="*/ 350 h 350"/>
                <a:gd name="T68" fmla="*/ 281 w 339"/>
                <a:gd name="T69" fmla="*/ 342 h 350"/>
                <a:gd name="T70" fmla="*/ 298 w 339"/>
                <a:gd name="T71" fmla="*/ 330 h 350"/>
                <a:gd name="T72" fmla="*/ 314 w 339"/>
                <a:gd name="T73" fmla="*/ 311 h 350"/>
                <a:gd name="T74" fmla="*/ 326 w 339"/>
                <a:gd name="T75" fmla="*/ 287 h 350"/>
                <a:gd name="T76" fmla="*/ 334 w 339"/>
                <a:gd name="T77" fmla="*/ 258 h 350"/>
                <a:gd name="T78" fmla="*/ 339 w 339"/>
                <a:gd name="T79" fmla="*/ 227 h 350"/>
                <a:gd name="T80" fmla="*/ 339 w 339"/>
                <a:gd name="T81" fmla="*/ 191 h 350"/>
                <a:gd name="T82" fmla="*/ 338 w 339"/>
                <a:gd name="T83" fmla="*/ 156 h 350"/>
                <a:gd name="T84" fmla="*/ 330 w 339"/>
                <a:gd name="T85" fmla="*/ 121 h 350"/>
                <a:gd name="T86" fmla="*/ 320 w 339"/>
                <a:gd name="T87" fmla="*/ 90 h 350"/>
                <a:gd name="T88" fmla="*/ 306 w 339"/>
                <a:gd name="T89" fmla="*/ 62 h 350"/>
                <a:gd name="T90" fmla="*/ 291 w 339"/>
                <a:gd name="T91" fmla="*/ 39 h 350"/>
                <a:gd name="T92" fmla="*/ 273 w 339"/>
                <a:gd name="T93" fmla="*/ 19 h 350"/>
                <a:gd name="T94" fmla="*/ 254 w 339"/>
                <a:gd name="T95" fmla="*/ 6 h 350"/>
                <a:gd name="T96" fmla="*/ 232 w 339"/>
                <a:gd name="T97" fmla="*/ 0 h 3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9" h="350">
                  <a:moveTo>
                    <a:pt x="232" y="0"/>
                  </a:moveTo>
                  <a:lnTo>
                    <a:pt x="224" y="0"/>
                  </a:lnTo>
                  <a:lnTo>
                    <a:pt x="209" y="0"/>
                  </a:lnTo>
                  <a:lnTo>
                    <a:pt x="185" y="2"/>
                  </a:lnTo>
                  <a:lnTo>
                    <a:pt x="160" y="2"/>
                  </a:lnTo>
                  <a:lnTo>
                    <a:pt x="134" y="4"/>
                  </a:lnTo>
                  <a:lnTo>
                    <a:pt x="113" y="6"/>
                  </a:lnTo>
                  <a:lnTo>
                    <a:pt x="97" y="6"/>
                  </a:lnTo>
                  <a:lnTo>
                    <a:pt x="91" y="6"/>
                  </a:lnTo>
                  <a:lnTo>
                    <a:pt x="72" y="10"/>
                  </a:lnTo>
                  <a:lnTo>
                    <a:pt x="54" y="17"/>
                  </a:lnTo>
                  <a:lnTo>
                    <a:pt x="39" y="31"/>
                  </a:lnTo>
                  <a:lnTo>
                    <a:pt x="25" y="51"/>
                  </a:lnTo>
                  <a:lnTo>
                    <a:pt x="15" y="72"/>
                  </a:lnTo>
                  <a:lnTo>
                    <a:pt x="7" y="100"/>
                  </a:lnTo>
                  <a:lnTo>
                    <a:pt x="1" y="129"/>
                  </a:lnTo>
                  <a:lnTo>
                    <a:pt x="0" y="162"/>
                  </a:lnTo>
                  <a:lnTo>
                    <a:pt x="1" y="197"/>
                  </a:lnTo>
                  <a:lnTo>
                    <a:pt x="7" y="229"/>
                  </a:lnTo>
                  <a:lnTo>
                    <a:pt x="17" y="260"/>
                  </a:lnTo>
                  <a:lnTo>
                    <a:pt x="31" y="287"/>
                  </a:lnTo>
                  <a:lnTo>
                    <a:pt x="44" y="309"/>
                  </a:lnTo>
                  <a:lnTo>
                    <a:pt x="62" y="328"/>
                  </a:lnTo>
                  <a:lnTo>
                    <a:pt x="82" y="340"/>
                  </a:lnTo>
                  <a:lnTo>
                    <a:pt x="103" y="348"/>
                  </a:lnTo>
                  <a:lnTo>
                    <a:pt x="111" y="348"/>
                  </a:lnTo>
                  <a:lnTo>
                    <a:pt x="128" y="350"/>
                  </a:lnTo>
                  <a:lnTo>
                    <a:pt x="150" y="350"/>
                  </a:lnTo>
                  <a:lnTo>
                    <a:pt x="175" y="350"/>
                  </a:lnTo>
                  <a:lnTo>
                    <a:pt x="199" y="350"/>
                  </a:lnTo>
                  <a:lnTo>
                    <a:pt x="220" y="350"/>
                  </a:lnTo>
                  <a:lnTo>
                    <a:pt x="234" y="350"/>
                  </a:lnTo>
                  <a:lnTo>
                    <a:pt x="240" y="350"/>
                  </a:lnTo>
                  <a:lnTo>
                    <a:pt x="261" y="350"/>
                  </a:lnTo>
                  <a:lnTo>
                    <a:pt x="281" y="342"/>
                  </a:lnTo>
                  <a:lnTo>
                    <a:pt x="298" y="330"/>
                  </a:lnTo>
                  <a:lnTo>
                    <a:pt x="314" y="311"/>
                  </a:lnTo>
                  <a:lnTo>
                    <a:pt x="326" y="287"/>
                  </a:lnTo>
                  <a:lnTo>
                    <a:pt x="334" y="258"/>
                  </a:lnTo>
                  <a:lnTo>
                    <a:pt x="339" y="227"/>
                  </a:lnTo>
                  <a:lnTo>
                    <a:pt x="339" y="191"/>
                  </a:lnTo>
                  <a:lnTo>
                    <a:pt x="338" y="156"/>
                  </a:lnTo>
                  <a:lnTo>
                    <a:pt x="330" y="121"/>
                  </a:lnTo>
                  <a:lnTo>
                    <a:pt x="320" y="90"/>
                  </a:lnTo>
                  <a:lnTo>
                    <a:pt x="306" y="62"/>
                  </a:lnTo>
                  <a:lnTo>
                    <a:pt x="291" y="39"/>
                  </a:lnTo>
                  <a:lnTo>
                    <a:pt x="273" y="19"/>
                  </a:lnTo>
                  <a:lnTo>
                    <a:pt x="254" y="6"/>
                  </a:lnTo>
                  <a:lnTo>
                    <a:pt x="2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51" name="Freeform 101"/>
            <p:cNvSpPr>
              <a:spLocks/>
            </p:cNvSpPr>
            <p:nvPr/>
          </p:nvSpPr>
          <p:spPr bwMode="auto">
            <a:xfrm>
              <a:off x="5028" y="2944"/>
              <a:ext cx="155" cy="342"/>
            </a:xfrm>
            <a:custGeom>
              <a:avLst/>
              <a:gdLst>
                <a:gd name="T0" fmla="*/ 88 w 155"/>
                <a:gd name="T1" fmla="*/ 342 h 342"/>
                <a:gd name="T2" fmla="*/ 73 w 155"/>
                <a:gd name="T3" fmla="*/ 334 h 342"/>
                <a:gd name="T4" fmla="*/ 57 w 155"/>
                <a:gd name="T5" fmla="*/ 321 h 342"/>
                <a:gd name="T6" fmla="*/ 43 w 155"/>
                <a:gd name="T7" fmla="*/ 303 h 342"/>
                <a:gd name="T8" fmla="*/ 30 w 155"/>
                <a:gd name="T9" fmla="*/ 280 h 342"/>
                <a:gd name="T10" fmla="*/ 20 w 155"/>
                <a:gd name="T11" fmla="*/ 252 h 342"/>
                <a:gd name="T12" fmla="*/ 10 w 155"/>
                <a:gd name="T13" fmla="*/ 221 h 342"/>
                <a:gd name="T14" fmla="*/ 4 w 155"/>
                <a:gd name="T15" fmla="*/ 190 h 342"/>
                <a:gd name="T16" fmla="*/ 0 w 155"/>
                <a:gd name="T17" fmla="*/ 155 h 342"/>
                <a:gd name="T18" fmla="*/ 0 w 155"/>
                <a:gd name="T19" fmla="*/ 121 h 342"/>
                <a:gd name="T20" fmla="*/ 2 w 155"/>
                <a:gd name="T21" fmla="*/ 90 h 342"/>
                <a:gd name="T22" fmla="*/ 8 w 155"/>
                <a:gd name="T23" fmla="*/ 63 h 342"/>
                <a:gd name="T24" fmla="*/ 14 w 155"/>
                <a:gd name="T25" fmla="*/ 39 h 342"/>
                <a:gd name="T26" fmla="*/ 24 w 155"/>
                <a:gd name="T27" fmla="*/ 22 h 342"/>
                <a:gd name="T28" fmla="*/ 35 w 155"/>
                <a:gd name="T29" fmla="*/ 8 h 342"/>
                <a:gd name="T30" fmla="*/ 49 w 155"/>
                <a:gd name="T31" fmla="*/ 0 h 342"/>
                <a:gd name="T32" fmla="*/ 63 w 155"/>
                <a:gd name="T33" fmla="*/ 0 h 342"/>
                <a:gd name="T34" fmla="*/ 78 w 155"/>
                <a:gd name="T35" fmla="*/ 6 h 342"/>
                <a:gd name="T36" fmla="*/ 94 w 155"/>
                <a:gd name="T37" fmla="*/ 20 h 342"/>
                <a:gd name="T38" fmla="*/ 108 w 155"/>
                <a:gd name="T39" fmla="*/ 37 h 342"/>
                <a:gd name="T40" fmla="*/ 121 w 155"/>
                <a:gd name="T41" fmla="*/ 61 h 342"/>
                <a:gd name="T42" fmla="*/ 131 w 155"/>
                <a:gd name="T43" fmla="*/ 88 h 342"/>
                <a:gd name="T44" fmla="*/ 141 w 155"/>
                <a:gd name="T45" fmla="*/ 119 h 342"/>
                <a:gd name="T46" fmla="*/ 149 w 155"/>
                <a:gd name="T47" fmla="*/ 153 h 342"/>
                <a:gd name="T48" fmla="*/ 153 w 155"/>
                <a:gd name="T49" fmla="*/ 188 h 342"/>
                <a:gd name="T50" fmla="*/ 155 w 155"/>
                <a:gd name="T51" fmla="*/ 223 h 342"/>
                <a:gd name="T52" fmla="*/ 151 w 155"/>
                <a:gd name="T53" fmla="*/ 254 h 342"/>
                <a:gd name="T54" fmla="*/ 147 w 155"/>
                <a:gd name="T55" fmla="*/ 282 h 342"/>
                <a:gd name="T56" fmla="*/ 139 w 155"/>
                <a:gd name="T57" fmla="*/ 305 h 342"/>
                <a:gd name="T58" fmla="*/ 129 w 155"/>
                <a:gd name="T59" fmla="*/ 323 h 342"/>
                <a:gd name="T60" fmla="*/ 118 w 155"/>
                <a:gd name="T61" fmla="*/ 336 h 342"/>
                <a:gd name="T62" fmla="*/ 104 w 155"/>
                <a:gd name="T63" fmla="*/ 342 h 342"/>
                <a:gd name="T64" fmla="*/ 88 w 155"/>
                <a:gd name="T65" fmla="*/ 342 h 3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5" h="342">
                  <a:moveTo>
                    <a:pt x="88" y="342"/>
                  </a:moveTo>
                  <a:lnTo>
                    <a:pt x="73" y="334"/>
                  </a:lnTo>
                  <a:lnTo>
                    <a:pt x="57" y="321"/>
                  </a:lnTo>
                  <a:lnTo>
                    <a:pt x="43" y="303"/>
                  </a:lnTo>
                  <a:lnTo>
                    <a:pt x="30" y="280"/>
                  </a:lnTo>
                  <a:lnTo>
                    <a:pt x="20" y="252"/>
                  </a:lnTo>
                  <a:lnTo>
                    <a:pt x="10" y="221"/>
                  </a:lnTo>
                  <a:lnTo>
                    <a:pt x="4" y="190"/>
                  </a:lnTo>
                  <a:lnTo>
                    <a:pt x="0" y="155"/>
                  </a:lnTo>
                  <a:lnTo>
                    <a:pt x="0" y="121"/>
                  </a:lnTo>
                  <a:lnTo>
                    <a:pt x="2" y="90"/>
                  </a:lnTo>
                  <a:lnTo>
                    <a:pt x="8" y="63"/>
                  </a:lnTo>
                  <a:lnTo>
                    <a:pt x="14" y="39"/>
                  </a:lnTo>
                  <a:lnTo>
                    <a:pt x="24" y="22"/>
                  </a:lnTo>
                  <a:lnTo>
                    <a:pt x="35" y="8"/>
                  </a:lnTo>
                  <a:lnTo>
                    <a:pt x="49" y="0"/>
                  </a:lnTo>
                  <a:lnTo>
                    <a:pt x="63" y="0"/>
                  </a:lnTo>
                  <a:lnTo>
                    <a:pt x="78" y="6"/>
                  </a:lnTo>
                  <a:lnTo>
                    <a:pt x="94" y="20"/>
                  </a:lnTo>
                  <a:lnTo>
                    <a:pt x="108" y="37"/>
                  </a:lnTo>
                  <a:lnTo>
                    <a:pt x="121" y="61"/>
                  </a:lnTo>
                  <a:lnTo>
                    <a:pt x="131" y="88"/>
                  </a:lnTo>
                  <a:lnTo>
                    <a:pt x="141" y="119"/>
                  </a:lnTo>
                  <a:lnTo>
                    <a:pt x="149" y="153"/>
                  </a:lnTo>
                  <a:lnTo>
                    <a:pt x="153" y="188"/>
                  </a:lnTo>
                  <a:lnTo>
                    <a:pt x="155" y="223"/>
                  </a:lnTo>
                  <a:lnTo>
                    <a:pt x="151" y="254"/>
                  </a:lnTo>
                  <a:lnTo>
                    <a:pt x="147" y="282"/>
                  </a:lnTo>
                  <a:lnTo>
                    <a:pt x="139" y="305"/>
                  </a:lnTo>
                  <a:lnTo>
                    <a:pt x="129" y="323"/>
                  </a:lnTo>
                  <a:lnTo>
                    <a:pt x="118" y="336"/>
                  </a:lnTo>
                  <a:lnTo>
                    <a:pt x="104" y="342"/>
                  </a:lnTo>
                  <a:lnTo>
                    <a:pt x="88" y="34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52" name="Freeform 102"/>
            <p:cNvSpPr>
              <a:spLocks/>
            </p:cNvSpPr>
            <p:nvPr/>
          </p:nvSpPr>
          <p:spPr bwMode="auto">
            <a:xfrm>
              <a:off x="5044" y="3007"/>
              <a:ext cx="98" cy="223"/>
            </a:xfrm>
            <a:custGeom>
              <a:avLst/>
              <a:gdLst>
                <a:gd name="T0" fmla="*/ 57 w 98"/>
                <a:gd name="T1" fmla="*/ 223 h 223"/>
                <a:gd name="T2" fmla="*/ 37 w 98"/>
                <a:gd name="T3" fmla="*/ 209 h 223"/>
                <a:gd name="T4" fmla="*/ 19 w 98"/>
                <a:gd name="T5" fmla="*/ 181 h 223"/>
                <a:gd name="T6" fmla="*/ 6 w 98"/>
                <a:gd name="T7" fmla="*/ 144 h 223"/>
                <a:gd name="T8" fmla="*/ 0 w 98"/>
                <a:gd name="T9" fmla="*/ 101 h 223"/>
                <a:gd name="T10" fmla="*/ 2 w 98"/>
                <a:gd name="T11" fmla="*/ 60 h 223"/>
                <a:gd name="T12" fmla="*/ 10 w 98"/>
                <a:gd name="T13" fmla="*/ 27 h 223"/>
                <a:gd name="T14" fmla="*/ 23 w 98"/>
                <a:gd name="T15" fmla="*/ 5 h 223"/>
                <a:gd name="T16" fmla="*/ 41 w 98"/>
                <a:gd name="T17" fmla="*/ 0 h 223"/>
                <a:gd name="T18" fmla="*/ 61 w 98"/>
                <a:gd name="T19" fmla="*/ 13 h 223"/>
                <a:gd name="T20" fmla="*/ 78 w 98"/>
                <a:gd name="T21" fmla="*/ 41 h 223"/>
                <a:gd name="T22" fmla="*/ 92 w 98"/>
                <a:gd name="T23" fmla="*/ 78 h 223"/>
                <a:gd name="T24" fmla="*/ 98 w 98"/>
                <a:gd name="T25" fmla="*/ 123 h 223"/>
                <a:gd name="T26" fmla="*/ 98 w 98"/>
                <a:gd name="T27" fmla="*/ 164 h 223"/>
                <a:gd name="T28" fmla="*/ 90 w 98"/>
                <a:gd name="T29" fmla="*/ 197 h 223"/>
                <a:gd name="T30" fmla="*/ 76 w 98"/>
                <a:gd name="T31" fmla="*/ 219 h 223"/>
                <a:gd name="T32" fmla="*/ 57 w 98"/>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223">
                  <a:moveTo>
                    <a:pt x="57" y="223"/>
                  </a:moveTo>
                  <a:lnTo>
                    <a:pt x="37" y="209"/>
                  </a:lnTo>
                  <a:lnTo>
                    <a:pt x="19" y="181"/>
                  </a:lnTo>
                  <a:lnTo>
                    <a:pt x="6" y="144"/>
                  </a:lnTo>
                  <a:lnTo>
                    <a:pt x="0" y="101"/>
                  </a:lnTo>
                  <a:lnTo>
                    <a:pt x="2" y="60"/>
                  </a:lnTo>
                  <a:lnTo>
                    <a:pt x="10" y="27"/>
                  </a:lnTo>
                  <a:lnTo>
                    <a:pt x="23" y="5"/>
                  </a:lnTo>
                  <a:lnTo>
                    <a:pt x="41" y="0"/>
                  </a:lnTo>
                  <a:lnTo>
                    <a:pt x="61" y="13"/>
                  </a:lnTo>
                  <a:lnTo>
                    <a:pt x="78" y="41"/>
                  </a:lnTo>
                  <a:lnTo>
                    <a:pt x="92" y="78"/>
                  </a:lnTo>
                  <a:lnTo>
                    <a:pt x="98" y="123"/>
                  </a:lnTo>
                  <a:lnTo>
                    <a:pt x="98" y="164"/>
                  </a:lnTo>
                  <a:lnTo>
                    <a:pt x="90" y="197"/>
                  </a:lnTo>
                  <a:lnTo>
                    <a:pt x="76" y="219"/>
                  </a:lnTo>
                  <a:lnTo>
                    <a:pt x="57" y="2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53" name="Freeform 103"/>
            <p:cNvSpPr>
              <a:spLocks/>
            </p:cNvSpPr>
            <p:nvPr/>
          </p:nvSpPr>
          <p:spPr bwMode="auto">
            <a:xfrm>
              <a:off x="5056" y="3024"/>
              <a:ext cx="82" cy="180"/>
            </a:xfrm>
            <a:custGeom>
              <a:avLst/>
              <a:gdLst>
                <a:gd name="T0" fmla="*/ 47 w 82"/>
                <a:gd name="T1" fmla="*/ 180 h 180"/>
                <a:gd name="T2" fmla="*/ 31 w 82"/>
                <a:gd name="T3" fmla="*/ 170 h 180"/>
                <a:gd name="T4" fmla="*/ 17 w 82"/>
                <a:gd name="T5" fmla="*/ 149 h 180"/>
                <a:gd name="T6" fmla="*/ 6 w 82"/>
                <a:gd name="T7" fmla="*/ 118 h 180"/>
                <a:gd name="T8" fmla="*/ 0 w 82"/>
                <a:gd name="T9" fmla="*/ 82 h 180"/>
                <a:gd name="T10" fmla="*/ 2 w 82"/>
                <a:gd name="T11" fmla="*/ 49 h 180"/>
                <a:gd name="T12" fmla="*/ 9 w 82"/>
                <a:gd name="T13" fmla="*/ 22 h 180"/>
                <a:gd name="T14" fmla="*/ 19 w 82"/>
                <a:gd name="T15" fmla="*/ 4 h 180"/>
                <a:gd name="T16" fmla="*/ 35 w 82"/>
                <a:gd name="T17" fmla="*/ 0 h 180"/>
                <a:gd name="T18" fmla="*/ 50 w 82"/>
                <a:gd name="T19" fmla="*/ 12 h 180"/>
                <a:gd name="T20" fmla="*/ 64 w 82"/>
                <a:gd name="T21" fmla="*/ 33 h 180"/>
                <a:gd name="T22" fmla="*/ 76 w 82"/>
                <a:gd name="T23" fmla="*/ 65 h 180"/>
                <a:gd name="T24" fmla="*/ 82 w 82"/>
                <a:gd name="T25" fmla="*/ 100 h 180"/>
                <a:gd name="T26" fmla="*/ 80 w 82"/>
                <a:gd name="T27" fmla="*/ 135 h 180"/>
                <a:gd name="T28" fmla="*/ 74 w 82"/>
                <a:gd name="T29" fmla="*/ 161 h 180"/>
                <a:gd name="T30" fmla="*/ 62 w 82"/>
                <a:gd name="T31" fmla="*/ 178 h 180"/>
                <a:gd name="T32" fmla="*/ 47 w 82"/>
                <a:gd name="T33" fmla="*/ 180 h 1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80">
                  <a:moveTo>
                    <a:pt x="47" y="180"/>
                  </a:moveTo>
                  <a:lnTo>
                    <a:pt x="31" y="170"/>
                  </a:lnTo>
                  <a:lnTo>
                    <a:pt x="17" y="149"/>
                  </a:lnTo>
                  <a:lnTo>
                    <a:pt x="6" y="118"/>
                  </a:lnTo>
                  <a:lnTo>
                    <a:pt x="0" y="82"/>
                  </a:lnTo>
                  <a:lnTo>
                    <a:pt x="2" y="49"/>
                  </a:lnTo>
                  <a:lnTo>
                    <a:pt x="9" y="22"/>
                  </a:lnTo>
                  <a:lnTo>
                    <a:pt x="19" y="4"/>
                  </a:lnTo>
                  <a:lnTo>
                    <a:pt x="35" y="0"/>
                  </a:lnTo>
                  <a:lnTo>
                    <a:pt x="50" y="12"/>
                  </a:lnTo>
                  <a:lnTo>
                    <a:pt x="64" y="33"/>
                  </a:lnTo>
                  <a:lnTo>
                    <a:pt x="76" y="65"/>
                  </a:lnTo>
                  <a:lnTo>
                    <a:pt x="82" y="100"/>
                  </a:lnTo>
                  <a:lnTo>
                    <a:pt x="80" y="135"/>
                  </a:lnTo>
                  <a:lnTo>
                    <a:pt x="74" y="161"/>
                  </a:lnTo>
                  <a:lnTo>
                    <a:pt x="62" y="178"/>
                  </a:lnTo>
                  <a:lnTo>
                    <a:pt x="47" y="18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54" name="Freeform 104"/>
            <p:cNvSpPr>
              <a:spLocks/>
            </p:cNvSpPr>
            <p:nvPr/>
          </p:nvSpPr>
          <p:spPr bwMode="auto">
            <a:xfrm>
              <a:off x="5060" y="3081"/>
              <a:ext cx="70" cy="113"/>
            </a:xfrm>
            <a:custGeom>
              <a:avLst/>
              <a:gdLst>
                <a:gd name="T0" fmla="*/ 52 w 70"/>
                <a:gd name="T1" fmla="*/ 82 h 113"/>
                <a:gd name="T2" fmla="*/ 37 w 70"/>
                <a:gd name="T3" fmla="*/ 76 h 113"/>
                <a:gd name="T4" fmla="*/ 23 w 70"/>
                <a:gd name="T5" fmla="*/ 62 h 113"/>
                <a:gd name="T6" fmla="*/ 11 w 70"/>
                <a:gd name="T7" fmla="*/ 43 h 113"/>
                <a:gd name="T8" fmla="*/ 3 w 70"/>
                <a:gd name="T9" fmla="*/ 18 h 113"/>
                <a:gd name="T10" fmla="*/ 2 w 70"/>
                <a:gd name="T11" fmla="*/ 14 h 113"/>
                <a:gd name="T12" fmla="*/ 2 w 70"/>
                <a:gd name="T13" fmla="*/ 8 h 113"/>
                <a:gd name="T14" fmla="*/ 2 w 70"/>
                <a:gd name="T15" fmla="*/ 4 h 113"/>
                <a:gd name="T16" fmla="*/ 2 w 70"/>
                <a:gd name="T17" fmla="*/ 0 h 113"/>
                <a:gd name="T18" fmla="*/ 0 w 70"/>
                <a:gd name="T19" fmla="*/ 10 h 113"/>
                <a:gd name="T20" fmla="*/ 0 w 70"/>
                <a:gd name="T21" fmla="*/ 21 h 113"/>
                <a:gd name="T22" fmla="*/ 0 w 70"/>
                <a:gd name="T23" fmla="*/ 33 h 113"/>
                <a:gd name="T24" fmla="*/ 2 w 70"/>
                <a:gd name="T25" fmla="*/ 47 h 113"/>
                <a:gd name="T26" fmla="*/ 11 w 70"/>
                <a:gd name="T27" fmla="*/ 72 h 113"/>
                <a:gd name="T28" fmla="*/ 23 w 70"/>
                <a:gd name="T29" fmla="*/ 94 h 113"/>
                <a:gd name="T30" fmla="*/ 37 w 70"/>
                <a:gd name="T31" fmla="*/ 107 h 113"/>
                <a:gd name="T32" fmla="*/ 50 w 70"/>
                <a:gd name="T33" fmla="*/ 113 h 113"/>
                <a:gd name="T34" fmla="*/ 60 w 70"/>
                <a:gd name="T35" fmla="*/ 107 h 113"/>
                <a:gd name="T36" fmla="*/ 66 w 70"/>
                <a:gd name="T37" fmla="*/ 98 h 113"/>
                <a:gd name="T38" fmla="*/ 70 w 70"/>
                <a:gd name="T39" fmla="*/ 82 h 113"/>
                <a:gd name="T40" fmla="*/ 70 w 70"/>
                <a:gd name="T41" fmla="*/ 62 h 113"/>
                <a:gd name="T42" fmla="*/ 68 w 70"/>
                <a:gd name="T43" fmla="*/ 70 h 113"/>
                <a:gd name="T44" fmla="*/ 64 w 70"/>
                <a:gd name="T45" fmla="*/ 76 h 113"/>
                <a:gd name="T46" fmla="*/ 58 w 70"/>
                <a:gd name="T47" fmla="*/ 80 h 113"/>
                <a:gd name="T48" fmla="*/ 52 w 70"/>
                <a:gd name="T49" fmla="*/ 82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0" h="113">
                  <a:moveTo>
                    <a:pt x="52" y="82"/>
                  </a:moveTo>
                  <a:lnTo>
                    <a:pt x="37" y="76"/>
                  </a:lnTo>
                  <a:lnTo>
                    <a:pt x="23" y="62"/>
                  </a:lnTo>
                  <a:lnTo>
                    <a:pt x="11" y="43"/>
                  </a:lnTo>
                  <a:lnTo>
                    <a:pt x="3" y="18"/>
                  </a:lnTo>
                  <a:lnTo>
                    <a:pt x="2" y="14"/>
                  </a:lnTo>
                  <a:lnTo>
                    <a:pt x="2" y="8"/>
                  </a:lnTo>
                  <a:lnTo>
                    <a:pt x="2" y="4"/>
                  </a:lnTo>
                  <a:lnTo>
                    <a:pt x="2" y="0"/>
                  </a:lnTo>
                  <a:lnTo>
                    <a:pt x="0" y="10"/>
                  </a:lnTo>
                  <a:lnTo>
                    <a:pt x="0" y="21"/>
                  </a:lnTo>
                  <a:lnTo>
                    <a:pt x="0" y="33"/>
                  </a:lnTo>
                  <a:lnTo>
                    <a:pt x="2" y="47"/>
                  </a:lnTo>
                  <a:lnTo>
                    <a:pt x="11" y="72"/>
                  </a:lnTo>
                  <a:lnTo>
                    <a:pt x="23" y="94"/>
                  </a:lnTo>
                  <a:lnTo>
                    <a:pt x="37" y="107"/>
                  </a:lnTo>
                  <a:lnTo>
                    <a:pt x="50" y="113"/>
                  </a:lnTo>
                  <a:lnTo>
                    <a:pt x="60" y="107"/>
                  </a:lnTo>
                  <a:lnTo>
                    <a:pt x="66" y="98"/>
                  </a:lnTo>
                  <a:lnTo>
                    <a:pt x="70" y="82"/>
                  </a:lnTo>
                  <a:lnTo>
                    <a:pt x="70" y="62"/>
                  </a:lnTo>
                  <a:lnTo>
                    <a:pt x="68" y="70"/>
                  </a:lnTo>
                  <a:lnTo>
                    <a:pt x="64" y="76"/>
                  </a:lnTo>
                  <a:lnTo>
                    <a:pt x="58" y="80"/>
                  </a:lnTo>
                  <a:lnTo>
                    <a:pt x="52" y="8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55" name="Freeform 105"/>
            <p:cNvSpPr>
              <a:spLocks/>
            </p:cNvSpPr>
            <p:nvPr/>
          </p:nvSpPr>
          <p:spPr bwMode="auto">
            <a:xfrm>
              <a:off x="4020" y="2926"/>
              <a:ext cx="307" cy="284"/>
            </a:xfrm>
            <a:custGeom>
              <a:avLst/>
              <a:gdLst>
                <a:gd name="T0" fmla="*/ 260 w 307"/>
                <a:gd name="T1" fmla="*/ 0 h 284"/>
                <a:gd name="T2" fmla="*/ 61 w 307"/>
                <a:gd name="T3" fmla="*/ 71 h 284"/>
                <a:gd name="T4" fmla="*/ 45 w 307"/>
                <a:gd name="T5" fmla="*/ 73 h 284"/>
                <a:gd name="T6" fmla="*/ 31 w 307"/>
                <a:gd name="T7" fmla="*/ 81 h 284"/>
                <a:gd name="T8" fmla="*/ 22 w 307"/>
                <a:gd name="T9" fmla="*/ 90 h 284"/>
                <a:gd name="T10" fmla="*/ 12 w 307"/>
                <a:gd name="T11" fmla="*/ 104 h 284"/>
                <a:gd name="T12" fmla="*/ 4 w 307"/>
                <a:gd name="T13" fmla="*/ 120 h 284"/>
                <a:gd name="T14" fmla="*/ 0 w 307"/>
                <a:gd name="T15" fmla="*/ 139 h 284"/>
                <a:gd name="T16" fmla="*/ 0 w 307"/>
                <a:gd name="T17" fmla="*/ 159 h 284"/>
                <a:gd name="T18" fmla="*/ 2 w 307"/>
                <a:gd name="T19" fmla="*/ 180 h 284"/>
                <a:gd name="T20" fmla="*/ 8 w 307"/>
                <a:gd name="T21" fmla="*/ 202 h 284"/>
                <a:gd name="T22" fmla="*/ 16 w 307"/>
                <a:gd name="T23" fmla="*/ 221 h 284"/>
                <a:gd name="T24" fmla="*/ 25 w 307"/>
                <a:gd name="T25" fmla="*/ 239 h 284"/>
                <a:gd name="T26" fmla="*/ 37 w 307"/>
                <a:gd name="T27" fmla="*/ 255 h 284"/>
                <a:gd name="T28" fmla="*/ 51 w 307"/>
                <a:gd name="T29" fmla="*/ 268 h 284"/>
                <a:gd name="T30" fmla="*/ 65 w 307"/>
                <a:gd name="T31" fmla="*/ 276 h 284"/>
                <a:gd name="T32" fmla="*/ 80 w 307"/>
                <a:gd name="T33" fmla="*/ 282 h 284"/>
                <a:gd name="T34" fmla="*/ 96 w 307"/>
                <a:gd name="T35" fmla="*/ 284 h 284"/>
                <a:gd name="T36" fmla="*/ 98 w 307"/>
                <a:gd name="T37" fmla="*/ 284 h 284"/>
                <a:gd name="T38" fmla="*/ 102 w 307"/>
                <a:gd name="T39" fmla="*/ 284 h 284"/>
                <a:gd name="T40" fmla="*/ 104 w 307"/>
                <a:gd name="T41" fmla="*/ 284 h 284"/>
                <a:gd name="T42" fmla="*/ 106 w 307"/>
                <a:gd name="T43" fmla="*/ 284 h 284"/>
                <a:gd name="T44" fmla="*/ 307 w 307"/>
                <a:gd name="T45" fmla="*/ 261 h 284"/>
                <a:gd name="T46" fmla="*/ 260 w 307"/>
                <a:gd name="T47" fmla="*/ 0 h 2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07" h="284">
                  <a:moveTo>
                    <a:pt x="260" y="0"/>
                  </a:moveTo>
                  <a:lnTo>
                    <a:pt x="61" y="71"/>
                  </a:lnTo>
                  <a:lnTo>
                    <a:pt x="45" y="73"/>
                  </a:lnTo>
                  <a:lnTo>
                    <a:pt x="31" y="81"/>
                  </a:lnTo>
                  <a:lnTo>
                    <a:pt x="22" y="90"/>
                  </a:lnTo>
                  <a:lnTo>
                    <a:pt x="12" y="104"/>
                  </a:lnTo>
                  <a:lnTo>
                    <a:pt x="4" y="120"/>
                  </a:lnTo>
                  <a:lnTo>
                    <a:pt x="0" y="139"/>
                  </a:lnTo>
                  <a:lnTo>
                    <a:pt x="0" y="159"/>
                  </a:lnTo>
                  <a:lnTo>
                    <a:pt x="2" y="180"/>
                  </a:lnTo>
                  <a:lnTo>
                    <a:pt x="8" y="202"/>
                  </a:lnTo>
                  <a:lnTo>
                    <a:pt x="16" y="221"/>
                  </a:lnTo>
                  <a:lnTo>
                    <a:pt x="25" y="239"/>
                  </a:lnTo>
                  <a:lnTo>
                    <a:pt x="37" y="255"/>
                  </a:lnTo>
                  <a:lnTo>
                    <a:pt x="51" y="268"/>
                  </a:lnTo>
                  <a:lnTo>
                    <a:pt x="65" y="276"/>
                  </a:lnTo>
                  <a:lnTo>
                    <a:pt x="80" y="282"/>
                  </a:lnTo>
                  <a:lnTo>
                    <a:pt x="96" y="284"/>
                  </a:lnTo>
                  <a:lnTo>
                    <a:pt x="98" y="284"/>
                  </a:lnTo>
                  <a:lnTo>
                    <a:pt x="102" y="284"/>
                  </a:lnTo>
                  <a:lnTo>
                    <a:pt x="104" y="284"/>
                  </a:lnTo>
                  <a:lnTo>
                    <a:pt x="106" y="284"/>
                  </a:lnTo>
                  <a:lnTo>
                    <a:pt x="307" y="261"/>
                  </a:lnTo>
                  <a:lnTo>
                    <a:pt x="26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56" name="Freeform 106"/>
            <p:cNvSpPr>
              <a:spLocks/>
            </p:cNvSpPr>
            <p:nvPr/>
          </p:nvSpPr>
          <p:spPr bwMode="auto">
            <a:xfrm>
              <a:off x="4040" y="2926"/>
              <a:ext cx="256" cy="90"/>
            </a:xfrm>
            <a:custGeom>
              <a:avLst/>
              <a:gdLst>
                <a:gd name="T0" fmla="*/ 70 w 256"/>
                <a:gd name="T1" fmla="*/ 69 h 90"/>
                <a:gd name="T2" fmla="*/ 101 w 256"/>
                <a:gd name="T3" fmla="*/ 63 h 90"/>
                <a:gd name="T4" fmla="*/ 131 w 256"/>
                <a:gd name="T5" fmla="*/ 61 h 90"/>
                <a:gd name="T6" fmla="*/ 160 w 256"/>
                <a:gd name="T7" fmla="*/ 61 h 90"/>
                <a:gd name="T8" fmla="*/ 185 w 256"/>
                <a:gd name="T9" fmla="*/ 61 h 90"/>
                <a:gd name="T10" fmla="*/ 209 w 256"/>
                <a:gd name="T11" fmla="*/ 65 h 90"/>
                <a:gd name="T12" fmla="*/ 228 w 256"/>
                <a:gd name="T13" fmla="*/ 71 h 90"/>
                <a:gd name="T14" fmla="*/ 244 w 256"/>
                <a:gd name="T15" fmla="*/ 79 h 90"/>
                <a:gd name="T16" fmla="*/ 256 w 256"/>
                <a:gd name="T17" fmla="*/ 88 h 90"/>
                <a:gd name="T18" fmla="*/ 240 w 256"/>
                <a:gd name="T19" fmla="*/ 0 h 90"/>
                <a:gd name="T20" fmla="*/ 41 w 256"/>
                <a:gd name="T21" fmla="*/ 71 h 90"/>
                <a:gd name="T22" fmla="*/ 29 w 256"/>
                <a:gd name="T23" fmla="*/ 73 h 90"/>
                <a:gd name="T24" fmla="*/ 19 w 256"/>
                <a:gd name="T25" fmla="*/ 77 h 90"/>
                <a:gd name="T26" fmla="*/ 9 w 256"/>
                <a:gd name="T27" fmla="*/ 83 h 90"/>
                <a:gd name="T28" fmla="*/ 0 w 256"/>
                <a:gd name="T29" fmla="*/ 90 h 90"/>
                <a:gd name="T30" fmla="*/ 7 w 256"/>
                <a:gd name="T31" fmla="*/ 88 h 90"/>
                <a:gd name="T32" fmla="*/ 15 w 256"/>
                <a:gd name="T33" fmla="*/ 85 h 90"/>
                <a:gd name="T34" fmla="*/ 25 w 256"/>
                <a:gd name="T35" fmla="*/ 83 h 90"/>
                <a:gd name="T36" fmla="*/ 33 w 256"/>
                <a:gd name="T37" fmla="*/ 79 h 90"/>
                <a:gd name="T38" fmla="*/ 43 w 256"/>
                <a:gd name="T39" fmla="*/ 77 h 90"/>
                <a:gd name="T40" fmla="*/ 50 w 256"/>
                <a:gd name="T41" fmla="*/ 73 h 90"/>
                <a:gd name="T42" fmla="*/ 60 w 256"/>
                <a:gd name="T43" fmla="*/ 71 h 90"/>
                <a:gd name="T44" fmla="*/ 70 w 256"/>
                <a:gd name="T45" fmla="*/ 69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6" h="90">
                  <a:moveTo>
                    <a:pt x="70" y="69"/>
                  </a:moveTo>
                  <a:lnTo>
                    <a:pt x="101" y="63"/>
                  </a:lnTo>
                  <a:lnTo>
                    <a:pt x="131" y="61"/>
                  </a:lnTo>
                  <a:lnTo>
                    <a:pt x="160" y="61"/>
                  </a:lnTo>
                  <a:lnTo>
                    <a:pt x="185" y="61"/>
                  </a:lnTo>
                  <a:lnTo>
                    <a:pt x="209" y="65"/>
                  </a:lnTo>
                  <a:lnTo>
                    <a:pt x="228" y="71"/>
                  </a:lnTo>
                  <a:lnTo>
                    <a:pt x="244" y="79"/>
                  </a:lnTo>
                  <a:lnTo>
                    <a:pt x="256" y="88"/>
                  </a:lnTo>
                  <a:lnTo>
                    <a:pt x="240" y="0"/>
                  </a:lnTo>
                  <a:lnTo>
                    <a:pt x="41" y="71"/>
                  </a:lnTo>
                  <a:lnTo>
                    <a:pt x="29" y="73"/>
                  </a:lnTo>
                  <a:lnTo>
                    <a:pt x="19" y="77"/>
                  </a:lnTo>
                  <a:lnTo>
                    <a:pt x="9" y="83"/>
                  </a:lnTo>
                  <a:lnTo>
                    <a:pt x="0" y="90"/>
                  </a:lnTo>
                  <a:lnTo>
                    <a:pt x="7" y="88"/>
                  </a:lnTo>
                  <a:lnTo>
                    <a:pt x="15" y="85"/>
                  </a:lnTo>
                  <a:lnTo>
                    <a:pt x="25" y="83"/>
                  </a:lnTo>
                  <a:lnTo>
                    <a:pt x="33" y="79"/>
                  </a:lnTo>
                  <a:lnTo>
                    <a:pt x="43" y="77"/>
                  </a:lnTo>
                  <a:lnTo>
                    <a:pt x="50" y="73"/>
                  </a:lnTo>
                  <a:lnTo>
                    <a:pt x="60" y="71"/>
                  </a:lnTo>
                  <a:lnTo>
                    <a:pt x="7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57" name="Freeform 107"/>
            <p:cNvSpPr>
              <a:spLocks/>
            </p:cNvSpPr>
            <p:nvPr/>
          </p:nvSpPr>
          <p:spPr bwMode="auto">
            <a:xfrm>
              <a:off x="4034" y="3054"/>
              <a:ext cx="293" cy="156"/>
            </a:xfrm>
            <a:custGeom>
              <a:avLst/>
              <a:gdLst>
                <a:gd name="T0" fmla="*/ 269 w 293"/>
                <a:gd name="T1" fmla="*/ 0 h 156"/>
                <a:gd name="T2" fmla="*/ 262 w 293"/>
                <a:gd name="T3" fmla="*/ 13 h 156"/>
                <a:gd name="T4" fmla="*/ 252 w 293"/>
                <a:gd name="T5" fmla="*/ 25 h 156"/>
                <a:gd name="T6" fmla="*/ 236 w 293"/>
                <a:gd name="T7" fmla="*/ 39 h 156"/>
                <a:gd name="T8" fmla="*/ 219 w 293"/>
                <a:gd name="T9" fmla="*/ 50 h 156"/>
                <a:gd name="T10" fmla="*/ 197 w 293"/>
                <a:gd name="T11" fmla="*/ 60 h 156"/>
                <a:gd name="T12" fmla="*/ 174 w 293"/>
                <a:gd name="T13" fmla="*/ 70 h 156"/>
                <a:gd name="T14" fmla="*/ 148 w 293"/>
                <a:gd name="T15" fmla="*/ 80 h 156"/>
                <a:gd name="T16" fmla="*/ 119 w 293"/>
                <a:gd name="T17" fmla="*/ 86 h 156"/>
                <a:gd name="T18" fmla="*/ 101 w 293"/>
                <a:gd name="T19" fmla="*/ 88 h 156"/>
                <a:gd name="T20" fmla="*/ 86 w 293"/>
                <a:gd name="T21" fmla="*/ 89 h 156"/>
                <a:gd name="T22" fmla="*/ 70 w 293"/>
                <a:gd name="T23" fmla="*/ 91 h 156"/>
                <a:gd name="T24" fmla="*/ 54 w 293"/>
                <a:gd name="T25" fmla="*/ 93 h 156"/>
                <a:gd name="T26" fmla="*/ 41 w 293"/>
                <a:gd name="T27" fmla="*/ 93 h 156"/>
                <a:gd name="T28" fmla="*/ 25 w 293"/>
                <a:gd name="T29" fmla="*/ 93 h 156"/>
                <a:gd name="T30" fmla="*/ 13 w 293"/>
                <a:gd name="T31" fmla="*/ 91 h 156"/>
                <a:gd name="T32" fmla="*/ 0 w 293"/>
                <a:gd name="T33" fmla="*/ 89 h 156"/>
                <a:gd name="T34" fmla="*/ 8 w 293"/>
                <a:gd name="T35" fmla="*/ 103 h 156"/>
                <a:gd name="T36" fmla="*/ 15 w 293"/>
                <a:gd name="T37" fmla="*/ 117 h 156"/>
                <a:gd name="T38" fmla="*/ 25 w 293"/>
                <a:gd name="T39" fmla="*/ 129 h 156"/>
                <a:gd name="T40" fmla="*/ 35 w 293"/>
                <a:gd name="T41" fmla="*/ 138 h 156"/>
                <a:gd name="T42" fmla="*/ 47 w 293"/>
                <a:gd name="T43" fmla="*/ 146 h 156"/>
                <a:gd name="T44" fmla="*/ 58 w 293"/>
                <a:gd name="T45" fmla="*/ 152 h 156"/>
                <a:gd name="T46" fmla="*/ 70 w 293"/>
                <a:gd name="T47" fmla="*/ 156 h 156"/>
                <a:gd name="T48" fmla="*/ 82 w 293"/>
                <a:gd name="T49" fmla="*/ 156 h 156"/>
                <a:gd name="T50" fmla="*/ 84 w 293"/>
                <a:gd name="T51" fmla="*/ 156 h 156"/>
                <a:gd name="T52" fmla="*/ 88 w 293"/>
                <a:gd name="T53" fmla="*/ 156 h 156"/>
                <a:gd name="T54" fmla="*/ 90 w 293"/>
                <a:gd name="T55" fmla="*/ 156 h 156"/>
                <a:gd name="T56" fmla="*/ 92 w 293"/>
                <a:gd name="T57" fmla="*/ 156 h 156"/>
                <a:gd name="T58" fmla="*/ 293 w 293"/>
                <a:gd name="T59" fmla="*/ 133 h 156"/>
                <a:gd name="T60" fmla="*/ 269 w 293"/>
                <a:gd name="T61" fmla="*/ 0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93" h="156">
                  <a:moveTo>
                    <a:pt x="269" y="0"/>
                  </a:moveTo>
                  <a:lnTo>
                    <a:pt x="262" y="13"/>
                  </a:lnTo>
                  <a:lnTo>
                    <a:pt x="252" y="25"/>
                  </a:lnTo>
                  <a:lnTo>
                    <a:pt x="236" y="39"/>
                  </a:lnTo>
                  <a:lnTo>
                    <a:pt x="219" y="50"/>
                  </a:lnTo>
                  <a:lnTo>
                    <a:pt x="197" y="60"/>
                  </a:lnTo>
                  <a:lnTo>
                    <a:pt x="174" y="70"/>
                  </a:lnTo>
                  <a:lnTo>
                    <a:pt x="148" y="80"/>
                  </a:lnTo>
                  <a:lnTo>
                    <a:pt x="119" y="86"/>
                  </a:lnTo>
                  <a:lnTo>
                    <a:pt x="101" y="88"/>
                  </a:lnTo>
                  <a:lnTo>
                    <a:pt x="86" y="89"/>
                  </a:lnTo>
                  <a:lnTo>
                    <a:pt x="70" y="91"/>
                  </a:lnTo>
                  <a:lnTo>
                    <a:pt x="54" y="93"/>
                  </a:lnTo>
                  <a:lnTo>
                    <a:pt x="41" y="93"/>
                  </a:lnTo>
                  <a:lnTo>
                    <a:pt x="25" y="93"/>
                  </a:lnTo>
                  <a:lnTo>
                    <a:pt x="13" y="91"/>
                  </a:lnTo>
                  <a:lnTo>
                    <a:pt x="0" y="89"/>
                  </a:lnTo>
                  <a:lnTo>
                    <a:pt x="8" y="103"/>
                  </a:lnTo>
                  <a:lnTo>
                    <a:pt x="15" y="117"/>
                  </a:lnTo>
                  <a:lnTo>
                    <a:pt x="25" y="129"/>
                  </a:lnTo>
                  <a:lnTo>
                    <a:pt x="35" y="138"/>
                  </a:lnTo>
                  <a:lnTo>
                    <a:pt x="47" y="146"/>
                  </a:lnTo>
                  <a:lnTo>
                    <a:pt x="58" y="152"/>
                  </a:lnTo>
                  <a:lnTo>
                    <a:pt x="70" y="156"/>
                  </a:lnTo>
                  <a:lnTo>
                    <a:pt x="82" y="156"/>
                  </a:lnTo>
                  <a:lnTo>
                    <a:pt x="84" y="156"/>
                  </a:lnTo>
                  <a:lnTo>
                    <a:pt x="88" y="156"/>
                  </a:lnTo>
                  <a:lnTo>
                    <a:pt x="90" y="156"/>
                  </a:lnTo>
                  <a:lnTo>
                    <a:pt x="92" y="156"/>
                  </a:lnTo>
                  <a:lnTo>
                    <a:pt x="293" y="133"/>
                  </a:lnTo>
                  <a:lnTo>
                    <a:pt x="269"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58" name="Freeform 108"/>
            <p:cNvSpPr>
              <a:spLocks/>
            </p:cNvSpPr>
            <p:nvPr/>
          </p:nvSpPr>
          <p:spPr bwMode="auto">
            <a:xfrm>
              <a:off x="4212" y="2926"/>
              <a:ext cx="179" cy="261"/>
            </a:xfrm>
            <a:custGeom>
              <a:avLst/>
              <a:gdLst>
                <a:gd name="T0" fmla="*/ 115 w 179"/>
                <a:gd name="T1" fmla="*/ 261 h 261"/>
                <a:gd name="T2" fmla="*/ 132 w 179"/>
                <a:gd name="T3" fmla="*/ 257 h 261"/>
                <a:gd name="T4" fmla="*/ 146 w 179"/>
                <a:gd name="T5" fmla="*/ 249 h 261"/>
                <a:gd name="T6" fmla="*/ 158 w 179"/>
                <a:gd name="T7" fmla="*/ 235 h 261"/>
                <a:gd name="T8" fmla="*/ 168 w 179"/>
                <a:gd name="T9" fmla="*/ 219 h 261"/>
                <a:gd name="T10" fmla="*/ 175 w 179"/>
                <a:gd name="T11" fmla="*/ 200 h 261"/>
                <a:gd name="T12" fmla="*/ 177 w 179"/>
                <a:gd name="T13" fmla="*/ 176 h 261"/>
                <a:gd name="T14" fmla="*/ 179 w 179"/>
                <a:gd name="T15" fmla="*/ 153 h 261"/>
                <a:gd name="T16" fmla="*/ 175 w 179"/>
                <a:gd name="T17" fmla="*/ 126 h 261"/>
                <a:gd name="T18" fmla="*/ 170 w 179"/>
                <a:gd name="T19" fmla="*/ 100 h 261"/>
                <a:gd name="T20" fmla="*/ 160 w 179"/>
                <a:gd name="T21" fmla="*/ 75 h 261"/>
                <a:gd name="T22" fmla="*/ 148 w 179"/>
                <a:gd name="T23" fmla="*/ 53 h 261"/>
                <a:gd name="T24" fmla="*/ 134 w 179"/>
                <a:gd name="T25" fmla="*/ 36 h 261"/>
                <a:gd name="T26" fmla="*/ 119 w 179"/>
                <a:gd name="T27" fmla="*/ 20 h 261"/>
                <a:gd name="T28" fmla="*/ 103 w 179"/>
                <a:gd name="T29" fmla="*/ 8 h 261"/>
                <a:gd name="T30" fmla="*/ 86 w 179"/>
                <a:gd name="T31" fmla="*/ 2 h 261"/>
                <a:gd name="T32" fmla="*/ 68 w 179"/>
                <a:gd name="T33" fmla="*/ 0 h 261"/>
                <a:gd name="T34" fmla="*/ 50 w 179"/>
                <a:gd name="T35" fmla="*/ 4 h 261"/>
                <a:gd name="T36" fmla="*/ 35 w 179"/>
                <a:gd name="T37" fmla="*/ 12 h 261"/>
                <a:gd name="T38" fmla="*/ 23 w 179"/>
                <a:gd name="T39" fmla="*/ 26 h 261"/>
                <a:gd name="T40" fmla="*/ 13 w 179"/>
                <a:gd name="T41" fmla="*/ 42 h 261"/>
                <a:gd name="T42" fmla="*/ 5 w 179"/>
                <a:gd name="T43" fmla="*/ 61 h 261"/>
                <a:gd name="T44" fmla="*/ 2 w 179"/>
                <a:gd name="T45" fmla="*/ 83 h 261"/>
                <a:gd name="T46" fmla="*/ 0 w 179"/>
                <a:gd name="T47" fmla="*/ 108 h 261"/>
                <a:gd name="T48" fmla="*/ 3 w 179"/>
                <a:gd name="T49" fmla="*/ 133 h 261"/>
                <a:gd name="T50" fmla="*/ 9 w 179"/>
                <a:gd name="T51" fmla="*/ 159 h 261"/>
                <a:gd name="T52" fmla="*/ 19 w 179"/>
                <a:gd name="T53" fmla="*/ 184 h 261"/>
                <a:gd name="T54" fmla="*/ 31 w 179"/>
                <a:gd name="T55" fmla="*/ 206 h 261"/>
                <a:gd name="T56" fmla="*/ 45 w 179"/>
                <a:gd name="T57" fmla="*/ 223 h 261"/>
                <a:gd name="T58" fmla="*/ 62 w 179"/>
                <a:gd name="T59" fmla="*/ 239 h 261"/>
                <a:gd name="T60" fmla="*/ 78 w 179"/>
                <a:gd name="T61" fmla="*/ 251 h 261"/>
                <a:gd name="T62" fmla="*/ 97 w 179"/>
                <a:gd name="T63" fmla="*/ 259 h 261"/>
                <a:gd name="T64" fmla="*/ 115 w 179"/>
                <a:gd name="T65" fmla="*/ 261 h 2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9" h="261">
                  <a:moveTo>
                    <a:pt x="115" y="261"/>
                  </a:moveTo>
                  <a:lnTo>
                    <a:pt x="132" y="257"/>
                  </a:lnTo>
                  <a:lnTo>
                    <a:pt x="146" y="249"/>
                  </a:lnTo>
                  <a:lnTo>
                    <a:pt x="158" y="235"/>
                  </a:lnTo>
                  <a:lnTo>
                    <a:pt x="168" y="219"/>
                  </a:lnTo>
                  <a:lnTo>
                    <a:pt x="175" y="200"/>
                  </a:lnTo>
                  <a:lnTo>
                    <a:pt x="177" y="176"/>
                  </a:lnTo>
                  <a:lnTo>
                    <a:pt x="179" y="153"/>
                  </a:lnTo>
                  <a:lnTo>
                    <a:pt x="175" y="126"/>
                  </a:lnTo>
                  <a:lnTo>
                    <a:pt x="170" y="100"/>
                  </a:lnTo>
                  <a:lnTo>
                    <a:pt x="160" y="75"/>
                  </a:lnTo>
                  <a:lnTo>
                    <a:pt x="148" y="53"/>
                  </a:lnTo>
                  <a:lnTo>
                    <a:pt x="134" y="36"/>
                  </a:lnTo>
                  <a:lnTo>
                    <a:pt x="119" y="20"/>
                  </a:lnTo>
                  <a:lnTo>
                    <a:pt x="103" y="8"/>
                  </a:lnTo>
                  <a:lnTo>
                    <a:pt x="86" y="2"/>
                  </a:lnTo>
                  <a:lnTo>
                    <a:pt x="68" y="0"/>
                  </a:lnTo>
                  <a:lnTo>
                    <a:pt x="50" y="4"/>
                  </a:lnTo>
                  <a:lnTo>
                    <a:pt x="35" y="12"/>
                  </a:lnTo>
                  <a:lnTo>
                    <a:pt x="23" y="26"/>
                  </a:lnTo>
                  <a:lnTo>
                    <a:pt x="13" y="42"/>
                  </a:lnTo>
                  <a:lnTo>
                    <a:pt x="5" y="61"/>
                  </a:lnTo>
                  <a:lnTo>
                    <a:pt x="2" y="83"/>
                  </a:lnTo>
                  <a:lnTo>
                    <a:pt x="0" y="108"/>
                  </a:lnTo>
                  <a:lnTo>
                    <a:pt x="3" y="133"/>
                  </a:lnTo>
                  <a:lnTo>
                    <a:pt x="9" y="159"/>
                  </a:lnTo>
                  <a:lnTo>
                    <a:pt x="19" y="184"/>
                  </a:lnTo>
                  <a:lnTo>
                    <a:pt x="31" y="206"/>
                  </a:lnTo>
                  <a:lnTo>
                    <a:pt x="45" y="223"/>
                  </a:lnTo>
                  <a:lnTo>
                    <a:pt x="62" y="239"/>
                  </a:lnTo>
                  <a:lnTo>
                    <a:pt x="78" y="251"/>
                  </a:lnTo>
                  <a:lnTo>
                    <a:pt x="97" y="259"/>
                  </a:lnTo>
                  <a:lnTo>
                    <a:pt x="115" y="26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59" name="Freeform 109"/>
            <p:cNvSpPr>
              <a:spLocks/>
            </p:cNvSpPr>
            <p:nvPr/>
          </p:nvSpPr>
          <p:spPr bwMode="auto">
            <a:xfrm>
              <a:off x="4432" y="2876"/>
              <a:ext cx="200" cy="78"/>
            </a:xfrm>
            <a:custGeom>
              <a:avLst/>
              <a:gdLst>
                <a:gd name="T0" fmla="*/ 200 w 200"/>
                <a:gd name="T1" fmla="*/ 25 h 78"/>
                <a:gd name="T2" fmla="*/ 0 w 200"/>
                <a:gd name="T3" fmla="*/ 0 h 78"/>
                <a:gd name="T4" fmla="*/ 47 w 200"/>
                <a:gd name="T5" fmla="*/ 78 h 78"/>
                <a:gd name="T6" fmla="*/ 200 w 200"/>
                <a:gd name="T7" fmla="*/ 25 h 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 h="78">
                  <a:moveTo>
                    <a:pt x="200" y="25"/>
                  </a:moveTo>
                  <a:lnTo>
                    <a:pt x="0" y="0"/>
                  </a:lnTo>
                  <a:lnTo>
                    <a:pt x="47" y="78"/>
                  </a:lnTo>
                  <a:lnTo>
                    <a:pt x="20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60" name="Freeform 110"/>
            <p:cNvSpPr>
              <a:spLocks/>
            </p:cNvSpPr>
            <p:nvPr/>
          </p:nvSpPr>
          <p:spPr bwMode="auto">
            <a:xfrm>
              <a:off x="4350" y="2901"/>
              <a:ext cx="397" cy="377"/>
            </a:xfrm>
            <a:custGeom>
              <a:avLst/>
              <a:gdLst>
                <a:gd name="T0" fmla="*/ 282 w 397"/>
                <a:gd name="T1" fmla="*/ 0 h 377"/>
                <a:gd name="T2" fmla="*/ 272 w 397"/>
                <a:gd name="T3" fmla="*/ 0 h 377"/>
                <a:gd name="T4" fmla="*/ 252 w 397"/>
                <a:gd name="T5" fmla="*/ 0 h 377"/>
                <a:gd name="T6" fmla="*/ 227 w 397"/>
                <a:gd name="T7" fmla="*/ 2 h 377"/>
                <a:gd name="T8" fmla="*/ 196 w 397"/>
                <a:gd name="T9" fmla="*/ 2 h 377"/>
                <a:gd name="T10" fmla="*/ 166 w 397"/>
                <a:gd name="T11" fmla="*/ 4 h 377"/>
                <a:gd name="T12" fmla="*/ 141 w 397"/>
                <a:gd name="T13" fmla="*/ 4 h 377"/>
                <a:gd name="T14" fmla="*/ 123 w 397"/>
                <a:gd name="T15" fmla="*/ 6 h 377"/>
                <a:gd name="T16" fmla="*/ 116 w 397"/>
                <a:gd name="T17" fmla="*/ 6 h 377"/>
                <a:gd name="T18" fmla="*/ 94 w 397"/>
                <a:gd name="T19" fmla="*/ 10 h 377"/>
                <a:gd name="T20" fmla="*/ 73 w 397"/>
                <a:gd name="T21" fmla="*/ 20 h 377"/>
                <a:gd name="T22" fmla="*/ 53 w 397"/>
                <a:gd name="T23" fmla="*/ 35 h 377"/>
                <a:gd name="T24" fmla="*/ 37 w 397"/>
                <a:gd name="T25" fmla="*/ 55 h 377"/>
                <a:gd name="T26" fmla="*/ 22 w 397"/>
                <a:gd name="T27" fmla="*/ 80 h 377"/>
                <a:gd name="T28" fmla="*/ 12 w 397"/>
                <a:gd name="T29" fmla="*/ 110 h 377"/>
                <a:gd name="T30" fmla="*/ 4 w 397"/>
                <a:gd name="T31" fmla="*/ 141 h 377"/>
                <a:gd name="T32" fmla="*/ 0 w 397"/>
                <a:gd name="T33" fmla="*/ 176 h 377"/>
                <a:gd name="T34" fmla="*/ 0 w 397"/>
                <a:gd name="T35" fmla="*/ 213 h 377"/>
                <a:gd name="T36" fmla="*/ 6 w 397"/>
                <a:gd name="T37" fmla="*/ 248 h 377"/>
                <a:gd name="T38" fmla="*/ 16 w 397"/>
                <a:gd name="T39" fmla="*/ 280 h 377"/>
                <a:gd name="T40" fmla="*/ 30 w 397"/>
                <a:gd name="T41" fmla="*/ 309 h 377"/>
                <a:gd name="T42" fmla="*/ 45 w 397"/>
                <a:gd name="T43" fmla="*/ 334 h 377"/>
                <a:gd name="T44" fmla="*/ 65 w 397"/>
                <a:gd name="T45" fmla="*/ 356 h 377"/>
                <a:gd name="T46" fmla="*/ 88 w 397"/>
                <a:gd name="T47" fmla="*/ 370 h 377"/>
                <a:gd name="T48" fmla="*/ 112 w 397"/>
                <a:gd name="T49" fmla="*/ 377 h 377"/>
                <a:gd name="T50" fmla="*/ 121 w 397"/>
                <a:gd name="T51" fmla="*/ 377 h 377"/>
                <a:gd name="T52" fmla="*/ 141 w 397"/>
                <a:gd name="T53" fmla="*/ 377 h 377"/>
                <a:gd name="T54" fmla="*/ 166 w 397"/>
                <a:gd name="T55" fmla="*/ 377 h 377"/>
                <a:gd name="T56" fmla="*/ 196 w 397"/>
                <a:gd name="T57" fmla="*/ 377 h 377"/>
                <a:gd name="T58" fmla="*/ 223 w 397"/>
                <a:gd name="T59" fmla="*/ 377 h 377"/>
                <a:gd name="T60" fmla="*/ 248 w 397"/>
                <a:gd name="T61" fmla="*/ 377 h 377"/>
                <a:gd name="T62" fmla="*/ 266 w 397"/>
                <a:gd name="T63" fmla="*/ 377 h 377"/>
                <a:gd name="T64" fmla="*/ 272 w 397"/>
                <a:gd name="T65" fmla="*/ 377 h 377"/>
                <a:gd name="T66" fmla="*/ 295 w 397"/>
                <a:gd name="T67" fmla="*/ 377 h 377"/>
                <a:gd name="T68" fmla="*/ 319 w 397"/>
                <a:gd name="T69" fmla="*/ 372 h 377"/>
                <a:gd name="T70" fmla="*/ 340 w 397"/>
                <a:gd name="T71" fmla="*/ 356 h 377"/>
                <a:gd name="T72" fmla="*/ 358 w 397"/>
                <a:gd name="T73" fmla="*/ 336 h 377"/>
                <a:gd name="T74" fmla="*/ 374 w 397"/>
                <a:gd name="T75" fmla="*/ 311 h 377"/>
                <a:gd name="T76" fmla="*/ 385 w 397"/>
                <a:gd name="T77" fmla="*/ 280 h 377"/>
                <a:gd name="T78" fmla="*/ 393 w 397"/>
                <a:gd name="T79" fmla="*/ 244 h 377"/>
                <a:gd name="T80" fmla="*/ 397 w 397"/>
                <a:gd name="T81" fmla="*/ 207 h 377"/>
                <a:gd name="T82" fmla="*/ 395 w 397"/>
                <a:gd name="T83" fmla="*/ 168 h 377"/>
                <a:gd name="T84" fmla="*/ 389 w 397"/>
                <a:gd name="T85" fmla="*/ 131 h 377"/>
                <a:gd name="T86" fmla="*/ 377 w 397"/>
                <a:gd name="T87" fmla="*/ 98 h 377"/>
                <a:gd name="T88" fmla="*/ 364 w 397"/>
                <a:gd name="T89" fmla="*/ 67 h 377"/>
                <a:gd name="T90" fmla="*/ 346 w 397"/>
                <a:gd name="T91" fmla="*/ 41 h 377"/>
                <a:gd name="T92" fmla="*/ 327 w 397"/>
                <a:gd name="T93" fmla="*/ 22 h 377"/>
                <a:gd name="T94" fmla="*/ 305 w 397"/>
                <a:gd name="T95" fmla="*/ 6 h 377"/>
                <a:gd name="T96" fmla="*/ 282 w 397"/>
                <a:gd name="T97" fmla="*/ 0 h 3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7" h="377">
                  <a:moveTo>
                    <a:pt x="282" y="0"/>
                  </a:moveTo>
                  <a:lnTo>
                    <a:pt x="272" y="0"/>
                  </a:lnTo>
                  <a:lnTo>
                    <a:pt x="252" y="0"/>
                  </a:lnTo>
                  <a:lnTo>
                    <a:pt x="227" y="2"/>
                  </a:lnTo>
                  <a:lnTo>
                    <a:pt x="196" y="2"/>
                  </a:lnTo>
                  <a:lnTo>
                    <a:pt x="166" y="4"/>
                  </a:lnTo>
                  <a:lnTo>
                    <a:pt x="141" y="4"/>
                  </a:lnTo>
                  <a:lnTo>
                    <a:pt x="123" y="6"/>
                  </a:lnTo>
                  <a:lnTo>
                    <a:pt x="116" y="6"/>
                  </a:lnTo>
                  <a:lnTo>
                    <a:pt x="94" y="10"/>
                  </a:lnTo>
                  <a:lnTo>
                    <a:pt x="73" y="20"/>
                  </a:lnTo>
                  <a:lnTo>
                    <a:pt x="53" y="35"/>
                  </a:lnTo>
                  <a:lnTo>
                    <a:pt x="37" y="55"/>
                  </a:lnTo>
                  <a:lnTo>
                    <a:pt x="22" y="80"/>
                  </a:lnTo>
                  <a:lnTo>
                    <a:pt x="12" y="110"/>
                  </a:lnTo>
                  <a:lnTo>
                    <a:pt x="4" y="141"/>
                  </a:lnTo>
                  <a:lnTo>
                    <a:pt x="0" y="176"/>
                  </a:lnTo>
                  <a:lnTo>
                    <a:pt x="0" y="213"/>
                  </a:lnTo>
                  <a:lnTo>
                    <a:pt x="6" y="248"/>
                  </a:lnTo>
                  <a:lnTo>
                    <a:pt x="16" y="280"/>
                  </a:lnTo>
                  <a:lnTo>
                    <a:pt x="30" y="309"/>
                  </a:lnTo>
                  <a:lnTo>
                    <a:pt x="45" y="334"/>
                  </a:lnTo>
                  <a:lnTo>
                    <a:pt x="65" y="356"/>
                  </a:lnTo>
                  <a:lnTo>
                    <a:pt x="88" y="370"/>
                  </a:lnTo>
                  <a:lnTo>
                    <a:pt x="112" y="377"/>
                  </a:lnTo>
                  <a:lnTo>
                    <a:pt x="121" y="377"/>
                  </a:lnTo>
                  <a:lnTo>
                    <a:pt x="141" y="377"/>
                  </a:lnTo>
                  <a:lnTo>
                    <a:pt x="166" y="377"/>
                  </a:lnTo>
                  <a:lnTo>
                    <a:pt x="196" y="377"/>
                  </a:lnTo>
                  <a:lnTo>
                    <a:pt x="223" y="377"/>
                  </a:lnTo>
                  <a:lnTo>
                    <a:pt x="248" y="377"/>
                  </a:lnTo>
                  <a:lnTo>
                    <a:pt x="266" y="377"/>
                  </a:lnTo>
                  <a:lnTo>
                    <a:pt x="272" y="377"/>
                  </a:lnTo>
                  <a:lnTo>
                    <a:pt x="295" y="377"/>
                  </a:lnTo>
                  <a:lnTo>
                    <a:pt x="319" y="372"/>
                  </a:lnTo>
                  <a:lnTo>
                    <a:pt x="340" y="356"/>
                  </a:lnTo>
                  <a:lnTo>
                    <a:pt x="358" y="336"/>
                  </a:lnTo>
                  <a:lnTo>
                    <a:pt x="374" y="311"/>
                  </a:lnTo>
                  <a:lnTo>
                    <a:pt x="385" y="280"/>
                  </a:lnTo>
                  <a:lnTo>
                    <a:pt x="393" y="244"/>
                  </a:lnTo>
                  <a:lnTo>
                    <a:pt x="397" y="207"/>
                  </a:lnTo>
                  <a:lnTo>
                    <a:pt x="395" y="168"/>
                  </a:lnTo>
                  <a:lnTo>
                    <a:pt x="389" y="131"/>
                  </a:lnTo>
                  <a:lnTo>
                    <a:pt x="377" y="98"/>
                  </a:lnTo>
                  <a:lnTo>
                    <a:pt x="364" y="67"/>
                  </a:lnTo>
                  <a:lnTo>
                    <a:pt x="346" y="41"/>
                  </a:lnTo>
                  <a:lnTo>
                    <a:pt x="327" y="22"/>
                  </a:lnTo>
                  <a:lnTo>
                    <a:pt x="305" y="6"/>
                  </a:lnTo>
                  <a:lnTo>
                    <a:pt x="2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61" name="Freeform 111"/>
            <p:cNvSpPr>
              <a:spLocks/>
            </p:cNvSpPr>
            <p:nvPr/>
          </p:nvSpPr>
          <p:spPr bwMode="auto">
            <a:xfrm>
              <a:off x="4358" y="2891"/>
              <a:ext cx="178" cy="370"/>
            </a:xfrm>
            <a:custGeom>
              <a:avLst/>
              <a:gdLst>
                <a:gd name="T0" fmla="*/ 94 w 178"/>
                <a:gd name="T1" fmla="*/ 370 h 370"/>
                <a:gd name="T2" fmla="*/ 76 w 178"/>
                <a:gd name="T3" fmla="*/ 362 h 370"/>
                <a:gd name="T4" fmla="*/ 59 w 178"/>
                <a:gd name="T5" fmla="*/ 348 h 370"/>
                <a:gd name="T6" fmla="*/ 43 w 178"/>
                <a:gd name="T7" fmla="*/ 327 h 370"/>
                <a:gd name="T8" fmla="*/ 29 w 178"/>
                <a:gd name="T9" fmla="*/ 301 h 370"/>
                <a:gd name="T10" fmla="*/ 18 w 178"/>
                <a:gd name="T11" fmla="*/ 272 h 370"/>
                <a:gd name="T12" fmla="*/ 10 w 178"/>
                <a:gd name="T13" fmla="*/ 241 h 370"/>
                <a:gd name="T14" fmla="*/ 4 w 178"/>
                <a:gd name="T15" fmla="*/ 206 h 370"/>
                <a:gd name="T16" fmla="*/ 0 w 178"/>
                <a:gd name="T17" fmla="*/ 168 h 370"/>
                <a:gd name="T18" fmla="*/ 2 w 178"/>
                <a:gd name="T19" fmla="*/ 131 h 370"/>
                <a:gd name="T20" fmla="*/ 6 w 178"/>
                <a:gd name="T21" fmla="*/ 98 h 370"/>
                <a:gd name="T22" fmla="*/ 14 w 178"/>
                <a:gd name="T23" fmla="*/ 69 h 370"/>
                <a:gd name="T24" fmla="*/ 24 w 178"/>
                <a:gd name="T25" fmla="*/ 43 h 370"/>
                <a:gd name="T26" fmla="*/ 37 w 178"/>
                <a:gd name="T27" fmla="*/ 24 h 370"/>
                <a:gd name="T28" fmla="*/ 51 w 178"/>
                <a:gd name="T29" fmla="*/ 8 h 370"/>
                <a:gd name="T30" fmla="*/ 67 w 178"/>
                <a:gd name="T31" fmla="*/ 0 h 370"/>
                <a:gd name="T32" fmla="*/ 84 w 178"/>
                <a:gd name="T33" fmla="*/ 0 h 370"/>
                <a:gd name="T34" fmla="*/ 102 w 178"/>
                <a:gd name="T35" fmla="*/ 6 h 370"/>
                <a:gd name="T36" fmla="*/ 119 w 178"/>
                <a:gd name="T37" fmla="*/ 20 h 370"/>
                <a:gd name="T38" fmla="*/ 135 w 178"/>
                <a:gd name="T39" fmla="*/ 41 h 370"/>
                <a:gd name="T40" fmla="*/ 149 w 178"/>
                <a:gd name="T41" fmla="*/ 65 h 370"/>
                <a:gd name="T42" fmla="*/ 160 w 178"/>
                <a:gd name="T43" fmla="*/ 96 h 370"/>
                <a:gd name="T44" fmla="*/ 170 w 178"/>
                <a:gd name="T45" fmla="*/ 129 h 370"/>
                <a:gd name="T46" fmla="*/ 176 w 178"/>
                <a:gd name="T47" fmla="*/ 165 h 370"/>
                <a:gd name="T48" fmla="*/ 178 w 178"/>
                <a:gd name="T49" fmla="*/ 202 h 370"/>
                <a:gd name="T50" fmla="*/ 176 w 178"/>
                <a:gd name="T51" fmla="*/ 239 h 370"/>
                <a:gd name="T52" fmla="*/ 172 w 178"/>
                <a:gd name="T53" fmla="*/ 272 h 370"/>
                <a:gd name="T54" fmla="*/ 164 w 178"/>
                <a:gd name="T55" fmla="*/ 303 h 370"/>
                <a:gd name="T56" fmla="*/ 154 w 178"/>
                <a:gd name="T57" fmla="*/ 329 h 370"/>
                <a:gd name="T58" fmla="*/ 143 w 178"/>
                <a:gd name="T59" fmla="*/ 348 h 370"/>
                <a:gd name="T60" fmla="*/ 127 w 178"/>
                <a:gd name="T61" fmla="*/ 362 h 370"/>
                <a:gd name="T62" fmla="*/ 111 w 178"/>
                <a:gd name="T63" fmla="*/ 370 h 370"/>
                <a:gd name="T64" fmla="*/ 94 w 178"/>
                <a:gd name="T65" fmla="*/ 370 h 3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8" h="370">
                  <a:moveTo>
                    <a:pt x="94" y="370"/>
                  </a:moveTo>
                  <a:lnTo>
                    <a:pt x="76" y="362"/>
                  </a:lnTo>
                  <a:lnTo>
                    <a:pt x="59" y="348"/>
                  </a:lnTo>
                  <a:lnTo>
                    <a:pt x="43" y="327"/>
                  </a:lnTo>
                  <a:lnTo>
                    <a:pt x="29" y="301"/>
                  </a:lnTo>
                  <a:lnTo>
                    <a:pt x="18" y="272"/>
                  </a:lnTo>
                  <a:lnTo>
                    <a:pt x="10" y="241"/>
                  </a:lnTo>
                  <a:lnTo>
                    <a:pt x="4" y="206"/>
                  </a:lnTo>
                  <a:lnTo>
                    <a:pt x="0" y="168"/>
                  </a:lnTo>
                  <a:lnTo>
                    <a:pt x="2" y="131"/>
                  </a:lnTo>
                  <a:lnTo>
                    <a:pt x="6" y="98"/>
                  </a:lnTo>
                  <a:lnTo>
                    <a:pt x="14" y="69"/>
                  </a:lnTo>
                  <a:lnTo>
                    <a:pt x="24" y="43"/>
                  </a:lnTo>
                  <a:lnTo>
                    <a:pt x="37" y="24"/>
                  </a:lnTo>
                  <a:lnTo>
                    <a:pt x="51" y="8"/>
                  </a:lnTo>
                  <a:lnTo>
                    <a:pt x="67" y="0"/>
                  </a:lnTo>
                  <a:lnTo>
                    <a:pt x="84" y="0"/>
                  </a:lnTo>
                  <a:lnTo>
                    <a:pt x="102" y="6"/>
                  </a:lnTo>
                  <a:lnTo>
                    <a:pt x="119" y="20"/>
                  </a:lnTo>
                  <a:lnTo>
                    <a:pt x="135" y="41"/>
                  </a:lnTo>
                  <a:lnTo>
                    <a:pt x="149" y="65"/>
                  </a:lnTo>
                  <a:lnTo>
                    <a:pt x="160" y="96"/>
                  </a:lnTo>
                  <a:lnTo>
                    <a:pt x="170" y="129"/>
                  </a:lnTo>
                  <a:lnTo>
                    <a:pt x="176" y="165"/>
                  </a:lnTo>
                  <a:lnTo>
                    <a:pt x="178" y="202"/>
                  </a:lnTo>
                  <a:lnTo>
                    <a:pt x="176" y="239"/>
                  </a:lnTo>
                  <a:lnTo>
                    <a:pt x="172" y="272"/>
                  </a:lnTo>
                  <a:lnTo>
                    <a:pt x="164" y="303"/>
                  </a:lnTo>
                  <a:lnTo>
                    <a:pt x="154" y="329"/>
                  </a:lnTo>
                  <a:lnTo>
                    <a:pt x="143" y="348"/>
                  </a:lnTo>
                  <a:lnTo>
                    <a:pt x="127" y="362"/>
                  </a:lnTo>
                  <a:lnTo>
                    <a:pt x="111" y="370"/>
                  </a:lnTo>
                  <a:lnTo>
                    <a:pt x="94" y="37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62" name="Freeform 112"/>
            <p:cNvSpPr>
              <a:spLocks/>
            </p:cNvSpPr>
            <p:nvPr/>
          </p:nvSpPr>
          <p:spPr bwMode="auto">
            <a:xfrm>
              <a:off x="4376" y="2960"/>
              <a:ext cx="117" cy="240"/>
            </a:xfrm>
            <a:custGeom>
              <a:avLst/>
              <a:gdLst>
                <a:gd name="T0" fmla="*/ 60 w 117"/>
                <a:gd name="T1" fmla="*/ 240 h 240"/>
                <a:gd name="T2" fmla="*/ 49 w 117"/>
                <a:gd name="T3" fmla="*/ 234 h 240"/>
                <a:gd name="T4" fmla="*/ 39 w 117"/>
                <a:gd name="T5" fmla="*/ 225 h 240"/>
                <a:gd name="T6" fmla="*/ 27 w 117"/>
                <a:gd name="T7" fmla="*/ 213 h 240"/>
                <a:gd name="T8" fmla="*/ 19 w 117"/>
                <a:gd name="T9" fmla="*/ 195 h 240"/>
                <a:gd name="T10" fmla="*/ 11 w 117"/>
                <a:gd name="T11" fmla="*/ 178 h 240"/>
                <a:gd name="T12" fmla="*/ 6 w 117"/>
                <a:gd name="T13" fmla="*/ 156 h 240"/>
                <a:gd name="T14" fmla="*/ 2 w 117"/>
                <a:gd name="T15" fmla="*/ 133 h 240"/>
                <a:gd name="T16" fmla="*/ 0 w 117"/>
                <a:gd name="T17" fmla="*/ 109 h 240"/>
                <a:gd name="T18" fmla="*/ 4 w 117"/>
                <a:gd name="T19" fmla="*/ 62 h 240"/>
                <a:gd name="T20" fmla="*/ 15 w 117"/>
                <a:gd name="T21" fmla="*/ 27 h 240"/>
                <a:gd name="T22" fmla="*/ 33 w 117"/>
                <a:gd name="T23" fmla="*/ 6 h 240"/>
                <a:gd name="T24" fmla="*/ 56 w 117"/>
                <a:gd name="T25" fmla="*/ 0 h 240"/>
                <a:gd name="T26" fmla="*/ 68 w 117"/>
                <a:gd name="T27" fmla="*/ 4 h 240"/>
                <a:gd name="T28" fmla="*/ 78 w 117"/>
                <a:gd name="T29" fmla="*/ 13 h 240"/>
                <a:gd name="T30" fmla="*/ 90 w 117"/>
                <a:gd name="T31" fmla="*/ 27 h 240"/>
                <a:gd name="T32" fmla="*/ 97 w 117"/>
                <a:gd name="T33" fmla="*/ 43 h 240"/>
                <a:gd name="T34" fmla="*/ 105 w 117"/>
                <a:gd name="T35" fmla="*/ 62 h 240"/>
                <a:gd name="T36" fmla="*/ 111 w 117"/>
                <a:gd name="T37" fmla="*/ 84 h 240"/>
                <a:gd name="T38" fmla="*/ 115 w 117"/>
                <a:gd name="T39" fmla="*/ 105 h 240"/>
                <a:gd name="T40" fmla="*/ 117 w 117"/>
                <a:gd name="T41" fmla="*/ 131 h 240"/>
                <a:gd name="T42" fmla="*/ 113 w 117"/>
                <a:gd name="T43" fmla="*/ 178 h 240"/>
                <a:gd name="T44" fmla="*/ 101 w 117"/>
                <a:gd name="T45" fmla="*/ 213 h 240"/>
                <a:gd name="T46" fmla="*/ 84 w 117"/>
                <a:gd name="T47" fmla="*/ 234 h 240"/>
                <a:gd name="T48" fmla="*/ 60 w 117"/>
                <a:gd name="T49" fmla="*/ 240 h 2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7" h="240">
                  <a:moveTo>
                    <a:pt x="60" y="240"/>
                  </a:moveTo>
                  <a:lnTo>
                    <a:pt x="49" y="234"/>
                  </a:lnTo>
                  <a:lnTo>
                    <a:pt x="39" y="225"/>
                  </a:lnTo>
                  <a:lnTo>
                    <a:pt x="27" y="213"/>
                  </a:lnTo>
                  <a:lnTo>
                    <a:pt x="19" y="195"/>
                  </a:lnTo>
                  <a:lnTo>
                    <a:pt x="11" y="178"/>
                  </a:lnTo>
                  <a:lnTo>
                    <a:pt x="6" y="156"/>
                  </a:lnTo>
                  <a:lnTo>
                    <a:pt x="2" y="133"/>
                  </a:lnTo>
                  <a:lnTo>
                    <a:pt x="0" y="109"/>
                  </a:lnTo>
                  <a:lnTo>
                    <a:pt x="4" y="62"/>
                  </a:lnTo>
                  <a:lnTo>
                    <a:pt x="15" y="27"/>
                  </a:lnTo>
                  <a:lnTo>
                    <a:pt x="33" y="6"/>
                  </a:lnTo>
                  <a:lnTo>
                    <a:pt x="56" y="0"/>
                  </a:lnTo>
                  <a:lnTo>
                    <a:pt x="68" y="4"/>
                  </a:lnTo>
                  <a:lnTo>
                    <a:pt x="78" y="13"/>
                  </a:lnTo>
                  <a:lnTo>
                    <a:pt x="90" y="27"/>
                  </a:lnTo>
                  <a:lnTo>
                    <a:pt x="97" y="43"/>
                  </a:lnTo>
                  <a:lnTo>
                    <a:pt x="105" y="62"/>
                  </a:lnTo>
                  <a:lnTo>
                    <a:pt x="111" y="84"/>
                  </a:lnTo>
                  <a:lnTo>
                    <a:pt x="115" y="105"/>
                  </a:lnTo>
                  <a:lnTo>
                    <a:pt x="117" y="131"/>
                  </a:lnTo>
                  <a:lnTo>
                    <a:pt x="113" y="178"/>
                  </a:lnTo>
                  <a:lnTo>
                    <a:pt x="101" y="213"/>
                  </a:lnTo>
                  <a:lnTo>
                    <a:pt x="84" y="234"/>
                  </a:lnTo>
                  <a:lnTo>
                    <a:pt x="60" y="2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63" name="Freeform 113"/>
            <p:cNvSpPr>
              <a:spLocks/>
            </p:cNvSpPr>
            <p:nvPr/>
          </p:nvSpPr>
          <p:spPr bwMode="auto">
            <a:xfrm>
              <a:off x="4391" y="2979"/>
              <a:ext cx="94" cy="194"/>
            </a:xfrm>
            <a:custGeom>
              <a:avLst/>
              <a:gdLst>
                <a:gd name="T0" fmla="*/ 49 w 94"/>
                <a:gd name="T1" fmla="*/ 194 h 194"/>
                <a:gd name="T2" fmla="*/ 32 w 94"/>
                <a:gd name="T3" fmla="*/ 182 h 194"/>
                <a:gd name="T4" fmla="*/ 16 w 94"/>
                <a:gd name="T5" fmla="*/ 159 h 194"/>
                <a:gd name="T6" fmla="*/ 6 w 94"/>
                <a:gd name="T7" fmla="*/ 125 h 194"/>
                <a:gd name="T8" fmla="*/ 0 w 94"/>
                <a:gd name="T9" fmla="*/ 88 h 194"/>
                <a:gd name="T10" fmla="*/ 4 w 94"/>
                <a:gd name="T11" fmla="*/ 51 h 194"/>
                <a:gd name="T12" fmla="*/ 14 w 94"/>
                <a:gd name="T13" fmla="*/ 22 h 194"/>
                <a:gd name="T14" fmla="*/ 28 w 94"/>
                <a:gd name="T15" fmla="*/ 4 h 194"/>
                <a:gd name="T16" fmla="*/ 45 w 94"/>
                <a:gd name="T17" fmla="*/ 0 h 194"/>
                <a:gd name="T18" fmla="*/ 63 w 94"/>
                <a:gd name="T19" fmla="*/ 12 h 194"/>
                <a:gd name="T20" fmla="*/ 78 w 94"/>
                <a:gd name="T21" fmla="*/ 35 h 194"/>
                <a:gd name="T22" fmla="*/ 90 w 94"/>
                <a:gd name="T23" fmla="*/ 69 h 194"/>
                <a:gd name="T24" fmla="*/ 94 w 94"/>
                <a:gd name="T25" fmla="*/ 106 h 194"/>
                <a:gd name="T26" fmla="*/ 92 w 94"/>
                <a:gd name="T27" fmla="*/ 143 h 194"/>
                <a:gd name="T28" fmla="*/ 82 w 94"/>
                <a:gd name="T29" fmla="*/ 172 h 194"/>
                <a:gd name="T30" fmla="*/ 69 w 94"/>
                <a:gd name="T31" fmla="*/ 190 h 194"/>
                <a:gd name="T32" fmla="*/ 49 w 94"/>
                <a:gd name="T33" fmla="*/ 194 h 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194">
                  <a:moveTo>
                    <a:pt x="49" y="194"/>
                  </a:moveTo>
                  <a:lnTo>
                    <a:pt x="32" y="182"/>
                  </a:lnTo>
                  <a:lnTo>
                    <a:pt x="16" y="159"/>
                  </a:lnTo>
                  <a:lnTo>
                    <a:pt x="6" y="125"/>
                  </a:lnTo>
                  <a:lnTo>
                    <a:pt x="0" y="88"/>
                  </a:lnTo>
                  <a:lnTo>
                    <a:pt x="4" y="51"/>
                  </a:lnTo>
                  <a:lnTo>
                    <a:pt x="14" y="22"/>
                  </a:lnTo>
                  <a:lnTo>
                    <a:pt x="28" y="4"/>
                  </a:lnTo>
                  <a:lnTo>
                    <a:pt x="45" y="0"/>
                  </a:lnTo>
                  <a:lnTo>
                    <a:pt x="63" y="12"/>
                  </a:lnTo>
                  <a:lnTo>
                    <a:pt x="78" y="35"/>
                  </a:lnTo>
                  <a:lnTo>
                    <a:pt x="90" y="69"/>
                  </a:lnTo>
                  <a:lnTo>
                    <a:pt x="94" y="106"/>
                  </a:lnTo>
                  <a:lnTo>
                    <a:pt x="92" y="143"/>
                  </a:lnTo>
                  <a:lnTo>
                    <a:pt x="82" y="172"/>
                  </a:lnTo>
                  <a:lnTo>
                    <a:pt x="69" y="190"/>
                  </a:lnTo>
                  <a:lnTo>
                    <a:pt x="49" y="19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64" name="Freeform 114"/>
            <p:cNvSpPr>
              <a:spLocks/>
            </p:cNvSpPr>
            <p:nvPr/>
          </p:nvSpPr>
          <p:spPr bwMode="auto">
            <a:xfrm>
              <a:off x="4395" y="3040"/>
              <a:ext cx="82" cy="121"/>
            </a:xfrm>
            <a:custGeom>
              <a:avLst/>
              <a:gdLst>
                <a:gd name="T0" fmla="*/ 59 w 82"/>
                <a:gd name="T1" fmla="*/ 88 h 121"/>
                <a:gd name="T2" fmla="*/ 43 w 82"/>
                <a:gd name="T3" fmla="*/ 82 h 121"/>
                <a:gd name="T4" fmla="*/ 28 w 82"/>
                <a:gd name="T5" fmla="*/ 68 h 121"/>
                <a:gd name="T6" fmla="*/ 14 w 82"/>
                <a:gd name="T7" fmla="*/ 45 h 121"/>
                <a:gd name="T8" fmla="*/ 6 w 82"/>
                <a:gd name="T9" fmla="*/ 17 h 121"/>
                <a:gd name="T10" fmla="*/ 4 w 82"/>
                <a:gd name="T11" fmla="*/ 14 h 121"/>
                <a:gd name="T12" fmla="*/ 4 w 82"/>
                <a:gd name="T13" fmla="*/ 10 h 121"/>
                <a:gd name="T14" fmla="*/ 4 w 82"/>
                <a:gd name="T15" fmla="*/ 4 h 121"/>
                <a:gd name="T16" fmla="*/ 4 w 82"/>
                <a:gd name="T17" fmla="*/ 0 h 121"/>
                <a:gd name="T18" fmla="*/ 2 w 82"/>
                <a:gd name="T19" fmla="*/ 12 h 121"/>
                <a:gd name="T20" fmla="*/ 0 w 82"/>
                <a:gd name="T21" fmla="*/ 23 h 121"/>
                <a:gd name="T22" fmla="*/ 0 w 82"/>
                <a:gd name="T23" fmla="*/ 37 h 121"/>
                <a:gd name="T24" fmla="*/ 2 w 82"/>
                <a:gd name="T25" fmla="*/ 51 h 121"/>
                <a:gd name="T26" fmla="*/ 10 w 82"/>
                <a:gd name="T27" fmla="*/ 78 h 121"/>
                <a:gd name="T28" fmla="*/ 24 w 82"/>
                <a:gd name="T29" fmla="*/ 100 h 121"/>
                <a:gd name="T30" fmla="*/ 39 w 82"/>
                <a:gd name="T31" fmla="*/ 115 h 121"/>
                <a:gd name="T32" fmla="*/ 55 w 82"/>
                <a:gd name="T33" fmla="*/ 121 h 121"/>
                <a:gd name="T34" fmla="*/ 67 w 82"/>
                <a:gd name="T35" fmla="*/ 117 h 121"/>
                <a:gd name="T36" fmla="*/ 74 w 82"/>
                <a:gd name="T37" fmla="*/ 105 h 121"/>
                <a:gd name="T38" fmla="*/ 80 w 82"/>
                <a:gd name="T39" fmla="*/ 88 h 121"/>
                <a:gd name="T40" fmla="*/ 82 w 82"/>
                <a:gd name="T41" fmla="*/ 66 h 121"/>
                <a:gd name="T42" fmla="*/ 78 w 82"/>
                <a:gd name="T43" fmla="*/ 76 h 121"/>
                <a:gd name="T44" fmla="*/ 73 w 82"/>
                <a:gd name="T45" fmla="*/ 82 h 121"/>
                <a:gd name="T46" fmla="*/ 67 w 82"/>
                <a:gd name="T47" fmla="*/ 86 h 121"/>
                <a:gd name="T48" fmla="*/ 59 w 82"/>
                <a:gd name="T49" fmla="*/ 88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2" h="121">
                  <a:moveTo>
                    <a:pt x="59" y="88"/>
                  </a:moveTo>
                  <a:lnTo>
                    <a:pt x="43" y="82"/>
                  </a:lnTo>
                  <a:lnTo>
                    <a:pt x="28" y="68"/>
                  </a:lnTo>
                  <a:lnTo>
                    <a:pt x="14" y="45"/>
                  </a:lnTo>
                  <a:lnTo>
                    <a:pt x="6" y="17"/>
                  </a:lnTo>
                  <a:lnTo>
                    <a:pt x="4" y="14"/>
                  </a:lnTo>
                  <a:lnTo>
                    <a:pt x="4" y="10"/>
                  </a:lnTo>
                  <a:lnTo>
                    <a:pt x="4" y="4"/>
                  </a:lnTo>
                  <a:lnTo>
                    <a:pt x="4" y="0"/>
                  </a:lnTo>
                  <a:lnTo>
                    <a:pt x="2" y="12"/>
                  </a:lnTo>
                  <a:lnTo>
                    <a:pt x="0" y="23"/>
                  </a:lnTo>
                  <a:lnTo>
                    <a:pt x="0" y="37"/>
                  </a:lnTo>
                  <a:lnTo>
                    <a:pt x="2" y="51"/>
                  </a:lnTo>
                  <a:lnTo>
                    <a:pt x="10" y="78"/>
                  </a:lnTo>
                  <a:lnTo>
                    <a:pt x="24" y="100"/>
                  </a:lnTo>
                  <a:lnTo>
                    <a:pt x="39" y="115"/>
                  </a:lnTo>
                  <a:lnTo>
                    <a:pt x="55" y="121"/>
                  </a:lnTo>
                  <a:lnTo>
                    <a:pt x="67" y="117"/>
                  </a:lnTo>
                  <a:lnTo>
                    <a:pt x="74" y="105"/>
                  </a:lnTo>
                  <a:lnTo>
                    <a:pt x="80" y="88"/>
                  </a:lnTo>
                  <a:lnTo>
                    <a:pt x="82" y="66"/>
                  </a:lnTo>
                  <a:lnTo>
                    <a:pt x="78" y="76"/>
                  </a:lnTo>
                  <a:lnTo>
                    <a:pt x="73" y="82"/>
                  </a:lnTo>
                  <a:lnTo>
                    <a:pt x="67" y="86"/>
                  </a:lnTo>
                  <a:lnTo>
                    <a:pt x="59"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65" name="Freeform 115"/>
            <p:cNvSpPr>
              <a:spLocks/>
            </p:cNvSpPr>
            <p:nvPr/>
          </p:nvSpPr>
          <p:spPr bwMode="auto">
            <a:xfrm>
              <a:off x="4253" y="1798"/>
              <a:ext cx="1418" cy="1410"/>
            </a:xfrm>
            <a:custGeom>
              <a:avLst/>
              <a:gdLst>
                <a:gd name="T0" fmla="*/ 373 w 1418"/>
                <a:gd name="T1" fmla="*/ 1214 h 1410"/>
                <a:gd name="T2" fmla="*/ 654 w 1418"/>
                <a:gd name="T3" fmla="*/ 1306 h 1410"/>
                <a:gd name="T4" fmla="*/ 1076 w 1418"/>
                <a:gd name="T5" fmla="*/ 1361 h 1410"/>
                <a:gd name="T6" fmla="*/ 1293 w 1418"/>
                <a:gd name="T7" fmla="*/ 1410 h 1410"/>
                <a:gd name="T8" fmla="*/ 1410 w 1418"/>
                <a:gd name="T9" fmla="*/ 307 h 1410"/>
                <a:gd name="T10" fmla="*/ 1408 w 1418"/>
                <a:gd name="T11" fmla="*/ 299 h 1410"/>
                <a:gd name="T12" fmla="*/ 1401 w 1418"/>
                <a:gd name="T13" fmla="*/ 276 h 1410"/>
                <a:gd name="T14" fmla="*/ 1383 w 1418"/>
                <a:gd name="T15" fmla="*/ 243 h 1410"/>
                <a:gd name="T16" fmla="*/ 1354 w 1418"/>
                <a:gd name="T17" fmla="*/ 200 h 1410"/>
                <a:gd name="T18" fmla="*/ 1311 w 1418"/>
                <a:gd name="T19" fmla="*/ 153 h 1410"/>
                <a:gd name="T20" fmla="*/ 1252 w 1418"/>
                <a:gd name="T21" fmla="*/ 106 h 1410"/>
                <a:gd name="T22" fmla="*/ 1172 w 1418"/>
                <a:gd name="T23" fmla="*/ 59 h 1410"/>
                <a:gd name="T24" fmla="*/ 1068 w 1418"/>
                <a:gd name="T25" fmla="*/ 16 h 1410"/>
                <a:gd name="T26" fmla="*/ 994 w 1418"/>
                <a:gd name="T27" fmla="*/ 2 h 1410"/>
                <a:gd name="T28" fmla="*/ 914 w 1418"/>
                <a:gd name="T29" fmla="*/ 2 h 1410"/>
                <a:gd name="T30" fmla="*/ 834 w 1418"/>
                <a:gd name="T31" fmla="*/ 14 h 1410"/>
                <a:gd name="T32" fmla="*/ 758 w 1418"/>
                <a:gd name="T33" fmla="*/ 31 h 1410"/>
                <a:gd name="T34" fmla="*/ 691 w 1418"/>
                <a:gd name="T35" fmla="*/ 53 h 1410"/>
                <a:gd name="T36" fmla="*/ 637 w 1418"/>
                <a:gd name="T37" fmla="*/ 73 h 1410"/>
                <a:gd name="T38" fmla="*/ 601 w 1418"/>
                <a:gd name="T39" fmla="*/ 86 h 1410"/>
                <a:gd name="T40" fmla="*/ 588 w 1418"/>
                <a:gd name="T41" fmla="*/ 92 h 1410"/>
                <a:gd name="T42" fmla="*/ 177 w 1418"/>
                <a:gd name="T43" fmla="*/ 299 h 1410"/>
                <a:gd name="T44" fmla="*/ 121 w 1418"/>
                <a:gd name="T45" fmla="*/ 810 h 1410"/>
                <a:gd name="T46" fmla="*/ 2 w 1418"/>
                <a:gd name="T47" fmla="*/ 1099 h 1410"/>
                <a:gd name="T48" fmla="*/ 84 w 1418"/>
                <a:gd name="T49" fmla="*/ 1171 h 1410"/>
                <a:gd name="T50" fmla="*/ 89 w 1418"/>
                <a:gd name="T51" fmla="*/ 1152 h 1410"/>
                <a:gd name="T52" fmla="*/ 109 w 1418"/>
                <a:gd name="T53" fmla="*/ 1109 h 1410"/>
                <a:gd name="T54" fmla="*/ 140 w 1418"/>
                <a:gd name="T55" fmla="*/ 1064 h 1410"/>
                <a:gd name="T56" fmla="*/ 181 w 1418"/>
                <a:gd name="T57" fmla="*/ 1042 h 1410"/>
                <a:gd name="T58" fmla="*/ 236 w 1418"/>
                <a:gd name="T59" fmla="*/ 1054 h 1410"/>
                <a:gd name="T60" fmla="*/ 289 w 1418"/>
                <a:gd name="T61" fmla="*/ 1089 h 1410"/>
                <a:gd name="T62" fmla="*/ 332 w 1418"/>
                <a:gd name="T63" fmla="*/ 1126 h 1410"/>
                <a:gd name="T64" fmla="*/ 347 w 1418"/>
                <a:gd name="T65" fmla="*/ 1144 h 14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18" h="1410">
                  <a:moveTo>
                    <a:pt x="347" y="1144"/>
                  </a:moveTo>
                  <a:lnTo>
                    <a:pt x="373" y="1214"/>
                  </a:lnTo>
                  <a:lnTo>
                    <a:pt x="388" y="1259"/>
                  </a:lnTo>
                  <a:lnTo>
                    <a:pt x="654" y="1306"/>
                  </a:lnTo>
                  <a:lnTo>
                    <a:pt x="832" y="1322"/>
                  </a:lnTo>
                  <a:lnTo>
                    <a:pt x="1076" y="1361"/>
                  </a:lnTo>
                  <a:lnTo>
                    <a:pt x="1231" y="1404"/>
                  </a:lnTo>
                  <a:lnTo>
                    <a:pt x="1293" y="1410"/>
                  </a:lnTo>
                  <a:lnTo>
                    <a:pt x="1418" y="812"/>
                  </a:lnTo>
                  <a:lnTo>
                    <a:pt x="1410" y="307"/>
                  </a:lnTo>
                  <a:lnTo>
                    <a:pt x="1410" y="305"/>
                  </a:lnTo>
                  <a:lnTo>
                    <a:pt x="1408" y="299"/>
                  </a:lnTo>
                  <a:lnTo>
                    <a:pt x="1404" y="290"/>
                  </a:lnTo>
                  <a:lnTo>
                    <a:pt x="1401" y="276"/>
                  </a:lnTo>
                  <a:lnTo>
                    <a:pt x="1393" y="260"/>
                  </a:lnTo>
                  <a:lnTo>
                    <a:pt x="1383" y="243"/>
                  </a:lnTo>
                  <a:lnTo>
                    <a:pt x="1371" y="223"/>
                  </a:lnTo>
                  <a:lnTo>
                    <a:pt x="1354" y="200"/>
                  </a:lnTo>
                  <a:lnTo>
                    <a:pt x="1334" y="178"/>
                  </a:lnTo>
                  <a:lnTo>
                    <a:pt x="1311" y="153"/>
                  </a:lnTo>
                  <a:lnTo>
                    <a:pt x="1283" y="129"/>
                  </a:lnTo>
                  <a:lnTo>
                    <a:pt x="1252" y="106"/>
                  </a:lnTo>
                  <a:lnTo>
                    <a:pt x="1213" y="80"/>
                  </a:lnTo>
                  <a:lnTo>
                    <a:pt x="1172" y="59"/>
                  </a:lnTo>
                  <a:lnTo>
                    <a:pt x="1123" y="35"/>
                  </a:lnTo>
                  <a:lnTo>
                    <a:pt x="1068" y="16"/>
                  </a:lnTo>
                  <a:lnTo>
                    <a:pt x="1033" y="6"/>
                  </a:lnTo>
                  <a:lnTo>
                    <a:pt x="994" y="2"/>
                  </a:lnTo>
                  <a:lnTo>
                    <a:pt x="955" y="0"/>
                  </a:lnTo>
                  <a:lnTo>
                    <a:pt x="914" y="2"/>
                  </a:lnTo>
                  <a:lnTo>
                    <a:pt x="875" y="8"/>
                  </a:lnTo>
                  <a:lnTo>
                    <a:pt x="834" y="14"/>
                  </a:lnTo>
                  <a:lnTo>
                    <a:pt x="795" y="22"/>
                  </a:lnTo>
                  <a:lnTo>
                    <a:pt x="758" y="31"/>
                  </a:lnTo>
                  <a:lnTo>
                    <a:pt x="723" y="41"/>
                  </a:lnTo>
                  <a:lnTo>
                    <a:pt x="691" y="53"/>
                  </a:lnTo>
                  <a:lnTo>
                    <a:pt x="662" y="63"/>
                  </a:lnTo>
                  <a:lnTo>
                    <a:pt x="637" y="73"/>
                  </a:lnTo>
                  <a:lnTo>
                    <a:pt x="617" y="80"/>
                  </a:lnTo>
                  <a:lnTo>
                    <a:pt x="601" y="86"/>
                  </a:lnTo>
                  <a:lnTo>
                    <a:pt x="592" y="90"/>
                  </a:lnTo>
                  <a:lnTo>
                    <a:pt x="588" y="92"/>
                  </a:lnTo>
                  <a:lnTo>
                    <a:pt x="320" y="235"/>
                  </a:lnTo>
                  <a:lnTo>
                    <a:pt x="177" y="299"/>
                  </a:lnTo>
                  <a:lnTo>
                    <a:pt x="142" y="380"/>
                  </a:lnTo>
                  <a:lnTo>
                    <a:pt x="121" y="810"/>
                  </a:lnTo>
                  <a:lnTo>
                    <a:pt x="0" y="855"/>
                  </a:lnTo>
                  <a:lnTo>
                    <a:pt x="2" y="1099"/>
                  </a:lnTo>
                  <a:lnTo>
                    <a:pt x="9" y="1154"/>
                  </a:lnTo>
                  <a:lnTo>
                    <a:pt x="84" y="1171"/>
                  </a:lnTo>
                  <a:lnTo>
                    <a:pt x="86" y="1166"/>
                  </a:lnTo>
                  <a:lnTo>
                    <a:pt x="89" y="1152"/>
                  </a:lnTo>
                  <a:lnTo>
                    <a:pt x="97" y="1132"/>
                  </a:lnTo>
                  <a:lnTo>
                    <a:pt x="109" y="1109"/>
                  </a:lnTo>
                  <a:lnTo>
                    <a:pt x="123" y="1085"/>
                  </a:lnTo>
                  <a:lnTo>
                    <a:pt x="140" y="1064"/>
                  </a:lnTo>
                  <a:lnTo>
                    <a:pt x="160" y="1048"/>
                  </a:lnTo>
                  <a:lnTo>
                    <a:pt x="181" y="1042"/>
                  </a:lnTo>
                  <a:lnTo>
                    <a:pt x="207" y="1044"/>
                  </a:lnTo>
                  <a:lnTo>
                    <a:pt x="236" y="1054"/>
                  </a:lnTo>
                  <a:lnTo>
                    <a:pt x="263" y="1072"/>
                  </a:lnTo>
                  <a:lnTo>
                    <a:pt x="289" y="1089"/>
                  </a:lnTo>
                  <a:lnTo>
                    <a:pt x="312" y="1109"/>
                  </a:lnTo>
                  <a:lnTo>
                    <a:pt x="332" y="1126"/>
                  </a:lnTo>
                  <a:lnTo>
                    <a:pt x="344" y="1140"/>
                  </a:lnTo>
                  <a:lnTo>
                    <a:pt x="347" y="1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66" name="Freeform 116"/>
            <p:cNvSpPr>
              <a:spLocks/>
            </p:cNvSpPr>
            <p:nvPr/>
          </p:nvSpPr>
          <p:spPr bwMode="auto">
            <a:xfrm>
              <a:off x="4272" y="1839"/>
              <a:ext cx="1350" cy="1346"/>
            </a:xfrm>
            <a:custGeom>
              <a:avLst/>
              <a:gdLst>
                <a:gd name="T0" fmla="*/ 354 w 1350"/>
                <a:gd name="T1" fmla="*/ 1150 h 1346"/>
                <a:gd name="T2" fmla="*/ 625 w 1350"/>
                <a:gd name="T3" fmla="*/ 1238 h 1346"/>
                <a:gd name="T4" fmla="*/ 1024 w 1350"/>
                <a:gd name="T5" fmla="*/ 1289 h 1346"/>
                <a:gd name="T6" fmla="*/ 1257 w 1350"/>
                <a:gd name="T7" fmla="*/ 1346 h 1346"/>
                <a:gd name="T8" fmla="*/ 1346 w 1350"/>
                <a:gd name="T9" fmla="*/ 290 h 1346"/>
                <a:gd name="T10" fmla="*/ 1344 w 1350"/>
                <a:gd name="T11" fmla="*/ 282 h 1346"/>
                <a:gd name="T12" fmla="*/ 1337 w 1350"/>
                <a:gd name="T13" fmla="*/ 260 h 1346"/>
                <a:gd name="T14" fmla="*/ 1321 w 1350"/>
                <a:gd name="T15" fmla="*/ 229 h 1346"/>
                <a:gd name="T16" fmla="*/ 1294 w 1350"/>
                <a:gd name="T17" fmla="*/ 188 h 1346"/>
                <a:gd name="T18" fmla="*/ 1253 w 1350"/>
                <a:gd name="T19" fmla="*/ 145 h 1346"/>
                <a:gd name="T20" fmla="*/ 1194 w 1350"/>
                <a:gd name="T21" fmla="*/ 98 h 1346"/>
                <a:gd name="T22" fmla="*/ 1118 w 1350"/>
                <a:gd name="T23" fmla="*/ 53 h 1346"/>
                <a:gd name="T24" fmla="*/ 1020 w 1350"/>
                <a:gd name="T25" fmla="*/ 14 h 1346"/>
                <a:gd name="T26" fmla="*/ 950 w 1350"/>
                <a:gd name="T27" fmla="*/ 0 h 1346"/>
                <a:gd name="T28" fmla="*/ 874 w 1350"/>
                <a:gd name="T29" fmla="*/ 0 h 1346"/>
                <a:gd name="T30" fmla="*/ 797 w 1350"/>
                <a:gd name="T31" fmla="*/ 12 h 1346"/>
                <a:gd name="T32" fmla="*/ 725 w 1350"/>
                <a:gd name="T33" fmla="*/ 28 h 1346"/>
                <a:gd name="T34" fmla="*/ 661 w 1350"/>
                <a:gd name="T35" fmla="*/ 47 h 1346"/>
                <a:gd name="T36" fmla="*/ 610 w 1350"/>
                <a:gd name="T37" fmla="*/ 65 h 1346"/>
                <a:gd name="T38" fmla="*/ 575 w 1350"/>
                <a:gd name="T39" fmla="*/ 78 h 1346"/>
                <a:gd name="T40" fmla="*/ 563 w 1350"/>
                <a:gd name="T41" fmla="*/ 84 h 1346"/>
                <a:gd name="T42" fmla="*/ 174 w 1350"/>
                <a:gd name="T43" fmla="*/ 272 h 1346"/>
                <a:gd name="T44" fmla="*/ 123 w 1350"/>
                <a:gd name="T45" fmla="*/ 788 h 1346"/>
                <a:gd name="T46" fmla="*/ 4 w 1350"/>
                <a:gd name="T47" fmla="*/ 1042 h 1346"/>
                <a:gd name="T48" fmla="*/ 80 w 1350"/>
                <a:gd name="T49" fmla="*/ 1111 h 1346"/>
                <a:gd name="T50" fmla="*/ 86 w 1350"/>
                <a:gd name="T51" fmla="*/ 1093 h 1346"/>
                <a:gd name="T52" fmla="*/ 104 w 1350"/>
                <a:gd name="T53" fmla="*/ 1052 h 1346"/>
                <a:gd name="T54" fmla="*/ 133 w 1350"/>
                <a:gd name="T55" fmla="*/ 1009 h 1346"/>
                <a:gd name="T56" fmla="*/ 174 w 1350"/>
                <a:gd name="T57" fmla="*/ 988 h 1346"/>
                <a:gd name="T58" fmla="*/ 225 w 1350"/>
                <a:gd name="T59" fmla="*/ 1001 h 1346"/>
                <a:gd name="T60" fmla="*/ 278 w 1350"/>
                <a:gd name="T61" fmla="*/ 1035 h 1346"/>
                <a:gd name="T62" fmla="*/ 317 w 1350"/>
                <a:gd name="T63" fmla="*/ 1070 h 1346"/>
                <a:gd name="T64" fmla="*/ 332 w 1350"/>
                <a:gd name="T65" fmla="*/ 1085 h 13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50" h="1346">
                  <a:moveTo>
                    <a:pt x="332" y="1085"/>
                  </a:moveTo>
                  <a:lnTo>
                    <a:pt x="354" y="1150"/>
                  </a:lnTo>
                  <a:lnTo>
                    <a:pt x="369" y="1195"/>
                  </a:lnTo>
                  <a:lnTo>
                    <a:pt x="625" y="1238"/>
                  </a:lnTo>
                  <a:lnTo>
                    <a:pt x="793" y="1252"/>
                  </a:lnTo>
                  <a:lnTo>
                    <a:pt x="1024" y="1289"/>
                  </a:lnTo>
                  <a:lnTo>
                    <a:pt x="1173" y="1330"/>
                  </a:lnTo>
                  <a:lnTo>
                    <a:pt x="1257" y="1346"/>
                  </a:lnTo>
                  <a:lnTo>
                    <a:pt x="1350" y="769"/>
                  </a:lnTo>
                  <a:lnTo>
                    <a:pt x="1346" y="290"/>
                  </a:lnTo>
                  <a:lnTo>
                    <a:pt x="1346" y="288"/>
                  </a:lnTo>
                  <a:lnTo>
                    <a:pt x="1344" y="282"/>
                  </a:lnTo>
                  <a:lnTo>
                    <a:pt x="1341" y="272"/>
                  </a:lnTo>
                  <a:lnTo>
                    <a:pt x="1337" y="260"/>
                  </a:lnTo>
                  <a:lnTo>
                    <a:pt x="1329" y="245"/>
                  </a:lnTo>
                  <a:lnTo>
                    <a:pt x="1321" y="229"/>
                  </a:lnTo>
                  <a:lnTo>
                    <a:pt x="1309" y="209"/>
                  </a:lnTo>
                  <a:lnTo>
                    <a:pt x="1294" y="188"/>
                  </a:lnTo>
                  <a:lnTo>
                    <a:pt x="1274" y="166"/>
                  </a:lnTo>
                  <a:lnTo>
                    <a:pt x="1253" y="145"/>
                  </a:lnTo>
                  <a:lnTo>
                    <a:pt x="1225" y="122"/>
                  </a:lnTo>
                  <a:lnTo>
                    <a:pt x="1194" y="98"/>
                  </a:lnTo>
                  <a:lnTo>
                    <a:pt x="1159" y="77"/>
                  </a:lnTo>
                  <a:lnTo>
                    <a:pt x="1118" y="53"/>
                  </a:lnTo>
                  <a:lnTo>
                    <a:pt x="1073" y="34"/>
                  </a:lnTo>
                  <a:lnTo>
                    <a:pt x="1020" y="14"/>
                  </a:lnTo>
                  <a:lnTo>
                    <a:pt x="985" y="6"/>
                  </a:lnTo>
                  <a:lnTo>
                    <a:pt x="950" y="0"/>
                  </a:lnTo>
                  <a:lnTo>
                    <a:pt x="913" y="0"/>
                  </a:lnTo>
                  <a:lnTo>
                    <a:pt x="874" y="0"/>
                  </a:lnTo>
                  <a:lnTo>
                    <a:pt x="834" y="4"/>
                  </a:lnTo>
                  <a:lnTo>
                    <a:pt x="797" y="12"/>
                  </a:lnTo>
                  <a:lnTo>
                    <a:pt x="760" y="20"/>
                  </a:lnTo>
                  <a:lnTo>
                    <a:pt x="725" y="28"/>
                  </a:lnTo>
                  <a:lnTo>
                    <a:pt x="692" y="37"/>
                  </a:lnTo>
                  <a:lnTo>
                    <a:pt x="661" y="47"/>
                  </a:lnTo>
                  <a:lnTo>
                    <a:pt x="633" y="57"/>
                  </a:lnTo>
                  <a:lnTo>
                    <a:pt x="610" y="65"/>
                  </a:lnTo>
                  <a:lnTo>
                    <a:pt x="590" y="73"/>
                  </a:lnTo>
                  <a:lnTo>
                    <a:pt x="575" y="78"/>
                  </a:lnTo>
                  <a:lnTo>
                    <a:pt x="567" y="82"/>
                  </a:lnTo>
                  <a:lnTo>
                    <a:pt x="563" y="84"/>
                  </a:lnTo>
                  <a:lnTo>
                    <a:pt x="305" y="217"/>
                  </a:lnTo>
                  <a:lnTo>
                    <a:pt x="174" y="272"/>
                  </a:lnTo>
                  <a:lnTo>
                    <a:pt x="137" y="415"/>
                  </a:lnTo>
                  <a:lnTo>
                    <a:pt x="123" y="788"/>
                  </a:lnTo>
                  <a:lnTo>
                    <a:pt x="0" y="845"/>
                  </a:lnTo>
                  <a:lnTo>
                    <a:pt x="4" y="1042"/>
                  </a:lnTo>
                  <a:lnTo>
                    <a:pt x="12" y="1095"/>
                  </a:lnTo>
                  <a:lnTo>
                    <a:pt x="80" y="1111"/>
                  </a:lnTo>
                  <a:lnTo>
                    <a:pt x="82" y="1105"/>
                  </a:lnTo>
                  <a:lnTo>
                    <a:pt x="86" y="1093"/>
                  </a:lnTo>
                  <a:lnTo>
                    <a:pt x="94" y="1074"/>
                  </a:lnTo>
                  <a:lnTo>
                    <a:pt x="104" y="1052"/>
                  </a:lnTo>
                  <a:lnTo>
                    <a:pt x="117" y="1029"/>
                  </a:lnTo>
                  <a:lnTo>
                    <a:pt x="133" y="1009"/>
                  </a:lnTo>
                  <a:lnTo>
                    <a:pt x="153" y="996"/>
                  </a:lnTo>
                  <a:lnTo>
                    <a:pt x="174" y="988"/>
                  </a:lnTo>
                  <a:lnTo>
                    <a:pt x="199" y="990"/>
                  </a:lnTo>
                  <a:lnTo>
                    <a:pt x="225" y="1001"/>
                  </a:lnTo>
                  <a:lnTo>
                    <a:pt x="252" y="1017"/>
                  </a:lnTo>
                  <a:lnTo>
                    <a:pt x="278" y="1035"/>
                  </a:lnTo>
                  <a:lnTo>
                    <a:pt x="299" y="1052"/>
                  </a:lnTo>
                  <a:lnTo>
                    <a:pt x="317" y="1070"/>
                  </a:lnTo>
                  <a:lnTo>
                    <a:pt x="328" y="1082"/>
                  </a:lnTo>
                  <a:lnTo>
                    <a:pt x="332" y="108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67" name="Freeform 117"/>
            <p:cNvSpPr>
              <a:spLocks/>
            </p:cNvSpPr>
            <p:nvPr/>
          </p:nvSpPr>
          <p:spPr bwMode="auto">
            <a:xfrm>
              <a:off x="4833" y="1884"/>
              <a:ext cx="782" cy="663"/>
            </a:xfrm>
            <a:custGeom>
              <a:avLst/>
              <a:gdLst>
                <a:gd name="T0" fmla="*/ 31 w 782"/>
                <a:gd name="T1" fmla="*/ 55 h 663"/>
                <a:gd name="T2" fmla="*/ 0 w 782"/>
                <a:gd name="T3" fmla="*/ 487 h 663"/>
                <a:gd name="T4" fmla="*/ 4 w 782"/>
                <a:gd name="T5" fmla="*/ 487 h 663"/>
                <a:gd name="T6" fmla="*/ 12 w 782"/>
                <a:gd name="T7" fmla="*/ 485 h 663"/>
                <a:gd name="T8" fmla="*/ 27 w 782"/>
                <a:gd name="T9" fmla="*/ 485 h 663"/>
                <a:gd name="T10" fmla="*/ 47 w 782"/>
                <a:gd name="T11" fmla="*/ 483 h 663"/>
                <a:gd name="T12" fmla="*/ 70 w 782"/>
                <a:gd name="T13" fmla="*/ 481 h 663"/>
                <a:gd name="T14" fmla="*/ 98 w 782"/>
                <a:gd name="T15" fmla="*/ 479 h 663"/>
                <a:gd name="T16" fmla="*/ 129 w 782"/>
                <a:gd name="T17" fmla="*/ 479 h 663"/>
                <a:gd name="T18" fmla="*/ 162 w 782"/>
                <a:gd name="T19" fmla="*/ 477 h 663"/>
                <a:gd name="T20" fmla="*/ 199 w 782"/>
                <a:gd name="T21" fmla="*/ 477 h 663"/>
                <a:gd name="T22" fmla="*/ 234 w 782"/>
                <a:gd name="T23" fmla="*/ 475 h 663"/>
                <a:gd name="T24" fmla="*/ 273 w 782"/>
                <a:gd name="T25" fmla="*/ 475 h 663"/>
                <a:gd name="T26" fmla="*/ 311 w 782"/>
                <a:gd name="T27" fmla="*/ 477 h 663"/>
                <a:gd name="T28" fmla="*/ 348 w 782"/>
                <a:gd name="T29" fmla="*/ 479 h 663"/>
                <a:gd name="T30" fmla="*/ 385 w 782"/>
                <a:gd name="T31" fmla="*/ 481 h 663"/>
                <a:gd name="T32" fmla="*/ 420 w 782"/>
                <a:gd name="T33" fmla="*/ 485 h 663"/>
                <a:gd name="T34" fmla="*/ 453 w 782"/>
                <a:gd name="T35" fmla="*/ 491 h 663"/>
                <a:gd name="T36" fmla="*/ 475 w 782"/>
                <a:gd name="T37" fmla="*/ 497 h 663"/>
                <a:gd name="T38" fmla="*/ 498 w 782"/>
                <a:gd name="T39" fmla="*/ 505 h 663"/>
                <a:gd name="T40" fmla="*/ 524 w 782"/>
                <a:gd name="T41" fmla="*/ 515 h 663"/>
                <a:gd name="T42" fmla="*/ 549 w 782"/>
                <a:gd name="T43" fmla="*/ 526 h 663"/>
                <a:gd name="T44" fmla="*/ 576 w 782"/>
                <a:gd name="T45" fmla="*/ 540 h 663"/>
                <a:gd name="T46" fmla="*/ 604 w 782"/>
                <a:gd name="T47" fmla="*/ 554 h 663"/>
                <a:gd name="T48" fmla="*/ 631 w 782"/>
                <a:gd name="T49" fmla="*/ 569 h 663"/>
                <a:gd name="T50" fmla="*/ 656 w 782"/>
                <a:gd name="T51" fmla="*/ 585 h 663"/>
                <a:gd name="T52" fmla="*/ 682 w 782"/>
                <a:gd name="T53" fmla="*/ 599 h 663"/>
                <a:gd name="T54" fmla="*/ 705 w 782"/>
                <a:gd name="T55" fmla="*/ 614 h 663"/>
                <a:gd name="T56" fmla="*/ 727 w 782"/>
                <a:gd name="T57" fmla="*/ 628 h 663"/>
                <a:gd name="T58" fmla="*/ 744 w 782"/>
                <a:gd name="T59" fmla="*/ 640 h 663"/>
                <a:gd name="T60" fmla="*/ 760 w 782"/>
                <a:gd name="T61" fmla="*/ 649 h 663"/>
                <a:gd name="T62" fmla="*/ 772 w 782"/>
                <a:gd name="T63" fmla="*/ 657 h 663"/>
                <a:gd name="T64" fmla="*/ 780 w 782"/>
                <a:gd name="T65" fmla="*/ 661 h 663"/>
                <a:gd name="T66" fmla="*/ 782 w 782"/>
                <a:gd name="T67" fmla="*/ 663 h 663"/>
                <a:gd name="T68" fmla="*/ 760 w 782"/>
                <a:gd name="T69" fmla="*/ 209 h 663"/>
                <a:gd name="T70" fmla="*/ 752 w 782"/>
                <a:gd name="T71" fmla="*/ 202 h 663"/>
                <a:gd name="T72" fmla="*/ 731 w 782"/>
                <a:gd name="T73" fmla="*/ 178 h 663"/>
                <a:gd name="T74" fmla="*/ 699 w 782"/>
                <a:gd name="T75" fmla="*/ 147 h 663"/>
                <a:gd name="T76" fmla="*/ 658 w 782"/>
                <a:gd name="T77" fmla="*/ 110 h 663"/>
                <a:gd name="T78" fmla="*/ 612 w 782"/>
                <a:gd name="T79" fmla="*/ 73 h 663"/>
                <a:gd name="T80" fmla="*/ 559 w 782"/>
                <a:gd name="T81" fmla="*/ 39 h 663"/>
                <a:gd name="T82" fmla="*/ 504 w 782"/>
                <a:gd name="T83" fmla="*/ 14 h 663"/>
                <a:gd name="T84" fmla="*/ 451 w 782"/>
                <a:gd name="T85" fmla="*/ 2 h 663"/>
                <a:gd name="T86" fmla="*/ 410 w 782"/>
                <a:gd name="T87" fmla="*/ 0 h 663"/>
                <a:gd name="T88" fmla="*/ 369 w 782"/>
                <a:gd name="T89" fmla="*/ 0 h 663"/>
                <a:gd name="T90" fmla="*/ 330 w 782"/>
                <a:gd name="T91" fmla="*/ 0 h 663"/>
                <a:gd name="T92" fmla="*/ 291 w 782"/>
                <a:gd name="T93" fmla="*/ 2 h 663"/>
                <a:gd name="T94" fmla="*/ 256 w 782"/>
                <a:gd name="T95" fmla="*/ 6 h 663"/>
                <a:gd name="T96" fmla="*/ 221 w 782"/>
                <a:gd name="T97" fmla="*/ 12 h 663"/>
                <a:gd name="T98" fmla="*/ 188 w 782"/>
                <a:gd name="T99" fmla="*/ 16 h 663"/>
                <a:gd name="T100" fmla="*/ 158 w 782"/>
                <a:gd name="T101" fmla="*/ 22 h 663"/>
                <a:gd name="T102" fmla="*/ 131 w 782"/>
                <a:gd name="T103" fmla="*/ 28 h 663"/>
                <a:gd name="T104" fmla="*/ 105 w 782"/>
                <a:gd name="T105" fmla="*/ 33 h 663"/>
                <a:gd name="T106" fmla="*/ 84 w 782"/>
                <a:gd name="T107" fmla="*/ 39 h 663"/>
                <a:gd name="T108" fmla="*/ 66 w 782"/>
                <a:gd name="T109" fmla="*/ 45 h 663"/>
                <a:gd name="T110" fmla="*/ 51 w 782"/>
                <a:gd name="T111" fmla="*/ 49 h 663"/>
                <a:gd name="T112" fmla="*/ 41 w 782"/>
                <a:gd name="T113" fmla="*/ 51 h 663"/>
                <a:gd name="T114" fmla="*/ 33 w 782"/>
                <a:gd name="T115" fmla="*/ 55 h 663"/>
                <a:gd name="T116" fmla="*/ 31 w 782"/>
                <a:gd name="T117" fmla="*/ 55 h 6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82" h="663">
                  <a:moveTo>
                    <a:pt x="31" y="55"/>
                  </a:moveTo>
                  <a:lnTo>
                    <a:pt x="0" y="487"/>
                  </a:lnTo>
                  <a:lnTo>
                    <a:pt x="4" y="487"/>
                  </a:lnTo>
                  <a:lnTo>
                    <a:pt x="12" y="485"/>
                  </a:lnTo>
                  <a:lnTo>
                    <a:pt x="27" y="485"/>
                  </a:lnTo>
                  <a:lnTo>
                    <a:pt x="47" y="483"/>
                  </a:lnTo>
                  <a:lnTo>
                    <a:pt x="70" y="481"/>
                  </a:lnTo>
                  <a:lnTo>
                    <a:pt x="98" y="479"/>
                  </a:lnTo>
                  <a:lnTo>
                    <a:pt x="129" y="479"/>
                  </a:lnTo>
                  <a:lnTo>
                    <a:pt x="162" y="477"/>
                  </a:lnTo>
                  <a:lnTo>
                    <a:pt x="199" y="477"/>
                  </a:lnTo>
                  <a:lnTo>
                    <a:pt x="234" y="475"/>
                  </a:lnTo>
                  <a:lnTo>
                    <a:pt x="273" y="475"/>
                  </a:lnTo>
                  <a:lnTo>
                    <a:pt x="311" y="477"/>
                  </a:lnTo>
                  <a:lnTo>
                    <a:pt x="348" y="479"/>
                  </a:lnTo>
                  <a:lnTo>
                    <a:pt x="385" y="481"/>
                  </a:lnTo>
                  <a:lnTo>
                    <a:pt x="420" y="485"/>
                  </a:lnTo>
                  <a:lnTo>
                    <a:pt x="453" y="491"/>
                  </a:lnTo>
                  <a:lnTo>
                    <a:pt x="475" y="497"/>
                  </a:lnTo>
                  <a:lnTo>
                    <a:pt x="498" y="505"/>
                  </a:lnTo>
                  <a:lnTo>
                    <a:pt x="524" y="515"/>
                  </a:lnTo>
                  <a:lnTo>
                    <a:pt x="549" y="526"/>
                  </a:lnTo>
                  <a:lnTo>
                    <a:pt x="576" y="540"/>
                  </a:lnTo>
                  <a:lnTo>
                    <a:pt x="604" y="554"/>
                  </a:lnTo>
                  <a:lnTo>
                    <a:pt x="631" y="569"/>
                  </a:lnTo>
                  <a:lnTo>
                    <a:pt x="656" y="585"/>
                  </a:lnTo>
                  <a:lnTo>
                    <a:pt x="682" y="599"/>
                  </a:lnTo>
                  <a:lnTo>
                    <a:pt x="705" y="614"/>
                  </a:lnTo>
                  <a:lnTo>
                    <a:pt x="727" y="628"/>
                  </a:lnTo>
                  <a:lnTo>
                    <a:pt x="744" y="640"/>
                  </a:lnTo>
                  <a:lnTo>
                    <a:pt x="760" y="649"/>
                  </a:lnTo>
                  <a:lnTo>
                    <a:pt x="772" y="657"/>
                  </a:lnTo>
                  <a:lnTo>
                    <a:pt x="780" y="661"/>
                  </a:lnTo>
                  <a:lnTo>
                    <a:pt x="782" y="663"/>
                  </a:lnTo>
                  <a:lnTo>
                    <a:pt x="760" y="209"/>
                  </a:lnTo>
                  <a:lnTo>
                    <a:pt x="752" y="202"/>
                  </a:lnTo>
                  <a:lnTo>
                    <a:pt x="731" y="178"/>
                  </a:lnTo>
                  <a:lnTo>
                    <a:pt x="699" y="147"/>
                  </a:lnTo>
                  <a:lnTo>
                    <a:pt x="658" y="110"/>
                  </a:lnTo>
                  <a:lnTo>
                    <a:pt x="612" y="73"/>
                  </a:lnTo>
                  <a:lnTo>
                    <a:pt x="559" y="39"/>
                  </a:lnTo>
                  <a:lnTo>
                    <a:pt x="504" y="14"/>
                  </a:lnTo>
                  <a:lnTo>
                    <a:pt x="451" y="2"/>
                  </a:lnTo>
                  <a:lnTo>
                    <a:pt x="410" y="0"/>
                  </a:lnTo>
                  <a:lnTo>
                    <a:pt x="369" y="0"/>
                  </a:lnTo>
                  <a:lnTo>
                    <a:pt x="330" y="0"/>
                  </a:lnTo>
                  <a:lnTo>
                    <a:pt x="291" y="2"/>
                  </a:lnTo>
                  <a:lnTo>
                    <a:pt x="256" y="6"/>
                  </a:lnTo>
                  <a:lnTo>
                    <a:pt x="221" y="12"/>
                  </a:lnTo>
                  <a:lnTo>
                    <a:pt x="188" y="16"/>
                  </a:lnTo>
                  <a:lnTo>
                    <a:pt x="158" y="22"/>
                  </a:lnTo>
                  <a:lnTo>
                    <a:pt x="131" y="28"/>
                  </a:lnTo>
                  <a:lnTo>
                    <a:pt x="105" y="33"/>
                  </a:lnTo>
                  <a:lnTo>
                    <a:pt x="84" y="39"/>
                  </a:lnTo>
                  <a:lnTo>
                    <a:pt x="66" y="45"/>
                  </a:lnTo>
                  <a:lnTo>
                    <a:pt x="51" y="49"/>
                  </a:lnTo>
                  <a:lnTo>
                    <a:pt x="41" y="51"/>
                  </a:lnTo>
                  <a:lnTo>
                    <a:pt x="33" y="55"/>
                  </a:lnTo>
                  <a:lnTo>
                    <a:pt x="3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68" name="Freeform 118"/>
            <p:cNvSpPr>
              <a:spLocks/>
            </p:cNvSpPr>
            <p:nvPr/>
          </p:nvSpPr>
          <p:spPr bwMode="auto">
            <a:xfrm>
              <a:off x="4839" y="1910"/>
              <a:ext cx="774" cy="659"/>
            </a:xfrm>
            <a:custGeom>
              <a:avLst/>
              <a:gdLst>
                <a:gd name="T0" fmla="*/ 33 w 774"/>
                <a:gd name="T1" fmla="*/ 54 h 659"/>
                <a:gd name="T2" fmla="*/ 0 w 774"/>
                <a:gd name="T3" fmla="*/ 485 h 659"/>
                <a:gd name="T4" fmla="*/ 4 w 774"/>
                <a:gd name="T5" fmla="*/ 485 h 659"/>
                <a:gd name="T6" fmla="*/ 12 w 774"/>
                <a:gd name="T7" fmla="*/ 483 h 659"/>
                <a:gd name="T8" fmla="*/ 27 w 774"/>
                <a:gd name="T9" fmla="*/ 483 h 659"/>
                <a:gd name="T10" fmla="*/ 47 w 774"/>
                <a:gd name="T11" fmla="*/ 481 h 659"/>
                <a:gd name="T12" fmla="*/ 70 w 774"/>
                <a:gd name="T13" fmla="*/ 479 h 659"/>
                <a:gd name="T14" fmla="*/ 99 w 774"/>
                <a:gd name="T15" fmla="*/ 479 h 659"/>
                <a:gd name="T16" fmla="*/ 129 w 774"/>
                <a:gd name="T17" fmla="*/ 477 h 659"/>
                <a:gd name="T18" fmla="*/ 164 w 774"/>
                <a:gd name="T19" fmla="*/ 475 h 659"/>
                <a:gd name="T20" fmla="*/ 199 w 774"/>
                <a:gd name="T21" fmla="*/ 475 h 659"/>
                <a:gd name="T22" fmla="*/ 236 w 774"/>
                <a:gd name="T23" fmla="*/ 475 h 659"/>
                <a:gd name="T24" fmla="*/ 273 w 774"/>
                <a:gd name="T25" fmla="*/ 475 h 659"/>
                <a:gd name="T26" fmla="*/ 310 w 774"/>
                <a:gd name="T27" fmla="*/ 477 h 659"/>
                <a:gd name="T28" fmla="*/ 350 w 774"/>
                <a:gd name="T29" fmla="*/ 479 h 659"/>
                <a:gd name="T30" fmla="*/ 387 w 774"/>
                <a:gd name="T31" fmla="*/ 481 h 659"/>
                <a:gd name="T32" fmla="*/ 422 w 774"/>
                <a:gd name="T33" fmla="*/ 485 h 659"/>
                <a:gd name="T34" fmla="*/ 455 w 774"/>
                <a:gd name="T35" fmla="*/ 490 h 659"/>
                <a:gd name="T36" fmla="*/ 477 w 774"/>
                <a:gd name="T37" fmla="*/ 496 h 659"/>
                <a:gd name="T38" fmla="*/ 500 w 774"/>
                <a:gd name="T39" fmla="*/ 504 h 659"/>
                <a:gd name="T40" fmla="*/ 523 w 774"/>
                <a:gd name="T41" fmla="*/ 514 h 659"/>
                <a:gd name="T42" fmla="*/ 549 w 774"/>
                <a:gd name="T43" fmla="*/ 526 h 659"/>
                <a:gd name="T44" fmla="*/ 576 w 774"/>
                <a:gd name="T45" fmla="*/ 537 h 659"/>
                <a:gd name="T46" fmla="*/ 602 w 774"/>
                <a:gd name="T47" fmla="*/ 553 h 659"/>
                <a:gd name="T48" fmla="*/ 629 w 774"/>
                <a:gd name="T49" fmla="*/ 567 h 659"/>
                <a:gd name="T50" fmla="*/ 654 w 774"/>
                <a:gd name="T51" fmla="*/ 582 h 659"/>
                <a:gd name="T52" fmla="*/ 678 w 774"/>
                <a:gd name="T53" fmla="*/ 596 h 659"/>
                <a:gd name="T54" fmla="*/ 701 w 774"/>
                <a:gd name="T55" fmla="*/ 610 h 659"/>
                <a:gd name="T56" fmla="*/ 721 w 774"/>
                <a:gd name="T57" fmla="*/ 623 h 659"/>
                <a:gd name="T58" fmla="*/ 738 w 774"/>
                <a:gd name="T59" fmla="*/ 635 h 659"/>
                <a:gd name="T60" fmla="*/ 754 w 774"/>
                <a:gd name="T61" fmla="*/ 645 h 659"/>
                <a:gd name="T62" fmla="*/ 764 w 774"/>
                <a:gd name="T63" fmla="*/ 653 h 659"/>
                <a:gd name="T64" fmla="*/ 772 w 774"/>
                <a:gd name="T65" fmla="*/ 657 h 659"/>
                <a:gd name="T66" fmla="*/ 774 w 774"/>
                <a:gd name="T67" fmla="*/ 659 h 659"/>
                <a:gd name="T68" fmla="*/ 754 w 774"/>
                <a:gd name="T69" fmla="*/ 209 h 659"/>
                <a:gd name="T70" fmla="*/ 746 w 774"/>
                <a:gd name="T71" fmla="*/ 201 h 659"/>
                <a:gd name="T72" fmla="*/ 727 w 774"/>
                <a:gd name="T73" fmla="*/ 178 h 659"/>
                <a:gd name="T74" fmla="*/ 695 w 774"/>
                <a:gd name="T75" fmla="*/ 146 h 659"/>
                <a:gd name="T76" fmla="*/ 656 w 774"/>
                <a:gd name="T77" fmla="*/ 111 h 659"/>
                <a:gd name="T78" fmla="*/ 609 w 774"/>
                <a:gd name="T79" fmla="*/ 74 h 659"/>
                <a:gd name="T80" fmla="*/ 559 w 774"/>
                <a:gd name="T81" fmla="*/ 41 h 659"/>
                <a:gd name="T82" fmla="*/ 506 w 774"/>
                <a:gd name="T83" fmla="*/ 15 h 659"/>
                <a:gd name="T84" fmla="*/ 453 w 774"/>
                <a:gd name="T85" fmla="*/ 2 h 659"/>
                <a:gd name="T86" fmla="*/ 412 w 774"/>
                <a:gd name="T87" fmla="*/ 0 h 659"/>
                <a:gd name="T88" fmla="*/ 371 w 774"/>
                <a:gd name="T89" fmla="*/ 0 h 659"/>
                <a:gd name="T90" fmla="*/ 332 w 774"/>
                <a:gd name="T91" fmla="*/ 0 h 659"/>
                <a:gd name="T92" fmla="*/ 293 w 774"/>
                <a:gd name="T93" fmla="*/ 2 h 659"/>
                <a:gd name="T94" fmla="*/ 258 w 774"/>
                <a:gd name="T95" fmla="*/ 6 h 659"/>
                <a:gd name="T96" fmla="*/ 223 w 774"/>
                <a:gd name="T97" fmla="*/ 11 h 659"/>
                <a:gd name="T98" fmla="*/ 189 w 774"/>
                <a:gd name="T99" fmla="*/ 15 h 659"/>
                <a:gd name="T100" fmla="*/ 160 w 774"/>
                <a:gd name="T101" fmla="*/ 21 h 659"/>
                <a:gd name="T102" fmla="*/ 133 w 774"/>
                <a:gd name="T103" fmla="*/ 27 h 659"/>
                <a:gd name="T104" fmla="*/ 107 w 774"/>
                <a:gd name="T105" fmla="*/ 33 h 659"/>
                <a:gd name="T106" fmla="*/ 86 w 774"/>
                <a:gd name="T107" fmla="*/ 39 h 659"/>
                <a:gd name="T108" fmla="*/ 68 w 774"/>
                <a:gd name="T109" fmla="*/ 45 h 659"/>
                <a:gd name="T110" fmla="*/ 53 w 774"/>
                <a:gd name="T111" fmla="*/ 49 h 659"/>
                <a:gd name="T112" fmla="*/ 43 w 774"/>
                <a:gd name="T113" fmla="*/ 51 h 659"/>
                <a:gd name="T114" fmla="*/ 35 w 774"/>
                <a:gd name="T115" fmla="*/ 54 h 659"/>
                <a:gd name="T116" fmla="*/ 33 w 774"/>
                <a:gd name="T117" fmla="*/ 54 h 6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74" h="659">
                  <a:moveTo>
                    <a:pt x="33" y="54"/>
                  </a:moveTo>
                  <a:lnTo>
                    <a:pt x="0" y="485"/>
                  </a:lnTo>
                  <a:lnTo>
                    <a:pt x="4" y="485"/>
                  </a:lnTo>
                  <a:lnTo>
                    <a:pt x="12" y="483"/>
                  </a:lnTo>
                  <a:lnTo>
                    <a:pt x="27" y="483"/>
                  </a:lnTo>
                  <a:lnTo>
                    <a:pt x="47" y="481"/>
                  </a:lnTo>
                  <a:lnTo>
                    <a:pt x="70" y="479"/>
                  </a:lnTo>
                  <a:lnTo>
                    <a:pt x="99" y="479"/>
                  </a:lnTo>
                  <a:lnTo>
                    <a:pt x="129" y="477"/>
                  </a:lnTo>
                  <a:lnTo>
                    <a:pt x="164" y="475"/>
                  </a:lnTo>
                  <a:lnTo>
                    <a:pt x="199" y="475"/>
                  </a:lnTo>
                  <a:lnTo>
                    <a:pt x="236" y="475"/>
                  </a:lnTo>
                  <a:lnTo>
                    <a:pt x="273" y="475"/>
                  </a:lnTo>
                  <a:lnTo>
                    <a:pt x="310" y="477"/>
                  </a:lnTo>
                  <a:lnTo>
                    <a:pt x="350" y="479"/>
                  </a:lnTo>
                  <a:lnTo>
                    <a:pt x="387" y="481"/>
                  </a:lnTo>
                  <a:lnTo>
                    <a:pt x="422" y="485"/>
                  </a:lnTo>
                  <a:lnTo>
                    <a:pt x="455" y="490"/>
                  </a:lnTo>
                  <a:lnTo>
                    <a:pt x="477" y="496"/>
                  </a:lnTo>
                  <a:lnTo>
                    <a:pt x="500" y="504"/>
                  </a:lnTo>
                  <a:lnTo>
                    <a:pt x="523" y="514"/>
                  </a:lnTo>
                  <a:lnTo>
                    <a:pt x="549" y="526"/>
                  </a:lnTo>
                  <a:lnTo>
                    <a:pt x="576" y="537"/>
                  </a:lnTo>
                  <a:lnTo>
                    <a:pt x="602" y="553"/>
                  </a:lnTo>
                  <a:lnTo>
                    <a:pt x="629" y="567"/>
                  </a:lnTo>
                  <a:lnTo>
                    <a:pt x="654" y="582"/>
                  </a:lnTo>
                  <a:lnTo>
                    <a:pt x="678" y="596"/>
                  </a:lnTo>
                  <a:lnTo>
                    <a:pt x="701" y="610"/>
                  </a:lnTo>
                  <a:lnTo>
                    <a:pt x="721" y="623"/>
                  </a:lnTo>
                  <a:lnTo>
                    <a:pt x="738" y="635"/>
                  </a:lnTo>
                  <a:lnTo>
                    <a:pt x="754" y="645"/>
                  </a:lnTo>
                  <a:lnTo>
                    <a:pt x="764" y="653"/>
                  </a:lnTo>
                  <a:lnTo>
                    <a:pt x="772" y="657"/>
                  </a:lnTo>
                  <a:lnTo>
                    <a:pt x="774" y="659"/>
                  </a:lnTo>
                  <a:lnTo>
                    <a:pt x="754" y="209"/>
                  </a:lnTo>
                  <a:lnTo>
                    <a:pt x="746" y="201"/>
                  </a:lnTo>
                  <a:lnTo>
                    <a:pt x="727" y="178"/>
                  </a:lnTo>
                  <a:lnTo>
                    <a:pt x="695" y="146"/>
                  </a:lnTo>
                  <a:lnTo>
                    <a:pt x="656" y="111"/>
                  </a:lnTo>
                  <a:lnTo>
                    <a:pt x="609" y="74"/>
                  </a:lnTo>
                  <a:lnTo>
                    <a:pt x="559" y="41"/>
                  </a:lnTo>
                  <a:lnTo>
                    <a:pt x="506" y="15"/>
                  </a:lnTo>
                  <a:lnTo>
                    <a:pt x="453" y="2"/>
                  </a:lnTo>
                  <a:lnTo>
                    <a:pt x="412" y="0"/>
                  </a:lnTo>
                  <a:lnTo>
                    <a:pt x="371" y="0"/>
                  </a:lnTo>
                  <a:lnTo>
                    <a:pt x="332" y="0"/>
                  </a:lnTo>
                  <a:lnTo>
                    <a:pt x="293" y="2"/>
                  </a:lnTo>
                  <a:lnTo>
                    <a:pt x="258" y="6"/>
                  </a:lnTo>
                  <a:lnTo>
                    <a:pt x="223" y="11"/>
                  </a:lnTo>
                  <a:lnTo>
                    <a:pt x="189" y="15"/>
                  </a:lnTo>
                  <a:lnTo>
                    <a:pt x="160" y="21"/>
                  </a:lnTo>
                  <a:lnTo>
                    <a:pt x="133" y="27"/>
                  </a:lnTo>
                  <a:lnTo>
                    <a:pt x="107" y="33"/>
                  </a:lnTo>
                  <a:lnTo>
                    <a:pt x="86" y="39"/>
                  </a:lnTo>
                  <a:lnTo>
                    <a:pt x="68" y="45"/>
                  </a:lnTo>
                  <a:lnTo>
                    <a:pt x="53" y="49"/>
                  </a:lnTo>
                  <a:lnTo>
                    <a:pt x="43" y="51"/>
                  </a:lnTo>
                  <a:lnTo>
                    <a:pt x="35" y="54"/>
                  </a:lnTo>
                  <a:lnTo>
                    <a:pt x="3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69" name="Freeform 119"/>
            <p:cNvSpPr>
              <a:spLocks/>
            </p:cNvSpPr>
            <p:nvPr/>
          </p:nvSpPr>
          <p:spPr bwMode="auto">
            <a:xfrm>
              <a:off x="4854" y="1917"/>
              <a:ext cx="745" cy="634"/>
            </a:xfrm>
            <a:custGeom>
              <a:avLst/>
              <a:gdLst>
                <a:gd name="T0" fmla="*/ 30 w 745"/>
                <a:gd name="T1" fmla="*/ 53 h 634"/>
                <a:gd name="T2" fmla="*/ 0 w 745"/>
                <a:gd name="T3" fmla="*/ 464 h 634"/>
                <a:gd name="T4" fmla="*/ 4 w 745"/>
                <a:gd name="T5" fmla="*/ 464 h 634"/>
                <a:gd name="T6" fmla="*/ 12 w 745"/>
                <a:gd name="T7" fmla="*/ 464 h 634"/>
                <a:gd name="T8" fmla="*/ 26 w 745"/>
                <a:gd name="T9" fmla="*/ 462 h 634"/>
                <a:gd name="T10" fmla="*/ 45 w 745"/>
                <a:gd name="T11" fmla="*/ 460 h 634"/>
                <a:gd name="T12" fmla="*/ 69 w 745"/>
                <a:gd name="T13" fmla="*/ 460 h 634"/>
                <a:gd name="T14" fmla="*/ 94 w 745"/>
                <a:gd name="T15" fmla="*/ 458 h 634"/>
                <a:gd name="T16" fmla="*/ 124 w 745"/>
                <a:gd name="T17" fmla="*/ 456 h 634"/>
                <a:gd name="T18" fmla="*/ 155 w 745"/>
                <a:gd name="T19" fmla="*/ 456 h 634"/>
                <a:gd name="T20" fmla="*/ 190 w 745"/>
                <a:gd name="T21" fmla="*/ 456 h 634"/>
                <a:gd name="T22" fmla="*/ 225 w 745"/>
                <a:gd name="T23" fmla="*/ 454 h 634"/>
                <a:gd name="T24" fmla="*/ 260 w 745"/>
                <a:gd name="T25" fmla="*/ 456 h 634"/>
                <a:gd name="T26" fmla="*/ 295 w 745"/>
                <a:gd name="T27" fmla="*/ 456 h 634"/>
                <a:gd name="T28" fmla="*/ 333 w 745"/>
                <a:gd name="T29" fmla="*/ 458 h 634"/>
                <a:gd name="T30" fmla="*/ 368 w 745"/>
                <a:gd name="T31" fmla="*/ 462 h 634"/>
                <a:gd name="T32" fmla="*/ 401 w 745"/>
                <a:gd name="T33" fmla="*/ 464 h 634"/>
                <a:gd name="T34" fmla="*/ 432 w 745"/>
                <a:gd name="T35" fmla="*/ 470 h 634"/>
                <a:gd name="T36" fmla="*/ 452 w 745"/>
                <a:gd name="T37" fmla="*/ 474 h 634"/>
                <a:gd name="T38" fmla="*/ 475 w 745"/>
                <a:gd name="T39" fmla="*/ 482 h 634"/>
                <a:gd name="T40" fmla="*/ 499 w 745"/>
                <a:gd name="T41" fmla="*/ 491 h 634"/>
                <a:gd name="T42" fmla="*/ 524 w 745"/>
                <a:gd name="T43" fmla="*/ 503 h 634"/>
                <a:gd name="T44" fmla="*/ 549 w 745"/>
                <a:gd name="T45" fmla="*/ 515 h 634"/>
                <a:gd name="T46" fmla="*/ 575 w 745"/>
                <a:gd name="T47" fmla="*/ 530 h 634"/>
                <a:gd name="T48" fmla="*/ 602 w 745"/>
                <a:gd name="T49" fmla="*/ 544 h 634"/>
                <a:gd name="T50" fmla="*/ 628 w 745"/>
                <a:gd name="T51" fmla="*/ 558 h 634"/>
                <a:gd name="T52" fmla="*/ 651 w 745"/>
                <a:gd name="T53" fmla="*/ 573 h 634"/>
                <a:gd name="T54" fmla="*/ 673 w 745"/>
                <a:gd name="T55" fmla="*/ 587 h 634"/>
                <a:gd name="T56" fmla="*/ 692 w 745"/>
                <a:gd name="T57" fmla="*/ 599 h 634"/>
                <a:gd name="T58" fmla="*/ 710 w 745"/>
                <a:gd name="T59" fmla="*/ 611 h 634"/>
                <a:gd name="T60" fmla="*/ 725 w 745"/>
                <a:gd name="T61" fmla="*/ 620 h 634"/>
                <a:gd name="T62" fmla="*/ 735 w 745"/>
                <a:gd name="T63" fmla="*/ 628 h 634"/>
                <a:gd name="T64" fmla="*/ 743 w 745"/>
                <a:gd name="T65" fmla="*/ 632 h 634"/>
                <a:gd name="T66" fmla="*/ 745 w 745"/>
                <a:gd name="T67" fmla="*/ 634 h 634"/>
                <a:gd name="T68" fmla="*/ 739 w 745"/>
                <a:gd name="T69" fmla="*/ 202 h 634"/>
                <a:gd name="T70" fmla="*/ 731 w 745"/>
                <a:gd name="T71" fmla="*/ 194 h 634"/>
                <a:gd name="T72" fmla="*/ 710 w 745"/>
                <a:gd name="T73" fmla="*/ 173 h 634"/>
                <a:gd name="T74" fmla="*/ 676 w 745"/>
                <a:gd name="T75" fmla="*/ 143 h 634"/>
                <a:gd name="T76" fmla="*/ 635 w 745"/>
                <a:gd name="T77" fmla="*/ 108 h 634"/>
                <a:gd name="T78" fmla="*/ 589 w 745"/>
                <a:gd name="T79" fmla="*/ 73 h 634"/>
                <a:gd name="T80" fmla="*/ 536 w 745"/>
                <a:gd name="T81" fmla="*/ 40 h 634"/>
                <a:gd name="T82" fmla="*/ 483 w 745"/>
                <a:gd name="T83" fmla="*/ 16 h 634"/>
                <a:gd name="T84" fmla="*/ 432 w 745"/>
                <a:gd name="T85" fmla="*/ 4 h 634"/>
                <a:gd name="T86" fmla="*/ 393 w 745"/>
                <a:gd name="T87" fmla="*/ 2 h 634"/>
                <a:gd name="T88" fmla="*/ 354 w 745"/>
                <a:gd name="T89" fmla="*/ 0 h 634"/>
                <a:gd name="T90" fmla="*/ 315 w 745"/>
                <a:gd name="T91" fmla="*/ 2 h 634"/>
                <a:gd name="T92" fmla="*/ 278 w 745"/>
                <a:gd name="T93" fmla="*/ 4 h 634"/>
                <a:gd name="T94" fmla="*/ 243 w 745"/>
                <a:gd name="T95" fmla="*/ 8 h 634"/>
                <a:gd name="T96" fmla="*/ 209 w 745"/>
                <a:gd name="T97" fmla="*/ 12 h 634"/>
                <a:gd name="T98" fmla="*/ 180 w 745"/>
                <a:gd name="T99" fmla="*/ 16 h 634"/>
                <a:gd name="T100" fmla="*/ 151 w 745"/>
                <a:gd name="T101" fmla="*/ 22 h 634"/>
                <a:gd name="T102" fmla="*/ 124 w 745"/>
                <a:gd name="T103" fmla="*/ 28 h 634"/>
                <a:gd name="T104" fmla="*/ 100 w 745"/>
                <a:gd name="T105" fmla="*/ 34 h 634"/>
                <a:gd name="T106" fmla="*/ 81 w 745"/>
                <a:gd name="T107" fmla="*/ 38 h 634"/>
                <a:gd name="T108" fmla="*/ 63 w 745"/>
                <a:gd name="T109" fmla="*/ 44 h 634"/>
                <a:gd name="T110" fmla="*/ 49 w 745"/>
                <a:gd name="T111" fmla="*/ 47 h 634"/>
                <a:gd name="T112" fmla="*/ 38 w 745"/>
                <a:gd name="T113" fmla="*/ 51 h 634"/>
                <a:gd name="T114" fmla="*/ 32 w 745"/>
                <a:gd name="T115" fmla="*/ 53 h 634"/>
                <a:gd name="T116" fmla="*/ 30 w 745"/>
                <a:gd name="T117" fmla="*/ 53 h 6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45" h="634">
                  <a:moveTo>
                    <a:pt x="30" y="53"/>
                  </a:moveTo>
                  <a:lnTo>
                    <a:pt x="0" y="464"/>
                  </a:lnTo>
                  <a:lnTo>
                    <a:pt x="4" y="464"/>
                  </a:lnTo>
                  <a:lnTo>
                    <a:pt x="12" y="464"/>
                  </a:lnTo>
                  <a:lnTo>
                    <a:pt x="26" y="462"/>
                  </a:lnTo>
                  <a:lnTo>
                    <a:pt x="45" y="460"/>
                  </a:lnTo>
                  <a:lnTo>
                    <a:pt x="69" y="460"/>
                  </a:lnTo>
                  <a:lnTo>
                    <a:pt x="94" y="458"/>
                  </a:lnTo>
                  <a:lnTo>
                    <a:pt x="124" y="456"/>
                  </a:lnTo>
                  <a:lnTo>
                    <a:pt x="155" y="456"/>
                  </a:lnTo>
                  <a:lnTo>
                    <a:pt x="190" y="456"/>
                  </a:lnTo>
                  <a:lnTo>
                    <a:pt x="225" y="454"/>
                  </a:lnTo>
                  <a:lnTo>
                    <a:pt x="260" y="456"/>
                  </a:lnTo>
                  <a:lnTo>
                    <a:pt x="295" y="456"/>
                  </a:lnTo>
                  <a:lnTo>
                    <a:pt x="333" y="458"/>
                  </a:lnTo>
                  <a:lnTo>
                    <a:pt x="368" y="462"/>
                  </a:lnTo>
                  <a:lnTo>
                    <a:pt x="401" y="464"/>
                  </a:lnTo>
                  <a:lnTo>
                    <a:pt x="432" y="470"/>
                  </a:lnTo>
                  <a:lnTo>
                    <a:pt x="452" y="474"/>
                  </a:lnTo>
                  <a:lnTo>
                    <a:pt x="475" y="482"/>
                  </a:lnTo>
                  <a:lnTo>
                    <a:pt x="499" y="491"/>
                  </a:lnTo>
                  <a:lnTo>
                    <a:pt x="524" y="503"/>
                  </a:lnTo>
                  <a:lnTo>
                    <a:pt x="549" y="515"/>
                  </a:lnTo>
                  <a:lnTo>
                    <a:pt x="575" y="530"/>
                  </a:lnTo>
                  <a:lnTo>
                    <a:pt x="602" y="544"/>
                  </a:lnTo>
                  <a:lnTo>
                    <a:pt x="628" y="558"/>
                  </a:lnTo>
                  <a:lnTo>
                    <a:pt x="651" y="573"/>
                  </a:lnTo>
                  <a:lnTo>
                    <a:pt x="673" y="587"/>
                  </a:lnTo>
                  <a:lnTo>
                    <a:pt x="692" y="599"/>
                  </a:lnTo>
                  <a:lnTo>
                    <a:pt x="710" y="611"/>
                  </a:lnTo>
                  <a:lnTo>
                    <a:pt x="725" y="620"/>
                  </a:lnTo>
                  <a:lnTo>
                    <a:pt x="735" y="628"/>
                  </a:lnTo>
                  <a:lnTo>
                    <a:pt x="743" y="632"/>
                  </a:lnTo>
                  <a:lnTo>
                    <a:pt x="745" y="634"/>
                  </a:lnTo>
                  <a:lnTo>
                    <a:pt x="739" y="202"/>
                  </a:lnTo>
                  <a:lnTo>
                    <a:pt x="731" y="194"/>
                  </a:lnTo>
                  <a:lnTo>
                    <a:pt x="710" y="173"/>
                  </a:lnTo>
                  <a:lnTo>
                    <a:pt x="676" y="143"/>
                  </a:lnTo>
                  <a:lnTo>
                    <a:pt x="635" y="108"/>
                  </a:lnTo>
                  <a:lnTo>
                    <a:pt x="589" y="73"/>
                  </a:lnTo>
                  <a:lnTo>
                    <a:pt x="536" y="40"/>
                  </a:lnTo>
                  <a:lnTo>
                    <a:pt x="483" y="16"/>
                  </a:lnTo>
                  <a:lnTo>
                    <a:pt x="432" y="4"/>
                  </a:lnTo>
                  <a:lnTo>
                    <a:pt x="393" y="2"/>
                  </a:lnTo>
                  <a:lnTo>
                    <a:pt x="354" y="0"/>
                  </a:lnTo>
                  <a:lnTo>
                    <a:pt x="315" y="2"/>
                  </a:lnTo>
                  <a:lnTo>
                    <a:pt x="278" y="4"/>
                  </a:lnTo>
                  <a:lnTo>
                    <a:pt x="243" y="8"/>
                  </a:lnTo>
                  <a:lnTo>
                    <a:pt x="209" y="12"/>
                  </a:lnTo>
                  <a:lnTo>
                    <a:pt x="180" y="16"/>
                  </a:lnTo>
                  <a:lnTo>
                    <a:pt x="151" y="22"/>
                  </a:lnTo>
                  <a:lnTo>
                    <a:pt x="124" y="28"/>
                  </a:lnTo>
                  <a:lnTo>
                    <a:pt x="100" y="34"/>
                  </a:lnTo>
                  <a:lnTo>
                    <a:pt x="81" y="38"/>
                  </a:lnTo>
                  <a:lnTo>
                    <a:pt x="63" y="44"/>
                  </a:lnTo>
                  <a:lnTo>
                    <a:pt x="49" y="47"/>
                  </a:lnTo>
                  <a:lnTo>
                    <a:pt x="38" y="51"/>
                  </a:lnTo>
                  <a:lnTo>
                    <a:pt x="32" y="53"/>
                  </a:lnTo>
                  <a:lnTo>
                    <a:pt x="30" y="53"/>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70" name="Freeform 120"/>
            <p:cNvSpPr>
              <a:spLocks/>
            </p:cNvSpPr>
            <p:nvPr/>
          </p:nvSpPr>
          <p:spPr bwMode="auto">
            <a:xfrm>
              <a:off x="4874" y="2901"/>
              <a:ext cx="197" cy="86"/>
            </a:xfrm>
            <a:custGeom>
              <a:avLst/>
              <a:gdLst>
                <a:gd name="T0" fmla="*/ 188 w 197"/>
                <a:gd name="T1" fmla="*/ 86 h 86"/>
                <a:gd name="T2" fmla="*/ 197 w 197"/>
                <a:gd name="T3" fmla="*/ 2 h 86"/>
                <a:gd name="T4" fmla="*/ 0 w 197"/>
                <a:gd name="T5" fmla="*/ 0 h 86"/>
                <a:gd name="T6" fmla="*/ 10 w 197"/>
                <a:gd name="T7" fmla="*/ 80 h 86"/>
                <a:gd name="T8" fmla="*/ 188 w 197"/>
                <a:gd name="T9" fmla="*/ 8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 h="86">
                  <a:moveTo>
                    <a:pt x="188" y="86"/>
                  </a:moveTo>
                  <a:lnTo>
                    <a:pt x="197" y="2"/>
                  </a:lnTo>
                  <a:lnTo>
                    <a:pt x="0" y="0"/>
                  </a:lnTo>
                  <a:lnTo>
                    <a:pt x="10" y="80"/>
                  </a:lnTo>
                  <a:lnTo>
                    <a:pt x="188"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71" name="Freeform 121"/>
            <p:cNvSpPr>
              <a:spLocks/>
            </p:cNvSpPr>
            <p:nvPr/>
          </p:nvSpPr>
          <p:spPr bwMode="auto">
            <a:xfrm>
              <a:off x="4886" y="2907"/>
              <a:ext cx="177" cy="70"/>
            </a:xfrm>
            <a:custGeom>
              <a:avLst/>
              <a:gdLst>
                <a:gd name="T0" fmla="*/ 176 w 177"/>
                <a:gd name="T1" fmla="*/ 70 h 70"/>
                <a:gd name="T2" fmla="*/ 177 w 177"/>
                <a:gd name="T3" fmla="*/ 6 h 70"/>
                <a:gd name="T4" fmla="*/ 0 w 177"/>
                <a:gd name="T5" fmla="*/ 0 h 70"/>
                <a:gd name="T6" fmla="*/ 2 w 177"/>
                <a:gd name="T7" fmla="*/ 62 h 70"/>
                <a:gd name="T8" fmla="*/ 176 w 177"/>
                <a:gd name="T9" fmla="*/ 70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70">
                  <a:moveTo>
                    <a:pt x="176" y="70"/>
                  </a:moveTo>
                  <a:lnTo>
                    <a:pt x="177" y="6"/>
                  </a:lnTo>
                  <a:lnTo>
                    <a:pt x="0" y="0"/>
                  </a:lnTo>
                  <a:lnTo>
                    <a:pt x="2" y="62"/>
                  </a:lnTo>
                  <a:lnTo>
                    <a:pt x="176" y="7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72" name="Freeform 122"/>
            <p:cNvSpPr>
              <a:spLocks/>
            </p:cNvSpPr>
            <p:nvPr/>
          </p:nvSpPr>
          <p:spPr bwMode="auto">
            <a:xfrm>
              <a:off x="4942" y="2909"/>
              <a:ext cx="8" cy="62"/>
            </a:xfrm>
            <a:custGeom>
              <a:avLst/>
              <a:gdLst>
                <a:gd name="T0" fmla="*/ 0 w 8"/>
                <a:gd name="T1" fmla="*/ 0 h 62"/>
                <a:gd name="T2" fmla="*/ 6 w 8"/>
                <a:gd name="T3" fmla="*/ 62 h 62"/>
                <a:gd name="T4" fmla="*/ 8 w 8"/>
                <a:gd name="T5" fmla="*/ 0 h 62"/>
                <a:gd name="T6" fmla="*/ 0 w 8"/>
                <a:gd name="T7" fmla="*/ 0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62">
                  <a:moveTo>
                    <a:pt x="0" y="0"/>
                  </a:moveTo>
                  <a:lnTo>
                    <a:pt x="6" y="62"/>
                  </a:lnTo>
                  <a:lnTo>
                    <a:pt x="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73" name="Freeform 123"/>
            <p:cNvSpPr>
              <a:spLocks/>
            </p:cNvSpPr>
            <p:nvPr/>
          </p:nvSpPr>
          <p:spPr bwMode="auto">
            <a:xfrm>
              <a:off x="5009" y="2909"/>
              <a:ext cx="6" cy="64"/>
            </a:xfrm>
            <a:custGeom>
              <a:avLst/>
              <a:gdLst>
                <a:gd name="T0" fmla="*/ 0 w 6"/>
                <a:gd name="T1" fmla="*/ 2 h 64"/>
                <a:gd name="T2" fmla="*/ 6 w 6"/>
                <a:gd name="T3" fmla="*/ 64 h 64"/>
                <a:gd name="T4" fmla="*/ 6 w 6"/>
                <a:gd name="T5" fmla="*/ 0 h 64"/>
                <a:gd name="T6" fmla="*/ 0 w 6"/>
                <a:gd name="T7" fmla="*/ 2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4">
                  <a:moveTo>
                    <a:pt x="0" y="2"/>
                  </a:moveTo>
                  <a:lnTo>
                    <a:pt x="6" y="64"/>
                  </a:lnTo>
                  <a:lnTo>
                    <a:pt x="6"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74" name="Freeform 124"/>
            <p:cNvSpPr>
              <a:spLocks/>
            </p:cNvSpPr>
            <p:nvPr/>
          </p:nvSpPr>
          <p:spPr bwMode="auto">
            <a:xfrm>
              <a:off x="4890" y="2913"/>
              <a:ext cx="17" cy="33"/>
            </a:xfrm>
            <a:custGeom>
              <a:avLst/>
              <a:gdLst>
                <a:gd name="T0" fmla="*/ 9 w 17"/>
                <a:gd name="T1" fmla="*/ 33 h 33"/>
                <a:gd name="T2" fmla="*/ 13 w 17"/>
                <a:gd name="T3" fmla="*/ 31 h 33"/>
                <a:gd name="T4" fmla="*/ 17 w 17"/>
                <a:gd name="T5" fmla="*/ 27 h 33"/>
                <a:gd name="T6" fmla="*/ 17 w 17"/>
                <a:gd name="T7" fmla="*/ 23 h 33"/>
                <a:gd name="T8" fmla="*/ 17 w 17"/>
                <a:gd name="T9" fmla="*/ 17 h 33"/>
                <a:gd name="T10" fmla="*/ 15 w 17"/>
                <a:gd name="T11" fmla="*/ 10 h 33"/>
                <a:gd name="T12" fmla="*/ 11 w 17"/>
                <a:gd name="T13" fmla="*/ 6 h 33"/>
                <a:gd name="T14" fmla="*/ 9 w 17"/>
                <a:gd name="T15" fmla="*/ 2 h 33"/>
                <a:gd name="T16" fmla="*/ 5 w 17"/>
                <a:gd name="T17" fmla="*/ 0 h 33"/>
                <a:gd name="T18" fmla="*/ 2 w 17"/>
                <a:gd name="T19" fmla="*/ 2 h 33"/>
                <a:gd name="T20" fmla="*/ 0 w 17"/>
                <a:gd name="T21" fmla="*/ 6 h 33"/>
                <a:gd name="T22" fmla="*/ 0 w 17"/>
                <a:gd name="T23" fmla="*/ 10 h 33"/>
                <a:gd name="T24" fmla="*/ 0 w 17"/>
                <a:gd name="T25" fmla="*/ 17 h 33"/>
                <a:gd name="T26" fmla="*/ 2 w 17"/>
                <a:gd name="T27" fmla="*/ 23 h 33"/>
                <a:gd name="T28" fmla="*/ 4 w 17"/>
                <a:gd name="T29" fmla="*/ 27 h 33"/>
                <a:gd name="T30" fmla="*/ 5 w 17"/>
                <a:gd name="T31" fmla="*/ 31 h 33"/>
                <a:gd name="T32" fmla="*/ 9 w 17"/>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33">
                  <a:moveTo>
                    <a:pt x="9" y="33"/>
                  </a:moveTo>
                  <a:lnTo>
                    <a:pt x="13" y="31"/>
                  </a:lnTo>
                  <a:lnTo>
                    <a:pt x="17" y="27"/>
                  </a:lnTo>
                  <a:lnTo>
                    <a:pt x="17" y="23"/>
                  </a:lnTo>
                  <a:lnTo>
                    <a:pt x="17" y="17"/>
                  </a:lnTo>
                  <a:lnTo>
                    <a:pt x="15" y="10"/>
                  </a:lnTo>
                  <a:lnTo>
                    <a:pt x="11" y="6"/>
                  </a:lnTo>
                  <a:lnTo>
                    <a:pt x="9" y="2"/>
                  </a:lnTo>
                  <a:lnTo>
                    <a:pt x="5" y="0"/>
                  </a:lnTo>
                  <a:lnTo>
                    <a:pt x="2" y="2"/>
                  </a:lnTo>
                  <a:lnTo>
                    <a:pt x="0" y="6"/>
                  </a:lnTo>
                  <a:lnTo>
                    <a:pt x="0" y="10"/>
                  </a:lnTo>
                  <a:lnTo>
                    <a:pt x="0" y="17"/>
                  </a:lnTo>
                  <a:lnTo>
                    <a:pt x="2" y="23"/>
                  </a:lnTo>
                  <a:lnTo>
                    <a:pt x="4" y="27"/>
                  </a:lnTo>
                  <a:lnTo>
                    <a:pt x="5" y="31"/>
                  </a:lnTo>
                  <a:lnTo>
                    <a:pt x="9"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75" name="Freeform 125"/>
            <p:cNvSpPr>
              <a:spLocks/>
            </p:cNvSpPr>
            <p:nvPr/>
          </p:nvSpPr>
          <p:spPr bwMode="auto">
            <a:xfrm>
              <a:off x="5366" y="2958"/>
              <a:ext cx="172" cy="133"/>
            </a:xfrm>
            <a:custGeom>
              <a:avLst/>
              <a:gdLst>
                <a:gd name="T0" fmla="*/ 0 w 172"/>
                <a:gd name="T1" fmla="*/ 72 h 133"/>
                <a:gd name="T2" fmla="*/ 16 w 172"/>
                <a:gd name="T3" fmla="*/ 0 h 133"/>
                <a:gd name="T4" fmla="*/ 172 w 172"/>
                <a:gd name="T5" fmla="*/ 70 h 133"/>
                <a:gd name="T6" fmla="*/ 143 w 172"/>
                <a:gd name="T7" fmla="*/ 133 h 133"/>
                <a:gd name="T8" fmla="*/ 0 w 172"/>
                <a:gd name="T9" fmla="*/ 72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 h="133">
                  <a:moveTo>
                    <a:pt x="0" y="72"/>
                  </a:moveTo>
                  <a:lnTo>
                    <a:pt x="16" y="0"/>
                  </a:lnTo>
                  <a:lnTo>
                    <a:pt x="172" y="70"/>
                  </a:lnTo>
                  <a:lnTo>
                    <a:pt x="143" y="133"/>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76" name="Freeform 126"/>
            <p:cNvSpPr>
              <a:spLocks/>
            </p:cNvSpPr>
            <p:nvPr/>
          </p:nvSpPr>
          <p:spPr bwMode="auto">
            <a:xfrm>
              <a:off x="5368" y="2969"/>
              <a:ext cx="161" cy="112"/>
            </a:xfrm>
            <a:custGeom>
              <a:avLst/>
              <a:gdLst>
                <a:gd name="T0" fmla="*/ 0 w 161"/>
                <a:gd name="T1" fmla="*/ 53 h 112"/>
                <a:gd name="T2" fmla="*/ 16 w 161"/>
                <a:gd name="T3" fmla="*/ 0 h 112"/>
                <a:gd name="T4" fmla="*/ 161 w 161"/>
                <a:gd name="T5" fmla="*/ 59 h 112"/>
                <a:gd name="T6" fmla="*/ 141 w 161"/>
                <a:gd name="T7" fmla="*/ 112 h 112"/>
                <a:gd name="T8" fmla="*/ 0 w 161"/>
                <a:gd name="T9" fmla="*/ 53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12">
                  <a:moveTo>
                    <a:pt x="0" y="53"/>
                  </a:moveTo>
                  <a:lnTo>
                    <a:pt x="16" y="0"/>
                  </a:lnTo>
                  <a:lnTo>
                    <a:pt x="161" y="59"/>
                  </a:lnTo>
                  <a:lnTo>
                    <a:pt x="141" y="112"/>
                  </a:lnTo>
                  <a:lnTo>
                    <a:pt x="0" y="5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77" name="Freeform 127"/>
            <p:cNvSpPr>
              <a:spLocks/>
            </p:cNvSpPr>
            <p:nvPr/>
          </p:nvSpPr>
          <p:spPr bwMode="auto">
            <a:xfrm>
              <a:off x="5460" y="3007"/>
              <a:ext cx="24" cy="52"/>
            </a:xfrm>
            <a:custGeom>
              <a:avLst/>
              <a:gdLst>
                <a:gd name="T0" fmla="*/ 24 w 24"/>
                <a:gd name="T1" fmla="*/ 2 h 52"/>
                <a:gd name="T2" fmla="*/ 0 w 24"/>
                <a:gd name="T3" fmla="*/ 52 h 52"/>
                <a:gd name="T4" fmla="*/ 18 w 24"/>
                <a:gd name="T5" fmla="*/ 0 h 52"/>
                <a:gd name="T6" fmla="*/ 24 w 24"/>
                <a:gd name="T7" fmla="*/ 2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24" y="2"/>
                  </a:moveTo>
                  <a:lnTo>
                    <a:pt x="0" y="52"/>
                  </a:lnTo>
                  <a:lnTo>
                    <a:pt x="18" y="0"/>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78" name="Freeform 128"/>
            <p:cNvSpPr>
              <a:spLocks/>
            </p:cNvSpPr>
            <p:nvPr/>
          </p:nvSpPr>
          <p:spPr bwMode="auto">
            <a:xfrm>
              <a:off x="5407" y="2981"/>
              <a:ext cx="24" cy="57"/>
            </a:xfrm>
            <a:custGeom>
              <a:avLst/>
              <a:gdLst>
                <a:gd name="T0" fmla="*/ 24 w 24"/>
                <a:gd name="T1" fmla="*/ 6 h 57"/>
                <a:gd name="T2" fmla="*/ 0 w 24"/>
                <a:gd name="T3" fmla="*/ 57 h 57"/>
                <a:gd name="T4" fmla="*/ 20 w 24"/>
                <a:gd name="T5" fmla="*/ 0 h 57"/>
                <a:gd name="T6" fmla="*/ 24 w 24"/>
                <a:gd name="T7" fmla="*/ 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7">
                  <a:moveTo>
                    <a:pt x="24" y="6"/>
                  </a:moveTo>
                  <a:lnTo>
                    <a:pt x="0" y="57"/>
                  </a:lnTo>
                  <a:lnTo>
                    <a:pt x="20" y="0"/>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79" name="Freeform 129"/>
            <p:cNvSpPr>
              <a:spLocks/>
            </p:cNvSpPr>
            <p:nvPr/>
          </p:nvSpPr>
          <p:spPr bwMode="auto">
            <a:xfrm>
              <a:off x="5497" y="3018"/>
              <a:ext cx="20" cy="36"/>
            </a:xfrm>
            <a:custGeom>
              <a:avLst/>
              <a:gdLst>
                <a:gd name="T0" fmla="*/ 6 w 20"/>
                <a:gd name="T1" fmla="*/ 34 h 36"/>
                <a:gd name="T2" fmla="*/ 10 w 20"/>
                <a:gd name="T3" fmla="*/ 36 h 36"/>
                <a:gd name="T4" fmla="*/ 14 w 20"/>
                <a:gd name="T5" fmla="*/ 34 h 36"/>
                <a:gd name="T6" fmla="*/ 18 w 20"/>
                <a:gd name="T7" fmla="*/ 30 h 36"/>
                <a:gd name="T8" fmla="*/ 20 w 20"/>
                <a:gd name="T9" fmla="*/ 24 h 36"/>
                <a:gd name="T10" fmla="*/ 20 w 20"/>
                <a:gd name="T11" fmla="*/ 18 h 36"/>
                <a:gd name="T12" fmla="*/ 20 w 20"/>
                <a:gd name="T13" fmla="*/ 12 h 36"/>
                <a:gd name="T14" fmla="*/ 16 w 20"/>
                <a:gd name="T15" fmla="*/ 6 h 36"/>
                <a:gd name="T16" fmla="*/ 14 w 20"/>
                <a:gd name="T17" fmla="*/ 2 h 36"/>
                <a:gd name="T18" fmla="*/ 10 w 20"/>
                <a:gd name="T19" fmla="*/ 0 h 36"/>
                <a:gd name="T20" fmla="*/ 6 w 20"/>
                <a:gd name="T21" fmla="*/ 2 h 36"/>
                <a:gd name="T22" fmla="*/ 4 w 20"/>
                <a:gd name="T23" fmla="*/ 6 h 36"/>
                <a:gd name="T24" fmla="*/ 2 w 20"/>
                <a:gd name="T25" fmla="*/ 12 h 36"/>
                <a:gd name="T26" fmla="*/ 0 w 20"/>
                <a:gd name="T27" fmla="*/ 18 h 36"/>
                <a:gd name="T28" fmla="*/ 2 w 20"/>
                <a:gd name="T29" fmla="*/ 24 h 36"/>
                <a:gd name="T30" fmla="*/ 4 w 20"/>
                <a:gd name="T31" fmla="*/ 30 h 36"/>
                <a:gd name="T32" fmla="*/ 6 w 20"/>
                <a:gd name="T33" fmla="*/ 3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6">
                  <a:moveTo>
                    <a:pt x="6" y="34"/>
                  </a:moveTo>
                  <a:lnTo>
                    <a:pt x="10" y="36"/>
                  </a:lnTo>
                  <a:lnTo>
                    <a:pt x="14" y="34"/>
                  </a:lnTo>
                  <a:lnTo>
                    <a:pt x="18" y="30"/>
                  </a:lnTo>
                  <a:lnTo>
                    <a:pt x="20" y="24"/>
                  </a:lnTo>
                  <a:lnTo>
                    <a:pt x="20" y="18"/>
                  </a:lnTo>
                  <a:lnTo>
                    <a:pt x="20" y="12"/>
                  </a:lnTo>
                  <a:lnTo>
                    <a:pt x="16" y="6"/>
                  </a:lnTo>
                  <a:lnTo>
                    <a:pt x="14" y="2"/>
                  </a:lnTo>
                  <a:lnTo>
                    <a:pt x="10" y="0"/>
                  </a:lnTo>
                  <a:lnTo>
                    <a:pt x="6" y="2"/>
                  </a:lnTo>
                  <a:lnTo>
                    <a:pt x="4" y="6"/>
                  </a:lnTo>
                  <a:lnTo>
                    <a:pt x="2" y="12"/>
                  </a:lnTo>
                  <a:lnTo>
                    <a:pt x="0" y="18"/>
                  </a:lnTo>
                  <a:lnTo>
                    <a:pt x="2" y="24"/>
                  </a:lnTo>
                  <a:lnTo>
                    <a:pt x="4" y="30"/>
                  </a:lnTo>
                  <a:lnTo>
                    <a:pt x="6"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80" name="Freeform 130"/>
            <p:cNvSpPr>
              <a:spLocks/>
            </p:cNvSpPr>
            <p:nvPr/>
          </p:nvSpPr>
          <p:spPr bwMode="auto">
            <a:xfrm>
              <a:off x="5079" y="2457"/>
              <a:ext cx="321" cy="602"/>
            </a:xfrm>
            <a:custGeom>
              <a:avLst/>
              <a:gdLst>
                <a:gd name="T0" fmla="*/ 37 w 321"/>
                <a:gd name="T1" fmla="*/ 522 h 602"/>
                <a:gd name="T2" fmla="*/ 41 w 321"/>
                <a:gd name="T3" fmla="*/ 536 h 602"/>
                <a:gd name="T4" fmla="*/ 49 w 321"/>
                <a:gd name="T5" fmla="*/ 546 h 602"/>
                <a:gd name="T6" fmla="*/ 57 w 321"/>
                <a:gd name="T7" fmla="*/ 555 h 602"/>
                <a:gd name="T8" fmla="*/ 69 w 321"/>
                <a:gd name="T9" fmla="*/ 559 h 602"/>
                <a:gd name="T10" fmla="*/ 123 w 321"/>
                <a:gd name="T11" fmla="*/ 567 h 602"/>
                <a:gd name="T12" fmla="*/ 135 w 321"/>
                <a:gd name="T13" fmla="*/ 571 h 602"/>
                <a:gd name="T14" fmla="*/ 151 w 321"/>
                <a:gd name="T15" fmla="*/ 573 h 602"/>
                <a:gd name="T16" fmla="*/ 164 w 321"/>
                <a:gd name="T17" fmla="*/ 577 h 602"/>
                <a:gd name="T18" fmla="*/ 178 w 321"/>
                <a:gd name="T19" fmla="*/ 581 h 602"/>
                <a:gd name="T20" fmla="*/ 229 w 321"/>
                <a:gd name="T21" fmla="*/ 600 h 602"/>
                <a:gd name="T22" fmla="*/ 239 w 321"/>
                <a:gd name="T23" fmla="*/ 602 h 602"/>
                <a:gd name="T24" fmla="*/ 248 w 321"/>
                <a:gd name="T25" fmla="*/ 599 h 602"/>
                <a:gd name="T26" fmla="*/ 256 w 321"/>
                <a:gd name="T27" fmla="*/ 591 h 602"/>
                <a:gd name="T28" fmla="*/ 260 w 321"/>
                <a:gd name="T29" fmla="*/ 579 h 602"/>
                <a:gd name="T30" fmla="*/ 321 w 321"/>
                <a:gd name="T31" fmla="*/ 180 h 602"/>
                <a:gd name="T32" fmla="*/ 321 w 321"/>
                <a:gd name="T33" fmla="*/ 164 h 602"/>
                <a:gd name="T34" fmla="*/ 319 w 321"/>
                <a:gd name="T35" fmla="*/ 149 h 602"/>
                <a:gd name="T36" fmla="*/ 313 w 321"/>
                <a:gd name="T37" fmla="*/ 133 h 602"/>
                <a:gd name="T38" fmla="*/ 305 w 321"/>
                <a:gd name="T39" fmla="*/ 117 h 602"/>
                <a:gd name="T40" fmla="*/ 258 w 321"/>
                <a:gd name="T41" fmla="*/ 49 h 602"/>
                <a:gd name="T42" fmla="*/ 248 w 321"/>
                <a:gd name="T43" fmla="*/ 37 h 602"/>
                <a:gd name="T44" fmla="*/ 235 w 321"/>
                <a:gd name="T45" fmla="*/ 28 h 602"/>
                <a:gd name="T46" fmla="*/ 223 w 321"/>
                <a:gd name="T47" fmla="*/ 20 h 602"/>
                <a:gd name="T48" fmla="*/ 211 w 321"/>
                <a:gd name="T49" fmla="*/ 14 h 602"/>
                <a:gd name="T50" fmla="*/ 162 w 321"/>
                <a:gd name="T51" fmla="*/ 2 h 602"/>
                <a:gd name="T52" fmla="*/ 151 w 321"/>
                <a:gd name="T53" fmla="*/ 0 h 602"/>
                <a:gd name="T54" fmla="*/ 137 w 321"/>
                <a:gd name="T55" fmla="*/ 0 h 602"/>
                <a:gd name="T56" fmla="*/ 123 w 321"/>
                <a:gd name="T57" fmla="*/ 0 h 602"/>
                <a:gd name="T58" fmla="*/ 112 w 321"/>
                <a:gd name="T59" fmla="*/ 4 h 602"/>
                <a:gd name="T60" fmla="*/ 22 w 321"/>
                <a:gd name="T61" fmla="*/ 39 h 602"/>
                <a:gd name="T62" fmla="*/ 12 w 321"/>
                <a:gd name="T63" fmla="*/ 45 h 602"/>
                <a:gd name="T64" fmla="*/ 6 w 321"/>
                <a:gd name="T65" fmla="*/ 55 h 602"/>
                <a:gd name="T66" fmla="*/ 0 w 321"/>
                <a:gd name="T67" fmla="*/ 69 h 602"/>
                <a:gd name="T68" fmla="*/ 0 w 321"/>
                <a:gd name="T69" fmla="*/ 82 h 602"/>
                <a:gd name="T70" fmla="*/ 37 w 321"/>
                <a:gd name="T71" fmla="*/ 522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1" h="602">
                  <a:moveTo>
                    <a:pt x="37" y="522"/>
                  </a:moveTo>
                  <a:lnTo>
                    <a:pt x="41" y="536"/>
                  </a:lnTo>
                  <a:lnTo>
                    <a:pt x="49" y="546"/>
                  </a:lnTo>
                  <a:lnTo>
                    <a:pt x="57" y="555"/>
                  </a:lnTo>
                  <a:lnTo>
                    <a:pt x="69" y="559"/>
                  </a:lnTo>
                  <a:lnTo>
                    <a:pt x="123" y="567"/>
                  </a:lnTo>
                  <a:lnTo>
                    <a:pt x="135" y="571"/>
                  </a:lnTo>
                  <a:lnTo>
                    <a:pt x="151" y="573"/>
                  </a:lnTo>
                  <a:lnTo>
                    <a:pt x="164" y="577"/>
                  </a:lnTo>
                  <a:lnTo>
                    <a:pt x="178" y="581"/>
                  </a:lnTo>
                  <a:lnTo>
                    <a:pt x="229" y="600"/>
                  </a:lnTo>
                  <a:lnTo>
                    <a:pt x="239" y="602"/>
                  </a:lnTo>
                  <a:lnTo>
                    <a:pt x="248" y="599"/>
                  </a:lnTo>
                  <a:lnTo>
                    <a:pt x="256" y="591"/>
                  </a:lnTo>
                  <a:lnTo>
                    <a:pt x="260" y="579"/>
                  </a:lnTo>
                  <a:lnTo>
                    <a:pt x="321" y="180"/>
                  </a:lnTo>
                  <a:lnTo>
                    <a:pt x="321" y="164"/>
                  </a:lnTo>
                  <a:lnTo>
                    <a:pt x="319" y="149"/>
                  </a:lnTo>
                  <a:lnTo>
                    <a:pt x="313" y="133"/>
                  </a:lnTo>
                  <a:lnTo>
                    <a:pt x="305" y="117"/>
                  </a:lnTo>
                  <a:lnTo>
                    <a:pt x="258" y="49"/>
                  </a:lnTo>
                  <a:lnTo>
                    <a:pt x="248" y="37"/>
                  </a:lnTo>
                  <a:lnTo>
                    <a:pt x="235" y="28"/>
                  </a:lnTo>
                  <a:lnTo>
                    <a:pt x="223" y="20"/>
                  </a:lnTo>
                  <a:lnTo>
                    <a:pt x="211" y="14"/>
                  </a:lnTo>
                  <a:lnTo>
                    <a:pt x="162" y="2"/>
                  </a:lnTo>
                  <a:lnTo>
                    <a:pt x="151" y="0"/>
                  </a:lnTo>
                  <a:lnTo>
                    <a:pt x="137" y="0"/>
                  </a:lnTo>
                  <a:lnTo>
                    <a:pt x="123" y="0"/>
                  </a:lnTo>
                  <a:lnTo>
                    <a:pt x="112" y="4"/>
                  </a:lnTo>
                  <a:lnTo>
                    <a:pt x="22" y="39"/>
                  </a:lnTo>
                  <a:lnTo>
                    <a:pt x="12" y="45"/>
                  </a:lnTo>
                  <a:lnTo>
                    <a:pt x="6" y="55"/>
                  </a:lnTo>
                  <a:lnTo>
                    <a:pt x="0" y="69"/>
                  </a:lnTo>
                  <a:lnTo>
                    <a:pt x="0" y="82"/>
                  </a:lnTo>
                  <a:lnTo>
                    <a:pt x="37" y="5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81" name="Freeform 131"/>
            <p:cNvSpPr>
              <a:spLocks/>
            </p:cNvSpPr>
            <p:nvPr/>
          </p:nvSpPr>
          <p:spPr bwMode="auto">
            <a:xfrm>
              <a:off x="5095" y="2469"/>
              <a:ext cx="303" cy="575"/>
            </a:xfrm>
            <a:custGeom>
              <a:avLst/>
              <a:gdLst>
                <a:gd name="T0" fmla="*/ 35 w 303"/>
                <a:gd name="T1" fmla="*/ 499 h 575"/>
                <a:gd name="T2" fmla="*/ 39 w 303"/>
                <a:gd name="T3" fmla="*/ 510 h 575"/>
                <a:gd name="T4" fmla="*/ 45 w 303"/>
                <a:gd name="T5" fmla="*/ 522 h 575"/>
                <a:gd name="T6" fmla="*/ 54 w 303"/>
                <a:gd name="T7" fmla="*/ 530 h 575"/>
                <a:gd name="T8" fmla="*/ 64 w 303"/>
                <a:gd name="T9" fmla="*/ 534 h 575"/>
                <a:gd name="T10" fmla="*/ 115 w 303"/>
                <a:gd name="T11" fmla="*/ 542 h 575"/>
                <a:gd name="T12" fmla="*/ 127 w 303"/>
                <a:gd name="T13" fmla="*/ 543 h 575"/>
                <a:gd name="T14" fmla="*/ 140 w 303"/>
                <a:gd name="T15" fmla="*/ 547 h 575"/>
                <a:gd name="T16" fmla="*/ 154 w 303"/>
                <a:gd name="T17" fmla="*/ 549 h 575"/>
                <a:gd name="T18" fmla="*/ 166 w 303"/>
                <a:gd name="T19" fmla="*/ 553 h 575"/>
                <a:gd name="T20" fmla="*/ 217 w 303"/>
                <a:gd name="T21" fmla="*/ 573 h 575"/>
                <a:gd name="T22" fmla="*/ 226 w 303"/>
                <a:gd name="T23" fmla="*/ 575 h 575"/>
                <a:gd name="T24" fmla="*/ 236 w 303"/>
                <a:gd name="T25" fmla="*/ 571 h 575"/>
                <a:gd name="T26" fmla="*/ 244 w 303"/>
                <a:gd name="T27" fmla="*/ 563 h 575"/>
                <a:gd name="T28" fmla="*/ 248 w 303"/>
                <a:gd name="T29" fmla="*/ 551 h 575"/>
                <a:gd name="T30" fmla="*/ 303 w 303"/>
                <a:gd name="T31" fmla="*/ 172 h 575"/>
                <a:gd name="T32" fmla="*/ 303 w 303"/>
                <a:gd name="T33" fmla="*/ 158 h 575"/>
                <a:gd name="T34" fmla="*/ 301 w 303"/>
                <a:gd name="T35" fmla="*/ 143 h 575"/>
                <a:gd name="T36" fmla="*/ 295 w 303"/>
                <a:gd name="T37" fmla="*/ 127 h 575"/>
                <a:gd name="T38" fmla="*/ 289 w 303"/>
                <a:gd name="T39" fmla="*/ 113 h 575"/>
                <a:gd name="T40" fmla="*/ 244 w 303"/>
                <a:gd name="T41" fmla="*/ 47 h 575"/>
                <a:gd name="T42" fmla="*/ 234 w 303"/>
                <a:gd name="T43" fmla="*/ 37 h 575"/>
                <a:gd name="T44" fmla="*/ 223 w 303"/>
                <a:gd name="T45" fmla="*/ 27 h 575"/>
                <a:gd name="T46" fmla="*/ 211 w 303"/>
                <a:gd name="T47" fmla="*/ 19 h 575"/>
                <a:gd name="T48" fmla="*/ 199 w 303"/>
                <a:gd name="T49" fmla="*/ 14 h 575"/>
                <a:gd name="T50" fmla="*/ 152 w 303"/>
                <a:gd name="T51" fmla="*/ 2 h 575"/>
                <a:gd name="T52" fmla="*/ 140 w 303"/>
                <a:gd name="T53" fmla="*/ 0 h 575"/>
                <a:gd name="T54" fmla="*/ 129 w 303"/>
                <a:gd name="T55" fmla="*/ 0 h 575"/>
                <a:gd name="T56" fmla="*/ 115 w 303"/>
                <a:gd name="T57" fmla="*/ 2 h 575"/>
                <a:gd name="T58" fmla="*/ 105 w 303"/>
                <a:gd name="T59" fmla="*/ 4 h 575"/>
                <a:gd name="T60" fmla="*/ 19 w 303"/>
                <a:gd name="T61" fmla="*/ 37 h 575"/>
                <a:gd name="T62" fmla="*/ 10 w 303"/>
                <a:gd name="T63" fmla="*/ 43 h 575"/>
                <a:gd name="T64" fmla="*/ 4 w 303"/>
                <a:gd name="T65" fmla="*/ 53 h 575"/>
                <a:gd name="T66" fmla="*/ 0 w 303"/>
                <a:gd name="T67" fmla="*/ 64 h 575"/>
                <a:gd name="T68" fmla="*/ 0 w 303"/>
                <a:gd name="T69" fmla="*/ 78 h 575"/>
                <a:gd name="T70" fmla="*/ 35 w 303"/>
                <a:gd name="T71" fmla="*/ 499 h 5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3" h="575">
                  <a:moveTo>
                    <a:pt x="35" y="499"/>
                  </a:moveTo>
                  <a:lnTo>
                    <a:pt x="39" y="510"/>
                  </a:lnTo>
                  <a:lnTo>
                    <a:pt x="45" y="522"/>
                  </a:lnTo>
                  <a:lnTo>
                    <a:pt x="54" y="530"/>
                  </a:lnTo>
                  <a:lnTo>
                    <a:pt x="64" y="534"/>
                  </a:lnTo>
                  <a:lnTo>
                    <a:pt x="115" y="542"/>
                  </a:lnTo>
                  <a:lnTo>
                    <a:pt x="127" y="543"/>
                  </a:lnTo>
                  <a:lnTo>
                    <a:pt x="140" y="547"/>
                  </a:lnTo>
                  <a:lnTo>
                    <a:pt x="154" y="549"/>
                  </a:lnTo>
                  <a:lnTo>
                    <a:pt x="166" y="553"/>
                  </a:lnTo>
                  <a:lnTo>
                    <a:pt x="217" y="573"/>
                  </a:lnTo>
                  <a:lnTo>
                    <a:pt x="226" y="575"/>
                  </a:lnTo>
                  <a:lnTo>
                    <a:pt x="236" y="571"/>
                  </a:lnTo>
                  <a:lnTo>
                    <a:pt x="244" y="563"/>
                  </a:lnTo>
                  <a:lnTo>
                    <a:pt x="248" y="551"/>
                  </a:lnTo>
                  <a:lnTo>
                    <a:pt x="303" y="172"/>
                  </a:lnTo>
                  <a:lnTo>
                    <a:pt x="303" y="158"/>
                  </a:lnTo>
                  <a:lnTo>
                    <a:pt x="301" y="143"/>
                  </a:lnTo>
                  <a:lnTo>
                    <a:pt x="295" y="127"/>
                  </a:lnTo>
                  <a:lnTo>
                    <a:pt x="289" y="113"/>
                  </a:lnTo>
                  <a:lnTo>
                    <a:pt x="244" y="47"/>
                  </a:lnTo>
                  <a:lnTo>
                    <a:pt x="234" y="37"/>
                  </a:lnTo>
                  <a:lnTo>
                    <a:pt x="223" y="27"/>
                  </a:lnTo>
                  <a:lnTo>
                    <a:pt x="211" y="19"/>
                  </a:lnTo>
                  <a:lnTo>
                    <a:pt x="199" y="14"/>
                  </a:lnTo>
                  <a:lnTo>
                    <a:pt x="152" y="2"/>
                  </a:lnTo>
                  <a:lnTo>
                    <a:pt x="140" y="0"/>
                  </a:lnTo>
                  <a:lnTo>
                    <a:pt x="129" y="0"/>
                  </a:lnTo>
                  <a:lnTo>
                    <a:pt x="115" y="2"/>
                  </a:lnTo>
                  <a:lnTo>
                    <a:pt x="105" y="4"/>
                  </a:lnTo>
                  <a:lnTo>
                    <a:pt x="19" y="37"/>
                  </a:lnTo>
                  <a:lnTo>
                    <a:pt x="10" y="43"/>
                  </a:lnTo>
                  <a:lnTo>
                    <a:pt x="4" y="53"/>
                  </a:lnTo>
                  <a:lnTo>
                    <a:pt x="0" y="64"/>
                  </a:lnTo>
                  <a:lnTo>
                    <a:pt x="0" y="78"/>
                  </a:lnTo>
                  <a:lnTo>
                    <a:pt x="35" y="49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82" name="Freeform 132"/>
            <p:cNvSpPr>
              <a:spLocks/>
            </p:cNvSpPr>
            <p:nvPr/>
          </p:nvSpPr>
          <p:spPr bwMode="auto">
            <a:xfrm>
              <a:off x="5105" y="2486"/>
              <a:ext cx="285" cy="540"/>
            </a:xfrm>
            <a:custGeom>
              <a:avLst/>
              <a:gdLst>
                <a:gd name="T0" fmla="*/ 33 w 285"/>
                <a:gd name="T1" fmla="*/ 468 h 540"/>
                <a:gd name="T2" fmla="*/ 37 w 285"/>
                <a:gd name="T3" fmla="*/ 480 h 540"/>
                <a:gd name="T4" fmla="*/ 43 w 285"/>
                <a:gd name="T5" fmla="*/ 491 h 540"/>
                <a:gd name="T6" fmla="*/ 50 w 285"/>
                <a:gd name="T7" fmla="*/ 499 h 540"/>
                <a:gd name="T8" fmla="*/ 60 w 285"/>
                <a:gd name="T9" fmla="*/ 503 h 540"/>
                <a:gd name="T10" fmla="*/ 109 w 285"/>
                <a:gd name="T11" fmla="*/ 509 h 540"/>
                <a:gd name="T12" fmla="*/ 119 w 285"/>
                <a:gd name="T13" fmla="*/ 511 h 540"/>
                <a:gd name="T14" fmla="*/ 132 w 285"/>
                <a:gd name="T15" fmla="*/ 515 h 540"/>
                <a:gd name="T16" fmla="*/ 146 w 285"/>
                <a:gd name="T17" fmla="*/ 517 h 540"/>
                <a:gd name="T18" fmla="*/ 156 w 285"/>
                <a:gd name="T19" fmla="*/ 521 h 540"/>
                <a:gd name="T20" fmla="*/ 203 w 285"/>
                <a:gd name="T21" fmla="*/ 538 h 540"/>
                <a:gd name="T22" fmla="*/ 213 w 285"/>
                <a:gd name="T23" fmla="*/ 540 h 540"/>
                <a:gd name="T24" fmla="*/ 222 w 285"/>
                <a:gd name="T25" fmla="*/ 536 h 540"/>
                <a:gd name="T26" fmla="*/ 228 w 285"/>
                <a:gd name="T27" fmla="*/ 528 h 540"/>
                <a:gd name="T28" fmla="*/ 232 w 285"/>
                <a:gd name="T29" fmla="*/ 519 h 540"/>
                <a:gd name="T30" fmla="*/ 285 w 285"/>
                <a:gd name="T31" fmla="*/ 163 h 540"/>
                <a:gd name="T32" fmla="*/ 285 w 285"/>
                <a:gd name="T33" fmla="*/ 149 h 540"/>
                <a:gd name="T34" fmla="*/ 283 w 285"/>
                <a:gd name="T35" fmla="*/ 133 h 540"/>
                <a:gd name="T36" fmla="*/ 277 w 285"/>
                <a:gd name="T37" fmla="*/ 120 h 540"/>
                <a:gd name="T38" fmla="*/ 271 w 285"/>
                <a:gd name="T39" fmla="*/ 106 h 540"/>
                <a:gd name="T40" fmla="*/ 228 w 285"/>
                <a:gd name="T41" fmla="*/ 45 h 540"/>
                <a:gd name="T42" fmla="*/ 218 w 285"/>
                <a:gd name="T43" fmla="*/ 36 h 540"/>
                <a:gd name="T44" fmla="*/ 209 w 285"/>
                <a:gd name="T45" fmla="*/ 26 h 540"/>
                <a:gd name="T46" fmla="*/ 197 w 285"/>
                <a:gd name="T47" fmla="*/ 18 h 540"/>
                <a:gd name="T48" fmla="*/ 187 w 285"/>
                <a:gd name="T49" fmla="*/ 12 h 540"/>
                <a:gd name="T50" fmla="*/ 144 w 285"/>
                <a:gd name="T51" fmla="*/ 2 h 540"/>
                <a:gd name="T52" fmla="*/ 132 w 285"/>
                <a:gd name="T53" fmla="*/ 0 h 540"/>
                <a:gd name="T54" fmla="*/ 121 w 285"/>
                <a:gd name="T55" fmla="*/ 0 h 540"/>
                <a:gd name="T56" fmla="*/ 109 w 285"/>
                <a:gd name="T57" fmla="*/ 2 h 540"/>
                <a:gd name="T58" fmla="*/ 97 w 285"/>
                <a:gd name="T59" fmla="*/ 4 h 540"/>
                <a:gd name="T60" fmla="*/ 17 w 285"/>
                <a:gd name="T61" fmla="*/ 34 h 540"/>
                <a:gd name="T62" fmla="*/ 9 w 285"/>
                <a:gd name="T63" fmla="*/ 40 h 540"/>
                <a:gd name="T64" fmla="*/ 3 w 285"/>
                <a:gd name="T65" fmla="*/ 47 h 540"/>
                <a:gd name="T66" fmla="*/ 0 w 285"/>
                <a:gd name="T67" fmla="*/ 59 h 540"/>
                <a:gd name="T68" fmla="*/ 0 w 285"/>
                <a:gd name="T69" fmla="*/ 73 h 540"/>
                <a:gd name="T70" fmla="*/ 33 w 285"/>
                <a:gd name="T71" fmla="*/ 468 h 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5" h="540">
                  <a:moveTo>
                    <a:pt x="33" y="468"/>
                  </a:moveTo>
                  <a:lnTo>
                    <a:pt x="37" y="480"/>
                  </a:lnTo>
                  <a:lnTo>
                    <a:pt x="43" y="491"/>
                  </a:lnTo>
                  <a:lnTo>
                    <a:pt x="50" y="499"/>
                  </a:lnTo>
                  <a:lnTo>
                    <a:pt x="60" y="503"/>
                  </a:lnTo>
                  <a:lnTo>
                    <a:pt x="109" y="509"/>
                  </a:lnTo>
                  <a:lnTo>
                    <a:pt x="119" y="511"/>
                  </a:lnTo>
                  <a:lnTo>
                    <a:pt x="132" y="515"/>
                  </a:lnTo>
                  <a:lnTo>
                    <a:pt x="146" y="517"/>
                  </a:lnTo>
                  <a:lnTo>
                    <a:pt x="156" y="521"/>
                  </a:lnTo>
                  <a:lnTo>
                    <a:pt x="203" y="538"/>
                  </a:lnTo>
                  <a:lnTo>
                    <a:pt x="213" y="540"/>
                  </a:lnTo>
                  <a:lnTo>
                    <a:pt x="222" y="536"/>
                  </a:lnTo>
                  <a:lnTo>
                    <a:pt x="228" y="528"/>
                  </a:lnTo>
                  <a:lnTo>
                    <a:pt x="232" y="519"/>
                  </a:lnTo>
                  <a:lnTo>
                    <a:pt x="285" y="163"/>
                  </a:lnTo>
                  <a:lnTo>
                    <a:pt x="285" y="149"/>
                  </a:lnTo>
                  <a:lnTo>
                    <a:pt x="283" y="133"/>
                  </a:lnTo>
                  <a:lnTo>
                    <a:pt x="277" y="120"/>
                  </a:lnTo>
                  <a:lnTo>
                    <a:pt x="271" y="106"/>
                  </a:lnTo>
                  <a:lnTo>
                    <a:pt x="228" y="45"/>
                  </a:lnTo>
                  <a:lnTo>
                    <a:pt x="218" y="36"/>
                  </a:lnTo>
                  <a:lnTo>
                    <a:pt x="209" y="26"/>
                  </a:lnTo>
                  <a:lnTo>
                    <a:pt x="197" y="18"/>
                  </a:lnTo>
                  <a:lnTo>
                    <a:pt x="187" y="12"/>
                  </a:lnTo>
                  <a:lnTo>
                    <a:pt x="144" y="2"/>
                  </a:lnTo>
                  <a:lnTo>
                    <a:pt x="132" y="0"/>
                  </a:lnTo>
                  <a:lnTo>
                    <a:pt x="121" y="0"/>
                  </a:lnTo>
                  <a:lnTo>
                    <a:pt x="109" y="2"/>
                  </a:lnTo>
                  <a:lnTo>
                    <a:pt x="97" y="4"/>
                  </a:lnTo>
                  <a:lnTo>
                    <a:pt x="17" y="34"/>
                  </a:lnTo>
                  <a:lnTo>
                    <a:pt x="9" y="40"/>
                  </a:lnTo>
                  <a:lnTo>
                    <a:pt x="3" y="47"/>
                  </a:lnTo>
                  <a:lnTo>
                    <a:pt x="0" y="59"/>
                  </a:lnTo>
                  <a:lnTo>
                    <a:pt x="0" y="73"/>
                  </a:lnTo>
                  <a:lnTo>
                    <a:pt x="33" y="4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83" name="Freeform 133"/>
            <p:cNvSpPr>
              <a:spLocks/>
            </p:cNvSpPr>
            <p:nvPr/>
          </p:nvSpPr>
          <p:spPr bwMode="auto">
            <a:xfrm>
              <a:off x="5095" y="2477"/>
              <a:ext cx="303" cy="150"/>
            </a:xfrm>
            <a:custGeom>
              <a:avLst/>
              <a:gdLst>
                <a:gd name="T0" fmla="*/ 0 w 303"/>
                <a:gd name="T1" fmla="*/ 70 h 150"/>
                <a:gd name="T2" fmla="*/ 303 w 303"/>
                <a:gd name="T3" fmla="*/ 150 h 150"/>
                <a:gd name="T4" fmla="*/ 269 w 303"/>
                <a:gd name="T5" fmla="*/ 82 h 150"/>
                <a:gd name="T6" fmla="*/ 217 w 303"/>
                <a:gd name="T7" fmla="*/ 19 h 150"/>
                <a:gd name="T8" fmla="*/ 217 w 303"/>
                <a:gd name="T9" fmla="*/ 19 h 150"/>
                <a:gd name="T10" fmla="*/ 213 w 303"/>
                <a:gd name="T11" fmla="*/ 17 h 150"/>
                <a:gd name="T12" fmla="*/ 207 w 303"/>
                <a:gd name="T13" fmla="*/ 13 h 150"/>
                <a:gd name="T14" fmla="*/ 199 w 303"/>
                <a:gd name="T15" fmla="*/ 11 h 150"/>
                <a:gd name="T16" fmla="*/ 185 w 303"/>
                <a:gd name="T17" fmla="*/ 8 h 150"/>
                <a:gd name="T18" fmla="*/ 168 w 303"/>
                <a:gd name="T19" fmla="*/ 4 h 150"/>
                <a:gd name="T20" fmla="*/ 146 w 303"/>
                <a:gd name="T21" fmla="*/ 2 h 150"/>
                <a:gd name="T22" fmla="*/ 117 w 303"/>
                <a:gd name="T23" fmla="*/ 0 h 150"/>
                <a:gd name="T24" fmla="*/ 88 w 303"/>
                <a:gd name="T25" fmla="*/ 2 h 150"/>
                <a:gd name="T26" fmla="*/ 62 w 303"/>
                <a:gd name="T27" fmla="*/ 9 h 150"/>
                <a:gd name="T28" fmla="*/ 43 w 303"/>
                <a:gd name="T29" fmla="*/ 21 h 150"/>
                <a:gd name="T30" fmla="*/ 27 w 303"/>
                <a:gd name="T31" fmla="*/ 33 h 150"/>
                <a:gd name="T32" fmla="*/ 15 w 303"/>
                <a:gd name="T33" fmla="*/ 47 h 150"/>
                <a:gd name="T34" fmla="*/ 6 w 303"/>
                <a:gd name="T35" fmla="*/ 58 h 150"/>
                <a:gd name="T36" fmla="*/ 2 w 303"/>
                <a:gd name="T37" fmla="*/ 66 h 150"/>
                <a:gd name="T38" fmla="*/ 0 w 303"/>
                <a:gd name="T39" fmla="*/ 70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 h="150">
                  <a:moveTo>
                    <a:pt x="0" y="70"/>
                  </a:moveTo>
                  <a:lnTo>
                    <a:pt x="303" y="150"/>
                  </a:lnTo>
                  <a:lnTo>
                    <a:pt x="269" y="82"/>
                  </a:lnTo>
                  <a:lnTo>
                    <a:pt x="217" y="19"/>
                  </a:lnTo>
                  <a:lnTo>
                    <a:pt x="213" y="17"/>
                  </a:lnTo>
                  <a:lnTo>
                    <a:pt x="207" y="13"/>
                  </a:lnTo>
                  <a:lnTo>
                    <a:pt x="199" y="11"/>
                  </a:lnTo>
                  <a:lnTo>
                    <a:pt x="185" y="8"/>
                  </a:lnTo>
                  <a:lnTo>
                    <a:pt x="168" y="4"/>
                  </a:lnTo>
                  <a:lnTo>
                    <a:pt x="146" y="2"/>
                  </a:lnTo>
                  <a:lnTo>
                    <a:pt x="117" y="0"/>
                  </a:lnTo>
                  <a:lnTo>
                    <a:pt x="88" y="2"/>
                  </a:lnTo>
                  <a:lnTo>
                    <a:pt x="62" y="9"/>
                  </a:lnTo>
                  <a:lnTo>
                    <a:pt x="43" y="21"/>
                  </a:lnTo>
                  <a:lnTo>
                    <a:pt x="27" y="33"/>
                  </a:lnTo>
                  <a:lnTo>
                    <a:pt x="15" y="47"/>
                  </a:lnTo>
                  <a:lnTo>
                    <a:pt x="6" y="58"/>
                  </a:lnTo>
                  <a:lnTo>
                    <a:pt x="2" y="66"/>
                  </a:lnTo>
                  <a:lnTo>
                    <a:pt x="0" y="7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84" name="Freeform 134"/>
            <p:cNvSpPr>
              <a:spLocks/>
            </p:cNvSpPr>
            <p:nvPr/>
          </p:nvSpPr>
          <p:spPr bwMode="auto">
            <a:xfrm>
              <a:off x="5226" y="2582"/>
              <a:ext cx="60" cy="425"/>
            </a:xfrm>
            <a:custGeom>
              <a:avLst/>
              <a:gdLst>
                <a:gd name="T0" fmla="*/ 7 w 60"/>
                <a:gd name="T1" fmla="*/ 0 h 425"/>
                <a:gd name="T2" fmla="*/ 0 w 60"/>
                <a:gd name="T3" fmla="*/ 413 h 425"/>
                <a:gd name="T4" fmla="*/ 35 w 60"/>
                <a:gd name="T5" fmla="*/ 425 h 425"/>
                <a:gd name="T6" fmla="*/ 60 w 60"/>
                <a:gd name="T7" fmla="*/ 16 h 425"/>
                <a:gd name="T8" fmla="*/ 7 w 60"/>
                <a:gd name="T9" fmla="*/ 0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25">
                  <a:moveTo>
                    <a:pt x="7" y="0"/>
                  </a:moveTo>
                  <a:lnTo>
                    <a:pt x="0" y="413"/>
                  </a:lnTo>
                  <a:lnTo>
                    <a:pt x="35" y="425"/>
                  </a:lnTo>
                  <a:lnTo>
                    <a:pt x="60" y="16"/>
                  </a:lnTo>
                  <a:lnTo>
                    <a:pt x="7"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85" name="Freeform 135"/>
            <p:cNvSpPr>
              <a:spLocks/>
            </p:cNvSpPr>
            <p:nvPr/>
          </p:nvSpPr>
          <p:spPr bwMode="auto">
            <a:xfrm>
              <a:off x="5101" y="2598"/>
              <a:ext cx="285" cy="102"/>
            </a:xfrm>
            <a:custGeom>
              <a:avLst/>
              <a:gdLst>
                <a:gd name="T0" fmla="*/ 0 w 285"/>
                <a:gd name="T1" fmla="*/ 0 h 102"/>
                <a:gd name="T2" fmla="*/ 285 w 285"/>
                <a:gd name="T3" fmla="*/ 86 h 102"/>
                <a:gd name="T4" fmla="*/ 281 w 285"/>
                <a:gd name="T5" fmla="*/ 102 h 102"/>
                <a:gd name="T6" fmla="*/ 4 w 285"/>
                <a:gd name="T7" fmla="*/ 20 h 102"/>
                <a:gd name="T8" fmla="*/ 0 w 285"/>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02">
                  <a:moveTo>
                    <a:pt x="0" y="0"/>
                  </a:moveTo>
                  <a:lnTo>
                    <a:pt x="285" y="86"/>
                  </a:lnTo>
                  <a:lnTo>
                    <a:pt x="281" y="102"/>
                  </a:lnTo>
                  <a:lnTo>
                    <a:pt x="4" y="2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86" name="Freeform 136"/>
            <p:cNvSpPr>
              <a:spLocks/>
            </p:cNvSpPr>
            <p:nvPr/>
          </p:nvSpPr>
          <p:spPr bwMode="auto">
            <a:xfrm>
              <a:off x="5105" y="2661"/>
              <a:ext cx="275" cy="101"/>
            </a:xfrm>
            <a:custGeom>
              <a:avLst/>
              <a:gdLst>
                <a:gd name="T0" fmla="*/ 0 w 275"/>
                <a:gd name="T1" fmla="*/ 0 h 101"/>
                <a:gd name="T2" fmla="*/ 275 w 275"/>
                <a:gd name="T3" fmla="*/ 86 h 101"/>
                <a:gd name="T4" fmla="*/ 273 w 275"/>
                <a:gd name="T5" fmla="*/ 101 h 101"/>
                <a:gd name="T6" fmla="*/ 1 w 275"/>
                <a:gd name="T7" fmla="*/ 19 h 101"/>
                <a:gd name="T8" fmla="*/ 0 w 275"/>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101">
                  <a:moveTo>
                    <a:pt x="0" y="0"/>
                  </a:moveTo>
                  <a:lnTo>
                    <a:pt x="275" y="86"/>
                  </a:lnTo>
                  <a:lnTo>
                    <a:pt x="273" y="101"/>
                  </a:lnTo>
                  <a:lnTo>
                    <a:pt x="1" y="19"/>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87" name="Freeform 137"/>
            <p:cNvSpPr>
              <a:spLocks/>
            </p:cNvSpPr>
            <p:nvPr/>
          </p:nvSpPr>
          <p:spPr bwMode="auto">
            <a:xfrm>
              <a:off x="5122" y="2852"/>
              <a:ext cx="233" cy="94"/>
            </a:xfrm>
            <a:custGeom>
              <a:avLst/>
              <a:gdLst>
                <a:gd name="T0" fmla="*/ 0 w 233"/>
                <a:gd name="T1" fmla="*/ 0 h 94"/>
                <a:gd name="T2" fmla="*/ 233 w 233"/>
                <a:gd name="T3" fmla="*/ 76 h 94"/>
                <a:gd name="T4" fmla="*/ 231 w 233"/>
                <a:gd name="T5" fmla="*/ 94 h 94"/>
                <a:gd name="T6" fmla="*/ 6 w 233"/>
                <a:gd name="T7" fmla="*/ 22 h 94"/>
                <a:gd name="T8" fmla="*/ 0 w 233"/>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3" h="94">
                  <a:moveTo>
                    <a:pt x="0" y="0"/>
                  </a:moveTo>
                  <a:lnTo>
                    <a:pt x="233" y="76"/>
                  </a:lnTo>
                  <a:lnTo>
                    <a:pt x="231" y="94"/>
                  </a:lnTo>
                  <a:lnTo>
                    <a:pt x="6" y="22"/>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88" name="Freeform 138"/>
            <p:cNvSpPr>
              <a:spLocks/>
            </p:cNvSpPr>
            <p:nvPr/>
          </p:nvSpPr>
          <p:spPr bwMode="auto">
            <a:xfrm>
              <a:off x="5120" y="2793"/>
              <a:ext cx="242" cy="96"/>
            </a:xfrm>
            <a:custGeom>
              <a:avLst/>
              <a:gdLst>
                <a:gd name="T0" fmla="*/ 0 w 242"/>
                <a:gd name="T1" fmla="*/ 0 h 96"/>
                <a:gd name="T2" fmla="*/ 242 w 242"/>
                <a:gd name="T3" fmla="*/ 79 h 96"/>
                <a:gd name="T4" fmla="*/ 240 w 242"/>
                <a:gd name="T5" fmla="*/ 96 h 96"/>
                <a:gd name="T6" fmla="*/ 2 w 242"/>
                <a:gd name="T7" fmla="*/ 22 h 96"/>
                <a:gd name="T8" fmla="*/ 0 w 242"/>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 h="96">
                  <a:moveTo>
                    <a:pt x="0" y="0"/>
                  </a:moveTo>
                  <a:lnTo>
                    <a:pt x="242" y="79"/>
                  </a:lnTo>
                  <a:lnTo>
                    <a:pt x="240" y="96"/>
                  </a:lnTo>
                  <a:lnTo>
                    <a:pt x="2" y="22"/>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89" name="Freeform 139"/>
            <p:cNvSpPr>
              <a:spLocks/>
            </p:cNvSpPr>
            <p:nvPr/>
          </p:nvSpPr>
          <p:spPr bwMode="auto">
            <a:xfrm>
              <a:off x="5110" y="2729"/>
              <a:ext cx="262" cy="98"/>
            </a:xfrm>
            <a:custGeom>
              <a:avLst/>
              <a:gdLst>
                <a:gd name="T0" fmla="*/ 0 w 262"/>
                <a:gd name="T1" fmla="*/ 0 h 98"/>
                <a:gd name="T2" fmla="*/ 262 w 262"/>
                <a:gd name="T3" fmla="*/ 82 h 98"/>
                <a:gd name="T4" fmla="*/ 260 w 262"/>
                <a:gd name="T5" fmla="*/ 98 h 98"/>
                <a:gd name="T6" fmla="*/ 4 w 262"/>
                <a:gd name="T7" fmla="*/ 20 h 98"/>
                <a:gd name="T8" fmla="*/ 0 w 262"/>
                <a:gd name="T9" fmla="*/ 0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98">
                  <a:moveTo>
                    <a:pt x="0" y="0"/>
                  </a:moveTo>
                  <a:lnTo>
                    <a:pt x="262" y="82"/>
                  </a:lnTo>
                  <a:lnTo>
                    <a:pt x="260" y="98"/>
                  </a:lnTo>
                  <a:lnTo>
                    <a:pt x="4" y="20"/>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90" name="Freeform 140"/>
            <p:cNvSpPr>
              <a:spLocks/>
            </p:cNvSpPr>
            <p:nvPr/>
          </p:nvSpPr>
          <p:spPr bwMode="auto">
            <a:xfrm>
              <a:off x="5128" y="2913"/>
              <a:ext cx="215" cy="90"/>
            </a:xfrm>
            <a:custGeom>
              <a:avLst/>
              <a:gdLst>
                <a:gd name="T0" fmla="*/ 0 w 215"/>
                <a:gd name="T1" fmla="*/ 0 h 90"/>
                <a:gd name="T2" fmla="*/ 215 w 215"/>
                <a:gd name="T3" fmla="*/ 74 h 90"/>
                <a:gd name="T4" fmla="*/ 213 w 215"/>
                <a:gd name="T5" fmla="*/ 90 h 90"/>
                <a:gd name="T6" fmla="*/ 2 w 215"/>
                <a:gd name="T7" fmla="*/ 21 h 90"/>
                <a:gd name="T8" fmla="*/ 0 w 215"/>
                <a:gd name="T9" fmla="*/ 0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90">
                  <a:moveTo>
                    <a:pt x="0" y="0"/>
                  </a:moveTo>
                  <a:lnTo>
                    <a:pt x="215" y="74"/>
                  </a:lnTo>
                  <a:lnTo>
                    <a:pt x="213" y="90"/>
                  </a:lnTo>
                  <a:lnTo>
                    <a:pt x="2" y="21"/>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91" name="Freeform 141"/>
            <p:cNvSpPr>
              <a:spLocks/>
            </p:cNvSpPr>
            <p:nvPr/>
          </p:nvSpPr>
          <p:spPr bwMode="auto">
            <a:xfrm>
              <a:off x="4794" y="1951"/>
              <a:ext cx="60" cy="1091"/>
            </a:xfrm>
            <a:custGeom>
              <a:avLst/>
              <a:gdLst>
                <a:gd name="T0" fmla="*/ 53 w 60"/>
                <a:gd name="T1" fmla="*/ 0 h 1091"/>
                <a:gd name="T2" fmla="*/ 25 w 60"/>
                <a:gd name="T3" fmla="*/ 461 h 1091"/>
                <a:gd name="T4" fmla="*/ 60 w 60"/>
                <a:gd name="T5" fmla="*/ 1091 h 1091"/>
                <a:gd name="T6" fmla="*/ 0 w 60"/>
                <a:gd name="T7" fmla="*/ 465 h 1091"/>
                <a:gd name="T8" fmla="*/ 53 w 60"/>
                <a:gd name="T9" fmla="*/ 0 h 10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1091">
                  <a:moveTo>
                    <a:pt x="53" y="0"/>
                  </a:moveTo>
                  <a:lnTo>
                    <a:pt x="25" y="461"/>
                  </a:lnTo>
                  <a:lnTo>
                    <a:pt x="60" y="1091"/>
                  </a:lnTo>
                  <a:lnTo>
                    <a:pt x="0" y="465"/>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92" name="Freeform 142"/>
            <p:cNvSpPr>
              <a:spLocks/>
            </p:cNvSpPr>
            <p:nvPr/>
          </p:nvSpPr>
          <p:spPr bwMode="auto">
            <a:xfrm>
              <a:off x="5243" y="1912"/>
              <a:ext cx="49" cy="475"/>
            </a:xfrm>
            <a:custGeom>
              <a:avLst/>
              <a:gdLst>
                <a:gd name="T0" fmla="*/ 16 w 49"/>
                <a:gd name="T1" fmla="*/ 463 h 475"/>
                <a:gd name="T2" fmla="*/ 0 w 49"/>
                <a:gd name="T3" fmla="*/ 5 h 475"/>
                <a:gd name="T4" fmla="*/ 49 w 49"/>
                <a:gd name="T5" fmla="*/ 0 h 475"/>
                <a:gd name="T6" fmla="*/ 43 w 49"/>
                <a:gd name="T7" fmla="*/ 475 h 475"/>
                <a:gd name="T8" fmla="*/ 16 w 49"/>
                <a:gd name="T9" fmla="*/ 463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75">
                  <a:moveTo>
                    <a:pt x="16" y="463"/>
                  </a:moveTo>
                  <a:lnTo>
                    <a:pt x="0" y="5"/>
                  </a:lnTo>
                  <a:lnTo>
                    <a:pt x="49" y="0"/>
                  </a:lnTo>
                  <a:lnTo>
                    <a:pt x="43" y="475"/>
                  </a:lnTo>
                  <a:lnTo>
                    <a:pt x="16" y="4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93" name="Freeform 143"/>
            <p:cNvSpPr>
              <a:spLocks/>
            </p:cNvSpPr>
            <p:nvPr/>
          </p:nvSpPr>
          <p:spPr bwMode="auto">
            <a:xfrm>
              <a:off x="5257" y="1851"/>
              <a:ext cx="19" cy="555"/>
            </a:xfrm>
            <a:custGeom>
              <a:avLst/>
              <a:gdLst>
                <a:gd name="T0" fmla="*/ 0 w 19"/>
                <a:gd name="T1" fmla="*/ 0 h 555"/>
                <a:gd name="T2" fmla="*/ 8 w 19"/>
                <a:gd name="T3" fmla="*/ 555 h 555"/>
                <a:gd name="T4" fmla="*/ 19 w 19"/>
                <a:gd name="T5" fmla="*/ 553 h 555"/>
                <a:gd name="T6" fmla="*/ 19 w 19"/>
                <a:gd name="T7" fmla="*/ 10 h 555"/>
                <a:gd name="T8" fmla="*/ 0 w 19"/>
                <a:gd name="T9" fmla="*/ 0 h 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555">
                  <a:moveTo>
                    <a:pt x="0" y="0"/>
                  </a:moveTo>
                  <a:lnTo>
                    <a:pt x="8" y="555"/>
                  </a:lnTo>
                  <a:lnTo>
                    <a:pt x="19" y="553"/>
                  </a:lnTo>
                  <a:lnTo>
                    <a:pt x="19"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94" name="Freeform 144"/>
            <p:cNvSpPr>
              <a:spLocks/>
            </p:cNvSpPr>
            <p:nvPr/>
          </p:nvSpPr>
          <p:spPr bwMode="auto">
            <a:xfrm>
              <a:off x="4585" y="1988"/>
              <a:ext cx="213" cy="385"/>
            </a:xfrm>
            <a:custGeom>
              <a:avLst/>
              <a:gdLst>
                <a:gd name="T0" fmla="*/ 195 w 213"/>
                <a:gd name="T1" fmla="*/ 324 h 385"/>
                <a:gd name="T2" fmla="*/ 201 w 213"/>
                <a:gd name="T3" fmla="*/ 281 h 385"/>
                <a:gd name="T4" fmla="*/ 205 w 213"/>
                <a:gd name="T5" fmla="*/ 248 h 385"/>
                <a:gd name="T6" fmla="*/ 207 w 213"/>
                <a:gd name="T7" fmla="*/ 215 h 385"/>
                <a:gd name="T8" fmla="*/ 207 w 213"/>
                <a:gd name="T9" fmla="*/ 172 h 385"/>
                <a:gd name="T10" fmla="*/ 209 w 213"/>
                <a:gd name="T11" fmla="*/ 127 h 385"/>
                <a:gd name="T12" fmla="*/ 213 w 213"/>
                <a:gd name="T13" fmla="*/ 78 h 385"/>
                <a:gd name="T14" fmla="*/ 213 w 213"/>
                <a:gd name="T15" fmla="*/ 33 h 385"/>
                <a:gd name="T16" fmla="*/ 207 w 213"/>
                <a:gd name="T17" fmla="*/ 0 h 385"/>
                <a:gd name="T18" fmla="*/ 45 w 213"/>
                <a:gd name="T19" fmla="*/ 70 h 385"/>
                <a:gd name="T20" fmla="*/ 37 w 213"/>
                <a:gd name="T21" fmla="*/ 104 h 385"/>
                <a:gd name="T22" fmla="*/ 31 w 213"/>
                <a:gd name="T23" fmla="*/ 131 h 385"/>
                <a:gd name="T24" fmla="*/ 25 w 213"/>
                <a:gd name="T25" fmla="*/ 158 h 385"/>
                <a:gd name="T26" fmla="*/ 17 w 213"/>
                <a:gd name="T27" fmla="*/ 192 h 385"/>
                <a:gd name="T28" fmla="*/ 10 w 213"/>
                <a:gd name="T29" fmla="*/ 240 h 385"/>
                <a:gd name="T30" fmla="*/ 4 w 213"/>
                <a:gd name="T31" fmla="*/ 287 h 385"/>
                <a:gd name="T32" fmla="*/ 0 w 213"/>
                <a:gd name="T33" fmla="*/ 336 h 385"/>
                <a:gd name="T34" fmla="*/ 0 w 213"/>
                <a:gd name="T35" fmla="*/ 385 h 385"/>
                <a:gd name="T36" fmla="*/ 195 w 213"/>
                <a:gd name="T37" fmla="*/ 324 h 3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3" h="385">
                  <a:moveTo>
                    <a:pt x="195" y="324"/>
                  </a:moveTo>
                  <a:lnTo>
                    <a:pt x="201" y="281"/>
                  </a:lnTo>
                  <a:lnTo>
                    <a:pt x="205" y="248"/>
                  </a:lnTo>
                  <a:lnTo>
                    <a:pt x="207" y="215"/>
                  </a:lnTo>
                  <a:lnTo>
                    <a:pt x="207" y="172"/>
                  </a:lnTo>
                  <a:lnTo>
                    <a:pt x="209" y="127"/>
                  </a:lnTo>
                  <a:lnTo>
                    <a:pt x="213" y="78"/>
                  </a:lnTo>
                  <a:lnTo>
                    <a:pt x="213" y="33"/>
                  </a:lnTo>
                  <a:lnTo>
                    <a:pt x="207" y="0"/>
                  </a:lnTo>
                  <a:lnTo>
                    <a:pt x="45" y="70"/>
                  </a:lnTo>
                  <a:lnTo>
                    <a:pt x="37" y="104"/>
                  </a:lnTo>
                  <a:lnTo>
                    <a:pt x="31" y="131"/>
                  </a:lnTo>
                  <a:lnTo>
                    <a:pt x="25" y="158"/>
                  </a:lnTo>
                  <a:lnTo>
                    <a:pt x="17" y="192"/>
                  </a:lnTo>
                  <a:lnTo>
                    <a:pt x="10" y="240"/>
                  </a:lnTo>
                  <a:lnTo>
                    <a:pt x="4" y="287"/>
                  </a:lnTo>
                  <a:lnTo>
                    <a:pt x="0" y="336"/>
                  </a:lnTo>
                  <a:lnTo>
                    <a:pt x="0" y="385"/>
                  </a:lnTo>
                  <a:lnTo>
                    <a:pt x="195" y="3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95" name="Freeform 145"/>
            <p:cNvSpPr>
              <a:spLocks/>
            </p:cNvSpPr>
            <p:nvPr/>
          </p:nvSpPr>
          <p:spPr bwMode="auto">
            <a:xfrm>
              <a:off x="4600" y="2011"/>
              <a:ext cx="192" cy="348"/>
            </a:xfrm>
            <a:custGeom>
              <a:avLst/>
              <a:gdLst>
                <a:gd name="T0" fmla="*/ 176 w 192"/>
                <a:gd name="T1" fmla="*/ 296 h 348"/>
                <a:gd name="T2" fmla="*/ 182 w 192"/>
                <a:gd name="T3" fmla="*/ 255 h 348"/>
                <a:gd name="T4" fmla="*/ 184 w 192"/>
                <a:gd name="T5" fmla="*/ 225 h 348"/>
                <a:gd name="T6" fmla="*/ 186 w 192"/>
                <a:gd name="T7" fmla="*/ 196 h 348"/>
                <a:gd name="T8" fmla="*/ 186 w 192"/>
                <a:gd name="T9" fmla="*/ 157 h 348"/>
                <a:gd name="T10" fmla="*/ 188 w 192"/>
                <a:gd name="T11" fmla="*/ 116 h 348"/>
                <a:gd name="T12" fmla="*/ 192 w 192"/>
                <a:gd name="T13" fmla="*/ 73 h 348"/>
                <a:gd name="T14" fmla="*/ 192 w 192"/>
                <a:gd name="T15" fmla="*/ 32 h 348"/>
                <a:gd name="T16" fmla="*/ 186 w 192"/>
                <a:gd name="T17" fmla="*/ 0 h 348"/>
                <a:gd name="T18" fmla="*/ 39 w 192"/>
                <a:gd name="T19" fmla="*/ 65 h 348"/>
                <a:gd name="T20" fmla="*/ 32 w 192"/>
                <a:gd name="T21" fmla="*/ 96 h 348"/>
                <a:gd name="T22" fmla="*/ 28 w 192"/>
                <a:gd name="T23" fmla="*/ 120 h 348"/>
                <a:gd name="T24" fmla="*/ 22 w 192"/>
                <a:gd name="T25" fmla="*/ 145 h 348"/>
                <a:gd name="T26" fmla="*/ 16 w 192"/>
                <a:gd name="T27" fmla="*/ 174 h 348"/>
                <a:gd name="T28" fmla="*/ 8 w 192"/>
                <a:gd name="T29" fmla="*/ 219 h 348"/>
                <a:gd name="T30" fmla="*/ 2 w 192"/>
                <a:gd name="T31" fmla="*/ 262 h 348"/>
                <a:gd name="T32" fmla="*/ 0 w 192"/>
                <a:gd name="T33" fmla="*/ 305 h 348"/>
                <a:gd name="T34" fmla="*/ 0 w 192"/>
                <a:gd name="T35" fmla="*/ 348 h 348"/>
                <a:gd name="T36" fmla="*/ 176 w 192"/>
                <a:gd name="T37" fmla="*/ 296 h 3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2" h="348">
                  <a:moveTo>
                    <a:pt x="176" y="296"/>
                  </a:moveTo>
                  <a:lnTo>
                    <a:pt x="182" y="255"/>
                  </a:lnTo>
                  <a:lnTo>
                    <a:pt x="184" y="225"/>
                  </a:lnTo>
                  <a:lnTo>
                    <a:pt x="186" y="196"/>
                  </a:lnTo>
                  <a:lnTo>
                    <a:pt x="186" y="157"/>
                  </a:lnTo>
                  <a:lnTo>
                    <a:pt x="188" y="116"/>
                  </a:lnTo>
                  <a:lnTo>
                    <a:pt x="192" y="73"/>
                  </a:lnTo>
                  <a:lnTo>
                    <a:pt x="192" y="32"/>
                  </a:lnTo>
                  <a:lnTo>
                    <a:pt x="186" y="0"/>
                  </a:lnTo>
                  <a:lnTo>
                    <a:pt x="39" y="65"/>
                  </a:lnTo>
                  <a:lnTo>
                    <a:pt x="32" y="96"/>
                  </a:lnTo>
                  <a:lnTo>
                    <a:pt x="28" y="120"/>
                  </a:lnTo>
                  <a:lnTo>
                    <a:pt x="22" y="145"/>
                  </a:lnTo>
                  <a:lnTo>
                    <a:pt x="16" y="174"/>
                  </a:lnTo>
                  <a:lnTo>
                    <a:pt x="8" y="219"/>
                  </a:lnTo>
                  <a:lnTo>
                    <a:pt x="2" y="262"/>
                  </a:lnTo>
                  <a:lnTo>
                    <a:pt x="0" y="305"/>
                  </a:lnTo>
                  <a:lnTo>
                    <a:pt x="0" y="348"/>
                  </a:lnTo>
                  <a:lnTo>
                    <a:pt x="176" y="296"/>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96" name="Freeform 146"/>
            <p:cNvSpPr>
              <a:spLocks/>
            </p:cNvSpPr>
            <p:nvPr/>
          </p:nvSpPr>
          <p:spPr bwMode="auto">
            <a:xfrm>
              <a:off x="4604" y="2025"/>
              <a:ext cx="174" cy="319"/>
            </a:xfrm>
            <a:custGeom>
              <a:avLst/>
              <a:gdLst>
                <a:gd name="T0" fmla="*/ 2 w 174"/>
                <a:gd name="T1" fmla="*/ 319 h 319"/>
                <a:gd name="T2" fmla="*/ 2 w 174"/>
                <a:gd name="T3" fmla="*/ 315 h 319"/>
                <a:gd name="T4" fmla="*/ 2 w 174"/>
                <a:gd name="T5" fmla="*/ 313 h 319"/>
                <a:gd name="T6" fmla="*/ 2 w 174"/>
                <a:gd name="T7" fmla="*/ 309 h 319"/>
                <a:gd name="T8" fmla="*/ 0 w 174"/>
                <a:gd name="T9" fmla="*/ 307 h 319"/>
                <a:gd name="T10" fmla="*/ 14 w 174"/>
                <a:gd name="T11" fmla="*/ 282 h 319"/>
                <a:gd name="T12" fmla="*/ 26 w 174"/>
                <a:gd name="T13" fmla="*/ 256 h 319"/>
                <a:gd name="T14" fmla="*/ 37 w 174"/>
                <a:gd name="T15" fmla="*/ 231 h 319"/>
                <a:gd name="T16" fmla="*/ 49 w 174"/>
                <a:gd name="T17" fmla="*/ 203 h 319"/>
                <a:gd name="T18" fmla="*/ 59 w 174"/>
                <a:gd name="T19" fmla="*/ 178 h 319"/>
                <a:gd name="T20" fmla="*/ 71 w 174"/>
                <a:gd name="T21" fmla="*/ 151 h 319"/>
                <a:gd name="T22" fmla="*/ 80 w 174"/>
                <a:gd name="T23" fmla="*/ 125 h 319"/>
                <a:gd name="T24" fmla="*/ 92 w 174"/>
                <a:gd name="T25" fmla="*/ 98 h 319"/>
                <a:gd name="T26" fmla="*/ 100 w 174"/>
                <a:gd name="T27" fmla="*/ 82 h 319"/>
                <a:gd name="T28" fmla="*/ 106 w 174"/>
                <a:gd name="T29" fmla="*/ 65 h 319"/>
                <a:gd name="T30" fmla="*/ 114 w 174"/>
                <a:gd name="T31" fmla="*/ 49 h 319"/>
                <a:gd name="T32" fmla="*/ 123 w 174"/>
                <a:gd name="T33" fmla="*/ 33 h 319"/>
                <a:gd name="T34" fmla="*/ 133 w 174"/>
                <a:gd name="T35" fmla="*/ 20 h 319"/>
                <a:gd name="T36" fmla="*/ 145 w 174"/>
                <a:gd name="T37" fmla="*/ 8 h 319"/>
                <a:gd name="T38" fmla="*/ 159 w 174"/>
                <a:gd name="T39" fmla="*/ 2 h 319"/>
                <a:gd name="T40" fmla="*/ 174 w 174"/>
                <a:gd name="T41" fmla="*/ 0 h 319"/>
                <a:gd name="T42" fmla="*/ 168 w 174"/>
                <a:gd name="T43" fmla="*/ 33 h 319"/>
                <a:gd name="T44" fmla="*/ 162 w 174"/>
                <a:gd name="T45" fmla="*/ 67 h 319"/>
                <a:gd name="T46" fmla="*/ 155 w 174"/>
                <a:gd name="T47" fmla="*/ 98 h 319"/>
                <a:gd name="T48" fmla="*/ 147 w 174"/>
                <a:gd name="T49" fmla="*/ 129 h 319"/>
                <a:gd name="T50" fmla="*/ 139 w 174"/>
                <a:gd name="T51" fmla="*/ 160 h 319"/>
                <a:gd name="T52" fmla="*/ 129 w 174"/>
                <a:gd name="T53" fmla="*/ 192 h 319"/>
                <a:gd name="T54" fmla="*/ 121 w 174"/>
                <a:gd name="T55" fmla="*/ 223 h 319"/>
                <a:gd name="T56" fmla="*/ 112 w 174"/>
                <a:gd name="T57" fmla="*/ 256 h 319"/>
                <a:gd name="T58" fmla="*/ 108 w 174"/>
                <a:gd name="T59" fmla="*/ 266 h 319"/>
                <a:gd name="T60" fmla="*/ 104 w 174"/>
                <a:gd name="T61" fmla="*/ 276 h 319"/>
                <a:gd name="T62" fmla="*/ 100 w 174"/>
                <a:gd name="T63" fmla="*/ 284 h 319"/>
                <a:gd name="T64" fmla="*/ 94 w 174"/>
                <a:gd name="T65" fmla="*/ 289 h 319"/>
                <a:gd name="T66" fmla="*/ 84 w 174"/>
                <a:gd name="T67" fmla="*/ 293 h 319"/>
                <a:gd name="T68" fmla="*/ 73 w 174"/>
                <a:gd name="T69" fmla="*/ 297 h 319"/>
                <a:gd name="T70" fmla="*/ 63 w 174"/>
                <a:gd name="T71" fmla="*/ 301 h 319"/>
                <a:gd name="T72" fmla="*/ 53 w 174"/>
                <a:gd name="T73" fmla="*/ 303 h 319"/>
                <a:gd name="T74" fmla="*/ 41 w 174"/>
                <a:gd name="T75" fmla="*/ 307 h 319"/>
                <a:gd name="T76" fmla="*/ 32 w 174"/>
                <a:gd name="T77" fmla="*/ 309 h 319"/>
                <a:gd name="T78" fmla="*/ 20 w 174"/>
                <a:gd name="T79" fmla="*/ 309 h 319"/>
                <a:gd name="T80" fmla="*/ 10 w 174"/>
                <a:gd name="T81" fmla="*/ 311 h 319"/>
                <a:gd name="T82" fmla="*/ 2 w 174"/>
                <a:gd name="T83" fmla="*/ 319 h 3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4" h="319">
                  <a:moveTo>
                    <a:pt x="2" y="319"/>
                  </a:moveTo>
                  <a:lnTo>
                    <a:pt x="2" y="315"/>
                  </a:lnTo>
                  <a:lnTo>
                    <a:pt x="2" y="313"/>
                  </a:lnTo>
                  <a:lnTo>
                    <a:pt x="2" y="309"/>
                  </a:lnTo>
                  <a:lnTo>
                    <a:pt x="0" y="307"/>
                  </a:lnTo>
                  <a:lnTo>
                    <a:pt x="14" y="282"/>
                  </a:lnTo>
                  <a:lnTo>
                    <a:pt x="26" y="256"/>
                  </a:lnTo>
                  <a:lnTo>
                    <a:pt x="37" y="231"/>
                  </a:lnTo>
                  <a:lnTo>
                    <a:pt x="49" y="203"/>
                  </a:lnTo>
                  <a:lnTo>
                    <a:pt x="59" y="178"/>
                  </a:lnTo>
                  <a:lnTo>
                    <a:pt x="71" y="151"/>
                  </a:lnTo>
                  <a:lnTo>
                    <a:pt x="80" y="125"/>
                  </a:lnTo>
                  <a:lnTo>
                    <a:pt x="92" y="98"/>
                  </a:lnTo>
                  <a:lnTo>
                    <a:pt x="100" y="82"/>
                  </a:lnTo>
                  <a:lnTo>
                    <a:pt x="106" y="65"/>
                  </a:lnTo>
                  <a:lnTo>
                    <a:pt x="114" y="49"/>
                  </a:lnTo>
                  <a:lnTo>
                    <a:pt x="123" y="33"/>
                  </a:lnTo>
                  <a:lnTo>
                    <a:pt x="133" y="20"/>
                  </a:lnTo>
                  <a:lnTo>
                    <a:pt x="145" y="8"/>
                  </a:lnTo>
                  <a:lnTo>
                    <a:pt x="159" y="2"/>
                  </a:lnTo>
                  <a:lnTo>
                    <a:pt x="174" y="0"/>
                  </a:lnTo>
                  <a:lnTo>
                    <a:pt x="168" y="33"/>
                  </a:lnTo>
                  <a:lnTo>
                    <a:pt x="162" y="67"/>
                  </a:lnTo>
                  <a:lnTo>
                    <a:pt x="155" y="98"/>
                  </a:lnTo>
                  <a:lnTo>
                    <a:pt x="147" y="129"/>
                  </a:lnTo>
                  <a:lnTo>
                    <a:pt x="139" y="160"/>
                  </a:lnTo>
                  <a:lnTo>
                    <a:pt x="129" y="192"/>
                  </a:lnTo>
                  <a:lnTo>
                    <a:pt x="121" y="223"/>
                  </a:lnTo>
                  <a:lnTo>
                    <a:pt x="112" y="256"/>
                  </a:lnTo>
                  <a:lnTo>
                    <a:pt x="108" y="266"/>
                  </a:lnTo>
                  <a:lnTo>
                    <a:pt x="104" y="276"/>
                  </a:lnTo>
                  <a:lnTo>
                    <a:pt x="100" y="284"/>
                  </a:lnTo>
                  <a:lnTo>
                    <a:pt x="94" y="289"/>
                  </a:lnTo>
                  <a:lnTo>
                    <a:pt x="84" y="293"/>
                  </a:lnTo>
                  <a:lnTo>
                    <a:pt x="73" y="297"/>
                  </a:lnTo>
                  <a:lnTo>
                    <a:pt x="63" y="301"/>
                  </a:lnTo>
                  <a:lnTo>
                    <a:pt x="53" y="303"/>
                  </a:lnTo>
                  <a:lnTo>
                    <a:pt x="41" y="307"/>
                  </a:lnTo>
                  <a:lnTo>
                    <a:pt x="32" y="309"/>
                  </a:lnTo>
                  <a:lnTo>
                    <a:pt x="20" y="309"/>
                  </a:lnTo>
                  <a:lnTo>
                    <a:pt x="10" y="311"/>
                  </a:lnTo>
                  <a:lnTo>
                    <a:pt x="2" y="3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97" name="Freeform 147"/>
            <p:cNvSpPr>
              <a:spLocks/>
            </p:cNvSpPr>
            <p:nvPr/>
          </p:nvSpPr>
          <p:spPr bwMode="auto">
            <a:xfrm>
              <a:off x="4534" y="2115"/>
              <a:ext cx="41" cy="528"/>
            </a:xfrm>
            <a:custGeom>
              <a:avLst/>
              <a:gdLst>
                <a:gd name="T0" fmla="*/ 31 w 41"/>
                <a:gd name="T1" fmla="*/ 0 h 528"/>
                <a:gd name="T2" fmla="*/ 18 w 41"/>
                <a:gd name="T3" fmla="*/ 278 h 528"/>
                <a:gd name="T4" fmla="*/ 41 w 41"/>
                <a:gd name="T5" fmla="*/ 528 h 528"/>
                <a:gd name="T6" fmla="*/ 0 w 41"/>
                <a:gd name="T7" fmla="*/ 280 h 528"/>
                <a:gd name="T8" fmla="*/ 31 w 41"/>
                <a:gd name="T9" fmla="*/ 0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528">
                  <a:moveTo>
                    <a:pt x="31" y="0"/>
                  </a:moveTo>
                  <a:lnTo>
                    <a:pt x="18" y="278"/>
                  </a:lnTo>
                  <a:lnTo>
                    <a:pt x="41" y="528"/>
                  </a:lnTo>
                  <a:lnTo>
                    <a:pt x="0" y="28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98" name="Freeform 148"/>
            <p:cNvSpPr>
              <a:spLocks/>
            </p:cNvSpPr>
            <p:nvPr/>
          </p:nvSpPr>
          <p:spPr bwMode="auto">
            <a:xfrm>
              <a:off x="4593" y="2627"/>
              <a:ext cx="195" cy="20"/>
            </a:xfrm>
            <a:custGeom>
              <a:avLst/>
              <a:gdLst>
                <a:gd name="T0" fmla="*/ 0 w 195"/>
                <a:gd name="T1" fmla="*/ 20 h 20"/>
                <a:gd name="T2" fmla="*/ 162 w 195"/>
                <a:gd name="T3" fmla="*/ 20 h 20"/>
                <a:gd name="T4" fmla="*/ 195 w 195"/>
                <a:gd name="T5" fmla="*/ 0 h 20"/>
                <a:gd name="T6" fmla="*/ 0 w 195"/>
                <a:gd name="T7" fmla="*/ 2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5" h="20">
                  <a:moveTo>
                    <a:pt x="0" y="20"/>
                  </a:moveTo>
                  <a:lnTo>
                    <a:pt x="162" y="20"/>
                  </a:lnTo>
                  <a:lnTo>
                    <a:pt x="195"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799" name="Freeform 149"/>
            <p:cNvSpPr>
              <a:spLocks/>
            </p:cNvSpPr>
            <p:nvPr/>
          </p:nvSpPr>
          <p:spPr bwMode="auto">
            <a:xfrm>
              <a:off x="5239" y="2488"/>
              <a:ext cx="43" cy="67"/>
            </a:xfrm>
            <a:custGeom>
              <a:avLst/>
              <a:gdLst>
                <a:gd name="T0" fmla="*/ 22 w 43"/>
                <a:gd name="T1" fmla="*/ 67 h 67"/>
                <a:gd name="T2" fmla="*/ 30 w 43"/>
                <a:gd name="T3" fmla="*/ 65 h 67"/>
                <a:gd name="T4" fmla="*/ 37 w 43"/>
                <a:gd name="T5" fmla="*/ 57 h 67"/>
                <a:gd name="T6" fmla="*/ 41 w 43"/>
                <a:gd name="T7" fmla="*/ 45 h 67"/>
                <a:gd name="T8" fmla="*/ 43 w 43"/>
                <a:gd name="T9" fmla="*/ 34 h 67"/>
                <a:gd name="T10" fmla="*/ 41 w 43"/>
                <a:gd name="T11" fmla="*/ 22 h 67"/>
                <a:gd name="T12" fmla="*/ 37 w 43"/>
                <a:gd name="T13" fmla="*/ 10 h 67"/>
                <a:gd name="T14" fmla="*/ 30 w 43"/>
                <a:gd name="T15" fmla="*/ 2 h 67"/>
                <a:gd name="T16" fmla="*/ 22 w 43"/>
                <a:gd name="T17" fmla="*/ 0 h 67"/>
                <a:gd name="T18" fmla="*/ 14 w 43"/>
                <a:gd name="T19" fmla="*/ 2 h 67"/>
                <a:gd name="T20" fmla="*/ 6 w 43"/>
                <a:gd name="T21" fmla="*/ 10 h 67"/>
                <a:gd name="T22" fmla="*/ 2 w 43"/>
                <a:gd name="T23" fmla="*/ 22 h 67"/>
                <a:gd name="T24" fmla="*/ 0 w 43"/>
                <a:gd name="T25" fmla="*/ 34 h 67"/>
                <a:gd name="T26" fmla="*/ 2 w 43"/>
                <a:gd name="T27" fmla="*/ 45 h 67"/>
                <a:gd name="T28" fmla="*/ 6 w 43"/>
                <a:gd name="T29" fmla="*/ 57 h 67"/>
                <a:gd name="T30" fmla="*/ 14 w 43"/>
                <a:gd name="T31" fmla="*/ 65 h 67"/>
                <a:gd name="T32" fmla="*/ 22 w 43"/>
                <a:gd name="T33" fmla="*/ 6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67">
                  <a:moveTo>
                    <a:pt x="22" y="67"/>
                  </a:moveTo>
                  <a:lnTo>
                    <a:pt x="30" y="65"/>
                  </a:lnTo>
                  <a:lnTo>
                    <a:pt x="37" y="57"/>
                  </a:lnTo>
                  <a:lnTo>
                    <a:pt x="41" y="45"/>
                  </a:lnTo>
                  <a:lnTo>
                    <a:pt x="43" y="34"/>
                  </a:lnTo>
                  <a:lnTo>
                    <a:pt x="41" y="22"/>
                  </a:lnTo>
                  <a:lnTo>
                    <a:pt x="37" y="10"/>
                  </a:lnTo>
                  <a:lnTo>
                    <a:pt x="30" y="2"/>
                  </a:lnTo>
                  <a:lnTo>
                    <a:pt x="22" y="0"/>
                  </a:lnTo>
                  <a:lnTo>
                    <a:pt x="14" y="2"/>
                  </a:lnTo>
                  <a:lnTo>
                    <a:pt x="6" y="10"/>
                  </a:lnTo>
                  <a:lnTo>
                    <a:pt x="2" y="22"/>
                  </a:lnTo>
                  <a:lnTo>
                    <a:pt x="0" y="34"/>
                  </a:lnTo>
                  <a:lnTo>
                    <a:pt x="2" y="45"/>
                  </a:lnTo>
                  <a:lnTo>
                    <a:pt x="6" y="57"/>
                  </a:lnTo>
                  <a:lnTo>
                    <a:pt x="14" y="65"/>
                  </a:lnTo>
                  <a:lnTo>
                    <a:pt x="22" y="6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00" name="Freeform 150"/>
            <p:cNvSpPr>
              <a:spLocks/>
            </p:cNvSpPr>
            <p:nvPr/>
          </p:nvSpPr>
          <p:spPr bwMode="auto">
            <a:xfrm>
              <a:off x="4831" y="3042"/>
              <a:ext cx="713" cy="242"/>
            </a:xfrm>
            <a:custGeom>
              <a:avLst/>
              <a:gdLst>
                <a:gd name="T0" fmla="*/ 684 w 713"/>
                <a:gd name="T1" fmla="*/ 242 h 242"/>
                <a:gd name="T2" fmla="*/ 688 w 713"/>
                <a:gd name="T3" fmla="*/ 242 h 242"/>
                <a:gd name="T4" fmla="*/ 692 w 713"/>
                <a:gd name="T5" fmla="*/ 240 h 242"/>
                <a:gd name="T6" fmla="*/ 694 w 713"/>
                <a:gd name="T7" fmla="*/ 238 h 242"/>
                <a:gd name="T8" fmla="*/ 696 w 713"/>
                <a:gd name="T9" fmla="*/ 234 h 242"/>
                <a:gd name="T10" fmla="*/ 713 w 713"/>
                <a:gd name="T11" fmla="*/ 109 h 242"/>
                <a:gd name="T12" fmla="*/ 713 w 713"/>
                <a:gd name="T13" fmla="*/ 105 h 242"/>
                <a:gd name="T14" fmla="*/ 711 w 713"/>
                <a:gd name="T15" fmla="*/ 101 h 242"/>
                <a:gd name="T16" fmla="*/ 709 w 713"/>
                <a:gd name="T17" fmla="*/ 100 h 242"/>
                <a:gd name="T18" fmla="*/ 705 w 713"/>
                <a:gd name="T19" fmla="*/ 98 h 242"/>
                <a:gd name="T20" fmla="*/ 31 w 713"/>
                <a:gd name="T21" fmla="*/ 0 h 242"/>
                <a:gd name="T22" fmla="*/ 27 w 713"/>
                <a:gd name="T23" fmla="*/ 0 h 242"/>
                <a:gd name="T24" fmla="*/ 23 w 713"/>
                <a:gd name="T25" fmla="*/ 2 h 242"/>
                <a:gd name="T26" fmla="*/ 21 w 713"/>
                <a:gd name="T27" fmla="*/ 6 h 242"/>
                <a:gd name="T28" fmla="*/ 20 w 713"/>
                <a:gd name="T29" fmla="*/ 8 h 242"/>
                <a:gd name="T30" fmla="*/ 0 w 713"/>
                <a:gd name="T31" fmla="*/ 135 h 242"/>
                <a:gd name="T32" fmla="*/ 4 w 713"/>
                <a:gd name="T33" fmla="*/ 145 h 242"/>
                <a:gd name="T34" fmla="*/ 12 w 713"/>
                <a:gd name="T35" fmla="*/ 162 h 242"/>
                <a:gd name="T36" fmla="*/ 20 w 713"/>
                <a:gd name="T37" fmla="*/ 178 h 242"/>
                <a:gd name="T38" fmla="*/ 25 w 713"/>
                <a:gd name="T39" fmla="*/ 186 h 242"/>
                <a:gd name="T40" fmla="*/ 684 w 713"/>
                <a:gd name="T41" fmla="*/ 242 h 2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3" h="242">
                  <a:moveTo>
                    <a:pt x="684" y="242"/>
                  </a:moveTo>
                  <a:lnTo>
                    <a:pt x="688" y="242"/>
                  </a:lnTo>
                  <a:lnTo>
                    <a:pt x="692" y="240"/>
                  </a:lnTo>
                  <a:lnTo>
                    <a:pt x="694" y="238"/>
                  </a:lnTo>
                  <a:lnTo>
                    <a:pt x="696" y="234"/>
                  </a:lnTo>
                  <a:lnTo>
                    <a:pt x="713" y="109"/>
                  </a:lnTo>
                  <a:lnTo>
                    <a:pt x="713" y="105"/>
                  </a:lnTo>
                  <a:lnTo>
                    <a:pt x="711" y="101"/>
                  </a:lnTo>
                  <a:lnTo>
                    <a:pt x="709" y="100"/>
                  </a:lnTo>
                  <a:lnTo>
                    <a:pt x="705" y="98"/>
                  </a:lnTo>
                  <a:lnTo>
                    <a:pt x="31" y="0"/>
                  </a:lnTo>
                  <a:lnTo>
                    <a:pt x="27" y="0"/>
                  </a:lnTo>
                  <a:lnTo>
                    <a:pt x="23" y="2"/>
                  </a:lnTo>
                  <a:lnTo>
                    <a:pt x="21" y="6"/>
                  </a:lnTo>
                  <a:lnTo>
                    <a:pt x="20" y="8"/>
                  </a:lnTo>
                  <a:lnTo>
                    <a:pt x="0" y="135"/>
                  </a:lnTo>
                  <a:lnTo>
                    <a:pt x="4" y="145"/>
                  </a:lnTo>
                  <a:lnTo>
                    <a:pt x="12" y="162"/>
                  </a:lnTo>
                  <a:lnTo>
                    <a:pt x="20" y="178"/>
                  </a:lnTo>
                  <a:lnTo>
                    <a:pt x="25" y="186"/>
                  </a:lnTo>
                  <a:lnTo>
                    <a:pt x="684"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01" name="Freeform 151"/>
            <p:cNvSpPr>
              <a:spLocks/>
            </p:cNvSpPr>
            <p:nvPr/>
          </p:nvSpPr>
          <p:spPr bwMode="auto">
            <a:xfrm>
              <a:off x="4856" y="3036"/>
              <a:ext cx="678" cy="231"/>
            </a:xfrm>
            <a:custGeom>
              <a:avLst/>
              <a:gdLst>
                <a:gd name="T0" fmla="*/ 651 w 678"/>
                <a:gd name="T1" fmla="*/ 231 h 231"/>
                <a:gd name="T2" fmla="*/ 655 w 678"/>
                <a:gd name="T3" fmla="*/ 231 h 231"/>
                <a:gd name="T4" fmla="*/ 657 w 678"/>
                <a:gd name="T5" fmla="*/ 229 h 231"/>
                <a:gd name="T6" fmla="*/ 661 w 678"/>
                <a:gd name="T7" fmla="*/ 227 h 231"/>
                <a:gd name="T8" fmla="*/ 661 w 678"/>
                <a:gd name="T9" fmla="*/ 223 h 231"/>
                <a:gd name="T10" fmla="*/ 678 w 678"/>
                <a:gd name="T11" fmla="*/ 104 h 231"/>
                <a:gd name="T12" fmla="*/ 678 w 678"/>
                <a:gd name="T13" fmla="*/ 100 h 231"/>
                <a:gd name="T14" fmla="*/ 676 w 678"/>
                <a:gd name="T15" fmla="*/ 98 h 231"/>
                <a:gd name="T16" fmla="*/ 674 w 678"/>
                <a:gd name="T17" fmla="*/ 94 h 231"/>
                <a:gd name="T18" fmla="*/ 671 w 678"/>
                <a:gd name="T19" fmla="*/ 94 h 231"/>
                <a:gd name="T20" fmla="*/ 28 w 678"/>
                <a:gd name="T21" fmla="*/ 0 h 231"/>
                <a:gd name="T22" fmla="*/ 24 w 678"/>
                <a:gd name="T23" fmla="*/ 0 h 231"/>
                <a:gd name="T24" fmla="*/ 22 w 678"/>
                <a:gd name="T25" fmla="*/ 2 h 231"/>
                <a:gd name="T26" fmla="*/ 20 w 678"/>
                <a:gd name="T27" fmla="*/ 6 h 231"/>
                <a:gd name="T28" fmla="*/ 18 w 678"/>
                <a:gd name="T29" fmla="*/ 8 h 231"/>
                <a:gd name="T30" fmla="*/ 0 w 678"/>
                <a:gd name="T31" fmla="*/ 127 h 231"/>
                <a:gd name="T32" fmla="*/ 4 w 678"/>
                <a:gd name="T33" fmla="*/ 137 h 231"/>
                <a:gd name="T34" fmla="*/ 10 w 678"/>
                <a:gd name="T35" fmla="*/ 154 h 231"/>
                <a:gd name="T36" fmla="*/ 18 w 678"/>
                <a:gd name="T37" fmla="*/ 170 h 231"/>
                <a:gd name="T38" fmla="*/ 24 w 678"/>
                <a:gd name="T39" fmla="*/ 178 h 231"/>
                <a:gd name="T40" fmla="*/ 651 w 678"/>
                <a:gd name="T41" fmla="*/ 231 h 2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78" h="231">
                  <a:moveTo>
                    <a:pt x="651" y="231"/>
                  </a:moveTo>
                  <a:lnTo>
                    <a:pt x="655" y="231"/>
                  </a:lnTo>
                  <a:lnTo>
                    <a:pt x="657" y="229"/>
                  </a:lnTo>
                  <a:lnTo>
                    <a:pt x="661" y="227"/>
                  </a:lnTo>
                  <a:lnTo>
                    <a:pt x="661" y="223"/>
                  </a:lnTo>
                  <a:lnTo>
                    <a:pt x="678" y="104"/>
                  </a:lnTo>
                  <a:lnTo>
                    <a:pt x="678" y="100"/>
                  </a:lnTo>
                  <a:lnTo>
                    <a:pt x="676" y="98"/>
                  </a:lnTo>
                  <a:lnTo>
                    <a:pt x="674" y="94"/>
                  </a:lnTo>
                  <a:lnTo>
                    <a:pt x="671" y="94"/>
                  </a:lnTo>
                  <a:lnTo>
                    <a:pt x="28" y="0"/>
                  </a:lnTo>
                  <a:lnTo>
                    <a:pt x="24" y="0"/>
                  </a:lnTo>
                  <a:lnTo>
                    <a:pt x="22" y="2"/>
                  </a:lnTo>
                  <a:lnTo>
                    <a:pt x="20" y="6"/>
                  </a:lnTo>
                  <a:lnTo>
                    <a:pt x="18" y="8"/>
                  </a:lnTo>
                  <a:lnTo>
                    <a:pt x="0" y="127"/>
                  </a:lnTo>
                  <a:lnTo>
                    <a:pt x="4" y="137"/>
                  </a:lnTo>
                  <a:lnTo>
                    <a:pt x="10" y="154"/>
                  </a:lnTo>
                  <a:lnTo>
                    <a:pt x="18" y="170"/>
                  </a:lnTo>
                  <a:lnTo>
                    <a:pt x="24" y="178"/>
                  </a:lnTo>
                  <a:lnTo>
                    <a:pt x="651" y="2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02" name="Freeform 152"/>
            <p:cNvSpPr>
              <a:spLocks/>
            </p:cNvSpPr>
            <p:nvPr/>
          </p:nvSpPr>
          <p:spPr bwMode="auto">
            <a:xfrm>
              <a:off x="5405" y="3130"/>
              <a:ext cx="114" cy="123"/>
            </a:xfrm>
            <a:custGeom>
              <a:avLst/>
              <a:gdLst>
                <a:gd name="T0" fmla="*/ 106 w 114"/>
                <a:gd name="T1" fmla="*/ 6 h 123"/>
                <a:gd name="T2" fmla="*/ 59 w 114"/>
                <a:gd name="T3" fmla="*/ 0 h 123"/>
                <a:gd name="T4" fmla="*/ 59 w 114"/>
                <a:gd name="T5" fmla="*/ 4 h 123"/>
                <a:gd name="T6" fmla="*/ 59 w 114"/>
                <a:gd name="T7" fmla="*/ 8 h 123"/>
                <a:gd name="T8" fmla="*/ 59 w 114"/>
                <a:gd name="T9" fmla="*/ 12 h 123"/>
                <a:gd name="T10" fmla="*/ 59 w 114"/>
                <a:gd name="T11" fmla="*/ 15 h 123"/>
                <a:gd name="T12" fmla="*/ 57 w 114"/>
                <a:gd name="T13" fmla="*/ 29 h 123"/>
                <a:gd name="T14" fmla="*/ 55 w 114"/>
                <a:gd name="T15" fmla="*/ 45 h 123"/>
                <a:gd name="T16" fmla="*/ 51 w 114"/>
                <a:gd name="T17" fmla="*/ 57 h 123"/>
                <a:gd name="T18" fmla="*/ 43 w 114"/>
                <a:gd name="T19" fmla="*/ 70 h 123"/>
                <a:gd name="T20" fmla="*/ 36 w 114"/>
                <a:gd name="T21" fmla="*/ 82 h 123"/>
                <a:gd name="T22" fmla="*/ 26 w 114"/>
                <a:gd name="T23" fmla="*/ 94 h 123"/>
                <a:gd name="T24" fmla="*/ 14 w 114"/>
                <a:gd name="T25" fmla="*/ 105 h 123"/>
                <a:gd name="T26" fmla="*/ 0 w 114"/>
                <a:gd name="T27" fmla="*/ 115 h 123"/>
                <a:gd name="T28" fmla="*/ 90 w 114"/>
                <a:gd name="T29" fmla="*/ 123 h 123"/>
                <a:gd name="T30" fmla="*/ 92 w 114"/>
                <a:gd name="T31" fmla="*/ 123 h 123"/>
                <a:gd name="T32" fmla="*/ 96 w 114"/>
                <a:gd name="T33" fmla="*/ 123 h 123"/>
                <a:gd name="T34" fmla="*/ 98 w 114"/>
                <a:gd name="T35" fmla="*/ 119 h 123"/>
                <a:gd name="T36" fmla="*/ 98 w 114"/>
                <a:gd name="T37" fmla="*/ 117 h 123"/>
                <a:gd name="T38" fmla="*/ 114 w 114"/>
                <a:gd name="T39" fmla="*/ 15 h 123"/>
                <a:gd name="T40" fmla="*/ 114 w 114"/>
                <a:gd name="T41" fmla="*/ 13 h 123"/>
                <a:gd name="T42" fmla="*/ 112 w 114"/>
                <a:gd name="T43" fmla="*/ 10 h 123"/>
                <a:gd name="T44" fmla="*/ 110 w 114"/>
                <a:gd name="T45" fmla="*/ 8 h 123"/>
                <a:gd name="T46" fmla="*/ 106 w 114"/>
                <a:gd name="T47" fmla="*/ 6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4" h="123">
                  <a:moveTo>
                    <a:pt x="106" y="6"/>
                  </a:moveTo>
                  <a:lnTo>
                    <a:pt x="59" y="0"/>
                  </a:lnTo>
                  <a:lnTo>
                    <a:pt x="59" y="4"/>
                  </a:lnTo>
                  <a:lnTo>
                    <a:pt x="59" y="8"/>
                  </a:lnTo>
                  <a:lnTo>
                    <a:pt x="59" y="12"/>
                  </a:lnTo>
                  <a:lnTo>
                    <a:pt x="59" y="15"/>
                  </a:lnTo>
                  <a:lnTo>
                    <a:pt x="57" y="29"/>
                  </a:lnTo>
                  <a:lnTo>
                    <a:pt x="55" y="45"/>
                  </a:lnTo>
                  <a:lnTo>
                    <a:pt x="51" y="57"/>
                  </a:lnTo>
                  <a:lnTo>
                    <a:pt x="43" y="70"/>
                  </a:lnTo>
                  <a:lnTo>
                    <a:pt x="36" y="82"/>
                  </a:lnTo>
                  <a:lnTo>
                    <a:pt x="26" y="94"/>
                  </a:lnTo>
                  <a:lnTo>
                    <a:pt x="14" y="105"/>
                  </a:lnTo>
                  <a:lnTo>
                    <a:pt x="0" y="115"/>
                  </a:lnTo>
                  <a:lnTo>
                    <a:pt x="90" y="123"/>
                  </a:lnTo>
                  <a:lnTo>
                    <a:pt x="92" y="123"/>
                  </a:lnTo>
                  <a:lnTo>
                    <a:pt x="96" y="123"/>
                  </a:lnTo>
                  <a:lnTo>
                    <a:pt x="98" y="119"/>
                  </a:lnTo>
                  <a:lnTo>
                    <a:pt x="98" y="117"/>
                  </a:lnTo>
                  <a:lnTo>
                    <a:pt x="114" y="15"/>
                  </a:lnTo>
                  <a:lnTo>
                    <a:pt x="114" y="13"/>
                  </a:lnTo>
                  <a:lnTo>
                    <a:pt x="112" y="10"/>
                  </a:lnTo>
                  <a:lnTo>
                    <a:pt x="110" y="8"/>
                  </a:lnTo>
                  <a:lnTo>
                    <a:pt x="106" y="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03" name="Freeform 153"/>
            <p:cNvSpPr>
              <a:spLocks/>
            </p:cNvSpPr>
            <p:nvPr/>
          </p:nvSpPr>
          <p:spPr bwMode="auto">
            <a:xfrm>
              <a:off x="4872" y="3054"/>
              <a:ext cx="98" cy="156"/>
            </a:xfrm>
            <a:custGeom>
              <a:avLst/>
              <a:gdLst>
                <a:gd name="T0" fmla="*/ 68 w 98"/>
                <a:gd name="T1" fmla="*/ 88 h 156"/>
                <a:gd name="T2" fmla="*/ 70 w 98"/>
                <a:gd name="T3" fmla="*/ 68 h 156"/>
                <a:gd name="T4" fmla="*/ 76 w 98"/>
                <a:gd name="T5" fmla="*/ 46 h 156"/>
                <a:gd name="T6" fmla="*/ 84 w 98"/>
                <a:gd name="T7" fmla="*/ 29 h 156"/>
                <a:gd name="T8" fmla="*/ 98 w 98"/>
                <a:gd name="T9" fmla="*/ 11 h 156"/>
                <a:gd name="T10" fmla="*/ 23 w 98"/>
                <a:gd name="T11" fmla="*/ 0 h 156"/>
                <a:gd name="T12" fmla="*/ 22 w 98"/>
                <a:gd name="T13" fmla="*/ 0 h 156"/>
                <a:gd name="T14" fmla="*/ 18 w 98"/>
                <a:gd name="T15" fmla="*/ 2 h 156"/>
                <a:gd name="T16" fmla="*/ 16 w 98"/>
                <a:gd name="T17" fmla="*/ 3 h 156"/>
                <a:gd name="T18" fmla="*/ 16 w 98"/>
                <a:gd name="T19" fmla="*/ 5 h 156"/>
                <a:gd name="T20" fmla="*/ 0 w 98"/>
                <a:gd name="T21" fmla="*/ 107 h 156"/>
                <a:gd name="T22" fmla="*/ 2 w 98"/>
                <a:gd name="T23" fmla="*/ 117 h 156"/>
                <a:gd name="T24" fmla="*/ 8 w 98"/>
                <a:gd name="T25" fmla="*/ 131 h 156"/>
                <a:gd name="T26" fmla="*/ 16 w 98"/>
                <a:gd name="T27" fmla="*/ 144 h 156"/>
                <a:gd name="T28" fmla="*/ 20 w 98"/>
                <a:gd name="T29" fmla="*/ 150 h 156"/>
                <a:gd name="T30" fmla="*/ 94 w 98"/>
                <a:gd name="T31" fmla="*/ 156 h 156"/>
                <a:gd name="T32" fmla="*/ 82 w 98"/>
                <a:gd name="T33" fmla="*/ 140 h 156"/>
                <a:gd name="T34" fmla="*/ 74 w 98"/>
                <a:gd name="T35" fmla="*/ 123 h 156"/>
                <a:gd name="T36" fmla="*/ 70 w 98"/>
                <a:gd name="T37" fmla="*/ 105 h 156"/>
                <a:gd name="T38" fmla="*/ 68 w 98"/>
                <a:gd name="T39" fmla="*/ 88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8" h="156">
                  <a:moveTo>
                    <a:pt x="68" y="88"/>
                  </a:moveTo>
                  <a:lnTo>
                    <a:pt x="70" y="68"/>
                  </a:lnTo>
                  <a:lnTo>
                    <a:pt x="76" y="46"/>
                  </a:lnTo>
                  <a:lnTo>
                    <a:pt x="84" y="29"/>
                  </a:lnTo>
                  <a:lnTo>
                    <a:pt x="98" y="11"/>
                  </a:lnTo>
                  <a:lnTo>
                    <a:pt x="23" y="0"/>
                  </a:lnTo>
                  <a:lnTo>
                    <a:pt x="22" y="0"/>
                  </a:lnTo>
                  <a:lnTo>
                    <a:pt x="18" y="2"/>
                  </a:lnTo>
                  <a:lnTo>
                    <a:pt x="16" y="3"/>
                  </a:lnTo>
                  <a:lnTo>
                    <a:pt x="16" y="5"/>
                  </a:lnTo>
                  <a:lnTo>
                    <a:pt x="0" y="107"/>
                  </a:lnTo>
                  <a:lnTo>
                    <a:pt x="2" y="117"/>
                  </a:lnTo>
                  <a:lnTo>
                    <a:pt x="8" y="131"/>
                  </a:lnTo>
                  <a:lnTo>
                    <a:pt x="16" y="144"/>
                  </a:lnTo>
                  <a:lnTo>
                    <a:pt x="20" y="150"/>
                  </a:lnTo>
                  <a:lnTo>
                    <a:pt x="94" y="156"/>
                  </a:lnTo>
                  <a:lnTo>
                    <a:pt x="82" y="140"/>
                  </a:lnTo>
                  <a:lnTo>
                    <a:pt x="74" y="123"/>
                  </a:lnTo>
                  <a:lnTo>
                    <a:pt x="70" y="105"/>
                  </a:lnTo>
                  <a:lnTo>
                    <a:pt x="68" y="8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04" name="Freeform 154"/>
            <p:cNvSpPr>
              <a:spLocks/>
            </p:cNvSpPr>
            <p:nvPr/>
          </p:nvSpPr>
          <p:spPr bwMode="auto">
            <a:xfrm>
              <a:off x="3092" y="2336"/>
              <a:ext cx="1061" cy="342"/>
            </a:xfrm>
            <a:custGeom>
              <a:avLst/>
              <a:gdLst>
                <a:gd name="T0" fmla="*/ 1061 w 1061"/>
                <a:gd name="T1" fmla="*/ 0 h 342"/>
                <a:gd name="T2" fmla="*/ 0 w 1061"/>
                <a:gd name="T3" fmla="*/ 342 h 342"/>
                <a:gd name="T4" fmla="*/ 953 w 1061"/>
                <a:gd name="T5" fmla="*/ 57 h 342"/>
                <a:gd name="T6" fmla="*/ 1061 w 1061"/>
                <a:gd name="T7" fmla="*/ 0 h 3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1" h="342">
                  <a:moveTo>
                    <a:pt x="1061" y="0"/>
                  </a:moveTo>
                  <a:lnTo>
                    <a:pt x="0" y="342"/>
                  </a:lnTo>
                  <a:lnTo>
                    <a:pt x="953" y="57"/>
                  </a:lnTo>
                  <a:lnTo>
                    <a:pt x="10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05" name="Freeform 155"/>
            <p:cNvSpPr>
              <a:spLocks/>
            </p:cNvSpPr>
            <p:nvPr/>
          </p:nvSpPr>
          <p:spPr bwMode="auto">
            <a:xfrm>
              <a:off x="3166" y="2899"/>
              <a:ext cx="207" cy="53"/>
            </a:xfrm>
            <a:custGeom>
              <a:avLst/>
              <a:gdLst>
                <a:gd name="T0" fmla="*/ 0 w 207"/>
                <a:gd name="T1" fmla="*/ 53 h 53"/>
                <a:gd name="T2" fmla="*/ 207 w 207"/>
                <a:gd name="T3" fmla="*/ 0 h 53"/>
                <a:gd name="T4" fmla="*/ 160 w 207"/>
                <a:gd name="T5" fmla="*/ 20 h 53"/>
                <a:gd name="T6" fmla="*/ 0 w 207"/>
                <a:gd name="T7" fmla="*/ 53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 h="53">
                  <a:moveTo>
                    <a:pt x="0" y="53"/>
                  </a:moveTo>
                  <a:lnTo>
                    <a:pt x="207" y="0"/>
                  </a:lnTo>
                  <a:lnTo>
                    <a:pt x="160" y="20"/>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06" name="Freeform 156"/>
            <p:cNvSpPr>
              <a:spLocks/>
            </p:cNvSpPr>
            <p:nvPr/>
          </p:nvSpPr>
          <p:spPr bwMode="auto">
            <a:xfrm>
              <a:off x="3373" y="2899"/>
              <a:ext cx="96" cy="20"/>
            </a:xfrm>
            <a:custGeom>
              <a:avLst/>
              <a:gdLst>
                <a:gd name="T0" fmla="*/ 0 w 96"/>
                <a:gd name="T1" fmla="*/ 0 h 20"/>
                <a:gd name="T2" fmla="*/ 96 w 96"/>
                <a:gd name="T3" fmla="*/ 20 h 20"/>
                <a:gd name="T4" fmla="*/ 61 w 96"/>
                <a:gd name="T5" fmla="*/ 18 h 20"/>
                <a:gd name="T6" fmla="*/ 0 w 96"/>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20">
                  <a:moveTo>
                    <a:pt x="0" y="0"/>
                  </a:moveTo>
                  <a:lnTo>
                    <a:pt x="96" y="20"/>
                  </a:lnTo>
                  <a:lnTo>
                    <a:pt x="61"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07" name="Freeform 157"/>
            <p:cNvSpPr>
              <a:spLocks/>
            </p:cNvSpPr>
            <p:nvPr/>
          </p:nvSpPr>
          <p:spPr bwMode="auto">
            <a:xfrm>
              <a:off x="3469" y="2919"/>
              <a:ext cx="104" cy="50"/>
            </a:xfrm>
            <a:custGeom>
              <a:avLst/>
              <a:gdLst>
                <a:gd name="T0" fmla="*/ 0 w 104"/>
                <a:gd name="T1" fmla="*/ 0 h 50"/>
                <a:gd name="T2" fmla="*/ 82 w 104"/>
                <a:gd name="T3" fmla="*/ 50 h 50"/>
                <a:gd name="T4" fmla="*/ 104 w 104"/>
                <a:gd name="T5" fmla="*/ 49 h 50"/>
                <a:gd name="T6" fmla="*/ 0 w 104"/>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50">
                  <a:moveTo>
                    <a:pt x="0" y="0"/>
                  </a:moveTo>
                  <a:lnTo>
                    <a:pt x="82" y="50"/>
                  </a:lnTo>
                  <a:lnTo>
                    <a:pt x="104" y="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08" name="Freeform 158"/>
            <p:cNvSpPr>
              <a:spLocks/>
            </p:cNvSpPr>
            <p:nvPr/>
          </p:nvSpPr>
          <p:spPr bwMode="auto">
            <a:xfrm>
              <a:off x="3551" y="2827"/>
              <a:ext cx="653" cy="142"/>
            </a:xfrm>
            <a:custGeom>
              <a:avLst/>
              <a:gdLst>
                <a:gd name="T0" fmla="*/ 0 w 653"/>
                <a:gd name="T1" fmla="*/ 142 h 142"/>
                <a:gd name="T2" fmla="*/ 653 w 653"/>
                <a:gd name="T3" fmla="*/ 25 h 142"/>
                <a:gd name="T4" fmla="*/ 641 w 653"/>
                <a:gd name="T5" fmla="*/ 0 h 142"/>
                <a:gd name="T6" fmla="*/ 0 w 653"/>
                <a:gd name="T7" fmla="*/ 142 h 1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3" h="142">
                  <a:moveTo>
                    <a:pt x="0" y="142"/>
                  </a:moveTo>
                  <a:lnTo>
                    <a:pt x="653" y="25"/>
                  </a:lnTo>
                  <a:lnTo>
                    <a:pt x="641" y="0"/>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09" name="Freeform 159"/>
            <p:cNvSpPr>
              <a:spLocks/>
            </p:cNvSpPr>
            <p:nvPr/>
          </p:nvSpPr>
          <p:spPr bwMode="auto">
            <a:xfrm>
              <a:off x="3401" y="2924"/>
              <a:ext cx="138" cy="65"/>
            </a:xfrm>
            <a:custGeom>
              <a:avLst/>
              <a:gdLst>
                <a:gd name="T0" fmla="*/ 0 w 138"/>
                <a:gd name="T1" fmla="*/ 0 h 65"/>
                <a:gd name="T2" fmla="*/ 119 w 138"/>
                <a:gd name="T3" fmla="*/ 65 h 65"/>
                <a:gd name="T4" fmla="*/ 138 w 138"/>
                <a:gd name="T5" fmla="*/ 59 h 65"/>
                <a:gd name="T6" fmla="*/ 0 w 138"/>
                <a:gd name="T7" fmla="*/ 0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65">
                  <a:moveTo>
                    <a:pt x="0" y="0"/>
                  </a:moveTo>
                  <a:lnTo>
                    <a:pt x="119" y="65"/>
                  </a:lnTo>
                  <a:lnTo>
                    <a:pt x="138" y="5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10" name="Freeform 160"/>
            <p:cNvSpPr>
              <a:spLocks/>
            </p:cNvSpPr>
            <p:nvPr/>
          </p:nvSpPr>
          <p:spPr bwMode="auto">
            <a:xfrm>
              <a:off x="3743" y="2418"/>
              <a:ext cx="334" cy="473"/>
            </a:xfrm>
            <a:custGeom>
              <a:avLst/>
              <a:gdLst>
                <a:gd name="T0" fmla="*/ 0 w 334"/>
                <a:gd name="T1" fmla="*/ 102 h 473"/>
                <a:gd name="T2" fmla="*/ 17 w 334"/>
                <a:gd name="T3" fmla="*/ 473 h 473"/>
                <a:gd name="T4" fmla="*/ 334 w 334"/>
                <a:gd name="T5" fmla="*/ 409 h 473"/>
                <a:gd name="T6" fmla="*/ 328 w 334"/>
                <a:gd name="T7" fmla="*/ 0 h 473"/>
                <a:gd name="T8" fmla="*/ 0 w 334"/>
                <a:gd name="T9" fmla="*/ 102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 h="473">
                  <a:moveTo>
                    <a:pt x="0" y="102"/>
                  </a:moveTo>
                  <a:lnTo>
                    <a:pt x="17" y="473"/>
                  </a:lnTo>
                  <a:lnTo>
                    <a:pt x="334" y="409"/>
                  </a:lnTo>
                  <a:lnTo>
                    <a:pt x="328" y="0"/>
                  </a:lnTo>
                  <a:lnTo>
                    <a:pt x="0"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11" name="Freeform 161"/>
            <p:cNvSpPr>
              <a:spLocks/>
            </p:cNvSpPr>
            <p:nvPr/>
          </p:nvSpPr>
          <p:spPr bwMode="auto">
            <a:xfrm>
              <a:off x="3766" y="2449"/>
              <a:ext cx="301" cy="427"/>
            </a:xfrm>
            <a:custGeom>
              <a:avLst/>
              <a:gdLst>
                <a:gd name="T0" fmla="*/ 0 w 301"/>
                <a:gd name="T1" fmla="*/ 90 h 427"/>
                <a:gd name="T2" fmla="*/ 8 w 301"/>
                <a:gd name="T3" fmla="*/ 427 h 427"/>
                <a:gd name="T4" fmla="*/ 301 w 301"/>
                <a:gd name="T5" fmla="*/ 368 h 427"/>
                <a:gd name="T6" fmla="*/ 285 w 301"/>
                <a:gd name="T7" fmla="*/ 0 h 427"/>
                <a:gd name="T8" fmla="*/ 0 w 301"/>
                <a:gd name="T9" fmla="*/ 90 h 4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 h="427">
                  <a:moveTo>
                    <a:pt x="0" y="90"/>
                  </a:moveTo>
                  <a:lnTo>
                    <a:pt x="8" y="427"/>
                  </a:lnTo>
                  <a:lnTo>
                    <a:pt x="301" y="368"/>
                  </a:lnTo>
                  <a:lnTo>
                    <a:pt x="285" y="0"/>
                  </a:lnTo>
                  <a:lnTo>
                    <a:pt x="0" y="9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12" name="Freeform 162"/>
            <p:cNvSpPr>
              <a:spLocks/>
            </p:cNvSpPr>
            <p:nvPr/>
          </p:nvSpPr>
          <p:spPr bwMode="auto">
            <a:xfrm>
              <a:off x="3790" y="2565"/>
              <a:ext cx="68" cy="86"/>
            </a:xfrm>
            <a:custGeom>
              <a:avLst/>
              <a:gdLst>
                <a:gd name="T0" fmla="*/ 33 w 68"/>
                <a:gd name="T1" fmla="*/ 86 h 86"/>
                <a:gd name="T2" fmla="*/ 46 w 68"/>
                <a:gd name="T3" fmla="*/ 82 h 86"/>
                <a:gd name="T4" fmla="*/ 58 w 68"/>
                <a:gd name="T5" fmla="*/ 72 h 86"/>
                <a:gd name="T6" fmla="*/ 66 w 68"/>
                <a:gd name="T7" fmla="*/ 58 h 86"/>
                <a:gd name="T8" fmla="*/ 68 w 68"/>
                <a:gd name="T9" fmla="*/ 43 h 86"/>
                <a:gd name="T10" fmla="*/ 66 w 68"/>
                <a:gd name="T11" fmla="*/ 25 h 86"/>
                <a:gd name="T12" fmla="*/ 58 w 68"/>
                <a:gd name="T13" fmla="*/ 11 h 86"/>
                <a:gd name="T14" fmla="*/ 46 w 68"/>
                <a:gd name="T15" fmla="*/ 4 h 86"/>
                <a:gd name="T16" fmla="*/ 33 w 68"/>
                <a:gd name="T17" fmla="*/ 0 h 86"/>
                <a:gd name="T18" fmla="*/ 21 w 68"/>
                <a:gd name="T19" fmla="*/ 4 h 86"/>
                <a:gd name="T20" fmla="*/ 9 w 68"/>
                <a:gd name="T21" fmla="*/ 11 h 86"/>
                <a:gd name="T22" fmla="*/ 1 w 68"/>
                <a:gd name="T23" fmla="*/ 25 h 86"/>
                <a:gd name="T24" fmla="*/ 0 w 68"/>
                <a:gd name="T25" fmla="*/ 43 h 86"/>
                <a:gd name="T26" fmla="*/ 1 w 68"/>
                <a:gd name="T27" fmla="*/ 58 h 86"/>
                <a:gd name="T28" fmla="*/ 9 w 68"/>
                <a:gd name="T29" fmla="*/ 72 h 86"/>
                <a:gd name="T30" fmla="*/ 21 w 68"/>
                <a:gd name="T31" fmla="*/ 82 h 86"/>
                <a:gd name="T32" fmla="*/ 33 w 68"/>
                <a:gd name="T33" fmla="*/ 8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86">
                  <a:moveTo>
                    <a:pt x="33" y="86"/>
                  </a:moveTo>
                  <a:lnTo>
                    <a:pt x="46" y="82"/>
                  </a:lnTo>
                  <a:lnTo>
                    <a:pt x="58" y="72"/>
                  </a:lnTo>
                  <a:lnTo>
                    <a:pt x="66" y="58"/>
                  </a:lnTo>
                  <a:lnTo>
                    <a:pt x="68" y="43"/>
                  </a:lnTo>
                  <a:lnTo>
                    <a:pt x="66" y="25"/>
                  </a:lnTo>
                  <a:lnTo>
                    <a:pt x="58" y="11"/>
                  </a:lnTo>
                  <a:lnTo>
                    <a:pt x="46" y="4"/>
                  </a:lnTo>
                  <a:lnTo>
                    <a:pt x="33" y="0"/>
                  </a:lnTo>
                  <a:lnTo>
                    <a:pt x="21" y="4"/>
                  </a:lnTo>
                  <a:lnTo>
                    <a:pt x="9" y="11"/>
                  </a:lnTo>
                  <a:lnTo>
                    <a:pt x="1" y="25"/>
                  </a:lnTo>
                  <a:lnTo>
                    <a:pt x="0" y="43"/>
                  </a:lnTo>
                  <a:lnTo>
                    <a:pt x="1" y="58"/>
                  </a:lnTo>
                  <a:lnTo>
                    <a:pt x="9" y="72"/>
                  </a:lnTo>
                  <a:lnTo>
                    <a:pt x="21" y="82"/>
                  </a:lnTo>
                  <a:lnTo>
                    <a:pt x="3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13" name="Freeform 163"/>
            <p:cNvSpPr>
              <a:spLocks/>
            </p:cNvSpPr>
            <p:nvPr/>
          </p:nvSpPr>
          <p:spPr bwMode="auto">
            <a:xfrm>
              <a:off x="3784" y="2569"/>
              <a:ext cx="64" cy="78"/>
            </a:xfrm>
            <a:custGeom>
              <a:avLst/>
              <a:gdLst>
                <a:gd name="T0" fmla="*/ 31 w 64"/>
                <a:gd name="T1" fmla="*/ 78 h 78"/>
                <a:gd name="T2" fmla="*/ 43 w 64"/>
                <a:gd name="T3" fmla="*/ 74 h 78"/>
                <a:gd name="T4" fmla="*/ 54 w 64"/>
                <a:gd name="T5" fmla="*/ 66 h 78"/>
                <a:gd name="T6" fmla="*/ 62 w 64"/>
                <a:gd name="T7" fmla="*/ 54 h 78"/>
                <a:gd name="T8" fmla="*/ 64 w 64"/>
                <a:gd name="T9" fmla="*/ 39 h 78"/>
                <a:gd name="T10" fmla="*/ 62 w 64"/>
                <a:gd name="T11" fmla="*/ 23 h 78"/>
                <a:gd name="T12" fmla="*/ 54 w 64"/>
                <a:gd name="T13" fmla="*/ 11 h 78"/>
                <a:gd name="T14" fmla="*/ 43 w 64"/>
                <a:gd name="T15" fmla="*/ 4 h 78"/>
                <a:gd name="T16" fmla="*/ 31 w 64"/>
                <a:gd name="T17" fmla="*/ 0 h 78"/>
                <a:gd name="T18" fmla="*/ 19 w 64"/>
                <a:gd name="T19" fmla="*/ 4 h 78"/>
                <a:gd name="T20" fmla="*/ 9 w 64"/>
                <a:gd name="T21" fmla="*/ 11 h 78"/>
                <a:gd name="T22" fmla="*/ 2 w 64"/>
                <a:gd name="T23" fmla="*/ 23 h 78"/>
                <a:gd name="T24" fmla="*/ 0 w 64"/>
                <a:gd name="T25" fmla="*/ 39 h 78"/>
                <a:gd name="T26" fmla="*/ 2 w 64"/>
                <a:gd name="T27" fmla="*/ 54 h 78"/>
                <a:gd name="T28" fmla="*/ 9 w 64"/>
                <a:gd name="T29" fmla="*/ 66 h 78"/>
                <a:gd name="T30" fmla="*/ 19 w 64"/>
                <a:gd name="T31" fmla="*/ 74 h 78"/>
                <a:gd name="T32" fmla="*/ 31 w 64"/>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78">
                  <a:moveTo>
                    <a:pt x="31" y="78"/>
                  </a:moveTo>
                  <a:lnTo>
                    <a:pt x="43" y="74"/>
                  </a:lnTo>
                  <a:lnTo>
                    <a:pt x="54" y="66"/>
                  </a:lnTo>
                  <a:lnTo>
                    <a:pt x="62" y="54"/>
                  </a:lnTo>
                  <a:lnTo>
                    <a:pt x="64" y="39"/>
                  </a:lnTo>
                  <a:lnTo>
                    <a:pt x="62" y="23"/>
                  </a:lnTo>
                  <a:lnTo>
                    <a:pt x="54" y="11"/>
                  </a:lnTo>
                  <a:lnTo>
                    <a:pt x="43" y="4"/>
                  </a:lnTo>
                  <a:lnTo>
                    <a:pt x="31" y="0"/>
                  </a:lnTo>
                  <a:lnTo>
                    <a:pt x="19" y="4"/>
                  </a:lnTo>
                  <a:lnTo>
                    <a:pt x="9" y="11"/>
                  </a:lnTo>
                  <a:lnTo>
                    <a:pt x="2" y="23"/>
                  </a:lnTo>
                  <a:lnTo>
                    <a:pt x="0" y="39"/>
                  </a:lnTo>
                  <a:lnTo>
                    <a:pt x="2" y="54"/>
                  </a:lnTo>
                  <a:lnTo>
                    <a:pt x="9" y="66"/>
                  </a:lnTo>
                  <a:lnTo>
                    <a:pt x="19" y="74"/>
                  </a:lnTo>
                  <a:lnTo>
                    <a:pt x="31" y="78"/>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14" name="Freeform 164"/>
            <p:cNvSpPr>
              <a:spLocks/>
            </p:cNvSpPr>
            <p:nvPr/>
          </p:nvSpPr>
          <p:spPr bwMode="auto">
            <a:xfrm>
              <a:off x="3782" y="2576"/>
              <a:ext cx="51" cy="63"/>
            </a:xfrm>
            <a:custGeom>
              <a:avLst/>
              <a:gdLst>
                <a:gd name="T0" fmla="*/ 25 w 51"/>
                <a:gd name="T1" fmla="*/ 63 h 63"/>
                <a:gd name="T2" fmla="*/ 35 w 51"/>
                <a:gd name="T3" fmla="*/ 61 h 63"/>
                <a:gd name="T4" fmla="*/ 43 w 51"/>
                <a:gd name="T5" fmla="*/ 53 h 63"/>
                <a:gd name="T6" fmla="*/ 49 w 51"/>
                <a:gd name="T7" fmla="*/ 43 h 63"/>
                <a:gd name="T8" fmla="*/ 51 w 51"/>
                <a:gd name="T9" fmla="*/ 32 h 63"/>
                <a:gd name="T10" fmla="*/ 49 w 51"/>
                <a:gd name="T11" fmla="*/ 20 h 63"/>
                <a:gd name="T12" fmla="*/ 43 w 51"/>
                <a:gd name="T13" fmla="*/ 10 h 63"/>
                <a:gd name="T14" fmla="*/ 35 w 51"/>
                <a:gd name="T15" fmla="*/ 2 h 63"/>
                <a:gd name="T16" fmla="*/ 25 w 51"/>
                <a:gd name="T17" fmla="*/ 0 h 63"/>
                <a:gd name="T18" fmla="*/ 15 w 51"/>
                <a:gd name="T19" fmla="*/ 2 h 63"/>
                <a:gd name="T20" fmla="*/ 8 w 51"/>
                <a:gd name="T21" fmla="*/ 10 h 63"/>
                <a:gd name="T22" fmla="*/ 2 w 51"/>
                <a:gd name="T23" fmla="*/ 20 h 63"/>
                <a:gd name="T24" fmla="*/ 0 w 51"/>
                <a:gd name="T25" fmla="*/ 32 h 63"/>
                <a:gd name="T26" fmla="*/ 2 w 51"/>
                <a:gd name="T27" fmla="*/ 43 h 63"/>
                <a:gd name="T28" fmla="*/ 8 w 51"/>
                <a:gd name="T29" fmla="*/ 53 h 63"/>
                <a:gd name="T30" fmla="*/ 15 w 51"/>
                <a:gd name="T31" fmla="*/ 61 h 63"/>
                <a:gd name="T32" fmla="*/ 25 w 51"/>
                <a:gd name="T33" fmla="*/ 6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63">
                  <a:moveTo>
                    <a:pt x="25" y="63"/>
                  </a:moveTo>
                  <a:lnTo>
                    <a:pt x="35" y="61"/>
                  </a:lnTo>
                  <a:lnTo>
                    <a:pt x="43" y="53"/>
                  </a:lnTo>
                  <a:lnTo>
                    <a:pt x="49" y="43"/>
                  </a:lnTo>
                  <a:lnTo>
                    <a:pt x="51" y="32"/>
                  </a:lnTo>
                  <a:lnTo>
                    <a:pt x="49" y="20"/>
                  </a:lnTo>
                  <a:lnTo>
                    <a:pt x="43" y="10"/>
                  </a:lnTo>
                  <a:lnTo>
                    <a:pt x="35" y="2"/>
                  </a:lnTo>
                  <a:lnTo>
                    <a:pt x="25" y="0"/>
                  </a:lnTo>
                  <a:lnTo>
                    <a:pt x="15" y="2"/>
                  </a:lnTo>
                  <a:lnTo>
                    <a:pt x="8" y="10"/>
                  </a:lnTo>
                  <a:lnTo>
                    <a:pt x="2" y="20"/>
                  </a:lnTo>
                  <a:lnTo>
                    <a:pt x="0" y="32"/>
                  </a:lnTo>
                  <a:lnTo>
                    <a:pt x="2" y="43"/>
                  </a:lnTo>
                  <a:lnTo>
                    <a:pt x="8" y="53"/>
                  </a:lnTo>
                  <a:lnTo>
                    <a:pt x="15" y="61"/>
                  </a:lnTo>
                  <a:lnTo>
                    <a:pt x="25" y="63"/>
                  </a:lnTo>
                  <a:close/>
                </a:path>
              </a:pathLst>
            </a:custGeom>
            <a:solidFill>
              <a:srgbClr val="9E7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15" name="Freeform 165"/>
            <p:cNvSpPr>
              <a:spLocks/>
            </p:cNvSpPr>
            <p:nvPr/>
          </p:nvSpPr>
          <p:spPr bwMode="auto">
            <a:xfrm>
              <a:off x="3791" y="2578"/>
              <a:ext cx="40" cy="59"/>
            </a:xfrm>
            <a:custGeom>
              <a:avLst/>
              <a:gdLst>
                <a:gd name="T0" fmla="*/ 20 w 40"/>
                <a:gd name="T1" fmla="*/ 59 h 59"/>
                <a:gd name="T2" fmla="*/ 28 w 40"/>
                <a:gd name="T3" fmla="*/ 57 h 59"/>
                <a:gd name="T4" fmla="*/ 34 w 40"/>
                <a:gd name="T5" fmla="*/ 49 h 59"/>
                <a:gd name="T6" fmla="*/ 38 w 40"/>
                <a:gd name="T7" fmla="*/ 41 h 59"/>
                <a:gd name="T8" fmla="*/ 40 w 40"/>
                <a:gd name="T9" fmla="*/ 30 h 59"/>
                <a:gd name="T10" fmla="*/ 38 w 40"/>
                <a:gd name="T11" fmla="*/ 18 h 59"/>
                <a:gd name="T12" fmla="*/ 34 w 40"/>
                <a:gd name="T13" fmla="*/ 8 h 59"/>
                <a:gd name="T14" fmla="*/ 28 w 40"/>
                <a:gd name="T15" fmla="*/ 2 h 59"/>
                <a:gd name="T16" fmla="*/ 20 w 40"/>
                <a:gd name="T17" fmla="*/ 0 h 59"/>
                <a:gd name="T18" fmla="*/ 12 w 40"/>
                <a:gd name="T19" fmla="*/ 2 h 59"/>
                <a:gd name="T20" fmla="*/ 6 w 40"/>
                <a:gd name="T21" fmla="*/ 8 h 59"/>
                <a:gd name="T22" fmla="*/ 2 w 40"/>
                <a:gd name="T23" fmla="*/ 18 h 59"/>
                <a:gd name="T24" fmla="*/ 0 w 40"/>
                <a:gd name="T25" fmla="*/ 30 h 59"/>
                <a:gd name="T26" fmla="*/ 2 w 40"/>
                <a:gd name="T27" fmla="*/ 41 h 59"/>
                <a:gd name="T28" fmla="*/ 6 w 40"/>
                <a:gd name="T29" fmla="*/ 49 h 59"/>
                <a:gd name="T30" fmla="*/ 12 w 40"/>
                <a:gd name="T31" fmla="*/ 57 h 59"/>
                <a:gd name="T32" fmla="*/ 20 w 40"/>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59">
                  <a:moveTo>
                    <a:pt x="20" y="59"/>
                  </a:moveTo>
                  <a:lnTo>
                    <a:pt x="28" y="57"/>
                  </a:lnTo>
                  <a:lnTo>
                    <a:pt x="34" y="49"/>
                  </a:lnTo>
                  <a:lnTo>
                    <a:pt x="38" y="41"/>
                  </a:lnTo>
                  <a:lnTo>
                    <a:pt x="40" y="30"/>
                  </a:lnTo>
                  <a:lnTo>
                    <a:pt x="38" y="18"/>
                  </a:lnTo>
                  <a:lnTo>
                    <a:pt x="34" y="8"/>
                  </a:lnTo>
                  <a:lnTo>
                    <a:pt x="28" y="2"/>
                  </a:lnTo>
                  <a:lnTo>
                    <a:pt x="20" y="0"/>
                  </a:lnTo>
                  <a:lnTo>
                    <a:pt x="12" y="2"/>
                  </a:lnTo>
                  <a:lnTo>
                    <a:pt x="6" y="8"/>
                  </a:lnTo>
                  <a:lnTo>
                    <a:pt x="2" y="18"/>
                  </a:lnTo>
                  <a:lnTo>
                    <a:pt x="0" y="30"/>
                  </a:lnTo>
                  <a:lnTo>
                    <a:pt x="2" y="41"/>
                  </a:lnTo>
                  <a:lnTo>
                    <a:pt x="6" y="49"/>
                  </a:lnTo>
                  <a:lnTo>
                    <a:pt x="12" y="57"/>
                  </a:lnTo>
                  <a:lnTo>
                    <a:pt x="2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16" name="Freeform 166"/>
            <p:cNvSpPr>
              <a:spLocks/>
            </p:cNvSpPr>
            <p:nvPr/>
          </p:nvSpPr>
          <p:spPr bwMode="auto">
            <a:xfrm>
              <a:off x="3940" y="2516"/>
              <a:ext cx="74" cy="96"/>
            </a:xfrm>
            <a:custGeom>
              <a:avLst/>
              <a:gdLst>
                <a:gd name="T0" fmla="*/ 37 w 74"/>
                <a:gd name="T1" fmla="*/ 96 h 96"/>
                <a:gd name="T2" fmla="*/ 51 w 74"/>
                <a:gd name="T3" fmla="*/ 92 h 96"/>
                <a:gd name="T4" fmla="*/ 62 w 74"/>
                <a:gd name="T5" fmla="*/ 82 h 96"/>
                <a:gd name="T6" fmla="*/ 70 w 74"/>
                <a:gd name="T7" fmla="*/ 66 h 96"/>
                <a:gd name="T8" fmla="*/ 74 w 74"/>
                <a:gd name="T9" fmla="*/ 49 h 96"/>
                <a:gd name="T10" fmla="*/ 70 w 74"/>
                <a:gd name="T11" fmla="*/ 29 h 96"/>
                <a:gd name="T12" fmla="*/ 62 w 74"/>
                <a:gd name="T13" fmla="*/ 14 h 96"/>
                <a:gd name="T14" fmla="*/ 51 w 74"/>
                <a:gd name="T15" fmla="*/ 4 h 96"/>
                <a:gd name="T16" fmla="*/ 37 w 74"/>
                <a:gd name="T17" fmla="*/ 0 h 96"/>
                <a:gd name="T18" fmla="*/ 21 w 74"/>
                <a:gd name="T19" fmla="*/ 4 h 96"/>
                <a:gd name="T20" fmla="*/ 10 w 74"/>
                <a:gd name="T21" fmla="*/ 14 h 96"/>
                <a:gd name="T22" fmla="*/ 2 w 74"/>
                <a:gd name="T23" fmla="*/ 29 h 96"/>
                <a:gd name="T24" fmla="*/ 0 w 74"/>
                <a:gd name="T25" fmla="*/ 49 h 96"/>
                <a:gd name="T26" fmla="*/ 2 w 74"/>
                <a:gd name="T27" fmla="*/ 66 h 96"/>
                <a:gd name="T28" fmla="*/ 10 w 74"/>
                <a:gd name="T29" fmla="*/ 82 h 96"/>
                <a:gd name="T30" fmla="*/ 21 w 74"/>
                <a:gd name="T31" fmla="*/ 92 h 96"/>
                <a:gd name="T32" fmla="*/ 37 w 74"/>
                <a:gd name="T33" fmla="*/ 96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96">
                  <a:moveTo>
                    <a:pt x="37" y="96"/>
                  </a:moveTo>
                  <a:lnTo>
                    <a:pt x="51" y="92"/>
                  </a:lnTo>
                  <a:lnTo>
                    <a:pt x="62" y="82"/>
                  </a:lnTo>
                  <a:lnTo>
                    <a:pt x="70" y="66"/>
                  </a:lnTo>
                  <a:lnTo>
                    <a:pt x="74" y="49"/>
                  </a:lnTo>
                  <a:lnTo>
                    <a:pt x="70" y="29"/>
                  </a:lnTo>
                  <a:lnTo>
                    <a:pt x="62" y="14"/>
                  </a:lnTo>
                  <a:lnTo>
                    <a:pt x="51" y="4"/>
                  </a:lnTo>
                  <a:lnTo>
                    <a:pt x="37" y="0"/>
                  </a:lnTo>
                  <a:lnTo>
                    <a:pt x="21" y="4"/>
                  </a:lnTo>
                  <a:lnTo>
                    <a:pt x="10" y="14"/>
                  </a:lnTo>
                  <a:lnTo>
                    <a:pt x="2" y="29"/>
                  </a:lnTo>
                  <a:lnTo>
                    <a:pt x="0" y="49"/>
                  </a:lnTo>
                  <a:lnTo>
                    <a:pt x="2" y="66"/>
                  </a:lnTo>
                  <a:lnTo>
                    <a:pt x="10" y="82"/>
                  </a:lnTo>
                  <a:lnTo>
                    <a:pt x="21" y="92"/>
                  </a:lnTo>
                  <a:lnTo>
                    <a:pt x="37"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17" name="Freeform 167"/>
            <p:cNvSpPr>
              <a:spLocks/>
            </p:cNvSpPr>
            <p:nvPr/>
          </p:nvSpPr>
          <p:spPr bwMode="auto">
            <a:xfrm>
              <a:off x="3934" y="2522"/>
              <a:ext cx="68" cy="86"/>
            </a:xfrm>
            <a:custGeom>
              <a:avLst/>
              <a:gdLst>
                <a:gd name="T0" fmla="*/ 33 w 68"/>
                <a:gd name="T1" fmla="*/ 86 h 86"/>
                <a:gd name="T2" fmla="*/ 47 w 68"/>
                <a:gd name="T3" fmla="*/ 82 h 86"/>
                <a:gd name="T4" fmla="*/ 59 w 68"/>
                <a:gd name="T5" fmla="*/ 72 h 86"/>
                <a:gd name="T6" fmla="*/ 67 w 68"/>
                <a:gd name="T7" fmla="*/ 58 h 86"/>
                <a:gd name="T8" fmla="*/ 68 w 68"/>
                <a:gd name="T9" fmla="*/ 43 h 86"/>
                <a:gd name="T10" fmla="*/ 67 w 68"/>
                <a:gd name="T11" fmla="*/ 25 h 86"/>
                <a:gd name="T12" fmla="*/ 59 w 68"/>
                <a:gd name="T13" fmla="*/ 11 h 86"/>
                <a:gd name="T14" fmla="*/ 47 w 68"/>
                <a:gd name="T15" fmla="*/ 4 h 86"/>
                <a:gd name="T16" fmla="*/ 33 w 68"/>
                <a:gd name="T17" fmla="*/ 0 h 86"/>
                <a:gd name="T18" fmla="*/ 20 w 68"/>
                <a:gd name="T19" fmla="*/ 4 h 86"/>
                <a:gd name="T20" fmla="*/ 10 w 68"/>
                <a:gd name="T21" fmla="*/ 11 h 86"/>
                <a:gd name="T22" fmla="*/ 2 w 68"/>
                <a:gd name="T23" fmla="*/ 25 h 86"/>
                <a:gd name="T24" fmla="*/ 0 w 68"/>
                <a:gd name="T25" fmla="*/ 43 h 86"/>
                <a:gd name="T26" fmla="*/ 2 w 68"/>
                <a:gd name="T27" fmla="*/ 58 h 86"/>
                <a:gd name="T28" fmla="*/ 10 w 68"/>
                <a:gd name="T29" fmla="*/ 72 h 86"/>
                <a:gd name="T30" fmla="*/ 20 w 68"/>
                <a:gd name="T31" fmla="*/ 82 h 86"/>
                <a:gd name="T32" fmla="*/ 33 w 68"/>
                <a:gd name="T33" fmla="*/ 8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86">
                  <a:moveTo>
                    <a:pt x="33" y="86"/>
                  </a:moveTo>
                  <a:lnTo>
                    <a:pt x="47" y="82"/>
                  </a:lnTo>
                  <a:lnTo>
                    <a:pt x="59" y="72"/>
                  </a:lnTo>
                  <a:lnTo>
                    <a:pt x="67" y="58"/>
                  </a:lnTo>
                  <a:lnTo>
                    <a:pt x="68" y="43"/>
                  </a:lnTo>
                  <a:lnTo>
                    <a:pt x="67" y="25"/>
                  </a:lnTo>
                  <a:lnTo>
                    <a:pt x="59" y="11"/>
                  </a:lnTo>
                  <a:lnTo>
                    <a:pt x="47" y="4"/>
                  </a:lnTo>
                  <a:lnTo>
                    <a:pt x="33" y="0"/>
                  </a:lnTo>
                  <a:lnTo>
                    <a:pt x="20" y="4"/>
                  </a:lnTo>
                  <a:lnTo>
                    <a:pt x="10" y="11"/>
                  </a:lnTo>
                  <a:lnTo>
                    <a:pt x="2" y="25"/>
                  </a:lnTo>
                  <a:lnTo>
                    <a:pt x="0" y="43"/>
                  </a:lnTo>
                  <a:lnTo>
                    <a:pt x="2" y="58"/>
                  </a:lnTo>
                  <a:lnTo>
                    <a:pt x="10" y="72"/>
                  </a:lnTo>
                  <a:lnTo>
                    <a:pt x="20" y="82"/>
                  </a:lnTo>
                  <a:lnTo>
                    <a:pt x="33" y="86"/>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18" name="Freeform 168"/>
            <p:cNvSpPr>
              <a:spLocks/>
            </p:cNvSpPr>
            <p:nvPr/>
          </p:nvSpPr>
          <p:spPr bwMode="auto">
            <a:xfrm>
              <a:off x="3932" y="2530"/>
              <a:ext cx="55" cy="68"/>
            </a:xfrm>
            <a:custGeom>
              <a:avLst/>
              <a:gdLst>
                <a:gd name="T0" fmla="*/ 28 w 55"/>
                <a:gd name="T1" fmla="*/ 68 h 68"/>
                <a:gd name="T2" fmla="*/ 37 w 55"/>
                <a:gd name="T3" fmla="*/ 66 h 68"/>
                <a:gd name="T4" fmla="*/ 47 w 55"/>
                <a:gd name="T5" fmla="*/ 58 h 68"/>
                <a:gd name="T6" fmla="*/ 53 w 55"/>
                <a:gd name="T7" fmla="*/ 46 h 68"/>
                <a:gd name="T8" fmla="*/ 55 w 55"/>
                <a:gd name="T9" fmla="*/ 35 h 68"/>
                <a:gd name="T10" fmla="*/ 53 w 55"/>
                <a:gd name="T11" fmla="*/ 21 h 68"/>
                <a:gd name="T12" fmla="*/ 47 w 55"/>
                <a:gd name="T13" fmla="*/ 9 h 68"/>
                <a:gd name="T14" fmla="*/ 37 w 55"/>
                <a:gd name="T15" fmla="*/ 1 h 68"/>
                <a:gd name="T16" fmla="*/ 28 w 55"/>
                <a:gd name="T17" fmla="*/ 0 h 68"/>
                <a:gd name="T18" fmla="*/ 16 w 55"/>
                <a:gd name="T19" fmla="*/ 1 h 68"/>
                <a:gd name="T20" fmla="*/ 8 w 55"/>
                <a:gd name="T21" fmla="*/ 9 h 68"/>
                <a:gd name="T22" fmla="*/ 2 w 55"/>
                <a:gd name="T23" fmla="*/ 21 h 68"/>
                <a:gd name="T24" fmla="*/ 0 w 55"/>
                <a:gd name="T25" fmla="*/ 35 h 68"/>
                <a:gd name="T26" fmla="*/ 2 w 55"/>
                <a:gd name="T27" fmla="*/ 46 h 68"/>
                <a:gd name="T28" fmla="*/ 8 w 55"/>
                <a:gd name="T29" fmla="*/ 58 h 68"/>
                <a:gd name="T30" fmla="*/ 16 w 55"/>
                <a:gd name="T31" fmla="*/ 66 h 68"/>
                <a:gd name="T32" fmla="*/ 28 w 55"/>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68">
                  <a:moveTo>
                    <a:pt x="28" y="68"/>
                  </a:moveTo>
                  <a:lnTo>
                    <a:pt x="37" y="66"/>
                  </a:lnTo>
                  <a:lnTo>
                    <a:pt x="47" y="58"/>
                  </a:lnTo>
                  <a:lnTo>
                    <a:pt x="53" y="46"/>
                  </a:lnTo>
                  <a:lnTo>
                    <a:pt x="55" y="35"/>
                  </a:lnTo>
                  <a:lnTo>
                    <a:pt x="53" y="21"/>
                  </a:lnTo>
                  <a:lnTo>
                    <a:pt x="47" y="9"/>
                  </a:lnTo>
                  <a:lnTo>
                    <a:pt x="37" y="1"/>
                  </a:lnTo>
                  <a:lnTo>
                    <a:pt x="28" y="0"/>
                  </a:lnTo>
                  <a:lnTo>
                    <a:pt x="16" y="1"/>
                  </a:lnTo>
                  <a:lnTo>
                    <a:pt x="8" y="9"/>
                  </a:lnTo>
                  <a:lnTo>
                    <a:pt x="2" y="21"/>
                  </a:lnTo>
                  <a:lnTo>
                    <a:pt x="0" y="35"/>
                  </a:lnTo>
                  <a:lnTo>
                    <a:pt x="2" y="46"/>
                  </a:lnTo>
                  <a:lnTo>
                    <a:pt x="8" y="58"/>
                  </a:lnTo>
                  <a:lnTo>
                    <a:pt x="16" y="66"/>
                  </a:lnTo>
                  <a:lnTo>
                    <a:pt x="28" y="68"/>
                  </a:lnTo>
                  <a:close/>
                </a:path>
              </a:pathLst>
            </a:custGeom>
            <a:solidFill>
              <a:srgbClr val="9E7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19" name="Freeform 169"/>
            <p:cNvSpPr>
              <a:spLocks/>
            </p:cNvSpPr>
            <p:nvPr/>
          </p:nvSpPr>
          <p:spPr bwMode="auto">
            <a:xfrm>
              <a:off x="3942" y="2531"/>
              <a:ext cx="45" cy="65"/>
            </a:xfrm>
            <a:custGeom>
              <a:avLst/>
              <a:gdLst>
                <a:gd name="T0" fmla="*/ 21 w 45"/>
                <a:gd name="T1" fmla="*/ 65 h 65"/>
                <a:gd name="T2" fmla="*/ 31 w 45"/>
                <a:gd name="T3" fmla="*/ 63 h 65"/>
                <a:gd name="T4" fmla="*/ 39 w 45"/>
                <a:gd name="T5" fmla="*/ 55 h 65"/>
                <a:gd name="T6" fmla="*/ 43 w 45"/>
                <a:gd name="T7" fmla="*/ 45 h 65"/>
                <a:gd name="T8" fmla="*/ 45 w 45"/>
                <a:gd name="T9" fmla="*/ 34 h 65"/>
                <a:gd name="T10" fmla="*/ 43 w 45"/>
                <a:gd name="T11" fmla="*/ 22 h 65"/>
                <a:gd name="T12" fmla="*/ 39 w 45"/>
                <a:gd name="T13" fmla="*/ 10 h 65"/>
                <a:gd name="T14" fmla="*/ 31 w 45"/>
                <a:gd name="T15" fmla="*/ 2 h 65"/>
                <a:gd name="T16" fmla="*/ 21 w 45"/>
                <a:gd name="T17" fmla="*/ 0 h 65"/>
                <a:gd name="T18" fmla="*/ 14 w 45"/>
                <a:gd name="T19" fmla="*/ 2 h 65"/>
                <a:gd name="T20" fmla="*/ 6 w 45"/>
                <a:gd name="T21" fmla="*/ 10 h 65"/>
                <a:gd name="T22" fmla="*/ 2 w 45"/>
                <a:gd name="T23" fmla="*/ 22 h 65"/>
                <a:gd name="T24" fmla="*/ 0 w 45"/>
                <a:gd name="T25" fmla="*/ 34 h 65"/>
                <a:gd name="T26" fmla="*/ 2 w 45"/>
                <a:gd name="T27" fmla="*/ 45 h 65"/>
                <a:gd name="T28" fmla="*/ 6 w 45"/>
                <a:gd name="T29" fmla="*/ 55 h 65"/>
                <a:gd name="T30" fmla="*/ 14 w 45"/>
                <a:gd name="T31" fmla="*/ 63 h 65"/>
                <a:gd name="T32" fmla="*/ 21 w 45"/>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65">
                  <a:moveTo>
                    <a:pt x="21" y="65"/>
                  </a:moveTo>
                  <a:lnTo>
                    <a:pt x="31" y="63"/>
                  </a:lnTo>
                  <a:lnTo>
                    <a:pt x="39" y="55"/>
                  </a:lnTo>
                  <a:lnTo>
                    <a:pt x="43" y="45"/>
                  </a:lnTo>
                  <a:lnTo>
                    <a:pt x="45" y="34"/>
                  </a:lnTo>
                  <a:lnTo>
                    <a:pt x="43" y="22"/>
                  </a:lnTo>
                  <a:lnTo>
                    <a:pt x="39" y="10"/>
                  </a:lnTo>
                  <a:lnTo>
                    <a:pt x="31" y="2"/>
                  </a:lnTo>
                  <a:lnTo>
                    <a:pt x="21" y="0"/>
                  </a:lnTo>
                  <a:lnTo>
                    <a:pt x="14" y="2"/>
                  </a:lnTo>
                  <a:lnTo>
                    <a:pt x="6" y="10"/>
                  </a:lnTo>
                  <a:lnTo>
                    <a:pt x="2" y="22"/>
                  </a:lnTo>
                  <a:lnTo>
                    <a:pt x="0" y="34"/>
                  </a:lnTo>
                  <a:lnTo>
                    <a:pt x="2" y="45"/>
                  </a:lnTo>
                  <a:lnTo>
                    <a:pt x="6" y="55"/>
                  </a:lnTo>
                  <a:lnTo>
                    <a:pt x="14" y="63"/>
                  </a:lnTo>
                  <a:lnTo>
                    <a:pt x="2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20" name="Freeform 170"/>
            <p:cNvSpPr>
              <a:spLocks/>
            </p:cNvSpPr>
            <p:nvPr/>
          </p:nvSpPr>
          <p:spPr bwMode="auto">
            <a:xfrm>
              <a:off x="3791" y="2704"/>
              <a:ext cx="53" cy="64"/>
            </a:xfrm>
            <a:custGeom>
              <a:avLst/>
              <a:gdLst>
                <a:gd name="T0" fmla="*/ 26 w 53"/>
                <a:gd name="T1" fmla="*/ 64 h 64"/>
                <a:gd name="T2" fmla="*/ 38 w 53"/>
                <a:gd name="T3" fmla="*/ 62 h 64"/>
                <a:gd name="T4" fmla="*/ 45 w 53"/>
                <a:gd name="T5" fmla="*/ 54 h 64"/>
                <a:gd name="T6" fmla="*/ 51 w 53"/>
                <a:gd name="T7" fmla="*/ 45 h 64"/>
                <a:gd name="T8" fmla="*/ 53 w 53"/>
                <a:gd name="T9" fmla="*/ 31 h 64"/>
                <a:gd name="T10" fmla="*/ 51 w 53"/>
                <a:gd name="T11" fmla="*/ 19 h 64"/>
                <a:gd name="T12" fmla="*/ 45 w 53"/>
                <a:gd name="T13" fmla="*/ 9 h 64"/>
                <a:gd name="T14" fmla="*/ 38 w 53"/>
                <a:gd name="T15" fmla="*/ 1 h 64"/>
                <a:gd name="T16" fmla="*/ 26 w 53"/>
                <a:gd name="T17" fmla="*/ 0 h 64"/>
                <a:gd name="T18" fmla="*/ 16 w 53"/>
                <a:gd name="T19" fmla="*/ 1 h 64"/>
                <a:gd name="T20" fmla="*/ 8 w 53"/>
                <a:gd name="T21" fmla="*/ 9 h 64"/>
                <a:gd name="T22" fmla="*/ 2 w 53"/>
                <a:gd name="T23" fmla="*/ 19 h 64"/>
                <a:gd name="T24" fmla="*/ 0 w 53"/>
                <a:gd name="T25" fmla="*/ 31 h 64"/>
                <a:gd name="T26" fmla="*/ 2 w 53"/>
                <a:gd name="T27" fmla="*/ 45 h 64"/>
                <a:gd name="T28" fmla="*/ 8 w 53"/>
                <a:gd name="T29" fmla="*/ 54 h 64"/>
                <a:gd name="T30" fmla="*/ 16 w 53"/>
                <a:gd name="T31" fmla="*/ 62 h 64"/>
                <a:gd name="T32" fmla="*/ 26 w 53"/>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64">
                  <a:moveTo>
                    <a:pt x="26" y="64"/>
                  </a:moveTo>
                  <a:lnTo>
                    <a:pt x="38" y="62"/>
                  </a:lnTo>
                  <a:lnTo>
                    <a:pt x="45" y="54"/>
                  </a:lnTo>
                  <a:lnTo>
                    <a:pt x="51" y="45"/>
                  </a:lnTo>
                  <a:lnTo>
                    <a:pt x="53" y="31"/>
                  </a:lnTo>
                  <a:lnTo>
                    <a:pt x="51" y="19"/>
                  </a:lnTo>
                  <a:lnTo>
                    <a:pt x="45" y="9"/>
                  </a:lnTo>
                  <a:lnTo>
                    <a:pt x="38" y="1"/>
                  </a:lnTo>
                  <a:lnTo>
                    <a:pt x="26" y="0"/>
                  </a:lnTo>
                  <a:lnTo>
                    <a:pt x="16" y="1"/>
                  </a:lnTo>
                  <a:lnTo>
                    <a:pt x="8" y="9"/>
                  </a:lnTo>
                  <a:lnTo>
                    <a:pt x="2" y="19"/>
                  </a:lnTo>
                  <a:lnTo>
                    <a:pt x="0" y="31"/>
                  </a:lnTo>
                  <a:lnTo>
                    <a:pt x="2" y="45"/>
                  </a:lnTo>
                  <a:lnTo>
                    <a:pt x="8" y="54"/>
                  </a:lnTo>
                  <a:lnTo>
                    <a:pt x="16" y="62"/>
                  </a:lnTo>
                  <a:lnTo>
                    <a:pt x="26"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21" name="Freeform 171"/>
            <p:cNvSpPr>
              <a:spLocks/>
            </p:cNvSpPr>
            <p:nvPr/>
          </p:nvSpPr>
          <p:spPr bwMode="auto">
            <a:xfrm>
              <a:off x="3790" y="2705"/>
              <a:ext cx="44" cy="59"/>
            </a:xfrm>
            <a:custGeom>
              <a:avLst/>
              <a:gdLst>
                <a:gd name="T0" fmla="*/ 23 w 44"/>
                <a:gd name="T1" fmla="*/ 59 h 59"/>
                <a:gd name="T2" fmla="*/ 31 w 44"/>
                <a:gd name="T3" fmla="*/ 57 h 59"/>
                <a:gd name="T4" fmla="*/ 39 w 44"/>
                <a:gd name="T5" fmla="*/ 51 h 59"/>
                <a:gd name="T6" fmla="*/ 43 w 44"/>
                <a:gd name="T7" fmla="*/ 42 h 59"/>
                <a:gd name="T8" fmla="*/ 44 w 44"/>
                <a:gd name="T9" fmla="*/ 30 h 59"/>
                <a:gd name="T10" fmla="*/ 43 w 44"/>
                <a:gd name="T11" fmla="*/ 18 h 59"/>
                <a:gd name="T12" fmla="*/ 39 w 44"/>
                <a:gd name="T13" fmla="*/ 8 h 59"/>
                <a:gd name="T14" fmla="*/ 31 w 44"/>
                <a:gd name="T15" fmla="*/ 2 h 59"/>
                <a:gd name="T16" fmla="*/ 23 w 44"/>
                <a:gd name="T17" fmla="*/ 0 h 59"/>
                <a:gd name="T18" fmla="*/ 13 w 44"/>
                <a:gd name="T19" fmla="*/ 2 h 59"/>
                <a:gd name="T20" fmla="*/ 5 w 44"/>
                <a:gd name="T21" fmla="*/ 8 h 59"/>
                <a:gd name="T22" fmla="*/ 1 w 44"/>
                <a:gd name="T23" fmla="*/ 18 h 59"/>
                <a:gd name="T24" fmla="*/ 0 w 44"/>
                <a:gd name="T25" fmla="*/ 30 h 59"/>
                <a:gd name="T26" fmla="*/ 1 w 44"/>
                <a:gd name="T27" fmla="*/ 42 h 59"/>
                <a:gd name="T28" fmla="*/ 5 w 44"/>
                <a:gd name="T29" fmla="*/ 51 h 59"/>
                <a:gd name="T30" fmla="*/ 13 w 44"/>
                <a:gd name="T31" fmla="*/ 57 h 59"/>
                <a:gd name="T32" fmla="*/ 23 w 44"/>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59">
                  <a:moveTo>
                    <a:pt x="23" y="59"/>
                  </a:moveTo>
                  <a:lnTo>
                    <a:pt x="31" y="57"/>
                  </a:lnTo>
                  <a:lnTo>
                    <a:pt x="39" y="51"/>
                  </a:lnTo>
                  <a:lnTo>
                    <a:pt x="43" y="42"/>
                  </a:lnTo>
                  <a:lnTo>
                    <a:pt x="44" y="30"/>
                  </a:lnTo>
                  <a:lnTo>
                    <a:pt x="43" y="18"/>
                  </a:lnTo>
                  <a:lnTo>
                    <a:pt x="39" y="8"/>
                  </a:lnTo>
                  <a:lnTo>
                    <a:pt x="31" y="2"/>
                  </a:lnTo>
                  <a:lnTo>
                    <a:pt x="23" y="0"/>
                  </a:lnTo>
                  <a:lnTo>
                    <a:pt x="13" y="2"/>
                  </a:lnTo>
                  <a:lnTo>
                    <a:pt x="5" y="8"/>
                  </a:lnTo>
                  <a:lnTo>
                    <a:pt x="1" y="18"/>
                  </a:lnTo>
                  <a:lnTo>
                    <a:pt x="0" y="30"/>
                  </a:lnTo>
                  <a:lnTo>
                    <a:pt x="1" y="42"/>
                  </a:lnTo>
                  <a:lnTo>
                    <a:pt x="5" y="51"/>
                  </a:lnTo>
                  <a:lnTo>
                    <a:pt x="13" y="57"/>
                  </a:lnTo>
                  <a:lnTo>
                    <a:pt x="23" y="5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22" name="Freeform 172"/>
            <p:cNvSpPr>
              <a:spLocks/>
            </p:cNvSpPr>
            <p:nvPr/>
          </p:nvSpPr>
          <p:spPr bwMode="auto">
            <a:xfrm>
              <a:off x="3788" y="2711"/>
              <a:ext cx="37" cy="47"/>
            </a:xfrm>
            <a:custGeom>
              <a:avLst/>
              <a:gdLst>
                <a:gd name="T0" fmla="*/ 19 w 37"/>
                <a:gd name="T1" fmla="*/ 47 h 47"/>
                <a:gd name="T2" fmla="*/ 27 w 37"/>
                <a:gd name="T3" fmla="*/ 45 h 47"/>
                <a:gd name="T4" fmla="*/ 31 w 37"/>
                <a:gd name="T5" fmla="*/ 41 h 47"/>
                <a:gd name="T6" fmla="*/ 35 w 37"/>
                <a:gd name="T7" fmla="*/ 34 h 47"/>
                <a:gd name="T8" fmla="*/ 37 w 37"/>
                <a:gd name="T9" fmla="*/ 24 h 47"/>
                <a:gd name="T10" fmla="*/ 35 w 37"/>
                <a:gd name="T11" fmla="*/ 16 h 47"/>
                <a:gd name="T12" fmla="*/ 31 w 37"/>
                <a:gd name="T13" fmla="*/ 8 h 47"/>
                <a:gd name="T14" fmla="*/ 27 w 37"/>
                <a:gd name="T15" fmla="*/ 2 h 47"/>
                <a:gd name="T16" fmla="*/ 19 w 37"/>
                <a:gd name="T17" fmla="*/ 0 h 47"/>
                <a:gd name="T18" fmla="*/ 11 w 37"/>
                <a:gd name="T19" fmla="*/ 2 h 47"/>
                <a:gd name="T20" fmla="*/ 5 w 37"/>
                <a:gd name="T21" fmla="*/ 8 h 47"/>
                <a:gd name="T22" fmla="*/ 2 w 37"/>
                <a:gd name="T23" fmla="*/ 16 h 47"/>
                <a:gd name="T24" fmla="*/ 0 w 37"/>
                <a:gd name="T25" fmla="*/ 24 h 47"/>
                <a:gd name="T26" fmla="*/ 2 w 37"/>
                <a:gd name="T27" fmla="*/ 34 h 47"/>
                <a:gd name="T28" fmla="*/ 5 w 37"/>
                <a:gd name="T29" fmla="*/ 41 h 47"/>
                <a:gd name="T30" fmla="*/ 11 w 37"/>
                <a:gd name="T31" fmla="*/ 45 h 47"/>
                <a:gd name="T32" fmla="*/ 19 w 37"/>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47">
                  <a:moveTo>
                    <a:pt x="19" y="47"/>
                  </a:moveTo>
                  <a:lnTo>
                    <a:pt x="27" y="45"/>
                  </a:lnTo>
                  <a:lnTo>
                    <a:pt x="31" y="41"/>
                  </a:lnTo>
                  <a:lnTo>
                    <a:pt x="35" y="34"/>
                  </a:lnTo>
                  <a:lnTo>
                    <a:pt x="37" y="24"/>
                  </a:lnTo>
                  <a:lnTo>
                    <a:pt x="35" y="16"/>
                  </a:lnTo>
                  <a:lnTo>
                    <a:pt x="31" y="8"/>
                  </a:lnTo>
                  <a:lnTo>
                    <a:pt x="27" y="2"/>
                  </a:lnTo>
                  <a:lnTo>
                    <a:pt x="19" y="0"/>
                  </a:lnTo>
                  <a:lnTo>
                    <a:pt x="11" y="2"/>
                  </a:lnTo>
                  <a:lnTo>
                    <a:pt x="5" y="8"/>
                  </a:lnTo>
                  <a:lnTo>
                    <a:pt x="2" y="16"/>
                  </a:lnTo>
                  <a:lnTo>
                    <a:pt x="0" y="24"/>
                  </a:lnTo>
                  <a:lnTo>
                    <a:pt x="2" y="34"/>
                  </a:lnTo>
                  <a:lnTo>
                    <a:pt x="5" y="41"/>
                  </a:lnTo>
                  <a:lnTo>
                    <a:pt x="11" y="45"/>
                  </a:lnTo>
                  <a:lnTo>
                    <a:pt x="19" y="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23" name="Freeform 173"/>
            <p:cNvSpPr>
              <a:spLocks/>
            </p:cNvSpPr>
            <p:nvPr/>
          </p:nvSpPr>
          <p:spPr bwMode="auto">
            <a:xfrm>
              <a:off x="3791" y="2715"/>
              <a:ext cx="32" cy="43"/>
            </a:xfrm>
            <a:custGeom>
              <a:avLst/>
              <a:gdLst>
                <a:gd name="T0" fmla="*/ 16 w 32"/>
                <a:gd name="T1" fmla="*/ 43 h 43"/>
                <a:gd name="T2" fmla="*/ 22 w 32"/>
                <a:gd name="T3" fmla="*/ 41 h 43"/>
                <a:gd name="T4" fmla="*/ 28 w 32"/>
                <a:gd name="T5" fmla="*/ 37 h 43"/>
                <a:gd name="T6" fmla="*/ 30 w 32"/>
                <a:gd name="T7" fmla="*/ 30 h 43"/>
                <a:gd name="T8" fmla="*/ 32 w 32"/>
                <a:gd name="T9" fmla="*/ 22 h 43"/>
                <a:gd name="T10" fmla="*/ 30 w 32"/>
                <a:gd name="T11" fmla="*/ 14 h 43"/>
                <a:gd name="T12" fmla="*/ 28 w 32"/>
                <a:gd name="T13" fmla="*/ 6 h 43"/>
                <a:gd name="T14" fmla="*/ 22 w 32"/>
                <a:gd name="T15" fmla="*/ 2 h 43"/>
                <a:gd name="T16" fmla="*/ 16 w 32"/>
                <a:gd name="T17" fmla="*/ 0 h 43"/>
                <a:gd name="T18" fmla="*/ 10 w 32"/>
                <a:gd name="T19" fmla="*/ 2 h 43"/>
                <a:gd name="T20" fmla="*/ 6 w 32"/>
                <a:gd name="T21" fmla="*/ 6 h 43"/>
                <a:gd name="T22" fmla="*/ 2 w 32"/>
                <a:gd name="T23" fmla="*/ 14 h 43"/>
                <a:gd name="T24" fmla="*/ 0 w 32"/>
                <a:gd name="T25" fmla="*/ 22 h 43"/>
                <a:gd name="T26" fmla="*/ 2 w 32"/>
                <a:gd name="T27" fmla="*/ 30 h 43"/>
                <a:gd name="T28" fmla="*/ 6 w 32"/>
                <a:gd name="T29" fmla="*/ 37 h 43"/>
                <a:gd name="T30" fmla="*/ 10 w 32"/>
                <a:gd name="T31" fmla="*/ 41 h 43"/>
                <a:gd name="T32" fmla="*/ 16 w 32"/>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43">
                  <a:moveTo>
                    <a:pt x="16" y="43"/>
                  </a:moveTo>
                  <a:lnTo>
                    <a:pt x="22" y="41"/>
                  </a:lnTo>
                  <a:lnTo>
                    <a:pt x="28" y="37"/>
                  </a:lnTo>
                  <a:lnTo>
                    <a:pt x="30" y="30"/>
                  </a:lnTo>
                  <a:lnTo>
                    <a:pt x="32" y="22"/>
                  </a:lnTo>
                  <a:lnTo>
                    <a:pt x="30" y="14"/>
                  </a:lnTo>
                  <a:lnTo>
                    <a:pt x="28" y="6"/>
                  </a:lnTo>
                  <a:lnTo>
                    <a:pt x="22" y="2"/>
                  </a:lnTo>
                  <a:lnTo>
                    <a:pt x="16" y="0"/>
                  </a:lnTo>
                  <a:lnTo>
                    <a:pt x="10" y="2"/>
                  </a:lnTo>
                  <a:lnTo>
                    <a:pt x="6" y="6"/>
                  </a:lnTo>
                  <a:lnTo>
                    <a:pt x="2" y="14"/>
                  </a:lnTo>
                  <a:lnTo>
                    <a:pt x="0" y="22"/>
                  </a:lnTo>
                  <a:lnTo>
                    <a:pt x="2" y="30"/>
                  </a:lnTo>
                  <a:lnTo>
                    <a:pt x="6" y="37"/>
                  </a:lnTo>
                  <a:lnTo>
                    <a:pt x="10" y="41"/>
                  </a:lnTo>
                  <a:lnTo>
                    <a:pt x="1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24" name="Freeform 174"/>
            <p:cNvSpPr>
              <a:spLocks/>
            </p:cNvSpPr>
            <p:nvPr/>
          </p:nvSpPr>
          <p:spPr bwMode="auto">
            <a:xfrm>
              <a:off x="3788" y="2713"/>
              <a:ext cx="29" cy="43"/>
            </a:xfrm>
            <a:custGeom>
              <a:avLst/>
              <a:gdLst>
                <a:gd name="T0" fmla="*/ 15 w 29"/>
                <a:gd name="T1" fmla="*/ 43 h 43"/>
                <a:gd name="T2" fmla="*/ 21 w 29"/>
                <a:gd name="T3" fmla="*/ 41 h 43"/>
                <a:gd name="T4" fmla="*/ 25 w 29"/>
                <a:gd name="T5" fmla="*/ 37 h 43"/>
                <a:gd name="T6" fmla="*/ 27 w 29"/>
                <a:gd name="T7" fmla="*/ 30 h 43"/>
                <a:gd name="T8" fmla="*/ 29 w 29"/>
                <a:gd name="T9" fmla="*/ 22 h 43"/>
                <a:gd name="T10" fmla="*/ 27 w 29"/>
                <a:gd name="T11" fmla="*/ 14 h 43"/>
                <a:gd name="T12" fmla="*/ 25 w 29"/>
                <a:gd name="T13" fmla="*/ 6 h 43"/>
                <a:gd name="T14" fmla="*/ 21 w 29"/>
                <a:gd name="T15" fmla="*/ 2 h 43"/>
                <a:gd name="T16" fmla="*/ 15 w 29"/>
                <a:gd name="T17" fmla="*/ 0 h 43"/>
                <a:gd name="T18" fmla="*/ 9 w 29"/>
                <a:gd name="T19" fmla="*/ 2 h 43"/>
                <a:gd name="T20" fmla="*/ 5 w 29"/>
                <a:gd name="T21" fmla="*/ 6 h 43"/>
                <a:gd name="T22" fmla="*/ 2 w 29"/>
                <a:gd name="T23" fmla="*/ 14 h 43"/>
                <a:gd name="T24" fmla="*/ 0 w 29"/>
                <a:gd name="T25" fmla="*/ 22 h 43"/>
                <a:gd name="T26" fmla="*/ 2 w 29"/>
                <a:gd name="T27" fmla="*/ 30 h 43"/>
                <a:gd name="T28" fmla="*/ 5 w 29"/>
                <a:gd name="T29" fmla="*/ 37 h 43"/>
                <a:gd name="T30" fmla="*/ 9 w 29"/>
                <a:gd name="T31" fmla="*/ 41 h 43"/>
                <a:gd name="T32" fmla="*/ 15 w 29"/>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3">
                  <a:moveTo>
                    <a:pt x="15" y="43"/>
                  </a:moveTo>
                  <a:lnTo>
                    <a:pt x="21" y="41"/>
                  </a:lnTo>
                  <a:lnTo>
                    <a:pt x="25" y="37"/>
                  </a:lnTo>
                  <a:lnTo>
                    <a:pt x="27" y="30"/>
                  </a:lnTo>
                  <a:lnTo>
                    <a:pt x="29" y="22"/>
                  </a:lnTo>
                  <a:lnTo>
                    <a:pt x="27" y="14"/>
                  </a:lnTo>
                  <a:lnTo>
                    <a:pt x="25" y="6"/>
                  </a:lnTo>
                  <a:lnTo>
                    <a:pt x="21" y="2"/>
                  </a:lnTo>
                  <a:lnTo>
                    <a:pt x="15" y="0"/>
                  </a:lnTo>
                  <a:lnTo>
                    <a:pt x="9" y="2"/>
                  </a:lnTo>
                  <a:lnTo>
                    <a:pt x="5" y="6"/>
                  </a:lnTo>
                  <a:lnTo>
                    <a:pt x="2" y="14"/>
                  </a:lnTo>
                  <a:lnTo>
                    <a:pt x="0" y="22"/>
                  </a:lnTo>
                  <a:lnTo>
                    <a:pt x="2" y="30"/>
                  </a:lnTo>
                  <a:lnTo>
                    <a:pt x="5" y="37"/>
                  </a:lnTo>
                  <a:lnTo>
                    <a:pt x="9" y="41"/>
                  </a:lnTo>
                  <a:lnTo>
                    <a:pt x="15"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25" name="Freeform 175"/>
            <p:cNvSpPr>
              <a:spLocks/>
            </p:cNvSpPr>
            <p:nvPr/>
          </p:nvSpPr>
          <p:spPr bwMode="auto">
            <a:xfrm>
              <a:off x="3799" y="2723"/>
              <a:ext cx="10" cy="14"/>
            </a:xfrm>
            <a:custGeom>
              <a:avLst/>
              <a:gdLst>
                <a:gd name="T0" fmla="*/ 10 w 10"/>
                <a:gd name="T1" fmla="*/ 0 h 14"/>
                <a:gd name="T2" fmla="*/ 0 w 10"/>
                <a:gd name="T3" fmla="*/ 14 h 14"/>
                <a:gd name="T4" fmla="*/ 4 w 10"/>
                <a:gd name="T5" fmla="*/ 12 h 14"/>
                <a:gd name="T6" fmla="*/ 6 w 10"/>
                <a:gd name="T7" fmla="*/ 2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14"/>
                  </a:lnTo>
                  <a:lnTo>
                    <a:pt x="4" y="12"/>
                  </a:lnTo>
                  <a:lnTo>
                    <a:pt x="6"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26" name="Freeform 176"/>
            <p:cNvSpPr>
              <a:spLocks/>
            </p:cNvSpPr>
            <p:nvPr/>
          </p:nvSpPr>
          <p:spPr bwMode="auto">
            <a:xfrm>
              <a:off x="3870" y="2680"/>
              <a:ext cx="50" cy="67"/>
            </a:xfrm>
            <a:custGeom>
              <a:avLst/>
              <a:gdLst>
                <a:gd name="T0" fmla="*/ 25 w 50"/>
                <a:gd name="T1" fmla="*/ 67 h 67"/>
                <a:gd name="T2" fmla="*/ 35 w 50"/>
                <a:gd name="T3" fmla="*/ 65 h 67"/>
                <a:gd name="T4" fmla="*/ 45 w 50"/>
                <a:gd name="T5" fmla="*/ 57 h 67"/>
                <a:gd name="T6" fmla="*/ 48 w 50"/>
                <a:gd name="T7" fmla="*/ 45 h 67"/>
                <a:gd name="T8" fmla="*/ 50 w 50"/>
                <a:gd name="T9" fmla="*/ 33 h 67"/>
                <a:gd name="T10" fmla="*/ 48 w 50"/>
                <a:gd name="T11" fmla="*/ 22 h 67"/>
                <a:gd name="T12" fmla="*/ 45 w 50"/>
                <a:gd name="T13" fmla="*/ 10 h 67"/>
                <a:gd name="T14" fmla="*/ 35 w 50"/>
                <a:gd name="T15" fmla="*/ 2 h 67"/>
                <a:gd name="T16" fmla="*/ 25 w 50"/>
                <a:gd name="T17" fmla="*/ 0 h 67"/>
                <a:gd name="T18" fmla="*/ 15 w 50"/>
                <a:gd name="T19" fmla="*/ 2 h 67"/>
                <a:gd name="T20" fmla="*/ 7 w 50"/>
                <a:gd name="T21" fmla="*/ 10 h 67"/>
                <a:gd name="T22" fmla="*/ 2 w 50"/>
                <a:gd name="T23" fmla="*/ 22 h 67"/>
                <a:gd name="T24" fmla="*/ 0 w 50"/>
                <a:gd name="T25" fmla="*/ 33 h 67"/>
                <a:gd name="T26" fmla="*/ 2 w 50"/>
                <a:gd name="T27" fmla="*/ 45 h 67"/>
                <a:gd name="T28" fmla="*/ 7 w 50"/>
                <a:gd name="T29" fmla="*/ 57 h 67"/>
                <a:gd name="T30" fmla="*/ 15 w 50"/>
                <a:gd name="T31" fmla="*/ 65 h 67"/>
                <a:gd name="T32" fmla="*/ 25 w 50"/>
                <a:gd name="T33" fmla="*/ 6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7">
                  <a:moveTo>
                    <a:pt x="25" y="67"/>
                  </a:moveTo>
                  <a:lnTo>
                    <a:pt x="35" y="65"/>
                  </a:lnTo>
                  <a:lnTo>
                    <a:pt x="45" y="57"/>
                  </a:lnTo>
                  <a:lnTo>
                    <a:pt x="48" y="45"/>
                  </a:lnTo>
                  <a:lnTo>
                    <a:pt x="50" y="33"/>
                  </a:lnTo>
                  <a:lnTo>
                    <a:pt x="48" y="22"/>
                  </a:lnTo>
                  <a:lnTo>
                    <a:pt x="45" y="10"/>
                  </a:lnTo>
                  <a:lnTo>
                    <a:pt x="35" y="2"/>
                  </a:lnTo>
                  <a:lnTo>
                    <a:pt x="25" y="0"/>
                  </a:lnTo>
                  <a:lnTo>
                    <a:pt x="15" y="2"/>
                  </a:lnTo>
                  <a:lnTo>
                    <a:pt x="7" y="10"/>
                  </a:lnTo>
                  <a:lnTo>
                    <a:pt x="2" y="22"/>
                  </a:lnTo>
                  <a:lnTo>
                    <a:pt x="0" y="33"/>
                  </a:lnTo>
                  <a:lnTo>
                    <a:pt x="2" y="45"/>
                  </a:lnTo>
                  <a:lnTo>
                    <a:pt x="7" y="57"/>
                  </a:lnTo>
                  <a:lnTo>
                    <a:pt x="15" y="65"/>
                  </a:lnTo>
                  <a:lnTo>
                    <a:pt x="25"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27" name="Freeform 177"/>
            <p:cNvSpPr>
              <a:spLocks/>
            </p:cNvSpPr>
            <p:nvPr/>
          </p:nvSpPr>
          <p:spPr bwMode="auto">
            <a:xfrm>
              <a:off x="3868" y="2684"/>
              <a:ext cx="45" cy="59"/>
            </a:xfrm>
            <a:custGeom>
              <a:avLst/>
              <a:gdLst>
                <a:gd name="T0" fmla="*/ 23 w 45"/>
                <a:gd name="T1" fmla="*/ 59 h 59"/>
                <a:gd name="T2" fmla="*/ 31 w 45"/>
                <a:gd name="T3" fmla="*/ 57 h 59"/>
                <a:gd name="T4" fmla="*/ 39 w 45"/>
                <a:gd name="T5" fmla="*/ 49 h 59"/>
                <a:gd name="T6" fmla="*/ 43 w 45"/>
                <a:gd name="T7" fmla="*/ 41 h 59"/>
                <a:gd name="T8" fmla="*/ 45 w 45"/>
                <a:gd name="T9" fmla="*/ 29 h 59"/>
                <a:gd name="T10" fmla="*/ 43 w 45"/>
                <a:gd name="T11" fmla="*/ 18 h 59"/>
                <a:gd name="T12" fmla="*/ 39 w 45"/>
                <a:gd name="T13" fmla="*/ 8 h 59"/>
                <a:gd name="T14" fmla="*/ 31 w 45"/>
                <a:gd name="T15" fmla="*/ 2 h 59"/>
                <a:gd name="T16" fmla="*/ 23 w 45"/>
                <a:gd name="T17" fmla="*/ 0 h 59"/>
                <a:gd name="T18" fmla="*/ 13 w 45"/>
                <a:gd name="T19" fmla="*/ 2 h 59"/>
                <a:gd name="T20" fmla="*/ 6 w 45"/>
                <a:gd name="T21" fmla="*/ 8 h 59"/>
                <a:gd name="T22" fmla="*/ 2 w 45"/>
                <a:gd name="T23" fmla="*/ 18 h 59"/>
                <a:gd name="T24" fmla="*/ 0 w 45"/>
                <a:gd name="T25" fmla="*/ 29 h 59"/>
                <a:gd name="T26" fmla="*/ 2 w 45"/>
                <a:gd name="T27" fmla="*/ 41 h 59"/>
                <a:gd name="T28" fmla="*/ 6 w 45"/>
                <a:gd name="T29" fmla="*/ 49 h 59"/>
                <a:gd name="T30" fmla="*/ 13 w 45"/>
                <a:gd name="T31" fmla="*/ 57 h 59"/>
                <a:gd name="T32" fmla="*/ 23 w 45"/>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59">
                  <a:moveTo>
                    <a:pt x="23" y="59"/>
                  </a:moveTo>
                  <a:lnTo>
                    <a:pt x="31" y="57"/>
                  </a:lnTo>
                  <a:lnTo>
                    <a:pt x="39" y="49"/>
                  </a:lnTo>
                  <a:lnTo>
                    <a:pt x="43" y="41"/>
                  </a:lnTo>
                  <a:lnTo>
                    <a:pt x="45" y="29"/>
                  </a:lnTo>
                  <a:lnTo>
                    <a:pt x="43" y="18"/>
                  </a:lnTo>
                  <a:lnTo>
                    <a:pt x="39" y="8"/>
                  </a:lnTo>
                  <a:lnTo>
                    <a:pt x="31" y="2"/>
                  </a:lnTo>
                  <a:lnTo>
                    <a:pt x="23" y="0"/>
                  </a:lnTo>
                  <a:lnTo>
                    <a:pt x="13" y="2"/>
                  </a:lnTo>
                  <a:lnTo>
                    <a:pt x="6" y="8"/>
                  </a:lnTo>
                  <a:lnTo>
                    <a:pt x="2" y="18"/>
                  </a:lnTo>
                  <a:lnTo>
                    <a:pt x="0" y="29"/>
                  </a:lnTo>
                  <a:lnTo>
                    <a:pt x="2" y="41"/>
                  </a:lnTo>
                  <a:lnTo>
                    <a:pt x="6" y="49"/>
                  </a:lnTo>
                  <a:lnTo>
                    <a:pt x="13" y="57"/>
                  </a:lnTo>
                  <a:lnTo>
                    <a:pt x="23" y="5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28" name="Freeform 178"/>
            <p:cNvSpPr>
              <a:spLocks/>
            </p:cNvSpPr>
            <p:nvPr/>
          </p:nvSpPr>
          <p:spPr bwMode="auto">
            <a:xfrm>
              <a:off x="3866" y="2690"/>
              <a:ext cx="37" cy="47"/>
            </a:xfrm>
            <a:custGeom>
              <a:avLst/>
              <a:gdLst>
                <a:gd name="T0" fmla="*/ 17 w 37"/>
                <a:gd name="T1" fmla="*/ 47 h 47"/>
                <a:gd name="T2" fmla="*/ 25 w 37"/>
                <a:gd name="T3" fmla="*/ 45 h 47"/>
                <a:gd name="T4" fmla="*/ 31 w 37"/>
                <a:gd name="T5" fmla="*/ 41 h 47"/>
                <a:gd name="T6" fmla="*/ 35 w 37"/>
                <a:gd name="T7" fmla="*/ 33 h 47"/>
                <a:gd name="T8" fmla="*/ 37 w 37"/>
                <a:gd name="T9" fmla="*/ 23 h 47"/>
                <a:gd name="T10" fmla="*/ 35 w 37"/>
                <a:gd name="T11" fmla="*/ 15 h 47"/>
                <a:gd name="T12" fmla="*/ 31 w 37"/>
                <a:gd name="T13" fmla="*/ 8 h 47"/>
                <a:gd name="T14" fmla="*/ 25 w 37"/>
                <a:gd name="T15" fmla="*/ 2 h 47"/>
                <a:gd name="T16" fmla="*/ 17 w 37"/>
                <a:gd name="T17" fmla="*/ 0 h 47"/>
                <a:gd name="T18" fmla="*/ 9 w 37"/>
                <a:gd name="T19" fmla="*/ 2 h 47"/>
                <a:gd name="T20" fmla="*/ 6 w 37"/>
                <a:gd name="T21" fmla="*/ 8 h 47"/>
                <a:gd name="T22" fmla="*/ 2 w 37"/>
                <a:gd name="T23" fmla="*/ 15 h 47"/>
                <a:gd name="T24" fmla="*/ 0 w 37"/>
                <a:gd name="T25" fmla="*/ 23 h 47"/>
                <a:gd name="T26" fmla="*/ 2 w 37"/>
                <a:gd name="T27" fmla="*/ 33 h 47"/>
                <a:gd name="T28" fmla="*/ 6 w 37"/>
                <a:gd name="T29" fmla="*/ 41 h 47"/>
                <a:gd name="T30" fmla="*/ 9 w 37"/>
                <a:gd name="T31" fmla="*/ 45 h 47"/>
                <a:gd name="T32" fmla="*/ 17 w 37"/>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47">
                  <a:moveTo>
                    <a:pt x="17" y="47"/>
                  </a:moveTo>
                  <a:lnTo>
                    <a:pt x="25" y="45"/>
                  </a:lnTo>
                  <a:lnTo>
                    <a:pt x="31" y="41"/>
                  </a:lnTo>
                  <a:lnTo>
                    <a:pt x="35" y="33"/>
                  </a:lnTo>
                  <a:lnTo>
                    <a:pt x="37" y="23"/>
                  </a:lnTo>
                  <a:lnTo>
                    <a:pt x="35" y="15"/>
                  </a:lnTo>
                  <a:lnTo>
                    <a:pt x="31" y="8"/>
                  </a:lnTo>
                  <a:lnTo>
                    <a:pt x="25" y="2"/>
                  </a:lnTo>
                  <a:lnTo>
                    <a:pt x="17" y="0"/>
                  </a:lnTo>
                  <a:lnTo>
                    <a:pt x="9" y="2"/>
                  </a:lnTo>
                  <a:lnTo>
                    <a:pt x="6" y="8"/>
                  </a:lnTo>
                  <a:lnTo>
                    <a:pt x="2" y="15"/>
                  </a:lnTo>
                  <a:lnTo>
                    <a:pt x="0" y="23"/>
                  </a:lnTo>
                  <a:lnTo>
                    <a:pt x="2" y="33"/>
                  </a:lnTo>
                  <a:lnTo>
                    <a:pt x="6" y="41"/>
                  </a:lnTo>
                  <a:lnTo>
                    <a:pt x="9" y="45"/>
                  </a:lnTo>
                  <a:lnTo>
                    <a:pt x="17" y="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29" name="Freeform 179"/>
            <p:cNvSpPr>
              <a:spLocks/>
            </p:cNvSpPr>
            <p:nvPr/>
          </p:nvSpPr>
          <p:spPr bwMode="auto">
            <a:xfrm>
              <a:off x="3870" y="2694"/>
              <a:ext cx="29" cy="43"/>
            </a:xfrm>
            <a:custGeom>
              <a:avLst/>
              <a:gdLst>
                <a:gd name="T0" fmla="*/ 15 w 29"/>
                <a:gd name="T1" fmla="*/ 43 h 43"/>
                <a:gd name="T2" fmla="*/ 21 w 29"/>
                <a:gd name="T3" fmla="*/ 41 h 43"/>
                <a:gd name="T4" fmla="*/ 25 w 29"/>
                <a:gd name="T5" fmla="*/ 37 h 43"/>
                <a:gd name="T6" fmla="*/ 27 w 29"/>
                <a:gd name="T7" fmla="*/ 29 h 43"/>
                <a:gd name="T8" fmla="*/ 29 w 29"/>
                <a:gd name="T9" fmla="*/ 21 h 43"/>
                <a:gd name="T10" fmla="*/ 27 w 29"/>
                <a:gd name="T11" fmla="*/ 13 h 43"/>
                <a:gd name="T12" fmla="*/ 25 w 29"/>
                <a:gd name="T13" fmla="*/ 6 h 43"/>
                <a:gd name="T14" fmla="*/ 21 w 29"/>
                <a:gd name="T15" fmla="*/ 2 h 43"/>
                <a:gd name="T16" fmla="*/ 15 w 29"/>
                <a:gd name="T17" fmla="*/ 0 h 43"/>
                <a:gd name="T18" fmla="*/ 9 w 29"/>
                <a:gd name="T19" fmla="*/ 2 h 43"/>
                <a:gd name="T20" fmla="*/ 4 w 29"/>
                <a:gd name="T21" fmla="*/ 6 h 43"/>
                <a:gd name="T22" fmla="*/ 2 w 29"/>
                <a:gd name="T23" fmla="*/ 13 h 43"/>
                <a:gd name="T24" fmla="*/ 0 w 29"/>
                <a:gd name="T25" fmla="*/ 21 h 43"/>
                <a:gd name="T26" fmla="*/ 2 w 29"/>
                <a:gd name="T27" fmla="*/ 29 h 43"/>
                <a:gd name="T28" fmla="*/ 4 w 29"/>
                <a:gd name="T29" fmla="*/ 37 h 43"/>
                <a:gd name="T30" fmla="*/ 9 w 29"/>
                <a:gd name="T31" fmla="*/ 41 h 43"/>
                <a:gd name="T32" fmla="*/ 15 w 29"/>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3">
                  <a:moveTo>
                    <a:pt x="15" y="43"/>
                  </a:moveTo>
                  <a:lnTo>
                    <a:pt x="21" y="41"/>
                  </a:lnTo>
                  <a:lnTo>
                    <a:pt x="25" y="37"/>
                  </a:lnTo>
                  <a:lnTo>
                    <a:pt x="27" y="29"/>
                  </a:lnTo>
                  <a:lnTo>
                    <a:pt x="29" y="21"/>
                  </a:lnTo>
                  <a:lnTo>
                    <a:pt x="27" y="13"/>
                  </a:lnTo>
                  <a:lnTo>
                    <a:pt x="25" y="6"/>
                  </a:lnTo>
                  <a:lnTo>
                    <a:pt x="21" y="2"/>
                  </a:lnTo>
                  <a:lnTo>
                    <a:pt x="15" y="0"/>
                  </a:lnTo>
                  <a:lnTo>
                    <a:pt x="9" y="2"/>
                  </a:lnTo>
                  <a:lnTo>
                    <a:pt x="4" y="6"/>
                  </a:lnTo>
                  <a:lnTo>
                    <a:pt x="2" y="13"/>
                  </a:lnTo>
                  <a:lnTo>
                    <a:pt x="0" y="21"/>
                  </a:lnTo>
                  <a:lnTo>
                    <a:pt x="2" y="29"/>
                  </a:lnTo>
                  <a:lnTo>
                    <a:pt x="4" y="37"/>
                  </a:lnTo>
                  <a:lnTo>
                    <a:pt x="9" y="41"/>
                  </a:lnTo>
                  <a:lnTo>
                    <a:pt x="1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30" name="Freeform 180"/>
            <p:cNvSpPr>
              <a:spLocks/>
            </p:cNvSpPr>
            <p:nvPr/>
          </p:nvSpPr>
          <p:spPr bwMode="auto">
            <a:xfrm>
              <a:off x="3866" y="2692"/>
              <a:ext cx="29" cy="45"/>
            </a:xfrm>
            <a:custGeom>
              <a:avLst/>
              <a:gdLst>
                <a:gd name="T0" fmla="*/ 15 w 29"/>
                <a:gd name="T1" fmla="*/ 45 h 45"/>
                <a:gd name="T2" fmla="*/ 21 w 29"/>
                <a:gd name="T3" fmla="*/ 43 h 45"/>
                <a:gd name="T4" fmla="*/ 25 w 29"/>
                <a:gd name="T5" fmla="*/ 39 h 45"/>
                <a:gd name="T6" fmla="*/ 27 w 29"/>
                <a:gd name="T7" fmla="*/ 31 h 45"/>
                <a:gd name="T8" fmla="*/ 29 w 29"/>
                <a:gd name="T9" fmla="*/ 21 h 45"/>
                <a:gd name="T10" fmla="*/ 27 w 29"/>
                <a:gd name="T11" fmla="*/ 13 h 45"/>
                <a:gd name="T12" fmla="*/ 25 w 29"/>
                <a:gd name="T13" fmla="*/ 6 h 45"/>
                <a:gd name="T14" fmla="*/ 21 w 29"/>
                <a:gd name="T15" fmla="*/ 2 h 45"/>
                <a:gd name="T16" fmla="*/ 15 w 29"/>
                <a:gd name="T17" fmla="*/ 0 h 45"/>
                <a:gd name="T18" fmla="*/ 9 w 29"/>
                <a:gd name="T19" fmla="*/ 2 h 45"/>
                <a:gd name="T20" fmla="*/ 6 w 29"/>
                <a:gd name="T21" fmla="*/ 6 h 45"/>
                <a:gd name="T22" fmla="*/ 2 w 29"/>
                <a:gd name="T23" fmla="*/ 13 h 45"/>
                <a:gd name="T24" fmla="*/ 0 w 29"/>
                <a:gd name="T25" fmla="*/ 21 h 45"/>
                <a:gd name="T26" fmla="*/ 2 w 29"/>
                <a:gd name="T27" fmla="*/ 31 h 45"/>
                <a:gd name="T28" fmla="*/ 6 w 29"/>
                <a:gd name="T29" fmla="*/ 39 h 45"/>
                <a:gd name="T30" fmla="*/ 9 w 29"/>
                <a:gd name="T31" fmla="*/ 43 h 45"/>
                <a:gd name="T32" fmla="*/ 15 w 29"/>
                <a:gd name="T33" fmla="*/ 4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5">
                  <a:moveTo>
                    <a:pt x="15" y="45"/>
                  </a:moveTo>
                  <a:lnTo>
                    <a:pt x="21" y="43"/>
                  </a:lnTo>
                  <a:lnTo>
                    <a:pt x="25" y="39"/>
                  </a:lnTo>
                  <a:lnTo>
                    <a:pt x="27" y="31"/>
                  </a:lnTo>
                  <a:lnTo>
                    <a:pt x="29" y="21"/>
                  </a:lnTo>
                  <a:lnTo>
                    <a:pt x="27" y="13"/>
                  </a:lnTo>
                  <a:lnTo>
                    <a:pt x="25" y="6"/>
                  </a:lnTo>
                  <a:lnTo>
                    <a:pt x="21" y="2"/>
                  </a:lnTo>
                  <a:lnTo>
                    <a:pt x="15" y="0"/>
                  </a:lnTo>
                  <a:lnTo>
                    <a:pt x="9" y="2"/>
                  </a:lnTo>
                  <a:lnTo>
                    <a:pt x="6" y="6"/>
                  </a:lnTo>
                  <a:lnTo>
                    <a:pt x="2" y="13"/>
                  </a:lnTo>
                  <a:lnTo>
                    <a:pt x="0" y="21"/>
                  </a:lnTo>
                  <a:lnTo>
                    <a:pt x="2" y="31"/>
                  </a:lnTo>
                  <a:lnTo>
                    <a:pt x="6" y="39"/>
                  </a:lnTo>
                  <a:lnTo>
                    <a:pt x="9" y="43"/>
                  </a:lnTo>
                  <a:lnTo>
                    <a:pt x="15"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31" name="Freeform 181"/>
            <p:cNvSpPr>
              <a:spLocks/>
            </p:cNvSpPr>
            <p:nvPr/>
          </p:nvSpPr>
          <p:spPr bwMode="auto">
            <a:xfrm>
              <a:off x="3877" y="2702"/>
              <a:ext cx="8" cy="13"/>
            </a:xfrm>
            <a:custGeom>
              <a:avLst/>
              <a:gdLst>
                <a:gd name="T0" fmla="*/ 8 w 8"/>
                <a:gd name="T1" fmla="*/ 0 h 13"/>
                <a:gd name="T2" fmla="*/ 0 w 8"/>
                <a:gd name="T3" fmla="*/ 13 h 13"/>
                <a:gd name="T4" fmla="*/ 4 w 8"/>
                <a:gd name="T5" fmla="*/ 11 h 13"/>
                <a:gd name="T6" fmla="*/ 6 w 8"/>
                <a:gd name="T7" fmla="*/ 2 h 13"/>
                <a:gd name="T8" fmla="*/ 8 w 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8" y="0"/>
                  </a:moveTo>
                  <a:lnTo>
                    <a:pt x="0" y="13"/>
                  </a:lnTo>
                  <a:lnTo>
                    <a:pt x="4" y="11"/>
                  </a:lnTo>
                  <a:lnTo>
                    <a:pt x="6" y="2"/>
                  </a:lnTo>
                  <a:lnTo>
                    <a:pt x="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32" name="Freeform 182"/>
            <p:cNvSpPr>
              <a:spLocks/>
            </p:cNvSpPr>
            <p:nvPr/>
          </p:nvSpPr>
          <p:spPr bwMode="auto">
            <a:xfrm>
              <a:off x="3958" y="2661"/>
              <a:ext cx="52" cy="66"/>
            </a:xfrm>
            <a:custGeom>
              <a:avLst/>
              <a:gdLst>
                <a:gd name="T0" fmla="*/ 27 w 52"/>
                <a:gd name="T1" fmla="*/ 66 h 66"/>
                <a:gd name="T2" fmla="*/ 37 w 52"/>
                <a:gd name="T3" fmla="*/ 64 h 66"/>
                <a:gd name="T4" fmla="*/ 44 w 52"/>
                <a:gd name="T5" fmla="*/ 56 h 66"/>
                <a:gd name="T6" fmla="*/ 50 w 52"/>
                <a:gd name="T7" fmla="*/ 44 h 66"/>
                <a:gd name="T8" fmla="*/ 52 w 52"/>
                <a:gd name="T9" fmla="*/ 33 h 66"/>
                <a:gd name="T10" fmla="*/ 50 w 52"/>
                <a:gd name="T11" fmla="*/ 21 h 66"/>
                <a:gd name="T12" fmla="*/ 44 w 52"/>
                <a:gd name="T13" fmla="*/ 9 h 66"/>
                <a:gd name="T14" fmla="*/ 37 w 52"/>
                <a:gd name="T15" fmla="*/ 1 h 66"/>
                <a:gd name="T16" fmla="*/ 27 w 52"/>
                <a:gd name="T17" fmla="*/ 0 h 66"/>
                <a:gd name="T18" fmla="*/ 15 w 52"/>
                <a:gd name="T19" fmla="*/ 1 h 66"/>
                <a:gd name="T20" fmla="*/ 7 w 52"/>
                <a:gd name="T21" fmla="*/ 9 h 66"/>
                <a:gd name="T22" fmla="*/ 2 w 52"/>
                <a:gd name="T23" fmla="*/ 21 h 66"/>
                <a:gd name="T24" fmla="*/ 0 w 52"/>
                <a:gd name="T25" fmla="*/ 33 h 66"/>
                <a:gd name="T26" fmla="*/ 2 w 52"/>
                <a:gd name="T27" fmla="*/ 44 h 66"/>
                <a:gd name="T28" fmla="*/ 7 w 52"/>
                <a:gd name="T29" fmla="*/ 56 h 66"/>
                <a:gd name="T30" fmla="*/ 15 w 52"/>
                <a:gd name="T31" fmla="*/ 64 h 66"/>
                <a:gd name="T32" fmla="*/ 27 w 52"/>
                <a:gd name="T33" fmla="*/ 66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66">
                  <a:moveTo>
                    <a:pt x="27" y="66"/>
                  </a:moveTo>
                  <a:lnTo>
                    <a:pt x="37" y="64"/>
                  </a:lnTo>
                  <a:lnTo>
                    <a:pt x="44" y="56"/>
                  </a:lnTo>
                  <a:lnTo>
                    <a:pt x="50" y="44"/>
                  </a:lnTo>
                  <a:lnTo>
                    <a:pt x="52" y="33"/>
                  </a:lnTo>
                  <a:lnTo>
                    <a:pt x="50" y="21"/>
                  </a:lnTo>
                  <a:lnTo>
                    <a:pt x="44" y="9"/>
                  </a:lnTo>
                  <a:lnTo>
                    <a:pt x="37" y="1"/>
                  </a:lnTo>
                  <a:lnTo>
                    <a:pt x="27" y="0"/>
                  </a:lnTo>
                  <a:lnTo>
                    <a:pt x="15" y="1"/>
                  </a:lnTo>
                  <a:lnTo>
                    <a:pt x="7" y="9"/>
                  </a:lnTo>
                  <a:lnTo>
                    <a:pt x="2" y="21"/>
                  </a:lnTo>
                  <a:lnTo>
                    <a:pt x="0" y="33"/>
                  </a:lnTo>
                  <a:lnTo>
                    <a:pt x="2" y="44"/>
                  </a:lnTo>
                  <a:lnTo>
                    <a:pt x="7" y="56"/>
                  </a:lnTo>
                  <a:lnTo>
                    <a:pt x="15" y="64"/>
                  </a:lnTo>
                  <a:lnTo>
                    <a:pt x="2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33" name="Freeform 183"/>
            <p:cNvSpPr>
              <a:spLocks/>
            </p:cNvSpPr>
            <p:nvPr/>
          </p:nvSpPr>
          <p:spPr bwMode="auto">
            <a:xfrm>
              <a:off x="3954" y="2664"/>
              <a:ext cx="47" cy="59"/>
            </a:xfrm>
            <a:custGeom>
              <a:avLst/>
              <a:gdLst>
                <a:gd name="T0" fmla="*/ 23 w 47"/>
                <a:gd name="T1" fmla="*/ 59 h 59"/>
                <a:gd name="T2" fmla="*/ 33 w 47"/>
                <a:gd name="T3" fmla="*/ 57 h 59"/>
                <a:gd name="T4" fmla="*/ 41 w 47"/>
                <a:gd name="T5" fmla="*/ 49 h 59"/>
                <a:gd name="T6" fmla="*/ 45 w 47"/>
                <a:gd name="T7" fmla="*/ 41 h 59"/>
                <a:gd name="T8" fmla="*/ 47 w 47"/>
                <a:gd name="T9" fmla="*/ 30 h 59"/>
                <a:gd name="T10" fmla="*/ 45 w 47"/>
                <a:gd name="T11" fmla="*/ 18 h 59"/>
                <a:gd name="T12" fmla="*/ 41 w 47"/>
                <a:gd name="T13" fmla="*/ 8 h 59"/>
                <a:gd name="T14" fmla="*/ 33 w 47"/>
                <a:gd name="T15" fmla="*/ 2 h 59"/>
                <a:gd name="T16" fmla="*/ 23 w 47"/>
                <a:gd name="T17" fmla="*/ 0 h 59"/>
                <a:gd name="T18" fmla="*/ 15 w 47"/>
                <a:gd name="T19" fmla="*/ 2 h 59"/>
                <a:gd name="T20" fmla="*/ 7 w 47"/>
                <a:gd name="T21" fmla="*/ 8 h 59"/>
                <a:gd name="T22" fmla="*/ 2 w 47"/>
                <a:gd name="T23" fmla="*/ 18 h 59"/>
                <a:gd name="T24" fmla="*/ 0 w 47"/>
                <a:gd name="T25" fmla="*/ 30 h 59"/>
                <a:gd name="T26" fmla="*/ 2 w 47"/>
                <a:gd name="T27" fmla="*/ 41 h 59"/>
                <a:gd name="T28" fmla="*/ 7 w 47"/>
                <a:gd name="T29" fmla="*/ 49 h 59"/>
                <a:gd name="T30" fmla="*/ 15 w 47"/>
                <a:gd name="T31" fmla="*/ 57 h 59"/>
                <a:gd name="T32" fmla="*/ 23 w 47"/>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59">
                  <a:moveTo>
                    <a:pt x="23" y="59"/>
                  </a:moveTo>
                  <a:lnTo>
                    <a:pt x="33" y="57"/>
                  </a:lnTo>
                  <a:lnTo>
                    <a:pt x="41" y="49"/>
                  </a:lnTo>
                  <a:lnTo>
                    <a:pt x="45" y="41"/>
                  </a:lnTo>
                  <a:lnTo>
                    <a:pt x="47" y="30"/>
                  </a:lnTo>
                  <a:lnTo>
                    <a:pt x="45" y="18"/>
                  </a:lnTo>
                  <a:lnTo>
                    <a:pt x="41" y="8"/>
                  </a:lnTo>
                  <a:lnTo>
                    <a:pt x="33" y="2"/>
                  </a:lnTo>
                  <a:lnTo>
                    <a:pt x="23" y="0"/>
                  </a:lnTo>
                  <a:lnTo>
                    <a:pt x="15" y="2"/>
                  </a:lnTo>
                  <a:lnTo>
                    <a:pt x="7" y="8"/>
                  </a:lnTo>
                  <a:lnTo>
                    <a:pt x="2" y="18"/>
                  </a:lnTo>
                  <a:lnTo>
                    <a:pt x="0" y="30"/>
                  </a:lnTo>
                  <a:lnTo>
                    <a:pt x="2" y="41"/>
                  </a:lnTo>
                  <a:lnTo>
                    <a:pt x="7" y="49"/>
                  </a:lnTo>
                  <a:lnTo>
                    <a:pt x="15" y="57"/>
                  </a:lnTo>
                  <a:lnTo>
                    <a:pt x="23" y="5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34" name="Freeform 184"/>
            <p:cNvSpPr>
              <a:spLocks/>
            </p:cNvSpPr>
            <p:nvPr/>
          </p:nvSpPr>
          <p:spPr bwMode="auto">
            <a:xfrm>
              <a:off x="3954" y="2670"/>
              <a:ext cx="37" cy="47"/>
            </a:xfrm>
            <a:custGeom>
              <a:avLst/>
              <a:gdLst>
                <a:gd name="T0" fmla="*/ 17 w 37"/>
                <a:gd name="T1" fmla="*/ 47 h 47"/>
                <a:gd name="T2" fmla="*/ 25 w 37"/>
                <a:gd name="T3" fmla="*/ 45 h 47"/>
                <a:gd name="T4" fmla="*/ 31 w 37"/>
                <a:gd name="T5" fmla="*/ 39 h 47"/>
                <a:gd name="T6" fmla="*/ 35 w 37"/>
                <a:gd name="T7" fmla="*/ 32 h 47"/>
                <a:gd name="T8" fmla="*/ 37 w 37"/>
                <a:gd name="T9" fmla="*/ 24 h 47"/>
                <a:gd name="T10" fmla="*/ 35 w 37"/>
                <a:gd name="T11" fmla="*/ 14 h 47"/>
                <a:gd name="T12" fmla="*/ 31 w 37"/>
                <a:gd name="T13" fmla="*/ 6 h 47"/>
                <a:gd name="T14" fmla="*/ 25 w 37"/>
                <a:gd name="T15" fmla="*/ 2 h 47"/>
                <a:gd name="T16" fmla="*/ 17 w 37"/>
                <a:gd name="T17" fmla="*/ 0 h 47"/>
                <a:gd name="T18" fmla="*/ 11 w 37"/>
                <a:gd name="T19" fmla="*/ 2 h 47"/>
                <a:gd name="T20" fmla="*/ 6 w 37"/>
                <a:gd name="T21" fmla="*/ 6 h 47"/>
                <a:gd name="T22" fmla="*/ 2 w 37"/>
                <a:gd name="T23" fmla="*/ 14 h 47"/>
                <a:gd name="T24" fmla="*/ 0 w 37"/>
                <a:gd name="T25" fmla="*/ 24 h 47"/>
                <a:gd name="T26" fmla="*/ 2 w 37"/>
                <a:gd name="T27" fmla="*/ 32 h 47"/>
                <a:gd name="T28" fmla="*/ 6 w 37"/>
                <a:gd name="T29" fmla="*/ 39 h 47"/>
                <a:gd name="T30" fmla="*/ 11 w 37"/>
                <a:gd name="T31" fmla="*/ 45 h 47"/>
                <a:gd name="T32" fmla="*/ 17 w 37"/>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47">
                  <a:moveTo>
                    <a:pt x="17" y="47"/>
                  </a:moveTo>
                  <a:lnTo>
                    <a:pt x="25" y="45"/>
                  </a:lnTo>
                  <a:lnTo>
                    <a:pt x="31" y="39"/>
                  </a:lnTo>
                  <a:lnTo>
                    <a:pt x="35" y="32"/>
                  </a:lnTo>
                  <a:lnTo>
                    <a:pt x="37" y="24"/>
                  </a:lnTo>
                  <a:lnTo>
                    <a:pt x="35" y="14"/>
                  </a:lnTo>
                  <a:lnTo>
                    <a:pt x="31" y="6"/>
                  </a:lnTo>
                  <a:lnTo>
                    <a:pt x="25" y="2"/>
                  </a:lnTo>
                  <a:lnTo>
                    <a:pt x="17" y="0"/>
                  </a:lnTo>
                  <a:lnTo>
                    <a:pt x="11" y="2"/>
                  </a:lnTo>
                  <a:lnTo>
                    <a:pt x="6" y="6"/>
                  </a:lnTo>
                  <a:lnTo>
                    <a:pt x="2" y="14"/>
                  </a:lnTo>
                  <a:lnTo>
                    <a:pt x="0" y="24"/>
                  </a:lnTo>
                  <a:lnTo>
                    <a:pt x="2" y="32"/>
                  </a:lnTo>
                  <a:lnTo>
                    <a:pt x="6" y="39"/>
                  </a:lnTo>
                  <a:lnTo>
                    <a:pt x="11" y="45"/>
                  </a:lnTo>
                  <a:lnTo>
                    <a:pt x="17" y="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35" name="Freeform 185"/>
            <p:cNvSpPr>
              <a:spLocks/>
            </p:cNvSpPr>
            <p:nvPr/>
          </p:nvSpPr>
          <p:spPr bwMode="auto">
            <a:xfrm>
              <a:off x="3958" y="2672"/>
              <a:ext cx="29" cy="45"/>
            </a:xfrm>
            <a:custGeom>
              <a:avLst/>
              <a:gdLst>
                <a:gd name="T0" fmla="*/ 13 w 29"/>
                <a:gd name="T1" fmla="*/ 45 h 45"/>
                <a:gd name="T2" fmla="*/ 19 w 29"/>
                <a:gd name="T3" fmla="*/ 43 h 45"/>
                <a:gd name="T4" fmla="*/ 25 w 29"/>
                <a:gd name="T5" fmla="*/ 37 h 45"/>
                <a:gd name="T6" fmla="*/ 27 w 29"/>
                <a:gd name="T7" fmla="*/ 30 h 45"/>
                <a:gd name="T8" fmla="*/ 29 w 29"/>
                <a:gd name="T9" fmla="*/ 22 h 45"/>
                <a:gd name="T10" fmla="*/ 27 w 29"/>
                <a:gd name="T11" fmla="*/ 14 h 45"/>
                <a:gd name="T12" fmla="*/ 25 w 29"/>
                <a:gd name="T13" fmla="*/ 6 h 45"/>
                <a:gd name="T14" fmla="*/ 19 w 29"/>
                <a:gd name="T15" fmla="*/ 2 h 45"/>
                <a:gd name="T16" fmla="*/ 13 w 29"/>
                <a:gd name="T17" fmla="*/ 0 h 45"/>
                <a:gd name="T18" fmla="*/ 7 w 29"/>
                <a:gd name="T19" fmla="*/ 2 h 45"/>
                <a:gd name="T20" fmla="*/ 3 w 29"/>
                <a:gd name="T21" fmla="*/ 6 h 45"/>
                <a:gd name="T22" fmla="*/ 2 w 29"/>
                <a:gd name="T23" fmla="*/ 14 h 45"/>
                <a:gd name="T24" fmla="*/ 0 w 29"/>
                <a:gd name="T25" fmla="*/ 22 h 45"/>
                <a:gd name="T26" fmla="*/ 2 w 29"/>
                <a:gd name="T27" fmla="*/ 30 h 45"/>
                <a:gd name="T28" fmla="*/ 3 w 29"/>
                <a:gd name="T29" fmla="*/ 37 h 45"/>
                <a:gd name="T30" fmla="*/ 7 w 29"/>
                <a:gd name="T31" fmla="*/ 43 h 45"/>
                <a:gd name="T32" fmla="*/ 13 w 29"/>
                <a:gd name="T33" fmla="*/ 4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5">
                  <a:moveTo>
                    <a:pt x="13" y="45"/>
                  </a:moveTo>
                  <a:lnTo>
                    <a:pt x="19" y="43"/>
                  </a:lnTo>
                  <a:lnTo>
                    <a:pt x="25" y="37"/>
                  </a:lnTo>
                  <a:lnTo>
                    <a:pt x="27" y="30"/>
                  </a:lnTo>
                  <a:lnTo>
                    <a:pt x="29" y="22"/>
                  </a:lnTo>
                  <a:lnTo>
                    <a:pt x="27" y="14"/>
                  </a:lnTo>
                  <a:lnTo>
                    <a:pt x="25" y="6"/>
                  </a:lnTo>
                  <a:lnTo>
                    <a:pt x="19" y="2"/>
                  </a:lnTo>
                  <a:lnTo>
                    <a:pt x="13" y="0"/>
                  </a:lnTo>
                  <a:lnTo>
                    <a:pt x="7" y="2"/>
                  </a:lnTo>
                  <a:lnTo>
                    <a:pt x="3" y="6"/>
                  </a:lnTo>
                  <a:lnTo>
                    <a:pt x="2" y="14"/>
                  </a:lnTo>
                  <a:lnTo>
                    <a:pt x="0" y="22"/>
                  </a:lnTo>
                  <a:lnTo>
                    <a:pt x="2" y="30"/>
                  </a:lnTo>
                  <a:lnTo>
                    <a:pt x="3" y="37"/>
                  </a:lnTo>
                  <a:lnTo>
                    <a:pt x="7" y="43"/>
                  </a:lnTo>
                  <a:lnTo>
                    <a:pt x="13"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36" name="Freeform 186"/>
            <p:cNvSpPr>
              <a:spLocks/>
            </p:cNvSpPr>
            <p:nvPr/>
          </p:nvSpPr>
          <p:spPr bwMode="auto">
            <a:xfrm>
              <a:off x="3954" y="2670"/>
              <a:ext cx="31" cy="45"/>
            </a:xfrm>
            <a:custGeom>
              <a:avLst/>
              <a:gdLst>
                <a:gd name="T0" fmla="*/ 15 w 31"/>
                <a:gd name="T1" fmla="*/ 45 h 45"/>
                <a:gd name="T2" fmla="*/ 21 w 31"/>
                <a:gd name="T3" fmla="*/ 43 h 45"/>
                <a:gd name="T4" fmla="*/ 27 w 31"/>
                <a:gd name="T5" fmla="*/ 39 h 45"/>
                <a:gd name="T6" fmla="*/ 29 w 31"/>
                <a:gd name="T7" fmla="*/ 32 h 45"/>
                <a:gd name="T8" fmla="*/ 31 w 31"/>
                <a:gd name="T9" fmla="*/ 24 h 45"/>
                <a:gd name="T10" fmla="*/ 29 w 31"/>
                <a:gd name="T11" fmla="*/ 14 h 45"/>
                <a:gd name="T12" fmla="*/ 27 w 31"/>
                <a:gd name="T13" fmla="*/ 6 h 45"/>
                <a:gd name="T14" fmla="*/ 21 w 31"/>
                <a:gd name="T15" fmla="*/ 2 h 45"/>
                <a:gd name="T16" fmla="*/ 15 w 31"/>
                <a:gd name="T17" fmla="*/ 0 h 45"/>
                <a:gd name="T18" fmla="*/ 9 w 31"/>
                <a:gd name="T19" fmla="*/ 2 h 45"/>
                <a:gd name="T20" fmla="*/ 6 w 31"/>
                <a:gd name="T21" fmla="*/ 6 h 45"/>
                <a:gd name="T22" fmla="*/ 2 w 31"/>
                <a:gd name="T23" fmla="*/ 14 h 45"/>
                <a:gd name="T24" fmla="*/ 0 w 31"/>
                <a:gd name="T25" fmla="*/ 24 h 45"/>
                <a:gd name="T26" fmla="*/ 2 w 31"/>
                <a:gd name="T27" fmla="*/ 32 h 45"/>
                <a:gd name="T28" fmla="*/ 6 w 31"/>
                <a:gd name="T29" fmla="*/ 39 h 45"/>
                <a:gd name="T30" fmla="*/ 9 w 31"/>
                <a:gd name="T31" fmla="*/ 43 h 45"/>
                <a:gd name="T32" fmla="*/ 15 w 31"/>
                <a:gd name="T33" fmla="*/ 4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45">
                  <a:moveTo>
                    <a:pt x="15" y="45"/>
                  </a:moveTo>
                  <a:lnTo>
                    <a:pt x="21" y="43"/>
                  </a:lnTo>
                  <a:lnTo>
                    <a:pt x="27" y="39"/>
                  </a:lnTo>
                  <a:lnTo>
                    <a:pt x="29" y="32"/>
                  </a:lnTo>
                  <a:lnTo>
                    <a:pt x="31" y="24"/>
                  </a:lnTo>
                  <a:lnTo>
                    <a:pt x="29" y="14"/>
                  </a:lnTo>
                  <a:lnTo>
                    <a:pt x="27" y="6"/>
                  </a:lnTo>
                  <a:lnTo>
                    <a:pt x="21" y="2"/>
                  </a:lnTo>
                  <a:lnTo>
                    <a:pt x="15" y="0"/>
                  </a:lnTo>
                  <a:lnTo>
                    <a:pt x="9" y="2"/>
                  </a:lnTo>
                  <a:lnTo>
                    <a:pt x="6" y="6"/>
                  </a:lnTo>
                  <a:lnTo>
                    <a:pt x="2" y="14"/>
                  </a:lnTo>
                  <a:lnTo>
                    <a:pt x="0" y="24"/>
                  </a:lnTo>
                  <a:lnTo>
                    <a:pt x="2" y="32"/>
                  </a:lnTo>
                  <a:lnTo>
                    <a:pt x="6" y="39"/>
                  </a:lnTo>
                  <a:lnTo>
                    <a:pt x="9" y="43"/>
                  </a:lnTo>
                  <a:lnTo>
                    <a:pt x="15"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37" name="Freeform 187"/>
            <p:cNvSpPr>
              <a:spLocks/>
            </p:cNvSpPr>
            <p:nvPr/>
          </p:nvSpPr>
          <p:spPr bwMode="auto">
            <a:xfrm>
              <a:off x="3965" y="2680"/>
              <a:ext cx="8" cy="14"/>
            </a:xfrm>
            <a:custGeom>
              <a:avLst/>
              <a:gdLst>
                <a:gd name="T0" fmla="*/ 8 w 8"/>
                <a:gd name="T1" fmla="*/ 0 h 14"/>
                <a:gd name="T2" fmla="*/ 0 w 8"/>
                <a:gd name="T3" fmla="*/ 14 h 14"/>
                <a:gd name="T4" fmla="*/ 4 w 8"/>
                <a:gd name="T5" fmla="*/ 14 h 14"/>
                <a:gd name="T6" fmla="*/ 6 w 8"/>
                <a:gd name="T7" fmla="*/ 4 h 14"/>
                <a:gd name="T8" fmla="*/ 8 w 8"/>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
                  <a:moveTo>
                    <a:pt x="8" y="0"/>
                  </a:moveTo>
                  <a:lnTo>
                    <a:pt x="0" y="14"/>
                  </a:lnTo>
                  <a:lnTo>
                    <a:pt x="4" y="14"/>
                  </a:lnTo>
                  <a:lnTo>
                    <a:pt x="6" y="4"/>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38" name="Freeform 188"/>
            <p:cNvSpPr>
              <a:spLocks/>
            </p:cNvSpPr>
            <p:nvPr/>
          </p:nvSpPr>
          <p:spPr bwMode="auto">
            <a:xfrm>
              <a:off x="3836" y="2772"/>
              <a:ext cx="51" cy="66"/>
            </a:xfrm>
            <a:custGeom>
              <a:avLst/>
              <a:gdLst>
                <a:gd name="T0" fmla="*/ 26 w 51"/>
                <a:gd name="T1" fmla="*/ 66 h 66"/>
                <a:gd name="T2" fmla="*/ 36 w 51"/>
                <a:gd name="T3" fmla="*/ 65 h 66"/>
                <a:gd name="T4" fmla="*/ 43 w 51"/>
                <a:gd name="T5" fmla="*/ 57 h 66"/>
                <a:gd name="T6" fmla="*/ 49 w 51"/>
                <a:gd name="T7" fmla="*/ 45 h 66"/>
                <a:gd name="T8" fmla="*/ 51 w 51"/>
                <a:gd name="T9" fmla="*/ 33 h 66"/>
                <a:gd name="T10" fmla="*/ 49 w 51"/>
                <a:gd name="T11" fmla="*/ 21 h 66"/>
                <a:gd name="T12" fmla="*/ 43 w 51"/>
                <a:gd name="T13" fmla="*/ 10 h 66"/>
                <a:gd name="T14" fmla="*/ 36 w 51"/>
                <a:gd name="T15" fmla="*/ 2 h 66"/>
                <a:gd name="T16" fmla="*/ 26 w 51"/>
                <a:gd name="T17" fmla="*/ 0 h 66"/>
                <a:gd name="T18" fmla="*/ 16 w 51"/>
                <a:gd name="T19" fmla="*/ 2 h 66"/>
                <a:gd name="T20" fmla="*/ 8 w 51"/>
                <a:gd name="T21" fmla="*/ 10 h 66"/>
                <a:gd name="T22" fmla="*/ 2 w 51"/>
                <a:gd name="T23" fmla="*/ 21 h 66"/>
                <a:gd name="T24" fmla="*/ 0 w 51"/>
                <a:gd name="T25" fmla="*/ 33 h 66"/>
                <a:gd name="T26" fmla="*/ 2 w 51"/>
                <a:gd name="T27" fmla="*/ 45 h 66"/>
                <a:gd name="T28" fmla="*/ 8 w 51"/>
                <a:gd name="T29" fmla="*/ 57 h 66"/>
                <a:gd name="T30" fmla="*/ 16 w 51"/>
                <a:gd name="T31" fmla="*/ 65 h 66"/>
                <a:gd name="T32" fmla="*/ 26 w 51"/>
                <a:gd name="T33" fmla="*/ 66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66">
                  <a:moveTo>
                    <a:pt x="26" y="66"/>
                  </a:moveTo>
                  <a:lnTo>
                    <a:pt x="36" y="65"/>
                  </a:lnTo>
                  <a:lnTo>
                    <a:pt x="43" y="57"/>
                  </a:lnTo>
                  <a:lnTo>
                    <a:pt x="49" y="45"/>
                  </a:lnTo>
                  <a:lnTo>
                    <a:pt x="51" y="33"/>
                  </a:lnTo>
                  <a:lnTo>
                    <a:pt x="49" y="21"/>
                  </a:lnTo>
                  <a:lnTo>
                    <a:pt x="43" y="10"/>
                  </a:lnTo>
                  <a:lnTo>
                    <a:pt x="36" y="2"/>
                  </a:lnTo>
                  <a:lnTo>
                    <a:pt x="26" y="0"/>
                  </a:lnTo>
                  <a:lnTo>
                    <a:pt x="16" y="2"/>
                  </a:lnTo>
                  <a:lnTo>
                    <a:pt x="8" y="10"/>
                  </a:lnTo>
                  <a:lnTo>
                    <a:pt x="2" y="21"/>
                  </a:lnTo>
                  <a:lnTo>
                    <a:pt x="0" y="33"/>
                  </a:lnTo>
                  <a:lnTo>
                    <a:pt x="2" y="45"/>
                  </a:lnTo>
                  <a:lnTo>
                    <a:pt x="8" y="57"/>
                  </a:lnTo>
                  <a:lnTo>
                    <a:pt x="16" y="65"/>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39" name="Freeform 189"/>
            <p:cNvSpPr>
              <a:spLocks/>
            </p:cNvSpPr>
            <p:nvPr/>
          </p:nvSpPr>
          <p:spPr bwMode="auto">
            <a:xfrm>
              <a:off x="3833" y="2776"/>
              <a:ext cx="46" cy="59"/>
            </a:xfrm>
            <a:custGeom>
              <a:avLst/>
              <a:gdLst>
                <a:gd name="T0" fmla="*/ 23 w 46"/>
                <a:gd name="T1" fmla="*/ 59 h 59"/>
                <a:gd name="T2" fmla="*/ 31 w 46"/>
                <a:gd name="T3" fmla="*/ 57 h 59"/>
                <a:gd name="T4" fmla="*/ 39 w 46"/>
                <a:gd name="T5" fmla="*/ 49 h 59"/>
                <a:gd name="T6" fmla="*/ 44 w 46"/>
                <a:gd name="T7" fmla="*/ 41 h 59"/>
                <a:gd name="T8" fmla="*/ 46 w 46"/>
                <a:gd name="T9" fmla="*/ 29 h 59"/>
                <a:gd name="T10" fmla="*/ 44 w 46"/>
                <a:gd name="T11" fmla="*/ 17 h 59"/>
                <a:gd name="T12" fmla="*/ 39 w 46"/>
                <a:gd name="T13" fmla="*/ 8 h 59"/>
                <a:gd name="T14" fmla="*/ 31 w 46"/>
                <a:gd name="T15" fmla="*/ 2 h 59"/>
                <a:gd name="T16" fmla="*/ 23 w 46"/>
                <a:gd name="T17" fmla="*/ 0 h 59"/>
                <a:gd name="T18" fmla="*/ 13 w 46"/>
                <a:gd name="T19" fmla="*/ 2 h 59"/>
                <a:gd name="T20" fmla="*/ 5 w 46"/>
                <a:gd name="T21" fmla="*/ 8 h 59"/>
                <a:gd name="T22" fmla="*/ 1 w 46"/>
                <a:gd name="T23" fmla="*/ 17 h 59"/>
                <a:gd name="T24" fmla="*/ 0 w 46"/>
                <a:gd name="T25" fmla="*/ 29 h 59"/>
                <a:gd name="T26" fmla="*/ 1 w 46"/>
                <a:gd name="T27" fmla="*/ 41 h 59"/>
                <a:gd name="T28" fmla="*/ 5 w 46"/>
                <a:gd name="T29" fmla="*/ 49 h 59"/>
                <a:gd name="T30" fmla="*/ 13 w 46"/>
                <a:gd name="T31" fmla="*/ 57 h 59"/>
                <a:gd name="T32" fmla="*/ 23 w 46"/>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59">
                  <a:moveTo>
                    <a:pt x="23" y="59"/>
                  </a:moveTo>
                  <a:lnTo>
                    <a:pt x="31" y="57"/>
                  </a:lnTo>
                  <a:lnTo>
                    <a:pt x="39" y="49"/>
                  </a:lnTo>
                  <a:lnTo>
                    <a:pt x="44" y="41"/>
                  </a:lnTo>
                  <a:lnTo>
                    <a:pt x="46" y="29"/>
                  </a:lnTo>
                  <a:lnTo>
                    <a:pt x="44" y="17"/>
                  </a:lnTo>
                  <a:lnTo>
                    <a:pt x="39" y="8"/>
                  </a:lnTo>
                  <a:lnTo>
                    <a:pt x="31" y="2"/>
                  </a:lnTo>
                  <a:lnTo>
                    <a:pt x="23" y="0"/>
                  </a:lnTo>
                  <a:lnTo>
                    <a:pt x="13" y="2"/>
                  </a:lnTo>
                  <a:lnTo>
                    <a:pt x="5" y="8"/>
                  </a:lnTo>
                  <a:lnTo>
                    <a:pt x="1" y="17"/>
                  </a:lnTo>
                  <a:lnTo>
                    <a:pt x="0" y="29"/>
                  </a:lnTo>
                  <a:lnTo>
                    <a:pt x="1" y="41"/>
                  </a:lnTo>
                  <a:lnTo>
                    <a:pt x="5" y="49"/>
                  </a:lnTo>
                  <a:lnTo>
                    <a:pt x="13" y="57"/>
                  </a:lnTo>
                  <a:lnTo>
                    <a:pt x="23" y="5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40" name="Freeform 190"/>
            <p:cNvSpPr>
              <a:spLocks/>
            </p:cNvSpPr>
            <p:nvPr/>
          </p:nvSpPr>
          <p:spPr bwMode="auto">
            <a:xfrm>
              <a:off x="3833" y="2782"/>
              <a:ext cx="35" cy="47"/>
            </a:xfrm>
            <a:custGeom>
              <a:avLst/>
              <a:gdLst>
                <a:gd name="T0" fmla="*/ 17 w 35"/>
                <a:gd name="T1" fmla="*/ 47 h 47"/>
                <a:gd name="T2" fmla="*/ 25 w 35"/>
                <a:gd name="T3" fmla="*/ 45 h 47"/>
                <a:gd name="T4" fmla="*/ 29 w 35"/>
                <a:gd name="T5" fmla="*/ 39 h 47"/>
                <a:gd name="T6" fmla="*/ 33 w 35"/>
                <a:gd name="T7" fmla="*/ 31 h 47"/>
                <a:gd name="T8" fmla="*/ 35 w 35"/>
                <a:gd name="T9" fmla="*/ 23 h 47"/>
                <a:gd name="T10" fmla="*/ 33 w 35"/>
                <a:gd name="T11" fmla="*/ 13 h 47"/>
                <a:gd name="T12" fmla="*/ 29 w 35"/>
                <a:gd name="T13" fmla="*/ 6 h 47"/>
                <a:gd name="T14" fmla="*/ 25 w 35"/>
                <a:gd name="T15" fmla="*/ 2 h 47"/>
                <a:gd name="T16" fmla="*/ 17 w 35"/>
                <a:gd name="T17" fmla="*/ 0 h 47"/>
                <a:gd name="T18" fmla="*/ 9 w 35"/>
                <a:gd name="T19" fmla="*/ 2 h 47"/>
                <a:gd name="T20" fmla="*/ 5 w 35"/>
                <a:gd name="T21" fmla="*/ 6 h 47"/>
                <a:gd name="T22" fmla="*/ 1 w 35"/>
                <a:gd name="T23" fmla="*/ 13 h 47"/>
                <a:gd name="T24" fmla="*/ 0 w 35"/>
                <a:gd name="T25" fmla="*/ 23 h 47"/>
                <a:gd name="T26" fmla="*/ 1 w 35"/>
                <a:gd name="T27" fmla="*/ 31 h 47"/>
                <a:gd name="T28" fmla="*/ 5 w 35"/>
                <a:gd name="T29" fmla="*/ 39 h 47"/>
                <a:gd name="T30" fmla="*/ 9 w 35"/>
                <a:gd name="T31" fmla="*/ 45 h 47"/>
                <a:gd name="T32" fmla="*/ 17 w 35"/>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47">
                  <a:moveTo>
                    <a:pt x="17" y="47"/>
                  </a:moveTo>
                  <a:lnTo>
                    <a:pt x="25" y="45"/>
                  </a:lnTo>
                  <a:lnTo>
                    <a:pt x="29" y="39"/>
                  </a:lnTo>
                  <a:lnTo>
                    <a:pt x="33" y="31"/>
                  </a:lnTo>
                  <a:lnTo>
                    <a:pt x="35" y="23"/>
                  </a:lnTo>
                  <a:lnTo>
                    <a:pt x="33" y="13"/>
                  </a:lnTo>
                  <a:lnTo>
                    <a:pt x="29" y="6"/>
                  </a:lnTo>
                  <a:lnTo>
                    <a:pt x="25" y="2"/>
                  </a:lnTo>
                  <a:lnTo>
                    <a:pt x="17" y="0"/>
                  </a:lnTo>
                  <a:lnTo>
                    <a:pt x="9" y="2"/>
                  </a:lnTo>
                  <a:lnTo>
                    <a:pt x="5" y="6"/>
                  </a:lnTo>
                  <a:lnTo>
                    <a:pt x="1" y="13"/>
                  </a:lnTo>
                  <a:lnTo>
                    <a:pt x="0" y="23"/>
                  </a:lnTo>
                  <a:lnTo>
                    <a:pt x="1" y="31"/>
                  </a:lnTo>
                  <a:lnTo>
                    <a:pt x="5" y="39"/>
                  </a:lnTo>
                  <a:lnTo>
                    <a:pt x="9" y="45"/>
                  </a:lnTo>
                  <a:lnTo>
                    <a:pt x="17" y="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41" name="Freeform 191"/>
            <p:cNvSpPr>
              <a:spLocks/>
            </p:cNvSpPr>
            <p:nvPr/>
          </p:nvSpPr>
          <p:spPr bwMode="auto">
            <a:xfrm>
              <a:off x="3834" y="2784"/>
              <a:ext cx="32" cy="43"/>
            </a:xfrm>
            <a:custGeom>
              <a:avLst/>
              <a:gdLst>
                <a:gd name="T0" fmla="*/ 16 w 32"/>
                <a:gd name="T1" fmla="*/ 43 h 43"/>
                <a:gd name="T2" fmla="*/ 22 w 32"/>
                <a:gd name="T3" fmla="*/ 41 h 43"/>
                <a:gd name="T4" fmla="*/ 28 w 32"/>
                <a:gd name="T5" fmla="*/ 37 h 43"/>
                <a:gd name="T6" fmla="*/ 30 w 32"/>
                <a:gd name="T7" fmla="*/ 29 h 43"/>
                <a:gd name="T8" fmla="*/ 32 w 32"/>
                <a:gd name="T9" fmla="*/ 21 h 43"/>
                <a:gd name="T10" fmla="*/ 30 w 32"/>
                <a:gd name="T11" fmla="*/ 13 h 43"/>
                <a:gd name="T12" fmla="*/ 28 w 32"/>
                <a:gd name="T13" fmla="*/ 6 h 43"/>
                <a:gd name="T14" fmla="*/ 22 w 32"/>
                <a:gd name="T15" fmla="*/ 2 h 43"/>
                <a:gd name="T16" fmla="*/ 16 w 32"/>
                <a:gd name="T17" fmla="*/ 0 h 43"/>
                <a:gd name="T18" fmla="*/ 10 w 32"/>
                <a:gd name="T19" fmla="*/ 2 h 43"/>
                <a:gd name="T20" fmla="*/ 6 w 32"/>
                <a:gd name="T21" fmla="*/ 6 h 43"/>
                <a:gd name="T22" fmla="*/ 2 w 32"/>
                <a:gd name="T23" fmla="*/ 13 h 43"/>
                <a:gd name="T24" fmla="*/ 0 w 32"/>
                <a:gd name="T25" fmla="*/ 21 h 43"/>
                <a:gd name="T26" fmla="*/ 2 w 32"/>
                <a:gd name="T27" fmla="*/ 29 h 43"/>
                <a:gd name="T28" fmla="*/ 6 w 32"/>
                <a:gd name="T29" fmla="*/ 37 h 43"/>
                <a:gd name="T30" fmla="*/ 10 w 32"/>
                <a:gd name="T31" fmla="*/ 41 h 43"/>
                <a:gd name="T32" fmla="*/ 16 w 32"/>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43">
                  <a:moveTo>
                    <a:pt x="16" y="43"/>
                  </a:moveTo>
                  <a:lnTo>
                    <a:pt x="22" y="41"/>
                  </a:lnTo>
                  <a:lnTo>
                    <a:pt x="28" y="37"/>
                  </a:lnTo>
                  <a:lnTo>
                    <a:pt x="30" y="29"/>
                  </a:lnTo>
                  <a:lnTo>
                    <a:pt x="32" y="21"/>
                  </a:lnTo>
                  <a:lnTo>
                    <a:pt x="30" y="13"/>
                  </a:lnTo>
                  <a:lnTo>
                    <a:pt x="28" y="6"/>
                  </a:lnTo>
                  <a:lnTo>
                    <a:pt x="22" y="2"/>
                  </a:lnTo>
                  <a:lnTo>
                    <a:pt x="16" y="0"/>
                  </a:lnTo>
                  <a:lnTo>
                    <a:pt x="10" y="2"/>
                  </a:lnTo>
                  <a:lnTo>
                    <a:pt x="6" y="6"/>
                  </a:lnTo>
                  <a:lnTo>
                    <a:pt x="2" y="13"/>
                  </a:lnTo>
                  <a:lnTo>
                    <a:pt x="0" y="21"/>
                  </a:lnTo>
                  <a:lnTo>
                    <a:pt x="2" y="29"/>
                  </a:lnTo>
                  <a:lnTo>
                    <a:pt x="6" y="37"/>
                  </a:lnTo>
                  <a:lnTo>
                    <a:pt x="10" y="41"/>
                  </a:lnTo>
                  <a:lnTo>
                    <a:pt x="1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42" name="Freeform 192"/>
            <p:cNvSpPr>
              <a:spLocks/>
            </p:cNvSpPr>
            <p:nvPr/>
          </p:nvSpPr>
          <p:spPr bwMode="auto">
            <a:xfrm>
              <a:off x="3833" y="2782"/>
              <a:ext cx="29" cy="45"/>
            </a:xfrm>
            <a:custGeom>
              <a:avLst/>
              <a:gdLst>
                <a:gd name="T0" fmla="*/ 15 w 29"/>
                <a:gd name="T1" fmla="*/ 45 h 45"/>
                <a:gd name="T2" fmla="*/ 21 w 29"/>
                <a:gd name="T3" fmla="*/ 43 h 45"/>
                <a:gd name="T4" fmla="*/ 25 w 29"/>
                <a:gd name="T5" fmla="*/ 39 h 45"/>
                <a:gd name="T6" fmla="*/ 27 w 29"/>
                <a:gd name="T7" fmla="*/ 31 h 45"/>
                <a:gd name="T8" fmla="*/ 29 w 29"/>
                <a:gd name="T9" fmla="*/ 23 h 45"/>
                <a:gd name="T10" fmla="*/ 27 w 29"/>
                <a:gd name="T11" fmla="*/ 13 h 45"/>
                <a:gd name="T12" fmla="*/ 25 w 29"/>
                <a:gd name="T13" fmla="*/ 6 h 45"/>
                <a:gd name="T14" fmla="*/ 21 w 29"/>
                <a:gd name="T15" fmla="*/ 2 h 45"/>
                <a:gd name="T16" fmla="*/ 15 w 29"/>
                <a:gd name="T17" fmla="*/ 0 h 45"/>
                <a:gd name="T18" fmla="*/ 9 w 29"/>
                <a:gd name="T19" fmla="*/ 2 h 45"/>
                <a:gd name="T20" fmla="*/ 3 w 29"/>
                <a:gd name="T21" fmla="*/ 6 h 45"/>
                <a:gd name="T22" fmla="*/ 1 w 29"/>
                <a:gd name="T23" fmla="*/ 13 h 45"/>
                <a:gd name="T24" fmla="*/ 0 w 29"/>
                <a:gd name="T25" fmla="*/ 23 h 45"/>
                <a:gd name="T26" fmla="*/ 1 w 29"/>
                <a:gd name="T27" fmla="*/ 31 h 45"/>
                <a:gd name="T28" fmla="*/ 3 w 29"/>
                <a:gd name="T29" fmla="*/ 39 h 45"/>
                <a:gd name="T30" fmla="*/ 9 w 29"/>
                <a:gd name="T31" fmla="*/ 43 h 45"/>
                <a:gd name="T32" fmla="*/ 15 w 29"/>
                <a:gd name="T33" fmla="*/ 45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5">
                  <a:moveTo>
                    <a:pt x="15" y="45"/>
                  </a:moveTo>
                  <a:lnTo>
                    <a:pt x="21" y="43"/>
                  </a:lnTo>
                  <a:lnTo>
                    <a:pt x="25" y="39"/>
                  </a:lnTo>
                  <a:lnTo>
                    <a:pt x="27" y="31"/>
                  </a:lnTo>
                  <a:lnTo>
                    <a:pt x="29" y="23"/>
                  </a:lnTo>
                  <a:lnTo>
                    <a:pt x="27" y="13"/>
                  </a:lnTo>
                  <a:lnTo>
                    <a:pt x="25" y="6"/>
                  </a:lnTo>
                  <a:lnTo>
                    <a:pt x="21" y="2"/>
                  </a:lnTo>
                  <a:lnTo>
                    <a:pt x="15" y="0"/>
                  </a:lnTo>
                  <a:lnTo>
                    <a:pt x="9" y="2"/>
                  </a:lnTo>
                  <a:lnTo>
                    <a:pt x="3" y="6"/>
                  </a:lnTo>
                  <a:lnTo>
                    <a:pt x="1" y="13"/>
                  </a:lnTo>
                  <a:lnTo>
                    <a:pt x="0" y="23"/>
                  </a:lnTo>
                  <a:lnTo>
                    <a:pt x="1" y="31"/>
                  </a:lnTo>
                  <a:lnTo>
                    <a:pt x="3" y="39"/>
                  </a:lnTo>
                  <a:lnTo>
                    <a:pt x="9" y="43"/>
                  </a:lnTo>
                  <a:lnTo>
                    <a:pt x="15"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43" name="Freeform 193"/>
            <p:cNvSpPr>
              <a:spLocks/>
            </p:cNvSpPr>
            <p:nvPr/>
          </p:nvSpPr>
          <p:spPr bwMode="auto">
            <a:xfrm>
              <a:off x="3844" y="2792"/>
              <a:ext cx="8" cy="13"/>
            </a:xfrm>
            <a:custGeom>
              <a:avLst/>
              <a:gdLst>
                <a:gd name="T0" fmla="*/ 8 w 8"/>
                <a:gd name="T1" fmla="*/ 0 h 13"/>
                <a:gd name="T2" fmla="*/ 0 w 8"/>
                <a:gd name="T3" fmla="*/ 13 h 13"/>
                <a:gd name="T4" fmla="*/ 4 w 8"/>
                <a:gd name="T5" fmla="*/ 13 h 13"/>
                <a:gd name="T6" fmla="*/ 0 w 8"/>
                <a:gd name="T7" fmla="*/ 3 h 13"/>
                <a:gd name="T8" fmla="*/ 8 w 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8" y="0"/>
                  </a:moveTo>
                  <a:lnTo>
                    <a:pt x="0" y="13"/>
                  </a:lnTo>
                  <a:lnTo>
                    <a:pt x="4" y="13"/>
                  </a:lnTo>
                  <a:lnTo>
                    <a:pt x="0" y="3"/>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44" name="Freeform 194"/>
            <p:cNvSpPr>
              <a:spLocks/>
            </p:cNvSpPr>
            <p:nvPr/>
          </p:nvSpPr>
          <p:spPr bwMode="auto">
            <a:xfrm>
              <a:off x="3928" y="2749"/>
              <a:ext cx="53" cy="64"/>
            </a:xfrm>
            <a:custGeom>
              <a:avLst/>
              <a:gdLst>
                <a:gd name="T0" fmla="*/ 26 w 53"/>
                <a:gd name="T1" fmla="*/ 64 h 64"/>
                <a:gd name="T2" fmla="*/ 37 w 53"/>
                <a:gd name="T3" fmla="*/ 62 h 64"/>
                <a:gd name="T4" fmla="*/ 45 w 53"/>
                <a:gd name="T5" fmla="*/ 54 h 64"/>
                <a:gd name="T6" fmla="*/ 51 w 53"/>
                <a:gd name="T7" fmla="*/ 44 h 64"/>
                <a:gd name="T8" fmla="*/ 53 w 53"/>
                <a:gd name="T9" fmla="*/ 31 h 64"/>
                <a:gd name="T10" fmla="*/ 51 w 53"/>
                <a:gd name="T11" fmla="*/ 19 h 64"/>
                <a:gd name="T12" fmla="*/ 45 w 53"/>
                <a:gd name="T13" fmla="*/ 9 h 64"/>
                <a:gd name="T14" fmla="*/ 37 w 53"/>
                <a:gd name="T15" fmla="*/ 1 h 64"/>
                <a:gd name="T16" fmla="*/ 26 w 53"/>
                <a:gd name="T17" fmla="*/ 0 h 64"/>
                <a:gd name="T18" fmla="*/ 16 w 53"/>
                <a:gd name="T19" fmla="*/ 1 h 64"/>
                <a:gd name="T20" fmla="*/ 8 w 53"/>
                <a:gd name="T21" fmla="*/ 9 h 64"/>
                <a:gd name="T22" fmla="*/ 2 w 53"/>
                <a:gd name="T23" fmla="*/ 19 h 64"/>
                <a:gd name="T24" fmla="*/ 0 w 53"/>
                <a:gd name="T25" fmla="*/ 31 h 64"/>
                <a:gd name="T26" fmla="*/ 2 w 53"/>
                <a:gd name="T27" fmla="*/ 44 h 64"/>
                <a:gd name="T28" fmla="*/ 8 w 53"/>
                <a:gd name="T29" fmla="*/ 54 h 64"/>
                <a:gd name="T30" fmla="*/ 16 w 53"/>
                <a:gd name="T31" fmla="*/ 62 h 64"/>
                <a:gd name="T32" fmla="*/ 26 w 53"/>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64">
                  <a:moveTo>
                    <a:pt x="26" y="64"/>
                  </a:moveTo>
                  <a:lnTo>
                    <a:pt x="37" y="62"/>
                  </a:lnTo>
                  <a:lnTo>
                    <a:pt x="45" y="54"/>
                  </a:lnTo>
                  <a:lnTo>
                    <a:pt x="51" y="44"/>
                  </a:lnTo>
                  <a:lnTo>
                    <a:pt x="53" y="31"/>
                  </a:lnTo>
                  <a:lnTo>
                    <a:pt x="51" y="19"/>
                  </a:lnTo>
                  <a:lnTo>
                    <a:pt x="45" y="9"/>
                  </a:lnTo>
                  <a:lnTo>
                    <a:pt x="37" y="1"/>
                  </a:lnTo>
                  <a:lnTo>
                    <a:pt x="26" y="0"/>
                  </a:lnTo>
                  <a:lnTo>
                    <a:pt x="16" y="1"/>
                  </a:lnTo>
                  <a:lnTo>
                    <a:pt x="8" y="9"/>
                  </a:lnTo>
                  <a:lnTo>
                    <a:pt x="2" y="19"/>
                  </a:lnTo>
                  <a:lnTo>
                    <a:pt x="0" y="31"/>
                  </a:lnTo>
                  <a:lnTo>
                    <a:pt x="2" y="44"/>
                  </a:lnTo>
                  <a:lnTo>
                    <a:pt x="8" y="54"/>
                  </a:lnTo>
                  <a:lnTo>
                    <a:pt x="16" y="62"/>
                  </a:lnTo>
                  <a:lnTo>
                    <a:pt x="26"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45" name="Freeform 195"/>
            <p:cNvSpPr>
              <a:spLocks/>
            </p:cNvSpPr>
            <p:nvPr/>
          </p:nvSpPr>
          <p:spPr bwMode="auto">
            <a:xfrm>
              <a:off x="3926" y="2752"/>
              <a:ext cx="45" cy="57"/>
            </a:xfrm>
            <a:custGeom>
              <a:avLst/>
              <a:gdLst>
                <a:gd name="T0" fmla="*/ 22 w 45"/>
                <a:gd name="T1" fmla="*/ 57 h 57"/>
                <a:gd name="T2" fmla="*/ 32 w 45"/>
                <a:gd name="T3" fmla="*/ 55 h 57"/>
                <a:gd name="T4" fmla="*/ 39 w 45"/>
                <a:gd name="T5" fmla="*/ 49 h 57"/>
                <a:gd name="T6" fmla="*/ 43 w 45"/>
                <a:gd name="T7" fmla="*/ 40 h 57"/>
                <a:gd name="T8" fmla="*/ 45 w 45"/>
                <a:gd name="T9" fmla="*/ 28 h 57"/>
                <a:gd name="T10" fmla="*/ 43 w 45"/>
                <a:gd name="T11" fmla="*/ 16 h 57"/>
                <a:gd name="T12" fmla="*/ 39 w 45"/>
                <a:gd name="T13" fmla="*/ 8 h 57"/>
                <a:gd name="T14" fmla="*/ 32 w 45"/>
                <a:gd name="T15" fmla="*/ 2 h 57"/>
                <a:gd name="T16" fmla="*/ 22 w 45"/>
                <a:gd name="T17" fmla="*/ 0 h 57"/>
                <a:gd name="T18" fmla="*/ 14 w 45"/>
                <a:gd name="T19" fmla="*/ 2 h 57"/>
                <a:gd name="T20" fmla="*/ 6 w 45"/>
                <a:gd name="T21" fmla="*/ 8 h 57"/>
                <a:gd name="T22" fmla="*/ 2 w 45"/>
                <a:gd name="T23" fmla="*/ 16 h 57"/>
                <a:gd name="T24" fmla="*/ 0 w 45"/>
                <a:gd name="T25" fmla="*/ 28 h 57"/>
                <a:gd name="T26" fmla="*/ 2 w 45"/>
                <a:gd name="T27" fmla="*/ 40 h 57"/>
                <a:gd name="T28" fmla="*/ 6 w 45"/>
                <a:gd name="T29" fmla="*/ 49 h 57"/>
                <a:gd name="T30" fmla="*/ 14 w 45"/>
                <a:gd name="T31" fmla="*/ 55 h 57"/>
                <a:gd name="T32" fmla="*/ 22 w 4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57">
                  <a:moveTo>
                    <a:pt x="22" y="57"/>
                  </a:moveTo>
                  <a:lnTo>
                    <a:pt x="32" y="55"/>
                  </a:lnTo>
                  <a:lnTo>
                    <a:pt x="39" y="49"/>
                  </a:lnTo>
                  <a:lnTo>
                    <a:pt x="43" y="40"/>
                  </a:lnTo>
                  <a:lnTo>
                    <a:pt x="45" y="28"/>
                  </a:lnTo>
                  <a:lnTo>
                    <a:pt x="43" y="16"/>
                  </a:lnTo>
                  <a:lnTo>
                    <a:pt x="39" y="8"/>
                  </a:lnTo>
                  <a:lnTo>
                    <a:pt x="32" y="2"/>
                  </a:lnTo>
                  <a:lnTo>
                    <a:pt x="22" y="0"/>
                  </a:lnTo>
                  <a:lnTo>
                    <a:pt x="14" y="2"/>
                  </a:lnTo>
                  <a:lnTo>
                    <a:pt x="6" y="8"/>
                  </a:lnTo>
                  <a:lnTo>
                    <a:pt x="2" y="16"/>
                  </a:lnTo>
                  <a:lnTo>
                    <a:pt x="0" y="28"/>
                  </a:lnTo>
                  <a:lnTo>
                    <a:pt x="2" y="40"/>
                  </a:lnTo>
                  <a:lnTo>
                    <a:pt x="6" y="49"/>
                  </a:lnTo>
                  <a:lnTo>
                    <a:pt x="14" y="55"/>
                  </a:lnTo>
                  <a:lnTo>
                    <a:pt x="22" y="5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46" name="Freeform 196"/>
            <p:cNvSpPr>
              <a:spLocks/>
            </p:cNvSpPr>
            <p:nvPr/>
          </p:nvSpPr>
          <p:spPr bwMode="auto">
            <a:xfrm>
              <a:off x="3924" y="2756"/>
              <a:ext cx="39" cy="49"/>
            </a:xfrm>
            <a:custGeom>
              <a:avLst/>
              <a:gdLst>
                <a:gd name="T0" fmla="*/ 20 w 39"/>
                <a:gd name="T1" fmla="*/ 49 h 49"/>
                <a:gd name="T2" fmla="*/ 28 w 39"/>
                <a:gd name="T3" fmla="*/ 47 h 49"/>
                <a:gd name="T4" fmla="*/ 34 w 39"/>
                <a:gd name="T5" fmla="*/ 41 h 49"/>
                <a:gd name="T6" fmla="*/ 37 w 39"/>
                <a:gd name="T7" fmla="*/ 34 h 49"/>
                <a:gd name="T8" fmla="*/ 39 w 39"/>
                <a:gd name="T9" fmla="*/ 24 h 49"/>
                <a:gd name="T10" fmla="*/ 37 w 39"/>
                <a:gd name="T11" fmla="*/ 16 h 49"/>
                <a:gd name="T12" fmla="*/ 34 w 39"/>
                <a:gd name="T13" fmla="*/ 8 h 49"/>
                <a:gd name="T14" fmla="*/ 28 w 39"/>
                <a:gd name="T15" fmla="*/ 2 h 49"/>
                <a:gd name="T16" fmla="*/ 20 w 39"/>
                <a:gd name="T17" fmla="*/ 0 h 49"/>
                <a:gd name="T18" fmla="*/ 12 w 39"/>
                <a:gd name="T19" fmla="*/ 2 h 49"/>
                <a:gd name="T20" fmla="*/ 6 w 39"/>
                <a:gd name="T21" fmla="*/ 8 h 49"/>
                <a:gd name="T22" fmla="*/ 2 w 39"/>
                <a:gd name="T23" fmla="*/ 16 h 49"/>
                <a:gd name="T24" fmla="*/ 0 w 39"/>
                <a:gd name="T25" fmla="*/ 24 h 49"/>
                <a:gd name="T26" fmla="*/ 2 w 39"/>
                <a:gd name="T27" fmla="*/ 34 h 49"/>
                <a:gd name="T28" fmla="*/ 6 w 39"/>
                <a:gd name="T29" fmla="*/ 41 h 49"/>
                <a:gd name="T30" fmla="*/ 12 w 39"/>
                <a:gd name="T31" fmla="*/ 47 h 49"/>
                <a:gd name="T32" fmla="*/ 20 w 39"/>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49">
                  <a:moveTo>
                    <a:pt x="20" y="49"/>
                  </a:moveTo>
                  <a:lnTo>
                    <a:pt x="28" y="47"/>
                  </a:lnTo>
                  <a:lnTo>
                    <a:pt x="34" y="41"/>
                  </a:lnTo>
                  <a:lnTo>
                    <a:pt x="37" y="34"/>
                  </a:lnTo>
                  <a:lnTo>
                    <a:pt x="39" y="24"/>
                  </a:lnTo>
                  <a:lnTo>
                    <a:pt x="37" y="16"/>
                  </a:lnTo>
                  <a:lnTo>
                    <a:pt x="34" y="8"/>
                  </a:lnTo>
                  <a:lnTo>
                    <a:pt x="28" y="2"/>
                  </a:lnTo>
                  <a:lnTo>
                    <a:pt x="20" y="0"/>
                  </a:lnTo>
                  <a:lnTo>
                    <a:pt x="12" y="2"/>
                  </a:lnTo>
                  <a:lnTo>
                    <a:pt x="6" y="8"/>
                  </a:lnTo>
                  <a:lnTo>
                    <a:pt x="2" y="16"/>
                  </a:lnTo>
                  <a:lnTo>
                    <a:pt x="0" y="24"/>
                  </a:lnTo>
                  <a:lnTo>
                    <a:pt x="2" y="34"/>
                  </a:lnTo>
                  <a:lnTo>
                    <a:pt x="6" y="41"/>
                  </a:lnTo>
                  <a:lnTo>
                    <a:pt x="12" y="47"/>
                  </a:lnTo>
                  <a:lnTo>
                    <a:pt x="20" y="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47" name="Freeform 197"/>
            <p:cNvSpPr>
              <a:spLocks/>
            </p:cNvSpPr>
            <p:nvPr/>
          </p:nvSpPr>
          <p:spPr bwMode="auto">
            <a:xfrm>
              <a:off x="3928" y="2760"/>
              <a:ext cx="32" cy="43"/>
            </a:xfrm>
            <a:custGeom>
              <a:avLst/>
              <a:gdLst>
                <a:gd name="T0" fmla="*/ 16 w 32"/>
                <a:gd name="T1" fmla="*/ 43 h 43"/>
                <a:gd name="T2" fmla="*/ 22 w 32"/>
                <a:gd name="T3" fmla="*/ 41 h 43"/>
                <a:gd name="T4" fmla="*/ 28 w 32"/>
                <a:gd name="T5" fmla="*/ 37 h 43"/>
                <a:gd name="T6" fmla="*/ 30 w 32"/>
                <a:gd name="T7" fmla="*/ 30 h 43"/>
                <a:gd name="T8" fmla="*/ 32 w 32"/>
                <a:gd name="T9" fmla="*/ 22 h 43"/>
                <a:gd name="T10" fmla="*/ 30 w 32"/>
                <a:gd name="T11" fmla="*/ 14 h 43"/>
                <a:gd name="T12" fmla="*/ 28 w 32"/>
                <a:gd name="T13" fmla="*/ 6 h 43"/>
                <a:gd name="T14" fmla="*/ 22 w 32"/>
                <a:gd name="T15" fmla="*/ 2 h 43"/>
                <a:gd name="T16" fmla="*/ 16 w 32"/>
                <a:gd name="T17" fmla="*/ 0 h 43"/>
                <a:gd name="T18" fmla="*/ 10 w 32"/>
                <a:gd name="T19" fmla="*/ 2 h 43"/>
                <a:gd name="T20" fmla="*/ 6 w 32"/>
                <a:gd name="T21" fmla="*/ 6 h 43"/>
                <a:gd name="T22" fmla="*/ 2 w 32"/>
                <a:gd name="T23" fmla="*/ 14 h 43"/>
                <a:gd name="T24" fmla="*/ 0 w 32"/>
                <a:gd name="T25" fmla="*/ 22 h 43"/>
                <a:gd name="T26" fmla="*/ 2 w 32"/>
                <a:gd name="T27" fmla="*/ 30 h 43"/>
                <a:gd name="T28" fmla="*/ 6 w 32"/>
                <a:gd name="T29" fmla="*/ 37 h 43"/>
                <a:gd name="T30" fmla="*/ 10 w 32"/>
                <a:gd name="T31" fmla="*/ 41 h 43"/>
                <a:gd name="T32" fmla="*/ 16 w 32"/>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43">
                  <a:moveTo>
                    <a:pt x="16" y="43"/>
                  </a:moveTo>
                  <a:lnTo>
                    <a:pt x="22" y="41"/>
                  </a:lnTo>
                  <a:lnTo>
                    <a:pt x="28" y="37"/>
                  </a:lnTo>
                  <a:lnTo>
                    <a:pt x="30" y="30"/>
                  </a:lnTo>
                  <a:lnTo>
                    <a:pt x="32" y="22"/>
                  </a:lnTo>
                  <a:lnTo>
                    <a:pt x="30" y="14"/>
                  </a:lnTo>
                  <a:lnTo>
                    <a:pt x="28" y="6"/>
                  </a:lnTo>
                  <a:lnTo>
                    <a:pt x="22" y="2"/>
                  </a:lnTo>
                  <a:lnTo>
                    <a:pt x="16" y="0"/>
                  </a:lnTo>
                  <a:lnTo>
                    <a:pt x="10" y="2"/>
                  </a:lnTo>
                  <a:lnTo>
                    <a:pt x="6" y="6"/>
                  </a:lnTo>
                  <a:lnTo>
                    <a:pt x="2" y="14"/>
                  </a:lnTo>
                  <a:lnTo>
                    <a:pt x="0" y="22"/>
                  </a:lnTo>
                  <a:lnTo>
                    <a:pt x="2" y="30"/>
                  </a:lnTo>
                  <a:lnTo>
                    <a:pt x="6" y="37"/>
                  </a:lnTo>
                  <a:lnTo>
                    <a:pt x="10" y="41"/>
                  </a:lnTo>
                  <a:lnTo>
                    <a:pt x="1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48" name="Freeform 198"/>
            <p:cNvSpPr>
              <a:spLocks/>
            </p:cNvSpPr>
            <p:nvPr/>
          </p:nvSpPr>
          <p:spPr bwMode="auto">
            <a:xfrm>
              <a:off x="3924" y="2758"/>
              <a:ext cx="30" cy="43"/>
            </a:xfrm>
            <a:custGeom>
              <a:avLst/>
              <a:gdLst>
                <a:gd name="T0" fmla="*/ 18 w 30"/>
                <a:gd name="T1" fmla="*/ 43 h 43"/>
                <a:gd name="T2" fmla="*/ 22 w 30"/>
                <a:gd name="T3" fmla="*/ 41 h 43"/>
                <a:gd name="T4" fmla="*/ 26 w 30"/>
                <a:gd name="T5" fmla="*/ 37 h 43"/>
                <a:gd name="T6" fmla="*/ 28 w 30"/>
                <a:gd name="T7" fmla="*/ 30 h 43"/>
                <a:gd name="T8" fmla="*/ 30 w 30"/>
                <a:gd name="T9" fmla="*/ 22 h 43"/>
                <a:gd name="T10" fmla="*/ 28 w 30"/>
                <a:gd name="T11" fmla="*/ 14 h 43"/>
                <a:gd name="T12" fmla="*/ 26 w 30"/>
                <a:gd name="T13" fmla="*/ 6 h 43"/>
                <a:gd name="T14" fmla="*/ 22 w 30"/>
                <a:gd name="T15" fmla="*/ 2 h 43"/>
                <a:gd name="T16" fmla="*/ 18 w 30"/>
                <a:gd name="T17" fmla="*/ 0 h 43"/>
                <a:gd name="T18" fmla="*/ 10 w 30"/>
                <a:gd name="T19" fmla="*/ 2 h 43"/>
                <a:gd name="T20" fmla="*/ 4 w 30"/>
                <a:gd name="T21" fmla="*/ 6 h 43"/>
                <a:gd name="T22" fmla="*/ 2 w 30"/>
                <a:gd name="T23" fmla="*/ 14 h 43"/>
                <a:gd name="T24" fmla="*/ 0 w 30"/>
                <a:gd name="T25" fmla="*/ 22 h 43"/>
                <a:gd name="T26" fmla="*/ 2 w 30"/>
                <a:gd name="T27" fmla="*/ 30 h 43"/>
                <a:gd name="T28" fmla="*/ 4 w 30"/>
                <a:gd name="T29" fmla="*/ 37 h 43"/>
                <a:gd name="T30" fmla="*/ 10 w 30"/>
                <a:gd name="T31" fmla="*/ 41 h 43"/>
                <a:gd name="T32" fmla="*/ 18 w 30"/>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43">
                  <a:moveTo>
                    <a:pt x="18" y="43"/>
                  </a:moveTo>
                  <a:lnTo>
                    <a:pt x="22" y="41"/>
                  </a:lnTo>
                  <a:lnTo>
                    <a:pt x="26" y="37"/>
                  </a:lnTo>
                  <a:lnTo>
                    <a:pt x="28" y="30"/>
                  </a:lnTo>
                  <a:lnTo>
                    <a:pt x="30" y="22"/>
                  </a:lnTo>
                  <a:lnTo>
                    <a:pt x="28" y="14"/>
                  </a:lnTo>
                  <a:lnTo>
                    <a:pt x="26" y="6"/>
                  </a:lnTo>
                  <a:lnTo>
                    <a:pt x="22" y="2"/>
                  </a:lnTo>
                  <a:lnTo>
                    <a:pt x="18" y="0"/>
                  </a:lnTo>
                  <a:lnTo>
                    <a:pt x="10" y="2"/>
                  </a:lnTo>
                  <a:lnTo>
                    <a:pt x="4" y="6"/>
                  </a:lnTo>
                  <a:lnTo>
                    <a:pt x="2" y="14"/>
                  </a:lnTo>
                  <a:lnTo>
                    <a:pt x="0" y="22"/>
                  </a:lnTo>
                  <a:lnTo>
                    <a:pt x="2" y="30"/>
                  </a:lnTo>
                  <a:lnTo>
                    <a:pt x="4" y="37"/>
                  </a:lnTo>
                  <a:lnTo>
                    <a:pt x="10" y="41"/>
                  </a:lnTo>
                  <a:lnTo>
                    <a:pt x="18"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49" name="Freeform 199"/>
            <p:cNvSpPr>
              <a:spLocks/>
            </p:cNvSpPr>
            <p:nvPr/>
          </p:nvSpPr>
          <p:spPr bwMode="auto">
            <a:xfrm>
              <a:off x="3936" y="2768"/>
              <a:ext cx="10" cy="14"/>
            </a:xfrm>
            <a:custGeom>
              <a:avLst/>
              <a:gdLst>
                <a:gd name="T0" fmla="*/ 10 w 10"/>
                <a:gd name="T1" fmla="*/ 0 h 14"/>
                <a:gd name="T2" fmla="*/ 0 w 10"/>
                <a:gd name="T3" fmla="*/ 14 h 14"/>
                <a:gd name="T4" fmla="*/ 6 w 10"/>
                <a:gd name="T5" fmla="*/ 12 h 14"/>
                <a:gd name="T6" fmla="*/ 6 w 10"/>
                <a:gd name="T7" fmla="*/ 2 h 14"/>
                <a:gd name="T8" fmla="*/ 10 w 10"/>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4">
                  <a:moveTo>
                    <a:pt x="10" y="0"/>
                  </a:moveTo>
                  <a:lnTo>
                    <a:pt x="0" y="14"/>
                  </a:lnTo>
                  <a:lnTo>
                    <a:pt x="6" y="12"/>
                  </a:lnTo>
                  <a:lnTo>
                    <a:pt x="6" y="2"/>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50" name="Freeform 200"/>
            <p:cNvSpPr>
              <a:spLocks/>
            </p:cNvSpPr>
            <p:nvPr/>
          </p:nvSpPr>
          <p:spPr bwMode="auto">
            <a:xfrm>
              <a:off x="3080" y="1935"/>
              <a:ext cx="1137" cy="708"/>
            </a:xfrm>
            <a:custGeom>
              <a:avLst/>
              <a:gdLst>
                <a:gd name="T0" fmla="*/ 1081 w 1137"/>
                <a:gd name="T1" fmla="*/ 305 h 708"/>
                <a:gd name="T2" fmla="*/ 1003 w 1137"/>
                <a:gd name="T3" fmla="*/ 332 h 708"/>
                <a:gd name="T4" fmla="*/ 1028 w 1137"/>
                <a:gd name="T5" fmla="*/ 112 h 708"/>
                <a:gd name="T6" fmla="*/ 1108 w 1137"/>
                <a:gd name="T7" fmla="*/ 76 h 708"/>
                <a:gd name="T8" fmla="*/ 1118 w 1137"/>
                <a:gd name="T9" fmla="*/ 69 h 708"/>
                <a:gd name="T10" fmla="*/ 1128 w 1137"/>
                <a:gd name="T11" fmla="*/ 57 h 708"/>
                <a:gd name="T12" fmla="*/ 1134 w 1137"/>
                <a:gd name="T13" fmla="*/ 43 h 708"/>
                <a:gd name="T14" fmla="*/ 1137 w 1137"/>
                <a:gd name="T15" fmla="*/ 27 h 708"/>
                <a:gd name="T16" fmla="*/ 1137 w 1137"/>
                <a:gd name="T17" fmla="*/ 14 h 708"/>
                <a:gd name="T18" fmla="*/ 1134 w 1137"/>
                <a:gd name="T19" fmla="*/ 6 h 708"/>
                <a:gd name="T20" fmla="*/ 1126 w 1137"/>
                <a:gd name="T21" fmla="*/ 0 h 708"/>
                <a:gd name="T22" fmla="*/ 1116 w 1137"/>
                <a:gd name="T23" fmla="*/ 2 h 708"/>
                <a:gd name="T24" fmla="*/ 45 w 1137"/>
                <a:gd name="T25" fmla="*/ 518 h 708"/>
                <a:gd name="T26" fmla="*/ 33 w 1137"/>
                <a:gd name="T27" fmla="*/ 524 h 708"/>
                <a:gd name="T28" fmla="*/ 26 w 1137"/>
                <a:gd name="T29" fmla="*/ 532 h 708"/>
                <a:gd name="T30" fmla="*/ 20 w 1137"/>
                <a:gd name="T31" fmla="*/ 540 h 708"/>
                <a:gd name="T32" fmla="*/ 18 w 1137"/>
                <a:gd name="T33" fmla="*/ 548 h 708"/>
                <a:gd name="T34" fmla="*/ 18 w 1137"/>
                <a:gd name="T35" fmla="*/ 553 h 708"/>
                <a:gd name="T36" fmla="*/ 24 w 1137"/>
                <a:gd name="T37" fmla="*/ 557 h 708"/>
                <a:gd name="T38" fmla="*/ 31 w 1137"/>
                <a:gd name="T39" fmla="*/ 557 h 708"/>
                <a:gd name="T40" fmla="*/ 39 w 1137"/>
                <a:gd name="T41" fmla="*/ 553 h 708"/>
                <a:gd name="T42" fmla="*/ 139 w 1137"/>
                <a:gd name="T43" fmla="*/ 510 h 708"/>
                <a:gd name="T44" fmla="*/ 125 w 1137"/>
                <a:gd name="T45" fmla="*/ 636 h 708"/>
                <a:gd name="T46" fmla="*/ 28 w 1137"/>
                <a:gd name="T47" fmla="*/ 671 h 708"/>
                <a:gd name="T48" fmla="*/ 18 w 1137"/>
                <a:gd name="T49" fmla="*/ 675 h 708"/>
                <a:gd name="T50" fmla="*/ 10 w 1137"/>
                <a:gd name="T51" fmla="*/ 681 h 708"/>
                <a:gd name="T52" fmla="*/ 4 w 1137"/>
                <a:gd name="T53" fmla="*/ 688 h 708"/>
                <a:gd name="T54" fmla="*/ 0 w 1137"/>
                <a:gd name="T55" fmla="*/ 696 h 708"/>
                <a:gd name="T56" fmla="*/ 0 w 1137"/>
                <a:gd name="T57" fmla="*/ 702 h 708"/>
                <a:gd name="T58" fmla="*/ 6 w 1137"/>
                <a:gd name="T59" fmla="*/ 706 h 708"/>
                <a:gd name="T60" fmla="*/ 14 w 1137"/>
                <a:gd name="T61" fmla="*/ 708 h 708"/>
                <a:gd name="T62" fmla="*/ 22 w 1137"/>
                <a:gd name="T63" fmla="*/ 708 h 708"/>
                <a:gd name="T64" fmla="*/ 1073 w 1137"/>
                <a:gd name="T65" fmla="*/ 379 h 708"/>
                <a:gd name="T66" fmla="*/ 1083 w 1137"/>
                <a:gd name="T67" fmla="*/ 374 h 708"/>
                <a:gd name="T68" fmla="*/ 1091 w 1137"/>
                <a:gd name="T69" fmla="*/ 364 h 708"/>
                <a:gd name="T70" fmla="*/ 1096 w 1137"/>
                <a:gd name="T71" fmla="*/ 350 h 708"/>
                <a:gd name="T72" fmla="*/ 1100 w 1137"/>
                <a:gd name="T73" fmla="*/ 334 h 708"/>
                <a:gd name="T74" fmla="*/ 1100 w 1137"/>
                <a:gd name="T75" fmla="*/ 321 h 708"/>
                <a:gd name="T76" fmla="*/ 1096 w 1137"/>
                <a:gd name="T77" fmla="*/ 311 h 708"/>
                <a:gd name="T78" fmla="*/ 1091 w 1137"/>
                <a:gd name="T79" fmla="*/ 305 h 708"/>
                <a:gd name="T80" fmla="*/ 1081 w 1137"/>
                <a:gd name="T81" fmla="*/ 305 h 7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37" h="708">
                  <a:moveTo>
                    <a:pt x="1081" y="305"/>
                  </a:moveTo>
                  <a:lnTo>
                    <a:pt x="1003" y="332"/>
                  </a:lnTo>
                  <a:lnTo>
                    <a:pt x="1028" y="112"/>
                  </a:lnTo>
                  <a:lnTo>
                    <a:pt x="1108" y="76"/>
                  </a:lnTo>
                  <a:lnTo>
                    <a:pt x="1118" y="69"/>
                  </a:lnTo>
                  <a:lnTo>
                    <a:pt x="1128" y="57"/>
                  </a:lnTo>
                  <a:lnTo>
                    <a:pt x="1134" y="43"/>
                  </a:lnTo>
                  <a:lnTo>
                    <a:pt x="1137" y="27"/>
                  </a:lnTo>
                  <a:lnTo>
                    <a:pt x="1137" y="14"/>
                  </a:lnTo>
                  <a:lnTo>
                    <a:pt x="1134" y="6"/>
                  </a:lnTo>
                  <a:lnTo>
                    <a:pt x="1126" y="0"/>
                  </a:lnTo>
                  <a:lnTo>
                    <a:pt x="1116" y="2"/>
                  </a:lnTo>
                  <a:lnTo>
                    <a:pt x="45" y="518"/>
                  </a:lnTo>
                  <a:lnTo>
                    <a:pt x="33" y="524"/>
                  </a:lnTo>
                  <a:lnTo>
                    <a:pt x="26" y="532"/>
                  </a:lnTo>
                  <a:lnTo>
                    <a:pt x="20" y="540"/>
                  </a:lnTo>
                  <a:lnTo>
                    <a:pt x="18" y="548"/>
                  </a:lnTo>
                  <a:lnTo>
                    <a:pt x="18" y="553"/>
                  </a:lnTo>
                  <a:lnTo>
                    <a:pt x="24" y="557"/>
                  </a:lnTo>
                  <a:lnTo>
                    <a:pt x="31" y="557"/>
                  </a:lnTo>
                  <a:lnTo>
                    <a:pt x="39" y="553"/>
                  </a:lnTo>
                  <a:lnTo>
                    <a:pt x="139" y="510"/>
                  </a:lnTo>
                  <a:lnTo>
                    <a:pt x="125" y="636"/>
                  </a:lnTo>
                  <a:lnTo>
                    <a:pt x="28" y="671"/>
                  </a:lnTo>
                  <a:lnTo>
                    <a:pt x="18" y="675"/>
                  </a:lnTo>
                  <a:lnTo>
                    <a:pt x="10" y="681"/>
                  </a:lnTo>
                  <a:lnTo>
                    <a:pt x="4" y="688"/>
                  </a:lnTo>
                  <a:lnTo>
                    <a:pt x="0" y="696"/>
                  </a:lnTo>
                  <a:lnTo>
                    <a:pt x="0" y="702"/>
                  </a:lnTo>
                  <a:lnTo>
                    <a:pt x="6" y="706"/>
                  </a:lnTo>
                  <a:lnTo>
                    <a:pt x="14" y="708"/>
                  </a:lnTo>
                  <a:lnTo>
                    <a:pt x="22" y="708"/>
                  </a:lnTo>
                  <a:lnTo>
                    <a:pt x="1073" y="379"/>
                  </a:lnTo>
                  <a:lnTo>
                    <a:pt x="1083" y="374"/>
                  </a:lnTo>
                  <a:lnTo>
                    <a:pt x="1091" y="364"/>
                  </a:lnTo>
                  <a:lnTo>
                    <a:pt x="1096" y="350"/>
                  </a:lnTo>
                  <a:lnTo>
                    <a:pt x="1100" y="334"/>
                  </a:lnTo>
                  <a:lnTo>
                    <a:pt x="1100" y="321"/>
                  </a:lnTo>
                  <a:lnTo>
                    <a:pt x="1096" y="311"/>
                  </a:lnTo>
                  <a:lnTo>
                    <a:pt x="1091" y="305"/>
                  </a:lnTo>
                  <a:lnTo>
                    <a:pt x="1081" y="305"/>
                  </a:lnTo>
                  <a:close/>
                </a:path>
              </a:pathLst>
            </a:custGeom>
            <a:solidFill>
              <a:srgbClr val="E07C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51" name="Freeform 201"/>
            <p:cNvSpPr>
              <a:spLocks/>
            </p:cNvSpPr>
            <p:nvPr/>
          </p:nvSpPr>
          <p:spPr bwMode="auto">
            <a:xfrm>
              <a:off x="3960" y="2058"/>
              <a:ext cx="123" cy="253"/>
            </a:xfrm>
            <a:custGeom>
              <a:avLst/>
              <a:gdLst>
                <a:gd name="T0" fmla="*/ 97 w 123"/>
                <a:gd name="T1" fmla="*/ 217 h 253"/>
                <a:gd name="T2" fmla="*/ 0 w 123"/>
                <a:gd name="T3" fmla="*/ 253 h 253"/>
                <a:gd name="T4" fmla="*/ 25 w 123"/>
                <a:gd name="T5" fmla="*/ 45 h 253"/>
                <a:gd name="T6" fmla="*/ 123 w 123"/>
                <a:gd name="T7" fmla="*/ 0 h 253"/>
                <a:gd name="T8" fmla="*/ 97 w 123"/>
                <a:gd name="T9" fmla="*/ 217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253">
                  <a:moveTo>
                    <a:pt x="97" y="217"/>
                  </a:moveTo>
                  <a:lnTo>
                    <a:pt x="0" y="253"/>
                  </a:lnTo>
                  <a:lnTo>
                    <a:pt x="25" y="45"/>
                  </a:lnTo>
                  <a:lnTo>
                    <a:pt x="123" y="0"/>
                  </a:lnTo>
                  <a:lnTo>
                    <a:pt x="97" y="217"/>
                  </a:lnTo>
                  <a:close/>
                </a:path>
              </a:pathLst>
            </a:custGeom>
            <a:solidFill>
              <a:srgbClr val="E07C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52" name="Freeform 202"/>
            <p:cNvSpPr>
              <a:spLocks/>
            </p:cNvSpPr>
            <p:nvPr/>
          </p:nvSpPr>
          <p:spPr bwMode="auto">
            <a:xfrm>
              <a:off x="3362" y="2324"/>
              <a:ext cx="127" cy="192"/>
            </a:xfrm>
            <a:custGeom>
              <a:avLst/>
              <a:gdLst>
                <a:gd name="T0" fmla="*/ 107 w 127"/>
                <a:gd name="T1" fmla="*/ 155 h 192"/>
                <a:gd name="T2" fmla="*/ 0 w 127"/>
                <a:gd name="T3" fmla="*/ 192 h 192"/>
                <a:gd name="T4" fmla="*/ 15 w 127"/>
                <a:gd name="T5" fmla="*/ 53 h 192"/>
                <a:gd name="T6" fmla="*/ 15 w 127"/>
                <a:gd name="T7" fmla="*/ 51 h 192"/>
                <a:gd name="T8" fmla="*/ 15 w 127"/>
                <a:gd name="T9" fmla="*/ 51 h 192"/>
                <a:gd name="T10" fmla="*/ 15 w 127"/>
                <a:gd name="T11" fmla="*/ 51 h 192"/>
                <a:gd name="T12" fmla="*/ 15 w 127"/>
                <a:gd name="T13" fmla="*/ 51 h 192"/>
                <a:gd name="T14" fmla="*/ 127 w 127"/>
                <a:gd name="T15" fmla="*/ 0 h 192"/>
                <a:gd name="T16" fmla="*/ 127 w 127"/>
                <a:gd name="T17" fmla="*/ 2 h 192"/>
                <a:gd name="T18" fmla="*/ 127 w 127"/>
                <a:gd name="T19" fmla="*/ 2 h 192"/>
                <a:gd name="T20" fmla="*/ 125 w 127"/>
                <a:gd name="T21" fmla="*/ 2 h 192"/>
                <a:gd name="T22" fmla="*/ 125 w 127"/>
                <a:gd name="T23" fmla="*/ 2 h 192"/>
                <a:gd name="T24" fmla="*/ 107 w 127"/>
                <a:gd name="T25" fmla="*/ 155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92">
                  <a:moveTo>
                    <a:pt x="107" y="155"/>
                  </a:moveTo>
                  <a:lnTo>
                    <a:pt x="0" y="192"/>
                  </a:lnTo>
                  <a:lnTo>
                    <a:pt x="15" y="53"/>
                  </a:lnTo>
                  <a:lnTo>
                    <a:pt x="15" y="51"/>
                  </a:lnTo>
                  <a:lnTo>
                    <a:pt x="127" y="0"/>
                  </a:lnTo>
                  <a:lnTo>
                    <a:pt x="127" y="2"/>
                  </a:lnTo>
                  <a:lnTo>
                    <a:pt x="125" y="2"/>
                  </a:lnTo>
                  <a:lnTo>
                    <a:pt x="107" y="155"/>
                  </a:lnTo>
                  <a:close/>
                </a:path>
              </a:pathLst>
            </a:custGeom>
            <a:solidFill>
              <a:srgbClr val="E07C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53" name="Freeform 203"/>
            <p:cNvSpPr>
              <a:spLocks/>
            </p:cNvSpPr>
            <p:nvPr/>
          </p:nvSpPr>
          <p:spPr bwMode="auto">
            <a:xfrm>
              <a:off x="3494" y="2275"/>
              <a:ext cx="104" cy="196"/>
            </a:xfrm>
            <a:custGeom>
              <a:avLst/>
              <a:gdLst>
                <a:gd name="T0" fmla="*/ 18 w 104"/>
                <a:gd name="T1" fmla="*/ 39 h 196"/>
                <a:gd name="T2" fmla="*/ 104 w 104"/>
                <a:gd name="T3" fmla="*/ 0 h 196"/>
                <a:gd name="T4" fmla="*/ 83 w 104"/>
                <a:gd name="T5" fmla="*/ 168 h 196"/>
                <a:gd name="T6" fmla="*/ 0 w 104"/>
                <a:gd name="T7" fmla="*/ 196 h 196"/>
                <a:gd name="T8" fmla="*/ 18 w 104"/>
                <a:gd name="T9" fmla="*/ 41 h 196"/>
                <a:gd name="T10" fmla="*/ 18 w 104"/>
                <a:gd name="T11" fmla="*/ 41 h 196"/>
                <a:gd name="T12" fmla="*/ 18 w 104"/>
                <a:gd name="T13" fmla="*/ 39 h 196"/>
                <a:gd name="T14" fmla="*/ 18 w 104"/>
                <a:gd name="T15" fmla="*/ 39 h 196"/>
                <a:gd name="T16" fmla="*/ 18 w 104"/>
                <a:gd name="T17" fmla="*/ 39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196">
                  <a:moveTo>
                    <a:pt x="18" y="39"/>
                  </a:moveTo>
                  <a:lnTo>
                    <a:pt x="104" y="0"/>
                  </a:lnTo>
                  <a:lnTo>
                    <a:pt x="83" y="168"/>
                  </a:lnTo>
                  <a:lnTo>
                    <a:pt x="0" y="196"/>
                  </a:lnTo>
                  <a:lnTo>
                    <a:pt x="18" y="41"/>
                  </a:lnTo>
                  <a:lnTo>
                    <a:pt x="18" y="39"/>
                  </a:lnTo>
                  <a:close/>
                </a:path>
              </a:pathLst>
            </a:custGeom>
            <a:solidFill>
              <a:srgbClr val="E07C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54" name="Freeform 204"/>
            <p:cNvSpPr>
              <a:spLocks/>
            </p:cNvSpPr>
            <p:nvPr/>
          </p:nvSpPr>
          <p:spPr bwMode="auto">
            <a:xfrm>
              <a:off x="3602" y="2219"/>
              <a:ext cx="125" cy="215"/>
            </a:xfrm>
            <a:custGeom>
              <a:avLst/>
              <a:gdLst>
                <a:gd name="T0" fmla="*/ 19 w 125"/>
                <a:gd name="T1" fmla="*/ 47 h 215"/>
                <a:gd name="T2" fmla="*/ 125 w 125"/>
                <a:gd name="T3" fmla="*/ 0 h 215"/>
                <a:gd name="T4" fmla="*/ 103 w 125"/>
                <a:gd name="T5" fmla="*/ 180 h 215"/>
                <a:gd name="T6" fmla="*/ 0 w 125"/>
                <a:gd name="T7" fmla="*/ 215 h 215"/>
                <a:gd name="T8" fmla="*/ 19 w 125"/>
                <a:gd name="T9" fmla="*/ 47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215">
                  <a:moveTo>
                    <a:pt x="19" y="47"/>
                  </a:moveTo>
                  <a:lnTo>
                    <a:pt x="125" y="0"/>
                  </a:lnTo>
                  <a:lnTo>
                    <a:pt x="103" y="180"/>
                  </a:lnTo>
                  <a:lnTo>
                    <a:pt x="0" y="215"/>
                  </a:lnTo>
                  <a:lnTo>
                    <a:pt x="19" y="47"/>
                  </a:lnTo>
                  <a:close/>
                </a:path>
              </a:pathLst>
            </a:custGeom>
            <a:solidFill>
              <a:srgbClr val="E07C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55" name="Freeform 205"/>
            <p:cNvSpPr>
              <a:spLocks/>
            </p:cNvSpPr>
            <p:nvPr/>
          </p:nvSpPr>
          <p:spPr bwMode="auto">
            <a:xfrm>
              <a:off x="3729" y="2170"/>
              <a:ext cx="105" cy="221"/>
            </a:xfrm>
            <a:custGeom>
              <a:avLst/>
              <a:gdLst>
                <a:gd name="T0" fmla="*/ 21 w 105"/>
                <a:gd name="T1" fmla="*/ 37 h 221"/>
                <a:gd name="T2" fmla="*/ 105 w 105"/>
                <a:gd name="T3" fmla="*/ 0 h 221"/>
                <a:gd name="T4" fmla="*/ 84 w 105"/>
                <a:gd name="T5" fmla="*/ 191 h 221"/>
                <a:gd name="T6" fmla="*/ 0 w 105"/>
                <a:gd name="T7" fmla="*/ 221 h 221"/>
                <a:gd name="T8" fmla="*/ 21 w 105"/>
                <a:gd name="T9" fmla="*/ 37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221">
                  <a:moveTo>
                    <a:pt x="21" y="37"/>
                  </a:moveTo>
                  <a:lnTo>
                    <a:pt x="105" y="0"/>
                  </a:lnTo>
                  <a:lnTo>
                    <a:pt x="84" y="191"/>
                  </a:lnTo>
                  <a:lnTo>
                    <a:pt x="0" y="221"/>
                  </a:lnTo>
                  <a:lnTo>
                    <a:pt x="21" y="37"/>
                  </a:lnTo>
                  <a:close/>
                </a:path>
              </a:pathLst>
            </a:custGeom>
            <a:solidFill>
              <a:srgbClr val="E07C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56" name="Freeform 206"/>
            <p:cNvSpPr>
              <a:spLocks/>
            </p:cNvSpPr>
            <p:nvPr/>
          </p:nvSpPr>
          <p:spPr bwMode="auto">
            <a:xfrm>
              <a:off x="3838" y="2115"/>
              <a:ext cx="122" cy="237"/>
            </a:xfrm>
            <a:custGeom>
              <a:avLst/>
              <a:gdLst>
                <a:gd name="T0" fmla="*/ 22 w 122"/>
                <a:gd name="T1" fmla="*/ 43 h 237"/>
                <a:gd name="T2" fmla="*/ 122 w 122"/>
                <a:gd name="T3" fmla="*/ 0 h 237"/>
                <a:gd name="T4" fmla="*/ 98 w 122"/>
                <a:gd name="T5" fmla="*/ 203 h 237"/>
                <a:gd name="T6" fmla="*/ 0 w 122"/>
                <a:gd name="T7" fmla="*/ 237 h 237"/>
                <a:gd name="T8" fmla="*/ 22 w 122"/>
                <a:gd name="T9" fmla="*/ 43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7">
                  <a:moveTo>
                    <a:pt x="22" y="43"/>
                  </a:moveTo>
                  <a:lnTo>
                    <a:pt x="122" y="0"/>
                  </a:lnTo>
                  <a:lnTo>
                    <a:pt x="98" y="203"/>
                  </a:lnTo>
                  <a:lnTo>
                    <a:pt x="0" y="237"/>
                  </a:lnTo>
                  <a:lnTo>
                    <a:pt x="22" y="43"/>
                  </a:lnTo>
                  <a:close/>
                </a:path>
              </a:pathLst>
            </a:custGeom>
            <a:solidFill>
              <a:srgbClr val="E07C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57" name="Freeform 207"/>
            <p:cNvSpPr>
              <a:spLocks/>
            </p:cNvSpPr>
            <p:nvPr/>
          </p:nvSpPr>
          <p:spPr bwMode="auto">
            <a:xfrm>
              <a:off x="3229" y="2385"/>
              <a:ext cx="125" cy="178"/>
            </a:xfrm>
            <a:custGeom>
              <a:avLst/>
              <a:gdLst>
                <a:gd name="T0" fmla="*/ 15 w 125"/>
                <a:gd name="T1" fmla="*/ 49 h 178"/>
                <a:gd name="T2" fmla="*/ 125 w 125"/>
                <a:gd name="T3" fmla="*/ 0 h 178"/>
                <a:gd name="T4" fmla="*/ 125 w 125"/>
                <a:gd name="T5" fmla="*/ 0 h 178"/>
                <a:gd name="T6" fmla="*/ 125 w 125"/>
                <a:gd name="T7" fmla="*/ 0 h 178"/>
                <a:gd name="T8" fmla="*/ 125 w 125"/>
                <a:gd name="T9" fmla="*/ 2 h 178"/>
                <a:gd name="T10" fmla="*/ 125 w 125"/>
                <a:gd name="T11" fmla="*/ 2 h 178"/>
                <a:gd name="T12" fmla="*/ 107 w 125"/>
                <a:gd name="T13" fmla="*/ 141 h 178"/>
                <a:gd name="T14" fmla="*/ 0 w 125"/>
                <a:gd name="T15" fmla="*/ 178 h 178"/>
                <a:gd name="T16" fmla="*/ 15 w 125"/>
                <a:gd name="T17" fmla="*/ 49 h 1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178">
                  <a:moveTo>
                    <a:pt x="15" y="49"/>
                  </a:moveTo>
                  <a:lnTo>
                    <a:pt x="125" y="0"/>
                  </a:lnTo>
                  <a:lnTo>
                    <a:pt x="125" y="2"/>
                  </a:lnTo>
                  <a:lnTo>
                    <a:pt x="107" y="141"/>
                  </a:lnTo>
                  <a:lnTo>
                    <a:pt x="0" y="178"/>
                  </a:lnTo>
                  <a:lnTo>
                    <a:pt x="15" y="49"/>
                  </a:lnTo>
                  <a:close/>
                </a:path>
              </a:pathLst>
            </a:custGeom>
            <a:solidFill>
              <a:srgbClr val="E07C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58" name="Freeform 208"/>
            <p:cNvSpPr>
              <a:spLocks/>
            </p:cNvSpPr>
            <p:nvPr/>
          </p:nvSpPr>
          <p:spPr bwMode="auto">
            <a:xfrm>
              <a:off x="3121" y="1982"/>
              <a:ext cx="1055" cy="491"/>
            </a:xfrm>
            <a:custGeom>
              <a:avLst/>
              <a:gdLst>
                <a:gd name="T0" fmla="*/ 0 w 1055"/>
                <a:gd name="T1" fmla="*/ 491 h 491"/>
                <a:gd name="T2" fmla="*/ 1055 w 1055"/>
                <a:gd name="T3" fmla="*/ 0 h 491"/>
                <a:gd name="T4" fmla="*/ 1022 w 1055"/>
                <a:gd name="T5" fmla="*/ 35 h 491"/>
                <a:gd name="T6" fmla="*/ 0 w 1055"/>
                <a:gd name="T7" fmla="*/ 491 h 4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5" h="491">
                  <a:moveTo>
                    <a:pt x="0" y="491"/>
                  </a:moveTo>
                  <a:lnTo>
                    <a:pt x="1055" y="0"/>
                  </a:lnTo>
                  <a:lnTo>
                    <a:pt x="1022" y="35"/>
                  </a:lnTo>
                  <a:lnTo>
                    <a:pt x="0" y="4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59" name="Freeform 209"/>
            <p:cNvSpPr>
              <a:spLocks/>
            </p:cNvSpPr>
            <p:nvPr/>
          </p:nvSpPr>
          <p:spPr bwMode="auto">
            <a:xfrm>
              <a:off x="3098" y="2281"/>
              <a:ext cx="1037" cy="354"/>
            </a:xfrm>
            <a:custGeom>
              <a:avLst/>
              <a:gdLst>
                <a:gd name="T0" fmla="*/ 1030 w 1037"/>
                <a:gd name="T1" fmla="*/ 24 h 354"/>
                <a:gd name="T2" fmla="*/ 0 w 1037"/>
                <a:gd name="T3" fmla="*/ 354 h 354"/>
                <a:gd name="T4" fmla="*/ 1037 w 1037"/>
                <a:gd name="T5" fmla="*/ 0 h 354"/>
                <a:gd name="T6" fmla="*/ 1030 w 1037"/>
                <a:gd name="T7" fmla="*/ 24 h 3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7" h="354">
                  <a:moveTo>
                    <a:pt x="1030" y="24"/>
                  </a:moveTo>
                  <a:lnTo>
                    <a:pt x="0" y="354"/>
                  </a:lnTo>
                  <a:lnTo>
                    <a:pt x="1037" y="0"/>
                  </a:lnTo>
                  <a:lnTo>
                    <a:pt x="103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60" name="Freeform 210"/>
            <p:cNvSpPr>
              <a:spLocks/>
            </p:cNvSpPr>
            <p:nvPr/>
          </p:nvSpPr>
          <p:spPr bwMode="auto">
            <a:xfrm>
              <a:off x="3205" y="2443"/>
              <a:ext cx="28" cy="118"/>
            </a:xfrm>
            <a:custGeom>
              <a:avLst/>
              <a:gdLst>
                <a:gd name="T0" fmla="*/ 4 w 28"/>
                <a:gd name="T1" fmla="*/ 118 h 118"/>
                <a:gd name="T2" fmla="*/ 6 w 28"/>
                <a:gd name="T3" fmla="*/ 118 h 118"/>
                <a:gd name="T4" fmla="*/ 8 w 28"/>
                <a:gd name="T5" fmla="*/ 116 h 118"/>
                <a:gd name="T6" fmla="*/ 10 w 28"/>
                <a:gd name="T7" fmla="*/ 114 h 118"/>
                <a:gd name="T8" fmla="*/ 10 w 28"/>
                <a:gd name="T9" fmla="*/ 112 h 118"/>
                <a:gd name="T10" fmla="*/ 28 w 28"/>
                <a:gd name="T11" fmla="*/ 6 h 118"/>
                <a:gd name="T12" fmla="*/ 28 w 28"/>
                <a:gd name="T13" fmla="*/ 4 h 118"/>
                <a:gd name="T14" fmla="*/ 26 w 28"/>
                <a:gd name="T15" fmla="*/ 2 h 118"/>
                <a:gd name="T16" fmla="*/ 26 w 28"/>
                <a:gd name="T17" fmla="*/ 0 h 118"/>
                <a:gd name="T18" fmla="*/ 24 w 28"/>
                <a:gd name="T19" fmla="*/ 0 h 118"/>
                <a:gd name="T20" fmla="*/ 24 w 28"/>
                <a:gd name="T21" fmla="*/ 0 h 118"/>
                <a:gd name="T22" fmla="*/ 22 w 28"/>
                <a:gd name="T23" fmla="*/ 0 h 118"/>
                <a:gd name="T24" fmla="*/ 20 w 28"/>
                <a:gd name="T25" fmla="*/ 2 h 118"/>
                <a:gd name="T26" fmla="*/ 18 w 28"/>
                <a:gd name="T27" fmla="*/ 2 h 118"/>
                <a:gd name="T28" fmla="*/ 16 w 28"/>
                <a:gd name="T29" fmla="*/ 4 h 118"/>
                <a:gd name="T30" fmla="*/ 0 w 28"/>
                <a:gd name="T31" fmla="*/ 112 h 118"/>
                <a:gd name="T32" fmla="*/ 0 w 28"/>
                <a:gd name="T33" fmla="*/ 114 h 118"/>
                <a:gd name="T34" fmla="*/ 0 w 28"/>
                <a:gd name="T35" fmla="*/ 114 h 118"/>
                <a:gd name="T36" fmla="*/ 2 w 28"/>
                <a:gd name="T37" fmla="*/ 116 h 118"/>
                <a:gd name="T38" fmla="*/ 4 w 28"/>
                <a:gd name="T39" fmla="*/ 118 h 118"/>
                <a:gd name="T40" fmla="*/ 4 w 28"/>
                <a:gd name="T41" fmla="*/ 118 h 1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 h="118">
                  <a:moveTo>
                    <a:pt x="4" y="118"/>
                  </a:moveTo>
                  <a:lnTo>
                    <a:pt x="6" y="118"/>
                  </a:lnTo>
                  <a:lnTo>
                    <a:pt x="8" y="116"/>
                  </a:lnTo>
                  <a:lnTo>
                    <a:pt x="10" y="114"/>
                  </a:lnTo>
                  <a:lnTo>
                    <a:pt x="10" y="112"/>
                  </a:lnTo>
                  <a:lnTo>
                    <a:pt x="28" y="6"/>
                  </a:lnTo>
                  <a:lnTo>
                    <a:pt x="28" y="4"/>
                  </a:lnTo>
                  <a:lnTo>
                    <a:pt x="26" y="2"/>
                  </a:lnTo>
                  <a:lnTo>
                    <a:pt x="26" y="0"/>
                  </a:lnTo>
                  <a:lnTo>
                    <a:pt x="24" y="0"/>
                  </a:lnTo>
                  <a:lnTo>
                    <a:pt x="22" y="0"/>
                  </a:lnTo>
                  <a:lnTo>
                    <a:pt x="20" y="2"/>
                  </a:lnTo>
                  <a:lnTo>
                    <a:pt x="18" y="2"/>
                  </a:lnTo>
                  <a:lnTo>
                    <a:pt x="16" y="4"/>
                  </a:lnTo>
                  <a:lnTo>
                    <a:pt x="0" y="112"/>
                  </a:lnTo>
                  <a:lnTo>
                    <a:pt x="0" y="114"/>
                  </a:lnTo>
                  <a:lnTo>
                    <a:pt x="2" y="116"/>
                  </a:lnTo>
                  <a:lnTo>
                    <a:pt x="4" y="118"/>
                  </a:lnTo>
                  <a:close/>
                </a:path>
              </a:pathLst>
            </a:custGeom>
            <a:solidFill>
              <a:srgbClr val="F9E5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61" name="Freeform 211"/>
            <p:cNvSpPr>
              <a:spLocks/>
            </p:cNvSpPr>
            <p:nvPr/>
          </p:nvSpPr>
          <p:spPr bwMode="auto">
            <a:xfrm>
              <a:off x="3336" y="2387"/>
              <a:ext cx="28" cy="117"/>
            </a:xfrm>
            <a:custGeom>
              <a:avLst/>
              <a:gdLst>
                <a:gd name="T0" fmla="*/ 4 w 28"/>
                <a:gd name="T1" fmla="*/ 117 h 117"/>
                <a:gd name="T2" fmla="*/ 6 w 28"/>
                <a:gd name="T3" fmla="*/ 117 h 117"/>
                <a:gd name="T4" fmla="*/ 10 w 28"/>
                <a:gd name="T5" fmla="*/ 115 h 117"/>
                <a:gd name="T6" fmla="*/ 12 w 28"/>
                <a:gd name="T7" fmla="*/ 113 h 117"/>
                <a:gd name="T8" fmla="*/ 12 w 28"/>
                <a:gd name="T9" fmla="*/ 111 h 117"/>
                <a:gd name="T10" fmla="*/ 28 w 28"/>
                <a:gd name="T11" fmla="*/ 6 h 117"/>
                <a:gd name="T12" fmla="*/ 28 w 28"/>
                <a:gd name="T13" fmla="*/ 4 h 117"/>
                <a:gd name="T14" fmla="*/ 28 w 28"/>
                <a:gd name="T15" fmla="*/ 2 h 117"/>
                <a:gd name="T16" fmla="*/ 26 w 28"/>
                <a:gd name="T17" fmla="*/ 0 h 117"/>
                <a:gd name="T18" fmla="*/ 24 w 28"/>
                <a:gd name="T19" fmla="*/ 0 h 117"/>
                <a:gd name="T20" fmla="*/ 24 w 28"/>
                <a:gd name="T21" fmla="*/ 0 h 117"/>
                <a:gd name="T22" fmla="*/ 22 w 28"/>
                <a:gd name="T23" fmla="*/ 0 h 117"/>
                <a:gd name="T24" fmla="*/ 20 w 28"/>
                <a:gd name="T25" fmla="*/ 2 h 117"/>
                <a:gd name="T26" fmla="*/ 18 w 28"/>
                <a:gd name="T27" fmla="*/ 4 h 117"/>
                <a:gd name="T28" fmla="*/ 16 w 28"/>
                <a:gd name="T29" fmla="*/ 6 h 117"/>
                <a:gd name="T30" fmla="*/ 0 w 28"/>
                <a:gd name="T31" fmla="*/ 111 h 117"/>
                <a:gd name="T32" fmla="*/ 0 w 28"/>
                <a:gd name="T33" fmla="*/ 113 h 117"/>
                <a:gd name="T34" fmla="*/ 0 w 28"/>
                <a:gd name="T35" fmla="*/ 115 h 117"/>
                <a:gd name="T36" fmla="*/ 2 w 28"/>
                <a:gd name="T37" fmla="*/ 117 h 117"/>
                <a:gd name="T38" fmla="*/ 4 w 28"/>
                <a:gd name="T39" fmla="*/ 117 h 117"/>
                <a:gd name="T40" fmla="*/ 4 w 28"/>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 h="117">
                  <a:moveTo>
                    <a:pt x="4" y="117"/>
                  </a:moveTo>
                  <a:lnTo>
                    <a:pt x="6" y="117"/>
                  </a:lnTo>
                  <a:lnTo>
                    <a:pt x="10" y="115"/>
                  </a:lnTo>
                  <a:lnTo>
                    <a:pt x="12" y="113"/>
                  </a:lnTo>
                  <a:lnTo>
                    <a:pt x="12" y="111"/>
                  </a:lnTo>
                  <a:lnTo>
                    <a:pt x="28" y="6"/>
                  </a:lnTo>
                  <a:lnTo>
                    <a:pt x="28" y="4"/>
                  </a:lnTo>
                  <a:lnTo>
                    <a:pt x="28" y="2"/>
                  </a:lnTo>
                  <a:lnTo>
                    <a:pt x="26" y="0"/>
                  </a:lnTo>
                  <a:lnTo>
                    <a:pt x="24" y="0"/>
                  </a:lnTo>
                  <a:lnTo>
                    <a:pt x="22" y="0"/>
                  </a:lnTo>
                  <a:lnTo>
                    <a:pt x="20" y="2"/>
                  </a:lnTo>
                  <a:lnTo>
                    <a:pt x="18" y="4"/>
                  </a:lnTo>
                  <a:lnTo>
                    <a:pt x="16" y="6"/>
                  </a:lnTo>
                  <a:lnTo>
                    <a:pt x="0" y="111"/>
                  </a:lnTo>
                  <a:lnTo>
                    <a:pt x="0" y="113"/>
                  </a:lnTo>
                  <a:lnTo>
                    <a:pt x="0" y="115"/>
                  </a:lnTo>
                  <a:lnTo>
                    <a:pt x="2" y="117"/>
                  </a:lnTo>
                  <a:lnTo>
                    <a:pt x="4" y="117"/>
                  </a:lnTo>
                  <a:close/>
                </a:path>
              </a:pathLst>
            </a:custGeom>
            <a:solidFill>
              <a:srgbClr val="F9E5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62" name="Freeform 212"/>
            <p:cNvSpPr>
              <a:spLocks/>
            </p:cNvSpPr>
            <p:nvPr/>
          </p:nvSpPr>
          <p:spPr bwMode="auto">
            <a:xfrm>
              <a:off x="3471" y="2336"/>
              <a:ext cx="27" cy="117"/>
            </a:xfrm>
            <a:custGeom>
              <a:avLst/>
              <a:gdLst>
                <a:gd name="T0" fmla="*/ 4 w 27"/>
                <a:gd name="T1" fmla="*/ 117 h 117"/>
                <a:gd name="T2" fmla="*/ 6 w 27"/>
                <a:gd name="T3" fmla="*/ 117 h 117"/>
                <a:gd name="T4" fmla="*/ 8 w 27"/>
                <a:gd name="T5" fmla="*/ 117 h 117"/>
                <a:gd name="T6" fmla="*/ 10 w 27"/>
                <a:gd name="T7" fmla="*/ 115 h 117"/>
                <a:gd name="T8" fmla="*/ 10 w 27"/>
                <a:gd name="T9" fmla="*/ 113 h 117"/>
                <a:gd name="T10" fmla="*/ 27 w 27"/>
                <a:gd name="T11" fmla="*/ 8 h 117"/>
                <a:gd name="T12" fmla="*/ 27 w 27"/>
                <a:gd name="T13" fmla="*/ 6 h 117"/>
                <a:gd name="T14" fmla="*/ 25 w 27"/>
                <a:gd name="T15" fmla="*/ 2 h 117"/>
                <a:gd name="T16" fmla="*/ 25 w 27"/>
                <a:gd name="T17" fmla="*/ 0 h 117"/>
                <a:gd name="T18" fmla="*/ 23 w 27"/>
                <a:gd name="T19" fmla="*/ 0 h 117"/>
                <a:gd name="T20" fmla="*/ 23 w 27"/>
                <a:gd name="T21" fmla="*/ 0 h 117"/>
                <a:gd name="T22" fmla="*/ 22 w 27"/>
                <a:gd name="T23" fmla="*/ 0 h 117"/>
                <a:gd name="T24" fmla="*/ 20 w 27"/>
                <a:gd name="T25" fmla="*/ 2 h 117"/>
                <a:gd name="T26" fmla="*/ 18 w 27"/>
                <a:gd name="T27" fmla="*/ 4 h 117"/>
                <a:gd name="T28" fmla="*/ 16 w 27"/>
                <a:gd name="T29" fmla="*/ 6 h 117"/>
                <a:gd name="T30" fmla="*/ 0 w 27"/>
                <a:gd name="T31" fmla="*/ 111 h 117"/>
                <a:gd name="T32" fmla="*/ 0 w 27"/>
                <a:gd name="T33" fmla="*/ 113 h 117"/>
                <a:gd name="T34" fmla="*/ 0 w 27"/>
                <a:gd name="T35" fmla="*/ 115 h 117"/>
                <a:gd name="T36" fmla="*/ 2 w 27"/>
                <a:gd name="T37" fmla="*/ 117 h 117"/>
                <a:gd name="T38" fmla="*/ 4 w 27"/>
                <a:gd name="T39" fmla="*/ 117 h 117"/>
                <a:gd name="T40" fmla="*/ 4 w 27"/>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 h="117">
                  <a:moveTo>
                    <a:pt x="4" y="117"/>
                  </a:moveTo>
                  <a:lnTo>
                    <a:pt x="6" y="117"/>
                  </a:lnTo>
                  <a:lnTo>
                    <a:pt x="8" y="117"/>
                  </a:lnTo>
                  <a:lnTo>
                    <a:pt x="10" y="115"/>
                  </a:lnTo>
                  <a:lnTo>
                    <a:pt x="10" y="113"/>
                  </a:lnTo>
                  <a:lnTo>
                    <a:pt x="27" y="8"/>
                  </a:lnTo>
                  <a:lnTo>
                    <a:pt x="27" y="6"/>
                  </a:lnTo>
                  <a:lnTo>
                    <a:pt x="25" y="2"/>
                  </a:lnTo>
                  <a:lnTo>
                    <a:pt x="25" y="0"/>
                  </a:lnTo>
                  <a:lnTo>
                    <a:pt x="23" y="0"/>
                  </a:lnTo>
                  <a:lnTo>
                    <a:pt x="22" y="0"/>
                  </a:lnTo>
                  <a:lnTo>
                    <a:pt x="20" y="2"/>
                  </a:lnTo>
                  <a:lnTo>
                    <a:pt x="18" y="4"/>
                  </a:lnTo>
                  <a:lnTo>
                    <a:pt x="16" y="6"/>
                  </a:lnTo>
                  <a:lnTo>
                    <a:pt x="0" y="111"/>
                  </a:lnTo>
                  <a:lnTo>
                    <a:pt x="0" y="113"/>
                  </a:lnTo>
                  <a:lnTo>
                    <a:pt x="0" y="115"/>
                  </a:lnTo>
                  <a:lnTo>
                    <a:pt x="2" y="117"/>
                  </a:lnTo>
                  <a:lnTo>
                    <a:pt x="4" y="117"/>
                  </a:lnTo>
                  <a:close/>
                </a:path>
              </a:pathLst>
            </a:custGeom>
            <a:solidFill>
              <a:srgbClr val="F9E5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63" name="Freeform 213"/>
            <p:cNvSpPr>
              <a:spLocks/>
            </p:cNvSpPr>
            <p:nvPr/>
          </p:nvSpPr>
          <p:spPr bwMode="auto">
            <a:xfrm>
              <a:off x="3582" y="2307"/>
              <a:ext cx="28" cy="117"/>
            </a:xfrm>
            <a:custGeom>
              <a:avLst/>
              <a:gdLst>
                <a:gd name="T0" fmla="*/ 4 w 28"/>
                <a:gd name="T1" fmla="*/ 117 h 117"/>
                <a:gd name="T2" fmla="*/ 6 w 28"/>
                <a:gd name="T3" fmla="*/ 117 h 117"/>
                <a:gd name="T4" fmla="*/ 8 w 28"/>
                <a:gd name="T5" fmla="*/ 115 h 117"/>
                <a:gd name="T6" fmla="*/ 10 w 28"/>
                <a:gd name="T7" fmla="*/ 115 h 117"/>
                <a:gd name="T8" fmla="*/ 12 w 28"/>
                <a:gd name="T9" fmla="*/ 113 h 117"/>
                <a:gd name="T10" fmla="*/ 28 w 28"/>
                <a:gd name="T11" fmla="*/ 7 h 117"/>
                <a:gd name="T12" fmla="*/ 28 w 28"/>
                <a:gd name="T13" fmla="*/ 5 h 117"/>
                <a:gd name="T14" fmla="*/ 28 w 28"/>
                <a:gd name="T15" fmla="*/ 2 h 117"/>
                <a:gd name="T16" fmla="*/ 26 w 28"/>
                <a:gd name="T17" fmla="*/ 0 h 117"/>
                <a:gd name="T18" fmla="*/ 24 w 28"/>
                <a:gd name="T19" fmla="*/ 0 h 117"/>
                <a:gd name="T20" fmla="*/ 24 w 28"/>
                <a:gd name="T21" fmla="*/ 0 h 117"/>
                <a:gd name="T22" fmla="*/ 22 w 28"/>
                <a:gd name="T23" fmla="*/ 0 h 117"/>
                <a:gd name="T24" fmla="*/ 20 w 28"/>
                <a:gd name="T25" fmla="*/ 2 h 117"/>
                <a:gd name="T26" fmla="*/ 18 w 28"/>
                <a:gd name="T27" fmla="*/ 4 h 117"/>
                <a:gd name="T28" fmla="*/ 18 w 28"/>
                <a:gd name="T29" fmla="*/ 5 h 117"/>
                <a:gd name="T30" fmla="*/ 0 w 28"/>
                <a:gd name="T31" fmla="*/ 111 h 117"/>
                <a:gd name="T32" fmla="*/ 0 w 28"/>
                <a:gd name="T33" fmla="*/ 113 h 117"/>
                <a:gd name="T34" fmla="*/ 2 w 28"/>
                <a:gd name="T35" fmla="*/ 113 h 117"/>
                <a:gd name="T36" fmla="*/ 2 w 28"/>
                <a:gd name="T37" fmla="*/ 115 h 117"/>
                <a:gd name="T38" fmla="*/ 4 w 28"/>
                <a:gd name="T39" fmla="*/ 117 h 117"/>
                <a:gd name="T40" fmla="*/ 4 w 28"/>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 h="117">
                  <a:moveTo>
                    <a:pt x="4" y="117"/>
                  </a:moveTo>
                  <a:lnTo>
                    <a:pt x="6" y="117"/>
                  </a:lnTo>
                  <a:lnTo>
                    <a:pt x="8" y="115"/>
                  </a:lnTo>
                  <a:lnTo>
                    <a:pt x="10" y="115"/>
                  </a:lnTo>
                  <a:lnTo>
                    <a:pt x="12" y="113"/>
                  </a:lnTo>
                  <a:lnTo>
                    <a:pt x="28" y="7"/>
                  </a:lnTo>
                  <a:lnTo>
                    <a:pt x="28" y="5"/>
                  </a:lnTo>
                  <a:lnTo>
                    <a:pt x="28" y="2"/>
                  </a:lnTo>
                  <a:lnTo>
                    <a:pt x="26" y="0"/>
                  </a:lnTo>
                  <a:lnTo>
                    <a:pt x="24" y="0"/>
                  </a:lnTo>
                  <a:lnTo>
                    <a:pt x="22" y="0"/>
                  </a:lnTo>
                  <a:lnTo>
                    <a:pt x="20" y="2"/>
                  </a:lnTo>
                  <a:lnTo>
                    <a:pt x="18" y="4"/>
                  </a:lnTo>
                  <a:lnTo>
                    <a:pt x="18" y="5"/>
                  </a:lnTo>
                  <a:lnTo>
                    <a:pt x="0" y="111"/>
                  </a:lnTo>
                  <a:lnTo>
                    <a:pt x="0" y="113"/>
                  </a:lnTo>
                  <a:lnTo>
                    <a:pt x="2" y="113"/>
                  </a:lnTo>
                  <a:lnTo>
                    <a:pt x="2" y="115"/>
                  </a:lnTo>
                  <a:lnTo>
                    <a:pt x="4" y="117"/>
                  </a:lnTo>
                  <a:close/>
                </a:path>
              </a:pathLst>
            </a:custGeom>
            <a:solidFill>
              <a:srgbClr val="F9E5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64" name="Freeform 214"/>
            <p:cNvSpPr>
              <a:spLocks/>
            </p:cNvSpPr>
            <p:nvPr/>
          </p:nvSpPr>
          <p:spPr bwMode="auto">
            <a:xfrm>
              <a:off x="3711" y="2242"/>
              <a:ext cx="30" cy="117"/>
            </a:xfrm>
            <a:custGeom>
              <a:avLst/>
              <a:gdLst>
                <a:gd name="T0" fmla="*/ 6 w 30"/>
                <a:gd name="T1" fmla="*/ 117 h 117"/>
                <a:gd name="T2" fmla="*/ 8 w 30"/>
                <a:gd name="T3" fmla="*/ 117 h 117"/>
                <a:gd name="T4" fmla="*/ 10 w 30"/>
                <a:gd name="T5" fmla="*/ 115 h 117"/>
                <a:gd name="T6" fmla="*/ 12 w 30"/>
                <a:gd name="T7" fmla="*/ 115 h 117"/>
                <a:gd name="T8" fmla="*/ 12 w 30"/>
                <a:gd name="T9" fmla="*/ 113 h 117"/>
                <a:gd name="T10" fmla="*/ 30 w 30"/>
                <a:gd name="T11" fmla="*/ 6 h 117"/>
                <a:gd name="T12" fmla="*/ 30 w 30"/>
                <a:gd name="T13" fmla="*/ 4 h 117"/>
                <a:gd name="T14" fmla="*/ 28 w 30"/>
                <a:gd name="T15" fmla="*/ 2 h 117"/>
                <a:gd name="T16" fmla="*/ 28 w 30"/>
                <a:gd name="T17" fmla="*/ 0 h 117"/>
                <a:gd name="T18" fmla="*/ 26 w 30"/>
                <a:gd name="T19" fmla="*/ 0 h 117"/>
                <a:gd name="T20" fmla="*/ 26 w 30"/>
                <a:gd name="T21" fmla="*/ 0 h 117"/>
                <a:gd name="T22" fmla="*/ 24 w 30"/>
                <a:gd name="T23" fmla="*/ 0 h 117"/>
                <a:gd name="T24" fmla="*/ 20 w 30"/>
                <a:gd name="T25" fmla="*/ 0 h 117"/>
                <a:gd name="T26" fmla="*/ 18 w 30"/>
                <a:gd name="T27" fmla="*/ 2 h 117"/>
                <a:gd name="T28" fmla="*/ 18 w 30"/>
                <a:gd name="T29" fmla="*/ 4 h 117"/>
                <a:gd name="T30" fmla="*/ 0 w 30"/>
                <a:gd name="T31" fmla="*/ 110 h 117"/>
                <a:gd name="T32" fmla="*/ 0 w 30"/>
                <a:gd name="T33" fmla="*/ 112 h 117"/>
                <a:gd name="T34" fmla="*/ 2 w 30"/>
                <a:gd name="T35" fmla="*/ 113 h 117"/>
                <a:gd name="T36" fmla="*/ 4 w 30"/>
                <a:gd name="T37" fmla="*/ 115 h 117"/>
                <a:gd name="T38" fmla="*/ 6 w 30"/>
                <a:gd name="T39" fmla="*/ 117 h 117"/>
                <a:gd name="T40" fmla="*/ 6 w 30"/>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17">
                  <a:moveTo>
                    <a:pt x="6" y="117"/>
                  </a:moveTo>
                  <a:lnTo>
                    <a:pt x="8" y="117"/>
                  </a:lnTo>
                  <a:lnTo>
                    <a:pt x="10" y="115"/>
                  </a:lnTo>
                  <a:lnTo>
                    <a:pt x="12" y="115"/>
                  </a:lnTo>
                  <a:lnTo>
                    <a:pt x="12" y="113"/>
                  </a:lnTo>
                  <a:lnTo>
                    <a:pt x="30" y="6"/>
                  </a:lnTo>
                  <a:lnTo>
                    <a:pt x="30" y="4"/>
                  </a:lnTo>
                  <a:lnTo>
                    <a:pt x="28" y="2"/>
                  </a:lnTo>
                  <a:lnTo>
                    <a:pt x="28" y="0"/>
                  </a:lnTo>
                  <a:lnTo>
                    <a:pt x="26" y="0"/>
                  </a:lnTo>
                  <a:lnTo>
                    <a:pt x="24" y="0"/>
                  </a:lnTo>
                  <a:lnTo>
                    <a:pt x="20" y="0"/>
                  </a:lnTo>
                  <a:lnTo>
                    <a:pt x="18" y="2"/>
                  </a:lnTo>
                  <a:lnTo>
                    <a:pt x="18" y="4"/>
                  </a:lnTo>
                  <a:lnTo>
                    <a:pt x="0" y="110"/>
                  </a:lnTo>
                  <a:lnTo>
                    <a:pt x="0" y="112"/>
                  </a:lnTo>
                  <a:lnTo>
                    <a:pt x="2" y="113"/>
                  </a:lnTo>
                  <a:lnTo>
                    <a:pt x="4" y="115"/>
                  </a:lnTo>
                  <a:lnTo>
                    <a:pt x="6" y="117"/>
                  </a:lnTo>
                  <a:close/>
                </a:path>
              </a:pathLst>
            </a:custGeom>
            <a:solidFill>
              <a:srgbClr val="F9E5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65" name="Freeform 215"/>
            <p:cNvSpPr>
              <a:spLocks/>
            </p:cNvSpPr>
            <p:nvPr/>
          </p:nvSpPr>
          <p:spPr bwMode="auto">
            <a:xfrm>
              <a:off x="3825" y="2191"/>
              <a:ext cx="27" cy="118"/>
            </a:xfrm>
            <a:custGeom>
              <a:avLst/>
              <a:gdLst>
                <a:gd name="T0" fmla="*/ 6 w 27"/>
                <a:gd name="T1" fmla="*/ 118 h 118"/>
                <a:gd name="T2" fmla="*/ 8 w 27"/>
                <a:gd name="T3" fmla="*/ 118 h 118"/>
                <a:gd name="T4" fmla="*/ 9 w 27"/>
                <a:gd name="T5" fmla="*/ 116 h 118"/>
                <a:gd name="T6" fmla="*/ 9 w 27"/>
                <a:gd name="T7" fmla="*/ 116 h 118"/>
                <a:gd name="T8" fmla="*/ 11 w 27"/>
                <a:gd name="T9" fmla="*/ 114 h 118"/>
                <a:gd name="T10" fmla="*/ 27 w 27"/>
                <a:gd name="T11" fmla="*/ 6 h 118"/>
                <a:gd name="T12" fmla="*/ 27 w 27"/>
                <a:gd name="T13" fmla="*/ 4 h 118"/>
                <a:gd name="T14" fmla="*/ 27 w 27"/>
                <a:gd name="T15" fmla="*/ 2 h 118"/>
                <a:gd name="T16" fmla="*/ 25 w 27"/>
                <a:gd name="T17" fmla="*/ 2 h 118"/>
                <a:gd name="T18" fmla="*/ 23 w 27"/>
                <a:gd name="T19" fmla="*/ 0 h 118"/>
                <a:gd name="T20" fmla="*/ 23 w 27"/>
                <a:gd name="T21" fmla="*/ 0 h 118"/>
                <a:gd name="T22" fmla="*/ 21 w 27"/>
                <a:gd name="T23" fmla="*/ 0 h 118"/>
                <a:gd name="T24" fmla="*/ 19 w 27"/>
                <a:gd name="T25" fmla="*/ 2 h 118"/>
                <a:gd name="T26" fmla="*/ 17 w 27"/>
                <a:gd name="T27" fmla="*/ 4 h 118"/>
                <a:gd name="T28" fmla="*/ 17 w 27"/>
                <a:gd name="T29" fmla="*/ 6 h 118"/>
                <a:gd name="T30" fmla="*/ 0 w 27"/>
                <a:gd name="T31" fmla="*/ 112 h 118"/>
                <a:gd name="T32" fmla="*/ 0 w 27"/>
                <a:gd name="T33" fmla="*/ 114 h 118"/>
                <a:gd name="T34" fmla="*/ 2 w 27"/>
                <a:gd name="T35" fmla="*/ 116 h 118"/>
                <a:gd name="T36" fmla="*/ 4 w 27"/>
                <a:gd name="T37" fmla="*/ 118 h 118"/>
                <a:gd name="T38" fmla="*/ 6 w 27"/>
                <a:gd name="T39" fmla="*/ 118 h 118"/>
                <a:gd name="T40" fmla="*/ 6 w 27"/>
                <a:gd name="T41" fmla="*/ 118 h 1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 h="118">
                  <a:moveTo>
                    <a:pt x="6" y="118"/>
                  </a:moveTo>
                  <a:lnTo>
                    <a:pt x="8" y="118"/>
                  </a:lnTo>
                  <a:lnTo>
                    <a:pt x="9" y="116"/>
                  </a:lnTo>
                  <a:lnTo>
                    <a:pt x="11" y="114"/>
                  </a:lnTo>
                  <a:lnTo>
                    <a:pt x="27" y="6"/>
                  </a:lnTo>
                  <a:lnTo>
                    <a:pt x="27" y="4"/>
                  </a:lnTo>
                  <a:lnTo>
                    <a:pt x="27" y="2"/>
                  </a:lnTo>
                  <a:lnTo>
                    <a:pt x="25" y="2"/>
                  </a:lnTo>
                  <a:lnTo>
                    <a:pt x="23" y="0"/>
                  </a:lnTo>
                  <a:lnTo>
                    <a:pt x="21" y="0"/>
                  </a:lnTo>
                  <a:lnTo>
                    <a:pt x="19" y="2"/>
                  </a:lnTo>
                  <a:lnTo>
                    <a:pt x="17" y="4"/>
                  </a:lnTo>
                  <a:lnTo>
                    <a:pt x="17" y="6"/>
                  </a:lnTo>
                  <a:lnTo>
                    <a:pt x="0" y="112"/>
                  </a:lnTo>
                  <a:lnTo>
                    <a:pt x="0" y="114"/>
                  </a:lnTo>
                  <a:lnTo>
                    <a:pt x="2" y="116"/>
                  </a:lnTo>
                  <a:lnTo>
                    <a:pt x="4" y="118"/>
                  </a:lnTo>
                  <a:lnTo>
                    <a:pt x="6" y="118"/>
                  </a:lnTo>
                  <a:close/>
                </a:path>
              </a:pathLst>
            </a:custGeom>
            <a:solidFill>
              <a:srgbClr val="F9E5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66" name="Freeform 216"/>
            <p:cNvSpPr>
              <a:spLocks/>
            </p:cNvSpPr>
            <p:nvPr/>
          </p:nvSpPr>
          <p:spPr bwMode="auto">
            <a:xfrm>
              <a:off x="3938" y="2146"/>
              <a:ext cx="27" cy="118"/>
            </a:xfrm>
            <a:custGeom>
              <a:avLst/>
              <a:gdLst>
                <a:gd name="T0" fmla="*/ 4 w 27"/>
                <a:gd name="T1" fmla="*/ 118 h 118"/>
                <a:gd name="T2" fmla="*/ 6 w 27"/>
                <a:gd name="T3" fmla="*/ 118 h 118"/>
                <a:gd name="T4" fmla="*/ 8 w 27"/>
                <a:gd name="T5" fmla="*/ 116 h 118"/>
                <a:gd name="T6" fmla="*/ 10 w 27"/>
                <a:gd name="T7" fmla="*/ 114 h 118"/>
                <a:gd name="T8" fmla="*/ 10 w 27"/>
                <a:gd name="T9" fmla="*/ 112 h 118"/>
                <a:gd name="T10" fmla="*/ 27 w 27"/>
                <a:gd name="T11" fmla="*/ 6 h 118"/>
                <a:gd name="T12" fmla="*/ 27 w 27"/>
                <a:gd name="T13" fmla="*/ 4 h 118"/>
                <a:gd name="T14" fmla="*/ 27 w 27"/>
                <a:gd name="T15" fmla="*/ 2 h 118"/>
                <a:gd name="T16" fmla="*/ 25 w 27"/>
                <a:gd name="T17" fmla="*/ 0 h 118"/>
                <a:gd name="T18" fmla="*/ 23 w 27"/>
                <a:gd name="T19" fmla="*/ 0 h 118"/>
                <a:gd name="T20" fmla="*/ 23 w 27"/>
                <a:gd name="T21" fmla="*/ 0 h 118"/>
                <a:gd name="T22" fmla="*/ 22 w 27"/>
                <a:gd name="T23" fmla="*/ 0 h 118"/>
                <a:gd name="T24" fmla="*/ 20 w 27"/>
                <a:gd name="T25" fmla="*/ 0 h 118"/>
                <a:gd name="T26" fmla="*/ 18 w 27"/>
                <a:gd name="T27" fmla="*/ 2 h 118"/>
                <a:gd name="T28" fmla="*/ 16 w 27"/>
                <a:gd name="T29" fmla="*/ 4 h 118"/>
                <a:gd name="T30" fmla="*/ 0 w 27"/>
                <a:gd name="T31" fmla="*/ 110 h 118"/>
                <a:gd name="T32" fmla="*/ 0 w 27"/>
                <a:gd name="T33" fmla="*/ 112 h 118"/>
                <a:gd name="T34" fmla="*/ 0 w 27"/>
                <a:gd name="T35" fmla="*/ 116 h 118"/>
                <a:gd name="T36" fmla="*/ 2 w 27"/>
                <a:gd name="T37" fmla="*/ 118 h 118"/>
                <a:gd name="T38" fmla="*/ 4 w 27"/>
                <a:gd name="T39" fmla="*/ 118 h 118"/>
                <a:gd name="T40" fmla="*/ 4 w 27"/>
                <a:gd name="T41" fmla="*/ 118 h 1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 h="118">
                  <a:moveTo>
                    <a:pt x="4" y="118"/>
                  </a:moveTo>
                  <a:lnTo>
                    <a:pt x="6" y="118"/>
                  </a:lnTo>
                  <a:lnTo>
                    <a:pt x="8" y="116"/>
                  </a:lnTo>
                  <a:lnTo>
                    <a:pt x="10" y="114"/>
                  </a:lnTo>
                  <a:lnTo>
                    <a:pt x="10" y="112"/>
                  </a:lnTo>
                  <a:lnTo>
                    <a:pt x="27" y="6"/>
                  </a:lnTo>
                  <a:lnTo>
                    <a:pt x="27" y="4"/>
                  </a:lnTo>
                  <a:lnTo>
                    <a:pt x="27" y="2"/>
                  </a:lnTo>
                  <a:lnTo>
                    <a:pt x="25" y="0"/>
                  </a:lnTo>
                  <a:lnTo>
                    <a:pt x="23" y="0"/>
                  </a:lnTo>
                  <a:lnTo>
                    <a:pt x="22" y="0"/>
                  </a:lnTo>
                  <a:lnTo>
                    <a:pt x="20" y="0"/>
                  </a:lnTo>
                  <a:lnTo>
                    <a:pt x="18" y="2"/>
                  </a:lnTo>
                  <a:lnTo>
                    <a:pt x="16" y="4"/>
                  </a:lnTo>
                  <a:lnTo>
                    <a:pt x="0" y="110"/>
                  </a:lnTo>
                  <a:lnTo>
                    <a:pt x="0" y="112"/>
                  </a:lnTo>
                  <a:lnTo>
                    <a:pt x="0" y="116"/>
                  </a:lnTo>
                  <a:lnTo>
                    <a:pt x="2" y="118"/>
                  </a:lnTo>
                  <a:lnTo>
                    <a:pt x="4" y="118"/>
                  </a:lnTo>
                  <a:close/>
                </a:path>
              </a:pathLst>
            </a:custGeom>
            <a:solidFill>
              <a:srgbClr val="F9E5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67" name="Freeform 217"/>
            <p:cNvSpPr>
              <a:spLocks/>
            </p:cNvSpPr>
            <p:nvPr/>
          </p:nvSpPr>
          <p:spPr bwMode="auto">
            <a:xfrm>
              <a:off x="4071" y="2111"/>
              <a:ext cx="27" cy="117"/>
            </a:xfrm>
            <a:custGeom>
              <a:avLst/>
              <a:gdLst>
                <a:gd name="T0" fmla="*/ 4 w 27"/>
                <a:gd name="T1" fmla="*/ 117 h 117"/>
                <a:gd name="T2" fmla="*/ 6 w 27"/>
                <a:gd name="T3" fmla="*/ 117 h 117"/>
                <a:gd name="T4" fmla="*/ 8 w 27"/>
                <a:gd name="T5" fmla="*/ 115 h 117"/>
                <a:gd name="T6" fmla="*/ 10 w 27"/>
                <a:gd name="T7" fmla="*/ 113 h 117"/>
                <a:gd name="T8" fmla="*/ 12 w 27"/>
                <a:gd name="T9" fmla="*/ 112 h 117"/>
                <a:gd name="T10" fmla="*/ 27 w 27"/>
                <a:gd name="T11" fmla="*/ 6 h 117"/>
                <a:gd name="T12" fmla="*/ 27 w 27"/>
                <a:gd name="T13" fmla="*/ 4 h 117"/>
                <a:gd name="T14" fmla="*/ 27 w 27"/>
                <a:gd name="T15" fmla="*/ 2 h 117"/>
                <a:gd name="T16" fmla="*/ 25 w 27"/>
                <a:gd name="T17" fmla="*/ 0 h 117"/>
                <a:gd name="T18" fmla="*/ 23 w 27"/>
                <a:gd name="T19" fmla="*/ 0 h 117"/>
                <a:gd name="T20" fmla="*/ 23 w 27"/>
                <a:gd name="T21" fmla="*/ 0 h 117"/>
                <a:gd name="T22" fmla="*/ 21 w 27"/>
                <a:gd name="T23" fmla="*/ 0 h 117"/>
                <a:gd name="T24" fmla="*/ 19 w 27"/>
                <a:gd name="T25" fmla="*/ 2 h 117"/>
                <a:gd name="T26" fmla="*/ 17 w 27"/>
                <a:gd name="T27" fmla="*/ 4 h 117"/>
                <a:gd name="T28" fmla="*/ 17 w 27"/>
                <a:gd name="T29" fmla="*/ 6 h 117"/>
                <a:gd name="T30" fmla="*/ 0 w 27"/>
                <a:gd name="T31" fmla="*/ 112 h 117"/>
                <a:gd name="T32" fmla="*/ 0 w 27"/>
                <a:gd name="T33" fmla="*/ 113 h 117"/>
                <a:gd name="T34" fmla="*/ 2 w 27"/>
                <a:gd name="T35" fmla="*/ 115 h 117"/>
                <a:gd name="T36" fmla="*/ 2 w 27"/>
                <a:gd name="T37" fmla="*/ 117 h 117"/>
                <a:gd name="T38" fmla="*/ 4 w 27"/>
                <a:gd name="T39" fmla="*/ 117 h 117"/>
                <a:gd name="T40" fmla="*/ 4 w 27"/>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 h="117">
                  <a:moveTo>
                    <a:pt x="4" y="117"/>
                  </a:moveTo>
                  <a:lnTo>
                    <a:pt x="6" y="117"/>
                  </a:lnTo>
                  <a:lnTo>
                    <a:pt x="8" y="115"/>
                  </a:lnTo>
                  <a:lnTo>
                    <a:pt x="10" y="113"/>
                  </a:lnTo>
                  <a:lnTo>
                    <a:pt x="12" y="112"/>
                  </a:lnTo>
                  <a:lnTo>
                    <a:pt x="27" y="6"/>
                  </a:lnTo>
                  <a:lnTo>
                    <a:pt x="27" y="4"/>
                  </a:lnTo>
                  <a:lnTo>
                    <a:pt x="27" y="2"/>
                  </a:lnTo>
                  <a:lnTo>
                    <a:pt x="25" y="0"/>
                  </a:lnTo>
                  <a:lnTo>
                    <a:pt x="23" y="0"/>
                  </a:lnTo>
                  <a:lnTo>
                    <a:pt x="21" y="0"/>
                  </a:lnTo>
                  <a:lnTo>
                    <a:pt x="19" y="2"/>
                  </a:lnTo>
                  <a:lnTo>
                    <a:pt x="17" y="4"/>
                  </a:lnTo>
                  <a:lnTo>
                    <a:pt x="17" y="6"/>
                  </a:lnTo>
                  <a:lnTo>
                    <a:pt x="0" y="112"/>
                  </a:lnTo>
                  <a:lnTo>
                    <a:pt x="0" y="113"/>
                  </a:lnTo>
                  <a:lnTo>
                    <a:pt x="2" y="115"/>
                  </a:lnTo>
                  <a:lnTo>
                    <a:pt x="2" y="117"/>
                  </a:lnTo>
                  <a:lnTo>
                    <a:pt x="4" y="117"/>
                  </a:lnTo>
                  <a:close/>
                </a:path>
              </a:pathLst>
            </a:custGeom>
            <a:solidFill>
              <a:srgbClr val="F9E5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68" name="Freeform 218"/>
            <p:cNvSpPr>
              <a:spLocks/>
            </p:cNvSpPr>
            <p:nvPr/>
          </p:nvSpPr>
          <p:spPr bwMode="auto">
            <a:xfrm>
              <a:off x="4172" y="1937"/>
              <a:ext cx="42" cy="67"/>
            </a:xfrm>
            <a:custGeom>
              <a:avLst/>
              <a:gdLst>
                <a:gd name="T0" fmla="*/ 10 w 42"/>
                <a:gd name="T1" fmla="*/ 67 h 67"/>
                <a:gd name="T2" fmla="*/ 18 w 42"/>
                <a:gd name="T3" fmla="*/ 67 h 67"/>
                <a:gd name="T4" fmla="*/ 28 w 42"/>
                <a:gd name="T5" fmla="*/ 61 h 67"/>
                <a:gd name="T6" fmla="*/ 34 w 42"/>
                <a:gd name="T7" fmla="*/ 51 h 67"/>
                <a:gd name="T8" fmla="*/ 40 w 42"/>
                <a:gd name="T9" fmla="*/ 37 h 67"/>
                <a:gd name="T10" fmla="*/ 42 w 42"/>
                <a:gd name="T11" fmla="*/ 24 h 67"/>
                <a:gd name="T12" fmla="*/ 42 w 42"/>
                <a:gd name="T13" fmla="*/ 12 h 67"/>
                <a:gd name="T14" fmla="*/ 38 w 42"/>
                <a:gd name="T15" fmla="*/ 4 h 67"/>
                <a:gd name="T16" fmla="*/ 32 w 42"/>
                <a:gd name="T17" fmla="*/ 0 h 67"/>
                <a:gd name="T18" fmla="*/ 24 w 42"/>
                <a:gd name="T19" fmla="*/ 0 h 67"/>
                <a:gd name="T20" fmla="*/ 16 w 42"/>
                <a:gd name="T21" fmla="*/ 6 h 67"/>
                <a:gd name="T22" fmla="*/ 8 w 42"/>
                <a:gd name="T23" fmla="*/ 16 h 67"/>
                <a:gd name="T24" fmla="*/ 2 w 42"/>
                <a:gd name="T25" fmla="*/ 27 h 67"/>
                <a:gd name="T26" fmla="*/ 0 w 42"/>
                <a:gd name="T27" fmla="*/ 41 h 67"/>
                <a:gd name="T28" fmla="*/ 0 w 42"/>
                <a:gd name="T29" fmla="*/ 53 h 67"/>
                <a:gd name="T30" fmla="*/ 4 w 42"/>
                <a:gd name="T31" fmla="*/ 61 h 67"/>
                <a:gd name="T32" fmla="*/ 10 w 42"/>
                <a:gd name="T33" fmla="*/ 6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67">
                  <a:moveTo>
                    <a:pt x="10" y="67"/>
                  </a:moveTo>
                  <a:lnTo>
                    <a:pt x="18" y="67"/>
                  </a:lnTo>
                  <a:lnTo>
                    <a:pt x="28" y="61"/>
                  </a:lnTo>
                  <a:lnTo>
                    <a:pt x="34" y="51"/>
                  </a:lnTo>
                  <a:lnTo>
                    <a:pt x="40" y="37"/>
                  </a:lnTo>
                  <a:lnTo>
                    <a:pt x="42" y="24"/>
                  </a:lnTo>
                  <a:lnTo>
                    <a:pt x="42" y="12"/>
                  </a:lnTo>
                  <a:lnTo>
                    <a:pt x="38" y="4"/>
                  </a:lnTo>
                  <a:lnTo>
                    <a:pt x="32" y="0"/>
                  </a:lnTo>
                  <a:lnTo>
                    <a:pt x="24" y="0"/>
                  </a:lnTo>
                  <a:lnTo>
                    <a:pt x="16" y="6"/>
                  </a:lnTo>
                  <a:lnTo>
                    <a:pt x="8" y="16"/>
                  </a:lnTo>
                  <a:lnTo>
                    <a:pt x="2" y="27"/>
                  </a:lnTo>
                  <a:lnTo>
                    <a:pt x="0" y="41"/>
                  </a:lnTo>
                  <a:lnTo>
                    <a:pt x="0" y="53"/>
                  </a:lnTo>
                  <a:lnTo>
                    <a:pt x="4" y="61"/>
                  </a:lnTo>
                  <a:lnTo>
                    <a:pt x="10" y="67"/>
                  </a:lnTo>
                  <a:close/>
                </a:path>
              </a:pathLst>
            </a:custGeom>
            <a:solidFill>
              <a:srgbClr val="F9E5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69" name="Freeform 219"/>
            <p:cNvSpPr>
              <a:spLocks/>
            </p:cNvSpPr>
            <p:nvPr/>
          </p:nvSpPr>
          <p:spPr bwMode="auto">
            <a:xfrm>
              <a:off x="4133" y="2244"/>
              <a:ext cx="39" cy="68"/>
            </a:xfrm>
            <a:custGeom>
              <a:avLst/>
              <a:gdLst>
                <a:gd name="T0" fmla="*/ 10 w 39"/>
                <a:gd name="T1" fmla="*/ 68 h 68"/>
                <a:gd name="T2" fmla="*/ 18 w 39"/>
                <a:gd name="T3" fmla="*/ 67 h 68"/>
                <a:gd name="T4" fmla="*/ 26 w 39"/>
                <a:gd name="T5" fmla="*/ 61 h 68"/>
                <a:gd name="T6" fmla="*/ 34 w 39"/>
                <a:gd name="T7" fmla="*/ 51 h 68"/>
                <a:gd name="T8" fmla="*/ 38 w 39"/>
                <a:gd name="T9" fmla="*/ 39 h 68"/>
                <a:gd name="T10" fmla="*/ 39 w 39"/>
                <a:gd name="T11" fmla="*/ 25 h 68"/>
                <a:gd name="T12" fmla="*/ 39 w 39"/>
                <a:gd name="T13" fmla="*/ 14 h 68"/>
                <a:gd name="T14" fmla="*/ 38 w 39"/>
                <a:gd name="T15" fmla="*/ 6 h 68"/>
                <a:gd name="T16" fmla="*/ 30 w 39"/>
                <a:gd name="T17" fmla="*/ 0 h 68"/>
                <a:gd name="T18" fmla="*/ 22 w 39"/>
                <a:gd name="T19" fmla="*/ 0 h 68"/>
                <a:gd name="T20" fmla="*/ 14 w 39"/>
                <a:gd name="T21" fmla="*/ 6 h 68"/>
                <a:gd name="T22" fmla="*/ 8 w 39"/>
                <a:gd name="T23" fmla="*/ 16 h 68"/>
                <a:gd name="T24" fmla="*/ 2 w 39"/>
                <a:gd name="T25" fmla="*/ 29 h 68"/>
                <a:gd name="T26" fmla="*/ 0 w 39"/>
                <a:gd name="T27" fmla="*/ 43 h 68"/>
                <a:gd name="T28" fmla="*/ 0 w 39"/>
                <a:gd name="T29" fmla="*/ 55 h 68"/>
                <a:gd name="T30" fmla="*/ 4 w 39"/>
                <a:gd name="T31" fmla="*/ 63 h 68"/>
                <a:gd name="T32" fmla="*/ 10 w 39"/>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68">
                  <a:moveTo>
                    <a:pt x="10" y="68"/>
                  </a:moveTo>
                  <a:lnTo>
                    <a:pt x="18" y="67"/>
                  </a:lnTo>
                  <a:lnTo>
                    <a:pt x="26" y="61"/>
                  </a:lnTo>
                  <a:lnTo>
                    <a:pt x="34" y="51"/>
                  </a:lnTo>
                  <a:lnTo>
                    <a:pt x="38" y="39"/>
                  </a:lnTo>
                  <a:lnTo>
                    <a:pt x="39" y="25"/>
                  </a:lnTo>
                  <a:lnTo>
                    <a:pt x="39" y="14"/>
                  </a:lnTo>
                  <a:lnTo>
                    <a:pt x="38" y="6"/>
                  </a:lnTo>
                  <a:lnTo>
                    <a:pt x="30" y="0"/>
                  </a:lnTo>
                  <a:lnTo>
                    <a:pt x="22" y="0"/>
                  </a:lnTo>
                  <a:lnTo>
                    <a:pt x="14" y="6"/>
                  </a:lnTo>
                  <a:lnTo>
                    <a:pt x="8" y="16"/>
                  </a:lnTo>
                  <a:lnTo>
                    <a:pt x="2" y="29"/>
                  </a:lnTo>
                  <a:lnTo>
                    <a:pt x="0" y="43"/>
                  </a:lnTo>
                  <a:lnTo>
                    <a:pt x="0" y="55"/>
                  </a:lnTo>
                  <a:lnTo>
                    <a:pt x="4" y="63"/>
                  </a:lnTo>
                  <a:lnTo>
                    <a:pt x="10" y="68"/>
                  </a:lnTo>
                  <a:close/>
                </a:path>
              </a:pathLst>
            </a:custGeom>
            <a:solidFill>
              <a:srgbClr val="F9E5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70" name="Freeform 220"/>
            <p:cNvSpPr>
              <a:spLocks/>
            </p:cNvSpPr>
            <p:nvPr/>
          </p:nvSpPr>
          <p:spPr bwMode="auto">
            <a:xfrm>
              <a:off x="3026" y="2504"/>
              <a:ext cx="646" cy="272"/>
            </a:xfrm>
            <a:custGeom>
              <a:avLst/>
              <a:gdLst>
                <a:gd name="T0" fmla="*/ 615 w 646"/>
                <a:gd name="T1" fmla="*/ 0 h 272"/>
                <a:gd name="T2" fmla="*/ 9 w 646"/>
                <a:gd name="T3" fmla="*/ 196 h 272"/>
                <a:gd name="T4" fmla="*/ 3 w 646"/>
                <a:gd name="T5" fmla="*/ 201 h 272"/>
                <a:gd name="T6" fmla="*/ 0 w 646"/>
                <a:gd name="T7" fmla="*/ 211 h 272"/>
                <a:gd name="T8" fmla="*/ 0 w 646"/>
                <a:gd name="T9" fmla="*/ 225 h 272"/>
                <a:gd name="T10" fmla="*/ 1 w 646"/>
                <a:gd name="T11" fmla="*/ 241 h 272"/>
                <a:gd name="T12" fmla="*/ 7 w 646"/>
                <a:gd name="T13" fmla="*/ 254 h 272"/>
                <a:gd name="T14" fmla="*/ 15 w 646"/>
                <a:gd name="T15" fmla="*/ 264 h 272"/>
                <a:gd name="T16" fmla="*/ 23 w 646"/>
                <a:gd name="T17" fmla="*/ 272 h 272"/>
                <a:gd name="T18" fmla="*/ 33 w 646"/>
                <a:gd name="T19" fmla="*/ 272 h 272"/>
                <a:gd name="T20" fmla="*/ 646 w 646"/>
                <a:gd name="T21" fmla="*/ 112 h 272"/>
                <a:gd name="T22" fmla="*/ 615 w 646"/>
                <a:gd name="T23" fmla="*/ 0 h 2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6" h="272">
                  <a:moveTo>
                    <a:pt x="615" y="0"/>
                  </a:moveTo>
                  <a:lnTo>
                    <a:pt x="9" y="196"/>
                  </a:lnTo>
                  <a:lnTo>
                    <a:pt x="3" y="201"/>
                  </a:lnTo>
                  <a:lnTo>
                    <a:pt x="0" y="211"/>
                  </a:lnTo>
                  <a:lnTo>
                    <a:pt x="0" y="225"/>
                  </a:lnTo>
                  <a:lnTo>
                    <a:pt x="1" y="241"/>
                  </a:lnTo>
                  <a:lnTo>
                    <a:pt x="7" y="254"/>
                  </a:lnTo>
                  <a:lnTo>
                    <a:pt x="15" y="264"/>
                  </a:lnTo>
                  <a:lnTo>
                    <a:pt x="23" y="272"/>
                  </a:lnTo>
                  <a:lnTo>
                    <a:pt x="33" y="272"/>
                  </a:lnTo>
                  <a:lnTo>
                    <a:pt x="646" y="112"/>
                  </a:lnTo>
                  <a:lnTo>
                    <a:pt x="6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71" name="Freeform 221"/>
            <p:cNvSpPr>
              <a:spLocks/>
            </p:cNvSpPr>
            <p:nvPr/>
          </p:nvSpPr>
          <p:spPr bwMode="auto">
            <a:xfrm>
              <a:off x="3606" y="2504"/>
              <a:ext cx="99" cy="114"/>
            </a:xfrm>
            <a:custGeom>
              <a:avLst/>
              <a:gdLst>
                <a:gd name="T0" fmla="*/ 35 w 99"/>
                <a:gd name="T1" fmla="*/ 0 h 114"/>
                <a:gd name="T2" fmla="*/ 17 w 99"/>
                <a:gd name="T3" fmla="*/ 6 h 114"/>
                <a:gd name="T4" fmla="*/ 6 w 99"/>
                <a:gd name="T5" fmla="*/ 22 h 114"/>
                <a:gd name="T6" fmla="*/ 0 w 99"/>
                <a:gd name="T7" fmla="*/ 43 h 114"/>
                <a:gd name="T8" fmla="*/ 4 w 99"/>
                <a:gd name="T9" fmla="*/ 69 h 114"/>
                <a:gd name="T10" fmla="*/ 8 w 99"/>
                <a:gd name="T11" fmla="*/ 80 h 114"/>
                <a:gd name="T12" fmla="*/ 14 w 99"/>
                <a:gd name="T13" fmla="*/ 90 h 114"/>
                <a:gd name="T14" fmla="*/ 21 w 99"/>
                <a:gd name="T15" fmla="*/ 100 h 114"/>
                <a:gd name="T16" fmla="*/ 29 w 99"/>
                <a:gd name="T17" fmla="*/ 106 h 114"/>
                <a:gd name="T18" fmla="*/ 39 w 99"/>
                <a:gd name="T19" fmla="*/ 112 h 114"/>
                <a:gd name="T20" fmla="*/ 49 w 99"/>
                <a:gd name="T21" fmla="*/ 114 h 114"/>
                <a:gd name="T22" fmla="*/ 57 w 99"/>
                <a:gd name="T23" fmla="*/ 114 h 114"/>
                <a:gd name="T24" fmla="*/ 66 w 99"/>
                <a:gd name="T25" fmla="*/ 112 h 114"/>
                <a:gd name="T26" fmla="*/ 84 w 99"/>
                <a:gd name="T27" fmla="*/ 102 h 114"/>
                <a:gd name="T28" fmla="*/ 94 w 99"/>
                <a:gd name="T29" fmla="*/ 84 h 114"/>
                <a:gd name="T30" fmla="*/ 99 w 99"/>
                <a:gd name="T31" fmla="*/ 65 h 114"/>
                <a:gd name="T32" fmla="*/ 98 w 99"/>
                <a:gd name="T33" fmla="*/ 43 h 114"/>
                <a:gd name="T34" fmla="*/ 94 w 99"/>
                <a:gd name="T35" fmla="*/ 33 h 114"/>
                <a:gd name="T36" fmla="*/ 88 w 99"/>
                <a:gd name="T37" fmla="*/ 24 h 114"/>
                <a:gd name="T38" fmla="*/ 80 w 99"/>
                <a:gd name="T39" fmla="*/ 16 h 114"/>
                <a:gd name="T40" fmla="*/ 72 w 99"/>
                <a:gd name="T41" fmla="*/ 10 h 114"/>
                <a:gd name="T42" fmla="*/ 64 w 99"/>
                <a:gd name="T43" fmla="*/ 4 h 114"/>
                <a:gd name="T44" fmla="*/ 55 w 99"/>
                <a:gd name="T45" fmla="*/ 0 h 114"/>
                <a:gd name="T46" fmla="*/ 45 w 99"/>
                <a:gd name="T47" fmla="*/ 0 h 114"/>
                <a:gd name="T48" fmla="*/ 35 w 99"/>
                <a:gd name="T49" fmla="*/ 0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9" h="114">
                  <a:moveTo>
                    <a:pt x="35" y="0"/>
                  </a:moveTo>
                  <a:lnTo>
                    <a:pt x="17" y="6"/>
                  </a:lnTo>
                  <a:lnTo>
                    <a:pt x="6" y="22"/>
                  </a:lnTo>
                  <a:lnTo>
                    <a:pt x="0" y="43"/>
                  </a:lnTo>
                  <a:lnTo>
                    <a:pt x="4" y="69"/>
                  </a:lnTo>
                  <a:lnTo>
                    <a:pt x="8" y="80"/>
                  </a:lnTo>
                  <a:lnTo>
                    <a:pt x="14" y="90"/>
                  </a:lnTo>
                  <a:lnTo>
                    <a:pt x="21" y="100"/>
                  </a:lnTo>
                  <a:lnTo>
                    <a:pt x="29" y="106"/>
                  </a:lnTo>
                  <a:lnTo>
                    <a:pt x="39" y="112"/>
                  </a:lnTo>
                  <a:lnTo>
                    <a:pt x="49" y="114"/>
                  </a:lnTo>
                  <a:lnTo>
                    <a:pt x="57" y="114"/>
                  </a:lnTo>
                  <a:lnTo>
                    <a:pt x="66" y="112"/>
                  </a:lnTo>
                  <a:lnTo>
                    <a:pt x="84" y="102"/>
                  </a:lnTo>
                  <a:lnTo>
                    <a:pt x="94" y="84"/>
                  </a:lnTo>
                  <a:lnTo>
                    <a:pt x="99" y="65"/>
                  </a:lnTo>
                  <a:lnTo>
                    <a:pt x="98" y="43"/>
                  </a:lnTo>
                  <a:lnTo>
                    <a:pt x="94" y="33"/>
                  </a:lnTo>
                  <a:lnTo>
                    <a:pt x="88" y="24"/>
                  </a:lnTo>
                  <a:lnTo>
                    <a:pt x="80" y="16"/>
                  </a:lnTo>
                  <a:lnTo>
                    <a:pt x="72" y="10"/>
                  </a:lnTo>
                  <a:lnTo>
                    <a:pt x="64" y="4"/>
                  </a:lnTo>
                  <a:lnTo>
                    <a:pt x="55" y="0"/>
                  </a:lnTo>
                  <a:lnTo>
                    <a:pt x="4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72" name="Freeform 222"/>
            <p:cNvSpPr>
              <a:spLocks/>
            </p:cNvSpPr>
            <p:nvPr/>
          </p:nvSpPr>
          <p:spPr bwMode="auto">
            <a:xfrm>
              <a:off x="3621" y="2506"/>
              <a:ext cx="90" cy="102"/>
            </a:xfrm>
            <a:custGeom>
              <a:avLst/>
              <a:gdLst>
                <a:gd name="T0" fmla="*/ 32 w 90"/>
                <a:gd name="T1" fmla="*/ 0 h 102"/>
                <a:gd name="T2" fmla="*/ 16 w 90"/>
                <a:gd name="T3" fmla="*/ 8 h 102"/>
                <a:gd name="T4" fmla="*/ 4 w 90"/>
                <a:gd name="T5" fmla="*/ 22 h 102"/>
                <a:gd name="T6" fmla="*/ 0 w 90"/>
                <a:gd name="T7" fmla="*/ 39 h 102"/>
                <a:gd name="T8" fmla="*/ 4 w 90"/>
                <a:gd name="T9" fmla="*/ 61 h 102"/>
                <a:gd name="T10" fmla="*/ 14 w 90"/>
                <a:gd name="T11" fmla="*/ 80 h 102"/>
                <a:gd name="T12" fmla="*/ 26 w 90"/>
                <a:gd name="T13" fmla="*/ 94 h 102"/>
                <a:gd name="T14" fmla="*/ 43 w 90"/>
                <a:gd name="T15" fmla="*/ 102 h 102"/>
                <a:gd name="T16" fmla="*/ 59 w 90"/>
                <a:gd name="T17" fmla="*/ 100 h 102"/>
                <a:gd name="T18" fmla="*/ 75 w 90"/>
                <a:gd name="T19" fmla="*/ 90 h 102"/>
                <a:gd name="T20" fmla="*/ 84 w 90"/>
                <a:gd name="T21" fmla="*/ 76 h 102"/>
                <a:gd name="T22" fmla="*/ 90 w 90"/>
                <a:gd name="T23" fmla="*/ 61 h 102"/>
                <a:gd name="T24" fmla="*/ 88 w 90"/>
                <a:gd name="T25" fmla="*/ 41 h 102"/>
                <a:gd name="T26" fmla="*/ 79 w 90"/>
                <a:gd name="T27" fmla="*/ 24 h 102"/>
                <a:gd name="T28" fmla="*/ 67 w 90"/>
                <a:gd name="T29" fmla="*/ 10 h 102"/>
                <a:gd name="T30" fmla="*/ 49 w 90"/>
                <a:gd name="T31" fmla="*/ 2 h 102"/>
                <a:gd name="T32" fmla="*/ 32 w 90"/>
                <a:gd name="T33" fmla="*/ 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02">
                  <a:moveTo>
                    <a:pt x="32" y="0"/>
                  </a:moveTo>
                  <a:lnTo>
                    <a:pt x="16" y="8"/>
                  </a:lnTo>
                  <a:lnTo>
                    <a:pt x="4" y="22"/>
                  </a:lnTo>
                  <a:lnTo>
                    <a:pt x="0" y="39"/>
                  </a:lnTo>
                  <a:lnTo>
                    <a:pt x="4" y="61"/>
                  </a:lnTo>
                  <a:lnTo>
                    <a:pt x="14" y="80"/>
                  </a:lnTo>
                  <a:lnTo>
                    <a:pt x="26" y="94"/>
                  </a:lnTo>
                  <a:lnTo>
                    <a:pt x="43" y="102"/>
                  </a:lnTo>
                  <a:lnTo>
                    <a:pt x="59" y="100"/>
                  </a:lnTo>
                  <a:lnTo>
                    <a:pt x="75" y="90"/>
                  </a:lnTo>
                  <a:lnTo>
                    <a:pt x="84" y="76"/>
                  </a:lnTo>
                  <a:lnTo>
                    <a:pt x="90" y="61"/>
                  </a:lnTo>
                  <a:lnTo>
                    <a:pt x="88" y="41"/>
                  </a:lnTo>
                  <a:lnTo>
                    <a:pt x="79" y="24"/>
                  </a:lnTo>
                  <a:lnTo>
                    <a:pt x="67" y="10"/>
                  </a:lnTo>
                  <a:lnTo>
                    <a:pt x="49" y="2"/>
                  </a:lnTo>
                  <a:lnTo>
                    <a:pt x="32" y="0"/>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73" name="Freeform 223"/>
            <p:cNvSpPr>
              <a:spLocks/>
            </p:cNvSpPr>
            <p:nvPr/>
          </p:nvSpPr>
          <p:spPr bwMode="auto">
            <a:xfrm>
              <a:off x="3641" y="2516"/>
              <a:ext cx="70" cy="78"/>
            </a:xfrm>
            <a:custGeom>
              <a:avLst/>
              <a:gdLst>
                <a:gd name="T0" fmla="*/ 25 w 70"/>
                <a:gd name="T1" fmla="*/ 0 h 78"/>
                <a:gd name="T2" fmla="*/ 12 w 70"/>
                <a:gd name="T3" fmla="*/ 6 h 78"/>
                <a:gd name="T4" fmla="*/ 4 w 70"/>
                <a:gd name="T5" fmla="*/ 15 h 78"/>
                <a:gd name="T6" fmla="*/ 0 w 70"/>
                <a:gd name="T7" fmla="*/ 29 h 78"/>
                <a:gd name="T8" fmla="*/ 2 w 70"/>
                <a:gd name="T9" fmla="*/ 47 h 78"/>
                <a:gd name="T10" fmla="*/ 10 w 70"/>
                <a:gd name="T11" fmla="*/ 62 h 78"/>
                <a:gd name="T12" fmla="*/ 22 w 70"/>
                <a:gd name="T13" fmla="*/ 72 h 78"/>
                <a:gd name="T14" fmla="*/ 33 w 70"/>
                <a:gd name="T15" fmla="*/ 78 h 78"/>
                <a:gd name="T16" fmla="*/ 47 w 70"/>
                <a:gd name="T17" fmla="*/ 76 h 78"/>
                <a:gd name="T18" fmla="*/ 59 w 70"/>
                <a:gd name="T19" fmla="*/ 68 h 78"/>
                <a:gd name="T20" fmla="*/ 66 w 70"/>
                <a:gd name="T21" fmla="*/ 58 h 78"/>
                <a:gd name="T22" fmla="*/ 70 w 70"/>
                <a:gd name="T23" fmla="*/ 45 h 78"/>
                <a:gd name="T24" fmla="*/ 70 w 70"/>
                <a:gd name="T25" fmla="*/ 29 h 78"/>
                <a:gd name="T26" fmla="*/ 63 w 70"/>
                <a:gd name="T27" fmla="*/ 15 h 78"/>
                <a:gd name="T28" fmla="*/ 53 w 70"/>
                <a:gd name="T29" fmla="*/ 6 h 78"/>
                <a:gd name="T30" fmla="*/ 39 w 70"/>
                <a:gd name="T31" fmla="*/ 0 h 78"/>
                <a:gd name="T32" fmla="*/ 25 w 7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78">
                  <a:moveTo>
                    <a:pt x="25" y="0"/>
                  </a:moveTo>
                  <a:lnTo>
                    <a:pt x="12" y="6"/>
                  </a:lnTo>
                  <a:lnTo>
                    <a:pt x="4" y="15"/>
                  </a:lnTo>
                  <a:lnTo>
                    <a:pt x="0" y="29"/>
                  </a:lnTo>
                  <a:lnTo>
                    <a:pt x="2" y="47"/>
                  </a:lnTo>
                  <a:lnTo>
                    <a:pt x="10" y="62"/>
                  </a:lnTo>
                  <a:lnTo>
                    <a:pt x="22" y="72"/>
                  </a:lnTo>
                  <a:lnTo>
                    <a:pt x="33" y="78"/>
                  </a:lnTo>
                  <a:lnTo>
                    <a:pt x="47" y="76"/>
                  </a:lnTo>
                  <a:lnTo>
                    <a:pt x="59" y="68"/>
                  </a:lnTo>
                  <a:lnTo>
                    <a:pt x="66" y="58"/>
                  </a:lnTo>
                  <a:lnTo>
                    <a:pt x="70" y="45"/>
                  </a:lnTo>
                  <a:lnTo>
                    <a:pt x="70" y="29"/>
                  </a:lnTo>
                  <a:lnTo>
                    <a:pt x="63" y="15"/>
                  </a:lnTo>
                  <a:lnTo>
                    <a:pt x="53" y="6"/>
                  </a:lnTo>
                  <a:lnTo>
                    <a:pt x="39" y="0"/>
                  </a:lnTo>
                  <a:lnTo>
                    <a:pt x="25" y="0"/>
                  </a:lnTo>
                  <a:close/>
                </a:path>
              </a:pathLst>
            </a:custGeom>
            <a:solidFill>
              <a:srgbClr val="9E7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74" name="Freeform 224"/>
            <p:cNvSpPr>
              <a:spLocks/>
            </p:cNvSpPr>
            <p:nvPr/>
          </p:nvSpPr>
          <p:spPr bwMode="auto">
            <a:xfrm>
              <a:off x="3643" y="2520"/>
              <a:ext cx="57" cy="72"/>
            </a:xfrm>
            <a:custGeom>
              <a:avLst/>
              <a:gdLst>
                <a:gd name="T0" fmla="*/ 18 w 57"/>
                <a:gd name="T1" fmla="*/ 0 h 72"/>
                <a:gd name="T2" fmla="*/ 8 w 57"/>
                <a:gd name="T3" fmla="*/ 4 h 72"/>
                <a:gd name="T4" fmla="*/ 2 w 57"/>
                <a:gd name="T5" fmla="*/ 13 h 72"/>
                <a:gd name="T6" fmla="*/ 0 w 57"/>
                <a:gd name="T7" fmla="*/ 27 h 72"/>
                <a:gd name="T8" fmla="*/ 2 w 57"/>
                <a:gd name="T9" fmla="*/ 43 h 72"/>
                <a:gd name="T10" fmla="*/ 8 w 57"/>
                <a:gd name="T11" fmla="*/ 56 h 72"/>
                <a:gd name="T12" fmla="*/ 18 w 57"/>
                <a:gd name="T13" fmla="*/ 68 h 72"/>
                <a:gd name="T14" fmla="*/ 29 w 57"/>
                <a:gd name="T15" fmla="*/ 72 h 72"/>
                <a:gd name="T16" fmla="*/ 39 w 57"/>
                <a:gd name="T17" fmla="*/ 72 h 72"/>
                <a:gd name="T18" fmla="*/ 49 w 57"/>
                <a:gd name="T19" fmla="*/ 66 h 72"/>
                <a:gd name="T20" fmla="*/ 55 w 57"/>
                <a:gd name="T21" fmla="*/ 56 h 72"/>
                <a:gd name="T22" fmla="*/ 57 w 57"/>
                <a:gd name="T23" fmla="*/ 43 h 72"/>
                <a:gd name="T24" fmla="*/ 55 w 57"/>
                <a:gd name="T25" fmla="*/ 29 h 72"/>
                <a:gd name="T26" fmla="*/ 49 w 57"/>
                <a:gd name="T27" fmla="*/ 15 h 72"/>
                <a:gd name="T28" fmla="*/ 41 w 57"/>
                <a:gd name="T29" fmla="*/ 6 h 72"/>
                <a:gd name="T30" fmla="*/ 29 w 57"/>
                <a:gd name="T31" fmla="*/ 0 h 72"/>
                <a:gd name="T32" fmla="*/ 18 w 57"/>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72">
                  <a:moveTo>
                    <a:pt x="18" y="0"/>
                  </a:moveTo>
                  <a:lnTo>
                    <a:pt x="8" y="4"/>
                  </a:lnTo>
                  <a:lnTo>
                    <a:pt x="2" y="13"/>
                  </a:lnTo>
                  <a:lnTo>
                    <a:pt x="0" y="27"/>
                  </a:lnTo>
                  <a:lnTo>
                    <a:pt x="2" y="43"/>
                  </a:lnTo>
                  <a:lnTo>
                    <a:pt x="8" y="56"/>
                  </a:lnTo>
                  <a:lnTo>
                    <a:pt x="18" y="68"/>
                  </a:lnTo>
                  <a:lnTo>
                    <a:pt x="29" y="72"/>
                  </a:lnTo>
                  <a:lnTo>
                    <a:pt x="39" y="72"/>
                  </a:lnTo>
                  <a:lnTo>
                    <a:pt x="49" y="66"/>
                  </a:lnTo>
                  <a:lnTo>
                    <a:pt x="55" y="56"/>
                  </a:lnTo>
                  <a:lnTo>
                    <a:pt x="57" y="43"/>
                  </a:lnTo>
                  <a:lnTo>
                    <a:pt x="55" y="29"/>
                  </a:lnTo>
                  <a:lnTo>
                    <a:pt x="49" y="15"/>
                  </a:lnTo>
                  <a:lnTo>
                    <a:pt x="41" y="6"/>
                  </a:lnTo>
                  <a:lnTo>
                    <a:pt x="29"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75" name="Freeform 225"/>
            <p:cNvSpPr>
              <a:spLocks/>
            </p:cNvSpPr>
            <p:nvPr/>
          </p:nvSpPr>
          <p:spPr bwMode="auto">
            <a:xfrm>
              <a:off x="3027" y="2612"/>
              <a:ext cx="651" cy="254"/>
            </a:xfrm>
            <a:custGeom>
              <a:avLst/>
              <a:gdLst>
                <a:gd name="T0" fmla="*/ 624 w 651"/>
                <a:gd name="T1" fmla="*/ 0 h 254"/>
                <a:gd name="T2" fmla="*/ 12 w 651"/>
                <a:gd name="T3" fmla="*/ 176 h 254"/>
                <a:gd name="T4" fmla="*/ 6 w 651"/>
                <a:gd name="T5" fmla="*/ 181 h 254"/>
                <a:gd name="T6" fmla="*/ 2 w 651"/>
                <a:gd name="T7" fmla="*/ 191 h 254"/>
                <a:gd name="T8" fmla="*/ 0 w 651"/>
                <a:gd name="T9" fmla="*/ 205 h 254"/>
                <a:gd name="T10" fmla="*/ 2 w 651"/>
                <a:gd name="T11" fmla="*/ 221 h 254"/>
                <a:gd name="T12" fmla="*/ 6 w 651"/>
                <a:gd name="T13" fmla="*/ 234 h 254"/>
                <a:gd name="T14" fmla="*/ 14 w 651"/>
                <a:gd name="T15" fmla="*/ 246 h 254"/>
                <a:gd name="T16" fmla="*/ 22 w 651"/>
                <a:gd name="T17" fmla="*/ 252 h 254"/>
                <a:gd name="T18" fmla="*/ 32 w 651"/>
                <a:gd name="T19" fmla="*/ 254 h 254"/>
                <a:gd name="T20" fmla="*/ 651 w 651"/>
                <a:gd name="T21" fmla="*/ 113 h 254"/>
                <a:gd name="T22" fmla="*/ 624 w 651"/>
                <a:gd name="T23" fmla="*/ 0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1" h="254">
                  <a:moveTo>
                    <a:pt x="624" y="0"/>
                  </a:moveTo>
                  <a:lnTo>
                    <a:pt x="12" y="176"/>
                  </a:lnTo>
                  <a:lnTo>
                    <a:pt x="6" y="181"/>
                  </a:lnTo>
                  <a:lnTo>
                    <a:pt x="2" y="191"/>
                  </a:lnTo>
                  <a:lnTo>
                    <a:pt x="0" y="205"/>
                  </a:lnTo>
                  <a:lnTo>
                    <a:pt x="2" y="221"/>
                  </a:lnTo>
                  <a:lnTo>
                    <a:pt x="6" y="234"/>
                  </a:lnTo>
                  <a:lnTo>
                    <a:pt x="14" y="246"/>
                  </a:lnTo>
                  <a:lnTo>
                    <a:pt x="22" y="252"/>
                  </a:lnTo>
                  <a:lnTo>
                    <a:pt x="32" y="254"/>
                  </a:lnTo>
                  <a:lnTo>
                    <a:pt x="651" y="113"/>
                  </a:lnTo>
                  <a:lnTo>
                    <a:pt x="6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76" name="Freeform 226"/>
            <p:cNvSpPr>
              <a:spLocks/>
            </p:cNvSpPr>
            <p:nvPr/>
          </p:nvSpPr>
          <p:spPr bwMode="auto">
            <a:xfrm>
              <a:off x="3616" y="2612"/>
              <a:ext cx="97" cy="115"/>
            </a:xfrm>
            <a:custGeom>
              <a:avLst/>
              <a:gdLst>
                <a:gd name="T0" fmla="*/ 35 w 97"/>
                <a:gd name="T1" fmla="*/ 0 h 115"/>
                <a:gd name="T2" fmla="*/ 17 w 97"/>
                <a:gd name="T3" fmla="*/ 7 h 115"/>
                <a:gd name="T4" fmla="*/ 4 w 97"/>
                <a:gd name="T5" fmla="*/ 21 h 115"/>
                <a:gd name="T6" fmla="*/ 0 w 97"/>
                <a:gd name="T7" fmla="*/ 43 h 115"/>
                <a:gd name="T8" fmla="*/ 2 w 97"/>
                <a:gd name="T9" fmla="*/ 68 h 115"/>
                <a:gd name="T10" fmla="*/ 5 w 97"/>
                <a:gd name="T11" fmla="*/ 80 h 115"/>
                <a:gd name="T12" fmla="*/ 11 w 97"/>
                <a:gd name="T13" fmla="*/ 90 h 115"/>
                <a:gd name="T14" fmla="*/ 17 w 97"/>
                <a:gd name="T15" fmla="*/ 99 h 115"/>
                <a:gd name="T16" fmla="*/ 25 w 97"/>
                <a:gd name="T17" fmla="*/ 107 h 115"/>
                <a:gd name="T18" fmla="*/ 35 w 97"/>
                <a:gd name="T19" fmla="*/ 111 h 115"/>
                <a:gd name="T20" fmla="*/ 43 w 97"/>
                <a:gd name="T21" fmla="*/ 115 h 115"/>
                <a:gd name="T22" fmla="*/ 52 w 97"/>
                <a:gd name="T23" fmla="*/ 115 h 115"/>
                <a:gd name="T24" fmla="*/ 62 w 97"/>
                <a:gd name="T25" fmla="*/ 113 h 115"/>
                <a:gd name="T26" fmla="*/ 80 w 97"/>
                <a:gd name="T27" fmla="*/ 103 h 115"/>
                <a:gd name="T28" fmla="*/ 91 w 97"/>
                <a:gd name="T29" fmla="*/ 88 h 115"/>
                <a:gd name="T30" fmla="*/ 97 w 97"/>
                <a:gd name="T31" fmla="*/ 68 h 115"/>
                <a:gd name="T32" fmla="*/ 95 w 97"/>
                <a:gd name="T33" fmla="*/ 47 h 115"/>
                <a:gd name="T34" fmla="*/ 91 w 97"/>
                <a:gd name="T35" fmla="*/ 37 h 115"/>
                <a:gd name="T36" fmla="*/ 86 w 97"/>
                <a:gd name="T37" fmla="*/ 27 h 115"/>
                <a:gd name="T38" fmla="*/ 80 w 97"/>
                <a:gd name="T39" fmla="*/ 19 h 115"/>
                <a:gd name="T40" fmla="*/ 72 w 97"/>
                <a:gd name="T41" fmla="*/ 11 h 115"/>
                <a:gd name="T42" fmla="*/ 62 w 97"/>
                <a:gd name="T43" fmla="*/ 6 h 115"/>
                <a:gd name="T44" fmla="*/ 54 w 97"/>
                <a:gd name="T45" fmla="*/ 2 h 115"/>
                <a:gd name="T46" fmla="*/ 45 w 97"/>
                <a:gd name="T47" fmla="*/ 0 h 115"/>
                <a:gd name="T48" fmla="*/ 35 w 97"/>
                <a:gd name="T49" fmla="*/ 0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7" h="115">
                  <a:moveTo>
                    <a:pt x="35" y="0"/>
                  </a:moveTo>
                  <a:lnTo>
                    <a:pt x="17" y="7"/>
                  </a:lnTo>
                  <a:lnTo>
                    <a:pt x="4" y="21"/>
                  </a:lnTo>
                  <a:lnTo>
                    <a:pt x="0" y="43"/>
                  </a:lnTo>
                  <a:lnTo>
                    <a:pt x="2" y="68"/>
                  </a:lnTo>
                  <a:lnTo>
                    <a:pt x="5" y="80"/>
                  </a:lnTo>
                  <a:lnTo>
                    <a:pt x="11" y="90"/>
                  </a:lnTo>
                  <a:lnTo>
                    <a:pt x="17" y="99"/>
                  </a:lnTo>
                  <a:lnTo>
                    <a:pt x="25" y="107"/>
                  </a:lnTo>
                  <a:lnTo>
                    <a:pt x="35" y="111"/>
                  </a:lnTo>
                  <a:lnTo>
                    <a:pt x="43" y="115"/>
                  </a:lnTo>
                  <a:lnTo>
                    <a:pt x="52" y="115"/>
                  </a:lnTo>
                  <a:lnTo>
                    <a:pt x="62" y="113"/>
                  </a:lnTo>
                  <a:lnTo>
                    <a:pt x="80" y="103"/>
                  </a:lnTo>
                  <a:lnTo>
                    <a:pt x="91" y="88"/>
                  </a:lnTo>
                  <a:lnTo>
                    <a:pt x="97" y="68"/>
                  </a:lnTo>
                  <a:lnTo>
                    <a:pt x="95" y="47"/>
                  </a:lnTo>
                  <a:lnTo>
                    <a:pt x="91" y="37"/>
                  </a:lnTo>
                  <a:lnTo>
                    <a:pt x="86" y="27"/>
                  </a:lnTo>
                  <a:lnTo>
                    <a:pt x="80" y="19"/>
                  </a:lnTo>
                  <a:lnTo>
                    <a:pt x="72" y="11"/>
                  </a:lnTo>
                  <a:lnTo>
                    <a:pt x="62" y="6"/>
                  </a:lnTo>
                  <a:lnTo>
                    <a:pt x="54" y="2"/>
                  </a:lnTo>
                  <a:lnTo>
                    <a:pt x="4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77" name="Freeform 227"/>
            <p:cNvSpPr>
              <a:spLocks/>
            </p:cNvSpPr>
            <p:nvPr/>
          </p:nvSpPr>
          <p:spPr bwMode="auto">
            <a:xfrm>
              <a:off x="3631" y="2618"/>
              <a:ext cx="86" cy="99"/>
            </a:xfrm>
            <a:custGeom>
              <a:avLst/>
              <a:gdLst>
                <a:gd name="T0" fmla="*/ 32 w 86"/>
                <a:gd name="T1" fmla="*/ 0 h 99"/>
                <a:gd name="T2" fmla="*/ 16 w 86"/>
                <a:gd name="T3" fmla="*/ 5 h 99"/>
                <a:gd name="T4" fmla="*/ 4 w 86"/>
                <a:gd name="T5" fmla="*/ 17 h 99"/>
                <a:gd name="T6" fmla="*/ 0 w 86"/>
                <a:gd name="T7" fmla="*/ 37 h 99"/>
                <a:gd name="T8" fmla="*/ 2 w 86"/>
                <a:gd name="T9" fmla="*/ 58 h 99"/>
                <a:gd name="T10" fmla="*/ 12 w 86"/>
                <a:gd name="T11" fmla="*/ 78 h 99"/>
                <a:gd name="T12" fmla="*/ 24 w 86"/>
                <a:gd name="T13" fmla="*/ 91 h 99"/>
                <a:gd name="T14" fmla="*/ 41 w 86"/>
                <a:gd name="T15" fmla="*/ 99 h 99"/>
                <a:gd name="T16" fmla="*/ 57 w 86"/>
                <a:gd name="T17" fmla="*/ 99 h 99"/>
                <a:gd name="T18" fmla="*/ 73 w 86"/>
                <a:gd name="T19" fmla="*/ 89 h 99"/>
                <a:gd name="T20" fmla="*/ 82 w 86"/>
                <a:gd name="T21" fmla="*/ 76 h 99"/>
                <a:gd name="T22" fmla="*/ 86 w 86"/>
                <a:gd name="T23" fmla="*/ 60 h 99"/>
                <a:gd name="T24" fmla="*/ 84 w 86"/>
                <a:gd name="T25" fmla="*/ 41 h 99"/>
                <a:gd name="T26" fmla="*/ 78 w 86"/>
                <a:gd name="T27" fmla="*/ 23 h 99"/>
                <a:gd name="T28" fmla="*/ 65 w 86"/>
                <a:gd name="T29" fmla="*/ 9 h 99"/>
                <a:gd name="T30" fmla="*/ 49 w 86"/>
                <a:gd name="T31" fmla="*/ 1 h 99"/>
                <a:gd name="T32" fmla="*/ 32 w 86"/>
                <a:gd name="T33" fmla="*/ 0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 h="99">
                  <a:moveTo>
                    <a:pt x="32" y="0"/>
                  </a:moveTo>
                  <a:lnTo>
                    <a:pt x="16" y="5"/>
                  </a:lnTo>
                  <a:lnTo>
                    <a:pt x="4" y="17"/>
                  </a:lnTo>
                  <a:lnTo>
                    <a:pt x="0" y="37"/>
                  </a:lnTo>
                  <a:lnTo>
                    <a:pt x="2" y="58"/>
                  </a:lnTo>
                  <a:lnTo>
                    <a:pt x="12" y="78"/>
                  </a:lnTo>
                  <a:lnTo>
                    <a:pt x="24" y="91"/>
                  </a:lnTo>
                  <a:lnTo>
                    <a:pt x="41" y="99"/>
                  </a:lnTo>
                  <a:lnTo>
                    <a:pt x="57" y="99"/>
                  </a:lnTo>
                  <a:lnTo>
                    <a:pt x="73" y="89"/>
                  </a:lnTo>
                  <a:lnTo>
                    <a:pt x="82" y="76"/>
                  </a:lnTo>
                  <a:lnTo>
                    <a:pt x="86" y="60"/>
                  </a:lnTo>
                  <a:lnTo>
                    <a:pt x="84" y="41"/>
                  </a:lnTo>
                  <a:lnTo>
                    <a:pt x="78" y="23"/>
                  </a:lnTo>
                  <a:lnTo>
                    <a:pt x="65" y="9"/>
                  </a:lnTo>
                  <a:lnTo>
                    <a:pt x="49" y="1"/>
                  </a:lnTo>
                  <a:lnTo>
                    <a:pt x="32" y="0"/>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78" name="Freeform 228"/>
            <p:cNvSpPr>
              <a:spLocks/>
            </p:cNvSpPr>
            <p:nvPr/>
          </p:nvSpPr>
          <p:spPr bwMode="auto">
            <a:xfrm>
              <a:off x="3649" y="2625"/>
              <a:ext cx="70" cy="79"/>
            </a:xfrm>
            <a:custGeom>
              <a:avLst/>
              <a:gdLst>
                <a:gd name="T0" fmla="*/ 27 w 70"/>
                <a:gd name="T1" fmla="*/ 0 h 79"/>
                <a:gd name="T2" fmla="*/ 14 w 70"/>
                <a:gd name="T3" fmla="*/ 4 h 79"/>
                <a:gd name="T4" fmla="*/ 4 w 70"/>
                <a:gd name="T5" fmla="*/ 16 h 79"/>
                <a:gd name="T6" fmla="*/ 0 w 70"/>
                <a:gd name="T7" fmla="*/ 30 h 79"/>
                <a:gd name="T8" fmla="*/ 2 w 70"/>
                <a:gd name="T9" fmla="*/ 47 h 79"/>
                <a:gd name="T10" fmla="*/ 8 w 70"/>
                <a:gd name="T11" fmla="*/ 63 h 79"/>
                <a:gd name="T12" fmla="*/ 19 w 70"/>
                <a:gd name="T13" fmla="*/ 75 h 79"/>
                <a:gd name="T14" fmla="*/ 31 w 70"/>
                <a:gd name="T15" fmla="*/ 79 h 79"/>
                <a:gd name="T16" fmla="*/ 45 w 70"/>
                <a:gd name="T17" fmla="*/ 79 h 79"/>
                <a:gd name="T18" fmla="*/ 58 w 70"/>
                <a:gd name="T19" fmla="*/ 73 h 79"/>
                <a:gd name="T20" fmla="*/ 66 w 70"/>
                <a:gd name="T21" fmla="*/ 61 h 79"/>
                <a:gd name="T22" fmla="*/ 70 w 70"/>
                <a:gd name="T23" fmla="*/ 47 h 79"/>
                <a:gd name="T24" fmla="*/ 70 w 70"/>
                <a:gd name="T25" fmla="*/ 32 h 79"/>
                <a:gd name="T26" fmla="*/ 64 w 70"/>
                <a:gd name="T27" fmla="*/ 18 h 79"/>
                <a:gd name="T28" fmla="*/ 53 w 70"/>
                <a:gd name="T29" fmla="*/ 8 h 79"/>
                <a:gd name="T30" fmla="*/ 41 w 70"/>
                <a:gd name="T31" fmla="*/ 2 h 79"/>
                <a:gd name="T32" fmla="*/ 27 w 70"/>
                <a:gd name="T33" fmla="*/ 0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79">
                  <a:moveTo>
                    <a:pt x="27" y="0"/>
                  </a:moveTo>
                  <a:lnTo>
                    <a:pt x="14" y="4"/>
                  </a:lnTo>
                  <a:lnTo>
                    <a:pt x="4" y="16"/>
                  </a:lnTo>
                  <a:lnTo>
                    <a:pt x="0" y="30"/>
                  </a:lnTo>
                  <a:lnTo>
                    <a:pt x="2" y="47"/>
                  </a:lnTo>
                  <a:lnTo>
                    <a:pt x="8" y="63"/>
                  </a:lnTo>
                  <a:lnTo>
                    <a:pt x="19" y="75"/>
                  </a:lnTo>
                  <a:lnTo>
                    <a:pt x="31" y="79"/>
                  </a:lnTo>
                  <a:lnTo>
                    <a:pt x="45" y="79"/>
                  </a:lnTo>
                  <a:lnTo>
                    <a:pt x="58" y="73"/>
                  </a:lnTo>
                  <a:lnTo>
                    <a:pt x="66" y="61"/>
                  </a:lnTo>
                  <a:lnTo>
                    <a:pt x="70" y="47"/>
                  </a:lnTo>
                  <a:lnTo>
                    <a:pt x="70" y="32"/>
                  </a:lnTo>
                  <a:lnTo>
                    <a:pt x="64" y="18"/>
                  </a:lnTo>
                  <a:lnTo>
                    <a:pt x="53" y="8"/>
                  </a:lnTo>
                  <a:lnTo>
                    <a:pt x="41" y="2"/>
                  </a:lnTo>
                  <a:lnTo>
                    <a:pt x="27" y="0"/>
                  </a:lnTo>
                  <a:close/>
                </a:path>
              </a:pathLst>
            </a:custGeom>
            <a:solidFill>
              <a:srgbClr val="9E7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79" name="Freeform 229"/>
            <p:cNvSpPr>
              <a:spLocks/>
            </p:cNvSpPr>
            <p:nvPr/>
          </p:nvSpPr>
          <p:spPr bwMode="auto">
            <a:xfrm>
              <a:off x="3651" y="2627"/>
              <a:ext cx="56" cy="77"/>
            </a:xfrm>
            <a:custGeom>
              <a:avLst/>
              <a:gdLst>
                <a:gd name="T0" fmla="*/ 19 w 56"/>
                <a:gd name="T1" fmla="*/ 0 h 77"/>
                <a:gd name="T2" fmla="*/ 10 w 56"/>
                <a:gd name="T3" fmla="*/ 6 h 77"/>
                <a:gd name="T4" fmla="*/ 2 w 56"/>
                <a:gd name="T5" fmla="*/ 16 h 77"/>
                <a:gd name="T6" fmla="*/ 0 w 56"/>
                <a:gd name="T7" fmla="*/ 30 h 77"/>
                <a:gd name="T8" fmla="*/ 2 w 56"/>
                <a:gd name="T9" fmla="*/ 43 h 77"/>
                <a:gd name="T10" fmla="*/ 8 w 56"/>
                <a:gd name="T11" fmla="*/ 59 h 77"/>
                <a:gd name="T12" fmla="*/ 17 w 56"/>
                <a:gd name="T13" fmla="*/ 71 h 77"/>
                <a:gd name="T14" fmla="*/ 27 w 56"/>
                <a:gd name="T15" fmla="*/ 77 h 77"/>
                <a:gd name="T16" fmla="*/ 37 w 56"/>
                <a:gd name="T17" fmla="*/ 77 h 77"/>
                <a:gd name="T18" fmla="*/ 47 w 56"/>
                <a:gd name="T19" fmla="*/ 71 h 77"/>
                <a:gd name="T20" fmla="*/ 54 w 56"/>
                <a:gd name="T21" fmla="*/ 59 h 77"/>
                <a:gd name="T22" fmla="*/ 56 w 56"/>
                <a:gd name="T23" fmla="*/ 47 h 77"/>
                <a:gd name="T24" fmla="*/ 54 w 56"/>
                <a:gd name="T25" fmla="*/ 34 h 77"/>
                <a:gd name="T26" fmla="*/ 49 w 56"/>
                <a:gd name="T27" fmla="*/ 20 h 77"/>
                <a:gd name="T28" fmla="*/ 41 w 56"/>
                <a:gd name="T29" fmla="*/ 8 h 77"/>
                <a:gd name="T30" fmla="*/ 31 w 56"/>
                <a:gd name="T31" fmla="*/ 2 h 77"/>
                <a:gd name="T32" fmla="*/ 19 w 56"/>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77">
                  <a:moveTo>
                    <a:pt x="19" y="0"/>
                  </a:moveTo>
                  <a:lnTo>
                    <a:pt x="10" y="6"/>
                  </a:lnTo>
                  <a:lnTo>
                    <a:pt x="2" y="16"/>
                  </a:lnTo>
                  <a:lnTo>
                    <a:pt x="0" y="30"/>
                  </a:lnTo>
                  <a:lnTo>
                    <a:pt x="2" y="43"/>
                  </a:lnTo>
                  <a:lnTo>
                    <a:pt x="8" y="59"/>
                  </a:lnTo>
                  <a:lnTo>
                    <a:pt x="17" y="71"/>
                  </a:lnTo>
                  <a:lnTo>
                    <a:pt x="27" y="77"/>
                  </a:lnTo>
                  <a:lnTo>
                    <a:pt x="37" y="77"/>
                  </a:lnTo>
                  <a:lnTo>
                    <a:pt x="47" y="71"/>
                  </a:lnTo>
                  <a:lnTo>
                    <a:pt x="54" y="59"/>
                  </a:lnTo>
                  <a:lnTo>
                    <a:pt x="56" y="47"/>
                  </a:lnTo>
                  <a:lnTo>
                    <a:pt x="54" y="34"/>
                  </a:lnTo>
                  <a:lnTo>
                    <a:pt x="49" y="20"/>
                  </a:lnTo>
                  <a:lnTo>
                    <a:pt x="41" y="8"/>
                  </a:lnTo>
                  <a:lnTo>
                    <a:pt x="31" y="2"/>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80" name="Freeform 230"/>
            <p:cNvSpPr>
              <a:spLocks/>
            </p:cNvSpPr>
            <p:nvPr/>
          </p:nvSpPr>
          <p:spPr bwMode="auto">
            <a:xfrm>
              <a:off x="3012" y="2725"/>
              <a:ext cx="654" cy="235"/>
            </a:xfrm>
            <a:custGeom>
              <a:avLst/>
              <a:gdLst>
                <a:gd name="T0" fmla="*/ 631 w 654"/>
                <a:gd name="T1" fmla="*/ 0 h 235"/>
                <a:gd name="T2" fmla="*/ 14 w 654"/>
                <a:gd name="T3" fmla="*/ 158 h 235"/>
                <a:gd name="T4" fmla="*/ 8 w 654"/>
                <a:gd name="T5" fmla="*/ 162 h 235"/>
                <a:gd name="T6" fmla="*/ 2 w 654"/>
                <a:gd name="T7" fmla="*/ 172 h 235"/>
                <a:gd name="T8" fmla="*/ 0 w 654"/>
                <a:gd name="T9" fmla="*/ 186 h 235"/>
                <a:gd name="T10" fmla="*/ 2 w 654"/>
                <a:gd name="T11" fmla="*/ 201 h 235"/>
                <a:gd name="T12" fmla="*/ 6 w 654"/>
                <a:gd name="T13" fmla="*/ 215 h 235"/>
                <a:gd name="T14" fmla="*/ 14 w 654"/>
                <a:gd name="T15" fmla="*/ 227 h 235"/>
                <a:gd name="T16" fmla="*/ 21 w 654"/>
                <a:gd name="T17" fmla="*/ 233 h 235"/>
                <a:gd name="T18" fmla="*/ 31 w 654"/>
                <a:gd name="T19" fmla="*/ 235 h 235"/>
                <a:gd name="T20" fmla="*/ 654 w 654"/>
                <a:gd name="T21" fmla="*/ 115 h 235"/>
                <a:gd name="T22" fmla="*/ 631 w 654"/>
                <a:gd name="T23" fmla="*/ 0 h 2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54" h="235">
                  <a:moveTo>
                    <a:pt x="631" y="0"/>
                  </a:moveTo>
                  <a:lnTo>
                    <a:pt x="14" y="158"/>
                  </a:lnTo>
                  <a:lnTo>
                    <a:pt x="8" y="162"/>
                  </a:lnTo>
                  <a:lnTo>
                    <a:pt x="2" y="172"/>
                  </a:lnTo>
                  <a:lnTo>
                    <a:pt x="0" y="186"/>
                  </a:lnTo>
                  <a:lnTo>
                    <a:pt x="2" y="201"/>
                  </a:lnTo>
                  <a:lnTo>
                    <a:pt x="6" y="215"/>
                  </a:lnTo>
                  <a:lnTo>
                    <a:pt x="14" y="227"/>
                  </a:lnTo>
                  <a:lnTo>
                    <a:pt x="21" y="233"/>
                  </a:lnTo>
                  <a:lnTo>
                    <a:pt x="31" y="235"/>
                  </a:lnTo>
                  <a:lnTo>
                    <a:pt x="654" y="115"/>
                  </a:lnTo>
                  <a:lnTo>
                    <a:pt x="6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81" name="Freeform 231"/>
            <p:cNvSpPr>
              <a:spLocks/>
            </p:cNvSpPr>
            <p:nvPr/>
          </p:nvSpPr>
          <p:spPr bwMode="auto">
            <a:xfrm>
              <a:off x="3604" y="2725"/>
              <a:ext cx="98" cy="117"/>
            </a:xfrm>
            <a:custGeom>
              <a:avLst/>
              <a:gdLst>
                <a:gd name="T0" fmla="*/ 39 w 98"/>
                <a:gd name="T1" fmla="*/ 0 h 117"/>
                <a:gd name="T2" fmla="*/ 19 w 98"/>
                <a:gd name="T3" fmla="*/ 6 h 117"/>
                <a:gd name="T4" fmla="*/ 6 w 98"/>
                <a:gd name="T5" fmla="*/ 22 h 117"/>
                <a:gd name="T6" fmla="*/ 0 w 98"/>
                <a:gd name="T7" fmla="*/ 41 h 117"/>
                <a:gd name="T8" fmla="*/ 2 w 98"/>
                <a:gd name="T9" fmla="*/ 67 h 117"/>
                <a:gd name="T10" fmla="*/ 6 w 98"/>
                <a:gd name="T11" fmla="*/ 78 h 117"/>
                <a:gd name="T12" fmla="*/ 12 w 98"/>
                <a:gd name="T13" fmla="*/ 90 h 117"/>
                <a:gd name="T14" fmla="*/ 17 w 98"/>
                <a:gd name="T15" fmla="*/ 98 h 117"/>
                <a:gd name="T16" fmla="*/ 27 w 98"/>
                <a:gd name="T17" fmla="*/ 106 h 117"/>
                <a:gd name="T18" fmla="*/ 35 w 98"/>
                <a:gd name="T19" fmla="*/ 112 h 117"/>
                <a:gd name="T20" fmla="*/ 45 w 98"/>
                <a:gd name="T21" fmla="*/ 115 h 117"/>
                <a:gd name="T22" fmla="*/ 53 w 98"/>
                <a:gd name="T23" fmla="*/ 117 h 117"/>
                <a:gd name="T24" fmla="*/ 62 w 98"/>
                <a:gd name="T25" fmla="*/ 115 h 117"/>
                <a:gd name="T26" fmla="*/ 80 w 98"/>
                <a:gd name="T27" fmla="*/ 106 h 117"/>
                <a:gd name="T28" fmla="*/ 92 w 98"/>
                <a:gd name="T29" fmla="*/ 90 h 117"/>
                <a:gd name="T30" fmla="*/ 98 w 98"/>
                <a:gd name="T31" fmla="*/ 70 h 117"/>
                <a:gd name="T32" fmla="*/ 98 w 98"/>
                <a:gd name="T33" fmla="*/ 49 h 117"/>
                <a:gd name="T34" fmla="*/ 94 w 98"/>
                <a:gd name="T35" fmla="*/ 39 h 117"/>
                <a:gd name="T36" fmla="*/ 88 w 98"/>
                <a:gd name="T37" fmla="*/ 29 h 117"/>
                <a:gd name="T38" fmla="*/ 82 w 98"/>
                <a:gd name="T39" fmla="*/ 20 h 117"/>
                <a:gd name="T40" fmla="*/ 74 w 98"/>
                <a:gd name="T41" fmla="*/ 12 h 117"/>
                <a:gd name="T42" fmla="*/ 66 w 98"/>
                <a:gd name="T43" fmla="*/ 8 h 117"/>
                <a:gd name="T44" fmla="*/ 59 w 98"/>
                <a:gd name="T45" fmla="*/ 2 h 117"/>
                <a:gd name="T46" fmla="*/ 49 w 98"/>
                <a:gd name="T47" fmla="*/ 0 h 117"/>
                <a:gd name="T48" fmla="*/ 39 w 98"/>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8" h="117">
                  <a:moveTo>
                    <a:pt x="39" y="0"/>
                  </a:moveTo>
                  <a:lnTo>
                    <a:pt x="19" y="6"/>
                  </a:lnTo>
                  <a:lnTo>
                    <a:pt x="6" y="22"/>
                  </a:lnTo>
                  <a:lnTo>
                    <a:pt x="0" y="41"/>
                  </a:lnTo>
                  <a:lnTo>
                    <a:pt x="2" y="67"/>
                  </a:lnTo>
                  <a:lnTo>
                    <a:pt x="6" y="78"/>
                  </a:lnTo>
                  <a:lnTo>
                    <a:pt x="12" y="90"/>
                  </a:lnTo>
                  <a:lnTo>
                    <a:pt x="17" y="98"/>
                  </a:lnTo>
                  <a:lnTo>
                    <a:pt x="27" y="106"/>
                  </a:lnTo>
                  <a:lnTo>
                    <a:pt x="35" y="112"/>
                  </a:lnTo>
                  <a:lnTo>
                    <a:pt x="45" y="115"/>
                  </a:lnTo>
                  <a:lnTo>
                    <a:pt x="53" y="117"/>
                  </a:lnTo>
                  <a:lnTo>
                    <a:pt x="62" y="115"/>
                  </a:lnTo>
                  <a:lnTo>
                    <a:pt x="80" y="106"/>
                  </a:lnTo>
                  <a:lnTo>
                    <a:pt x="92" y="90"/>
                  </a:lnTo>
                  <a:lnTo>
                    <a:pt x="98" y="70"/>
                  </a:lnTo>
                  <a:lnTo>
                    <a:pt x="98" y="49"/>
                  </a:lnTo>
                  <a:lnTo>
                    <a:pt x="94" y="39"/>
                  </a:lnTo>
                  <a:lnTo>
                    <a:pt x="88" y="29"/>
                  </a:lnTo>
                  <a:lnTo>
                    <a:pt x="82" y="20"/>
                  </a:lnTo>
                  <a:lnTo>
                    <a:pt x="74" y="12"/>
                  </a:lnTo>
                  <a:lnTo>
                    <a:pt x="66" y="8"/>
                  </a:lnTo>
                  <a:lnTo>
                    <a:pt x="59" y="2"/>
                  </a:lnTo>
                  <a:lnTo>
                    <a:pt x="4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82" name="Freeform 232"/>
            <p:cNvSpPr>
              <a:spLocks/>
            </p:cNvSpPr>
            <p:nvPr/>
          </p:nvSpPr>
          <p:spPr bwMode="auto">
            <a:xfrm>
              <a:off x="3621" y="2731"/>
              <a:ext cx="84" cy="102"/>
            </a:xfrm>
            <a:custGeom>
              <a:avLst/>
              <a:gdLst>
                <a:gd name="T0" fmla="*/ 32 w 84"/>
                <a:gd name="T1" fmla="*/ 0 h 102"/>
                <a:gd name="T2" fmla="*/ 16 w 84"/>
                <a:gd name="T3" fmla="*/ 6 h 102"/>
                <a:gd name="T4" fmla="*/ 4 w 84"/>
                <a:gd name="T5" fmla="*/ 18 h 102"/>
                <a:gd name="T6" fmla="*/ 0 w 84"/>
                <a:gd name="T7" fmla="*/ 37 h 102"/>
                <a:gd name="T8" fmla="*/ 0 w 84"/>
                <a:gd name="T9" fmla="*/ 59 h 102"/>
                <a:gd name="T10" fmla="*/ 8 w 84"/>
                <a:gd name="T11" fmla="*/ 78 h 102"/>
                <a:gd name="T12" fmla="*/ 22 w 84"/>
                <a:gd name="T13" fmla="*/ 94 h 102"/>
                <a:gd name="T14" fmla="*/ 38 w 84"/>
                <a:gd name="T15" fmla="*/ 102 h 102"/>
                <a:gd name="T16" fmla="*/ 55 w 84"/>
                <a:gd name="T17" fmla="*/ 100 h 102"/>
                <a:gd name="T18" fmla="*/ 69 w 84"/>
                <a:gd name="T19" fmla="*/ 92 h 102"/>
                <a:gd name="T20" fmla="*/ 81 w 84"/>
                <a:gd name="T21" fmla="*/ 78 h 102"/>
                <a:gd name="T22" fmla="*/ 84 w 84"/>
                <a:gd name="T23" fmla="*/ 61 h 102"/>
                <a:gd name="T24" fmla="*/ 84 w 84"/>
                <a:gd name="T25" fmla="*/ 41 h 102"/>
                <a:gd name="T26" fmla="*/ 79 w 84"/>
                <a:gd name="T27" fmla="*/ 23 h 102"/>
                <a:gd name="T28" fmla="*/ 67 w 84"/>
                <a:gd name="T29" fmla="*/ 10 h 102"/>
                <a:gd name="T30" fmla="*/ 49 w 84"/>
                <a:gd name="T31" fmla="*/ 2 h 102"/>
                <a:gd name="T32" fmla="*/ 32 w 84"/>
                <a:gd name="T33" fmla="*/ 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102">
                  <a:moveTo>
                    <a:pt x="32" y="0"/>
                  </a:moveTo>
                  <a:lnTo>
                    <a:pt x="16" y="6"/>
                  </a:lnTo>
                  <a:lnTo>
                    <a:pt x="4" y="18"/>
                  </a:lnTo>
                  <a:lnTo>
                    <a:pt x="0" y="37"/>
                  </a:lnTo>
                  <a:lnTo>
                    <a:pt x="0" y="59"/>
                  </a:lnTo>
                  <a:lnTo>
                    <a:pt x="8" y="78"/>
                  </a:lnTo>
                  <a:lnTo>
                    <a:pt x="22" y="94"/>
                  </a:lnTo>
                  <a:lnTo>
                    <a:pt x="38" y="102"/>
                  </a:lnTo>
                  <a:lnTo>
                    <a:pt x="55" y="100"/>
                  </a:lnTo>
                  <a:lnTo>
                    <a:pt x="69" y="92"/>
                  </a:lnTo>
                  <a:lnTo>
                    <a:pt x="81" y="78"/>
                  </a:lnTo>
                  <a:lnTo>
                    <a:pt x="84" y="61"/>
                  </a:lnTo>
                  <a:lnTo>
                    <a:pt x="84" y="41"/>
                  </a:lnTo>
                  <a:lnTo>
                    <a:pt x="79" y="23"/>
                  </a:lnTo>
                  <a:lnTo>
                    <a:pt x="67" y="10"/>
                  </a:lnTo>
                  <a:lnTo>
                    <a:pt x="49" y="2"/>
                  </a:lnTo>
                  <a:lnTo>
                    <a:pt x="32" y="0"/>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83" name="Freeform 233"/>
            <p:cNvSpPr>
              <a:spLocks/>
            </p:cNvSpPr>
            <p:nvPr/>
          </p:nvSpPr>
          <p:spPr bwMode="auto">
            <a:xfrm>
              <a:off x="3639" y="2739"/>
              <a:ext cx="70" cy="78"/>
            </a:xfrm>
            <a:custGeom>
              <a:avLst/>
              <a:gdLst>
                <a:gd name="T0" fmla="*/ 27 w 70"/>
                <a:gd name="T1" fmla="*/ 0 h 78"/>
                <a:gd name="T2" fmla="*/ 14 w 70"/>
                <a:gd name="T3" fmla="*/ 4 h 78"/>
                <a:gd name="T4" fmla="*/ 6 w 70"/>
                <a:gd name="T5" fmla="*/ 15 h 78"/>
                <a:gd name="T6" fmla="*/ 0 w 70"/>
                <a:gd name="T7" fmla="*/ 29 h 78"/>
                <a:gd name="T8" fmla="*/ 2 w 70"/>
                <a:gd name="T9" fmla="*/ 47 h 78"/>
                <a:gd name="T10" fmla="*/ 8 w 70"/>
                <a:gd name="T11" fmla="*/ 62 h 78"/>
                <a:gd name="T12" fmla="*/ 18 w 70"/>
                <a:gd name="T13" fmla="*/ 74 h 78"/>
                <a:gd name="T14" fmla="*/ 31 w 70"/>
                <a:gd name="T15" fmla="*/ 78 h 78"/>
                <a:gd name="T16" fmla="*/ 45 w 70"/>
                <a:gd name="T17" fmla="*/ 78 h 78"/>
                <a:gd name="T18" fmla="*/ 57 w 70"/>
                <a:gd name="T19" fmla="*/ 72 h 78"/>
                <a:gd name="T20" fmla="*/ 66 w 70"/>
                <a:gd name="T21" fmla="*/ 62 h 78"/>
                <a:gd name="T22" fmla="*/ 70 w 70"/>
                <a:gd name="T23" fmla="*/ 49 h 78"/>
                <a:gd name="T24" fmla="*/ 70 w 70"/>
                <a:gd name="T25" fmla="*/ 33 h 78"/>
                <a:gd name="T26" fmla="*/ 65 w 70"/>
                <a:gd name="T27" fmla="*/ 19 h 78"/>
                <a:gd name="T28" fmla="*/ 55 w 70"/>
                <a:gd name="T29" fmla="*/ 8 h 78"/>
                <a:gd name="T30" fmla="*/ 41 w 70"/>
                <a:gd name="T31" fmla="*/ 2 h 78"/>
                <a:gd name="T32" fmla="*/ 27 w 7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78">
                  <a:moveTo>
                    <a:pt x="27" y="0"/>
                  </a:moveTo>
                  <a:lnTo>
                    <a:pt x="14" y="4"/>
                  </a:lnTo>
                  <a:lnTo>
                    <a:pt x="6" y="15"/>
                  </a:lnTo>
                  <a:lnTo>
                    <a:pt x="0" y="29"/>
                  </a:lnTo>
                  <a:lnTo>
                    <a:pt x="2" y="47"/>
                  </a:lnTo>
                  <a:lnTo>
                    <a:pt x="8" y="62"/>
                  </a:lnTo>
                  <a:lnTo>
                    <a:pt x="18" y="74"/>
                  </a:lnTo>
                  <a:lnTo>
                    <a:pt x="31" y="78"/>
                  </a:lnTo>
                  <a:lnTo>
                    <a:pt x="45" y="78"/>
                  </a:lnTo>
                  <a:lnTo>
                    <a:pt x="57" y="72"/>
                  </a:lnTo>
                  <a:lnTo>
                    <a:pt x="66" y="62"/>
                  </a:lnTo>
                  <a:lnTo>
                    <a:pt x="70" y="49"/>
                  </a:lnTo>
                  <a:lnTo>
                    <a:pt x="70" y="33"/>
                  </a:lnTo>
                  <a:lnTo>
                    <a:pt x="65" y="19"/>
                  </a:lnTo>
                  <a:lnTo>
                    <a:pt x="55" y="8"/>
                  </a:lnTo>
                  <a:lnTo>
                    <a:pt x="41" y="2"/>
                  </a:lnTo>
                  <a:lnTo>
                    <a:pt x="27" y="0"/>
                  </a:lnTo>
                  <a:close/>
                </a:path>
              </a:pathLst>
            </a:custGeom>
            <a:solidFill>
              <a:srgbClr val="9E7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84" name="Freeform 234"/>
            <p:cNvSpPr>
              <a:spLocks/>
            </p:cNvSpPr>
            <p:nvPr/>
          </p:nvSpPr>
          <p:spPr bwMode="auto">
            <a:xfrm>
              <a:off x="3641" y="2743"/>
              <a:ext cx="57" cy="74"/>
            </a:xfrm>
            <a:custGeom>
              <a:avLst/>
              <a:gdLst>
                <a:gd name="T0" fmla="*/ 20 w 57"/>
                <a:gd name="T1" fmla="*/ 0 h 74"/>
                <a:gd name="T2" fmla="*/ 10 w 57"/>
                <a:gd name="T3" fmla="*/ 4 h 74"/>
                <a:gd name="T4" fmla="*/ 2 w 57"/>
                <a:gd name="T5" fmla="*/ 13 h 74"/>
                <a:gd name="T6" fmla="*/ 0 w 57"/>
                <a:gd name="T7" fmla="*/ 27 h 74"/>
                <a:gd name="T8" fmla="*/ 2 w 57"/>
                <a:gd name="T9" fmla="*/ 41 h 74"/>
                <a:gd name="T10" fmla="*/ 8 w 57"/>
                <a:gd name="T11" fmla="*/ 56 h 74"/>
                <a:gd name="T12" fmla="*/ 16 w 57"/>
                <a:gd name="T13" fmla="*/ 68 h 74"/>
                <a:gd name="T14" fmla="*/ 25 w 57"/>
                <a:gd name="T15" fmla="*/ 74 h 74"/>
                <a:gd name="T16" fmla="*/ 37 w 57"/>
                <a:gd name="T17" fmla="*/ 74 h 74"/>
                <a:gd name="T18" fmla="*/ 47 w 57"/>
                <a:gd name="T19" fmla="*/ 68 h 74"/>
                <a:gd name="T20" fmla="*/ 53 w 57"/>
                <a:gd name="T21" fmla="*/ 58 h 74"/>
                <a:gd name="T22" fmla="*/ 57 w 57"/>
                <a:gd name="T23" fmla="*/ 47 h 74"/>
                <a:gd name="T24" fmla="*/ 55 w 57"/>
                <a:gd name="T25" fmla="*/ 31 h 74"/>
                <a:gd name="T26" fmla="*/ 49 w 57"/>
                <a:gd name="T27" fmla="*/ 17 h 74"/>
                <a:gd name="T28" fmla="*/ 41 w 57"/>
                <a:gd name="T29" fmla="*/ 7 h 74"/>
                <a:gd name="T30" fmla="*/ 31 w 57"/>
                <a:gd name="T31" fmla="*/ 2 h 74"/>
                <a:gd name="T32" fmla="*/ 20 w 57"/>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74">
                  <a:moveTo>
                    <a:pt x="20" y="0"/>
                  </a:moveTo>
                  <a:lnTo>
                    <a:pt x="10" y="4"/>
                  </a:lnTo>
                  <a:lnTo>
                    <a:pt x="2" y="13"/>
                  </a:lnTo>
                  <a:lnTo>
                    <a:pt x="0" y="27"/>
                  </a:lnTo>
                  <a:lnTo>
                    <a:pt x="2" y="41"/>
                  </a:lnTo>
                  <a:lnTo>
                    <a:pt x="8" y="56"/>
                  </a:lnTo>
                  <a:lnTo>
                    <a:pt x="16" y="68"/>
                  </a:lnTo>
                  <a:lnTo>
                    <a:pt x="25" y="74"/>
                  </a:lnTo>
                  <a:lnTo>
                    <a:pt x="37" y="74"/>
                  </a:lnTo>
                  <a:lnTo>
                    <a:pt x="47" y="68"/>
                  </a:lnTo>
                  <a:lnTo>
                    <a:pt x="53" y="58"/>
                  </a:lnTo>
                  <a:lnTo>
                    <a:pt x="57" y="47"/>
                  </a:lnTo>
                  <a:lnTo>
                    <a:pt x="55" y="31"/>
                  </a:lnTo>
                  <a:lnTo>
                    <a:pt x="49" y="17"/>
                  </a:lnTo>
                  <a:lnTo>
                    <a:pt x="41" y="7"/>
                  </a:lnTo>
                  <a:lnTo>
                    <a:pt x="31" y="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85" name="Freeform 235"/>
            <p:cNvSpPr>
              <a:spLocks/>
            </p:cNvSpPr>
            <p:nvPr/>
          </p:nvSpPr>
          <p:spPr bwMode="auto">
            <a:xfrm>
              <a:off x="5124" y="1755"/>
              <a:ext cx="117" cy="35"/>
            </a:xfrm>
            <a:custGeom>
              <a:avLst/>
              <a:gdLst>
                <a:gd name="T0" fmla="*/ 51 w 117"/>
                <a:gd name="T1" fmla="*/ 26 h 35"/>
                <a:gd name="T2" fmla="*/ 31 w 117"/>
                <a:gd name="T3" fmla="*/ 28 h 35"/>
                <a:gd name="T4" fmla="*/ 16 w 117"/>
                <a:gd name="T5" fmla="*/ 31 h 35"/>
                <a:gd name="T6" fmla="*/ 4 w 117"/>
                <a:gd name="T7" fmla="*/ 35 h 35"/>
                <a:gd name="T8" fmla="*/ 0 w 117"/>
                <a:gd name="T9" fmla="*/ 31 h 35"/>
                <a:gd name="T10" fmla="*/ 2 w 117"/>
                <a:gd name="T11" fmla="*/ 28 h 35"/>
                <a:gd name="T12" fmla="*/ 6 w 117"/>
                <a:gd name="T13" fmla="*/ 24 h 35"/>
                <a:gd name="T14" fmla="*/ 12 w 117"/>
                <a:gd name="T15" fmla="*/ 18 h 35"/>
                <a:gd name="T16" fmla="*/ 20 w 117"/>
                <a:gd name="T17" fmla="*/ 12 h 35"/>
                <a:gd name="T18" fmla="*/ 29 w 117"/>
                <a:gd name="T19" fmla="*/ 8 h 35"/>
                <a:gd name="T20" fmla="*/ 39 w 117"/>
                <a:gd name="T21" fmla="*/ 4 h 35"/>
                <a:gd name="T22" fmla="*/ 51 w 117"/>
                <a:gd name="T23" fmla="*/ 2 h 35"/>
                <a:gd name="T24" fmla="*/ 61 w 117"/>
                <a:gd name="T25" fmla="*/ 0 h 35"/>
                <a:gd name="T26" fmla="*/ 82 w 117"/>
                <a:gd name="T27" fmla="*/ 0 h 35"/>
                <a:gd name="T28" fmla="*/ 100 w 117"/>
                <a:gd name="T29" fmla="*/ 0 h 35"/>
                <a:gd name="T30" fmla="*/ 113 w 117"/>
                <a:gd name="T31" fmla="*/ 2 h 35"/>
                <a:gd name="T32" fmla="*/ 117 w 117"/>
                <a:gd name="T33" fmla="*/ 8 h 35"/>
                <a:gd name="T34" fmla="*/ 115 w 117"/>
                <a:gd name="T35" fmla="*/ 12 h 35"/>
                <a:gd name="T36" fmla="*/ 111 w 117"/>
                <a:gd name="T37" fmla="*/ 14 h 35"/>
                <a:gd name="T38" fmla="*/ 104 w 117"/>
                <a:gd name="T39" fmla="*/ 18 h 35"/>
                <a:gd name="T40" fmla="*/ 94 w 117"/>
                <a:gd name="T41" fmla="*/ 20 h 35"/>
                <a:gd name="T42" fmla="*/ 84 w 117"/>
                <a:gd name="T43" fmla="*/ 22 h 35"/>
                <a:gd name="T44" fmla="*/ 72 w 117"/>
                <a:gd name="T45" fmla="*/ 24 h 35"/>
                <a:gd name="T46" fmla="*/ 61 w 117"/>
                <a:gd name="T47" fmla="*/ 26 h 35"/>
                <a:gd name="T48" fmla="*/ 51 w 117"/>
                <a:gd name="T49" fmla="*/ 26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7" h="35">
                  <a:moveTo>
                    <a:pt x="51" y="26"/>
                  </a:moveTo>
                  <a:lnTo>
                    <a:pt x="31" y="28"/>
                  </a:lnTo>
                  <a:lnTo>
                    <a:pt x="16" y="31"/>
                  </a:lnTo>
                  <a:lnTo>
                    <a:pt x="4" y="35"/>
                  </a:lnTo>
                  <a:lnTo>
                    <a:pt x="0" y="31"/>
                  </a:lnTo>
                  <a:lnTo>
                    <a:pt x="2" y="28"/>
                  </a:lnTo>
                  <a:lnTo>
                    <a:pt x="6" y="24"/>
                  </a:lnTo>
                  <a:lnTo>
                    <a:pt x="12" y="18"/>
                  </a:lnTo>
                  <a:lnTo>
                    <a:pt x="20" y="12"/>
                  </a:lnTo>
                  <a:lnTo>
                    <a:pt x="29" y="8"/>
                  </a:lnTo>
                  <a:lnTo>
                    <a:pt x="39" y="4"/>
                  </a:lnTo>
                  <a:lnTo>
                    <a:pt x="51" y="2"/>
                  </a:lnTo>
                  <a:lnTo>
                    <a:pt x="61" y="0"/>
                  </a:lnTo>
                  <a:lnTo>
                    <a:pt x="82" y="0"/>
                  </a:lnTo>
                  <a:lnTo>
                    <a:pt x="100" y="0"/>
                  </a:lnTo>
                  <a:lnTo>
                    <a:pt x="113" y="2"/>
                  </a:lnTo>
                  <a:lnTo>
                    <a:pt x="117" y="8"/>
                  </a:lnTo>
                  <a:lnTo>
                    <a:pt x="115" y="12"/>
                  </a:lnTo>
                  <a:lnTo>
                    <a:pt x="111" y="14"/>
                  </a:lnTo>
                  <a:lnTo>
                    <a:pt x="104" y="18"/>
                  </a:lnTo>
                  <a:lnTo>
                    <a:pt x="94" y="20"/>
                  </a:lnTo>
                  <a:lnTo>
                    <a:pt x="84" y="22"/>
                  </a:lnTo>
                  <a:lnTo>
                    <a:pt x="72" y="24"/>
                  </a:lnTo>
                  <a:lnTo>
                    <a:pt x="61" y="26"/>
                  </a:lnTo>
                  <a:lnTo>
                    <a:pt x="51" y="26"/>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86" name="Freeform 236"/>
            <p:cNvSpPr>
              <a:spLocks/>
            </p:cNvSpPr>
            <p:nvPr/>
          </p:nvSpPr>
          <p:spPr bwMode="auto">
            <a:xfrm>
              <a:off x="5243" y="1749"/>
              <a:ext cx="33" cy="34"/>
            </a:xfrm>
            <a:custGeom>
              <a:avLst/>
              <a:gdLst>
                <a:gd name="T0" fmla="*/ 16 w 33"/>
                <a:gd name="T1" fmla="*/ 34 h 34"/>
                <a:gd name="T2" fmla="*/ 24 w 33"/>
                <a:gd name="T3" fmla="*/ 32 h 34"/>
                <a:gd name="T4" fmla="*/ 28 w 33"/>
                <a:gd name="T5" fmla="*/ 28 h 34"/>
                <a:gd name="T6" fmla="*/ 32 w 33"/>
                <a:gd name="T7" fmla="*/ 24 h 34"/>
                <a:gd name="T8" fmla="*/ 33 w 33"/>
                <a:gd name="T9" fmla="*/ 18 h 34"/>
                <a:gd name="T10" fmla="*/ 32 w 33"/>
                <a:gd name="T11" fmla="*/ 10 h 34"/>
                <a:gd name="T12" fmla="*/ 28 w 33"/>
                <a:gd name="T13" fmla="*/ 6 h 34"/>
                <a:gd name="T14" fmla="*/ 24 w 33"/>
                <a:gd name="T15" fmla="*/ 2 h 34"/>
                <a:gd name="T16" fmla="*/ 16 w 33"/>
                <a:gd name="T17" fmla="*/ 0 h 34"/>
                <a:gd name="T18" fmla="*/ 10 w 33"/>
                <a:gd name="T19" fmla="*/ 2 h 34"/>
                <a:gd name="T20" fmla="*/ 6 w 33"/>
                <a:gd name="T21" fmla="*/ 6 h 34"/>
                <a:gd name="T22" fmla="*/ 2 w 33"/>
                <a:gd name="T23" fmla="*/ 10 h 34"/>
                <a:gd name="T24" fmla="*/ 0 w 33"/>
                <a:gd name="T25" fmla="*/ 18 h 34"/>
                <a:gd name="T26" fmla="*/ 2 w 33"/>
                <a:gd name="T27" fmla="*/ 24 h 34"/>
                <a:gd name="T28" fmla="*/ 6 w 33"/>
                <a:gd name="T29" fmla="*/ 28 h 34"/>
                <a:gd name="T30" fmla="*/ 10 w 33"/>
                <a:gd name="T31" fmla="*/ 32 h 34"/>
                <a:gd name="T32" fmla="*/ 16 w 33"/>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4">
                  <a:moveTo>
                    <a:pt x="16" y="34"/>
                  </a:moveTo>
                  <a:lnTo>
                    <a:pt x="24" y="32"/>
                  </a:lnTo>
                  <a:lnTo>
                    <a:pt x="28" y="28"/>
                  </a:lnTo>
                  <a:lnTo>
                    <a:pt x="32" y="24"/>
                  </a:lnTo>
                  <a:lnTo>
                    <a:pt x="33" y="18"/>
                  </a:lnTo>
                  <a:lnTo>
                    <a:pt x="32" y="10"/>
                  </a:lnTo>
                  <a:lnTo>
                    <a:pt x="28" y="6"/>
                  </a:lnTo>
                  <a:lnTo>
                    <a:pt x="24" y="2"/>
                  </a:lnTo>
                  <a:lnTo>
                    <a:pt x="16" y="0"/>
                  </a:lnTo>
                  <a:lnTo>
                    <a:pt x="10" y="2"/>
                  </a:lnTo>
                  <a:lnTo>
                    <a:pt x="6" y="6"/>
                  </a:lnTo>
                  <a:lnTo>
                    <a:pt x="2" y="10"/>
                  </a:lnTo>
                  <a:lnTo>
                    <a:pt x="0" y="18"/>
                  </a:lnTo>
                  <a:lnTo>
                    <a:pt x="2" y="24"/>
                  </a:lnTo>
                  <a:lnTo>
                    <a:pt x="6" y="28"/>
                  </a:lnTo>
                  <a:lnTo>
                    <a:pt x="10" y="32"/>
                  </a:lnTo>
                  <a:lnTo>
                    <a:pt x="16"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87" name="Freeform 237"/>
            <p:cNvSpPr>
              <a:spLocks/>
            </p:cNvSpPr>
            <p:nvPr/>
          </p:nvSpPr>
          <p:spPr bwMode="auto">
            <a:xfrm>
              <a:off x="4460" y="1718"/>
              <a:ext cx="21" cy="22"/>
            </a:xfrm>
            <a:custGeom>
              <a:avLst/>
              <a:gdLst>
                <a:gd name="T0" fmla="*/ 9 w 21"/>
                <a:gd name="T1" fmla="*/ 22 h 22"/>
                <a:gd name="T2" fmla="*/ 15 w 21"/>
                <a:gd name="T3" fmla="*/ 22 h 22"/>
                <a:gd name="T4" fmla="*/ 19 w 21"/>
                <a:gd name="T5" fmla="*/ 20 h 22"/>
                <a:gd name="T6" fmla="*/ 21 w 21"/>
                <a:gd name="T7" fmla="*/ 16 h 22"/>
                <a:gd name="T8" fmla="*/ 21 w 21"/>
                <a:gd name="T9" fmla="*/ 12 h 22"/>
                <a:gd name="T10" fmla="*/ 21 w 21"/>
                <a:gd name="T11" fmla="*/ 6 h 22"/>
                <a:gd name="T12" fmla="*/ 19 w 21"/>
                <a:gd name="T13" fmla="*/ 2 h 22"/>
                <a:gd name="T14" fmla="*/ 15 w 21"/>
                <a:gd name="T15" fmla="*/ 0 h 22"/>
                <a:gd name="T16" fmla="*/ 9 w 21"/>
                <a:gd name="T17" fmla="*/ 0 h 22"/>
                <a:gd name="T18" fmla="*/ 6 w 21"/>
                <a:gd name="T19" fmla="*/ 0 h 22"/>
                <a:gd name="T20" fmla="*/ 4 w 21"/>
                <a:gd name="T21" fmla="*/ 2 h 22"/>
                <a:gd name="T22" fmla="*/ 2 w 21"/>
                <a:gd name="T23" fmla="*/ 6 h 22"/>
                <a:gd name="T24" fmla="*/ 0 w 21"/>
                <a:gd name="T25" fmla="*/ 12 h 22"/>
                <a:gd name="T26" fmla="*/ 2 w 21"/>
                <a:gd name="T27" fmla="*/ 16 h 22"/>
                <a:gd name="T28" fmla="*/ 4 w 21"/>
                <a:gd name="T29" fmla="*/ 20 h 22"/>
                <a:gd name="T30" fmla="*/ 6 w 21"/>
                <a:gd name="T31" fmla="*/ 22 h 22"/>
                <a:gd name="T32" fmla="*/ 9 w 21"/>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2">
                  <a:moveTo>
                    <a:pt x="9" y="22"/>
                  </a:moveTo>
                  <a:lnTo>
                    <a:pt x="15" y="22"/>
                  </a:lnTo>
                  <a:lnTo>
                    <a:pt x="19" y="20"/>
                  </a:lnTo>
                  <a:lnTo>
                    <a:pt x="21" y="16"/>
                  </a:lnTo>
                  <a:lnTo>
                    <a:pt x="21" y="12"/>
                  </a:lnTo>
                  <a:lnTo>
                    <a:pt x="21" y="6"/>
                  </a:lnTo>
                  <a:lnTo>
                    <a:pt x="19" y="2"/>
                  </a:lnTo>
                  <a:lnTo>
                    <a:pt x="15" y="0"/>
                  </a:lnTo>
                  <a:lnTo>
                    <a:pt x="9" y="0"/>
                  </a:lnTo>
                  <a:lnTo>
                    <a:pt x="6" y="0"/>
                  </a:lnTo>
                  <a:lnTo>
                    <a:pt x="4" y="2"/>
                  </a:lnTo>
                  <a:lnTo>
                    <a:pt x="2" y="6"/>
                  </a:lnTo>
                  <a:lnTo>
                    <a:pt x="0" y="12"/>
                  </a:lnTo>
                  <a:lnTo>
                    <a:pt x="2" y="16"/>
                  </a:lnTo>
                  <a:lnTo>
                    <a:pt x="4" y="20"/>
                  </a:lnTo>
                  <a:lnTo>
                    <a:pt x="6" y="22"/>
                  </a:lnTo>
                  <a:lnTo>
                    <a:pt x="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88" name="Freeform 238"/>
            <p:cNvSpPr>
              <a:spLocks/>
            </p:cNvSpPr>
            <p:nvPr/>
          </p:nvSpPr>
          <p:spPr bwMode="auto">
            <a:xfrm>
              <a:off x="3055" y="2547"/>
              <a:ext cx="496" cy="155"/>
            </a:xfrm>
            <a:custGeom>
              <a:avLst/>
              <a:gdLst>
                <a:gd name="T0" fmla="*/ 51 w 496"/>
                <a:gd name="T1" fmla="*/ 147 h 155"/>
                <a:gd name="T2" fmla="*/ 51 w 496"/>
                <a:gd name="T3" fmla="*/ 147 h 155"/>
                <a:gd name="T4" fmla="*/ 41 w 496"/>
                <a:gd name="T5" fmla="*/ 147 h 155"/>
                <a:gd name="T6" fmla="*/ 23 w 496"/>
                <a:gd name="T7" fmla="*/ 149 h 155"/>
                <a:gd name="T8" fmla="*/ 6 w 496"/>
                <a:gd name="T9" fmla="*/ 153 h 155"/>
                <a:gd name="T10" fmla="*/ 0 w 496"/>
                <a:gd name="T11" fmla="*/ 155 h 155"/>
                <a:gd name="T12" fmla="*/ 496 w 496"/>
                <a:gd name="T13" fmla="*/ 0 h 155"/>
                <a:gd name="T14" fmla="*/ 490 w 496"/>
                <a:gd name="T15" fmla="*/ 4 h 155"/>
                <a:gd name="T16" fmla="*/ 477 w 496"/>
                <a:gd name="T17" fmla="*/ 10 h 155"/>
                <a:gd name="T18" fmla="*/ 461 w 496"/>
                <a:gd name="T19" fmla="*/ 18 h 155"/>
                <a:gd name="T20" fmla="*/ 455 w 496"/>
                <a:gd name="T21" fmla="*/ 24 h 155"/>
                <a:gd name="T22" fmla="*/ 455 w 496"/>
                <a:gd name="T23" fmla="*/ 24 h 155"/>
                <a:gd name="T24" fmla="*/ 451 w 496"/>
                <a:gd name="T25" fmla="*/ 26 h 155"/>
                <a:gd name="T26" fmla="*/ 438 w 496"/>
                <a:gd name="T27" fmla="*/ 29 h 155"/>
                <a:gd name="T28" fmla="*/ 418 w 496"/>
                <a:gd name="T29" fmla="*/ 37 h 155"/>
                <a:gd name="T30" fmla="*/ 393 w 496"/>
                <a:gd name="T31" fmla="*/ 45 h 155"/>
                <a:gd name="T32" fmla="*/ 363 w 496"/>
                <a:gd name="T33" fmla="*/ 55 h 155"/>
                <a:gd name="T34" fmla="*/ 328 w 496"/>
                <a:gd name="T35" fmla="*/ 65 h 155"/>
                <a:gd name="T36" fmla="*/ 293 w 496"/>
                <a:gd name="T37" fmla="*/ 76 h 155"/>
                <a:gd name="T38" fmla="*/ 254 w 496"/>
                <a:gd name="T39" fmla="*/ 88 h 155"/>
                <a:gd name="T40" fmla="*/ 217 w 496"/>
                <a:gd name="T41" fmla="*/ 100 h 155"/>
                <a:gd name="T42" fmla="*/ 180 w 496"/>
                <a:gd name="T43" fmla="*/ 110 h 155"/>
                <a:gd name="T44" fmla="*/ 146 w 496"/>
                <a:gd name="T45" fmla="*/ 121 h 155"/>
                <a:gd name="T46" fmla="*/ 115 w 496"/>
                <a:gd name="T47" fmla="*/ 129 h 155"/>
                <a:gd name="T48" fmla="*/ 90 w 496"/>
                <a:gd name="T49" fmla="*/ 137 h 155"/>
                <a:gd name="T50" fmla="*/ 68 w 496"/>
                <a:gd name="T51" fmla="*/ 143 h 155"/>
                <a:gd name="T52" fmla="*/ 56 w 496"/>
                <a:gd name="T53" fmla="*/ 147 h 155"/>
                <a:gd name="T54" fmla="*/ 51 w 496"/>
                <a:gd name="T55" fmla="*/ 147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96" h="155">
                  <a:moveTo>
                    <a:pt x="51" y="147"/>
                  </a:moveTo>
                  <a:lnTo>
                    <a:pt x="51" y="147"/>
                  </a:lnTo>
                  <a:lnTo>
                    <a:pt x="41" y="147"/>
                  </a:lnTo>
                  <a:lnTo>
                    <a:pt x="23" y="149"/>
                  </a:lnTo>
                  <a:lnTo>
                    <a:pt x="6" y="153"/>
                  </a:lnTo>
                  <a:lnTo>
                    <a:pt x="0" y="155"/>
                  </a:lnTo>
                  <a:lnTo>
                    <a:pt x="496" y="0"/>
                  </a:lnTo>
                  <a:lnTo>
                    <a:pt x="490" y="4"/>
                  </a:lnTo>
                  <a:lnTo>
                    <a:pt x="477" y="10"/>
                  </a:lnTo>
                  <a:lnTo>
                    <a:pt x="461" y="18"/>
                  </a:lnTo>
                  <a:lnTo>
                    <a:pt x="455" y="24"/>
                  </a:lnTo>
                  <a:lnTo>
                    <a:pt x="451" y="26"/>
                  </a:lnTo>
                  <a:lnTo>
                    <a:pt x="438" y="29"/>
                  </a:lnTo>
                  <a:lnTo>
                    <a:pt x="418" y="37"/>
                  </a:lnTo>
                  <a:lnTo>
                    <a:pt x="393" y="45"/>
                  </a:lnTo>
                  <a:lnTo>
                    <a:pt x="363" y="55"/>
                  </a:lnTo>
                  <a:lnTo>
                    <a:pt x="328" y="65"/>
                  </a:lnTo>
                  <a:lnTo>
                    <a:pt x="293" y="76"/>
                  </a:lnTo>
                  <a:lnTo>
                    <a:pt x="254" y="88"/>
                  </a:lnTo>
                  <a:lnTo>
                    <a:pt x="217" y="100"/>
                  </a:lnTo>
                  <a:lnTo>
                    <a:pt x="180" y="110"/>
                  </a:lnTo>
                  <a:lnTo>
                    <a:pt x="146" y="121"/>
                  </a:lnTo>
                  <a:lnTo>
                    <a:pt x="115" y="129"/>
                  </a:lnTo>
                  <a:lnTo>
                    <a:pt x="90" y="137"/>
                  </a:lnTo>
                  <a:lnTo>
                    <a:pt x="68" y="143"/>
                  </a:lnTo>
                  <a:lnTo>
                    <a:pt x="56" y="147"/>
                  </a:lnTo>
                  <a:lnTo>
                    <a:pt x="51"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89" name="Freeform 239"/>
            <p:cNvSpPr>
              <a:spLocks/>
            </p:cNvSpPr>
            <p:nvPr/>
          </p:nvSpPr>
          <p:spPr bwMode="auto">
            <a:xfrm>
              <a:off x="3051" y="2651"/>
              <a:ext cx="533" cy="146"/>
            </a:xfrm>
            <a:custGeom>
              <a:avLst/>
              <a:gdLst>
                <a:gd name="T0" fmla="*/ 27 w 533"/>
                <a:gd name="T1" fmla="*/ 144 h 146"/>
                <a:gd name="T2" fmla="*/ 0 w 533"/>
                <a:gd name="T3" fmla="*/ 146 h 146"/>
                <a:gd name="T4" fmla="*/ 6 w 533"/>
                <a:gd name="T5" fmla="*/ 144 h 146"/>
                <a:gd name="T6" fmla="*/ 21 w 533"/>
                <a:gd name="T7" fmla="*/ 139 h 146"/>
                <a:gd name="T8" fmla="*/ 49 w 533"/>
                <a:gd name="T9" fmla="*/ 131 h 146"/>
                <a:gd name="T10" fmla="*/ 82 w 533"/>
                <a:gd name="T11" fmla="*/ 121 h 146"/>
                <a:gd name="T12" fmla="*/ 123 w 533"/>
                <a:gd name="T13" fmla="*/ 111 h 146"/>
                <a:gd name="T14" fmla="*/ 168 w 533"/>
                <a:gd name="T15" fmla="*/ 98 h 146"/>
                <a:gd name="T16" fmla="*/ 217 w 533"/>
                <a:gd name="T17" fmla="*/ 86 h 146"/>
                <a:gd name="T18" fmla="*/ 266 w 533"/>
                <a:gd name="T19" fmla="*/ 72 h 146"/>
                <a:gd name="T20" fmla="*/ 316 w 533"/>
                <a:gd name="T21" fmla="*/ 58 h 146"/>
                <a:gd name="T22" fmla="*/ 363 w 533"/>
                <a:gd name="T23" fmla="*/ 45 h 146"/>
                <a:gd name="T24" fmla="*/ 408 w 533"/>
                <a:gd name="T25" fmla="*/ 33 h 146"/>
                <a:gd name="T26" fmla="*/ 449 w 533"/>
                <a:gd name="T27" fmla="*/ 21 h 146"/>
                <a:gd name="T28" fmla="*/ 485 w 533"/>
                <a:gd name="T29" fmla="*/ 13 h 146"/>
                <a:gd name="T30" fmla="*/ 510 w 533"/>
                <a:gd name="T31" fmla="*/ 6 h 146"/>
                <a:gd name="T32" fmla="*/ 527 w 533"/>
                <a:gd name="T33" fmla="*/ 2 h 146"/>
                <a:gd name="T34" fmla="*/ 533 w 533"/>
                <a:gd name="T35" fmla="*/ 0 h 146"/>
                <a:gd name="T36" fmla="*/ 531 w 533"/>
                <a:gd name="T37" fmla="*/ 0 h 146"/>
                <a:gd name="T38" fmla="*/ 526 w 533"/>
                <a:gd name="T39" fmla="*/ 4 h 146"/>
                <a:gd name="T40" fmla="*/ 516 w 533"/>
                <a:gd name="T41" fmla="*/ 8 h 146"/>
                <a:gd name="T42" fmla="*/ 506 w 533"/>
                <a:gd name="T43" fmla="*/ 11 h 146"/>
                <a:gd name="T44" fmla="*/ 494 w 533"/>
                <a:gd name="T45" fmla="*/ 17 h 146"/>
                <a:gd name="T46" fmla="*/ 485 w 533"/>
                <a:gd name="T47" fmla="*/ 21 h 146"/>
                <a:gd name="T48" fmla="*/ 477 w 533"/>
                <a:gd name="T49" fmla="*/ 25 h 146"/>
                <a:gd name="T50" fmla="*/ 475 w 533"/>
                <a:gd name="T51" fmla="*/ 27 h 146"/>
                <a:gd name="T52" fmla="*/ 475 w 533"/>
                <a:gd name="T53" fmla="*/ 27 h 146"/>
                <a:gd name="T54" fmla="*/ 471 w 533"/>
                <a:gd name="T55" fmla="*/ 29 h 146"/>
                <a:gd name="T56" fmla="*/ 455 w 533"/>
                <a:gd name="T57" fmla="*/ 33 h 146"/>
                <a:gd name="T58" fmla="*/ 434 w 533"/>
                <a:gd name="T59" fmla="*/ 41 h 146"/>
                <a:gd name="T60" fmla="*/ 406 w 533"/>
                <a:gd name="T61" fmla="*/ 49 h 146"/>
                <a:gd name="T62" fmla="*/ 373 w 533"/>
                <a:gd name="T63" fmla="*/ 56 h 146"/>
                <a:gd name="T64" fmla="*/ 334 w 533"/>
                <a:gd name="T65" fmla="*/ 68 h 146"/>
                <a:gd name="T66" fmla="*/ 295 w 533"/>
                <a:gd name="T67" fmla="*/ 78 h 146"/>
                <a:gd name="T68" fmla="*/ 252 w 533"/>
                <a:gd name="T69" fmla="*/ 88 h 146"/>
                <a:gd name="T70" fmla="*/ 211 w 533"/>
                <a:gd name="T71" fmla="*/ 99 h 146"/>
                <a:gd name="T72" fmla="*/ 170 w 533"/>
                <a:gd name="T73" fmla="*/ 109 h 146"/>
                <a:gd name="T74" fmla="*/ 133 w 533"/>
                <a:gd name="T75" fmla="*/ 119 h 146"/>
                <a:gd name="T76" fmla="*/ 98 w 533"/>
                <a:gd name="T77" fmla="*/ 127 h 146"/>
                <a:gd name="T78" fmla="*/ 70 w 533"/>
                <a:gd name="T79" fmla="*/ 135 h 146"/>
                <a:gd name="T80" fmla="*/ 47 w 533"/>
                <a:gd name="T81" fmla="*/ 141 h 146"/>
                <a:gd name="T82" fmla="*/ 33 w 533"/>
                <a:gd name="T83" fmla="*/ 144 h 146"/>
                <a:gd name="T84" fmla="*/ 27 w 533"/>
                <a:gd name="T85" fmla="*/ 144 h 1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33" h="146">
                  <a:moveTo>
                    <a:pt x="27" y="144"/>
                  </a:moveTo>
                  <a:lnTo>
                    <a:pt x="0" y="146"/>
                  </a:lnTo>
                  <a:lnTo>
                    <a:pt x="6" y="144"/>
                  </a:lnTo>
                  <a:lnTo>
                    <a:pt x="21" y="139"/>
                  </a:lnTo>
                  <a:lnTo>
                    <a:pt x="49" y="131"/>
                  </a:lnTo>
                  <a:lnTo>
                    <a:pt x="82" y="121"/>
                  </a:lnTo>
                  <a:lnTo>
                    <a:pt x="123" y="111"/>
                  </a:lnTo>
                  <a:lnTo>
                    <a:pt x="168" y="98"/>
                  </a:lnTo>
                  <a:lnTo>
                    <a:pt x="217" y="86"/>
                  </a:lnTo>
                  <a:lnTo>
                    <a:pt x="266" y="72"/>
                  </a:lnTo>
                  <a:lnTo>
                    <a:pt x="316" y="58"/>
                  </a:lnTo>
                  <a:lnTo>
                    <a:pt x="363" y="45"/>
                  </a:lnTo>
                  <a:lnTo>
                    <a:pt x="408" y="33"/>
                  </a:lnTo>
                  <a:lnTo>
                    <a:pt x="449" y="21"/>
                  </a:lnTo>
                  <a:lnTo>
                    <a:pt x="485" y="13"/>
                  </a:lnTo>
                  <a:lnTo>
                    <a:pt x="510" y="6"/>
                  </a:lnTo>
                  <a:lnTo>
                    <a:pt x="527" y="2"/>
                  </a:lnTo>
                  <a:lnTo>
                    <a:pt x="533" y="0"/>
                  </a:lnTo>
                  <a:lnTo>
                    <a:pt x="531" y="0"/>
                  </a:lnTo>
                  <a:lnTo>
                    <a:pt x="526" y="4"/>
                  </a:lnTo>
                  <a:lnTo>
                    <a:pt x="516" y="8"/>
                  </a:lnTo>
                  <a:lnTo>
                    <a:pt x="506" y="11"/>
                  </a:lnTo>
                  <a:lnTo>
                    <a:pt x="494" y="17"/>
                  </a:lnTo>
                  <a:lnTo>
                    <a:pt x="485" y="21"/>
                  </a:lnTo>
                  <a:lnTo>
                    <a:pt x="477" y="25"/>
                  </a:lnTo>
                  <a:lnTo>
                    <a:pt x="475" y="27"/>
                  </a:lnTo>
                  <a:lnTo>
                    <a:pt x="471" y="29"/>
                  </a:lnTo>
                  <a:lnTo>
                    <a:pt x="455" y="33"/>
                  </a:lnTo>
                  <a:lnTo>
                    <a:pt x="434" y="41"/>
                  </a:lnTo>
                  <a:lnTo>
                    <a:pt x="406" y="49"/>
                  </a:lnTo>
                  <a:lnTo>
                    <a:pt x="373" y="56"/>
                  </a:lnTo>
                  <a:lnTo>
                    <a:pt x="334" y="68"/>
                  </a:lnTo>
                  <a:lnTo>
                    <a:pt x="295" y="78"/>
                  </a:lnTo>
                  <a:lnTo>
                    <a:pt x="252" y="88"/>
                  </a:lnTo>
                  <a:lnTo>
                    <a:pt x="211" y="99"/>
                  </a:lnTo>
                  <a:lnTo>
                    <a:pt x="170" y="109"/>
                  </a:lnTo>
                  <a:lnTo>
                    <a:pt x="133" y="119"/>
                  </a:lnTo>
                  <a:lnTo>
                    <a:pt x="98" y="127"/>
                  </a:lnTo>
                  <a:lnTo>
                    <a:pt x="70" y="135"/>
                  </a:lnTo>
                  <a:lnTo>
                    <a:pt x="47" y="141"/>
                  </a:lnTo>
                  <a:lnTo>
                    <a:pt x="33" y="144"/>
                  </a:lnTo>
                  <a:lnTo>
                    <a:pt x="27"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90" name="Freeform 240"/>
            <p:cNvSpPr>
              <a:spLocks/>
            </p:cNvSpPr>
            <p:nvPr/>
          </p:nvSpPr>
          <p:spPr bwMode="auto">
            <a:xfrm>
              <a:off x="3057" y="2756"/>
              <a:ext cx="529" cy="127"/>
            </a:xfrm>
            <a:custGeom>
              <a:avLst/>
              <a:gdLst>
                <a:gd name="T0" fmla="*/ 64 w 529"/>
                <a:gd name="T1" fmla="*/ 120 h 127"/>
                <a:gd name="T2" fmla="*/ 60 w 529"/>
                <a:gd name="T3" fmla="*/ 120 h 127"/>
                <a:gd name="T4" fmla="*/ 53 w 529"/>
                <a:gd name="T5" fmla="*/ 122 h 127"/>
                <a:gd name="T6" fmla="*/ 43 w 529"/>
                <a:gd name="T7" fmla="*/ 124 h 127"/>
                <a:gd name="T8" fmla="*/ 29 w 529"/>
                <a:gd name="T9" fmla="*/ 124 h 127"/>
                <a:gd name="T10" fmla="*/ 17 w 529"/>
                <a:gd name="T11" fmla="*/ 125 h 127"/>
                <a:gd name="T12" fmla="*/ 8 w 529"/>
                <a:gd name="T13" fmla="*/ 127 h 127"/>
                <a:gd name="T14" fmla="*/ 2 w 529"/>
                <a:gd name="T15" fmla="*/ 127 h 127"/>
                <a:gd name="T16" fmla="*/ 0 w 529"/>
                <a:gd name="T17" fmla="*/ 127 h 127"/>
                <a:gd name="T18" fmla="*/ 529 w 529"/>
                <a:gd name="T19" fmla="*/ 0 h 127"/>
                <a:gd name="T20" fmla="*/ 527 w 529"/>
                <a:gd name="T21" fmla="*/ 0 h 127"/>
                <a:gd name="T22" fmla="*/ 521 w 529"/>
                <a:gd name="T23" fmla="*/ 2 h 127"/>
                <a:gd name="T24" fmla="*/ 514 w 529"/>
                <a:gd name="T25" fmla="*/ 6 h 127"/>
                <a:gd name="T26" fmla="*/ 502 w 529"/>
                <a:gd name="T27" fmla="*/ 8 h 127"/>
                <a:gd name="T28" fmla="*/ 492 w 529"/>
                <a:gd name="T29" fmla="*/ 12 h 127"/>
                <a:gd name="T30" fmla="*/ 482 w 529"/>
                <a:gd name="T31" fmla="*/ 16 h 127"/>
                <a:gd name="T32" fmla="*/ 477 w 529"/>
                <a:gd name="T33" fmla="*/ 20 h 127"/>
                <a:gd name="T34" fmla="*/ 475 w 529"/>
                <a:gd name="T35" fmla="*/ 22 h 127"/>
                <a:gd name="T36" fmla="*/ 475 w 529"/>
                <a:gd name="T37" fmla="*/ 22 h 127"/>
                <a:gd name="T38" fmla="*/ 471 w 529"/>
                <a:gd name="T39" fmla="*/ 24 h 127"/>
                <a:gd name="T40" fmla="*/ 457 w 529"/>
                <a:gd name="T41" fmla="*/ 28 h 127"/>
                <a:gd name="T42" fmla="*/ 437 w 529"/>
                <a:gd name="T43" fmla="*/ 34 h 127"/>
                <a:gd name="T44" fmla="*/ 410 w 529"/>
                <a:gd name="T45" fmla="*/ 39 h 127"/>
                <a:gd name="T46" fmla="*/ 379 w 529"/>
                <a:gd name="T47" fmla="*/ 47 h 127"/>
                <a:gd name="T48" fmla="*/ 346 w 529"/>
                <a:gd name="T49" fmla="*/ 55 h 127"/>
                <a:gd name="T50" fmla="*/ 309 w 529"/>
                <a:gd name="T51" fmla="*/ 65 h 127"/>
                <a:gd name="T52" fmla="*/ 269 w 529"/>
                <a:gd name="T53" fmla="*/ 75 h 127"/>
                <a:gd name="T54" fmla="*/ 230 w 529"/>
                <a:gd name="T55" fmla="*/ 84 h 127"/>
                <a:gd name="T56" fmla="*/ 193 w 529"/>
                <a:gd name="T57" fmla="*/ 92 h 127"/>
                <a:gd name="T58" fmla="*/ 160 w 529"/>
                <a:gd name="T59" fmla="*/ 100 h 127"/>
                <a:gd name="T60" fmla="*/ 129 w 529"/>
                <a:gd name="T61" fmla="*/ 108 h 127"/>
                <a:gd name="T62" fmla="*/ 101 w 529"/>
                <a:gd name="T63" fmla="*/ 114 h 127"/>
                <a:gd name="T64" fmla="*/ 82 w 529"/>
                <a:gd name="T65" fmla="*/ 118 h 127"/>
                <a:gd name="T66" fmla="*/ 68 w 529"/>
                <a:gd name="T67" fmla="*/ 120 h 127"/>
                <a:gd name="T68" fmla="*/ 64 w 529"/>
                <a:gd name="T69" fmla="*/ 120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9" h="127">
                  <a:moveTo>
                    <a:pt x="64" y="120"/>
                  </a:moveTo>
                  <a:lnTo>
                    <a:pt x="60" y="120"/>
                  </a:lnTo>
                  <a:lnTo>
                    <a:pt x="53" y="122"/>
                  </a:lnTo>
                  <a:lnTo>
                    <a:pt x="43" y="124"/>
                  </a:lnTo>
                  <a:lnTo>
                    <a:pt x="29" y="124"/>
                  </a:lnTo>
                  <a:lnTo>
                    <a:pt x="17" y="125"/>
                  </a:lnTo>
                  <a:lnTo>
                    <a:pt x="8" y="127"/>
                  </a:lnTo>
                  <a:lnTo>
                    <a:pt x="2" y="127"/>
                  </a:lnTo>
                  <a:lnTo>
                    <a:pt x="0" y="127"/>
                  </a:lnTo>
                  <a:lnTo>
                    <a:pt x="529" y="0"/>
                  </a:lnTo>
                  <a:lnTo>
                    <a:pt x="527" y="0"/>
                  </a:lnTo>
                  <a:lnTo>
                    <a:pt x="521" y="2"/>
                  </a:lnTo>
                  <a:lnTo>
                    <a:pt x="514" y="6"/>
                  </a:lnTo>
                  <a:lnTo>
                    <a:pt x="502" y="8"/>
                  </a:lnTo>
                  <a:lnTo>
                    <a:pt x="492" y="12"/>
                  </a:lnTo>
                  <a:lnTo>
                    <a:pt x="482" y="16"/>
                  </a:lnTo>
                  <a:lnTo>
                    <a:pt x="477" y="20"/>
                  </a:lnTo>
                  <a:lnTo>
                    <a:pt x="475" y="22"/>
                  </a:lnTo>
                  <a:lnTo>
                    <a:pt x="471" y="24"/>
                  </a:lnTo>
                  <a:lnTo>
                    <a:pt x="457" y="28"/>
                  </a:lnTo>
                  <a:lnTo>
                    <a:pt x="437" y="34"/>
                  </a:lnTo>
                  <a:lnTo>
                    <a:pt x="410" y="39"/>
                  </a:lnTo>
                  <a:lnTo>
                    <a:pt x="379" y="47"/>
                  </a:lnTo>
                  <a:lnTo>
                    <a:pt x="346" y="55"/>
                  </a:lnTo>
                  <a:lnTo>
                    <a:pt x="309" y="65"/>
                  </a:lnTo>
                  <a:lnTo>
                    <a:pt x="269" y="75"/>
                  </a:lnTo>
                  <a:lnTo>
                    <a:pt x="230" y="84"/>
                  </a:lnTo>
                  <a:lnTo>
                    <a:pt x="193" y="92"/>
                  </a:lnTo>
                  <a:lnTo>
                    <a:pt x="160" y="100"/>
                  </a:lnTo>
                  <a:lnTo>
                    <a:pt x="129" y="108"/>
                  </a:lnTo>
                  <a:lnTo>
                    <a:pt x="101" y="114"/>
                  </a:lnTo>
                  <a:lnTo>
                    <a:pt x="82" y="118"/>
                  </a:lnTo>
                  <a:lnTo>
                    <a:pt x="68" y="120"/>
                  </a:lnTo>
                  <a:lnTo>
                    <a:pt x="64"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91" name="Freeform 241"/>
            <p:cNvSpPr>
              <a:spLocks/>
            </p:cNvSpPr>
            <p:nvPr/>
          </p:nvSpPr>
          <p:spPr bwMode="auto">
            <a:xfrm>
              <a:off x="4540" y="2702"/>
              <a:ext cx="170" cy="183"/>
            </a:xfrm>
            <a:custGeom>
              <a:avLst/>
              <a:gdLst>
                <a:gd name="T0" fmla="*/ 0 w 170"/>
                <a:gd name="T1" fmla="*/ 0 h 183"/>
                <a:gd name="T2" fmla="*/ 90 w 170"/>
                <a:gd name="T3" fmla="*/ 52 h 183"/>
                <a:gd name="T4" fmla="*/ 146 w 170"/>
                <a:gd name="T5" fmla="*/ 125 h 183"/>
                <a:gd name="T6" fmla="*/ 170 w 170"/>
                <a:gd name="T7" fmla="*/ 183 h 183"/>
                <a:gd name="T8" fmla="*/ 141 w 170"/>
                <a:gd name="T9" fmla="*/ 64 h 183"/>
                <a:gd name="T10" fmla="*/ 0 w 170"/>
                <a:gd name="T11" fmla="*/ 0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83">
                  <a:moveTo>
                    <a:pt x="0" y="0"/>
                  </a:moveTo>
                  <a:lnTo>
                    <a:pt x="90" y="52"/>
                  </a:lnTo>
                  <a:lnTo>
                    <a:pt x="146" y="125"/>
                  </a:lnTo>
                  <a:lnTo>
                    <a:pt x="170" y="183"/>
                  </a:lnTo>
                  <a:lnTo>
                    <a:pt x="141" y="6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92" name="Freeform 242"/>
            <p:cNvSpPr>
              <a:spLocks/>
            </p:cNvSpPr>
            <p:nvPr/>
          </p:nvSpPr>
          <p:spPr bwMode="auto">
            <a:xfrm>
              <a:off x="4864" y="1929"/>
              <a:ext cx="356" cy="432"/>
            </a:xfrm>
            <a:custGeom>
              <a:avLst/>
              <a:gdLst>
                <a:gd name="T0" fmla="*/ 311 w 356"/>
                <a:gd name="T1" fmla="*/ 0 h 432"/>
                <a:gd name="T2" fmla="*/ 356 w 356"/>
                <a:gd name="T3" fmla="*/ 10 h 432"/>
                <a:gd name="T4" fmla="*/ 147 w 356"/>
                <a:gd name="T5" fmla="*/ 428 h 432"/>
                <a:gd name="T6" fmla="*/ 0 w 356"/>
                <a:gd name="T7" fmla="*/ 432 h 432"/>
                <a:gd name="T8" fmla="*/ 311 w 356"/>
                <a:gd name="T9" fmla="*/ 0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432">
                  <a:moveTo>
                    <a:pt x="311" y="0"/>
                  </a:moveTo>
                  <a:lnTo>
                    <a:pt x="356" y="10"/>
                  </a:lnTo>
                  <a:lnTo>
                    <a:pt x="147" y="428"/>
                  </a:lnTo>
                  <a:lnTo>
                    <a:pt x="0" y="432"/>
                  </a:lnTo>
                  <a:lnTo>
                    <a:pt x="3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93" name="Freeform 243"/>
            <p:cNvSpPr>
              <a:spLocks/>
            </p:cNvSpPr>
            <p:nvPr/>
          </p:nvSpPr>
          <p:spPr bwMode="auto">
            <a:xfrm>
              <a:off x="5343" y="2113"/>
              <a:ext cx="244" cy="301"/>
            </a:xfrm>
            <a:custGeom>
              <a:avLst/>
              <a:gdLst>
                <a:gd name="T0" fmla="*/ 0 w 244"/>
                <a:gd name="T1" fmla="*/ 264 h 301"/>
                <a:gd name="T2" fmla="*/ 219 w 244"/>
                <a:gd name="T3" fmla="*/ 0 h 301"/>
                <a:gd name="T4" fmla="*/ 244 w 244"/>
                <a:gd name="T5" fmla="*/ 29 h 301"/>
                <a:gd name="T6" fmla="*/ 88 w 244"/>
                <a:gd name="T7" fmla="*/ 301 h 301"/>
                <a:gd name="T8" fmla="*/ 0 w 244"/>
                <a:gd name="T9" fmla="*/ 264 h 3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301">
                  <a:moveTo>
                    <a:pt x="0" y="264"/>
                  </a:moveTo>
                  <a:lnTo>
                    <a:pt x="219" y="0"/>
                  </a:lnTo>
                  <a:lnTo>
                    <a:pt x="244" y="29"/>
                  </a:lnTo>
                  <a:lnTo>
                    <a:pt x="88" y="301"/>
                  </a:lnTo>
                  <a:lnTo>
                    <a:pt x="0" y="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94" name="Freeform 244"/>
            <p:cNvSpPr>
              <a:spLocks/>
            </p:cNvSpPr>
            <p:nvPr/>
          </p:nvSpPr>
          <p:spPr bwMode="auto">
            <a:xfrm>
              <a:off x="3084" y="2704"/>
              <a:ext cx="29" cy="68"/>
            </a:xfrm>
            <a:custGeom>
              <a:avLst/>
              <a:gdLst>
                <a:gd name="T0" fmla="*/ 10 w 29"/>
                <a:gd name="T1" fmla="*/ 5 h 68"/>
                <a:gd name="T2" fmla="*/ 29 w 29"/>
                <a:gd name="T3" fmla="*/ 0 h 68"/>
                <a:gd name="T4" fmla="*/ 24 w 29"/>
                <a:gd name="T5" fmla="*/ 60 h 68"/>
                <a:gd name="T6" fmla="*/ 0 w 29"/>
                <a:gd name="T7" fmla="*/ 68 h 68"/>
                <a:gd name="T8" fmla="*/ 10 w 29"/>
                <a:gd name="T9" fmla="*/ 5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8">
                  <a:moveTo>
                    <a:pt x="10" y="5"/>
                  </a:moveTo>
                  <a:lnTo>
                    <a:pt x="29" y="0"/>
                  </a:lnTo>
                  <a:lnTo>
                    <a:pt x="24" y="60"/>
                  </a:lnTo>
                  <a:lnTo>
                    <a:pt x="0" y="68"/>
                  </a:lnTo>
                  <a:lnTo>
                    <a:pt x="10" y="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95" name="Freeform 245"/>
            <p:cNvSpPr>
              <a:spLocks/>
            </p:cNvSpPr>
            <p:nvPr/>
          </p:nvSpPr>
          <p:spPr bwMode="auto">
            <a:xfrm>
              <a:off x="3453" y="2600"/>
              <a:ext cx="30" cy="66"/>
            </a:xfrm>
            <a:custGeom>
              <a:avLst/>
              <a:gdLst>
                <a:gd name="T0" fmla="*/ 10 w 30"/>
                <a:gd name="T1" fmla="*/ 6 h 66"/>
                <a:gd name="T2" fmla="*/ 30 w 30"/>
                <a:gd name="T3" fmla="*/ 0 h 66"/>
                <a:gd name="T4" fmla="*/ 24 w 30"/>
                <a:gd name="T5" fmla="*/ 59 h 66"/>
                <a:gd name="T6" fmla="*/ 0 w 30"/>
                <a:gd name="T7" fmla="*/ 66 h 66"/>
                <a:gd name="T8" fmla="*/ 10 w 30"/>
                <a:gd name="T9" fmla="*/ 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6">
                  <a:moveTo>
                    <a:pt x="10" y="6"/>
                  </a:moveTo>
                  <a:lnTo>
                    <a:pt x="30" y="0"/>
                  </a:lnTo>
                  <a:lnTo>
                    <a:pt x="24" y="59"/>
                  </a:lnTo>
                  <a:lnTo>
                    <a:pt x="0" y="66"/>
                  </a:lnTo>
                  <a:lnTo>
                    <a:pt x="10"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96" name="Freeform 246"/>
            <p:cNvSpPr>
              <a:spLocks/>
            </p:cNvSpPr>
            <p:nvPr/>
          </p:nvSpPr>
          <p:spPr bwMode="auto">
            <a:xfrm>
              <a:off x="3076" y="2795"/>
              <a:ext cx="32" cy="69"/>
            </a:xfrm>
            <a:custGeom>
              <a:avLst/>
              <a:gdLst>
                <a:gd name="T0" fmla="*/ 10 w 32"/>
                <a:gd name="T1" fmla="*/ 6 h 69"/>
                <a:gd name="T2" fmla="*/ 32 w 32"/>
                <a:gd name="T3" fmla="*/ 0 h 69"/>
                <a:gd name="T4" fmla="*/ 24 w 32"/>
                <a:gd name="T5" fmla="*/ 61 h 69"/>
                <a:gd name="T6" fmla="*/ 0 w 32"/>
                <a:gd name="T7" fmla="*/ 69 h 69"/>
                <a:gd name="T8" fmla="*/ 10 w 32"/>
                <a:gd name="T9" fmla="*/ 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9">
                  <a:moveTo>
                    <a:pt x="10" y="6"/>
                  </a:moveTo>
                  <a:lnTo>
                    <a:pt x="32" y="0"/>
                  </a:lnTo>
                  <a:lnTo>
                    <a:pt x="24" y="61"/>
                  </a:lnTo>
                  <a:lnTo>
                    <a:pt x="0" y="69"/>
                  </a:lnTo>
                  <a:lnTo>
                    <a:pt x="10"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97" name="Freeform 247"/>
            <p:cNvSpPr>
              <a:spLocks/>
            </p:cNvSpPr>
            <p:nvPr/>
          </p:nvSpPr>
          <p:spPr bwMode="auto">
            <a:xfrm>
              <a:off x="3444" y="2707"/>
              <a:ext cx="29" cy="69"/>
            </a:xfrm>
            <a:custGeom>
              <a:avLst/>
              <a:gdLst>
                <a:gd name="T0" fmla="*/ 9 w 29"/>
                <a:gd name="T1" fmla="*/ 6 h 69"/>
                <a:gd name="T2" fmla="*/ 29 w 29"/>
                <a:gd name="T3" fmla="*/ 0 h 69"/>
                <a:gd name="T4" fmla="*/ 23 w 29"/>
                <a:gd name="T5" fmla="*/ 61 h 69"/>
                <a:gd name="T6" fmla="*/ 0 w 29"/>
                <a:gd name="T7" fmla="*/ 69 h 69"/>
                <a:gd name="T8" fmla="*/ 9 w 29"/>
                <a:gd name="T9" fmla="*/ 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9">
                  <a:moveTo>
                    <a:pt x="9" y="6"/>
                  </a:moveTo>
                  <a:lnTo>
                    <a:pt x="29" y="0"/>
                  </a:lnTo>
                  <a:lnTo>
                    <a:pt x="23" y="61"/>
                  </a:lnTo>
                  <a:lnTo>
                    <a:pt x="0" y="69"/>
                  </a:lnTo>
                  <a:lnTo>
                    <a:pt x="9"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98" name="Freeform 248"/>
            <p:cNvSpPr>
              <a:spLocks/>
            </p:cNvSpPr>
            <p:nvPr/>
          </p:nvSpPr>
          <p:spPr bwMode="auto">
            <a:xfrm>
              <a:off x="3067" y="2893"/>
              <a:ext cx="29" cy="67"/>
            </a:xfrm>
            <a:custGeom>
              <a:avLst/>
              <a:gdLst>
                <a:gd name="T0" fmla="*/ 9 w 29"/>
                <a:gd name="T1" fmla="*/ 6 h 67"/>
                <a:gd name="T2" fmla="*/ 29 w 29"/>
                <a:gd name="T3" fmla="*/ 0 h 67"/>
                <a:gd name="T4" fmla="*/ 23 w 29"/>
                <a:gd name="T5" fmla="*/ 59 h 67"/>
                <a:gd name="T6" fmla="*/ 0 w 29"/>
                <a:gd name="T7" fmla="*/ 67 h 67"/>
                <a:gd name="T8" fmla="*/ 9 w 29"/>
                <a:gd name="T9" fmla="*/ 6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7">
                  <a:moveTo>
                    <a:pt x="9" y="6"/>
                  </a:moveTo>
                  <a:lnTo>
                    <a:pt x="29" y="0"/>
                  </a:lnTo>
                  <a:lnTo>
                    <a:pt x="23" y="59"/>
                  </a:lnTo>
                  <a:lnTo>
                    <a:pt x="0" y="67"/>
                  </a:lnTo>
                  <a:lnTo>
                    <a:pt x="9"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899" name="Freeform 249"/>
            <p:cNvSpPr>
              <a:spLocks/>
            </p:cNvSpPr>
            <p:nvPr/>
          </p:nvSpPr>
          <p:spPr bwMode="auto">
            <a:xfrm>
              <a:off x="3432" y="2819"/>
              <a:ext cx="29" cy="66"/>
            </a:xfrm>
            <a:custGeom>
              <a:avLst/>
              <a:gdLst>
                <a:gd name="T0" fmla="*/ 10 w 29"/>
                <a:gd name="T1" fmla="*/ 6 h 66"/>
                <a:gd name="T2" fmla="*/ 29 w 29"/>
                <a:gd name="T3" fmla="*/ 0 h 66"/>
                <a:gd name="T4" fmla="*/ 23 w 29"/>
                <a:gd name="T5" fmla="*/ 59 h 66"/>
                <a:gd name="T6" fmla="*/ 0 w 29"/>
                <a:gd name="T7" fmla="*/ 66 h 66"/>
                <a:gd name="T8" fmla="*/ 10 w 29"/>
                <a:gd name="T9" fmla="*/ 6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66">
                  <a:moveTo>
                    <a:pt x="10" y="6"/>
                  </a:moveTo>
                  <a:lnTo>
                    <a:pt x="29" y="0"/>
                  </a:lnTo>
                  <a:lnTo>
                    <a:pt x="23" y="59"/>
                  </a:lnTo>
                  <a:lnTo>
                    <a:pt x="0" y="66"/>
                  </a:lnTo>
                  <a:lnTo>
                    <a:pt x="10"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900" name="Freeform 250"/>
            <p:cNvSpPr>
              <a:spLocks/>
            </p:cNvSpPr>
            <p:nvPr/>
          </p:nvSpPr>
          <p:spPr bwMode="auto">
            <a:xfrm>
              <a:off x="4858" y="2430"/>
              <a:ext cx="286" cy="254"/>
            </a:xfrm>
            <a:custGeom>
              <a:avLst/>
              <a:gdLst>
                <a:gd name="T0" fmla="*/ 286 w 286"/>
                <a:gd name="T1" fmla="*/ 0 h 254"/>
                <a:gd name="T2" fmla="*/ 282 w 286"/>
                <a:gd name="T3" fmla="*/ 2 h 254"/>
                <a:gd name="T4" fmla="*/ 268 w 286"/>
                <a:gd name="T5" fmla="*/ 6 h 254"/>
                <a:gd name="T6" fmla="*/ 250 w 286"/>
                <a:gd name="T7" fmla="*/ 12 h 254"/>
                <a:gd name="T8" fmla="*/ 231 w 286"/>
                <a:gd name="T9" fmla="*/ 21 h 254"/>
                <a:gd name="T10" fmla="*/ 211 w 286"/>
                <a:gd name="T11" fmla="*/ 29 h 254"/>
                <a:gd name="T12" fmla="*/ 192 w 286"/>
                <a:gd name="T13" fmla="*/ 41 h 254"/>
                <a:gd name="T14" fmla="*/ 178 w 286"/>
                <a:gd name="T15" fmla="*/ 51 h 254"/>
                <a:gd name="T16" fmla="*/ 172 w 286"/>
                <a:gd name="T17" fmla="*/ 60 h 254"/>
                <a:gd name="T18" fmla="*/ 172 w 286"/>
                <a:gd name="T19" fmla="*/ 101 h 254"/>
                <a:gd name="T20" fmla="*/ 174 w 286"/>
                <a:gd name="T21" fmla="*/ 166 h 254"/>
                <a:gd name="T22" fmla="*/ 176 w 286"/>
                <a:gd name="T23" fmla="*/ 227 h 254"/>
                <a:gd name="T24" fmla="*/ 178 w 286"/>
                <a:gd name="T25" fmla="*/ 254 h 254"/>
                <a:gd name="T26" fmla="*/ 174 w 286"/>
                <a:gd name="T27" fmla="*/ 248 h 254"/>
                <a:gd name="T28" fmla="*/ 161 w 286"/>
                <a:gd name="T29" fmla="*/ 236 h 254"/>
                <a:gd name="T30" fmla="*/ 143 w 286"/>
                <a:gd name="T31" fmla="*/ 223 h 254"/>
                <a:gd name="T32" fmla="*/ 120 w 286"/>
                <a:gd name="T33" fmla="*/ 209 h 254"/>
                <a:gd name="T34" fmla="*/ 96 w 286"/>
                <a:gd name="T35" fmla="*/ 201 h 254"/>
                <a:gd name="T36" fmla="*/ 73 w 286"/>
                <a:gd name="T37" fmla="*/ 203 h 254"/>
                <a:gd name="T38" fmla="*/ 49 w 286"/>
                <a:gd name="T39" fmla="*/ 219 h 254"/>
                <a:gd name="T40" fmla="*/ 32 w 286"/>
                <a:gd name="T41" fmla="*/ 254 h 254"/>
                <a:gd name="T42" fmla="*/ 18 w 286"/>
                <a:gd name="T43" fmla="*/ 238 h 254"/>
                <a:gd name="T44" fmla="*/ 8 w 286"/>
                <a:gd name="T45" fmla="*/ 148 h 254"/>
                <a:gd name="T46" fmla="*/ 2 w 286"/>
                <a:gd name="T47" fmla="*/ 51 h 254"/>
                <a:gd name="T48" fmla="*/ 0 w 286"/>
                <a:gd name="T49" fmla="*/ 4 h 254"/>
                <a:gd name="T50" fmla="*/ 286 w 286"/>
                <a:gd name="T51" fmla="*/ 0 h 2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6" h="254">
                  <a:moveTo>
                    <a:pt x="286" y="0"/>
                  </a:moveTo>
                  <a:lnTo>
                    <a:pt x="282" y="2"/>
                  </a:lnTo>
                  <a:lnTo>
                    <a:pt x="268" y="6"/>
                  </a:lnTo>
                  <a:lnTo>
                    <a:pt x="250" y="12"/>
                  </a:lnTo>
                  <a:lnTo>
                    <a:pt x="231" y="21"/>
                  </a:lnTo>
                  <a:lnTo>
                    <a:pt x="211" y="29"/>
                  </a:lnTo>
                  <a:lnTo>
                    <a:pt x="192" y="41"/>
                  </a:lnTo>
                  <a:lnTo>
                    <a:pt x="178" y="51"/>
                  </a:lnTo>
                  <a:lnTo>
                    <a:pt x="172" y="60"/>
                  </a:lnTo>
                  <a:lnTo>
                    <a:pt x="172" y="101"/>
                  </a:lnTo>
                  <a:lnTo>
                    <a:pt x="174" y="166"/>
                  </a:lnTo>
                  <a:lnTo>
                    <a:pt x="176" y="227"/>
                  </a:lnTo>
                  <a:lnTo>
                    <a:pt x="178" y="254"/>
                  </a:lnTo>
                  <a:lnTo>
                    <a:pt x="174" y="248"/>
                  </a:lnTo>
                  <a:lnTo>
                    <a:pt x="161" y="236"/>
                  </a:lnTo>
                  <a:lnTo>
                    <a:pt x="143" y="223"/>
                  </a:lnTo>
                  <a:lnTo>
                    <a:pt x="120" y="209"/>
                  </a:lnTo>
                  <a:lnTo>
                    <a:pt x="96" y="201"/>
                  </a:lnTo>
                  <a:lnTo>
                    <a:pt x="73" y="203"/>
                  </a:lnTo>
                  <a:lnTo>
                    <a:pt x="49" y="219"/>
                  </a:lnTo>
                  <a:lnTo>
                    <a:pt x="32" y="254"/>
                  </a:lnTo>
                  <a:lnTo>
                    <a:pt x="18" y="238"/>
                  </a:lnTo>
                  <a:lnTo>
                    <a:pt x="8" y="148"/>
                  </a:lnTo>
                  <a:lnTo>
                    <a:pt x="2" y="51"/>
                  </a:lnTo>
                  <a:lnTo>
                    <a:pt x="0" y="4"/>
                  </a:lnTo>
                  <a:lnTo>
                    <a:pt x="286"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901" name="Freeform 251"/>
            <p:cNvSpPr>
              <a:spLocks/>
            </p:cNvSpPr>
            <p:nvPr/>
          </p:nvSpPr>
          <p:spPr bwMode="auto">
            <a:xfrm>
              <a:off x="5415" y="2522"/>
              <a:ext cx="172" cy="291"/>
            </a:xfrm>
            <a:custGeom>
              <a:avLst/>
              <a:gdLst>
                <a:gd name="T0" fmla="*/ 0 w 172"/>
                <a:gd name="T1" fmla="*/ 0 h 291"/>
                <a:gd name="T2" fmla="*/ 4 w 172"/>
                <a:gd name="T3" fmla="*/ 6 h 291"/>
                <a:gd name="T4" fmla="*/ 16 w 172"/>
                <a:gd name="T5" fmla="*/ 19 h 291"/>
                <a:gd name="T6" fmla="*/ 26 w 172"/>
                <a:gd name="T7" fmla="*/ 45 h 291"/>
                <a:gd name="T8" fmla="*/ 30 w 172"/>
                <a:gd name="T9" fmla="*/ 76 h 291"/>
                <a:gd name="T10" fmla="*/ 30 w 172"/>
                <a:gd name="T11" fmla="*/ 113 h 291"/>
                <a:gd name="T12" fmla="*/ 28 w 172"/>
                <a:gd name="T13" fmla="*/ 148 h 291"/>
                <a:gd name="T14" fmla="*/ 26 w 172"/>
                <a:gd name="T15" fmla="*/ 176 h 291"/>
                <a:gd name="T16" fmla="*/ 26 w 172"/>
                <a:gd name="T17" fmla="*/ 187 h 291"/>
                <a:gd name="T18" fmla="*/ 30 w 172"/>
                <a:gd name="T19" fmla="*/ 187 h 291"/>
                <a:gd name="T20" fmla="*/ 41 w 172"/>
                <a:gd name="T21" fmla="*/ 187 h 291"/>
                <a:gd name="T22" fmla="*/ 57 w 172"/>
                <a:gd name="T23" fmla="*/ 191 h 291"/>
                <a:gd name="T24" fmla="*/ 74 w 172"/>
                <a:gd name="T25" fmla="*/ 197 h 291"/>
                <a:gd name="T26" fmla="*/ 94 w 172"/>
                <a:gd name="T27" fmla="*/ 209 h 291"/>
                <a:gd name="T28" fmla="*/ 110 w 172"/>
                <a:gd name="T29" fmla="*/ 225 h 291"/>
                <a:gd name="T30" fmla="*/ 123 w 172"/>
                <a:gd name="T31" fmla="*/ 248 h 291"/>
                <a:gd name="T32" fmla="*/ 131 w 172"/>
                <a:gd name="T33" fmla="*/ 279 h 291"/>
                <a:gd name="T34" fmla="*/ 141 w 172"/>
                <a:gd name="T35" fmla="*/ 291 h 291"/>
                <a:gd name="T36" fmla="*/ 155 w 172"/>
                <a:gd name="T37" fmla="*/ 221 h 291"/>
                <a:gd name="T38" fmla="*/ 166 w 172"/>
                <a:gd name="T39" fmla="*/ 133 h 291"/>
                <a:gd name="T40" fmla="*/ 172 w 172"/>
                <a:gd name="T41" fmla="*/ 90 h 291"/>
                <a:gd name="T42" fmla="*/ 0 w 172"/>
                <a:gd name="T43" fmla="*/ 0 h 2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2" h="291">
                  <a:moveTo>
                    <a:pt x="0" y="0"/>
                  </a:moveTo>
                  <a:lnTo>
                    <a:pt x="4" y="6"/>
                  </a:lnTo>
                  <a:lnTo>
                    <a:pt x="16" y="19"/>
                  </a:lnTo>
                  <a:lnTo>
                    <a:pt x="26" y="45"/>
                  </a:lnTo>
                  <a:lnTo>
                    <a:pt x="30" y="76"/>
                  </a:lnTo>
                  <a:lnTo>
                    <a:pt x="30" y="113"/>
                  </a:lnTo>
                  <a:lnTo>
                    <a:pt x="28" y="148"/>
                  </a:lnTo>
                  <a:lnTo>
                    <a:pt x="26" y="176"/>
                  </a:lnTo>
                  <a:lnTo>
                    <a:pt x="26" y="187"/>
                  </a:lnTo>
                  <a:lnTo>
                    <a:pt x="30" y="187"/>
                  </a:lnTo>
                  <a:lnTo>
                    <a:pt x="41" y="187"/>
                  </a:lnTo>
                  <a:lnTo>
                    <a:pt x="57" y="191"/>
                  </a:lnTo>
                  <a:lnTo>
                    <a:pt x="74" y="197"/>
                  </a:lnTo>
                  <a:lnTo>
                    <a:pt x="94" y="209"/>
                  </a:lnTo>
                  <a:lnTo>
                    <a:pt x="110" y="225"/>
                  </a:lnTo>
                  <a:lnTo>
                    <a:pt x="123" y="248"/>
                  </a:lnTo>
                  <a:lnTo>
                    <a:pt x="131" y="279"/>
                  </a:lnTo>
                  <a:lnTo>
                    <a:pt x="141" y="291"/>
                  </a:lnTo>
                  <a:lnTo>
                    <a:pt x="155" y="221"/>
                  </a:lnTo>
                  <a:lnTo>
                    <a:pt x="166" y="133"/>
                  </a:lnTo>
                  <a:lnTo>
                    <a:pt x="172" y="90"/>
                  </a:lnTo>
                  <a:lnTo>
                    <a:pt x="0" y="0"/>
                  </a:lnTo>
                  <a:close/>
                </a:path>
              </a:pathLst>
            </a:custGeom>
            <a:solidFill>
              <a:srgbClr val="B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902" name="Freeform 252"/>
            <p:cNvSpPr>
              <a:spLocks/>
            </p:cNvSpPr>
            <p:nvPr/>
          </p:nvSpPr>
          <p:spPr bwMode="auto">
            <a:xfrm>
              <a:off x="4430" y="3005"/>
              <a:ext cx="30" cy="43"/>
            </a:xfrm>
            <a:custGeom>
              <a:avLst/>
              <a:gdLst>
                <a:gd name="T0" fmla="*/ 14 w 30"/>
                <a:gd name="T1" fmla="*/ 43 h 43"/>
                <a:gd name="T2" fmla="*/ 20 w 30"/>
                <a:gd name="T3" fmla="*/ 41 h 43"/>
                <a:gd name="T4" fmla="*/ 26 w 30"/>
                <a:gd name="T5" fmla="*/ 37 h 43"/>
                <a:gd name="T6" fmla="*/ 28 w 30"/>
                <a:gd name="T7" fmla="*/ 29 h 43"/>
                <a:gd name="T8" fmla="*/ 30 w 30"/>
                <a:gd name="T9" fmla="*/ 21 h 43"/>
                <a:gd name="T10" fmla="*/ 28 w 30"/>
                <a:gd name="T11" fmla="*/ 13 h 43"/>
                <a:gd name="T12" fmla="*/ 26 w 30"/>
                <a:gd name="T13" fmla="*/ 6 h 43"/>
                <a:gd name="T14" fmla="*/ 20 w 30"/>
                <a:gd name="T15" fmla="*/ 2 h 43"/>
                <a:gd name="T16" fmla="*/ 14 w 30"/>
                <a:gd name="T17" fmla="*/ 0 h 43"/>
                <a:gd name="T18" fmla="*/ 8 w 30"/>
                <a:gd name="T19" fmla="*/ 2 h 43"/>
                <a:gd name="T20" fmla="*/ 4 w 30"/>
                <a:gd name="T21" fmla="*/ 6 h 43"/>
                <a:gd name="T22" fmla="*/ 2 w 30"/>
                <a:gd name="T23" fmla="*/ 13 h 43"/>
                <a:gd name="T24" fmla="*/ 0 w 30"/>
                <a:gd name="T25" fmla="*/ 21 h 43"/>
                <a:gd name="T26" fmla="*/ 2 w 30"/>
                <a:gd name="T27" fmla="*/ 29 h 43"/>
                <a:gd name="T28" fmla="*/ 4 w 30"/>
                <a:gd name="T29" fmla="*/ 37 h 43"/>
                <a:gd name="T30" fmla="*/ 8 w 30"/>
                <a:gd name="T31" fmla="*/ 41 h 43"/>
                <a:gd name="T32" fmla="*/ 14 w 30"/>
                <a:gd name="T33" fmla="*/ 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43">
                  <a:moveTo>
                    <a:pt x="14" y="43"/>
                  </a:moveTo>
                  <a:lnTo>
                    <a:pt x="20" y="41"/>
                  </a:lnTo>
                  <a:lnTo>
                    <a:pt x="26" y="37"/>
                  </a:lnTo>
                  <a:lnTo>
                    <a:pt x="28" y="29"/>
                  </a:lnTo>
                  <a:lnTo>
                    <a:pt x="30" y="21"/>
                  </a:lnTo>
                  <a:lnTo>
                    <a:pt x="28" y="13"/>
                  </a:lnTo>
                  <a:lnTo>
                    <a:pt x="26" y="6"/>
                  </a:lnTo>
                  <a:lnTo>
                    <a:pt x="20" y="2"/>
                  </a:lnTo>
                  <a:lnTo>
                    <a:pt x="14" y="0"/>
                  </a:lnTo>
                  <a:lnTo>
                    <a:pt x="8" y="2"/>
                  </a:lnTo>
                  <a:lnTo>
                    <a:pt x="4" y="6"/>
                  </a:lnTo>
                  <a:lnTo>
                    <a:pt x="2" y="13"/>
                  </a:lnTo>
                  <a:lnTo>
                    <a:pt x="0" y="21"/>
                  </a:lnTo>
                  <a:lnTo>
                    <a:pt x="2" y="29"/>
                  </a:lnTo>
                  <a:lnTo>
                    <a:pt x="4" y="37"/>
                  </a:lnTo>
                  <a:lnTo>
                    <a:pt x="8" y="41"/>
                  </a:lnTo>
                  <a:lnTo>
                    <a:pt x="1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903" name="Freeform 253"/>
            <p:cNvSpPr>
              <a:spLocks/>
            </p:cNvSpPr>
            <p:nvPr/>
          </p:nvSpPr>
          <p:spPr bwMode="auto">
            <a:xfrm>
              <a:off x="4065" y="3009"/>
              <a:ext cx="78" cy="31"/>
            </a:xfrm>
            <a:custGeom>
              <a:avLst/>
              <a:gdLst>
                <a:gd name="T0" fmla="*/ 41 w 78"/>
                <a:gd name="T1" fmla="*/ 27 h 31"/>
                <a:gd name="T2" fmla="*/ 25 w 78"/>
                <a:gd name="T3" fmla="*/ 31 h 31"/>
                <a:gd name="T4" fmla="*/ 12 w 78"/>
                <a:gd name="T5" fmla="*/ 31 h 31"/>
                <a:gd name="T6" fmla="*/ 4 w 78"/>
                <a:gd name="T7" fmla="*/ 29 h 31"/>
                <a:gd name="T8" fmla="*/ 0 w 78"/>
                <a:gd name="T9" fmla="*/ 25 h 31"/>
                <a:gd name="T10" fmla="*/ 2 w 78"/>
                <a:gd name="T11" fmla="*/ 21 h 31"/>
                <a:gd name="T12" fmla="*/ 10 w 78"/>
                <a:gd name="T13" fmla="*/ 15 h 31"/>
                <a:gd name="T14" fmla="*/ 20 w 78"/>
                <a:gd name="T15" fmla="*/ 9 h 31"/>
                <a:gd name="T16" fmla="*/ 35 w 78"/>
                <a:gd name="T17" fmla="*/ 3 h 31"/>
                <a:gd name="T18" fmla="*/ 51 w 78"/>
                <a:gd name="T19" fmla="*/ 0 h 31"/>
                <a:gd name="T20" fmla="*/ 65 w 78"/>
                <a:gd name="T21" fmla="*/ 0 h 31"/>
                <a:gd name="T22" fmla="*/ 74 w 78"/>
                <a:gd name="T23" fmla="*/ 2 h 31"/>
                <a:gd name="T24" fmla="*/ 78 w 78"/>
                <a:gd name="T25" fmla="*/ 5 h 31"/>
                <a:gd name="T26" fmla="*/ 76 w 78"/>
                <a:gd name="T27" fmla="*/ 11 h 31"/>
                <a:gd name="T28" fmla="*/ 68 w 78"/>
                <a:gd name="T29" fmla="*/ 15 h 31"/>
                <a:gd name="T30" fmla="*/ 57 w 78"/>
                <a:gd name="T31" fmla="*/ 21 h 31"/>
                <a:gd name="T32" fmla="*/ 41 w 78"/>
                <a:gd name="T33" fmla="*/ 2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31">
                  <a:moveTo>
                    <a:pt x="41" y="27"/>
                  </a:moveTo>
                  <a:lnTo>
                    <a:pt x="25" y="31"/>
                  </a:lnTo>
                  <a:lnTo>
                    <a:pt x="12" y="31"/>
                  </a:lnTo>
                  <a:lnTo>
                    <a:pt x="4" y="29"/>
                  </a:lnTo>
                  <a:lnTo>
                    <a:pt x="0" y="25"/>
                  </a:lnTo>
                  <a:lnTo>
                    <a:pt x="2" y="21"/>
                  </a:lnTo>
                  <a:lnTo>
                    <a:pt x="10" y="15"/>
                  </a:lnTo>
                  <a:lnTo>
                    <a:pt x="20" y="9"/>
                  </a:lnTo>
                  <a:lnTo>
                    <a:pt x="35" y="3"/>
                  </a:lnTo>
                  <a:lnTo>
                    <a:pt x="51" y="0"/>
                  </a:lnTo>
                  <a:lnTo>
                    <a:pt x="65" y="0"/>
                  </a:lnTo>
                  <a:lnTo>
                    <a:pt x="74" y="2"/>
                  </a:lnTo>
                  <a:lnTo>
                    <a:pt x="78" y="5"/>
                  </a:lnTo>
                  <a:lnTo>
                    <a:pt x="76" y="11"/>
                  </a:lnTo>
                  <a:lnTo>
                    <a:pt x="68" y="15"/>
                  </a:lnTo>
                  <a:lnTo>
                    <a:pt x="57" y="21"/>
                  </a:lnTo>
                  <a:lnTo>
                    <a:pt x="4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904" name="Freeform 254"/>
            <p:cNvSpPr>
              <a:spLocks/>
            </p:cNvSpPr>
            <p:nvPr/>
          </p:nvSpPr>
          <p:spPr bwMode="auto">
            <a:xfrm>
              <a:off x="3493" y="1798"/>
              <a:ext cx="474" cy="260"/>
            </a:xfrm>
            <a:custGeom>
              <a:avLst/>
              <a:gdLst>
                <a:gd name="T0" fmla="*/ 443 w 474"/>
                <a:gd name="T1" fmla="*/ 0 h 260"/>
                <a:gd name="T2" fmla="*/ 474 w 474"/>
                <a:gd name="T3" fmla="*/ 53 h 260"/>
                <a:gd name="T4" fmla="*/ 0 w 474"/>
                <a:gd name="T5" fmla="*/ 260 h 260"/>
                <a:gd name="T6" fmla="*/ 443 w 474"/>
                <a:gd name="T7" fmla="*/ 0 h 2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260">
                  <a:moveTo>
                    <a:pt x="443" y="0"/>
                  </a:moveTo>
                  <a:lnTo>
                    <a:pt x="474" y="53"/>
                  </a:lnTo>
                  <a:lnTo>
                    <a:pt x="0" y="260"/>
                  </a:lnTo>
                  <a:lnTo>
                    <a:pt x="443" y="0"/>
                  </a:lnTo>
                  <a:close/>
                </a:path>
              </a:pathLst>
            </a:custGeom>
            <a:solidFill>
              <a:srgbClr val="F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905" name="Freeform 255"/>
            <p:cNvSpPr>
              <a:spLocks/>
            </p:cNvSpPr>
            <p:nvPr/>
          </p:nvSpPr>
          <p:spPr bwMode="auto">
            <a:xfrm>
              <a:off x="2789" y="2395"/>
              <a:ext cx="244" cy="178"/>
            </a:xfrm>
            <a:custGeom>
              <a:avLst/>
              <a:gdLst>
                <a:gd name="T0" fmla="*/ 244 w 244"/>
                <a:gd name="T1" fmla="*/ 0 h 178"/>
                <a:gd name="T2" fmla="*/ 199 w 244"/>
                <a:gd name="T3" fmla="*/ 86 h 178"/>
                <a:gd name="T4" fmla="*/ 207 w 244"/>
                <a:gd name="T5" fmla="*/ 125 h 178"/>
                <a:gd name="T6" fmla="*/ 0 w 244"/>
                <a:gd name="T7" fmla="*/ 178 h 178"/>
                <a:gd name="T8" fmla="*/ 244 w 244"/>
                <a:gd name="T9" fmla="*/ 0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78">
                  <a:moveTo>
                    <a:pt x="244" y="0"/>
                  </a:moveTo>
                  <a:lnTo>
                    <a:pt x="199" y="86"/>
                  </a:lnTo>
                  <a:lnTo>
                    <a:pt x="207" y="125"/>
                  </a:lnTo>
                  <a:lnTo>
                    <a:pt x="0" y="178"/>
                  </a:lnTo>
                  <a:lnTo>
                    <a:pt x="244" y="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906" name="Freeform 256"/>
            <p:cNvSpPr>
              <a:spLocks/>
            </p:cNvSpPr>
            <p:nvPr/>
          </p:nvSpPr>
          <p:spPr bwMode="auto">
            <a:xfrm>
              <a:off x="2750" y="2749"/>
              <a:ext cx="184" cy="267"/>
            </a:xfrm>
            <a:custGeom>
              <a:avLst/>
              <a:gdLst>
                <a:gd name="T0" fmla="*/ 184 w 184"/>
                <a:gd name="T1" fmla="*/ 0 h 267"/>
                <a:gd name="T2" fmla="*/ 160 w 184"/>
                <a:gd name="T3" fmla="*/ 267 h 267"/>
                <a:gd name="T4" fmla="*/ 129 w 184"/>
                <a:gd name="T5" fmla="*/ 84 h 267"/>
                <a:gd name="T6" fmla="*/ 0 w 184"/>
                <a:gd name="T7" fmla="*/ 152 h 267"/>
                <a:gd name="T8" fmla="*/ 184 w 184"/>
                <a:gd name="T9" fmla="*/ 0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267">
                  <a:moveTo>
                    <a:pt x="184" y="0"/>
                  </a:moveTo>
                  <a:lnTo>
                    <a:pt x="160" y="267"/>
                  </a:lnTo>
                  <a:lnTo>
                    <a:pt x="129" y="84"/>
                  </a:lnTo>
                  <a:lnTo>
                    <a:pt x="0" y="152"/>
                  </a:lnTo>
                  <a:lnTo>
                    <a:pt x="184" y="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9638" name="Group 257"/>
          <p:cNvGrpSpPr>
            <a:grpSpLocks/>
          </p:cNvGrpSpPr>
          <p:nvPr/>
        </p:nvGrpSpPr>
        <p:grpSpPr bwMode="auto">
          <a:xfrm>
            <a:off x="7086600" y="4191000"/>
            <a:ext cx="1371600" cy="1376363"/>
            <a:chOff x="4656" y="1248"/>
            <a:chExt cx="577" cy="579"/>
          </a:xfrm>
        </p:grpSpPr>
        <p:sp>
          <p:nvSpPr>
            <p:cNvPr id="69639" name="AutoShape 258"/>
            <p:cNvSpPr>
              <a:spLocks noChangeAspect="1" noChangeArrowheads="1" noTextEdit="1"/>
            </p:cNvSpPr>
            <p:nvPr/>
          </p:nvSpPr>
          <p:spPr bwMode="auto">
            <a:xfrm>
              <a:off x="4656" y="1248"/>
              <a:ext cx="577"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40" name="Freeform 259"/>
            <p:cNvSpPr>
              <a:spLocks/>
            </p:cNvSpPr>
            <p:nvPr/>
          </p:nvSpPr>
          <p:spPr bwMode="auto">
            <a:xfrm>
              <a:off x="4754" y="1320"/>
              <a:ext cx="360" cy="360"/>
            </a:xfrm>
            <a:custGeom>
              <a:avLst/>
              <a:gdLst>
                <a:gd name="T0" fmla="*/ 13 w 719"/>
                <a:gd name="T1" fmla="*/ 23 h 719"/>
                <a:gd name="T2" fmla="*/ 15 w 719"/>
                <a:gd name="T3" fmla="*/ 22 h 719"/>
                <a:gd name="T4" fmla="*/ 17 w 719"/>
                <a:gd name="T5" fmla="*/ 22 h 719"/>
                <a:gd name="T6" fmla="*/ 19 w 719"/>
                <a:gd name="T7" fmla="*/ 20 h 719"/>
                <a:gd name="T8" fmla="*/ 20 w 719"/>
                <a:gd name="T9" fmla="*/ 19 h 719"/>
                <a:gd name="T10" fmla="*/ 22 w 719"/>
                <a:gd name="T11" fmla="*/ 17 h 719"/>
                <a:gd name="T12" fmla="*/ 22 w 719"/>
                <a:gd name="T13" fmla="*/ 15 h 719"/>
                <a:gd name="T14" fmla="*/ 23 w 719"/>
                <a:gd name="T15" fmla="*/ 13 h 719"/>
                <a:gd name="T16" fmla="*/ 23 w 719"/>
                <a:gd name="T17" fmla="*/ 11 h 719"/>
                <a:gd name="T18" fmla="*/ 22 w 719"/>
                <a:gd name="T19" fmla="*/ 8 h 719"/>
                <a:gd name="T20" fmla="*/ 22 w 719"/>
                <a:gd name="T21" fmla="*/ 6 h 719"/>
                <a:gd name="T22" fmla="*/ 20 w 719"/>
                <a:gd name="T23" fmla="*/ 5 h 719"/>
                <a:gd name="T24" fmla="*/ 19 w 719"/>
                <a:gd name="T25" fmla="*/ 3 h 719"/>
                <a:gd name="T26" fmla="*/ 17 w 719"/>
                <a:gd name="T27" fmla="*/ 2 h 719"/>
                <a:gd name="T28" fmla="*/ 15 w 719"/>
                <a:gd name="T29" fmla="*/ 1 h 719"/>
                <a:gd name="T30" fmla="*/ 13 w 719"/>
                <a:gd name="T31" fmla="*/ 1 h 719"/>
                <a:gd name="T32" fmla="*/ 11 w 719"/>
                <a:gd name="T33" fmla="*/ 1 h 719"/>
                <a:gd name="T34" fmla="*/ 8 w 719"/>
                <a:gd name="T35" fmla="*/ 1 h 719"/>
                <a:gd name="T36" fmla="*/ 6 w 719"/>
                <a:gd name="T37" fmla="*/ 2 h 719"/>
                <a:gd name="T38" fmla="*/ 5 w 719"/>
                <a:gd name="T39" fmla="*/ 3 h 719"/>
                <a:gd name="T40" fmla="*/ 3 w 719"/>
                <a:gd name="T41" fmla="*/ 5 h 719"/>
                <a:gd name="T42" fmla="*/ 2 w 719"/>
                <a:gd name="T43" fmla="*/ 6 h 719"/>
                <a:gd name="T44" fmla="*/ 1 w 719"/>
                <a:gd name="T45" fmla="*/ 8 h 719"/>
                <a:gd name="T46" fmla="*/ 1 w 719"/>
                <a:gd name="T47" fmla="*/ 11 h 719"/>
                <a:gd name="T48" fmla="*/ 1 w 719"/>
                <a:gd name="T49" fmla="*/ 13 h 719"/>
                <a:gd name="T50" fmla="*/ 1 w 719"/>
                <a:gd name="T51" fmla="*/ 15 h 719"/>
                <a:gd name="T52" fmla="*/ 2 w 719"/>
                <a:gd name="T53" fmla="*/ 17 h 719"/>
                <a:gd name="T54" fmla="*/ 3 w 719"/>
                <a:gd name="T55" fmla="*/ 19 h 719"/>
                <a:gd name="T56" fmla="*/ 5 w 719"/>
                <a:gd name="T57" fmla="*/ 20 h 719"/>
                <a:gd name="T58" fmla="*/ 6 w 719"/>
                <a:gd name="T59" fmla="*/ 22 h 719"/>
                <a:gd name="T60" fmla="*/ 8 w 719"/>
                <a:gd name="T61" fmla="*/ 22 h 719"/>
                <a:gd name="T62" fmla="*/ 11 w 719"/>
                <a:gd name="T63" fmla="*/ 23 h 7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9" h="719">
                  <a:moveTo>
                    <a:pt x="360" y="719"/>
                  </a:moveTo>
                  <a:lnTo>
                    <a:pt x="397" y="717"/>
                  </a:lnTo>
                  <a:lnTo>
                    <a:pt x="432" y="712"/>
                  </a:lnTo>
                  <a:lnTo>
                    <a:pt x="467" y="703"/>
                  </a:lnTo>
                  <a:lnTo>
                    <a:pt x="499" y="690"/>
                  </a:lnTo>
                  <a:lnTo>
                    <a:pt x="531" y="675"/>
                  </a:lnTo>
                  <a:lnTo>
                    <a:pt x="560" y="658"/>
                  </a:lnTo>
                  <a:lnTo>
                    <a:pt x="588" y="637"/>
                  </a:lnTo>
                  <a:lnTo>
                    <a:pt x="614" y="614"/>
                  </a:lnTo>
                  <a:lnTo>
                    <a:pt x="638" y="589"/>
                  </a:lnTo>
                  <a:lnTo>
                    <a:pt x="658" y="561"/>
                  </a:lnTo>
                  <a:lnTo>
                    <a:pt x="676" y="531"/>
                  </a:lnTo>
                  <a:lnTo>
                    <a:pt x="691" y="500"/>
                  </a:lnTo>
                  <a:lnTo>
                    <a:pt x="703" y="467"/>
                  </a:lnTo>
                  <a:lnTo>
                    <a:pt x="712" y="432"/>
                  </a:lnTo>
                  <a:lnTo>
                    <a:pt x="717" y="398"/>
                  </a:lnTo>
                  <a:lnTo>
                    <a:pt x="719" y="361"/>
                  </a:lnTo>
                  <a:lnTo>
                    <a:pt x="717" y="324"/>
                  </a:lnTo>
                  <a:lnTo>
                    <a:pt x="712" y="288"/>
                  </a:lnTo>
                  <a:lnTo>
                    <a:pt x="703" y="254"/>
                  </a:lnTo>
                  <a:lnTo>
                    <a:pt x="691" y="220"/>
                  </a:lnTo>
                  <a:lnTo>
                    <a:pt x="676" y="189"/>
                  </a:lnTo>
                  <a:lnTo>
                    <a:pt x="658" y="159"/>
                  </a:lnTo>
                  <a:lnTo>
                    <a:pt x="638" y="131"/>
                  </a:lnTo>
                  <a:lnTo>
                    <a:pt x="614" y="106"/>
                  </a:lnTo>
                  <a:lnTo>
                    <a:pt x="588" y="82"/>
                  </a:lnTo>
                  <a:lnTo>
                    <a:pt x="560" y="61"/>
                  </a:lnTo>
                  <a:lnTo>
                    <a:pt x="531" y="44"/>
                  </a:lnTo>
                  <a:lnTo>
                    <a:pt x="499" y="29"/>
                  </a:lnTo>
                  <a:lnTo>
                    <a:pt x="467" y="16"/>
                  </a:lnTo>
                  <a:lnTo>
                    <a:pt x="432" y="7"/>
                  </a:lnTo>
                  <a:lnTo>
                    <a:pt x="397" y="2"/>
                  </a:lnTo>
                  <a:lnTo>
                    <a:pt x="360" y="0"/>
                  </a:lnTo>
                  <a:lnTo>
                    <a:pt x="323" y="2"/>
                  </a:lnTo>
                  <a:lnTo>
                    <a:pt x="287" y="7"/>
                  </a:lnTo>
                  <a:lnTo>
                    <a:pt x="252" y="16"/>
                  </a:lnTo>
                  <a:lnTo>
                    <a:pt x="220" y="29"/>
                  </a:lnTo>
                  <a:lnTo>
                    <a:pt x="188" y="44"/>
                  </a:lnTo>
                  <a:lnTo>
                    <a:pt x="159" y="61"/>
                  </a:lnTo>
                  <a:lnTo>
                    <a:pt x="131" y="82"/>
                  </a:lnTo>
                  <a:lnTo>
                    <a:pt x="106" y="106"/>
                  </a:lnTo>
                  <a:lnTo>
                    <a:pt x="82" y="131"/>
                  </a:lnTo>
                  <a:lnTo>
                    <a:pt x="61" y="159"/>
                  </a:lnTo>
                  <a:lnTo>
                    <a:pt x="44" y="189"/>
                  </a:lnTo>
                  <a:lnTo>
                    <a:pt x="29" y="220"/>
                  </a:lnTo>
                  <a:lnTo>
                    <a:pt x="16" y="254"/>
                  </a:lnTo>
                  <a:lnTo>
                    <a:pt x="7" y="288"/>
                  </a:lnTo>
                  <a:lnTo>
                    <a:pt x="2" y="324"/>
                  </a:lnTo>
                  <a:lnTo>
                    <a:pt x="0" y="361"/>
                  </a:lnTo>
                  <a:lnTo>
                    <a:pt x="2" y="398"/>
                  </a:lnTo>
                  <a:lnTo>
                    <a:pt x="7" y="432"/>
                  </a:lnTo>
                  <a:lnTo>
                    <a:pt x="16" y="467"/>
                  </a:lnTo>
                  <a:lnTo>
                    <a:pt x="29" y="500"/>
                  </a:lnTo>
                  <a:lnTo>
                    <a:pt x="44" y="531"/>
                  </a:lnTo>
                  <a:lnTo>
                    <a:pt x="61" y="561"/>
                  </a:lnTo>
                  <a:lnTo>
                    <a:pt x="82" y="589"/>
                  </a:lnTo>
                  <a:lnTo>
                    <a:pt x="106" y="614"/>
                  </a:lnTo>
                  <a:lnTo>
                    <a:pt x="131" y="637"/>
                  </a:lnTo>
                  <a:lnTo>
                    <a:pt x="159" y="658"/>
                  </a:lnTo>
                  <a:lnTo>
                    <a:pt x="188" y="675"/>
                  </a:lnTo>
                  <a:lnTo>
                    <a:pt x="220" y="690"/>
                  </a:lnTo>
                  <a:lnTo>
                    <a:pt x="252" y="703"/>
                  </a:lnTo>
                  <a:lnTo>
                    <a:pt x="287" y="712"/>
                  </a:lnTo>
                  <a:lnTo>
                    <a:pt x="323" y="717"/>
                  </a:lnTo>
                  <a:lnTo>
                    <a:pt x="360" y="7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1" name="Freeform 260"/>
            <p:cNvSpPr>
              <a:spLocks/>
            </p:cNvSpPr>
            <p:nvPr/>
          </p:nvSpPr>
          <p:spPr bwMode="auto">
            <a:xfrm>
              <a:off x="4966" y="1708"/>
              <a:ext cx="43" cy="45"/>
            </a:xfrm>
            <a:custGeom>
              <a:avLst/>
              <a:gdLst>
                <a:gd name="T0" fmla="*/ 0 w 87"/>
                <a:gd name="T1" fmla="*/ 3 h 90"/>
                <a:gd name="T2" fmla="*/ 0 w 87"/>
                <a:gd name="T3" fmla="*/ 3 h 90"/>
                <a:gd name="T4" fmla="*/ 0 w 87"/>
                <a:gd name="T5" fmla="*/ 3 h 90"/>
                <a:gd name="T6" fmla="*/ 0 w 87"/>
                <a:gd name="T7" fmla="*/ 3 h 90"/>
                <a:gd name="T8" fmla="*/ 1 w 87"/>
                <a:gd name="T9" fmla="*/ 3 h 90"/>
                <a:gd name="T10" fmla="*/ 1 w 87"/>
                <a:gd name="T11" fmla="*/ 3 h 90"/>
                <a:gd name="T12" fmla="*/ 1 w 87"/>
                <a:gd name="T13" fmla="*/ 3 h 90"/>
                <a:gd name="T14" fmla="*/ 1 w 87"/>
                <a:gd name="T15" fmla="*/ 3 h 90"/>
                <a:gd name="T16" fmla="*/ 2 w 87"/>
                <a:gd name="T17" fmla="*/ 3 h 90"/>
                <a:gd name="T18" fmla="*/ 2 w 87"/>
                <a:gd name="T19" fmla="*/ 2 h 90"/>
                <a:gd name="T20" fmla="*/ 2 w 87"/>
                <a:gd name="T21" fmla="*/ 2 h 90"/>
                <a:gd name="T22" fmla="*/ 2 w 87"/>
                <a:gd name="T23" fmla="*/ 1 h 90"/>
                <a:gd name="T24" fmla="*/ 2 w 87"/>
                <a:gd name="T25" fmla="*/ 1 h 90"/>
                <a:gd name="T26" fmla="*/ 2 w 87"/>
                <a:gd name="T27" fmla="*/ 1 h 90"/>
                <a:gd name="T28" fmla="*/ 2 w 87"/>
                <a:gd name="T29" fmla="*/ 1 h 90"/>
                <a:gd name="T30" fmla="*/ 1 w 87"/>
                <a:gd name="T31" fmla="*/ 0 h 90"/>
                <a:gd name="T32" fmla="*/ 1 w 87"/>
                <a:gd name="T33" fmla="*/ 1 h 90"/>
                <a:gd name="T34" fmla="*/ 1 w 87"/>
                <a:gd name="T35" fmla="*/ 1 h 90"/>
                <a:gd name="T36" fmla="*/ 1 w 87"/>
                <a:gd name="T37" fmla="*/ 1 h 90"/>
                <a:gd name="T38" fmla="*/ 0 w 87"/>
                <a:gd name="T39" fmla="*/ 1 h 90"/>
                <a:gd name="T40" fmla="*/ 0 w 87"/>
                <a:gd name="T41" fmla="*/ 1 h 90"/>
                <a:gd name="T42" fmla="*/ 0 w 87"/>
                <a:gd name="T43" fmla="*/ 2 h 90"/>
                <a:gd name="T44" fmla="*/ 0 w 87"/>
                <a:gd name="T45" fmla="*/ 2 h 90"/>
                <a:gd name="T46" fmla="*/ 0 w 87"/>
                <a:gd name="T47" fmla="*/ 3 h 90"/>
                <a:gd name="T48" fmla="*/ 0 w 87"/>
                <a:gd name="T49" fmla="*/ 3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90">
                  <a:moveTo>
                    <a:pt x="7" y="81"/>
                  </a:moveTo>
                  <a:lnTo>
                    <a:pt x="13" y="86"/>
                  </a:lnTo>
                  <a:lnTo>
                    <a:pt x="19" y="88"/>
                  </a:lnTo>
                  <a:lnTo>
                    <a:pt x="27" y="90"/>
                  </a:lnTo>
                  <a:lnTo>
                    <a:pt x="35" y="88"/>
                  </a:lnTo>
                  <a:lnTo>
                    <a:pt x="43" y="86"/>
                  </a:lnTo>
                  <a:lnTo>
                    <a:pt x="52" y="83"/>
                  </a:lnTo>
                  <a:lnTo>
                    <a:pt x="60" y="77"/>
                  </a:lnTo>
                  <a:lnTo>
                    <a:pt x="68" y="70"/>
                  </a:lnTo>
                  <a:lnTo>
                    <a:pt x="80" y="54"/>
                  </a:lnTo>
                  <a:lnTo>
                    <a:pt x="87" y="37"/>
                  </a:lnTo>
                  <a:lnTo>
                    <a:pt x="85" y="22"/>
                  </a:lnTo>
                  <a:lnTo>
                    <a:pt x="78" y="8"/>
                  </a:lnTo>
                  <a:lnTo>
                    <a:pt x="73" y="3"/>
                  </a:lnTo>
                  <a:lnTo>
                    <a:pt x="66" y="1"/>
                  </a:lnTo>
                  <a:lnTo>
                    <a:pt x="58" y="0"/>
                  </a:lnTo>
                  <a:lnTo>
                    <a:pt x="50" y="1"/>
                  </a:lnTo>
                  <a:lnTo>
                    <a:pt x="42" y="3"/>
                  </a:lnTo>
                  <a:lnTo>
                    <a:pt x="34" y="7"/>
                  </a:lnTo>
                  <a:lnTo>
                    <a:pt x="25" y="12"/>
                  </a:lnTo>
                  <a:lnTo>
                    <a:pt x="17" y="19"/>
                  </a:lnTo>
                  <a:lnTo>
                    <a:pt x="6" y="35"/>
                  </a:lnTo>
                  <a:lnTo>
                    <a:pt x="0" y="51"/>
                  </a:lnTo>
                  <a:lnTo>
                    <a:pt x="0" y="68"/>
                  </a:lnTo>
                  <a:lnTo>
                    <a:pt x="7" y="81"/>
                  </a:lnTo>
                  <a:close/>
                </a:path>
              </a:pathLst>
            </a:custGeom>
            <a:solidFill>
              <a:srgbClr val="2B2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2" name="Freeform 261"/>
            <p:cNvSpPr>
              <a:spLocks/>
            </p:cNvSpPr>
            <p:nvPr/>
          </p:nvSpPr>
          <p:spPr bwMode="auto">
            <a:xfrm>
              <a:off x="4956" y="1545"/>
              <a:ext cx="243" cy="223"/>
            </a:xfrm>
            <a:custGeom>
              <a:avLst/>
              <a:gdLst>
                <a:gd name="T0" fmla="*/ 15 w 485"/>
                <a:gd name="T1" fmla="*/ 1 h 445"/>
                <a:gd name="T2" fmla="*/ 15 w 485"/>
                <a:gd name="T3" fmla="*/ 1 h 445"/>
                <a:gd name="T4" fmla="*/ 15 w 485"/>
                <a:gd name="T5" fmla="*/ 1 h 445"/>
                <a:gd name="T6" fmla="*/ 15 w 485"/>
                <a:gd name="T7" fmla="*/ 1 h 445"/>
                <a:gd name="T8" fmla="*/ 14 w 485"/>
                <a:gd name="T9" fmla="*/ 1 h 445"/>
                <a:gd name="T10" fmla="*/ 14 w 485"/>
                <a:gd name="T11" fmla="*/ 1 h 445"/>
                <a:gd name="T12" fmla="*/ 14 w 485"/>
                <a:gd name="T13" fmla="*/ 1 h 445"/>
                <a:gd name="T14" fmla="*/ 14 w 485"/>
                <a:gd name="T15" fmla="*/ 1 h 445"/>
                <a:gd name="T16" fmla="*/ 14 w 485"/>
                <a:gd name="T17" fmla="*/ 0 h 445"/>
                <a:gd name="T18" fmla="*/ 13 w 485"/>
                <a:gd name="T19" fmla="*/ 2 h 445"/>
                <a:gd name="T20" fmla="*/ 13 w 485"/>
                <a:gd name="T21" fmla="*/ 2 h 445"/>
                <a:gd name="T22" fmla="*/ 12 w 485"/>
                <a:gd name="T23" fmla="*/ 3 h 445"/>
                <a:gd name="T24" fmla="*/ 12 w 485"/>
                <a:gd name="T25" fmla="*/ 4 h 445"/>
                <a:gd name="T26" fmla="*/ 11 w 485"/>
                <a:gd name="T27" fmla="*/ 5 h 445"/>
                <a:gd name="T28" fmla="*/ 10 w 485"/>
                <a:gd name="T29" fmla="*/ 6 h 445"/>
                <a:gd name="T30" fmla="*/ 10 w 485"/>
                <a:gd name="T31" fmla="*/ 7 h 445"/>
                <a:gd name="T32" fmla="*/ 9 w 485"/>
                <a:gd name="T33" fmla="*/ 7 h 445"/>
                <a:gd name="T34" fmla="*/ 8 w 485"/>
                <a:gd name="T35" fmla="*/ 8 h 445"/>
                <a:gd name="T36" fmla="*/ 7 w 485"/>
                <a:gd name="T37" fmla="*/ 9 h 445"/>
                <a:gd name="T38" fmla="*/ 6 w 485"/>
                <a:gd name="T39" fmla="*/ 9 h 445"/>
                <a:gd name="T40" fmla="*/ 5 w 485"/>
                <a:gd name="T41" fmla="*/ 9 h 445"/>
                <a:gd name="T42" fmla="*/ 4 w 485"/>
                <a:gd name="T43" fmla="*/ 10 h 445"/>
                <a:gd name="T44" fmla="*/ 3 w 485"/>
                <a:gd name="T45" fmla="*/ 10 h 445"/>
                <a:gd name="T46" fmla="*/ 2 w 485"/>
                <a:gd name="T47" fmla="*/ 10 h 445"/>
                <a:gd name="T48" fmla="*/ 1 w 485"/>
                <a:gd name="T49" fmla="*/ 10 h 445"/>
                <a:gd name="T50" fmla="*/ 1 w 485"/>
                <a:gd name="T51" fmla="*/ 10 h 445"/>
                <a:gd name="T52" fmla="*/ 1 w 485"/>
                <a:gd name="T53" fmla="*/ 10 h 445"/>
                <a:gd name="T54" fmla="*/ 1 w 485"/>
                <a:gd name="T55" fmla="*/ 10 h 445"/>
                <a:gd name="T56" fmla="*/ 0 w 485"/>
                <a:gd name="T57" fmla="*/ 10 h 445"/>
                <a:gd name="T58" fmla="*/ 0 w 485"/>
                <a:gd name="T59" fmla="*/ 14 h 445"/>
                <a:gd name="T60" fmla="*/ 2 w 485"/>
                <a:gd name="T61" fmla="*/ 14 h 445"/>
                <a:gd name="T62" fmla="*/ 3 w 485"/>
                <a:gd name="T63" fmla="*/ 14 h 445"/>
                <a:gd name="T64" fmla="*/ 5 w 485"/>
                <a:gd name="T65" fmla="*/ 14 h 445"/>
                <a:gd name="T66" fmla="*/ 6 w 485"/>
                <a:gd name="T67" fmla="*/ 13 h 445"/>
                <a:gd name="T68" fmla="*/ 7 w 485"/>
                <a:gd name="T69" fmla="*/ 12 h 445"/>
                <a:gd name="T70" fmla="*/ 8 w 485"/>
                <a:gd name="T71" fmla="*/ 12 h 445"/>
                <a:gd name="T72" fmla="*/ 9 w 485"/>
                <a:gd name="T73" fmla="*/ 11 h 445"/>
                <a:gd name="T74" fmla="*/ 10 w 485"/>
                <a:gd name="T75" fmla="*/ 10 h 445"/>
                <a:gd name="T76" fmla="*/ 11 w 485"/>
                <a:gd name="T77" fmla="*/ 9 h 445"/>
                <a:gd name="T78" fmla="*/ 12 w 485"/>
                <a:gd name="T79" fmla="*/ 8 h 445"/>
                <a:gd name="T80" fmla="*/ 13 w 485"/>
                <a:gd name="T81" fmla="*/ 7 h 445"/>
                <a:gd name="T82" fmla="*/ 14 w 485"/>
                <a:gd name="T83" fmla="*/ 6 h 445"/>
                <a:gd name="T84" fmla="*/ 14 w 485"/>
                <a:gd name="T85" fmla="*/ 5 h 445"/>
                <a:gd name="T86" fmla="*/ 15 w 485"/>
                <a:gd name="T87" fmla="*/ 3 h 445"/>
                <a:gd name="T88" fmla="*/ 15 w 485"/>
                <a:gd name="T89" fmla="*/ 2 h 445"/>
                <a:gd name="T90" fmla="*/ 16 w 485"/>
                <a:gd name="T91" fmla="*/ 1 h 445"/>
                <a:gd name="T92" fmla="*/ 15 w 485"/>
                <a:gd name="T93" fmla="*/ 1 h 445"/>
                <a:gd name="T94" fmla="*/ 15 w 485"/>
                <a:gd name="T95" fmla="*/ 1 h 445"/>
                <a:gd name="T96" fmla="*/ 15 w 485"/>
                <a:gd name="T97" fmla="*/ 1 h 445"/>
                <a:gd name="T98" fmla="*/ 15 w 485"/>
                <a:gd name="T99" fmla="*/ 1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85" h="445">
                  <a:moveTo>
                    <a:pt x="467" y="10"/>
                  </a:moveTo>
                  <a:lnTo>
                    <a:pt x="461" y="10"/>
                  </a:lnTo>
                  <a:lnTo>
                    <a:pt x="455" y="9"/>
                  </a:lnTo>
                  <a:lnTo>
                    <a:pt x="449" y="9"/>
                  </a:lnTo>
                  <a:lnTo>
                    <a:pt x="445" y="8"/>
                  </a:lnTo>
                  <a:lnTo>
                    <a:pt x="439" y="5"/>
                  </a:lnTo>
                  <a:lnTo>
                    <a:pt x="434" y="4"/>
                  </a:lnTo>
                  <a:lnTo>
                    <a:pt x="428" y="2"/>
                  </a:lnTo>
                  <a:lnTo>
                    <a:pt x="424" y="0"/>
                  </a:lnTo>
                  <a:lnTo>
                    <a:pt x="412" y="33"/>
                  </a:lnTo>
                  <a:lnTo>
                    <a:pt x="397" y="64"/>
                  </a:lnTo>
                  <a:lnTo>
                    <a:pt x="380" y="94"/>
                  </a:lnTo>
                  <a:lnTo>
                    <a:pt x="362" y="123"/>
                  </a:lnTo>
                  <a:lnTo>
                    <a:pt x="340" y="150"/>
                  </a:lnTo>
                  <a:lnTo>
                    <a:pt x="317" y="176"/>
                  </a:lnTo>
                  <a:lnTo>
                    <a:pt x="291" y="199"/>
                  </a:lnTo>
                  <a:lnTo>
                    <a:pt x="265" y="221"/>
                  </a:lnTo>
                  <a:lnTo>
                    <a:pt x="236" y="240"/>
                  </a:lnTo>
                  <a:lnTo>
                    <a:pt x="206" y="258"/>
                  </a:lnTo>
                  <a:lnTo>
                    <a:pt x="175" y="273"/>
                  </a:lnTo>
                  <a:lnTo>
                    <a:pt x="141" y="285"/>
                  </a:lnTo>
                  <a:lnTo>
                    <a:pt x="108" y="296"/>
                  </a:lnTo>
                  <a:lnTo>
                    <a:pt x="73" y="303"/>
                  </a:lnTo>
                  <a:lnTo>
                    <a:pt x="38" y="307"/>
                  </a:lnTo>
                  <a:lnTo>
                    <a:pt x="1" y="308"/>
                  </a:lnTo>
                  <a:lnTo>
                    <a:pt x="0" y="308"/>
                  </a:lnTo>
                  <a:lnTo>
                    <a:pt x="0" y="445"/>
                  </a:lnTo>
                  <a:lnTo>
                    <a:pt x="45" y="440"/>
                  </a:lnTo>
                  <a:lnTo>
                    <a:pt x="88" y="430"/>
                  </a:lnTo>
                  <a:lnTo>
                    <a:pt x="131" y="418"/>
                  </a:lnTo>
                  <a:lnTo>
                    <a:pt x="171" y="402"/>
                  </a:lnTo>
                  <a:lnTo>
                    <a:pt x="211" y="383"/>
                  </a:lnTo>
                  <a:lnTo>
                    <a:pt x="249" y="360"/>
                  </a:lnTo>
                  <a:lnTo>
                    <a:pt x="284" y="336"/>
                  </a:lnTo>
                  <a:lnTo>
                    <a:pt x="317" y="307"/>
                  </a:lnTo>
                  <a:lnTo>
                    <a:pt x="348" y="277"/>
                  </a:lnTo>
                  <a:lnTo>
                    <a:pt x="377" y="245"/>
                  </a:lnTo>
                  <a:lnTo>
                    <a:pt x="402" y="210"/>
                  </a:lnTo>
                  <a:lnTo>
                    <a:pt x="425" y="172"/>
                  </a:lnTo>
                  <a:lnTo>
                    <a:pt x="445" y="134"/>
                  </a:lnTo>
                  <a:lnTo>
                    <a:pt x="462" y="93"/>
                  </a:lnTo>
                  <a:lnTo>
                    <a:pt x="475" y="51"/>
                  </a:lnTo>
                  <a:lnTo>
                    <a:pt x="485" y="8"/>
                  </a:lnTo>
                  <a:lnTo>
                    <a:pt x="480" y="9"/>
                  </a:lnTo>
                  <a:lnTo>
                    <a:pt x="476" y="10"/>
                  </a:lnTo>
                  <a:lnTo>
                    <a:pt x="471" y="10"/>
                  </a:lnTo>
                  <a:lnTo>
                    <a:pt x="467" y="1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3" name="Freeform 262"/>
            <p:cNvSpPr>
              <a:spLocks/>
            </p:cNvSpPr>
            <p:nvPr/>
          </p:nvSpPr>
          <p:spPr bwMode="auto">
            <a:xfrm>
              <a:off x="5147" y="1464"/>
              <a:ext cx="86" cy="86"/>
            </a:xfrm>
            <a:custGeom>
              <a:avLst/>
              <a:gdLst>
                <a:gd name="T0" fmla="*/ 2 w 173"/>
                <a:gd name="T1" fmla="*/ 5 h 173"/>
                <a:gd name="T2" fmla="*/ 3 w 173"/>
                <a:gd name="T3" fmla="*/ 5 h 173"/>
                <a:gd name="T4" fmla="*/ 3 w 173"/>
                <a:gd name="T5" fmla="*/ 5 h 173"/>
                <a:gd name="T6" fmla="*/ 4 w 173"/>
                <a:gd name="T7" fmla="*/ 4 h 173"/>
                <a:gd name="T8" fmla="*/ 4 w 173"/>
                <a:gd name="T9" fmla="*/ 4 h 173"/>
                <a:gd name="T10" fmla="*/ 4 w 173"/>
                <a:gd name="T11" fmla="*/ 4 h 173"/>
                <a:gd name="T12" fmla="*/ 5 w 173"/>
                <a:gd name="T13" fmla="*/ 3 h 173"/>
                <a:gd name="T14" fmla="*/ 5 w 173"/>
                <a:gd name="T15" fmla="*/ 3 h 173"/>
                <a:gd name="T16" fmla="*/ 5 w 173"/>
                <a:gd name="T17" fmla="*/ 2 h 173"/>
                <a:gd name="T18" fmla="*/ 5 w 173"/>
                <a:gd name="T19" fmla="*/ 2 h 173"/>
                <a:gd name="T20" fmla="*/ 5 w 173"/>
                <a:gd name="T21" fmla="*/ 1 h 173"/>
                <a:gd name="T22" fmla="*/ 4 w 173"/>
                <a:gd name="T23" fmla="*/ 1 h 173"/>
                <a:gd name="T24" fmla="*/ 4 w 173"/>
                <a:gd name="T25" fmla="*/ 0 h 173"/>
                <a:gd name="T26" fmla="*/ 4 w 173"/>
                <a:gd name="T27" fmla="*/ 0 h 173"/>
                <a:gd name="T28" fmla="*/ 3 w 173"/>
                <a:gd name="T29" fmla="*/ 0 h 173"/>
                <a:gd name="T30" fmla="*/ 3 w 173"/>
                <a:gd name="T31" fmla="*/ 0 h 173"/>
                <a:gd name="T32" fmla="*/ 2 w 173"/>
                <a:gd name="T33" fmla="*/ 0 h 173"/>
                <a:gd name="T34" fmla="*/ 2 w 173"/>
                <a:gd name="T35" fmla="*/ 0 h 173"/>
                <a:gd name="T36" fmla="*/ 1 w 173"/>
                <a:gd name="T37" fmla="*/ 0 h 173"/>
                <a:gd name="T38" fmla="*/ 1 w 173"/>
                <a:gd name="T39" fmla="*/ 0 h 173"/>
                <a:gd name="T40" fmla="*/ 0 w 173"/>
                <a:gd name="T41" fmla="*/ 0 h 173"/>
                <a:gd name="T42" fmla="*/ 0 w 173"/>
                <a:gd name="T43" fmla="*/ 1 h 173"/>
                <a:gd name="T44" fmla="*/ 0 w 173"/>
                <a:gd name="T45" fmla="*/ 1 h 173"/>
                <a:gd name="T46" fmla="*/ 0 w 173"/>
                <a:gd name="T47" fmla="*/ 2 h 173"/>
                <a:gd name="T48" fmla="*/ 0 w 173"/>
                <a:gd name="T49" fmla="*/ 2 h 173"/>
                <a:gd name="T50" fmla="*/ 0 w 173"/>
                <a:gd name="T51" fmla="*/ 3 h 173"/>
                <a:gd name="T52" fmla="*/ 0 w 173"/>
                <a:gd name="T53" fmla="*/ 3 h 173"/>
                <a:gd name="T54" fmla="*/ 0 w 173"/>
                <a:gd name="T55" fmla="*/ 4 h 173"/>
                <a:gd name="T56" fmla="*/ 0 w 173"/>
                <a:gd name="T57" fmla="*/ 4 h 173"/>
                <a:gd name="T58" fmla="*/ 1 w 173"/>
                <a:gd name="T59" fmla="*/ 4 h 173"/>
                <a:gd name="T60" fmla="*/ 1 w 173"/>
                <a:gd name="T61" fmla="*/ 5 h 173"/>
                <a:gd name="T62" fmla="*/ 2 w 173"/>
                <a:gd name="T63" fmla="*/ 5 h 173"/>
                <a:gd name="T64" fmla="*/ 2 w 173"/>
                <a:gd name="T65" fmla="*/ 5 h 1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3" h="173">
                  <a:moveTo>
                    <a:pt x="87" y="173"/>
                  </a:moveTo>
                  <a:lnTo>
                    <a:pt x="104" y="171"/>
                  </a:lnTo>
                  <a:lnTo>
                    <a:pt x="120" y="166"/>
                  </a:lnTo>
                  <a:lnTo>
                    <a:pt x="135" y="158"/>
                  </a:lnTo>
                  <a:lnTo>
                    <a:pt x="148" y="148"/>
                  </a:lnTo>
                  <a:lnTo>
                    <a:pt x="158" y="135"/>
                  </a:lnTo>
                  <a:lnTo>
                    <a:pt x="166" y="120"/>
                  </a:lnTo>
                  <a:lnTo>
                    <a:pt x="172" y="104"/>
                  </a:lnTo>
                  <a:lnTo>
                    <a:pt x="173" y="87"/>
                  </a:lnTo>
                  <a:lnTo>
                    <a:pt x="172" y="69"/>
                  </a:lnTo>
                  <a:lnTo>
                    <a:pt x="166" y="53"/>
                  </a:lnTo>
                  <a:lnTo>
                    <a:pt x="158" y="38"/>
                  </a:lnTo>
                  <a:lnTo>
                    <a:pt x="148" y="25"/>
                  </a:lnTo>
                  <a:lnTo>
                    <a:pt x="135" y="15"/>
                  </a:lnTo>
                  <a:lnTo>
                    <a:pt x="120" y="7"/>
                  </a:lnTo>
                  <a:lnTo>
                    <a:pt x="104" y="1"/>
                  </a:lnTo>
                  <a:lnTo>
                    <a:pt x="87" y="0"/>
                  </a:lnTo>
                  <a:lnTo>
                    <a:pt x="69" y="1"/>
                  </a:lnTo>
                  <a:lnTo>
                    <a:pt x="53" y="7"/>
                  </a:lnTo>
                  <a:lnTo>
                    <a:pt x="38" y="15"/>
                  </a:lnTo>
                  <a:lnTo>
                    <a:pt x="25" y="25"/>
                  </a:lnTo>
                  <a:lnTo>
                    <a:pt x="15" y="38"/>
                  </a:lnTo>
                  <a:lnTo>
                    <a:pt x="7" y="53"/>
                  </a:lnTo>
                  <a:lnTo>
                    <a:pt x="2" y="69"/>
                  </a:lnTo>
                  <a:lnTo>
                    <a:pt x="0" y="87"/>
                  </a:lnTo>
                  <a:lnTo>
                    <a:pt x="2" y="104"/>
                  </a:lnTo>
                  <a:lnTo>
                    <a:pt x="7" y="120"/>
                  </a:lnTo>
                  <a:lnTo>
                    <a:pt x="15" y="135"/>
                  </a:lnTo>
                  <a:lnTo>
                    <a:pt x="25" y="148"/>
                  </a:lnTo>
                  <a:lnTo>
                    <a:pt x="38" y="158"/>
                  </a:lnTo>
                  <a:lnTo>
                    <a:pt x="53" y="166"/>
                  </a:lnTo>
                  <a:lnTo>
                    <a:pt x="69" y="171"/>
                  </a:lnTo>
                  <a:lnTo>
                    <a:pt x="87" y="173"/>
                  </a:lnTo>
                  <a:close/>
                </a:path>
              </a:pathLst>
            </a:custGeom>
            <a:solidFill>
              <a:srgbClr val="91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4" name="Freeform 263"/>
            <p:cNvSpPr>
              <a:spLocks/>
            </p:cNvSpPr>
            <p:nvPr/>
          </p:nvSpPr>
          <p:spPr bwMode="auto">
            <a:xfrm>
              <a:off x="4895" y="1461"/>
              <a:ext cx="78" cy="79"/>
            </a:xfrm>
            <a:custGeom>
              <a:avLst/>
              <a:gdLst>
                <a:gd name="T0" fmla="*/ 5 w 156"/>
                <a:gd name="T1" fmla="*/ 5 h 157"/>
                <a:gd name="T2" fmla="*/ 5 w 156"/>
                <a:gd name="T3" fmla="*/ 5 h 157"/>
                <a:gd name="T4" fmla="*/ 5 w 156"/>
                <a:gd name="T5" fmla="*/ 4 h 157"/>
                <a:gd name="T6" fmla="*/ 5 w 156"/>
                <a:gd name="T7" fmla="*/ 4 h 157"/>
                <a:gd name="T8" fmla="*/ 5 w 156"/>
                <a:gd name="T9" fmla="*/ 3 h 157"/>
                <a:gd name="T10" fmla="*/ 5 w 156"/>
                <a:gd name="T11" fmla="*/ 3 h 157"/>
                <a:gd name="T12" fmla="*/ 5 w 156"/>
                <a:gd name="T13" fmla="*/ 2 h 157"/>
                <a:gd name="T14" fmla="*/ 5 w 156"/>
                <a:gd name="T15" fmla="*/ 2 h 157"/>
                <a:gd name="T16" fmla="*/ 4 w 156"/>
                <a:gd name="T17" fmla="*/ 2 h 157"/>
                <a:gd name="T18" fmla="*/ 4 w 156"/>
                <a:gd name="T19" fmla="*/ 1 h 157"/>
                <a:gd name="T20" fmla="*/ 3 w 156"/>
                <a:gd name="T21" fmla="*/ 1 h 157"/>
                <a:gd name="T22" fmla="*/ 3 w 156"/>
                <a:gd name="T23" fmla="*/ 1 h 157"/>
                <a:gd name="T24" fmla="*/ 3 w 156"/>
                <a:gd name="T25" fmla="*/ 1 h 157"/>
                <a:gd name="T26" fmla="*/ 2 w 156"/>
                <a:gd name="T27" fmla="*/ 0 h 157"/>
                <a:gd name="T28" fmla="*/ 2 w 156"/>
                <a:gd name="T29" fmla="*/ 1 h 157"/>
                <a:gd name="T30" fmla="*/ 1 w 156"/>
                <a:gd name="T31" fmla="*/ 1 h 157"/>
                <a:gd name="T32" fmla="*/ 1 w 156"/>
                <a:gd name="T33" fmla="*/ 1 h 157"/>
                <a:gd name="T34" fmla="*/ 1 w 156"/>
                <a:gd name="T35" fmla="*/ 1 h 157"/>
                <a:gd name="T36" fmla="*/ 1 w 156"/>
                <a:gd name="T37" fmla="*/ 2 h 157"/>
                <a:gd name="T38" fmla="*/ 0 w 156"/>
                <a:gd name="T39" fmla="*/ 2 h 157"/>
                <a:gd name="T40" fmla="*/ 1 w 156"/>
                <a:gd name="T41" fmla="*/ 3 h 157"/>
                <a:gd name="T42" fmla="*/ 1 w 156"/>
                <a:gd name="T43" fmla="*/ 3 h 157"/>
                <a:gd name="T44" fmla="*/ 1 w 156"/>
                <a:gd name="T45" fmla="*/ 3 h 157"/>
                <a:gd name="T46" fmla="*/ 1 w 156"/>
                <a:gd name="T47" fmla="*/ 4 h 157"/>
                <a:gd name="T48" fmla="*/ 2 w 156"/>
                <a:gd name="T49" fmla="*/ 4 h 157"/>
                <a:gd name="T50" fmla="*/ 2 w 156"/>
                <a:gd name="T51" fmla="*/ 5 h 157"/>
                <a:gd name="T52" fmla="*/ 2 w 156"/>
                <a:gd name="T53" fmla="*/ 5 h 157"/>
                <a:gd name="T54" fmla="*/ 3 w 156"/>
                <a:gd name="T55" fmla="*/ 5 h 157"/>
                <a:gd name="T56" fmla="*/ 3 w 156"/>
                <a:gd name="T57" fmla="*/ 5 h 157"/>
                <a:gd name="T58" fmla="*/ 4 w 156"/>
                <a:gd name="T59" fmla="*/ 5 h 157"/>
                <a:gd name="T60" fmla="*/ 4 w 156"/>
                <a:gd name="T61" fmla="*/ 5 h 157"/>
                <a:gd name="T62" fmla="*/ 5 w 156"/>
                <a:gd name="T63" fmla="*/ 5 h 157"/>
                <a:gd name="T64" fmla="*/ 5 w 156"/>
                <a:gd name="T65" fmla="*/ 5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6" h="157">
                  <a:moveTo>
                    <a:pt x="142" y="142"/>
                  </a:moveTo>
                  <a:lnTo>
                    <a:pt x="149" y="132"/>
                  </a:lnTo>
                  <a:lnTo>
                    <a:pt x="154" y="119"/>
                  </a:lnTo>
                  <a:lnTo>
                    <a:pt x="156" y="105"/>
                  </a:lnTo>
                  <a:lnTo>
                    <a:pt x="155" y="91"/>
                  </a:lnTo>
                  <a:lnTo>
                    <a:pt x="151" y="76"/>
                  </a:lnTo>
                  <a:lnTo>
                    <a:pt x="145" y="61"/>
                  </a:lnTo>
                  <a:lnTo>
                    <a:pt x="135" y="46"/>
                  </a:lnTo>
                  <a:lnTo>
                    <a:pt x="124" y="33"/>
                  </a:lnTo>
                  <a:lnTo>
                    <a:pt x="110" y="21"/>
                  </a:lnTo>
                  <a:lnTo>
                    <a:pt x="95" y="12"/>
                  </a:lnTo>
                  <a:lnTo>
                    <a:pt x="80" y="5"/>
                  </a:lnTo>
                  <a:lnTo>
                    <a:pt x="65" y="1"/>
                  </a:lnTo>
                  <a:lnTo>
                    <a:pt x="51" y="0"/>
                  </a:lnTo>
                  <a:lnTo>
                    <a:pt x="37" y="3"/>
                  </a:lnTo>
                  <a:lnTo>
                    <a:pt x="25" y="7"/>
                  </a:lnTo>
                  <a:lnTo>
                    <a:pt x="14" y="15"/>
                  </a:lnTo>
                  <a:lnTo>
                    <a:pt x="6" y="26"/>
                  </a:lnTo>
                  <a:lnTo>
                    <a:pt x="2" y="37"/>
                  </a:lnTo>
                  <a:lnTo>
                    <a:pt x="0" y="51"/>
                  </a:lnTo>
                  <a:lnTo>
                    <a:pt x="2" y="66"/>
                  </a:lnTo>
                  <a:lnTo>
                    <a:pt x="5" y="81"/>
                  </a:lnTo>
                  <a:lnTo>
                    <a:pt x="12" y="96"/>
                  </a:lnTo>
                  <a:lnTo>
                    <a:pt x="21" y="110"/>
                  </a:lnTo>
                  <a:lnTo>
                    <a:pt x="33" y="124"/>
                  </a:lnTo>
                  <a:lnTo>
                    <a:pt x="47" y="135"/>
                  </a:lnTo>
                  <a:lnTo>
                    <a:pt x="62" y="144"/>
                  </a:lnTo>
                  <a:lnTo>
                    <a:pt x="77" y="151"/>
                  </a:lnTo>
                  <a:lnTo>
                    <a:pt x="92" y="155"/>
                  </a:lnTo>
                  <a:lnTo>
                    <a:pt x="105" y="157"/>
                  </a:lnTo>
                  <a:lnTo>
                    <a:pt x="119" y="155"/>
                  </a:lnTo>
                  <a:lnTo>
                    <a:pt x="132" y="150"/>
                  </a:lnTo>
                  <a:lnTo>
                    <a:pt x="142" y="142"/>
                  </a:lnTo>
                  <a:close/>
                </a:path>
              </a:pathLst>
            </a:custGeom>
            <a:solidFill>
              <a:srgbClr val="91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5" name="Freeform 264"/>
            <p:cNvSpPr>
              <a:spLocks/>
            </p:cNvSpPr>
            <p:nvPr/>
          </p:nvSpPr>
          <p:spPr bwMode="auto">
            <a:xfrm>
              <a:off x="5001" y="1251"/>
              <a:ext cx="181" cy="182"/>
            </a:xfrm>
            <a:custGeom>
              <a:avLst/>
              <a:gdLst>
                <a:gd name="T0" fmla="*/ 0 w 364"/>
                <a:gd name="T1" fmla="*/ 0 h 363"/>
                <a:gd name="T2" fmla="*/ 0 w 364"/>
                <a:gd name="T3" fmla="*/ 1 h 363"/>
                <a:gd name="T4" fmla="*/ 0 w 364"/>
                <a:gd name="T5" fmla="*/ 2 h 363"/>
                <a:gd name="T6" fmla="*/ 1 w 364"/>
                <a:gd name="T7" fmla="*/ 2 h 363"/>
                <a:gd name="T8" fmla="*/ 2 w 364"/>
                <a:gd name="T9" fmla="*/ 2 h 363"/>
                <a:gd name="T10" fmla="*/ 3 w 364"/>
                <a:gd name="T11" fmla="*/ 3 h 363"/>
                <a:gd name="T12" fmla="*/ 4 w 364"/>
                <a:gd name="T13" fmla="*/ 3 h 363"/>
                <a:gd name="T14" fmla="*/ 5 w 364"/>
                <a:gd name="T15" fmla="*/ 4 h 363"/>
                <a:gd name="T16" fmla="*/ 5 w 364"/>
                <a:gd name="T17" fmla="*/ 5 h 363"/>
                <a:gd name="T18" fmla="*/ 6 w 364"/>
                <a:gd name="T19" fmla="*/ 5 h 363"/>
                <a:gd name="T20" fmla="*/ 7 w 364"/>
                <a:gd name="T21" fmla="*/ 6 h 363"/>
                <a:gd name="T22" fmla="*/ 7 w 364"/>
                <a:gd name="T23" fmla="*/ 7 h 363"/>
                <a:gd name="T24" fmla="*/ 8 w 364"/>
                <a:gd name="T25" fmla="*/ 7 h 363"/>
                <a:gd name="T26" fmla="*/ 9 w 364"/>
                <a:gd name="T27" fmla="*/ 8 h 363"/>
                <a:gd name="T28" fmla="*/ 9 w 364"/>
                <a:gd name="T29" fmla="*/ 9 h 363"/>
                <a:gd name="T30" fmla="*/ 9 w 364"/>
                <a:gd name="T31" fmla="*/ 10 h 363"/>
                <a:gd name="T32" fmla="*/ 10 w 364"/>
                <a:gd name="T33" fmla="*/ 11 h 363"/>
                <a:gd name="T34" fmla="*/ 10 w 364"/>
                <a:gd name="T35" fmla="*/ 12 h 363"/>
                <a:gd name="T36" fmla="*/ 11 w 364"/>
                <a:gd name="T37" fmla="*/ 12 h 363"/>
                <a:gd name="T38" fmla="*/ 10 w 364"/>
                <a:gd name="T39" fmla="*/ 11 h 363"/>
                <a:gd name="T40" fmla="*/ 10 w 364"/>
                <a:gd name="T41" fmla="*/ 10 h 363"/>
                <a:gd name="T42" fmla="*/ 10 w 364"/>
                <a:gd name="T43" fmla="*/ 9 h 363"/>
                <a:gd name="T44" fmla="*/ 9 w 364"/>
                <a:gd name="T45" fmla="*/ 8 h 363"/>
                <a:gd name="T46" fmla="*/ 9 w 364"/>
                <a:gd name="T47" fmla="*/ 7 h 363"/>
                <a:gd name="T48" fmla="*/ 8 w 364"/>
                <a:gd name="T49" fmla="*/ 6 h 363"/>
                <a:gd name="T50" fmla="*/ 7 w 364"/>
                <a:gd name="T51" fmla="*/ 5 h 363"/>
                <a:gd name="T52" fmla="*/ 7 w 364"/>
                <a:gd name="T53" fmla="*/ 5 h 363"/>
                <a:gd name="T54" fmla="*/ 6 w 364"/>
                <a:gd name="T55" fmla="*/ 4 h 363"/>
                <a:gd name="T56" fmla="*/ 5 w 364"/>
                <a:gd name="T57" fmla="*/ 3 h 363"/>
                <a:gd name="T58" fmla="*/ 4 w 364"/>
                <a:gd name="T59" fmla="*/ 3 h 363"/>
                <a:gd name="T60" fmla="*/ 3 w 364"/>
                <a:gd name="T61" fmla="*/ 2 h 363"/>
                <a:gd name="T62" fmla="*/ 3 w 364"/>
                <a:gd name="T63" fmla="*/ 2 h 363"/>
                <a:gd name="T64" fmla="*/ 2 w 364"/>
                <a:gd name="T65" fmla="*/ 1 h 363"/>
                <a:gd name="T66" fmla="*/ 1 w 364"/>
                <a:gd name="T67" fmla="*/ 1 h 363"/>
                <a:gd name="T68" fmla="*/ 0 w 364"/>
                <a:gd name="T69" fmla="*/ 0 h 3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4" h="363">
                  <a:moveTo>
                    <a:pt x="7" y="0"/>
                  </a:moveTo>
                  <a:lnTo>
                    <a:pt x="0" y="23"/>
                  </a:lnTo>
                  <a:lnTo>
                    <a:pt x="30" y="33"/>
                  </a:lnTo>
                  <a:lnTo>
                    <a:pt x="59" y="46"/>
                  </a:lnTo>
                  <a:lnTo>
                    <a:pt x="87" y="60"/>
                  </a:lnTo>
                  <a:lnTo>
                    <a:pt x="115" y="75"/>
                  </a:lnTo>
                  <a:lnTo>
                    <a:pt x="140" y="92"/>
                  </a:lnTo>
                  <a:lnTo>
                    <a:pt x="165" y="111"/>
                  </a:lnTo>
                  <a:lnTo>
                    <a:pt x="189" y="130"/>
                  </a:lnTo>
                  <a:lnTo>
                    <a:pt x="211" y="152"/>
                  </a:lnTo>
                  <a:lnTo>
                    <a:pt x="233" y="174"/>
                  </a:lnTo>
                  <a:lnTo>
                    <a:pt x="253" y="198"/>
                  </a:lnTo>
                  <a:lnTo>
                    <a:pt x="271" y="223"/>
                  </a:lnTo>
                  <a:lnTo>
                    <a:pt x="289" y="249"/>
                  </a:lnTo>
                  <a:lnTo>
                    <a:pt x="304" y="276"/>
                  </a:lnTo>
                  <a:lnTo>
                    <a:pt x="317" y="304"/>
                  </a:lnTo>
                  <a:lnTo>
                    <a:pt x="330" y="333"/>
                  </a:lnTo>
                  <a:lnTo>
                    <a:pt x="340" y="363"/>
                  </a:lnTo>
                  <a:lnTo>
                    <a:pt x="364" y="356"/>
                  </a:lnTo>
                  <a:lnTo>
                    <a:pt x="352" y="325"/>
                  </a:lnTo>
                  <a:lnTo>
                    <a:pt x="339" y="295"/>
                  </a:lnTo>
                  <a:lnTo>
                    <a:pt x="326" y="265"/>
                  </a:lnTo>
                  <a:lnTo>
                    <a:pt x="308" y="237"/>
                  </a:lnTo>
                  <a:lnTo>
                    <a:pt x="291" y="210"/>
                  </a:lnTo>
                  <a:lnTo>
                    <a:pt x="271" y="183"/>
                  </a:lnTo>
                  <a:lnTo>
                    <a:pt x="251" y="159"/>
                  </a:lnTo>
                  <a:lnTo>
                    <a:pt x="229" y="135"/>
                  </a:lnTo>
                  <a:lnTo>
                    <a:pt x="204" y="113"/>
                  </a:lnTo>
                  <a:lnTo>
                    <a:pt x="180" y="92"/>
                  </a:lnTo>
                  <a:lnTo>
                    <a:pt x="154" y="73"/>
                  </a:lnTo>
                  <a:lnTo>
                    <a:pt x="126" y="55"/>
                  </a:lnTo>
                  <a:lnTo>
                    <a:pt x="98" y="38"/>
                  </a:lnTo>
                  <a:lnTo>
                    <a:pt x="68" y="24"/>
                  </a:lnTo>
                  <a:lnTo>
                    <a:pt x="38" y="11"/>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6" name="Freeform 265"/>
            <p:cNvSpPr>
              <a:spLocks/>
            </p:cNvSpPr>
            <p:nvPr/>
          </p:nvSpPr>
          <p:spPr bwMode="auto">
            <a:xfrm>
              <a:off x="4657" y="1595"/>
              <a:ext cx="182" cy="182"/>
            </a:xfrm>
            <a:custGeom>
              <a:avLst/>
              <a:gdLst>
                <a:gd name="T0" fmla="*/ 1 w 363"/>
                <a:gd name="T1" fmla="*/ 0 h 363"/>
                <a:gd name="T2" fmla="*/ 0 w 363"/>
                <a:gd name="T3" fmla="*/ 1 h 363"/>
                <a:gd name="T4" fmla="*/ 1 w 363"/>
                <a:gd name="T5" fmla="*/ 2 h 363"/>
                <a:gd name="T6" fmla="*/ 1 w 363"/>
                <a:gd name="T7" fmla="*/ 3 h 363"/>
                <a:gd name="T8" fmla="*/ 2 w 363"/>
                <a:gd name="T9" fmla="*/ 4 h 363"/>
                <a:gd name="T10" fmla="*/ 2 w 363"/>
                <a:gd name="T11" fmla="*/ 4 h 363"/>
                <a:gd name="T12" fmla="*/ 3 w 363"/>
                <a:gd name="T13" fmla="*/ 5 h 363"/>
                <a:gd name="T14" fmla="*/ 3 w 363"/>
                <a:gd name="T15" fmla="*/ 6 h 363"/>
                <a:gd name="T16" fmla="*/ 4 w 363"/>
                <a:gd name="T17" fmla="*/ 7 h 363"/>
                <a:gd name="T18" fmla="*/ 5 w 363"/>
                <a:gd name="T19" fmla="*/ 8 h 363"/>
                <a:gd name="T20" fmla="*/ 5 w 363"/>
                <a:gd name="T21" fmla="*/ 8 h 363"/>
                <a:gd name="T22" fmla="*/ 6 w 363"/>
                <a:gd name="T23" fmla="*/ 9 h 363"/>
                <a:gd name="T24" fmla="*/ 7 w 363"/>
                <a:gd name="T25" fmla="*/ 10 h 363"/>
                <a:gd name="T26" fmla="*/ 8 w 363"/>
                <a:gd name="T27" fmla="*/ 10 h 363"/>
                <a:gd name="T28" fmla="*/ 9 w 363"/>
                <a:gd name="T29" fmla="*/ 11 h 363"/>
                <a:gd name="T30" fmla="*/ 10 w 363"/>
                <a:gd name="T31" fmla="*/ 11 h 363"/>
                <a:gd name="T32" fmla="*/ 11 w 363"/>
                <a:gd name="T33" fmla="*/ 11 h 363"/>
                <a:gd name="T34" fmla="*/ 12 w 363"/>
                <a:gd name="T35" fmla="*/ 12 h 363"/>
                <a:gd name="T36" fmla="*/ 12 w 363"/>
                <a:gd name="T37" fmla="*/ 11 h 363"/>
                <a:gd name="T38" fmla="*/ 11 w 363"/>
                <a:gd name="T39" fmla="*/ 11 h 363"/>
                <a:gd name="T40" fmla="*/ 10 w 363"/>
                <a:gd name="T41" fmla="*/ 10 h 363"/>
                <a:gd name="T42" fmla="*/ 9 w 363"/>
                <a:gd name="T43" fmla="*/ 10 h 363"/>
                <a:gd name="T44" fmla="*/ 8 w 363"/>
                <a:gd name="T45" fmla="*/ 9 h 363"/>
                <a:gd name="T46" fmla="*/ 7 w 363"/>
                <a:gd name="T47" fmla="*/ 9 h 363"/>
                <a:gd name="T48" fmla="*/ 7 w 363"/>
                <a:gd name="T49" fmla="*/ 8 h 363"/>
                <a:gd name="T50" fmla="*/ 6 w 363"/>
                <a:gd name="T51" fmla="*/ 8 h 363"/>
                <a:gd name="T52" fmla="*/ 5 w 363"/>
                <a:gd name="T53" fmla="*/ 7 h 363"/>
                <a:gd name="T54" fmla="*/ 5 w 363"/>
                <a:gd name="T55" fmla="*/ 6 h 363"/>
                <a:gd name="T56" fmla="*/ 4 w 363"/>
                <a:gd name="T57" fmla="*/ 6 h 363"/>
                <a:gd name="T58" fmla="*/ 3 w 363"/>
                <a:gd name="T59" fmla="*/ 5 h 363"/>
                <a:gd name="T60" fmla="*/ 3 w 363"/>
                <a:gd name="T61" fmla="*/ 4 h 363"/>
                <a:gd name="T62" fmla="*/ 2 w 363"/>
                <a:gd name="T63" fmla="*/ 3 h 363"/>
                <a:gd name="T64" fmla="*/ 2 w 363"/>
                <a:gd name="T65" fmla="*/ 2 h 363"/>
                <a:gd name="T66" fmla="*/ 2 w 363"/>
                <a:gd name="T67" fmla="*/ 1 h 363"/>
                <a:gd name="T68" fmla="*/ 1 w 363"/>
                <a:gd name="T69" fmla="*/ 0 h 3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3" h="363">
                  <a:moveTo>
                    <a:pt x="22" y="0"/>
                  </a:moveTo>
                  <a:lnTo>
                    <a:pt x="0" y="7"/>
                  </a:lnTo>
                  <a:lnTo>
                    <a:pt x="12" y="38"/>
                  </a:lnTo>
                  <a:lnTo>
                    <a:pt x="25" y="68"/>
                  </a:lnTo>
                  <a:lnTo>
                    <a:pt x="38" y="98"/>
                  </a:lnTo>
                  <a:lnTo>
                    <a:pt x="54" y="125"/>
                  </a:lnTo>
                  <a:lnTo>
                    <a:pt x="73" y="153"/>
                  </a:lnTo>
                  <a:lnTo>
                    <a:pt x="93" y="178"/>
                  </a:lnTo>
                  <a:lnTo>
                    <a:pt x="113" y="204"/>
                  </a:lnTo>
                  <a:lnTo>
                    <a:pt x="135" y="227"/>
                  </a:lnTo>
                  <a:lnTo>
                    <a:pt x="158" y="250"/>
                  </a:lnTo>
                  <a:lnTo>
                    <a:pt x="184" y="271"/>
                  </a:lnTo>
                  <a:lnTo>
                    <a:pt x="209" y="289"/>
                  </a:lnTo>
                  <a:lnTo>
                    <a:pt x="237" y="307"/>
                  </a:lnTo>
                  <a:lnTo>
                    <a:pt x="264" y="324"/>
                  </a:lnTo>
                  <a:lnTo>
                    <a:pt x="294" y="339"/>
                  </a:lnTo>
                  <a:lnTo>
                    <a:pt x="324" y="351"/>
                  </a:lnTo>
                  <a:lnTo>
                    <a:pt x="355" y="363"/>
                  </a:lnTo>
                  <a:lnTo>
                    <a:pt x="363" y="340"/>
                  </a:lnTo>
                  <a:lnTo>
                    <a:pt x="333" y="329"/>
                  </a:lnTo>
                  <a:lnTo>
                    <a:pt x="305" y="317"/>
                  </a:lnTo>
                  <a:lnTo>
                    <a:pt x="277" y="303"/>
                  </a:lnTo>
                  <a:lnTo>
                    <a:pt x="249" y="287"/>
                  </a:lnTo>
                  <a:lnTo>
                    <a:pt x="224" y="271"/>
                  </a:lnTo>
                  <a:lnTo>
                    <a:pt x="199" y="252"/>
                  </a:lnTo>
                  <a:lnTo>
                    <a:pt x="174" y="231"/>
                  </a:lnTo>
                  <a:lnTo>
                    <a:pt x="152" y="211"/>
                  </a:lnTo>
                  <a:lnTo>
                    <a:pt x="131" y="188"/>
                  </a:lnTo>
                  <a:lnTo>
                    <a:pt x="111" y="165"/>
                  </a:lnTo>
                  <a:lnTo>
                    <a:pt x="93" y="139"/>
                  </a:lnTo>
                  <a:lnTo>
                    <a:pt x="75" y="113"/>
                  </a:lnTo>
                  <a:lnTo>
                    <a:pt x="59" y="86"/>
                  </a:lnTo>
                  <a:lnTo>
                    <a:pt x="45" y="59"/>
                  </a:lnTo>
                  <a:lnTo>
                    <a:pt x="33" y="30"/>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7" name="Freeform 266"/>
            <p:cNvSpPr>
              <a:spLocks/>
            </p:cNvSpPr>
            <p:nvPr/>
          </p:nvSpPr>
          <p:spPr bwMode="auto">
            <a:xfrm>
              <a:off x="5002" y="1306"/>
              <a:ext cx="126" cy="125"/>
            </a:xfrm>
            <a:custGeom>
              <a:avLst/>
              <a:gdLst>
                <a:gd name="T0" fmla="*/ 1 w 251"/>
                <a:gd name="T1" fmla="*/ 0 h 250"/>
                <a:gd name="T2" fmla="*/ 0 w 251"/>
                <a:gd name="T3" fmla="*/ 1 h 250"/>
                <a:gd name="T4" fmla="*/ 1 w 251"/>
                <a:gd name="T5" fmla="*/ 1 h 250"/>
                <a:gd name="T6" fmla="*/ 2 w 251"/>
                <a:gd name="T7" fmla="*/ 2 h 250"/>
                <a:gd name="T8" fmla="*/ 2 w 251"/>
                <a:gd name="T9" fmla="*/ 2 h 250"/>
                <a:gd name="T10" fmla="*/ 3 w 251"/>
                <a:gd name="T11" fmla="*/ 2 h 250"/>
                <a:gd name="T12" fmla="*/ 3 w 251"/>
                <a:gd name="T13" fmla="*/ 3 h 250"/>
                <a:gd name="T14" fmla="*/ 4 w 251"/>
                <a:gd name="T15" fmla="*/ 3 h 250"/>
                <a:gd name="T16" fmla="*/ 4 w 251"/>
                <a:gd name="T17" fmla="*/ 4 h 250"/>
                <a:gd name="T18" fmla="*/ 5 w 251"/>
                <a:gd name="T19" fmla="*/ 4 h 250"/>
                <a:gd name="T20" fmla="*/ 5 w 251"/>
                <a:gd name="T21" fmla="*/ 4 h 250"/>
                <a:gd name="T22" fmla="*/ 6 w 251"/>
                <a:gd name="T23" fmla="*/ 5 h 250"/>
                <a:gd name="T24" fmla="*/ 6 w 251"/>
                <a:gd name="T25" fmla="*/ 6 h 250"/>
                <a:gd name="T26" fmla="*/ 6 w 251"/>
                <a:gd name="T27" fmla="*/ 6 h 250"/>
                <a:gd name="T28" fmla="*/ 7 w 251"/>
                <a:gd name="T29" fmla="*/ 7 h 250"/>
                <a:gd name="T30" fmla="*/ 7 w 251"/>
                <a:gd name="T31" fmla="*/ 7 h 250"/>
                <a:gd name="T32" fmla="*/ 7 w 251"/>
                <a:gd name="T33" fmla="*/ 8 h 250"/>
                <a:gd name="T34" fmla="*/ 8 w 251"/>
                <a:gd name="T35" fmla="*/ 8 h 250"/>
                <a:gd name="T36" fmla="*/ 8 w 251"/>
                <a:gd name="T37" fmla="*/ 8 h 250"/>
                <a:gd name="T38" fmla="*/ 8 w 251"/>
                <a:gd name="T39" fmla="*/ 7 h 250"/>
                <a:gd name="T40" fmla="*/ 8 w 251"/>
                <a:gd name="T41" fmla="*/ 7 h 250"/>
                <a:gd name="T42" fmla="*/ 7 w 251"/>
                <a:gd name="T43" fmla="*/ 6 h 250"/>
                <a:gd name="T44" fmla="*/ 7 w 251"/>
                <a:gd name="T45" fmla="*/ 6 h 250"/>
                <a:gd name="T46" fmla="*/ 7 w 251"/>
                <a:gd name="T47" fmla="*/ 5 h 250"/>
                <a:gd name="T48" fmla="*/ 6 w 251"/>
                <a:gd name="T49" fmla="*/ 5 h 250"/>
                <a:gd name="T50" fmla="*/ 6 w 251"/>
                <a:gd name="T51" fmla="*/ 4 h 250"/>
                <a:gd name="T52" fmla="*/ 5 w 251"/>
                <a:gd name="T53" fmla="*/ 4 h 250"/>
                <a:gd name="T54" fmla="*/ 5 w 251"/>
                <a:gd name="T55" fmla="*/ 3 h 250"/>
                <a:gd name="T56" fmla="*/ 4 w 251"/>
                <a:gd name="T57" fmla="*/ 3 h 250"/>
                <a:gd name="T58" fmla="*/ 4 w 251"/>
                <a:gd name="T59" fmla="*/ 2 h 250"/>
                <a:gd name="T60" fmla="*/ 3 w 251"/>
                <a:gd name="T61" fmla="*/ 2 h 250"/>
                <a:gd name="T62" fmla="*/ 3 w 251"/>
                <a:gd name="T63" fmla="*/ 1 h 250"/>
                <a:gd name="T64" fmla="*/ 2 w 251"/>
                <a:gd name="T65" fmla="*/ 1 h 250"/>
                <a:gd name="T66" fmla="*/ 1 w 251"/>
                <a:gd name="T67" fmla="*/ 1 h 250"/>
                <a:gd name="T68" fmla="*/ 1 w 251"/>
                <a:gd name="T69" fmla="*/ 0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1" h="250">
                  <a:moveTo>
                    <a:pt x="9" y="0"/>
                  </a:moveTo>
                  <a:lnTo>
                    <a:pt x="0" y="22"/>
                  </a:lnTo>
                  <a:lnTo>
                    <a:pt x="18" y="30"/>
                  </a:lnTo>
                  <a:lnTo>
                    <a:pt x="38" y="40"/>
                  </a:lnTo>
                  <a:lnTo>
                    <a:pt x="55" y="50"/>
                  </a:lnTo>
                  <a:lnTo>
                    <a:pt x="72" y="61"/>
                  </a:lnTo>
                  <a:lnTo>
                    <a:pt x="90" y="73"/>
                  </a:lnTo>
                  <a:lnTo>
                    <a:pt x="106" y="86"/>
                  </a:lnTo>
                  <a:lnTo>
                    <a:pt x="122" y="99"/>
                  </a:lnTo>
                  <a:lnTo>
                    <a:pt x="137" y="113"/>
                  </a:lnTo>
                  <a:lnTo>
                    <a:pt x="151" y="128"/>
                  </a:lnTo>
                  <a:lnTo>
                    <a:pt x="165" y="144"/>
                  </a:lnTo>
                  <a:lnTo>
                    <a:pt x="177" y="161"/>
                  </a:lnTo>
                  <a:lnTo>
                    <a:pt x="189" y="178"/>
                  </a:lnTo>
                  <a:lnTo>
                    <a:pt x="200" y="195"/>
                  </a:lnTo>
                  <a:lnTo>
                    <a:pt x="211" y="212"/>
                  </a:lnTo>
                  <a:lnTo>
                    <a:pt x="220" y="232"/>
                  </a:lnTo>
                  <a:lnTo>
                    <a:pt x="228" y="250"/>
                  </a:lnTo>
                  <a:lnTo>
                    <a:pt x="251" y="241"/>
                  </a:lnTo>
                  <a:lnTo>
                    <a:pt x="242" y="222"/>
                  </a:lnTo>
                  <a:lnTo>
                    <a:pt x="232" y="202"/>
                  </a:lnTo>
                  <a:lnTo>
                    <a:pt x="221" y="182"/>
                  </a:lnTo>
                  <a:lnTo>
                    <a:pt x="210" y="164"/>
                  </a:lnTo>
                  <a:lnTo>
                    <a:pt x="197" y="147"/>
                  </a:lnTo>
                  <a:lnTo>
                    <a:pt x="183" y="129"/>
                  </a:lnTo>
                  <a:lnTo>
                    <a:pt x="168" y="113"/>
                  </a:lnTo>
                  <a:lnTo>
                    <a:pt x="153" y="97"/>
                  </a:lnTo>
                  <a:lnTo>
                    <a:pt x="138" y="82"/>
                  </a:lnTo>
                  <a:lnTo>
                    <a:pt x="121" y="67"/>
                  </a:lnTo>
                  <a:lnTo>
                    <a:pt x="104" y="55"/>
                  </a:lnTo>
                  <a:lnTo>
                    <a:pt x="86" y="42"/>
                  </a:lnTo>
                  <a:lnTo>
                    <a:pt x="68" y="30"/>
                  </a:lnTo>
                  <a:lnTo>
                    <a:pt x="48" y="19"/>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8" name="Freeform 267"/>
            <p:cNvSpPr>
              <a:spLocks/>
            </p:cNvSpPr>
            <p:nvPr/>
          </p:nvSpPr>
          <p:spPr bwMode="auto">
            <a:xfrm>
              <a:off x="4711" y="1597"/>
              <a:ext cx="126" cy="125"/>
            </a:xfrm>
            <a:custGeom>
              <a:avLst/>
              <a:gdLst>
                <a:gd name="T0" fmla="*/ 8 w 251"/>
                <a:gd name="T1" fmla="*/ 8 h 250"/>
                <a:gd name="T2" fmla="*/ 8 w 251"/>
                <a:gd name="T3" fmla="*/ 8 h 250"/>
                <a:gd name="T4" fmla="*/ 8 w 251"/>
                <a:gd name="T5" fmla="*/ 7 h 250"/>
                <a:gd name="T6" fmla="*/ 7 w 251"/>
                <a:gd name="T7" fmla="*/ 7 h 250"/>
                <a:gd name="T8" fmla="*/ 7 w 251"/>
                <a:gd name="T9" fmla="*/ 7 h 250"/>
                <a:gd name="T10" fmla="*/ 6 w 251"/>
                <a:gd name="T11" fmla="*/ 6 h 250"/>
                <a:gd name="T12" fmla="*/ 6 w 251"/>
                <a:gd name="T13" fmla="*/ 6 h 250"/>
                <a:gd name="T14" fmla="*/ 5 w 251"/>
                <a:gd name="T15" fmla="*/ 6 h 250"/>
                <a:gd name="T16" fmla="*/ 5 w 251"/>
                <a:gd name="T17" fmla="*/ 5 h 250"/>
                <a:gd name="T18" fmla="*/ 4 w 251"/>
                <a:gd name="T19" fmla="*/ 5 h 250"/>
                <a:gd name="T20" fmla="*/ 4 w 251"/>
                <a:gd name="T21" fmla="*/ 4 h 250"/>
                <a:gd name="T22" fmla="*/ 3 w 251"/>
                <a:gd name="T23" fmla="*/ 4 h 250"/>
                <a:gd name="T24" fmla="*/ 3 w 251"/>
                <a:gd name="T25" fmla="*/ 3 h 250"/>
                <a:gd name="T26" fmla="*/ 2 w 251"/>
                <a:gd name="T27" fmla="*/ 3 h 250"/>
                <a:gd name="T28" fmla="*/ 2 w 251"/>
                <a:gd name="T29" fmla="*/ 2 h 250"/>
                <a:gd name="T30" fmla="*/ 2 w 251"/>
                <a:gd name="T31" fmla="*/ 2 h 250"/>
                <a:gd name="T32" fmla="*/ 1 w 251"/>
                <a:gd name="T33" fmla="*/ 1 h 250"/>
                <a:gd name="T34" fmla="*/ 1 w 251"/>
                <a:gd name="T35" fmla="*/ 0 h 250"/>
                <a:gd name="T36" fmla="*/ 0 w 251"/>
                <a:gd name="T37" fmla="*/ 1 h 250"/>
                <a:gd name="T38" fmla="*/ 1 w 251"/>
                <a:gd name="T39" fmla="*/ 1 h 250"/>
                <a:gd name="T40" fmla="*/ 1 w 251"/>
                <a:gd name="T41" fmla="*/ 2 h 250"/>
                <a:gd name="T42" fmla="*/ 1 w 251"/>
                <a:gd name="T43" fmla="*/ 3 h 250"/>
                <a:gd name="T44" fmla="*/ 2 w 251"/>
                <a:gd name="T45" fmla="*/ 3 h 250"/>
                <a:gd name="T46" fmla="*/ 2 w 251"/>
                <a:gd name="T47" fmla="*/ 4 h 250"/>
                <a:gd name="T48" fmla="*/ 3 w 251"/>
                <a:gd name="T49" fmla="*/ 4 h 250"/>
                <a:gd name="T50" fmla="*/ 3 w 251"/>
                <a:gd name="T51" fmla="*/ 5 h 250"/>
                <a:gd name="T52" fmla="*/ 4 w 251"/>
                <a:gd name="T53" fmla="*/ 5 h 250"/>
                <a:gd name="T54" fmla="*/ 4 w 251"/>
                <a:gd name="T55" fmla="*/ 6 h 250"/>
                <a:gd name="T56" fmla="*/ 5 w 251"/>
                <a:gd name="T57" fmla="*/ 6 h 250"/>
                <a:gd name="T58" fmla="*/ 5 w 251"/>
                <a:gd name="T59" fmla="*/ 7 h 250"/>
                <a:gd name="T60" fmla="*/ 6 w 251"/>
                <a:gd name="T61" fmla="*/ 7 h 250"/>
                <a:gd name="T62" fmla="*/ 6 w 251"/>
                <a:gd name="T63" fmla="*/ 7 h 250"/>
                <a:gd name="T64" fmla="*/ 7 w 251"/>
                <a:gd name="T65" fmla="*/ 8 h 250"/>
                <a:gd name="T66" fmla="*/ 7 w 251"/>
                <a:gd name="T67" fmla="*/ 8 h 250"/>
                <a:gd name="T68" fmla="*/ 8 w 251"/>
                <a:gd name="T69" fmla="*/ 8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1" h="250">
                  <a:moveTo>
                    <a:pt x="242" y="250"/>
                  </a:moveTo>
                  <a:lnTo>
                    <a:pt x="251" y="228"/>
                  </a:lnTo>
                  <a:lnTo>
                    <a:pt x="233" y="219"/>
                  </a:lnTo>
                  <a:lnTo>
                    <a:pt x="213" y="210"/>
                  </a:lnTo>
                  <a:lnTo>
                    <a:pt x="196" y="200"/>
                  </a:lnTo>
                  <a:lnTo>
                    <a:pt x="178" y="188"/>
                  </a:lnTo>
                  <a:lnTo>
                    <a:pt x="161" y="177"/>
                  </a:lnTo>
                  <a:lnTo>
                    <a:pt x="145" y="164"/>
                  </a:lnTo>
                  <a:lnTo>
                    <a:pt x="129" y="150"/>
                  </a:lnTo>
                  <a:lnTo>
                    <a:pt x="114" y="136"/>
                  </a:lnTo>
                  <a:lnTo>
                    <a:pt x="100" y="121"/>
                  </a:lnTo>
                  <a:lnTo>
                    <a:pt x="86" y="105"/>
                  </a:lnTo>
                  <a:lnTo>
                    <a:pt x="73" y="89"/>
                  </a:lnTo>
                  <a:lnTo>
                    <a:pt x="62" y="73"/>
                  </a:lnTo>
                  <a:lnTo>
                    <a:pt x="50" y="56"/>
                  </a:lnTo>
                  <a:lnTo>
                    <a:pt x="40" y="37"/>
                  </a:lnTo>
                  <a:lnTo>
                    <a:pt x="31" y="19"/>
                  </a:lnTo>
                  <a:lnTo>
                    <a:pt x="22" y="0"/>
                  </a:lnTo>
                  <a:lnTo>
                    <a:pt x="0" y="8"/>
                  </a:lnTo>
                  <a:lnTo>
                    <a:pt x="9" y="28"/>
                  </a:lnTo>
                  <a:lnTo>
                    <a:pt x="19" y="47"/>
                  </a:lnTo>
                  <a:lnTo>
                    <a:pt x="30" y="67"/>
                  </a:lnTo>
                  <a:lnTo>
                    <a:pt x="41" y="86"/>
                  </a:lnTo>
                  <a:lnTo>
                    <a:pt x="54" y="104"/>
                  </a:lnTo>
                  <a:lnTo>
                    <a:pt x="68" y="120"/>
                  </a:lnTo>
                  <a:lnTo>
                    <a:pt x="83" y="137"/>
                  </a:lnTo>
                  <a:lnTo>
                    <a:pt x="98" y="154"/>
                  </a:lnTo>
                  <a:lnTo>
                    <a:pt x="113" y="168"/>
                  </a:lnTo>
                  <a:lnTo>
                    <a:pt x="130" y="182"/>
                  </a:lnTo>
                  <a:lnTo>
                    <a:pt x="147" y="196"/>
                  </a:lnTo>
                  <a:lnTo>
                    <a:pt x="165" y="209"/>
                  </a:lnTo>
                  <a:lnTo>
                    <a:pt x="183" y="220"/>
                  </a:lnTo>
                  <a:lnTo>
                    <a:pt x="203" y="232"/>
                  </a:lnTo>
                  <a:lnTo>
                    <a:pt x="222" y="241"/>
                  </a:lnTo>
                  <a:lnTo>
                    <a:pt x="242"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9" name="Freeform 268"/>
            <p:cNvSpPr>
              <a:spLocks/>
            </p:cNvSpPr>
            <p:nvPr/>
          </p:nvSpPr>
          <p:spPr bwMode="auto">
            <a:xfrm>
              <a:off x="4734" y="1328"/>
              <a:ext cx="372" cy="372"/>
            </a:xfrm>
            <a:custGeom>
              <a:avLst/>
              <a:gdLst>
                <a:gd name="T0" fmla="*/ 10 w 743"/>
                <a:gd name="T1" fmla="*/ 23 h 743"/>
                <a:gd name="T2" fmla="*/ 7 w 743"/>
                <a:gd name="T3" fmla="*/ 22 h 743"/>
                <a:gd name="T4" fmla="*/ 4 w 743"/>
                <a:gd name="T5" fmla="*/ 20 h 743"/>
                <a:gd name="T6" fmla="*/ 3 w 743"/>
                <a:gd name="T7" fmla="*/ 17 h 743"/>
                <a:gd name="T8" fmla="*/ 1 w 743"/>
                <a:gd name="T9" fmla="*/ 14 h 743"/>
                <a:gd name="T10" fmla="*/ 1 w 743"/>
                <a:gd name="T11" fmla="*/ 11 h 743"/>
                <a:gd name="T12" fmla="*/ 2 w 743"/>
                <a:gd name="T13" fmla="*/ 8 h 743"/>
                <a:gd name="T14" fmla="*/ 4 w 743"/>
                <a:gd name="T15" fmla="*/ 5 h 743"/>
                <a:gd name="T16" fmla="*/ 6 w 743"/>
                <a:gd name="T17" fmla="*/ 3 h 743"/>
                <a:gd name="T18" fmla="*/ 9 w 743"/>
                <a:gd name="T19" fmla="*/ 2 h 743"/>
                <a:gd name="T20" fmla="*/ 12 w 743"/>
                <a:gd name="T21" fmla="*/ 1 h 743"/>
                <a:gd name="T22" fmla="*/ 15 w 743"/>
                <a:gd name="T23" fmla="*/ 2 h 743"/>
                <a:gd name="T24" fmla="*/ 18 w 743"/>
                <a:gd name="T25" fmla="*/ 3 h 743"/>
                <a:gd name="T26" fmla="*/ 20 w 743"/>
                <a:gd name="T27" fmla="*/ 5 h 743"/>
                <a:gd name="T28" fmla="*/ 22 w 743"/>
                <a:gd name="T29" fmla="*/ 8 h 743"/>
                <a:gd name="T30" fmla="*/ 23 w 743"/>
                <a:gd name="T31" fmla="*/ 11 h 743"/>
                <a:gd name="T32" fmla="*/ 23 w 743"/>
                <a:gd name="T33" fmla="*/ 14 h 743"/>
                <a:gd name="T34" fmla="*/ 22 w 743"/>
                <a:gd name="T35" fmla="*/ 16 h 743"/>
                <a:gd name="T36" fmla="*/ 21 w 743"/>
                <a:gd name="T37" fmla="*/ 18 h 743"/>
                <a:gd name="T38" fmla="*/ 23 w 743"/>
                <a:gd name="T39" fmla="*/ 16 h 743"/>
                <a:gd name="T40" fmla="*/ 23 w 743"/>
                <a:gd name="T41" fmla="*/ 14 h 743"/>
                <a:gd name="T42" fmla="*/ 24 w 743"/>
                <a:gd name="T43" fmla="*/ 12 h 743"/>
                <a:gd name="T44" fmla="*/ 23 w 743"/>
                <a:gd name="T45" fmla="*/ 9 h 743"/>
                <a:gd name="T46" fmla="*/ 22 w 743"/>
                <a:gd name="T47" fmla="*/ 6 h 743"/>
                <a:gd name="T48" fmla="*/ 19 w 743"/>
                <a:gd name="T49" fmla="*/ 3 h 743"/>
                <a:gd name="T50" fmla="*/ 17 w 743"/>
                <a:gd name="T51" fmla="*/ 1 h 743"/>
                <a:gd name="T52" fmla="*/ 13 w 743"/>
                <a:gd name="T53" fmla="*/ 1 h 743"/>
                <a:gd name="T54" fmla="*/ 10 w 743"/>
                <a:gd name="T55" fmla="*/ 1 h 743"/>
                <a:gd name="T56" fmla="*/ 7 w 743"/>
                <a:gd name="T57" fmla="*/ 2 h 743"/>
                <a:gd name="T58" fmla="*/ 4 w 743"/>
                <a:gd name="T59" fmla="*/ 4 h 743"/>
                <a:gd name="T60" fmla="*/ 2 w 743"/>
                <a:gd name="T61" fmla="*/ 7 h 743"/>
                <a:gd name="T62" fmla="*/ 1 w 743"/>
                <a:gd name="T63" fmla="*/ 10 h 743"/>
                <a:gd name="T64" fmla="*/ 1 w 743"/>
                <a:gd name="T65" fmla="*/ 13 h 743"/>
                <a:gd name="T66" fmla="*/ 1 w 743"/>
                <a:gd name="T67" fmla="*/ 17 h 743"/>
                <a:gd name="T68" fmla="*/ 3 w 743"/>
                <a:gd name="T69" fmla="*/ 19 h 743"/>
                <a:gd name="T70" fmla="*/ 6 w 743"/>
                <a:gd name="T71" fmla="*/ 22 h 743"/>
                <a:gd name="T72" fmla="*/ 9 w 743"/>
                <a:gd name="T73" fmla="*/ 23 h 743"/>
                <a:gd name="T74" fmla="*/ 12 w 743"/>
                <a:gd name="T75" fmla="*/ 24 h 743"/>
                <a:gd name="T76" fmla="*/ 14 w 743"/>
                <a:gd name="T77" fmla="*/ 23 h 743"/>
                <a:gd name="T78" fmla="*/ 17 w 743"/>
                <a:gd name="T79" fmla="*/ 23 h 743"/>
                <a:gd name="T80" fmla="*/ 19 w 743"/>
                <a:gd name="T81" fmla="*/ 22 h 743"/>
                <a:gd name="T82" fmla="*/ 20 w 743"/>
                <a:gd name="T83" fmla="*/ 20 h 743"/>
                <a:gd name="T84" fmla="*/ 22 w 743"/>
                <a:gd name="T85" fmla="*/ 19 h 743"/>
                <a:gd name="T86" fmla="*/ 21 w 743"/>
                <a:gd name="T87" fmla="*/ 19 h 743"/>
                <a:gd name="T88" fmla="*/ 19 w 743"/>
                <a:gd name="T89" fmla="*/ 20 h 743"/>
                <a:gd name="T90" fmla="*/ 18 w 743"/>
                <a:gd name="T91" fmla="*/ 21 h 743"/>
                <a:gd name="T92" fmla="*/ 16 w 743"/>
                <a:gd name="T93" fmla="*/ 22 h 743"/>
                <a:gd name="T94" fmla="*/ 14 w 743"/>
                <a:gd name="T95" fmla="*/ 23 h 743"/>
                <a:gd name="T96" fmla="*/ 12 w 743"/>
                <a:gd name="T97" fmla="*/ 23 h 7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43" h="743">
                  <a:moveTo>
                    <a:pt x="372" y="720"/>
                  </a:moveTo>
                  <a:lnTo>
                    <a:pt x="336" y="718"/>
                  </a:lnTo>
                  <a:lnTo>
                    <a:pt x="302" y="713"/>
                  </a:lnTo>
                  <a:lnTo>
                    <a:pt x="268" y="704"/>
                  </a:lnTo>
                  <a:lnTo>
                    <a:pt x="236" y="693"/>
                  </a:lnTo>
                  <a:lnTo>
                    <a:pt x="206" y="678"/>
                  </a:lnTo>
                  <a:lnTo>
                    <a:pt x="177" y="660"/>
                  </a:lnTo>
                  <a:lnTo>
                    <a:pt x="151" y="641"/>
                  </a:lnTo>
                  <a:lnTo>
                    <a:pt x="125" y="618"/>
                  </a:lnTo>
                  <a:lnTo>
                    <a:pt x="103" y="594"/>
                  </a:lnTo>
                  <a:lnTo>
                    <a:pt x="84" y="567"/>
                  </a:lnTo>
                  <a:lnTo>
                    <a:pt x="65" y="538"/>
                  </a:lnTo>
                  <a:lnTo>
                    <a:pt x="52" y="507"/>
                  </a:lnTo>
                  <a:lnTo>
                    <a:pt x="40" y="476"/>
                  </a:lnTo>
                  <a:lnTo>
                    <a:pt x="31" y="443"/>
                  </a:lnTo>
                  <a:lnTo>
                    <a:pt x="26" y="408"/>
                  </a:lnTo>
                  <a:lnTo>
                    <a:pt x="24" y="372"/>
                  </a:lnTo>
                  <a:lnTo>
                    <a:pt x="26" y="337"/>
                  </a:lnTo>
                  <a:lnTo>
                    <a:pt x="31" y="302"/>
                  </a:lnTo>
                  <a:lnTo>
                    <a:pt x="40" y="269"/>
                  </a:lnTo>
                  <a:lnTo>
                    <a:pt x="52" y="238"/>
                  </a:lnTo>
                  <a:lnTo>
                    <a:pt x="65" y="206"/>
                  </a:lnTo>
                  <a:lnTo>
                    <a:pt x="84" y="178"/>
                  </a:lnTo>
                  <a:lnTo>
                    <a:pt x="103" y="151"/>
                  </a:lnTo>
                  <a:lnTo>
                    <a:pt x="125" y="127"/>
                  </a:lnTo>
                  <a:lnTo>
                    <a:pt x="151" y="104"/>
                  </a:lnTo>
                  <a:lnTo>
                    <a:pt x="177" y="84"/>
                  </a:lnTo>
                  <a:lnTo>
                    <a:pt x="206" y="67"/>
                  </a:lnTo>
                  <a:lnTo>
                    <a:pt x="236" y="52"/>
                  </a:lnTo>
                  <a:lnTo>
                    <a:pt x="268" y="40"/>
                  </a:lnTo>
                  <a:lnTo>
                    <a:pt x="302" y="31"/>
                  </a:lnTo>
                  <a:lnTo>
                    <a:pt x="336" y="27"/>
                  </a:lnTo>
                  <a:lnTo>
                    <a:pt x="372" y="24"/>
                  </a:lnTo>
                  <a:lnTo>
                    <a:pt x="408" y="27"/>
                  </a:lnTo>
                  <a:lnTo>
                    <a:pt x="442" y="31"/>
                  </a:lnTo>
                  <a:lnTo>
                    <a:pt x="475" y="40"/>
                  </a:lnTo>
                  <a:lnTo>
                    <a:pt x="507" y="52"/>
                  </a:lnTo>
                  <a:lnTo>
                    <a:pt x="537" y="67"/>
                  </a:lnTo>
                  <a:lnTo>
                    <a:pt x="566" y="84"/>
                  </a:lnTo>
                  <a:lnTo>
                    <a:pt x="592" y="104"/>
                  </a:lnTo>
                  <a:lnTo>
                    <a:pt x="618" y="127"/>
                  </a:lnTo>
                  <a:lnTo>
                    <a:pt x="639" y="151"/>
                  </a:lnTo>
                  <a:lnTo>
                    <a:pt x="660" y="178"/>
                  </a:lnTo>
                  <a:lnTo>
                    <a:pt x="678" y="206"/>
                  </a:lnTo>
                  <a:lnTo>
                    <a:pt x="691" y="238"/>
                  </a:lnTo>
                  <a:lnTo>
                    <a:pt x="703" y="269"/>
                  </a:lnTo>
                  <a:lnTo>
                    <a:pt x="712" y="302"/>
                  </a:lnTo>
                  <a:lnTo>
                    <a:pt x="717" y="337"/>
                  </a:lnTo>
                  <a:lnTo>
                    <a:pt x="719" y="372"/>
                  </a:lnTo>
                  <a:lnTo>
                    <a:pt x="718" y="395"/>
                  </a:lnTo>
                  <a:lnTo>
                    <a:pt x="716" y="420"/>
                  </a:lnTo>
                  <a:lnTo>
                    <a:pt x="712" y="441"/>
                  </a:lnTo>
                  <a:lnTo>
                    <a:pt x="706" y="465"/>
                  </a:lnTo>
                  <a:lnTo>
                    <a:pt x="699" y="485"/>
                  </a:lnTo>
                  <a:lnTo>
                    <a:pt x="691" y="507"/>
                  </a:lnTo>
                  <a:lnTo>
                    <a:pt x="682" y="527"/>
                  </a:lnTo>
                  <a:lnTo>
                    <a:pt x="672" y="546"/>
                  </a:lnTo>
                  <a:lnTo>
                    <a:pt x="699" y="546"/>
                  </a:lnTo>
                  <a:lnTo>
                    <a:pt x="710" y="527"/>
                  </a:lnTo>
                  <a:lnTo>
                    <a:pt x="718" y="506"/>
                  </a:lnTo>
                  <a:lnTo>
                    <a:pt x="726" y="485"/>
                  </a:lnTo>
                  <a:lnTo>
                    <a:pt x="732" y="463"/>
                  </a:lnTo>
                  <a:lnTo>
                    <a:pt x="736" y="441"/>
                  </a:lnTo>
                  <a:lnTo>
                    <a:pt x="740" y="418"/>
                  </a:lnTo>
                  <a:lnTo>
                    <a:pt x="742" y="395"/>
                  </a:lnTo>
                  <a:lnTo>
                    <a:pt x="743" y="372"/>
                  </a:lnTo>
                  <a:lnTo>
                    <a:pt x="741" y="334"/>
                  </a:lnTo>
                  <a:lnTo>
                    <a:pt x="735" y="297"/>
                  </a:lnTo>
                  <a:lnTo>
                    <a:pt x="726" y="262"/>
                  </a:lnTo>
                  <a:lnTo>
                    <a:pt x="714" y="227"/>
                  </a:lnTo>
                  <a:lnTo>
                    <a:pt x="698" y="195"/>
                  </a:lnTo>
                  <a:lnTo>
                    <a:pt x="680" y="165"/>
                  </a:lnTo>
                  <a:lnTo>
                    <a:pt x="658" y="136"/>
                  </a:lnTo>
                  <a:lnTo>
                    <a:pt x="634" y="110"/>
                  </a:lnTo>
                  <a:lnTo>
                    <a:pt x="607" y="85"/>
                  </a:lnTo>
                  <a:lnTo>
                    <a:pt x="580" y="64"/>
                  </a:lnTo>
                  <a:lnTo>
                    <a:pt x="548" y="45"/>
                  </a:lnTo>
                  <a:lnTo>
                    <a:pt x="516" y="29"/>
                  </a:lnTo>
                  <a:lnTo>
                    <a:pt x="482" y="17"/>
                  </a:lnTo>
                  <a:lnTo>
                    <a:pt x="447" y="8"/>
                  </a:lnTo>
                  <a:lnTo>
                    <a:pt x="410" y="2"/>
                  </a:lnTo>
                  <a:lnTo>
                    <a:pt x="372" y="0"/>
                  </a:lnTo>
                  <a:lnTo>
                    <a:pt x="334" y="2"/>
                  </a:lnTo>
                  <a:lnTo>
                    <a:pt x="297" y="8"/>
                  </a:lnTo>
                  <a:lnTo>
                    <a:pt x="261" y="17"/>
                  </a:lnTo>
                  <a:lnTo>
                    <a:pt x="227" y="29"/>
                  </a:lnTo>
                  <a:lnTo>
                    <a:pt x="194" y="45"/>
                  </a:lnTo>
                  <a:lnTo>
                    <a:pt x="164" y="64"/>
                  </a:lnTo>
                  <a:lnTo>
                    <a:pt x="136" y="85"/>
                  </a:lnTo>
                  <a:lnTo>
                    <a:pt x="109" y="110"/>
                  </a:lnTo>
                  <a:lnTo>
                    <a:pt x="85" y="136"/>
                  </a:lnTo>
                  <a:lnTo>
                    <a:pt x="63" y="165"/>
                  </a:lnTo>
                  <a:lnTo>
                    <a:pt x="45" y="195"/>
                  </a:lnTo>
                  <a:lnTo>
                    <a:pt x="28" y="227"/>
                  </a:lnTo>
                  <a:lnTo>
                    <a:pt x="17" y="262"/>
                  </a:lnTo>
                  <a:lnTo>
                    <a:pt x="8" y="297"/>
                  </a:lnTo>
                  <a:lnTo>
                    <a:pt x="2" y="334"/>
                  </a:lnTo>
                  <a:lnTo>
                    <a:pt x="0" y="372"/>
                  </a:lnTo>
                  <a:lnTo>
                    <a:pt x="2" y="410"/>
                  </a:lnTo>
                  <a:lnTo>
                    <a:pt x="8" y="447"/>
                  </a:lnTo>
                  <a:lnTo>
                    <a:pt x="17" y="482"/>
                  </a:lnTo>
                  <a:lnTo>
                    <a:pt x="28" y="516"/>
                  </a:lnTo>
                  <a:lnTo>
                    <a:pt x="45" y="549"/>
                  </a:lnTo>
                  <a:lnTo>
                    <a:pt x="63" y="580"/>
                  </a:lnTo>
                  <a:lnTo>
                    <a:pt x="85" y="607"/>
                  </a:lnTo>
                  <a:lnTo>
                    <a:pt x="109" y="634"/>
                  </a:lnTo>
                  <a:lnTo>
                    <a:pt x="136" y="658"/>
                  </a:lnTo>
                  <a:lnTo>
                    <a:pt x="164" y="680"/>
                  </a:lnTo>
                  <a:lnTo>
                    <a:pt x="194" y="698"/>
                  </a:lnTo>
                  <a:lnTo>
                    <a:pt x="227" y="715"/>
                  </a:lnTo>
                  <a:lnTo>
                    <a:pt x="261" y="726"/>
                  </a:lnTo>
                  <a:lnTo>
                    <a:pt x="297" y="735"/>
                  </a:lnTo>
                  <a:lnTo>
                    <a:pt x="334" y="741"/>
                  </a:lnTo>
                  <a:lnTo>
                    <a:pt x="372" y="743"/>
                  </a:lnTo>
                  <a:lnTo>
                    <a:pt x="397" y="742"/>
                  </a:lnTo>
                  <a:lnTo>
                    <a:pt x="422" y="740"/>
                  </a:lnTo>
                  <a:lnTo>
                    <a:pt x="446" y="736"/>
                  </a:lnTo>
                  <a:lnTo>
                    <a:pt x="470" y="731"/>
                  </a:lnTo>
                  <a:lnTo>
                    <a:pt x="493" y="724"/>
                  </a:lnTo>
                  <a:lnTo>
                    <a:pt x="515" y="715"/>
                  </a:lnTo>
                  <a:lnTo>
                    <a:pt x="537" y="705"/>
                  </a:lnTo>
                  <a:lnTo>
                    <a:pt x="558" y="694"/>
                  </a:lnTo>
                  <a:lnTo>
                    <a:pt x="577" y="681"/>
                  </a:lnTo>
                  <a:lnTo>
                    <a:pt x="597" y="667"/>
                  </a:lnTo>
                  <a:lnTo>
                    <a:pt x="615" y="652"/>
                  </a:lnTo>
                  <a:lnTo>
                    <a:pt x="633" y="636"/>
                  </a:lnTo>
                  <a:lnTo>
                    <a:pt x="649" y="619"/>
                  </a:lnTo>
                  <a:lnTo>
                    <a:pt x="664" y="602"/>
                  </a:lnTo>
                  <a:lnTo>
                    <a:pt x="678" y="582"/>
                  </a:lnTo>
                  <a:lnTo>
                    <a:pt x="690" y="562"/>
                  </a:lnTo>
                  <a:lnTo>
                    <a:pt x="663" y="562"/>
                  </a:lnTo>
                  <a:lnTo>
                    <a:pt x="650" y="580"/>
                  </a:lnTo>
                  <a:lnTo>
                    <a:pt x="637" y="596"/>
                  </a:lnTo>
                  <a:lnTo>
                    <a:pt x="623" y="612"/>
                  </a:lnTo>
                  <a:lnTo>
                    <a:pt x="608" y="627"/>
                  </a:lnTo>
                  <a:lnTo>
                    <a:pt x="592" y="641"/>
                  </a:lnTo>
                  <a:lnTo>
                    <a:pt x="575" y="653"/>
                  </a:lnTo>
                  <a:lnTo>
                    <a:pt x="558" y="666"/>
                  </a:lnTo>
                  <a:lnTo>
                    <a:pt x="539" y="677"/>
                  </a:lnTo>
                  <a:lnTo>
                    <a:pt x="521" y="687"/>
                  </a:lnTo>
                  <a:lnTo>
                    <a:pt x="501" y="695"/>
                  </a:lnTo>
                  <a:lnTo>
                    <a:pt x="480" y="703"/>
                  </a:lnTo>
                  <a:lnTo>
                    <a:pt x="460" y="709"/>
                  </a:lnTo>
                  <a:lnTo>
                    <a:pt x="439" y="713"/>
                  </a:lnTo>
                  <a:lnTo>
                    <a:pt x="417" y="717"/>
                  </a:lnTo>
                  <a:lnTo>
                    <a:pt x="395" y="719"/>
                  </a:lnTo>
                  <a:lnTo>
                    <a:pt x="372" y="7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0" name="Freeform 269"/>
            <p:cNvSpPr>
              <a:spLocks/>
            </p:cNvSpPr>
            <p:nvPr/>
          </p:nvSpPr>
          <p:spPr bwMode="auto">
            <a:xfrm>
              <a:off x="4936" y="1609"/>
              <a:ext cx="243" cy="180"/>
            </a:xfrm>
            <a:custGeom>
              <a:avLst/>
              <a:gdLst>
                <a:gd name="T0" fmla="*/ 1 w 486"/>
                <a:gd name="T1" fmla="*/ 7 h 360"/>
                <a:gd name="T2" fmla="*/ 3 w 486"/>
                <a:gd name="T3" fmla="*/ 7 h 360"/>
                <a:gd name="T4" fmla="*/ 5 w 486"/>
                <a:gd name="T5" fmla="*/ 7 h 360"/>
                <a:gd name="T6" fmla="*/ 7 w 486"/>
                <a:gd name="T7" fmla="*/ 6 h 360"/>
                <a:gd name="T8" fmla="*/ 8 w 486"/>
                <a:gd name="T9" fmla="*/ 5 h 360"/>
                <a:gd name="T10" fmla="*/ 10 w 486"/>
                <a:gd name="T11" fmla="*/ 4 h 360"/>
                <a:gd name="T12" fmla="*/ 11 w 486"/>
                <a:gd name="T13" fmla="*/ 3 h 360"/>
                <a:gd name="T14" fmla="*/ 12 w 486"/>
                <a:gd name="T15" fmla="*/ 2 h 360"/>
                <a:gd name="T16" fmla="*/ 13 w 486"/>
                <a:gd name="T17" fmla="*/ 0 h 360"/>
                <a:gd name="T18" fmla="*/ 12 w 486"/>
                <a:gd name="T19" fmla="*/ 1 h 360"/>
                <a:gd name="T20" fmla="*/ 11 w 486"/>
                <a:gd name="T21" fmla="*/ 2 h 360"/>
                <a:gd name="T22" fmla="*/ 9 w 486"/>
                <a:gd name="T23" fmla="*/ 4 h 360"/>
                <a:gd name="T24" fmla="*/ 8 w 486"/>
                <a:gd name="T25" fmla="*/ 5 h 360"/>
                <a:gd name="T26" fmla="*/ 7 w 486"/>
                <a:gd name="T27" fmla="*/ 5 h 360"/>
                <a:gd name="T28" fmla="*/ 5 w 486"/>
                <a:gd name="T29" fmla="*/ 6 h 360"/>
                <a:gd name="T30" fmla="*/ 3 w 486"/>
                <a:gd name="T31" fmla="*/ 6 h 360"/>
                <a:gd name="T32" fmla="*/ 2 w 486"/>
                <a:gd name="T33" fmla="*/ 7 h 360"/>
                <a:gd name="T34" fmla="*/ 1 w 486"/>
                <a:gd name="T35" fmla="*/ 7 h 360"/>
                <a:gd name="T36" fmla="*/ 0 w 486"/>
                <a:gd name="T37" fmla="*/ 7 h 360"/>
                <a:gd name="T38" fmla="*/ 0 w 486"/>
                <a:gd name="T39" fmla="*/ 7 h 360"/>
                <a:gd name="T40" fmla="*/ 1 w 486"/>
                <a:gd name="T41" fmla="*/ 12 h 360"/>
                <a:gd name="T42" fmla="*/ 3 w 486"/>
                <a:gd name="T43" fmla="*/ 11 h 360"/>
                <a:gd name="T44" fmla="*/ 6 w 486"/>
                <a:gd name="T45" fmla="*/ 11 h 360"/>
                <a:gd name="T46" fmla="*/ 8 w 486"/>
                <a:gd name="T47" fmla="*/ 10 h 360"/>
                <a:gd name="T48" fmla="*/ 10 w 486"/>
                <a:gd name="T49" fmla="*/ 8 h 360"/>
                <a:gd name="T50" fmla="*/ 12 w 486"/>
                <a:gd name="T51" fmla="*/ 7 h 360"/>
                <a:gd name="T52" fmla="*/ 13 w 486"/>
                <a:gd name="T53" fmla="*/ 5 h 360"/>
                <a:gd name="T54" fmla="*/ 15 w 486"/>
                <a:gd name="T55" fmla="*/ 3 h 360"/>
                <a:gd name="T56" fmla="*/ 16 w 486"/>
                <a:gd name="T57" fmla="*/ 0 h 360"/>
                <a:gd name="T58" fmla="*/ 14 w 486"/>
                <a:gd name="T59" fmla="*/ 2 h 360"/>
                <a:gd name="T60" fmla="*/ 13 w 486"/>
                <a:gd name="T61" fmla="*/ 3 h 360"/>
                <a:gd name="T62" fmla="*/ 12 w 486"/>
                <a:gd name="T63" fmla="*/ 5 h 360"/>
                <a:gd name="T64" fmla="*/ 10 w 486"/>
                <a:gd name="T65" fmla="*/ 7 h 360"/>
                <a:gd name="T66" fmla="*/ 9 w 486"/>
                <a:gd name="T67" fmla="*/ 8 h 360"/>
                <a:gd name="T68" fmla="*/ 7 w 486"/>
                <a:gd name="T69" fmla="*/ 9 h 360"/>
                <a:gd name="T70" fmla="*/ 5 w 486"/>
                <a:gd name="T71" fmla="*/ 10 h 360"/>
                <a:gd name="T72" fmla="*/ 2 w 486"/>
                <a:gd name="T73" fmla="*/ 11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6" h="360">
                  <a:moveTo>
                    <a:pt x="24" y="333"/>
                  </a:moveTo>
                  <a:lnTo>
                    <a:pt x="24" y="221"/>
                  </a:lnTo>
                  <a:lnTo>
                    <a:pt x="54" y="219"/>
                  </a:lnTo>
                  <a:lnTo>
                    <a:pt x="83" y="216"/>
                  </a:lnTo>
                  <a:lnTo>
                    <a:pt x="111" y="210"/>
                  </a:lnTo>
                  <a:lnTo>
                    <a:pt x="140" y="203"/>
                  </a:lnTo>
                  <a:lnTo>
                    <a:pt x="166" y="194"/>
                  </a:lnTo>
                  <a:lnTo>
                    <a:pt x="193" y="184"/>
                  </a:lnTo>
                  <a:lnTo>
                    <a:pt x="219" y="172"/>
                  </a:lnTo>
                  <a:lnTo>
                    <a:pt x="244" y="158"/>
                  </a:lnTo>
                  <a:lnTo>
                    <a:pt x="268" y="143"/>
                  </a:lnTo>
                  <a:lnTo>
                    <a:pt x="291" y="127"/>
                  </a:lnTo>
                  <a:lnTo>
                    <a:pt x="313" y="109"/>
                  </a:lnTo>
                  <a:lnTo>
                    <a:pt x="333" y="90"/>
                  </a:lnTo>
                  <a:lnTo>
                    <a:pt x="353" y="70"/>
                  </a:lnTo>
                  <a:lnTo>
                    <a:pt x="372" y="48"/>
                  </a:lnTo>
                  <a:lnTo>
                    <a:pt x="389" y="25"/>
                  </a:lnTo>
                  <a:lnTo>
                    <a:pt x="404" y="0"/>
                  </a:lnTo>
                  <a:lnTo>
                    <a:pt x="376" y="0"/>
                  </a:lnTo>
                  <a:lnTo>
                    <a:pt x="361" y="22"/>
                  </a:lnTo>
                  <a:lnTo>
                    <a:pt x="344" y="43"/>
                  </a:lnTo>
                  <a:lnTo>
                    <a:pt x="325" y="64"/>
                  </a:lnTo>
                  <a:lnTo>
                    <a:pt x="307" y="82"/>
                  </a:lnTo>
                  <a:lnTo>
                    <a:pt x="286" y="100"/>
                  </a:lnTo>
                  <a:lnTo>
                    <a:pt x="265" y="116"/>
                  </a:lnTo>
                  <a:lnTo>
                    <a:pt x="244" y="131"/>
                  </a:lnTo>
                  <a:lnTo>
                    <a:pt x="220" y="144"/>
                  </a:lnTo>
                  <a:lnTo>
                    <a:pt x="196" y="156"/>
                  </a:lnTo>
                  <a:lnTo>
                    <a:pt x="172" y="168"/>
                  </a:lnTo>
                  <a:lnTo>
                    <a:pt x="147" y="176"/>
                  </a:lnTo>
                  <a:lnTo>
                    <a:pt x="121" y="184"/>
                  </a:lnTo>
                  <a:lnTo>
                    <a:pt x="95" y="189"/>
                  </a:lnTo>
                  <a:lnTo>
                    <a:pt x="68" y="194"/>
                  </a:lnTo>
                  <a:lnTo>
                    <a:pt x="41" y="196"/>
                  </a:lnTo>
                  <a:lnTo>
                    <a:pt x="13" y="197"/>
                  </a:lnTo>
                  <a:lnTo>
                    <a:pt x="1" y="197"/>
                  </a:lnTo>
                  <a:lnTo>
                    <a:pt x="0" y="200"/>
                  </a:lnTo>
                  <a:lnTo>
                    <a:pt x="0" y="203"/>
                  </a:lnTo>
                  <a:lnTo>
                    <a:pt x="0" y="207"/>
                  </a:lnTo>
                  <a:lnTo>
                    <a:pt x="0" y="209"/>
                  </a:lnTo>
                  <a:lnTo>
                    <a:pt x="0" y="360"/>
                  </a:lnTo>
                  <a:lnTo>
                    <a:pt x="14" y="359"/>
                  </a:lnTo>
                  <a:lnTo>
                    <a:pt x="54" y="354"/>
                  </a:lnTo>
                  <a:lnTo>
                    <a:pt x="93" y="346"/>
                  </a:lnTo>
                  <a:lnTo>
                    <a:pt x="131" y="336"/>
                  </a:lnTo>
                  <a:lnTo>
                    <a:pt x="167" y="323"/>
                  </a:lnTo>
                  <a:lnTo>
                    <a:pt x="203" y="308"/>
                  </a:lnTo>
                  <a:lnTo>
                    <a:pt x="238" y="290"/>
                  </a:lnTo>
                  <a:lnTo>
                    <a:pt x="271" y="270"/>
                  </a:lnTo>
                  <a:lnTo>
                    <a:pt x="302" y="247"/>
                  </a:lnTo>
                  <a:lnTo>
                    <a:pt x="332" y="223"/>
                  </a:lnTo>
                  <a:lnTo>
                    <a:pt x="361" y="196"/>
                  </a:lnTo>
                  <a:lnTo>
                    <a:pt x="386" y="168"/>
                  </a:lnTo>
                  <a:lnTo>
                    <a:pt x="411" y="138"/>
                  </a:lnTo>
                  <a:lnTo>
                    <a:pt x="433" y="105"/>
                  </a:lnTo>
                  <a:lnTo>
                    <a:pt x="453" y="72"/>
                  </a:lnTo>
                  <a:lnTo>
                    <a:pt x="471" y="37"/>
                  </a:lnTo>
                  <a:lnTo>
                    <a:pt x="486" y="0"/>
                  </a:lnTo>
                  <a:lnTo>
                    <a:pt x="459" y="0"/>
                  </a:lnTo>
                  <a:lnTo>
                    <a:pt x="445" y="34"/>
                  </a:lnTo>
                  <a:lnTo>
                    <a:pt x="428" y="66"/>
                  </a:lnTo>
                  <a:lnTo>
                    <a:pt x="410" y="96"/>
                  </a:lnTo>
                  <a:lnTo>
                    <a:pt x="389" y="126"/>
                  </a:lnTo>
                  <a:lnTo>
                    <a:pt x="367" y="154"/>
                  </a:lnTo>
                  <a:lnTo>
                    <a:pt x="343" y="180"/>
                  </a:lnTo>
                  <a:lnTo>
                    <a:pt x="317" y="204"/>
                  </a:lnTo>
                  <a:lnTo>
                    <a:pt x="290" y="227"/>
                  </a:lnTo>
                  <a:lnTo>
                    <a:pt x="261" y="248"/>
                  </a:lnTo>
                  <a:lnTo>
                    <a:pt x="230" y="267"/>
                  </a:lnTo>
                  <a:lnTo>
                    <a:pt x="199" y="284"/>
                  </a:lnTo>
                  <a:lnTo>
                    <a:pt x="165" y="298"/>
                  </a:lnTo>
                  <a:lnTo>
                    <a:pt x="132" y="310"/>
                  </a:lnTo>
                  <a:lnTo>
                    <a:pt x="97" y="321"/>
                  </a:lnTo>
                  <a:lnTo>
                    <a:pt x="61" y="329"/>
                  </a:lnTo>
                  <a:lnTo>
                    <a:pt x="24"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1" name="Freeform 270"/>
            <p:cNvSpPr>
              <a:spLocks/>
            </p:cNvSpPr>
            <p:nvPr/>
          </p:nvSpPr>
          <p:spPr bwMode="auto">
            <a:xfrm>
              <a:off x="5126" y="1472"/>
              <a:ext cx="99" cy="129"/>
            </a:xfrm>
            <a:custGeom>
              <a:avLst/>
              <a:gdLst>
                <a:gd name="T0" fmla="*/ 3 w 197"/>
                <a:gd name="T1" fmla="*/ 6 h 258"/>
                <a:gd name="T2" fmla="*/ 2 w 197"/>
                <a:gd name="T3" fmla="*/ 5 h 258"/>
                <a:gd name="T4" fmla="*/ 2 w 197"/>
                <a:gd name="T5" fmla="*/ 5 h 258"/>
                <a:gd name="T6" fmla="*/ 1 w 197"/>
                <a:gd name="T7" fmla="*/ 4 h 258"/>
                <a:gd name="T8" fmla="*/ 1 w 197"/>
                <a:gd name="T9" fmla="*/ 4 h 258"/>
                <a:gd name="T10" fmla="*/ 1 w 197"/>
                <a:gd name="T11" fmla="*/ 3 h 258"/>
                <a:gd name="T12" fmla="*/ 2 w 197"/>
                <a:gd name="T13" fmla="*/ 2 h 258"/>
                <a:gd name="T14" fmla="*/ 2 w 197"/>
                <a:gd name="T15" fmla="*/ 2 h 258"/>
                <a:gd name="T16" fmla="*/ 3 w 197"/>
                <a:gd name="T17" fmla="*/ 1 h 258"/>
                <a:gd name="T18" fmla="*/ 4 w 197"/>
                <a:gd name="T19" fmla="*/ 1 h 258"/>
                <a:gd name="T20" fmla="*/ 5 w 197"/>
                <a:gd name="T21" fmla="*/ 2 h 258"/>
                <a:gd name="T22" fmla="*/ 5 w 197"/>
                <a:gd name="T23" fmla="*/ 2 h 258"/>
                <a:gd name="T24" fmla="*/ 6 w 197"/>
                <a:gd name="T25" fmla="*/ 3 h 258"/>
                <a:gd name="T26" fmla="*/ 6 w 197"/>
                <a:gd name="T27" fmla="*/ 4 h 258"/>
                <a:gd name="T28" fmla="*/ 6 w 197"/>
                <a:gd name="T29" fmla="*/ 5 h 258"/>
                <a:gd name="T30" fmla="*/ 5 w 197"/>
                <a:gd name="T31" fmla="*/ 5 h 258"/>
                <a:gd name="T32" fmla="*/ 4 w 197"/>
                <a:gd name="T33" fmla="*/ 6 h 258"/>
                <a:gd name="T34" fmla="*/ 4 w 197"/>
                <a:gd name="T35" fmla="*/ 6 h 258"/>
                <a:gd name="T36" fmla="*/ 4 w 197"/>
                <a:gd name="T37" fmla="*/ 7 h 258"/>
                <a:gd name="T38" fmla="*/ 3 w 197"/>
                <a:gd name="T39" fmla="*/ 8 h 258"/>
                <a:gd name="T40" fmla="*/ 4 w 197"/>
                <a:gd name="T41" fmla="*/ 9 h 258"/>
                <a:gd name="T42" fmla="*/ 4 w 197"/>
                <a:gd name="T43" fmla="*/ 8 h 258"/>
                <a:gd name="T44" fmla="*/ 4 w 197"/>
                <a:gd name="T45" fmla="*/ 7 h 258"/>
                <a:gd name="T46" fmla="*/ 5 w 197"/>
                <a:gd name="T47" fmla="*/ 6 h 258"/>
                <a:gd name="T48" fmla="*/ 6 w 197"/>
                <a:gd name="T49" fmla="*/ 5 h 258"/>
                <a:gd name="T50" fmla="*/ 6 w 197"/>
                <a:gd name="T51" fmla="*/ 5 h 258"/>
                <a:gd name="T52" fmla="*/ 7 w 197"/>
                <a:gd name="T53" fmla="*/ 4 h 258"/>
                <a:gd name="T54" fmla="*/ 6 w 197"/>
                <a:gd name="T55" fmla="*/ 2 h 258"/>
                <a:gd name="T56" fmla="*/ 6 w 197"/>
                <a:gd name="T57" fmla="*/ 1 h 258"/>
                <a:gd name="T58" fmla="*/ 5 w 197"/>
                <a:gd name="T59" fmla="*/ 1 h 258"/>
                <a:gd name="T60" fmla="*/ 4 w 197"/>
                <a:gd name="T61" fmla="*/ 0 h 258"/>
                <a:gd name="T62" fmla="*/ 2 w 197"/>
                <a:gd name="T63" fmla="*/ 1 h 258"/>
                <a:gd name="T64" fmla="*/ 1 w 197"/>
                <a:gd name="T65" fmla="*/ 1 h 258"/>
                <a:gd name="T66" fmla="*/ 1 w 197"/>
                <a:gd name="T67" fmla="*/ 2 h 258"/>
                <a:gd name="T68" fmla="*/ 0 w 197"/>
                <a:gd name="T69" fmla="*/ 4 h 258"/>
                <a:gd name="T70" fmla="*/ 1 w 197"/>
                <a:gd name="T71" fmla="*/ 4 h 258"/>
                <a:gd name="T72" fmla="*/ 1 w 197"/>
                <a:gd name="T73" fmla="*/ 5 h 258"/>
                <a:gd name="T74" fmla="*/ 1 w 197"/>
                <a:gd name="T75" fmla="*/ 6 h 258"/>
                <a:gd name="T76" fmla="*/ 2 w 197"/>
                <a:gd name="T77" fmla="*/ 6 h 258"/>
                <a:gd name="T78" fmla="*/ 2 w 197"/>
                <a:gd name="T79" fmla="*/ 7 h 258"/>
                <a:gd name="T80" fmla="*/ 1 w 197"/>
                <a:gd name="T81" fmla="*/ 7 h 258"/>
                <a:gd name="T82" fmla="*/ 1 w 197"/>
                <a:gd name="T83" fmla="*/ 8 h 258"/>
                <a:gd name="T84" fmla="*/ 1 w 197"/>
                <a:gd name="T85" fmla="*/ 9 h 258"/>
                <a:gd name="T86" fmla="*/ 2 w 197"/>
                <a:gd name="T87" fmla="*/ 8 h 258"/>
                <a:gd name="T88" fmla="*/ 2 w 197"/>
                <a:gd name="T89" fmla="*/ 8 h 258"/>
                <a:gd name="T90" fmla="*/ 2 w 197"/>
                <a:gd name="T91" fmla="*/ 7 h 258"/>
                <a:gd name="T92" fmla="*/ 2 w 197"/>
                <a:gd name="T93" fmla="*/ 6 h 2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7" h="258">
                  <a:moveTo>
                    <a:pt x="68" y="178"/>
                  </a:moveTo>
                  <a:lnTo>
                    <a:pt x="70" y="168"/>
                  </a:lnTo>
                  <a:lnTo>
                    <a:pt x="62" y="164"/>
                  </a:lnTo>
                  <a:lnTo>
                    <a:pt x="54" y="158"/>
                  </a:lnTo>
                  <a:lnTo>
                    <a:pt x="46" y="152"/>
                  </a:lnTo>
                  <a:lnTo>
                    <a:pt x="39" y="145"/>
                  </a:lnTo>
                  <a:lnTo>
                    <a:pt x="34" y="136"/>
                  </a:lnTo>
                  <a:lnTo>
                    <a:pt x="30" y="128"/>
                  </a:lnTo>
                  <a:lnTo>
                    <a:pt x="26" y="119"/>
                  </a:lnTo>
                  <a:lnTo>
                    <a:pt x="25" y="110"/>
                  </a:lnTo>
                  <a:lnTo>
                    <a:pt x="24" y="99"/>
                  </a:lnTo>
                  <a:lnTo>
                    <a:pt x="25" y="84"/>
                  </a:lnTo>
                  <a:lnTo>
                    <a:pt x="30" y="71"/>
                  </a:lnTo>
                  <a:lnTo>
                    <a:pt x="37" y="58"/>
                  </a:lnTo>
                  <a:lnTo>
                    <a:pt x="46" y="46"/>
                  </a:lnTo>
                  <a:lnTo>
                    <a:pt x="57" y="37"/>
                  </a:lnTo>
                  <a:lnTo>
                    <a:pt x="70" y="30"/>
                  </a:lnTo>
                  <a:lnTo>
                    <a:pt x="84" y="26"/>
                  </a:lnTo>
                  <a:lnTo>
                    <a:pt x="99" y="24"/>
                  </a:lnTo>
                  <a:lnTo>
                    <a:pt x="114" y="26"/>
                  </a:lnTo>
                  <a:lnTo>
                    <a:pt x="128" y="30"/>
                  </a:lnTo>
                  <a:lnTo>
                    <a:pt x="140" y="37"/>
                  </a:lnTo>
                  <a:lnTo>
                    <a:pt x="151" y="46"/>
                  </a:lnTo>
                  <a:lnTo>
                    <a:pt x="160" y="58"/>
                  </a:lnTo>
                  <a:lnTo>
                    <a:pt x="167" y="71"/>
                  </a:lnTo>
                  <a:lnTo>
                    <a:pt x="171" y="84"/>
                  </a:lnTo>
                  <a:lnTo>
                    <a:pt x="173" y="99"/>
                  </a:lnTo>
                  <a:lnTo>
                    <a:pt x="171" y="112"/>
                  </a:lnTo>
                  <a:lnTo>
                    <a:pt x="168" y="125"/>
                  </a:lnTo>
                  <a:lnTo>
                    <a:pt x="163" y="135"/>
                  </a:lnTo>
                  <a:lnTo>
                    <a:pt x="157" y="145"/>
                  </a:lnTo>
                  <a:lnTo>
                    <a:pt x="148" y="155"/>
                  </a:lnTo>
                  <a:lnTo>
                    <a:pt x="138" y="162"/>
                  </a:lnTo>
                  <a:lnTo>
                    <a:pt x="127" y="168"/>
                  </a:lnTo>
                  <a:lnTo>
                    <a:pt x="115" y="172"/>
                  </a:lnTo>
                  <a:lnTo>
                    <a:pt x="107" y="173"/>
                  </a:lnTo>
                  <a:lnTo>
                    <a:pt x="106" y="181"/>
                  </a:lnTo>
                  <a:lnTo>
                    <a:pt x="101" y="201"/>
                  </a:lnTo>
                  <a:lnTo>
                    <a:pt x="97" y="220"/>
                  </a:lnTo>
                  <a:lnTo>
                    <a:pt x="91" y="240"/>
                  </a:lnTo>
                  <a:lnTo>
                    <a:pt x="84" y="258"/>
                  </a:lnTo>
                  <a:lnTo>
                    <a:pt x="110" y="258"/>
                  </a:lnTo>
                  <a:lnTo>
                    <a:pt x="115" y="242"/>
                  </a:lnTo>
                  <a:lnTo>
                    <a:pt x="120" y="226"/>
                  </a:lnTo>
                  <a:lnTo>
                    <a:pt x="124" y="210"/>
                  </a:lnTo>
                  <a:lnTo>
                    <a:pt x="128" y="193"/>
                  </a:lnTo>
                  <a:lnTo>
                    <a:pt x="143" y="187"/>
                  </a:lnTo>
                  <a:lnTo>
                    <a:pt x="155" y="179"/>
                  </a:lnTo>
                  <a:lnTo>
                    <a:pt x="167" y="168"/>
                  </a:lnTo>
                  <a:lnTo>
                    <a:pt x="177" y="157"/>
                  </a:lnTo>
                  <a:lnTo>
                    <a:pt x="185" y="144"/>
                  </a:lnTo>
                  <a:lnTo>
                    <a:pt x="192" y="130"/>
                  </a:lnTo>
                  <a:lnTo>
                    <a:pt x="196" y="115"/>
                  </a:lnTo>
                  <a:lnTo>
                    <a:pt x="197" y="99"/>
                  </a:lnTo>
                  <a:lnTo>
                    <a:pt x="195" y="80"/>
                  </a:lnTo>
                  <a:lnTo>
                    <a:pt x="189" y="60"/>
                  </a:lnTo>
                  <a:lnTo>
                    <a:pt x="180" y="44"/>
                  </a:lnTo>
                  <a:lnTo>
                    <a:pt x="168" y="29"/>
                  </a:lnTo>
                  <a:lnTo>
                    <a:pt x="154" y="18"/>
                  </a:lnTo>
                  <a:lnTo>
                    <a:pt x="137" y="8"/>
                  </a:lnTo>
                  <a:lnTo>
                    <a:pt x="118" y="3"/>
                  </a:lnTo>
                  <a:lnTo>
                    <a:pt x="99" y="0"/>
                  </a:lnTo>
                  <a:lnTo>
                    <a:pt x="79" y="3"/>
                  </a:lnTo>
                  <a:lnTo>
                    <a:pt x="60" y="8"/>
                  </a:lnTo>
                  <a:lnTo>
                    <a:pt x="44" y="18"/>
                  </a:lnTo>
                  <a:lnTo>
                    <a:pt x="29" y="29"/>
                  </a:lnTo>
                  <a:lnTo>
                    <a:pt x="17" y="44"/>
                  </a:lnTo>
                  <a:lnTo>
                    <a:pt x="8" y="60"/>
                  </a:lnTo>
                  <a:lnTo>
                    <a:pt x="2" y="80"/>
                  </a:lnTo>
                  <a:lnTo>
                    <a:pt x="0" y="99"/>
                  </a:lnTo>
                  <a:lnTo>
                    <a:pt x="1" y="111"/>
                  </a:lnTo>
                  <a:lnTo>
                    <a:pt x="3" y="122"/>
                  </a:lnTo>
                  <a:lnTo>
                    <a:pt x="7" y="133"/>
                  </a:lnTo>
                  <a:lnTo>
                    <a:pt x="11" y="144"/>
                  </a:lnTo>
                  <a:lnTo>
                    <a:pt x="17" y="153"/>
                  </a:lnTo>
                  <a:lnTo>
                    <a:pt x="24" y="163"/>
                  </a:lnTo>
                  <a:lnTo>
                    <a:pt x="32" y="172"/>
                  </a:lnTo>
                  <a:lnTo>
                    <a:pt x="41" y="179"/>
                  </a:lnTo>
                  <a:lnTo>
                    <a:pt x="38" y="189"/>
                  </a:lnTo>
                  <a:lnTo>
                    <a:pt x="33" y="200"/>
                  </a:lnTo>
                  <a:lnTo>
                    <a:pt x="30" y="210"/>
                  </a:lnTo>
                  <a:lnTo>
                    <a:pt x="25" y="220"/>
                  </a:lnTo>
                  <a:lnTo>
                    <a:pt x="20" y="231"/>
                  </a:lnTo>
                  <a:lnTo>
                    <a:pt x="15" y="240"/>
                  </a:lnTo>
                  <a:lnTo>
                    <a:pt x="10" y="249"/>
                  </a:lnTo>
                  <a:lnTo>
                    <a:pt x="4" y="258"/>
                  </a:lnTo>
                  <a:lnTo>
                    <a:pt x="32" y="258"/>
                  </a:lnTo>
                  <a:lnTo>
                    <a:pt x="37" y="249"/>
                  </a:lnTo>
                  <a:lnTo>
                    <a:pt x="42" y="239"/>
                  </a:lnTo>
                  <a:lnTo>
                    <a:pt x="47" y="230"/>
                  </a:lnTo>
                  <a:lnTo>
                    <a:pt x="52" y="219"/>
                  </a:lnTo>
                  <a:lnTo>
                    <a:pt x="56" y="209"/>
                  </a:lnTo>
                  <a:lnTo>
                    <a:pt x="60" y="198"/>
                  </a:lnTo>
                  <a:lnTo>
                    <a:pt x="64" y="188"/>
                  </a:lnTo>
                  <a:lnTo>
                    <a:pt x="68"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2" name="Freeform 271"/>
            <p:cNvSpPr>
              <a:spLocks/>
            </p:cNvSpPr>
            <p:nvPr/>
          </p:nvSpPr>
          <p:spPr bwMode="auto">
            <a:xfrm>
              <a:off x="5065" y="1601"/>
              <a:ext cx="19" cy="8"/>
            </a:xfrm>
            <a:custGeom>
              <a:avLst/>
              <a:gdLst>
                <a:gd name="T0" fmla="*/ 1 w 36"/>
                <a:gd name="T1" fmla="*/ 0 h 16"/>
                <a:gd name="T2" fmla="*/ 1 w 36"/>
                <a:gd name="T3" fmla="*/ 1 h 16"/>
                <a:gd name="T4" fmla="*/ 1 w 36"/>
                <a:gd name="T5" fmla="*/ 1 h 16"/>
                <a:gd name="T6" fmla="*/ 1 w 36"/>
                <a:gd name="T7" fmla="*/ 1 h 16"/>
                <a:gd name="T8" fmla="*/ 0 w 36"/>
                <a:gd name="T9" fmla="*/ 1 h 16"/>
                <a:gd name="T10" fmla="*/ 1 w 36"/>
                <a:gd name="T11" fmla="*/ 1 h 16"/>
                <a:gd name="T12" fmla="*/ 1 w 36"/>
                <a:gd name="T13" fmla="*/ 1 h 16"/>
                <a:gd name="T14" fmla="*/ 2 w 36"/>
                <a:gd name="T15" fmla="*/ 1 h 16"/>
                <a:gd name="T16" fmla="*/ 2 w 36"/>
                <a:gd name="T17" fmla="*/ 1 h 16"/>
                <a:gd name="T18" fmla="*/ 2 w 36"/>
                <a:gd name="T19" fmla="*/ 0 h 16"/>
                <a:gd name="T20" fmla="*/ 1 w 3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6">
                  <a:moveTo>
                    <a:pt x="9" y="0"/>
                  </a:moveTo>
                  <a:lnTo>
                    <a:pt x="6" y="4"/>
                  </a:lnTo>
                  <a:lnTo>
                    <a:pt x="4" y="8"/>
                  </a:lnTo>
                  <a:lnTo>
                    <a:pt x="2" y="12"/>
                  </a:lnTo>
                  <a:lnTo>
                    <a:pt x="0" y="16"/>
                  </a:lnTo>
                  <a:lnTo>
                    <a:pt x="27" y="16"/>
                  </a:lnTo>
                  <a:lnTo>
                    <a:pt x="29" y="12"/>
                  </a:lnTo>
                  <a:lnTo>
                    <a:pt x="32" y="8"/>
                  </a:lnTo>
                  <a:lnTo>
                    <a:pt x="34" y="4"/>
                  </a:lnTo>
                  <a:lnTo>
                    <a:pt x="36"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3" name="Freeform 272"/>
            <p:cNvSpPr>
              <a:spLocks/>
            </p:cNvSpPr>
            <p:nvPr/>
          </p:nvSpPr>
          <p:spPr bwMode="auto">
            <a:xfrm>
              <a:off x="5124" y="1601"/>
              <a:ext cx="19" cy="8"/>
            </a:xfrm>
            <a:custGeom>
              <a:avLst/>
              <a:gdLst>
                <a:gd name="T0" fmla="*/ 2 w 37"/>
                <a:gd name="T1" fmla="*/ 0 h 16"/>
                <a:gd name="T2" fmla="*/ 1 w 37"/>
                <a:gd name="T3" fmla="*/ 0 h 16"/>
                <a:gd name="T4" fmla="*/ 1 w 37"/>
                <a:gd name="T5" fmla="*/ 1 h 16"/>
                <a:gd name="T6" fmla="*/ 1 w 37"/>
                <a:gd name="T7" fmla="*/ 1 h 16"/>
                <a:gd name="T8" fmla="*/ 1 w 37"/>
                <a:gd name="T9" fmla="*/ 1 h 16"/>
                <a:gd name="T10" fmla="*/ 0 w 37"/>
                <a:gd name="T11" fmla="*/ 1 h 16"/>
                <a:gd name="T12" fmla="*/ 1 w 37"/>
                <a:gd name="T13" fmla="*/ 1 h 16"/>
                <a:gd name="T14" fmla="*/ 1 w 37"/>
                <a:gd name="T15" fmla="*/ 1 h 16"/>
                <a:gd name="T16" fmla="*/ 1 w 37"/>
                <a:gd name="T17" fmla="*/ 1 h 16"/>
                <a:gd name="T18" fmla="*/ 2 w 37"/>
                <a:gd name="T19" fmla="*/ 1 h 16"/>
                <a:gd name="T20" fmla="*/ 2 w 37"/>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16">
                  <a:moveTo>
                    <a:pt x="37" y="0"/>
                  </a:moveTo>
                  <a:lnTo>
                    <a:pt x="9" y="0"/>
                  </a:lnTo>
                  <a:lnTo>
                    <a:pt x="7" y="4"/>
                  </a:lnTo>
                  <a:lnTo>
                    <a:pt x="5" y="8"/>
                  </a:lnTo>
                  <a:lnTo>
                    <a:pt x="2" y="12"/>
                  </a:lnTo>
                  <a:lnTo>
                    <a:pt x="0" y="16"/>
                  </a:lnTo>
                  <a:lnTo>
                    <a:pt x="28" y="16"/>
                  </a:lnTo>
                  <a:lnTo>
                    <a:pt x="30" y="12"/>
                  </a:lnTo>
                  <a:lnTo>
                    <a:pt x="32" y="8"/>
                  </a:lnTo>
                  <a:lnTo>
                    <a:pt x="35" y="4"/>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4" name="Freeform 273"/>
            <p:cNvSpPr>
              <a:spLocks/>
            </p:cNvSpPr>
            <p:nvPr/>
          </p:nvSpPr>
          <p:spPr bwMode="auto">
            <a:xfrm>
              <a:off x="5166" y="1601"/>
              <a:ext cx="16" cy="8"/>
            </a:xfrm>
            <a:custGeom>
              <a:avLst/>
              <a:gdLst>
                <a:gd name="T0" fmla="*/ 1 w 32"/>
                <a:gd name="T1" fmla="*/ 0 h 16"/>
                <a:gd name="T2" fmla="*/ 1 w 32"/>
                <a:gd name="T3" fmla="*/ 1 h 16"/>
                <a:gd name="T4" fmla="*/ 1 w 32"/>
                <a:gd name="T5" fmla="*/ 1 h 16"/>
                <a:gd name="T6" fmla="*/ 1 w 32"/>
                <a:gd name="T7" fmla="*/ 1 h 16"/>
                <a:gd name="T8" fmla="*/ 0 w 32"/>
                <a:gd name="T9" fmla="*/ 1 h 16"/>
                <a:gd name="T10" fmla="*/ 1 w 32"/>
                <a:gd name="T11" fmla="*/ 1 h 16"/>
                <a:gd name="T12" fmla="*/ 1 w 32"/>
                <a:gd name="T13" fmla="*/ 1 h 16"/>
                <a:gd name="T14" fmla="*/ 1 w 32"/>
                <a:gd name="T15" fmla="*/ 1 h 16"/>
                <a:gd name="T16" fmla="*/ 1 w 32"/>
                <a:gd name="T17" fmla="*/ 1 h 16"/>
                <a:gd name="T18" fmla="*/ 1 w 32"/>
                <a:gd name="T19" fmla="*/ 0 h 16"/>
                <a:gd name="T20" fmla="*/ 1 w 3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16">
                  <a:moveTo>
                    <a:pt x="6" y="0"/>
                  </a:moveTo>
                  <a:lnTo>
                    <a:pt x="5" y="4"/>
                  </a:lnTo>
                  <a:lnTo>
                    <a:pt x="4" y="8"/>
                  </a:lnTo>
                  <a:lnTo>
                    <a:pt x="1" y="12"/>
                  </a:lnTo>
                  <a:lnTo>
                    <a:pt x="0" y="16"/>
                  </a:lnTo>
                  <a:lnTo>
                    <a:pt x="27" y="16"/>
                  </a:lnTo>
                  <a:lnTo>
                    <a:pt x="28" y="12"/>
                  </a:lnTo>
                  <a:lnTo>
                    <a:pt x="29" y="8"/>
                  </a:lnTo>
                  <a:lnTo>
                    <a:pt x="31" y="4"/>
                  </a:lnTo>
                  <a:lnTo>
                    <a:pt x="32"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59674EC-F394-49DB-9F3C-5A91F8AC0528}" type="slidenum">
              <a:rPr lang="en-US" smtClean="0"/>
              <a:pPr/>
              <a:t>7</a:t>
            </a:fld>
            <a:endParaRPr lang="en-US" smtClean="0"/>
          </a:p>
        </p:txBody>
      </p:sp>
      <p:sp>
        <p:nvSpPr>
          <p:cNvPr id="62466" name="Rectangle 2"/>
          <p:cNvSpPr>
            <a:spLocks noGrp="1" noChangeArrowheads="1"/>
          </p:cNvSpPr>
          <p:nvPr>
            <p:ph type="title"/>
          </p:nvPr>
        </p:nvSpPr>
        <p:spPr>
          <a:xfrm>
            <a:off x="0" y="274638"/>
            <a:ext cx="9144000" cy="1143000"/>
          </a:xfrm>
        </p:spPr>
        <p:txBody>
          <a:bodyPr/>
          <a:lstStyle/>
          <a:p>
            <a:pPr eaLnBrk="1" hangingPunct="1">
              <a:defRPr/>
            </a:pPr>
            <a:r>
              <a:rPr lang="en-US" sz="2800" b="1" smtClean="0">
                <a:effectLst>
                  <a:outerShdw blurRad="38100" dist="38100" dir="2700000" algn="tl">
                    <a:srgbClr val="000000"/>
                  </a:outerShdw>
                </a:effectLst>
              </a:rPr>
              <a:t>Experience in the Grain Handling Industry</a:t>
            </a:r>
          </a:p>
        </p:txBody>
      </p:sp>
      <p:sp>
        <p:nvSpPr>
          <p:cNvPr id="9220" name="Rectangle 3"/>
          <p:cNvSpPr>
            <a:spLocks noGrp="1" noChangeArrowheads="1"/>
          </p:cNvSpPr>
          <p:nvPr>
            <p:ph type="body" idx="1"/>
          </p:nvPr>
        </p:nvSpPr>
        <p:spPr>
          <a:xfrm>
            <a:off x="457200" y="1646238"/>
            <a:ext cx="7696200" cy="1217612"/>
          </a:xfrm>
        </p:spPr>
        <p:txBody>
          <a:bodyPr/>
          <a:lstStyle/>
          <a:p>
            <a:pPr eaLnBrk="1" hangingPunct="1">
              <a:buFontTx/>
              <a:buNone/>
            </a:pPr>
            <a:r>
              <a:rPr lang="en-US" sz="2800" smtClean="0"/>
              <a:t>In the late 1970s grain dust explosions left 59 people dead and 49 injured. </a:t>
            </a:r>
          </a:p>
        </p:txBody>
      </p:sp>
      <p:pic>
        <p:nvPicPr>
          <p:cNvPr id="9221" name="Picture 4" descr="grain elevator explosio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19400"/>
            <a:ext cx="80010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4294967295"/>
          </p:nvPr>
        </p:nvSpPr>
        <p:spPr>
          <a:xfrm>
            <a:off x="838200" y="1752600"/>
            <a:ext cx="7391400" cy="3733800"/>
          </a:xfrm>
        </p:spPr>
        <p:txBody>
          <a:bodyPr/>
          <a:lstStyle/>
          <a:p>
            <a:pPr eaLnBrk="1" hangingPunct="1">
              <a:buFont typeface="Wingdings 2" pitchFamily="18" charset="2"/>
              <a:buNone/>
            </a:pPr>
            <a:r>
              <a:rPr lang="en-US" dirty="0" smtClean="0"/>
              <a:t>You have the right to:</a:t>
            </a:r>
          </a:p>
          <a:p>
            <a:pPr eaLnBrk="1" hangingPunct="1">
              <a:buFont typeface="Wingdings 2" pitchFamily="18" charset="2"/>
              <a:buNone/>
            </a:pPr>
            <a:endParaRPr lang="en-US" sz="1200" dirty="0" smtClean="0"/>
          </a:p>
          <a:p>
            <a:pPr lvl="1" eaLnBrk="1" hangingPunct="1">
              <a:buFont typeface="Wingdings" pitchFamily="2" charset="2"/>
              <a:buChar char="Ø"/>
            </a:pPr>
            <a:r>
              <a:rPr lang="en-US" sz="2400" dirty="0" smtClean="0"/>
              <a:t>A safe and healthful workplace </a:t>
            </a:r>
            <a:endParaRPr lang="en-US" sz="2400" b="1" dirty="0" smtClean="0"/>
          </a:p>
          <a:p>
            <a:pPr lvl="1" eaLnBrk="1" hangingPunct="1">
              <a:buFont typeface="Wingdings" pitchFamily="2" charset="2"/>
              <a:buChar char="Ø"/>
            </a:pPr>
            <a:r>
              <a:rPr lang="en-US" sz="2400" dirty="0" smtClean="0"/>
              <a:t>Know about hazardous chemicals</a:t>
            </a:r>
            <a:endParaRPr lang="en-US" sz="2400" b="1" dirty="0" smtClean="0"/>
          </a:p>
          <a:p>
            <a:pPr lvl="1" eaLnBrk="1" hangingPunct="1">
              <a:buFont typeface="Wingdings" pitchFamily="2" charset="2"/>
              <a:buChar char="Ø"/>
            </a:pPr>
            <a:r>
              <a:rPr lang="en-US" sz="2400" dirty="0" smtClean="0"/>
              <a:t>Information about injuries and illnesses in your workplace </a:t>
            </a:r>
            <a:endParaRPr lang="en-US" sz="2400" b="1" dirty="0" smtClean="0"/>
          </a:p>
          <a:p>
            <a:pPr lvl="1" eaLnBrk="1" hangingPunct="1">
              <a:buFont typeface="Wingdings" pitchFamily="2" charset="2"/>
              <a:buChar char="Ø"/>
            </a:pPr>
            <a:r>
              <a:rPr lang="en-US" sz="2400" dirty="0" smtClean="0"/>
              <a:t>Complain or request hazard correction from employer </a:t>
            </a:r>
            <a:endParaRPr lang="en-US" sz="2400" b="1" dirty="0" smtClean="0"/>
          </a:p>
          <a:p>
            <a:pPr eaLnBrk="1" hangingPunct="1"/>
            <a:endParaRPr lang="en-US" sz="2400" dirty="0" smtClean="0"/>
          </a:p>
        </p:txBody>
      </p:sp>
      <p:sp>
        <p:nvSpPr>
          <p:cNvPr id="70659" name="Title 2"/>
          <p:cNvSpPr>
            <a:spLocks noGrp="1"/>
          </p:cNvSpPr>
          <p:nvPr>
            <p:ph type="title" idx="4294967295"/>
          </p:nvPr>
        </p:nvSpPr>
        <p:spPr>
          <a:xfrm>
            <a:off x="0" y="304800"/>
            <a:ext cx="8763000" cy="1143000"/>
          </a:xfrm>
        </p:spPr>
        <p:txBody>
          <a:bodyPr/>
          <a:lstStyle/>
          <a:p>
            <a:pPr eaLnBrk="1" hangingPunct="1"/>
            <a:r>
              <a:rPr lang="en-US" sz="4000" b="1" smtClean="0"/>
              <a:t>Employee Rights and Responsibilities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4294967295"/>
          </p:nvPr>
        </p:nvSpPr>
        <p:spPr>
          <a:xfrm>
            <a:off x="762000" y="1752600"/>
            <a:ext cx="7467600" cy="4525963"/>
          </a:xfrm>
        </p:spPr>
        <p:txBody>
          <a:bodyPr/>
          <a:lstStyle/>
          <a:p>
            <a:pPr eaLnBrk="1" hangingPunct="1">
              <a:buFontTx/>
              <a:buNone/>
            </a:pPr>
            <a:r>
              <a:rPr lang="en-US" sz="2800" dirty="0" smtClean="0"/>
              <a:t>You have the right to:</a:t>
            </a:r>
            <a:endParaRPr lang="en-US" dirty="0" smtClean="0"/>
          </a:p>
          <a:p>
            <a:pPr lvl="1" eaLnBrk="1" hangingPunct="1">
              <a:buFont typeface="Wingdings" pitchFamily="2" charset="2"/>
              <a:buChar char="Ø"/>
            </a:pPr>
            <a:r>
              <a:rPr lang="en-US" dirty="0" smtClean="0"/>
              <a:t>Training</a:t>
            </a:r>
            <a:endParaRPr lang="en-US" b="1" dirty="0" smtClean="0"/>
          </a:p>
          <a:p>
            <a:pPr lvl="1" eaLnBrk="1" hangingPunct="1">
              <a:buFont typeface="Wingdings" pitchFamily="2" charset="2"/>
              <a:buChar char="Ø"/>
            </a:pPr>
            <a:r>
              <a:rPr lang="en-US" dirty="0" smtClean="0"/>
              <a:t>Access to Hazard exposure and medical records</a:t>
            </a:r>
            <a:endParaRPr lang="en-US" b="1" dirty="0" smtClean="0"/>
          </a:p>
          <a:p>
            <a:pPr lvl="1" eaLnBrk="1" hangingPunct="1">
              <a:buFont typeface="Wingdings" pitchFamily="2" charset="2"/>
              <a:buChar char="Ø"/>
            </a:pPr>
            <a:r>
              <a:rPr lang="en-US" dirty="0" smtClean="0"/>
              <a:t>File a complaint with OSHA</a:t>
            </a:r>
            <a:endParaRPr lang="en-US" b="1" dirty="0" smtClean="0"/>
          </a:p>
          <a:p>
            <a:pPr lvl="1" eaLnBrk="1" hangingPunct="1">
              <a:buFont typeface="Wingdings" pitchFamily="2" charset="2"/>
              <a:buChar char="Ø"/>
            </a:pPr>
            <a:r>
              <a:rPr lang="en-US" dirty="0" smtClean="0"/>
              <a:t>Participate in an OSHA inspection</a:t>
            </a:r>
            <a:endParaRPr lang="en-US" b="1" dirty="0" smtClean="0"/>
          </a:p>
          <a:p>
            <a:pPr lvl="1" eaLnBrk="1" hangingPunct="1">
              <a:buFont typeface="Wingdings" pitchFamily="2" charset="2"/>
              <a:buChar char="Ø"/>
            </a:pPr>
            <a:r>
              <a:rPr lang="en-US" dirty="0" smtClean="0"/>
              <a:t>Be free from retaliation for exercising safety and health rights</a:t>
            </a:r>
          </a:p>
        </p:txBody>
      </p:sp>
      <p:sp>
        <p:nvSpPr>
          <p:cNvPr id="71683" name="Title 2"/>
          <p:cNvSpPr>
            <a:spLocks noGrp="1"/>
          </p:cNvSpPr>
          <p:nvPr>
            <p:ph type="title" idx="4294967295"/>
          </p:nvPr>
        </p:nvSpPr>
        <p:spPr>
          <a:xfrm>
            <a:off x="0" y="228600"/>
            <a:ext cx="8229600" cy="1143000"/>
          </a:xfrm>
        </p:spPr>
        <p:txBody>
          <a:bodyPr/>
          <a:lstStyle/>
          <a:p>
            <a:pPr eaLnBrk="1" hangingPunct="1"/>
            <a:r>
              <a:rPr lang="en-US" sz="4000" b="1" smtClean="0"/>
              <a:t>Employee Rights and Responsibilities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4294967295"/>
          </p:nvPr>
        </p:nvSpPr>
        <p:spPr>
          <a:xfrm>
            <a:off x="304800" y="1828800"/>
            <a:ext cx="8534400" cy="4525963"/>
          </a:xfrm>
        </p:spPr>
        <p:txBody>
          <a:bodyPr/>
          <a:lstStyle/>
          <a:p>
            <a:pPr eaLnBrk="1" hangingPunct="1">
              <a:buFont typeface="Wingdings 2" pitchFamily="18" charset="2"/>
              <a:buChar char=""/>
            </a:pPr>
            <a:r>
              <a:rPr lang="en-US" sz="2600" dirty="0" smtClean="0"/>
              <a:t>OSHA website: </a:t>
            </a:r>
            <a:r>
              <a:rPr lang="en-US" sz="2600" dirty="0" smtClean="0">
                <a:hlinkClick r:id="rId3"/>
              </a:rPr>
              <a:t>www.osha.gov</a:t>
            </a:r>
            <a:r>
              <a:rPr lang="en-US" sz="2600" dirty="0" smtClean="0"/>
              <a:t> and OSHA offices: Call or Write (800-321-OSHA) </a:t>
            </a:r>
          </a:p>
          <a:p>
            <a:pPr eaLnBrk="1" hangingPunct="1">
              <a:buFont typeface="Wingdings 2" pitchFamily="18" charset="2"/>
              <a:buChar char=""/>
            </a:pPr>
            <a:r>
              <a:rPr lang="en-US" sz="2600" dirty="0" smtClean="0"/>
              <a:t>Compliance Assistance Specialists in the area offices </a:t>
            </a:r>
          </a:p>
          <a:p>
            <a:pPr eaLnBrk="1" hangingPunct="1">
              <a:buFont typeface="Wingdings 2" pitchFamily="18" charset="2"/>
              <a:buChar char=""/>
            </a:pPr>
            <a:r>
              <a:rPr lang="en-US" sz="2600" dirty="0" smtClean="0"/>
              <a:t>National Institute for Occupational Safety and Health (NIOSH) – OSHA’s sister agency</a:t>
            </a:r>
          </a:p>
          <a:p>
            <a:pPr eaLnBrk="1" hangingPunct="1">
              <a:buFont typeface="Wingdings 2" pitchFamily="18" charset="2"/>
              <a:buChar char=""/>
            </a:pPr>
            <a:r>
              <a:rPr lang="en-US" sz="2600" dirty="0" smtClean="0"/>
              <a:t>OSHA Training Institute Education Centers</a:t>
            </a:r>
          </a:p>
          <a:p>
            <a:pPr eaLnBrk="1" hangingPunct="1">
              <a:buFont typeface="Wingdings 2" pitchFamily="18" charset="2"/>
              <a:buChar char=""/>
            </a:pPr>
            <a:r>
              <a:rPr lang="en-US" sz="2600" dirty="0" smtClean="0"/>
              <a:t>Doctors, nurses, other health care providers</a:t>
            </a:r>
          </a:p>
          <a:p>
            <a:pPr eaLnBrk="1" hangingPunct="1">
              <a:buFont typeface="Wingdings 2" pitchFamily="18" charset="2"/>
              <a:buChar char=""/>
            </a:pPr>
            <a:r>
              <a:rPr lang="en-US" sz="2600" dirty="0" smtClean="0"/>
              <a:t>Public libraries</a:t>
            </a:r>
          </a:p>
          <a:p>
            <a:pPr eaLnBrk="1" hangingPunct="1">
              <a:buFont typeface="Wingdings 2" pitchFamily="18" charset="2"/>
              <a:buChar char=""/>
            </a:pPr>
            <a:r>
              <a:rPr lang="en-US" sz="2600" dirty="0" smtClean="0"/>
              <a:t>Other local, community-based resources</a:t>
            </a:r>
          </a:p>
        </p:txBody>
      </p:sp>
      <p:sp>
        <p:nvSpPr>
          <p:cNvPr id="72707" name="Title 2"/>
          <p:cNvSpPr>
            <a:spLocks noGrp="1"/>
          </p:cNvSpPr>
          <p:nvPr>
            <p:ph type="title" idx="4294967295"/>
          </p:nvPr>
        </p:nvSpPr>
        <p:spPr>
          <a:xfrm>
            <a:off x="0" y="381000"/>
            <a:ext cx="8229600" cy="1143000"/>
          </a:xfrm>
        </p:spPr>
        <p:txBody>
          <a:bodyPr/>
          <a:lstStyle/>
          <a:p>
            <a:pPr eaLnBrk="1" hangingPunct="1"/>
            <a:r>
              <a:rPr lang="en-US" sz="4000" b="1" smtClean="0"/>
              <a:t>Employee Rights and Responsibilities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86B3569-8A58-4233-A93E-CDDB71132459}" type="slidenum">
              <a:rPr lang="en-US" smtClean="0"/>
              <a:pPr/>
              <a:t>73</a:t>
            </a:fld>
            <a:endParaRPr lang="en-US" smtClean="0"/>
          </a:p>
        </p:txBody>
      </p:sp>
      <p:sp>
        <p:nvSpPr>
          <p:cNvPr id="73731" name="Rectangle 6"/>
          <p:cNvSpPr>
            <a:spLocks noGrp="1" noChangeArrowheads="1"/>
          </p:cNvSpPr>
          <p:nvPr>
            <p:ph type="title"/>
          </p:nvPr>
        </p:nvSpPr>
        <p:spPr>
          <a:xfrm>
            <a:off x="0" y="304800"/>
            <a:ext cx="9144000" cy="1143000"/>
          </a:xfrm>
          <a:noFill/>
        </p:spPr>
        <p:txBody>
          <a:bodyPr/>
          <a:lstStyle/>
          <a:p>
            <a:pPr eaLnBrk="1" hangingPunct="1"/>
            <a:r>
              <a:rPr lang="en-US" sz="2600" b="1" smtClean="0"/>
              <a:t>Review of Combustible Dust in Industry</a:t>
            </a:r>
          </a:p>
        </p:txBody>
      </p:sp>
      <p:sp>
        <p:nvSpPr>
          <p:cNvPr id="73732" name="Rectangle 7"/>
          <p:cNvSpPr>
            <a:spLocks noChangeArrowheads="1"/>
          </p:cNvSpPr>
          <p:nvPr/>
        </p:nvSpPr>
        <p:spPr bwMode="auto">
          <a:xfrm>
            <a:off x="228600" y="3962400"/>
            <a:ext cx="8763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endParaRPr lang="en-US" sz="2800" b="1">
              <a:solidFill>
                <a:schemeClr val="bg1"/>
              </a:solidFill>
            </a:endParaRPr>
          </a:p>
          <a:p>
            <a:pPr marL="342900" indent="-342900" eaLnBrk="1" hangingPunct="1">
              <a:spcBef>
                <a:spcPct val="20000"/>
              </a:spcBef>
            </a:pPr>
            <a:r>
              <a:rPr lang="en-US" sz="2600" b="1">
                <a:solidFill>
                  <a:schemeClr val="bg1"/>
                </a:solidFill>
              </a:rPr>
              <a:t>2. </a:t>
            </a:r>
            <a:r>
              <a:rPr lang="en-US" sz="2600">
                <a:solidFill>
                  <a:schemeClr val="bg1"/>
                </a:solidFill>
              </a:rPr>
              <a:t>Identify the</a:t>
            </a:r>
            <a:r>
              <a:rPr lang="en-US" sz="2600" b="1">
                <a:solidFill>
                  <a:schemeClr val="bg1"/>
                </a:solidFill>
              </a:rPr>
              <a:t> </a:t>
            </a:r>
            <a:r>
              <a:rPr lang="en-US" sz="2600">
                <a:latin typeface="Arial Black" pitchFamily="34" charset="0"/>
              </a:rPr>
              <a:t>basic considerations</a:t>
            </a:r>
            <a:r>
              <a:rPr lang="en-US" sz="2600" b="1">
                <a:solidFill>
                  <a:schemeClr val="bg1"/>
                </a:solidFill>
              </a:rPr>
              <a:t> </a:t>
            </a:r>
            <a:r>
              <a:rPr lang="en-US" sz="2600">
                <a:solidFill>
                  <a:schemeClr val="bg1"/>
                </a:solidFill>
              </a:rPr>
              <a:t>used in a facility hazard analysis for dust; and,</a:t>
            </a:r>
          </a:p>
          <a:p>
            <a:pPr marL="342900" indent="-342900" eaLnBrk="1" hangingPunct="1">
              <a:spcBef>
                <a:spcPct val="20000"/>
              </a:spcBef>
            </a:pPr>
            <a:r>
              <a:rPr lang="en-US" sz="2600" b="1">
                <a:solidFill>
                  <a:schemeClr val="bg1"/>
                </a:solidFill>
              </a:rPr>
              <a:t>3. </a:t>
            </a:r>
            <a:r>
              <a:rPr lang="en-US" sz="2600">
                <a:solidFill>
                  <a:schemeClr val="bg1"/>
                </a:solidFill>
              </a:rPr>
              <a:t>Describe the</a:t>
            </a:r>
            <a:r>
              <a:rPr lang="en-US" sz="2600" b="1">
                <a:solidFill>
                  <a:schemeClr val="bg1"/>
                </a:solidFill>
              </a:rPr>
              <a:t> </a:t>
            </a:r>
            <a:r>
              <a:rPr lang="en-US" sz="2600" b="1">
                <a:latin typeface="Arial Black" pitchFamily="34" charset="0"/>
              </a:rPr>
              <a:t>prevention and </a:t>
            </a:r>
            <a:r>
              <a:rPr lang="en-US" sz="2600">
                <a:latin typeface="Arial Black" pitchFamily="34" charset="0"/>
              </a:rPr>
              <a:t>mitigation techniques</a:t>
            </a:r>
            <a:r>
              <a:rPr lang="en-US" sz="2600" b="1">
                <a:solidFill>
                  <a:schemeClr val="bg1"/>
                </a:solidFill>
              </a:rPr>
              <a:t> </a:t>
            </a:r>
            <a:r>
              <a:rPr lang="en-US" sz="2600">
                <a:solidFill>
                  <a:schemeClr val="bg1"/>
                </a:solidFill>
              </a:rPr>
              <a:t>used in control of the combustible dust hazard.</a:t>
            </a:r>
          </a:p>
        </p:txBody>
      </p:sp>
      <p:sp>
        <p:nvSpPr>
          <p:cNvPr id="73733" name="Rectangle 9"/>
          <p:cNvSpPr>
            <a:spLocks noChangeArrowheads="1"/>
          </p:cNvSpPr>
          <p:nvPr/>
        </p:nvSpPr>
        <p:spPr bwMode="auto">
          <a:xfrm>
            <a:off x="228600" y="1981200"/>
            <a:ext cx="4876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2800">
                <a:latin typeface="Arial Black" pitchFamily="34" charset="0"/>
              </a:rPr>
              <a:t>Unit Objectives</a:t>
            </a:r>
          </a:p>
          <a:p>
            <a:pPr marL="342900" indent="-342900" eaLnBrk="1" hangingPunct="1">
              <a:spcBef>
                <a:spcPct val="20000"/>
              </a:spcBef>
            </a:pPr>
            <a:endParaRPr lang="en-US" sz="2800">
              <a:latin typeface="Arial Black" pitchFamily="34" charset="0"/>
            </a:endParaRPr>
          </a:p>
          <a:p>
            <a:pPr marL="342900" indent="-342900" eaLnBrk="1" hangingPunct="1">
              <a:lnSpc>
                <a:spcPct val="90000"/>
              </a:lnSpc>
              <a:spcBef>
                <a:spcPct val="20000"/>
              </a:spcBef>
            </a:pPr>
            <a:r>
              <a:rPr lang="en-US" sz="2600">
                <a:solidFill>
                  <a:schemeClr val="bg1"/>
                </a:solidFill>
              </a:rPr>
              <a:t>1. Describe several</a:t>
            </a:r>
            <a:r>
              <a:rPr lang="en-US" sz="2600" b="1">
                <a:solidFill>
                  <a:schemeClr val="bg1"/>
                </a:solidFill>
              </a:rPr>
              <a:t> </a:t>
            </a:r>
            <a:r>
              <a:rPr lang="en-US" sz="2600">
                <a:latin typeface="Arial Black" pitchFamily="34" charset="0"/>
              </a:rPr>
              <a:t>recent dust explosions</a:t>
            </a:r>
            <a:r>
              <a:rPr lang="en-US" sz="2600" b="1">
                <a:solidFill>
                  <a:schemeClr val="bg1"/>
                </a:solidFill>
              </a:rPr>
              <a:t> </a:t>
            </a:r>
            <a:r>
              <a:rPr lang="en-US" sz="2600">
                <a:solidFill>
                  <a:schemeClr val="bg1"/>
                </a:solidFill>
              </a:rPr>
              <a:t>and the dust deflagration process;</a:t>
            </a:r>
          </a:p>
        </p:txBody>
      </p:sp>
      <p:grpSp>
        <p:nvGrpSpPr>
          <p:cNvPr id="73734" name="Group 11"/>
          <p:cNvGrpSpPr>
            <a:grpSpLocks/>
          </p:cNvGrpSpPr>
          <p:nvPr/>
        </p:nvGrpSpPr>
        <p:grpSpPr bwMode="auto">
          <a:xfrm>
            <a:off x="5486400" y="1905000"/>
            <a:ext cx="3505200" cy="2514600"/>
            <a:chOff x="3456" y="3933"/>
            <a:chExt cx="1863" cy="1141"/>
          </a:xfrm>
        </p:grpSpPr>
        <p:sp>
          <p:nvSpPr>
            <p:cNvPr id="73735" name="Freeform 12"/>
            <p:cNvSpPr>
              <a:spLocks/>
            </p:cNvSpPr>
            <p:nvPr/>
          </p:nvSpPr>
          <p:spPr bwMode="auto">
            <a:xfrm>
              <a:off x="3456" y="4647"/>
              <a:ext cx="1863" cy="427"/>
            </a:xfrm>
            <a:custGeom>
              <a:avLst/>
              <a:gdLst>
                <a:gd name="T0" fmla="*/ 2 w 3726"/>
                <a:gd name="T1" fmla="*/ 5 h 853"/>
                <a:gd name="T2" fmla="*/ 117 w 3726"/>
                <a:gd name="T3" fmla="*/ 0 h 853"/>
                <a:gd name="T4" fmla="*/ 117 w 3726"/>
                <a:gd name="T5" fmla="*/ 27 h 853"/>
                <a:gd name="T6" fmla="*/ 82 w 3726"/>
                <a:gd name="T7" fmla="*/ 27 h 853"/>
                <a:gd name="T8" fmla="*/ 0 w 3726"/>
                <a:gd name="T9" fmla="*/ 27 h 853"/>
                <a:gd name="T10" fmla="*/ 2 w 3726"/>
                <a:gd name="T11" fmla="*/ 5 h 853"/>
                <a:gd name="T12" fmla="*/ 2 w 3726"/>
                <a:gd name="T13" fmla="*/ 5 h 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26" h="853">
                  <a:moveTo>
                    <a:pt x="57" y="156"/>
                  </a:moveTo>
                  <a:lnTo>
                    <a:pt x="3726" y="0"/>
                  </a:lnTo>
                  <a:lnTo>
                    <a:pt x="3726" y="853"/>
                  </a:lnTo>
                  <a:lnTo>
                    <a:pt x="2597" y="851"/>
                  </a:lnTo>
                  <a:lnTo>
                    <a:pt x="0" y="853"/>
                  </a:lnTo>
                  <a:lnTo>
                    <a:pt x="57" y="156"/>
                  </a:lnTo>
                  <a:close/>
                </a:path>
              </a:pathLst>
            </a:custGeom>
            <a:solidFill>
              <a:srgbClr val="9491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6" name="Freeform 13"/>
            <p:cNvSpPr>
              <a:spLocks/>
            </p:cNvSpPr>
            <p:nvPr/>
          </p:nvSpPr>
          <p:spPr bwMode="auto">
            <a:xfrm>
              <a:off x="3939" y="4994"/>
              <a:ext cx="580" cy="80"/>
            </a:xfrm>
            <a:custGeom>
              <a:avLst/>
              <a:gdLst>
                <a:gd name="T0" fmla="*/ 2 w 1159"/>
                <a:gd name="T1" fmla="*/ 1 h 160"/>
                <a:gd name="T2" fmla="*/ 0 w 1159"/>
                <a:gd name="T3" fmla="*/ 5 h 160"/>
                <a:gd name="T4" fmla="*/ 9 w 1159"/>
                <a:gd name="T5" fmla="*/ 5 h 160"/>
                <a:gd name="T6" fmla="*/ 11 w 1159"/>
                <a:gd name="T7" fmla="*/ 3 h 160"/>
                <a:gd name="T8" fmla="*/ 22 w 1159"/>
                <a:gd name="T9" fmla="*/ 3 h 160"/>
                <a:gd name="T10" fmla="*/ 22 w 1159"/>
                <a:gd name="T11" fmla="*/ 5 h 160"/>
                <a:gd name="T12" fmla="*/ 31 w 1159"/>
                <a:gd name="T13" fmla="*/ 5 h 160"/>
                <a:gd name="T14" fmla="*/ 31 w 1159"/>
                <a:gd name="T15" fmla="*/ 3 h 160"/>
                <a:gd name="T16" fmla="*/ 34 w 1159"/>
                <a:gd name="T17" fmla="*/ 3 h 160"/>
                <a:gd name="T18" fmla="*/ 35 w 1159"/>
                <a:gd name="T19" fmla="*/ 5 h 160"/>
                <a:gd name="T20" fmla="*/ 37 w 1159"/>
                <a:gd name="T21" fmla="*/ 5 h 160"/>
                <a:gd name="T22" fmla="*/ 37 w 1159"/>
                <a:gd name="T23" fmla="*/ 0 h 160"/>
                <a:gd name="T24" fmla="*/ 2 w 1159"/>
                <a:gd name="T25" fmla="*/ 1 h 160"/>
                <a:gd name="T26" fmla="*/ 2 w 1159"/>
                <a:gd name="T27" fmla="*/ 1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59" h="160">
                  <a:moveTo>
                    <a:pt x="36" y="23"/>
                  </a:moveTo>
                  <a:lnTo>
                    <a:pt x="0" y="160"/>
                  </a:lnTo>
                  <a:lnTo>
                    <a:pt x="268" y="160"/>
                  </a:lnTo>
                  <a:lnTo>
                    <a:pt x="327" y="95"/>
                  </a:lnTo>
                  <a:lnTo>
                    <a:pt x="690" y="95"/>
                  </a:lnTo>
                  <a:lnTo>
                    <a:pt x="690" y="160"/>
                  </a:lnTo>
                  <a:lnTo>
                    <a:pt x="992" y="160"/>
                  </a:lnTo>
                  <a:lnTo>
                    <a:pt x="992" y="80"/>
                  </a:lnTo>
                  <a:lnTo>
                    <a:pt x="1057" y="80"/>
                  </a:lnTo>
                  <a:lnTo>
                    <a:pt x="1095" y="160"/>
                  </a:lnTo>
                  <a:lnTo>
                    <a:pt x="1159" y="160"/>
                  </a:lnTo>
                  <a:lnTo>
                    <a:pt x="1159" y="0"/>
                  </a:lnTo>
                  <a:lnTo>
                    <a:pt x="3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7" name="Freeform 14"/>
            <p:cNvSpPr>
              <a:spLocks/>
            </p:cNvSpPr>
            <p:nvPr/>
          </p:nvSpPr>
          <p:spPr bwMode="auto">
            <a:xfrm>
              <a:off x="3638" y="4459"/>
              <a:ext cx="109" cy="74"/>
            </a:xfrm>
            <a:custGeom>
              <a:avLst/>
              <a:gdLst>
                <a:gd name="T0" fmla="*/ 0 w 219"/>
                <a:gd name="T1" fmla="*/ 4 h 149"/>
                <a:gd name="T2" fmla="*/ 0 w 219"/>
                <a:gd name="T3" fmla="*/ 0 h 149"/>
                <a:gd name="T4" fmla="*/ 6 w 219"/>
                <a:gd name="T5" fmla="*/ 1 h 149"/>
                <a:gd name="T6" fmla="*/ 4 w 219"/>
                <a:gd name="T7" fmla="*/ 4 h 149"/>
                <a:gd name="T8" fmla="*/ 0 w 219"/>
                <a:gd name="T9" fmla="*/ 4 h 149"/>
                <a:gd name="T10" fmla="*/ 0 w 219"/>
                <a:gd name="T11" fmla="*/ 4 h 1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149">
                  <a:moveTo>
                    <a:pt x="0" y="143"/>
                  </a:moveTo>
                  <a:lnTo>
                    <a:pt x="6" y="0"/>
                  </a:lnTo>
                  <a:lnTo>
                    <a:pt x="219" y="40"/>
                  </a:lnTo>
                  <a:lnTo>
                    <a:pt x="143" y="149"/>
                  </a:lnTo>
                  <a:lnTo>
                    <a:pt x="0" y="143"/>
                  </a:lnTo>
                  <a:close/>
                </a:path>
              </a:pathLst>
            </a:custGeom>
            <a:solidFill>
              <a:srgbClr val="368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8" name="Freeform 15"/>
            <p:cNvSpPr>
              <a:spLocks/>
            </p:cNvSpPr>
            <p:nvPr/>
          </p:nvSpPr>
          <p:spPr bwMode="auto">
            <a:xfrm>
              <a:off x="3499" y="4423"/>
              <a:ext cx="117" cy="94"/>
            </a:xfrm>
            <a:custGeom>
              <a:avLst/>
              <a:gdLst>
                <a:gd name="T0" fmla="*/ 0 w 233"/>
                <a:gd name="T1" fmla="*/ 1 h 188"/>
                <a:gd name="T2" fmla="*/ 2 w 233"/>
                <a:gd name="T3" fmla="*/ 5 h 188"/>
                <a:gd name="T4" fmla="*/ 8 w 233"/>
                <a:gd name="T5" fmla="*/ 6 h 188"/>
                <a:gd name="T6" fmla="*/ 8 w 233"/>
                <a:gd name="T7" fmla="*/ 3 h 188"/>
                <a:gd name="T8" fmla="*/ 2 w 233"/>
                <a:gd name="T9" fmla="*/ 2 h 188"/>
                <a:gd name="T10" fmla="*/ 2 w 233"/>
                <a:gd name="T11" fmla="*/ 3 h 188"/>
                <a:gd name="T12" fmla="*/ 1 w 233"/>
                <a:gd name="T13" fmla="*/ 0 h 188"/>
                <a:gd name="T14" fmla="*/ 0 w 233"/>
                <a:gd name="T15" fmla="*/ 1 h 188"/>
                <a:gd name="T16" fmla="*/ 0 w 233"/>
                <a:gd name="T17" fmla="*/ 1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3" h="188">
                  <a:moveTo>
                    <a:pt x="0" y="17"/>
                  </a:moveTo>
                  <a:lnTo>
                    <a:pt x="47" y="137"/>
                  </a:lnTo>
                  <a:lnTo>
                    <a:pt x="230" y="188"/>
                  </a:lnTo>
                  <a:lnTo>
                    <a:pt x="233" y="65"/>
                  </a:lnTo>
                  <a:lnTo>
                    <a:pt x="64" y="36"/>
                  </a:lnTo>
                  <a:lnTo>
                    <a:pt x="58" y="91"/>
                  </a:lnTo>
                  <a:lnTo>
                    <a:pt x="26" y="0"/>
                  </a:lnTo>
                  <a:lnTo>
                    <a:pt x="0" y="17"/>
                  </a:lnTo>
                  <a:close/>
                </a:path>
              </a:pathLst>
            </a:custGeom>
            <a:solidFill>
              <a:srgbClr val="368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9" name="Freeform 16"/>
            <p:cNvSpPr>
              <a:spLocks/>
            </p:cNvSpPr>
            <p:nvPr/>
          </p:nvSpPr>
          <p:spPr bwMode="auto">
            <a:xfrm>
              <a:off x="4884" y="4846"/>
              <a:ext cx="435" cy="130"/>
            </a:xfrm>
            <a:custGeom>
              <a:avLst/>
              <a:gdLst>
                <a:gd name="T0" fmla="*/ 8 w 871"/>
                <a:gd name="T1" fmla="*/ 0 h 260"/>
                <a:gd name="T2" fmla="*/ 8 w 871"/>
                <a:gd name="T3" fmla="*/ 1 h 260"/>
                <a:gd name="T4" fmla="*/ 6 w 871"/>
                <a:gd name="T5" fmla="*/ 1 h 260"/>
                <a:gd name="T6" fmla="*/ 5 w 871"/>
                <a:gd name="T7" fmla="*/ 1 h 260"/>
                <a:gd name="T8" fmla="*/ 5 w 871"/>
                <a:gd name="T9" fmla="*/ 1 h 260"/>
                <a:gd name="T10" fmla="*/ 4 w 871"/>
                <a:gd name="T11" fmla="*/ 1 h 260"/>
                <a:gd name="T12" fmla="*/ 3 w 871"/>
                <a:gd name="T13" fmla="*/ 1 h 260"/>
                <a:gd name="T14" fmla="*/ 3 w 871"/>
                <a:gd name="T15" fmla="*/ 1 h 260"/>
                <a:gd name="T16" fmla="*/ 2 w 871"/>
                <a:gd name="T17" fmla="*/ 1 h 260"/>
                <a:gd name="T18" fmla="*/ 1 w 871"/>
                <a:gd name="T19" fmla="*/ 1 h 260"/>
                <a:gd name="T20" fmla="*/ 0 w 871"/>
                <a:gd name="T21" fmla="*/ 2 h 260"/>
                <a:gd name="T22" fmla="*/ 0 w 871"/>
                <a:gd name="T23" fmla="*/ 3 h 260"/>
                <a:gd name="T24" fmla="*/ 0 w 871"/>
                <a:gd name="T25" fmla="*/ 3 h 260"/>
                <a:gd name="T26" fmla="*/ 1 w 871"/>
                <a:gd name="T27" fmla="*/ 4 h 260"/>
                <a:gd name="T28" fmla="*/ 1 w 871"/>
                <a:gd name="T29" fmla="*/ 4 h 260"/>
                <a:gd name="T30" fmla="*/ 2 w 871"/>
                <a:gd name="T31" fmla="*/ 5 h 260"/>
                <a:gd name="T32" fmla="*/ 3 w 871"/>
                <a:gd name="T33" fmla="*/ 5 h 260"/>
                <a:gd name="T34" fmla="*/ 4 w 871"/>
                <a:gd name="T35" fmla="*/ 6 h 260"/>
                <a:gd name="T36" fmla="*/ 5 w 871"/>
                <a:gd name="T37" fmla="*/ 6 h 260"/>
                <a:gd name="T38" fmla="*/ 6 w 871"/>
                <a:gd name="T39" fmla="*/ 6 h 260"/>
                <a:gd name="T40" fmla="*/ 7 w 871"/>
                <a:gd name="T41" fmla="*/ 7 h 260"/>
                <a:gd name="T42" fmla="*/ 8 w 871"/>
                <a:gd name="T43" fmla="*/ 7 h 260"/>
                <a:gd name="T44" fmla="*/ 9 w 871"/>
                <a:gd name="T45" fmla="*/ 7 h 260"/>
                <a:gd name="T46" fmla="*/ 10 w 871"/>
                <a:gd name="T47" fmla="*/ 8 h 260"/>
                <a:gd name="T48" fmla="*/ 11 w 871"/>
                <a:gd name="T49" fmla="*/ 8 h 260"/>
                <a:gd name="T50" fmla="*/ 12 w 871"/>
                <a:gd name="T51" fmla="*/ 8 h 260"/>
                <a:gd name="T52" fmla="*/ 14 w 871"/>
                <a:gd name="T53" fmla="*/ 8 h 260"/>
                <a:gd name="T54" fmla="*/ 15 w 871"/>
                <a:gd name="T55" fmla="*/ 8 h 260"/>
                <a:gd name="T56" fmla="*/ 16 w 871"/>
                <a:gd name="T57" fmla="*/ 8 h 260"/>
                <a:gd name="T58" fmla="*/ 17 w 871"/>
                <a:gd name="T59" fmla="*/ 9 h 260"/>
                <a:gd name="T60" fmla="*/ 18 w 871"/>
                <a:gd name="T61" fmla="*/ 9 h 260"/>
                <a:gd name="T62" fmla="*/ 19 w 871"/>
                <a:gd name="T63" fmla="*/ 9 h 260"/>
                <a:gd name="T64" fmla="*/ 20 w 871"/>
                <a:gd name="T65" fmla="*/ 8 h 260"/>
                <a:gd name="T66" fmla="*/ 20 w 871"/>
                <a:gd name="T67" fmla="*/ 8 h 260"/>
                <a:gd name="T68" fmla="*/ 21 w 871"/>
                <a:gd name="T69" fmla="*/ 8 h 260"/>
                <a:gd name="T70" fmla="*/ 22 w 871"/>
                <a:gd name="T71" fmla="*/ 8 h 260"/>
                <a:gd name="T72" fmla="*/ 23 w 871"/>
                <a:gd name="T73" fmla="*/ 8 h 260"/>
                <a:gd name="T74" fmla="*/ 24 w 871"/>
                <a:gd name="T75" fmla="*/ 7 h 260"/>
                <a:gd name="T76" fmla="*/ 25 w 871"/>
                <a:gd name="T77" fmla="*/ 7 h 260"/>
                <a:gd name="T78" fmla="*/ 25 w 871"/>
                <a:gd name="T79" fmla="*/ 6 h 260"/>
                <a:gd name="T80" fmla="*/ 26 w 871"/>
                <a:gd name="T81" fmla="*/ 5 h 260"/>
                <a:gd name="T82" fmla="*/ 27 w 871"/>
                <a:gd name="T83" fmla="*/ 4 h 260"/>
                <a:gd name="T84" fmla="*/ 9 w 871"/>
                <a:gd name="T85" fmla="*/ 0 h 2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71" h="260">
                  <a:moveTo>
                    <a:pt x="299" y="0"/>
                  </a:moveTo>
                  <a:lnTo>
                    <a:pt x="295" y="0"/>
                  </a:lnTo>
                  <a:lnTo>
                    <a:pt x="285" y="0"/>
                  </a:lnTo>
                  <a:lnTo>
                    <a:pt x="276" y="0"/>
                  </a:lnTo>
                  <a:lnTo>
                    <a:pt x="268" y="0"/>
                  </a:lnTo>
                  <a:lnTo>
                    <a:pt x="259" y="2"/>
                  </a:lnTo>
                  <a:lnTo>
                    <a:pt x="247" y="2"/>
                  </a:lnTo>
                  <a:lnTo>
                    <a:pt x="236" y="2"/>
                  </a:lnTo>
                  <a:lnTo>
                    <a:pt x="223" y="2"/>
                  </a:lnTo>
                  <a:lnTo>
                    <a:pt x="209" y="4"/>
                  </a:lnTo>
                  <a:lnTo>
                    <a:pt x="198" y="6"/>
                  </a:lnTo>
                  <a:lnTo>
                    <a:pt x="190" y="6"/>
                  </a:lnTo>
                  <a:lnTo>
                    <a:pt x="183" y="6"/>
                  </a:lnTo>
                  <a:lnTo>
                    <a:pt x="175" y="7"/>
                  </a:lnTo>
                  <a:lnTo>
                    <a:pt x="168" y="9"/>
                  </a:lnTo>
                  <a:lnTo>
                    <a:pt x="160" y="9"/>
                  </a:lnTo>
                  <a:lnTo>
                    <a:pt x="154" y="9"/>
                  </a:lnTo>
                  <a:lnTo>
                    <a:pt x="147" y="11"/>
                  </a:lnTo>
                  <a:lnTo>
                    <a:pt x="141" y="13"/>
                  </a:lnTo>
                  <a:lnTo>
                    <a:pt x="133" y="13"/>
                  </a:lnTo>
                  <a:lnTo>
                    <a:pt x="126" y="15"/>
                  </a:lnTo>
                  <a:lnTo>
                    <a:pt x="118" y="17"/>
                  </a:lnTo>
                  <a:lnTo>
                    <a:pt x="111" y="17"/>
                  </a:lnTo>
                  <a:lnTo>
                    <a:pt x="103" y="17"/>
                  </a:lnTo>
                  <a:lnTo>
                    <a:pt x="97" y="19"/>
                  </a:lnTo>
                  <a:lnTo>
                    <a:pt x="90" y="21"/>
                  </a:lnTo>
                  <a:lnTo>
                    <a:pt x="84" y="23"/>
                  </a:lnTo>
                  <a:lnTo>
                    <a:pt x="69" y="25"/>
                  </a:lnTo>
                  <a:lnTo>
                    <a:pt x="59" y="28"/>
                  </a:lnTo>
                  <a:lnTo>
                    <a:pt x="46" y="32"/>
                  </a:lnTo>
                  <a:lnTo>
                    <a:pt x="36" y="38"/>
                  </a:lnTo>
                  <a:lnTo>
                    <a:pt x="25" y="42"/>
                  </a:lnTo>
                  <a:lnTo>
                    <a:pt x="17" y="45"/>
                  </a:lnTo>
                  <a:lnTo>
                    <a:pt x="12" y="49"/>
                  </a:lnTo>
                  <a:lnTo>
                    <a:pt x="6" y="55"/>
                  </a:lnTo>
                  <a:lnTo>
                    <a:pt x="0" y="65"/>
                  </a:lnTo>
                  <a:lnTo>
                    <a:pt x="2" y="80"/>
                  </a:lnTo>
                  <a:lnTo>
                    <a:pt x="4" y="84"/>
                  </a:lnTo>
                  <a:lnTo>
                    <a:pt x="10" y="91"/>
                  </a:lnTo>
                  <a:lnTo>
                    <a:pt x="16" y="99"/>
                  </a:lnTo>
                  <a:lnTo>
                    <a:pt x="25" y="104"/>
                  </a:lnTo>
                  <a:lnTo>
                    <a:pt x="36" y="112"/>
                  </a:lnTo>
                  <a:lnTo>
                    <a:pt x="48" y="120"/>
                  </a:lnTo>
                  <a:lnTo>
                    <a:pt x="54" y="123"/>
                  </a:lnTo>
                  <a:lnTo>
                    <a:pt x="61" y="127"/>
                  </a:lnTo>
                  <a:lnTo>
                    <a:pt x="69" y="131"/>
                  </a:lnTo>
                  <a:lnTo>
                    <a:pt x="76" y="137"/>
                  </a:lnTo>
                  <a:lnTo>
                    <a:pt x="84" y="141"/>
                  </a:lnTo>
                  <a:lnTo>
                    <a:pt x="92" y="144"/>
                  </a:lnTo>
                  <a:lnTo>
                    <a:pt x="101" y="148"/>
                  </a:lnTo>
                  <a:lnTo>
                    <a:pt x="109" y="152"/>
                  </a:lnTo>
                  <a:lnTo>
                    <a:pt x="118" y="156"/>
                  </a:lnTo>
                  <a:lnTo>
                    <a:pt x="128" y="160"/>
                  </a:lnTo>
                  <a:lnTo>
                    <a:pt x="137" y="163"/>
                  </a:lnTo>
                  <a:lnTo>
                    <a:pt x="149" y="167"/>
                  </a:lnTo>
                  <a:lnTo>
                    <a:pt x="158" y="171"/>
                  </a:lnTo>
                  <a:lnTo>
                    <a:pt x="168" y="175"/>
                  </a:lnTo>
                  <a:lnTo>
                    <a:pt x="179" y="179"/>
                  </a:lnTo>
                  <a:lnTo>
                    <a:pt x="190" y="182"/>
                  </a:lnTo>
                  <a:lnTo>
                    <a:pt x="200" y="186"/>
                  </a:lnTo>
                  <a:lnTo>
                    <a:pt x="211" y="190"/>
                  </a:lnTo>
                  <a:lnTo>
                    <a:pt x="223" y="194"/>
                  </a:lnTo>
                  <a:lnTo>
                    <a:pt x="236" y="198"/>
                  </a:lnTo>
                  <a:lnTo>
                    <a:pt x="247" y="199"/>
                  </a:lnTo>
                  <a:lnTo>
                    <a:pt x="259" y="203"/>
                  </a:lnTo>
                  <a:lnTo>
                    <a:pt x="270" y="207"/>
                  </a:lnTo>
                  <a:lnTo>
                    <a:pt x="282" y="211"/>
                  </a:lnTo>
                  <a:lnTo>
                    <a:pt x="293" y="213"/>
                  </a:lnTo>
                  <a:lnTo>
                    <a:pt x="304" y="217"/>
                  </a:lnTo>
                  <a:lnTo>
                    <a:pt x="318" y="218"/>
                  </a:lnTo>
                  <a:lnTo>
                    <a:pt x="329" y="222"/>
                  </a:lnTo>
                  <a:lnTo>
                    <a:pt x="341" y="226"/>
                  </a:lnTo>
                  <a:lnTo>
                    <a:pt x="354" y="228"/>
                  </a:lnTo>
                  <a:lnTo>
                    <a:pt x="365" y="230"/>
                  </a:lnTo>
                  <a:lnTo>
                    <a:pt x="379" y="234"/>
                  </a:lnTo>
                  <a:lnTo>
                    <a:pt x="390" y="236"/>
                  </a:lnTo>
                  <a:lnTo>
                    <a:pt x="403" y="239"/>
                  </a:lnTo>
                  <a:lnTo>
                    <a:pt x="415" y="241"/>
                  </a:lnTo>
                  <a:lnTo>
                    <a:pt x="428" y="243"/>
                  </a:lnTo>
                  <a:lnTo>
                    <a:pt x="439" y="245"/>
                  </a:lnTo>
                  <a:lnTo>
                    <a:pt x="453" y="247"/>
                  </a:lnTo>
                  <a:lnTo>
                    <a:pt x="464" y="249"/>
                  </a:lnTo>
                  <a:lnTo>
                    <a:pt x="476" y="251"/>
                  </a:lnTo>
                  <a:lnTo>
                    <a:pt x="487" y="251"/>
                  </a:lnTo>
                  <a:lnTo>
                    <a:pt x="498" y="253"/>
                  </a:lnTo>
                  <a:lnTo>
                    <a:pt x="510" y="255"/>
                  </a:lnTo>
                  <a:lnTo>
                    <a:pt x="521" y="256"/>
                  </a:lnTo>
                  <a:lnTo>
                    <a:pt x="533" y="256"/>
                  </a:lnTo>
                  <a:lnTo>
                    <a:pt x="544" y="258"/>
                  </a:lnTo>
                  <a:lnTo>
                    <a:pt x="555" y="258"/>
                  </a:lnTo>
                  <a:lnTo>
                    <a:pt x="567" y="258"/>
                  </a:lnTo>
                  <a:lnTo>
                    <a:pt x="576" y="258"/>
                  </a:lnTo>
                  <a:lnTo>
                    <a:pt x="588" y="258"/>
                  </a:lnTo>
                  <a:lnTo>
                    <a:pt x="597" y="258"/>
                  </a:lnTo>
                  <a:lnTo>
                    <a:pt x="609" y="260"/>
                  </a:lnTo>
                  <a:lnTo>
                    <a:pt x="618" y="258"/>
                  </a:lnTo>
                  <a:lnTo>
                    <a:pt x="628" y="258"/>
                  </a:lnTo>
                  <a:lnTo>
                    <a:pt x="637" y="256"/>
                  </a:lnTo>
                  <a:lnTo>
                    <a:pt x="647" y="256"/>
                  </a:lnTo>
                  <a:lnTo>
                    <a:pt x="654" y="255"/>
                  </a:lnTo>
                  <a:lnTo>
                    <a:pt x="664" y="253"/>
                  </a:lnTo>
                  <a:lnTo>
                    <a:pt x="671" y="251"/>
                  </a:lnTo>
                  <a:lnTo>
                    <a:pt x="681" y="251"/>
                  </a:lnTo>
                  <a:lnTo>
                    <a:pt x="688" y="249"/>
                  </a:lnTo>
                  <a:lnTo>
                    <a:pt x="696" y="247"/>
                  </a:lnTo>
                  <a:lnTo>
                    <a:pt x="704" y="243"/>
                  </a:lnTo>
                  <a:lnTo>
                    <a:pt x="711" y="243"/>
                  </a:lnTo>
                  <a:lnTo>
                    <a:pt x="717" y="241"/>
                  </a:lnTo>
                  <a:lnTo>
                    <a:pt x="725" y="237"/>
                  </a:lnTo>
                  <a:lnTo>
                    <a:pt x="732" y="236"/>
                  </a:lnTo>
                  <a:lnTo>
                    <a:pt x="740" y="234"/>
                  </a:lnTo>
                  <a:lnTo>
                    <a:pt x="751" y="228"/>
                  </a:lnTo>
                  <a:lnTo>
                    <a:pt x="763" y="222"/>
                  </a:lnTo>
                  <a:lnTo>
                    <a:pt x="774" y="215"/>
                  </a:lnTo>
                  <a:lnTo>
                    <a:pt x="784" y="211"/>
                  </a:lnTo>
                  <a:lnTo>
                    <a:pt x="793" y="203"/>
                  </a:lnTo>
                  <a:lnTo>
                    <a:pt x="803" y="198"/>
                  </a:lnTo>
                  <a:lnTo>
                    <a:pt x="810" y="192"/>
                  </a:lnTo>
                  <a:lnTo>
                    <a:pt x="820" y="186"/>
                  </a:lnTo>
                  <a:lnTo>
                    <a:pt x="831" y="171"/>
                  </a:lnTo>
                  <a:lnTo>
                    <a:pt x="842" y="160"/>
                  </a:lnTo>
                  <a:lnTo>
                    <a:pt x="850" y="148"/>
                  </a:lnTo>
                  <a:lnTo>
                    <a:pt x="860" y="139"/>
                  </a:lnTo>
                  <a:lnTo>
                    <a:pt x="863" y="127"/>
                  </a:lnTo>
                  <a:lnTo>
                    <a:pt x="867" y="122"/>
                  </a:lnTo>
                  <a:lnTo>
                    <a:pt x="869" y="116"/>
                  </a:lnTo>
                  <a:lnTo>
                    <a:pt x="871" y="116"/>
                  </a:lnTo>
                  <a:lnTo>
                    <a:pt x="776" y="80"/>
                  </a:lnTo>
                  <a:lnTo>
                    <a:pt x="299" y="0"/>
                  </a:lnTo>
                  <a:close/>
                </a:path>
              </a:pathLst>
            </a:custGeom>
            <a:solidFill>
              <a:srgbClr val="D1D1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0" name="Freeform 17"/>
            <p:cNvSpPr>
              <a:spLocks/>
            </p:cNvSpPr>
            <p:nvPr/>
          </p:nvSpPr>
          <p:spPr bwMode="auto">
            <a:xfrm>
              <a:off x="3456" y="4531"/>
              <a:ext cx="1795" cy="343"/>
            </a:xfrm>
            <a:custGeom>
              <a:avLst/>
              <a:gdLst>
                <a:gd name="T0" fmla="*/ 113 w 3589"/>
                <a:gd name="T1" fmla="*/ 13 h 686"/>
                <a:gd name="T2" fmla="*/ 49 w 3589"/>
                <a:gd name="T3" fmla="*/ 1 h 686"/>
                <a:gd name="T4" fmla="*/ 32 w 3589"/>
                <a:gd name="T5" fmla="*/ 1 h 686"/>
                <a:gd name="T6" fmla="*/ 0 w 3589"/>
                <a:gd name="T7" fmla="*/ 0 h 686"/>
                <a:gd name="T8" fmla="*/ 0 w 3589"/>
                <a:gd name="T9" fmla="*/ 22 h 686"/>
                <a:gd name="T10" fmla="*/ 113 w 3589"/>
                <a:gd name="T11" fmla="*/ 13 h 686"/>
                <a:gd name="T12" fmla="*/ 113 w 3589"/>
                <a:gd name="T13" fmla="*/ 13 h 6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9" h="686">
                  <a:moveTo>
                    <a:pt x="3589" y="397"/>
                  </a:moveTo>
                  <a:lnTo>
                    <a:pt x="1563" y="30"/>
                  </a:lnTo>
                  <a:lnTo>
                    <a:pt x="1002" y="13"/>
                  </a:lnTo>
                  <a:lnTo>
                    <a:pt x="0" y="0"/>
                  </a:lnTo>
                  <a:lnTo>
                    <a:pt x="0" y="686"/>
                  </a:lnTo>
                  <a:lnTo>
                    <a:pt x="3589" y="397"/>
                  </a:lnTo>
                  <a:close/>
                </a:path>
              </a:pathLst>
            </a:custGeom>
            <a:solidFill>
              <a:srgbClr val="CC8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1" name="Freeform 18"/>
            <p:cNvSpPr>
              <a:spLocks/>
            </p:cNvSpPr>
            <p:nvPr/>
          </p:nvSpPr>
          <p:spPr bwMode="auto">
            <a:xfrm>
              <a:off x="3656" y="4446"/>
              <a:ext cx="455" cy="103"/>
            </a:xfrm>
            <a:custGeom>
              <a:avLst/>
              <a:gdLst>
                <a:gd name="T0" fmla="*/ 28 w 911"/>
                <a:gd name="T1" fmla="*/ 0 h 207"/>
                <a:gd name="T2" fmla="*/ 25 w 911"/>
                <a:gd name="T3" fmla="*/ 0 h 207"/>
                <a:gd name="T4" fmla="*/ 15 w 911"/>
                <a:gd name="T5" fmla="*/ 2 h 207"/>
                <a:gd name="T6" fmla="*/ 11 w 911"/>
                <a:gd name="T7" fmla="*/ 0 h 207"/>
                <a:gd name="T8" fmla="*/ 8 w 911"/>
                <a:gd name="T9" fmla="*/ 0 h 207"/>
                <a:gd name="T10" fmla="*/ 3 w 911"/>
                <a:gd name="T11" fmla="*/ 2 h 207"/>
                <a:gd name="T12" fmla="*/ 0 w 911"/>
                <a:gd name="T13" fmla="*/ 5 h 207"/>
                <a:gd name="T14" fmla="*/ 0 w 911"/>
                <a:gd name="T15" fmla="*/ 6 h 207"/>
                <a:gd name="T16" fmla="*/ 5 w 911"/>
                <a:gd name="T17" fmla="*/ 6 h 207"/>
                <a:gd name="T18" fmla="*/ 18 w 911"/>
                <a:gd name="T19" fmla="*/ 5 h 207"/>
                <a:gd name="T20" fmla="*/ 28 w 911"/>
                <a:gd name="T21" fmla="*/ 4 h 207"/>
                <a:gd name="T22" fmla="*/ 28 w 911"/>
                <a:gd name="T23" fmla="*/ 0 h 207"/>
                <a:gd name="T24" fmla="*/ 28 w 911"/>
                <a:gd name="T25" fmla="*/ 0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1" h="207">
                  <a:moveTo>
                    <a:pt x="901" y="28"/>
                  </a:moveTo>
                  <a:lnTo>
                    <a:pt x="825" y="13"/>
                  </a:lnTo>
                  <a:lnTo>
                    <a:pt x="510" y="66"/>
                  </a:lnTo>
                  <a:lnTo>
                    <a:pt x="360" y="0"/>
                  </a:lnTo>
                  <a:lnTo>
                    <a:pt x="264" y="26"/>
                  </a:lnTo>
                  <a:lnTo>
                    <a:pt x="126" y="82"/>
                  </a:lnTo>
                  <a:lnTo>
                    <a:pt x="0" y="165"/>
                  </a:lnTo>
                  <a:lnTo>
                    <a:pt x="27" y="199"/>
                  </a:lnTo>
                  <a:lnTo>
                    <a:pt x="169" y="207"/>
                  </a:lnTo>
                  <a:lnTo>
                    <a:pt x="578" y="169"/>
                  </a:lnTo>
                  <a:lnTo>
                    <a:pt x="911" y="139"/>
                  </a:lnTo>
                  <a:lnTo>
                    <a:pt x="901" y="28"/>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2" name="Freeform 19"/>
            <p:cNvSpPr>
              <a:spLocks/>
            </p:cNvSpPr>
            <p:nvPr/>
          </p:nvSpPr>
          <p:spPr bwMode="auto">
            <a:xfrm>
              <a:off x="3664" y="4457"/>
              <a:ext cx="511" cy="97"/>
            </a:xfrm>
            <a:custGeom>
              <a:avLst/>
              <a:gdLst>
                <a:gd name="T0" fmla="*/ 27 w 1021"/>
                <a:gd name="T1" fmla="*/ 0 h 193"/>
                <a:gd name="T2" fmla="*/ 28 w 1021"/>
                <a:gd name="T3" fmla="*/ 1 h 193"/>
                <a:gd name="T4" fmla="*/ 28 w 1021"/>
                <a:gd name="T5" fmla="*/ 1 h 193"/>
                <a:gd name="T6" fmla="*/ 29 w 1021"/>
                <a:gd name="T7" fmla="*/ 1 h 193"/>
                <a:gd name="T8" fmla="*/ 29 w 1021"/>
                <a:gd name="T9" fmla="*/ 1 h 193"/>
                <a:gd name="T10" fmla="*/ 30 w 1021"/>
                <a:gd name="T11" fmla="*/ 2 h 193"/>
                <a:gd name="T12" fmla="*/ 30 w 1021"/>
                <a:gd name="T13" fmla="*/ 2 h 193"/>
                <a:gd name="T14" fmla="*/ 31 w 1021"/>
                <a:gd name="T15" fmla="*/ 2 h 193"/>
                <a:gd name="T16" fmla="*/ 31 w 1021"/>
                <a:gd name="T17" fmla="*/ 3 h 193"/>
                <a:gd name="T18" fmla="*/ 31 w 1021"/>
                <a:gd name="T19" fmla="*/ 4 h 193"/>
                <a:gd name="T20" fmla="*/ 32 w 1021"/>
                <a:gd name="T21" fmla="*/ 4 h 193"/>
                <a:gd name="T22" fmla="*/ 32 w 1021"/>
                <a:gd name="T23" fmla="*/ 5 h 193"/>
                <a:gd name="T24" fmla="*/ 32 w 1021"/>
                <a:gd name="T25" fmla="*/ 5 h 193"/>
                <a:gd name="T26" fmla="*/ 32 w 1021"/>
                <a:gd name="T27" fmla="*/ 6 h 193"/>
                <a:gd name="T28" fmla="*/ 21 w 1021"/>
                <a:gd name="T29" fmla="*/ 6 h 193"/>
                <a:gd name="T30" fmla="*/ 2 w 1021"/>
                <a:gd name="T31" fmla="*/ 7 h 193"/>
                <a:gd name="T32" fmla="*/ 5 w 1021"/>
                <a:gd name="T33" fmla="*/ 3 h 193"/>
                <a:gd name="T34" fmla="*/ 5 w 1021"/>
                <a:gd name="T35" fmla="*/ 5 h 193"/>
                <a:gd name="T36" fmla="*/ 6 w 1021"/>
                <a:gd name="T37" fmla="*/ 5 h 193"/>
                <a:gd name="T38" fmla="*/ 6 w 1021"/>
                <a:gd name="T39" fmla="*/ 5 h 193"/>
                <a:gd name="T40" fmla="*/ 7 w 1021"/>
                <a:gd name="T41" fmla="*/ 5 h 193"/>
                <a:gd name="T42" fmla="*/ 7 w 1021"/>
                <a:gd name="T43" fmla="*/ 5 h 193"/>
                <a:gd name="T44" fmla="*/ 8 w 1021"/>
                <a:gd name="T45" fmla="*/ 5 h 193"/>
                <a:gd name="T46" fmla="*/ 9 w 1021"/>
                <a:gd name="T47" fmla="*/ 4 h 193"/>
                <a:gd name="T48" fmla="*/ 9 w 1021"/>
                <a:gd name="T49" fmla="*/ 4 h 193"/>
                <a:gd name="T50" fmla="*/ 9 w 1021"/>
                <a:gd name="T51" fmla="*/ 4 h 193"/>
                <a:gd name="T52" fmla="*/ 9 w 1021"/>
                <a:gd name="T53" fmla="*/ 4 h 193"/>
                <a:gd name="T54" fmla="*/ 10 w 1021"/>
                <a:gd name="T55" fmla="*/ 4 h 193"/>
                <a:gd name="T56" fmla="*/ 11 w 1021"/>
                <a:gd name="T57" fmla="*/ 4 h 193"/>
                <a:gd name="T58" fmla="*/ 11 w 1021"/>
                <a:gd name="T59" fmla="*/ 3 h 193"/>
                <a:gd name="T60" fmla="*/ 12 w 1021"/>
                <a:gd name="T61" fmla="*/ 2 h 193"/>
                <a:gd name="T62" fmla="*/ 12 w 1021"/>
                <a:gd name="T63" fmla="*/ 2 h 193"/>
                <a:gd name="T64" fmla="*/ 13 w 1021"/>
                <a:gd name="T65" fmla="*/ 1 h 193"/>
                <a:gd name="T66" fmla="*/ 13 w 1021"/>
                <a:gd name="T67" fmla="*/ 2 h 193"/>
                <a:gd name="T68" fmla="*/ 13 w 1021"/>
                <a:gd name="T69" fmla="*/ 2 h 193"/>
                <a:gd name="T70" fmla="*/ 14 w 1021"/>
                <a:gd name="T71" fmla="*/ 2 h 193"/>
                <a:gd name="T72" fmla="*/ 14 w 1021"/>
                <a:gd name="T73" fmla="*/ 3 h 193"/>
                <a:gd name="T74" fmla="*/ 15 w 1021"/>
                <a:gd name="T75" fmla="*/ 3 h 193"/>
                <a:gd name="T76" fmla="*/ 15 w 1021"/>
                <a:gd name="T77" fmla="*/ 3 h 193"/>
                <a:gd name="T78" fmla="*/ 16 w 1021"/>
                <a:gd name="T79" fmla="*/ 3 h 193"/>
                <a:gd name="T80" fmla="*/ 16 w 1021"/>
                <a:gd name="T81" fmla="*/ 3 h 193"/>
                <a:gd name="T82" fmla="*/ 17 w 1021"/>
                <a:gd name="T83" fmla="*/ 3 h 193"/>
                <a:gd name="T84" fmla="*/ 18 w 1021"/>
                <a:gd name="T85" fmla="*/ 3 h 193"/>
                <a:gd name="T86" fmla="*/ 18 w 1021"/>
                <a:gd name="T87" fmla="*/ 3 h 193"/>
                <a:gd name="T88" fmla="*/ 19 w 1021"/>
                <a:gd name="T89" fmla="*/ 3 h 193"/>
                <a:gd name="T90" fmla="*/ 20 w 1021"/>
                <a:gd name="T91" fmla="*/ 3 h 193"/>
                <a:gd name="T92" fmla="*/ 20 w 1021"/>
                <a:gd name="T93" fmla="*/ 3 h 193"/>
                <a:gd name="T94" fmla="*/ 21 w 1021"/>
                <a:gd name="T95" fmla="*/ 3 h 193"/>
                <a:gd name="T96" fmla="*/ 22 w 1021"/>
                <a:gd name="T97" fmla="*/ 3 h 193"/>
                <a:gd name="T98" fmla="*/ 22 w 1021"/>
                <a:gd name="T99" fmla="*/ 3 h 193"/>
                <a:gd name="T100" fmla="*/ 23 w 1021"/>
                <a:gd name="T101" fmla="*/ 3 h 193"/>
                <a:gd name="T102" fmla="*/ 24 w 1021"/>
                <a:gd name="T103" fmla="*/ 3 h 193"/>
                <a:gd name="T104" fmla="*/ 24 w 1021"/>
                <a:gd name="T105" fmla="*/ 3 h 193"/>
                <a:gd name="T106" fmla="*/ 25 w 1021"/>
                <a:gd name="T107" fmla="*/ 3 h 193"/>
                <a:gd name="T108" fmla="*/ 25 w 1021"/>
                <a:gd name="T109" fmla="*/ 3 h 193"/>
                <a:gd name="T110" fmla="*/ 26 w 1021"/>
                <a:gd name="T111" fmla="*/ 3 h 193"/>
                <a:gd name="T112" fmla="*/ 26 w 1021"/>
                <a:gd name="T113" fmla="*/ 3 h 193"/>
                <a:gd name="T114" fmla="*/ 27 w 1021"/>
                <a:gd name="T115" fmla="*/ 0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021" h="193">
                  <a:moveTo>
                    <a:pt x="860" y="0"/>
                  </a:moveTo>
                  <a:lnTo>
                    <a:pt x="861" y="0"/>
                  </a:lnTo>
                  <a:lnTo>
                    <a:pt x="869" y="3"/>
                  </a:lnTo>
                  <a:lnTo>
                    <a:pt x="873" y="5"/>
                  </a:lnTo>
                  <a:lnTo>
                    <a:pt x="879" y="7"/>
                  </a:lnTo>
                  <a:lnTo>
                    <a:pt x="886" y="11"/>
                  </a:lnTo>
                  <a:lnTo>
                    <a:pt x="894" y="15"/>
                  </a:lnTo>
                  <a:lnTo>
                    <a:pt x="901" y="19"/>
                  </a:lnTo>
                  <a:lnTo>
                    <a:pt x="909" y="22"/>
                  </a:lnTo>
                  <a:lnTo>
                    <a:pt x="919" y="26"/>
                  </a:lnTo>
                  <a:lnTo>
                    <a:pt x="926" y="34"/>
                  </a:lnTo>
                  <a:lnTo>
                    <a:pt x="936" y="36"/>
                  </a:lnTo>
                  <a:lnTo>
                    <a:pt x="943" y="43"/>
                  </a:lnTo>
                  <a:lnTo>
                    <a:pt x="951" y="49"/>
                  </a:lnTo>
                  <a:lnTo>
                    <a:pt x="960" y="57"/>
                  </a:lnTo>
                  <a:lnTo>
                    <a:pt x="966" y="62"/>
                  </a:lnTo>
                  <a:lnTo>
                    <a:pt x="972" y="72"/>
                  </a:lnTo>
                  <a:lnTo>
                    <a:pt x="979" y="81"/>
                  </a:lnTo>
                  <a:lnTo>
                    <a:pt x="985" y="91"/>
                  </a:lnTo>
                  <a:lnTo>
                    <a:pt x="991" y="98"/>
                  </a:lnTo>
                  <a:lnTo>
                    <a:pt x="995" y="110"/>
                  </a:lnTo>
                  <a:lnTo>
                    <a:pt x="1000" y="117"/>
                  </a:lnTo>
                  <a:lnTo>
                    <a:pt x="1006" y="129"/>
                  </a:lnTo>
                  <a:lnTo>
                    <a:pt x="1008" y="135"/>
                  </a:lnTo>
                  <a:lnTo>
                    <a:pt x="1012" y="144"/>
                  </a:lnTo>
                  <a:lnTo>
                    <a:pt x="1014" y="150"/>
                  </a:lnTo>
                  <a:lnTo>
                    <a:pt x="1017" y="157"/>
                  </a:lnTo>
                  <a:lnTo>
                    <a:pt x="1019" y="169"/>
                  </a:lnTo>
                  <a:lnTo>
                    <a:pt x="1021" y="173"/>
                  </a:lnTo>
                  <a:lnTo>
                    <a:pt x="650" y="180"/>
                  </a:lnTo>
                  <a:lnTo>
                    <a:pt x="403" y="157"/>
                  </a:lnTo>
                  <a:lnTo>
                    <a:pt x="54" y="193"/>
                  </a:lnTo>
                  <a:lnTo>
                    <a:pt x="0" y="169"/>
                  </a:lnTo>
                  <a:lnTo>
                    <a:pt x="131" y="91"/>
                  </a:lnTo>
                  <a:lnTo>
                    <a:pt x="242" y="24"/>
                  </a:lnTo>
                  <a:lnTo>
                    <a:pt x="158" y="131"/>
                  </a:lnTo>
                  <a:lnTo>
                    <a:pt x="162" y="135"/>
                  </a:lnTo>
                  <a:lnTo>
                    <a:pt x="166" y="138"/>
                  </a:lnTo>
                  <a:lnTo>
                    <a:pt x="173" y="144"/>
                  </a:lnTo>
                  <a:lnTo>
                    <a:pt x="181" y="146"/>
                  </a:lnTo>
                  <a:lnTo>
                    <a:pt x="190" y="150"/>
                  </a:lnTo>
                  <a:lnTo>
                    <a:pt x="200" y="150"/>
                  </a:lnTo>
                  <a:lnTo>
                    <a:pt x="211" y="150"/>
                  </a:lnTo>
                  <a:lnTo>
                    <a:pt x="221" y="142"/>
                  </a:lnTo>
                  <a:lnTo>
                    <a:pt x="232" y="138"/>
                  </a:lnTo>
                  <a:lnTo>
                    <a:pt x="244" y="131"/>
                  </a:lnTo>
                  <a:lnTo>
                    <a:pt x="251" y="125"/>
                  </a:lnTo>
                  <a:lnTo>
                    <a:pt x="257" y="117"/>
                  </a:lnTo>
                  <a:lnTo>
                    <a:pt x="263" y="112"/>
                  </a:lnTo>
                  <a:lnTo>
                    <a:pt x="265" y="106"/>
                  </a:lnTo>
                  <a:lnTo>
                    <a:pt x="268" y="106"/>
                  </a:lnTo>
                  <a:lnTo>
                    <a:pt x="272" y="108"/>
                  </a:lnTo>
                  <a:lnTo>
                    <a:pt x="276" y="108"/>
                  </a:lnTo>
                  <a:lnTo>
                    <a:pt x="284" y="110"/>
                  </a:lnTo>
                  <a:lnTo>
                    <a:pt x="291" y="110"/>
                  </a:lnTo>
                  <a:lnTo>
                    <a:pt x="301" y="108"/>
                  </a:lnTo>
                  <a:lnTo>
                    <a:pt x="312" y="104"/>
                  </a:lnTo>
                  <a:lnTo>
                    <a:pt x="323" y="100"/>
                  </a:lnTo>
                  <a:lnTo>
                    <a:pt x="335" y="91"/>
                  </a:lnTo>
                  <a:lnTo>
                    <a:pt x="344" y="81"/>
                  </a:lnTo>
                  <a:lnTo>
                    <a:pt x="354" y="68"/>
                  </a:lnTo>
                  <a:lnTo>
                    <a:pt x="365" y="57"/>
                  </a:lnTo>
                  <a:lnTo>
                    <a:pt x="373" y="45"/>
                  </a:lnTo>
                  <a:lnTo>
                    <a:pt x="381" y="36"/>
                  </a:lnTo>
                  <a:lnTo>
                    <a:pt x="384" y="30"/>
                  </a:lnTo>
                  <a:lnTo>
                    <a:pt x="386" y="30"/>
                  </a:lnTo>
                  <a:lnTo>
                    <a:pt x="388" y="30"/>
                  </a:lnTo>
                  <a:lnTo>
                    <a:pt x="396" y="36"/>
                  </a:lnTo>
                  <a:lnTo>
                    <a:pt x="400" y="41"/>
                  </a:lnTo>
                  <a:lnTo>
                    <a:pt x="407" y="43"/>
                  </a:lnTo>
                  <a:lnTo>
                    <a:pt x="415" y="49"/>
                  </a:lnTo>
                  <a:lnTo>
                    <a:pt x="426" y="55"/>
                  </a:lnTo>
                  <a:lnTo>
                    <a:pt x="436" y="60"/>
                  </a:lnTo>
                  <a:lnTo>
                    <a:pt x="447" y="66"/>
                  </a:lnTo>
                  <a:lnTo>
                    <a:pt x="455" y="68"/>
                  </a:lnTo>
                  <a:lnTo>
                    <a:pt x="462" y="70"/>
                  </a:lnTo>
                  <a:lnTo>
                    <a:pt x="470" y="74"/>
                  </a:lnTo>
                  <a:lnTo>
                    <a:pt x="476" y="78"/>
                  </a:lnTo>
                  <a:lnTo>
                    <a:pt x="483" y="78"/>
                  </a:lnTo>
                  <a:lnTo>
                    <a:pt x="491" y="81"/>
                  </a:lnTo>
                  <a:lnTo>
                    <a:pt x="498" y="83"/>
                  </a:lnTo>
                  <a:lnTo>
                    <a:pt x="510" y="87"/>
                  </a:lnTo>
                  <a:lnTo>
                    <a:pt x="515" y="87"/>
                  </a:lnTo>
                  <a:lnTo>
                    <a:pt x="527" y="91"/>
                  </a:lnTo>
                  <a:lnTo>
                    <a:pt x="536" y="91"/>
                  </a:lnTo>
                  <a:lnTo>
                    <a:pt x="548" y="95"/>
                  </a:lnTo>
                  <a:lnTo>
                    <a:pt x="557" y="95"/>
                  </a:lnTo>
                  <a:lnTo>
                    <a:pt x="567" y="95"/>
                  </a:lnTo>
                  <a:lnTo>
                    <a:pt x="578" y="95"/>
                  </a:lnTo>
                  <a:lnTo>
                    <a:pt x="590" y="95"/>
                  </a:lnTo>
                  <a:lnTo>
                    <a:pt x="601" y="95"/>
                  </a:lnTo>
                  <a:lnTo>
                    <a:pt x="612" y="95"/>
                  </a:lnTo>
                  <a:lnTo>
                    <a:pt x="624" y="95"/>
                  </a:lnTo>
                  <a:lnTo>
                    <a:pt x="637" y="95"/>
                  </a:lnTo>
                  <a:lnTo>
                    <a:pt x="649" y="93"/>
                  </a:lnTo>
                  <a:lnTo>
                    <a:pt x="660" y="91"/>
                  </a:lnTo>
                  <a:lnTo>
                    <a:pt x="669" y="91"/>
                  </a:lnTo>
                  <a:lnTo>
                    <a:pt x="683" y="91"/>
                  </a:lnTo>
                  <a:lnTo>
                    <a:pt x="692" y="89"/>
                  </a:lnTo>
                  <a:lnTo>
                    <a:pt x="704" y="89"/>
                  </a:lnTo>
                  <a:lnTo>
                    <a:pt x="715" y="87"/>
                  </a:lnTo>
                  <a:lnTo>
                    <a:pt x="727" y="87"/>
                  </a:lnTo>
                  <a:lnTo>
                    <a:pt x="736" y="85"/>
                  </a:lnTo>
                  <a:lnTo>
                    <a:pt x="746" y="85"/>
                  </a:lnTo>
                  <a:lnTo>
                    <a:pt x="753" y="83"/>
                  </a:lnTo>
                  <a:lnTo>
                    <a:pt x="765" y="81"/>
                  </a:lnTo>
                  <a:lnTo>
                    <a:pt x="772" y="81"/>
                  </a:lnTo>
                  <a:lnTo>
                    <a:pt x="780" y="79"/>
                  </a:lnTo>
                  <a:lnTo>
                    <a:pt x="787" y="78"/>
                  </a:lnTo>
                  <a:lnTo>
                    <a:pt x="795" y="78"/>
                  </a:lnTo>
                  <a:lnTo>
                    <a:pt x="804" y="76"/>
                  </a:lnTo>
                  <a:lnTo>
                    <a:pt x="814" y="74"/>
                  </a:lnTo>
                  <a:lnTo>
                    <a:pt x="820" y="74"/>
                  </a:lnTo>
                  <a:lnTo>
                    <a:pt x="823" y="74"/>
                  </a:lnTo>
                  <a:lnTo>
                    <a:pt x="860" y="0"/>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3" name="Freeform 20"/>
            <p:cNvSpPr>
              <a:spLocks/>
            </p:cNvSpPr>
            <p:nvPr/>
          </p:nvSpPr>
          <p:spPr bwMode="auto">
            <a:xfrm>
              <a:off x="4541" y="4156"/>
              <a:ext cx="18" cy="30"/>
            </a:xfrm>
            <a:custGeom>
              <a:avLst/>
              <a:gdLst>
                <a:gd name="T0" fmla="*/ 0 w 34"/>
                <a:gd name="T1" fmla="*/ 1 h 59"/>
                <a:gd name="T2" fmla="*/ 1 w 34"/>
                <a:gd name="T3" fmla="*/ 0 h 59"/>
                <a:gd name="T4" fmla="*/ 2 w 34"/>
                <a:gd name="T5" fmla="*/ 0 h 59"/>
                <a:gd name="T6" fmla="*/ 2 w 34"/>
                <a:gd name="T7" fmla="*/ 2 h 59"/>
                <a:gd name="T8" fmla="*/ 0 w 34"/>
                <a:gd name="T9" fmla="*/ 2 h 59"/>
                <a:gd name="T10" fmla="*/ 0 w 34"/>
                <a:gd name="T11" fmla="*/ 1 h 59"/>
                <a:gd name="T12" fmla="*/ 0 w 34"/>
                <a:gd name="T13" fmla="*/ 1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59">
                  <a:moveTo>
                    <a:pt x="0" y="12"/>
                  </a:moveTo>
                  <a:lnTo>
                    <a:pt x="19" y="0"/>
                  </a:lnTo>
                  <a:lnTo>
                    <a:pt x="34" y="0"/>
                  </a:lnTo>
                  <a:lnTo>
                    <a:pt x="34" y="44"/>
                  </a:lnTo>
                  <a:lnTo>
                    <a:pt x="0" y="59"/>
                  </a:lnTo>
                  <a:lnTo>
                    <a:pt x="0" y="12"/>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4" name="Freeform 21"/>
            <p:cNvSpPr>
              <a:spLocks/>
            </p:cNvSpPr>
            <p:nvPr/>
          </p:nvSpPr>
          <p:spPr bwMode="auto">
            <a:xfrm>
              <a:off x="4518" y="4441"/>
              <a:ext cx="472" cy="98"/>
            </a:xfrm>
            <a:custGeom>
              <a:avLst/>
              <a:gdLst>
                <a:gd name="T0" fmla="*/ 0 w 945"/>
                <a:gd name="T1" fmla="*/ 0 h 196"/>
                <a:gd name="T2" fmla="*/ 29 w 945"/>
                <a:gd name="T3" fmla="*/ 1 h 196"/>
                <a:gd name="T4" fmla="*/ 29 w 945"/>
                <a:gd name="T5" fmla="*/ 6 h 196"/>
                <a:gd name="T6" fmla="*/ 0 w 945"/>
                <a:gd name="T7" fmla="*/ 7 h 196"/>
                <a:gd name="T8" fmla="*/ 0 w 945"/>
                <a:gd name="T9" fmla="*/ 0 h 196"/>
                <a:gd name="T10" fmla="*/ 0 w 945"/>
                <a:gd name="T11" fmla="*/ 0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5" h="196">
                  <a:moveTo>
                    <a:pt x="2" y="0"/>
                  </a:moveTo>
                  <a:lnTo>
                    <a:pt x="940" y="16"/>
                  </a:lnTo>
                  <a:lnTo>
                    <a:pt x="945" y="164"/>
                  </a:lnTo>
                  <a:lnTo>
                    <a:pt x="0" y="196"/>
                  </a:lnTo>
                  <a:lnTo>
                    <a:pt x="2" y="0"/>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5" name="Freeform 22"/>
            <p:cNvSpPr>
              <a:spLocks/>
            </p:cNvSpPr>
            <p:nvPr/>
          </p:nvSpPr>
          <p:spPr bwMode="auto">
            <a:xfrm>
              <a:off x="4518" y="4489"/>
              <a:ext cx="473" cy="155"/>
            </a:xfrm>
            <a:custGeom>
              <a:avLst/>
              <a:gdLst>
                <a:gd name="T0" fmla="*/ 0 w 947"/>
                <a:gd name="T1" fmla="*/ 8 h 310"/>
                <a:gd name="T2" fmla="*/ 0 w 947"/>
                <a:gd name="T3" fmla="*/ 1 h 310"/>
                <a:gd name="T4" fmla="*/ 29 w 947"/>
                <a:gd name="T5" fmla="*/ 0 h 310"/>
                <a:gd name="T6" fmla="*/ 29 w 947"/>
                <a:gd name="T7" fmla="*/ 10 h 310"/>
                <a:gd name="T8" fmla="*/ 0 w 947"/>
                <a:gd name="T9" fmla="*/ 8 h 310"/>
                <a:gd name="T10" fmla="*/ 0 w 947"/>
                <a:gd name="T11" fmla="*/ 8 h 3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7" h="310">
                  <a:moveTo>
                    <a:pt x="0" y="234"/>
                  </a:moveTo>
                  <a:lnTo>
                    <a:pt x="0" y="27"/>
                  </a:lnTo>
                  <a:lnTo>
                    <a:pt x="947" y="0"/>
                  </a:lnTo>
                  <a:lnTo>
                    <a:pt x="947" y="310"/>
                  </a:lnTo>
                  <a:lnTo>
                    <a:pt x="0" y="234"/>
                  </a:lnTo>
                  <a:close/>
                </a:path>
              </a:pathLst>
            </a:custGeom>
            <a:solidFill>
              <a:srgbClr val="591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6" name="Freeform 23"/>
            <p:cNvSpPr>
              <a:spLocks/>
            </p:cNvSpPr>
            <p:nvPr/>
          </p:nvSpPr>
          <p:spPr bwMode="auto">
            <a:xfrm>
              <a:off x="4441" y="4396"/>
              <a:ext cx="157" cy="65"/>
            </a:xfrm>
            <a:custGeom>
              <a:avLst/>
              <a:gdLst>
                <a:gd name="T0" fmla="*/ 1 w 314"/>
                <a:gd name="T1" fmla="*/ 4 h 129"/>
                <a:gd name="T2" fmla="*/ 1 w 314"/>
                <a:gd name="T3" fmla="*/ 4 h 129"/>
                <a:gd name="T4" fmla="*/ 2 w 314"/>
                <a:gd name="T5" fmla="*/ 3 h 129"/>
                <a:gd name="T6" fmla="*/ 2 w 314"/>
                <a:gd name="T7" fmla="*/ 3 h 129"/>
                <a:gd name="T8" fmla="*/ 3 w 314"/>
                <a:gd name="T9" fmla="*/ 2 h 129"/>
                <a:gd name="T10" fmla="*/ 3 w 314"/>
                <a:gd name="T11" fmla="*/ 2 h 129"/>
                <a:gd name="T12" fmla="*/ 4 w 314"/>
                <a:gd name="T13" fmla="*/ 2 h 129"/>
                <a:gd name="T14" fmla="*/ 4 w 314"/>
                <a:gd name="T15" fmla="*/ 2 h 129"/>
                <a:gd name="T16" fmla="*/ 5 w 314"/>
                <a:gd name="T17" fmla="*/ 1 h 129"/>
                <a:gd name="T18" fmla="*/ 5 w 314"/>
                <a:gd name="T19" fmla="*/ 1 h 129"/>
                <a:gd name="T20" fmla="*/ 6 w 314"/>
                <a:gd name="T21" fmla="*/ 1 h 129"/>
                <a:gd name="T22" fmla="*/ 6 w 314"/>
                <a:gd name="T23" fmla="*/ 1 h 129"/>
                <a:gd name="T24" fmla="*/ 7 w 314"/>
                <a:gd name="T25" fmla="*/ 1 h 129"/>
                <a:gd name="T26" fmla="*/ 7 w 314"/>
                <a:gd name="T27" fmla="*/ 1 h 129"/>
                <a:gd name="T28" fmla="*/ 8 w 314"/>
                <a:gd name="T29" fmla="*/ 1 h 129"/>
                <a:gd name="T30" fmla="*/ 8 w 314"/>
                <a:gd name="T31" fmla="*/ 1 h 129"/>
                <a:gd name="T32" fmla="*/ 9 w 314"/>
                <a:gd name="T33" fmla="*/ 1 h 129"/>
                <a:gd name="T34" fmla="*/ 9 w 314"/>
                <a:gd name="T35" fmla="*/ 1 h 129"/>
                <a:gd name="T36" fmla="*/ 10 w 314"/>
                <a:gd name="T37" fmla="*/ 0 h 129"/>
                <a:gd name="T38" fmla="*/ 10 w 314"/>
                <a:gd name="T39" fmla="*/ 0 h 129"/>
                <a:gd name="T40" fmla="*/ 10 w 314"/>
                <a:gd name="T41" fmla="*/ 2 h 129"/>
                <a:gd name="T42" fmla="*/ 9 w 314"/>
                <a:gd name="T43" fmla="*/ 2 h 129"/>
                <a:gd name="T44" fmla="*/ 9 w 314"/>
                <a:gd name="T45" fmla="*/ 2 h 129"/>
                <a:gd name="T46" fmla="*/ 8 w 314"/>
                <a:gd name="T47" fmla="*/ 2 h 129"/>
                <a:gd name="T48" fmla="*/ 8 w 314"/>
                <a:gd name="T49" fmla="*/ 2 h 129"/>
                <a:gd name="T50" fmla="*/ 7 w 314"/>
                <a:gd name="T51" fmla="*/ 2 h 129"/>
                <a:gd name="T52" fmla="*/ 7 w 314"/>
                <a:gd name="T53" fmla="*/ 2 h 129"/>
                <a:gd name="T54" fmla="*/ 6 w 314"/>
                <a:gd name="T55" fmla="*/ 2 h 129"/>
                <a:gd name="T56" fmla="*/ 6 w 314"/>
                <a:gd name="T57" fmla="*/ 3 h 129"/>
                <a:gd name="T58" fmla="*/ 5 w 314"/>
                <a:gd name="T59" fmla="*/ 3 h 129"/>
                <a:gd name="T60" fmla="*/ 5 w 314"/>
                <a:gd name="T61" fmla="*/ 3 h 129"/>
                <a:gd name="T62" fmla="*/ 4 w 314"/>
                <a:gd name="T63" fmla="*/ 3 h 129"/>
                <a:gd name="T64" fmla="*/ 4 w 314"/>
                <a:gd name="T65" fmla="*/ 3 h 129"/>
                <a:gd name="T66" fmla="*/ 3 w 314"/>
                <a:gd name="T67" fmla="*/ 3 h 129"/>
                <a:gd name="T68" fmla="*/ 3 w 314"/>
                <a:gd name="T69" fmla="*/ 3 h 129"/>
                <a:gd name="T70" fmla="*/ 2 w 314"/>
                <a:gd name="T71" fmla="*/ 4 h 129"/>
                <a:gd name="T72" fmla="*/ 1 w 314"/>
                <a:gd name="T73" fmla="*/ 4 h 129"/>
                <a:gd name="T74" fmla="*/ 1 w 314"/>
                <a:gd name="T75" fmla="*/ 4 h 129"/>
                <a:gd name="T76" fmla="*/ 1 w 314"/>
                <a:gd name="T77" fmla="*/ 4 h 129"/>
                <a:gd name="T78" fmla="*/ 0 w 314"/>
                <a:gd name="T79" fmla="*/ 5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4" h="129">
                  <a:moveTo>
                    <a:pt x="0" y="129"/>
                  </a:moveTo>
                  <a:lnTo>
                    <a:pt x="2" y="125"/>
                  </a:lnTo>
                  <a:lnTo>
                    <a:pt x="6" y="118"/>
                  </a:lnTo>
                  <a:lnTo>
                    <a:pt x="14" y="106"/>
                  </a:lnTo>
                  <a:lnTo>
                    <a:pt x="27" y="95"/>
                  </a:lnTo>
                  <a:lnTo>
                    <a:pt x="33" y="86"/>
                  </a:lnTo>
                  <a:lnTo>
                    <a:pt x="42" y="78"/>
                  </a:lnTo>
                  <a:lnTo>
                    <a:pt x="50" y="70"/>
                  </a:lnTo>
                  <a:lnTo>
                    <a:pt x="61" y="63"/>
                  </a:lnTo>
                  <a:lnTo>
                    <a:pt x="73" y="55"/>
                  </a:lnTo>
                  <a:lnTo>
                    <a:pt x="86" y="49"/>
                  </a:lnTo>
                  <a:lnTo>
                    <a:pt x="92" y="46"/>
                  </a:lnTo>
                  <a:lnTo>
                    <a:pt x="97" y="42"/>
                  </a:lnTo>
                  <a:lnTo>
                    <a:pt x="105" y="40"/>
                  </a:lnTo>
                  <a:lnTo>
                    <a:pt x="113" y="38"/>
                  </a:lnTo>
                  <a:lnTo>
                    <a:pt x="120" y="34"/>
                  </a:lnTo>
                  <a:lnTo>
                    <a:pt x="128" y="30"/>
                  </a:lnTo>
                  <a:lnTo>
                    <a:pt x="135" y="27"/>
                  </a:lnTo>
                  <a:lnTo>
                    <a:pt x="143" y="25"/>
                  </a:lnTo>
                  <a:lnTo>
                    <a:pt x="151" y="23"/>
                  </a:lnTo>
                  <a:lnTo>
                    <a:pt x="160" y="21"/>
                  </a:lnTo>
                  <a:lnTo>
                    <a:pt x="168" y="19"/>
                  </a:lnTo>
                  <a:lnTo>
                    <a:pt x="177" y="17"/>
                  </a:lnTo>
                  <a:lnTo>
                    <a:pt x="185" y="15"/>
                  </a:lnTo>
                  <a:lnTo>
                    <a:pt x="192" y="13"/>
                  </a:lnTo>
                  <a:lnTo>
                    <a:pt x="200" y="11"/>
                  </a:lnTo>
                  <a:lnTo>
                    <a:pt x="210" y="9"/>
                  </a:lnTo>
                  <a:lnTo>
                    <a:pt x="217" y="9"/>
                  </a:lnTo>
                  <a:lnTo>
                    <a:pt x="227" y="8"/>
                  </a:lnTo>
                  <a:lnTo>
                    <a:pt x="234" y="6"/>
                  </a:lnTo>
                  <a:lnTo>
                    <a:pt x="242" y="6"/>
                  </a:lnTo>
                  <a:lnTo>
                    <a:pt x="248" y="6"/>
                  </a:lnTo>
                  <a:lnTo>
                    <a:pt x="255" y="4"/>
                  </a:lnTo>
                  <a:lnTo>
                    <a:pt x="263" y="2"/>
                  </a:lnTo>
                  <a:lnTo>
                    <a:pt x="270" y="2"/>
                  </a:lnTo>
                  <a:lnTo>
                    <a:pt x="280" y="2"/>
                  </a:lnTo>
                  <a:lnTo>
                    <a:pt x="291" y="2"/>
                  </a:lnTo>
                  <a:lnTo>
                    <a:pt x="299" y="0"/>
                  </a:lnTo>
                  <a:lnTo>
                    <a:pt x="307" y="0"/>
                  </a:lnTo>
                  <a:lnTo>
                    <a:pt x="310" y="0"/>
                  </a:lnTo>
                  <a:lnTo>
                    <a:pt x="314" y="0"/>
                  </a:lnTo>
                  <a:lnTo>
                    <a:pt x="291" y="49"/>
                  </a:lnTo>
                  <a:lnTo>
                    <a:pt x="289" y="49"/>
                  </a:lnTo>
                  <a:lnTo>
                    <a:pt x="286" y="49"/>
                  </a:lnTo>
                  <a:lnTo>
                    <a:pt x="280" y="49"/>
                  </a:lnTo>
                  <a:lnTo>
                    <a:pt x="274" y="51"/>
                  </a:lnTo>
                  <a:lnTo>
                    <a:pt x="263" y="51"/>
                  </a:lnTo>
                  <a:lnTo>
                    <a:pt x="253" y="53"/>
                  </a:lnTo>
                  <a:lnTo>
                    <a:pt x="240" y="53"/>
                  </a:lnTo>
                  <a:lnTo>
                    <a:pt x="229" y="55"/>
                  </a:lnTo>
                  <a:lnTo>
                    <a:pt x="223" y="55"/>
                  </a:lnTo>
                  <a:lnTo>
                    <a:pt x="215" y="57"/>
                  </a:lnTo>
                  <a:lnTo>
                    <a:pt x="208" y="59"/>
                  </a:lnTo>
                  <a:lnTo>
                    <a:pt x="200" y="61"/>
                  </a:lnTo>
                  <a:lnTo>
                    <a:pt x="192" y="61"/>
                  </a:lnTo>
                  <a:lnTo>
                    <a:pt x="185" y="61"/>
                  </a:lnTo>
                  <a:lnTo>
                    <a:pt x="179" y="63"/>
                  </a:lnTo>
                  <a:lnTo>
                    <a:pt x="172" y="65"/>
                  </a:lnTo>
                  <a:lnTo>
                    <a:pt x="164" y="65"/>
                  </a:lnTo>
                  <a:lnTo>
                    <a:pt x="156" y="66"/>
                  </a:lnTo>
                  <a:lnTo>
                    <a:pt x="149" y="68"/>
                  </a:lnTo>
                  <a:lnTo>
                    <a:pt x="143" y="70"/>
                  </a:lnTo>
                  <a:lnTo>
                    <a:pt x="135" y="72"/>
                  </a:lnTo>
                  <a:lnTo>
                    <a:pt x="128" y="74"/>
                  </a:lnTo>
                  <a:lnTo>
                    <a:pt x="120" y="76"/>
                  </a:lnTo>
                  <a:lnTo>
                    <a:pt x="115" y="80"/>
                  </a:lnTo>
                  <a:lnTo>
                    <a:pt x="101" y="82"/>
                  </a:lnTo>
                  <a:lnTo>
                    <a:pt x="88" y="86"/>
                  </a:lnTo>
                  <a:lnTo>
                    <a:pt x="76" y="89"/>
                  </a:lnTo>
                  <a:lnTo>
                    <a:pt x="67" y="95"/>
                  </a:lnTo>
                  <a:lnTo>
                    <a:pt x="56" y="99"/>
                  </a:lnTo>
                  <a:lnTo>
                    <a:pt x="48" y="103"/>
                  </a:lnTo>
                  <a:lnTo>
                    <a:pt x="38" y="106"/>
                  </a:lnTo>
                  <a:lnTo>
                    <a:pt x="31" y="112"/>
                  </a:lnTo>
                  <a:lnTo>
                    <a:pt x="23" y="114"/>
                  </a:lnTo>
                  <a:lnTo>
                    <a:pt x="18" y="118"/>
                  </a:lnTo>
                  <a:lnTo>
                    <a:pt x="12" y="120"/>
                  </a:lnTo>
                  <a:lnTo>
                    <a:pt x="8" y="124"/>
                  </a:lnTo>
                  <a:lnTo>
                    <a:pt x="2" y="127"/>
                  </a:lnTo>
                  <a:lnTo>
                    <a:pt x="0" y="129"/>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7" name="Freeform 24"/>
            <p:cNvSpPr>
              <a:spLocks/>
            </p:cNvSpPr>
            <p:nvPr/>
          </p:nvSpPr>
          <p:spPr bwMode="auto">
            <a:xfrm>
              <a:off x="3911" y="4599"/>
              <a:ext cx="860" cy="125"/>
            </a:xfrm>
            <a:custGeom>
              <a:avLst/>
              <a:gdLst>
                <a:gd name="T0" fmla="*/ 15 w 1718"/>
                <a:gd name="T1" fmla="*/ 4 h 251"/>
                <a:gd name="T2" fmla="*/ 23 w 1718"/>
                <a:gd name="T3" fmla="*/ 2 h 251"/>
                <a:gd name="T4" fmla="*/ 26 w 1718"/>
                <a:gd name="T5" fmla="*/ 0 h 251"/>
                <a:gd name="T6" fmla="*/ 41 w 1718"/>
                <a:gd name="T7" fmla="*/ 5 h 251"/>
                <a:gd name="T8" fmla="*/ 46 w 1718"/>
                <a:gd name="T9" fmla="*/ 3 h 251"/>
                <a:gd name="T10" fmla="*/ 46 w 1718"/>
                <a:gd name="T11" fmla="*/ 3 h 251"/>
                <a:gd name="T12" fmla="*/ 47 w 1718"/>
                <a:gd name="T13" fmla="*/ 4 h 251"/>
                <a:gd name="T14" fmla="*/ 47 w 1718"/>
                <a:gd name="T15" fmla="*/ 4 h 251"/>
                <a:gd name="T16" fmla="*/ 47 w 1718"/>
                <a:gd name="T17" fmla="*/ 4 h 251"/>
                <a:gd name="T18" fmla="*/ 48 w 1718"/>
                <a:gd name="T19" fmla="*/ 4 h 251"/>
                <a:gd name="T20" fmla="*/ 48 w 1718"/>
                <a:gd name="T21" fmla="*/ 4 h 251"/>
                <a:gd name="T22" fmla="*/ 49 w 1718"/>
                <a:gd name="T23" fmla="*/ 4 h 251"/>
                <a:gd name="T24" fmla="*/ 50 w 1718"/>
                <a:gd name="T25" fmla="*/ 4 h 251"/>
                <a:gd name="T26" fmla="*/ 50 w 1718"/>
                <a:gd name="T27" fmla="*/ 4 h 251"/>
                <a:gd name="T28" fmla="*/ 51 w 1718"/>
                <a:gd name="T29" fmla="*/ 4 h 251"/>
                <a:gd name="T30" fmla="*/ 51 w 1718"/>
                <a:gd name="T31" fmla="*/ 5 h 251"/>
                <a:gd name="T32" fmla="*/ 52 w 1718"/>
                <a:gd name="T33" fmla="*/ 5 h 251"/>
                <a:gd name="T34" fmla="*/ 52 w 1718"/>
                <a:gd name="T35" fmla="*/ 5 h 251"/>
                <a:gd name="T36" fmla="*/ 52 w 1718"/>
                <a:gd name="T37" fmla="*/ 5 h 251"/>
                <a:gd name="T38" fmla="*/ 53 w 1718"/>
                <a:gd name="T39" fmla="*/ 5 h 251"/>
                <a:gd name="T40" fmla="*/ 54 w 1718"/>
                <a:gd name="T41" fmla="*/ 6 h 251"/>
                <a:gd name="T42" fmla="*/ 54 w 1718"/>
                <a:gd name="T43" fmla="*/ 6 h 251"/>
                <a:gd name="T44" fmla="*/ 54 w 1718"/>
                <a:gd name="T45" fmla="*/ 6 h 251"/>
                <a:gd name="T46" fmla="*/ 54 w 1718"/>
                <a:gd name="T47" fmla="*/ 6 h 251"/>
                <a:gd name="T48" fmla="*/ 53 w 1718"/>
                <a:gd name="T49" fmla="*/ 6 h 251"/>
                <a:gd name="T50" fmla="*/ 53 w 1718"/>
                <a:gd name="T51" fmla="*/ 7 h 251"/>
                <a:gd name="T52" fmla="*/ 53 w 1718"/>
                <a:gd name="T53" fmla="*/ 7 h 251"/>
                <a:gd name="T54" fmla="*/ 52 w 1718"/>
                <a:gd name="T55" fmla="*/ 7 h 251"/>
                <a:gd name="T56" fmla="*/ 51 w 1718"/>
                <a:gd name="T57" fmla="*/ 7 h 251"/>
                <a:gd name="T58" fmla="*/ 50 w 1718"/>
                <a:gd name="T59" fmla="*/ 7 h 251"/>
                <a:gd name="T60" fmla="*/ 49 w 1718"/>
                <a:gd name="T61" fmla="*/ 7 h 251"/>
                <a:gd name="T62" fmla="*/ 48 w 1718"/>
                <a:gd name="T63" fmla="*/ 7 h 251"/>
                <a:gd name="T64" fmla="*/ 47 w 1718"/>
                <a:gd name="T65" fmla="*/ 7 h 251"/>
                <a:gd name="T66" fmla="*/ 45 w 1718"/>
                <a:gd name="T67" fmla="*/ 7 h 251"/>
                <a:gd name="T68" fmla="*/ 44 w 1718"/>
                <a:gd name="T69" fmla="*/ 7 h 251"/>
                <a:gd name="T70" fmla="*/ 43 w 1718"/>
                <a:gd name="T71" fmla="*/ 7 h 251"/>
                <a:gd name="T72" fmla="*/ 41 w 1718"/>
                <a:gd name="T73" fmla="*/ 7 h 251"/>
                <a:gd name="T74" fmla="*/ 40 w 1718"/>
                <a:gd name="T75" fmla="*/ 7 h 251"/>
                <a:gd name="T76" fmla="*/ 38 w 1718"/>
                <a:gd name="T77" fmla="*/ 7 h 251"/>
                <a:gd name="T78" fmla="*/ 36 w 1718"/>
                <a:gd name="T79" fmla="*/ 7 h 251"/>
                <a:gd name="T80" fmla="*/ 35 w 1718"/>
                <a:gd name="T81" fmla="*/ 7 h 251"/>
                <a:gd name="T82" fmla="*/ 33 w 1718"/>
                <a:gd name="T83" fmla="*/ 7 h 251"/>
                <a:gd name="T84" fmla="*/ 32 w 1718"/>
                <a:gd name="T85" fmla="*/ 7 h 251"/>
                <a:gd name="T86" fmla="*/ 30 w 1718"/>
                <a:gd name="T87" fmla="*/ 7 h 251"/>
                <a:gd name="T88" fmla="*/ 28 w 1718"/>
                <a:gd name="T89" fmla="*/ 7 h 251"/>
                <a:gd name="T90" fmla="*/ 27 w 1718"/>
                <a:gd name="T91" fmla="*/ 7 h 251"/>
                <a:gd name="T92" fmla="*/ 25 w 1718"/>
                <a:gd name="T93" fmla="*/ 7 h 251"/>
                <a:gd name="T94" fmla="*/ 24 w 1718"/>
                <a:gd name="T95" fmla="*/ 7 h 251"/>
                <a:gd name="T96" fmla="*/ 23 w 1718"/>
                <a:gd name="T97" fmla="*/ 7 h 251"/>
                <a:gd name="T98" fmla="*/ 21 w 1718"/>
                <a:gd name="T99" fmla="*/ 7 h 251"/>
                <a:gd name="T100" fmla="*/ 20 w 1718"/>
                <a:gd name="T101" fmla="*/ 7 h 251"/>
                <a:gd name="T102" fmla="*/ 19 w 1718"/>
                <a:gd name="T103" fmla="*/ 7 h 251"/>
                <a:gd name="T104" fmla="*/ 18 w 1718"/>
                <a:gd name="T105" fmla="*/ 7 h 251"/>
                <a:gd name="T106" fmla="*/ 17 w 1718"/>
                <a:gd name="T107" fmla="*/ 7 h 251"/>
                <a:gd name="T108" fmla="*/ 16 w 1718"/>
                <a:gd name="T109" fmla="*/ 7 h 251"/>
                <a:gd name="T110" fmla="*/ 16 w 1718"/>
                <a:gd name="T111" fmla="*/ 7 h 251"/>
                <a:gd name="T112" fmla="*/ 15 w 1718"/>
                <a:gd name="T113" fmla="*/ 7 h 251"/>
                <a:gd name="T114" fmla="*/ 15 w 1718"/>
                <a:gd name="T115" fmla="*/ 7 h 251"/>
                <a:gd name="T116" fmla="*/ 14 w 1718"/>
                <a:gd name="T117" fmla="*/ 7 h 251"/>
                <a:gd name="T118" fmla="*/ 0 w 1718"/>
                <a:gd name="T119" fmla="*/ 5 h 2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8" h="251">
                  <a:moveTo>
                    <a:pt x="0" y="167"/>
                  </a:moveTo>
                  <a:lnTo>
                    <a:pt x="471" y="135"/>
                  </a:lnTo>
                  <a:lnTo>
                    <a:pt x="376" y="104"/>
                  </a:lnTo>
                  <a:lnTo>
                    <a:pt x="724" y="74"/>
                  </a:lnTo>
                  <a:lnTo>
                    <a:pt x="511" y="0"/>
                  </a:lnTo>
                  <a:lnTo>
                    <a:pt x="825" y="15"/>
                  </a:lnTo>
                  <a:lnTo>
                    <a:pt x="800" y="59"/>
                  </a:lnTo>
                  <a:lnTo>
                    <a:pt x="1311" y="167"/>
                  </a:lnTo>
                  <a:lnTo>
                    <a:pt x="1437" y="123"/>
                  </a:lnTo>
                  <a:lnTo>
                    <a:pt x="1441" y="123"/>
                  </a:lnTo>
                  <a:lnTo>
                    <a:pt x="1446" y="123"/>
                  </a:lnTo>
                  <a:lnTo>
                    <a:pt x="1456" y="125"/>
                  </a:lnTo>
                  <a:lnTo>
                    <a:pt x="1463" y="127"/>
                  </a:lnTo>
                  <a:lnTo>
                    <a:pt x="1477" y="129"/>
                  </a:lnTo>
                  <a:lnTo>
                    <a:pt x="1480" y="131"/>
                  </a:lnTo>
                  <a:lnTo>
                    <a:pt x="1488" y="131"/>
                  </a:lnTo>
                  <a:lnTo>
                    <a:pt x="1496" y="133"/>
                  </a:lnTo>
                  <a:lnTo>
                    <a:pt x="1503" y="135"/>
                  </a:lnTo>
                  <a:lnTo>
                    <a:pt x="1511" y="135"/>
                  </a:lnTo>
                  <a:lnTo>
                    <a:pt x="1517" y="139"/>
                  </a:lnTo>
                  <a:lnTo>
                    <a:pt x="1524" y="139"/>
                  </a:lnTo>
                  <a:lnTo>
                    <a:pt x="1534" y="140"/>
                  </a:lnTo>
                  <a:lnTo>
                    <a:pt x="1541" y="142"/>
                  </a:lnTo>
                  <a:lnTo>
                    <a:pt x="1551" y="144"/>
                  </a:lnTo>
                  <a:lnTo>
                    <a:pt x="1558" y="146"/>
                  </a:lnTo>
                  <a:lnTo>
                    <a:pt x="1568" y="148"/>
                  </a:lnTo>
                  <a:lnTo>
                    <a:pt x="1576" y="150"/>
                  </a:lnTo>
                  <a:lnTo>
                    <a:pt x="1583" y="154"/>
                  </a:lnTo>
                  <a:lnTo>
                    <a:pt x="1593" y="154"/>
                  </a:lnTo>
                  <a:lnTo>
                    <a:pt x="1602" y="156"/>
                  </a:lnTo>
                  <a:lnTo>
                    <a:pt x="1608" y="158"/>
                  </a:lnTo>
                  <a:lnTo>
                    <a:pt x="1617" y="161"/>
                  </a:lnTo>
                  <a:lnTo>
                    <a:pt x="1627" y="163"/>
                  </a:lnTo>
                  <a:lnTo>
                    <a:pt x="1634" y="167"/>
                  </a:lnTo>
                  <a:lnTo>
                    <a:pt x="1642" y="167"/>
                  </a:lnTo>
                  <a:lnTo>
                    <a:pt x="1650" y="171"/>
                  </a:lnTo>
                  <a:lnTo>
                    <a:pt x="1655" y="173"/>
                  </a:lnTo>
                  <a:lnTo>
                    <a:pt x="1663" y="175"/>
                  </a:lnTo>
                  <a:lnTo>
                    <a:pt x="1676" y="178"/>
                  </a:lnTo>
                  <a:lnTo>
                    <a:pt x="1690" y="184"/>
                  </a:lnTo>
                  <a:lnTo>
                    <a:pt x="1697" y="188"/>
                  </a:lnTo>
                  <a:lnTo>
                    <a:pt x="1707" y="194"/>
                  </a:lnTo>
                  <a:lnTo>
                    <a:pt x="1712" y="197"/>
                  </a:lnTo>
                  <a:lnTo>
                    <a:pt x="1718" y="203"/>
                  </a:lnTo>
                  <a:lnTo>
                    <a:pt x="1718" y="207"/>
                  </a:lnTo>
                  <a:lnTo>
                    <a:pt x="1718" y="211"/>
                  </a:lnTo>
                  <a:lnTo>
                    <a:pt x="1714" y="215"/>
                  </a:lnTo>
                  <a:lnTo>
                    <a:pt x="1707" y="218"/>
                  </a:lnTo>
                  <a:lnTo>
                    <a:pt x="1701" y="220"/>
                  </a:lnTo>
                  <a:lnTo>
                    <a:pt x="1695" y="222"/>
                  </a:lnTo>
                  <a:lnTo>
                    <a:pt x="1690" y="222"/>
                  </a:lnTo>
                  <a:lnTo>
                    <a:pt x="1682" y="226"/>
                  </a:lnTo>
                  <a:lnTo>
                    <a:pt x="1674" y="226"/>
                  </a:lnTo>
                  <a:lnTo>
                    <a:pt x="1665" y="230"/>
                  </a:lnTo>
                  <a:lnTo>
                    <a:pt x="1653" y="230"/>
                  </a:lnTo>
                  <a:lnTo>
                    <a:pt x="1644" y="234"/>
                  </a:lnTo>
                  <a:lnTo>
                    <a:pt x="1631" y="234"/>
                  </a:lnTo>
                  <a:lnTo>
                    <a:pt x="1617" y="234"/>
                  </a:lnTo>
                  <a:lnTo>
                    <a:pt x="1602" y="235"/>
                  </a:lnTo>
                  <a:lnTo>
                    <a:pt x="1587" y="237"/>
                  </a:lnTo>
                  <a:lnTo>
                    <a:pt x="1570" y="237"/>
                  </a:lnTo>
                  <a:lnTo>
                    <a:pt x="1555" y="237"/>
                  </a:lnTo>
                  <a:lnTo>
                    <a:pt x="1536" y="239"/>
                  </a:lnTo>
                  <a:lnTo>
                    <a:pt x="1517" y="241"/>
                  </a:lnTo>
                  <a:lnTo>
                    <a:pt x="1498" y="241"/>
                  </a:lnTo>
                  <a:lnTo>
                    <a:pt x="1477" y="241"/>
                  </a:lnTo>
                  <a:lnTo>
                    <a:pt x="1456" y="241"/>
                  </a:lnTo>
                  <a:lnTo>
                    <a:pt x="1437" y="243"/>
                  </a:lnTo>
                  <a:lnTo>
                    <a:pt x="1414" y="243"/>
                  </a:lnTo>
                  <a:lnTo>
                    <a:pt x="1393" y="245"/>
                  </a:lnTo>
                  <a:lnTo>
                    <a:pt x="1370" y="245"/>
                  </a:lnTo>
                  <a:lnTo>
                    <a:pt x="1347" y="247"/>
                  </a:lnTo>
                  <a:lnTo>
                    <a:pt x="1323" y="247"/>
                  </a:lnTo>
                  <a:lnTo>
                    <a:pt x="1298" y="247"/>
                  </a:lnTo>
                  <a:lnTo>
                    <a:pt x="1273" y="247"/>
                  </a:lnTo>
                  <a:lnTo>
                    <a:pt x="1250" y="247"/>
                  </a:lnTo>
                  <a:lnTo>
                    <a:pt x="1226" y="247"/>
                  </a:lnTo>
                  <a:lnTo>
                    <a:pt x="1201" y="247"/>
                  </a:lnTo>
                  <a:lnTo>
                    <a:pt x="1174" y="247"/>
                  </a:lnTo>
                  <a:lnTo>
                    <a:pt x="1150" y="249"/>
                  </a:lnTo>
                  <a:lnTo>
                    <a:pt x="1123" y="249"/>
                  </a:lnTo>
                  <a:lnTo>
                    <a:pt x="1098" y="249"/>
                  </a:lnTo>
                  <a:lnTo>
                    <a:pt x="1072" y="249"/>
                  </a:lnTo>
                  <a:lnTo>
                    <a:pt x="1047" y="249"/>
                  </a:lnTo>
                  <a:lnTo>
                    <a:pt x="1020" y="249"/>
                  </a:lnTo>
                  <a:lnTo>
                    <a:pt x="996" y="249"/>
                  </a:lnTo>
                  <a:lnTo>
                    <a:pt x="971" y="249"/>
                  </a:lnTo>
                  <a:lnTo>
                    <a:pt x="946" y="251"/>
                  </a:lnTo>
                  <a:lnTo>
                    <a:pt x="920" y="249"/>
                  </a:lnTo>
                  <a:lnTo>
                    <a:pt x="895" y="249"/>
                  </a:lnTo>
                  <a:lnTo>
                    <a:pt x="870" y="249"/>
                  </a:lnTo>
                  <a:lnTo>
                    <a:pt x="846" y="249"/>
                  </a:lnTo>
                  <a:lnTo>
                    <a:pt x="821" y="249"/>
                  </a:lnTo>
                  <a:lnTo>
                    <a:pt x="798" y="249"/>
                  </a:lnTo>
                  <a:lnTo>
                    <a:pt x="775" y="249"/>
                  </a:lnTo>
                  <a:lnTo>
                    <a:pt x="752" y="249"/>
                  </a:lnTo>
                  <a:lnTo>
                    <a:pt x="730" y="249"/>
                  </a:lnTo>
                  <a:lnTo>
                    <a:pt x="707" y="249"/>
                  </a:lnTo>
                  <a:lnTo>
                    <a:pt x="686" y="249"/>
                  </a:lnTo>
                  <a:lnTo>
                    <a:pt x="667" y="249"/>
                  </a:lnTo>
                  <a:lnTo>
                    <a:pt x="646" y="249"/>
                  </a:lnTo>
                  <a:lnTo>
                    <a:pt x="627" y="249"/>
                  </a:lnTo>
                  <a:lnTo>
                    <a:pt x="608" y="249"/>
                  </a:lnTo>
                  <a:lnTo>
                    <a:pt x="593" y="249"/>
                  </a:lnTo>
                  <a:lnTo>
                    <a:pt x="574" y="247"/>
                  </a:lnTo>
                  <a:lnTo>
                    <a:pt x="558" y="247"/>
                  </a:lnTo>
                  <a:lnTo>
                    <a:pt x="543" y="247"/>
                  </a:lnTo>
                  <a:lnTo>
                    <a:pt x="528" y="247"/>
                  </a:lnTo>
                  <a:lnTo>
                    <a:pt x="515" y="247"/>
                  </a:lnTo>
                  <a:lnTo>
                    <a:pt x="503" y="247"/>
                  </a:lnTo>
                  <a:lnTo>
                    <a:pt x="490" y="247"/>
                  </a:lnTo>
                  <a:lnTo>
                    <a:pt x="481" y="247"/>
                  </a:lnTo>
                  <a:lnTo>
                    <a:pt x="471" y="247"/>
                  </a:lnTo>
                  <a:lnTo>
                    <a:pt x="463" y="247"/>
                  </a:lnTo>
                  <a:lnTo>
                    <a:pt x="456" y="247"/>
                  </a:lnTo>
                  <a:lnTo>
                    <a:pt x="452" y="247"/>
                  </a:lnTo>
                  <a:lnTo>
                    <a:pt x="443" y="247"/>
                  </a:lnTo>
                  <a:lnTo>
                    <a:pt x="441" y="247"/>
                  </a:lnTo>
                  <a:lnTo>
                    <a:pt x="0" y="167"/>
                  </a:lnTo>
                  <a:close/>
                </a:path>
              </a:pathLst>
            </a:custGeom>
            <a:solidFill>
              <a:srgbClr val="FFB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8" name="Freeform 25"/>
            <p:cNvSpPr>
              <a:spLocks/>
            </p:cNvSpPr>
            <p:nvPr/>
          </p:nvSpPr>
          <p:spPr bwMode="auto">
            <a:xfrm>
              <a:off x="3456" y="4714"/>
              <a:ext cx="1790" cy="359"/>
            </a:xfrm>
            <a:custGeom>
              <a:avLst/>
              <a:gdLst>
                <a:gd name="T0" fmla="*/ 0 w 3580"/>
                <a:gd name="T1" fmla="*/ 0 h 718"/>
                <a:gd name="T2" fmla="*/ 6 w 3580"/>
                <a:gd name="T3" fmla="*/ 4 h 718"/>
                <a:gd name="T4" fmla="*/ 112 w 3580"/>
                <a:gd name="T5" fmla="*/ 1 h 718"/>
                <a:gd name="T6" fmla="*/ 112 w 3580"/>
                <a:gd name="T7" fmla="*/ 5 h 718"/>
                <a:gd name="T8" fmla="*/ 103 w 3580"/>
                <a:gd name="T9" fmla="*/ 6 h 718"/>
                <a:gd name="T10" fmla="*/ 102 w 3580"/>
                <a:gd name="T11" fmla="*/ 18 h 718"/>
                <a:gd name="T12" fmla="*/ 99 w 3580"/>
                <a:gd name="T13" fmla="*/ 18 h 718"/>
                <a:gd name="T14" fmla="*/ 102 w 3580"/>
                <a:gd name="T15" fmla="*/ 21 h 718"/>
                <a:gd name="T16" fmla="*/ 102 w 3580"/>
                <a:gd name="T17" fmla="*/ 23 h 718"/>
                <a:gd name="T18" fmla="*/ 95 w 3580"/>
                <a:gd name="T19" fmla="*/ 23 h 718"/>
                <a:gd name="T20" fmla="*/ 95 w 3580"/>
                <a:gd name="T21" fmla="*/ 20 h 718"/>
                <a:gd name="T22" fmla="*/ 96 w 3580"/>
                <a:gd name="T23" fmla="*/ 18 h 718"/>
                <a:gd name="T24" fmla="*/ 0 w 3580"/>
                <a:gd name="T25" fmla="*/ 20 h 718"/>
                <a:gd name="T26" fmla="*/ 0 w 3580"/>
                <a:gd name="T27" fmla="*/ 9 h 718"/>
                <a:gd name="T28" fmla="*/ 0 w 3580"/>
                <a:gd name="T29" fmla="*/ 0 h 718"/>
                <a:gd name="T30" fmla="*/ 0 w 3580"/>
                <a:gd name="T31" fmla="*/ 0 h 7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80" h="718">
                  <a:moveTo>
                    <a:pt x="0" y="0"/>
                  </a:moveTo>
                  <a:lnTo>
                    <a:pt x="173" y="110"/>
                  </a:lnTo>
                  <a:lnTo>
                    <a:pt x="3580" y="23"/>
                  </a:lnTo>
                  <a:lnTo>
                    <a:pt x="3568" y="140"/>
                  </a:lnTo>
                  <a:lnTo>
                    <a:pt x="3272" y="161"/>
                  </a:lnTo>
                  <a:lnTo>
                    <a:pt x="3260" y="557"/>
                  </a:lnTo>
                  <a:lnTo>
                    <a:pt x="3161" y="557"/>
                  </a:lnTo>
                  <a:lnTo>
                    <a:pt x="3241" y="659"/>
                  </a:lnTo>
                  <a:lnTo>
                    <a:pt x="3241" y="718"/>
                  </a:lnTo>
                  <a:lnTo>
                    <a:pt x="3023" y="718"/>
                  </a:lnTo>
                  <a:lnTo>
                    <a:pt x="3023" y="636"/>
                  </a:lnTo>
                  <a:lnTo>
                    <a:pt x="3053" y="557"/>
                  </a:lnTo>
                  <a:lnTo>
                    <a:pt x="0" y="636"/>
                  </a:lnTo>
                  <a:lnTo>
                    <a:pt x="0" y="277"/>
                  </a:lnTo>
                  <a:lnTo>
                    <a:pt x="0" y="0"/>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9" name="Freeform 26"/>
            <p:cNvSpPr>
              <a:spLocks/>
            </p:cNvSpPr>
            <p:nvPr/>
          </p:nvSpPr>
          <p:spPr bwMode="auto">
            <a:xfrm>
              <a:off x="3751" y="4350"/>
              <a:ext cx="79" cy="144"/>
            </a:xfrm>
            <a:custGeom>
              <a:avLst/>
              <a:gdLst>
                <a:gd name="T0" fmla="*/ 0 w 158"/>
                <a:gd name="T1" fmla="*/ 9 h 289"/>
                <a:gd name="T2" fmla="*/ 4 w 158"/>
                <a:gd name="T3" fmla="*/ 0 h 289"/>
                <a:gd name="T4" fmla="*/ 5 w 158"/>
                <a:gd name="T5" fmla="*/ 0 h 289"/>
                <a:gd name="T6" fmla="*/ 5 w 158"/>
                <a:gd name="T7" fmla="*/ 1 h 289"/>
                <a:gd name="T8" fmla="*/ 5 w 158"/>
                <a:gd name="T9" fmla="*/ 5 h 289"/>
                <a:gd name="T10" fmla="*/ 4 w 158"/>
                <a:gd name="T11" fmla="*/ 5 h 289"/>
                <a:gd name="T12" fmla="*/ 3 w 158"/>
                <a:gd name="T13" fmla="*/ 7 h 289"/>
                <a:gd name="T14" fmla="*/ 0 w 158"/>
                <a:gd name="T15" fmla="*/ 9 h 289"/>
                <a:gd name="T16" fmla="*/ 0 w 158"/>
                <a:gd name="T17" fmla="*/ 9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8" h="289">
                  <a:moveTo>
                    <a:pt x="0" y="289"/>
                  </a:moveTo>
                  <a:lnTo>
                    <a:pt x="118" y="0"/>
                  </a:lnTo>
                  <a:lnTo>
                    <a:pt x="150" y="0"/>
                  </a:lnTo>
                  <a:lnTo>
                    <a:pt x="158" y="57"/>
                  </a:lnTo>
                  <a:lnTo>
                    <a:pt x="133" y="167"/>
                  </a:lnTo>
                  <a:lnTo>
                    <a:pt x="97" y="169"/>
                  </a:lnTo>
                  <a:lnTo>
                    <a:pt x="67" y="249"/>
                  </a:lnTo>
                  <a:lnTo>
                    <a:pt x="0" y="289"/>
                  </a:lnTo>
                  <a:close/>
                </a:path>
              </a:pathLst>
            </a:custGeom>
            <a:solidFill>
              <a:srgbClr val="A8A6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0" name="Freeform 27"/>
            <p:cNvSpPr>
              <a:spLocks/>
            </p:cNvSpPr>
            <p:nvPr/>
          </p:nvSpPr>
          <p:spPr bwMode="auto">
            <a:xfrm>
              <a:off x="3767" y="4346"/>
              <a:ext cx="64" cy="122"/>
            </a:xfrm>
            <a:custGeom>
              <a:avLst/>
              <a:gdLst>
                <a:gd name="T0" fmla="*/ 0 w 129"/>
                <a:gd name="T1" fmla="*/ 8 h 244"/>
                <a:gd name="T2" fmla="*/ 0 w 129"/>
                <a:gd name="T3" fmla="*/ 8 h 244"/>
                <a:gd name="T4" fmla="*/ 3 w 129"/>
                <a:gd name="T5" fmla="*/ 1 h 244"/>
                <a:gd name="T6" fmla="*/ 3 w 129"/>
                <a:gd name="T7" fmla="*/ 3 h 244"/>
                <a:gd name="T8" fmla="*/ 4 w 129"/>
                <a:gd name="T9" fmla="*/ 2 h 244"/>
                <a:gd name="T10" fmla="*/ 3 w 129"/>
                <a:gd name="T11" fmla="*/ 1 h 244"/>
                <a:gd name="T12" fmla="*/ 2 w 129"/>
                <a:gd name="T13" fmla="*/ 0 h 244"/>
                <a:gd name="T14" fmla="*/ 0 w 129"/>
                <a:gd name="T15" fmla="*/ 8 h 244"/>
                <a:gd name="T16" fmla="*/ 0 w 129"/>
                <a:gd name="T17" fmla="*/ 8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244">
                  <a:moveTo>
                    <a:pt x="0" y="230"/>
                  </a:moveTo>
                  <a:lnTo>
                    <a:pt x="17" y="244"/>
                  </a:lnTo>
                  <a:lnTo>
                    <a:pt x="100" y="23"/>
                  </a:lnTo>
                  <a:lnTo>
                    <a:pt x="114" y="91"/>
                  </a:lnTo>
                  <a:lnTo>
                    <a:pt x="129" y="61"/>
                  </a:lnTo>
                  <a:lnTo>
                    <a:pt x="121" y="14"/>
                  </a:lnTo>
                  <a:lnTo>
                    <a:pt x="91" y="0"/>
                  </a:lnTo>
                  <a:lnTo>
                    <a:pt x="0" y="23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1" name="Freeform 28"/>
            <p:cNvSpPr>
              <a:spLocks/>
            </p:cNvSpPr>
            <p:nvPr/>
          </p:nvSpPr>
          <p:spPr bwMode="auto">
            <a:xfrm>
              <a:off x="4055" y="4226"/>
              <a:ext cx="396" cy="321"/>
            </a:xfrm>
            <a:custGeom>
              <a:avLst/>
              <a:gdLst>
                <a:gd name="T0" fmla="*/ 8 w 792"/>
                <a:gd name="T1" fmla="*/ 0 h 640"/>
                <a:gd name="T2" fmla="*/ 0 w 792"/>
                <a:gd name="T3" fmla="*/ 12 h 640"/>
                <a:gd name="T4" fmla="*/ 2 w 792"/>
                <a:gd name="T5" fmla="*/ 14 h 640"/>
                <a:gd name="T6" fmla="*/ 12 w 792"/>
                <a:gd name="T7" fmla="*/ 19 h 640"/>
                <a:gd name="T8" fmla="*/ 22 w 792"/>
                <a:gd name="T9" fmla="*/ 21 h 640"/>
                <a:gd name="T10" fmla="*/ 25 w 792"/>
                <a:gd name="T11" fmla="*/ 11 h 640"/>
                <a:gd name="T12" fmla="*/ 20 w 792"/>
                <a:gd name="T13" fmla="*/ 1 h 640"/>
                <a:gd name="T14" fmla="*/ 8 w 792"/>
                <a:gd name="T15" fmla="*/ 0 h 640"/>
                <a:gd name="T16" fmla="*/ 8 w 792"/>
                <a:gd name="T17" fmla="*/ 0 h 6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2" h="640">
                  <a:moveTo>
                    <a:pt x="256" y="0"/>
                  </a:moveTo>
                  <a:lnTo>
                    <a:pt x="0" y="374"/>
                  </a:lnTo>
                  <a:lnTo>
                    <a:pt x="59" y="441"/>
                  </a:lnTo>
                  <a:lnTo>
                    <a:pt x="380" y="604"/>
                  </a:lnTo>
                  <a:lnTo>
                    <a:pt x="690" y="640"/>
                  </a:lnTo>
                  <a:lnTo>
                    <a:pt x="792" y="351"/>
                  </a:lnTo>
                  <a:lnTo>
                    <a:pt x="614" y="2"/>
                  </a:lnTo>
                  <a:lnTo>
                    <a:pt x="256" y="0"/>
                  </a:lnTo>
                  <a:close/>
                </a:path>
              </a:pathLst>
            </a:custGeom>
            <a:solidFill>
              <a:srgbClr val="D6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2" name="Freeform 29"/>
            <p:cNvSpPr>
              <a:spLocks/>
            </p:cNvSpPr>
            <p:nvPr/>
          </p:nvSpPr>
          <p:spPr bwMode="auto">
            <a:xfrm>
              <a:off x="4356" y="4236"/>
              <a:ext cx="237" cy="318"/>
            </a:xfrm>
            <a:custGeom>
              <a:avLst/>
              <a:gdLst>
                <a:gd name="T0" fmla="*/ 1 w 474"/>
                <a:gd name="T1" fmla="*/ 0 h 636"/>
                <a:gd name="T2" fmla="*/ 8 w 474"/>
                <a:gd name="T3" fmla="*/ 5 h 636"/>
                <a:gd name="T4" fmla="*/ 13 w 474"/>
                <a:gd name="T5" fmla="*/ 7 h 636"/>
                <a:gd name="T6" fmla="*/ 15 w 474"/>
                <a:gd name="T7" fmla="*/ 20 h 636"/>
                <a:gd name="T8" fmla="*/ 0 w 474"/>
                <a:gd name="T9" fmla="*/ 20 h 636"/>
                <a:gd name="T10" fmla="*/ 1 w 474"/>
                <a:gd name="T11" fmla="*/ 0 h 636"/>
                <a:gd name="T12" fmla="*/ 1 w 474"/>
                <a:gd name="T13" fmla="*/ 0 h 6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4" h="636">
                  <a:moveTo>
                    <a:pt x="25" y="0"/>
                  </a:moveTo>
                  <a:lnTo>
                    <a:pt x="253" y="133"/>
                  </a:lnTo>
                  <a:lnTo>
                    <a:pt x="386" y="194"/>
                  </a:lnTo>
                  <a:lnTo>
                    <a:pt x="474" y="625"/>
                  </a:lnTo>
                  <a:lnTo>
                    <a:pt x="0" y="636"/>
                  </a:lnTo>
                  <a:lnTo>
                    <a:pt x="25" y="0"/>
                  </a:lnTo>
                  <a:close/>
                </a:path>
              </a:pathLst>
            </a:custGeom>
            <a:solidFill>
              <a:srgbClr val="5C08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3" name="Freeform 30"/>
            <p:cNvSpPr>
              <a:spLocks/>
            </p:cNvSpPr>
            <p:nvPr/>
          </p:nvSpPr>
          <p:spPr bwMode="auto">
            <a:xfrm>
              <a:off x="4014" y="4205"/>
              <a:ext cx="390" cy="378"/>
            </a:xfrm>
            <a:custGeom>
              <a:avLst/>
              <a:gdLst>
                <a:gd name="T0" fmla="*/ 18 w 779"/>
                <a:gd name="T1" fmla="*/ 12 h 754"/>
                <a:gd name="T2" fmla="*/ 17 w 779"/>
                <a:gd name="T3" fmla="*/ 11 h 754"/>
                <a:gd name="T4" fmla="*/ 17 w 779"/>
                <a:gd name="T5" fmla="*/ 10 h 754"/>
                <a:gd name="T6" fmla="*/ 17 w 779"/>
                <a:gd name="T7" fmla="*/ 9 h 754"/>
                <a:gd name="T8" fmla="*/ 16 w 779"/>
                <a:gd name="T9" fmla="*/ 7 h 754"/>
                <a:gd name="T10" fmla="*/ 16 w 779"/>
                <a:gd name="T11" fmla="*/ 6 h 754"/>
                <a:gd name="T12" fmla="*/ 15 w 779"/>
                <a:gd name="T13" fmla="*/ 5 h 754"/>
                <a:gd name="T14" fmla="*/ 14 w 779"/>
                <a:gd name="T15" fmla="*/ 4 h 754"/>
                <a:gd name="T16" fmla="*/ 13 w 779"/>
                <a:gd name="T17" fmla="*/ 3 h 754"/>
                <a:gd name="T18" fmla="*/ 12 w 779"/>
                <a:gd name="T19" fmla="*/ 3 h 754"/>
                <a:gd name="T20" fmla="*/ 11 w 779"/>
                <a:gd name="T21" fmla="*/ 3 h 754"/>
                <a:gd name="T22" fmla="*/ 4 w 779"/>
                <a:gd name="T23" fmla="*/ 14 h 754"/>
                <a:gd name="T24" fmla="*/ 5 w 779"/>
                <a:gd name="T25" fmla="*/ 14 h 754"/>
                <a:gd name="T26" fmla="*/ 6 w 779"/>
                <a:gd name="T27" fmla="*/ 13 h 754"/>
                <a:gd name="T28" fmla="*/ 7 w 779"/>
                <a:gd name="T29" fmla="*/ 12 h 754"/>
                <a:gd name="T30" fmla="*/ 9 w 779"/>
                <a:gd name="T31" fmla="*/ 11 h 754"/>
                <a:gd name="T32" fmla="*/ 10 w 779"/>
                <a:gd name="T33" fmla="*/ 9 h 754"/>
                <a:gd name="T34" fmla="*/ 11 w 779"/>
                <a:gd name="T35" fmla="*/ 8 h 754"/>
                <a:gd name="T36" fmla="*/ 10 w 779"/>
                <a:gd name="T37" fmla="*/ 12 h 754"/>
                <a:gd name="T38" fmla="*/ 10 w 779"/>
                <a:gd name="T39" fmla="*/ 16 h 754"/>
                <a:gd name="T40" fmla="*/ 11 w 779"/>
                <a:gd name="T41" fmla="*/ 17 h 754"/>
                <a:gd name="T42" fmla="*/ 12 w 779"/>
                <a:gd name="T43" fmla="*/ 18 h 754"/>
                <a:gd name="T44" fmla="*/ 13 w 779"/>
                <a:gd name="T45" fmla="*/ 18 h 754"/>
                <a:gd name="T46" fmla="*/ 15 w 779"/>
                <a:gd name="T47" fmla="*/ 19 h 754"/>
                <a:gd name="T48" fmla="*/ 16 w 779"/>
                <a:gd name="T49" fmla="*/ 19 h 754"/>
                <a:gd name="T50" fmla="*/ 17 w 779"/>
                <a:gd name="T51" fmla="*/ 19 h 754"/>
                <a:gd name="T52" fmla="*/ 18 w 779"/>
                <a:gd name="T53" fmla="*/ 20 h 754"/>
                <a:gd name="T54" fmla="*/ 19 w 779"/>
                <a:gd name="T55" fmla="*/ 20 h 754"/>
                <a:gd name="T56" fmla="*/ 20 w 779"/>
                <a:gd name="T57" fmla="*/ 20 h 754"/>
                <a:gd name="T58" fmla="*/ 21 w 779"/>
                <a:gd name="T59" fmla="*/ 20 h 754"/>
                <a:gd name="T60" fmla="*/ 23 w 779"/>
                <a:gd name="T61" fmla="*/ 20 h 754"/>
                <a:gd name="T62" fmla="*/ 24 w 779"/>
                <a:gd name="T63" fmla="*/ 21 h 754"/>
                <a:gd name="T64" fmla="*/ 25 w 779"/>
                <a:gd name="T65" fmla="*/ 21 h 754"/>
                <a:gd name="T66" fmla="*/ 10 w 779"/>
                <a:gd name="T67" fmla="*/ 22 h 754"/>
                <a:gd name="T68" fmla="*/ 6 w 779"/>
                <a:gd name="T69" fmla="*/ 21 h 754"/>
                <a:gd name="T70" fmla="*/ 6 w 779"/>
                <a:gd name="T71" fmla="*/ 20 h 754"/>
                <a:gd name="T72" fmla="*/ 6 w 779"/>
                <a:gd name="T73" fmla="*/ 18 h 754"/>
                <a:gd name="T74" fmla="*/ 5 w 779"/>
                <a:gd name="T75" fmla="*/ 17 h 754"/>
                <a:gd name="T76" fmla="*/ 3 w 779"/>
                <a:gd name="T77" fmla="*/ 15 h 754"/>
                <a:gd name="T78" fmla="*/ 2 w 779"/>
                <a:gd name="T79" fmla="*/ 14 h 754"/>
                <a:gd name="T80" fmla="*/ 1 w 779"/>
                <a:gd name="T81" fmla="*/ 13 h 754"/>
                <a:gd name="T82" fmla="*/ 1 w 779"/>
                <a:gd name="T83" fmla="*/ 13 h 754"/>
                <a:gd name="T84" fmla="*/ 2 w 779"/>
                <a:gd name="T85" fmla="*/ 12 h 754"/>
                <a:gd name="T86" fmla="*/ 3 w 779"/>
                <a:gd name="T87" fmla="*/ 11 h 754"/>
                <a:gd name="T88" fmla="*/ 5 w 779"/>
                <a:gd name="T89" fmla="*/ 10 h 754"/>
                <a:gd name="T90" fmla="*/ 6 w 779"/>
                <a:gd name="T91" fmla="*/ 9 h 754"/>
                <a:gd name="T92" fmla="*/ 6 w 779"/>
                <a:gd name="T93" fmla="*/ 8 h 754"/>
                <a:gd name="T94" fmla="*/ 7 w 779"/>
                <a:gd name="T95" fmla="*/ 7 h 754"/>
                <a:gd name="T96" fmla="*/ 7 w 779"/>
                <a:gd name="T97" fmla="*/ 6 h 754"/>
                <a:gd name="T98" fmla="*/ 8 w 779"/>
                <a:gd name="T99" fmla="*/ 5 h 754"/>
                <a:gd name="T100" fmla="*/ 9 w 779"/>
                <a:gd name="T101" fmla="*/ 4 h 754"/>
                <a:gd name="T102" fmla="*/ 11 w 779"/>
                <a:gd name="T103" fmla="*/ 1 h 754"/>
                <a:gd name="T104" fmla="*/ 18 w 779"/>
                <a:gd name="T105" fmla="*/ 13 h 7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79" h="754">
                  <a:moveTo>
                    <a:pt x="549" y="388"/>
                  </a:moveTo>
                  <a:lnTo>
                    <a:pt x="549" y="386"/>
                  </a:lnTo>
                  <a:lnTo>
                    <a:pt x="547" y="380"/>
                  </a:lnTo>
                  <a:lnTo>
                    <a:pt x="545" y="371"/>
                  </a:lnTo>
                  <a:lnTo>
                    <a:pt x="542" y="359"/>
                  </a:lnTo>
                  <a:lnTo>
                    <a:pt x="540" y="352"/>
                  </a:lnTo>
                  <a:lnTo>
                    <a:pt x="540" y="344"/>
                  </a:lnTo>
                  <a:lnTo>
                    <a:pt x="536" y="336"/>
                  </a:lnTo>
                  <a:lnTo>
                    <a:pt x="536" y="329"/>
                  </a:lnTo>
                  <a:lnTo>
                    <a:pt x="532" y="317"/>
                  </a:lnTo>
                  <a:lnTo>
                    <a:pt x="530" y="310"/>
                  </a:lnTo>
                  <a:lnTo>
                    <a:pt x="526" y="300"/>
                  </a:lnTo>
                  <a:lnTo>
                    <a:pt x="525" y="293"/>
                  </a:lnTo>
                  <a:lnTo>
                    <a:pt x="521" y="281"/>
                  </a:lnTo>
                  <a:lnTo>
                    <a:pt x="517" y="270"/>
                  </a:lnTo>
                  <a:lnTo>
                    <a:pt x="513" y="260"/>
                  </a:lnTo>
                  <a:lnTo>
                    <a:pt x="511" y="251"/>
                  </a:lnTo>
                  <a:lnTo>
                    <a:pt x="507" y="239"/>
                  </a:lnTo>
                  <a:lnTo>
                    <a:pt x="504" y="230"/>
                  </a:lnTo>
                  <a:lnTo>
                    <a:pt x="500" y="219"/>
                  </a:lnTo>
                  <a:lnTo>
                    <a:pt x="498" y="209"/>
                  </a:lnTo>
                  <a:lnTo>
                    <a:pt x="492" y="198"/>
                  </a:lnTo>
                  <a:lnTo>
                    <a:pt x="488" y="188"/>
                  </a:lnTo>
                  <a:lnTo>
                    <a:pt x="485" y="179"/>
                  </a:lnTo>
                  <a:lnTo>
                    <a:pt x="481" y="169"/>
                  </a:lnTo>
                  <a:lnTo>
                    <a:pt x="475" y="160"/>
                  </a:lnTo>
                  <a:lnTo>
                    <a:pt x="471" y="152"/>
                  </a:lnTo>
                  <a:lnTo>
                    <a:pt x="466" y="144"/>
                  </a:lnTo>
                  <a:lnTo>
                    <a:pt x="462" y="137"/>
                  </a:lnTo>
                  <a:lnTo>
                    <a:pt x="456" y="129"/>
                  </a:lnTo>
                  <a:lnTo>
                    <a:pt x="450" y="122"/>
                  </a:lnTo>
                  <a:lnTo>
                    <a:pt x="447" y="116"/>
                  </a:lnTo>
                  <a:lnTo>
                    <a:pt x="441" y="110"/>
                  </a:lnTo>
                  <a:lnTo>
                    <a:pt x="431" y="101"/>
                  </a:lnTo>
                  <a:lnTo>
                    <a:pt x="422" y="93"/>
                  </a:lnTo>
                  <a:lnTo>
                    <a:pt x="411" y="86"/>
                  </a:lnTo>
                  <a:lnTo>
                    <a:pt x="401" y="80"/>
                  </a:lnTo>
                  <a:lnTo>
                    <a:pt x="390" y="76"/>
                  </a:lnTo>
                  <a:lnTo>
                    <a:pt x="382" y="74"/>
                  </a:lnTo>
                  <a:lnTo>
                    <a:pt x="372" y="70"/>
                  </a:lnTo>
                  <a:lnTo>
                    <a:pt x="365" y="70"/>
                  </a:lnTo>
                  <a:lnTo>
                    <a:pt x="357" y="70"/>
                  </a:lnTo>
                  <a:lnTo>
                    <a:pt x="353" y="70"/>
                  </a:lnTo>
                  <a:lnTo>
                    <a:pt x="346" y="70"/>
                  </a:lnTo>
                  <a:lnTo>
                    <a:pt x="342" y="72"/>
                  </a:lnTo>
                  <a:lnTo>
                    <a:pt x="188" y="281"/>
                  </a:lnTo>
                  <a:lnTo>
                    <a:pt x="112" y="429"/>
                  </a:lnTo>
                  <a:lnTo>
                    <a:pt x="112" y="428"/>
                  </a:lnTo>
                  <a:lnTo>
                    <a:pt x="120" y="428"/>
                  </a:lnTo>
                  <a:lnTo>
                    <a:pt x="127" y="426"/>
                  </a:lnTo>
                  <a:lnTo>
                    <a:pt x="141" y="424"/>
                  </a:lnTo>
                  <a:lnTo>
                    <a:pt x="146" y="420"/>
                  </a:lnTo>
                  <a:lnTo>
                    <a:pt x="154" y="416"/>
                  </a:lnTo>
                  <a:lnTo>
                    <a:pt x="163" y="412"/>
                  </a:lnTo>
                  <a:lnTo>
                    <a:pt x="173" y="409"/>
                  </a:lnTo>
                  <a:lnTo>
                    <a:pt x="180" y="401"/>
                  </a:lnTo>
                  <a:lnTo>
                    <a:pt x="190" y="397"/>
                  </a:lnTo>
                  <a:lnTo>
                    <a:pt x="201" y="390"/>
                  </a:lnTo>
                  <a:lnTo>
                    <a:pt x="213" y="382"/>
                  </a:lnTo>
                  <a:lnTo>
                    <a:pt x="222" y="371"/>
                  </a:lnTo>
                  <a:lnTo>
                    <a:pt x="232" y="361"/>
                  </a:lnTo>
                  <a:lnTo>
                    <a:pt x="243" y="348"/>
                  </a:lnTo>
                  <a:lnTo>
                    <a:pt x="255" y="336"/>
                  </a:lnTo>
                  <a:lnTo>
                    <a:pt x="264" y="323"/>
                  </a:lnTo>
                  <a:lnTo>
                    <a:pt x="274" y="312"/>
                  </a:lnTo>
                  <a:lnTo>
                    <a:pt x="283" y="300"/>
                  </a:lnTo>
                  <a:lnTo>
                    <a:pt x="295" y="289"/>
                  </a:lnTo>
                  <a:lnTo>
                    <a:pt x="302" y="277"/>
                  </a:lnTo>
                  <a:lnTo>
                    <a:pt x="310" y="266"/>
                  </a:lnTo>
                  <a:lnTo>
                    <a:pt x="315" y="257"/>
                  </a:lnTo>
                  <a:lnTo>
                    <a:pt x="323" y="249"/>
                  </a:lnTo>
                  <a:lnTo>
                    <a:pt x="327" y="241"/>
                  </a:lnTo>
                  <a:lnTo>
                    <a:pt x="331" y="238"/>
                  </a:lnTo>
                  <a:lnTo>
                    <a:pt x="333" y="234"/>
                  </a:lnTo>
                  <a:lnTo>
                    <a:pt x="334" y="234"/>
                  </a:lnTo>
                  <a:lnTo>
                    <a:pt x="319" y="357"/>
                  </a:lnTo>
                  <a:lnTo>
                    <a:pt x="304" y="496"/>
                  </a:lnTo>
                  <a:lnTo>
                    <a:pt x="304" y="498"/>
                  </a:lnTo>
                  <a:lnTo>
                    <a:pt x="308" y="504"/>
                  </a:lnTo>
                  <a:lnTo>
                    <a:pt x="310" y="507"/>
                  </a:lnTo>
                  <a:lnTo>
                    <a:pt x="315" y="515"/>
                  </a:lnTo>
                  <a:lnTo>
                    <a:pt x="319" y="519"/>
                  </a:lnTo>
                  <a:lnTo>
                    <a:pt x="327" y="526"/>
                  </a:lnTo>
                  <a:lnTo>
                    <a:pt x="334" y="534"/>
                  </a:lnTo>
                  <a:lnTo>
                    <a:pt x="344" y="540"/>
                  </a:lnTo>
                  <a:lnTo>
                    <a:pt x="353" y="547"/>
                  </a:lnTo>
                  <a:lnTo>
                    <a:pt x="369" y="555"/>
                  </a:lnTo>
                  <a:lnTo>
                    <a:pt x="374" y="559"/>
                  </a:lnTo>
                  <a:lnTo>
                    <a:pt x="382" y="563"/>
                  </a:lnTo>
                  <a:lnTo>
                    <a:pt x="390" y="566"/>
                  </a:lnTo>
                  <a:lnTo>
                    <a:pt x="399" y="570"/>
                  </a:lnTo>
                  <a:lnTo>
                    <a:pt x="407" y="574"/>
                  </a:lnTo>
                  <a:lnTo>
                    <a:pt x="416" y="578"/>
                  </a:lnTo>
                  <a:lnTo>
                    <a:pt x="428" y="582"/>
                  </a:lnTo>
                  <a:lnTo>
                    <a:pt x="439" y="585"/>
                  </a:lnTo>
                  <a:lnTo>
                    <a:pt x="449" y="587"/>
                  </a:lnTo>
                  <a:lnTo>
                    <a:pt x="460" y="591"/>
                  </a:lnTo>
                  <a:lnTo>
                    <a:pt x="473" y="593"/>
                  </a:lnTo>
                  <a:lnTo>
                    <a:pt x="487" y="597"/>
                  </a:lnTo>
                  <a:lnTo>
                    <a:pt x="500" y="599"/>
                  </a:lnTo>
                  <a:lnTo>
                    <a:pt x="513" y="602"/>
                  </a:lnTo>
                  <a:lnTo>
                    <a:pt x="519" y="602"/>
                  </a:lnTo>
                  <a:lnTo>
                    <a:pt x="526" y="606"/>
                  </a:lnTo>
                  <a:lnTo>
                    <a:pt x="534" y="606"/>
                  </a:lnTo>
                  <a:lnTo>
                    <a:pt x="542" y="610"/>
                  </a:lnTo>
                  <a:lnTo>
                    <a:pt x="553" y="612"/>
                  </a:lnTo>
                  <a:lnTo>
                    <a:pt x="568" y="614"/>
                  </a:lnTo>
                  <a:lnTo>
                    <a:pt x="574" y="614"/>
                  </a:lnTo>
                  <a:lnTo>
                    <a:pt x="582" y="618"/>
                  </a:lnTo>
                  <a:lnTo>
                    <a:pt x="589" y="618"/>
                  </a:lnTo>
                  <a:lnTo>
                    <a:pt x="597" y="620"/>
                  </a:lnTo>
                  <a:lnTo>
                    <a:pt x="603" y="620"/>
                  </a:lnTo>
                  <a:lnTo>
                    <a:pt x="610" y="621"/>
                  </a:lnTo>
                  <a:lnTo>
                    <a:pt x="616" y="621"/>
                  </a:lnTo>
                  <a:lnTo>
                    <a:pt x="623" y="625"/>
                  </a:lnTo>
                  <a:lnTo>
                    <a:pt x="631" y="625"/>
                  </a:lnTo>
                  <a:lnTo>
                    <a:pt x="637" y="627"/>
                  </a:lnTo>
                  <a:lnTo>
                    <a:pt x="644" y="627"/>
                  </a:lnTo>
                  <a:lnTo>
                    <a:pt x="652" y="629"/>
                  </a:lnTo>
                  <a:lnTo>
                    <a:pt x="663" y="631"/>
                  </a:lnTo>
                  <a:lnTo>
                    <a:pt x="677" y="633"/>
                  </a:lnTo>
                  <a:lnTo>
                    <a:pt x="688" y="633"/>
                  </a:lnTo>
                  <a:lnTo>
                    <a:pt x="699" y="637"/>
                  </a:lnTo>
                  <a:lnTo>
                    <a:pt x="711" y="637"/>
                  </a:lnTo>
                  <a:lnTo>
                    <a:pt x="720" y="639"/>
                  </a:lnTo>
                  <a:lnTo>
                    <a:pt x="730" y="639"/>
                  </a:lnTo>
                  <a:lnTo>
                    <a:pt x="739" y="642"/>
                  </a:lnTo>
                  <a:lnTo>
                    <a:pt x="747" y="642"/>
                  </a:lnTo>
                  <a:lnTo>
                    <a:pt x="755" y="642"/>
                  </a:lnTo>
                  <a:lnTo>
                    <a:pt x="760" y="642"/>
                  </a:lnTo>
                  <a:lnTo>
                    <a:pt x="766" y="644"/>
                  </a:lnTo>
                  <a:lnTo>
                    <a:pt x="772" y="646"/>
                  </a:lnTo>
                  <a:lnTo>
                    <a:pt x="776" y="646"/>
                  </a:lnTo>
                  <a:lnTo>
                    <a:pt x="779" y="754"/>
                  </a:lnTo>
                  <a:lnTo>
                    <a:pt x="397" y="694"/>
                  </a:lnTo>
                  <a:lnTo>
                    <a:pt x="314" y="673"/>
                  </a:lnTo>
                  <a:lnTo>
                    <a:pt x="182" y="673"/>
                  </a:lnTo>
                  <a:lnTo>
                    <a:pt x="182" y="669"/>
                  </a:lnTo>
                  <a:lnTo>
                    <a:pt x="184" y="658"/>
                  </a:lnTo>
                  <a:lnTo>
                    <a:pt x="182" y="650"/>
                  </a:lnTo>
                  <a:lnTo>
                    <a:pt x="182" y="640"/>
                  </a:lnTo>
                  <a:lnTo>
                    <a:pt x="182" y="631"/>
                  </a:lnTo>
                  <a:lnTo>
                    <a:pt x="182" y="621"/>
                  </a:lnTo>
                  <a:lnTo>
                    <a:pt x="180" y="608"/>
                  </a:lnTo>
                  <a:lnTo>
                    <a:pt x="179" y="597"/>
                  </a:lnTo>
                  <a:lnTo>
                    <a:pt x="175" y="585"/>
                  </a:lnTo>
                  <a:lnTo>
                    <a:pt x="171" y="574"/>
                  </a:lnTo>
                  <a:lnTo>
                    <a:pt x="163" y="561"/>
                  </a:lnTo>
                  <a:lnTo>
                    <a:pt x="158" y="547"/>
                  </a:lnTo>
                  <a:lnTo>
                    <a:pt x="150" y="538"/>
                  </a:lnTo>
                  <a:lnTo>
                    <a:pt x="141" y="526"/>
                  </a:lnTo>
                  <a:lnTo>
                    <a:pt x="129" y="515"/>
                  </a:lnTo>
                  <a:lnTo>
                    <a:pt x="118" y="504"/>
                  </a:lnTo>
                  <a:lnTo>
                    <a:pt x="104" y="492"/>
                  </a:lnTo>
                  <a:lnTo>
                    <a:pt x="93" y="481"/>
                  </a:lnTo>
                  <a:lnTo>
                    <a:pt x="82" y="469"/>
                  </a:lnTo>
                  <a:lnTo>
                    <a:pt x="68" y="458"/>
                  </a:lnTo>
                  <a:lnTo>
                    <a:pt x="57" y="447"/>
                  </a:lnTo>
                  <a:lnTo>
                    <a:pt x="47" y="437"/>
                  </a:lnTo>
                  <a:lnTo>
                    <a:pt x="36" y="428"/>
                  </a:lnTo>
                  <a:lnTo>
                    <a:pt x="28" y="420"/>
                  </a:lnTo>
                  <a:lnTo>
                    <a:pt x="19" y="410"/>
                  </a:lnTo>
                  <a:lnTo>
                    <a:pt x="13" y="405"/>
                  </a:lnTo>
                  <a:lnTo>
                    <a:pt x="2" y="395"/>
                  </a:lnTo>
                  <a:lnTo>
                    <a:pt x="0" y="393"/>
                  </a:lnTo>
                  <a:lnTo>
                    <a:pt x="0" y="391"/>
                  </a:lnTo>
                  <a:lnTo>
                    <a:pt x="2" y="391"/>
                  </a:lnTo>
                  <a:lnTo>
                    <a:pt x="7" y="388"/>
                  </a:lnTo>
                  <a:lnTo>
                    <a:pt x="15" y="384"/>
                  </a:lnTo>
                  <a:lnTo>
                    <a:pt x="23" y="380"/>
                  </a:lnTo>
                  <a:lnTo>
                    <a:pt x="32" y="374"/>
                  </a:lnTo>
                  <a:lnTo>
                    <a:pt x="44" y="367"/>
                  </a:lnTo>
                  <a:lnTo>
                    <a:pt x="57" y="361"/>
                  </a:lnTo>
                  <a:lnTo>
                    <a:pt x="68" y="350"/>
                  </a:lnTo>
                  <a:lnTo>
                    <a:pt x="82" y="342"/>
                  </a:lnTo>
                  <a:lnTo>
                    <a:pt x="93" y="331"/>
                  </a:lnTo>
                  <a:lnTo>
                    <a:pt x="108" y="321"/>
                  </a:lnTo>
                  <a:lnTo>
                    <a:pt x="120" y="308"/>
                  </a:lnTo>
                  <a:lnTo>
                    <a:pt x="133" y="295"/>
                  </a:lnTo>
                  <a:lnTo>
                    <a:pt x="141" y="289"/>
                  </a:lnTo>
                  <a:lnTo>
                    <a:pt x="146" y="281"/>
                  </a:lnTo>
                  <a:lnTo>
                    <a:pt x="152" y="274"/>
                  </a:lnTo>
                  <a:lnTo>
                    <a:pt x="160" y="268"/>
                  </a:lnTo>
                  <a:lnTo>
                    <a:pt x="163" y="258"/>
                  </a:lnTo>
                  <a:lnTo>
                    <a:pt x="169" y="251"/>
                  </a:lnTo>
                  <a:lnTo>
                    <a:pt x="175" y="243"/>
                  </a:lnTo>
                  <a:lnTo>
                    <a:pt x="180" y="236"/>
                  </a:lnTo>
                  <a:lnTo>
                    <a:pt x="184" y="226"/>
                  </a:lnTo>
                  <a:lnTo>
                    <a:pt x="190" y="219"/>
                  </a:lnTo>
                  <a:lnTo>
                    <a:pt x="196" y="211"/>
                  </a:lnTo>
                  <a:lnTo>
                    <a:pt x="201" y="203"/>
                  </a:lnTo>
                  <a:lnTo>
                    <a:pt x="205" y="198"/>
                  </a:lnTo>
                  <a:lnTo>
                    <a:pt x="211" y="190"/>
                  </a:lnTo>
                  <a:lnTo>
                    <a:pt x="215" y="182"/>
                  </a:lnTo>
                  <a:lnTo>
                    <a:pt x="222" y="175"/>
                  </a:lnTo>
                  <a:lnTo>
                    <a:pt x="224" y="167"/>
                  </a:lnTo>
                  <a:lnTo>
                    <a:pt x="232" y="160"/>
                  </a:lnTo>
                  <a:lnTo>
                    <a:pt x="236" y="152"/>
                  </a:lnTo>
                  <a:lnTo>
                    <a:pt x="241" y="146"/>
                  </a:lnTo>
                  <a:lnTo>
                    <a:pt x="249" y="133"/>
                  </a:lnTo>
                  <a:lnTo>
                    <a:pt x="257" y="124"/>
                  </a:lnTo>
                  <a:lnTo>
                    <a:pt x="262" y="112"/>
                  </a:lnTo>
                  <a:lnTo>
                    <a:pt x="270" y="105"/>
                  </a:lnTo>
                  <a:lnTo>
                    <a:pt x="272" y="97"/>
                  </a:lnTo>
                  <a:lnTo>
                    <a:pt x="276" y="93"/>
                  </a:lnTo>
                  <a:lnTo>
                    <a:pt x="279" y="89"/>
                  </a:lnTo>
                  <a:lnTo>
                    <a:pt x="331" y="15"/>
                  </a:lnTo>
                  <a:lnTo>
                    <a:pt x="545" y="0"/>
                  </a:lnTo>
                  <a:lnTo>
                    <a:pt x="542" y="194"/>
                  </a:lnTo>
                  <a:lnTo>
                    <a:pt x="549" y="388"/>
                  </a:lnTo>
                  <a:close/>
                </a:path>
              </a:pathLst>
            </a:custGeom>
            <a:solidFill>
              <a:srgbClr val="5C08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4" name="Freeform 31"/>
            <p:cNvSpPr>
              <a:spLocks/>
            </p:cNvSpPr>
            <p:nvPr/>
          </p:nvSpPr>
          <p:spPr bwMode="auto">
            <a:xfrm>
              <a:off x="4271" y="4015"/>
              <a:ext cx="261" cy="435"/>
            </a:xfrm>
            <a:custGeom>
              <a:avLst/>
              <a:gdLst>
                <a:gd name="T0" fmla="*/ 0 w 523"/>
                <a:gd name="T1" fmla="*/ 14 h 870"/>
                <a:gd name="T2" fmla="*/ 2 w 523"/>
                <a:gd name="T3" fmla="*/ 12 h 870"/>
                <a:gd name="T4" fmla="*/ 2 w 523"/>
                <a:gd name="T5" fmla="*/ 8 h 870"/>
                <a:gd name="T6" fmla="*/ 1 w 523"/>
                <a:gd name="T7" fmla="*/ 7 h 870"/>
                <a:gd name="T8" fmla="*/ 1 w 523"/>
                <a:gd name="T9" fmla="*/ 7 h 870"/>
                <a:gd name="T10" fmla="*/ 1 w 523"/>
                <a:gd name="T11" fmla="*/ 6 h 870"/>
                <a:gd name="T12" fmla="*/ 1 w 523"/>
                <a:gd name="T13" fmla="*/ 6 h 870"/>
                <a:gd name="T14" fmla="*/ 1 w 523"/>
                <a:gd name="T15" fmla="*/ 6 h 870"/>
                <a:gd name="T16" fmla="*/ 1 w 523"/>
                <a:gd name="T17" fmla="*/ 6 h 870"/>
                <a:gd name="T18" fmla="*/ 1 w 523"/>
                <a:gd name="T19" fmla="*/ 5 h 870"/>
                <a:gd name="T20" fmla="*/ 1 w 523"/>
                <a:gd name="T21" fmla="*/ 5 h 870"/>
                <a:gd name="T22" fmla="*/ 1 w 523"/>
                <a:gd name="T23" fmla="*/ 5 h 870"/>
                <a:gd name="T24" fmla="*/ 1 w 523"/>
                <a:gd name="T25" fmla="*/ 4 h 870"/>
                <a:gd name="T26" fmla="*/ 1 w 523"/>
                <a:gd name="T27" fmla="*/ 4 h 870"/>
                <a:gd name="T28" fmla="*/ 1 w 523"/>
                <a:gd name="T29" fmla="*/ 4 h 870"/>
                <a:gd name="T30" fmla="*/ 1 w 523"/>
                <a:gd name="T31" fmla="*/ 4 h 870"/>
                <a:gd name="T32" fmla="*/ 1 w 523"/>
                <a:gd name="T33" fmla="*/ 4 h 870"/>
                <a:gd name="T34" fmla="*/ 1 w 523"/>
                <a:gd name="T35" fmla="*/ 3 h 870"/>
                <a:gd name="T36" fmla="*/ 3 w 523"/>
                <a:gd name="T37" fmla="*/ 2 h 870"/>
                <a:gd name="T38" fmla="*/ 3 w 523"/>
                <a:gd name="T39" fmla="*/ 2 h 870"/>
                <a:gd name="T40" fmla="*/ 3 w 523"/>
                <a:gd name="T41" fmla="*/ 2 h 870"/>
                <a:gd name="T42" fmla="*/ 3 w 523"/>
                <a:gd name="T43" fmla="*/ 2 h 870"/>
                <a:gd name="T44" fmla="*/ 3 w 523"/>
                <a:gd name="T45" fmla="*/ 3 h 870"/>
                <a:gd name="T46" fmla="*/ 3 w 523"/>
                <a:gd name="T47" fmla="*/ 3 h 870"/>
                <a:gd name="T48" fmla="*/ 3 w 523"/>
                <a:gd name="T49" fmla="*/ 3 h 870"/>
                <a:gd name="T50" fmla="*/ 3 w 523"/>
                <a:gd name="T51" fmla="*/ 4 h 870"/>
                <a:gd name="T52" fmla="*/ 4 w 523"/>
                <a:gd name="T53" fmla="*/ 4 h 870"/>
                <a:gd name="T54" fmla="*/ 4 w 523"/>
                <a:gd name="T55" fmla="*/ 4 h 870"/>
                <a:gd name="T56" fmla="*/ 4 w 523"/>
                <a:gd name="T57" fmla="*/ 4 h 870"/>
                <a:gd name="T58" fmla="*/ 4 w 523"/>
                <a:gd name="T59" fmla="*/ 4 h 870"/>
                <a:gd name="T60" fmla="*/ 4 w 523"/>
                <a:gd name="T61" fmla="*/ 4 h 870"/>
                <a:gd name="T62" fmla="*/ 4 w 523"/>
                <a:gd name="T63" fmla="*/ 4 h 870"/>
                <a:gd name="T64" fmla="*/ 4 w 523"/>
                <a:gd name="T65" fmla="*/ 4 h 870"/>
                <a:gd name="T66" fmla="*/ 4 w 523"/>
                <a:gd name="T67" fmla="*/ 4 h 870"/>
                <a:gd name="T68" fmla="*/ 5 w 523"/>
                <a:gd name="T69" fmla="*/ 4 h 870"/>
                <a:gd name="T70" fmla="*/ 5 w 523"/>
                <a:gd name="T71" fmla="*/ 4 h 870"/>
                <a:gd name="T72" fmla="*/ 5 w 523"/>
                <a:gd name="T73" fmla="*/ 4 h 870"/>
                <a:gd name="T74" fmla="*/ 5 w 523"/>
                <a:gd name="T75" fmla="*/ 3 h 870"/>
                <a:gd name="T76" fmla="*/ 6 w 523"/>
                <a:gd name="T77" fmla="*/ 3 h 870"/>
                <a:gd name="T78" fmla="*/ 6 w 523"/>
                <a:gd name="T79" fmla="*/ 3 h 870"/>
                <a:gd name="T80" fmla="*/ 6 w 523"/>
                <a:gd name="T81" fmla="*/ 3 h 870"/>
                <a:gd name="T82" fmla="*/ 7 w 523"/>
                <a:gd name="T83" fmla="*/ 2 h 870"/>
                <a:gd name="T84" fmla="*/ 7 w 523"/>
                <a:gd name="T85" fmla="*/ 2 h 870"/>
                <a:gd name="T86" fmla="*/ 7 w 523"/>
                <a:gd name="T87" fmla="*/ 2 h 870"/>
                <a:gd name="T88" fmla="*/ 8 w 523"/>
                <a:gd name="T89" fmla="*/ 2 h 870"/>
                <a:gd name="T90" fmla="*/ 8 w 523"/>
                <a:gd name="T91" fmla="*/ 1 h 870"/>
                <a:gd name="T92" fmla="*/ 8 w 523"/>
                <a:gd name="T93" fmla="*/ 1 h 870"/>
                <a:gd name="T94" fmla="*/ 9 w 523"/>
                <a:gd name="T95" fmla="*/ 1 h 870"/>
                <a:gd name="T96" fmla="*/ 9 w 523"/>
                <a:gd name="T97" fmla="*/ 1 h 870"/>
                <a:gd name="T98" fmla="*/ 9 w 523"/>
                <a:gd name="T99" fmla="*/ 1 h 870"/>
                <a:gd name="T100" fmla="*/ 9 w 523"/>
                <a:gd name="T101" fmla="*/ 0 h 870"/>
                <a:gd name="T102" fmla="*/ 13 w 523"/>
                <a:gd name="T103" fmla="*/ 1 h 870"/>
                <a:gd name="T104" fmla="*/ 16 w 523"/>
                <a:gd name="T105" fmla="*/ 3 h 870"/>
                <a:gd name="T106" fmla="*/ 16 w 523"/>
                <a:gd name="T107" fmla="*/ 6 h 870"/>
                <a:gd name="T108" fmla="*/ 13 w 523"/>
                <a:gd name="T109" fmla="*/ 12 h 870"/>
                <a:gd name="T110" fmla="*/ 11 w 523"/>
                <a:gd name="T111" fmla="*/ 16 h 870"/>
                <a:gd name="T112" fmla="*/ 8 w 523"/>
                <a:gd name="T113" fmla="*/ 18 h 870"/>
                <a:gd name="T114" fmla="*/ 2 w 523"/>
                <a:gd name="T115" fmla="*/ 28 h 870"/>
                <a:gd name="T116" fmla="*/ 0 w 523"/>
                <a:gd name="T117" fmla="*/ 23 h 870"/>
                <a:gd name="T118" fmla="*/ 0 w 523"/>
                <a:gd name="T119" fmla="*/ 18 h 870"/>
                <a:gd name="T120" fmla="*/ 0 w 523"/>
                <a:gd name="T121" fmla="*/ 14 h 870"/>
                <a:gd name="T122" fmla="*/ 0 w 523"/>
                <a:gd name="T123" fmla="*/ 14 h 8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3" h="870">
                  <a:moveTo>
                    <a:pt x="29" y="441"/>
                  </a:moveTo>
                  <a:lnTo>
                    <a:pt x="67" y="359"/>
                  </a:lnTo>
                  <a:lnTo>
                    <a:pt x="86" y="241"/>
                  </a:lnTo>
                  <a:lnTo>
                    <a:pt x="38" y="198"/>
                  </a:lnTo>
                  <a:lnTo>
                    <a:pt x="36" y="194"/>
                  </a:lnTo>
                  <a:lnTo>
                    <a:pt x="36" y="184"/>
                  </a:lnTo>
                  <a:lnTo>
                    <a:pt x="36" y="177"/>
                  </a:lnTo>
                  <a:lnTo>
                    <a:pt x="36" y="169"/>
                  </a:lnTo>
                  <a:lnTo>
                    <a:pt x="36" y="162"/>
                  </a:lnTo>
                  <a:lnTo>
                    <a:pt x="38" y="154"/>
                  </a:lnTo>
                  <a:lnTo>
                    <a:pt x="38" y="143"/>
                  </a:lnTo>
                  <a:lnTo>
                    <a:pt x="38" y="135"/>
                  </a:lnTo>
                  <a:lnTo>
                    <a:pt x="38" y="127"/>
                  </a:lnTo>
                  <a:lnTo>
                    <a:pt x="38" y="120"/>
                  </a:lnTo>
                  <a:lnTo>
                    <a:pt x="38" y="112"/>
                  </a:lnTo>
                  <a:lnTo>
                    <a:pt x="40" y="106"/>
                  </a:lnTo>
                  <a:lnTo>
                    <a:pt x="40" y="99"/>
                  </a:lnTo>
                  <a:lnTo>
                    <a:pt x="44" y="95"/>
                  </a:lnTo>
                  <a:lnTo>
                    <a:pt x="107" y="42"/>
                  </a:lnTo>
                  <a:lnTo>
                    <a:pt x="107" y="48"/>
                  </a:lnTo>
                  <a:lnTo>
                    <a:pt x="107" y="55"/>
                  </a:lnTo>
                  <a:lnTo>
                    <a:pt x="107" y="63"/>
                  </a:lnTo>
                  <a:lnTo>
                    <a:pt x="110" y="70"/>
                  </a:lnTo>
                  <a:lnTo>
                    <a:pt x="114" y="82"/>
                  </a:lnTo>
                  <a:lnTo>
                    <a:pt x="120" y="93"/>
                  </a:lnTo>
                  <a:lnTo>
                    <a:pt x="126" y="101"/>
                  </a:lnTo>
                  <a:lnTo>
                    <a:pt x="131" y="106"/>
                  </a:lnTo>
                  <a:lnTo>
                    <a:pt x="133" y="110"/>
                  </a:lnTo>
                  <a:lnTo>
                    <a:pt x="135" y="114"/>
                  </a:lnTo>
                  <a:lnTo>
                    <a:pt x="135" y="116"/>
                  </a:lnTo>
                  <a:lnTo>
                    <a:pt x="139" y="118"/>
                  </a:lnTo>
                  <a:lnTo>
                    <a:pt x="143" y="118"/>
                  </a:lnTo>
                  <a:lnTo>
                    <a:pt x="152" y="114"/>
                  </a:lnTo>
                  <a:lnTo>
                    <a:pt x="156" y="110"/>
                  </a:lnTo>
                  <a:lnTo>
                    <a:pt x="164" y="108"/>
                  </a:lnTo>
                  <a:lnTo>
                    <a:pt x="171" y="103"/>
                  </a:lnTo>
                  <a:lnTo>
                    <a:pt x="181" y="99"/>
                  </a:lnTo>
                  <a:lnTo>
                    <a:pt x="188" y="91"/>
                  </a:lnTo>
                  <a:lnTo>
                    <a:pt x="198" y="84"/>
                  </a:lnTo>
                  <a:lnTo>
                    <a:pt x="209" y="74"/>
                  </a:lnTo>
                  <a:lnTo>
                    <a:pt x="221" y="67"/>
                  </a:lnTo>
                  <a:lnTo>
                    <a:pt x="230" y="59"/>
                  </a:lnTo>
                  <a:lnTo>
                    <a:pt x="242" y="51"/>
                  </a:lnTo>
                  <a:lnTo>
                    <a:pt x="253" y="44"/>
                  </a:lnTo>
                  <a:lnTo>
                    <a:pt x="264" y="36"/>
                  </a:lnTo>
                  <a:lnTo>
                    <a:pt x="274" y="29"/>
                  </a:lnTo>
                  <a:lnTo>
                    <a:pt x="283" y="21"/>
                  </a:lnTo>
                  <a:lnTo>
                    <a:pt x="291" y="15"/>
                  </a:lnTo>
                  <a:lnTo>
                    <a:pt x="299" y="11"/>
                  </a:lnTo>
                  <a:lnTo>
                    <a:pt x="308" y="4"/>
                  </a:lnTo>
                  <a:lnTo>
                    <a:pt x="314" y="0"/>
                  </a:lnTo>
                  <a:lnTo>
                    <a:pt x="437" y="8"/>
                  </a:lnTo>
                  <a:lnTo>
                    <a:pt x="523" y="67"/>
                  </a:lnTo>
                  <a:lnTo>
                    <a:pt x="519" y="173"/>
                  </a:lnTo>
                  <a:lnTo>
                    <a:pt x="432" y="367"/>
                  </a:lnTo>
                  <a:lnTo>
                    <a:pt x="352" y="507"/>
                  </a:lnTo>
                  <a:lnTo>
                    <a:pt x="261" y="555"/>
                  </a:lnTo>
                  <a:lnTo>
                    <a:pt x="91" y="870"/>
                  </a:lnTo>
                  <a:lnTo>
                    <a:pt x="0" y="726"/>
                  </a:lnTo>
                  <a:lnTo>
                    <a:pt x="8" y="561"/>
                  </a:lnTo>
                  <a:lnTo>
                    <a:pt x="29" y="441"/>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5" name="Freeform 32"/>
            <p:cNvSpPr>
              <a:spLocks/>
            </p:cNvSpPr>
            <p:nvPr/>
          </p:nvSpPr>
          <p:spPr bwMode="auto">
            <a:xfrm>
              <a:off x="4254" y="4018"/>
              <a:ext cx="298" cy="450"/>
            </a:xfrm>
            <a:custGeom>
              <a:avLst/>
              <a:gdLst>
                <a:gd name="T0" fmla="*/ 17 w 595"/>
                <a:gd name="T1" fmla="*/ 5 h 899"/>
                <a:gd name="T2" fmla="*/ 16 w 595"/>
                <a:gd name="T3" fmla="*/ 7 h 899"/>
                <a:gd name="T4" fmla="*/ 15 w 595"/>
                <a:gd name="T5" fmla="*/ 7 h 899"/>
                <a:gd name="T6" fmla="*/ 14 w 595"/>
                <a:gd name="T7" fmla="*/ 12 h 899"/>
                <a:gd name="T8" fmla="*/ 12 w 595"/>
                <a:gd name="T9" fmla="*/ 11 h 899"/>
                <a:gd name="T10" fmla="*/ 12 w 595"/>
                <a:gd name="T11" fmla="*/ 13 h 899"/>
                <a:gd name="T12" fmla="*/ 10 w 595"/>
                <a:gd name="T13" fmla="*/ 13 h 899"/>
                <a:gd name="T14" fmla="*/ 10 w 595"/>
                <a:gd name="T15" fmla="*/ 15 h 899"/>
                <a:gd name="T16" fmla="*/ 11 w 595"/>
                <a:gd name="T17" fmla="*/ 15 h 899"/>
                <a:gd name="T18" fmla="*/ 11 w 595"/>
                <a:gd name="T19" fmla="*/ 17 h 899"/>
                <a:gd name="T20" fmla="*/ 10 w 595"/>
                <a:gd name="T21" fmla="*/ 17 h 899"/>
                <a:gd name="T22" fmla="*/ 8 w 595"/>
                <a:gd name="T23" fmla="*/ 16 h 899"/>
                <a:gd name="T24" fmla="*/ 8 w 595"/>
                <a:gd name="T25" fmla="*/ 19 h 899"/>
                <a:gd name="T26" fmla="*/ 5 w 595"/>
                <a:gd name="T27" fmla="*/ 25 h 899"/>
                <a:gd name="T28" fmla="*/ 5 w 595"/>
                <a:gd name="T29" fmla="*/ 25 h 899"/>
                <a:gd name="T30" fmla="*/ 4 w 595"/>
                <a:gd name="T31" fmla="*/ 25 h 899"/>
                <a:gd name="T32" fmla="*/ 4 w 595"/>
                <a:gd name="T33" fmla="*/ 25 h 899"/>
                <a:gd name="T34" fmla="*/ 4 w 595"/>
                <a:gd name="T35" fmla="*/ 24 h 899"/>
                <a:gd name="T36" fmla="*/ 4 w 595"/>
                <a:gd name="T37" fmla="*/ 24 h 899"/>
                <a:gd name="T38" fmla="*/ 3 w 595"/>
                <a:gd name="T39" fmla="*/ 24 h 899"/>
                <a:gd name="T40" fmla="*/ 3 w 595"/>
                <a:gd name="T41" fmla="*/ 24 h 899"/>
                <a:gd name="T42" fmla="*/ 3 w 595"/>
                <a:gd name="T43" fmla="*/ 23 h 899"/>
                <a:gd name="T44" fmla="*/ 3 w 595"/>
                <a:gd name="T45" fmla="*/ 23 h 899"/>
                <a:gd name="T46" fmla="*/ 3 w 595"/>
                <a:gd name="T47" fmla="*/ 23 h 899"/>
                <a:gd name="T48" fmla="*/ 3 w 595"/>
                <a:gd name="T49" fmla="*/ 22 h 899"/>
                <a:gd name="T50" fmla="*/ 3 w 595"/>
                <a:gd name="T51" fmla="*/ 22 h 899"/>
                <a:gd name="T52" fmla="*/ 2 w 595"/>
                <a:gd name="T53" fmla="*/ 22 h 899"/>
                <a:gd name="T54" fmla="*/ 2 w 595"/>
                <a:gd name="T55" fmla="*/ 21 h 899"/>
                <a:gd name="T56" fmla="*/ 2 w 595"/>
                <a:gd name="T57" fmla="*/ 21 h 899"/>
                <a:gd name="T58" fmla="*/ 2 w 595"/>
                <a:gd name="T59" fmla="*/ 21 h 899"/>
                <a:gd name="T60" fmla="*/ 2 w 595"/>
                <a:gd name="T61" fmla="*/ 20 h 899"/>
                <a:gd name="T62" fmla="*/ 2 w 595"/>
                <a:gd name="T63" fmla="*/ 20 h 899"/>
                <a:gd name="T64" fmla="*/ 2 w 595"/>
                <a:gd name="T65" fmla="*/ 19 h 899"/>
                <a:gd name="T66" fmla="*/ 2 w 595"/>
                <a:gd name="T67" fmla="*/ 19 h 899"/>
                <a:gd name="T68" fmla="*/ 2 w 595"/>
                <a:gd name="T69" fmla="*/ 19 h 899"/>
                <a:gd name="T70" fmla="*/ 2 w 595"/>
                <a:gd name="T71" fmla="*/ 18 h 899"/>
                <a:gd name="T72" fmla="*/ 2 w 595"/>
                <a:gd name="T73" fmla="*/ 18 h 899"/>
                <a:gd name="T74" fmla="*/ 2 w 595"/>
                <a:gd name="T75" fmla="*/ 18 h 899"/>
                <a:gd name="T76" fmla="*/ 2 w 595"/>
                <a:gd name="T77" fmla="*/ 17 h 899"/>
                <a:gd name="T78" fmla="*/ 2 w 595"/>
                <a:gd name="T79" fmla="*/ 17 h 899"/>
                <a:gd name="T80" fmla="*/ 2 w 595"/>
                <a:gd name="T81" fmla="*/ 17 h 899"/>
                <a:gd name="T82" fmla="*/ 2 w 595"/>
                <a:gd name="T83" fmla="*/ 16 h 899"/>
                <a:gd name="T84" fmla="*/ 2 w 595"/>
                <a:gd name="T85" fmla="*/ 16 h 899"/>
                <a:gd name="T86" fmla="*/ 2 w 595"/>
                <a:gd name="T87" fmla="*/ 16 h 899"/>
                <a:gd name="T88" fmla="*/ 2 w 595"/>
                <a:gd name="T89" fmla="*/ 15 h 899"/>
                <a:gd name="T90" fmla="*/ 2 w 595"/>
                <a:gd name="T91" fmla="*/ 15 h 899"/>
                <a:gd name="T92" fmla="*/ 0 w 595"/>
                <a:gd name="T93" fmla="*/ 23 h 899"/>
                <a:gd name="T94" fmla="*/ 3 w 595"/>
                <a:gd name="T95" fmla="*/ 27 h 899"/>
                <a:gd name="T96" fmla="*/ 5 w 595"/>
                <a:gd name="T97" fmla="*/ 29 h 899"/>
                <a:gd name="T98" fmla="*/ 8 w 595"/>
                <a:gd name="T99" fmla="*/ 23 h 899"/>
                <a:gd name="T100" fmla="*/ 11 w 595"/>
                <a:gd name="T101" fmla="*/ 17 h 899"/>
                <a:gd name="T102" fmla="*/ 13 w 595"/>
                <a:gd name="T103" fmla="*/ 17 h 899"/>
                <a:gd name="T104" fmla="*/ 16 w 595"/>
                <a:gd name="T105" fmla="*/ 11 h 899"/>
                <a:gd name="T106" fmla="*/ 18 w 595"/>
                <a:gd name="T107" fmla="*/ 8 h 899"/>
                <a:gd name="T108" fmla="*/ 19 w 595"/>
                <a:gd name="T109" fmla="*/ 3 h 899"/>
                <a:gd name="T110" fmla="*/ 16 w 595"/>
                <a:gd name="T111" fmla="*/ 0 h 899"/>
                <a:gd name="T112" fmla="*/ 17 w 595"/>
                <a:gd name="T113" fmla="*/ 5 h 899"/>
                <a:gd name="T114" fmla="*/ 17 w 595"/>
                <a:gd name="T115" fmla="*/ 5 h 8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95" h="899">
                  <a:moveTo>
                    <a:pt x="517" y="138"/>
                  </a:moveTo>
                  <a:lnTo>
                    <a:pt x="504" y="212"/>
                  </a:lnTo>
                  <a:lnTo>
                    <a:pt x="456" y="224"/>
                  </a:lnTo>
                  <a:lnTo>
                    <a:pt x="441" y="355"/>
                  </a:lnTo>
                  <a:lnTo>
                    <a:pt x="382" y="349"/>
                  </a:lnTo>
                  <a:lnTo>
                    <a:pt x="357" y="391"/>
                  </a:lnTo>
                  <a:lnTo>
                    <a:pt x="308" y="397"/>
                  </a:lnTo>
                  <a:lnTo>
                    <a:pt x="310" y="454"/>
                  </a:lnTo>
                  <a:lnTo>
                    <a:pt x="350" y="479"/>
                  </a:lnTo>
                  <a:lnTo>
                    <a:pt x="340" y="515"/>
                  </a:lnTo>
                  <a:lnTo>
                    <a:pt x="293" y="515"/>
                  </a:lnTo>
                  <a:lnTo>
                    <a:pt x="228" y="482"/>
                  </a:lnTo>
                  <a:lnTo>
                    <a:pt x="251" y="608"/>
                  </a:lnTo>
                  <a:lnTo>
                    <a:pt x="144" y="794"/>
                  </a:lnTo>
                  <a:lnTo>
                    <a:pt x="131" y="786"/>
                  </a:lnTo>
                  <a:lnTo>
                    <a:pt x="122" y="779"/>
                  </a:lnTo>
                  <a:lnTo>
                    <a:pt x="112" y="771"/>
                  </a:lnTo>
                  <a:lnTo>
                    <a:pt x="104" y="765"/>
                  </a:lnTo>
                  <a:lnTo>
                    <a:pt x="97" y="754"/>
                  </a:lnTo>
                  <a:lnTo>
                    <a:pt x="91" y="746"/>
                  </a:lnTo>
                  <a:lnTo>
                    <a:pt x="83" y="737"/>
                  </a:lnTo>
                  <a:lnTo>
                    <a:pt x="80" y="727"/>
                  </a:lnTo>
                  <a:lnTo>
                    <a:pt x="76" y="718"/>
                  </a:lnTo>
                  <a:lnTo>
                    <a:pt x="72" y="707"/>
                  </a:lnTo>
                  <a:lnTo>
                    <a:pt x="68" y="695"/>
                  </a:lnTo>
                  <a:lnTo>
                    <a:pt x="68" y="686"/>
                  </a:lnTo>
                  <a:lnTo>
                    <a:pt x="64" y="674"/>
                  </a:lnTo>
                  <a:lnTo>
                    <a:pt x="63" y="663"/>
                  </a:lnTo>
                  <a:lnTo>
                    <a:pt x="63" y="651"/>
                  </a:lnTo>
                  <a:lnTo>
                    <a:pt x="63" y="642"/>
                  </a:lnTo>
                  <a:lnTo>
                    <a:pt x="61" y="629"/>
                  </a:lnTo>
                  <a:lnTo>
                    <a:pt x="61" y="617"/>
                  </a:lnTo>
                  <a:lnTo>
                    <a:pt x="61" y="606"/>
                  </a:lnTo>
                  <a:lnTo>
                    <a:pt x="61" y="594"/>
                  </a:lnTo>
                  <a:lnTo>
                    <a:pt x="61" y="581"/>
                  </a:lnTo>
                  <a:lnTo>
                    <a:pt x="61" y="572"/>
                  </a:lnTo>
                  <a:lnTo>
                    <a:pt x="61" y="560"/>
                  </a:lnTo>
                  <a:lnTo>
                    <a:pt x="63" y="549"/>
                  </a:lnTo>
                  <a:lnTo>
                    <a:pt x="61" y="537"/>
                  </a:lnTo>
                  <a:lnTo>
                    <a:pt x="61" y="526"/>
                  </a:lnTo>
                  <a:lnTo>
                    <a:pt x="61" y="515"/>
                  </a:lnTo>
                  <a:lnTo>
                    <a:pt x="61" y="505"/>
                  </a:lnTo>
                  <a:lnTo>
                    <a:pt x="59" y="494"/>
                  </a:lnTo>
                  <a:lnTo>
                    <a:pt x="59" y="482"/>
                  </a:lnTo>
                  <a:lnTo>
                    <a:pt x="57" y="473"/>
                  </a:lnTo>
                  <a:lnTo>
                    <a:pt x="55" y="465"/>
                  </a:lnTo>
                  <a:lnTo>
                    <a:pt x="0" y="726"/>
                  </a:lnTo>
                  <a:lnTo>
                    <a:pt x="66" y="840"/>
                  </a:lnTo>
                  <a:lnTo>
                    <a:pt x="141" y="899"/>
                  </a:lnTo>
                  <a:lnTo>
                    <a:pt x="237" y="731"/>
                  </a:lnTo>
                  <a:lnTo>
                    <a:pt x="329" y="537"/>
                  </a:lnTo>
                  <a:lnTo>
                    <a:pt x="397" y="522"/>
                  </a:lnTo>
                  <a:lnTo>
                    <a:pt x="504" y="344"/>
                  </a:lnTo>
                  <a:lnTo>
                    <a:pt x="576" y="230"/>
                  </a:lnTo>
                  <a:lnTo>
                    <a:pt x="595" y="78"/>
                  </a:lnTo>
                  <a:lnTo>
                    <a:pt x="494" y="0"/>
                  </a:lnTo>
                  <a:lnTo>
                    <a:pt x="517" y="138"/>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6" name="Freeform 33"/>
            <p:cNvSpPr>
              <a:spLocks/>
            </p:cNvSpPr>
            <p:nvPr/>
          </p:nvSpPr>
          <p:spPr bwMode="auto">
            <a:xfrm>
              <a:off x="4258" y="3933"/>
              <a:ext cx="308" cy="347"/>
            </a:xfrm>
            <a:custGeom>
              <a:avLst/>
              <a:gdLst>
                <a:gd name="T0" fmla="*/ 15 w 616"/>
                <a:gd name="T1" fmla="*/ 1 h 693"/>
                <a:gd name="T2" fmla="*/ 13 w 616"/>
                <a:gd name="T3" fmla="*/ 1 h 693"/>
                <a:gd name="T4" fmla="*/ 11 w 616"/>
                <a:gd name="T5" fmla="*/ 0 h 693"/>
                <a:gd name="T6" fmla="*/ 9 w 616"/>
                <a:gd name="T7" fmla="*/ 0 h 693"/>
                <a:gd name="T8" fmla="*/ 8 w 616"/>
                <a:gd name="T9" fmla="*/ 1 h 693"/>
                <a:gd name="T10" fmla="*/ 6 w 616"/>
                <a:gd name="T11" fmla="*/ 2 h 693"/>
                <a:gd name="T12" fmla="*/ 5 w 616"/>
                <a:gd name="T13" fmla="*/ 3 h 693"/>
                <a:gd name="T14" fmla="*/ 3 w 616"/>
                <a:gd name="T15" fmla="*/ 4 h 693"/>
                <a:gd name="T16" fmla="*/ 2 w 616"/>
                <a:gd name="T17" fmla="*/ 5 h 693"/>
                <a:gd name="T18" fmla="*/ 2 w 616"/>
                <a:gd name="T19" fmla="*/ 7 h 693"/>
                <a:gd name="T20" fmla="*/ 1 w 616"/>
                <a:gd name="T21" fmla="*/ 9 h 693"/>
                <a:gd name="T22" fmla="*/ 1 w 616"/>
                <a:gd name="T23" fmla="*/ 10 h 693"/>
                <a:gd name="T24" fmla="*/ 0 w 616"/>
                <a:gd name="T25" fmla="*/ 12 h 693"/>
                <a:gd name="T26" fmla="*/ 0 w 616"/>
                <a:gd name="T27" fmla="*/ 13 h 693"/>
                <a:gd name="T28" fmla="*/ 1 w 616"/>
                <a:gd name="T29" fmla="*/ 15 h 693"/>
                <a:gd name="T30" fmla="*/ 1 w 616"/>
                <a:gd name="T31" fmla="*/ 17 h 693"/>
                <a:gd name="T32" fmla="*/ 1 w 616"/>
                <a:gd name="T33" fmla="*/ 19 h 693"/>
                <a:gd name="T34" fmla="*/ 2 w 616"/>
                <a:gd name="T35" fmla="*/ 20 h 693"/>
                <a:gd name="T36" fmla="*/ 4 w 616"/>
                <a:gd name="T37" fmla="*/ 19 h 693"/>
                <a:gd name="T38" fmla="*/ 5 w 616"/>
                <a:gd name="T39" fmla="*/ 19 h 693"/>
                <a:gd name="T40" fmla="*/ 6 w 616"/>
                <a:gd name="T41" fmla="*/ 18 h 693"/>
                <a:gd name="T42" fmla="*/ 4 w 616"/>
                <a:gd name="T43" fmla="*/ 17 h 693"/>
                <a:gd name="T44" fmla="*/ 4 w 616"/>
                <a:gd name="T45" fmla="*/ 16 h 693"/>
                <a:gd name="T46" fmla="*/ 5 w 616"/>
                <a:gd name="T47" fmla="*/ 14 h 693"/>
                <a:gd name="T48" fmla="*/ 4 w 616"/>
                <a:gd name="T49" fmla="*/ 13 h 693"/>
                <a:gd name="T50" fmla="*/ 3 w 616"/>
                <a:gd name="T51" fmla="*/ 11 h 693"/>
                <a:gd name="T52" fmla="*/ 3 w 616"/>
                <a:gd name="T53" fmla="*/ 10 h 693"/>
                <a:gd name="T54" fmla="*/ 4 w 616"/>
                <a:gd name="T55" fmla="*/ 9 h 693"/>
                <a:gd name="T56" fmla="*/ 5 w 616"/>
                <a:gd name="T57" fmla="*/ 10 h 693"/>
                <a:gd name="T58" fmla="*/ 6 w 616"/>
                <a:gd name="T59" fmla="*/ 10 h 693"/>
                <a:gd name="T60" fmla="*/ 8 w 616"/>
                <a:gd name="T61" fmla="*/ 10 h 693"/>
                <a:gd name="T62" fmla="*/ 10 w 616"/>
                <a:gd name="T63" fmla="*/ 10 h 693"/>
                <a:gd name="T64" fmla="*/ 12 w 616"/>
                <a:gd name="T65" fmla="*/ 9 h 693"/>
                <a:gd name="T66" fmla="*/ 13 w 616"/>
                <a:gd name="T67" fmla="*/ 8 h 693"/>
                <a:gd name="T68" fmla="*/ 15 w 616"/>
                <a:gd name="T69" fmla="*/ 7 h 693"/>
                <a:gd name="T70" fmla="*/ 16 w 616"/>
                <a:gd name="T71" fmla="*/ 6 h 693"/>
                <a:gd name="T72" fmla="*/ 17 w 616"/>
                <a:gd name="T73" fmla="*/ 8 h 693"/>
                <a:gd name="T74" fmla="*/ 17 w 616"/>
                <a:gd name="T75" fmla="*/ 10 h 693"/>
                <a:gd name="T76" fmla="*/ 17 w 616"/>
                <a:gd name="T77" fmla="*/ 11 h 693"/>
                <a:gd name="T78" fmla="*/ 17 w 616"/>
                <a:gd name="T79" fmla="*/ 12 h 693"/>
                <a:gd name="T80" fmla="*/ 13 w 616"/>
                <a:gd name="T81" fmla="*/ 22 h 693"/>
                <a:gd name="T82" fmla="*/ 15 w 616"/>
                <a:gd name="T83" fmla="*/ 22 h 693"/>
                <a:gd name="T84" fmla="*/ 17 w 616"/>
                <a:gd name="T85" fmla="*/ 22 h 693"/>
                <a:gd name="T86" fmla="*/ 17 w 616"/>
                <a:gd name="T87" fmla="*/ 21 h 693"/>
                <a:gd name="T88" fmla="*/ 17 w 616"/>
                <a:gd name="T89" fmla="*/ 19 h 693"/>
                <a:gd name="T90" fmla="*/ 17 w 616"/>
                <a:gd name="T91" fmla="*/ 18 h 693"/>
                <a:gd name="T92" fmla="*/ 18 w 616"/>
                <a:gd name="T93" fmla="*/ 16 h 693"/>
                <a:gd name="T94" fmla="*/ 19 w 616"/>
                <a:gd name="T95" fmla="*/ 14 h 693"/>
                <a:gd name="T96" fmla="*/ 19 w 616"/>
                <a:gd name="T97" fmla="*/ 12 h 693"/>
                <a:gd name="T98" fmla="*/ 20 w 616"/>
                <a:gd name="T99" fmla="*/ 11 h 693"/>
                <a:gd name="T100" fmla="*/ 20 w 616"/>
                <a:gd name="T101" fmla="*/ 9 h 693"/>
                <a:gd name="T102" fmla="*/ 19 w 616"/>
                <a:gd name="T103" fmla="*/ 7 h 693"/>
                <a:gd name="T104" fmla="*/ 19 w 616"/>
                <a:gd name="T105" fmla="*/ 5 h 693"/>
                <a:gd name="T106" fmla="*/ 18 w 616"/>
                <a:gd name="T107" fmla="*/ 4 h 693"/>
                <a:gd name="T108" fmla="*/ 17 w 616"/>
                <a:gd name="T109" fmla="*/ 3 h 693"/>
                <a:gd name="T110" fmla="*/ 16 w 616"/>
                <a:gd name="T111" fmla="*/ 2 h 6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16" h="693">
                  <a:moveTo>
                    <a:pt x="487" y="38"/>
                  </a:moveTo>
                  <a:lnTo>
                    <a:pt x="485" y="36"/>
                  </a:lnTo>
                  <a:lnTo>
                    <a:pt x="480" y="34"/>
                  </a:lnTo>
                  <a:lnTo>
                    <a:pt x="470" y="30"/>
                  </a:lnTo>
                  <a:lnTo>
                    <a:pt x="460" y="28"/>
                  </a:lnTo>
                  <a:lnTo>
                    <a:pt x="453" y="24"/>
                  </a:lnTo>
                  <a:lnTo>
                    <a:pt x="447" y="22"/>
                  </a:lnTo>
                  <a:lnTo>
                    <a:pt x="440" y="20"/>
                  </a:lnTo>
                  <a:lnTo>
                    <a:pt x="432" y="19"/>
                  </a:lnTo>
                  <a:lnTo>
                    <a:pt x="422" y="15"/>
                  </a:lnTo>
                  <a:lnTo>
                    <a:pt x="415" y="13"/>
                  </a:lnTo>
                  <a:lnTo>
                    <a:pt x="407" y="11"/>
                  </a:lnTo>
                  <a:lnTo>
                    <a:pt x="398" y="9"/>
                  </a:lnTo>
                  <a:lnTo>
                    <a:pt x="388" y="5"/>
                  </a:lnTo>
                  <a:lnTo>
                    <a:pt x="379" y="5"/>
                  </a:lnTo>
                  <a:lnTo>
                    <a:pt x="369" y="3"/>
                  </a:lnTo>
                  <a:lnTo>
                    <a:pt x="358" y="3"/>
                  </a:lnTo>
                  <a:lnTo>
                    <a:pt x="346" y="0"/>
                  </a:lnTo>
                  <a:lnTo>
                    <a:pt x="337" y="0"/>
                  </a:lnTo>
                  <a:lnTo>
                    <a:pt x="327" y="0"/>
                  </a:lnTo>
                  <a:lnTo>
                    <a:pt x="318" y="0"/>
                  </a:lnTo>
                  <a:lnTo>
                    <a:pt x="307" y="0"/>
                  </a:lnTo>
                  <a:lnTo>
                    <a:pt x="295" y="0"/>
                  </a:lnTo>
                  <a:lnTo>
                    <a:pt x="286" y="0"/>
                  </a:lnTo>
                  <a:lnTo>
                    <a:pt x="278" y="1"/>
                  </a:lnTo>
                  <a:lnTo>
                    <a:pt x="267" y="1"/>
                  </a:lnTo>
                  <a:lnTo>
                    <a:pt x="259" y="3"/>
                  </a:lnTo>
                  <a:lnTo>
                    <a:pt x="248" y="7"/>
                  </a:lnTo>
                  <a:lnTo>
                    <a:pt x="240" y="11"/>
                  </a:lnTo>
                  <a:lnTo>
                    <a:pt x="230" y="13"/>
                  </a:lnTo>
                  <a:lnTo>
                    <a:pt x="223" y="17"/>
                  </a:lnTo>
                  <a:lnTo>
                    <a:pt x="213" y="20"/>
                  </a:lnTo>
                  <a:lnTo>
                    <a:pt x="206" y="26"/>
                  </a:lnTo>
                  <a:lnTo>
                    <a:pt x="196" y="30"/>
                  </a:lnTo>
                  <a:lnTo>
                    <a:pt x="191" y="34"/>
                  </a:lnTo>
                  <a:lnTo>
                    <a:pt x="183" y="39"/>
                  </a:lnTo>
                  <a:lnTo>
                    <a:pt x="175" y="45"/>
                  </a:lnTo>
                  <a:lnTo>
                    <a:pt x="166" y="49"/>
                  </a:lnTo>
                  <a:lnTo>
                    <a:pt x="158" y="55"/>
                  </a:lnTo>
                  <a:lnTo>
                    <a:pt x="151" y="60"/>
                  </a:lnTo>
                  <a:lnTo>
                    <a:pt x="143" y="68"/>
                  </a:lnTo>
                  <a:lnTo>
                    <a:pt x="135" y="72"/>
                  </a:lnTo>
                  <a:lnTo>
                    <a:pt x="128" y="79"/>
                  </a:lnTo>
                  <a:lnTo>
                    <a:pt x="122" y="87"/>
                  </a:lnTo>
                  <a:lnTo>
                    <a:pt x="116" y="95"/>
                  </a:lnTo>
                  <a:lnTo>
                    <a:pt x="109" y="100"/>
                  </a:lnTo>
                  <a:lnTo>
                    <a:pt x="101" y="106"/>
                  </a:lnTo>
                  <a:lnTo>
                    <a:pt x="96" y="114"/>
                  </a:lnTo>
                  <a:lnTo>
                    <a:pt x="90" y="121"/>
                  </a:lnTo>
                  <a:lnTo>
                    <a:pt x="84" y="129"/>
                  </a:lnTo>
                  <a:lnTo>
                    <a:pt x="78" y="136"/>
                  </a:lnTo>
                  <a:lnTo>
                    <a:pt x="73" y="144"/>
                  </a:lnTo>
                  <a:lnTo>
                    <a:pt x="69" y="154"/>
                  </a:lnTo>
                  <a:lnTo>
                    <a:pt x="61" y="159"/>
                  </a:lnTo>
                  <a:lnTo>
                    <a:pt x="57" y="167"/>
                  </a:lnTo>
                  <a:lnTo>
                    <a:pt x="52" y="174"/>
                  </a:lnTo>
                  <a:lnTo>
                    <a:pt x="48" y="184"/>
                  </a:lnTo>
                  <a:lnTo>
                    <a:pt x="44" y="192"/>
                  </a:lnTo>
                  <a:lnTo>
                    <a:pt x="40" y="199"/>
                  </a:lnTo>
                  <a:lnTo>
                    <a:pt x="37" y="209"/>
                  </a:lnTo>
                  <a:lnTo>
                    <a:pt x="33" y="218"/>
                  </a:lnTo>
                  <a:lnTo>
                    <a:pt x="29" y="226"/>
                  </a:lnTo>
                  <a:lnTo>
                    <a:pt x="25" y="235"/>
                  </a:lnTo>
                  <a:lnTo>
                    <a:pt x="21" y="245"/>
                  </a:lnTo>
                  <a:lnTo>
                    <a:pt x="21" y="252"/>
                  </a:lnTo>
                  <a:lnTo>
                    <a:pt x="18" y="260"/>
                  </a:lnTo>
                  <a:lnTo>
                    <a:pt x="16" y="269"/>
                  </a:lnTo>
                  <a:lnTo>
                    <a:pt x="14" y="277"/>
                  </a:lnTo>
                  <a:lnTo>
                    <a:pt x="12" y="288"/>
                  </a:lnTo>
                  <a:lnTo>
                    <a:pt x="10" y="296"/>
                  </a:lnTo>
                  <a:lnTo>
                    <a:pt x="8" y="304"/>
                  </a:lnTo>
                  <a:lnTo>
                    <a:pt x="6" y="313"/>
                  </a:lnTo>
                  <a:lnTo>
                    <a:pt x="4" y="321"/>
                  </a:lnTo>
                  <a:lnTo>
                    <a:pt x="4" y="330"/>
                  </a:lnTo>
                  <a:lnTo>
                    <a:pt x="2" y="340"/>
                  </a:lnTo>
                  <a:lnTo>
                    <a:pt x="2" y="347"/>
                  </a:lnTo>
                  <a:lnTo>
                    <a:pt x="2" y="357"/>
                  </a:lnTo>
                  <a:lnTo>
                    <a:pt x="0" y="364"/>
                  </a:lnTo>
                  <a:lnTo>
                    <a:pt x="0" y="374"/>
                  </a:lnTo>
                  <a:lnTo>
                    <a:pt x="0" y="383"/>
                  </a:lnTo>
                  <a:lnTo>
                    <a:pt x="0" y="391"/>
                  </a:lnTo>
                  <a:lnTo>
                    <a:pt x="0" y="399"/>
                  </a:lnTo>
                  <a:lnTo>
                    <a:pt x="0" y="408"/>
                  </a:lnTo>
                  <a:lnTo>
                    <a:pt x="0" y="416"/>
                  </a:lnTo>
                  <a:lnTo>
                    <a:pt x="0" y="425"/>
                  </a:lnTo>
                  <a:lnTo>
                    <a:pt x="0" y="433"/>
                  </a:lnTo>
                  <a:lnTo>
                    <a:pt x="0" y="440"/>
                  </a:lnTo>
                  <a:lnTo>
                    <a:pt x="0" y="448"/>
                  </a:lnTo>
                  <a:lnTo>
                    <a:pt x="2" y="456"/>
                  </a:lnTo>
                  <a:lnTo>
                    <a:pt x="2" y="463"/>
                  </a:lnTo>
                  <a:lnTo>
                    <a:pt x="4" y="471"/>
                  </a:lnTo>
                  <a:lnTo>
                    <a:pt x="4" y="478"/>
                  </a:lnTo>
                  <a:lnTo>
                    <a:pt x="6" y="486"/>
                  </a:lnTo>
                  <a:lnTo>
                    <a:pt x="6" y="497"/>
                  </a:lnTo>
                  <a:lnTo>
                    <a:pt x="6" y="511"/>
                  </a:lnTo>
                  <a:lnTo>
                    <a:pt x="8" y="522"/>
                  </a:lnTo>
                  <a:lnTo>
                    <a:pt x="12" y="535"/>
                  </a:lnTo>
                  <a:lnTo>
                    <a:pt x="12" y="545"/>
                  </a:lnTo>
                  <a:lnTo>
                    <a:pt x="14" y="556"/>
                  </a:lnTo>
                  <a:lnTo>
                    <a:pt x="18" y="566"/>
                  </a:lnTo>
                  <a:lnTo>
                    <a:pt x="21" y="575"/>
                  </a:lnTo>
                  <a:lnTo>
                    <a:pt x="25" y="581"/>
                  </a:lnTo>
                  <a:lnTo>
                    <a:pt x="29" y="589"/>
                  </a:lnTo>
                  <a:lnTo>
                    <a:pt x="33" y="594"/>
                  </a:lnTo>
                  <a:lnTo>
                    <a:pt x="40" y="600"/>
                  </a:lnTo>
                  <a:lnTo>
                    <a:pt x="44" y="604"/>
                  </a:lnTo>
                  <a:lnTo>
                    <a:pt x="52" y="608"/>
                  </a:lnTo>
                  <a:lnTo>
                    <a:pt x="59" y="610"/>
                  </a:lnTo>
                  <a:lnTo>
                    <a:pt x="69" y="613"/>
                  </a:lnTo>
                  <a:lnTo>
                    <a:pt x="76" y="612"/>
                  </a:lnTo>
                  <a:lnTo>
                    <a:pt x="84" y="612"/>
                  </a:lnTo>
                  <a:lnTo>
                    <a:pt x="92" y="610"/>
                  </a:lnTo>
                  <a:lnTo>
                    <a:pt x="101" y="608"/>
                  </a:lnTo>
                  <a:lnTo>
                    <a:pt x="111" y="604"/>
                  </a:lnTo>
                  <a:lnTo>
                    <a:pt x="120" y="602"/>
                  </a:lnTo>
                  <a:lnTo>
                    <a:pt x="130" y="598"/>
                  </a:lnTo>
                  <a:lnTo>
                    <a:pt x="139" y="594"/>
                  </a:lnTo>
                  <a:lnTo>
                    <a:pt x="147" y="593"/>
                  </a:lnTo>
                  <a:lnTo>
                    <a:pt x="154" y="589"/>
                  </a:lnTo>
                  <a:lnTo>
                    <a:pt x="160" y="585"/>
                  </a:lnTo>
                  <a:lnTo>
                    <a:pt x="168" y="581"/>
                  </a:lnTo>
                  <a:lnTo>
                    <a:pt x="177" y="577"/>
                  </a:lnTo>
                  <a:lnTo>
                    <a:pt x="181" y="575"/>
                  </a:lnTo>
                  <a:lnTo>
                    <a:pt x="179" y="574"/>
                  </a:lnTo>
                  <a:lnTo>
                    <a:pt x="173" y="574"/>
                  </a:lnTo>
                  <a:lnTo>
                    <a:pt x="164" y="572"/>
                  </a:lnTo>
                  <a:lnTo>
                    <a:pt x="156" y="570"/>
                  </a:lnTo>
                  <a:lnTo>
                    <a:pt x="147" y="562"/>
                  </a:lnTo>
                  <a:lnTo>
                    <a:pt x="139" y="556"/>
                  </a:lnTo>
                  <a:lnTo>
                    <a:pt x="135" y="551"/>
                  </a:lnTo>
                  <a:lnTo>
                    <a:pt x="132" y="545"/>
                  </a:lnTo>
                  <a:lnTo>
                    <a:pt x="128" y="539"/>
                  </a:lnTo>
                  <a:lnTo>
                    <a:pt x="128" y="534"/>
                  </a:lnTo>
                  <a:lnTo>
                    <a:pt x="126" y="522"/>
                  </a:lnTo>
                  <a:lnTo>
                    <a:pt x="124" y="515"/>
                  </a:lnTo>
                  <a:lnTo>
                    <a:pt x="124" y="503"/>
                  </a:lnTo>
                  <a:lnTo>
                    <a:pt x="126" y="496"/>
                  </a:lnTo>
                  <a:lnTo>
                    <a:pt x="126" y="484"/>
                  </a:lnTo>
                  <a:lnTo>
                    <a:pt x="128" y="475"/>
                  </a:lnTo>
                  <a:lnTo>
                    <a:pt x="130" y="463"/>
                  </a:lnTo>
                  <a:lnTo>
                    <a:pt x="132" y="456"/>
                  </a:lnTo>
                  <a:lnTo>
                    <a:pt x="134" y="444"/>
                  </a:lnTo>
                  <a:lnTo>
                    <a:pt x="135" y="437"/>
                  </a:lnTo>
                  <a:lnTo>
                    <a:pt x="137" y="429"/>
                  </a:lnTo>
                  <a:lnTo>
                    <a:pt x="139" y="423"/>
                  </a:lnTo>
                  <a:lnTo>
                    <a:pt x="141" y="412"/>
                  </a:lnTo>
                  <a:lnTo>
                    <a:pt x="143" y="410"/>
                  </a:lnTo>
                  <a:lnTo>
                    <a:pt x="141" y="408"/>
                  </a:lnTo>
                  <a:lnTo>
                    <a:pt x="135" y="406"/>
                  </a:lnTo>
                  <a:lnTo>
                    <a:pt x="128" y="401"/>
                  </a:lnTo>
                  <a:lnTo>
                    <a:pt x="120" y="395"/>
                  </a:lnTo>
                  <a:lnTo>
                    <a:pt x="111" y="387"/>
                  </a:lnTo>
                  <a:lnTo>
                    <a:pt x="101" y="376"/>
                  </a:lnTo>
                  <a:lnTo>
                    <a:pt x="96" y="364"/>
                  </a:lnTo>
                  <a:lnTo>
                    <a:pt x="92" y="353"/>
                  </a:lnTo>
                  <a:lnTo>
                    <a:pt x="88" y="347"/>
                  </a:lnTo>
                  <a:lnTo>
                    <a:pt x="88" y="340"/>
                  </a:lnTo>
                  <a:lnTo>
                    <a:pt x="88" y="332"/>
                  </a:lnTo>
                  <a:lnTo>
                    <a:pt x="88" y="325"/>
                  </a:lnTo>
                  <a:lnTo>
                    <a:pt x="88" y="317"/>
                  </a:lnTo>
                  <a:lnTo>
                    <a:pt x="90" y="309"/>
                  </a:lnTo>
                  <a:lnTo>
                    <a:pt x="92" y="302"/>
                  </a:lnTo>
                  <a:lnTo>
                    <a:pt x="96" y="296"/>
                  </a:lnTo>
                  <a:lnTo>
                    <a:pt x="99" y="281"/>
                  </a:lnTo>
                  <a:lnTo>
                    <a:pt x="105" y="273"/>
                  </a:lnTo>
                  <a:lnTo>
                    <a:pt x="113" y="266"/>
                  </a:lnTo>
                  <a:lnTo>
                    <a:pt x="122" y="264"/>
                  </a:lnTo>
                  <a:lnTo>
                    <a:pt x="128" y="264"/>
                  </a:lnTo>
                  <a:lnTo>
                    <a:pt x="134" y="269"/>
                  </a:lnTo>
                  <a:lnTo>
                    <a:pt x="139" y="277"/>
                  </a:lnTo>
                  <a:lnTo>
                    <a:pt x="143" y="287"/>
                  </a:lnTo>
                  <a:lnTo>
                    <a:pt x="145" y="296"/>
                  </a:lnTo>
                  <a:lnTo>
                    <a:pt x="149" y="302"/>
                  </a:lnTo>
                  <a:lnTo>
                    <a:pt x="151" y="309"/>
                  </a:lnTo>
                  <a:lnTo>
                    <a:pt x="153" y="311"/>
                  </a:lnTo>
                  <a:lnTo>
                    <a:pt x="156" y="311"/>
                  </a:lnTo>
                  <a:lnTo>
                    <a:pt x="160" y="313"/>
                  </a:lnTo>
                  <a:lnTo>
                    <a:pt x="168" y="313"/>
                  </a:lnTo>
                  <a:lnTo>
                    <a:pt x="173" y="313"/>
                  </a:lnTo>
                  <a:lnTo>
                    <a:pt x="183" y="315"/>
                  </a:lnTo>
                  <a:lnTo>
                    <a:pt x="192" y="317"/>
                  </a:lnTo>
                  <a:lnTo>
                    <a:pt x="204" y="317"/>
                  </a:lnTo>
                  <a:lnTo>
                    <a:pt x="215" y="317"/>
                  </a:lnTo>
                  <a:lnTo>
                    <a:pt x="227" y="317"/>
                  </a:lnTo>
                  <a:lnTo>
                    <a:pt x="238" y="317"/>
                  </a:lnTo>
                  <a:lnTo>
                    <a:pt x="251" y="317"/>
                  </a:lnTo>
                  <a:lnTo>
                    <a:pt x="263" y="313"/>
                  </a:lnTo>
                  <a:lnTo>
                    <a:pt x="274" y="311"/>
                  </a:lnTo>
                  <a:lnTo>
                    <a:pt x="284" y="307"/>
                  </a:lnTo>
                  <a:lnTo>
                    <a:pt x="295" y="304"/>
                  </a:lnTo>
                  <a:lnTo>
                    <a:pt x="303" y="298"/>
                  </a:lnTo>
                  <a:lnTo>
                    <a:pt x="310" y="296"/>
                  </a:lnTo>
                  <a:lnTo>
                    <a:pt x="316" y="292"/>
                  </a:lnTo>
                  <a:lnTo>
                    <a:pt x="324" y="290"/>
                  </a:lnTo>
                  <a:lnTo>
                    <a:pt x="335" y="288"/>
                  </a:lnTo>
                  <a:lnTo>
                    <a:pt x="346" y="288"/>
                  </a:lnTo>
                  <a:lnTo>
                    <a:pt x="356" y="287"/>
                  </a:lnTo>
                  <a:lnTo>
                    <a:pt x="369" y="285"/>
                  </a:lnTo>
                  <a:lnTo>
                    <a:pt x="373" y="281"/>
                  </a:lnTo>
                  <a:lnTo>
                    <a:pt x="381" y="279"/>
                  </a:lnTo>
                  <a:lnTo>
                    <a:pt x="388" y="273"/>
                  </a:lnTo>
                  <a:lnTo>
                    <a:pt x="398" y="269"/>
                  </a:lnTo>
                  <a:lnTo>
                    <a:pt x="405" y="262"/>
                  </a:lnTo>
                  <a:lnTo>
                    <a:pt x="415" y="256"/>
                  </a:lnTo>
                  <a:lnTo>
                    <a:pt x="422" y="249"/>
                  </a:lnTo>
                  <a:lnTo>
                    <a:pt x="430" y="243"/>
                  </a:lnTo>
                  <a:lnTo>
                    <a:pt x="436" y="235"/>
                  </a:lnTo>
                  <a:lnTo>
                    <a:pt x="441" y="230"/>
                  </a:lnTo>
                  <a:lnTo>
                    <a:pt x="449" y="222"/>
                  </a:lnTo>
                  <a:lnTo>
                    <a:pt x="455" y="214"/>
                  </a:lnTo>
                  <a:lnTo>
                    <a:pt x="462" y="201"/>
                  </a:lnTo>
                  <a:lnTo>
                    <a:pt x="470" y="193"/>
                  </a:lnTo>
                  <a:lnTo>
                    <a:pt x="474" y="186"/>
                  </a:lnTo>
                  <a:lnTo>
                    <a:pt x="476" y="184"/>
                  </a:lnTo>
                  <a:lnTo>
                    <a:pt x="476" y="186"/>
                  </a:lnTo>
                  <a:lnTo>
                    <a:pt x="481" y="190"/>
                  </a:lnTo>
                  <a:lnTo>
                    <a:pt x="487" y="197"/>
                  </a:lnTo>
                  <a:lnTo>
                    <a:pt x="497" y="211"/>
                  </a:lnTo>
                  <a:lnTo>
                    <a:pt x="500" y="216"/>
                  </a:lnTo>
                  <a:lnTo>
                    <a:pt x="504" y="224"/>
                  </a:lnTo>
                  <a:lnTo>
                    <a:pt x="510" y="231"/>
                  </a:lnTo>
                  <a:lnTo>
                    <a:pt x="514" y="239"/>
                  </a:lnTo>
                  <a:lnTo>
                    <a:pt x="518" y="247"/>
                  </a:lnTo>
                  <a:lnTo>
                    <a:pt x="521" y="254"/>
                  </a:lnTo>
                  <a:lnTo>
                    <a:pt x="525" y="264"/>
                  </a:lnTo>
                  <a:lnTo>
                    <a:pt x="529" y="273"/>
                  </a:lnTo>
                  <a:lnTo>
                    <a:pt x="531" y="281"/>
                  </a:lnTo>
                  <a:lnTo>
                    <a:pt x="533" y="290"/>
                  </a:lnTo>
                  <a:lnTo>
                    <a:pt x="535" y="298"/>
                  </a:lnTo>
                  <a:lnTo>
                    <a:pt x="537" y="309"/>
                  </a:lnTo>
                  <a:lnTo>
                    <a:pt x="537" y="317"/>
                  </a:lnTo>
                  <a:lnTo>
                    <a:pt x="537" y="325"/>
                  </a:lnTo>
                  <a:lnTo>
                    <a:pt x="537" y="332"/>
                  </a:lnTo>
                  <a:lnTo>
                    <a:pt x="537" y="342"/>
                  </a:lnTo>
                  <a:lnTo>
                    <a:pt x="537" y="347"/>
                  </a:lnTo>
                  <a:lnTo>
                    <a:pt x="537" y="353"/>
                  </a:lnTo>
                  <a:lnTo>
                    <a:pt x="537" y="359"/>
                  </a:lnTo>
                  <a:lnTo>
                    <a:pt x="537" y="364"/>
                  </a:lnTo>
                  <a:lnTo>
                    <a:pt x="535" y="372"/>
                  </a:lnTo>
                  <a:lnTo>
                    <a:pt x="535" y="376"/>
                  </a:lnTo>
                  <a:lnTo>
                    <a:pt x="500" y="408"/>
                  </a:lnTo>
                  <a:lnTo>
                    <a:pt x="500" y="463"/>
                  </a:lnTo>
                  <a:lnTo>
                    <a:pt x="394" y="693"/>
                  </a:lnTo>
                  <a:lnTo>
                    <a:pt x="400" y="691"/>
                  </a:lnTo>
                  <a:lnTo>
                    <a:pt x="407" y="691"/>
                  </a:lnTo>
                  <a:lnTo>
                    <a:pt x="419" y="691"/>
                  </a:lnTo>
                  <a:lnTo>
                    <a:pt x="430" y="689"/>
                  </a:lnTo>
                  <a:lnTo>
                    <a:pt x="445" y="689"/>
                  </a:lnTo>
                  <a:lnTo>
                    <a:pt x="451" y="689"/>
                  </a:lnTo>
                  <a:lnTo>
                    <a:pt x="459" y="689"/>
                  </a:lnTo>
                  <a:lnTo>
                    <a:pt x="464" y="689"/>
                  </a:lnTo>
                  <a:lnTo>
                    <a:pt x="472" y="691"/>
                  </a:lnTo>
                  <a:lnTo>
                    <a:pt x="485" y="688"/>
                  </a:lnTo>
                  <a:lnTo>
                    <a:pt x="499" y="688"/>
                  </a:lnTo>
                  <a:lnTo>
                    <a:pt x="510" y="684"/>
                  </a:lnTo>
                  <a:lnTo>
                    <a:pt x="521" y="680"/>
                  </a:lnTo>
                  <a:lnTo>
                    <a:pt x="529" y="676"/>
                  </a:lnTo>
                  <a:lnTo>
                    <a:pt x="537" y="672"/>
                  </a:lnTo>
                  <a:lnTo>
                    <a:pt x="542" y="669"/>
                  </a:lnTo>
                  <a:lnTo>
                    <a:pt x="544" y="669"/>
                  </a:lnTo>
                  <a:lnTo>
                    <a:pt x="542" y="669"/>
                  </a:lnTo>
                  <a:lnTo>
                    <a:pt x="540" y="665"/>
                  </a:lnTo>
                  <a:lnTo>
                    <a:pt x="535" y="659"/>
                  </a:lnTo>
                  <a:lnTo>
                    <a:pt x="531" y="651"/>
                  </a:lnTo>
                  <a:lnTo>
                    <a:pt x="527" y="640"/>
                  </a:lnTo>
                  <a:lnTo>
                    <a:pt x="525" y="629"/>
                  </a:lnTo>
                  <a:lnTo>
                    <a:pt x="523" y="621"/>
                  </a:lnTo>
                  <a:lnTo>
                    <a:pt x="523" y="613"/>
                  </a:lnTo>
                  <a:lnTo>
                    <a:pt x="523" y="606"/>
                  </a:lnTo>
                  <a:lnTo>
                    <a:pt x="525" y="598"/>
                  </a:lnTo>
                  <a:lnTo>
                    <a:pt x="525" y="589"/>
                  </a:lnTo>
                  <a:lnTo>
                    <a:pt x="529" y="579"/>
                  </a:lnTo>
                  <a:lnTo>
                    <a:pt x="531" y="570"/>
                  </a:lnTo>
                  <a:lnTo>
                    <a:pt x="535" y="562"/>
                  </a:lnTo>
                  <a:lnTo>
                    <a:pt x="538" y="551"/>
                  </a:lnTo>
                  <a:lnTo>
                    <a:pt x="542" y="543"/>
                  </a:lnTo>
                  <a:lnTo>
                    <a:pt x="546" y="534"/>
                  </a:lnTo>
                  <a:lnTo>
                    <a:pt x="550" y="526"/>
                  </a:lnTo>
                  <a:lnTo>
                    <a:pt x="554" y="515"/>
                  </a:lnTo>
                  <a:lnTo>
                    <a:pt x="559" y="503"/>
                  </a:lnTo>
                  <a:lnTo>
                    <a:pt x="565" y="492"/>
                  </a:lnTo>
                  <a:lnTo>
                    <a:pt x="571" y="482"/>
                  </a:lnTo>
                  <a:lnTo>
                    <a:pt x="575" y="467"/>
                  </a:lnTo>
                  <a:lnTo>
                    <a:pt x="580" y="456"/>
                  </a:lnTo>
                  <a:lnTo>
                    <a:pt x="584" y="448"/>
                  </a:lnTo>
                  <a:lnTo>
                    <a:pt x="586" y="442"/>
                  </a:lnTo>
                  <a:lnTo>
                    <a:pt x="588" y="435"/>
                  </a:lnTo>
                  <a:lnTo>
                    <a:pt x="592" y="427"/>
                  </a:lnTo>
                  <a:lnTo>
                    <a:pt x="594" y="418"/>
                  </a:lnTo>
                  <a:lnTo>
                    <a:pt x="595" y="410"/>
                  </a:lnTo>
                  <a:lnTo>
                    <a:pt x="599" y="401"/>
                  </a:lnTo>
                  <a:lnTo>
                    <a:pt x="601" y="393"/>
                  </a:lnTo>
                  <a:lnTo>
                    <a:pt x="601" y="383"/>
                  </a:lnTo>
                  <a:lnTo>
                    <a:pt x="605" y="374"/>
                  </a:lnTo>
                  <a:lnTo>
                    <a:pt x="607" y="364"/>
                  </a:lnTo>
                  <a:lnTo>
                    <a:pt x="609" y="355"/>
                  </a:lnTo>
                  <a:lnTo>
                    <a:pt x="609" y="345"/>
                  </a:lnTo>
                  <a:lnTo>
                    <a:pt x="611" y="336"/>
                  </a:lnTo>
                  <a:lnTo>
                    <a:pt x="613" y="325"/>
                  </a:lnTo>
                  <a:lnTo>
                    <a:pt x="613" y="317"/>
                  </a:lnTo>
                  <a:lnTo>
                    <a:pt x="613" y="306"/>
                  </a:lnTo>
                  <a:lnTo>
                    <a:pt x="614" y="298"/>
                  </a:lnTo>
                  <a:lnTo>
                    <a:pt x="614" y="288"/>
                  </a:lnTo>
                  <a:lnTo>
                    <a:pt x="616" y="279"/>
                  </a:lnTo>
                  <a:lnTo>
                    <a:pt x="614" y="268"/>
                  </a:lnTo>
                  <a:lnTo>
                    <a:pt x="613" y="258"/>
                  </a:lnTo>
                  <a:lnTo>
                    <a:pt x="613" y="249"/>
                  </a:lnTo>
                  <a:lnTo>
                    <a:pt x="613" y="239"/>
                  </a:lnTo>
                  <a:lnTo>
                    <a:pt x="609" y="230"/>
                  </a:lnTo>
                  <a:lnTo>
                    <a:pt x="609" y="220"/>
                  </a:lnTo>
                  <a:lnTo>
                    <a:pt x="607" y="211"/>
                  </a:lnTo>
                  <a:lnTo>
                    <a:pt x="605" y="203"/>
                  </a:lnTo>
                  <a:lnTo>
                    <a:pt x="603" y="193"/>
                  </a:lnTo>
                  <a:lnTo>
                    <a:pt x="601" y="184"/>
                  </a:lnTo>
                  <a:lnTo>
                    <a:pt x="597" y="176"/>
                  </a:lnTo>
                  <a:lnTo>
                    <a:pt x="594" y="169"/>
                  </a:lnTo>
                  <a:lnTo>
                    <a:pt x="592" y="159"/>
                  </a:lnTo>
                  <a:lnTo>
                    <a:pt x="588" y="154"/>
                  </a:lnTo>
                  <a:lnTo>
                    <a:pt x="584" y="146"/>
                  </a:lnTo>
                  <a:lnTo>
                    <a:pt x="580" y="140"/>
                  </a:lnTo>
                  <a:lnTo>
                    <a:pt x="573" y="133"/>
                  </a:lnTo>
                  <a:lnTo>
                    <a:pt x="569" y="125"/>
                  </a:lnTo>
                  <a:lnTo>
                    <a:pt x="563" y="119"/>
                  </a:lnTo>
                  <a:lnTo>
                    <a:pt x="559" y="114"/>
                  </a:lnTo>
                  <a:lnTo>
                    <a:pt x="550" y="102"/>
                  </a:lnTo>
                  <a:lnTo>
                    <a:pt x="542" y="93"/>
                  </a:lnTo>
                  <a:lnTo>
                    <a:pt x="533" y="83"/>
                  </a:lnTo>
                  <a:lnTo>
                    <a:pt x="525" y="76"/>
                  </a:lnTo>
                  <a:lnTo>
                    <a:pt x="518" y="66"/>
                  </a:lnTo>
                  <a:lnTo>
                    <a:pt x="514" y="60"/>
                  </a:lnTo>
                  <a:lnTo>
                    <a:pt x="500" y="51"/>
                  </a:lnTo>
                  <a:lnTo>
                    <a:pt x="493" y="43"/>
                  </a:lnTo>
                  <a:lnTo>
                    <a:pt x="489" y="38"/>
                  </a:lnTo>
                  <a:lnTo>
                    <a:pt x="48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7" name="Freeform 34"/>
            <p:cNvSpPr>
              <a:spLocks/>
            </p:cNvSpPr>
            <p:nvPr/>
          </p:nvSpPr>
          <p:spPr bwMode="auto">
            <a:xfrm>
              <a:off x="4399" y="4115"/>
              <a:ext cx="70" cy="28"/>
            </a:xfrm>
            <a:custGeom>
              <a:avLst/>
              <a:gdLst>
                <a:gd name="T0" fmla="*/ 0 w 140"/>
                <a:gd name="T1" fmla="*/ 1 h 56"/>
                <a:gd name="T2" fmla="*/ 3 w 140"/>
                <a:gd name="T3" fmla="*/ 0 h 56"/>
                <a:gd name="T4" fmla="*/ 5 w 140"/>
                <a:gd name="T5" fmla="*/ 1 h 56"/>
                <a:gd name="T6" fmla="*/ 3 w 140"/>
                <a:gd name="T7" fmla="*/ 2 h 56"/>
                <a:gd name="T8" fmla="*/ 2 w 140"/>
                <a:gd name="T9" fmla="*/ 2 h 56"/>
                <a:gd name="T10" fmla="*/ 2 w 140"/>
                <a:gd name="T11" fmla="*/ 1 h 56"/>
                <a:gd name="T12" fmla="*/ 0 w 140"/>
                <a:gd name="T13" fmla="*/ 1 h 56"/>
                <a:gd name="T14" fmla="*/ 0 w 140"/>
                <a:gd name="T15" fmla="*/ 1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56">
                  <a:moveTo>
                    <a:pt x="0" y="14"/>
                  </a:moveTo>
                  <a:lnTo>
                    <a:pt x="93" y="0"/>
                  </a:lnTo>
                  <a:lnTo>
                    <a:pt x="140" y="27"/>
                  </a:lnTo>
                  <a:lnTo>
                    <a:pt x="93" y="56"/>
                  </a:lnTo>
                  <a:lnTo>
                    <a:pt x="61" y="52"/>
                  </a:lnTo>
                  <a:lnTo>
                    <a:pt x="61" y="31"/>
                  </a:lnTo>
                  <a:lnTo>
                    <a:pt x="0" y="14"/>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8" name="Freeform 35"/>
            <p:cNvSpPr>
              <a:spLocks/>
            </p:cNvSpPr>
            <p:nvPr/>
          </p:nvSpPr>
          <p:spPr bwMode="auto">
            <a:xfrm>
              <a:off x="4340" y="4006"/>
              <a:ext cx="150" cy="77"/>
            </a:xfrm>
            <a:custGeom>
              <a:avLst/>
              <a:gdLst>
                <a:gd name="T0" fmla="*/ 1 w 300"/>
                <a:gd name="T1" fmla="*/ 5 h 154"/>
                <a:gd name="T2" fmla="*/ 1 w 300"/>
                <a:gd name="T3" fmla="*/ 5 h 154"/>
                <a:gd name="T4" fmla="*/ 2 w 300"/>
                <a:gd name="T5" fmla="*/ 5 h 154"/>
                <a:gd name="T6" fmla="*/ 2 w 300"/>
                <a:gd name="T7" fmla="*/ 5 h 154"/>
                <a:gd name="T8" fmla="*/ 3 w 300"/>
                <a:gd name="T9" fmla="*/ 5 h 154"/>
                <a:gd name="T10" fmla="*/ 4 w 300"/>
                <a:gd name="T11" fmla="*/ 5 h 154"/>
                <a:gd name="T12" fmla="*/ 4 w 300"/>
                <a:gd name="T13" fmla="*/ 5 h 154"/>
                <a:gd name="T14" fmla="*/ 5 w 300"/>
                <a:gd name="T15" fmla="*/ 5 h 154"/>
                <a:gd name="T16" fmla="*/ 5 w 300"/>
                <a:gd name="T17" fmla="*/ 4 h 154"/>
                <a:gd name="T18" fmla="*/ 6 w 300"/>
                <a:gd name="T19" fmla="*/ 4 h 154"/>
                <a:gd name="T20" fmla="*/ 6 w 300"/>
                <a:gd name="T21" fmla="*/ 4 h 154"/>
                <a:gd name="T22" fmla="*/ 7 w 300"/>
                <a:gd name="T23" fmla="*/ 3 h 154"/>
                <a:gd name="T24" fmla="*/ 8 w 300"/>
                <a:gd name="T25" fmla="*/ 3 h 154"/>
                <a:gd name="T26" fmla="*/ 8 w 300"/>
                <a:gd name="T27" fmla="*/ 2 h 154"/>
                <a:gd name="T28" fmla="*/ 9 w 300"/>
                <a:gd name="T29" fmla="*/ 2 h 154"/>
                <a:gd name="T30" fmla="*/ 9 w 300"/>
                <a:gd name="T31" fmla="*/ 1 h 154"/>
                <a:gd name="T32" fmla="*/ 10 w 300"/>
                <a:gd name="T33" fmla="*/ 1 h 154"/>
                <a:gd name="T34" fmla="*/ 10 w 300"/>
                <a:gd name="T35" fmla="*/ 1 h 154"/>
                <a:gd name="T36" fmla="*/ 9 w 300"/>
                <a:gd name="T37" fmla="*/ 1 h 154"/>
                <a:gd name="T38" fmla="*/ 9 w 300"/>
                <a:gd name="T39" fmla="*/ 1 h 154"/>
                <a:gd name="T40" fmla="*/ 8 w 300"/>
                <a:gd name="T41" fmla="*/ 2 h 154"/>
                <a:gd name="T42" fmla="*/ 7 w 300"/>
                <a:gd name="T43" fmla="*/ 2 h 154"/>
                <a:gd name="T44" fmla="*/ 7 w 300"/>
                <a:gd name="T45" fmla="*/ 2 h 154"/>
                <a:gd name="T46" fmla="*/ 6 w 300"/>
                <a:gd name="T47" fmla="*/ 3 h 154"/>
                <a:gd name="T48" fmla="*/ 5 w 300"/>
                <a:gd name="T49" fmla="*/ 3 h 154"/>
                <a:gd name="T50" fmla="*/ 5 w 300"/>
                <a:gd name="T51" fmla="*/ 3 h 154"/>
                <a:gd name="T52" fmla="*/ 4 w 300"/>
                <a:gd name="T53" fmla="*/ 3 h 154"/>
                <a:gd name="T54" fmla="*/ 4 w 300"/>
                <a:gd name="T55" fmla="*/ 4 h 154"/>
                <a:gd name="T56" fmla="*/ 3 w 300"/>
                <a:gd name="T57" fmla="*/ 4 h 154"/>
                <a:gd name="T58" fmla="*/ 3 w 300"/>
                <a:gd name="T59" fmla="*/ 4 h 154"/>
                <a:gd name="T60" fmla="*/ 3 w 300"/>
                <a:gd name="T61" fmla="*/ 3 h 154"/>
                <a:gd name="T62" fmla="*/ 4 w 300"/>
                <a:gd name="T63" fmla="*/ 3 h 154"/>
                <a:gd name="T64" fmla="*/ 4 w 300"/>
                <a:gd name="T65" fmla="*/ 3 h 154"/>
                <a:gd name="T66" fmla="*/ 5 w 300"/>
                <a:gd name="T67" fmla="*/ 2 h 154"/>
                <a:gd name="T68" fmla="*/ 5 w 300"/>
                <a:gd name="T69" fmla="*/ 1 h 154"/>
                <a:gd name="T70" fmla="*/ 5 w 300"/>
                <a:gd name="T71" fmla="*/ 1 h 154"/>
                <a:gd name="T72" fmla="*/ 6 w 300"/>
                <a:gd name="T73" fmla="*/ 0 h 154"/>
                <a:gd name="T74" fmla="*/ 5 w 300"/>
                <a:gd name="T75" fmla="*/ 1 h 154"/>
                <a:gd name="T76" fmla="*/ 5 w 300"/>
                <a:gd name="T77" fmla="*/ 1 h 154"/>
                <a:gd name="T78" fmla="*/ 4 w 300"/>
                <a:gd name="T79" fmla="*/ 1 h 154"/>
                <a:gd name="T80" fmla="*/ 4 w 300"/>
                <a:gd name="T81" fmla="*/ 2 h 154"/>
                <a:gd name="T82" fmla="*/ 3 w 300"/>
                <a:gd name="T83" fmla="*/ 2 h 154"/>
                <a:gd name="T84" fmla="*/ 3 w 300"/>
                <a:gd name="T85" fmla="*/ 2 h 154"/>
                <a:gd name="T86" fmla="*/ 2 w 300"/>
                <a:gd name="T87" fmla="*/ 3 h 154"/>
                <a:gd name="T88" fmla="*/ 2 w 300"/>
                <a:gd name="T89" fmla="*/ 3 h 154"/>
                <a:gd name="T90" fmla="*/ 1 w 300"/>
                <a:gd name="T91" fmla="*/ 4 h 154"/>
                <a:gd name="T92" fmla="*/ 1 w 300"/>
                <a:gd name="T93" fmla="*/ 4 h 154"/>
                <a:gd name="T94" fmla="*/ 0 w 300"/>
                <a:gd name="T95" fmla="*/ 5 h 1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0" h="154">
                  <a:moveTo>
                    <a:pt x="0" y="131"/>
                  </a:moveTo>
                  <a:lnTo>
                    <a:pt x="9" y="154"/>
                  </a:lnTo>
                  <a:lnTo>
                    <a:pt x="11" y="154"/>
                  </a:lnTo>
                  <a:lnTo>
                    <a:pt x="21" y="154"/>
                  </a:lnTo>
                  <a:lnTo>
                    <a:pt x="27" y="152"/>
                  </a:lnTo>
                  <a:lnTo>
                    <a:pt x="34" y="152"/>
                  </a:lnTo>
                  <a:lnTo>
                    <a:pt x="42" y="152"/>
                  </a:lnTo>
                  <a:lnTo>
                    <a:pt x="53" y="152"/>
                  </a:lnTo>
                  <a:lnTo>
                    <a:pt x="63" y="150"/>
                  </a:lnTo>
                  <a:lnTo>
                    <a:pt x="72" y="150"/>
                  </a:lnTo>
                  <a:lnTo>
                    <a:pt x="85" y="146"/>
                  </a:lnTo>
                  <a:lnTo>
                    <a:pt x="99" y="144"/>
                  </a:lnTo>
                  <a:lnTo>
                    <a:pt x="110" y="141"/>
                  </a:lnTo>
                  <a:lnTo>
                    <a:pt x="124" y="137"/>
                  </a:lnTo>
                  <a:lnTo>
                    <a:pt x="131" y="133"/>
                  </a:lnTo>
                  <a:lnTo>
                    <a:pt x="137" y="131"/>
                  </a:lnTo>
                  <a:lnTo>
                    <a:pt x="144" y="127"/>
                  </a:lnTo>
                  <a:lnTo>
                    <a:pt x="152" y="127"/>
                  </a:lnTo>
                  <a:lnTo>
                    <a:pt x="165" y="118"/>
                  </a:lnTo>
                  <a:lnTo>
                    <a:pt x="179" y="108"/>
                  </a:lnTo>
                  <a:lnTo>
                    <a:pt x="184" y="104"/>
                  </a:lnTo>
                  <a:lnTo>
                    <a:pt x="192" y="101"/>
                  </a:lnTo>
                  <a:lnTo>
                    <a:pt x="198" y="95"/>
                  </a:lnTo>
                  <a:lnTo>
                    <a:pt x="205" y="91"/>
                  </a:lnTo>
                  <a:lnTo>
                    <a:pt x="219" y="82"/>
                  </a:lnTo>
                  <a:lnTo>
                    <a:pt x="230" y="72"/>
                  </a:lnTo>
                  <a:lnTo>
                    <a:pt x="241" y="61"/>
                  </a:lnTo>
                  <a:lnTo>
                    <a:pt x="253" y="53"/>
                  </a:lnTo>
                  <a:lnTo>
                    <a:pt x="262" y="44"/>
                  </a:lnTo>
                  <a:lnTo>
                    <a:pt x="272" y="36"/>
                  </a:lnTo>
                  <a:lnTo>
                    <a:pt x="279" y="28"/>
                  </a:lnTo>
                  <a:lnTo>
                    <a:pt x="287" y="23"/>
                  </a:lnTo>
                  <a:lnTo>
                    <a:pt x="296" y="13"/>
                  </a:lnTo>
                  <a:lnTo>
                    <a:pt x="300" y="9"/>
                  </a:lnTo>
                  <a:lnTo>
                    <a:pt x="296" y="11"/>
                  </a:lnTo>
                  <a:lnTo>
                    <a:pt x="289" y="17"/>
                  </a:lnTo>
                  <a:lnTo>
                    <a:pt x="281" y="19"/>
                  </a:lnTo>
                  <a:lnTo>
                    <a:pt x="274" y="23"/>
                  </a:lnTo>
                  <a:lnTo>
                    <a:pt x="266" y="28"/>
                  </a:lnTo>
                  <a:lnTo>
                    <a:pt x="258" y="32"/>
                  </a:lnTo>
                  <a:lnTo>
                    <a:pt x="249" y="36"/>
                  </a:lnTo>
                  <a:lnTo>
                    <a:pt x="238" y="42"/>
                  </a:lnTo>
                  <a:lnTo>
                    <a:pt x="228" y="47"/>
                  </a:lnTo>
                  <a:lnTo>
                    <a:pt x="219" y="53"/>
                  </a:lnTo>
                  <a:lnTo>
                    <a:pt x="207" y="59"/>
                  </a:lnTo>
                  <a:lnTo>
                    <a:pt x="196" y="63"/>
                  </a:lnTo>
                  <a:lnTo>
                    <a:pt x="186" y="68"/>
                  </a:lnTo>
                  <a:lnTo>
                    <a:pt x="175" y="74"/>
                  </a:lnTo>
                  <a:lnTo>
                    <a:pt x="165" y="76"/>
                  </a:lnTo>
                  <a:lnTo>
                    <a:pt x="154" y="80"/>
                  </a:lnTo>
                  <a:lnTo>
                    <a:pt x="143" y="84"/>
                  </a:lnTo>
                  <a:lnTo>
                    <a:pt x="135" y="87"/>
                  </a:lnTo>
                  <a:lnTo>
                    <a:pt x="125" y="91"/>
                  </a:lnTo>
                  <a:lnTo>
                    <a:pt x="116" y="93"/>
                  </a:lnTo>
                  <a:lnTo>
                    <a:pt x="110" y="95"/>
                  </a:lnTo>
                  <a:lnTo>
                    <a:pt x="103" y="99"/>
                  </a:lnTo>
                  <a:lnTo>
                    <a:pt x="91" y="99"/>
                  </a:lnTo>
                  <a:lnTo>
                    <a:pt x="82" y="103"/>
                  </a:lnTo>
                  <a:lnTo>
                    <a:pt x="76" y="103"/>
                  </a:lnTo>
                  <a:lnTo>
                    <a:pt x="74" y="104"/>
                  </a:lnTo>
                  <a:lnTo>
                    <a:pt x="76" y="101"/>
                  </a:lnTo>
                  <a:lnTo>
                    <a:pt x="87" y="95"/>
                  </a:lnTo>
                  <a:lnTo>
                    <a:pt x="91" y="87"/>
                  </a:lnTo>
                  <a:lnTo>
                    <a:pt x="101" y="82"/>
                  </a:lnTo>
                  <a:lnTo>
                    <a:pt x="108" y="72"/>
                  </a:lnTo>
                  <a:lnTo>
                    <a:pt x="118" y="65"/>
                  </a:lnTo>
                  <a:lnTo>
                    <a:pt x="125" y="53"/>
                  </a:lnTo>
                  <a:lnTo>
                    <a:pt x="133" y="44"/>
                  </a:lnTo>
                  <a:lnTo>
                    <a:pt x="141" y="32"/>
                  </a:lnTo>
                  <a:lnTo>
                    <a:pt x="148" y="23"/>
                  </a:lnTo>
                  <a:lnTo>
                    <a:pt x="154" y="11"/>
                  </a:lnTo>
                  <a:lnTo>
                    <a:pt x="158" y="6"/>
                  </a:lnTo>
                  <a:lnTo>
                    <a:pt x="160" y="0"/>
                  </a:lnTo>
                  <a:lnTo>
                    <a:pt x="163" y="0"/>
                  </a:lnTo>
                  <a:lnTo>
                    <a:pt x="160" y="0"/>
                  </a:lnTo>
                  <a:lnTo>
                    <a:pt x="154" y="4"/>
                  </a:lnTo>
                  <a:lnTo>
                    <a:pt x="146" y="9"/>
                  </a:lnTo>
                  <a:lnTo>
                    <a:pt x="135" y="17"/>
                  </a:lnTo>
                  <a:lnTo>
                    <a:pt x="127" y="21"/>
                  </a:lnTo>
                  <a:lnTo>
                    <a:pt x="122" y="25"/>
                  </a:lnTo>
                  <a:lnTo>
                    <a:pt x="114" y="30"/>
                  </a:lnTo>
                  <a:lnTo>
                    <a:pt x="108" y="36"/>
                  </a:lnTo>
                  <a:lnTo>
                    <a:pt x="101" y="42"/>
                  </a:lnTo>
                  <a:lnTo>
                    <a:pt x="93" y="47"/>
                  </a:lnTo>
                  <a:lnTo>
                    <a:pt x="85" y="53"/>
                  </a:lnTo>
                  <a:lnTo>
                    <a:pt x="80" y="59"/>
                  </a:lnTo>
                  <a:lnTo>
                    <a:pt x="70" y="65"/>
                  </a:lnTo>
                  <a:lnTo>
                    <a:pt x="63" y="70"/>
                  </a:lnTo>
                  <a:lnTo>
                    <a:pt x="55" y="76"/>
                  </a:lnTo>
                  <a:lnTo>
                    <a:pt x="47" y="84"/>
                  </a:lnTo>
                  <a:lnTo>
                    <a:pt x="34" y="95"/>
                  </a:lnTo>
                  <a:lnTo>
                    <a:pt x="23" y="106"/>
                  </a:lnTo>
                  <a:lnTo>
                    <a:pt x="11" y="116"/>
                  </a:lnTo>
                  <a:lnTo>
                    <a:pt x="6" y="123"/>
                  </a:lnTo>
                  <a:lnTo>
                    <a:pt x="0" y="127"/>
                  </a:lnTo>
                  <a:lnTo>
                    <a:pt x="0" y="131"/>
                  </a:lnTo>
                  <a:close/>
                </a:path>
              </a:pathLst>
            </a:custGeom>
            <a:solidFill>
              <a:srgbClr val="786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9" name="Freeform 36"/>
            <p:cNvSpPr>
              <a:spLocks/>
            </p:cNvSpPr>
            <p:nvPr/>
          </p:nvSpPr>
          <p:spPr bwMode="auto">
            <a:xfrm>
              <a:off x="4417" y="4316"/>
              <a:ext cx="167" cy="58"/>
            </a:xfrm>
            <a:custGeom>
              <a:avLst/>
              <a:gdLst>
                <a:gd name="T0" fmla="*/ 1 w 334"/>
                <a:gd name="T1" fmla="*/ 1 h 116"/>
                <a:gd name="T2" fmla="*/ 0 w 334"/>
                <a:gd name="T3" fmla="*/ 3 h 116"/>
                <a:gd name="T4" fmla="*/ 11 w 334"/>
                <a:gd name="T5" fmla="*/ 4 h 116"/>
                <a:gd name="T6" fmla="*/ 8 w 334"/>
                <a:gd name="T7" fmla="*/ 1 h 116"/>
                <a:gd name="T8" fmla="*/ 3 w 334"/>
                <a:gd name="T9" fmla="*/ 0 h 116"/>
                <a:gd name="T10" fmla="*/ 1 w 334"/>
                <a:gd name="T11" fmla="*/ 1 h 116"/>
                <a:gd name="T12" fmla="*/ 1 w 334"/>
                <a:gd name="T13" fmla="*/ 1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116">
                  <a:moveTo>
                    <a:pt x="11" y="2"/>
                  </a:moveTo>
                  <a:lnTo>
                    <a:pt x="0" y="69"/>
                  </a:lnTo>
                  <a:lnTo>
                    <a:pt x="334" y="116"/>
                  </a:lnTo>
                  <a:lnTo>
                    <a:pt x="230" y="31"/>
                  </a:lnTo>
                  <a:lnTo>
                    <a:pt x="89" y="0"/>
                  </a:lnTo>
                  <a:lnTo>
                    <a:pt x="11" y="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0" name="Freeform 37"/>
            <p:cNvSpPr>
              <a:spLocks/>
            </p:cNvSpPr>
            <p:nvPr/>
          </p:nvSpPr>
          <p:spPr bwMode="auto">
            <a:xfrm>
              <a:off x="4361" y="4294"/>
              <a:ext cx="507" cy="166"/>
            </a:xfrm>
            <a:custGeom>
              <a:avLst/>
              <a:gdLst>
                <a:gd name="T0" fmla="*/ 12 w 1015"/>
                <a:gd name="T1" fmla="*/ 5 h 332"/>
                <a:gd name="T2" fmla="*/ 12 w 1015"/>
                <a:gd name="T3" fmla="*/ 4 h 332"/>
                <a:gd name="T4" fmla="*/ 11 w 1015"/>
                <a:gd name="T5" fmla="*/ 4 h 332"/>
                <a:gd name="T6" fmla="*/ 10 w 1015"/>
                <a:gd name="T7" fmla="*/ 3 h 332"/>
                <a:gd name="T8" fmla="*/ 9 w 1015"/>
                <a:gd name="T9" fmla="*/ 3 h 332"/>
                <a:gd name="T10" fmla="*/ 8 w 1015"/>
                <a:gd name="T11" fmla="*/ 3 h 332"/>
                <a:gd name="T12" fmla="*/ 7 w 1015"/>
                <a:gd name="T13" fmla="*/ 2 h 332"/>
                <a:gd name="T14" fmla="*/ 6 w 1015"/>
                <a:gd name="T15" fmla="*/ 2 h 332"/>
                <a:gd name="T16" fmla="*/ 5 w 1015"/>
                <a:gd name="T17" fmla="*/ 2 h 332"/>
                <a:gd name="T18" fmla="*/ 4 w 1015"/>
                <a:gd name="T19" fmla="*/ 2 h 332"/>
                <a:gd name="T20" fmla="*/ 3 w 1015"/>
                <a:gd name="T21" fmla="*/ 2 h 332"/>
                <a:gd name="T22" fmla="*/ 4 w 1015"/>
                <a:gd name="T23" fmla="*/ 1 h 332"/>
                <a:gd name="T24" fmla="*/ 5 w 1015"/>
                <a:gd name="T25" fmla="*/ 1 h 332"/>
                <a:gd name="T26" fmla="*/ 6 w 1015"/>
                <a:gd name="T27" fmla="*/ 1 h 332"/>
                <a:gd name="T28" fmla="*/ 6 w 1015"/>
                <a:gd name="T29" fmla="*/ 1 h 332"/>
                <a:gd name="T30" fmla="*/ 7 w 1015"/>
                <a:gd name="T31" fmla="*/ 1 h 332"/>
                <a:gd name="T32" fmla="*/ 8 w 1015"/>
                <a:gd name="T33" fmla="*/ 1 h 332"/>
                <a:gd name="T34" fmla="*/ 9 w 1015"/>
                <a:gd name="T35" fmla="*/ 2 h 332"/>
                <a:gd name="T36" fmla="*/ 9 w 1015"/>
                <a:gd name="T37" fmla="*/ 2 h 332"/>
                <a:gd name="T38" fmla="*/ 10 w 1015"/>
                <a:gd name="T39" fmla="*/ 2 h 332"/>
                <a:gd name="T40" fmla="*/ 11 w 1015"/>
                <a:gd name="T41" fmla="*/ 3 h 332"/>
                <a:gd name="T42" fmla="*/ 12 w 1015"/>
                <a:gd name="T43" fmla="*/ 3 h 332"/>
                <a:gd name="T44" fmla="*/ 13 w 1015"/>
                <a:gd name="T45" fmla="*/ 4 h 332"/>
                <a:gd name="T46" fmla="*/ 14 w 1015"/>
                <a:gd name="T47" fmla="*/ 4 h 332"/>
                <a:gd name="T48" fmla="*/ 15 w 1015"/>
                <a:gd name="T49" fmla="*/ 4 h 332"/>
                <a:gd name="T50" fmla="*/ 15 w 1015"/>
                <a:gd name="T51" fmla="*/ 5 h 332"/>
                <a:gd name="T52" fmla="*/ 16 w 1015"/>
                <a:gd name="T53" fmla="*/ 5 h 332"/>
                <a:gd name="T54" fmla="*/ 16 w 1015"/>
                <a:gd name="T55" fmla="*/ 5 h 332"/>
                <a:gd name="T56" fmla="*/ 17 w 1015"/>
                <a:gd name="T57" fmla="*/ 4 h 332"/>
                <a:gd name="T58" fmla="*/ 18 w 1015"/>
                <a:gd name="T59" fmla="*/ 3 h 332"/>
                <a:gd name="T60" fmla="*/ 19 w 1015"/>
                <a:gd name="T61" fmla="*/ 2 h 332"/>
                <a:gd name="T62" fmla="*/ 20 w 1015"/>
                <a:gd name="T63" fmla="*/ 2 h 332"/>
                <a:gd name="T64" fmla="*/ 20 w 1015"/>
                <a:gd name="T65" fmla="*/ 1 h 332"/>
                <a:gd name="T66" fmla="*/ 21 w 1015"/>
                <a:gd name="T67" fmla="*/ 1 h 332"/>
                <a:gd name="T68" fmla="*/ 22 w 1015"/>
                <a:gd name="T69" fmla="*/ 1 h 332"/>
                <a:gd name="T70" fmla="*/ 23 w 1015"/>
                <a:gd name="T71" fmla="*/ 1 h 332"/>
                <a:gd name="T72" fmla="*/ 24 w 1015"/>
                <a:gd name="T73" fmla="*/ 0 h 332"/>
                <a:gd name="T74" fmla="*/ 25 w 1015"/>
                <a:gd name="T75" fmla="*/ 0 h 332"/>
                <a:gd name="T76" fmla="*/ 26 w 1015"/>
                <a:gd name="T77" fmla="*/ 0 h 332"/>
                <a:gd name="T78" fmla="*/ 26 w 1015"/>
                <a:gd name="T79" fmla="*/ 0 h 332"/>
                <a:gd name="T80" fmla="*/ 27 w 1015"/>
                <a:gd name="T81" fmla="*/ 1 h 332"/>
                <a:gd name="T82" fmla="*/ 28 w 1015"/>
                <a:gd name="T83" fmla="*/ 1 h 332"/>
                <a:gd name="T84" fmla="*/ 27 w 1015"/>
                <a:gd name="T85" fmla="*/ 3 h 332"/>
                <a:gd name="T86" fmla="*/ 29 w 1015"/>
                <a:gd name="T87" fmla="*/ 3 h 332"/>
                <a:gd name="T88" fmla="*/ 30 w 1015"/>
                <a:gd name="T89" fmla="*/ 4 h 332"/>
                <a:gd name="T90" fmla="*/ 30 w 1015"/>
                <a:gd name="T91" fmla="*/ 4 h 332"/>
                <a:gd name="T92" fmla="*/ 31 w 1015"/>
                <a:gd name="T93" fmla="*/ 5 h 332"/>
                <a:gd name="T94" fmla="*/ 30 w 1015"/>
                <a:gd name="T95" fmla="*/ 8 h 332"/>
                <a:gd name="T96" fmla="*/ 0 w 1015"/>
                <a:gd name="T97" fmla="*/ 5 h 3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15" h="332">
                  <a:moveTo>
                    <a:pt x="0" y="142"/>
                  </a:moveTo>
                  <a:lnTo>
                    <a:pt x="68" y="87"/>
                  </a:lnTo>
                  <a:lnTo>
                    <a:pt x="403" y="129"/>
                  </a:lnTo>
                  <a:lnTo>
                    <a:pt x="399" y="127"/>
                  </a:lnTo>
                  <a:lnTo>
                    <a:pt x="393" y="123"/>
                  </a:lnTo>
                  <a:lnTo>
                    <a:pt x="386" y="118"/>
                  </a:lnTo>
                  <a:lnTo>
                    <a:pt x="380" y="114"/>
                  </a:lnTo>
                  <a:lnTo>
                    <a:pt x="370" y="110"/>
                  </a:lnTo>
                  <a:lnTo>
                    <a:pt x="363" y="106"/>
                  </a:lnTo>
                  <a:lnTo>
                    <a:pt x="353" y="100"/>
                  </a:lnTo>
                  <a:lnTo>
                    <a:pt x="344" y="97"/>
                  </a:lnTo>
                  <a:lnTo>
                    <a:pt x="332" y="89"/>
                  </a:lnTo>
                  <a:lnTo>
                    <a:pt x="321" y="85"/>
                  </a:lnTo>
                  <a:lnTo>
                    <a:pt x="308" y="81"/>
                  </a:lnTo>
                  <a:lnTo>
                    <a:pt x="296" y="76"/>
                  </a:lnTo>
                  <a:lnTo>
                    <a:pt x="285" y="72"/>
                  </a:lnTo>
                  <a:lnTo>
                    <a:pt x="272" y="70"/>
                  </a:lnTo>
                  <a:lnTo>
                    <a:pt x="264" y="66"/>
                  </a:lnTo>
                  <a:lnTo>
                    <a:pt x="256" y="66"/>
                  </a:lnTo>
                  <a:lnTo>
                    <a:pt x="251" y="64"/>
                  </a:lnTo>
                  <a:lnTo>
                    <a:pt x="243" y="62"/>
                  </a:lnTo>
                  <a:lnTo>
                    <a:pt x="230" y="61"/>
                  </a:lnTo>
                  <a:lnTo>
                    <a:pt x="216" y="57"/>
                  </a:lnTo>
                  <a:lnTo>
                    <a:pt x="203" y="55"/>
                  </a:lnTo>
                  <a:lnTo>
                    <a:pt x="192" y="53"/>
                  </a:lnTo>
                  <a:lnTo>
                    <a:pt x="180" y="53"/>
                  </a:lnTo>
                  <a:lnTo>
                    <a:pt x="169" y="53"/>
                  </a:lnTo>
                  <a:lnTo>
                    <a:pt x="158" y="53"/>
                  </a:lnTo>
                  <a:lnTo>
                    <a:pt x="148" y="51"/>
                  </a:lnTo>
                  <a:lnTo>
                    <a:pt x="140" y="51"/>
                  </a:lnTo>
                  <a:lnTo>
                    <a:pt x="133" y="51"/>
                  </a:lnTo>
                  <a:lnTo>
                    <a:pt x="123" y="51"/>
                  </a:lnTo>
                  <a:lnTo>
                    <a:pt x="121" y="53"/>
                  </a:lnTo>
                  <a:lnTo>
                    <a:pt x="142" y="34"/>
                  </a:lnTo>
                  <a:lnTo>
                    <a:pt x="144" y="32"/>
                  </a:lnTo>
                  <a:lnTo>
                    <a:pt x="152" y="30"/>
                  </a:lnTo>
                  <a:lnTo>
                    <a:pt x="156" y="26"/>
                  </a:lnTo>
                  <a:lnTo>
                    <a:pt x="163" y="26"/>
                  </a:lnTo>
                  <a:lnTo>
                    <a:pt x="169" y="24"/>
                  </a:lnTo>
                  <a:lnTo>
                    <a:pt x="180" y="24"/>
                  </a:lnTo>
                  <a:lnTo>
                    <a:pt x="188" y="23"/>
                  </a:lnTo>
                  <a:lnTo>
                    <a:pt x="199" y="23"/>
                  </a:lnTo>
                  <a:lnTo>
                    <a:pt x="205" y="23"/>
                  </a:lnTo>
                  <a:lnTo>
                    <a:pt x="211" y="23"/>
                  </a:lnTo>
                  <a:lnTo>
                    <a:pt x="218" y="23"/>
                  </a:lnTo>
                  <a:lnTo>
                    <a:pt x="226" y="23"/>
                  </a:lnTo>
                  <a:lnTo>
                    <a:pt x="232" y="23"/>
                  </a:lnTo>
                  <a:lnTo>
                    <a:pt x="239" y="24"/>
                  </a:lnTo>
                  <a:lnTo>
                    <a:pt x="247" y="26"/>
                  </a:lnTo>
                  <a:lnTo>
                    <a:pt x="256" y="28"/>
                  </a:lnTo>
                  <a:lnTo>
                    <a:pt x="264" y="28"/>
                  </a:lnTo>
                  <a:lnTo>
                    <a:pt x="272" y="30"/>
                  </a:lnTo>
                  <a:lnTo>
                    <a:pt x="279" y="34"/>
                  </a:lnTo>
                  <a:lnTo>
                    <a:pt x="291" y="38"/>
                  </a:lnTo>
                  <a:lnTo>
                    <a:pt x="296" y="38"/>
                  </a:lnTo>
                  <a:lnTo>
                    <a:pt x="308" y="42"/>
                  </a:lnTo>
                  <a:lnTo>
                    <a:pt x="315" y="45"/>
                  </a:lnTo>
                  <a:lnTo>
                    <a:pt x="327" y="49"/>
                  </a:lnTo>
                  <a:lnTo>
                    <a:pt x="336" y="53"/>
                  </a:lnTo>
                  <a:lnTo>
                    <a:pt x="346" y="57"/>
                  </a:lnTo>
                  <a:lnTo>
                    <a:pt x="355" y="61"/>
                  </a:lnTo>
                  <a:lnTo>
                    <a:pt x="367" y="66"/>
                  </a:lnTo>
                  <a:lnTo>
                    <a:pt x="376" y="70"/>
                  </a:lnTo>
                  <a:lnTo>
                    <a:pt x="386" y="74"/>
                  </a:lnTo>
                  <a:lnTo>
                    <a:pt x="395" y="78"/>
                  </a:lnTo>
                  <a:lnTo>
                    <a:pt x="407" y="83"/>
                  </a:lnTo>
                  <a:lnTo>
                    <a:pt x="416" y="87"/>
                  </a:lnTo>
                  <a:lnTo>
                    <a:pt x="426" y="93"/>
                  </a:lnTo>
                  <a:lnTo>
                    <a:pt x="435" y="97"/>
                  </a:lnTo>
                  <a:lnTo>
                    <a:pt x="446" y="102"/>
                  </a:lnTo>
                  <a:lnTo>
                    <a:pt x="454" y="106"/>
                  </a:lnTo>
                  <a:lnTo>
                    <a:pt x="462" y="110"/>
                  </a:lnTo>
                  <a:lnTo>
                    <a:pt x="469" y="114"/>
                  </a:lnTo>
                  <a:lnTo>
                    <a:pt x="479" y="118"/>
                  </a:lnTo>
                  <a:lnTo>
                    <a:pt x="485" y="123"/>
                  </a:lnTo>
                  <a:lnTo>
                    <a:pt x="492" y="125"/>
                  </a:lnTo>
                  <a:lnTo>
                    <a:pt x="498" y="129"/>
                  </a:lnTo>
                  <a:lnTo>
                    <a:pt x="505" y="133"/>
                  </a:lnTo>
                  <a:lnTo>
                    <a:pt x="517" y="137"/>
                  </a:lnTo>
                  <a:lnTo>
                    <a:pt x="524" y="142"/>
                  </a:lnTo>
                  <a:lnTo>
                    <a:pt x="528" y="144"/>
                  </a:lnTo>
                  <a:lnTo>
                    <a:pt x="530" y="148"/>
                  </a:lnTo>
                  <a:lnTo>
                    <a:pt x="532" y="142"/>
                  </a:lnTo>
                  <a:lnTo>
                    <a:pt x="540" y="133"/>
                  </a:lnTo>
                  <a:lnTo>
                    <a:pt x="543" y="123"/>
                  </a:lnTo>
                  <a:lnTo>
                    <a:pt x="551" y="116"/>
                  </a:lnTo>
                  <a:lnTo>
                    <a:pt x="557" y="106"/>
                  </a:lnTo>
                  <a:lnTo>
                    <a:pt x="566" y="97"/>
                  </a:lnTo>
                  <a:lnTo>
                    <a:pt x="576" y="85"/>
                  </a:lnTo>
                  <a:lnTo>
                    <a:pt x="587" y="76"/>
                  </a:lnTo>
                  <a:lnTo>
                    <a:pt x="599" y="66"/>
                  </a:lnTo>
                  <a:lnTo>
                    <a:pt x="612" y="57"/>
                  </a:lnTo>
                  <a:lnTo>
                    <a:pt x="618" y="49"/>
                  </a:lnTo>
                  <a:lnTo>
                    <a:pt x="625" y="45"/>
                  </a:lnTo>
                  <a:lnTo>
                    <a:pt x="633" y="42"/>
                  </a:lnTo>
                  <a:lnTo>
                    <a:pt x="642" y="38"/>
                  </a:lnTo>
                  <a:lnTo>
                    <a:pt x="650" y="32"/>
                  </a:lnTo>
                  <a:lnTo>
                    <a:pt x="658" y="28"/>
                  </a:lnTo>
                  <a:lnTo>
                    <a:pt x="665" y="24"/>
                  </a:lnTo>
                  <a:lnTo>
                    <a:pt x="677" y="23"/>
                  </a:lnTo>
                  <a:lnTo>
                    <a:pt x="684" y="19"/>
                  </a:lnTo>
                  <a:lnTo>
                    <a:pt x="694" y="15"/>
                  </a:lnTo>
                  <a:lnTo>
                    <a:pt x="703" y="13"/>
                  </a:lnTo>
                  <a:lnTo>
                    <a:pt x="713" y="11"/>
                  </a:lnTo>
                  <a:lnTo>
                    <a:pt x="720" y="7"/>
                  </a:lnTo>
                  <a:lnTo>
                    <a:pt x="732" y="5"/>
                  </a:lnTo>
                  <a:lnTo>
                    <a:pt x="739" y="4"/>
                  </a:lnTo>
                  <a:lnTo>
                    <a:pt x="751" y="4"/>
                  </a:lnTo>
                  <a:lnTo>
                    <a:pt x="760" y="2"/>
                  </a:lnTo>
                  <a:lnTo>
                    <a:pt x="770" y="2"/>
                  </a:lnTo>
                  <a:lnTo>
                    <a:pt x="779" y="0"/>
                  </a:lnTo>
                  <a:lnTo>
                    <a:pt x="789" y="0"/>
                  </a:lnTo>
                  <a:lnTo>
                    <a:pt x="796" y="0"/>
                  </a:lnTo>
                  <a:lnTo>
                    <a:pt x="808" y="0"/>
                  </a:lnTo>
                  <a:lnTo>
                    <a:pt x="815" y="0"/>
                  </a:lnTo>
                  <a:lnTo>
                    <a:pt x="827" y="0"/>
                  </a:lnTo>
                  <a:lnTo>
                    <a:pt x="834" y="0"/>
                  </a:lnTo>
                  <a:lnTo>
                    <a:pt x="842" y="0"/>
                  </a:lnTo>
                  <a:lnTo>
                    <a:pt x="848" y="0"/>
                  </a:lnTo>
                  <a:lnTo>
                    <a:pt x="855" y="0"/>
                  </a:lnTo>
                  <a:lnTo>
                    <a:pt x="863" y="0"/>
                  </a:lnTo>
                  <a:lnTo>
                    <a:pt x="870" y="2"/>
                  </a:lnTo>
                  <a:lnTo>
                    <a:pt x="876" y="2"/>
                  </a:lnTo>
                  <a:lnTo>
                    <a:pt x="882" y="2"/>
                  </a:lnTo>
                  <a:lnTo>
                    <a:pt x="891" y="2"/>
                  </a:lnTo>
                  <a:lnTo>
                    <a:pt x="899" y="4"/>
                  </a:lnTo>
                  <a:lnTo>
                    <a:pt x="903" y="4"/>
                  </a:lnTo>
                  <a:lnTo>
                    <a:pt x="905" y="5"/>
                  </a:lnTo>
                  <a:lnTo>
                    <a:pt x="878" y="66"/>
                  </a:lnTo>
                  <a:lnTo>
                    <a:pt x="954" y="66"/>
                  </a:lnTo>
                  <a:lnTo>
                    <a:pt x="954" y="72"/>
                  </a:lnTo>
                  <a:lnTo>
                    <a:pt x="954" y="78"/>
                  </a:lnTo>
                  <a:lnTo>
                    <a:pt x="958" y="85"/>
                  </a:lnTo>
                  <a:lnTo>
                    <a:pt x="960" y="93"/>
                  </a:lnTo>
                  <a:lnTo>
                    <a:pt x="964" y="100"/>
                  </a:lnTo>
                  <a:lnTo>
                    <a:pt x="967" y="108"/>
                  </a:lnTo>
                  <a:lnTo>
                    <a:pt x="973" y="118"/>
                  </a:lnTo>
                  <a:lnTo>
                    <a:pt x="979" y="125"/>
                  </a:lnTo>
                  <a:lnTo>
                    <a:pt x="986" y="133"/>
                  </a:lnTo>
                  <a:lnTo>
                    <a:pt x="994" y="138"/>
                  </a:lnTo>
                  <a:lnTo>
                    <a:pt x="1002" y="144"/>
                  </a:lnTo>
                  <a:lnTo>
                    <a:pt x="1011" y="152"/>
                  </a:lnTo>
                  <a:lnTo>
                    <a:pt x="1015" y="156"/>
                  </a:lnTo>
                  <a:lnTo>
                    <a:pt x="962" y="226"/>
                  </a:lnTo>
                  <a:lnTo>
                    <a:pt x="652" y="332"/>
                  </a:lnTo>
                  <a:lnTo>
                    <a:pt x="0" y="142"/>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1" name="Freeform 38"/>
            <p:cNvSpPr>
              <a:spLocks/>
            </p:cNvSpPr>
            <p:nvPr/>
          </p:nvSpPr>
          <p:spPr bwMode="auto">
            <a:xfrm>
              <a:off x="4649" y="4301"/>
              <a:ext cx="159" cy="61"/>
            </a:xfrm>
            <a:custGeom>
              <a:avLst/>
              <a:gdLst>
                <a:gd name="T0" fmla="*/ 1 w 317"/>
                <a:gd name="T1" fmla="*/ 4 h 122"/>
                <a:gd name="T2" fmla="*/ 1 w 317"/>
                <a:gd name="T3" fmla="*/ 4 h 122"/>
                <a:gd name="T4" fmla="*/ 1 w 317"/>
                <a:gd name="T5" fmla="*/ 3 h 122"/>
                <a:gd name="T6" fmla="*/ 2 w 317"/>
                <a:gd name="T7" fmla="*/ 3 h 122"/>
                <a:gd name="T8" fmla="*/ 2 w 317"/>
                <a:gd name="T9" fmla="*/ 2 h 122"/>
                <a:gd name="T10" fmla="*/ 3 w 317"/>
                <a:gd name="T11" fmla="*/ 2 h 122"/>
                <a:gd name="T12" fmla="*/ 4 w 317"/>
                <a:gd name="T13" fmla="*/ 2 h 122"/>
                <a:gd name="T14" fmla="*/ 4 w 317"/>
                <a:gd name="T15" fmla="*/ 1 h 122"/>
                <a:gd name="T16" fmla="*/ 5 w 317"/>
                <a:gd name="T17" fmla="*/ 1 h 122"/>
                <a:gd name="T18" fmla="*/ 5 w 317"/>
                <a:gd name="T19" fmla="*/ 1 h 122"/>
                <a:gd name="T20" fmla="*/ 6 w 317"/>
                <a:gd name="T21" fmla="*/ 1 h 122"/>
                <a:gd name="T22" fmla="*/ 6 w 317"/>
                <a:gd name="T23" fmla="*/ 1 h 122"/>
                <a:gd name="T24" fmla="*/ 7 w 317"/>
                <a:gd name="T25" fmla="*/ 1 h 122"/>
                <a:gd name="T26" fmla="*/ 7 w 317"/>
                <a:gd name="T27" fmla="*/ 1 h 122"/>
                <a:gd name="T28" fmla="*/ 8 w 317"/>
                <a:gd name="T29" fmla="*/ 1 h 122"/>
                <a:gd name="T30" fmla="*/ 8 w 317"/>
                <a:gd name="T31" fmla="*/ 1 h 122"/>
                <a:gd name="T32" fmla="*/ 9 w 317"/>
                <a:gd name="T33" fmla="*/ 0 h 122"/>
                <a:gd name="T34" fmla="*/ 9 w 317"/>
                <a:gd name="T35" fmla="*/ 0 h 122"/>
                <a:gd name="T36" fmla="*/ 10 w 317"/>
                <a:gd name="T37" fmla="*/ 0 h 122"/>
                <a:gd name="T38" fmla="*/ 10 w 317"/>
                <a:gd name="T39" fmla="*/ 0 h 122"/>
                <a:gd name="T40" fmla="*/ 10 w 317"/>
                <a:gd name="T41" fmla="*/ 2 h 122"/>
                <a:gd name="T42" fmla="*/ 10 w 317"/>
                <a:gd name="T43" fmla="*/ 2 h 122"/>
                <a:gd name="T44" fmla="*/ 9 w 317"/>
                <a:gd name="T45" fmla="*/ 2 h 122"/>
                <a:gd name="T46" fmla="*/ 9 w 317"/>
                <a:gd name="T47" fmla="*/ 2 h 122"/>
                <a:gd name="T48" fmla="*/ 8 w 317"/>
                <a:gd name="T49" fmla="*/ 2 h 122"/>
                <a:gd name="T50" fmla="*/ 7 w 317"/>
                <a:gd name="T51" fmla="*/ 2 h 122"/>
                <a:gd name="T52" fmla="*/ 7 w 317"/>
                <a:gd name="T53" fmla="*/ 2 h 122"/>
                <a:gd name="T54" fmla="*/ 6 w 317"/>
                <a:gd name="T55" fmla="*/ 2 h 122"/>
                <a:gd name="T56" fmla="*/ 6 w 317"/>
                <a:gd name="T57" fmla="*/ 3 h 122"/>
                <a:gd name="T58" fmla="*/ 5 w 317"/>
                <a:gd name="T59" fmla="*/ 3 h 122"/>
                <a:gd name="T60" fmla="*/ 5 w 317"/>
                <a:gd name="T61" fmla="*/ 3 h 122"/>
                <a:gd name="T62" fmla="*/ 5 w 317"/>
                <a:gd name="T63" fmla="*/ 3 h 122"/>
                <a:gd name="T64" fmla="*/ 4 w 317"/>
                <a:gd name="T65" fmla="*/ 3 h 122"/>
                <a:gd name="T66" fmla="*/ 4 w 317"/>
                <a:gd name="T67" fmla="*/ 3 h 122"/>
                <a:gd name="T68" fmla="*/ 3 w 317"/>
                <a:gd name="T69" fmla="*/ 3 h 122"/>
                <a:gd name="T70" fmla="*/ 2 w 317"/>
                <a:gd name="T71" fmla="*/ 3 h 122"/>
                <a:gd name="T72" fmla="*/ 2 w 317"/>
                <a:gd name="T73" fmla="*/ 4 h 122"/>
                <a:gd name="T74" fmla="*/ 1 w 317"/>
                <a:gd name="T75" fmla="*/ 4 h 122"/>
                <a:gd name="T76" fmla="*/ 1 w 317"/>
                <a:gd name="T77" fmla="*/ 4 h 122"/>
                <a:gd name="T78" fmla="*/ 0 w 317"/>
                <a:gd name="T79" fmla="*/ 4 h 1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 h="122">
                  <a:moveTo>
                    <a:pt x="0" y="122"/>
                  </a:moveTo>
                  <a:lnTo>
                    <a:pt x="2" y="118"/>
                  </a:lnTo>
                  <a:lnTo>
                    <a:pt x="7" y="110"/>
                  </a:lnTo>
                  <a:lnTo>
                    <a:pt x="11" y="103"/>
                  </a:lnTo>
                  <a:lnTo>
                    <a:pt x="19" y="99"/>
                  </a:lnTo>
                  <a:lnTo>
                    <a:pt x="24" y="91"/>
                  </a:lnTo>
                  <a:lnTo>
                    <a:pt x="34" y="85"/>
                  </a:lnTo>
                  <a:lnTo>
                    <a:pt x="42" y="76"/>
                  </a:lnTo>
                  <a:lnTo>
                    <a:pt x="51" y="68"/>
                  </a:lnTo>
                  <a:lnTo>
                    <a:pt x="61" y="61"/>
                  </a:lnTo>
                  <a:lnTo>
                    <a:pt x="72" y="53"/>
                  </a:lnTo>
                  <a:lnTo>
                    <a:pt x="83" y="46"/>
                  </a:lnTo>
                  <a:lnTo>
                    <a:pt x="97" y="38"/>
                  </a:lnTo>
                  <a:lnTo>
                    <a:pt x="104" y="34"/>
                  </a:lnTo>
                  <a:lnTo>
                    <a:pt x="112" y="30"/>
                  </a:lnTo>
                  <a:lnTo>
                    <a:pt x="120" y="28"/>
                  </a:lnTo>
                  <a:lnTo>
                    <a:pt x="127" y="27"/>
                  </a:lnTo>
                  <a:lnTo>
                    <a:pt x="133" y="23"/>
                  </a:lnTo>
                  <a:lnTo>
                    <a:pt x="140" y="19"/>
                  </a:lnTo>
                  <a:lnTo>
                    <a:pt x="148" y="17"/>
                  </a:lnTo>
                  <a:lnTo>
                    <a:pt x="156" y="15"/>
                  </a:lnTo>
                  <a:lnTo>
                    <a:pt x="163" y="11"/>
                  </a:lnTo>
                  <a:lnTo>
                    <a:pt x="173" y="11"/>
                  </a:lnTo>
                  <a:lnTo>
                    <a:pt x="180" y="8"/>
                  </a:lnTo>
                  <a:lnTo>
                    <a:pt x="188" y="8"/>
                  </a:lnTo>
                  <a:lnTo>
                    <a:pt x="196" y="6"/>
                  </a:lnTo>
                  <a:lnTo>
                    <a:pt x="205" y="6"/>
                  </a:lnTo>
                  <a:lnTo>
                    <a:pt x="213" y="4"/>
                  </a:lnTo>
                  <a:lnTo>
                    <a:pt x="220" y="4"/>
                  </a:lnTo>
                  <a:lnTo>
                    <a:pt x="228" y="2"/>
                  </a:lnTo>
                  <a:lnTo>
                    <a:pt x="235" y="2"/>
                  </a:lnTo>
                  <a:lnTo>
                    <a:pt x="243" y="2"/>
                  </a:lnTo>
                  <a:lnTo>
                    <a:pt x="251" y="2"/>
                  </a:lnTo>
                  <a:lnTo>
                    <a:pt x="264" y="0"/>
                  </a:lnTo>
                  <a:lnTo>
                    <a:pt x="275" y="0"/>
                  </a:lnTo>
                  <a:lnTo>
                    <a:pt x="287" y="0"/>
                  </a:lnTo>
                  <a:lnTo>
                    <a:pt x="298" y="0"/>
                  </a:lnTo>
                  <a:lnTo>
                    <a:pt x="306" y="0"/>
                  </a:lnTo>
                  <a:lnTo>
                    <a:pt x="312" y="0"/>
                  </a:lnTo>
                  <a:lnTo>
                    <a:pt x="315" y="0"/>
                  </a:lnTo>
                  <a:lnTo>
                    <a:pt x="317" y="2"/>
                  </a:lnTo>
                  <a:lnTo>
                    <a:pt x="298" y="57"/>
                  </a:lnTo>
                  <a:lnTo>
                    <a:pt x="294" y="57"/>
                  </a:lnTo>
                  <a:lnTo>
                    <a:pt x="293" y="57"/>
                  </a:lnTo>
                  <a:lnTo>
                    <a:pt x="287" y="57"/>
                  </a:lnTo>
                  <a:lnTo>
                    <a:pt x="281" y="57"/>
                  </a:lnTo>
                  <a:lnTo>
                    <a:pt x="272" y="57"/>
                  </a:lnTo>
                  <a:lnTo>
                    <a:pt x="262" y="57"/>
                  </a:lnTo>
                  <a:lnTo>
                    <a:pt x="251" y="57"/>
                  </a:lnTo>
                  <a:lnTo>
                    <a:pt x="241" y="59"/>
                  </a:lnTo>
                  <a:lnTo>
                    <a:pt x="228" y="59"/>
                  </a:lnTo>
                  <a:lnTo>
                    <a:pt x="215" y="59"/>
                  </a:lnTo>
                  <a:lnTo>
                    <a:pt x="207" y="59"/>
                  </a:lnTo>
                  <a:lnTo>
                    <a:pt x="201" y="61"/>
                  </a:lnTo>
                  <a:lnTo>
                    <a:pt x="194" y="63"/>
                  </a:lnTo>
                  <a:lnTo>
                    <a:pt x="188" y="63"/>
                  </a:lnTo>
                  <a:lnTo>
                    <a:pt x="180" y="63"/>
                  </a:lnTo>
                  <a:lnTo>
                    <a:pt x="173" y="65"/>
                  </a:lnTo>
                  <a:lnTo>
                    <a:pt x="165" y="66"/>
                  </a:lnTo>
                  <a:lnTo>
                    <a:pt x="158" y="66"/>
                  </a:lnTo>
                  <a:lnTo>
                    <a:pt x="150" y="68"/>
                  </a:lnTo>
                  <a:lnTo>
                    <a:pt x="144" y="70"/>
                  </a:lnTo>
                  <a:lnTo>
                    <a:pt x="137" y="70"/>
                  </a:lnTo>
                  <a:lnTo>
                    <a:pt x="129" y="74"/>
                  </a:lnTo>
                  <a:lnTo>
                    <a:pt x="123" y="74"/>
                  </a:lnTo>
                  <a:lnTo>
                    <a:pt x="116" y="76"/>
                  </a:lnTo>
                  <a:lnTo>
                    <a:pt x="108" y="78"/>
                  </a:lnTo>
                  <a:lnTo>
                    <a:pt x="101" y="80"/>
                  </a:lnTo>
                  <a:lnTo>
                    <a:pt x="87" y="84"/>
                  </a:lnTo>
                  <a:lnTo>
                    <a:pt x="76" y="87"/>
                  </a:lnTo>
                  <a:lnTo>
                    <a:pt x="64" y="91"/>
                  </a:lnTo>
                  <a:lnTo>
                    <a:pt x="53" y="95"/>
                  </a:lnTo>
                  <a:lnTo>
                    <a:pt x="43" y="99"/>
                  </a:lnTo>
                  <a:lnTo>
                    <a:pt x="36" y="103"/>
                  </a:lnTo>
                  <a:lnTo>
                    <a:pt x="26" y="106"/>
                  </a:lnTo>
                  <a:lnTo>
                    <a:pt x="21" y="110"/>
                  </a:lnTo>
                  <a:lnTo>
                    <a:pt x="13" y="112"/>
                  </a:lnTo>
                  <a:lnTo>
                    <a:pt x="9" y="116"/>
                  </a:lnTo>
                  <a:lnTo>
                    <a:pt x="2" y="118"/>
                  </a:lnTo>
                  <a:lnTo>
                    <a:pt x="0" y="12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2" name="Freeform 39"/>
            <p:cNvSpPr>
              <a:spLocks/>
            </p:cNvSpPr>
            <p:nvPr/>
          </p:nvSpPr>
          <p:spPr bwMode="auto">
            <a:xfrm>
              <a:off x="4636" y="4394"/>
              <a:ext cx="81" cy="28"/>
            </a:xfrm>
            <a:custGeom>
              <a:avLst/>
              <a:gdLst>
                <a:gd name="T0" fmla="*/ 0 w 164"/>
                <a:gd name="T1" fmla="*/ 0 h 57"/>
                <a:gd name="T2" fmla="*/ 0 w 164"/>
                <a:gd name="T3" fmla="*/ 0 h 57"/>
                <a:gd name="T4" fmla="*/ 0 w 164"/>
                <a:gd name="T5" fmla="*/ 0 h 57"/>
                <a:gd name="T6" fmla="*/ 0 w 164"/>
                <a:gd name="T7" fmla="*/ 0 h 57"/>
                <a:gd name="T8" fmla="*/ 0 w 164"/>
                <a:gd name="T9" fmla="*/ 0 h 57"/>
                <a:gd name="T10" fmla="*/ 0 w 164"/>
                <a:gd name="T11" fmla="*/ 0 h 57"/>
                <a:gd name="T12" fmla="*/ 1 w 164"/>
                <a:gd name="T13" fmla="*/ 0 h 57"/>
                <a:gd name="T14" fmla="*/ 1 w 164"/>
                <a:gd name="T15" fmla="*/ 0 h 57"/>
                <a:gd name="T16" fmla="*/ 1 w 164"/>
                <a:gd name="T17" fmla="*/ 0 h 57"/>
                <a:gd name="T18" fmla="*/ 1 w 164"/>
                <a:gd name="T19" fmla="*/ 0 h 57"/>
                <a:gd name="T20" fmla="*/ 2 w 164"/>
                <a:gd name="T21" fmla="*/ 0 h 57"/>
                <a:gd name="T22" fmla="*/ 2 w 164"/>
                <a:gd name="T23" fmla="*/ 0 h 57"/>
                <a:gd name="T24" fmla="*/ 2 w 164"/>
                <a:gd name="T25" fmla="*/ 0 h 57"/>
                <a:gd name="T26" fmla="*/ 2 w 164"/>
                <a:gd name="T27" fmla="*/ 0 h 57"/>
                <a:gd name="T28" fmla="*/ 3 w 164"/>
                <a:gd name="T29" fmla="*/ 0 h 57"/>
                <a:gd name="T30" fmla="*/ 3 w 164"/>
                <a:gd name="T31" fmla="*/ 0 h 57"/>
                <a:gd name="T32" fmla="*/ 3 w 164"/>
                <a:gd name="T33" fmla="*/ 0 h 57"/>
                <a:gd name="T34" fmla="*/ 3 w 164"/>
                <a:gd name="T35" fmla="*/ 0 h 57"/>
                <a:gd name="T36" fmla="*/ 4 w 164"/>
                <a:gd name="T37" fmla="*/ 0 h 57"/>
                <a:gd name="T38" fmla="*/ 4 w 164"/>
                <a:gd name="T39" fmla="*/ 0 h 57"/>
                <a:gd name="T40" fmla="*/ 4 w 164"/>
                <a:gd name="T41" fmla="*/ 0 h 57"/>
                <a:gd name="T42" fmla="*/ 4 w 164"/>
                <a:gd name="T43" fmla="*/ 0 h 57"/>
                <a:gd name="T44" fmla="*/ 5 w 164"/>
                <a:gd name="T45" fmla="*/ 0 h 57"/>
                <a:gd name="T46" fmla="*/ 5 w 164"/>
                <a:gd name="T47" fmla="*/ 0 h 57"/>
                <a:gd name="T48" fmla="*/ 4 w 164"/>
                <a:gd name="T49" fmla="*/ 0 h 57"/>
                <a:gd name="T50" fmla="*/ 4 w 164"/>
                <a:gd name="T51" fmla="*/ 0 h 57"/>
                <a:gd name="T52" fmla="*/ 4 w 164"/>
                <a:gd name="T53" fmla="*/ 0 h 57"/>
                <a:gd name="T54" fmla="*/ 4 w 164"/>
                <a:gd name="T55" fmla="*/ 1 h 57"/>
                <a:gd name="T56" fmla="*/ 4 w 164"/>
                <a:gd name="T57" fmla="*/ 1 h 57"/>
                <a:gd name="T58" fmla="*/ 3 w 164"/>
                <a:gd name="T59" fmla="*/ 1 h 57"/>
                <a:gd name="T60" fmla="*/ 3 w 164"/>
                <a:gd name="T61" fmla="*/ 1 h 57"/>
                <a:gd name="T62" fmla="*/ 3 w 164"/>
                <a:gd name="T63" fmla="*/ 1 h 57"/>
                <a:gd name="T64" fmla="*/ 2 w 164"/>
                <a:gd name="T65" fmla="*/ 1 h 57"/>
                <a:gd name="T66" fmla="*/ 2 w 164"/>
                <a:gd name="T67" fmla="*/ 1 h 57"/>
                <a:gd name="T68" fmla="*/ 2 w 164"/>
                <a:gd name="T69" fmla="*/ 1 h 57"/>
                <a:gd name="T70" fmla="*/ 2 w 164"/>
                <a:gd name="T71" fmla="*/ 1 h 57"/>
                <a:gd name="T72" fmla="*/ 1 w 164"/>
                <a:gd name="T73" fmla="*/ 1 h 57"/>
                <a:gd name="T74" fmla="*/ 1 w 164"/>
                <a:gd name="T75" fmla="*/ 1 h 57"/>
                <a:gd name="T76" fmla="*/ 1 w 164"/>
                <a:gd name="T77" fmla="*/ 1 h 57"/>
                <a:gd name="T78" fmla="*/ 1 w 164"/>
                <a:gd name="T79" fmla="*/ 1 h 57"/>
                <a:gd name="T80" fmla="*/ 1 w 164"/>
                <a:gd name="T81" fmla="*/ 1 h 57"/>
                <a:gd name="T82" fmla="*/ 0 w 164"/>
                <a:gd name="T83" fmla="*/ 0 h 57"/>
                <a:gd name="T84" fmla="*/ 0 w 164"/>
                <a:gd name="T85" fmla="*/ 0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 h="57">
                  <a:moveTo>
                    <a:pt x="0" y="29"/>
                  </a:moveTo>
                  <a:lnTo>
                    <a:pt x="0" y="27"/>
                  </a:lnTo>
                  <a:lnTo>
                    <a:pt x="4" y="25"/>
                  </a:lnTo>
                  <a:lnTo>
                    <a:pt x="10" y="21"/>
                  </a:lnTo>
                  <a:lnTo>
                    <a:pt x="17" y="17"/>
                  </a:lnTo>
                  <a:lnTo>
                    <a:pt x="27" y="12"/>
                  </a:lnTo>
                  <a:lnTo>
                    <a:pt x="40" y="8"/>
                  </a:lnTo>
                  <a:lnTo>
                    <a:pt x="44" y="4"/>
                  </a:lnTo>
                  <a:lnTo>
                    <a:pt x="51" y="4"/>
                  </a:lnTo>
                  <a:lnTo>
                    <a:pt x="59" y="2"/>
                  </a:lnTo>
                  <a:lnTo>
                    <a:pt x="69" y="2"/>
                  </a:lnTo>
                  <a:lnTo>
                    <a:pt x="76" y="0"/>
                  </a:lnTo>
                  <a:lnTo>
                    <a:pt x="84" y="0"/>
                  </a:lnTo>
                  <a:lnTo>
                    <a:pt x="91" y="0"/>
                  </a:lnTo>
                  <a:lnTo>
                    <a:pt x="99" y="0"/>
                  </a:lnTo>
                  <a:lnTo>
                    <a:pt x="107" y="0"/>
                  </a:lnTo>
                  <a:lnTo>
                    <a:pt x="114" y="0"/>
                  </a:lnTo>
                  <a:lnTo>
                    <a:pt x="122" y="0"/>
                  </a:lnTo>
                  <a:lnTo>
                    <a:pt x="131" y="2"/>
                  </a:lnTo>
                  <a:lnTo>
                    <a:pt x="143" y="4"/>
                  </a:lnTo>
                  <a:lnTo>
                    <a:pt x="154" y="6"/>
                  </a:lnTo>
                  <a:lnTo>
                    <a:pt x="160" y="8"/>
                  </a:lnTo>
                  <a:lnTo>
                    <a:pt x="164" y="8"/>
                  </a:lnTo>
                  <a:lnTo>
                    <a:pt x="162" y="8"/>
                  </a:lnTo>
                  <a:lnTo>
                    <a:pt x="160" y="14"/>
                  </a:lnTo>
                  <a:lnTo>
                    <a:pt x="156" y="19"/>
                  </a:lnTo>
                  <a:lnTo>
                    <a:pt x="150" y="27"/>
                  </a:lnTo>
                  <a:lnTo>
                    <a:pt x="143" y="34"/>
                  </a:lnTo>
                  <a:lnTo>
                    <a:pt x="135" y="44"/>
                  </a:lnTo>
                  <a:lnTo>
                    <a:pt x="126" y="50"/>
                  </a:lnTo>
                  <a:lnTo>
                    <a:pt x="116" y="55"/>
                  </a:lnTo>
                  <a:lnTo>
                    <a:pt x="103" y="55"/>
                  </a:lnTo>
                  <a:lnTo>
                    <a:pt x="90" y="57"/>
                  </a:lnTo>
                  <a:lnTo>
                    <a:pt x="82" y="55"/>
                  </a:lnTo>
                  <a:lnTo>
                    <a:pt x="74" y="55"/>
                  </a:lnTo>
                  <a:lnTo>
                    <a:pt x="69" y="53"/>
                  </a:lnTo>
                  <a:lnTo>
                    <a:pt x="63" y="53"/>
                  </a:lnTo>
                  <a:lnTo>
                    <a:pt x="51" y="50"/>
                  </a:lnTo>
                  <a:lnTo>
                    <a:pt x="44" y="48"/>
                  </a:lnTo>
                  <a:lnTo>
                    <a:pt x="36" y="44"/>
                  </a:lnTo>
                  <a:lnTo>
                    <a:pt x="0" y="29"/>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3" name="Freeform 40"/>
            <p:cNvSpPr>
              <a:spLocks/>
            </p:cNvSpPr>
            <p:nvPr/>
          </p:nvSpPr>
          <p:spPr bwMode="auto">
            <a:xfrm>
              <a:off x="4696" y="4368"/>
              <a:ext cx="170" cy="20"/>
            </a:xfrm>
            <a:custGeom>
              <a:avLst/>
              <a:gdLst>
                <a:gd name="T0" fmla="*/ 0 w 338"/>
                <a:gd name="T1" fmla="*/ 1 h 40"/>
                <a:gd name="T2" fmla="*/ 10 w 338"/>
                <a:gd name="T3" fmla="*/ 0 h 40"/>
                <a:gd name="T4" fmla="*/ 11 w 338"/>
                <a:gd name="T5" fmla="*/ 1 h 40"/>
                <a:gd name="T6" fmla="*/ 10 w 338"/>
                <a:gd name="T7" fmla="*/ 2 h 40"/>
                <a:gd name="T8" fmla="*/ 0 w 338"/>
                <a:gd name="T9" fmla="*/ 1 h 40"/>
                <a:gd name="T10" fmla="*/ 0 w 338"/>
                <a:gd name="T11" fmla="*/ 1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8" h="40">
                  <a:moveTo>
                    <a:pt x="0" y="32"/>
                  </a:moveTo>
                  <a:lnTo>
                    <a:pt x="298" y="0"/>
                  </a:lnTo>
                  <a:lnTo>
                    <a:pt x="338" y="6"/>
                  </a:lnTo>
                  <a:lnTo>
                    <a:pt x="306" y="40"/>
                  </a:lnTo>
                  <a:lnTo>
                    <a:pt x="0" y="3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4" name="Freeform 41"/>
            <p:cNvSpPr>
              <a:spLocks/>
            </p:cNvSpPr>
            <p:nvPr/>
          </p:nvSpPr>
          <p:spPr bwMode="auto">
            <a:xfrm>
              <a:off x="4665" y="4337"/>
              <a:ext cx="164" cy="28"/>
            </a:xfrm>
            <a:custGeom>
              <a:avLst/>
              <a:gdLst>
                <a:gd name="T0" fmla="*/ 0 w 329"/>
                <a:gd name="T1" fmla="*/ 1 h 57"/>
                <a:gd name="T2" fmla="*/ 0 w 329"/>
                <a:gd name="T3" fmla="*/ 1 h 57"/>
                <a:gd name="T4" fmla="*/ 0 w 329"/>
                <a:gd name="T5" fmla="*/ 1 h 57"/>
                <a:gd name="T6" fmla="*/ 0 w 329"/>
                <a:gd name="T7" fmla="*/ 1 h 57"/>
                <a:gd name="T8" fmla="*/ 0 w 329"/>
                <a:gd name="T9" fmla="*/ 1 h 57"/>
                <a:gd name="T10" fmla="*/ 0 w 329"/>
                <a:gd name="T11" fmla="*/ 1 h 57"/>
                <a:gd name="T12" fmla="*/ 1 w 329"/>
                <a:gd name="T13" fmla="*/ 1 h 57"/>
                <a:gd name="T14" fmla="*/ 1 w 329"/>
                <a:gd name="T15" fmla="*/ 1 h 57"/>
                <a:gd name="T16" fmla="*/ 1 w 329"/>
                <a:gd name="T17" fmla="*/ 1 h 57"/>
                <a:gd name="T18" fmla="*/ 2 w 329"/>
                <a:gd name="T19" fmla="*/ 0 h 57"/>
                <a:gd name="T20" fmla="*/ 2 w 329"/>
                <a:gd name="T21" fmla="*/ 0 h 57"/>
                <a:gd name="T22" fmla="*/ 3 w 329"/>
                <a:gd name="T23" fmla="*/ 0 h 57"/>
                <a:gd name="T24" fmla="*/ 3 w 329"/>
                <a:gd name="T25" fmla="*/ 0 h 57"/>
                <a:gd name="T26" fmla="*/ 3 w 329"/>
                <a:gd name="T27" fmla="*/ 0 h 57"/>
                <a:gd name="T28" fmla="*/ 4 w 329"/>
                <a:gd name="T29" fmla="*/ 0 h 57"/>
                <a:gd name="T30" fmla="*/ 4 w 329"/>
                <a:gd name="T31" fmla="*/ 0 h 57"/>
                <a:gd name="T32" fmla="*/ 4 w 329"/>
                <a:gd name="T33" fmla="*/ 0 h 57"/>
                <a:gd name="T34" fmla="*/ 4 w 329"/>
                <a:gd name="T35" fmla="*/ 0 h 57"/>
                <a:gd name="T36" fmla="*/ 5 w 329"/>
                <a:gd name="T37" fmla="*/ 0 h 57"/>
                <a:gd name="T38" fmla="*/ 5 w 329"/>
                <a:gd name="T39" fmla="*/ 0 h 57"/>
                <a:gd name="T40" fmla="*/ 5 w 329"/>
                <a:gd name="T41" fmla="*/ 0 h 57"/>
                <a:gd name="T42" fmla="*/ 5 w 329"/>
                <a:gd name="T43" fmla="*/ 0 h 57"/>
                <a:gd name="T44" fmla="*/ 6 w 329"/>
                <a:gd name="T45" fmla="*/ 0 h 57"/>
                <a:gd name="T46" fmla="*/ 6 w 329"/>
                <a:gd name="T47" fmla="*/ 0 h 57"/>
                <a:gd name="T48" fmla="*/ 6 w 329"/>
                <a:gd name="T49" fmla="*/ 0 h 57"/>
                <a:gd name="T50" fmla="*/ 6 w 329"/>
                <a:gd name="T51" fmla="*/ 0 h 57"/>
                <a:gd name="T52" fmla="*/ 6 w 329"/>
                <a:gd name="T53" fmla="*/ 0 h 57"/>
                <a:gd name="T54" fmla="*/ 7 w 329"/>
                <a:gd name="T55" fmla="*/ 0 h 57"/>
                <a:gd name="T56" fmla="*/ 7 w 329"/>
                <a:gd name="T57" fmla="*/ 0 h 57"/>
                <a:gd name="T58" fmla="*/ 7 w 329"/>
                <a:gd name="T59" fmla="*/ 0 h 57"/>
                <a:gd name="T60" fmla="*/ 7 w 329"/>
                <a:gd name="T61" fmla="*/ 0 h 57"/>
                <a:gd name="T62" fmla="*/ 8 w 329"/>
                <a:gd name="T63" fmla="*/ 0 h 57"/>
                <a:gd name="T64" fmla="*/ 8 w 329"/>
                <a:gd name="T65" fmla="*/ 0 h 57"/>
                <a:gd name="T66" fmla="*/ 8 w 329"/>
                <a:gd name="T67" fmla="*/ 0 h 57"/>
                <a:gd name="T68" fmla="*/ 9 w 329"/>
                <a:gd name="T69" fmla="*/ 0 h 57"/>
                <a:gd name="T70" fmla="*/ 9 w 329"/>
                <a:gd name="T71" fmla="*/ 0 h 57"/>
                <a:gd name="T72" fmla="*/ 9 w 329"/>
                <a:gd name="T73" fmla="*/ 0 h 57"/>
                <a:gd name="T74" fmla="*/ 9 w 329"/>
                <a:gd name="T75" fmla="*/ 0 h 57"/>
                <a:gd name="T76" fmla="*/ 10 w 329"/>
                <a:gd name="T77" fmla="*/ 0 h 57"/>
                <a:gd name="T78" fmla="*/ 10 w 329"/>
                <a:gd name="T79" fmla="*/ 0 h 57"/>
                <a:gd name="T80" fmla="*/ 10 w 329"/>
                <a:gd name="T81" fmla="*/ 0 h 57"/>
                <a:gd name="T82" fmla="*/ 0 w 329"/>
                <a:gd name="T83" fmla="*/ 1 h 57"/>
                <a:gd name="T84" fmla="*/ 0 w 329"/>
                <a:gd name="T85" fmla="*/ 1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9" h="57">
                  <a:moveTo>
                    <a:pt x="0" y="57"/>
                  </a:moveTo>
                  <a:lnTo>
                    <a:pt x="4" y="55"/>
                  </a:lnTo>
                  <a:lnTo>
                    <a:pt x="10" y="52"/>
                  </a:lnTo>
                  <a:lnTo>
                    <a:pt x="15" y="48"/>
                  </a:lnTo>
                  <a:lnTo>
                    <a:pt x="23" y="46"/>
                  </a:lnTo>
                  <a:lnTo>
                    <a:pt x="31" y="42"/>
                  </a:lnTo>
                  <a:lnTo>
                    <a:pt x="42" y="40"/>
                  </a:lnTo>
                  <a:lnTo>
                    <a:pt x="50" y="36"/>
                  </a:lnTo>
                  <a:lnTo>
                    <a:pt x="63" y="33"/>
                  </a:lnTo>
                  <a:lnTo>
                    <a:pt x="74" y="29"/>
                  </a:lnTo>
                  <a:lnTo>
                    <a:pt x="88" y="27"/>
                  </a:lnTo>
                  <a:lnTo>
                    <a:pt x="101" y="23"/>
                  </a:lnTo>
                  <a:lnTo>
                    <a:pt x="114" y="19"/>
                  </a:lnTo>
                  <a:lnTo>
                    <a:pt x="122" y="17"/>
                  </a:lnTo>
                  <a:lnTo>
                    <a:pt x="129" y="15"/>
                  </a:lnTo>
                  <a:lnTo>
                    <a:pt x="137" y="15"/>
                  </a:lnTo>
                  <a:lnTo>
                    <a:pt x="145" y="15"/>
                  </a:lnTo>
                  <a:lnTo>
                    <a:pt x="152" y="12"/>
                  </a:lnTo>
                  <a:lnTo>
                    <a:pt x="160" y="12"/>
                  </a:lnTo>
                  <a:lnTo>
                    <a:pt x="167" y="10"/>
                  </a:lnTo>
                  <a:lnTo>
                    <a:pt x="175" y="8"/>
                  </a:lnTo>
                  <a:lnTo>
                    <a:pt x="183" y="8"/>
                  </a:lnTo>
                  <a:lnTo>
                    <a:pt x="192" y="6"/>
                  </a:lnTo>
                  <a:lnTo>
                    <a:pt x="200" y="6"/>
                  </a:lnTo>
                  <a:lnTo>
                    <a:pt x="207" y="6"/>
                  </a:lnTo>
                  <a:lnTo>
                    <a:pt x="215" y="4"/>
                  </a:lnTo>
                  <a:lnTo>
                    <a:pt x="223" y="4"/>
                  </a:lnTo>
                  <a:lnTo>
                    <a:pt x="230" y="2"/>
                  </a:lnTo>
                  <a:lnTo>
                    <a:pt x="238" y="2"/>
                  </a:lnTo>
                  <a:lnTo>
                    <a:pt x="243" y="2"/>
                  </a:lnTo>
                  <a:lnTo>
                    <a:pt x="251" y="2"/>
                  </a:lnTo>
                  <a:lnTo>
                    <a:pt x="259" y="2"/>
                  </a:lnTo>
                  <a:lnTo>
                    <a:pt x="266" y="2"/>
                  </a:lnTo>
                  <a:lnTo>
                    <a:pt x="278" y="0"/>
                  </a:lnTo>
                  <a:lnTo>
                    <a:pt x="291" y="0"/>
                  </a:lnTo>
                  <a:lnTo>
                    <a:pt x="300" y="0"/>
                  </a:lnTo>
                  <a:lnTo>
                    <a:pt x="310" y="0"/>
                  </a:lnTo>
                  <a:lnTo>
                    <a:pt x="318" y="0"/>
                  </a:lnTo>
                  <a:lnTo>
                    <a:pt x="323" y="0"/>
                  </a:lnTo>
                  <a:lnTo>
                    <a:pt x="327" y="0"/>
                  </a:lnTo>
                  <a:lnTo>
                    <a:pt x="329" y="2"/>
                  </a:lnTo>
                  <a:lnTo>
                    <a:pt x="0" y="57"/>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5" name="Freeform 42"/>
            <p:cNvSpPr>
              <a:spLocks/>
            </p:cNvSpPr>
            <p:nvPr/>
          </p:nvSpPr>
          <p:spPr bwMode="auto">
            <a:xfrm>
              <a:off x="4340" y="4355"/>
              <a:ext cx="544" cy="307"/>
            </a:xfrm>
            <a:custGeom>
              <a:avLst/>
              <a:gdLst>
                <a:gd name="T0" fmla="*/ 28 w 1087"/>
                <a:gd name="T1" fmla="*/ 18 h 614"/>
                <a:gd name="T2" fmla="*/ 34 w 1087"/>
                <a:gd name="T3" fmla="*/ 3 h 614"/>
                <a:gd name="T4" fmla="*/ 34 w 1087"/>
                <a:gd name="T5" fmla="*/ 2 h 614"/>
                <a:gd name="T6" fmla="*/ 25 w 1087"/>
                <a:gd name="T7" fmla="*/ 3 h 614"/>
                <a:gd name="T8" fmla="*/ 25 w 1087"/>
                <a:gd name="T9" fmla="*/ 3 h 614"/>
                <a:gd name="T10" fmla="*/ 24 w 1087"/>
                <a:gd name="T11" fmla="*/ 3 h 614"/>
                <a:gd name="T12" fmla="*/ 24 w 1087"/>
                <a:gd name="T13" fmla="*/ 3 h 614"/>
                <a:gd name="T14" fmla="*/ 24 w 1087"/>
                <a:gd name="T15" fmla="*/ 3 h 614"/>
                <a:gd name="T16" fmla="*/ 24 w 1087"/>
                <a:gd name="T17" fmla="*/ 4 h 614"/>
                <a:gd name="T18" fmla="*/ 23 w 1087"/>
                <a:gd name="T19" fmla="*/ 4 h 614"/>
                <a:gd name="T20" fmla="*/ 23 w 1087"/>
                <a:gd name="T21" fmla="*/ 4 h 614"/>
                <a:gd name="T22" fmla="*/ 23 w 1087"/>
                <a:gd name="T23" fmla="*/ 4 h 614"/>
                <a:gd name="T24" fmla="*/ 23 w 1087"/>
                <a:gd name="T25" fmla="*/ 4 h 614"/>
                <a:gd name="T26" fmla="*/ 22 w 1087"/>
                <a:gd name="T27" fmla="*/ 5 h 614"/>
                <a:gd name="T28" fmla="*/ 22 w 1087"/>
                <a:gd name="T29" fmla="*/ 5 h 614"/>
                <a:gd name="T30" fmla="*/ 22 w 1087"/>
                <a:gd name="T31" fmla="*/ 5 h 614"/>
                <a:gd name="T32" fmla="*/ 22 w 1087"/>
                <a:gd name="T33" fmla="*/ 5 h 614"/>
                <a:gd name="T34" fmla="*/ 21 w 1087"/>
                <a:gd name="T35" fmla="*/ 5 h 614"/>
                <a:gd name="T36" fmla="*/ 21 w 1087"/>
                <a:gd name="T37" fmla="*/ 4 h 614"/>
                <a:gd name="T38" fmla="*/ 21 w 1087"/>
                <a:gd name="T39" fmla="*/ 4 h 614"/>
                <a:gd name="T40" fmla="*/ 20 w 1087"/>
                <a:gd name="T41" fmla="*/ 4 h 614"/>
                <a:gd name="T42" fmla="*/ 20 w 1087"/>
                <a:gd name="T43" fmla="*/ 4 h 614"/>
                <a:gd name="T44" fmla="*/ 20 w 1087"/>
                <a:gd name="T45" fmla="*/ 4 h 614"/>
                <a:gd name="T46" fmla="*/ 20 w 1087"/>
                <a:gd name="T47" fmla="*/ 4 h 614"/>
                <a:gd name="T48" fmla="*/ 19 w 1087"/>
                <a:gd name="T49" fmla="*/ 4 h 614"/>
                <a:gd name="T50" fmla="*/ 19 w 1087"/>
                <a:gd name="T51" fmla="*/ 4 h 614"/>
                <a:gd name="T52" fmla="*/ 19 w 1087"/>
                <a:gd name="T53" fmla="*/ 4 h 614"/>
                <a:gd name="T54" fmla="*/ 19 w 1087"/>
                <a:gd name="T55" fmla="*/ 4 h 614"/>
                <a:gd name="T56" fmla="*/ 18 w 1087"/>
                <a:gd name="T57" fmla="*/ 3 h 614"/>
                <a:gd name="T58" fmla="*/ 1 w 1087"/>
                <a:gd name="T59" fmla="*/ 0 h 614"/>
                <a:gd name="T60" fmla="*/ 0 w 1087"/>
                <a:gd name="T61" fmla="*/ 2 h 614"/>
                <a:gd name="T62" fmla="*/ 1 w 1087"/>
                <a:gd name="T63" fmla="*/ 17 h 614"/>
                <a:gd name="T64" fmla="*/ 15 w 1087"/>
                <a:gd name="T65" fmla="*/ 18 h 614"/>
                <a:gd name="T66" fmla="*/ 16 w 1087"/>
                <a:gd name="T67" fmla="*/ 20 h 614"/>
                <a:gd name="T68" fmla="*/ 18 w 1087"/>
                <a:gd name="T69" fmla="*/ 19 h 614"/>
                <a:gd name="T70" fmla="*/ 28 w 1087"/>
                <a:gd name="T71" fmla="*/ 18 h 614"/>
                <a:gd name="T72" fmla="*/ 28 w 1087"/>
                <a:gd name="T73" fmla="*/ 18 h 6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87" h="614">
                  <a:moveTo>
                    <a:pt x="884" y="548"/>
                  </a:moveTo>
                  <a:lnTo>
                    <a:pt x="1087" y="93"/>
                  </a:lnTo>
                  <a:lnTo>
                    <a:pt x="1076" y="63"/>
                  </a:lnTo>
                  <a:lnTo>
                    <a:pt x="774" y="69"/>
                  </a:lnTo>
                  <a:lnTo>
                    <a:pt x="772" y="71"/>
                  </a:lnTo>
                  <a:lnTo>
                    <a:pt x="768" y="76"/>
                  </a:lnTo>
                  <a:lnTo>
                    <a:pt x="762" y="84"/>
                  </a:lnTo>
                  <a:lnTo>
                    <a:pt x="755" y="95"/>
                  </a:lnTo>
                  <a:lnTo>
                    <a:pt x="745" y="105"/>
                  </a:lnTo>
                  <a:lnTo>
                    <a:pt x="734" y="114"/>
                  </a:lnTo>
                  <a:lnTo>
                    <a:pt x="726" y="118"/>
                  </a:lnTo>
                  <a:lnTo>
                    <a:pt x="719" y="122"/>
                  </a:lnTo>
                  <a:lnTo>
                    <a:pt x="711" y="126"/>
                  </a:lnTo>
                  <a:lnTo>
                    <a:pt x="703" y="130"/>
                  </a:lnTo>
                  <a:lnTo>
                    <a:pt x="694" y="130"/>
                  </a:lnTo>
                  <a:lnTo>
                    <a:pt x="684" y="130"/>
                  </a:lnTo>
                  <a:lnTo>
                    <a:pt x="675" y="130"/>
                  </a:lnTo>
                  <a:lnTo>
                    <a:pt x="665" y="130"/>
                  </a:lnTo>
                  <a:lnTo>
                    <a:pt x="656" y="128"/>
                  </a:lnTo>
                  <a:lnTo>
                    <a:pt x="646" y="126"/>
                  </a:lnTo>
                  <a:lnTo>
                    <a:pt x="637" y="126"/>
                  </a:lnTo>
                  <a:lnTo>
                    <a:pt x="629" y="124"/>
                  </a:lnTo>
                  <a:lnTo>
                    <a:pt x="620" y="122"/>
                  </a:lnTo>
                  <a:lnTo>
                    <a:pt x="614" y="118"/>
                  </a:lnTo>
                  <a:lnTo>
                    <a:pt x="606" y="116"/>
                  </a:lnTo>
                  <a:lnTo>
                    <a:pt x="603" y="116"/>
                  </a:lnTo>
                  <a:lnTo>
                    <a:pt x="595" y="112"/>
                  </a:lnTo>
                  <a:lnTo>
                    <a:pt x="591" y="112"/>
                  </a:lnTo>
                  <a:lnTo>
                    <a:pt x="566" y="82"/>
                  </a:lnTo>
                  <a:lnTo>
                    <a:pt x="6" y="0"/>
                  </a:lnTo>
                  <a:lnTo>
                    <a:pt x="0" y="38"/>
                  </a:lnTo>
                  <a:lnTo>
                    <a:pt x="4" y="540"/>
                  </a:lnTo>
                  <a:lnTo>
                    <a:pt x="449" y="569"/>
                  </a:lnTo>
                  <a:lnTo>
                    <a:pt x="506" y="614"/>
                  </a:lnTo>
                  <a:lnTo>
                    <a:pt x="570" y="597"/>
                  </a:lnTo>
                  <a:lnTo>
                    <a:pt x="884" y="548"/>
                  </a:lnTo>
                  <a:close/>
                </a:path>
              </a:pathLst>
            </a:custGeom>
            <a:solidFill>
              <a:srgbClr val="0024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6" name="Freeform 43"/>
            <p:cNvSpPr>
              <a:spLocks/>
            </p:cNvSpPr>
            <p:nvPr/>
          </p:nvSpPr>
          <p:spPr bwMode="auto">
            <a:xfrm>
              <a:off x="4340" y="4353"/>
              <a:ext cx="354" cy="195"/>
            </a:xfrm>
            <a:custGeom>
              <a:avLst/>
              <a:gdLst>
                <a:gd name="T0" fmla="*/ 1 w 707"/>
                <a:gd name="T1" fmla="*/ 0 h 389"/>
                <a:gd name="T2" fmla="*/ 18 w 707"/>
                <a:gd name="T3" fmla="*/ 3 h 389"/>
                <a:gd name="T4" fmla="*/ 18 w 707"/>
                <a:gd name="T5" fmla="*/ 3 h 389"/>
                <a:gd name="T6" fmla="*/ 18 w 707"/>
                <a:gd name="T7" fmla="*/ 3 h 389"/>
                <a:gd name="T8" fmla="*/ 18 w 707"/>
                <a:gd name="T9" fmla="*/ 4 h 389"/>
                <a:gd name="T10" fmla="*/ 18 w 707"/>
                <a:gd name="T11" fmla="*/ 4 h 389"/>
                <a:gd name="T12" fmla="*/ 18 w 707"/>
                <a:gd name="T13" fmla="*/ 4 h 389"/>
                <a:gd name="T14" fmla="*/ 18 w 707"/>
                <a:gd name="T15" fmla="*/ 4 h 389"/>
                <a:gd name="T16" fmla="*/ 19 w 707"/>
                <a:gd name="T17" fmla="*/ 4 h 389"/>
                <a:gd name="T18" fmla="*/ 19 w 707"/>
                <a:gd name="T19" fmla="*/ 4 h 389"/>
                <a:gd name="T20" fmla="*/ 19 w 707"/>
                <a:gd name="T21" fmla="*/ 5 h 389"/>
                <a:gd name="T22" fmla="*/ 19 w 707"/>
                <a:gd name="T23" fmla="*/ 5 h 389"/>
                <a:gd name="T24" fmla="*/ 20 w 707"/>
                <a:gd name="T25" fmla="*/ 5 h 389"/>
                <a:gd name="T26" fmla="*/ 20 w 707"/>
                <a:gd name="T27" fmla="*/ 5 h 389"/>
                <a:gd name="T28" fmla="*/ 20 w 707"/>
                <a:gd name="T29" fmla="*/ 5 h 389"/>
                <a:gd name="T30" fmla="*/ 21 w 707"/>
                <a:gd name="T31" fmla="*/ 5 h 389"/>
                <a:gd name="T32" fmla="*/ 21 w 707"/>
                <a:gd name="T33" fmla="*/ 5 h 389"/>
                <a:gd name="T34" fmla="*/ 21 w 707"/>
                <a:gd name="T35" fmla="*/ 5 h 389"/>
                <a:gd name="T36" fmla="*/ 21 w 707"/>
                <a:gd name="T37" fmla="*/ 5 h 389"/>
                <a:gd name="T38" fmla="*/ 22 w 707"/>
                <a:gd name="T39" fmla="*/ 5 h 389"/>
                <a:gd name="T40" fmla="*/ 22 w 707"/>
                <a:gd name="T41" fmla="*/ 5 h 389"/>
                <a:gd name="T42" fmla="*/ 22 w 707"/>
                <a:gd name="T43" fmla="*/ 5 h 389"/>
                <a:gd name="T44" fmla="*/ 22 w 707"/>
                <a:gd name="T45" fmla="*/ 5 h 389"/>
                <a:gd name="T46" fmla="*/ 23 w 707"/>
                <a:gd name="T47" fmla="*/ 5 h 389"/>
                <a:gd name="T48" fmla="*/ 22 w 707"/>
                <a:gd name="T49" fmla="*/ 5 h 389"/>
                <a:gd name="T50" fmla="*/ 22 w 707"/>
                <a:gd name="T51" fmla="*/ 5 h 389"/>
                <a:gd name="T52" fmla="*/ 22 w 707"/>
                <a:gd name="T53" fmla="*/ 5 h 389"/>
                <a:gd name="T54" fmla="*/ 22 w 707"/>
                <a:gd name="T55" fmla="*/ 5 h 389"/>
                <a:gd name="T56" fmla="*/ 21 w 707"/>
                <a:gd name="T57" fmla="*/ 5 h 389"/>
                <a:gd name="T58" fmla="*/ 21 w 707"/>
                <a:gd name="T59" fmla="*/ 6 h 389"/>
                <a:gd name="T60" fmla="*/ 21 w 707"/>
                <a:gd name="T61" fmla="*/ 6 h 389"/>
                <a:gd name="T62" fmla="*/ 21 w 707"/>
                <a:gd name="T63" fmla="*/ 6 h 389"/>
                <a:gd name="T64" fmla="*/ 20 w 707"/>
                <a:gd name="T65" fmla="*/ 6 h 389"/>
                <a:gd name="T66" fmla="*/ 20 w 707"/>
                <a:gd name="T67" fmla="*/ 6 h 389"/>
                <a:gd name="T68" fmla="*/ 20 w 707"/>
                <a:gd name="T69" fmla="*/ 6 h 389"/>
                <a:gd name="T70" fmla="*/ 19 w 707"/>
                <a:gd name="T71" fmla="*/ 6 h 389"/>
                <a:gd name="T72" fmla="*/ 19 w 707"/>
                <a:gd name="T73" fmla="*/ 5 h 389"/>
                <a:gd name="T74" fmla="*/ 19 w 707"/>
                <a:gd name="T75" fmla="*/ 5 h 389"/>
                <a:gd name="T76" fmla="*/ 19 w 707"/>
                <a:gd name="T77" fmla="*/ 5 h 389"/>
                <a:gd name="T78" fmla="*/ 18 w 707"/>
                <a:gd name="T79" fmla="*/ 5 h 389"/>
                <a:gd name="T80" fmla="*/ 18 w 707"/>
                <a:gd name="T81" fmla="*/ 5 h 389"/>
                <a:gd name="T82" fmla="*/ 18 w 707"/>
                <a:gd name="T83" fmla="*/ 5 h 389"/>
                <a:gd name="T84" fmla="*/ 17 w 707"/>
                <a:gd name="T85" fmla="*/ 4 h 389"/>
                <a:gd name="T86" fmla="*/ 17 w 707"/>
                <a:gd name="T87" fmla="*/ 4 h 389"/>
                <a:gd name="T88" fmla="*/ 17 w 707"/>
                <a:gd name="T89" fmla="*/ 4 h 389"/>
                <a:gd name="T90" fmla="*/ 17 w 707"/>
                <a:gd name="T91" fmla="*/ 4 h 389"/>
                <a:gd name="T92" fmla="*/ 1 w 707"/>
                <a:gd name="T93" fmla="*/ 2 h 389"/>
                <a:gd name="T94" fmla="*/ 1 w 707"/>
                <a:gd name="T95" fmla="*/ 13 h 389"/>
                <a:gd name="T96" fmla="*/ 0 w 707"/>
                <a:gd name="T97" fmla="*/ 1 h 389"/>
                <a:gd name="T98" fmla="*/ 1 w 707"/>
                <a:gd name="T99" fmla="*/ 0 h 389"/>
                <a:gd name="T100" fmla="*/ 1 w 707"/>
                <a:gd name="T101" fmla="*/ 0 h 3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07" h="389">
                  <a:moveTo>
                    <a:pt x="27" y="0"/>
                  </a:moveTo>
                  <a:lnTo>
                    <a:pt x="546" y="77"/>
                  </a:lnTo>
                  <a:lnTo>
                    <a:pt x="547" y="81"/>
                  </a:lnTo>
                  <a:lnTo>
                    <a:pt x="553" y="95"/>
                  </a:lnTo>
                  <a:lnTo>
                    <a:pt x="559" y="102"/>
                  </a:lnTo>
                  <a:lnTo>
                    <a:pt x="566" y="110"/>
                  </a:lnTo>
                  <a:lnTo>
                    <a:pt x="570" y="114"/>
                  </a:lnTo>
                  <a:lnTo>
                    <a:pt x="576" y="117"/>
                  </a:lnTo>
                  <a:lnTo>
                    <a:pt x="584" y="121"/>
                  </a:lnTo>
                  <a:lnTo>
                    <a:pt x="591" y="125"/>
                  </a:lnTo>
                  <a:lnTo>
                    <a:pt x="599" y="129"/>
                  </a:lnTo>
                  <a:lnTo>
                    <a:pt x="606" y="131"/>
                  </a:lnTo>
                  <a:lnTo>
                    <a:pt x="616" y="133"/>
                  </a:lnTo>
                  <a:lnTo>
                    <a:pt x="625" y="136"/>
                  </a:lnTo>
                  <a:lnTo>
                    <a:pt x="635" y="136"/>
                  </a:lnTo>
                  <a:lnTo>
                    <a:pt x="644" y="140"/>
                  </a:lnTo>
                  <a:lnTo>
                    <a:pt x="654" y="140"/>
                  </a:lnTo>
                  <a:lnTo>
                    <a:pt x="663" y="142"/>
                  </a:lnTo>
                  <a:lnTo>
                    <a:pt x="671" y="142"/>
                  </a:lnTo>
                  <a:lnTo>
                    <a:pt x="681" y="144"/>
                  </a:lnTo>
                  <a:lnTo>
                    <a:pt x="686" y="146"/>
                  </a:lnTo>
                  <a:lnTo>
                    <a:pt x="694" y="148"/>
                  </a:lnTo>
                  <a:lnTo>
                    <a:pt x="703" y="148"/>
                  </a:lnTo>
                  <a:lnTo>
                    <a:pt x="707" y="150"/>
                  </a:lnTo>
                  <a:lnTo>
                    <a:pt x="703" y="150"/>
                  </a:lnTo>
                  <a:lnTo>
                    <a:pt x="698" y="152"/>
                  </a:lnTo>
                  <a:lnTo>
                    <a:pt x="686" y="153"/>
                  </a:lnTo>
                  <a:lnTo>
                    <a:pt x="675" y="157"/>
                  </a:lnTo>
                  <a:lnTo>
                    <a:pt x="665" y="159"/>
                  </a:lnTo>
                  <a:lnTo>
                    <a:pt x="658" y="161"/>
                  </a:lnTo>
                  <a:lnTo>
                    <a:pt x="650" y="161"/>
                  </a:lnTo>
                  <a:lnTo>
                    <a:pt x="642" y="163"/>
                  </a:lnTo>
                  <a:lnTo>
                    <a:pt x="633" y="163"/>
                  </a:lnTo>
                  <a:lnTo>
                    <a:pt x="623" y="163"/>
                  </a:lnTo>
                  <a:lnTo>
                    <a:pt x="616" y="163"/>
                  </a:lnTo>
                  <a:lnTo>
                    <a:pt x="608" y="163"/>
                  </a:lnTo>
                  <a:lnTo>
                    <a:pt x="601" y="159"/>
                  </a:lnTo>
                  <a:lnTo>
                    <a:pt x="591" y="157"/>
                  </a:lnTo>
                  <a:lnTo>
                    <a:pt x="584" y="153"/>
                  </a:lnTo>
                  <a:lnTo>
                    <a:pt x="576" y="150"/>
                  </a:lnTo>
                  <a:lnTo>
                    <a:pt x="563" y="142"/>
                  </a:lnTo>
                  <a:lnTo>
                    <a:pt x="551" y="134"/>
                  </a:lnTo>
                  <a:lnTo>
                    <a:pt x="542" y="125"/>
                  </a:lnTo>
                  <a:lnTo>
                    <a:pt x="534" y="119"/>
                  </a:lnTo>
                  <a:lnTo>
                    <a:pt x="528" y="114"/>
                  </a:lnTo>
                  <a:lnTo>
                    <a:pt x="27" y="45"/>
                  </a:lnTo>
                  <a:lnTo>
                    <a:pt x="4" y="389"/>
                  </a:lnTo>
                  <a:lnTo>
                    <a:pt x="0" y="24"/>
                  </a:lnTo>
                  <a:lnTo>
                    <a:pt x="27" y="0"/>
                  </a:lnTo>
                  <a:close/>
                </a:path>
              </a:pathLst>
            </a:custGeom>
            <a:solidFill>
              <a:srgbClr val="4D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7" name="Freeform 44"/>
            <p:cNvSpPr>
              <a:spLocks/>
            </p:cNvSpPr>
            <p:nvPr/>
          </p:nvSpPr>
          <p:spPr bwMode="auto">
            <a:xfrm>
              <a:off x="4362" y="4389"/>
              <a:ext cx="230" cy="107"/>
            </a:xfrm>
            <a:custGeom>
              <a:avLst/>
              <a:gdLst>
                <a:gd name="T0" fmla="*/ 0 w 460"/>
                <a:gd name="T1" fmla="*/ 0 h 215"/>
                <a:gd name="T2" fmla="*/ 15 w 460"/>
                <a:gd name="T3" fmla="*/ 2 h 215"/>
                <a:gd name="T4" fmla="*/ 14 w 460"/>
                <a:gd name="T5" fmla="*/ 6 h 215"/>
                <a:gd name="T6" fmla="*/ 1 w 460"/>
                <a:gd name="T7" fmla="*/ 5 h 215"/>
                <a:gd name="T8" fmla="*/ 0 w 460"/>
                <a:gd name="T9" fmla="*/ 0 h 215"/>
                <a:gd name="T10" fmla="*/ 0 w 460"/>
                <a:gd name="T11" fmla="*/ 0 h 2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0" h="215">
                  <a:moveTo>
                    <a:pt x="0" y="0"/>
                  </a:moveTo>
                  <a:lnTo>
                    <a:pt x="460" y="78"/>
                  </a:lnTo>
                  <a:lnTo>
                    <a:pt x="425" y="215"/>
                  </a:lnTo>
                  <a:lnTo>
                    <a:pt x="7" y="173"/>
                  </a:lnTo>
                  <a:lnTo>
                    <a:pt x="0" y="0"/>
                  </a:lnTo>
                  <a:close/>
                </a:path>
              </a:pathLst>
            </a:custGeom>
            <a:solidFill>
              <a:srgbClr val="1C5E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8" name="Freeform 45"/>
            <p:cNvSpPr>
              <a:spLocks/>
            </p:cNvSpPr>
            <p:nvPr/>
          </p:nvSpPr>
          <p:spPr bwMode="auto">
            <a:xfrm>
              <a:off x="4593" y="4426"/>
              <a:ext cx="90" cy="82"/>
            </a:xfrm>
            <a:custGeom>
              <a:avLst/>
              <a:gdLst>
                <a:gd name="T0" fmla="*/ 1 w 180"/>
                <a:gd name="T1" fmla="*/ 0 h 163"/>
                <a:gd name="T2" fmla="*/ 2 w 180"/>
                <a:gd name="T3" fmla="*/ 1 h 163"/>
                <a:gd name="T4" fmla="*/ 2 w 180"/>
                <a:gd name="T5" fmla="*/ 1 h 163"/>
                <a:gd name="T6" fmla="*/ 2 w 180"/>
                <a:gd name="T7" fmla="*/ 1 h 163"/>
                <a:gd name="T8" fmla="*/ 2 w 180"/>
                <a:gd name="T9" fmla="*/ 1 h 163"/>
                <a:gd name="T10" fmla="*/ 2 w 180"/>
                <a:gd name="T11" fmla="*/ 1 h 163"/>
                <a:gd name="T12" fmla="*/ 3 w 180"/>
                <a:gd name="T13" fmla="*/ 2 h 163"/>
                <a:gd name="T14" fmla="*/ 3 w 180"/>
                <a:gd name="T15" fmla="*/ 2 h 163"/>
                <a:gd name="T16" fmla="*/ 3 w 180"/>
                <a:gd name="T17" fmla="*/ 2 h 163"/>
                <a:gd name="T18" fmla="*/ 3 w 180"/>
                <a:gd name="T19" fmla="*/ 2 h 163"/>
                <a:gd name="T20" fmla="*/ 3 w 180"/>
                <a:gd name="T21" fmla="*/ 2 h 163"/>
                <a:gd name="T22" fmla="*/ 4 w 180"/>
                <a:gd name="T23" fmla="*/ 2 h 163"/>
                <a:gd name="T24" fmla="*/ 4 w 180"/>
                <a:gd name="T25" fmla="*/ 2 h 163"/>
                <a:gd name="T26" fmla="*/ 4 w 180"/>
                <a:gd name="T27" fmla="*/ 2 h 163"/>
                <a:gd name="T28" fmla="*/ 4 w 180"/>
                <a:gd name="T29" fmla="*/ 2 h 163"/>
                <a:gd name="T30" fmla="*/ 5 w 180"/>
                <a:gd name="T31" fmla="*/ 2 h 163"/>
                <a:gd name="T32" fmla="*/ 5 w 180"/>
                <a:gd name="T33" fmla="*/ 2 h 163"/>
                <a:gd name="T34" fmla="*/ 5 w 180"/>
                <a:gd name="T35" fmla="*/ 2 h 163"/>
                <a:gd name="T36" fmla="*/ 5 w 180"/>
                <a:gd name="T37" fmla="*/ 2 h 163"/>
                <a:gd name="T38" fmla="*/ 6 w 180"/>
                <a:gd name="T39" fmla="*/ 2 h 163"/>
                <a:gd name="T40" fmla="*/ 6 w 180"/>
                <a:gd name="T41" fmla="*/ 2 h 163"/>
                <a:gd name="T42" fmla="*/ 6 w 180"/>
                <a:gd name="T43" fmla="*/ 2 h 163"/>
                <a:gd name="T44" fmla="*/ 3 w 180"/>
                <a:gd name="T45" fmla="*/ 6 h 163"/>
                <a:gd name="T46" fmla="*/ 2 w 180"/>
                <a:gd name="T47" fmla="*/ 6 h 163"/>
                <a:gd name="T48" fmla="*/ 0 w 180"/>
                <a:gd name="T49" fmla="*/ 5 h 163"/>
                <a:gd name="T50" fmla="*/ 1 w 180"/>
                <a:gd name="T51" fmla="*/ 0 h 163"/>
                <a:gd name="T52" fmla="*/ 1 w 180"/>
                <a:gd name="T53" fmla="*/ 0 h 1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0" h="163">
                  <a:moveTo>
                    <a:pt x="32" y="0"/>
                  </a:moveTo>
                  <a:lnTo>
                    <a:pt x="34" y="4"/>
                  </a:lnTo>
                  <a:lnTo>
                    <a:pt x="38" y="9"/>
                  </a:lnTo>
                  <a:lnTo>
                    <a:pt x="45" y="17"/>
                  </a:lnTo>
                  <a:lnTo>
                    <a:pt x="51" y="25"/>
                  </a:lnTo>
                  <a:lnTo>
                    <a:pt x="60" y="32"/>
                  </a:lnTo>
                  <a:lnTo>
                    <a:pt x="66" y="34"/>
                  </a:lnTo>
                  <a:lnTo>
                    <a:pt x="72" y="38"/>
                  </a:lnTo>
                  <a:lnTo>
                    <a:pt x="78" y="42"/>
                  </a:lnTo>
                  <a:lnTo>
                    <a:pt x="85" y="46"/>
                  </a:lnTo>
                  <a:lnTo>
                    <a:pt x="93" y="46"/>
                  </a:lnTo>
                  <a:lnTo>
                    <a:pt x="100" y="46"/>
                  </a:lnTo>
                  <a:lnTo>
                    <a:pt x="108" y="46"/>
                  </a:lnTo>
                  <a:lnTo>
                    <a:pt x="116" y="46"/>
                  </a:lnTo>
                  <a:lnTo>
                    <a:pt x="123" y="46"/>
                  </a:lnTo>
                  <a:lnTo>
                    <a:pt x="131" y="46"/>
                  </a:lnTo>
                  <a:lnTo>
                    <a:pt x="138" y="46"/>
                  </a:lnTo>
                  <a:lnTo>
                    <a:pt x="146" y="46"/>
                  </a:lnTo>
                  <a:lnTo>
                    <a:pt x="157" y="42"/>
                  </a:lnTo>
                  <a:lnTo>
                    <a:pt x="169" y="40"/>
                  </a:lnTo>
                  <a:lnTo>
                    <a:pt x="176" y="38"/>
                  </a:lnTo>
                  <a:lnTo>
                    <a:pt x="180" y="38"/>
                  </a:lnTo>
                  <a:lnTo>
                    <a:pt x="79" y="163"/>
                  </a:lnTo>
                  <a:lnTo>
                    <a:pt x="41" y="161"/>
                  </a:lnTo>
                  <a:lnTo>
                    <a:pt x="0" y="150"/>
                  </a:lnTo>
                  <a:lnTo>
                    <a:pt x="32" y="0"/>
                  </a:lnTo>
                  <a:close/>
                </a:path>
              </a:pathLst>
            </a:custGeom>
            <a:solidFill>
              <a:srgbClr val="1C5E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9" name="Freeform 46"/>
            <p:cNvSpPr>
              <a:spLocks/>
            </p:cNvSpPr>
            <p:nvPr/>
          </p:nvSpPr>
          <p:spPr bwMode="auto">
            <a:xfrm>
              <a:off x="4697" y="4549"/>
              <a:ext cx="143" cy="115"/>
            </a:xfrm>
            <a:custGeom>
              <a:avLst/>
              <a:gdLst>
                <a:gd name="T0" fmla="*/ 9 w 285"/>
                <a:gd name="T1" fmla="*/ 5 h 228"/>
                <a:gd name="T2" fmla="*/ 9 w 285"/>
                <a:gd name="T3" fmla="*/ 5 h 228"/>
                <a:gd name="T4" fmla="*/ 9 w 285"/>
                <a:gd name="T5" fmla="*/ 4 h 228"/>
                <a:gd name="T6" fmla="*/ 9 w 285"/>
                <a:gd name="T7" fmla="*/ 4 h 228"/>
                <a:gd name="T8" fmla="*/ 9 w 285"/>
                <a:gd name="T9" fmla="*/ 4 h 228"/>
                <a:gd name="T10" fmla="*/ 9 w 285"/>
                <a:gd name="T11" fmla="*/ 4 h 228"/>
                <a:gd name="T12" fmla="*/ 9 w 285"/>
                <a:gd name="T13" fmla="*/ 3 h 228"/>
                <a:gd name="T14" fmla="*/ 9 w 285"/>
                <a:gd name="T15" fmla="*/ 3 h 228"/>
                <a:gd name="T16" fmla="*/ 8 w 285"/>
                <a:gd name="T17" fmla="*/ 2 h 228"/>
                <a:gd name="T18" fmla="*/ 8 w 285"/>
                <a:gd name="T19" fmla="*/ 2 h 228"/>
                <a:gd name="T20" fmla="*/ 8 w 285"/>
                <a:gd name="T21" fmla="*/ 2 h 228"/>
                <a:gd name="T22" fmla="*/ 7 w 285"/>
                <a:gd name="T23" fmla="*/ 1 h 228"/>
                <a:gd name="T24" fmla="*/ 7 w 285"/>
                <a:gd name="T25" fmla="*/ 1 h 228"/>
                <a:gd name="T26" fmla="*/ 7 w 285"/>
                <a:gd name="T27" fmla="*/ 1 h 228"/>
                <a:gd name="T28" fmla="*/ 7 w 285"/>
                <a:gd name="T29" fmla="*/ 1 h 228"/>
                <a:gd name="T30" fmla="*/ 7 w 285"/>
                <a:gd name="T31" fmla="*/ 0 h 228"/>
                <a:gd name="T32" fmla="*/ 7 w 285"/>
                <a:gd name="T33" fmla="*/ 0 h 228"/>
                <a:gd name="T34" fmla="*/ 6 w 285"/>
                <a:gd name="T35" fmla="*/ 0 h 228"/>
                <a:gd name="T36" fmla="*/ 6 w 285"/>
                <a:gd name="T37" fmla="*/ 0 h 228"/>
                <a:gd name="T38" fmla="*/ 6 w 285"/>
                <a:gd name="T39" fmla="*/ 0 h 228"/>
                <a:gd name="T40" fmla="*/ 6 w 285"/>
                <a:gd name="T41" fmla="*/ 1 h 228"/>
                <a:gd name="T42" fmla="*/ 5 w 285"/>
                <a:gd name="T43" fmla="*/ 1 h 228"/>
                <a:gd name="T44" fmla="*/ 5 w 285"/>
                <a:gd name="T45" fmla="*/ 1 h 228"/>
                <a:gd name="T46" fmla="*/ 5 w 285"/>
                <a:gd name="T47" fmla="*/ 1 h 228"/>
                <a:gd name="T48" fmla="*/ 4 w 285"/>
                <a:gd name="T49" fmla="*/ 1 h 228"/>
                <a:gd name="T50" fmla="*/ 4 w 285"/>
                <a:gd name="T51" fmla="*/ 1 h 228"/>
                <a:gd name="T52" fmla="*/ 4 w 285"/>
                <a:gd name="T53" fmla="*/ 1 h 228"/>
                <a:gd name="T54" fmla="*/ 3 w 285"/>
                <a:gd name="T55" fmla="*/ 1 h 228"/>
                <a:gd name="T56" fmla="*/ 3 w 285"/>
                <a:gd name="T57" fmla="*/ 1 h 228"/>
                <a:gd name="T58" fmla="*/ 3 w 285"/>
                <a:gd name="T59" fmla="*/ 1 h 228"/>
                <a:gd name="T60" fmla="*/ 3 w 285"/>
                <a:gd name="T61" fmla="*/ 1 h 228"/>
                <a:gd name="T62" fmla="*/ 3 w 285"/>
                <a:gd name="T63" fmla="*/ 1 h 228"/>
                <a:gd name="T64" fmla="*/ 3 w 285"/>
                <a:gd name="T65" fmla="*/ 1 h 228"/>
                <a:gd name="T66" fmla="*/ 2 w 285"/>
                <a:gd name="T67" fmla="*/ 2 h 228"/>
                <a:gd name="T68" fmla="*/ 3 w 285"/>
                <a:gd name="T69" fmla="*/ 3 h 228"/>
                <a:gd name="T70" fmla="*/ 5 w 285"/>
                <a:gd name="T71" fmla="*/ 3 h 228"/>
                <a:gd name="T72" fmla="*/ 6 w 285"/>
                <a:gd name="T73" fmla="*/ 4 h 228"/>
                <a:gd name="T74" fmla="*/ 4 w 285"/>
                <a:gd name="T75" fmla="*/ 4 h 228"/>
                <a:gd name="T76" fmla="*/ 1 w 285"/>
                <a:gd name="T77" fmla="*/ 4 h 228"/>
                <a:gd name="T78" fmla="*/ 1 w 285"/>
                <a:gd name="T79" fmla="*/ 5 h 228"/>
                <a:gd name="T80" fmla="*/ 0 w 285"/>
                <a:gd name="T81" fmla="*/ 6 h 228"/>
                <a:gd name="T82" fmla="*/ 1 w 285"/>
                <a:gd name="T83" fmla="*/ 7 h 228"/>
                <a:gd name="T84" fmla="*/ 4 w 285"/>
                <a:gd name="T85" fmla="*/ 8 h 228"/>
                <a:gd name="T86" fmla="*/ 6 w 285"/>
                <a:gd name="T87" fmla="*/ 8 h 228"/>
                <a:gd name="T88" fmla="*/ 7 w 285"/>
                <a:gd name="T89" fmla="*/ 7 h 228"/>
                <a:gd name="T90" fmla="*/ 9 w 285"/>
                <a:gd name="T91" fmla="*/ 6 h 228"/>
                <a:gd name="T92" fmla="*/ 9 w 285"/>
                <a:gd name="T93" fmla="*/ 5 h 228"/>
                <a:gd name="T94" fmla="*/ 9 w 285"/>
                <a:gd name="T95" fmla="*/ 5 h 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 h="228">
                  <a:moveTo>
                    <a:pt x="285" y="131"/>
                  </a:moveTo>
                  <a:lnTo>
                    <a:pt x="285" y="129"/>
                  </a:lnTo>
                  <a:lnTo>
                    <a:pt x="283" y="123"/>
                  </a:lnTo>
                  <a:lnTo>
                    <a:pt x="279" y="116"/>
                  </a:lnTo>
                  <a:lnTo>
                    <a:pt x="277" y="108"/>
                  </a:lnTo>
                  <a:lnTo>
                    <a:pt x="270" y="99"/>
                  </a:lnTo>
                  <a:lnTo>
                    <a:pt x="266" y="87"/>
                  </a:lnTo>
                  <a:lnTo>
                    <a:pt x="258" y="74"/>
                  </a:lnTo>
                  <a:lnTo>
                    <a:pt x="251" y="63"/>
                  </a:lnTo>
                  <a:lnTo>
                    <a:pt x="241" y="51"/>
                  </a:lnTo>
                  <a:lnTo>
                    <a:pt x="232" y="40"/>
                  </a:lnTo>
                  <a:lnTo>
                    <a:pt x="224" y="28"/>
                  </a:lnTo>
                  <a:lnTo>
                    <a:pt x="216" y="19"/>
                  </a:lnTo>
                  <a:lnTo>
                    <a:pt x="209" y="9"/>
                  </a:lnTo>
                  <a:lnTo>
                    <a:pt x="203" y="6"/>
                  </a:lnTo>
                  <a:lnTo>
                    <a:pt x="197" y="0"/>
                  </a:lnTo>
                  <a:lnTo>
                    <a:pt x="194" y="0"/>
                  </a:lnTo>
                  <a:lnTo>
                    <a:pt x="188" y="0"/>
                  </a:lnTo>
                  <a:lnTo>
                    <a:pt x="182" y="0"/>
                  </a:lnTo>
                  <a:lnTo>
                    <a:pt x="175" y="0"/>
                  </a:lnTo>
                  <a:lnTo>
                    <a:pt x="167" y="2"/>
                  </a:lnTo>
                  <a:lnTo>
                    <a:pt x="156" y="2"/>
                  </a:lnTo>
                  <a:lnTo>
                    <a:pt x="146" y="6"/>
                  </a:lnTo>
                  <a:lnTo>
                    <a:pt x="135" y="6"/>
                  </a:lnTo>
                  <a:lnTo>
                    <a:pt x="123" y="9"/>
                  </a:lnTo>
                  <a:lnTo>
                    <a:pt x="114" y="11"/>
                  </a:lnTo>
                  <a:lnTo>
                    <a:pt x="102" y="13"/>
                  </a:lnTo>
                  <a:lnTo>
                    <a:pt x="91" y="17"/>
                  </a:lnTo>
                  <a:lnTo>
                    <a:pt x="83" y="19"/>
                  </a:lnTo>
                  <a:lnTo>
                    <a:pt x="76" y="21"/>
                  </a:lnTo>
                  <a:lnTo>
                    <a:pt x="70" y="21"/>
                  </a:lnTo>
                  <a:lnTo>
                    <a:pt x="66" y="23"/>
                  </a:lnTo>
                  <a:lnTo>
                    <a:pt x="66" y="25"/>
                  </a:lnTo>
                  <a:lnTo>
                    <a:pt x="61" y="57"/>
                  </a:lnTo>
                  <a:lnTo>
                    <a:pt x="91" y="68"/>
                  </a:lnTo>
                  <a:lnTo>
                    <a:pt x="154" y="68"/>
                  </a:lnTo>
                  <a:lnTo>
                    <a:pt x="184" y="114"/>
                  </a:lnTo>
                  <a:lnTo>
                    <a:pt x="114" y="104"/>
                  </a:lnTo>
                  <a:lnTo>
                    <a:pt x="19" y="125"/>
                  </a:lnTo>
                  <a:lnTo>
                    <a:pt x="9" y="150"/>
                  </a:lnTo>
                  <a:lnTo>
                    <a:pt x="0" y="188"/>
                  </a:lnTo>
                  <a:lnTo>
                    <a:pt x="15" y="209"/>
                  </a:lnTo>
                  <a:lnTo>
                    <a:pt x="114" y="226"/>
                  </a:lnTo>
                  <a:lnTo>
                    <a:pt x="190" y="228"/>
                  </a:lnTo>
                  <a:lnTo>
                    <a:pt x="224" y="201"/>
                  </a:lnTo>
                  <a:lnTo>
                    <a:pt x="279" y="161"/>
                  </a:lnTo>
                  <a:lnTo>
                    <a:pt x="285" y="131"/>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0" name="Freeform 47"/>
            <p:cNvSpPr>
              <a:spLocks/>
            </p:cNvSpPr>
            <p:nvPr/>
          </p:nvSpPr>
          <p:spPr bwMode="auto">
            <a:xfrm>
              <a:off x="4799" y="4515"/>
              <a:ext cx="61" cy="65"/>
            </a:xfrm>
            <a:custGeom>
              <a:avLst/>
              <a:gdLst>
                <a:gd name="T0" fmla="*/ 0 w 122"/>
                <a:gd name="T1" fmla="*/ 5 h 129"/>
                <a:gd name="T2" fmla="*/ 3 w 122"/>
                <a:gd name="T3" fmla="*/ 3 h 129"/>
                <a:gd name="T4" fmla="*/ 4 w 122"/>
                <a:gd name="T5" fmla="*/ 1 h 129"/>
                <a:gd name="T6" fmla="*/ 4 w 122"/>
                <a:gd name="T7" fmla="*/ 0 h 129"/>
                <a:gd name="T8" fmla="*/ 3 w 122"/>
                <a:gd name="T9" fmla="*/ 0 h 129"/>
                <a:gd name="T10" fmla="*/ 0 w 122"/>
                <a:gd name="T11" fmla="*/ 5 h 129"/>
                <a:gd name="T12" fmla="*/ 0 w 122"/>
                <a:gd name="T13" fmla="*/ 5 h 1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129">
                  <a:moveTo>
                    <a:pt x="0" y="129"/>
                  </a:moveTo>
                  <a:lnTo>
                    <a:pt x="89" y="74"/>
                  </a:lnTo>
                  <a:lnTo>
                    <a:pt x="122" y="24"/>
                  </a:lnTo>
                  <a:lnTo>
                    <a:pt x="110" y="0"/>
                  </a:lnTo>
                  <a:lnTo>
                    <a:pt x="65" y="0"/>
                  </a:lnTo>
                  <a:lnTo>
                    <a:pt x="0" y="129"/>
                  </a:lnTo>
                  <a:close/>
                </a:path>
              </a:pathLst>
            </a:custGeom>
            <a:solidFill>
              <a:srgbClr val="8529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1" name="Freeform 48"/>
            <p:cNvSpPr>
              <a:spLocks/>
            </p:cNvSpPr>
            <p:nvPr/>
          </p:nvSpPr>
          <p:spPr bwMode="auto">
            <a:xfrm>
              <a:off x="4731" y="4384"/>
              <a:ext cx="160" cy="17"/>
            </a:xfrm>
            <a:custGeom>
              <a:avLst/>
              <a:gdLst>
                <a:gd name="T0" fmla="*/ 0 w 322"/>
                <a:gd name="T1" fmla="*/ 1 h 34"/>
                <a:gd name="T2" fmla="*/ 0 w 322"/>
                <a:gd name="T3" fmla="*/ 2 h 34"/>
                <a:gd name="T4" fmla="*/ 10 w 322"/>
                <a:gd name="T5" fmla="*/ 2 h 34"/>
                <a:gd name="T6" fmla="*/ 9 w 322"/>
                <a:gd name="T7" fmla="*/ 0 h 34"/>
                <a:gd name="T8" fmla="*/ 0 w 322"/>
                <a:gd name="T9" fmla="*/ 1 h 34"/>
                <a:gd name="T10" fmla="*/ 0 w 322"/>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2" h="34">
                  <a:moveTo>
                    <a:pt x="0" y="15"/>
                  </a:moveTo>
                  <a:lnTo>
                    <a:pt x="27" y="34"/>
                  </a:lnTo>
                  <a:lnTo>
                    <a:pt x="322" y="34"/>
                  </a:lnTo>
                  <a:lnTo>
                    <a:pt x="306" y="0"/>
                  </a:lnTo>
                  <a:lnTo>
                    <a:pt x="0" y="15"/>
                  </a:lnTo>
                  <a:close/>
                </a:path>
              </a:pathLst>
            </a:custGeom>
            <a:solidFill>
              <a:srgbClr val="4D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2" name="Freeform 49"/>
            <p:cNvSpPr>
              <a:spLocks/>
            </p:cNvSpPr>
            <p:nvPr/>
          </p:nvSpPr>
          <p:spPr bwMode="auto">
            <a:xfrm>
              <a:off x="4731" y="4550"/>
              <a:ext cx="78" cy="34"/>
            </a:xfrm>
            <a:custGeom>
              <a:avLst/>
              <a:gdLst>
                <a:gd name="T0" fmla="*/ 4 w 156"/>
                <a:gd name="T1" fmla="*/ 3 h 66"/>
                <a:gd name="T2" fmla="*/ 5 w 156"/>
                <a:gd name="T3" fmla="*/ 2 h 66"/>
                <a:gd name="T4" fmla="*/ 4 w 156"/>
                <a:gd name="T5" fmla="*/ 0 h 66"/>
                <a:gd name="T6" fmla="*/ 2 w 156"/>
                <a:gd name="T7" fmla="*/ 1 h 66"/>
                <a:gd name="T8" fmla="*/ 0 w 156"/>
                <a:gd name="T9" fmla="*/ 1 h 66"/>
                <a:gd name="T10" fmla="*/ 1 w 156"/>
                <a:gd name="T11" fmla="*/ 2 h 66"/>
                <a:gd name="T12" fmla="*/ 2 w 156"/>
                <a:gd name="T13" fmla="*/ 2 h 66"/>
                <a:gd name="T14" fmla="*/ 3 w 156"/>
                <a:gd name="T15" fmla="*/ 2 h 66"/>
                <a:gd name="T16" fmla="*/ 3 w 156"/>
                <a:gd name="T17" fmla="*/ 2 h 66"/>
                <a:gd name="T18" fmla="*/ 4 w 156"/>
                <a:gd name="T19" fmla="*/ 3 h 66"/>
                <a:gd name="T20" fmla="*/ 4 w 156"/>
                <a:gd name="T21" fmla="*/ 3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6" h="66">
                  <a:moveTo>
                    <a:pt x="124" y="66"/>
                  </a:moveTo>
                  <a:lnTo>
                    <a:pt x="156" y="40"/>
                  </a:lnTo>
                  <a:lnTo>
                    <a:pt x="128" y="0"/>
                  </a:lnTo>
                  <a:lnTo>
                    <a:pt x="53" y="15"/>
                  </a:lnTo>
                  <a:lnTo>
                    <a:pt x="0" y="32"/>
                  </a:lnTo>
                  <a:lnTo>
                    <a:pt x="12" y="47"/>
                  </a:lnTo>
                  <a:lnTo>
                    <a:pt x="40" y="55"/>
                  </a:lnTo>
                  <a:lnTo>
                    <a:pt x="69" y="40"/>
                  </a:lnTo>
                  <a:lnTo>
                    <a:pt x="95" y="55"/>
                  </a:lnTo>
                  <a:lnTo>
                    <a:pt x="124" y="66"/>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3" name="Freeform 50"/>
            <p:cNvSpPr>
              <a:spLocks/>
            </p:cNvSpPr>
            <p:nvPr/>
          </p:nvSpPr>
          <p:spPr bwMode="auto">
            <a:xfrm>
              <a:off x="4714" y="4606"/>
              <a:ext cx="54" cy="27"/>
            </a:xfrm>
            <a:custGeom>
              <a:avLst/>
              <a:gdLst>
                <a:gd name="T0" fmla="*/ 4 w 108"/>
                <a:gd name="T1" fmla="*/ 0 h 55"/>
                <a:gd name="T2" fmla="*/ 3 w 108"/>
                <a:gd name="T3" fmla="*/ 0 h 55"/>
                <a:gd name="T4" fmla="*/ 0 w 108"/>
                <a:gd name="T5" fmla="*/ 0 h 55"/>
                <a:gd name="T6" fmla="*/ 0 w 108"/>
                <a:gd name="T7" fmla="*/ 1 h 55"/>
                <a:gd name="T8" fmla="*/ 3 w 108"/>
                <a:gd name="T9" fmla="*/ 1 h 55"/>
                <a:gd name="T10" fmla="*/ 4 w 108"/>
                <a:gd name="T11" fmla="*/ 0 h 55"/>
                <a:gd name="T12" fmla="*/ 4 w 108"/>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55">
                  <a:moveTo>
                    <a:pt x="108" y="23"/>
                  </a:moveTo>
                  <a:lnTo>
                    <a:pt x="82" y="0"/>
                  </a:lnTo>
                  <a:lnTo>
                    <a:pt x="0" y="17"/>
                  </a:lnTo>
                  <a:lnTo>
                    <a:pt x="0" y="46"/>
                  </a:lnTo>
                  <a:lnTo>
                    <a:pt x="82" y="55"/>
                  </a:lnTo>
                  <a:lnTo>
                    <a:pt x="108" y="23"/>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4" name="Freeform 51"/>
            <p:cNvSpPr>
              <a:spLocks/>
            </p:cNvSpPr>
            <p:nvPr/>
          </p:nvSpPr>
          <p:spPr bwMode="auto">
            <a:xfrm>
              <a:off x="4701" y="4636"/>
              <a:ext cx="40" cy="20"/>
            </a:xfrm>
            <a:custGeom>
              <a:avLst/>
              <a:gdLst>
                <a:gd name="T0" fmla="*/ 3 w 80"/>
                <a:gd name="T1" fmla="*/ 1 h 40"/>
                <a:gd name="T2" fmla="*/ 1 w 80"/>
                <a:gd name="T3" fmla="*/ 0 h 40"/>
                <a:gd name="T4" fmla="*/ 0 w 80"/>
                <a:gd name="T5" fmla="*/ 1 h 40"/>
                <a:gd name="T6" fmla="*/ 3 w 80"/>
                <a:gd name="T7" fmla="*/ 2 h 40"/>
                <a:gd name="T8" fmla="*/ 3 w 80"/>
                <a:gd name="T9" fmla="*/ 1 h 40"/>
                <a:gd name="T10" fmla="*/ 3 w 80"/>
                <a:gd name="T11" fmla="*/ 1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40">
                  <a:moveTo>
                    <a:pt x="80" y="4"/>
                  </a:moveTo>
                  <a:lnTo>
                    <a:pt x="4" y="0"/>
                  </a:lnTo>
                  <a:lnTo>
                    <a:pt x="0" y="28"/>
                  </a:lnTo>
                  <a:lnTo>
                    <a:pt x="73" y="40"/>
                  </a:lnTo>
                  <a:lnTo>
                    <a:pt x="80" y="4"/>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5" name="Freeform 52"/>
            <p:cNvSpPr>
              <a:spLocks/>
            </p:cNvSpPr>
            <p:nvPr/>
          </p:nvSpPr>
          <p:spPr bwMode="auto">
            <a:xfrm>
              <a:off x="4616" y="4436"/>
              <a:ext cx="36" cy="65"/>
            </a:xfrm>
            <a:custGeom>
              <a:avLst/>
              <a:gdLst>
                <a:gd name="T0" fmla="*/ 1 w 72"/>
                <a:gd name="T1" fmla="*/ 0 h 129"/>
                <a:gd name="T2" fmla="*/ 3 w 72"/>
                <a:gd name="T3" fmla="*/ 1 h 129"/>
                <a:gd name="T4" fmla="*/ 0 w 72"/>
                <a:gd name="T5" fmla="*/ 5 h 129"/>
                <a:gd name="T6" fmla="*/ 1 w 72"/>
                <a:gd name="T7" fmla="*/ 0 h 129"/>
                <a:gd name="T8" fmla="*/ 1 w 72"/>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29">
                  <a:moveTo>
                    <a:pt x="14" y="0"/>
                  </a:moveTo>
                  <a:lnTo>
                    <a:pt x="72" y="25"/>
                  </a:lnTo>
                  <a:lnTo>
                    <a:pt x="0" y="129"/>
                  </a:lnTo>
                  <a:lnTo>
                    <a:pt x="14" y="0"/>
                  </a:lnTo>
                  <a:close/>
                </a:path>
              </a:pathLst>
            </a:custGeom>
            <a:solidFill>
              <a:srgbClr val="7DB3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6" name="Freeform 53"/>
            <p:cNvSpPr>
              <a:spLocks/>
            </p:cNvSpPr>
            <p:nvPr/>
          </p:nvSpPr>
          <p:spPr bwMode="auto">
            <a:xfrm>
              <a:off x="4171" y="4266"/>
              <a:ext cx="108" cy="235"/>
            </a:xfrm>
            <a:custGeom>
              <a:avLst/>
              <a:gdLst>
                <a:gd name="T0" fmla="*/ 2 w 216"/>
                <a:gd name="T1" fmla="*/ 1 h 469"/>
                <a:gd name="T2" fmla="*/ 2 w 216"/>
                <a:gd name="T3" fmla="*/ 2 h 469"/>
                <a:gd name="T4" fmla="*/ 2 w 216"/>
                <a:gd name="T5" fmla="*/ 3 h 469"/>
                <a:gd name="T6" fmla="*/ 1 w 216"/>
                <a:gd name="T7" fmla="*/ 4 h 469"/>
                <a:gd name="T8" fmla="*/ 1 w 216"/>
                <a:gd name="T9" fmla="*/ 5 h 469"/>
                <a:gd name="T10" fmla="*/ 1 w 216"/>
                <a:gd name="T11" fmla="*/ 5 h 469"/>
                <a:gd name="T12" fmla="*/ 1 w 216"/>
                <a:gd name="T13" fmla="*/ 6 h 469"/>
                <a:gd name="T14" fmla="*/ 1 w 216"/>
                <a:gd name="T15" fmla="*/ 7 h 469"/>
                <a:gd name="T16" fmla="*/ 1 w 216"/>
                <a:gd name="T17" fmla="*/ 8 h 469"/>
                <a:gd name="T18" fmla="*/ 1 w 216"/>
                <a:gd name="T19" fmla="*/ 9 h 469"/>
                <a:gd name="T20" fmla="*/ 1 w 216"/>
                <a:gd name="T21" fmla="*/ 10 h 469"/>
                <a:gd name="T22" fmla="*/ 1 w 216"/>
                <a:gd name="T23" fmla="*/ 11 h 469"/>
                <a:gd name="T24" fmla="*/ 1 w 216"/>
                <a:gd name="T25" fmla="*/ 11 h 469"/>
                <a:gd name="T26" fmla="*/ 0 w 216"/>
                <a:gd name="T27" fmla="*/ 12 h 469"/>
                <a:gd name="T28" fmla="*/ 1 w 216"/>
                <a:gd name="T29" fmla="*/ 13 h 469"/>
                <a:gd name="T30" fmla="*/ 2 w 216"/>
                <a:gd name="T31" fmla="*/ 14 h 469"/>
                <a:gd name="T32" fmla="*/ 3 w 216"/>
                <a:gd name="T33" fmla="*/ 14 h 469"/>
                <a:gd name="T34" fmla="*/ 4 w 216"/>
                <a:gd name="T35" fmla="*/ 14 h 469"/>
                <a:gd name="T36" fmla="*/ 4 w 216"/>
                <a:gd name="T37" fmla="*/ 15 h 469"/>
                <a:gd name="T38" fmla="*/ 5 w 216"/>
                <a:gd name="T39" fmla="*/ 15 h 469"/>
                <a:gd name="T40" fmla="*/ 6 w 216"/>
                <a:gd name="T41" fmla="*/ 15 h 469"/>
                <a:gd name="T42" fmla="*/ 7 w 216"/>
                <a:gd name="T43" fmla="*/ 15 h 469"/>
                <a:gd name="T44" fmla="*/ 7 w 216"/>
                <a:gd name="T45" fmla="*/ 15 h 469"/>
                <a:gd name="T46" fmla="*/ 7 w 216"/>
                <a:gd name="T47" fmla="*/ 15 h 469"/>
                <a:gd name="T48" fmla="*/ 7 w 216"/>
                <a:gd name="T49" fmla="*/ 14 h 469"/>
                <a:gd name="T50" fmla="*/ 7 w 216"/>
                <a:gd name="T51" fmla="*/ 13 h 469"/>
                <a:gd name="T52" fmla="*/ 7 w 216"/>
                <a:gd name="T53" fmla="*/ 12 h 469"/>
                <a:gd name="T54" fmla="*/ 6 w 216"/>
                <a:gd name="T55" fmla="*/ 11 h 469"/>
                <a:gd name="T56" fmla="*/ 6 w 216"/>
                <a:gd name="T57" fmla="*/ 11 h 469"/>
                <a:gd name="T58" fmla="*/ 6 w 216"/>
                <a:gd name="T59" fmla="*/ 10 h 469"/>
                <a:gd name="T60" fmla="*/ 6 w 216"/>
                <a:gd name="T61" fmla="*/ 9 h 469"/>
                <a:gd name="T62" fmla="*/ 6 w 216"/>
                <a:gd name="T63" fmla="*/ 9 h 469"/>
                <a:gd name="T64" fmla="*/ 5 w 216"/>
                <a:gd name="T65" fmla="*/ 8 h 469"/>
                <a:gd name="T66" fmla="*/ 5 w 216"/>
                <a:gd name="T67" fmla="*/ 7 h 469"/>
                <a:gd name="T68" fmla="*/ 5 w 216"/>
                <a:gd name="T69" fmla="*/ 6 h 469"/>
                <a:gd name="T70" fmla="*/ 5 w 216"/>
                <a:gd name="T71" fmla="*/ 6 h 469"/>
                <a:gd name="T72" fmla="*/ 5 w 216"/>
                <a:gd name="T73" fmla="*/ 7 h 469"/>
                <a:gd name="T74" fmla="*/ 4 w 216"/>
                <a:gd name="T75" fmla="*/ 8 h 469"/>
                <a:gd name="T76" fmla="*/ 4 w 216"/>
                <a:gd name="T77" fmla="*/ 9 h 469"/>
                <a:gd name="T78" fmla="*/ 4 w 216"/>
                <a:gd name="T79" fmla="*/ 10 h 469"/>
                <a:gd name="T80" fmla="*/ 4 w 216"/>
                <a:gd name="T81" fmla="*/ 10 h 469"/>
                <a:gd name="T82" fmla="*/ 4 w 216"/>
                <a:gd name="T83" fmla="*/ 9 h 469"/>
                <a:gd name="T84" fmla="*/ 4 w 216"/>
                <a:gd name="T85" fmla="*/ 9 h 469"/>
                <a:gd name="T86" fmla="*/ 4 w 216"/>
                <a:gd name="T87" fmla="*/ 8 h 469"/>
                <a:gd name="T88" fmla="*/ 4 w 216"/>
                <a:gd name="T89" fmla="*/ 7 h 469"/>
                <a:gd name="T90" fmla="*/ 4 w 216"/>
                <a:gd name="T91" fmla="*/ 6 h 469"/>
                <a:gd name="T92" fmla="*/ 4 w 216"/>
                <a:gd name="T93" fmla="*/ 6 h 469"/>
                <a:gd name="T94" fmla="*/ 4 w 216"/>
                <a:gd name="T95" fmla="*/ 5 h 469"/>
                <a:gd name="T96" fmla="*/ 4 w 216"/>
                <a:gd name="T97" fmla="*/ 4 h 469"/>
                <a:gd name="T98" fmla="*/ 4 w 216"/>
                <a:gd name="T99" fmla="*/ 4 h 469"/>
                <a:gd name="T100" fmla="*/ 3 w 216"/>
                <a:gd name="T101" fmla="*/ 3 h 469"/>
                <a:gd name="T102" fmla="*/ 3 w 216"/>
                <a:gd name="T103" fmla="*/ 2 h 469"/>
                <a:gd name="T104" fmla="*/ 3 w 216"/>
                <a:gd name="T105" fmla="*/ 1 h 469"/>
                <a:gd name="T106" fmla="*/ 2 w 216"/>
                <a:gd name="T107" fmla="*/ 0 h 469"/>
                <a:gd name="T108" fmla="*/ 2 w 216"/>
                <a:gd name="T109" fmla="*/ 1 h 4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 h="469">
                  <a:moveTo>
                    <a:pt x="47" y="24"/>
                  </a:moveTo>
                  <a:lnTo>
                    <a:pt x="45" y="24"/>
                  </a:lnTo>
                  <a:lnTo>
                    <a:pt x="45" y="30"/>
                  </a:lnTo>
                  <a:lnTo>
                    <a:pt x="43" y="36"/>
                  </a:lnTo>
                  <a:lnTo>
                    <a:pt x="43" y="45"/>
                  </a:lnTo>
                  <a:lnTo>
                    <a:pt x="39" y="55"/>
                  </a:lnTo>
                  <a:lnTo>
                    <a:pt x="39" y="68"/>
                  </a:lnTo>
                  <a:lnTo>
                    <a:pt x="38" y="74"/>
                  </a:lnTo>
                  <a:lnTo>
                    <a:pt x="36" y="81"/>
                  </a:lnTo>
                  <a:lnTo>
                    <a:pt x="36" y="89"/>
                  </a:lnTo>
                  <a:lnTo>
                    <a:pt x="36" y="97"/>
                  </a:lnTo>
                  <a:lnTo>
                    <a:pt x="32" y="104"/>
                  </a:lnTo>
                  <a:lnTo>
                    <a:pt x="32" y="112"/>
                  </a:lnTo>
                  <a:lnTo>
                    <a:pt x="30" y="119"/>
                  </a:lnTo>
                  <a:lnTo>
                    <a:pt x="28" y="129"/>
                  </a:lnTo>
                  <a:lnTo>
                    <a:pt x="28" y="136"/>
                  </a:lnTo>
                  <a:lnTo>
                    <a:pt x="26" y="146"/>
                  </a:lnTo>
                  <a:lnTo>
                    <a:pt x="24" y="155"/>
                  </a:lnTo>
                  <a:lnTo>
                    <a:pt x="24" y="165"/>
                  </a:lnTo>
                  <a:lnTo>
                    <a:pt x="22" y="173"/>
                  </a:lnTo>
                  <a:lnTo>
                    <a:pt x="20" y="182"/>
                  </a:lnTo>
                  <a:lnTo>
                    <a:pt x="20" y="190"/>
                  </a:lnTo>
                  <a:lnTo>
                    <a:pt x="19" y="199"/>
                  </a:lnTo>
                  <a:lnTo>
                    <a:pt x="17" y="207"/>
                  </a:lnTo>
                  <a:lnTo>
                    <a:pt x="17" y="218"/>
                  </a:lnTo>
                  <a:lnTo>
                    <a:pt x="15" y="224"/>
                  </a:lnTo>
                  <a:lnTo>
                    <a:pt x="15" y="235"/>
                  </a:lnTo>
                  <a:lnTo>
                    <a:pt x="13" y="243"/>
                  </a:lnTo>
                  <a:lnTo>
                    <a:pt x="13" y="250"/>
                  </a:lnTo>
                  <a:lnTo>
                    <a:pt x="11" y="258"/>
                  </a:lnTo>
                  <a:lnTo>
                    <a:pt x="11" y="266"/>
                  </a:lnTo>
                  <a:lnTo>
                    <a:pt x="9" y="277"/>
                  </a:lnTo>
                  <a:lnTo>
                    <a:pt x="7" y="290"/>
                  </a:lnTo>
                  <a:lnTo>
                    <a:pt x="5" y="302"/>
                  </a:lnTo>
                  <a:lnTo>
                    <a:pt x="5" y="315"/>
                  </a:lnTo>
                  <a:lnTo>
                    <a:pt x="3" y="325"/>
                  </a:lnTo>
                  <a:lnTo>
                    <a:pt x="3" y="334"/>
                  </a:lnTo>
                  <a:lnTo>
                    <a:pt x="3" y="342"/>
                  </a:lnTo>
                  <a:lnTo>
                    <a:pt x="1" y="349"/>
                  </a:lnTo>
                  <a:lnTo>
                    <a:pt x="0" y="357"/>
                  </a:lnTo>
                  <a:lnTo>
                    <a:pt x="0" y="363"/>
                  </a:lnTo>
                  <a:lnTo>
                    <a:pt x="0" y="368"/>
                  </a:lnTo>
                  <a:lnTo>
                    <a:pt x="0" y="372"/>
                  </a:lnTo>
                  <a:lnTo>
                    <a:pt x="24" y="397"/>
                  </a:lnTo>
                  <a:lnTo>
                    <a:pt x="28" y="401"/>
                  </a:lnTo>
                  <a:lnTo>
                    <a:pt x="36" y="406"/>
                  </a:lnTo>
                  <a:lnTo>
                    <a:pt x="47" y="416"/>
                  </a:lnTo>
                  <a:lnTo>
                    <a:pt x="51" y="418"/>
                  </a:lnTo>
                  <a:lnTo>
                    <a:pt x="57" y="423"/>
                  </a:lnTo>
                  <a:lnTo>
                    <a:pt x="64" y="427"/>
                  </a:lnTo>
                  <a:lnTo>
                    <a:pt x="72" y="433"/>
                  </a:lnTo>
                  <a:lnTo>
                    <a:pt x="79" y="437"/>
                  </a:lnTo>
                  <a:lnTo>
                    <a:pt x="87" y="441"/>
                  </a:lnTo>
                  <a:lnTo>
                    <a:pt x="97" y="444"/>
                  </a:lnTo>
                  <a:lnTo>
                    <a:pt x="106" y="450"/>
                  </a:lnTo>
                  <a:lnTo>
                    <a:pt x="114" y="452"/>
                  </a:lnTo>
                  <a:lnTo>
                    <a:pt x="123" y="456"/>
                  </a:lnTo>
                  <a:lnTo>
                    <a:pt x="133" y="456"/>
                  </a:lnTo>
                  <a:lnTo>
                    <a:pt x="142" y="460"/>
                  </a:lnTo>
                  <a:lnTo>
                    <a:pt x="152" y="460"/>
                  </a:lnTo>
                  <a:lnTo>
                    <a:pt x="159" y="461"/>
                  </a:lnTo>
                  <a:lnTo>
                    <a:pt x="169" y="463"/>
                  </a:lnTo>
                  <a:lnTo>
                    <a:pt x="178" y="465"/>
                  </a:lnTo>
                  <a:lnTo>
                    <a:pt x="186" y="465"/>
                  </a:lnTo>
                  <a:lnTo>
                    <a:pt x="192" y="467"/>
                  </a:lnTo>
                  <a:lnTo>
                    <a:pt x="199" y="467"/>
                  </a:lnTo>
                  <a:lnTo>
                    <a:pt x="205" y="467"/>
                  </a:lnTo>
                  <a:lnTo>
                    <a:pt x="212" y="467"/>
                  </a:lnTo>
                  <a:lnTo>
                    <a:pt x="216" y="469"/>
                  </a:lnTo>
                  <a:lnTo>
                    <a:pt x="214" y="467"/>
                  </a:lnTo>
                  <a:lnTo>
                    <a:pt x="214" y="461"/>
                  </a:lnTo>
                  <a:lnTo>
                    <a:pt x="211" y="456"/>
                  </a:lnTo>
                  <a:lnTo>
                    <a:pt x="211" y="452"/>
                  </a:lnTo>
                  <a:lnTo>
                    <a:pt x="209" y="444"/>
                  </a:lnTo>
                  <a:lnTo>
                    <a:pt x="207" y="439"/>
                  </a:lnTo>
                  <a:lnTo>
                    <a:pt x="205" y="429"/>
                  </a:lnTo>
                  <a:lnTo>
                    <a:pt x="203" y="423"/>
                  </a:lnTo>
                  <a:lnTo>
                    <a:pt x="199" y="412"/>
                  </a:lnTo>
                  <a:lnTo>
                    <a:pt x="199" y="403"/>
                  </a:lnTo>
                  <a:lnTo>
                    <a:pt x="195" y="391"/>
                  </a:lnTo>
                  <a:lnTo>
                    <a:pt x="193" y="380"/>
                  </a:lnTo>
                  <a:lnTo>
                    <a:pt x="192" y="366"/>
                  </a:lnTo>
                  <a:lnTo>
                    <a:pt x="188" y="355"/>
                  </a:lnTo>
                  <a:lnTo>
                    <a:pt x="186" y="347"/>
                  </a:lnTo>
                  <a:lnTo>
                    <a:pt x="184" y="340"/>
                  </a:lnTo>
                  <a:lnTo>
                    <a:pt x="180" y="332"/>
                  </a:lnTo>
                  <a:lnTo>
                    <a:pt x="180" y="325"/>
                  </a:lnTo>
                  <a:lnTo>
                    <a:pt x="178" y="317"/>
                  </a:lnTo>
                  <a:lnTo>
                    <a:pt x="176" y="309"/>
                  </a:lnTo>
                  <a:lnTo>
                    <a:pt x="174" y="302"/>
                  </a:lnTo>
                  <a:lnTo>
                    <a:pt x="173" y="294"/>
                  </a:lnTo>
                  <a:lnTo>
                    <a:pt x="169" y="287"/>
                  </a:lnTo>
                  <a:lnTo>
                    <a:pt x="167" y="279"/>
                  </a:lnTo>
                  <a:lnTo>
                    <a:pt x="165" y="271"/>
                  </a:lnTo>
                  <a:lnTo>
                    <a:pt x="163" y="266"/>
                  </a:lnTo>
                  <a:lnTo>
                    <a:pt x="161" y="258"/>
                  </a:lnTo>
                  <a:lnTo>
                    <a:pt x="159" y="250"/>
                  </a:lnTo>
                  <a:lnTo>
                    <a:pt x="157" y="243"/>
                  </a:lnTo>
                  <a:lnTo>
                    <a:pt x="157" y="237"/>
                  </a:lnTo>
                  <a:lnTo>
                    <a:pt x="154" y="224"/>
                  </a:lnTo>
                  <a:lnTo>
                    <a:pt x="150" y="212"/>
                  </a:lnTo>
                  <a:lnTo>
                    <a:pt x="148" y="201"/>
                  </a:lnTo>
                  <a:lnTo>
                    <a:pt x="146" y="193"/>
                  </a:lnTo>
                  <a:lnTo>
                    <a:pt x="144" y="184"/>
                  </a:lnTo>
                  <a:lnTo>
                    <a:pt x="142" y="180"/>
                  </a:lnTo>
                  <a:lnTo>
                    <a:pt x="142" y="176"/>
                  </a:lnTo>
                  <a:lnTo>
                    <a:pt x="140" y="176"/>
                  </a:lnTo>
                  <a:lnTo>
                    <a:pt x="140" y="180"/>
                  </a:lnTo>
                  <a:lnTo>
                    <a:pt x="136" y="186"/>
                  </a:lnTo>
                  <a:lnTo>
                    <a:pt x="136" y="195"/>
                  </a:lnTo>
                  <a:lnTo>
                    <a:pt x="133" y="203"/>
                  </a:lnTo>
                  <a:lnTo>
                    <a:pt x="131" y="214"/>
                  </a:lnTo>
                  <a:lnTo>
                    <a:pt x="127" y="228"/>
                  </a:lnTo>
                  <a:lnTo>
                    <a:pt x="125" y="239"/>
                  </a:lnTo>
                  <a:lnTo>
                    <a:pt x="121" y="250"/>
                  </a:lnTo>
                  <a:lnTo>
                    <a:pt x="117" y="264"/>
                  </a:lnTo>
                  <a:lnTo>
                    <a:pt x="114" y="275"/>
                  </a:lnTo>
                  <a:lnTo>
                    <a:pt x="112" y="287"/>
                  </a:lnTo>
                  <a:lnTo>
                    <a:pt x="108" y="294"/>
                  </a:lnTo>
                  <a:lnTo>
                    <a:pt x="106" y="304"/>
                  </a:lnTo>
                  <a:lnTo>
                    <a:pt x="104" y="309"/>
                  </a:lnTo>
                  <a:lnTo>
                    <a:pt x="104" y="313"/>
                  </a:lnTo>
                  <a:lnTo>
                    <a:pt x="100" y="313"/>
                  </a:lnTo>
                  <a:lnTo>
                    <a:pt x="100" y="304"/>
                  </a:lnTo>
                  <a:lnTo>
                    <a:pt x="100" y="294"/>
                  </a:lnTo>
                  <a:lnTo>
                    <a:pt x="102" y="287"/>
                  </a:lnTo>
                  <a:lnTo>
                    <a:pt x="104" y="275"/>
                  </a:lnTo>
                  <a:lnTo>
                    <a:pt x="104" y="266"/>
                  </a:lnTo>
                  <a:lnTo>
                    <a:pt x="104" y="258"/>
                  </a:lnTo>
                  <a:lnTo>
                    <a:pt x="104" y="250"/>
                  </a:lnTo>
                  <a:lnTo>
                    <a:pt x="104" y="243"/>
                  </a:lnTo>
                  <a:lnTo>
                    <a:pt x="106" y="237"/>
                  </a:lnTo>
                  <a:lnTo>
                    <a:pt x="106" y="230"/>
                  </a:lnTo>
                  <a:lnTo>
                    <a:pt x="106" y="222"/>
                  </a:lnTo>
                  <a:lnTo>
                    <a:pt x="106" y="214"/>
                  </a:lnTo>
                  <a:lnTo>
                    <a:pt x="108" y="209"/>
                  </a:lnTo>
                  <a:lnTo>
                    <a:pt x="106" y="199"/>
                  </a:lnTo>
                  <a:lnTo>
                    <a:pt x="106" y="192"/>
                  </a:lnTo>
                  <a:lnTo>
                    <a:pt x="106" y="184"/>
                  </a:lnTo>
                  <a:lnTo>
                    <a:pt x="106" y="176"/>
                  </a:lnTo>
                  <a:lnTo>
                    <a:pt x="106" y="169"/>
                  </a:lnTo>
                  <a:lnTo>
                    <a:pt x="106" y="161"/>
                  </a:lnTo>
                  <a:lnTo>
                    <a:pt x="106" y="154"/>
                  </a:lnTo>
                  <a:lnTo>
                    <a:pt x="106" y="146"/>
                  </a:lnTo>
                  <a:lnTo>
                    <a:pt x="104" y="136"/>
                  </a:lnTo>
                  <a:lnTo>
                    <a:pt x="102" y="129"/>
                  </a:lnTo>
                  <a:lnTo>
                    <a:pt x="100" y="121"/>
                  </a:lnTo>
                  <a:lnTo>
                    <a:pt x="100" y="116"/>
                  </a:lnTo>
                  <a:lnTo>
                    <a:pt x="97" y="108"/>
                  </a:lnTo>
                  <a:lnTo>
                    <a:pt x="97" y="100"/>
                  </a:lnTo>
                  <a:lnTo>
                    <a:pt x="95" y="93"/>
                  </a:lnTo>
                  <a:lnTo>
                    <a:pt x="95" y="87"/>
                  </a:lnTo>
                  <a:lnTo>
                    <a:pt x="91" y="74"/>
                  </a:lnTo>
                  <a:lnTo>
                    <a:pt x="87" y="62"/>
                  </a:lnTo>
                  <a:lnTo>
                    <a:pt x="83" y="49"/>
                  </a:lnTo>
                  <a:lnTo>
                    <a:pt x="79" y="41"/>
                  </a:lnTo>
                  <a:lnTo>
                    <a:pt x="76" y="30"/>
                  </a:lnTo>
                  <a:lnTo>
                    <a:pt x="72" y="22"/>
                  </a:lnTo>
                  <a:lnTo>
                    <a:pt x="70" y="15"/>
                  </a:lnTo>
                  <a:lnTo>
                    <a:pt x="68" y="9"/>
                  </a:lnTo>
                  <a:lnTo>
                    <a:pt x="62" y="2"/>
                  </a:lnTo>
                  <a:lnTo>
                    <a:pt x="62" y="0"/>
                  </a:lnTo>
                  <a:lnTo>
                    <a:pt x="53" y="60"/>
                  </a:lnTo>
                  <a:lnTo>
                    <a:pt x="47" y="24"/>
                  </a:lnTo>
                  <a:close/>
                </a:path>
              </a:pathLst>
            </a:custGeom>
            <a:solidFill>
              <a:srgbClr val="F599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7" name="Freeform 54"/>
            <p:cNvSpPr>
              <a:spLocks/>
            </p:cNvSpPr>
            <p:nvPr/>
          </p:nvSpPr>
          <p:spPr bwMode="auto">
            <a:xfrm>
              <a:off x="4227" y="4641"/>
              <a:ext cx="780" cy="433"/>
            </a:xfrm>
            <a:custGeom>
              <a:avLst/>
              <a:gdLst>
                <a:gd name="T0" fmla="*/ 1 w 1560"/>
                <a:gd name="T1" fmla="*/ 5 h 867"/>
                <a:gd name="T2" fmla="*/ 2 w 1560"/>
                <a:gd name="T3" fmla="*/ 5 h 867"/>
                <a:gd name="T4" fmla="*/ 3 w 1560"/>
                <a:gd name="T5" fmla="*/ 5 h 867"/>
                <a:gd name="T6" fmla="*/ 4 w 1560"/>
                <a:gd name="T7" fmla="*/ 5 h 867"/>
                <a:gd name="T8" fmla="*/ 5 w 1560"/>
                <a:gd name="T9" fmla="*/ 5 h 867"/>
                <a:gd name="T10" fmla="*/ 6 w 1560"/>
                <a:gd name="T11" fmla="*/ 5 h 867"/>
                <a:gd name="T12" fmla="*/ 7 w 1560"/>
                <a:gd name="T13" fmla="*/ 5 h 867"/>
                <a:gd name="T14" fmla="*/ 9 w 1560"/>
                <a:gd name="T15" fmla="*/ 6 h 867"/>
                <a:gd name="T16" fmla="*/ 10 w 1560"/>
                <a:gd name="T17" fmla="*/ 6 h 867"/>
                <a:gd name="T18" fmla="*/ 11 w 1560"/>
                <a:gd name="T19" fmla="*/ 6 h 867"/>
                <a:gd name="T20" fmla="*/ 13 w 1560"/>
                <a:gd name="T21" fmla="*/ 6 h 867"/>
                <a:gd name="T22" fmla="*/ 14 w 1560"/>
                <a:gd name="T23" fmla="*/ 6 h 867"/>
                <a:gd name="T24" fmla="*/ 16 w 1560"/>
                <a:gd name="T25" fmla="*/ 7 h 867"/>
                <a:gd name="T26" fmla="*/ 17 w 1560"/>
                <a:gd name="T27" fmla="*/ 7 h 867"/>
                <a:gd name="T28" fmla="*/ 19 w 1560"/>
                <a:gd name="T29" fmla="*/ 7 h 867"/>
                <a:gd name="T30" fmla="*/ 20 w 1560"/>
                <a:gd name="T31" fmla="*/ 7 h 867"/>
                <a:gd name="T32" fmla="*/ 21 w 1560"/>
                <a:gd name="T33" fmla="*/ 8 h 867"/>
                <a:gd name="T34" fmla="*/ 22 w 1560"/>
                <a:gd name="T35" fmla="*/ 8 h 867"/>
                <a:gd name="T36" fmla="*/ 23 w 1560"/>
                <a:gd name="T37" fmla="*/ 8 h 867"/>
                <a:gd name="T38" fmla="*/ 24 w 1560"/>
                <a:gd name="T39" fmla="*/ 8 h 867"/>
                <a:gd name="T40" fmla="*/ 25 w 1560"/>
                <a:gd name="T41" fmla="*/ 9 h 867"/>
                <a:gd name="T42" fmla="*/ 26 w 1560"/>
                <a:gd name="T43" fmla="*/ 9 h 867"/>
                <a:gd name="T44" fmla="*/ 27 w 1560"/>
                <a:gd name="T45" fmla="*/ 9 h 867"/>
                <a:gd name="T46" fmla="*/ 29 w 1560"/>
                <a:gd name="T47" fmla="*/ 10 h 867"/>
                <a:gd name="T48" fmla="*/ 30 w 1560"/>
                <a:gd name="T49" fmla="*/ 10 h 867"/>
                <a:gd name="T50" fmla="*/ 33 w 1560"/>
                <a:gd name="T51" fmla="*/ 8 h 867"/>
                <a:gd name="T52" fmla="*/ 33 w 1560"/>
                <a:gd name="T53" fmla="*/ 9 h 867"/>
                <a:gd name="T54" fmla="*/ 33 w 1560"/>
                <a:gd name="T55" fmla="*/ 10 h 867"/>
                <a:gd name="T56" fmla="*/ 33 w 1560"/>
                <a:gd name="T57" fmla="*/ 12 h 867"/>
                <a:gd name="T58" fmla="*/ 32 w 1560"/>
                <a:gd name="T59" fmla="*/ 13 h 867"/>
                <a:gd name="T60" fmla="*/ 32 w 1560"/>
                <a:gd name="T61" fmla="*/ 15 h 867"/>
                <a:gd name="T62" fmla="*/ 32 w 1560"/>
                <a:gd name="T63" fmla="*/ 16 h 867"/>
                <a:gd name="T64" fmla="*/ 32 w 1560"/>
                <a:gd name="T65" fmla="*/ 17 h 867"/>
                <a:gd name="T66" fmla="*/ 31 w 1560"/>
                <a:gd name="T67" fmla="*/ 18 h 867"/>
                <a:gd name="T68" fmla="*/ 31 w 1560"/>
                <a:gd name="T69" fmla="*/ 19 h 867"/>
                <a:gd name="T70" fmla="*/ 32 w 1560"/>
                <a:gd name="T71" fmla="*/ 21 h 867"/>
                <a:gd name="T72" fmla="*/ 32 w 1560"/>
                <a:gd name="T73" fmla="*/ 22 h 867"/>
                <a:gd name="T74" fmla="*/ 32 w 1560"/>
                <a:gd name="T75" fmla="*/ 23 h 867"/>
                <a:gd name="T76" fmla="*/ 32 w 1560"/>
                <a:gd name="T77" fmla="*/ 24 h 867"/>
                <a:gd name="T78" fmla="*/ 33 w 1560"/>
                <a:gd name="T79" fmla="*/ 25 h 867"/>
                <a:gd name="T80" fmla="*/ 33 w 1560"/>
                <a:gd name="T81" fmla="*/ 26 h 867"/>
                <a:gd name="T82" fmla="*/ 43 w 1560"/>
                <a:gd name="T83" fmla="*/ 27 h 867"/>
                <a:gd name="T84" fmla="*/ 49 w 1560"/>
                <a:gd name="T85" fmla="*/ 22 h 867"/>
                <a:gd name="T86" fmla="*/ 49 w 1560"/>
                <a:gd name="T87" fmla="*/ 21 h 867"/>
                <a:gd name="T88" fmla="*/ 49 w 1560"/>
                <a:gd name="T89" fmla="*/ 20 h 867"/>
                <a:gd name="T90" fmla="*/ 48 w 1560"/>
                <a:gd name="T91" fmla="*/ 19 h 867"/>
                <a:gd name="T92" fmla="*/ 48 w 1560"/>
                <a:gd name="T93" fmla="*/ 17 h 867"/>
                <a:gd name="T94" fmla="*/ 48 w 1560"/>
                <a:gd name="T95" fmla="*/ 16 h 867"/>
                <a:gd name="T96" fmla="*/ 48 w 1560"/>
                <a:gd name="T97" fmla="*/ 15 h 867"/>
                <a:gd name="T98" fmla="*/ 47 w 1560"/>
                <a:gd name="T99" fmla="*/ 13 h 867"/>
                <a:gd name="T100" fmla="*/ 47 w 1560"/>
                <a:gd name="T101" fmla="*/ 12 h 867"/>
                <a:gd name="T102" fmla="*/ 47 w 1560"/>
                <a:gd name="T103" fmla="*/ 11 h 867"/>
                <a:gd name="T104" fmla="*/ 48 w 1560"/>
                <a:gd name="T105" fmla="*/ 10 h 867"/>
                <a:gd name="T106" fmla="*/ 48 w 1560"/>
                <a:gd name="T107" fmla="*/ 9 h 867"/>
                <a:gd name="T108" fmla="*/ 48 w 1560"/>
                <a:gd name="T109" fmla="*/ 8 h 867"/>
                <a:gd name="T110" fmla="*/ 48 w 1560"/>
                <a:gd name="T111" fmla="*/ 6 h 867"/>
                <a:gd name="T112" fmla="*/ 47 w 1560"/>
                <a:gd name="T113" fmla="*/ 5 h 867"/>
                <a:gd name="T114" fmla="*/ 47 w 1560"/>
                <a:gd name="T115" fmla="*/ 4 h 867"/>
                <a:gd name="T116" fmla="*/ 46 w 1560"/>
                <a:gd name="T117" fmla="*/ 3 h 867"/>
                <a:gd name="T118" fmla="*/ 35 w 1560"/>
                <a:gd name="T119" fmla="*/ 1 h 8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60" h="867">
                  <a:moveTo>
                    <a:pt x="576" y="0"/>
                  </a:moveTo>
                  <a:lnTo>
                    <a:pt x="0" y="132"/>
                  </a:lnTo>
                  <a:lnTo>
                    <a:pt x="0" y="164"/>
                  </a:lnTo>
                  <a:lnTo>
                    <a:pt x="4" y="164"/>
                  </a:lnTo>
                  <a:lnTo>
                    <a:pt x="13" y="164"/>
                  </a:lnTo>
                  <a:lnTo>
                    <a:pt x="21" y="164"/>
                  </a:lnTo>
                  <a:lnTo>
                    <a:pt x="28" y="166"/>
                  </a:lnTo>
                  <a:lnTo>
                    <a:pt x="40" y="168"/>
                  </a:lnTo>
                  <a:lnTo>
                    <a:pt x="53" y="170"/>
                  </a:lnTo>
                  <a:lnTo>
                    <a:pt x="59" y="170"/>
                  </a:lnTo>
                  <a:lnTo>
                    <a:pt x="64" y="170"/>
                  </a:lnTo>
                  <a:lnTo>
                    <a:pt x="72" y="171"/>
                  </a:lnTo>
                  <a:lnTo>
                    <a:pt x="80" y="171"/>
                  </a:lnTo>
                  <a:lnTo>
                    <a:pt x="87" y="171"/>
                  </a:lnTo>
                  <a:lnTo>
                    <a:pt x="95" y="173"/>
                  </a:lnTo>
                  <a:lnTo>
                    <a:pt x="102" y="175"/>
                  </a:lnTo>
                  <a:lnTo>
                    <a:pt x="112" y="175"/>
                  </a:lnTo>
                  <a:lnTo>
                    <a:pt x="119" y="175"/>
                  </a:lnTo>
                  <a:lnTo>
                    <a:pt x="127" y="177"/>
                  </a:lnTo>
                  <a:lnTo>
                    <a:pt x="137" y="179"/>
                  </a:lnTo>
                  <a:lnTo>
                    <a:pt x="146" y="179"/>
                  </a:lnTo>
                  <a:lnTo>
                    <a:pt x="156" y="179"/>
                  </a:lnTo>
                  <a:lnTo>
                    <a:pt x="165" y="181"/>
                  </a:lnTo>
                  <a:lnTo>
                    <a:pt x="175" y="183"/>
                  </a:lnTo>
                  <a:lnTo>
                    <a:pt x="186" y="185"/>
                  </a:lnTo>
                  <a:lnTo>
                    <a:pt x="196" y="185"/>
                  </a:lnTo>
                  <a:lnTo>
                    <a:pt x="205" y="187"/>
                  </a:lnTo>
                  <a:lnTo>
                    <a:pt x="215" y="187"/>
                  </a:lnTo>
                  <a:lnTo>
                    <a:pt x="226" y="189"/>
                  </a:lnTo>
                  <a:lnTo>
                    <a:pt x="237" y="190"/>
                  </a:lnTo>
                  <a:lnTo>
                    <a:pt x="249" y="190"/>
                  </a:lnTo>
                  <a:lnTo>
                    <a:pt x="260" y="192"/>
                  </a:lnTo>
                  <a:lnTo>
                    <a:pt x="272" y="194"/>
                  </a:lnTo>
                  <a:lnTo>
                    <a:pt x="283" y="196"/>
                  </a:lnTo>
                  <a:lnTo>
                    <a:pt x="294" y="198"/>
                  </a:lnTo>
                  <a:lnTo>
                    <a:pt x="306" y="198"/>
                  </a:lnTo>
                  <a:lnTo>
                    <a:pt x="317" y="202"/>
                  </a:lnTo>
                  <a:lnTo>
                    <a:pt x="329" y="202"/>
                  </a:lnTo>
                  <a:lnTo>
                    <a:pt x="340" y="206"/>
                  </a:lnTo>
                  <a:lnTo>
                    <a:pt x="351" y="206"/>
                  </a:lnTo>
                  <a:lnTo>
                    <a:pt x="365" y="208"/>
                  </a:lnTo>
                  <a:lnTo>
                    <a:pt x="376" y="209"/>
                  </a:lnTo>
                  <a:lnTo>
                    <a:pt x="386" y="213"/>
                  </a:lnTo>
                  <a:lnTo>
                    <a:pt x="399" y="213"/>
                  </a:lnTo>
                  <a:lnTo>
                    <a:pt x="412" y="215"/>
                  </a:lnTo>
                  <a:lnTo>
                    <a:pt x="424" y="217"/>
                  </a:lnTo>
                  <a:lnTo>
                    <a:pt x="433" y="219"/>
                  </a:lnTo>
                  <a:lnTo>
                    <a:pt x="446" y="221"/>
                  </a:lnTo>
                  <a:lnTo>
                    <a:pt x="460" y="223"/>
                  </a:lnTo>
                  <a:lnTo>
                    <a:pt x="471" y="225"/>
                  </a:lnTo>
                  <a:lnTo>
                    <a:pt x="481" y="227"/>
                  </a:lnTo>
                  <a:lnTo>
                    <a:pt x="492" y="228"/>
                  </a:lnTo>
                  <a:lnTo>
                    <a:pt x="503" y="230"/>
                  </a:lnTo>
                  <a:lnTo>
                    <a:pt x="515" y="232"/>
                  </a:lnTo>
                  <a:lnTo>
                    <a:pt x="526" y="236"/>
                  </a:lnTo>
                  <a:lnTo>
                    <a:pt x="538" y="238"/>
                  </a:lnTo>
                  <a:lnTo>
                    <a:pt x="551" y="242"/>
                  </a:lnTo>
                  <a:lnTo>
                    <a:pt x="561" y="242"/>
                  </a:lnTo>
                  <a:lnTo>
                    <a:pt x="570" y="246"/>
                  </a:lnTo>
                  <a:lnTo>
                    <a:pt x="580" y="246"/>
                  </a:lnTo>
                  <a:lnTo>
                    <a:pt x="591" y="249"/>
                  </a:lnTo>
                  <a:lnTo>
                    <a:pt x="602" y="249"/>
                  </a:lnTo>
                  <a:lnTo>
                    <a:pt x="612" y="253"/>
                  </a:lnTo>
                  <a:lnTo>
                    <a:pt x="621" y="253"/>
                  </a:lnTo>
                  <a:lnTo>
                    <a:pt x="633" y="257"/>
                  </a:lnTo>
                  <a:lnTo>
                    <a:pt x="642" y="257"/>
                  </a:lnTo>
                  <a:lnTo>
                    <a:pt x="652" y="259"/>
                  </a:lnTo>
                  <a:lnTo>
                    <a:pt x="661" y="261"/>
                  </a:lnTo>
                  <a:lnTo>
                    <a:pt x="671" y="265"/>
                  </a:lnTo>
                  <a:lnTo>
                    <a:pt x="678" y="266"/>
                  </a:lnTo>
                  <a:lnTo>
                    <a:pt x="690" y="268"/>
                  </a:lnTo>
                  <a:lnTo>
                    <a:pt x="697" y="270"/>
                  </a:lnTo>
                  <a:lnTo>
                    <a:pt x="707" y="274"/>
                  </a:lnTo>
                  <a:lnTo>
                    <a:pt x="714" y="274"/>
                  </a:lnTo>
                  <a:lnTo>
                    <a:pt x="724" y="278"/>
                  </a:lnTo>
                  <a:lnTo>
                    <a:pt x="734" y="278"/>
                  </a:lnTo>
                  <a:lnTo>
                    <a:pt x="741" y="282"/>
                  </a:lnTo>
                  <a:lnTo>
                    <a:pt x="749" y="282"/>
                  </a:lnTo>
                  <a:lnTo>
                    <a:pt x="758" y="285"/>
                  </a:lnTo>
                  <a:lnTo>
                    <a:pt x="766" y="287"/>
                  </a:lnTo>
                  <a:lnTo>
                    <a:pt x="773" y="289"/>
                  </a:lnTo>
                  <a:lnTo>
                    <a:pt x="781" y="291"/>
                  </a:lnTo>
                  <a:lnTo>
                    <a:pt x="789" y="293"/>
                  </a:lnTo>
                  <a:lnTo>
                    <a:pt x="794" y="295"/>
                  </a:lnTo>
                  <a:lnTo>
                    <a:pt x="802" y="297"/>
                  </a:lnTo>
                  <a:lnTo>
                    <a:pt x="810" y="299"/>
                  </a:lnTo>
                  <a:lnTo>
                    <a:pt x="817" y="301"/>
                  </a:lnTo>
                  <a:lnTo>
                    <a:pt x="823" y="304"/>
                  </a:lnTo>
                  <a:lnTo>
                    <a:pt x="830" y="306"/>
                  </a:lnTo>
                  <a:lnTo>
                    <a:pt x="842" y="308"/>
                  </a:lnTo>
                  <a:lnTo>
                    <a:pt x="853" y="312"/>
                  </a:lnTo>
                  <a:lnTo>
                    <a:pt x="863" y="316"/>
                  </a:lnTo>
                  <a:lnTo>
                    <a:pt x="874" y="320"/>
                  </a:lnTo>
                  <a:lnTo>
                    <a:pt x="882" y="322"/>
                  </a:lnTo>
                  <a:lnTo>
                    <a:pt x="891" y="325"/>
                  </a:lnTo>
                  <a:lnTo>
                    <a:pt x="899" y="327"/>
                  </a:lnTo>
                  <a:lnTo>
                    <a:pt x="907" y="331"/>
                  </a:lnTo>
                  <a:lnTo>
                    <a:pt x="918" y="333"/>
                  </a:lnTo>
                  <a:lnTo>
                    <a:pt x="927" y="337"/>
                  </a:lnTo>
                  <a:lnTo>
                    <a:pt x="933" y="341"/>
                  </a:lnTo>
                  <a:lnTo>
                    <a:pt x="935" y="341"/>
                  </a:lnTo>
                  <a:lnTo>
                    <a:pt x="956" y="287"/>
                  </a:lnTo>
                  <a:lnTo>
                    <a:pt x="1036" y="272"/>
                  </a:lnTo>
                  <a:lnTo>
                    <a:pt x="1036" y="274"/>
                  </a:lnTo>
                  <a:lnTo>
                    <a:pt x="1038" y="282"/>
                  </a:lnTo>
                  <a:lnTo>
                    <a:pt x="1038" y="287"/>
                  </a:lnTo>
                  <a:lnTo>
                    <a:pt x="1038" y="295"/>
                  </a:lnTo>
                  <a:lnTo>
                    <a:pt x="1040" y="303"/>
                  </a:lnTo>
                  <a:lnTo>
                    <a:pt x="1040" y="312"/>
                  </a:lnTo>
                  <a:lnTo>
                    <a:pt x="1040" y="320"/>
                  </a:lnTo>
                  <a:lnTo>
                    <a:pt x="1040" y="329"/>
                  </a:lnTo>
                  <a:lnTo>
                    <a:pt x="1040" y="341"/>
                  </a:lnTo>
                  <a:lnTo>
                    <a:pt x="1041" y="352"/>
                  </a:lnTo>
                  <a:lnTo>
                    <a:pt x="1040" y="363"/>
                  </a:lnTo>
                  <a:lnTo>
                    <a:pt x="1040" y="375"/>
                  </a:lnTo>
                  <a:lnTo>
                    <a:pt x="1038" y="388"/>
                  </a:lnTo>
                  <a:lnTo>
                    <a:pt x="1036" y="399"/>
                  </a:lnTo>
                  <a:lnTo>
                    <a:pt x="1032" y="411"/>
                  </a:lnTo>
                  <a:lnTo>
                    <a:pt x="1028" y="422"/>
                  </a:lnTo>
                  <a:lnTo>
                    <a:pt x="1024" y="434"/>
                  </a:lnTo>
                  <a:lnTo>
                    <a:pt x="1022" y="447"/>
                  </a:lnTo>
                  <a:lnTo>
                    <a:pt x="1019" y="458"/>
                  </a:lnTo>
                  <a:lnTo>
                    <a:pt x="1015" y="470"/>
                  </a:lnTo>
                  <a:lnTo>
                    <a:pt x="1011" y="483"/>
                  </a:lnTo>
                  <a:lnTo>
                    <a:pt x="1007" y="496"/>
                  </a:lnTo>
                  <a:lnTo>
                    <a:pt x="1003" y="510"/>
                  </a:lnTo>
                  <a:lnTo>
                    <a:pt x="1000" y="523"/>
                  </a:lnTo>
                  <a:lnTo>
                    <a:pt x="998" y="531"/>
                  </a:lnTo>
                  <a:lnTo>
                    <a:pt x="996" y="538"/>
                  </a:lnTo>
                  <a:lnTo>
                    <a:pt x="996" y="546"/>
                  </a:lnTo>
                  <a:lnTo>
                    <a:pt x="996" y="553"/>
                  </a:lnTo>
                  <a:lnTo>
                    <a:pt x="994" y="561"/>
                  </a:lnTo>
                  <a:lnTo>
                    <a:pt x="992" y="569"/>
                  </a:lnTo>
                  <a:lnTo>
                    <a:pt x="992" y="578"/>
                  </a:lnTo>
                  <a:lnTo>
                    <a:pt x="992" y="586"/>
                  </a:lnTo>
                  <a:lnTo>
                    <a:pt x="992" y="593"/>
                  </a:lnTo>
                  <a:lnTo>
                    <a:pt x="992" y="605"/>
                  </a:lnTo>
                  <a:lnTo>
                    <a:pt x="992" y="612"/>
                  </a:lnTo>
                  <a:lnTo>
                    <a:pt x="992" y="624"/>
                  </a:lnTo>
                  <a:lnTo>
                    <a:pt x="992" y="633"/>
                  </a:lnTo>
                  <a:lnTo>
                    <a:pt x="992" y="643"/>
                  </a:lnTo>
                  <a:lnTo>
                    <a:pt x="994" y="652"/>
                  </a:lnTo>
                  <a:lnTo>
                    <a:pt x="996" y="662"/>
                  </a:lnTo>
                  <a:lnTo>
                    <a:pt x="998" y="673"/>
                  </a:lnTo>
                  <a:lnTo>
                    <a:pt x="1000" y="683"/>
                  </a:lnTo>
                  <a:lnTo>
                    <a:pt x="1002" y="692"/>
                  </a:lnTo>
                  <a:lnTo>
                    <a:pt x="1003" y="704"/>
                  </a:lnTo>
                  <a:lnTo>
                    <a:pt x="1005" y="713"/>
                  </a:lnTo>
                  <a:lnTo>
                    <a:pt x="1007" y="724"/>
                  </a:lnTo>
                  <a:lnTo>
                    <a:pt x="1009" y="734"/>
                  </a:lnTo>
                  <a:lnTo>
                    <a:pt x="1013" y="743"/>
                  </a:lnTo>
                  <a:lnTo>
                    <a:pt x="1013" y="753"/>
                  </a:lnTo>
                  <a:lnTo>
                    <a:pt x="1017" y="762"/>
                  </a:lnTo>
                  <a:lnTo>
                    <a:pt x="1019" y="772"/>
                  </a:lnTo>
                  <a:lnTo>
                    <a:pt x="1022" y="783"/>
                  </a:lnTo>
                  <a:lnTo>
                    <a:pt x="1024" y="791"/>
                  </a:lnTo>
                  <a:lnTo>
                    <a:pt x="1026" y="799"/>
                  </a:lnTo>
                  <a:lnTo>
                    <a:pt x="1028" y="806"/>
                  </a:lnTo>
                  <a:lnTo>
                    <a:pt x="1032" y="816"/>
                  </a:lnTo>
                  <a:lnTo>
                    <a:pt x="1032" y="821"/>
                  </a:lnTo>
                  <a:lnTo>
                    <a:pt x="1036" y="829"/>
                  </a:lnTo>
                  <a:lnTo>
                    <a:pt x="1036" y="835"/>
                  </a:lnTo>
                  <a:lnTo>
                    <a:pt x="1040" y="842"/>
                  </a:lnTo>
                  <a:lnTo>
                    <a:pt x="1041" y="854"/>
                  </a:lnTo>
                  <a:lnTo>
                    <a:pt x="1045" y="859"/>
                  </a:lnTo>
                  <a:lnTo>
                    <a:pt x="1047" y="865"/>
                  </a:lnTo>
                  <a:lnTo>
                    <a:pt x="1047" y="867"/>
                  </a:lnTo>
                  <a:lnTo>
                    <a:pt x="1372" y="867"/>
                  </a:lnTo>
                  <a:lnTo>
                    <a:pt x="1560" y="747"/>
                  </a:lnTo>
                  <a:lnTo>
                    <a:pt x="1559" y="743"/>
                  </a:lnTo>
                  <a:lnTo>
                    <a:pt x="1559" y="738"/>
                  </a:lnTo>
                  <a:lnTo>
                    <a:pt x="1555" y="728"/>
                  </a:lnTo>
                  <a:lnTo>
                    <a:pt x="1553" y="719"/>
                  </a:lnTo>
                  <a:lnTo>
                    <a:pt x="1551" y="711"/>
                  </a:lnTo>
                  <a:lnTo>
                    <a:pt x="1547" y="704"/>
                  </a:lnTo>
                  <a:lnTo>
                    <a:pt x="1545" y="696"/>
                  </a:lnTo>
                  <a:lnTo>
                    <a:pt x="1543" y="688"/>
                  </a:lnTo>
                  <a:lnTo>
                    <a:pt x="1541" y="677"/>
                  </a:lnTo>
                  <a:lnTo>
                    <a:pt x="1540" y="669"/>
                  </a:lnTo>
                  <a:lnTo>
                    <a:pt x="1538" y="660"/>
                  </a:lnTo>
                  <a:lnTo>
                    <a:pt x="1536" y="650"/>
                  </a:lnTo>
                  <a:lnTo>
                    <a:pt x="1532" y="639"/>
                  </a:lnTo>
                  <a:lnTo>
                    <a:pt x="1530" y="628"/>
                  </a:lnTo>
                  <a:lnTo>
                    <a:pt x="1528" y="616"/>
                  </a:lnTo>
                  <a:lnTo>
                    <a:pt x="1526" y="607"/>
                  </a:lnTo>
                  <a:lnTo>
                    <a:pt x="1522" y="595"/>
                  </a:lnTo>
                  <a:lnTo>
                    <a:pt x="1521" y="584"/>
                  </a:lnTo>
                  <a:lnTo>
                    <a:pt x="1519" y="572"/>
                  </a:lnTo>
                  <a:lnTo>
                    <a:pt x="1517" y="561"/>
                  </a:lnTo>
                  <a:lnTo>
                    <a:pt x="1515" y="550"/>
                  </a:lnTo>
                  <a:lnTo>
                    <a:pt x="1513" y="538"/>
                  </a:lnTo>
                  <a:lnTo>
                    <a:pt x="1511" y="527"/>
                  </a:lnTo>
                  <a:lnTo>
                    <a:pt x="1511" y="515"/>
                  </a:lnTo>
                  <a:lnTo>
                    <a:pt x="1507" y="506"/>
                  </a:lnTo>
                  <a:lnTo>
                    <a:pt x="1507" y="495"/>
                  </a:lnTo>
                  <a:lnTo>
                    <a:pt x="1507" y="483"/>
                  </a:lnTo>
                  <a:lnTo>
                    <a:pt x="1507" y="476"/>
                  </a:lnTo>
                  <a:lnTo>
                    <a:pt x="1505" y="464"/>
                  </a:lnTo>
                  <a:lnTo>
                    <a:pt x="1503" y="455"/>
                  </a:lnTo>
                  <a:lnTo>
                    <a:pt x="1503" y="443"/>
                  </a:lnTo>
                  <a:lnTo>
                    <a:pt x="1503" y="436"/>
                  </a:lnTo>
                  <a:lnTo>
                    <a:pt x="1503" y="424"/>
                  </a:lnTo>
                  <a:lnTo>
                    <a:pt x="1503" y="417"/>
                  </a:lnTo>
                  <a:lnTo>
                    <a:pt x="1503" y="407"/>
                  </a:lnTo>
                  <a:lnTo>
                    <a:pt x="1503" y="399"/>
                  </a:lnTo>
                  <a:lnTo>
                    <a:pt x="1503" y="392"/>
                  </a:lnTo>
                  <a:lnTo>
                    <a:pt x="1503" y="382"/>
                  </a:lnTo>
                  <a:lnTo>
                    <a:pt x="1503" y="373"/>
                  </a:lnTo>
                  <a:lnTo>
                    <a:pt x="1505" y="365"/>
                  </a:lnTo>
                  <a:lnTo>
                    <a:pt x="1505" y="360"/>
                  </a:lnTo>
                  <a:lnTo>
                    <a:pt x="1507" y="352"/>
                  </a:lnTo>
                  <a:lnTo>
                    <a:pt x="1507" y="344"/>
                  </a:lnTo>
                  <a:lnTo>
                    <a:pt x="1509" y="337"/>
                  </a:lnTo>
                  <a:lnTo>
                    <a:pt x="1509" y="329"/>
                  </a:lnTo>
                  <a:lnTo>
                    <a:pt x="1509" y="322"/>
                  </a:lnTo>
                  <a:lnTo>
                    <a:pt x="1509" y="314"/>
                  </a:lnTo>
                  <a:lnTo>
                    <a:pt x="1511" y="306"/>
                  </a:lnTo>
                  <a:lnTo>
                    <a:pt x="1511" y="293"/>
                  </a:lnTo>
                  <a:lnTo>
                    <a:pt x="1513" y="280"/>
                  </a:lnTo>
                  <a:lnTo>
                    <a:pt x="1511" y="266"/>
                  </a:lnTo>
                  <a:lnTo>
                    <a:pt x="1511" y="253"/>
                  </a:lnTo>
                  <a:lnTo>
                    <a:pt x="1511" y="242"/>
                  </a:lnTo>
                  <a:lnTo>
                    <a:pt x="1509" y="230"/>
                  </a:lnTo>
                  <a:lnTo>
                    <a:pt x="1505" y="215"/>
                  </a:lnTo>
                  <a:lnTo>
                    <a:pt x="1502" y="206"/>
                  </a:lnTo>
                  <a:lnTo>
                    <a:pt x="1498" y="192"/>
                  </a:lnTo>
                  <a:lnTo>
                    <a:pt x="1494" y="181"/>
                  </a:lnTo>
                  <a:lnTo>
                    <a:pt x="1488" y="170"/>
                  </a:lnTo>
                  <a:lnTo>
                    <a:pt x="1484" y="158"/>
                  </a:lnTo>
                  <a:lnTo>
                    <a:pt x="1481" y="147"/>
                  </a:lnTo>
                  <a:lnTo>
                    <a:pt x="1477" y="139"/>
                  </a:lnTo>
                  <a:lnTo>
                    <a:pt x="1473" y="130"/>
                  </a:lnTo>
                  <a:lnTo>
                    <a:pt x="1469" y="122"/>
                  </a:lnTo>
                  <a:lnTo>
                    <a:pt x="1467" y="114"/>
                  </a:lnTo>
                  <a:lnTo>
                    <a:pt x="1463" y="111"/>
                  </a:lnTo>
                  <a:lnTo>
                    <a:pt x="1460" y="101"/>
                  </a:lnTo>
                  <a:lnTo>
                    <a:pt x="1460" y="99"/>
                  </a:lnTo>
                  <a:lnTo>
                    <a:pt x="1340" y="31"/>
                  </a:lnTo>
                  <a:lnTo>
                    <a:pt x="1211" y="38"/>
                  </a:lnTo>
                  <a:lnTo>
                    <a:pt x="1095" y="57"/>
                  </a:lnTo>
                  <a:lnTo>
                    <a:pt x="576" y="0"/>
                  </a:lnTo>
                  <a:close/>
                </a:path>
              </a:pathLst>
            </a:custGeom>
            <a:solidFill>
              <a:srgbClr val="6B5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8" name="Freeform 55"/>
            <p:cNvSpPr>
              <a:spLocks/>
            </p:cNvSpPr>
            <p:nvPr/>
          </p:nvSpPr>
          <p:spPr bwMode="auto">
            <a:xfrm>
              <a:off x="4272" y="4644"/>
              <a:ext cx="499" cy="130"/>
            </a:xfrm>
            <a:custGeom>
              <a:avLst/>
              <a:gdLst>
                <a:gd name="T0" fmla="*/ 15 w 996"/>
                <a:gd name="T1" fmla="*/ 0 h 260"/>
                <a:gd name="T2" fmla="*/ 26 w 996"/>
                <a:gd name="T3" fmla="*/ 4 h 260"/>
                <a:gd name="T4" fmla="*/ 25 w 996"/>
                <a:gd name="T5" fmla="*/ 4 h 260"/>
                <a:gd name="T6" fmla="*/ 25 w 996"/>
                <a:gd name="T7" fmla="*/ 4 h 260"/>
                <a:gd name="T8" fmla="*/ 25 w 996"/>
                <a:gd name="T9" fmla="*/ 5 h 260"/>
                <a:gd name="T10" fmla="*/ 25 w 996"/>
                <a:gd name="T11" fmla="*/ 6 h 260"/>
                <a:gd name="T12" fmla="*/ 25 w 996"/>
                <a:gd name="T13" fmla="*/ 6 h 260"/>
                <a:gd name="T14" fmla="*/ 25 w 996"/>
                <a:gd name="T15" fmla="*/ 7 h 260"/>
                <a:gd name="T16" fmla="*/ 25 w 996"/>
                <a:gd name="T17" fmla="*/ 7 h 260"/>
                <a:gd name="T18" fmla="*/ 25 w 996"/>
                <a:gd name="T19" fmla="*/ 7 h 260"/>
                <a:gd name="T20" fmla="*/ 25 w 996"/>
                <a:gd name="T21" fmla="*/ 8 h 260"/>
                <a:gd name="T22" fmla="*/ 25 w 996"/>
                <a:gd name="T23" fmla="*/ 9 h 260"/>
                <a:gd name="T24" fmla="*/ 25 w 996"/>
                <a:gd name="T25" fmla="*/ 9 h 260"/>
                <a:gd name="T26" fmla="*/ 25 w 996"/>
                <a:gd name="T27" fmla="*/ 8 h 260"/>
                <a:gd name="T28" fmla="*/ 24 w 996"/>
                <a:gd name="T29" fmla="*/ 8 h 260"/>
                <a:gd name="T30" fmla="*/ 24 w 996"/>
                <a:gd name="T31" fmla="*/ 8 h 260"/>
                <a:gd name="T32" fmla="*/ 23 w 996"/>
                <a:gd name="T33" fmla="*/ 8 h 260"/>
                <a:gd name="T34" fmla="*/ 23 w 996"/>
                <a:gd name="T35" fmla="*/ 8 h 260"/>
                <a:gd name="T36" fmla="*/ 22 w 996"/>
                <a:gd name="T37" fmla="*/ 7 h 260"/>
                <a:gd name="T38" fmla="*/ 22 w 996"/>
                <a:gd name="T39" fmla="*/ 7 h 260"/>
                <a:gd name="T40" fmla="*/ 21 w 996"/>
                <a:gd name="T41" fmla="*/ 7 h 260"/>
                <a:gd name="T42" fmla="*/ 20 w 996"/>
                <a:gd name="T43" fmla="*/ 7 h 260"/>
                <a:gd name="T44" fmla="*/ 20 w 996"/>
                <a:gd name="T45" fmla="*/ 7 h 260"/>
                <a:gd name="T46" fmla="*/ 19 w 996"/>
                <a:gd name="T47" fmla="*/ 7 h 260"/>
                <a:gd name="T48" fmla="*/ 19 w 996"/>
                <a:gd name="T49" fmla="*/ 6 h 260"/>
                <a:gd name="T50" fmla="*/ 18 w 996"/>
                <a:gd name="T51" fmla="*/ 6 h 260"/>
                <a:gd name="T52" fmla="*/ 18 w 996"/>
                <a:gd name="T53" fmla="*/ 6 h 260"/>
                <a:gd name="T54" fmla="*/ 17 w 996"/>
                <a:gd name="T55" fmla="*/ 6 h 260"/>
                <a:gd name="T56" fmla="*/ 16 w 996"/>
                <a:gd name="T57" fmla="*/ 6 h 260"/>
                <a:gd name="T58" fmla="*/ 16 w 996"/>
                <a:gd name="T59" fmla="*/ 6 h 260"/>
                <a:gd name="T60" fmla="*/ 15 w 996"/>
                <a:gd name="T61" fmla="*/ 6 h 260"/>
                <a:gd name="T62" fmla="*/ 15 w 996"/>
                <a:gd name="T63" fmla="*/ 6 h 260"/>
                <a:gd name="T64" fmla="*/ 14 w 996"/>
                <a:gd name="T65" fmla="*/ 6 h 260"/>
                <a:gd name="T66" fmla="*/ 13 w 996"/>
                <a:gd name="T67" fmla="*/ 6 h 260"/>
                <a:gd name="T68" fmla="*/ 13 w 996"/>
                <a:gd name="T69" fmla="*/ 5 h 260"/>
                <a:gd name="T70" fmla="*/ 12 w 996"/>
                <a:gd name="T71" fmla="*/ 5 h 260"/>
                <a:gd name="T72" fmla="*/ 11 w 996"/>
                <a:gd name="T73" fmla="*/ 5 h 260"/>
                <a:gd name="T74" fmla="*/ 11 w 996"/>
                <a:gd name="T75" fmla="*/ 5 h 260"/>
                <a:gd name="T76" fmla="*/ 10 w 996"/>
                <a:gd name="T77" fmla="*/ 5 h 260"/>
                <a:gd name="T78" fmla="*/ 9 w 996"/>
                <a:gd name="T79" fmla="*/ 5 h 260"/>
                <a:gd name="T80" fmla="*/ 9 w 996"/>
                <a:gd name="T81" fmla="*/ 5 h 260"/>
                <a:gd name="T82" fmla="*/ 8 w 996"/>
                <a:gd name="T83" fmla="*/ 5 h 260"/>
                <a:gd name="T84" fmla="*/ 7 w 996"/>
                <a:gd name="T85" fmla="*/ 5 h 260"/>
                <a:gd name="T86" fmla="*/ 7 w 996"/>
                <a:gd name="T87" fmla="*/ 5 h 260"/>
                <a:gd name="T88" fmla="*/ 6 w 996"/>
                <a:gd name="T89" fmla="*/ 5 h 260"/>
                <a:gd name="T90" fmla="*/ 6 w 996"/>
                <a:gd name="T91" fmla="*/ 5 h 260"/>
                <a:gd name="T92" fmla="*/ 5 w 996"/>
                <a:gd name="T93" fmla="*/ 5 h 260"/>
                <a:gd name="T94" fmla="*/ 5 w 996"/>
                <a:gd name="T95" fmla="*/ 5 h 260"/>
                <a:gd name="T96" fmla="*/ 4 w 996"/>
                <a:gd name="T97" fmla="*/ 4 h 260"/>
                <a:gd name="T98" fmla="*/ 4 w 996"/>
                <a:gd name="T99" fmla="*/ 4 h 260"/>
                <a:gd name="T100" fmla="*/ 3 w 996"/>
                <a:gd name="T101" fmla="*/ 4 h 260"/>
                <a:gd name="T102" fmla="*/ 3 w 996"/>
                <a:gd name="T103" fmla="*/ 4 h 260"/>
                <a:gd name="T104" fmla="*/ 2 w 996"/>
                <a:gd name="T105" fmla="*/ 4 h 260"/>
                <a:gd name="T106" fmla="*/ 1 w 996"/>
                <a:gd name="T107" fmla="*/ 4 h 260"/>
                <a:gd name="T108" fmla="*/ 1 w 996"/>
                <a:gd name="T109" fmla="*/ 4 h 260"/>
                <a:gd name="T110" fmla="*/ 0 w 996"/>
                <a:gd name="T111" fmla="*/ 4 h 2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96" h="260">
                  <a:moveTo>
                    <a:pt x="0" y="116"/>
                  </a:moveTo>
                  <a:lnTo>
                    <a:pt x="460" y="0"/>
                  </a:lnTo>
                  <a:lnTo>
                    <a:pt x="996" y="63"/>
                  </a:lnTo>
                  <a:lnTo>
                    <a:pt x="806" y="105"/>
                  </a:lnTo>
                  <a:lnTo>
                    <a:pt x="804" y="105"/>
                  </a:lnTo>
                  <a:lnTo>
                    <a:pt x="798" y="110"/>
                  </a:lnTo>
                  <a:lnTo>
                    <a:pt x="791" y="116"/>
                  </a:lnTo>
                  <a:lnTo>
                    <a:pt x="785" y="126"/>
                  </a:lnTo>
                  <a:lnTo>
                    <a:pt x="777" y="135"/>
                  </a:lnTo>
                  <a:lnTo>
                    <a:pt x="770" y="146"/>
                  </a:lnTo>
                  <a:lnTo>
                    <a:pt x="766" y="158"/>
                  </a:lnTo>
                  <a:lnTo>
                    <a:pt x="768" y="169"/>
                  </a:lnTo>
                  <a:lnTo>
                    <a:pt x="768" y="173"/>
                  </a:lnTo>
                  <a:lnTo>
                    <a:pt x="770" y="181"/>
                  </a:lnTo>
                  <a:lnTo>
                    <a:pt x="770" y="188"/>
                  </a:lnTo>
                  <a:lnTo>
                    <a:pt x="774" y="196"/>
                  </a:lnTo>
                  <a:lnTo>
                    <a:pt x="774" y="202"/>
                  </a:lnTo>
                  <a:lnTo>
                    <a:pt x="776" y="209"/>
                  </a:lnTo>
                  <a:lnTo>
                    <a:pt x="777" y="217"/>
                  </a:lnTo>
                  <a:lnTo>
                    <a:pt x="779" y="224"/>
                  </a:lnTo>
                  <a:lnTo>
                    <a:pt x="781" y="238"/>
                  </a:lnTo>
                  <a:lnTo>
                    <a:pt x="783" y="249"/>
                  </a:lnTo>
                  <a:lnTo>
                    <a:pt x="785" y="257"/>
                  </a:lnTo>
                  <a:lnTo>
                    <a:pt x="785" y="260"/>
                  </a:lnTo>
                  <a:lnTo>
                    <a:pt x="783" y="259"/>
                  </a:lnTo>
                  <a:lnTo>
                    <a:pt x="781" y="257"/>
                  </a:lnTo>
                  <a:lnTo>
                    <a:pt x="774" y="253"/>
                  </a:lnTo>
                  <a:lnTo>
                    <a:pt x="768" y="251"/>
                  </a:lnTo>
                  <a:lnTo>
                    <a:pt x="762" y="247"/>
                  </a:lnTo>
                  <a:lnTo>
                    <a:pt x="757" y="245"/>
                  </a:lnTo>
                  <a:lnTo>
                    <a:pt x="751" y="243"/>
                  </a:lnTo>
                  <a:lnTo>
                    <a:pt x="743" y="240"/>
                  </a:lnTo>
                  <a:lnTo>
                    <a:pt x="738" y="236"/>
                  </a:lnTo>
                  <a:lnTo>
                    <a:pt x="730" y="234"/>
                  </a:lnTo>
                  <a:lnTo>
                    <a:pt x="722" y="232"/>
                  </a:lnTo>
                  <a:lnTo>
                    <a:pt x="715" y="228"/>
                  </a:lnTo>
                  <a:lnTo>
                    <a:pt x="703" y="224"/>
                  </a:lnTo>
                  <a:lnTo>
                    <a:pt x="694" y="221"/>
                  </a:lnTo>
                  <a:lnTo>
                    <a:pt x="682" y="217"/>
                  </a:lnTo>
                  <a:lnTo>
                    <a:pt x="673" y="215"/>
                  </a:lnTo>
                  <a:lnTo>
                    <a:pt x="660" y="211"/>
                  </a:lnTo>
                  <a:lnTo>
                    <a:pt x="648" y="207"/>
                  </a:lnTo>
                  <a:lnTo>
                    <a:pt x="635" y="203"/>
                  </a:lnTo>
                  <a:lnTo>
                    <a:pt x="623" y="202"/>
                  </a:lnTo>
                  <a:lnTo>
                    <a:pt x="616" y="200"/>
                  </a:lnTo>
                  <a:lnTo>
                    <a:pt x="608" y="198"/>
                  </a:lnTo>
                  <a:lnTo>
                    <a:pt x="601" y="196"/>
                  </a:lnTo>
                  <a:lnTo>
                    <a:pt x="593" y="194"/>
                  </a:lnTo>
                  <a:lnTo>
                    <a:pt x="584" y="192"/>
                  </a:lnTo>
                  <a:lnTo>
                    <a:pt x="576" y="190"/>
                  </a:lnTo>
                  <a:lnTo>
                    <a:pt x="570" y="188"/>
                  </a:lnTo>
                  <a:lnTo>
                    <a:pt x="563" y="188"/>
                  </a:lnTo>
                  <a:lnTo>
                    <a:pt x="553" y="184"/>
                  </a:lnTo>
                  <a:lnTo>
                    <a:pt x="544" y="184"/>
                  </a:lnTo>
                  <a:lnTo>
                    <a:pt x="536" y="183"/>
                  </a:lnTo>
                  <a:lnTo>
                    <a:pt x="527" y="181"/>
                  </a:lnTo>
                  <a:lnTo>
                    <a:pt x="519" y="179"/>
                  </a:lnTo>
                  <a:lnTo>
                    <a:pt x="509" y="179"/>
                  </a:lnTo>
                  <a:lnTo>
                    <a:pt x="500" y="177"/>
                  </a:lnTo>
                  <a:lnTo>
                    <a:pt x="492" y="177"/>
                  </a:lnTo>
                  <a:lnTo>
                    <a:pt x="481" y="173"/>
                  </a:lnTo>
                  <a:lnTo>
                    <a:pt x="471" y="173"/>
                  </a:lnTo>
                  <a:lnTo>
                    <a:pt x="460" y="169"/>
                  </a:lnTo>
                  <a:lnTo>
                    <a:pt x="451" y="169"/>
                  </a:lnTo>
                  <a:lnTo>
                    <a:pt x="441" y="165"/>
                  </a:lnTo>
                  <a:lnTo>
                    <a:pt x="431" y="165"/>
                  </a:lnTo>
                  <a:lnTo>
                    <a:pt x="420" y="164"/>
                  </a:lnTo>
                  <a:lnTo>
                    <a:pt x="411" y="164"/>
                  </a:lnTo>
                  <a:lnTo>
                    <a:pt x="399" y="162"/>
                  </a:lnTo>
                  <a:lnTo>
                    <a:pt x="390" y="160"/>
                  </a:lnTo>
                  <a:lnTo>
                    <a:pt x="380" y="158"/>
                  </a:lnTo>
                  <a:lnTo>
                    <a:pt x="369" y="158"/>
                  </a:lnTo>
                  <a:lnTo>
                    <a:pt x="357" y="156"/>
                  </a:lnTo>
                  <a:lnTo>
                    <a:pt x="348" y="156"/>
                  </a:lnTo>
                  <a:lnTo>
                    <a:pt x="338" y="152"/>
                  </a:lnTo>
                  <a:lnTo>
                    <a:pt x="329" y="152"/>
                  </a:lnTo>
                  <a:lnTo>
                    <a:pt x="317" y="150"/>
                  </a:lnTo>
                  <a:lnTo>
                    <a:pt x="306" y="148"/>
                  </a:lnTo>
                  <a:lnTo>
                    <a:pt x="295" y="148"/>
                  </a:lnTo>
                  <a:lnTo>
                    <a:pt x="285" y="146"/>
                  </a:lnTo>
                  <a:lnTo>
                    <a:pt x="274" y="145"/>
                  </a:lnTo>
                  <a:lnTo>
                    <a:pt x="264" y="145"/>
                  </a:lnTo>
                  <a:lnTo>
                    <a:pt x="255" y="141"/>
                  </a:lnTo>
                  <a:lnTo>
                    <a:pt x="245" y="141"/>
                  </a:lnTo>
                  <a:lnTo>
                    <a:pt x="234" y="141"/>
                  </a:lnTo>
                  <a:lnTo>
                    <a:pt x="224" y="139"/>
                  </a:lnTo>
                  <a:lnTo>
                    <a:pt x="215" y="137"/>
                  </a:lnTo>
                  <a:lnTo>
                    <a:pt x="205" y="137"/>
                  </a:lnTo>
                  <a:lnTo>
                    <a:pt x="196" y="137"/>
                  </a:lnTo>
                  <a:lnTo>
                    <a:pt x="186" y="135"/>
                  </a:lnTo>
                  <a:lnTo>
                    <a:pt x="177" y="133"/>
                  </a:lnTo>
                  <a:lnTo>
                    <a:pt x="169" y="133"/>
                  </a:lnTo>
                  <a:lnTo>
                    <a:pt x="160" y="131"/>
                  </a:lnTo>
                  <a:lnTo>
                    <a:pt x="150" y="129"/>
                  </a:lnTo>
                  <a:lnTo>
                    <a:pt x="141" y="129"/>
                  </a:lnTo>
                  <a:lnTo>
                    <a:pt x="133" y="129"/>
                  </a:lnTo>
                  <a:lnTo>
                    <a:pt x="124" y="127"/>
                  </a:lnTo>
                  <a:lnTo>
                    <a:pt x="116" y="126"/>
                  </a:lnTo>
                  <a:lnTo>
                    <a:pt x="108" y="126"/>
                  </a:lnTo>
                  <a:lnTo>
                    <a:pt x="101" y="126"/>
                  </a:lnTo>
                  <a:lnTo>
                    <a:pt x="93" y="124"/>
                  </a:lnTo>
                  <a:lnTo>
                    <a:pt x="86" y="122"/>
                  </a:lnTo>
                  <a:lnTo>
                    <a:pt x="78" y="122"/>
                  </a:lnTo>
                  <a:lnTo>
                    <a:pt x="72" y="122"/>
                  </a:lnTo>
                  <a:lnTo>
                    <a:pt x="59" y="120"/>
                  </a:lnTo>
                  <a:lnTo>
                    <a:pt x="47" y="120"/>
                  </a:lnTo>
                  <a:lnTo>
                    <a:pt x="36" y="118"/>
                  </a:lnTo>
                  <a:lnTo>
                    <a:pt x="27" y="118"/>
                  </a:lnTo>
                  <a:lnTo>
                    <a:pt x="19" y="116"/>
                  </a:lnTo>
                  <a:lnTo>
                    <a:pt x="13" y="116"/>
                  </a:lnTo>
                  <a:lnTo>
                    <a:pt x="4" y="116"/>
                  </a:lnTo>
                  <a:lnTo>
                    <a:pt x="0" y="116"/>
                  </a:lnTo>
                  <a:close/>
                </a:path>
              </a:pathLst>
            </a:custGeom>
            <a:solidFill>
              <a:srgbClr val="FFFF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9" name="Freeform 56"/>
            <p:cNvSpPr>
              <a:spLocks/>
            </p:cNvSpPr>
            <p:nvPr/>
          </p:nvSpPr>
          <p:spPr bwMode="auto">
            <a:xfrm>
              <a:off x="4751" y="4688"/>
              <a:ext cx="222" cy="384"/>
            </a:xfrm>
            <a:custGeom>
              <a:avLst/>
              <a:gdLst>
                <a:gd name="T0" fmla="*/ 1 w 445"/>
                <a:gd name="T1" fmla="*/ 3 h 768"/>
                <a:gd name="T2" fmla="*/ 1 w 445"/>
                <a:gd name="T3" fmla="*/ 4 h 768"/>
                <a:gd name="T4" fmla="*/ 1 w 445"/>
                <a:gd name="T5" fmla="*/ 6 h 768"/>
                <a:gd name="T6" fmla="*/ 1 w 445"/>
                <a:gd name="T7" fmla="*/ 7 h 768"/>
                <a:gd name="T8" fmla="*/ 1 w 445"/>
                <a:gd name="T9" fmla="*/ 8 h 768"/>
                <a:gd name="T10" fmla="*/ 1 w 445"/>
                <a:gd name="T11" fmla="*/ 9 h 768"/>
                <a:gd name="T12" fmla="*/ 1 w 445"/>
                <a:gd name="T13" fmla="*/ 10 h 768"/>
                <a:gd name="T14" fmla="*/ 0 w 445"/>
                <a:gd name="T15" fmla="*/ 11 h 768"/>
                <a:gd name="T16" fmla="*/ 0 w 445"/>
                <a:gd name="T17" fmla="*/ 12 h 768"/>
                <a:gd name="T18" fmla="*/ 0 w 445"/>
                <a:gd name="T19" fmla="*/ 13 h 768"/>
                <a:gd name="T20" fmla="*/ 0 w 445"/>
                <a:gd name="T21" fmla="*/ 14 h 768"/>
                <a:gd name="T22" fmla="*/ 0 w 445"/>
                <a:gd name="T23" fmla="*/ 16 h 768"/>
                <a:gd name="T24" fmla="*/ 0 w 445"/>
                <a:gd name="T25" fmla="*/ 17 h 768"/>
                <a:gd name="T26" fmla="*/ 0 w 445"/>
                <a:gd name="T27" fmla="*/ 19 h 768"/>
                <a:gd name="T28" fmla="*/ 0 w 445"/>
                <a:gd name="T29" fmla="*/ 20 h 768"/>
                <a:gd name="T30" fmla="*/ 0 w 445"/>
                <a:gd name="T31" fmla="*/ 21 h 768"/>
                <a:gd name="T32" fmla="*/ 1 w 445"/>
                <a:gd name="T33" fmla="*/ 23 h 768"/>
                <a:gd name="T34" fmla="*/ 1 w 445"/>
                <a:gd name="T35" fmla="*/ 23 h 768"/>
                <a:gd name="T36" fmla="*/ 1 w 445"/>
                <a:gd name="T37" fmla="*/ 24 h 768"/>
                <a:gd name="T38" fmla="*/ 2 w 445"/>
                <a:gd name="T39" fmla="*/ 24 h 768"/>
                <a:gd name="T40" fmla="*/ 3 w 445"/>
                <a:gd name="T41" fmla="*/ 24 h 768"/>
                <a:gd name="T42" fmla="*/ 4 w 445"/>
                <a:gd name="T43" fmla="*/ 24 h 768"/>
                <a:gd name="T44" fmla="*/ 5 w 445"/>
                <a:gd name="T45" fmla="*/ 24 h 768"/>
                <a:gd name="T46" fmla="*/ 7 w 445"/>
                <a:gd name="T47" fmla="*/ 23 h 768"/>
                <a:gd name="T48" fmla="*/ 8 w 445"/>
                <a:gd name="T49" fmla="*/ 23 h 768"/>
                <a:gd name="T50" fmla="*/ 9 w 445"/>
                <a:gd name="T51" fmla="*/ 22 h 768"/>
                <a:gd name="T52" fmla="*/ 10 w 445"/>
                <a:gd name="T53" fmla="*/ 22 h 768"/>
                <a:gd name="T54" fmla="*/ 12 w 445"/>
                <a:gd name="T55" fmla="*/ 21 h 768"/>
                <a:gd name="T56" fmla="*/ 12 w 445"/>
                <a:gd name="T57" fmla="*/ 19 h 768"/>
                <a:gd name="T58" fmla="*/ 11 w 445"/>
                <a:gd name="T59" fmla="*/ 19 h 768"/>
                <a:gd name="T60" fmla="*/ 10 w 445"/>
                <a:gd name="T61" fmla="*/ 19 h 768"/>
                <a:gd name="T62" fmla="*/ 9 w 445"/>
                <a:gd name="T63" fmla="*/ 18 h 768"/>
                <a:gd name="T64" fmla="*/ 8 w 445"/>
                <a:gd name="T65" fmla="*/ 18 h 768"/>
                <a:gd name="T66" fmla="*/ 6 w 445"/>
                <a:gd name="T67" fmla="*/ 18 h 768"/>
                <a:gd name="T68" fmla="*/ 5 w 445"/>
                <a:gd name="T69" fmla="*/ 18 h 768"/>
                <a:gd name="T70" fmla="*/ 4 w 445"/>
                <a:gd name="T71" fmla="*/ 17 h 768"/>
                <a:gd name="T72" fmla="*/ 4 w 445"/>
                <a:gd name="T73" fmla="*/ 16 h 768"/>
                <a:gd name="T74" fmla="*/ 5 w 445"/>
                <a:gd name="T75" fmla="*/ 15 h 768"/>
                <a:gd name="T76" fmla="*/ 5 w 445"/>
                <a:gd name="T77" fmla="*/ 14 h 768"/>
                <a:gd name="T78" fmla="*/ 7 w 445"/>
                <a:gd name="T79" fmla="*/ 14 h 768"/>
                <a:gd name="T80" fmla="*/ 8 w 445"/>
                <a:gd name="T81" fmla="*/ 13 h 768"/>
                <a:gd name="T82" fmla="*/ 9 w 445"/>
                <a:gd name="T83" fmla="*/ 12 h 768"/>
                <a:gd name="T84" fmla="*/ 11 w 445"/>
                <a:gd name="T85" fmla="*/ 11 h 768"/>
                <a:gd name="T86" fmla="*/ 12 w 445"/>
                <a:gd name="T87" fmla="*/ 10 h 768"/>
                <a:gd name="T88" fmla="*/ 12 w 445"/>
                <a:gd name="T89" fmla="*/ 9 h 768"/>
                <a:gd name="T90" fmla="*/ 13 w 445"/>
                <a:gd name="T91" fmla="*/ 8 h 768"/>
                <a:gd name="T92" fmla="*/ 13 w 445"/>
                <a:gd name="T93" fmla="*/ 7 h 768"/>
                <a:gd name="T94" fmla="*/ 13 w 445"/>
                <a:gd name="T95" fmla="*/ 6 h 768"/>
                <a:gd name="T96" fmla="*/ 0 w 445"/>
                <a:gd name="T97" fmla="*/ 3 h 7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45" h="768">
                  <a:moveTo>
                    <a:pt x="25" y="69"/>
                  </a:moveTo>
                  <a:lnTo>
                    <a:pt x="25" y="73"/>
                  </a:lnTo>
                  <a:lnTo>
                    <a:pt x="31" y="80"/>
                  </a:lnTo>
                  <a:lnTo>
                    <a:pt x="32" y="84"/>
                  </a:lnTo>
                  <a:lnTo>
                    <a:pt x="36" y="92"/>
                  </a:lnTo>
                  <a:lnTo>
                    <a:pt x="38" y="99"/>
                  </a:lnTo>
                  <a:lnTo>
                    <a:pt x="42" y="109"/>
                  </a:lnTo>
                  <a:lnTo>
                    <a:pt x="44" y="118"/>
                  </a:lnTo>
                  <a:lnTo>
                    <a:pt x="48" y="128"/>
                  </a:lnTo>
                  <a:lnTo>
                    <a:pt x="50" y="139"/>
                  </a:lnTo>
                  <a:lnTo>
                    <a:pt x="52" y="152"/>
                  </a:lnTo>
                  <a:lnTo>
                    <a:pt x="53" y="164"/>
                  </a:lnTo>
                  <a:lnTo>
                    <a:pt x="55" y="177"/>
                  </a:lnTo>
                  <a:lnTo>
                    <a:pt x="55" y="185"/>
                  </a:lnTo>
                  <a:lnTo>
                    <a:pt x="55" y="192"/>
                  </a:lnTo>
                  <a:lnTo>
                    <a:pt x="55" y="200"/>
                  </a:lnTo>
                  <a:lnTo>
                    <a:pt x="55" y="208"/>
                  </a:lnTo>
                  <a:lnTo>
                    <a:pt x="52" y="215"/>
                  </a:lnTo>
                  <a:lnTo>
                    <a:pt x="52" y="223"/>
                  </a:lnTo>
                  <a:lnTo>
                    <a:pt x="50" y="230"/>
                  </a:lnTo>
                  <a:lnTo>
                    <a:pt x="48" y="238"/>
                  </a:lnTo>
                  <a:lnTo>
                    <a:pt x="46" y="246"/>
                  </a:lnTo>
                  <a:lnTo>
                    <a:pt x="44" y="253"/>
                  </a:lnTo>
                  <a:lnTo>
                    <a:pt x="42" y="261"/>
                  </a:lnTo>
                  <a:lnTo>
                    <a:pt x="40" y="268"/>
                  </a:lnTo>
                  <a:lnTo>
                    <a:pt x="36" y="276"/>
                  </a:lnTo>
                  <a:lnTo>
                    <a:pt x="36" y="285"/>
                  </a:lnTo>
                  <a:lnTo>
                    <a:pt x="32" y="293"/>
                  </a:lnTo>
                  <a:lnTo>
                    <a:pt x="31" y="303"/>
                  </a:lnTo>
                  <a:lnTo>
                    <a:pt x="29" y="310"/>
                  </a:lnTo>
                  <a:lnTo>
                    <a:pt x="25" y="320"/>
                  </a:lnTo>
                  <a:lnTo>
                    <a:pt x="23" y="329"/>
                  </a:lnTo>
                  <a:lnTo>
                    <a:pt x="21" y="339"/>
                  </a:lnTo>
                  <a:lnTo>
                    <a:pt x="17" y="346"/>
                  </a:lnTo>
                  <a:lnTo>
                    <a:pt x="17" y="356"/>
                  </a:lnTo>
                  <a:lnTo>
                    <a:pt x="13" y="365"/>
                  </a:lnTo>
                  <a:lnTo>
                    <a:pt x="12" y="375"/>
                  </a:lnTo>
                  <a:lnTo>
                    <a:pt x="10" y="384"/>
                  </a:lnTo>
                  <a:lnTo>
                    <a:pt x="8" y="396"/>
                  </a:lnTo>
                  <a:lnTo>
                    <a:pt x="6" y="403"/>
                  </a:lnTo>
                  <a:lnTo>
                    <a:pt x="6" y="415"/>
                  </a:lnTo>
                  <a:lnTo>
                    <a:pt x="4" y="424"/>
                  </a:lnTo>
                  <a:lnTo>
                    <a:pt x="2" y="436"/>
                  </a:lnTo>
                  <a:lnTo>
                    <a:pt x="0" y="445"/>
                  </a:lnTo>
                  <a:lnTo>
                    <a:pt x="0" y="457"/>
                  </a:lnTo>
                  <a:lnTo>
                    <a:pt x="0" y="468"/>
                  </a:lnTo>
                  <a:lnTo>
                    <a:pt x="0" y="479"/>
                  </a:lnTo>
                  <a:lnTo>
                    <a:pt x="0" y="491"/>
                  </a:lnTo>
                  <a:lnTo>
                    <a:pt x="0" y="502"/>
                  </a:lnTo>
                  <a:lnTo>
                    <a:pt x="0" y="514"/>
                  </a:lnTo>
                  <a:lnTo>
                    <a:pt x="0" y="525"/>
                  </a:lnTo>
                  <a:lnTo>
                    <a:pt x="2" y="536"/>
                  </a:lnTo>
                  <a:lnTo>
                    <a:pt x="4" y="548"/>
                  </a:lnTo>
                  <a:lnTo>
                    <a:pt x="4" y="559"/>
                  </a:lnTo>
                  <a:lnTo>
                    <a:pt x="8" y="571"/>
                  </a:lnTo>
                  <a:lnTo>
                    <a:pt x="8" y="582"/>
                  </a:lnTo>
                  <a:lnTo>
                    <a:pt x="12" y="593"/>
                  </a:lnTo>
                  <a:lnTo>
                    <a:pt x="12" y="605"/>
                  </a:lnTo>
                  <a:lnTo>
                    <a:pt x="13" y="616"/>
                  </a:lnTo>
                  <a:lnTo>
                    <a:pt x="17" y="628"/>
                  </a:lnTo>
                  <a:lnTo>
                    <a:pt x="21" y="639"/>
                  </a:lnTo>
                  <a:lnTo>
                    <a:pt x="23" y="648"/>
                  </a:lnTo>
                  <a:lnTo>
                    <a:pt x="27" y="660"/>
                  </a:lnTo>
                  <a:lnTo>
                    <a:pt x="29" y="669"/>
                  </a:lnTo>
                  <a:lnTo>
                    <a:pt x="32" y="681"/>
                  </a:lnTo>
                  <a:lnTo>
                    <a:pt x="36" y="688"/>
                  </a:lnTo>
                  <a:lnTo>
                    <a:pt x="38" y="698"/>
                  </a:lnTo>
                  <a:lnTo>
                    <a:pt x="40" y="707"/>
                  </a:lnTo>
                  <a:lnTo>
                    <a:pt x="44" y="715"/>
                  </a:lnTo>
                  <a:lnTo>
                    <a:pt x="46" y="721"/>
                  </a:lnTo>
                  <a:lnTo>
                    <a:pt x="48" y="728"/>
                  </a:lnTo>
                  <a:lnTo>
                    <a:pt x="52" y="736"/>
                  </a:lnTo>
                  <a:lnTo>
                    <a:pt x="55" y="743"/>
                  </a:lnTo>
                  <a:lnTo>
                    <a:pt x="57" y="753"/>
                  </a:lnTo>
                  <a:lnTo>
                    <a:pt x="61" y="761"/>
                  </a:lnTo>
                  <a:lnTo>
                    <a:pt x="63" y="764"/>
                  </a:lnTo>
                  <a:lnTo>
                    <a:pt x="65" y="768"/>
                  </a:lnTo>
                  <a:lnTo>
                    <a:pt x="65" y="766"/>
                  </a:lnTo>
                  <a:lnTo>
                    <a:pt x="71" y="764"/>
                  </a:lnTo>
                  <a:lnTo>
                    <a:pt x="78" y="764"/>
                  </a:lnTo>
                  <a:lnTo>
                    <a:pt x="91" y="762"/>
                  </a:lnTo>
                  <a:lnTo>
                    <a:pt x="97" y="761"/>
                  </a:lnTo>
                  <a:lnTo>
                    <a:pt x="105" y="759"/>
                  </a:lnTo>
                  <a:lnTo>
                    <a:pt x="112" y="759"/>
                  </a:lnTo>
                  <a:lnTo>
                    <a:pt x="120" y="757"/>
                  </a:lnTo>
                  <a:lnTo>
                    <a:pt x="128" y="753"/>
                  </a:lnTo>
                  <a:lnTo>
                    <a:pt x="137" y="753"/>
                  </a:lnTo>
                  <a:lnTo>
                    <a:pt x="147" y="751"/>
                  </a:lnTo>
                  <a:lnTo>
                    <a:pt x="156" y="751"/>
                  </a:lnTo>
                  <a:lnTo>
                    <a:pt x="166" y="747"/>
                  </a:lnTo>
                  <a:lnTo>
                    <a:pt x="175" y="745"/>
                  </a:lnTo>
                  <a:lnTo>
                    <a:pt x="185" y="742"/>
                  </a:lnTo>
                  <a:lnTo>
                    <a:pt x="196" y="740"/>
                  </a:lnTo>
                  <a:lnTo>
                    <a:pt x="205" y="736"/>
                  </a:lnTo>
                  <a:lnTo>
                    <a:pt x="215" y="734"/>
                  </a:lnTo>
                  <a:lnTo>
                    <a:pt x="226" y="732"/>
                  </a:lnTo>
                  <a:lnTo>
                    <a:pt x="236" y="728"/>
                  </a:lnTo>
                  <a:lnTo>
                    <a:pt x="245" y="724"/>
                  </a:lnTo>
                  <a:lnTo>
                    <a:pt x="255" y="721"/>
                  </a:lnTo>
                  <a:lnTo>
                    <a:pt x="266" y="717"/>
                  </a:lnTo>
                  <a:lnTo>
                    <a:pt x="276" y="713"/>
                  </a:lnTo>
                  <a:lnTo>
                    <a:pt x="283" y="711"/>
                  </a:lnTo>
                  <a:lnTo>
                    <a:pt x="293" y="707"/>
                  </a:lnTo>
                  <a:lnTo>
                    <a:pt x="302" y="704"/>
                  </a:lnTo>
                  <a:lnTo>
                    <a:pt x="310" y="700"/>
                  </a:lnTo>
                  <a:lnTo>
                    <a:pt x="323" y="690"/>
                  </a:lnTo>
                  <a:lnTo>
                    <a:pt x="337" y="681"/>
                  </a:lnTo>
                  <a:lnTo>
                    <a:pt x="350" y="673"/>
                  </a:lnTo>
                  <a:lnTo>
                    <a:pt x="361" y="666"/>
                  </a:lnTo>
                  <a:lnTo>
                    <a:pt x="373" y="658"/>
                  </a:lnTo>
                  <a:lnTo>
                    <a:pt x="382" y="650"/>
                  </a:lnTo>
                  <a:lnTo>
                    <a:pt x="390" y="643"/>
                  </a:lnTo>
                  <a:lnTo>
                    <a:pt x="397" y="637"/>
                  </a:lnTo>
                  <a:lnTo>
                    <a:pt x="405" y="622"/>
                  </a:lnTo>
                  <a:lnTo>
                    <a:pt x="405" y="610"/>
                  </a:lnTo>
                  <a:lnTo>
                    <a:pt x="401" y="607"/>
                  </a:lnTo>
                  <a:lnTo>
                    <a:pt x="397" y="601"/>
                  </a:lnTo>
                  <a:lnTo>
                    <a:pt x="388" y="597"/>
                  </a:lnTo>
                  <a:lnTo>
                    <a:pt x="380" y="593"/>
                  </a:lnTo>
                  <a:lnTo>
                    <a:pt x="373" y="590"/>
                  </a:lnTo>
                  <a:lnTo>
                    <a:pt x="365" y="590"/>
                  </a:lnTo>
                  <a:lnTo>
                    <a:pt x="358" y="586"/>
                  </a:lnTo>
                  <a:lnTo>
                    <a:pt x="350" y="586"/>
                  </a:lnTo>
                  <a:lnTo>
                    <a:pt x="340" y="582"/>
                  </a:lnTo>
                  <a:lnTo>
                    <a:pt x="331" y="582"/>
                  </a:lnTo>
                  <a:lnTo>
                    <a:pt x="323" y="578"/>
                  </a:lnTo>
                  <a:lnTo>
                    <a:pt x="314" y="578"/>
                  </a:lnTo>
                  <a:lnTo>
                    <a:pt x="302" y="574"/>
                  </a:lnTo>
                  <a:lnTo>
                    <a:pt x="293" y="572"/>
                  </a:lnTo>
                  <a:lnTo>
                    <a:pt x="283" y="571"/>
                  </a:lnTo>
                  <a:lnTo>
                    <a:pt x="274" y="569"/>
                  </a:lnTo>
                  <a:lnTo>
                    <a:pt x="263" y="567"/>
                  </a:lnTo>
                  <a:lnTo>
                    <a:pt x="253" y="565"/>
                  </a:lnTo>
                  <a:lnTo>
                    <a:pt x="244" y="563"/>
                  </a:lnTo>
                  <a:lnTo>
                    <a:pt x="234" y="561"/>
                  </a:lnTo>
                  <a:lnTo>
                    <a:pt x="223" y="557"/>
                  </a:lnTo>
                  <a:lnTo>
                    <a:pt x="215" y="557"/>
                  </a:lnTo>
                  <a:lnTo>
                    <a:pt x="204" y="553"/>
                  </a:lnTo>
                  <a:lnTo>
                    <a:pt x="196" y="552"/>
                  </a:lnTo>
                  <a:lnTo>
                    <a:pt x="186" y="548"/>
                  </a:lnTo>
                  <a:lnTo>
                    <a:pt x="179" y="546"/>
                  </a:lnTo>
                  <a:lnTo>
                    <a:pt x="171" y="542"/>
                  </a:lnTo>
                  <a:lnTo>
                    <a:pt x="166" y="540"/>
                  </a:lnTo>
                  <a:lnTo>
                    <a:pt x="152" y="533"/>
                  </a:lnTo>
                  <a:lnTo>
                    <a:pt x="145" y="525"/>
                  </a:lnTo>
                  <a:lnTo>
                    <a:pt x="139" y="515"/>
                  </a:lnTo>
                  <a:lnTo>
                    <a:pt x="139" y="508"/>
                  </a:lnTo>
                  <a:lnTo>
                    <a:pt x="139" y="496"/>
                  </a:lnTo>
                  <a:lnTo>
                    <a:pt x="147" y="485"/>
                  </a:lnTo>
                  <a:lnTo>
                    <a:pt x="150" y="479"/>
                  </a:lnTo>
                  <a:lnTo>
                    <a:pt x="154" y="472"/>
                  </a:lnTo>
                  <a:lnTo>
                    <a:pt x="160" y="466"/>
                  </a:lnTo>
                  <a:lnTo>
                    <a:pt x="167" y="462"/>
                  </a:lnTo>
                  <a:lnTo>
                    <a:pt x="175" y="455"/>
                  </a:lnTo>
                  <a:lnTo>
                    <a:pt x="183" y="449"/>
                  </a:lnTo>
                  <a:lnTo>
                    <a:pt x="190" y="441"/>
                  </a:lnTo>
                  <a:lnTo>
                    <a:pt x="200" y="436"/>
                  </a:lnTo>
                  <a:lnTo>
                    <a:pt x="207" y="428"/>
                  </a:lnTo>
                  <a:lnTo>
                    <a:pt x="219" y="424"/>
                  </a:lnTo>
                  <a:lnTo>
                    <a:pt x="228" y="417"/>
                  </a:lnTo>
                  <a:lnTo>
                    <a:pt x="240" y="411"/>
                  </a:lnTo>
                  <a:lnTo>
                    <a:pt x="249" y="403"/>
                  </a:lnTo>
                  <a:lnTo>
                    <a:pt x="259" y="396"/>
                  </a:lnTo>
                  <a:lnTo>
                    <a:pt x="270" y="388"/>
                  </a:lnTo>
                  <a:lnTo>
                    <a:pt x="282" y="382"/>
                  </a:lnTo>
                  <a:lnTo>
                    <a:pt x="291" y="375"/>
                  </a:lnTo>
                  <a:lnTo>
                    <a:pt x="302" y="369"/>
                  </a:lnTo>
                  <a:lnTo>
                    <a:pt x="312" y="363"/>
                  </a:lnTo>
                  <a:lnTo>
                    <a:pt x="323" y="356"/>
                  </a:lnTo>
                  <a:lnTo>
                    <a:pt x="331" y="348"/>
                  </a:lnTo>
                  <a:lnTo>
                    <a:pt x="342" y="341"/>
                  </a:lnTo>
                  <a:lnTo>
                    <a:pt x="352" y="335"/>
                  </a:lnTo>
                  <a:lnTo>
                    <a:pt x="361" y="329"/>
                  </a:lnTo>
                  <a:lnTo>
                    <a:pt x="369" y="322"/>
                  </a:lnTo>
                  <a:lnTo>
                    <a:pt x="378" y="314"/>
                  </a:lnTo>
                  <a:lnTo>
                    <a:pt x="386" y="308"/>
                  </a:lnTo>
                  <a:lnTo>
                    <a:pt x="394" y="303"/>
                  </a:lnTo>
                  <a:lnTo>
                    <a:pt x="399" y="295"/>
                  </a:lnTo>
                  <a:lnTo>
                    <a:pt x="405" y="287"/>
                  </a:lnTo>
                  <a:lnTo>
                    <a:pt x="411" y="282"/>
                  </a:lnTo>
                  <a:lnTo>
                    <a:pt x="416" y="274"/>
                  </a:lnTo>
                  <a:lnTo>
                    <a:pt x="424" y="263"/>
                  </a:lnTo>
                  <a:lnTo>
                    <a:pt x="432" y="251"/>
                  </a:lnTo>
                  <a:lnTo>
                    <a:pt x="436" y="238"/>
                  </a:lnTo>
                  <a:lnTo>
                    <a:pt x="441" y="228"/>
                  </a:lnTo>
                  <a:lnTo>
                    <a:pt x="441" y="217"/>
                  </a:lnTo>
                  <a:lnTo>
                    <a:pt x="445" y="209"/>
                  </a:lnTo>
                  <a:lnTo>
                    <a:pt x="443" y="200"/>
                  </a:lnTo>
                  <a:lnTo>
                    <a:pt x="443" y="192"/>
                  </a:lnTo>
                  <a:lnTo>
                    <a:pt x="441" y="185"/>
                  </a:lnTo>
                  <a:lnTo>
                    <a:pt x="441" y="181"/>
                  </a:lnTo>
                  <a:lnTo>
                    <a:pt x="437" y="173"/>
                  </a:lnTo>
                  <a:lnTo>
                    <a:pt x="437" y="171"/>
                  </a:lnTo>
                  <a:lnTo>
                    <a:pt x="340" y="0"/>
                  </a:lnTo>
                  <a:lnTo>
                    <a:pt x="124" y="12"/>
                  </a:lnTo>
                  <a:lnTo>
                    <a:pt x="25" y="69"/>
                  </a:lnTo>
                  <a:close/>
                </a:path>
              </a:pathLst>
            </a:custGeom>
            <a:solidFill>
              <a:srgbClr val="A69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0" name="Freeform 57"/>
            <p:cNvSpPr>
              <a:spLocks/>
            </p:cNvSpPr>
            <p:nvPr/>
          </p:nvSpPr>
          <p:spPr bwMode="auto">
            <a:xfrm>
              <a:off x="4671" y="4667"/>
              <a:ext cx="304" cy="110"/>
            </a:xfrm>
            <a:custGeom>
              <a:avLst/>
              <a:gdLst>
                <a:gd name="T0" fmla="*/ 3 w 609"/>
                <a:gd name="T1" fmla="*/ 3 h 218"/>
                <a:gd name="T2" fmla="*/ 4 w 609"/>
                <a:gd name="T3" fmla="*/ 3 h 218"/>
                <a:gd name="T4" fmla="*/ 5 w 609"/>
                <a:gd name="T5" fmla="*/ 4 h 218"/>
                <a:gd name="T6" fmla="*/ 5 w 609"/>
                <a:gd name="T7" fmla="*/ 4 h 218"/>
                <a:gd name="T8" fmla="*/ 6 w 609"/>
                <a:gd name="T9" fmla="*/ 5 h 218"/>
                <a:gd name="T10" fmla="*/ 6 w 609"/>
                <a:gd name="T11" fmla="*/ 6 h 218"/>
                <a:gd name="T12" fmla="*/ 6 w 609"/>
                <a:gd name="T13" fmla="*/ 6 h 218"/>
                <a:gd name="T14" fmla="*/ 7 w 609"/>
                <a:gd name="T15" fmla="*/ 5 h 218"/>
                <a:gd name="T16" fmla="*/ 8 w 609"/>
                <a:gd name="T17" fmla="*/ 4 h 218"/>
                <a:gd name="T18" fmla="*/ 9 w 609"/>
                <a:gd name="T19" fmla="*/ 4 h 218"/>
                <a:gd name="T20" fmla="*/ 10 w 609"/>
                <a:gd name="T21" fmla="*/ 4 h 218"/>
                <a:gd name="T22" fmla="*/ 11 w 609"/>
                <a:gd name="T23" fmla="*/ 3 h 218"/>
                <a:gd name="T24" fmla="*/ 11 w 609"/>
                <a:gd name="T25" fmla="*/ 3 h 218"/>
                <a:gd name="T26" fmla="*/ 12 w 609"/>
                <a:gd name="T27" fmla="*/ 3 h 218"/>
                <a:gd name="T28" fmla="*/ 13 w 609"/>
                <a:gd name="T29" fmla="*/ 3 h 218"/>
                <a:gd name="T30" fmla="*/ 13 w 609"/>
                <a:gd name="T31" fmla="*/ 3 h 218"/>
                <a:gd name="T32" fmla="*/ 14 w 609"/>
                <a:gd name="T33" fmla="*/ 3 h 218"/>
                <a:gd name="T34" fmla="*/ 15 w 609"/>
                <a:gd name="T35" fmla="*/ 3 h 218"/>
                <a:gd name="T36" fmla="*/ 16 w 609"/>
                <a:gd name="T37" fmla="*/ 4 h 218"/>
                <a:gd name="T38" fmla="*/ 19 w 609"/>
                <a:gd name="T39" fmla="*/ 7 h 218"/>
                <a:gd name="T40" fmla="*/ 18 w 609"/>
                <a:gd name="T41" fmla="*/ 7 h 218"/>
                <a:gd name="T42" fmla="*/ 18 w 609"/>
                <a:gd name="T43" fmla="*/ 6 h 218"/>
                <a:gd name="T44" fmla="*/ 18 w 609"/>
                <a:gd name="T45" fmla="*/ 5 h 218"/>
                <a:gd name="T46" fmla="*/ 18 w 609"/>
                <a:gd name="T47" fmla="*/ 4 h 218"/>
                <a:gd name="T48" fmla="*/ 17 w 609"/>
                <a:gd name="T49" fmla="*/ 3 h 218"/>
                <a:gd name="T50" fmla="*/ 17 w 609"/>
                <a:gd name="T51" fmla="*/ 2 h 218"/>
                <a:gd name="T52" fmla="*/ 16 w 609"/>
                <a:gd name="T53" fmla="*/ 1 h 218"/>
                <a:gd name="T54" fmla="*/ 15 w 609"/>
                <a:gd name="T55" fmla="*/ 1 h 218"/>
                <a:gd name="T56" fmla="*/ 14 w 609"/>
                <a:gd name="T57" fmla="*/ 1 h 218"/>
                <a:gd name="T58" fmla="*/ 14 w 609"/>
                <a:gd name="T59" fmla="*/ 0 h 218"/>
                <a:gd name="T60" fmla="*/ 13 w 609"/>
                <a:gd name="T61" fmla="*/ 1 h 218"/>
                <a:gd name="T62" fmla="*/ 13 w 609"/>
                <a:gd name="T63" fmla="*/ 1 h 218"/>
                <a:gd name="T64" fmla="*/ 12 w 609"/>
                <a:gd name="T65" fmla="*/ 1 h 218"/>
                <a:gd name="T66" fmla="*/ 11 w 609"/>
                <a:gd name="T67" fmla="*/ 1 h 218"/>
                <a:gd name="T68" fmla="*/ 10 w 609"/>
                <a:gd name="T69" fmla="*/ 1 h 218"/>
                <a:gd name="T70" fmla="*/ 9 w 609"/>
                <a:gd name="T71" fmla="*/ 1 h 218"/>
                <a:gd name="T72" fmla="*/ 8 w 609"/>
                <a:gd name="T73" fmla="*/ 1 h 218"/>
                <a:gd name="T74" fmla="*/ 7 w 609"/>
                <a:gd name="T75" fmla="*/ 2 h 218"/>
                <a:gd name="T76" fmla="*/ 6 w 609"/>
                <a:gd name="T77" fmla="*/ 2 h 218"/>
                <a:gd name="T78" fmla="*/ 5 w 609"/>
                <a:gd name="T79" fmla="*/ 2 h 218"/>
                <a:gd name="T80" fmla="*/ 4 w 609"/>
                <a:gd name="T81" fmla="*/ 2 h 218"/>
                <a:gd name="T82" fmla="*/ 3 w 609"/>
                <a:gd name="T83" fmla="*/ 2 h 218"/>
                <a:gd name="T84" fmla="*/ 2 w 609"/>
                <a:gd name="T85" fmla="*/ 3 h 218"/>
                <a:gd name="T86" fmla="*/ 2 w 609"/>
                <a:gd name="T87" fmla="*/ 3 h 218"/>
                <a:gd name="T88" fmla="*/ 1 w 609"/>
                <a:gd name="T89" fmla="*/ 3 h 218"/>
                <a:gd name="T90" fmla="*/ 0 w 609"/>
                <a:gd name="T91" fmla="*/ 3 h 218"/>
                <a:gd name="T92" fmla="*/ 0 w 609"/>
                <a:gd name="T93" fmla="*/ 5 h 218"/>
                <a:gd name="T94" fmla="*/ 3 w 609"/>
                <a:gd name="T95" fmla="*/ 4 h 2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9" h="218">
                  <a:moveTo>
                    <a:pt x="101" y="97"/>
                  </a:moveTo>
                  <a:lnTo>
                    <a:pt x="101" y="93"/>
                  </a:lnTo>
                  <a:lnTo>
                    <a:pt x="107" y="93"/>
                  </a:lnTo>
                  <a:lnTo>
                    <a:pt x="113" y="89"/>
                  </a:lnTo>
                  <a:lnTo>
                    <a:pt x="120" y="87"/>
                  </a:lnTo>
                  <a:lnTo>
                    <a:pt x="128" y="85"/>
                  </a:lnTo>
                  <a:lnTo>
                    <a:pt x="139" y="85"/>
                  </a:lnTo>
                  <a:lnTo>
                    <a:pt x="149" y="89"/>
                  </a:lnTo>
                  <a:lnTo>
                    <a:pt x="160" y="97"/>
                  </a:lnTo>
                  <a:lnTo>
                    <a:pt x="170" y="104"/>
                  </a:lnTo>
                  <a:lnTo>
                    <a:pt x="177" y="116"/>
                  </a:lnTo>
                  <a:lnTo>
                    <a:pt x="181" y="121"/>
                  </a:lnTo>
                  <a:lnTo>
                    <a:pt x="185" y="129"/>
                  </a:lnTo>
                  <a:lnTo>
                    <a:pt x="189" y="136"/>
                  </a:lnTo>
                  <a:lnTo>
                    <a:pt x="192" y="144"/>
                  </a:lnTo>
                  <a:lnTo>
                    <a:pt x="196" y="154"/>
                  </a:lnTo>
                  <a:lnTo>
                    <a:pt x="202" y="165"/>
                  </a:lnTo>
                  <a:lnTo>
                    <a:pt x="204" y="173"/>
                  </a:lnTo>
                  <a:lnTo>
                    <a:pt x="208" y="176"/>
                  </a:lnTo>
                  <a:lnTo>
                    <a:pt x="210" y="173"/>
                  </a:lnTo>
                  <a:lnTo>
                    <a:pt x="221" y="163"/>
                  </a:lnTo>
                  <a:lnTo>
                    <a:pt x="229" y="155"/>
                  </a:lnTo>
                  <a:lnTo>
                    <a:pt x="238" y="150"/>
                  </a:lnTo>
                  <a:lnTo>
                    <a:pt x="248" y="142"/>
                  </a:lnTo>
                  <a:lnTo>
                    <a:pt x="261" y="136"/>
                  </a:lnTo>
                  <a:lnTo>
                    <a:pt x="272" y="127"/>
                  </a:lnTo>
                  <a:lnTo>
                    <a:pt x="286" y="119"/>
                  </a:lnTo>
                  <a:lnTo>
                    <a:pt x="293" y="116"/>
                  </a:lnTo>
                  <a:lnTo>
                    <a:pt x="301" y="112"/>
                  </a:lnTo>
                  <a:lnTo>
                    <a:pt x="308" y="108"/>
                  </a:lnTo>
                  <a:lnTo>
                    <a:pt x="316" y="106"/>
                  </a:lnTo>
                  <a:lnTo>
                    <a:pt x="324" y="102"/>
                  </a:lnTo>
                  <a:lnTo>
                    <a:pt x="331" y="98"/>
                  </a:lnTo>
                  <a:lnTo>
                    <a:pt x="339" y="97"/>
                  </a:lnTo>
                  <a:lnTo>
                    <a:pt x="346" y="93"/>
                  </a:lnTo>
                  <a:lnTo>
                    <a:pt x="354" y="89"/>
                  </a:lnTo>
                  <a:lnTo>
                    <a:pt x="362" y="89"/>
                  </a:lnTo>
                  <a:lnTo>
                    <a:pt x="369" y="85"/>
                  </a:lnTo>
                  <a:lnTo>
                    <a:pt x="379" y="85"/>
                  </a:lnTo>
                  <a:lnTo>
                    <a:pt x="384" y="83"/>
                  </a:lnTo>
                  <a:lnTo>
                    <a:pt x="392" y="81"/>
                  </a:lnTo>
                  <a:lnTo>
                    <a:pt x="400" y="81"/>
                  </a:lnTo>
                  <a:lnTo>
                    <a:pt x="407" y="81"/>
                  </a:lnTo>
                  <a:lnTo>
                    <a:pt x="415" y="79"/>
                  </a:lnTo>
                  <a:lnTo>
                    <a:pt x="423" y="79"/>
                  </a:lnTo>
                  <a:lnTo>
                    <a:pt x="430" y="79"/>
                  </a:lnTo>
                  <a:lnTo>
                    <a:pt x="438" y="81"/>
                  </a:lnTo>
                  <a:lnTo>
                    <a:pt x="443" y="81"/>
                  </a:lnTo>
                  <a:lnTo>
                    <a:pt x="451" y="81"/>
                  </a:lnTo>
                  <a:lnTo>
                    <a:pt x="457" y="81"/>
                  </a:lnTo>
                  <a:lnTo>
                    <a:pt x="464" y="83"/>
                  </a:lnTo>
                  <a:lnTo>
                    <a:pt x="478" y="85"/>
                  </a:lnTo>
                  <a:lnTo>
                    <a:pt x="489" y="89"/>
                  </a:lnTo>
                  <a:lnTo>
                    <a:pt x="499" y="93"/>
                  </a:lnTo>
                  <a:lnTo>
                    <a:pt x="510" y="95"/>
                  </a:lnTo>
                  <a:lnTo>
                    <a:pt x="518" y="97"/>
                  </a:lnTo>
                  <a:lnTo>
                    <a:pt x="525" y="100"/>
                  </a:lnTo>
                  <a:lnTo>
                    <a:pt x="535" y="104"/>
                  </a:lnTo>
                  <a:lnTo>
                    <a:pt x="540" y="108"/>
                  </a:lnTo>
                  <a:lnTo>
                    <a:pt x="609" y="218"/>
                  </a:lnTo>
                  <a:lnTo>
                    <a:pt x="609" y="214"/>
                  </a:lnTo>
                  <a:lnTo>
                    <a:pt x="607" y="205"/>
                  </a:lnTo>
                  <a:lnTo>
                    <a:pt x="605" y="197"/>
                  </a:lnTo>
                  <a:lnTo>
                    <a:pt x="605" y="190"/>
                  </a:lnTo>
                  <a:lnTo>
                    <a:pt x="603" y="180"/>
                  </a:lnTo>
                  <a:lnTo>
                    <a:pt x="601" y="173"/>
                  </a:lnTo>
                  <a:lnTo>
                    <a:pt x="599" y="161"/>
                  </a:lnTo>
                  <a:lnTo>
                    <a:pt x="597" y="152"/>
                  </a:lnTo>
                  <a:lnTo>
                    <a:pt x="594" y="140"/>
                  </a:lnTo>
                  <a:lnTo>
                    <a:pt x="592" y="131"/>
                  </a:lnTo>
                  <a:lnTo>
                    <a:pt x="588" y="119"/>
                  </a:lnTo>
                  <a:lnTo>
                    <a:pt x="584" y="108"/>
                  </a:lnTo>
                  <a:lnTo>
                    <a:pt x="580" y="98"/>
                  </a:lnTo>
                  <a:lnTo>
                    <a:pt x="576" y="89"/>
                  </a:lnTo>
                  <a:lnTo>
                    <a:pt x="569" y="78"/>
                  </a:lnTo>
                  <a:lnTo>
                    <a:pt x="563" y="70"/>
                  </a:lnTo>
                  <a:lnTo>
                    <a:pt x="556" y="60"/>
                  </a:lnTo>
                  <a:lnTo>
                    <a:pt x="550" y="53"/>
                  </a:lnTo>
                  <a:lnTo>
                    <a:pt x="540" y="45"/>
                  </a:lnTo>
                  <a:lnTo>
                    <a:pt x="533" y="38"/>
                  </a:lnTo>
                  <a:lnTo>
                    <a:pt x="523" y="30"/>
                  </a:lnTo>
                  <a:lnTo>
                    <a:pt x="516" y="24"/>
                  </a:lnTo>
                  <a:lnTo>
                    <a:pt x="506" y="17"/>
                  </a:lnTo>
                  <a:lnTo>
                    <a:pt x="499" y="13"/>
                  </a:lnTo>
                  <a:lnTo>
                    <a:pt x="491" y="9"/>
                  </a:lnTo>
                  <a:lnTo>
                    <a:pt x="487" y="5"/>
                  </a:lnTo>
                  <a:lnTo>
                    <a:pt x="478" y="2"/>
                  </a:lnTo>
                  <a:lnTo>
                    <a:pt x="476" y="0"/>
                  </a:lnTo>
                  <a:lnTo>
                    <a:pt x="474" y="0"/>
                  </a:lnTo>
                  <a:lnTo>
                    <a:pt x="470" y="0"/>
                  </a:lnTo>
                  <a:lnTo>
                    <a:pt x="462" y="0"/>
                  </a:lnTo>
                  <a:lnTo>
                    <a:pt x="455" y="2"/>
                  </a:lnTo>
                  <a:lnTo>
                    <a:pt x="443" y="2"/>
                  </a:lnTo>
                  <a:lnTo>
                    <a:pt x="432" y="5"/>
                  </a:lnTo>
                  <a:lnTo>
                    <a:pt x="424" y="5"/>
                  </a:lnTo>
                  <a:lnTo>
                    <a:pt x="417" y="5"/>
                  </a:lnTo>
                  <a:lnTo>
                    <a:pt x="409" y="7"/>
                  </a:lnTo>
                  <a:lnTo>
                    <a:pt x="404" y="9"/>
                  </a:lnTo>
                  <a:lnTo>
                    <a:pt x="394" y="9"/>
                  </a:lnTo>
                  <a:lnTo>
                    <a:pt x="386" y="11"/>
                  </a:lnTo>
                  <a:lnTo>
                    <a:pt x="377" y="11"/>
                  </a:lnTo>
                  <a:lnTo>
                    <a:pt x="367" y="13"/>
                  </a:lnTo>
                  <a:lnTo>
                    <a:pt x="358" y="15"/>
                  </a:lnTo>
                  <a:lnTo>
                    <a:pt x="348" y="17"/>
                  </a:lnTo>
                  <a:lnTo>
                    <a:pt x="339" y="19"/>
                  </a:lnTo>
                  <a:lnTo>
                    <a:pt x="329" y="21"/>
                  </a:lnTo>
                  <a:lnTo>
                    <a:pt x="318" y="21"/>
                  </a:lnTo>
                  <a:lnTo>
                    <a:pt x="308" y="22"/>
                  </a:lnTo>
                  <a:lnTo>
                    <a:pt x="299" y="24"/>
                  </a:lnTo>
                  <a:lnTo>
                    <a:pt x="288" y="26"/>
                  </a:lnTo>
                  <a:lnTo>
                    <a:pt x="276" y="28"/>
                  </a:lnTo>
                  <a:lnTo>
                    <a:pt x="267" y="30"/>
                  </a:lnTo>
                  <a:lnTo>
                    <a:pt x="257" y="32"/>
                  </a:lnTo>
                  <a:lnTo>
                    <a:pt x="248" y="36"/>
                  </a:lnTo>
                  <a:lnTo>
                    <a:pt x="236" y="38"/>
                  </a:lnTo>
                  <a:lnTo>
                    <a:pt x="225" y="40"/>
                  </a:lnTo>
                  <a:lnTo>
                    <a:pt x="213" y="41"/>
                  </a:lnTo>
                  <a:lnTo>
                    <a:pt x="202" y="43"/>
                  </a:lnTo>
                  <a:lnTo>
                    <a:pt x="191" y="45"/>
                  </a:lnTo>
                  <a:lnTo>
                    <a:pt x="181" y="49"/>
                  </a:lnTo>
                  <a:lnTo>
                    <a:pt x="172" y="49"/>
                  </a:lnTo>
                  <a:lnTo>
                    <a:pt x="160" y="53"/>
                  </a:lnTo>
                  <a:lnTo>
                    <a:pt x="149" y="55"/>
                  </a:lnTo>
                  <a:lnTo>
                    <a:pt x="139" y="57"/>
                  </a:lnTo>
                  <a:lnTo>
                    <a:pt x="130" y="60"/>
                  </a:lnTo>
                  <a:lnTo>
                    <a:pt x="120" y="62"/>
                  </a:lnTo>
                  <a:lnTo>
                    <a:pt x="111" y="62"/>
                  </a:lnTo>
                  <a:lnTo>
                    <a:pt x="101" y="66"/>
                  </a:lnTo>
                  <a:lnTo>
                    <a:pt x="94" y="68"/>
                  </a:lnTo>
                  <a:lnTo>
                    <a:pt x="86" y="70"/>
                  </a:lnTo>
                  <a:lnTo>
                    <a:pt x="78" y="72"/>
                  </a:lnTo>
                  <a:lnTo>
                    <a:pt x="71" y="74"/>
                  </a:lnTo>
                  <a:lnTo>
                    <a:pt x="63" y="74"/>
                  </a:lnTo>
                  <a:lnTo>
                    <a:pt x="58" y="78"/>
                  </a:lnTo>
                  <a:lnTo>
                    <a:pt x="44" y="79"/>
                  </a:lnTo>
                  <a:lnTo>
                    <a:pt x="35" y="83"/>
                  </a:lnTo>
                  <a:lnTo>
                    <a:pt x="25" y="85"/>
                  </a:lnTo>
                  <a:lnTo>
                    <a:pt x="20" y="87"/>
                  </a:lnTo>
                  <a:lnTo>
                    <a:pt x="16" y="89"/>
                  </a:lnTo>
                  <a:lnTo>
                    <a:pt x="0" y="148"/>
                  </a:lnTo>
                  <a:lnTo>
                    <a:pt x="42" y="110"/>
                  </a:lnTo>
                  <a:lnTo>
                    <a:pt x="101" y="97"/>
                  </a:lnTo>
                  <a:close/>
                </a:path>
              </a:pathLst>
            </a:custGeom>
            <a:solidFill>
              <a:srgbClr val="FFFF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1" name="Freeform 58"/>
            <p:cNvSpPr>
              <a:spLocks/>
            </p:cNvSpPr>
            <p:nvPr/>
          </p:nvSpPr>
          <p:spPr bwMode="auto">
            <a:xfrm>
              <a:off x="4342" y="4654"/>
              <a:ext cx="223" cy="58"/>
            </a:xfrm>
            <a:custGeom>
              <a:avLst/>
              <a:gdLst>
                <a:gd name="T0" fmla="*/ 0 w 446"/>
                <a:gd name="T1" fmla="*/ 4 h 116"/>
                <a:gd name="T2" fmla="*/ 10 w 446"/>
                <a:gd name="T3" fmla="*/ 1 h 116"/>
                <a:gd name="T4" fmla="*/ 13 w 446"/>
                <a:gd name="T5" fmla="*/ 0 h 116"/>
                <a:gd name="T6" fmla="*/ 14 w 446"/>
                <a:gd name="T7" fmla="*/ 0 h 116"/>
                <a:gd name="T8" fmla="*/ 10 w 446"/>
                <a:gd name="T9" fmla="*/ 2 h 116"/>
                <a:gd name="T10" fmla="*/ 2 w 446"/>
                <a:gd name="T11" fmla="*/ 4 h 116"/>
                <a:gd name="T12" fmla="*/ 0 w 446"/>
                <a:gd name="T13" fmla="*/ 4 h 116"/>
                <a:gd name="T14" fmla="*/ 0 w 446"/>
                <a:gd name="T15" fmla="*/ 4 h 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116">
                  <a:moveTo>
                    <a:pt x="0" y="112"/>
                  </a:moveTo>
                  <a:lnTo>
                    <a:pt x="298" y="29"/>
                  </a:lnTo>
                  <a:lnTo>
                    <a:pt x="408" y="0"/>
                  </a:lnTo>
                  <a:lnTo>
                    <a:pt x="446" y="0"/>
                  </a:lnTo>
                  <a:lnTo>
                    <a:pt x="313" y="36"/>
                  </a:lnTo>
                  <a:lnTo>
                    <a:pt x="36" y="116"/>
                  </a:lnTo>
                  <a:lnTo>
                    <a:pt x="0" y="112"/>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2" name="Freeform 59"/>
            <p:cNvSpPr>
              <a:spLocks/>
            </p:cNvSpPr>
            <p:nvPr/>
          </p:nvSpPr>
          <p:spPr bwMode="auto">
            <a:xfrm>
              <a:off x="4386" y="4659"/>
              <a:ext cx="223" cy="58"/>
            </a:xfrm>
            <a:custGeom>
              <a:avLst/>
              <a:gdLst>
                <a:gd name="T0" fmla="*/ 0 w 447"/>
                <a:gd name="T1" fmla="*/ 4 h 115"/>
                <a:gd name="T2" fmla="*/ 9 w 447"/>
                <a:gd name="T3" fmla="*/ 1 h 115"/>
                <a:gd name="T4" fmla="*/ 12 w 447"/>
                <a:gd name="T5" fmla="*/ 0 h 115"/>
                <a:gd name="T6" fmla="*/ 13 w 447"/>
                <a:gd name="T7" fmla="*/ 0 h 115"/>
                <a:gd name="T8" fmla="*/ 9 w 447"/>
                <a:gd name="T9" fmla="*/ 2 h 115"/>
                <a:gd name="T10" fmla="*/ 1 w 447"/>
                <a:gd name="T11" fmla="*/ 4 h 115"/>
                <a:gd name="T12" fmla="*/ 0 w 447"/>
                <a:gd name="T13" fmla="*/ 4 h 115"/>
                <a:gd name="T14" fmla="*/ 0 w 447"/>
                <a:gd name="T15" fmla="*/ 4 h 1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7" h="115">
                  <a:moveTo>
                    <a:pt x="0" y="110"/>
                  </a:moveTo>
                  <a:lnTo>
                    <a:pt x="301" y="26"/>
                  </a:lnTo>
                  <a:lnTo>
                    <a:pt x="409" y="0"/>
                  </a:lnTo>
                  <a:lnTo>
                    <a:pt x="447" y="0"/>
                  </a:lnTo>
                  <a:lnTo>
                    <a:pt x="316" y="36"/>
                  </a:lnTo>
                  <a:lnTo>
                    <a:pt x="36" y="115"/>
                  </a:lnTo>
                  <a:lnTo>
                    <a:pt x="0" y="11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3" name="Freeform 60"/>
            <p:cNvSpPr>
              <a:spLocks/>
            </p:cNvSpPr>
            <p:nvPr/>
          </p:nvSpPr>
          <p:spPr bwMode="auto">
            <a:xfrm>
              <a:off x="4424" y="4662"/>
              <a:ext cx="223" cy="59"/>
            </a:xfrm>
            <a:custGeom>
              <a:avLst/>
              <a:gdLst>
                <a:gd name="T0" fmla="*/ 0 w 447"/>
                <a:gd name="T1" fmla="*/ 3 h 120"/>
                <a:gd name="T2" fmla="*/ 9 w 447"/>
                <a:gd name="T3" fmla="*/ 0 h 120"/>
                <a:gd name="T4" fmla="*/ 12 w 447"/>
                <a:gd name="T5" fmla="*/ 0 h 120"/>
                <a:gd name="T6" fmla="*/ 13 w 447"/>
                <a:gd name="T7" fmla="*/ 0 h 120"/>
                <a:gd name="T8" fmla="*/ 9 w 447"/>
                <a:gd name="T9" fmla="*/ 1 h 120"/>
                <a:gd name="T10" fmla="*/ 1 w 447"/>
                <a:gd name="T11" fmla="*/ 3 h 120"/>
                <a:gd name="T12" fmla="*/ 0 w 447"/>
                <a:gd name="T13" fmla="*/ 3 h 120"/>
                <a:gd name="T14" fmla="*/ 0 w 447"/>
                <a:gd name="T15" fmla="*/ 3 h 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7" h="120">
                  <a:moveTo>
                    <a:pt x="0" y="112"/>
                  </a:moveTo>
                  <a:lnTo>
                    <a:pt x="299" y="31"/>
                  </a:lnTo>
                  <a:lnTo>
                    <a:pt x="409" y="0"/>
                  </a:lnTo>
                  <a:lnTo>
                    <a:pt x="447" y="0"/>
                  </a:lnTo>
                  <a:lnTo>
                    <a:pt x="314" y="38"/>
                  </a:lnTo>
                  <a:lnTo>
                    <a:pt x="38" y="120"/>
                  </a:lnTo>
                  <a:lnTo>
                    <a:pt x="0" y="112"/>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4" name="Freeform 61"/>
            <p:cNvSpPr>
              <a:spLocks/>
            </p:cNvSpPr>
            <p:nvPr/>
          </p:nvSpPr>
          <p:spPr bwMode="auto">
            <a:xfrm>
              <a:off x="4462" y="4666"/>
              <a:ext cx="221" cy="59"/>
            </a:xfrm>
            <a:custGeom>
              <a:avLst/>
              <a:gdLst>
                <a:gd name="T0" fmla="*/ 0 w 443"/>
                <a:gd name="T1" fmla="*/ 4 h 118"/>
                <a:gd name="T2" fmla="*/ 9 w 443"/>
                <a:gd name="T3" fmla="*/ 1 h 118"/>
                <a:gd name="T4" fmla="*/ 12 w 443"/>
                <a:gd name="T5" fmla="*/ 0 h 118"/>
                <a:gd name="T6" fmla="*/ 13 w 443"/>
                <a:gd name="T7" fmla="*/ 0 h 118"/>
                <a:gd name="T8" fmla="*/ 9 w 443"/>
                <a:gd name="T9" fmla="*/ 2 h 118"/>
                <a:gd name="T10" fmla="*/ 1 w 443"/>
                <a:gd name="T11" fmla="*/ 4 h 118"/>
                <a:gd name="T12" fmla="*/ 0 w 443"/>
                <a:gd name="T13" fmla="*/ 4 h 118"/>
                <a:gd name="T14" fmla="*/ 0 w 443"/>
                <a:gd name="T15" fmla="*/ 4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3" h="118">
                  <a:moveTo>
                    <a:pt x="0" y="110"/>
                  </a:moveTo>
                  <a:lnTo>
                    <a:pt x="297" y="28"/>
                  </a:lnTo>
                  <a:lnTo>
                    <a:pt x="407" y="0"/>
                  </a:lnTo>
                  <a:lnTo>
                    <a:pt x="443" y="0"/>
                  </a:lnTo>
                  <a:lnTo>
                    <a:pt x="316" y="36"/>
                  </a:lnTo>
                  <a:lnTo>
                    <a:pt x="36" y="118"/>
                  </a:lnTo>
                  <a:lnTo>
                    <a:pt x="0" y="11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5" name="Freeform 62"/>
            <p:cNvSpPr>
              <a:spLocks/>
            </p:cNvSpPr>
            <p:nvPr/>
          </p:nvSpPr>
          <p:spPr bwMode="auto">
            <a:xfrm>
              <a:off x="4498" y="4670"/>
              <a:ext cx="223" cy="58"/>
            </a:xfrm>
            <a:custGeom>
              <a:avLst/>
              <a:gdLst>
                <a:gd name="T0" fmla="*/ 0 w 446"/>
                <a:gd name="T1" fmla="*/ 4 h 116"/>
                <a:gd name="T2" fmla="*/ 10 w 446"/>
                <a:gd name="T3" fmla="*/ 1 h 116"/>
                <a:gd name="T4" fmla="*/ 13 w 446"/>
                <a:gd name="T5" fmla="*/ 0 h 116"/>
                <a:gd name="T6" fmla="*/ 14 w 446"/>
                <a:gd name="T7" fmla="*/ 0 h 116"/>
                <a:gd name="T8" fmla="*/ 10 w 446"/>
                <a:gd name="T9" fmla="*/ 2 h 116"/>
                <a:gd name="T10" fmla="*/ 2 w 446"/>
                <a:gd name="T11" fmla="*/ 4 h 116"/>
                <a:gd name="T12" fmla="*/ 0 w 446"/>
                <a:gd name="T13" fmla="*/ 4 h 116"/>
                <a:gd name="T14" fmla="*/ 0 w 446"/>
                <a:gd name="T15" fmla="*/ 4 h 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116">
                  <a:moveTo>
                    <a:pt x="0" y="112"/>
                  </a:moveTo>
                  <a:lnTo>
                    <a:pt x="300" y="29"/>
                  </a:lnTo>
                  <a:lnTo>
                    <a:pt x="410" y="0"/>
                  </a:lnTo>
                  <a:lnTo>
                    <a:pt x="446" y="0"/>
                  </a:lnTo>
                  <a:lnTo>
                    <a:pt x="315" y="36"/>
                  </a:lnTo>
                  <a:lnTo>
                    <a:pt x="39" y="116"/>
                  </a:lnTo>
                  <a:lnTo>
                    <a:pt x="0" y="112"/>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6" name="Freeform 63"/>
            <p:cNvSpPr>
              <a:spLocks/>
            </p:cNvSpPr>
            <p:nvPr/>
          </p:nvSpPr>
          <p:spPr bwMode="auto">
            <a:xfrm>
              <a:off x="4536" y="4675"/>
              <a:ext cx="223" cy="58"/>
            </a:xfrm>
            <a:custGeom>
              <a:avLst/>
              <a:gdLst>
                <a:gd name="T0" fmla="*/ 0 w 446"/>
                <a:gd name="T1" fmla="*/ 4 h 116"/>
                <a:gd name="T2" fmla="*/ 10 w 446"/>
                <a:gd name="T3" fmla="*/ 1 h 116"/>
                <a:gd name="T4" fmla="*/ 13 w 446"/>
                <a:gd name="T5" fmla="*/ 0 h 116"/>
                <a:gd name="T6" fmla="*/ 14 w 446"/>
                <a:gd name="T7" fmla="*/ 0 h 116"/>
                <a:gd name="T8" fmla="*/ 10 w 446"/>
                <a:gd name="T9" fmla="*/ 2 h 116"/>
                <a:gd name="T10" fmla="*/ 2 w 446"/>
                <a:gd name="T11" fmla="*/ 4 h 116"/>
                <a:gd name="T12" fmla="*/ 0 w 446"/>
                <a:gd name="T13" fmla="*/ 4 h 116"/>
                <a:gd name="T14" fmla="*/ 0 w 446"/>
                <a:gd name="T15" fmla="*/ 4 h 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6" h="116">
                  <a:moveTo>
                    <a:pt x="0" y="110"/>
                  </a:moveTo>
                  <a:lnTo>
                    <a:pt x="300" y="26"/>
                  </a:lnTo>
                  <a:lnTo>
                    <a:pt x="406" y="0"/>
                  </a:lnTo>
                  <a:lnTo>
                    <a:pt x="446" y="0"/>
                  </a:lnTo>
                  <a:lnTo>
                    <a:pt x="315" y="36"/>
                  </a:lnTo>
                  <a:lnTo>
                    <a:pt x="36" y="116"/>
                  </a:lnTo>
                  <a:lnTo>
                    <a:pt x="0" y="11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7" name="Freeform 64"/>
            <p:cNvSpPr>
              <a:spLocks/>
            </p:cNvSpPr>
            <p:nvPr/>
          </p:nvSpPr>
          <p:spPr bwMode="auto">
            <a:xfrm>
              <a:off x="4580" y="4717"/>
              <a:ext cx="79" cy="28"/>
            </a:xfrm>
            <a:custGeom>
              <a:avLst/>
              <a:gdLst>
                <a:gd name="T0" fmla="*/ 0 w 158"/>
                <a:gd name="T1" fmla="*/ 1 h 57"/>
                <a:gd name="T2" fmla="*/ 3 w 158"/>
                <a:gd name="T3" fmla="*/ 0 h 57"/>
                <a:gd name="T4" fmla="*/ 5 w 158"/>
                <a:gd name="T5" fmla="*/ 0 h 57"/>
                <a:gd name="T6" fmla="*/ 5 w 158"/>
                <a:gd name="T7" fmla="*/ 0 h 57"/>
                <a:gd name="T8" fmla="*/ 3 w 158"/>
                <a:gd name="T9" fmla="*/ 1 h 57"/>
                <a:gd name="T10" fmla="*/ 2 w 158"/>
                <a:gd name="T11" fmla="*/ 1 h 57"/>
                <a:gd name="T12" fmla="*/ 0 w 158"/>
                <a:gd name="T13" fmla="*/ 1 h 57"/>
                <a:gd name="T14" fmla="*/ 0 w 158"/>
                <a:gd name="T15" fmla="*/ 1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 h="57">
                  <a:moveTo>
                    <a:pt x="0" y="50"/>
                  </a:moveTo>
                  <a:lnTo>
                    <a:pt x="89" y="19"/>
                  </a:lnTo>
                  <a:lnTo>
                    <a:pt x="158" y="0"/>
                  </a:lnTo>
                  <a:lnTo>
                    <a:pt x="152" y="19"/>
                  </a:lnTo>
                  <a:lnTo>
                    <a:pt x="95" y="35"/>
                  </a:lnTo>
                  <a:lnTo>
                    <a:pt x="34" y="57"/>
                  </a:lnTo>
                  <a:lnTo>
                    <a:pt x="0" y="5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8" name="Freeform 65"/>
            <p:cNvSpPr>
              <a:spLocks/>
            </p:cNvSpPr>
            <p:nvPr/>
          </p:nvSpPr>
          <p:spPr bwMode="auto">
            <a:xfrm>
              <a:off x="4622" y="4740"/>
              <a:ext cx="37" cy="18"/>
            </a:xfrm>
            <a:custGeom>
              <a:avLst/>
              <a:gdLst>
                <a:gd name="T0" fmla="*/ 0 w 74"/>
                <a:gd name="T1" fmla="*/ 1 h 36"/>
                <a:gd name="T2" fmla="*/ 3 w 74"/>
                <a:gd name="T3" fmla="*/ 0 h 36"/>
                <a:gd name="T4" fmla="*/ 3 w 74"/>
                <a:gd name="T5" fmla="*/ 1 h 36"/>
                <a:gd name="T6" fmla="*/ 1 w 74"/>
                <a:gd name="T7" fmla="*/ 2 h 36"/>
                <a:gd name="T8" fmla="*/ 0 w 74"/>
                <a:gd name="T9" fmla="*/ 1 h 36"/>
                <a:gd name="T10" fmla="*/ 0 w 74"/>
                <a:gd name="T11" fmla="*/ 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36">
                  <a:moveTo>
                    <a:pt x="0" y="29"/>
                  </a:moveTo>
                  <a:lnTo>
                    <a:pt x="68" y="0"/>
                  </a:lnTo>
                  <a:lnTo>
                    <a:pt x="74" y="15"/>
                  </a:lnTo>
                  <a:lnTo>
                    <a:pt x="20" y="36"/>
                  </a:lnTo>
                  <a:lnTo>
                    <a:pt x="0" y="29"/>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9" name="Freeform 66"/>
            <p:cNvSpPr>
              <a:spLocks/>
            </p:cNvSpPr>
            <p:nvPr/>
          </p:nvSpPr>
          <p:spPr bwMode="auto">
            <a:xfrm>
              <a:off x="4309" y="4672"/>
              <a:ext cx="135" cy="32"/>
            </a:xfrm>
            <a:custGeom>
              <a:avLst/>
              <a:gdLst>
                <a:gd name="T0" fmla="*/ 2 w 270"/>
                <a:gd name="T1" fmla="*/ 2 h 65"/>
                <a:gd name="T2" fmla="*/ 9 w 270"/>
                <a:gd name="T3" fmla="*/ 0 h 65"/>
                <a:gd name="T4" fmla="*/ 7 w 270"/>
                <a:gd name="T5" fmla="*/ 0 h 65"/>
                <a:gd name="T6" fmla="*/ 0 w 270"/>
                <a:gd name="T7" fmla="*/ 1 h 65"/>
                <a:gd name="T8" fmla="*/ 2 w 270"/>
                <a:gd name="T9" fmla="*/ 2 h 65"/>
                <a:gd name="T10" fmla="*/ 2 w 270"/>
                <a:gd name="T11" fmla="*/ 2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65">
                  <a:moveTo>
                    <a:pt x="33" y="65"/>
                  </a:moveTo>
                  <a:lnTo>
                    <a:pt x="270" y="0"/>
                  </a:lnTo>
                  <a:lnTo>
                    <a:pt x="206" y="10"/>
                  </a:lnTo>
                  <a:lnTo>
                    <a:pt x="0" y="57"/>
                  </a:lnTo>
                  <a:lnTo>
                    <a:pt x="33" y="65"/>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0" name="Freeform 67"/>
            <p:cNvSpPr>
              <a:spLocks/>
            </p:cNvSpPr>
            <p:nvPr/>
          </p:nvSpPr>
          <p:spPr bwMode="auto">
            <a:xfrm>
              <a:off x="4483" y="4647"/>
              <a:ext cx="42" cy="15"/>
            </a:xfrm>
            <a:custGeom>
              <a:avLst/>
              <a:gdLst>
                <a:gd name="T0" fmla="*/ 0 w 86"/>
                <a:gd name="T1" fmla="*/ 1 h 28"/>
                <a:gd name="T2" fmla="*/ 2 w 86"/>
                <a:gd name="T3" fmla="*/ 1 h 28"/>
                <a:gd name="T4" fmla="*/ 1 w 86"/>
                <a:gd name="T5" fmla="*/ 0 h 28"/>
                <a:gd name="T6" fmla="*/ 0 w 86"/>
                <a:gd name="T7" fmla="*/ 1 h 28"/>
                <a:gd name="T8" fmla="*/ 0 w 86"/>
                <a:gd name="T9" fmla="*/ 1 h 28"/>
                <a:gd name="T10" fmla="*/ 0 w 86"/>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28">
                  <a:moveTo>
                    <a:pt x="0" y="28"/>
                  </a:moveTo>
                  <a:lnTo>
                    <a:pt x="86" y="7"/>
                  </a:lnTo>
                  <a:lnTo>
                    <a:pt x="53" y="0"/>
                  </a:lnTo>
                  <a:lnTo>
                    <a:pt x="0" y="13"/>
                  </a:lnTo>
                  <a:lnTo>
                    <a:pt x="0" y="28"/>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1" name="Freeform 68"/>
            <p:cNvSpPr>
              <a:spLocks/>
            </p:cNvSpPr>
            <p:nvPr/>
          </p:nvSpPr>
          <p:spPr bwMode="auto">
            <a:xfrm>
              <a:off x="4763" y="4678"/>
              <a:ext cx="166" cy="43"/>
            </a:xfrm>
            <a:custGeom>
              <a:avLst/>
              <a:gdLst>
                <a:gd name="T0" fmla="*/ 0 w 333"/>
                <a:gd name="T1" fmla="*/ 2 h 87"/>
                <a:gd name="T2" fmla="*/ 4 w 333"/>
                <a:gd name="T3" fmla="*/ 0 h 87"/>
                <a:gd name="T4" fmla="*/ 9 w 333"/>
                <a:gd name="T5" fmla="*/ 0 h 87"/>
                <a:gd name="T6" fmla="*/ 10 w 333"/>
                <a:gd name="T7" fmla="*/ 0 h 87"/>
                <a:gd name="T8" fmla="*/ 4 w 333"/>
                <a:gd name="T9" fmla="*/ 1 h 87"/>
                <a:gd name="T10" fmla="*/ 0 w 333"/>
                <a:gd name="T11" fmla="*/ 2 h 87"/>
                <a:gd name="T12" fmla="*/ 0 w 333"/>
                <a:gd name="T13" fmla="*/ 2 h 87"/>
                <a:gd name="T14" fmla="*/ 0 w 333"/>
                <a:gd name="T15" fmla="*/ 2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3" h="87">
                  <a:moveTo>
                    <a:pt x="0" y="64"/>
                  </a:moveTo>
                  <a:lnTo>
                    <a:pt x="141" y="26"/>
                  </a:lnTo>
                  <a:lnTo>
                    <a:pt x="300" y="0"/>
                  </a:lnTo>
                  <a:lnTo>
                    <a:pt x="333" y="13"/>
                  </a:lnTo>
                  <a:lnTo>
                    <a:pt x="158" y="34"/>
                  </a:lnTo>
                  <a:lnTo>
                    <a:pt x="11" y="87"/>
                  </a:lnTo>
                  <a:lnTo>
                    <a:pt x="0" y="64"/>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2" name="Freeform 69"/>
            <p:cNvSpPr>
              <a:spLocks/>
            </p:cNvSpPr>
            <p:nvPr/>
          </p:nvSpPr>
          <p:spPr bwMode="auto">
            <a:xfrm>
              <a:off x="4774" y="4721"/>
              <a:ext cx="56" cy="26"/>
            </a:xfrm>
            <a:custGeom>
              <a:avLst/>
              <a:gdLst>
                <a:gd name="T0" fmla="*/ 0 w 112"/>
                <a:gd name="T1" fmla="*/ 1 h 51"/>
                <a:gd name="T2" fmla="*/ 4 w 112"/>
                <a:gd name="T3" fmla="*/ 0 h 51"/>
                <a:gd name="T4" fmla="*/ 2 w 112"/>
                <a:gd name="T5" fmla="*/ 2 h 51"/>
                <a:gd name="T6" fmla="*/ 1 w 112"/>
                <a:gd name="T7" fmla="*/ 2 h 51"/>
                <a:gd name="T8" fmla="*/ 0 w 112"/>
                <a:gd name="T9" fmla="*/ 1 h 51"/>
                <a:gd name="T10" fmla="*/ 0 w 112"/>
                <a:gd name="T11" fmla="*/ 1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51">
                  <a:moveTo>
                    <a:pt x="0" y="28"/>
                  </a:moveTo>
                  <a:lnTo>
                    <a:pt x="112" y="0"/>
                  </a:lnTo>
                  <a:lnTo>
                    <a:pt x="40" y="40"/>
                  </a:lnTo>
                  <a:lnTo>
                    <a:pt x="7" y="51"/>
                  </a:lnTo>
                  <a:lnTo>
                    <a:pt x="0" y="28"/>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3" name="Freeform 70"/>
            <p:cNvSpPr>
              <a:spLocks/>
            </p:cNvSpPr>
            <p:nvPr/>
          </p:nvSpPr>
          <p:spPr bwMode="auto">
            <a:xfrm>
              <a:off x="4904" y="4706"/>
              <a:ext cx="51" cy="12"/>
            </a:xfrm>
            <a:custGeom>
              <a:avLst/>
              <a:gdLst>
                <a:gd name="T0" fmla="*/ 0 w 103"/>
                <a:gd name="T1" fmla="*/ 1 h 22"/>
                <a:gd name="T2" fmla="*/ 2 w 103"/>
                <a:gd name="T3" fmla="*/ 0 h 22"/>
                <a:gd name="T4" fmla="*/ 3 w 103"/>
                <a:gd name="T5" fmla="*/ 1 h 22"/>
                <a:gd name="T6" fmla="*/ 1 w 103"/>
                <a:gd name="T7" fmla="*/ 1 h 22"/>
                <a:gd name="T8" fmla="*/ 0 w 103"/>
                <a:gd name="T9" fmla="*/ 1 h 22"/>
                <a:gd name="T10" fmla="*/ 0 w 103"/>
                <a:gd name="T11" fmla="*/ 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22">
                  <a:moveTo>
                    <a:pt x="0" y="7"/>
                  </a:moveTo>
                  <a:lnTo>
                    <a:pt x="88" y="0"/>
                  </a:lnTo>
                  <a:lnTo>
                    <a:pt x="103" y="22"/>
                  </a:lnTo>
                  <a:lnTo>
                    <a:pt x="44" y="22"/>
                  </a:lnTo>
                  <a:lnTo>
                    <a:pt x="0" y="7"/>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4" name="Freeform 71"/>
            <p:cNvSpPr>
              <a:spLocks/>
            </p:cNvSpPr>
            <p:nvPr/>
          </p:nvSpPr>
          <p:spPr bwMode="auto">
            <a:xfrm>
              <a:off x="4794" y="4744"/>
              <a:ext cx="164" cy="39"/>
            </a:xfrm>
            <a:custGeom>
              <a:avLst/>
              <a:gdLst>
                <a:gd name="T0" fmla="*/ 0 w 327"/>
                <a:gd name="T1" fmla="*/ 2 h 77"/>
                <a:gd name="T2" fmla="*/ 0 w 327"/>
                <a:gd name="T3" fmla="*/ 2 h 77"/>
                <a:gd name="T4" fmla="*/ 1 w 327"/>
                <a:gd name="T5" fmla="*/ 2 h 77"/>
                <a:gd name="T6" fmla="*/ 1 w 327"/>
                <a:gd name="T7" fmla="*/ 2 h 77"/>
                <a:gd name="T8" fmla="*/ 1 w 327"/>
                <a:gd name="T9" fmla="*/ 2 h 77"/>
                <a:gd name="T10" fmla="*/ 1 w 327"/>
                <a:gd name="T11" fmla="*/ 2 h 77"/>
                <a:gd name="T12" fmla="*/ 1 w 327"/>
                <a:gd name="T13" fmla="*/ 2 h 77"/>
                <a:gd name="T14" fmla="*/ 2 w 327"/>
                <a:gd name="T15" fmla="*/ 2 h 77"/>
                <a:gd name="T16" fmla="*/ 2 w 327"/>
                <a:gd name="T17" fmla="*/ 2 h 77"/>
                <a:gd name="T18" fmla="*/ 2 w 327"/>
                <a:gd name="T19" fmla="*/ 2 h 77"/>
                <a:gd name="T20" fmla="*/ 3 w 327"/>
                <a:gd name="T21" fmla="*/ 2 h 77"/>
                <a:gd name="T22" fmla="*/ 3 w 327"/>
                <a:gd name="T23" fmla="*/ 1 h 77"/>
                <a:gd name="T24" fmla="*/ 3 w 327"/>
                <a:gd name="T25" fmla="*/ 1 h 77"/>
                <a:gd name="T26" fmla="*/ 3 w 327"/>
                <a:gd name="T27" fmla="*/ 1 h 77"/>
                <a:gd name="T28" fmla="*/ 4 w 327"/>
                <a:gd name="T29" fmla="*/ 1 h 77"/>
                <a:gd name="T30" fmla="*/ 4 w 327"/>
                <a:gd name="T31" fmla="*/ 1 h 77"/>
                <a:gd name="T32" fmla="*/ 4 w 327"/>
                <a:gd name="T33" fmla="*/ 1 h 77"/>
                <a:gd name="T34" fmla="*/ 4 w 327"/>
                <a:gd name="T35" fmla="*/ 1 h 77"/>
                <a:gd name="T36" fmla="*/ 4 w 327"/>
                <a:gd name="T37" fmla="*/ 1 h 77"/>
                <a:gd name="T38" fmla="*/ 5 w 327"/>
                <a:gd name="T39" fmla="*/ 1 h 77"/>
                <a:gd name="T40" fmla="*/ 5 w 327"/>
                <a:gd name="T41" fmla="*/ 1 h 77"/>
                <a:gd name="T42" fmla="*/ 5 w 327"/>
                <a:gd name="T43" fmla="*/ 1 h 77"/>
                <a:gd name="T44" fmla="*/ 5 w 327"/>
                <a:gd name="T45" fmla="*/ 1 h 77"/>
                <a:gd name="T46" fmla="*/ 6 w 327"/>
                <a:gd name="T47" fmla="*/ 1 h 77"/>
                <a:gd name="T48" fmla="*/ 6 w 327"/>
                <a:gd name="T49" fmla="*/ 1 h 77"/>
                <a:gd name="T50" fmla="*/ 6 w 327"/>
                <a:gd name="T51" fmla="*/ 1 h 77"/>
                <a:gd name="T52" fmla="*/ 6 w 327"/>
                <a:gd name="T53" fmla="*/ 1 h 77"/>
                <a:gd name="T54" fmla="*/ 7 w 327"/>
                <a:gd name="T55" fmla="*/ 1 h 77"/>
                <a:gd name="T56" fmla="*/ 7 w 327"/>
                <a:gd name="T57" fmla="*/ 1 h 77"/>
                <a:gd name="T58" fmla="*/ 7 w 327"/>
                <a:gd name="T59" fmla="*/ 1 h 77"/>
                <a:gd name="T60" fmla="*/ 8 w 327"/>
                <a:gd name="T61" fmla="*/ 1 h 77"/>
                <a:gd name="T62" fmla="*/ 8 w 327"/>
                <a:gd name="T63" fmla="*/ 1 h 77"/>
                <a:gd name="T64" fmla="*/ 8 w 327"/>
                <a:gd name="T65" fmla="*/ 0 h 77"/>
                <a:gd name="T66" fmla="*/ 9 w 327"/>
                <a:gd name="T67" fmla="*/ 0 h 77"/>
                <a:gd name="T68" fmla="*/ 9 w 327"/>
                <a:gd name="T69" fmla="*/ 0 h 77"/>
                <a:gd name="T70" fmla="*/ 9 w 327"/>
                <a:gd name="T71" fmla="*/ 0 h 77"/>
                <a:gd name="T72" fmla="*/ 10 w 327"/>
                <a:gd name="T73" fmla="*/ 0 h 77"/>
                <a:gd name="T74" fmla="*/ 10 w 327"/>
                <a:gd name="T75" fmla="*/ 0 h 77"/>
                <a:gd name="T76" fmla="*/ 10 w 327"/>
                <a:gd name="T77" fmla="*/ 0 h 77"/>
                <a:gd name="T78" fmla="*/ 10 w 327"/>
                <a:gd name="T79" fmla="*/ 0 h 77"/>
                <a:gd name="T80" fmla="*/ 10 w 327"/>
                <a:gd name="T81" fmla="*/ 1 h 77"/>
                <a:gd name="T82" fmla="*/ 11 w 327"/>
                <a:gd name="T83" fmla="*/ 1 h 77"/>
                <a:gd name="T84" fmla="*/ 6 w 327"/>
                <a:gd name="T85" fmla="*/ 1 h 77"/>
                <a:gd name="T86" fmla="*/ 0 w 327"/>
                <a:gd name="T87" fmla="*/ 3 h 77"/>
                <a:gd name="T88" fmla="*/ 0 w 327"/>
                <a:gd name="T89" fmla="*/ 2 h 77"/>
                <a:gd name="T90" fmla="*/ 0 w 327"/>
                <a:gd name="T91" fmla="*/ 2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 h="77">
                  <a:moveTo>
                    <a:pt x="0" y="55"/>
                  </a:moveTo>
                  <a:lnTo>
                    <a:pt x="0" y="53"/>
                  </a:lnTo>
                  <a:lnTo>
                    <a:pt x="3" y="51"/>
                  </a:lnTo>
                  <a:lnTo>
                    <a:pt x="7" y="51"/>
                  </a:lnTo>
                  <a:lnTo>
                    <a:pt x="15" y="49"/>
                  </a:lnTo>
                  <a:lnTo>
                    <a:pt x="22" y="45"/>
                  </a:lnTo>
                  <a:lnTo>
                    <a:pt x="32" y="43"/>
                  </a:lnTo>
                  <a:lnTo>
                    <a:pt x="43" y="39"/>
                  </a:lnTo>
                  <a:lnTo>
                    <a:pt x="57" y="38"/>
                  </a:lnTo>
                  <a:lnTo>
                    <a:pt x="62" y="34"/>
                  </a:lnTo>
                  <a:lnTo>
                    <a:pt x="68" y="34"/>
                  </a:lnTo>
                  <a:lnTo>
                    <a:pt x="76" y="30"/>
                  </a:lnTo>
                  <a:lnTo>
                    <a:pt x="83" y="30"/>
                  </a:lnTo>
                  <a:lnTo>
                    <a:pt x="91" y="26"/>
                  </a:lnTo>
                  <a:lnTo>
                    <a:pt x="98" y="26"/>
                  </a:lnTo>
                  <a:lnTo>
                    <a:pt x="106" y="22"/>
                  </a:lnTo>
                  <a:lnTo>
                    <a:pt x="112" y="22"/>
                  </a:lnTo>
                  <a:lnTo>
                    <a:pt x="119" y="19"/>
                  </a:lnTo>
                  <a:lnTo>
                    <a:pt x="127" y="19"/>
                  </a:lnTo>
                  <a:lnTo>
                    <a:pt x="135" y="15"/>
                  </a:lnTo>
                  <a:lnTo>
                    <a:pt x="142" y="15"/>
                  </a:lnTo>
                  <a:lnTo>
                    <a:pt x="150" y="13"/>
                  </a:lnTo>
                  <a:lnTo>
                    <a:pt x="157" y="11"/>
                  </a:lnTo>
                  <a:lnTo>
                    <a:pt x="165" y="11"/>
                  </a:lnTo>
                  <a:lnTo>
                    <a:pt x="173" y="11"/>
                  </a:lnTo>
                  <a:lnTo>
                    <a:pt x="178" y="7"/>
                  </a:lnTo>
                  <a:lnTo>
                    <a:pt x="186" y="7"/>
                  </a:lnTo>
                  <a:lnTo>
                    <a:pt x="194" y="5"/>
                  </a:lnTo>
                  <a:lnTo>
                    <a:pt x="201" y="5"/>
                  </a:lnTo>
                  <a:lnTo>
                    <a:pt x="214" y="3"/>
                  </a:lnTo>
                  <a:lnTo>
                    <a:pt x="228" y="3"/>
                  </a:lnTo>
                  <a:lnTo>
                    <a:pt x="239" y="1"/>
                  </a:lnTo>
                  <a:lnTo>
                    <a:pt x="251" y="0"/>
                  </a:lnTo>
                  <a:lnTo>
                    <a:pt x="262" y="0"/>
                  </a:lnTo>
                  <a:lnTo>
                    <a:pt x="273" y="0"/>
                  </a:lnTo>
                  <a:lnTo>
                    <a:pt x="281" y="0"/>
                  </a:lnTo>
                  <a:lnTo>
                    <a:pt x="290" y="0"/>
                  </a:lnTo>
                  <a:lnTo>
                    <a:pt x="296" y="0"/>
                  </a:lnTo>
                  <a:lnTo>
                    <a:pt x="304" y="0"/>
                  </a:lnTo>
                  <a:lnTo>
                    <a:pt x="311" y="0"/>
                  </a:lnTo>
                  <a:lnTo>
                    <a:pt x="315" y="1"/>
                  </a:lnTo>
                  <a:lnTo>
                    <a:pt x="327" y="15"/>
                  </a:lnTo>
                  <a:lnTo>
                    <a:pt x="169" y="30"/>
                  </a:lnTo>
                  <a:lnTo>
                    <a:pt x="0" y="77"/>
                  </a:lnTo>
                  <a:lnTo>
                    <a:pt x="0" y="55"/>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5" name="Freeform 72"/>
            <p:cNvSpPr>
              <a:spLocks/>
            </p:cNvSpPr>
            <p:nvPr/>
          </p:nvSpPr>
          <p:spPr bwMode="auto">
            <a:xfrm>
              <a:off x="4788" y="4775"/>
              <a:ext cx="187" cy="50"/>
            </a:xfrm>
            <a:custGeom>
              <a:avLst/>
              <a:gdLst>
                <a:gd name="T0" fmla="*/ 0 w 375"/>
                <a:gd name="T1" fmla="*/ 2 h 101"/>
                <a:gd name="T2" fmla="*/ 0 w 375"/>
                <a:gd name="T3" fmla="*/ 2 h 101"/>
                <a:gd name="T4" fmla="*/ 1 w 375"/>
                <a:gd name="T5" fmla="*/ 2 h 101"/>
                <a:gd name="T6" fmla="*/ 2 w 375"/>
                <a:gd name="T7" fmla="*/ 1 h 101"/>
                <a:gd name="T8" fmla="*/ 2 w 375"/>
                <a:gd name="T9" fmla="*/ 1 h 101"/>
                <a:gd name="T10" fmla="*/ 3 w 375"/>
                <a:gd name="T11" fmla="*/ 1 h 101"/>
                <a:gd name="T12" fmla="*/ 3 w 375"/>
                <a:gd name="T13" fmla="*/ 1 h 101"/>
                <a:gd name="T14" fmla="*/ 4 w 375"/>
                <a:gd name="T15" fmla="*/ 1 h 101"/>
                <a:gd name="T16" fmla="*/ 4 w 375"/>
                <a:gd name="T17" fmla="*/ 1 h 101"/>
                <a:gd name="T18" fmla="*/ 5 w 375"/>
                <a:gd name="T19" fmla="*/ 1 h 101"/>
                <a:gd name="T20" fmla="*/ 5 w 375"/>
                <a:gd name="T21" fmla="*/ 0 h 101"/>
                <a:gd name="T22" fmla="*/ 6 w 375"/>
                <a:gd name="T23" fmla="*/ 0 h 101"/>
                <a:gd name="T24" fmla="*/ 6 w 375"/>
                <a:gd name="T25" fmla="*/ 0 h 101"/>
                <a:gd name="T26" fmla="*/ 7 w 375"/>
                <a:gd name="T27" fmla="*/ 0 h 101"/>
                <a:gd name="T28" fmla="*/ 7 w 375"/>
                <a:gd name="T29" fmla="*/ 0 h 101"/>
                <a:gd name="T30" fmla="*/ 8 w 375"/>
                <a:gd name="T31" fmla="*/ 0 h 101"/>
                <a:gd name="T32" fmla="*/ 8 w 375"/>
                <a:gd name="T33" fmla="*/ 0 h 101"/>
                <a:gd name="T34" fmla="*/ 9 w 375"/>
                <a:gd name="T35" fmla="*/ 0 h 101"/>
                <a:gd name="T36" fmla="*/ 9 w 375"/>
                <a:gd name="T37" fmla="*/ 0 h 101"/>
                <a:gd name="T38" fmla="*/ 10 w 375"/>
                <a:gd name="T39" fmla="*/ 0 h 101"/>
                <a:gd name="T40" fmla="*/ 10 w 375"/>
                <a:gd name="T41" fmla="*/ 0 h 101"/>
                <a:gd name="T42" fmla="*/ 11 w 375"/>
                <a:gd name="T43" fmla="*/ 0 h 101"/>
                <a:gd name="T44" fmla="*/ 11 w 375"/>
                <a:gd name="T45" fmla="*/ 0 h 101"/>
                <a:gd name="T46" fmla="*/ 5 w 375"/>
                <a:gd name="T47" fmla="*/ 1 h 101"/>
                <a:gd name="T48" fmla="*/ 5 w 375"/>
                <a:gd name="T49" fmla="*/ 1 h 101"/>
                <a:gd name="T50" fmla="*/ 4 w 375"/>
                <a:gd name="T51" fmla="*/ 1 h 101"/>
                <a:gd name="T52" fmla="*/ 4 w 375"/>
                <a:gd name="T53" fmla="*/ 2 h 101"/>
                <a:gd name="T54" fmla="*/ 3 w 375"/>
                <a:gd name="T55" fmla="*/ 2 h 101"/>
                <a:gd name="T56" fmla="*/ 2 w 375"/>
                <a:gd name="T57" fmla="*/ 2 h 101"/>
                <a:gd name="T58" fmla="*/ 2 w 375"/>
                <a:gd name="T59" fmla="*/ 2 h 101"/>
                <a:gd name="T60" fmla="*/ 1 w 375"/>
                <a:gd name="T61" fmla="*/ 2 h 101"/>
                <a:gd name="T62" fmla="*/ 1 w 375"/>
                <a:gd name="T63" fmla="*/ 2 h 101"/>
                <a:gd name="T64" fmla="*/ 0 w 375"/>
                <a:gd name="T65" fmla="*/ 2 h 101"/>
                <a:gd name="T66" fmla="*/ 0 w 375"/>
                <a:gd name="T67" fmla="*/ 3 h 101"/>
                <a:gd name="T68" fmla="*/ 0 w 375"/>
                <a:gd name="T69" fmla="*/ 2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5" h="101">
                  <a:moveTo>
                    <a:pt x="4" y="82"/>
                  </a:moveTo>
                  <a:lnTo>
                    <a:pt x="6" y="80"/>
                  </a:lnTo>
                  <a:lnTo>
                    <a:pt x="17" y="76"/>
                  </a:lnTo>
                  <a:lnTo>
                    <a:pt x="23" y="73"/>
                  </a:lnTo>
                  <a:lnTo>
                    <a:pt x="31" y="71"/>
                  </a:lnTo>
                  <a:lnTo>
                    <a:pt x="42" y="67"/>
                  </a:lnTo>
                  <a:lnTo>
                    <a:pt x="54" y="65"/>
                  </a:lnTo>
                  <a:lnTo>
                    <a:pt x="65" y="59"/>
                  </a:lnTo>
                  <a:lnTo>
                    <a:pt x="78" y="55"/>
                  </a:lnTo>
                  <a:lnTo>
                    <a:pt x="84" y="54"/>
                  </a:lnTo>
                  <a:lnTo>
                    <a:pt x="92" y="52"/>
                  </a:lnTo>
                  <a:lnTo>
                    <a:pt x="99" y="50"/>
                  </a:lnTo>
                  <a:lnTo>
                    <a:pt x="107" y="48"/>
                  </a:lnTo>
                  <a:lnTo>
                    <a:pt x="114" y="46"/>
                  </a:lnTo>
                  <a:lnTo>
                    <a:pt x="122" y="44"/>
                  </a:lnTo>
                  <a:lnTo>
                    <a:pt x="130" y="42"/>
                  </a:lnTo>
                  <a:lnTo>
                    <a:pt x="137" y="40"/>
                  </a:lnTo>
                  <a:lnTo>
                    <a:pt x="145" y="38"/>
                  </a:lnTo>
                  <a:lnTo>
                    <a:pt x="154" y="36"/>
                  </a:lnTo>
                  <a:lnTo>
                    <a:pt x="162" y="35"/>
                  </a:lnTo>
                  <a:lnTo>
                    <a:pt x="171" y="33"/>
                  </a:lnTo>
                  <a:lnTo>
                    <a:pt x="179" y="31"/>
                  </a:lnTo>
                  <a:lnTo>
                    <a:pt x="187" y="29"/>
                  </a:lnTo>
                  <a:lnTo>
                    <a:pt x="196" y="27"/>
                  </a:lnTo>
                  <a:lnTo>
                    <a:pt x="204" y="25"/>
                  </a:lnTo>
                  <a:lnTo>
                    <a:pt x="211" y="23"/>
                  </a:lnTo>
                  <a:lnTo>
                    <a:pt x="221" y="21"/>
                  </a:lnTo>
                  <a:lnTo>
                    <a:pt x="228" y="19"/>
                  </a:lnTo>
                  <a:lnTo>
                    <a:pt x="238" y="19"/>
                  </a:lnTo>
                  <a:lnTo>
                    <a:pt x="246" y="17"/>
                  </a:lnTo>
                  <a:lnTo>
                    <a:pt x="253" y="16"/>
                  </a:lnTo>
                  <a:lnTo>
                    <a:pt x="261" y="14"/>
                  </a:lnTo>
                  <a:lnTo>
                    <a:pt x="268" y="14"/>
                  </a:lnTo>
                  <a:lnTo>
                    <a:pt x="276" y="12"/>
                  </a:lnTo>
                  <a:lnTo>
                    <a:pt x="284" y="10"/>
                  </a:lnTo>
                  <a:lnTo>
                    <a:pt x="291" y="10"/>
                  </a:lnTo>
                  <a:lnTo>
                    <a:pt x="299" y="10"/>
                  </a:lnTo>
                  <a:lnTo>
                    <a:pt x="310" y="6"/>
                  </a:lnTo>
                  <a:lnTo>
                    <a:pt x="323" y="4"/>
                  </a:lnTo>
                  <a:lnTo>
                    <a:pt x="333" y="2"/>
                  </a:lnTo>
                  <a:lnTo>
                    <a:pt x="342" y="2"/>
                  </a:lnTo>
                  <a:lnTo>
                    <a:pt x="348" y="0"/>
                  </a:lnTo>
                  <a:lnTo>
                    <a:pt x="356" y="0"/>
                  </a:lnTo>
                  <a:lnTo>
                    <a:pt x="360" y="0"/>
                  </a:lnTo>
                  <a:lnTo>
                    <a:pt x="362" y="0"/>
                  </a:lnTo>
                  <a:lnTo>
                    <a:pt x="375" y="17"/>
                  </a:lnTo>
                  <a:lnTo>
                    <a:pt x="181" y="52"/>
                  </a:lnTo>
                  <a:lnTo>
                    <a:pt x="177" y="52"/>
                  </a:lnTo>
                  <a:lnTo>
                    <a:pt x="168" y="54"/>
                  </a:lnTo>
                  <a:lnTo>
                    <a:pt x="160" y="55"/>
                  </a:lnTo>
                  <a:lnTo>
                    <a:pt x="154" y="57"/>
                  </a:lnTo>
                  <a:lnTo>
                    <a:pt x="145" y="59"/>
                  </a:lnTo>
                  <a:lnTo>
                    <a:pt x="137" y="63"/>
                  </a:lnTo>
                  <a:lnTo>
                    <a:pt x="128" y="65"/>
                  </a:lnTo>
                  <a:lnTo>
                    <a:pt x="118" y="67"/>
                  </a:lnTo>
                  <a:lnTo>
                    <a:pt x="109" y="69"/>
                  </a:lnTo>
                  <a:lnTo>
                    <a:pt x="99" y="73"/>
                  </a:lnTo>
                  <a:lnTo>
                    <a:pt x="88" y="76"/>
                  </a:lnTo>
                  <a:lnTo>
                    <a:pt x="78" y="78"/>
                  </a:lnTo>
                  <a:lnTo>
                    <a:pt x="69" y="80"/>
                  </a:lnTo>
                  <a:lnTo>
                    <a:pt x="61" y="84"/>
                  </a:lnTo>
                  <a:lnTo>
                    <a:pt x="50" y="86"/>
                  </a:lnTo>
                  <a:lnTo>
                    <a:pt x="42" y="88"/>
                  </a:lnTo>
                  <a:lnTo>
                    <a:pt x="35" y="90"/>
                  </a:lnTo>
                  <a:lnTo>
                    <a:pt x="29" y="92"/>
                  </a:lnTo>
                  <a:lnTo>
                    <a:pt x="17" y="95"/>
                  </a:lnTo>
                  <a:lnTo>
                    <a:pt x="8" y="99"/>
                  </a:lnTo>
                  <a:lnTo>
                    <a:pt x="0" y="101"/>
                  </a:lnTo>
                  <a:lnTo>
                    <a:pt x="4" y="82"/>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6" name="Freeform 73"/>
            <p:cNvSpPr>
              <a:spLocks/>
            </p:cNvSpPr>
            <p:nvPr/>
          </p:nvSpPr>
          <p:spPr bwMode="auto">
            <a:xfrm>
              <a:off x="4774" y="4813"/>
              <a:ext cx="193" cy="53"/>
            </a:xfrm>
            <a:custGeom>
              <a:avLst/>
              <a:gdLst>
                <a:gd name="T0" fmla="*/ 0 w 386"/>
                <a:gd name="T1" fmla="*/ 2 h 107"/>
                <a:gd name="T2" fmla="*/ 1 w 386"/>
                <a:gd name="T3" fmla="*/ 2 h 107"/>
                <a:gd name="T4" fmla="*/ 1 w 386"/>
                <a:gd name="T5" fmla="*/ 2 h 107"/>
                <a:gd name="T6" fmla="*/ 2 w 386"/>
                <a:gd name="T7" fmla="*/ 2 h 107"/>
                <a:gd name="T8" fmla="*/ 2 w 386"/>
                <a:gd name="T9" fmla="*/ 2 h 107"/>
                <a:gd name="T10" fmla="*/ 3 w 386"/>
                <a:gd name="T11" fmla="*/ 2 h 107"/>
                <a:gd name="T12" fmla="*/ 3 w 386"/>
                <a:gd name="T13" fmla="*/ 2 h 107"/>
                <a:gd name="T14" fmla="*/ 4 w 386"/>
                <a:gd name="T15" fmla="*/ 2 h 107"/>
                <a:gd name="T16" fmla="*/ 4 w 386"/>
                <a:gd name="T17" fmla="*/ 1 h 107"/>
                <a:gd name="T18" fmla="*/ 5 w 386"/>
                <a:gd name="T19" fmla="*/ 1 h 107"/>
                <a:gd name="T20" fmla="*/ 5 w 386"/>
                <a:gd name="T21" fmla="*/ 1 h 107"/>
                <a:gd name="T22" fmla="*/ 6 w 386"/>
                <a:gd name="T23" fmla="*/ 1 h 107"/>
                <a:gd name="T24" fmla="*/ 7 w 386"/>
                <a:gd name="T25" fmla="*/ 1 h 107"/>
                <a:gd name="T26" fmla="*/ 7 w 386"/>
                <a:gd name="T27" fmla="*/ 1 h 107"/>
                <a:gd name="T28" fmla="*/ 8 w 386"/>
                <a:gd name="T29" fmla="*/ 1 h 107"/>
                <a:gd name="T30" fmla="*/ 8 w 386"/>
                <a:gd name="T31" fmla="*/ 1 h 107"/>
                <a:gd name="T32" fmla="*/ 9 w 386"/>
                <a:gd name="T33" fmla="*/ 0 h 107"/>
                <a:gd name="T34" fmla="*/ 9 w 386"/>
                <a:gd name="T35" fmla="*/ 0 h 107"/>
                <a:gd name="T36" fmla="*/ 10 w 386"/>
                <a:gd name="T37" fmla="*/ 0 h 107"/>
                <a:gd name="T38" fmla="*/ 10 w 386"/>
                <a:gd name="T39" fmla="*/ 0 h 107"/>
                <a:gd name="T40" fmla="*/ 11 w 386"/>
                <a:gd name="T41" fmla="*/ 0 h 107"/>
                <a:gd name="T42" fmla="*/ 11 w 386"/>
                <a:gd name="T43" fmla="*/ 0 h 107"/>
                <a:gd name="T44" fmla="*/ 12 w 386"/>
                <a:gd name="T45" fmla="*/ 0 h 107"/>
                <a:gd name="T46" fmla="*/ 12 w 386"/>
                <a:gd name="T47" fmla="*/ 0 h 107"/>
                <a:gd name="T48" fmla="*/ 12 w 386"/>
                <a:gd name="T49" fmla="*/ 0 h 107"/>
                <a:gd name="T50" fmla="*/ 12 w 386"/>
                <a:gd name="T51" fmla="*/ 0 h 107"/>
                <a:gd name="T52" fmla="*/ 11 w 386"/>
                <a:gd name="T53" fmla="*/ 0 h 107"/>
                <a:gd name="T54" fmla="*/ 11 w 386"/>
                <a:gd name="T55" fmla="*/ 0 h 107"/>
                <a:gd name="T56" fmla="*/ 10 w 386"/>
                <a:gd name="T57" fmla="*/ 1 h 107"/>
                <a:gd name="T58" fmla="*/ 10 w 386"/>
                <a:gd name="T59" fmla="*/ 1 h 107"/>
                <a:gd name="T60" fmla="*/ 9 w 386"/>
                <a:gd name="T61" fmla="*/ 1 h 107"/>
                <a:gd name="T62" fmla="*/ 8 w 386"/>
                <a:gd name="T63" fmla="*/ 1 h 107"/>
                <a:gd name="T64" fmla="*/ 8 w 386"/>
                <a:gd name="T65" fmla="*/ 1 h 107"/>
                <a:gd name="T66" fmla="*/ 7 w 386"/>
                <a:gd name="T67" fmla="*/ 1 h 107"/>
                <a:gd name="T68" fmla="*/ 7 w 386"/>
                <a:gd name="T69" fmla="*/ 2 h 107"/>
                <a:gd name="T70" fmla="*/ 6 w 386"/>
                <a:gd name="T71" fmla="*/ 2 h 107"/>
                <a:gd name="T72" fmla="*/ 6 w 386"/>
                <a:gd name="T73" fmla="*/ 2 h 107"/>
                <a:gd name="T74" fmla="*/ 5 w 386"/>
                <a:gd name="T75" fmla="*/ 2 h 107"/>
                <a:gd name="T76" fmla="*/ 5 w 386"/>
                <a:gd name="T77" fmla="*/ 2 h 107"/>
                <a:gd name="T78" fmla="*/ 4 w 386"/>
                <a:gd name="T79" fmla="*/ 2 h 107"/>
                <a:gd name="T80" fmla="*/ 4 w 386"/>
                <a:gd name="T81" fmla="*/ 2 h 107"/>
                <a:gd name="T82" fmla="*/ 3 w 386"/>
                <a:gd name="T83" fmla="*/ 2 h 107"/>
                <a:gd name="T84" fmla="*/ 2 w 386"/>
                <a:gd name="T85" fmla="*/ 2 h 107"/>
                <a:gd name="T86" fmla="*/ 2 w 386"/>
                <a:gd name="T87" fmla="*/ 3 h 107"/>
                <a:gd name="T88" fmla="*/ 2 w 386"/>
                <a:gd name="T89" fmla="*/ 3 h 107"/>
                <a:gd name="T90" fmla="*/ 1 w 386"/>
                <a:gd name="T91" fmla="*/ 3 h 107"/>
                <a:gd name="T92" fmla="*/ 0 w 386"/>
                <a:gd name="T93" fmla="*/ 2 h 1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86" h="107">
                  <a:moveTo>
                    <a:pt x="0" y="86"/>
                  </a:moveTo>
                  <a:lnTo>
                    <a:pt x="0" y="84"/>
                  </a:lnTo>
                  <a:lnTo>
                    <a:pt x="4" y="84"/>
                  </a:lnTo>
                  <a:lnTo>
                    <a:pt x="7" y="84"/>
                  </a:lnTo>
                  <a:lnTo>
                    <a:pt x="17" y="82"/>
                  </a:lnTo>
                  <a:lnTo>
                    <a:pt x="24" y="80"/>
                  </a:lnTo>
                  <a:lnTo>
                    <a:pt x="36" y="76"/>
                  </a:lnTo>
                  <a:lnTo>
                    <a:pt x="43" y="76"/>
                  </a:lnTo>
                  <a:lnTo>
                    <a:pt x="51" y="74"/>
                  </a:lnTo>
                  <a:lnTo>
                    <a:pt x="57" y="73"/>
                  </a:lnTo>
                  <a:lnTo>
                    <a:pt x="64" y="73"/>
                  </a:lnTo>
                  <a:lnTo>
                    <a:pt x="72" y="71"/>
                  </a:lnTo>
                  <a:lnTo>
                    <a:pt x="80" y="69"/>
                  </a:lnTo>
                  <a:lnTo>
                    <a:pt x="87" y="69"/>
                  </a:lnTo>
                  <a:lnTo>
                    <a:pt x="95" y="67"/>
                  </a:lnTo>
                  <a:lnTo>
                    <a:pt x="102" y="65"/>
                  </a:lnTo>
                  <a:lnTo>
                    <a:pt x="112" y="63"/>
                  </a:lnTo>
                  <a:lnTo>
                    <a:pt x="119" y="63"/>
                  </a:lnTo>
                  <a:lnTo>
                    <a:pt x="131" y="61"/>
                  </a:lnTo>
                  <a:lnTo>
                    <a:pt x="138" y="59"/>
                  </a:lnTo>
                  <a:lnTo>
                    <a:pt x="148" y="57"/>
                  </a:lnTo>
                  <a:lnTo>
                    <a:pt x="156" y="55"/>
                  </a:lnTo>
                  <a:lnTo>
                    <a:pt x="167" y="54"/>
                  </a:lnTo>
                  <a:lnTo>
                    <a:pt x="175" y="52"/>
                  </a:lnTo>
                  <a:lnTo>
                    <a:pt x="184" y="50"/>
                  </a:lnTo>
                  <a:lnTo>
                    <a:pt x="194" y="48"/>
                  </a:lnTo>
                  <a:lnTo>
                    <a:pt x="203" y="48"/>
                  </a:lnTo>
                  <a:lnTo>
                    <a:pt x="211" y="44"/>
                  </a:lnTo>
                  <a:lnTo>
                    <a:pt x="218" y="42"/>
                  </a:lnTo>
                  <a:lnTo>
                    <a:pt x="228" y="40"/>
                  </a:lnTo>
                  <a:lnTo>
                    <a:pt x="235" y="38"/>
                  </a:lnTo>
                  <a:lnTo>
                    <a:pt x="245" y="35"/>
                  </a:lnTo>
                  <a:lnTo>
                    <a:pt x="254" y="33"/>
                  </a:lnTo>
                  <a:lnTo>
                    <a:pt x="262" y="31"/>
                  </a:lnTo>
                  <a:lnTo>
                    <a:pt x="272" y="29"/>
                  </a:lnTo>
                  <a:lnTo>
                    <a:pt x="279" y="27"/>
                  </a:lnTo>
                  <a:lnTo>
                    <a:pt x="287" y="25"/>
                  </a:lnTo>
                  <a:lnTo>
                    <a:pt x="294" y="23"/>
                  </a:lnTo>
                  <a:lnTo>
                    <a:pt x="302" y="21"/>
                  </a:lnTo>
                  <a:lnTo>
                    <a:pt x="308" y="19"/>
                  </a:lnTo>
                  <a:lnTo>
                    <a:pt x="315" y="17"/>
                  </a:lnTo>
                  <a:lnTo>
                    <a:pt x="323" y="16"/>
                  </a:lnTo>
                  <a:lnTo>
                    <a:pt x="330" y="16"/>
                  </a:lnTo>
                  <a:lnTo>
                    <a:pt x="340" y="12"/>
                  </a:lnTo>
                  <a:lnTo>
                    <a:pt x="351" y="8"/>
                  </a:lnTo>
                  <a:lnTo>
                    <a:pt x="361" y="4"/>
                  </a:lnTo>
                  <a:lnTo>
                    <a:pt x="370" y="4"/>
                  </a:lnTo>
                  <a:lnTo>
                    <a:pt x="376" y="0"/>
                  </a:lnTo>
                  <a:lnTo>
                    <a:pt x="382" y="0"/>
                  </a:lnTo>
                  <a:lnTo>
                    <a:pt x="384" y="0"/>
                  </a:lnTo>
                  <a:lnTo>
                    <a:pt x="386" y="0"/>
                  </a:lnTo>
                  <a:lnTo>
                    <a:pt x="357" y="23"/>
                  </a:lnTo>
                  <a:lnTo>
                    <a:pt x="353" y="23"/>
                  </a:lnTo>
                  <a:lnTo>
                    <a:pt x="346" y="25"/>
                  </a:lnTo>
                  <a:lnTo>
                    <a:pt x="338" y="27"/>
                  </a:lnTo>
                  <a:lnTo>
                    <a:pt x="332" y="29"/>
                  </a:lnTo>
                  <a:lnTo>
                    <a:pt x="325" y="33"/>
                  </a:lnTo>
                  <a:lnTo>
                    <a:pt x="315" y="36"/>
                  </a:lnTo>
                  <a:lnTo>
                    <a:pt x="304" y="38"/>
                  </a:lnTo>
                  <a:lnTo>
                    <a:pt x="292" y="42"/>
                  </a:lnTo>
                  <a:lnTo>
                    <a:pt x="281" y="46"/>
                  </a:lnTo>
                  <a:lnTo>
                    <a:pt x="268" y="50"/>
                  </a:lnTo>
                  <a:lnTo>
                    <a:pt x="260" y="52"/>
                  </a:lnTo>
                  <a:lnTo>
                    <a:pt x="253" y="54"/>
                  </a:lnTo>
                  <a:lnTo>
                    <a:pt x="245" y="55"/>
                  </a:lnTo>
                  <a:lnTo>
                    <a:pt x="237" y="59"/>
                  </a:lnTo>
                  <a:lnTo>
                    <a:pt x="230" y="59"/>
                  </a:lnTo>
                  <a:lnTo>
                    <a:pt x="222" y="63"/>
                  </a:lnTo>
                  <a:lnTo>
                    <a:pt x="215" y="63"/>
                  </a:lnTo>
                  <a:lnTo>
                    <a:pt x="207" y="67"/>
                  </a:lnTo>
                  <a:lnTo>
                    <a:pt x="196" y="69"/>
                  </a:lnTo>
                  <a:lnTo>
                    <a:pt x="188" y="71"/>
                  </a:lnTo>
                  <a:lnTo>
                    <a:pt x="178" y="73"/>
                  </a:lnTo>
                  <a:lnTo>
                    <a:pt x="169" y="74"/>
                  </a:lnTo>
                  <a:lnTo>
                    <a:pt x="159" y="76"/>
                  </a:lnTo>
                  <a:lnTo>
                    <a:pt x="150" y="78"/>
                  </a:lnTo>
                  <a:lnTo>
                    <a:pt x="142" y="80"/>
                  </a:lnTo>
                  <a:lnTo>
                    <a:pt x="133" y="82"/>
                  </a:lnTo>
                  <a:lnTo>
                    <a:pt x="123" y="84"/>
                  </a:lnTo>
                  <a:lnTo>
                    <a:pt x="114" y="84"/>
                  </a:lnTo>
                  <a:lnTo>
                    <a:pt x="104" y="86"/>
                  </a:lnTo>
                  <a:lnTo>
                    <a:pt x="97" y="88"/>
                  </a:lnTo>
                  <a:lnTo>
                    <a:pt x="87" y="90"/>
                  </a:lnTo>
                  <a:lnTo>
                    <a:pt x="80" y="92"/>
                  </a:lnTo>
                  <a:lnTo>
                    <a:pt x="72" y="93"/>
                  </a:lnTo>
                  <a:lnTo>
                    <a:pt x="64" y="95"/>
                  </a:lnTo>
                  <a:lnTo>
                    <a:pt x="55" y="95"/>
                  </a:lnTo>
                  <a:lnTo>
                    <a:pt x="47" y="97"/>
                  </a:lnTo>
                  <a:lnTo>
                    <a:pt x="40" y="99"/>
                  </a:lnTo>
                  <a:lnTo>
                    <a:pt x="34" y="99"/>
                  </a:lnTo>
                  <a:lnTo>
                    <a:pt x="23" y="103"/>
                  </a:lnTo>
                  <a:lnTo>
                    <a:pt x="13" y="105"/>
                  </a:lnTo>
                  <a:lnTo>
                    <a:pt x="4" y="107"/>
                  </a:lnTo>
                  <a:lnTo>
                    <a:pt x="0" y="86"/>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7" name="Freeform 74"/>
            <p:cNvSpPr>
              <a:spLocks/>
            </p:cNvSpPr>
            <p:nvPr/>
          </p:nvSpPr>
          <p:spPr bwMode="auto">
            <a:xfrm>
              <a:off x="4768" y="4873"/>
              <a:ext cx="124" cy="31"/>
            </a:xfrm>
            <a:custGeom>
              <a:avLst/>
              <a:gdLst>
                <a:gd name="T0" fmla="*/ 0 w 249"/>
                <a:gd name="T1" fmla="*/ 1 h 63"/>
                <a:gd name="T2" fmla="*/ 0 w 249"/>
                <a:gd name="T3" fmla="*/ 1 h 63"/>
                <a:gd name="T4" fmla="*/ 0 w 249"/>
                <a:gd name="T5" fmla="*/ 1 h 63"/>
                <a:gd name="T6" fmla="*/ 0 w 249"/>
                <a:gd name="T7" fmla="*/ 1 h 63"/>
                <a:gd name="T8" fmla="*/ 0 w 249"/>
                <a:gd name="T9" fmla="*/ 1 h 63"/>
                <a:gd name="T10" fmla="*/ 1 w 249"/>
                <a:gd name="T11" fmla="*/ 1 h 63"/>
                <a:gd name="T12" fmla="*/ 1 w 249"/>
                <a:gd name="T13" fmla="*/ 1 h 63"/>
                <a:gd name="T14" fmla="*/ 1 w 249"/>
                <a:gd name="T15" fmla="*/ 1 h 63"/>
                <a:gd name="T16" fmla="*/ 2 w 249"/>
                <a:gd name="T17" fmla="*/ 1 h 63"/>
                <a:gd name="T18" fmla="*/ 2 w 249"/>
                <a:gd name="T19" fmla="*/ 0 h 63"/>
                <a:gd name="T20" fmla="*/ 2 w 249"/>
                <a:gd name="T21" fmla="*/ 0 h 63"/>
                <a:gd name="T22" fmla="*/ 3 w 249"/>
                <a:gd name="T23" fmla="*/ 0 h 63"/>
                <a:gd name="T24" fmla="*/ 3 w 249"/>
                <a:gd name="T25" fmla="*/ 0 h 63"/>
                <a:gd name="T26" fmla="*/ 4 w 249"/>
                <a:gd name="T27" fmla="*/ 0 h 63"/>
                <a:gd name="T28" fmla="*/ 4 w 249"/>
                <a:gd name="T29" fmla="*/ 0 h 63"/>
                <a:gd name="T30" fmla="*/ 4 w 249"/>
                <a:gd name="T31" fmla="*/ 0 h 63"/>
                <a:gd name="T32" fmla="*/ 5 w 249"/>
                <a:gd name="T33" fmla="*/ 0 h 63"/>
                <a:gd name="T34" fmla="*/ 5 w 249"/>
                <a:gd name="T35" fmla="*/ 0 h 63"/>
                <a:gd name="T36" fmla="*/ 5 w 249"/>
                <a:gd name="T37" fmla="*/ 0 h 63"/>
                <a:gd name="T38" fmla="*/ 6 w 249"/>
                <a:gd name="T39" fmla="*/ 0 h 63"/>
                <a:gd name="T40" fmla="*/ 6 w 249"/>
                <a:gd name="T41" fmla="*/ 0 h 63"/>
                <a:gd name="T42" fmla="*/ 6 w 249"/>
                <a:gd name="T43" fmla="*/ 0 h 63"/>
                <a:gd name="T44" fmla="*/ 6 w 249"/>
                <a:gd name="T45" fmla="*/ 0 h 63"/>
                <a:gd name="T46" fmla="*/ 7 w 249"/>
                <a:gd name="T47" fmla="*/ 0 h 63"/>
                <a:gd name="T48" fmla="*/ 7 w 249"/>
                <a:gd name="T49" fmla="*/ 0 h 63"/>
                <a:gd name="T50" fmla="*/ 7 w 249"/>
                <a:gd name="T51" fmla="*/ 0 h 63"/>
                <a:gd name="T52" fmla="*/ 7 w 249"/>
                <a:gd name="T53" fmla="*/ 0 h 63"/>
                <a:gd name="T54" fmla="*/ 6 w 249"/>
                <a:gd name="T55" fmla="*/ 0 h 63"/>
                <a:gd name="T56" fmla="*/ 6 w 249"/>
                <a:gd name="T57" fmla="*/ 0 h 63"/>
                <a:gd name="T58" fmla="*/ 6 w 249"/>
                <a:gd name="T59" fmla="*/ 0 h 63"/>
                <a:gd name="T60" fmla="*/ 6 w 249"/>
                <a:gd name="T61" fmla="*/ 0 h 63"/>
                <a:gd name="T62" fmla="*/ 6 w 249"/>
                <a:gd name="T63" fmla="*/ 0 h 63"/>
                <a:gd name="T64" fmla="*/ 5 w 249"/>
                <a:gd name="T65" fmla="*/ 0 h 63"/>
                <a:gd name="T66" fmla="*/ 5 w 249"/>
                <a:gd name="T67" fmla="*/ 0 h 63"/>
                <a:gd name="T68" fmla="*/ 5 w 249"/>
                <a:gd name="T69" fmla="*/ 1 h 63"/>
                <a:gd name="T70" fmla="*/ 5 w 249"/>
                <a:gd name="T71" fmla="*/ 1 h 63"/>
                <a:gd name="T72" fmla="*/ 5 w 249"/>
                <a:gd name="T73" fmla="*/ 1 h 63"/>
                <a:gd name="T74" fmla="*/ 4 w 249"/>
                <a:gd name="T75" fmla="*/ 1 h 63"/>
                <a:gd name="T76" fmla="*/ 4 w 249"/>
                <a:gd name="T77" fmla="*/ 1 h 63"/>
                <a:gd name="T78" fmla="*/ 4 w 249"/>
                <a:gd name="T79" fmla="*/ 1 h 63"/>
                <a:gd name="T80" fmla="*/ 3 w 249"/>
                <a:gd name="T81" fmla="*/ 1 h 63"/>
                <a:gd name="T82" fmla="*/ 3 w 249"/>
                <a:gd name="T83" fmla="*/ 1 h 63"/>
                <a:gd name="T84" fmla="*/ 3 w 249"/>
                <a:gd name="T85" fmla="*/ 1 h 63"/>
                <a:gd name="T86" fmla="*/ 2 w 249"/>
                <a:gd name="T87" fmla="*/ 1 h 63"/>
                <a:gd name="T88" fmla="*/ 2 w 249"/>
                <a:gd name="T89" fmla="*/ 1 h 63"/>
                <a:gd name="T90" fmla="*/ 2 w 249"/>
                <a:gd name="T91" fmla="*/ 1 h 63"/>
                <a:gd name="T92" fmla="*/ 1 w 249"/>
                <a:gd name="T93" fmla="*/ 1 h 63"/>
                <a:gd name="T94" fmla="*/ 1 w 249"/>
                <a:gd name="T95" fmla="*/ 1 h 63"/>
                <a:gd name="T96" fmla="*/ 1 w 249"/>
                <a:gd name="T97" fmla="*/ 1 h 63"/>
                <a:gd name="T98" fmla="*/ 0 w 249"/>
                <a:gd name="T99" fmla="*/ 1 h 63"/>
                <a:gd name="T100" fmla="*/ 0 w 249"/>
                <a:gd name="T101" fmla="*/ 1 h 63"/>
                <a:gd name="T102" fmla="*/ 0 w 249"/>
                <a:gd name="T103" fmla="*/ 1 h 63"/>
                <a:gd name="T104" fmla="*/ 0 w 249"/>
                <a:gd name="T105" fmla="*/ 1 h 63"/>
                <a:gd name="T106" fmla="*/ 0 w 249"/>
                <a:gd name="T107" fmla="*/ 1 h 63"/>
                <a:gd name="T108" fmla="*/ 0 w 249"/>
                <a:gd name="T109" fmla="*/ 1 h 63"/>
                <a:gd name="T110" fmla="*/ 0 w 249"/>
                <a:gd name="T111" fmla="*/ 1 h 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9" h="63">
                  <a:moveTo>
                    <a:pt x="2" y="40"/>
                  </a:moveTo>
                  <a:lnTo>
                    <a:pt x="6" y="38"/>
                  </a:lnTo>
                  <a:lnTo>
                    <a:pt x="16" y="38"/>
                  </a:lnTo>
                  <a:lnTo>
                    <a:pt x="21" y="38"/>
                  </a:lnTo>
                  <a:lnTo>
                    <a:pt x="31" y="38"/>
                  </a:lnTo>
                  <a:lnTo>
                    <a:pt x="38" y="36"/>
                  </a:lnTo>
                  <a:lnTo>
                    <a:pt x="50" y="36"/>
                  </a:lnTo>
                  <a:lnTo>
                    <a:pt x="61" y="34"/>
                  </a:lnTo>
                  <a:lnTo>
                    <a:pt x="71" y="34"/>
                  </a:lnTo>
                  <a:lnTo>
                    <a:pt x="82" y="31"/>
                  </a:lnTo>
                  <a:lnTo>
                    <a:pt x="95" y="31"/>
                  </a:lnTo>
                  <a:lnTo>
                    <a:pt x="109" y="29"/>
                  </a:lnTo>
                  <a:lnTo>
                    <a:pt x="120" y="27"/>
                  </a:lnTo>
                  <a:lnTo>
                    <a:pt x="133" y="27"/>
                  </a:lnTo>
                  <a:lnTo>
                    <a:pt x="145" y="25"/>
                  </a:lnTo>
                  <a:lnTo>
                    <a:pt x="156" y="21"/>
                  </a:lnTo>
                  <a:lnTo>
                    <a:pt x="166" y="19"/>
                  </a:lnTo>
                  <a:lnTo>
                    <a:pt x="177" y="15"/>
                  </a:lnTo>
                  <a:lnTo>
                    <a:pt x="189" y="15"/>
                  </a:lnTo>
                  <a:lnTo>
                    <a:pt x="196" y="12"/>
                  </a:lnTo>
                  <a:lnTo>
                    <a:pt x="206" y="12"/>
                  </a:lnTo>
                  <a:lnTo>
                    <a:pt x="213" y="8"/>
                  </a:lnTo>
                  <a:lnTo>
                    <a:pt x="221" y="8"/>
                  </a:lnTo>
                  <a:lnTo>
                    <a:pt x="232" y="4"/>
                  </a:lnTo>
                  <a:lnTo>
                    <a:pt x="242" y="2"/>
                  </a:lnTo>
                  <a:lnTo>
                    <a:pt x="248" y="0"/>
                  </a:lnTo>
                  <a:lnTo>
                    <a:pt x="249" y="0"/>
                  </a:lnTo>
                  <a:lnTo>
                    <a:pt x="217" y="23"/>
                  </a:lnTo>
                  <a:lnTo>
                    <a:pt x="213" y="23"/>
                  </a:lnTo>
                  <a:lnTo>
                    <a:pt x="210" y="23"/>
                  </a:lnTo>
                  <a:lnTo>
                    <a:pt x="204" y="25"/>
                  </a:lnTo>
                  <a:lnTo>
                    <a:pt x="196" y="29"/>
                  </a:lnTo>
                  <a:lnTo>
                    <a:pt x="190" y="29"/>
                  </a:lnTo>
                  <a:lnTo>
                    <a:pt x="185" y="31"/>
                  </a:lnTo>
                  <a:lnTo>
                    <a:pt x="177" y="32"/>
                  </a:lnTo>
                  <a:lnTo>
                    <a:pt x="170" y="34"/>
                  </a:lnTo>
                  <a:lnTo>
                    <a:pt x="162" y="36"/>
                  </a:lnTo>
                  <a:lnTo>
                    <a:pt x="154" y="38"/>
                  </a:lnTo>
                  <a:lnTo>
                    <a:pt x="145" y="42"/>
                  </a:lnTo>
                  <a:lnTo>
                    <a:pt x="137" y="44"/>
                  </a:lnTo>
                  <a:lnTo>
                    <a:pt x="126" y="46"/>
                  </a:lnTo>
                  <a:lnTo>
                    <a:pt x="114" y="46"/>
                  </a:lnTo>
                  <a:lnTo>
                    <a:pt x="103" y="48"/>
                  </a:lnTo>
                  <a:lnTo>
                    <a:pt x="92" y="50"/>
                  </a:lnTo>
                  <a:lnTo>
                    <a:pt x="80" y="51"/>
                  </a:lnTo>
                  <a:lnTo>
                    <a:pt x="69" y="53"/>
                  </a:lnTo>
                  <a:lnTo>
                    <a:pt x="57" y="55"/>
                  </a:lnTo>
                  <a:lnTo>
                    <a:pt x="48" y="57"/>
                  </a:lnTo>
                  <a:lnTo>
                    <a:pt x="37" y="57"/>
                  </a:lnTo>
                  <a:lnTo>
                    <a:pt x="29" y="59"/>
                  </a:lnTo>
                  <a:lnTo>
                    <a:pt x="19" y="59"/>
                  </a:lnTo>
                  <a:lnTo>
                    <a:pt x="14" y="61"/>
                  </a:lnTo>
                  <a:lnTo>
                    <a:pt x="2" y="63"/>
                  </a:lnTo>
                  <a:lnTo>
                    <a:pt x="0" y="63"/>
                  </a:lnTo>
                  <a:lnTo>
                    <a:pt x="2" y="4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8" name="Freeform 75"/>
            <p:cNvSpPr>
              <a:spLocks/>
            </p:cNvSpPr>
            <p:nvPr/>
          </p:nvSpPr>
          <p:spPr bwMode="auto">
            <a:xfrm>
              <a:off x="4766" y="4931"/>
              <a:ext cx="58" cy="22"/>
            </a:xfrm>
            <a:custGeom>
              <a:avLst/>
              <a:gdLst>
                <a:gd name="T0" fmla="*/ 0 w 116"/>
                <a:gd name="T1" fmla="*/ 1 h 44"/>
                <a:gd name="T2" fmla="*/ 3 w 116"/>
                <a:gd name="T3" fmla="*/ 1 h 44"/>
                <a:gd name="T4" fmla="*/ 4 w 116"/>
                <a:gd name="T5" fmla="*/ 0 h 44"/>
                <a:gd name="T6" fmla="*/ 4 w 116"/>
                <a:gd name="T7" fmla="*/ 1 h 44"/>
                <a:gd name="T8" fmla="*/ 4 w 116"/>
                <a:gd name="T9" fmla="*/ 1 h 44"/>
                <a:gd name="T10" fmla="*/ 4 w 116"/>
                <a:gd name="T11" fmla="*/ 1 h 44"/>
                <a:gd name="T12" fmla="*/ 4 w 116"/>
                <a:gd name="T13" fmla="*/ 1 h 44"/>
                <a:gd name="T14" fmla="*/ 3 w 116"/>
                <a:gd name="T15" fmla="*/ 1 h 44"/>
                <a:gd name="T16" fmla="*/ 3 w 116"/>
                <a:gd name="T17" fmla="*/ 1 h 44"/>
                <a:gd name="T18" fmla="*/ 3 w 116"/>
                <a:gd name="T19" fmla="*/ 1 h 44"/>
                <a:gd name="T20" fmla="*/ 3 w 116"/>
                <a:gd name="T21" fmla="*/ 1 h 44"/>
                <a:gd name="T22" fmla="*/ 2 w 116"/>
                <a:gd name="T23" fmla="*/ 1 h 44"/>
                <a:gd name="T24" fmla="*/ 2 w 116"/>
                <a:gd name="T25" fmla="*/ 1 h 44"/>
                <a:gd name="T26" fmla="*/ 1 w 116"/>
                <a:gd name="T27" fmla="*/ 2 h 44"/>
                <a:gd name="T28" fmla="*/ 1 w 116"/>
                <a:gd name="T29" fmla="*/ 2 h 44"/>
                <a:gd name="T30" fmla="*/ 1 w 116"/>
                <a:gd name="T31" fmla="*/ 2 h 44"/>
                <a:gd name="T32" fmla="*/ 1 w 116"/>
                <a:gd name="T33" fmla="*/ 2 h 44"/>
                <a:gd name="T34" fmla="*/ 1 w 116"/>
                <a:gd name="T35" fmla="*/ 2 h 44"/>
                <a:gd name="T36" fmla="*/ 0 w 116"/>
                <a:gd name="T37" fmla="*/ 1 h 44"/>
                <a:gd name="T38" fmla="*/ 0 w 116"/>
                <a:gd name="T39" fmla="*/ 1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6" h="44">
                  <a:moveTo>
                    <a:pt x="0" y="23"/>
                  </a:moveTo>
                  <a:lnTo>
                    <a:pt x="79" y="8"/>
                  </a:lnTo>
                  <a:lnTo>
                    <a:pt x="116" y="0"/>
                  </a:lnTo>
                  <a:lnTo>
                    <a:pt x="112" y="21"/>
                  </a:lnTo>
                  <a:lnTo>
                    <a:pt x="108" y="21"/>
                  </a:lnTo>
                  <a:lnTo>
                    <a:pt x="104" y="21"/>
                  </a:lnTo>
                  <a:lnTo>
                    <a:pt x="100" y="21"/>
                  </a:lnTo>
                  <a:lnTo>
                    <a:pt x="95" y="23"/>
                  </a:lnTo>
                  <a:lnTo>
                    <a:pt x="87" y="23"/>
                  </a:lnTo>
                  <a:lnTo>
                    <a:pt x="79" y="27"/>
                  </a:lnTo>
                  <a:lnTo>
                    <a:pt x="68" y="28"/>
                  </a:lnTo>
                  <a:lnTo>
                    <a:pt x="55" y="30"/>
                  </a:lnTo>
                  <a:lnTo>
                    <a:pt x="41" y="32"/>
                  </a:lnTo>
                  <a:lnTo>
                    <a:pt x="30" y="36"/>
                  </a:lnTo>
                  <a:lnTo>
                    <a:pt x="19" y="40"/>
                  </a:lnTo>
                  <a:lnTo>
                    <a:pt x="11" y="42"/>
                  </a:lnTo>
                  <a:lnTo>
                    <a:pt x="5" y="44"/>
                  </a:lnTo>
                  <a:lnTo>
                    <a:pt x="3" y="44"/>
                  </a:lnTo>
                  <a:lnTo>
                    <a:pt x="0" y="23"/>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9" name="Freeform 76"/>
            <p:cNvSpPr>
              <a:spLocks/>
            </p:cNvSpPr>
            <p:nvPr/>
          </p:nvSpPr>
          <p:spPr bwMode="auto">
            <a:xfrm>
              <a:off x="4778" y="4974"/>
              <a:ext cx="138" cy="29"/>
            </a:xfrm>
            <a:custGeom>
              <a:avLst/>
              <a:gdLst>
                <a:gd name="T0" fmla="*/ 0 w 276"/>
                <a:gd name="T1" fmla="*/ 2 h 57"/>
                <a:gd name="T2" fmla="*/ 1 w 276"/>
                <a:gd name="T3" fmla="*/ 1 h 57"/>
                <a:gd name="T4" fmla="*/ 1 w 276"/>
                <a:gd name="T5" fmla="*/ 1 h 57"/>
                <a:gd name="T6" fmla="*/ 1 w 276"/>
                <a:gd name="T7" fmla="*/ 1 h 57"/>
                <a:gd name="T8" fmla="*/ 1 w 276"/>
                <a:gd name="T9" fmla="*/ 1 h 57"/>
                <a:gd name="T10" fmla="*/ 2 w 276"/>
                <a:gd name="T11" fmla="*/ 1 h 57"/>
                <a:gd name="T12" fmla="*/ 2 w 276"/>
                <a:gd name="T13" fmla="*/ 1 h 57"/>
                <a:gd name="T14" fmla="*/ 2 w 276"/>
                <a:gd name="T15" fmla="*/ 1 h 57"/>
                <a:gd name="T16" fmla="*/ 2 w 276"/>
                <a:gd name="T17" fmla="*/ 1 h 57"/>
                <a:gd name="T18" fmla="*/ 3 w 276"/>
                <a:gd name="T19" fmla="*/ 1 h 57"/>
                <a:gd name="T20" fmla="*/ 3 w 276"/>
                <a:gd name="T21" fmla="*/ 1 h 57"/>
                <a:gd name="T22" fmla="*/ 3 w 276"/>
                <a:gd name="T23" fmla="*/ 1 h 57"/>
                <a:gd name="T24" fmla="*/ 4 w 276"/>
                <a:gd name="T25" fmla="*/ 1 h 57"/>
                <a:gd name="T26" fmla="*/ 4 w 276"/>
                <a:gd name="T27" fmla="*/ 1 h 57"/>
                <a:gd name="T28" fmla="*/ 4 w 276"/>
                <a:gd name="T29" fmla="*/ 1 h 57"/>
                <a:gd name="T30" fmla="*/ 5 w 276"/>
                <a:gd name="T31" fmla="*/ 1 h 57"/>
                <a:gd name="T32" fmla="*/ 5 w 276"/>
                <a:gd name="T33" fmla="*/ 1 h 57"/>
                <a:gd name="T34" fmla="*/ 5 w 276"/>
                <a:gd name="T35" fmla="*/ 1 h 57"/>
                <a:gd name="T36" fmla="*/ 6 w 276"/>
                <a:gd name="T37" fmla="*/ 1 h 57"/>
                <a:gd name="T38" fmla="*/ 6 w 276"/>
                <a:gd name="T39" fmla="*/ 1 h 57"/>
                <a:gd name="T40" fmla="*/ 6 w 276"/>
                <a:gd name="T41" fmla="*/ 1 h 57"/>
                <a:gd name="T42" fmla="*/ 7 w 276"/>
                <a:gd name="T43" fmla="*/ 1 h 57"/>
                <a:gd name="T44" fmla="*/ 7 w 276"/>
                <a:gd name="T45" fmla="*/ 1 h 57"/>
                <a:gd name="T46" fmla="*/ 7 w 276"/>
                <a:gd name="T47" fmla="*/ 1 h 57"/>
                <a:gd name="T48" fmla="*/ 7 w 276"/>
                <a:gd name="T49" fmla="*/ 1 h 57"/>
                <a:gd name="T50" fmla="*/ 7 w 276"/>
                <a:gd name="T51" fmla="*/ 0 h 57"/>
                <a:gd name="T52" fmla="*/ 8 w 276"/>
                <a:gd name="T53" fmla="*/ 0 h 57"/>
                <a:gd name="T54" fmla="*/ 8 w 276"/>
                <a:gd name="T55" fmla="*/ 0 h 57"/>
                <a:gd name="T56" fmla="*/ 8 w 276"/>
                <a:gd name="T57" fmla="*/ 0 h 57"/>
                <a:gd name="T58" fmla="*/ 9 w 276"/>
                <a:gd name="T59" fmla="*/ 1 h 57"/>
                <a:gd name="T60" fmla="*/ 9 w 276"/>
                <a:gd name="T61" fmla="*/ 1 h 57"/>
                <a:gd name="T62" fmla="*/ 9 w 276"/>
                <a:gd name="T63" fmla="*/ 1 h 57"/>
                <a:gd name="T64" fmla="*/ 9 w 276"/>
                <a:gd name="T65" fmla="*/ 1 h 57"/>
                <a:gd name="T66" fmla="*/ 8 w 276"/>
                <a:gd name="T67" fmla="*/ 1 h 57"/>
                <a:gd name="T68" fmla="*/ 8 w 276"/>
                <a:gd name="T69" fmla="*/ 1 h 57"/>
                <a:gd name="T70" fmla="*/ 8 w 276"/>
                <a:gd name="T71" fmla="*/ 1 h 57"/>
                <a:gd name="T72" fmla="*/ 7 w 276"/>
                <a:gd name="T73" fmla="*/ 1 h 57"/>
                <a:gd name="T74" fmla="*/ 7 w 276"/>
                <a:gd name="T75" fmla="*/ 1 h 57"/>
                <a:gd name="T76" fmla="*/ 7 w 276"/>
                <a:gd name="T77" fmla="*/ 1 h 57"/>
                <a:gd name="T78" fmla="*/ 6 w 276"/>
                <a:gd name="T79" fmla="*/ 1 h 57"/>
                <a:gd name="T80" fmla="*/ 6 w 276"/>
                <a:gd name="T81" fmla="*/ 1 h 57"/>
                <a:gd name="T82" fmla="*/ 6 w 276"/>
                <a:gd name="T83" fmla="*/ 1 h 57"/>
                <a:gd name="T84" fmla="*/ 5 w 276"/>
                <a:gd name="T85" fmla="*/ 1 h 57"/>
                <a:gd name="T86" fmla="*/ 5 w 276"/>
                <a:gd name="T87" fmla="*/ 2 h 57"/>
                <a:gd name="T88" fmla="*/ 5 w 276"/>
                <a:gd name="T89" fmla="*/ 2 h 57"/>
                <a:gd name="T90" fmla="*/ 4 w 276"/>
                <a:gd name="T91" fmla="*/ 2 h 57"/>
                <a:gd name="T92" fmla="*/ 4 w 276"/>
                <a:gd name="T93" fmla="*/ 2 h 57"/>
                <a:gd name="T94" fmla="*/ 3 w 276"/>
                <a:gd name="T95" fmla="*/ 2 h 57"/>
                <a:gd name="T96" fmla="*/ 3 w 276"/>
                <a:gd name="T97" fmla="*/ 2 h 57"/>
                <a:gd name="T98" fmla="*/ 3 w 276"/>
                <a:gd name="T99" fmla="*/ 2 h 57"/>
                <a:gd name="T100" fmla="*/ 2 w 276"/>
                <a:gd name="T101" fmla="*/ 2 h 57"/>
                <a:gd name="T102" fmla="*/ 2 w 276"/>
                <a:gd name="T103" fmla="*/ 2 h 57"/>
                <a:gd name="T104" fmla="*/ 2 w 276"/>
                <a:gd name="T105" fmla="*/ 2 h 57"/>
                <a:gd name="T106" fmla="*/ 1 w 276"/>
                <a:gd name="T107" fmla="*/ 2 h 57"/>
                <a:gd name="T108" fmla="*/ 1 w 276"/>
                <a:gd name="T109" fmla="*/ 2 h 57"/>
                <a:gd name="T110" fmla="*/ 1 w 276"/>
                <a:gd name="T111" fmla="*/ 2 h 57"/>
                <a:gd name="T112" fmla="*/ 1 w 276"/>
                <a:gd name="T113" fmla="*/ 2 h 57"/>
                <a:gd name="T114" fmla="*/ 1 w 276"/>
                <a:gd name="T115" fmla="*/ 2 h 57"/>
                <a:gd name="T116" fmla="*/ 0 w 276"/>
                <a:gd name="T117" fmla="*/ 2 h 57"/>
                <a:gd name="T118" fmla="*/ 0 w 276"/>
                <a:gd name="T119" fmla="*/ 2 h 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6" h="57">
                  <a:moveTo>
                    <a:pt x="0" y="33"/>
                  </a:moveTo>
                  <a:lnTo>
                    <a:pt x="2" y="31"/>
                  </a:lnTo>
                  <a:lnTo>
                    <a:pt x="10" y="29"/>
                  </a:lnTo>
                  <a:lnTo>
                    <a:pt x="16" y="29"/>
                  </a:lnTo>
                  <a:lnTo>
                    <a:pt x="25" y="29"/>
                  </a:lnTo>
                  <a:lnTo>
                    <a:pt x="33" y="27"/>
                  </a:lnTo>
                  <a:lnTo>
                    <a:pt x="42" y="27"/>
                  </a:lnTo>
                  <a:lnTo>
                    <a:pt x="50" y="25"/>
                  </a:lnTo>
                  <a:lnTo>
                    <a:pt x="61" y="23"/>
                  </a:lnTo>
                  <a:lnTo>
                    <a:pt x="73" y="21"/>
                  </a:lnTo>
                  <a:lnTo>
                    <a:pt x="84" y="21"/>
                  </a:lnTo>
                  <a:lnTo>
                    <a:pt x="95" y="18"/>
                  </a:lnTo>
                  <a:lnTo>
                    <a:pt x="105" y="18"/>
                  </a:lnTo>
                  <a:lnTo>
                    <a:pt x="116" y="16"/>
                  </a:lnTo>
                  <a:lnTo>
                    <a:pt x="128" y="16"/>
                  </a:lnTo>
                  <a:lnTo>
                    <a:pt x="139" y="14"/>
                  </a:lnTo>
                  <a:lnTo>
                    <a:pt x="149" y="12"/>
                  </a:lnTo>
                  <a:lnTo>
                    <a:pt x="160" y="10"/>
                  </a:lnTo>
                  <a:lnTo>
                    <a:pt x="171" y="10"/>
                  </a:lnTo>
                  <a:lnTo>
                    <a:pt x="179" y="6"/>
                  </a:lnTo>
                  <a:lnTo>
                    <a:pt x="189" y="6"/>
                  </a:lnTo>
                  <a:lnTo>
                    <a:pt x="196" y="4"/>
                  </a:lnTo>
                  <a:lnTo>
                    <a:pt x="206" y="4"/>
                  </a:lnTo>
                  <a:lnTo>
                    <a:pt x="211" y="2"/>
                  </a:lnTo>
                  <a:lnTo>
                    <a:pt x="219" y="2"/>
                  </a:lnTo>
                  <a:lnTo>
                    <a:pt x="223" y="0"/>
                  </a:lnTo>
                  <a:lnTo>
                    <a:pt x="228" y="0"/>
                  </a:lnTo>
                  <a:lnTo>
                    <a:pt x="236" y="0"/>
                  </a:lnTo>
                  <a:lnTo>
                    <a:pt x="238" y="0"/>
                  </a:lnTo>
                  <a:lnTo>
                    <a:pt x="276" y="4"/>
                  </a:lnTo>
                  <a:lnTo>
                    <a:pt x="272" y="4"/>
                  </a:lnTo>
                  <a:lnTo>
                    <a:pt x="265" y="6"/>
                  </a:lnTo>
                  <a:lnTo>
                    <a:pt x="257" y="6"/>
                  </a:lnTo>
                  <a:lnTo>
                    <a:pt x="251" y="10"/>
                  </a:lnTo>
                  <a:lnTo>
                    <a:pt x="242" y="10"/>
                  </a:lnTo>
                  <a:lnTo>
                    <a:pt x="234" y="14"/>
                  </a:lnTo>
                  <a:lnTo>
                    <a:pt x="223" y="14"/>
                  </a:lnTo>
                  <a:lnTo>
                    <a:pt x="213" y="18"/>
                  </a:lnTo>
                  <a:lnTo>
                    <a:pt x="202" y="18"/>
                  </a:lnTo>
                  <a:lnTo>
                    <a:pt x="192" y="21"/>
                  </a:lnTo>
                  <a:lnTo>
                    <a:pt x="179" y="23"/>
                  </a:lnTo>
                  <a:lnTo>
                    <a:pt x="168" y="25"/>
                  </a:lnTo>
                  <a:lnTo>
                    <a:pt x="154" y="29"/>
                  </a:lnTo>
                  <a:lnTo>
                    <a:pt x="143" y="33"/>
                  </a:lnTo>
                  <a:lnTo>
                    <a:pt x="130" y="33"/>
                  </a:lnTo>
                  <a:lnTo>
                    <a:pt x="116" y="37"/>
                  </a:lnTo>
                  <a:lnTo>
                    <a:pt x="103" y="38"/>
                  </a:lnTo>
                  <a:lnTo>
                    <a:pt x="92" y="40"/>
                  </a:lnTo>
                  <a:lnTo>
                    <a:pt x="80" y="42"/>
                  </a:lnTo>
                  <a:lnTo>
                    <a:pt x="69" y="44"/>
                  </a:lnTo>
                  <a:lnTo>
                    <a:pt x="57" y="46"/>
                  </a:lnTo>
                  <a:lnTo>
                    <a:pt x="48" y="50"/>
                  </a:lnTo>
                  <a:lnTo>
                    <a:pt x="36" y="50"/>
                  </a:lnTo>
                  <a:lnTo>
                    <a:pt x="29" y="52"/>
                  </a:lnTo>
                  <a:lnTo>
                    <a:pt x="21" y="54"/>
                  </a:lnTo>
                  <a:lnTo>
                    <a:pt x="17" y="56"/>
                  </a:lnTo>
                  <a:lnTo>
                    <a:pt x="8" y="57"/>
                  </a:lnTo>
                  <a:lnTo>
                    <a:pt x="6" y="57"/>
                  </a:lnTo>
                  <a:lnTo>
                    <a:pt x="0" y="33"/>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0" name="Freeform 77"/>
            <p:cNvSpPr>
              <a:spLocks/>
            </p:cNvSpPr>
            <p:nvPr/>
          </p:nvSpPr>
          <p:spPr bwMode="auto">
            <a:xfrm>
              <a:off x="4790" y="5001"/>
              <a:ext cx="165" cy="43"/>
            </a:xfrm>
            <a:custGeom>
              <a:avLst/>
              <a:gdLst>
                <a:gd name="T0" fmla="*/ 0 w 331"/>
                <a:gd name="T1" fmla="*/ 2 h 85"/>
                <a:gd name="T2" fmla="*/ 0 w 331"/>
                <a:gd name="T3" fmla="*/ 2 h 85"/>
                <a:gd name="T4" fmla="*/ 0 w 331"/>
                <a:gd name="T5" fmla="*/ 2 h 85"/>
                <a:gd name="T6" fmla="*/ 1 w 331"/>
                <a:gd name="T7" fmla="*/ 2 h 85"/>
                <a:gd name="T8" fmla="*/ 1 w 331"/>
                <a:gd name="T9" fmla="*/ 2 h 85"/>
                <a:gd name="T10" fmla="*/ 2 w 331"/>
                <a:gd name="T11" fmla="*/ 2 h 85"/>
                <a:gd name="T12" fmla="*/ 2 w 331"/>
                <a:gd name="T13" fmla="*/ 2 h 85"/>
                <a:gd name="T14" fmla="*/ 3 w 331"/>
                <a:gd name="T15" fmla="*/ 2 h 85"/>
                <a:gd name="T16" fmla="*/ 3 w 331"/>
                <a:gd name="T17" fmla="*/ 2 h 85"/>
                <a:gd name="T18" fmla="*/ 4 w 331"/>
                <a:gd name="T19" fmla="*/ 2 h 85"/>
                <a:gd name="T20" fmla="*/ 4 w 331"/>
                <a:gd name="T21" fmla="*/ 2 h 85"/>
                <a:gd name="T22" fmla="*/ 5 w 331"/>
                <a:gd name="T23" fmla="*/ 2 h 85"/>
                <a:gd name="T24" fmla="*/ 5 w 331"/>
                <a:gd name="T25" fmla="*/ 1 h 85"/>
                <a:gd name="T26" fmla="*/ 6 w 331"/>
                <a:gd name="T27" fmla="*/ 1 h 85"/>
                <a:gd name="T28" fmla="*/ 6 w 331"/>
                <a:gd name="T29" fmla="*/ 1 h 85"/>
                <a:gd name="T30" fmla="*/ 7 w 331"/>
                <a:gd name="T31" fmla="*/ 1 h 85"/>
                <a:gd name="T32" fmla="*/ 7 w 331"/>
                <a:gd name="T33" fmla="*/ 1 h 85"/>
                <a:gd name="T34" fmla="*/ 8 w 331"/>
                <a:gd name="T35" fmla="*/ 1 h 85"/>
                <a:gd name="T36" fmla="*/ 9 w 331"/>
                <a:gd name="T37" fmla="*/ 1 h 85"/>
                <a:gd name="T38" fmla="*/ 9 w 331"/>
                <a:gd name="T39" fmla="*/ 1 h 85"/>
                <a:gd name="T40" fmla="*/ 10 w 331"/>
                <a:gd name="T41" fmla="*/ 0 h 85"/>
                <a:gd name="T42" fmla="*/ 9 w 331"/>
                <a:gd name="T43" fmla="*/ 1 h 85"/>
                <a:gd name="T44" fmla="*/ 9 w 331"/>
                <a:gd name="T45" fmla="*/ 1 h 85"/>
                <a:gd name="T46" fmla="*/ 9 w 331"/>
                <a:gd name="T47" fmla="*/ 1 h 85"/>
                <a:gd name="T48" fmla="*/ 8 w 331"/>
                <a:gd name="T49" fmla="*/ 1 h 85"/>
                <a:gd name="T50" fmla="*/ 7 w 331"/>
                <a:gd name="T51" fmla="*/ 1 h 85"/>
                <a:gd name="T52" fmla="*/ 7 w 331"/>
                <a:gd name="T53" fmla="*/ 2 h 85"/>
                <a:gd name="T54" fmla="*/ 6 w 331"/>
                <a:gd name="T55" fmla="*/ 2 h 85"/>
                <a:gd name="T56" fmla="*/ 5 w 331"/>
                <a:gd name="T57" fmla="*/ 2 h 85"/>
                <a:gd name="T58" fmla="*/ 5 w 331"/>
                <a:gd name="T59" fmla="*/ 2 h 85"/>
                <a:gd name="T60" fmla="*/ 4 w 331"/>
                <a:gd name="T61" fmla="*/ 2 h 85"/>
                <a:gd name="T62" fmla="*/ 4 w 331"/>
                <a:gd name="T63" fmla="*/ 2 h 85"/>
                <a:gd name="T64" fmla="*/ 3 w 331"/>
                <a:gd name="T65" fmla="*/ 2 h 85"/>
                <a:gd name="T66" fmla="*/ 3 w 331"/>
                <a:gd name="T67" fmla="*/ 2 h 85"/>
                <a:gd name="T68" fmla="*/ 2 w 331"/>
                <a:gd name="T69" fmla="*/ 3 h 85"/>
                <a:gd name="T70" fmla="*/ 1 w 331"/>
                <a:gd name="T71" fmla="*/ 3 h 85"/>
                <a:gd name="T72" fmla="*/ 1 w 331"/>
                <a:gd name="T73" fmla="*/ 3 h 85"/>
                <a:gd name="T74" fmla="*/ 0 w 331"/>
                <a:gd name="T75" fmla="*/ 3 h 85"/>
                <a:gd name="T76" fmla="*/ 0 w 331"/>
                <a:gd name="T77" fmla="*/ 3 h 85"/>
                <a:gd name="T78" fmla="*/ 0 w 331"/>
                <a:gd name="T79" fmla="*/ 3 h 85"/>
                <a:gd name="T80" fmla="*/ 0 w 331"/>
                <a:gd name="T81" fmla="*/ 2 h 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1" h="85">
                  <a:moveTo>
                    <a:pt x="0" y="60"/>
                  </a:moveTo>
                  <a:lnTo>
                    <a:pt x="0" y="59"/>
                  </a:lnTo>
                  <a:lnTo>
                    <a:pt x="4" y="59"/>
                  </a:lnTo>
                  <a:lnTo>
                    <a:pt x="8" y="59"/>
                  </a:lnTo>
                  <a:lnTo>
                    <a:pt x="15" y="59"/>
                  </a:lnTo>
                  <a:lnTo>
                    <a:pt x="23" y="55"/>
                  </a:lnTo>
                  <a:lnTo>
                    <a:pt x="32" y="55"/>
                  </a:lnTo>
                  <a:lnTo>
                    <a:pt x="42" y="53"/>
                  </a:lnTo>
                  <a:lnTo>
                    <a:pt x="57" y="53"/>
                  </a:lnTo>
                  <a:lnTo>
                    <a:pt x="61" y="51"/>
                  </a:lnTo>
                  <a:lnTo>
                    <a:pt x="69" y="51"/>
                  </a:lnTo>
                  <a:lnTo>
                    <a:pt x="74" y="47"/>
                  </a:lnTo>
                  <a:lnTo>
                    <a:pt x="82" y="47"/>
                  </a:lnTo>
                  <a:lnTo>
                    <a:pt x="89" y="47"/>
                  </a:lnTo>
                  <a:lnTo>
                    <a:pt x="97" y="45"/>
                  </a:lnTo>
                  <a:lnTo>
                    <a:pt x="105" y="43"/>
                  </a:lnTo>
                  <a:lnTo>
                    <a:pt x="112" y="43"/>
                  </a:lnTo>
                  <a:lnTo>
                    <a:pt x="120" y="41"/>
                  </a:lnTo>
                  <a:lnTo>
                    <a:pt x="127" y="41"/>
                  </a:lnTo>
                  <a:lnTo>
                    <a:pt x="135" y="40"/>
                  </a:lnTo>
                  <a:lnTo>
                    <a:pt x="145" y="40"/>
                  </a:lnTo>
                  <a:lnTo>
                    <a:pt x="152" y="36"/>
                  </a:lnTo>
                  <a:lnTo>
                    <a:pt x="158" y="36"/>
                  </a:lnTo>
                  <a:lnTo>
                    <a:pt x="167" y="34"/>
                  </a:lnTo>
                  <a:lnTo>
                    <a:pt x="177" y="34"/>
                  </a:lnTo>
                  <a:lnTo>
                    <a:pt x="183" y="32"/>
                  </a:lnTo>
                  <a:lnTo>
                    <a:pt x="190" y="30"/>
                  </a:lnTo>
                  <a:lnTo>
                    <a:pt x="198" y="28"/>
                  </a:lnTo>
                  <a:lnTo>
                    <a:pt x="205" y="28"/>
                  </a:lnTo>
                  <a:lnTo>
                    <a:pt x="211" y="26"/>
                  </a:lnTo>
                  <a:lnTo>
                    <a:pt x="219" y="24"/>
                  </a:lnTo>
                  <a:lnTo>
                    <a:pt x="226" y="22"/>
                  </a:lnTo>
                  <a:lnTo>
                    <a:pt x="234" y="22"/>
                  </a:lnTo>
                  <a:lnTo>
                    <a:pt x="247" y="19"/>
                  </a:lnTo>
                  <a:lnTo>
                    <a:pt x="261" y="15"/>
                  </a:lnTo>
                  <a:lnTo>
                    <a:pt x="272" y="13"/>
                  </a:lnTo>
                  <a:lnTo>
                    <a:pt x="283" y="11"/>
                  </a:lnTo>
                  <a:lnTo>
                    <a:pt x="293" y="7"/>
                  </a:lnTo>
                  <a:lnTo>
                    <a:pt x="302" y="5"/>
                  </a:lnTo>
                  <a:lnTo>
                    <a:pt x="308" y="3"/>
                  </a:lnTo>
                  <a:lnTo>
                    <a:pt x="316" y="3"/>
                  </a:lnTo>
                  <a:lnTo>
                    <a:pt x="327" y="0"/>
                  </a:lnTo>
                  <a:lnTo>
                    <a:pt x="331" y="0"/>
                  </a:lnTo>
                  <a:lnTo>
                    <a:pt x="316" y="15"/>
                  </a:lnTo>
                  <a:lnTo>
                    <a:pt x="312" y="15"/>
                  </a:lnTo>
                  <a:lnTo>
                    <a:pt x="304" y="19"/>
                  </a:lnTo>
                  <a:lnTo>
                    <a:pt x="297" y="19"/>
                  </a:lnTo>
                  <a:lnTo>
                    <a:pt x="291" y="21"/>
                  </a:lnTo>
                  <a:lnTo>
                    <a:pt x="281" y="22"/>
                  </a:lnTo>
                  <a:lnTo>
                    <a:pt x="274" y="26"/>
                  </a:lnTo>
                  <a:lnTo>
                    <a:pt x="262" y="26"/>
                  </a:lnTo>
                  <a:lnTo>
                    <a:pt x="253" y="30"/>
                  </a:lnTo>
                  <a:lnTo>
                    <a:pt x="240" y="32"/>
                  </a:lnTo>
                  <a:lnTo>
                    <a:pt x="228" y="36"/>
                  </a:lnTo>
                  <a:lnTo>
                    <a:pt x="215" y="38"/>
                  </a:lnTo>
                  <a:lnTo>
                    <a:pt x="204" y="41"/>
                  </a:lnTo>
                  <a:lnTo>
                    <a:pt x="188" y="45"/>
                  </a:lnTo>
                  <a:lnTo>
                    <a:pt x="177" y="49"/>
                  </a:lnTo>
                  <a:lnTo>
                    <a:pt x="169" y="49"/>
                  </a:lnTo>
                  <a:lnTo>
                    <a:pt x="162" y="51"/>
                  </a:lnTo>
                  <a:lnTo>
                    <a:pt x="154" y="53"/>
                  </a:lnTo>
                  <a:lnTo>
                    <a:pt x="146" y="55"/>
                  </a:lnTo>
                  <a:lnTo>
                    <a:pt x="139" y="55"/>
                  </a:lnTo>
                  <a:lnTo>
                    <a:pt x="131" y="59"/>
                  </a:lnTo>
                  <a:lnTo>
                    <a:pt x="124" y="59"/>
                  </a:lnTo>
                  <a:lnTo>
                    <a:pt x="116" y="62"/>
                  </a:lnTo>
                  <a:lnTo>
                    <a:pt x="108" y="62"/>
                  </a:lnTo>
                  <a:lnTo>
                    <a:pt x="101" y="64"/>
                  </a:lnTo>
                  <a:lnTo>
                    <a:pt x="93" y="64"/>
                  </a:lnTo>
                  <a:lnTo>
                    <a:pt x="88" y="66"/>
                  </a:lnTo>
                  <a:lnTo>
                    <a:pt x="74" y="70"/>
                  </a:lnTo>
                  <a:lnTo>
                    <a:pt x="63" y="74"/>
                  </a:lnTo>
                  <a:lnTo>
                    <a:pt x="50" y="74"/>
                  </a:lnTo>
                  <a:lnTo>
                    <a:pt x="40" y="78"/>
                  </a:lnTo>
                  <a:lnTo>
                    <a:pt x="31" y="78"/>
                  </a:lnTo>
                  <a:lnTo>
                    <a:pt x="25" y="81"/>
                  </a:lnTo>
                  <a:lnTo>
                    <a:pt x="17" y="81"/>
                  </a:lnTo>
                  <a:lnTo>
                    <a:pt x="13" y="83"/>
                  </a:lnTo>
                  <a:lnTo>
                    <a:pt x="10" y="83"/>
                  </a:lnTo>
                  <a:lnTo>
                    <a:pt x="10" y="85"/>
                  </a:lnTo>
                  <a:lnTo>
                    <a:pt x="0" y="60"/>
                  </a:lnTo>
                  <a:close/>
                </a:path>
              </a:pathLst>
            </a:custGeom>
            <a:solidFill>
              <a:srgbClr val="8FCC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1" name="Freeform 78"/>
            <p:cNvSpPr>
              <a:spLocks/>
            </p:cNvSpPr>
            <p:nvPr/>
          </p:nvSpPr>
          <p:spPr bwMode="auto">
            <a:xfrm>
              <a:off x="3535" y="4113"/>
              <a:ext cx="620" cy="532"/>
            </a:xfrm>
            <a:custGeom>
              <a:avLst/>
              <a:gdLst>
                <a:gd name="T0" fmla="*/ 29 w 1239"/>
                <a:gd name="T1" fmla="*/ 5 h 1064"/>
                <a:gd name="T2" fmla="*/ 29 w 1239"/>
                <a:gd name="T3" fmla="*/ 26 h 1064"/>
                <a:gd name="T4" fmla="*/ 35 w 1239"/>
                <a:gd name="T5" fmla="*/ 27 h 1064"/>
                <a:gd name="T6" fmla="*/ 38 w 1239"/>
                <a:gd name="T7" fmla="*/ 29 h 1064"/>
                <a:gd name="T8" fmla="*/ 39 w 1239"/>
                <a:gd name="T9" fmla="*/ 31 h 1064"/>
                <a:gd name="T10" fmla="*/ 34 w 1239"/>
                <a:gd name="T11" fmla="*/ 31 h 1064"/>
                <a:gd name="T12" fmla="*/ 28 w 1239"/>
                <a:gd name="T13" fmla="*/ 31 h 1064"/>
                <a:gd name="T14" fmla="*/ 29 w 1239"/>
                <a:gd name="T15" fmla="*/ 33 h 1064"/>
                <a:gd name="T16" fmla="*/ 24 w 1239"/>
                <a:gd name="T17" fmla="*/ 33 h 1064"/>
                <a:gd name="T18" fmla="*/ 15 w 1239"/>
                <a:gd name="T19" fmla="*/ 34 h 1064"/>
                <a:gd name="T20" fmla="*/ 0 w 1239"/>
                <a:gd name="T21" fmla="*/ 30 h 1064"/>
                <a:gd name="T22" fmla="*/ 3 w 1239"/>
                <a:gd name="T23" fmla="*/ 28 h 1064"/>
                <a:gd name="T24" fmla="*/ 8 w 1239"/>
                <a:gd name="T25" fmla="*/ 26 h 1064"/>
                <a:gd name="T26" fmla="*/ 14 w 1239"/>
                <a:gd name="T27" fmla="*/ 25 h 1064"/>
                <a:gd name="T28" fmla="*/ 13 w 1239"/>
                <a:gd name="T29" fmla="*/ 5 h 1064"/>
                <a:gd name="T30" fmla="*/ 14 w 1239"/>
                <a:gd name="T31" fmla="*/ 5 h 1064"/>
                <a:gd name="T32" fmla="*/ 15 w 1239"/>
                <a:gd name="T33" fmla="*/ 25 h 1064"/>
                <a:gd name="T34" fmla="*/ 19 w 1239"/>
                <a:gd name="T35" fmla="*/ 26 h 1064"/>
                <a:gd name="T36" fmla="*/ 19 w 1239"/>
                <a:gd name="T37" fmla="*/ 5 h 1064"/>
                <a:gd name="T38" fmla="*/ 21 w 1239"/>
                <a:gd name="T39" fmla="*/ 5 h 1064"/>
                <a:gd name="T40" fmla="*/ 21 w 1239"/>
                <a:gd name="T41" fmla="*/ 26 h 1064"/>
                <a:gd name="T42" fmla="*/ 23 w 1239"/>
                <a:gd name="T43" fmla="*/ 27 h 1064"/>
                <a:gd name="T44" fmla="*/ 25 w 1239"/>
                <a:gd name="T45" fmla="*/ 26 h 1064"/>
                <a:gd name="T46" fmla="*/ 25 w 1239"/>
                <a:gd name="T47" fmla="*/ 4 h 1064"/>
                <a:gd name="T48" fmla="*/ 26 w 1239"/>
                <a:gd name="T49" fmla="*/ 3 h 1064"/>
                <a:gd name="T50" fmla="*/ 26 w 1239"/>
                <a:gd name="T51" fmla="*/ 25 h 1064"/>
                <a:gd name="T52" fmla="*/ 28 w 1239"/>
                <a:gd name="T53" fmla="*/ 25 h 1064"/>
                <a:gd name="T54" fmla="*/ 28 w 1239"/>
                <a:gd name="T55" fmla="*/ 0 h 1064"/>
                <a:gd name="T56" fmla="*/ 29 w 1239"/>
                <a:gd name="T57" fmla="*/ 5 h 1064"/>
                <a:gd name="T58" fmla="*/ 29 w 1239"/>
                <a:gd name="T59" fmla="*/ 5 h 10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39" h="1064">
                  <a:moveTo>
                    <a:pt x="903" y="150"/>
                  </a:moveTo>
                  <a:lnTo>
                    <a:pt x="903" y="823"/>
                  </a:lnTo>
                  <a:lnTo>
                    <a:pt x="1114" y="861"/>
                  </a:lnTo>
                  <a:lnTo>
                    <a:pt x="1209" y="914"/>
                  </a:lnTo>
                  <a:lnTo>
                    <a:pt x="1239" y="980"/>
                  </a:lnTo>
                  <a:lnTo>
                    <a:pt x="1061" y="986"/>
                  </a:lnTo>
                  <a:lnTo>
                    <a:pt x="891" y="986"/>
                  </a:lnTo>
                  <a:lnTo>
                    <a:pt x="920" y="1033"/>
                  </a:lnTo>
                  <a:lnTo>
                    <a:pt x="741" y="1051"/>
                  </a:lnTo>
                  <a:lnTo>
                    <a:pt x="452" y="1064"/>
                  </a:lnTo>
                  <a:lnTo>
                    <a:pt x="0" y="956"/>
                  </a:lnTo>
                  <a:lnTo>
                    <a:pt x="83" y="866"/>
                  </a:lnTo>
                  <a:lnTo>
                    <a:pt x="253" y="805"/>
                  </a:lnTo>
                  <a:lnTo>
                    <a:pt x="422" y="783"/>
                  </a:lnTo>
                  <a:lnTo>
                    <a:pt x="403" y="150"/>
                  </a:lnTo>
                  <a:lnTo>
                    <a:pt x="447" y="150"/>
                  </a:lnTo>
                  <a:lnTo>
                    <a:pt x="464" y="788"/>
                  </a:lnTo>
                  <a:lnTo>
                    <a:pt x="601" y="813"/>
                  </a:lnTo>
                  <a:lnTo>
                    <a:pt x="597" y="131"/>
                  </a:lnTo>
                  <a:lnTo>
                    <a:pt x="644" y="144"/>
                  </a:lnTo>
                  <a:lnTo>
                    <a:pt x="661" y="805"/>
                  </a:lnTo>
                  <a:lnTo>
                    <a:pt x="722" y="836"/>
                  </a:lnTo>
                  <a:lnTo>
                    <a:pt x="772" y="805"/>
                  </a:lnTo>
                  <a:lnTo>
                    <a:pt x="775" y="114"/>
                  </a:lnTo>
                  <a:lnTo>
                    <a:pt x="819" y="95"/>
                  </a:lnTo>
                  <a:lnTo>
                    <a:pt x="819" y="798"/>
                  </a:lnTo>
                  <a:lnTo>
                    <a:pt x="867" y="798"/>
                  </a:lnTo>
                  <a:lnTo>
                    <a:pt x="867" y="0"/>
                  </a:lnTo>
                  <a:lnTo>
                    <a:pt x="903" y="150"/>
                  </a:lnTo>
                  <a:close/>
                </a:path>
              </a:pathLst>
            </a:custGeom>
            <a:solidFill>
              <a:srgbClr val="CC9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2" name="Freeform 79"/>
            <p:cNvSpPr>
              <a:spLocks/>
            </p:cNvSpPr>
            <p:nvPr/>
          </p:nvSpPr>
          <p:spPr bwMode="auto">
            <a:xfrm>
              <a:off x="3738" y="4295"/>
              <a:ext cx="20" cy="206"/>
            </a:xfrm>
            <a:custGeom>
              <a:avLst/>
              <a:gdLst>
                <a:gd name="T0" fmla="*/ 0 w 40"/>
                <a:gd name="T1" fmla="*/ 0 h 412"/>
                <a:gd name="T2" fmla="*/ 2 w 40"/>
                <a:gd name="T3" fmla="*/ 1 h 412"/>
                <a:gd name="T4" fmla="*/ 1 w 40"/>
                <a:gd name="T5" fmla="*/ 13 h 412"/>
                <a:gd name="T6" fmla="*/ 0 w 40"/>
                <a:gd name="T7" fmla="*/ 0 h 412"/>
                <a:gd name="T8" fmla="*/ 0 w 40"/>
                <a:gd name="T9" fmla="*/ 0 h 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12">
                  <a:moveTo>
                    <a:pt x="0" y="0"/>
                  </a:moveTo>
                  <a:lnTo>
                    <a:pt x="40" y="21"/>
                  </a:lnTo>
                  <a:lnTo>
                    <a:pt x="15" y="412"/>
                  </a:lnTo>
                  <a:lnTo>
                    <a:pt x="0" y="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3" name="Freeform 80"/>
            <p:cNvSpPr>
              <a:spLocks/>
            </p:cNvSpPr>
            <p:nvPr/>
          </p:nvSpPr>
          <p:spPr bwMode="auto">
            <a:xfrm>
              <a:off x="3835" y="4314"/>
              <a:ext cx="19" cy="214"/>
            </a:xfrm>
            <a:custGeom>
              <a:avLst/>
              <a:gdLst>
                <a:gd name="T0" fmla="*/ 0 w 38"/>
                <a:gd name="T1" fmla="*/ 0 h 427"/>
                <a:gd name="T2" fmla="*/ 2 w 38"/>
                <a:gd name="T3" fmla="*/ 1 h 427"/>
                <a:gd name="T4" fmla="*/ 2 w 38"/>
                <a:gd name="T5" fmla="*/ 14 h 427"/>
                <a:gd name="T6" fmla="*/ 1 w 38"/>
                <a:gd name="T7" fmla="*/ 13 h 427"/>
                <a:gd name="T8" fmla="*/ 0 w 38"/>
                <a:gd name="T9" fmla="*/ 0 h 427"/>
                <a:gd name="T10" fmla="*/ 0 w 38"/>
                <a:gd name="T11" fmla="*/ 0 h 4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427">
                  <a:moveTo>
                    <a:pt x="0" y="0"/>
                  </a:moveTo>
                  <a:lnTo>
                    <a:pt x="36" y="9"/>
                  </a:lnTo>
                  <a:lnTo>
                    <a:pt x="38" y="427"/>
                  </a:lnTo>
                  <a:lnTo>
                    <a:pt x="7" y="412"/>
                  </a:lnTo>
                  <a:lnTo>
                    <a:pt x="0" y="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4" name="Freeform 81"/>
            <p:cNvSpPr>
              <a:spLocks/>
            </p:cNvSpPr>
            <p:nvPr/>
          </p:nvSpPr>
          <p:spPr bwMode="auto">
            <a:xfrm>
              <a:off x="3571" y="4516"/>
              <a:ext cx="336" cy="121"/>
            </a:xfrm>
            <a:custGeom>
              <a:avLst/>
              <a:gdLst>
                <a:gd name="T0" fmla="*/ 13 w 673"/>
                <a:gd name="T1" fmla="*/ 8 h 242"/>
                <a:gd name="T2" fmla="*/ 17 w 673"/>
                <a:gd name="T3" fmla="*/ 5 h 242"/>
                <a:gd name="T4" fmla="*/ 21 w 673"/>
                <a:gd name="T5" fmla="*/ 3 h 242"/>
                <a:gd name="T6" fmla="*/ 13 w 673"/>
                <a:gd name="T7" fmla="*/ 1 h 242"/>
                <a:gd name="T8" fmla="*/ 6 w 673"/>
                <a:gd name="T9" fmla="*/ 0 h 242"/>
                <a:gd name="T10" fmla="*/ 1 w 673"/>
                <a:gd name="T11" fmla="*/ 2 h 242"/>
                <a:gd name="T12" fmla="*/ 0 w 673"/>
                <a:gd name="T13" fmla="*/ 3 h 242"/>
                <a:gd name="T14" fmla="*/ 0 w 673"/>
                <a:gd name="T15" fmla="*/ 3 h 242"/>
                <a:gd name="T16" fmla="*/ 0 w 673"/>
                <a:gd name="T17" fmla="*/ 3 h 242"/>
                <a:gd name="T18" fmla="*/ 0 w 673"/>
                <a:gd name="T19" fmla="*/ 3 h 242"/>
                <a:gd name="T20" fmla="*/ 0 w 673"/>
                <a:gd name="T21" fmla="*/ 3 h 242"/>
                <a:gd name="T22" fmla="*/ 1 w 673"/>
                <a:gd name="T23" fmla="*/ 3 h 242"/>
                <a:gd name="T24" fmla="*/ 1 w 673"/>
                <a:gd name="T25" fmla="*/ 3 h 242"/>
                <a:gd name="T26" fmla="*/ 1 w 673"/>
                <a:gd name="T27" fmla="*/ 3 h 242"/>
                <a:gd name="T28" fmla="*/ 1 w 673"/>
                <a:gd name="T29" fmla="*/ 3 h 242"/>
                <a:gd name="T30" fmla="*/ 1 w 673"/>
                <a:gd name="T31" fmla="*/ 3 h 242"/>
                <a:gd name="T32" fmla="*/ 2 w 673"/>
                <a:gd name="T33" fmla="*/ 3 h 242"/>
                <a:gd name="T34" fmla="*/ 2 w 673"/>
                <a:gd name="T35" fmla="*/ 3 h 242"/>
                <a:gd name="T36" fmla="*/ 2 w 673"/>
                <a:gd name="T37" fmla="*/ 3 h 242"/>
                <a:gd name="T38" fmla="*/ 2 w 673"/>
                <a:gd name="T39" fmla="*/ 4 h 242"/>
                <a:gd name="T40" fmla="*/ 3 w 673"/>
                <a:gd name="T41" fmla="*/ 4 h 242"/>
                <a:gd name="T42" fmla="*/ 3 w 673"/>
                <a:gd name="T43" fmla="*/ 4 h 242"/>
                <a:gd name="T44" fmla="*/ 3 w 673"/>
                <a:gd name="T45" fmla="*/ 4 h 242"/>
                <a:gd name="T46" fmla="*/ 3 w 673"/>
                <a:gd name="T47" fmla="*/ 4 h 242"/>
                <a:gd name="T48" fmla="*/ 4 w 673"/>
                <a:gd name="T49" fmla="*/ 4 h 242"/>
                <a:gd name="T50" fmla="*/ 4 w 673"/>
                <a:gd name="T51" fmla="*/ 4 h 242"/>
                <a:gd name="T52" fmla="*/ 4 w 673"/>
                <a:gd name="T53" fmla="*/ 4 h 242"/>
                <a:gd name="T54" fmla="*/ 5 w 673"/>
                <a:gd name="T55" fmla="*/ 4 h 242"/>
                <a:gd name="T56" fmla="*/ 5 w 673"/>
                <a:gd name="T57" fmla="*/ 4 h 242"/>
                <a:gd name="T58" fmla="*/ 5 w 673"/>
                <a:gd name="T59" fmla="*/ 4 h 242"/>
                <a:gd name="T60" fmla="*/ 5 w 673"/>
                <a:gd name="T61" fmla="*/ 4 h 242"/>
                <a:gd name="T62" fmla="*/ 6 w 673"/>
                <a:gd name="T63" fmla="*/ 4 h 242"/>
                <a:gd name="T64" fmla="*/ 6 w 673"/>
                <a:gd name="T65" fmla="*/ 4 h 242"/>
                <a:gd name="T66" fmla="*/ 6 w 673"/>
                <a:gd name="T67" fmla="*/ 4 h 242"/>
                <a:gd name="T68" fmla="*/ 7 w 673"/>
                <a:gd name="T69" fmla="*/ 4 h 242"/>
                <a:gd name="T70" fmla="*/ 7 w 673"/>
                <a:gd name="T71" fmla="*/ 4 h 242"/>
                <a:gd name="T72" fmla="*/ 7 w 673"/>
                <a:gd name="T73" fmla="*/ 4 h 242"/>
                <a:gd name="T74" fmla="*/ 7 w 673"/>
                <a:gd name="T75" fmla="*/ 4 h 242"/>
                <a:gd name="T76" fmla="*/ 8 w 673"/>
                <a:gd name="T77" fmla="*/ 4 h 242"/>
                <a:gd name="T78" fmla="*/ 8 w 673"/>
                <a:gd name="T79" fmla="*/ 4 h 242"/>
                <a:gd name="T80" fmla="*/ 8 w 673"/>
                <a:gd name="T81" fmla="*/ 4 h 242"/>
                <a:gd name="T82" fmla="*/ 8 w 673"/>
                <a:gd name="T83" fmla="*/ 4 h 242"/>
                <a:gd name="T84" fmla="*/ 9 w 673"/>
                <a:gd name="T85" fmla="*/ 4 h 242"/>
                <a:gd name="T86" fmla="*/ 9 w 673"/>
                <a:gd name="T87" fmla="*/ 4 h 242"/>
                <a:gd name="T88" fmla="*/ 9 w 673"/>
                <a:gd name="T89" fmla="*/ 4 h 242"/>
                <a:gd name="T90" fmla="*/ 9 w 673"/>
                <a:gd name="T91" fmla="*/ 4 h 242"/>
                <a:gd name="T92" fmla="*/ 10 w 673"/>
                <a:gd name="T93" fmla="*/ 4 h 242"/>
                <a:gd name="T94" fmla="*/ 10 w 673"/>
                <a:gd name="T95" fmla="*/ 4 h 242"/>
                <a:gd name="T96" fmla="*/ 10 w 673"/>
                <a:gd name="T97" fmla="*/ 4 h 242"/>
                <a:gd name="T98" fmla="*/ 11 w 673"/>
                <a:gd name="T99" fmla="*/ 4 h 242"/>
                <a:gd name="T100" fmla="*/ 11 w 673"/>
                <a:gd name="T101" fmla="*/ 4 h 242"/>
                <a:gd name="T102" fmla="*/ 11 w 673"/>
                <a:gd name="T103" fmla="*/ 5 h 242"/>
                <a:gd name="T104" fmla="*/ 12 w 673"/>
                <a:gd name="T105" fmla="*/ 5 h 242"/>
                <a:gd name="T106" fmla="*/ 12 w 673"/>
                <a:gd name="T107" fmla="*/ 5 h 242"/>
                <a:gd name="T108" fmla="*/ 12 w 673"/>
                <a:gd name="T109" fmla="*/ 5 h 242"/>
                <a:gd name="T110" fmla="*/ 12 w 673"/>
                <a:gd name="T111" fmla="*/ 5 h 242"/>
                <a:gd name="T112" fmla="*/ 8 w 673"/>
                <a:gd name="T113" fmla="*/ 6 h 242"/>
                <a:gd name="T114" fmla="*/ 13 w 673"/>
                <a:gd name="T115" fmla="*/ 8 h 242"/>
                <a:gd name="T116" fmla="*/ 13 w 673"/>
                <a:gd name="T117" fmla="*/ 8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3" h="242">
                  <a:moveTo>
                    <a:pt x="433" y="242"/>
                  </a:moveTo>
                  <a:lnTo>
                    <a:pt x="561" y="139"/>
                  </a:lnTo>
                  <a:lnTo>
                    <a:pt x="673" y="84"/>
                  </a:lnTo>
                  <a:lnTo>
                    <a:pt x="439" y="23"/>
                  </a:lnTo>
                  <a:lnTo>
                    <a:pt x="222" y="0"/>
                  </a:lnTo>
                  <a:lnTo>
                    <a:pt x="55" y="48"/>
                  </a:lnTo>
                  <a:lnTo>
                    <a:pt x="0" y="92"/>
                  </a:lnTo>
                  <a:lnTo>
                    <a:pt x="4" y="92"/>
                  </a:lnTo>
                  <a:lnTo>
                    <a:pt x="10" y="92"/>
                  </a:lnTo>
                  <a:lnTo>
                    <a:pt x="17" y="92"/>
                  </a:lnTo>
                  <a:lnTo>
                    <a:pt x="25" y="92"/>
                  </a:lnTo>
                  <a:lnTo>
                    <a:pt x="34" y="92"/>
                  </a:lnTo>
                  <a:lnTo>
                    <a:pt x="40" y="92"/>
                  </a:lnTo>
                  <a:lnTo>
                    <a:pt x="46" y="94"/>
                  </a:lnTo>
                  <a:lnTo>
                    <a:pt x="53" y="94"/>
                  </a:lnTo>
                  <a:lnTo>
                    <a:pt x="61" y="95"/>
                  </a:lnTo>
                  <a:lnTo>
                    <a:pt x="68" y="95"/>
                  </a:lnTo>
                  <a:lnTo>
                    <a:pt x="74" y="95"/>
                  </a:lnTo>
                  <a:lnTo>
                    <a:pt x="82" y="95"/>
                  </a:lnTo>
                  <a:lnTo>
                    <a:pt x="91" y="97"/>
                  </a:lnTo>
                  <a:lnTo>
                    <a:pt x="99" y="97"/>
                  </a:lnTo>
                  <a:lnTo>
                    <a:pt x="106" y="97"/>
                  </a:lnTo>
                  <a:lnTo>
                    <a:pt x="116" y="99"/>
                  </a:lnTo>
                  <a:lnTo>
                    <a:pt x="125" y="99"/>
                  </a:lnTo>
                  <a:lnTo>
                    <a:pt x="133" y="99"/>
                  </a:lnTo>
                  <a:lnTo>
                    <a:pt x="143" y="101"/>
                  </a:lnTo>
                  <a:lnTo>
                    <a:pt x="152" y="103"/>
                  </a:lnTo>
                  <a:lnTo>
                    <a:pt x="162" y="103"/>
                  </a:lnTo>
                  <a:lnTo>
                    <a:pt x="169" y="103"/>
                  </a:lnTo>
                  <a:lnTo>
                    <a:pt x="181" y="105"/>
                  </a:lnTo>
                  <a:lnTo>
                    <a:pt x="188" y="107"/>
                  </a:lnTo>
                  <a:lnTo>
                    <a:pt x="200" y="109"/>
                  </a:lnTo>
                  <a:lnTo>
                    <a:pt x="207" y="109"/>
                  </a:lnTo>
                  <a:lnTo>
                    <a:pt x="217" y="111"/>
                  </a:lnTo>
                  <a:lnTo>
                    <a:pt x="224" y="111"/>
                  </a:lnTo>
                  <a:lnTo>
                    <a:pt x="236" y="113"/>
                  </a:lnTo>
                  <a:lnTo>
                    <a:pt x="243" y="113"/>
                  </a:lnTo>
                  <a:lnTo>
                    <a:pt x="253" y="114"/>
                  </a:lnTo>
                  <a:lnTo>
                    <a:pt x="260" y="114"/>
                  </a:lnTo>
                  <a:lnTo>
                    <a:pt x="272" y="116"/>
                  </a:lnTo>
                  <a:lnTo>
                    <a:pt x="279" y="116"/>
                  </a:lnTo>
                  <a:lnTo>
                    <a:pt x="287" y="118"/>
                  </a:lnTo>
                  <a:lnTo>
                    <a:pt x="295" y="118"/>
                  </a:lnTo>
                  <a:lnTo>
                    <a:pt x="304" y="120"/>
                  </a:lnTo>
                  <a:lnTo>
                    <a:pt x="312" y="120"/>
                  </a:lnTo>
                  <a:lnTo>
                    <a:pt x="319" y="120"/>
                  </a:lnTo>
                  <a:lnTo>
                    <a:pt x="327" y="122"/>
                  </a:lnTo>
                  <a:lnTo>
                    <a:pt x="335" y="124"/>
                  </a:lnTo>
                  <a:lnTo>
                    <a:pt x="348" y="124"/>
                  </a:lnTo>
                  <a:lnTo>
                    <a:pt x="359" y="126"/>
                  </a:lnTo>
                  <a:lnTo>
                    <a:pt x="371" y="128"/>
                  </a:lnTo>
                  <a:lnTo>
                    <a:pt x="380" y="130"/>
                  </a:lnTo>
                  <a:lnTo>
                    <a:pt x="386" y="130"/>
                  </a:lnTo>
                  <a:lnTo>
                    <a:pt x="392" y="132"/>
                  </a:lnTo>
                  <a:lnTo>
                    <a:pt x="395" y="132"/>
                  </a:lnTo>
                  <a:lnTo>
                    <a:pt x="397" y="132"/>
                  </a:lnTo>
                  <a:lnTo>
                    <a:pt x="264" y="162"/>
                  </a:lnTo>
                  <a:lnTo>
                    <a:pt x="433" y="242"/>
                  </a:lnTo>
                  <a:close/>
                </a:path>
              </a:pathLst>
            </a:custGeom>
            <a:solidFill>
              <a:srgbClr val="CFCC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5" name="Freeform 82"/>
            <p:cNvSpPr>
              <a:spLocks/>
            </p:cNvSpPr>
            <p:nvPr/>
          </p:nvSpPr>
          <p:spPr bwMode="auto">
            <a:xfrm>
              <a:off x="3875" y="4080"/>
              <a:ext cx="263" cy="125"/>
            </a:xfrm>
            <a:custGeom>
              <a:avLst/>
              <a:gdLst>
                <a:gd name="T0" fmla="*/ 0 w 525"/>
                <a:gd name="T1" fmla="*/ 0 h 251"/>
                <a:gd name="T2" fmla="*/ 12 w 525"/>
                <a:gd name="T3" fmla="*/ 0 h 251"/>
                <a:gd name="T4" fmla="*/ 15 w 525"/>
                <a:gd name="T5" fmla="*/ 0 h 251"/>
                <a:gd name="T6" fmla="*/ 15 w 525"/>
                <a:gd name="T7" fmla="*/ 1 h 251"/>
                <a:gd name="T8" fmla="*/ 15 w 525"/>
                <a:gd name="T9" fmla="*/ 1 h 251"/>
                <a:gd name="T10" fmla="*/ 16 w 525"/>
                <a:gd name="T11" fmla="*/ 1 h 251"/>
                <a:gd name="T12" fmla="*/ 16 w 525"/>
                <a:gd name="T13" fmla="*/ 1 h 251"/>
                <a:gd name="T14" fmla="*/ 16 w 525"/>
                <a:gd name="T15" fmla="*/ 1 h 251"/>
                <a:gd name="T16" fmla="*/ 16 w 525"/>
                <a:gd name="T17" fmla="*/ 1 h 251"/>
                <a:gd name="T18" fmla="*/ 16 w 525"/>
                <a:gd name="T19" fmla="*/ 2 h 251"/>
                <a:gd name="T20" fmla="*/ 16 w 525"/>
                <a:gd name="T21" fmla="*/ 2 h 251"/>
                <a:gd name="T22" fmla="*/ 16 w 525"/>
                <a:gd name="T23" fmla="*/ 2 h 251"/>
                <a:gd name="T24" fmla="*/ 16 w 525"/>
                <a:gd name="T25" fmla="*/ 3 h 251"/>
                <a:gd name="T26" fmla="*/ 16 w 525"/>
                <a:gd name="T27" fmla="*/ 3 h 251"/>
                <a:gd name="T28" fmla="*/ 17 w 525"/>
                <a:gd name="T29" fmla="*/ 3 h 251"/>
                <a:gd name="T30" fmla="*/ 17 w 525"/>
                <a:gd name="T31" fmla="*/ 4 h 251"/>
                <a:gd name="T32" fmla="*/ 17 w 525"/>
                <a:gd name="T33" fmla="*/ 4 h 251"/>
                <a:gd name="T34" fmla="*/ 17 w 525"/>
                <a:gd name="T35" fmla="*/ 4 h 251"/>
                <a:gd name="T36" fmla="*/ 17 w 525"/>
                <a:gd name="T37" fmla="*/ 5 h 251"/>
                <a:gd name="T38" fmla="*/ 17 w 525"/>
                <a:gd name="T39" fmla="*/ 5 h 251"/>
                <a:gd name="T40" fmla="*/ 17 w 525"/>
                <a:gd name="T41" fmla="*/ 5 h 251"/>
                <a:gd name="T42" fmla="*/ 17 w 525"/>
                <a:gd name="T43" fmla="*/ 6 h 251"/>
                <a:gd name="T44" fmla="*/ 17 w 525"/>
                <a:gd name="T45" fmla="*/ 6 h 251"/>
                <a:gd name="T46" fmla="*/ 17 w 525"/>
                <a:gd name="T47" fmla="*/ 6 h 251"/>
                <a:gd name="T48" fmla="*/ 17 w 525"/>
                <a:gd name="T49" fmla="*/ 7 h 251"/>
                <a:gd name="T50" fmla="*/ 17 w 525"/>
                <a:gd name="T51" fmla="*/ 7 h 251"/>
                <a:gd name="T52" fmla="*/ 17 w 525"/>
                <a:gd name="T53" fmla="*/ 7 h 251"/>
                <a:gd name="T54" fmla="*/ 17 w 525"/>
                <a:gd name="T55" fmla="*/ 7 h 251"/>
                <a:gd name="T56" fmla="*/ 10 w 525"/>
                <a:gd name="T57" fmla="*/ 7 h 251"/>
                <a:gd name="T58" fmla="*/ 2 w 525"/>
                <a:gd name="T59" fmla="*/ 7 h 251"/>
                <a:gd name="T60" fmla="*/ 0 w 525"/>
                <a:gd name="T61" fmla="*/ 0 h 251"/>
                <a:gd name="T62" fmla="*/ 0 w 525"/>
                <a:gd name="T63" fmla="*/ 0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51">
                  <a:moveTo>
                    <a:pt x="0" y="17"/>
                  </a:moveTo>
                  <a:lnTo>
                    <a:pt x="381" y="0"/>
                  </a:lnTo>
                  <a:lnTo>
                    <a:pt x="470" y="31"/>
                  </a:lnTo>
                  <a:lnTo>
                    <a:pt x="474" y="34"/>
                  </a:lnTo>
                  <a:lnTo>
                    <a:pt x="477" y="38"/>
                  </a:lnTo>
                  <a:lnTo>
                    <a:pt x="485" y="48"/>
                  </a:lnTo>
                  <a:lnTo>
                    <a:pt x="489" y="51"/>
                  </a:lnTo>
                  <a:lnTo>
                    <a:pt x="493" y="57"/>
                  </a:lnTo>
                  <a:lnTo>
                    <a:pt x="497" y="63"/>
                  </a:lnTo>
                  <a:lnTo>
                    <a:pt x="500" y="70"/>
                  </a:lnTo>
                  <a:lnTo>
                    <a:pt x="502" y="78"/>
                  </a:lnTo>
                  <a:lnTo>
                    <a:pt x="506" y="88"/>
                  </a:lnTo>
                  <a:lnTo>
                    <a:pt x="508" y="97"/>
                  </a:lnTo>
                  <a:lnTo>
                    <a:pt x="512" y="107"/>
                  </a:lnTo>
                  <a:lnTo>
                    <a:pt x="514" y="118"/>
                  </a:lnTo>
                  <a:lnTo>
                    <a:pt x="516" y="129"/>
                  </a:lnTo>
                  <a:lnTo>
                    <a:pt x="517" y="141"/>
                  </a:lnTo>
                  <a:lnTo>
                    <a:pt x="519" y="152"/>
                  </a:lnTo>
                  <a:lnTo>
                    <a:pt x="519" y="164"/>
                  </a:lnTo>
                  <a:lnTo>
                    <a:pt x="521" y="177"/>
                  </a:lnTo>
                  <a:lnTo>
                    <a:pt x="521" y="188"/>
                  </a:lnTo>
                  <a:lnTo>
                    <a:pt x="523" y="200"/>
                  </a:lnTo>
                  <a:lnTo>
                    <a:pt x="523" y="209"/>
                  </a:lnTo>
                  <a:lnTo>
                    <a:pt x="523" y="219"/>
                  </a:lnTo>
                  <a:lnTo>
                    <a:pt x="523" y="228"/>
                  </a:lnTo>
                  <a:lnTo>
                    <a:pt x="525" y="236"/>
                  </a:lnTo>
                  <a:lnTo>
                    <a:pt x="525" y="247"/>
                  </a:lnTo>
                  <a:lnTo>
                    <a:pt x="525" y="251"/>
                  </a:lnTo>
                  <a:lnTo>
                    <a:pt x="301" y="228"/>
                  </a:lnTo>
                  <a:lnTo>
                    <a:pt x="36" y="251"/>
                  </a:lnTo>
                  <a:lnTo>
                    <a:pt x="0" y="17"/>
                  </a:lnTo>
                  <a:close/>
                </a:path>
              </a:pathLst>
            </a:custGeom>
            <a:solidFill>
              <a:srgbClr val="00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6" name="Freeform 83"/>
            <p:cNvSpPr>
              <a:spLocks/>
            </p:cNvSpPr>
            <p:nvPr/>
          </p:nvSpPr>
          <p:spPr bwMode="auto">
            <a:xfrm>
              <a:off x="3507" y="4068"/>
              <a:ext cx="426" cy="195"/>
            </a:xfrm>
            <a:custGeom>
              <a:avLst/>
              <a:gdLst>
                <a:gd name="T0" fmla="*/ 27 w 851"/>
                <a:gd name="T1" fmla="*/ 9 h 392"/>
                <a:gd name="T2" fmla="*/ 27 w 851"/>
                <a:gd name="T3" fmla="*/ 9 h 392"/>
                <a:gd name="T4" fmla="*/ 27 w 851"/>
                <a:gd name="T5" fmla="*/ 8 h 392"/>
                <a:gd name="T6" fmla="*/ 27 w 851"/>
                <a:gd name="T7" fmla="*/ 7 h 392"/>
                <a:gd name="T8" fmla="*/ 27 w 851"/>
                <a:gd name="T9" fmla="*/ 7 h 392"/>
                <a:gd name="T10" fmla="*/ 27 w 851"/>
                <a:gd name="T11" fmla="*/ 6 h 392"/>
                <a:gd name="T12" fmla="*/ 27 w 851"/>
                <a:gd name="T13" fmla="*/ 6 h 392"/>
                <a:gd name="T14" fmla="*/ 26 w 851"/>
                <a:gd name="T15" fmla="*/ 5 h 392"/>
                <a:gd name="T16" fmla="*/ 26 w 851"/>
                <a:gd name="T17" fmla="*/ 5 h 392"/>
                <a:gd name="T18" fmla="*/ 26 w 851"/>
                <a:gd name="T19" fmla="*/ 4 h 392"/>
                <a:gd name="T20" fmla="*/ 26 w 851"/>
                <a:gd name="T21" fmla="*/ 4 h 392"/>
                <a:gd name="T22" fmla="*/ 26 w 851"/>
                <a:gd name="T23" fmla="*/ 3 h 392"/>
                <a:gd name="T24" fmla="*/ 26 w 851"/>
                <a:gd name="T25" fmla="*/ 3 h 392"/>
                <a:gd name="T26" fmla="*/ 26 w 851"/>
                <a:gd name="T27" fmla="*/ 2 h 392"/>
                <a:gd name="T28" fmla="*/ 26 w 851"/>
                <a:gd name="T29" fmla="*/ 2 h 392"/>
                <a:gd name="T30" fmla="*/ 25 w 851"/>
                <a:gd name="T31" fmla="*/ 1 h 392"/>
                <a:gd name="T32" fmla="*/ 25 w 851"/>
                <a:gd name="T33" fmla="*/ 1 h 392"/>
                <a:gd name="T34" fmla="*/ 24 w 851"/>
                <a:gd name="T35" fmla="*/ 0 h 392"/>
                <a:gd name="T36" fmla="*/ 24 w 851"/>
                <a:gd name="T37" fmla="*/ 0 h 392"/>
                <a:gd name="T38" fmla="*/ 24 w 851"/>
                <a:gd name="T39" fmla="*/ 0 h 392"/>
                <a:gd name="T40" fmla="*/ 5 w 851"/>
                <a:gd name="T41" fmla="*/ 1 h 392"/>
                <a:gd name="T42" fmla="*/ 5 w 851"/>
                <a:gd name="T43" fmla="*/ 1 h 392"/>
                <a:gd name="T44" fmla="*/ 4 w 851"/>
                <a:gd name="T45" fmla="*/ 1 h 392"/>
                <a:gd name="T46" fmla="*/ 4 w 851"/>
                <a:gd name="T47" fmla="*/ 1 h 392"/>
                <a:gd name="T48" fmla="*/ 3 w 851"/>
                <a:gd name="T49" fmla="*/ 2 h 392"/>
                <a:gd name="T50" fmla="*/ 3 w 851"/>
                <a:gd name="T51" fmla="*/ 2 h 392"/>
                <a:gd name="T52" fmla="*/ 2 w 851"/>
                <a:gd name="T53" fmla="*/ 3 h 392"/>
                <a:gd name="T54" fmla="*/ 1 w 851"/>
                <a:gd name="T55" fmla="*/ 4 h 392"/>
                <a:gd name="T56" fmla="*/ 1 w 851"/>
                <a:gd name="T57" fmla="*/ 4 h 392"/>
                <a:gd name="T58" fmla="*/ 1 w 851"/>
                <a:gd name="T59" fmla="*/ 4 h 392"/>
                <a:gd name="T60" fmla="*/ 1 w 851"/>
                <a:gd name="T61" fmla="*/ 5 h 392"/>
                <a:gd name="T62" fmla="*/ 1 w 851"/>
                <a:gd name="T63" fmla="*/ 5 h 392"/>
                <a:gd name="T64" fmla="*/ 1 w 851"/>
                <a:gd name="T65" fmla="*/ 6 h 392"/>
                <a:gd name="T66" fmla="*/ 1 w 851"/>
                <a:gd name="T67" fmla="*/ 6 h 392"/>
                <a:gd name="T68" fmla="*/ 1 w 851"/>
                <a:gd name="T69" fmla="*/ 7 h 392"/>
                <a:gd name="T70" fmla="*/ 1 w 851"/>
                <a:gd name="T71" fmla="*/ 8 h 392"/>
                <a:gd name="T72" fmla="*/ 1 w 851"/>
                <a:gd name="T73" fmla="*/ 8 h 392"/>
                <a:gd name="T74" fmla="*/ 1 w 851"/>
                <a:gd name="T75" fmla="*/ 9 h 392"/>
                <a:gd name="T76" fmla="*/ 1 w 851"/>
                <a:gd name="T77" fmla="*/ 9 h 392"/>
                <a:gd name="T78" fmla="*/ 27 w 851"/>
                <a:gd name="T79" fmla="*/ 10 h 392"/>
                <a:gd name="T80" fmla="*/ 27 w 851"/>
                <a:gd name="T81" fmla="*/ 9 h 3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51" h="392">
                  <a:moveTo>
                    <a:pt x="851" y="306"/>
                  </a:moveTo>
                  <a:lnTo>
                    <a:pt x="849" y="305"/>
                  </a:lnTo>
                  <a:lnTo>
                    <a:pt x="849" y="301"/>
                  </a:lnTo>
                  <a:lnTo>
                    <a:pt x="848" y="291"/>
                  </a:lnTo>
                  <a:lnTo>
                    <a:pt x="848" y="282"/>
                  </a:lnTo>
                  <a:lnTo>
                    <a:pt x="844" y="270"/>
                  </a:lnTo>
                  <a:lnTo>
                    <a:pt x="844" y="257"/>
                  </a:lnTo>
                  <a:lnTo>
                    <a:pt x="842" y="249"/>
                  </a:lnTo>
                  <a:lnTo>
                    <a:pt x="842" y="242"/>
                  </a:lnTo>
                  <a:lnTo>
                    <a:pt x="840" y="234"/>
                  </a:lnTo>
                  <a:lnTo>
                    <a:pt x="840" y="227"/>
                  </a:lnTo>
                  <a:lnTo>
                    <a:pt x="838" y="217"/>
                  </a:lnTo>
                  <a:lnTo>
                    <a:pt x="836" y="209"/>
                  </a:lnTo>
                  <a:lnTo>
                    <a:pt x="836" y="198"/>
                  </a:lnTo>
                  <a:lnTo>
                    <a:pt x="834" y="190"/>
                  </a:lnTo>
                  <a:lnTo>
                    <a:pt x="832" y="181"/>
                  </a:lnTo>
                  <a:lnTo>
                    <a:pt x="830" y="173"/>
                  </a:lnTo>
                  <a:lnTo>
                    <a:pt x="828" y="164"/>
                  </a:lnTo>
                  <a:lnTo>
                    <a:pt x="828" y="156"/>
                  </a:lnTo>
                  <a:lnTo>
                    <a:pt x="827" y="147"/>
                  </a:lnTo>
                  <a:lnTo>
                    <a:pt x="825" y="137"/>
                  </a:lnTo>
                  <a:lnTo>
                    <a:pt x="823" y="130"/>
                  </a:lnTo>
                  <a:lnTo>
                    <a:pt x="821" y="122"/>
                  </a:lnTo>
                  <a:lnTo>
                    <a:pt x="819" y="113"/>
                  </a:lnTo>
                  <a:lnTo>
                    <a:pt x="815" y="105"/>
                  </a:lnTo>
                  <a:lnTo>
                    <a:pt x="813" y="97"/>
                  </a:lnTo>
                  <a:lnTo>
                    <a:pt x="811" y="92"/>
                  </a:lnTo>
                  <a:lnTo>
                    <a:pt x="808" y="84"/>
                  </a:lnTo>
                  <a:lnTo>
                    <a:pt x="806" y="76"/>
                  </a:lnTo>
                  <a:lnTo>
                    <a:pt x="802" y="71"/>
                  </a:lnTo>
                  <a:lnTo>
                    <a:pt x="800" y="63"/>
                  </a:lnTo>
                  <a:lnTo>
                    <a:pt x="794" y="52"/>
                  </a:lnTo>
                  <a:lnTo>
                    <a:pt x="787" y="44"/>
                  </a:lnTo>
                  <a:lnTo>
                    <a:pt x="779" y="33"/>
                  </a:lnTo>
                  <a:lnTo>
                    <a:pt x="773" y="27"/>
                  </a:lnTo>
                  <a:lnTo>
                    <a:pt x="768" y="19"/>
                  </a:lnTo>
                  <a:lnTo>
                    <a:pt x="762" y="16"/>
                  </a:lnTo>
                  <a:lnTo>
                    <a:pt x="751" y="8"/>
                  </a:lnTo>
                  <a:lnTo>
                    <a:pt x="743" y="4"/>
                  </a:lnTo>
                  <a:lnTo>
                    <a:pt x="737" y="0"/>
                  </a:lnTo>
                  <a:lnTo>
                    <a:pt x="735" y="0"/>
                  </a:lnTo>
                  <a:lnTo>
                    <a:pt x="140" y="46"/>
                  </a:lnTo>
                  <a:lnTo>
                    <a:pt x="138" y="46"/>
                  </a:lnTo>
                  <a:lnTo>
                    <a:pt x="137" y="48"/>
                  </a:lnTo>
                  <a:lnTo>
                    <a:pt x="131" y="48"/>
                  </a:lnTo>
                  <a:lnTo>
                    <a:pt x="125" y="52"/>
                  </a:lnTo>
                  <a:lnTo>
                    <a:pt x="116" y="56"/>
                  </a:lnTo>
                  <a:lnTo>
                    <a:pt x="108" y="59"/>
                  </a:lnTo>
                  <a:lnTo>
                    <a:pt x="99" y="65"/>
                  </a:lnTo>
                  <a:lnTo>
                    <a:pt x="89" y="73"/>
                  </a:lnTo>
                  <a:lnTo>
                    <a:pt x="78" y="78"/>
                  </a:lnTo>
                  <a:lnTo>
                    <a:pt x="68" y="88"/>
                  </a:lnTo>
                  <a:lnTo>
                    <a:pt x="57" y="95"/>
                  </a:lnTo>
                  <a:lnTo>
                    <a:pt x="47" y="107"/>
                  </a:lnTo>
                  <a:lnTo>
                    <a:pt x="38" y="118"/>
                  </a:lnTo>
                  <a:lnTo>
                    <a:pt x="30" y="130"/>
                  </a:lnTo>
                  <a:lnTo>
                    <a:pt x="24" y="135"/>
                  </a:lnTo>
                  <a:lnTo>
                    <a:pt x="21" y="141"/>
                  </a:lnTo>
                  <a:lnTo>
                    <a:pt x="19" y="149"/>
                  </a:lnTo>
                  <a:lnTo>
                    <a:pt x="17" y="156"/>
                  </a:lnTo>
                  <a:lnTo>
                    <a:pt x="13" y="162"/>
                  </a:lnTo>
                  <a:lnTo>
                    <a:pt x="9" y="170"/>
                  </a:lnTo>
                  <a:lnTo>
                    <a:pt x="7" y="175"/>
                  </a:lnTo>
                  <a:lnTo>
                    <a:pt x="5" y="183"/>
                  </a:lnTo>
                  <a:lnTo>
                    <a:pt x="3" y="190"/>
                  </a:lnTo>
                  <a:lnTo>
                    <a:pt x="2" y="198"/>
                  </a:lnTo>
                  <a:lnTo>
                    <a:pt x="2" y="204"/>
                  </a:lnTo>
                  <a:lnTo>
                    <a:pt x="2" y="211"/>
                  </a:lnTo>
                  <a:lnTo>
                    <a:pt x="0" y="223"/>
                  </a:lnTo>
                  <a:lnTo>
                    <a:pt x="2" y="238"/>
                  </a:lnTo>
                  <a:lnTo>
                    <a:pt x="2" y="249"/>
                  </a:lnTo>
                  <a:lnTo>
                    <a:pt x="3" y="263"/>
                  </a:lnTo>
                  <a:lnTo>
                    <a:pt x="3" y="272"/>
                  </a:lnTo>
                  <a:lnTo>
                    <a:pt x="5" y="282"/>
                  </a:lnTo>
                  <a:lnTo>
                    <a:pt x="9" y="289"/>
                  </a:lnTo>
                  <a:lnTo>
                    <a:pt x="11" y="299"/>
                  </a:lnTo>
                  <a:lnTo>
                    <a:pt x="13" y="308"/>
                  </a:lnTo>
                  <a:lnTo>
                    <a:pt x="17" y="314"/>
                  </a:lnTo>
                  <a:lnTo>
                    <a:pt x="593" y="392"/>
                  </a:lnTo>
                  <a:lnTo>
                    <a:pt x="836" y="344"/>
                  </a:lnTo>
                  <a:lnTo>
                    <a:pt x="851" y="306"/>
                  </a:lnTo>
                  <a:close/>
                </a:path>
              </a:pathLst>
            </a:custGeom>
            <a:solidFill>
              <a:srgbClr val="00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7" name="Freeform 84"/>
            <p:cNvSpPr>
              <a:spLocks/>
            </p:cNvSpPr>
            <p:nvPr/>
          </p:nvSpPr>
          <p:spPr bwMode="auto">
            <a:xfrm>
              <a:off x="3518" y="4101"/>
              <a:ext cx="336" cy="131"/>
            </a:xfrm>
            <a:custGeom>
              <a:avLst/>
              <a:gdLst>
                <a:gd name="T0" fmla="*/ 20 w 673"/>
                <a:gd name="T1" fmla="*/ 1 h 262"/>
                <a:gd name="T2" fmla="*/ 20 w 673"/>
                <a:gd name="T3" fmla="*/ 1 h 262"/>
                <a:gd name="T4" fmla="*/ 20 w 673"/>
                <a:gd name="T5" fmla="*/ 2 h 262"/>
                <a:gd name="T6" fmla="*/ 19 w 673"/>
                <a:gd name="T7" fmla="*/ 3 h 262"/>
                <a:gd name="T8" fmla="*/ 18 w 673"/>
                <a:gd name="T9" fmla="*/ 3 h 262"/>
                <a:gd name="T10" fmla="*/ 18 w 673"/>
                <a:gd name="T11" fmla="*/ 4 h 262"/>
                <a:gd name="T12" fmla="*/ 18 w 673"/>
                <a:gd name="T13" fmla="*/ 5 h 262"/>
                <a:gd name="T14" fmla="*/ 17 w 673"/>
                <a:gd name="T15" fmla="*/ 5 h 262"/>
                <a:gd name="T16" fmla="*/ 17 w 673"/>
                <a:gd name="T17" fmla="*/ 6 h 262"/>
                <a:gd name="T18" fmla="*/ 17 w 673"/>
                <a:gd name="T19" fmla="*/ 6 h 262"/>
                <a:gd name="T20" fmla="*/ 16 w 673"/>
                <a:gd name="T21" fmla="*/ 7 h 262"/>
                <a:gd name="T22" fmla="*/ 16 w 673"/>
                <a:gd name="T23" fmla="*/ 8 h 262"/>
                <a:gd name="T24" fmla="*/ 16 w 673"/>
                <a:gd name="T25" fmla="*/ 8 h 262"/>
                <a:gd name="T26" fmla="*/ 16 w 673"/>
                <a:gd name="T27" fmla="*/ 9 h 262"/>
                <a:gd name="T28" fmla="*/ 0 w 673"/>
                <a:gd name="T29" fmla="*/ 7 h 262"/>
                <a:gd name="T30" fmla="*/ 0 w 673"/>
                <a:gd name="T31" fmla="*/ 7 h 262"/>
                <a:gd name="T32" fmla="*/ 0 w 673"/>
                <a:gd name="T33" fmla="*/ 6 h 262"/>
                <a:gd name="T34" fmla="*/ 0 w 673"/>
                <a:gd name="T35" fmla="*/ 6 h 262"/>
                <a:gd name="T36" fmla="*/ 0 w 673"/>
                <a:gd name="T37" fmla="*/ 6 h 262"/>
                <a:gd name="T38" fmla="*/ 0 w 673"/>
                <a:gd name="T39" fmla="*/ 5 h 262"/>
                <a:gd name="T40" fmla="*/ 0 w 673"/>
                <a:gd name="T41" fmla="*/ 5 h 262"/>
                <a:gd name="T42" fmla="*/ 0 w 673"/>
                <a:gd name="T43" fmla="*/ 4 h 262"/>
                <a:gd name="T44" fmla="*/ 0 w 673"/>
                <a:gd name="T45" fmla="*/ 4 h 262"/>
                <a:gd name="T46" fmla="*/ 1 w 673"/>
                <a:gd name="T47" fmla="*/ 3 h 262"/>
                <a:gd name="T48" fmla="*/ 1 w 673"/>
                <a:gd name="T49" fmla="*/ 3 h 262"/>
                <a:gd name="T50" fmla="*/ 1 w 673"/>
                <a:gd name="T51" fmla="*/ 2 h 262"/>
                <a:gd name="T52" fmla="*/ 2 w 673"/>
                <a:gd name="T53" fmla="*/ 2 h 262"/>
                <a:gd name="T54" fmla="*/ 2 w 673"/>
                <a:gd name="T55" fmla="*/ 2 h 262"/>
                <a:gd name="T56" fmla="*/ 2 w 673"/>
                <a:gd name="T57" fmla="*/ 5 h 262"/>
                <a:gd name="T58" fmla="*/ 5 w 673"/>
                <a:gd name="T59" fmla="*/ 2 h 262"/>
                <a:gd name="T60" fmla="*/ 6 w 673"/>
                <a:gd name="T61" fmla="*/ 3 h 262"/>
                <a:gd name="T62" fmla="*/ 6 w 673"/>
                <a:gd name="T63" fmla="*/ 3 h 262"/>
                <a:gd name="T64" fmla="*/ 6 w 673"/>
                <a:gd name="T65" fmla="*/ 4 h 262"/>
                <a:gd name="T66" fmla="*/ 7 w 673"/>
                <a:gd name="T67" fmla="*/ 4 h 262"/>
                <a:gd name="T68" fmla="*/ 7 w 673"/>
                <a:gd name="T69" fmla="*/ 5 h 262"/>
                <a:gd name="T70" fmla="*/ 8 w 673"/>
                <a:gd name="T71" fmla="*/ 5 h 262"/>
                <a:gd name="T72" fmla="*/ 8 w 673"/>
                <a:gd name="T73" fmla="*/ 5 h 262"/>
                <a:gd name="T74" fmla="*/ 9 w 673"/>
                <a:gd name="T75" fmla="*/ 5 h 262"/>
                <a:gd name="T76" fmla="*/ 9 w 673"/>
                <a:gd name="T77" fmla="*/ 5 h 262"/>
                <a:gd name="T78" fmla="*/ 10 w 673"/>
                <a:gd name="T79" fmla="*/ 6 h 262"/>
                <a:gd name="T80" fmla="*/ 10 w 673"/>
                <a:gd name="T81" fmla="*/ 6 h 262"/>
                <a:gd name="T82" fmla="*/ 11 w 673"/>
                <a:gd name="T83" fmla="*/ 6 h 262"/>
                <a:gd name="T84" fmla="*/ 11 w 673"/>
                <a:gd name="T85" fmla="*/ 6 h 262"/>
                <a:gd name="T86" fmla="*/ 12 w 673"/>
                <a:gd name="T87" fmla="*/ 6 h 262"/>
                <a:gd name="T88" fmla="*/ 12 w 673"/>
                <a:gd name="T89" fmla="*/ 6 h 262"/>
                <a:gd name="T90" fmla="*/ 13 w 673"/>
                <a:gd name="T91" fmla="*/ 6 h 262"/>
                <a:gd name="T92" fmla="*/ 13 w 673"/>
                <a:gd name="T93" fmla="*/ 5 h 262"/>
                <a:gd name="T94" fmla="*/ 14 w 673"/>
                <a:gd name="T95" fmla="*/ 5 h 262"/>
                <a:gd name="T96" fmla="*/ 14 w 673"/>
                <a:gd name="T97" fmla="*/ 5 h 262"/>
                <a:gd name="T98" fmla="*/ 19 w 673"/>
                <a:gd name="T99" fmla="*/ 1 h 262"/>
                <a:gd name="T100" fmla="*/ 21 w 673"/>
                <a:gd name="T101" fmla="*/ 0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73" h="262">
                  <a:moveTo>
                    <a:pt x="673" y="0"/>
                  </a:moveTo>
                  <a:lnTo>
                    <a:pt x="669" y="4"/>
                  </a:lnTo>
                  <a:lnTo>
                    <a:pt x="659" y="13"/>
                  </a:lnTo>
                  <a:lnTo>
                    <a:pt x="654" y="21"/>
                  </a:lnTo>
                  <a:lnTo>
                    <a:pt x="648" y="30"/>
                  </a:lnTo>
                  <a:lnTo>
                    <a:pt x="640" y="40"/>
                  </a:lnTo>
                  <a:lnTo>
                    <a:pt x="633" y="53"/>
                  </a:lnTo>
                  <a:lnTo>
                    <a:pt x="623" y="65"/>
                  </a:lnTo>
                  <a:lnTo>
                    <a:pt x="615" y="76"/>
                  </a:lnTo>
                  <a:lnTo>
                    <a:pt x="604" y="87"/>
                  </a:lnTo>
                  <a:lnTo>
                    <a:pt x="596" y="103"/>
                  </a:lnTo>
                  <a:lnTo>
                    <a:pt x="587" y="114"/>
                  </a:lnTo>
                  <a:lnTo>
                    <a:pt x="579" y="127"/>
                  </a:lnTo>
                  <a:lnTo>
                    <a:pt x="576" y="135"/>
                  </a:lnTo>
                  <a:lnTo>
                    <a:pt x="572" y="142"/>
                  </a:lnTo>
                  <a:lnTo>
                    <a:pt x="568" y="148"/>
                  </a:lnTo>
                  <a:lnTo>
                    <a:pt x="566" y="156"/>
                  </a:lnTo>
                  <a:lnTo>
                    <a:pt x="558" y="167"/>
                  </a:lnTo>
                  <a:lnTo>
                    <a:pt x="551" y="179"/>
                  </a:lnTo>
                  <a:lnTo>
                    <a:pt x="545" y="190"/>
                  </a:lnTo>
                  <a:lnTo>
                    <a:pt x="541" y="201"/>
                  </a:lnTo>
                  <a:lnTo>
                    <a:pt x="538" y="209"/>
                  </a:lnTo>
                  <a:lnTo>
                    <a:pt x="534" y="219"/>
                  </a:lnTo>
                  <a:lnTo>
                    <a:pt x="530" y="226"/>
                  </a:lnTo>
                  <a:lnTo>
                    <a:pt x="528" y="234"/>
                  </a:lnTo>
                  <a:lnTo>
                    <a:pt x="524" y="245"/>
                  </a:lnTo>
                  <a:lnTo>
                    <a:pt x="522" y="257"/>
                  </a:lnTo>
                  <a:lnTo>
                    <a:pt x="520" y="260"/>
                  </a:lnTo>
                  <a:lnTo>
                    <a:pt x="520" y="262"/>
                  </a:lnTo>
                  <a:lnTo>
                    <a:pt x="7" y="217"/>
                  </a:lnTo>
                  <a:lnTo>
                    <a:pt x="7" y="215"/>
                  </a:lnTo>
                  <a:lnTo>
                    <a:pt x="3" y="209"/>
                  </a:lnTo>
                  <a:lnTo>
                    <a:pt x="1" y="201"/>
                  </a:lnTo>
                  <a:lnTo>
                    <a:pt x="0" y="190"/>
                  </a:lnTo>
                  <a:lnTo>
                    <a:pt x="0" y="182"/>
                  </a:lnTo>
                  <a:lnTo>
                    <a:pt x="0" y="177"/>
                  </a:lnTo>
                  <a:lnTo>
                    <a:pt x="0" y="169"/>
                  </a:lnTo>
                  <a:lnTo>
                    <a:pt x="0" y="163"/>
                  </a:lnTo>
                  <a:lnTo>
                    <a:pt x="0" y="154"/>
                  </a:lnTo>
                  <a:lnTo>
                    <a:pt x="1" y="146"/>
                  </a:lnTo>
                  <a:lnTo>
                    <a:pt x="3" y="139"/>
                  </a:lnTo>
                  <a:lnTo>
                    <a:pt x="7" y="131"/>
                  </a:lnTo>
                  <a:lnTo>
                    <a:pt x="9" y="122"/>
                  </a:lnTo>
                  <a:lnTo>
                    <a:pt x="13" y="114"/>
                  </a:lnTo>
                  <a:lnTo>
                    <a:pt x="19" y="104"/>
                  </a:lnTo>
                  <a:lnTo>
                    <a:pt x="24" y="97"/>
                  </a:lnTo>
                  <a:lnTo>
                    <a:pt x="28" y="87"/>
                  </a:lnTo>
                  <a:lnTo>
                    <a:pt x="36" y="80"/>
                  </a:lnTo>
                  <a:lnTo>
                    <a:pt x="41" y="72"/>
                  </a:lnTo>
                  <a:lnTo>
                    <a:pt x="47" y="66"/>
                  </a:lnTo>
                  <a:lnTo>
                    <a:pt x="53" y="59"/>
                  </a:lnTo>
                  <a:lnTo>
                    <a:pt x="57" y="53"/>
                  </a:lnTo>
                  <a:lnTo>
                    <a:pt x="62" y="47"/>
                  </a:lnTo>
                  <a:lnTo>
                    <a:pt x="68" y="44"/>
                  </a:lnTo>
                  <a:lnTo>
                    <a:pt x="74" y="36"/>
                  </a:lnTo>
                  <a:lnTo>
                    <a:pt x="76" y="36"/>
                  </a:lnTo>
                  <a:lnTo>
                    <a:pt x="64" y="116"/>
                  </a:lnTo>
                  <a:lnTo>
                    <a:pt x="64" y="156"/>
                  </a:lnTo>
                  <a:lnTo>
                    <a:pt x="188" y="55"/>
                  </a:lnTo>
                  <a:lnTo>
                    <a:pt x="188" y="57"/>
                  </a:lnTo>
                  <a:lnTo>
                    <a:pt x="193" y="65"/>
                  </a:lnTo>
                  <a:lnTo>
                    <a:pt x="195" y="70"/>
                  </a:lnTo>
                  <a:lnTo>
                    <a:pt x="201" y="78"/>
                  </a:lnTo>
                  <a:lnTo>
                    <a:pt x="205" y="87"/>
                  </a:lnTo>
                  <a:lnTo>
                    <a:pt x="212" y="95"/>
                  </a:lnTo>
                  <a:lnTo>
                    <a:pt x="218" y="103"/>
                  </a:lnTo>
                  <a:lnTo>
                    <a:pt x="226" y="112"/>
                  </a:lnTo>
                  <a:lnTo>
                    <a:pt x="231" y="120"/>
                  </a:lnTo>
                  <a:lnTo>
                    <a:pt x="243" y="127"/>
                  </a:lnTo>
                  <a:lnTo>
                    <a:pt x="252" y="135"/>
                  </a:lnTo>
                  <a:lnTo>
                    <a:pt x="264" y="142"/>
                  </a:lnTo>
                  <a:lnTo>
                    <a:pt x="270" y="146"/>
                  </a:lnTo>
                  <a:lnTo>
                    <a:pt x="275" y="150"/>
                  </a:lnTo>
                  <a:lnTo>
                    <a:pt x="283" y="152"/>
                  </a:lnTo>
                  <a:lnTo>
                    <a:pt x="290" y="156"/>
                  </a:lnTo>
                  <a:lnTo>
                    <a:pt x="294" y="156"/>
                  </a:lnTo>
                  <a:lnTo>
                    <a:pt x="302" y="158"/>
                  </a:lnTo>
                  <a:lnTo>
                    <a:pt x="309" y="160"/>
                  </a:lnTo>
                  <a:lnTo>
                    <a:pt x="317" y="161"/>
                  </a:lnTo>
                  <a:lnTo>
                    <a:pt x="325" y="161"/>
                  </a:lnTo>
                  <a:lnTo>
                    <a:pt x="330" y="163"/>
                  </a:lnTo>
                  <a:lnTo>
                    <a:pt x="338" y="163"/>
                  </a:lnTo>
                  <a:lnTo>
                    <a:pt x="346" y="165"/>
                  </a:lnTo>
                  <a:lnTo>
                    <a:pt x="353" y="165"/>
                  </a:lnTo>
                  <a:lnTo>
                    <a:pt x="361" y="165"/>
                  </a:lnTo>
                  <a:lnTo>
                    <a:pt x="368" y="165"/>
                  </a:lnTo>
                  <a:lnTo>
                    <a:pt x="376" y="165"/>
                  </a:lnTo>
                  <a:lnTo>
                    <a:pt x="384" y="163"/>
                  </a:lnTo>
                  <a:lnTo>
                    <a:pt x="391" y="163"/>
                  </a:lnTo>
                  <a:lnTo>
                    <a:pt x="399" y="163"/>
                  </a:lnTo>
                  <a:lnTo>
                    <a:pt x="406" y="163"/>
                  </a:lnTo>
                  <a:lnTo>
                    <a:pt x="418" y="161"/>
                  </a:lnTo>
                  <a:lnTo>
                    <a:pt x="429" y="160"/>
                  </a:lnTo>
                  <a:lnTo>
                    <a:pt x="441" y="160"/>
                  </a:lnTo>
                  <a:lnTo>
                    <a:pt x="452" y="158"/>
                  </a:lnTo>
                  <a:lnTo>
                    <a:pt x="458" y="156"/>
                  </a:lnTo>
                  <a:lnTo>
                    <a:pt x="465" y="156"/>
                  </a:lnTo>
                  <a:lnTo>
                    <a:pt x="469" y="156"/>
                  </a:lnTo>
                  <a:lnTo>
                    <a:pt x="471" y="156"/>
                  </a:lnTo>
                  <a:lnTo>
                    <a:pt x="610" y="17"/>
                  </a:lnTo>
                  <a:lnTo>
                    <a:pt x="673" y="0"/>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8" name="Freeform 85"/>
            <p:cNvSpPr>
              <a:spLocks/>
            </p:cNvSpPr>
            <p:nvPr/>
          </p:nvSpPr>
          <p:spPr bwMode="auto">
            <a:xfrm>
              <a:off x="3945" y="4107"/>
              <a:ext cx="186" cy="96"/>
            </a:xfrm>
            <a:custGeom>
              <a:avLst/>
              <a:gdLst>
                <a:gd name="T0" fmla="*/ 11 w 373"/>
                <a:gd name="T1" fmla="*/ 5 h 192"/>
                <a:gd name="T2" fmla="*/ 11 w 373"/>
                <a:gd name="T3" fmla="*/ 5 h 192"/>
                <a:gd name="T4" fmla="*/ 11 w 373"/>
                <a:gd name="T5" fmla="*/ 5 h 192"/>
                <a:gd name="T6" fmla="*/ 11 w 373"/>
                <a:gd name="T7" fmla="*/ 5 h 192"/>
                <a:gd name="T8" fmla="*/ 11 w 373"/>
                <a:gd name="T9" fmla="*/ 4 h 192"/>
                <a:gd name="T10" fmla="*/ 11 w 373"/>
                <a:gd name="T11" fmla="*/ 4 h 192"/>
                <a:gd name="T12" fmla="*/ 11 w 373"/>
                <a:gd name="T13" fmla="*/ 4 h 192"/>
                <a:gd name="T14" fmla="*/ 10 w 373"/>
                <a:gd name="T15" fmla="*/ 3 h 192"/>
                <a:gd name="T16" fmla="*/ 10 w 373"/>
                <a:gd name="T17" fmla="*/ 3 h 192"/>
                <a:gd name="T18" fmla="*/ 10 w 373"/>
                <a:gd name="T19" fmla="*/ 3 h 192"/>
                <a:gd name="T20" fmla="*/ 10 w 373"/>
                <a:gd name="T21" fmla="*/ 3 h 192"/>
                <a:gd name="T22" fmla="*/ 10 w 373"/>
                <a:gd name="T23" fmla="*/ 3 h 192"/>
                <a:gd name="T24" fmla="*/ 10 w 373"/>
                <a:gd name="T25" fmla="*/ 2 h 192"/>
                <a:gd name="T26" fmla="*/ 10 w 373"/>
                <a:gd name="T27" fmla="*/ 2 h 192"/>
                <a:gd name="T28" fmla="*/ 9 w 373"/>
                <a:gd name="T29" fmla="*/ 2 h 192"/>
                <a:gd name="T30" fmla="*/ 9 w 373"/>
                <a:gd name="T31" fmla="*/ 2 h 192"/>
                <a:gd name="T32" fmla="*/ 9 w 373"/>
                <a:gd name="T33" fmla="*/ 2 h 192"/>
                <a:gd name="T34" fmla="*/ 9 w 373"/>
                <a:gd name="T35" fmla="*/ 1 h 192"/>
                <a:gd name="T36" fmla="*/ 8 w 373"/>
                <a:gd name="T37" fmla="*/ 1 h 192"/>
                <a:gd name="T38" fmla="*/ 8 w 373"/>
                <a:gd name="T39" fmla="*/ 1 h 192"/>
                <a:gd name="T40" fmla="*/ 8 w 373"/>
                <a:gd name="T41" fmla="*/ 1 h 192"/>
                <a:gd name="T42" fmla="*/ 8 w 373"/>
                <a:gd name="T43" fmla="*/ 0 h 192"/>
                <a:gd name="T44" fmla="*/ 8 w 373"/>
                <a:gd name="T45" fmla="*/ 0 h 192"/>
                <a:gd name="T46" fmla="*/ 5 w 373"/>
                <a:gd name="T47" fmla="*/ 5 h 192"/>
                <a:gd name="T48" fmla="*/ 4 w 373"/>
                <a:gd name="T49" fmla="*/ 4 h 192"/>
                <a:gd name="T50" fmla="*/ 4 w 373"/>
                <a:gd name="T51" fmla="*/ 1 h 192"/>
                <a:gd name="T52" fmla="*/ 3 w 373"/>
                <a:gd name="T53" fmla="*/ 1 h 192"/>
                <a:gd name="T54" fmla="*/ 3 w 373"/>
                <a:gd name="T55" fmla="*/ 1 h 192"/>
                <a:gd name="T56" fmla="*/ 3 w 373"/>
                <a:gd name="T57" fmla="*/ 2 h 192"/>
                <a:gd name="T58" fmla="*/ 3 w 373"/>
                <a:gd name="T59" fmla="*/ 2 h 192"/>
                <a:gd name="T60" fmla="*/ 3 w 373"/>
                <a:gd name="T61" fmla="*/ 2 h 192"/>
                <a:gd name="T62" fmla="*/ 3 w 373"/>
                <a:gd name="T63" fmla="*/ 2 h 192"/>
                <a:gd name="T64" fmla="*/ 3 w 373"/>
                <a:gd name="T65" fmla="*/ 2 h 192"/>
                <a:gd name="T66" fmla="*/ 3 w 373"/>
                <a:gd name="T67" fmla="*/ 3 h 192"/>
                <a:gd name="T68" fmla="*/ 2 w 373"/>
                <a:gd name="T69" fmla="*/ 3 h 192"/>
                <a:gd name="T70" fmla="*/ 2 w 373"/>
                <a:gd name="T71" fmla="*/ 3 h 192"/>
                <a:gd name="T72" fmla="*/ 2 w 373"/>
                <a:gd name="T73" fmla="*/ 3 h 192"/>
                <a:gd name="T74" fmla="*/ 1 w 373"/>
                <a:gd name="T75" fmla="*/ 3 h 192"/>
                <a:gd name="T76" fmla="*/ 1 w 373"/>
                <a:gd name="T77" fmla="*/ 3 h 192"/>
                <a:gd name="T78" fmla="*/ 1 w 373"/>
                <a:gd name="T79" fmla="*/ 3 h 192"/>
                <a:gd name="T80" fmla="*/ 1 w 373"/>
                <a:gd name="T81" fmla="*/ 3 h 192"/>
                <a:gd name="T82" fmla="*/ 0 w 373"/>
                <a:gd name="T83" fmla="*/ 3 h 192"/>
                <a:gd name="T84" fmla="*/ 0 w 373"/>
                <a:gd name="T85" fmla="*/ 3 h 192"/>
                <a:gd name="T86" fmla="*/ 0 w 373"/>
                <a:gd name="T87" fmla="*/ 3 h 192"/>
                <a:gd name="T88" fmla="*/ 0 w 373"/>
                <a:gd name="T89" fmla="*/ 4 h 192"/>
                <a:gd name="T90" fmla="*/ 0 w 373"/>
                <a:gd name="T91" fmla="*/ 6 h 192"/>
                <a:gd name="T92" fmla="*/ 6 w 373"/>
                <a:gd name="T93" fmla="*/ 6 h 192"/>
                <a:gd name="T94" fmla="*/ 11 w 373"/>
                <a:gd name="T95" fmla="*/ 6 h 192"/>
                <a:gd name="T96" fmla="*/ 11 w 373"/>
                <a:gd name="T97" fmla="*/ 5 h 192"/>
                <a:gd name="T98" fmla="*/ 11 w 373"/>
                <a:gd name="T99" fmla="*/ 5 h 1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192">
                  <a:moveTo>
                    <a:pt x="367" y="150"/>
                  </a:moveTo>
                  <a:lnTo>
                    <a:pt x="365" y="147"/>
                  </a:lnTo>
                  <a:lnTo>
                    <a:pt x="363" y="141"/>
                  </a:lnTo>
                  <a:lnTo>
                    <a:pt x="361" y="131"/>
                  </a:lnTo>
                  <a:lnTo>
                    <a:pt x="358" y="118"/>
                  </a:lnTo>
                  <a:lnTo>
                    <a:pt x="356" y="111"/>
                  </a:lnTo>
                  <a:lnTo>
                    <a:pt x="354" y="103"/>
                  </a:lnTo>
                  <a:lnTo>
                    <a:pt x="350" y="95"/>
                  </a:lnTo>
                  <a:lnTo>
                    <a:pt x="346" y="90"/>
                  </a:lnTo>
                  <a:lnTo>
                    <a:pt x="342" y="82"/>
                  </a:lnTo>
                  <a:lnTo>
                    <a:pt x="338" y="74"/>
                  </a:lnTo>
                  <a:lnTo>
                    <a:pt x="335" y="67"/>
                  </a:lnTo>
                  <a:lnTo>
                    <a:pt x="331" y="61"/>
                  </a:lnTo>
                  <a:lnTo>
                    <a:pt x="323" y="54"/>
                  </a:lnTo>
                  <a:lnTo>
                    <a:pt x="318" y="46"/>
                  </a:lnTo>
                  <a:lnTo>
                    <a:pt x="312" y="40"/>
                  </a:lnTo>
                  <a:lnTo>
                    <a:pt x="306" y="35"/>
                  </a:lnTo>
                  <a:lnTo>
                    <a:pt x="295" y="25"/>
                  </a:lnTo>
                  <a:lnTo>
                    <a:pt x="283" y="17"/>
                  </a:lnTo>
                  <a:lnTo>
                    <a:pt x="272" y="8"/>
                  </a:lnTo>
                  <a:lnTo>
                    <a:pt x="266" y="4"/>
                  </a:lnTo>
                  <a:lnTo>
                    <a:pt x="261" y="0"/>
                  </a:lnTo>
                  <a:lnTo>
                    <a:pt x="259" y="0"/>
                  </a:lnTo>
                  <a:lnTo>
                    <a:pt x="185" y="135"/>
                  </a:lnTo>
                  <a:lnTo>
                    <a:pt x="152" y="128"/>
                  </a:lnTo>
                  <a:lnTo>
                    <a:pt x="156" y="17"/>
                  </a:lnTo>
                  <a:lnTo>
                    <a:pt x="114" y="31"/>
                  </a:lnTo>
                  <a:lnTo>
                    <a:pt x="112" y="31"/>
                  </a:lnTo>
                  <a:lnTo>
                    <a:pt x="112" y="36"/>
                  </a:lnTo>
                  <a:lnTo>
                    <a:pt x="112" y="40"/>
                  </a:lnTo>
                  <a:lnTo>
                    <a:pt x="112" y="48"/>
                  </a:lnTo>
                  <a:lnTo>
                    <a:pt x="108" y="55"/>
                  </a:lnTo>
                  <a:lnTo>
                    <a:pt x="105" y="63"/>
                  </a:lnTo>
                  <a:lnTo>
                    <a:pt x="99" y="71"/>
                  </a:lnTo>
                  <a:lnTo>
                    <a:pt x="91" y="78"/>
                  </a:lnTo>
                  <a:lnTo>
                    <a:pt x="78" y="84"/>
                  </a:lnTo>
                  <a:lnTo>
                    <a:pt x="65" y="88"/>
                  </a:lnTo>
                  <a:lnTo>
                    <a:pt x="57" y="88"/>
                  </a:lnTo>
                  <a:lnTo>
                    <a:pt x="51" y="90"/>
                  </a:lnTo>
                  <a:lnTo>
                    <a:pt x="44" y="92"/>
                  </a:lnTo>
                  <a:lnTo>
                    <a:pt x="38" y="93"/>
                  </a:lnTo>
                  <a:lnTo>
                    <a:pt x="25" y="95"/>
                  </a:lnTo>
                  <a:lnTo>
                    <a:pt x="15" y="95"/>
                  </a:lnTo>
                  <a:lnTo>
                    <a:pt x="8" y="95"/>
                  </a:lnTo>
                  <a:lnTo>
                    <a:pt x="6" y="97"/>
                  </a:lnTo>
                  <a:lnTo>
                    <a:pt x="0" y="168"/>
                  </a:lnTo>
                  <a:lnTo>
                    <a:pt x="200" y="168"/>
                  </a:lnTo>
                  <a:lnTo>
                    <a:pt x="373" y="192"/>
                  </a:lnTo>
                  <a:lnTo>
                    <a:pt x="367" y="150"/>
                  </a:lnTo>
                  <a:close/>
                </a:path>
              </a:pathLst>
            </a:custGeom>
            <a:solidFill>
              <a:srgbClr val="B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9" name="Freeform 86"/>
            <p:cNvSpPr>
              <a:spLocks/>
            </p:cNvSpPr>
            <p:nvPr/>
          </p:nvSpPr>
          <p:spPr bwMode="auto">
            <a:xfrm>
              <a:off x="3986" y="4522"/>
              <a:ext cx="153" cy="51"/>
            </a:xfrm>
            <a:custGeom>
              <a:avLst/>
              <a:gdLst>
                <a:gd name="T0" fmla="*/ 0 w 306"/>
                <a:gd name="T1" fmla="*/ 0 h 102"/>
                <a:gd name="T2" fmla="*/ 6 w 306"/>
                <a:gd name="T3" fmla="*/ 1 h 102"/>
                <a:gd name="T4" fmla="*/ 10 w 306"/>
                <a:gd name="T5" fmla="*/ 4 h 102"/>
                <a:gd name="T6" fmla="*/ 5 w 306"/>
                <a:gd name="T7" fmla="*/ 2 h 102"/>
                <a:gd name="T8" fmla="*/ 1 w 306"/>
                <a:gd name="T9" fmla="*/ 3 h 102"/>
                <a:gd name="T10" fmla="*/ 0 w 306"/>
                <a:gd name="T11" fmla="*/ 0 h 102"/>
                <a:gd name="T12" fmla="*/ 0 w 306"/>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102">
                  <a:moveTo>
                    <a:pt x="0" y="0"/>
                  </a:moveTo>
                  <a:lnTo>
                    <a:pt x="188" y="28"/>
                  </a:lnTo>
                  <a:lnTo>
                    <a:pt x="306" y="102"/>
                  </a:lnTo>
                  <a:lnTo>
                    <a:pt x="158" y="64"/>
                  </a:lnTo>
                  <a:lnTo>
                    <a:pt x="13" y="80"/>
                  </a:lnTo>
                  <a:lnTo>
                    <a:pt x="0" y="0"/>
                  </a:lnTo>
                  <a:close/>
                </a:path>
              </a:pathLst>
            </a:custGeom>
            <a:solidFill>
              <a:srgbClr val="EDDE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10" name="Freeform 87"/>
            <p:cNvSpPr>
              <a:spLocks/>
            </p:cNvSpPr>
            <p:nvPr/>
          </p:nvSpPr>
          <p:spPr bwMode="auto">
            <a:xfrm>
              <a:off x="3942" y="4520"/>
              <a:ext cx="29" cy="42"/>
            </a:xfrm>
            <a:custGeom>
              <a:avLst/>
              <a:gdLst>
                <a:gd name="T0" fmla="*/ 0 w 59"/>
                <a:gd name="T1" fmla="*/ 0 h 84"/>
                <a:gd name="T2" fmla="*/ 1 w 59"/>
                <a:gd name="T3" fmla="*/ 0 h 84"/>
                <a:gd name="T4" fmla="*/ 1 w 59"/>
                <a:gd name="T5" fmla="*/ 3 h 84"/>
                <a:gd name="T6" fmla="*/ 0 w 59"/>
                <a:gd name="T7" fmla="*/ 2 h 84"/>
                <a:gd name="T8" fmla="*/ 0 w 59"/>
                <a:gd name="T9" fmla="*/ 0 h 84"/>
                <a:gd name="T10" fmla="*/ 0 w 59"/>
                <a:gd name="T11" fmla="*/ 0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84">
                  <a:moveTo>
                    <a:pt x="0" y="0"/>
                  </a:moveTo>
                  <a:lnTo>
                    <a:pt x="59" y="0"/>
                  </a:lnTo>
                  <a:lnTo>
                    <a:pt x="59" y="84"/>
                  </a:lnTo>
                  <a:lnTo>
                    <a:pt x="6" y="63"/>
                  </a:lnTo>
                  <a:lnTo>
                    <a:pt x="0" y="0"/>
                  </a:lnTo>
                  <a:close/>
                </a:path>
              </a:pathLst>
            </a:custGeom>
            <a:solidFill>
              <a:srgbClr val="EDDE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11" name="Freeform 88"/>
            <p:cNvSpPr>
              <a:spLocks/>
            </p:cNvSpPr>
            <p:nvPr/>
          </p:nvSpPr>
          <p:spPr bwMode="auto">
            <a:xfrm>
              <a:off x="3923" y="4381"/>
              <a:ext cx="13" cy="163"/>
            </a:xfrm>
            <a:custGeom>
              <a:avLst/>
              <a:gdLst>
                <a:gd name="T0" fmla="*/ 0 w 27"/>
                <a:gd name="T1" fmla="*/ 0 h 325"/>
                <a:gd name="T2" fmla="*/ 0 w 27"/>
                <a:gd name="T3" fmla="*/ 1 h 325"/>
                <a:gd name="T4" fmla="*/ 0 w 27"/>
                <a:gd name="T5" fmla="*/ 11 h 325"/>
                <a:gd name="T6" fmla="*/ 0 w 27"/>
                <a:gd name="T7" fmla="*/ 11 h 325"/>
                <a:gd name="T8" fmla="*/ 0 w 27"/>
                <a:gd name="T9" fmla="*/ 0 h 325"/>
                <a:gd name="T10" fmla="*/ 0 w 27"/>
                <a:gd name="T11" fmla="*/ 0 h 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325">
                  <a:moveTo>
                    <a:pt x="4" y="0"/>
                  </a:moveTo>
                  <a:lnTo>
                    <a:pt x="27" y="9"/>
                  </a:lnTo>
                  <a:lnTo>
                    <a:pt x="25" y="325"/>
                  </a:lnTo>
                  <a:lnTo>
                    <a:pt x="0" y="325"/>
                  </a:lnTo>
                  <a:lnTo>
                    <a:pt x="4" y="0"/>
                  </a:lnTo>
                  <a:close/>
                </a:path>
              </a:pathLst>
            </a:custGeom>
            <a:solidFill>
              <a:srgbClr val="CFCC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12" name="Freeform 89"/>
            <p:cNvSpPr>
              <a:spLocks/>
            </p:cNvSpPr>
            <p:nvPr/>
          </p:nvSpPr>
          <p:spPr bwMode="auto">
            <a:xfrm>
              <a:off x="3971" y="4396"/>
              <a:ext cx="10" cy="168"/>
            </a:xfrm>
            <a:custGeom>
              <a:avLst/>
              <a:gdLst>
                <a:gd name="T0" fmla="*/ 0 w 19"/>
                <a:gd name="T1" fmla="*/ 0 h 336"/>
                <a:gd name="T2" fmla="*/ 1 w 19"/>
                <a:gd name="T3" fmla="*/ 1 h 336"/>
                <a:gd name="T4" fmla="*/ 1 w 19"/>
                <a:gd name="T5" fmla="*/ 11 h 336"/>
                <a:gd name="T6" fmla="*/ 0 w 19"/>
                <a:gd name="T7" fmla="*/ 0 h 336"/>
                <a:gd name="T8" fmla="*/ 0 w 19"/>
                <a:gd name="T9" fmla="*/ 0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36">
                  <a:moveTo>
                    <a:pt x="0" y="0"/>
                  </a:moveTo>
                  <a:lnTo>
                    <a:pt x="19" y="11"/>
                  </a:lnTo>
                  <a:lnTo>
                    <a:pt x="19" y="336"/>
                  </a:lnTo>
                  <a:lnTo>
                    <a:pt x="0" y="0"/>
                  </a:lnTo>
                  <a:close/>
                </a:path>
              </a:pathLst>
            </a:custGeom>
            <a:solidFill>
              <a:srgbClr val="CFCC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13" name="Freeform 90"/>
            <p:cNvSpPr>
              <a:spLocks/>
            </p:cNvSpPr>
            <p:nvPr/>
          </p:nvSpPr>
          <p:spPr bwMode="auto">
            <a:xfrm>
              <a:off x="3963" y="4574"/>
              <a:ext cx="195" cy="51"/>
            </a:xfrm>
            <a:custGeom>
              <a:avLst/>
              <a:gdLst>
                <a:gd name="T0" fmla="*/ 0 w 392"/>
                <a:gd name="T1" fmla="*/ 1 h 101"/>
                <a:gd name="T2" fmla="*/ 2 w 392"/>
                <a:gd name="T3" fmla="*/ 4 h 101"/>
                <a:gd name="T4" fmla="*/ 12 w 392"/>
                <a:gd name="T5" fmla="*/ 3 h 101"/>
                <a:gd name="T6" fmla="*/ 12 w 392"/>
                <a:gd name="T7" fmla="*/ 3 h 101"/>
                <a:gd name="T8" fmla="*/ 12 w 392"/>
                <a:gd name="T9" fmla="*/ 2 h 101"/>
                <a:gd name="T10" fmla="*/ 11 w 392"/>
                <a:gd name="T11" fmla="*/ 2 h 101"/>
                <a:gd name="T12" fmla="*/ 11 w 392"/>
                <a:gd name="T13" fmla="*/ 2 h 101"/>
                <a:gd name="T14" fmla="*/ 11 w 392"/>
                <a:gd name="T15" fmla="*/ 2 h 101"/>
                <a:gd name="T16" fmla="*/ 10 w 392"/>
                <a:gd name="T17" fmla="*/ 2 h 101"/>
                <a:gd name="T18" fmla="*/ 10 w 392"/>
                <a:gd name="T19" fmla="*/ 1 h 101"/>
                <a:gd name="T20" fmla="*/ 10 w 392"/>
                <a:gd name="T21" fmla="*/ 1 h 101"/>
                <a:gd name="T22" fmla="*/ 10 w 392"/>
                <a:gd name="T23" fmla="*/ 1 h 101"/>
                <a:gd name="T24" fmla="*/ 9 w 392"/>
                <a:gd name="T25" fmla="*/ 1 h 101"/>
                <a:gd name="T26" fmla="*/ 9 w 392"/>
                <a:gd name="T27" fmla="*/ 1 h 101"/>
                <a:gd name="T28" fmla="*/ 9 w 392"/>
                <a:gd name="T29" fmla="*/ 1 h 101"/>
                <a:gd name="T30" fmla="*/ 9 w 392"/>
                <a:gd name="T31" fmla="*/ 1 h 101"/>
                <a:gd name="T32" fmla="*/ 8 w 392"/>
                <a:gd name="T33" fmla="*/ 1 h 101"/>
                <a:gd name="T34" fmla="*/ 8 w 392"/>
                <a:gd name="T35" fmla="*/ 1 h 101"/>
                <a:gd name="T36" fmla="*/ 8 w 392"/>
                <a:gd name="T37" fmla="*/ 1 h 101"/>
                <a:gd name="T38" fmla="*/ 8 w 392"/>
                <a:gd name="T39" fmla="*/ 1 h 101"/>
                <a:gd name="T40" fmla="*/ 7 w 392"/>
                <a:gd name="T41" fmla="*/ 1 h 101"/>
                <a:gd name="T42" fmla="*/ 7 w 392"/>
                <a:gd name="T43" fmla="*/ 1 h 101"/>
                <a:gd name="T44" fmla="*/ 7 w 392"/>
                <a:gd name="T45" fmla="*/ 1 h 101"/>
                <a:gd name="T46" fmla="*/ 6 w 392"/>
                <a:gd name="T47" fmla="*/ 1 h 101"/>
                <a:gd name="T48" fmla="*/ 6 w 392"/>
                <a:gd name="T49" fmla="*/ 1 h 101"/>
                <a:gd name="T50" fmla="*/ 6 w 392"/>
                <a:gd name="T51" fmla="*/ 1 h 101"/>
                <a:gd name="T52" fmla="*/ 5 w 392"/>
                <a:gd name="T53" fmla="*/ 1 h 101"/>
                <a:gd name="T54" fmla="*/ 5 w 392"/>
                <a:gd name="T55" fmla="*/ 1 h 101"/>
                <a:gd name="T56" fmla="*/ 5 w 392"/>
                <a:gd name="T57" fmla="*/ 0 h 101"/>
                <a:gd name="T58" fmla="*/ 4 w 392"/>
                <a:gd name="T59" fmla="*/ 0 h 101"/>
                <a:gd name="T60" fmla="*/ 4 w 392"/>
                <a:gd name="T61" fmla="*/ 0 h 101"/>
                <a:gd name="T62" fmla="*/ 4 w 392"/>
                <a:gd name="T63" fmla="*/ 0 h 101"/>
                <a:gd name="T64" fmla="*/ 3 w 392"/>
                <a:gd name="T65" fmla="*/ 0 h 101"/>
                <a:gd name="T66" fmla="*/ 3 w 392"/>
                <a:gd name="T67" fmla="*/ 0 h 101"/>
                <a:gd name="T68" fmla="*/ 3 w 392"/>
                <a:gd name="T69" fmla="*/ 1 h 101"/>
                <a:gd name="T70" fmla="*/ 2 w 392"/>
                <a:gd name="T71" fmla="*/ 1 h 101"/>
                <a:gd name="T72" fmla="*/ 2 w 392"/>
                <a:gd name="T73" fmla="*/ 1 h 101"/>
                <a:gd name="T74" fmla="*/ 2 w 392"/>
                <a:gd name="T75" fmla="*/ 1 h 101"/>
                <a:gd name="T76" fmla="*/ 1 w 392"/>
                <a:gd name="T77" fmla="*/ 1 h 101"/>
                <a:gd name="T78" fmla="*/ 1 w 392"/>
                <a:gd name="T79" fmla="*/ 1 h 101"/>
                <a:gd name="T80" fmla="*/ 1 w 392"/>
                <a:gd name="T81" fmla="*/ 1 h 101"/>
                <a:gd name="T82" fmla="*/ 1 w 392"/>
                <a:gd name="T83" fmla="*/ 1 h 101"/>
                <a:gd name="T84" fmla="*/ 0 w 392"/>
                <a:gd name="T85" fmla="*/ 1 h 101"/>
                <a:gd name="T86" fmla="*/ 0 w 392"/>
                <a:gd name="T87" fmla="*/ 1 h 101"/>
                <a:gd name="T88" fmla="*/ 0 w 392"/>
                <a:gd name="T89" fmla="*/ 1 h 101"/>
                <a:gd name="T90" fmla="*/ 0 w 392"/>
                <a:gd name="T91" fmla="*/ 1 h 101"/>
                <a:gd name="T92" fmla="*/ 0 w 392"/>
                <a:gd name="T93" fmla="*/ 1 h 101"/>
                <a:gd name="T94" fmla="*/ 0 w 392"/>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92" h="101">
                  <a:moveTo>
                    <a:pt x="0" y="4"/>
                  </a:moveTo>
                  <a:lnTo>
                    <a:pt x="65" y="101"/>
                  </a:lnTo>
                  <a:lnTo>
                    <a:pt x="392" y="71"/>
                  </a:lnTo>
                  <a:lnTo>
                    <a:pt x="390" y="67"/>
                  </a:lnTo>
                  <a:lnTo>
                    <a:pt x="386" y="63"/>
                  </a:lnTo>
                  <a:lnTo>
                    <a:pt x="379" y="54"/>
                  </a:lnTo>
                  <a:lnTo>
                    <a:pt x="369" y="46"/>
                  </a:lnTo>
                  <a:lnTo>
                    <a:pt x="360" y="40"/>
                  </a:lnTo>
                  <a:lnTo>
                    <a:pt x="350" y="35"/>
                  </a:lnTo>
                  <a:lnTo>
                    <a:pt x="341" y="31"/>
                  </a:lnTo>
                  <a:lnTo>
                    <a:pt x="331" y="27"/>
                  </a:lnTo>
                  <a:lnTo>
                    <a:pt x="323" y="23"/>
                  </a:lnTo>
                  <a:lnTo>
                    <a:pt x="318" y="21"/>
                  </a:lnTo>
                  <a:lnTo>
                    <a:pt x="310" y="19"/>
                  </a:lnTo>
                  <a:lnTo>
                    <a:pt x="302" y="17"/>
                  </a:lnTo>
                  <a:lnTo>
                    <a:pt x="295" y="16"/>
                  </a:lnTo>
                  <a:lnTo>
                    <a:pt x="287" y="14"/>
                  </a:lnTo>
                  <a:lnTo>
                    <a:pt x="278" y="12"/>
                  </a:lnTo>
                  <a:lnTo>
                    <a:pt x="270" y="12"/>
                  </a:lnTo>
                  <a:lnTo>
                    <a:pt x="261" y="8"/>
                  </a:lnTo>
                  <a:lnTo>
                    <a:pt x="251" y="8"/>
                  </a:lnTo>
                  <a:lnTo>
                    <a:pt x="242" y="4"/>
                  </a:lnTo>
                  <a:lnTo>
                    <a:pt x="230" y="4"/>
                  </a:lnTo>
                  <a:lnTo>
                    <a:pt x="219" y="4"/>
                  </a:lnTo>
                  <a:lnTo>
                    <a:pt x="207" y="2"/>
                  </a:lnTo>
                  <a:lnTo>
                    <a:pt x="196" y="2"/>
                  </a:lnTo>
                  <a:lnTo>
                    <a:pt x="187" y="2"/>
                  </a:lnTo>
                  <a:lnTo>
                    <a:pt x="175" y="2"/>
                  </a:lnTo>
                  <a:lnTo>
                    <a:pt x="164" y="0"/>
                  </a:lnTo>
                  <a:lnTo>
                    <a:pt x="152" y="0"/>
                  </a:lnTo>
                  <a:lnTo>
                    <a:pt x="141" y="0"/>
                  </a:lnTo>
                  <a:lnTo>
                    <a:pt x="130" y="0"/>
                  </a:lnTo>
                  <a:lnTo>
                    <a:pt x="118" y="0"/>
                  </a:lnTo>
                  <a:lnTo>
                    <a:pt x="109" y="0"/>
                  </a:lnTo>
                  <a:lnTo>
                    <a:pt x="99" y="2"/>
                  </a:lnTo>
                  <a:lnTo>
                    <a:pt x="88" y="2"/>
                  </a:lnTo>
                  <a:lnTo>
                    <a:pt x="76" y="2"/>
                  </a:lnTo>
                  <a:lnTo>
                    <a:pt x="67" y="2"/>
                  </a:lnTo>
                  <a:lnTo>
                    <a:pt x="59" y="2"/>
                  </a:lnTo>
                  <a:lnTo>
                    <a:pt x="50" y="2"/>
                  </a:lnTo>
                  <a:lnTo>
                    <a:pt x="42" y="2"/>
                  </a:lnTo>
                  <a:lnTo>
                    <a:pt x="34" y="2"/>
                  </a:lnTo>
                  <a:lnTo>
                    <a:pt x="29" y="2"/>
                  </a:lnTo>
                  <a:lnTo>
                    <a:pt x="15" y="2"/>
                  </a:lnTo>
                  <a:lnTo>
                    <a:pt x="8" y="4"/>
                  </a:lnTo>
                  <a:lnTo>
                    <a:pt x="2" y="4"/>
                  </a:lnTo>
                  <a:lnTo>
                    <a:pt x="0" y="4"/>
                  </a:lnTo>
                  <a:close/>
                </a:path>
              </a:pathLst>
            </a:custGeom>
            <a:solidFill>
              <a:srgbClr val="AB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14" name="Freeform 91"/>
            <p:cNvSpPr>
              <a:spLocks/>
            </p:cNvSpPr>
            <p:nvPr/>
          </p:nvSpPr>
          <p:spPr bwMode="auto">
            <a:xfrm>
              <a:off x="3556" y="4591"/>
              <a:ext cx="407" cy="90"/>
            </a:xfrm>
            <a:custGeom>
              <a:avLst/>
              <a:gdLst>
                <a:gd name="T0" fmla="*/ 26 w 813"/>
                <a:gd name="T1" fmla="*/ 3 h 178"/>
                <a:gd name="T2" fmla="*/ 26 w 813"/>
                <a:gd name="T3" fmla="*/ 3 h 178"/>
                <a:gd name="T4" fmla="*/ 26 w 813"/>
                <a:gd name="T5" fmla="*/ 3 h 178"/>
                <a:gd name="T6" fmla="*/ 26 w 813"/>
                <a:gd name="T7" fmla="*/ 3 h 178"/>
                <a:gd name="T8" fmla="*/ 26 w 813"/>
                <a:gd name="T9" fmla="*/ 3 h 178"/>
                <a:gd name="T10" fmla="*/ 25 w 813"/>
                <a:gd name="T11" fmla="*/ 2 h 178"/>
                <a:gd name="T12" fmla="*/ 25 w 813"/>
                <a:gd name="T13" fmla="*/ 2 h 178"/>
                <a:gd name="T14" fmla="*/ 25 w 813"/>
                <a:gd name="T15" fmla="*/ 2 h 178"/>
                <a:gd name="T16" fmla="*/ 25 w 813"/>
                <a:gd name="T17" fmla="*/ 2 h 178"/>
                <a:gd name="T18" fmla="*/ 25 w 813"/>
                <a:gd name="T19" fmla="*/ 1 h 178"/>
                <a:gd name="T20" fmla="*/ 25 w 813"/>
                <a:gd name="T21" fmla="*/ 1 h 178"/>
                <a:gd name="T22" fmla="*/ 24 w 813"/>
                <a:gd name="T23" fmla="*/ 1 h 178"/>
                <a:gd name="T24" fmla="*/ 24 w 813"/>
                <a:gd name="T25" fmla="*/ 1 h 178"/>
                <a:gd name="T26" fmla="*/ 24 w 813"/>
                <a:gd name="T27" fmla="*/ 1 h 178"/>
                <a:gd name="T28" fmla="*/ 23 w 813"/>
                <a:gd name="T29" fmla="*/ 1 h 178"/>
                <a:gd name="T30" fmla="*/ 23 w 813"/>
                <a:gd name="T31" fmla="*/ 1 h 178"/>
                <a:gd name="T32" fmla="*/ 23 w 813"/>
                <a:gd name="T33" fmla="*/ 1 h 178"/>
                <a:gd name="T34" fmla="*/ 22 w 813"/>
                <a:gd name="T35" fmla="*/ 1 h 178"/>
                <a:gd name="T36" fmla="*/ 22 w 813"/>
                <a:gd name="T37" fmla="*/ 1 h 178"/>
                <a:gd name="T38" fmla="*/ 22 w 813"/>
                <a:gd name="T39" fmla="*/ 1 h 178"/>
                <a:gd name="T40" fmla="*/ 21 w 813"/>
                <a:gd name="T41" fmla="*/ 1 h 178"/>
                <a:gd name="T42" fmla="*/ 21 w 813"/>
                <a:gd name="T43" fmla="*/ 1 h 178"/>
                <a:gd name="T44" fmla="*/ 21 w 813"/>
                <a:gd name="T45" fmla="*/ 1 h 178"/>
                <a:gd name="T46" fmla="*/ 21 w 813"/>
                <a:gd name="T47" fmla="*/ 1 h 178"/>
                <a:gd name="T48" fmla="*/ 20 w 813"/>
                <a:gd name="T49" fmla="*/ 1 h 178"/>
                <a:gd name="T50" fmla="*/ 20 w 813"/>
                <a:gd name="T51" fmla="*/ 2 h 178"/>
                <a:gd name="T52" fmla="*/ 19 w 813"/>
                <a:gd name="T53" fmla="*/ 2 h 178"/>
                <a:gd name="T54" fmla="*/ 19 w 813"/>
                <a:gd name="T55" fmla="*/ 2 h 178"/>
                <a:gd name="T56" fmla="*/ 19 w 813"/>
                <a:gd name="T57" fmla="*/ 2 h 178"/>
                <a:gd name="T58" fmla="*/ 19 w 813"/>
                <a:gd name="T59" fmla="*/ 2 h 178"/>
                <a:gd name="T60" fmla="*/ 18 w 813"/>
                <a:gd name="T61" fmla="*/ 2 h 178"/>
                <a:gd name="T62" fmla="*/ 18 w 813"/>
                <a:gd name="T63" fmla="*/ 2 h 178"/>
                <a:gd name="T64" fmla="*/ 18 w 813"/>
                <a:gd name="T65" fmla="*/ 3 h 178"/>
                <a:gd name="T66" fmla="*/ 15 w 813"/>
                <a:gd name="T67" fmla="*/ 4 h 178"/>
                <a:gd name="T68" fmla="*/ 0 w 813"/>
                <a:gd name="T69" fmla="*/ 0 h 178"/>
                <a:gd name="T70" fmla="*/ 16 w 813"/>
                <a:gd name="T71" fmla="*/ 6 h 178"/>
                <a:gd name="T72" fmla="*/ 26 w 813"/>
                <a:gd name="T73" fmla="*/ 3 h 178"/>
                <a:gd name="T74" fmla="*/ 26 w 813"/>
                <a:gd name="T75" fmla="*/ 3 h 1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3" h="178">
                  <a:moveTo>
                    <a:pt x="813" y="95"/>
                  </a:moveTo>
                  <a:lnTo>
                    <a:pt x="813" y="91"/>
                  </a:lnTo>
                  <a:lnTo>
                    <a:pt x="809" y="81"/>
                  </a:lnTo>
                  <a:lnTo>
                    <a:pt x="806" y="74"/>
                  </a:lnTo>
                  <a:lnTo>
                    <a:pt x="804" y="68"/>
                  </a:lnTo>
                  <a:lnTo>
                    <a:pt x="800" y="60"/>
                  </a:lnTo>
                  <a:lnTo>
                    <a:pt x="796" y="53"/>
                  </a:lnTo>
                  <a:lnTo>
                    <a:pt x="790" y="43"/>
                  </a:lnTo>
                  <a:lnTo>
                    <a:pt x="785" y="36"/>
                  </a:lnTo>
                  <a:lnTo>
                    <a:pt x="777" y="28"/>
                  </a:lnTo>
                  <a:lnTo>
                    <a:pt x="771" y="20"/>
                  </a:lnTo>
                  <a:lnTo>
                    <a:pt x="762" y="15"/>
                  </a:lnTo>
                  <a:lnTo>
                    <a:pt x="754" y="11"/>
                  </a:lnTo>
                  <a:lnTo>
                    <a:pt x="743" y="7"/>
                  </a:lnTo>
                  <a:lnTo>
                    <a:pt x="733" y="5"/>
                  </a:lnTo>
                  <a:lnTo>
                    <a:pt x="722" y="3"/>
                  </a:lnTo>
                  <a:lnTo>
                    <a:pt x="709" y="3"/>
                  </a:lnTo>
                  <a:lnTo>
                    <a:pt x="695" y="7"/>
                  </a:lnTo>
                  <a:lnTo>
                    <a:pt x="682" y="11"/>
                  </a:lnTo>
                  <a:lnTo>
                    <a:pt x="674" y="11"/>
                  </a:lnTo>
                  <a:lnTo>
                    <a:pt x="667" y="15"/>
                  </a:lnTo>
                  <a:lnTo>
                    <a:pt x="661" y="17"/>
                  </a:lnTo>
                  <a:lnTo>
                    <a:pt x="655" y="20"/>
                  </a:lnTo>
                  <a:lnTo>
                    <a:pt x="642" y="24"/>
                  </a:lnTo>
                  <a:lnTo>
                    <a:pt x="631" y="32"/>
                  </a:lnTo>
                  <a:lnTo>
                    <a:pt x="617" y="36"/>
                  </a:lnTo>
                  <a:lnTo>
                    <a:pt x="606" y="43"/>
                  </a:lnTo>
                  <a:lnTo>
                    <a:pt x="597" y="47"/>
                  </a:lnTo>
                  <a:lnTo>
                    <a:pt x="589" y="55"/>
                  </a:lnTo>
                  <a:lnTo>
                    <a:pt x="581" y="58"/>
                  </a:lnTo>
                  <a:lnTo>
                    <a:pt x="576" y="60"/>
                  </a:lnTo>
                  <a:lnTo>
                    <a:pt x="572" y="64"/>
                  </a:lnTo>
                  <a:lnTo>
                    <a:pt x="572" y="66"/>
                  </a:lnTo>
                  <a:lnTo>
                    <a:pt x="463" y="114"/>
                  </a:lnTo>
                  <a:lnTo>
                    <a:pt x="0" y="0"/>
                  </a:lnTo>
                  <a:lnTo>
                    <a:pt x="505" y="178"/>
                  </a:lnTo>
                  <a:lnTo>
                    <a:pt x="813" y="95"/>
                  </a:lnTo>
                  <a:close/>
                </a:path>
              </a:pathLst>
            </a:custGeom>
            <a:solidFill>
              <a:srgbClr val="AB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15" name="Freeform 92"/>
            <p:cNvSpPr>
              <a:spLocks/>
            </p:cNvSpPr>
            <p:nvPr/>
          </p:nvSpPr>
          <p:spPr bwMode="auto">
            <a:xfrm>
              <a:off x="3632" y="4515"/>
              <a:ext cx="108" cy="17"/>
            </a:xfrm>
            <a:custGeom>
              <a:avLst/>
              <a:gdLst>
                <a:gd name="T0" fmla="*/ 0 w 216"/>
                <a:gd name="T1" fmla="*/ 1 h 34"/>
                <a:gd name="T2" fmla="*/ 5 w 216"/>
                <a:gd name="T3" fmla="*/ 0 h 34"/>
                <a:gd name="T4" fmla="*/ 7 w 216"/>
                <a:gd name="T5" fmla="*/ 1 h 34"/>
                <a:gd name="T6" fmla="*/ 4 w 216"/>
                <a:gd name="T7" fmla="*/ 2 h 34"/>
                <a:gd name="T8" fmla="*/ 0 w 216"/>
                <a:gd name="T9" fmla="*/ 1 h 34"/>
                <a:gd name="T10" fmla="*/ 0 w 216"/>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 h="34">
                  <a:moveTo>
                    <a:pt x="0" y="30"/>
                  </a:moveTo>
                  <a:lnTo>
                    <a:pt x="138" y="0"/>
                  </a:lnTo>
                  <a:lnTo>
                    <a:pt x="216" y="15"/>
                  </a:lnTo>
                  <a:lnTo>
                    <a:pt x="121" y="34"/>
                  </a:lnTo>
                  <a:lnTo>
                    <a:pt x="0" y="3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16" name="Freeform 93"/>
            <p:cNvSpPr>
              <a:spLocks/>
            </p:cNvSpPr>
            <p:nvPr/>
          </p:nvSpPr>
          <p:spPr bwMode="auto">
            <a:xfrm>
              <a:off x="3992" y="4523"/>
              <a:ext cx="133" cy="39"/>
            </a:xfrm>
            <a:custGeom>
              <a:avLst/>
              <a:gdLst>
                <a:gd name="T0" fmla="*/ 0 w 266"/>
                <a:gd name="T1" fmla="*/ 0 h 78"/>
                <a:gd name="T2" fmla="*/ 6 w 266"/>
                <a:gd name="T3" fmla="*/ 1 h 78"/>
                <a:gd name="T4" fmla="*/ 9 w 266"/>
                <a:gd name="T5" fmla="*/ 3 h 78"/>
                <a:gd name="T6" fmla="*/ 9 w 266"/>
                <a:gd name="T7" fmla="*/ 3 h 78"/>
                <a:gd name="T8" fmla="*/ 8 w 266"/>
                <a:gd name="T9" fmla="*/ 3 h 78"/>
                <a:gd name="T10" fmla="*/ 8 w 266"/>
                <a:gd name="T11" fmla="*/ 3 h 78"/>
                <a:gd name="T12" fmla="*/ 8 w 266"/>
                <a:gd name="T13" fmla="*/ 2 h 78"/>
                <a:gd name="T14" fmla="*/ 7 w 266"/>
                <a:gd name="T15" fmla="*/ 2 h 78"/>
                <a:gd name="T16" fmla="*/ 7 w 266"/>
                <a:gd name="T17" fmla="*/ 2 h 78"/>
                <a:gd name="T18" fmla="*/ 7 w 266"/>
                <a:gd name="T19" fmla="*/ 2 h 78"/>
                <a:gd name="T20" fmla="*/ 6 w 266"/>
                <a:gd name="T21" fmla="*/ 2 h 78"/>
                <a:gd name="T22" fmla="*/ 6 w 266"/>
                <a:gd name="T23" fmla="*/ 2 h 78"/>
                <a:gd name="T24" fmla="*/ 6 w 266"/>
                <a:gd name="T25" fmla="*/ 2 h 78"/>
                <a:gd name="T26" fmla="*/ 5 w 266"/>
                <a:gd name="T27" fmla="*/ 2 h 78"/>
                <a:gd name="T28" fmla="*/ 5 w 266"/>
                <a:gd name="T29" fmla="*/ 2 h 78"/>
                <a:gd name="T30" fmla="*/ 5 w 266"/>
                <a:gd name="T31" fmla="*/ 2 h 78"/>
                <a:gd name="T32" fmla="*/ 5 w 266"/>
                <a:gd name="T33" fmla="*/ 2 h 78"/>
                <a:gd name="T34" fmla="*/ 4 w 266"/>
                <a:gd name="T35" fmla="*/ 1 h 78"/>
                <a:gd name="T36" fmla="*/ 4 w 266"/>
                <a:gd name="T37" fmla="*/ 1 h 78"/>
                <a:gd name="T38" fmla="*/ 4 w 266"/>
                <a:gd name="T39" fmla="*/ 1 h 78"/>
                <a:gd name="T40" fmla="*/ 3 w 266"/>
                <a:gd name="T41" fmla="*/ 1 h 78"/>
                <a:gd name="T42" fmla="*/ 3 w 266"/>
                <a:gd name="T43" fmla="*/ 1 h 78"/>
                <a:gd name="T44" fmla="*/ 2 w 266"/>
                <a:gd name="T45" fmla="*/ 1 h 78"/>
                <a:gd name="T46" fmla="*/ 2 w 266"/>
                <a:gd name="T47" fmla="*/ 1 h 78"/>
                <a:gd name="T48" fmla="*/ 2 w 266"/>
                <a:gd name="T49" fmla="*/ 1 h 78"/>
                <a:gd name="T50" fmla="*/ 1 w 266"/>
                <a:gd name="T51" fmla="*/ 1 h 78"/>
                <a:gd name="T52" fmla="*/ 1 w 266"/>
                <a:gd name="T53" fmla="*/ 1 h 78"/>
                <a:gd name="T54" fmla="*/ 1 w 266"/>
                <a:gd name="T55" fmla="*/ 1 h 78"/>
                <a:gd name="T56" fmla="*/ 1 w 266"/>
                <a:gd name="T57" fmla="*/ 1 h 78"/>
                <a:gd name="T58" fmla="*/ 1 w 266"/>
                <a:gd name="T59" fmla="*/ 1 h 78"/>
                <a:gd name="T60" fmla="*/ 0 w 266"/>
                <a:gd name="T61" fmla="*/ 0 h 78"/>
                <a:gd name="T62" fmla="*/ 0 w 266"/>
                <a:gd name="T63" fmla="*/ 0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6" h="78">
                  <a:moveTo>
                    <a:pt x="0" y="0"/>
                  </a:moveTo>
                  <a:lnTo>
                    <a:pt x="167" y="19"/>
                  </a:lnTo>
                  <a:lnTo>
                    <a:pt x="266" y="78"/>
                  </a:lnTo>
                  <a:lnTo>
                    <a:pt x="259" y="74"/>
                  </a:lnTo>
                  <a:lnTo>
                    <a:pt x="251" y="70"/>
                  </a:lnTo>
                  <a:lnTo>
                    <a:pt x="243" y="68"/>
                  </a:lnTo>
                  <a:lnTo>
                    <a:pt x="234" y="62"/>
                  </a:lnTo>
                  <a:lnTo>
                    <a:pt x="224" y="59"/>
                  </a:lnTo>
                  <a:lnTo>
                    <a:pt x="213" y="55"/>
                  </a:lnTo>
                  <a:lnTo>
                    <a:pt x="202" y="51"/>
                  </a:lnTo>
                  <a:lnTo>
                    <a:pt x="188" y="47"/>
                  </a:lnTo>
                  <a:lnTo>
                    <a:pt x="177" y="43"/>
                  </a:lnTo>
                  <a:lnTo>
                    <a:pt x="166" y="42"/>
                  </a:lnTo>
                  <a:lnTo>
                    <a:pt x="152" y="38"/>
                  </a:lnTo>
                  <a:lnTo>
                    <a:pt x="145" y="36"/>
                  </a:lnTo>
                  <a:lnTo>
                    <a:pt x="139" y="34"/>
                  </a:lnTo>
                  <a:lnTo>
                    <a:pt x="131" y="34"/>
                  </a:lnTo>
                  <a:lnTo>
                    <a:pt x="126" y="32"/>
                  </a:lnTo>
                  <a:lnTo>
                    <a:pt x="112" y="30"/>
                  </a:lnTo>
                  <a:lnTo>
                    <a:pt x="101" y="30"/>
                  </a:lnTo>
                  <a:lnTo>
                    <a:pt x="88" y="26"/>
                  </a:lnTo>
                  <a:lnTo>
                    <a:pt x="74" y="26"/>
                  </a:lnTo>
                  <a:lnTo>
                    <a:pt x="63" y="26"/>
                  </a:lnTo>
                  <a:lnTo>
                    <a:pt x="53" y="26"/>
                  </a:lnTo>
                  <a:lnTo>
                    <a:pt x="42" y="26"/>
                  </a:lnTo>
                  <a:lnTo>
                    <a:pt x="32" y="26"/>
                  </a:lnTo>
                  <a:lnTo>
                    <a:pt x="25" y="26"/>
                  </a:lnTo>
                  <a:lnTo>
                    <a:pt x="19" y="26"/>
                  </a:lnTo>
                  <a:lnTo>
                    <a:pt x="10" y="26"/>
                  </a:lnTo>
                  <a:lnTo>
                    <a:pt x="6" y="26"/>
                  </a:lnTo>
                  <a:lnTo>
                    <a:pt x="0" y="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17" name="Freeform 94"/>
            <p:cNvSpPr>
              <a:spLocks/>
            </p:cNvSpPr>
            <p:nvPr/>
          </p:nvSpPr>
          <p:spPr bwMode="auto">
            <a:xfrm>
              <a:off x="3943" y="4518"/>
              <a:ext cx="25" cy="16"/>
            </a:xfrm>
            <a:custGeom>
              <a:avLst/>
              <a:gdLst>
                <a:gd name="T0" fmla="*/ 0 w 52"/>
                <a:gd name="T1" fmla="*/ 0 h 33"/>
                <a:gd name="T2" fmla="*/ 1 w 52"/>
                <a:gd name="T3" fmla="*/ 0 h 33"/>
                <a:gd name="T4" fmla="*/ 1 w 52"/>
                <a:gd name="T5" fmla="*/ 1 h 33"/>
                <a:gd name="T6" fmla="*/ 0 w 52"/>
                <a:gd name="T7" fmla="*/ 0 h 33"/>
                <a:gd name="T8" fmla="*/ 0 w 52"/>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33">
                  <a:moveTo>
                    <a:pt x="0" y="0"/>
                  </a:moveTo>
                  <a:lnTo>
                    <a:pt x="50" y="0"/>
                  </a:lnTo>
                  <a:lnTo>
                    <a:pt x="52" y="33"/>
                  </a:lnTo>
                  <a:lnTo>
                    <a:pt x="0" y="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18" name="Freeform 95"/>
            <p:cNvSpPr>
              <a:spLocks/>
            </p:cNvSpPr>
            <p:nvPr/>
          </p:nvSpPr>
          <p:spPr bwMode="auto">
            <a:xfrm>
              <a:off x="3976" y="4244"/>
              <a:ext cx="9" cy="135"/>
            </a:xfrm>
            <a:custGeom>
              <a:avLst/>
              <a:gdLst>
                <a:gd name="T0" fmla="*/ 0 w 19"/>
                <a:gd name="T1" fmla="*/ 0 h 272"/>
                <a:gd name="T2" fmla="*/ 0 w 19"/>
                <a:gd name="T3" fmla="*/ 1 h 272"/>
                <a:gd name="T4" fmla="*/ 0 w 19"/>
                <a:gd name="T5" fmla="*/ 8 h 272"/>
                <a:gd name="T6" fmla="*/ 0 w 19"/>
                <a:gd name="T7" fmla="*/ 0 h 272"/>
                <a:gd name="T8" fmla="*/ 0 w 19"/>
                <a:gd name="T9" fmla="*/ 0 h 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72">
                  <a:moveTo>
                    <a:pt x="15" y="0"/>
                  </a:moveTo>
                  <a:lnTo>
                    <a:pt x="0" y="46"/>
                  </a:lnTo>
                  <a:lnTo>
                    <a:pt x="19" y="272"/>
                  </a:lnTo>
                  <a:lnTo>
                    <a:pt x="15" y="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19" name="Freeform 96"/>
            <p:cNvSpPr>
              <a:spLocks/>
            </p:cNvSpPr>
            <p:nvPr/>
          </p:nvSpPr>
          <p:spPr bwMode="auto">
            <a:xfrm>
              <a:off x="3930" y="4261"/>
              <a:ext cx="15" cy="115"/>
            </a:xfrm>
            <a:custGeom>
              <a:avLst/>
              <a:gdLst>
                <a:gd name="T0" fmla="*/ 1 w 28"/>
                <a:gd name="T1" fmla="*/ 0 h 230"/>
                <a:gd name="T2" fmla="*/ 0 w 28"/>
                <a:gd name="T3" fmla="*/ 2 h 230"/>
                <a:gd name="T4" fmla="*/ 1 w 28"/>
                <a:gd name="T5" fmla="*/ 8 h 230"/>
                <a:gd name="T6" fmla="*/ 1 w 28"/>
                <a:gd name="T7" fmla="*/ 0 h 230"/>
                <a:gd name="T8" fmla="*/ 1 w 28"/>
                <a:gd name="T9" fmla="*/ 0 h 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30">
                  <a:moveTo>
                    <a:pt x="28" y="0"/>
                  </a:moveTo>
                  <a:lnTo>
                    <a:pt x="0" y="42"/>
                  </a:lnTo>
                  <a:lnTo>
                    <a:pt x="24" y="230"/>
                  </a:lnTo>
                  <a:lnTo>
                    <a:pt x="28" y="0"/>
                  </a:lnTo>
                  <a:close/>
                </a:path>
              </a:pathLst>
            </a:custGeom>
            <a:solidFill>
              <a:srgbClr val="FF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20" name="Freeform 97"/>
            <p:cNvSpPr>
              <a:spLocks/>
            </p:cNvSpPr>
            <p:nvPr/>
          </p:nvSpPr>
          <p:spPr bwMode="auto">
            <a:xfrm>
              <a:off x="3456" y="4667"/>
              <a:ext cx="739" cy="146"/>
            </a:xfrm>
            <a:custGeom>
              <a:avLst/>
              <a:gdLst>
                <a:gd name="T0" fmla="*/ 1 w 1477"/>
                <a:gd name="T1" fmla="*/ 0 h 290"/>
                <a:gd name="T2" fmla="*/ 0 w 1477"/>
                <a:gd name="T3" fmla="*/ 1 h 290"/>
                <a:gd name="T4" fmla="*/ 0 w 1477"/>
                <a:gd name="T5" fmla="*/ 3 h 290"/>
                <a:gd name="T6" fmla="*/ 4 w 1477"/>
                <a:gd name="T7" fmla="*/ 4 h 290"/>
                <a:gd name="T8" fmla="*/ 6 w 1477"/>
                <a:gd name="T9" fmla="*/ 5 h 290"/>
                <a:gd name="T10" fmla="*/ 8 w 1477"/>
                <a:gd name="T11" fmla="*/ 6 h 290"/>
                <a:gd name="T12" fmla="*/ 11 w 1477"/>
                <a:gd name="T13" fmla="*/ 7 h 290"/>
                <a:gd name="T14" fmla="*/ 19 w 1477"/>
                <a:gd name="T15" fmla="*/ 10 h 290"/>
                <a:gd name="T16" fmla="*/ 40 w 1477"/>
                <a:gd name="T17" fmla="*/ 9 h 290"/>
                <a:gd name="T18" fmla="*/ 47 w 1477"/>
                <a:gd name="T19" fmla="*/ 5 h 290"/>
                <a:gd name="T20" fmla="*/ 43 w 1477"/>
                <a:gd name="T21" fmla="*/ 5 h 290"/>
                <a:gd name="T22" fmla="*/ 47 w 1477"/>
                <a:gd name="T23" fmla="*/ 4 h 290"/>
                <a:gd name="T24" fmla="*/ 1 w 1477"/>
                <a:gd name="T25" fmla="*/ 0 h 290"/>
                <a:gd name="T26" fmla="*/ 1 w 1477"/>
                <a:gd name="T27" fmla="*/ 0 h 2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77" h="290">
                  <a:moveTo>
                    <a:pt x="15" y="0"/>
                  </a:moveTo>
                  <a:lnTo>
                    <a:pt x="0" y="5"/>
                  </a:lnTo>
                  <a:lnTo>
                    <a:pt x="0" y="93"/>
                  </a:lnTo>
                  <a:lnTo>
                    <a:pt x="120" y="117"/>
                  </a:lnTo>
                  <a:lnTo>
                    <a:pt x="179" y="155"/>
                  </a:lnTo>
                  <a:lnTo>
                    <a:pt x="253" y="167"/>
                  </a:lnTo>
                  <a:lnTo>
                    <a:pt x="323" y="216"/>
                  </a:lnTo>
                  <a:lnTo>
                    <a:pt x="595" y="290"/>
                  </a:lnTo>
                  <a:lnTo>
                    <a:pt x="1262" y="271"/>
                  </a:lnTo>
                  <a:lnTo>
                    <a:pt x="1477" y="152"/>
                  </a:lnTo>
                  <a:lnTo>
                    <a:pt x="1361" y="152"/>
                  </a:lnTo>
                  <a:lnTo>
                    <a:pt x="1477" y="108"/>
                  </a:lnTo>
                  <a:lnTo>
                    <a:pt x="15" y="0"/>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21" name="Freeform 98"/>
            <p:cNvSpPr>
              <a:spLocks/>
            </p:cNvSpPr>
            <p:nvPr/>
          </p:nvSpPr>
          <p:spPr bwMode="auto">
            <a:xfrm>
              <a:off x="3458" y="4663"/>
              <a:ext cx="737" cy="133"/>
            </a:xfrm>
            <a:custGeom>
              <a:avLst/>
              <a:gdLst>
                <a:gd name="T0" fmla="*/ 4 w 1475"/>
                <a:gd name="T1" fmla="*/ 0 h 266"/>
                <a:gd name="T2" fmla="*/ 0 w 1475"/>
                <a:gd name="T3" fmla="*/ 0 h 266"/>
                <a:gd name="T4" fmla="*/ 0 w 1475"/>
                <a:gd name="T5" fmla="*/ 1 h 266"/>
                <a:gd name="T6" fmla="*/ 1 w 1475"/>
                <a:gd name="T7" fmla="*/ 2 h 266"/>
                <a:gd name="T8" fmla="*/ 7 w 1475"/>
                <a:gd name="T9" fmla="*/ 4 h 266"/>
                <a:gd name="T10" fmla="*/ 7 w 1475"/>
                <a:gd name="T11" fmla="*/ 4 h 266"/>
                <a:gd name="T12" fmla="*/ 7 w 1475"/>
                <a:gd name="T13" fmla="*/ 4 h 266"/>
                <a:gd name="T14" fmla="*/ 7 w 1475"/>
                <a:gd name="T15" fmla="*/ 5 h 266"/>
                <a:gd name="T16" fmla="*/ 8 w 1475"/>
                <a:gd name="T17" fmla="*/ 5 h 266"/>
                <a:gd name="T18" fmla="*/ 8 w 1475"/>
                <a:gd name="T19" fmla="*/ 5 h 266"/>
                <a:gd name="T20" fmla="*/ 8 w 1475"/>
                <a:gd name="T21" fmla="*/ 5 h 266"/>
                <a:gd name="T22" fmla="*/ 8 w 1475"/>
                <a:gd name="T23" fmla="*/ 5 h 266"/>
                <a:gd name="T24" fmla="*/ 9 w 1475"/>
                <a:gd name="T25" fmla="*/ 5 h 266"/>
                <a:gd name="T26" fmla="*/ 9 w 1475"/>
                <a:gd name="T27" fmla="*/ 5 h 266"/>
                <a:gd name="T28" fmla="*/ 9 w 1475"/>
                <a:gd name="T29" fmla="*/ 6 h 266"/>
                <a:gd name="T30" fmla="*/ 9 w 1475"/>
                <a:gd name="T31" fmla="*/ 6 h 266"/>
                <a:gd name="T32" fmla="*/ 9 w 1475"/>
                <a:gd name="T33" fmla="*/ 6 h 266"/>
                <a:gd name="T34" fmla="*/ 10 w 1475"/>
                <a:gd name="T35" fmla="*/ 6 h 266"/>
                <a:gd name="T36" fmla="*/ 10 w 1475"/>
                <a:gd name="T37" fmla="*/ 6 h 266"/>
                <a:gd name="T38" fmla="*/ 10 w 1475"/>
                <a:gd name="T39" fmla="*/ 6 h 266"/>
                <a:gd name="T40" fmla="*/ 11 w 1475"/>
                <a:gd name="T41" fmla="*/ 6 h 266"/>
                <a:gd name="T42" fmla="*/ 11 w 1475"/>
                <a:gd name="T43" fmla="*/ 6 h 266"/>
                <a:gd name="T44" fmla="*/ 11 w 1475"/>
                <a:gd name="T45" fmla="*/ 6 h 266"/>
                <a:gd name="T46" fmla="*/ 18 w 1475"/>
                <a:gd name="T47" fmla="*/ 8 h 266"/>
                <a:gd name="T48" fmla="*/ 19 w 1475"/>
                <a:gd name="T49" fmla="*/ 9 h 266"/>
                <a:gd name="T50" fmla="*/ 46 w 1475"/>
                <a:gd name="T51" fmla="*/ 4 h 266"/>
                <a:gd name="T52" fmla="*/ 46 w 1475"/>
                <a:gd name="T53" fmla="*/ 4 h 266"/>
                <a:gd name="T54" fmla="*/ 38 w 1475"/>
                <a:gd name="T55" fmla="*/ 1 h 266"/>
                <a:gd name="T56" fmla="*/ 4 w 1475"/>
                <a:gd name="T57" fmla="*/ 0 h 266"/>
                <a:gd name="T58" fmla="*/ 4 w 1475"/>
                <a:gd name="T59" fmla="*/ 0 h 2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75" h="266">
                  <a:moveTo>
                    <a:pt x="140" y="0"/>
                  </a:moveTo>
                  <a:lnTo>
                    <a:pt x="0" y="0"/>
                  </a:lnTo>
                  <a:lnTo>
                    <a:pt x="0" y="19"/>
                  </a:lnTo>
                  <a:lnTo>
                    <a:pt x="63" y="51"/>
                  </a:lnTo>
                  <a:lnTo>
                    <a:pt x="232" y="110"/>
                  </a:lnTo>
                  <a:lnTo>
                    <a:pt x="232" y="114"/>
                  </a:lnTo>
                  <a:lnTo>
                    <a:pt x="241" y="127"/>
                  </a:lnTo>
                  <a:lnTo>
                    <a:pt x="247" y="135"/>
                  </a:lnTo>
                  <a:lnTo>
                    <a:pt x="256" y="143"/>
                  </a:lnTo>
                  <a:lnTo>
                    <a:pt x="266" y="148"/>
                  </a:lnTo>
                  <a:lnTo>
                    <a:pt x="279" y="156"/>
                  </a:lnTo>
                  <a:lnTo>
                    <a:pt x="283" y="158"/>
                  </a:lnTo>
                  <a:lnTo>
                    <a:pt x="291" y="158"/>
                  </a:lnTo>
                  <a:lnTo>
                    <a:pt x="298" y="160"/>
                  </a:lnTo>
                  <a:lnTo>
                    <a:pt x="306" y="162"/>
                  </a:lnTo>
                  <a:lnTo>
                    <a:pt x="312" y="162"/>
                  </a:lnTo>
                  <a:lnTo>
                    <a:pt x="319" y="164"/>
                  </a:lnTo>
                  <a:lnTo>
                    <a:pt x="327" y="164"/>
                  </a:lnTo>
                  <a:lnTo>
                    <a:pt x="334" y="164"/>
                  </a:lnTo>
                  <a:lnTo>
                    <a:pt x="346" y="164"/>
                  </a:lnTo>
                  <a:lnTo>
                    <a:pt x="355" y="164"/>
                  </a:lnTo>
                  <a:lnTo>
                    <a:pt x="361" y="164"/>
                  </a:lnTo>
                  <a:lnTo>
                    <a:pt x="365" y="164"/>
                  </a:lnTo>
                  <a:lnTo>
                    <a:pt x="582" y="251"/>
                  </a:lnTo>
                  <a:lnTo>
                    <a:pt x="621" y="266"/>
                  </a:lnTo>
                  <a:lnTo>
                    <a:pt x="1475" y="126"/>
                  </a:lnTo>
                  <a:lnTo>
                    <a:pt x="1475" y="103"/>
                  </a:lnTo>
                  <a:lnTo>
                    <a:pt x="1245" y="21"/>
                  </a:lnTo>
                  <a:lnTo>
                    <a:pt x="140" y="0"/>
                  </a:lnTo>
                  <a:close/>
                </a:path>
              </a:pathLst>
            </a:custGeom>
            <a:solidFill>
              <a:srgbClr val="525C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22" name="Freeform 99"/>
            <p:cNvSpPr>
              <a:spLocks/>
            </p:cNvSpPr>
            <p:nvPr/>
          </p:nvSpPr>
          <p:spPr bwMode="auto">
            <a:xfrm>
              <a:off x="3492" y="4604"/>
              <a:ext cx="618" cy="171"/>
            </a:xfrm>
            <a:custGeom>
              <a:avLst/>
              <a:gdLst>
                <a:gd name="T0" fmla="*/ 39 w 1236"/>
                <a:gd name="T1" fmla="*/ 3 h 342"/>
                <a:gd name="T2" fmla="*/ 39 w 1236"/>
                <a:gd name="T3" fmla="*/ 3 h 342"/>
                <a:gd name="T4" fmla="*/ 39 w 1236"/>
                <a:gd name="T5" fmla="*/ 3 h 342"/>
                <a:gd name="T6" fmla="*/ 39 w 1236"/>
                <a:gd name="T7" fmla="*/ 3 h 342"/>
                <a:gd name="T8" fmla="*/ 38 w 1236"/>
                <a:gd name="T9" fmla="*/ 3 h 342"/>
                <a:gd name="T10" fmla="*/ 38 w 1236"/>
                <a:gd name="T11" fmla="*/ 3 h 342"/>
                <a:gd name="T12" fmla="*/ 38 w 1236"/>
                <a:gd name="T13" fmla="*/ 3 h 342"/>
                <a:gd name="T14" fmla="*/ 38 w 1236"/>
                <a:gd name="T15" fmla="*/ 3 h 342"/>
                <a:gd name="T16" fmla="*/ 37 w 1236"/>
                <a:gd name="T17" fmla="*/ 3 h 342"/>
                <a:gd name="T18" fmla="*/ 37 w 1236"/>
                <a:gd name="T19" fmla="*/ 3 h 342"/>
                <a:gd name="T20" fmla="*/ 36 w 1236"/>
                <a:gd name="T21" fmla="*/ 3 h 342"/>
                <a:gd name="T22" fmla="*/ 36 w 1236"/>
                <a:gd name="T23" fmla="*/ 3 h 342"/>
                <a:gd name="T24" fmla="*/ 36 w 1236"/>
                <a:gd name="T25" fmla="*/ 3 h 342"/>
                <a:gd name="T26" fmla="*/ 36 w 1236"/>
                <a:gd name="T27" fmla="*/ 2 h 342"/>
                <a:gd name="T28" fmla="*/ 35 w 1236"/>
                <a:gd name="T29" fmla="*/ 2 h 342"/>
                <a:gd name="T30" fmla="*/ 35 w 1236"/>
                <a:gd name="T31" fmla="*/ 2 h 342"/>
                <a:gd name="T32" fmla="*/ 35 w 1236"/>
                <a:gd name="T33" fmla="*/ 2 h 342"/>
                <a:gd name="T34" fmla="*/ 35 w 1236"/>
                <a:gd name="T35" fmla="*/ 2 h 342"/>
                <a:gd name="T36" fmla="*/ 34 w 1236"/>
                <a:gd name="T37" fmla="*/ 2 h 342"/>
                <a:gd name="T38" fmla="*/ 34 w 1236"/>
                <a:gd name="T39" fmla="*/ 2 h 342"/>
                <a:gd name="T40" fmla="*/ 34 w 1236"/>
                <a:gd name="T41" fmla="*/ 2 h 342"/>
                <a:gd name="T42" fmla="*/ 34 w 1236"/>
                <a:gd name="T43" fmla="*/ 2 h 342"/>
                <a:gd name="T44" fmla="*/ 33 w 1236"/>
                <a:gd name="T45" fmla="*/ 2 h 342"/>
                <a:gd name="T46" fmla="*/ 33 w 1236"/>
                <a:gd name="T47" fmla="*/ 2 h 342"/>
                <a:gd name="T48" fmla="*/ 33 w 1236"/>
                <a:gd name="T49" fmla="*/ 2 h 342"/>
                <a:gd name="T50" fmla="*/ 32 w 1236"/>
                <a:gd name="T51" fmla="*/ 2 h 342"/>
                <a:gd name="T52" fmla="*/ 32 w 1236"/>
                <a:gd name="T53" fmla="*/ 2 h 342"/>
                <a:gd name="T54" fmla="*/ 32 w 1236"/>
                <a:gd name="T55" fmla="*/ 2 h 342"/>
                <a:gd name="T56" fmla="*/ 31 w 1236"/>
                <a:gd name="T57" fmla="*/ 2 h 342"/>
                <a:gd name="T58" fmla="*/ 31 w 1236"/>
                <a:gd name="T59" fmla="*/ 1 h 342"/>
                <a:gd name="T60" fmla="*/ 31 w 1236"/>
                <a:gd name="T61" fmla="*/ 1 h 342"/>
                <a:gd name="T62" fmla="*/ 30 w 1236"/>
                <a:gd name="T63" fmla="*/ 1 h 342"/>
                <a:gd name="T64" fmla="*/ 30 w 1236"/>
                <a:gd name="T65" fmla="*/ 1 h 342"/>
                <a:gd name="T66" fmla="*/ 30 w 1236"/>
                <a:gd name="T67" fmla="*/ 1 h 342"/>
                <a:gd name="T68" fmla="*/ 30 w 1236"/>
                <a:gd name="T69" fmla="*/ 1 h 342"/>
                <a:gd name="T70" fmla="*/ 29 w 1236"/>
                <a:gd name="T71" fmla="*/ 1 h 342"/>
                <a:gd name="T72" fmla="*/ 29 w 1236"/>
                <a:gd name="T73" fmla="*/ 1 h 342"/>
                <a:gd name="T74" fmla="*/ 29 w 1236"/>
                <a:gd name="T75" fmla="*/ 1 h 342"/>
                <a:gd name="T76" fmla="*/ 29 w 1236"/>
                <a:gd name="T77" fmla="*/ 1 h 342"/>
                <a:gd name="T78" fmla="*/ 28 w 1236"/>
                <a:gd name="T79" fmla="*/ 1 h 342"/>
                <a:gd name="T80" fmla="*/ 28 w 1236"/>
                <a:gd name="T81" fmla="*/ 1 h 342"/>
                <a:gd name="T82" fmla="*/ 28 w 1236"/>
                <a:gd name="T83" fmla="*/ 1 h 342"/>
                <a:gd name="T84" fmla="*/ 28 w 1236"/>
                <a:gd name="T85" fmla="*/ 1 h 342"/>
                <a:gd name="T86" fmla="*/ 28 w 1236"/>
                <a:gd name="T87" fmla="*/ 0 h 342"/>
                <a:gd name="T88" fmla="*/ 27 w 1236"/>
                <a:gd name="T89" fmla="*/ 0 h 342"/>
                <a:gd name="T90" fmla="*/ 27 w 1236"/>
                <a:gd name="T91" fmla="*/ 0 h 342"/>
                <a:gd name="T92" fmla="*/ 18 w 1236"/>
                <a:gd name="T93" fmla="*/ 2 h 342"/>
                <a:gd name="T94" fmla="*/ 7 w 1236"/>
                <a:gd name="T95" fmla="*/ 0 h 342"/>
                <a:gd name="T96" fmla="*/ 1 w 1236"/>
                <a:gd name="T97" fmla="*/ 1 h 342"/>
                <a:gd name="T98" fmla="*/ 0 w 1236"/>
                <a:gd name="T99" fmla="*/ 5 h 342"/>
                <a:gd name="T100" fmla="*/ 6 w 1236"/>
                <a:gd name="T101" fmla="*/ 7 h 342"/>
                <a:gd name="T102" fmla="*/ 17 w 1236"/>
                <a:gd name="T103" fmla="*/ 11 h 342"/>
                <a:gd name="T104" fmla="*/ 39 w 1236"/>
                <a:gd name="T105" fmla="*/ 3 h 342"/>
                <a:gd name="T106" fmla="*/ 39 w 1236"/>
                <a:gd name="T107" fmla="*/ 3 h 3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36" h="342">
                  <a:moveTo>
                    <a:pt x="1236" y="80"/>
                  </a:moveTo>
                  <a:lnTo>
                    <a:pt x="1232" y="78"/>
                  </a:lnTo>
                  <a:lnTo>
                    <a:pt x="1226" y="78"/>
                  </a:lnTo>
                  <a:lnTo>
                    <a:pt x="1219" y="78"/>
                  </a:lnTo>
                  <a:lnTo>
                    <a:pt x="1213" y="78"/>
                  </a:lnTo>
                  <a:lnTo>
                    <a:pt x="1204" y="76"/>
                  </a:lnTo>
                  <a:lnTo>
                    <a:pt x="1196" y="76"/>
                  </a:lnTo>
                  <a:lnTo>
                    <a:pt x="1185" y="74"/>
                  </a:lnTo>
                  <a:lnTo>
                    <a:pt x="1175" y="72"/>
                  </a:lnTo>
                  <a:lnTo>
                    <a:pt x="1162" y="71"/>
                  </a:lnTo>
                  <a:lnTo>
                    <a:pt x="1148" y="69"/>
                  </a:lnTo>
                  <a:lnTo>
                    <a:pt x="1141" y="67"/>
                  </a:lnTo>
                  <a:lnTo>
                    <a:pt x="1135" y="67"/>
                  </a:lnTo>
                  <a:lnTo>
                    <a:pt x="1128" y="63"/>
                  </a:lnTo>
                  <a:lnTo>
                    <a:pt x="1120" y="63"/>
                  </a:lnTo>
                  <a:lnTo>
                    <a:pt x="1110" y="61"/>
                  </a:lnTo>
                  <a:lnTo>
                    <a:pt x="1103" y="61"/>
                  </a:lnTo>
                  <a:lnTo>
                    <a:pt x="1095" y="59"/>
                  </a:lnTo>
                  <a:lnTo>
                    <a:pt x="1088" y="59"/>
                  </a:lnTo>
                  <a:lnTo>
                    <a:pt x="1076" y="55"/>
                  </a:lnTo>
                  <a:lnTo>
                    <a:pt x="1067" y="53"/>
                  </a:lnTo>
                  <a:lnTo>
                    <a:pt x="1057" y="52"/>
                  </a:lnTo>
                  <a:lnTo>
                    <a:pt x="1048" y="50"/>
                  </a:lnTo>
                  <a:lnTo>
                    <a:pt x="1038" y="46"/>
                  </a:lnTo>
                  <a:lnTo>
                    <a:pt x="1029" y="44"/>
                  </a:lnTo>
                  <a:lnTo>
                    <a:pt x="1017" y="42"/>
                  </a:lnTo>
                  <a:lnTo>
                    <a:pt x="1010" y="40"/>
                  </a:lnTo>
                  <a:lnTo>
                    <a:pt x="998" y="36"/>
                  </a:lnTo>
                  <a:lnTo>
                    <a:pt x="989" y="34"/>
                  </a:lnTo>
                  <a:lnTo>
                    <a:pt x="979" y="31"/>
                  </a:lnTo>
                  <a:lnTo>
                    <a:pt x="970" y="31"/>
                  </a:lnTo>
                  <a:lnTo>
                    <a:pt x="960" y="27"/>
                  </a:lnTo>
                  <a:lnTo>
                    <a:pt x="953" y="25"/>
                  </a:lnTo>
                  <a:lnTo>
                    <a:pt x="943" y="23"/>
                  </a:lnTo>
                  <a:lnTo>
                    <a:pt x="936" y="21"/>
                  </a:lnTo>
                  <a:lnTo>
                    <a:pt x="926" y="17"/>
                  </a:lnTo>
                  <a:lnTo>
                    <a:pt x="917" y="15"/>
                  </a:lnTo>
                  <a:lnTo>
                    <a:pt x="909" y="12"/>
                  </a:lnTo>
                  <a:lnTo>
                    <a:pt x="903" y="12"/>
                  </a:lnTo>
                  <a:lnTo>
                    <a:pt x="896" y="8"/>
                  </a:lnTo>
                  <a:lnTo>
                    <a:pt x="888" y="8"/>
                  </a:lnTo>
                  <a:lnTo>
                    <a:pt x="882" y="4"/>
                  </a:lnTo>
                  <a:lnTo>
                    <a:pt x="879" y="4"/>
                  </a:lnTo>
                  <a:lnTo>
                    <a:pt x="867" y="0"/>
                  </a:lnTo>
                  <a:lnTo>
                    <a:pt x="859" y="0"/>
                  </a:lnTo>
                  <a:lnTo>
                    <a:pt x="856" y="0"/>
                  </a:lnTo>
                  <a:lnTo>
                    <a:pt x="569" y="53"/>
                  </a:lnTo>
                  <a:lnTo>
                    <a:pt x="196" y="0"/>
                  </a:lnTo>
                  <a:lnTo>
                    <a:pt x="17" y="27"/>
                  </a:lnTo>
                  <a:lnTo>
                    <a:pt x="0" y="133"/>
                  </a:lnTo>
                  <a:lnTo>
                    <a:pt x="190" y="211"/>
                  </a:lnTo>
                  <a:lnTo>
                    <a:pt x="544" y="342"/>
                  </a:lnTo>
                  <a:lnTo>
                    <a:pt x="1236" y="80"/>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23" name="Freeform 100"/>
            <p:cNvSpPr>
              <a:spLocks/>
            </p:cNvSpPr>
            <p:nvPr/>
          </p:nvSpPr>
          <p:spPr bwMode="auto">
            <a:xfrm>
              <a:off x="3753" y="4641"/>
              <a:ext cx="402" cy="136"/>
            </a:xfrm>
            <a:custGeom>
              <a:avLst/>
              <a:gdLst>
                <a:gd name="T0" fmla="*/ 23 w 804"/>
                <a:gd name="T1" fmla="*/ 1 h 272"/>
                <a:gd name="T2" fmla="*/ 23 w 804"/>
                <a:gd name="T3" fmla="*/ 1 h 272"/>
                <a:gd name="T4" fmla="*/ 23 w 804"/>
                <a:gd name="T5" fmla="*/ 2 h 272"/>
                <a:gd name="T6" fmla="*/ 24 w 804"/>
                <a:gd name="T7" fmla="*/ 2 h 272"/>
                <a:gd name="T8" fmla="*/ 24 w 804"/>
                <a:gd name="T9" fmla="*/ 3 h 272"/>
                <a:gd name="T10" fmla="*/ 24 w 804"/>
                <a:gd name="T11" fmla="*/ 4 h 272"/>
                <a:gd name="T12" fmla="*/ 25 w 804"/>
                <a:gd name="T13" fmla="*/ 5 h 272"/>
                <a:gd name="T14" fmla="*/ 26 w 804"/>
                <a:gd name="T15" fmla="*/ 5 h 272"/>
                <a:gd name="T16" fmla="*/ 25 w 804"/>
                <a:gd name="T17" fmla="*/ 5 h 272"/>
                <a:gd name="T18" fmla="*/ 24 w 804"/>
                <a:gd name="T19" fmla="*/ 6 h 272"/>
                <a:gd name="T20" fmla="*/ 23 w 804"/>
                <a:gd name="T21" fmla="*/ 6 h 272"/>
                <a:gd name="T22" fmla="*/ 22 w 804"/>
                <a:gd name="T23" fmla="*/ 6 h 272"/>
                <a:gd name="T24" fmla="*/ 22 w 804"/>
                <a:gd name="T25" fmla="*/ 6 h 272"/>
                <a:gd name="T26" fmla="*/ 21 w 804"/>
                <a:gd name="T27" fmla="*/ 6 h 272"/>
                <a:gd name="T28" fmla="*/ 20 w 804"/>
                <a:gd name="T29" fmla="*/ 6 h 272"/>
                <a:gd name="T30" fmla="*/ 20 w 804"/>
                <a:gd name="T31" fmla="*/ 6 h 272"/>
                <a:gd name="T32" fmla="*/ 19 w 804"/>
                <a:gd name="T33" fmla="*/ 6 h 272"/>
                <a:gd name="T34" fmla="*/ 18 w 804"/>
                <a:gd name="T35" fmla="*/ 7 h 272"/>
                <a:gd name="T36" fmla="*/ 17 w 804"/>
                <a:gd name="T37" fmla="*/ 7 h 272"/>
                <a:gd name="T38" fmla="*/ 16 w 804"/>
                <a:gd name="T39" fmla="*/ 7 h 272"/>
                <a:gd name="T40" fmla="*/ 15 w 804"/>
                <a:gd name="T41" fmla="*/ 7 h 272"/>
                <a:gd name="T42" fmla="*/ 14 w 804"/>
                <a:gd name="T43" fmla="*/ 7 h 272"/>
                <a:gd name="T44" fmla="*/ 13 w 804"/>
                <a:gd name="T45" fmla="*/ 7 h 272"/>
                <a:gd name="T46" fmla="*/ 13 w 804"/>
                <a:gd name="T47" fmla="*/ 7 h 272"/>
                <a:gd name="T48" fmla="*/ 12 w 804"/>
                <a:gd name="T49" fmla="*/ 8 h 272"/>
                <a:gd name="T50" fmla="*/ 11 w 804"/>
                <a:gd name="T51" fmla="*/ 8 h 272"/>
                <a:gd name="T52" fmla="*/ 10 w 804"/>
                <a:gd name="T53" fmla="*/ 8 h 272"/>
                <a:gd name="T54" fmla="*/ 9 w 804"/>
                <a:gd name="T55" fmla="*/ 8 h 272"/>
                <a:gd name="T56" fmla="*/ 9 w 804"/>
                <a:gd name="T57" fmla="*/ 8 h 272"/>
                <a:gd name="T58" fmla="*/ 8 w 804"/>
                <a:gd name="T59" fmla="*/ 8 h 272"/>
                <a:gd name="T60" fmla="*/ 7 w 804"/>
                <a:gd name="T61" fmla="*/ 8 h 272"/>
                <a:gd name="T62" fmla="*/ 6 w 804"/>
                <a:gd name="T63" fmla="*/ 8 h 272"/>
                <a:gd name="T64" fmla="*/ 6 w 804"/>
                <a:gd name="T65" fmla="*/ 8 h 272"/>
                <a:gd name="T66" fmla="*/ 4 w 804"/>
                <a:gd name="T67" fmla="*/ 9 h 272"/>
                <a:gd name="T68" fmla="*/ 3 w 804"/>
                <a:gd name="T69" fmla="*/ 9 h 272"/>
                <a:gd name="T70" fmla="*/ 3 w 804"/>
                <a:gd name="T71" fmla="*/ 9 h 272"/>
                <a:gd name="T72" fmla="*/ 2 w 804"/>
                <a:gd name="T73" fmla="*/ 9 h 272"/>
                <a:gd name="T74" fmla="*/ 1 w 804"/>
                <a:gd name="T75" fmla="*/ 9 h 272"/>
                <a:gd name="T76" fmla="*/ 1 w 804"/>
                <a:gd name="T77" fmla="*/ 9 h 272"/>
                <a:gd name="T78" fmla="*/ 1 w 804"/>
                <a:gd name="T79" fmla="*/ 8 h 272"/>
                <a:gd name="T80" fmla="*/ 1 w 804"/>
                <a:gd name="T81" fmla="*/ 7 h 272"/>
                <a:gd name="T82" fmla="*/ 1 w 804"/>
                <a:gd name="T83" fmla="*/ 6 h 272"/>
                <a:gd name="T84" fmla="*/ 0 w 804"/>
                <a:gd name="T85" fmla="*/ 6 h 272"/>
                <a:gd name="T86" fmla="*/ 0 w 804"/>
                <a:gd name="T87" fmla="*/ 5 h 272"/>
                <a:gd name="T88" fmla="*/ 0 w 804"/>
                <a:gd name="T89" fmla="*/ 4 h 2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04" h="272">
                  <a:moveTo>
                    <a:pt x="2" y="114"/>
                  </a:moveTo>
                  <a:lnTo>
                    <a:pt x="719" y="0"/>
                  </a:lnTo>
                  <a:lnTo>
                    <a:pt x="719" y="2"/>
                  </a:lnTo>
                  <a:lnTo>
                    <a:pt x="719" y="8"/>
                  </a:lnTo>
                  <a:lnTo>
                    <a:pt x="722" y="14"/>
                  </a:lnTo>
                  <a:lnTo>
                    <a:pt x="726" y="25"/>
                  </a:lnTo>
                  <a:lnTo>
                    <a:pt x="726" y="29"/>
                  </a:lnTo>
                  <a:lnTo>
                    <a:pt x="730" y="37"/>
                  </a:lnTo>
                  <a:lnTo>
                    <a:pt x="732" y="42"/>
                  </a:lnTo>
                  <a:lnTo>
                    <a:pt x="736" y="50"/>
                  </a:lnTo>
                  <a:lnTo>
                    <a:pt x="738" y="56"/>
                  </a:lnTo>
                  <a:lnTo>
                    <a:pt x="742" y="63"/>
                  </a:lnTo>
                  <a:lnTo>
                    <a:pt x="745" y="71"/>
                  </a:lnTo>
                  <a:lnTo>
                    <a:pt x="751" y="78"/>
                  </a:lnTo>
                  <a:lnTo>
                    <a:pt x="755" y="84"/>
                  </a:lnTo>
                  <a:lnTo>
                    <a:pt x="759" y="92"/>
                  </a:lnTo>
                  <a:lnTo>
                    <a:pt x="762" y="99"/>
                  </a:lnTo>
                  <a:lnTo>
                    <a:pt x="766" y="107"/>
                  </a:lnTo>
                  <a:lnTo>
                    <a:pt x="774" y="118"/>
                  </a:lnTo>
                  <a:lnTo>
                    <a:pt x="785" y="132"/>
                  </a:lnTo>
                  <a:lnTo>
                    <a:pt x="791" y="139"/>
                  </a:lnTo>
                  <a:lnTo>
                    <a:pt x="799" y="147"/>
                  </a:lnTo>
                  <a:lnTo>
                    <a:pt x="802" y="152"/>
                  </a:lnTo>
                  <a:lnTo>
                    <a:pt x="804" y="154"/>
                  </a:lnTo>
                  <a:lnTo>
                    <a:pt x="800" y="154"/>
                  </a:lnTo>
                  <a:lnTo>
                    <a:pt x="793" y="156"/>
                  </a:lnTo>
                  <a:lnTo>
                    <a:pt x="785" y="156"/>
                  </a:lnTo>
                  <a:lnTo>
                    <a:pt x="780" y="158"/>
                  </a:lnTo>
                  <a:lnTo>
                    <a:pt x="770" y="158"/>
                  </a:lnTo>
                  <a:lnTo>
                    <a:pt x="762" y="162"/>
                  </a:lnTo>
                  <a:lnTo>
                    <a:pt x="753" y="162"/>
                  </a:lnTo>
                  <a:lnTo>
                    <a:pt x="742" y="164"/>
                  </a:lnTo>
                  <a:lnTo>
                    <a:pt x="730" y="166"/>
                  </a:lnTo>
                  <a:lnTo>
                    <a:pt x="717" y="168"/>
                  </a:lnTo>
                  <a:lnTo>
                    <a:pt x="709" y="168"/>
                  </a:lnTo>
                  <a:lnTo>
                    <a:pt x="703" y="171"/>
                  </a:lnTo>
                  <a:lnTo>
                    <a:pt x="696" y="171"/>
                  </a:lnTo>
                  <a:lnTo>
                    <a:pt x="690" y="173"/>
                  </a:lnTo>
                  <a:lnTo>
                    <a:pt x="683" y="175"/>
                  </a:lnTo>
                  <a:lnTo>
                    <a:pt x="675" y="175"/>
                  </a:lnTo>
                  <a:lnTo>
                    <a:pt x="667" y="177"/>
                  </a:lnTo>
                  <a:lnTo>
                    <a:pt x="662" y="179"/>
                  </a:lnTo>
                  <a:lnTo>
                    <a:pt x="652" y="179"/>
                  </a:lnTo>
                  <a:lnTo>
                    <a:pt x="643" y="181"/>
                  </a:lnTo>
                  <a:lnTo>
                    <a:pt x="635" y="183"/>
                  </a:lnTo>
                  <a:lnTo>
                    <a:pt x="627" y="183"/>
                  </a:lnTo>
                  <a:lnTo>
                    <a:pt x="616" y="185"/>
                  </a:lnTo>
                  <a:lnTo>
                    <a:pt x="610" y="187"/>
                  </a:lnTo>
                  <a:lnTo>
                    <a:pt x="599" y="187"/>
                  </a:lnTo>
                  <a:lnTo>
                    <a:pt x="591" y="190"/>
                  </a:lnTo>
                  <a:lnTo>
                    <a:pt x="582" y="190"/>
                  </a:lnTo>
                  <a:lnTo>
                    <a:pt x="574" y="192"/>
                  </a:lnTo>
                  <a:lnTo>
                    <a:pt x="565" y="194"/>
                  </a:lnTo>
                  <a:lnTo>
                    <a:pt x="555" y="196"/>
                  </a:lnTo>
                  <a:lnTo>
                    <a:pt x="546" y="196"/>
                  </a:lnTo>
                  <a:lnTo>
                    <a:pt x="536" y="198"/>
                  </a:lnTo>
                  <a:lnTo>
                    <a:pt x="529" y="200"/>
                  </a:lnTo>
                  <a:lnTo>
                    <a:pt x="519" y="202"/>
                  </a:lnTo>
                  <a:lnTo>
                    <a:pt x="510" y="202"/>
                  </a:lnTo>
                  <a:lnTo>
                    <a:pt x="500" y="206"/>
                  </a:lnTo>
                  <a:lnTo>
                    <a:pt x="491" y="206"/>
                  </a:lnTo>
                  <a:lnTo>
                    <a:pt x="483" y="208"/>
                  </a:lnTo>
                  <a:lnTo>
                    <a:pt x="472" y="208"/>
                  </a:lnTo>
                  <a:lnTo>
                    <a:pt x="464" y="211"/>
                  </a:lnTo>
                  <a:lnTo>
                    <a:pt x="453" y="213"/>
                  </a:lnTo>
                  <a:lnTo>
                    <a:pt x="445" y="215"/>
                  </a:lnTo>
                  <a:lnTo>
                    <a:pt x="435" y="215"/>
                  </a:lnTo>
                  <a:lnTo>
                    <a:pt x="426" y="217"/>
                  </a:lnTo>
                  <a:lnTo>
                    <a:pt x="416" y="219"/>
                  </a:lnTo>
                  <a:lnTo>
                    <a:pt x="407" y="221"/>
                  </a:lnTo>
                  <a:lnTo>
                    <a:pt x="397" y="221"/>
                  </a:lnTo>
                  <a:lnTo>
                    <a:pt x="388" y="223"/>
                  </a:lnTo>
                  <a:lnTo>
                    <a:pt x="378" y="225"/>
                  </a:lnTo>
                  <a:lnTo>
                    <a:pt x="371" y="227"/>
                  </a:lnTo>
                  <a:lnTo>
                    <a:pt x="361" y="227"/>
                  </a:lnTo>
                  <a:lnTo>
                    <a:pt x="352" y="228"/>
                  </a:lnTo>
                  <a:lnTo>
                    <a:pt x="342" y="230"/>
                  </a:lnTo>
                  <a:lnTo>
                    <a:pt x="333" y="230"/>
                  </a:lnTo>
                  <a:lnTo>
                    <a:pt x="325" y="230"/>
                  </a:lnTo>
                  <a:lnTo>
                    <a:pt x="316" y="234"/>
                  </a:lnTo>
                  <a:lnTo>
                    <a:pt x="306" y="234"/>
                  </a:lnTo>
                  <a:lnTo>
                    <a:pt x="299" y="236"/>
                  </a:lnTo>
                  <a:lnTo>
                    <a:pt x="291" y="236"/>
                  </a:lnTo>
                  <a:lnTo>
                    <a:pt x="281" y="238"/>
                  </a:lnTo>
                  <a:lnTo>
                    <a:pt x="274" y="238"/>
                  </a:lnTo>
                  <a:lnTo>
                    <a:pt x="266" y="240"/>
                  </a:lnTo>
                  <a:lnTo>
                    <a:pt x="257" y="240"/>
                  </a:lnTo>
                  <a:lnTo>
                    <a:pt x="249" y="242"/>
                  </a:lnTo>
                  <a:lnTo>
                    <a:pt x="242" y="242"/>
                  </a:lnTo>
                  <a:lnTo>
                    <a:pt x="234" y="246"/>
                  </a:lnTo>
                  <a:lnTo>
                    <a:pt x="226" y="246"/>
                  </a:lnTo>
                  <a:lnTo>
                    <a:pt x="219" y="246"/>
                  </a:lnTo>
                  <a:lnTo>
                    <a:pt x="211" y="247"/>
                  </a:lnTo>
                  <a:lnTo>
                    <a:pt x="204" y="249"/>
                  </a:lnTo>
                  <a:lnTo>
                    <a:pt x="196" y="249"/>
                  </a:lnTo>
                  <a:lnTo>
                    <a:pt x="190" y="249"/>
                  </a:lnTo>
                  <a:lnTo>
                    <a:pt x="183" y="251"/>
                  </a:lnTo>
                  <a:lnTo>
                    <a:pt x="175" y="253"/>
                  </a:lnTo>
                  <a:lnTo>
                    <a:pt x="162" y="253"/>
                  </a:lnTo>
                  <a:lnTo>
                    <a:pt x="150" y="257"/>
                  </a:lnTo>
                  <a:lnTo>
                    <a:pt x="137" y="257"/>
                  </a:lnTo>
                  <a:lnTo>
                    <a:pt x="126" y="259"/>
                  </a:lnTo>
                  <a:lnTo>
                    <a:pt x="114" y="259"/>
                  </a:lnTo>
                  <a:lnTo>
                    <a:pt x="103" y="261"/>
                  </a:lnTo>
                  <a:lnTo>
                    <a:pt x="91" y="263"/>
                  </a:lnTo>
                  <a:lnTo>
                    <a:pt x="84" y="265"/>
                  </a:lnTo>
                  <a:lnTo>
                    <a:pt x="74" y="265"/>
                  </a:lnTo>
                  <a:lnTo>
                    <a:pt x="67" y="266"/>
                  </a:lnTo>
                  <a:lnTo>
                    <a:pt x="59" y="266"/>
                  </a:lnTo>
                  <a:lnTo>
                    <a:pt x="53" y="268"/>
                  </a:lnTo>
                  <a:lnTo>
                    <a:pt x="42" y="270"/>
                  </a:lnTo>
                  <a:lnTo>
                    <a:pt x="34" y="270"/>
                  </a:lnTo>
                  <a:lnTo>
                    <a:pt x="29" y="270"/>
                  </a:lnTo>
                  <a:lnTo>
                    <a:pt x="29" y="272"/>
                  </a:lnTo>
                  <a:lnTo>
                    <a:pt x="27" y="270"/>
                  </a:lnTo>
                  <a:lnTo>
                    <a:pt x="27" y="266"/>
                  </a:lnTo>
                  <a:lnTo>
                    <a:pt x="23" y="259"/>
                  </a:lnTo>
                  <a:lnTo>
                    <a:pt x="19" y="253"/>
                  </a:lnTo>
                  <a:lnTo>
                    <a:pt x="15" y="242"/>
                  </a:lnTo>
                  <a:lnTo>
                    <a:pt x="12" y="230"/>
                  </a:lnTo>
                  <a:lnTo>
                    <a:pt x="10" y="223"/>
                  </a:lnTo>
                  <a:lnTo>
                    <a:pt x="8" y="217"/>
                  </a:lnTo>
                  <a:lnTo>
                    <a:pt x="8" y="209"/>
                  </a:lnTo>
                  <a:lnTo>
                    <a:pt x="8" y="204"/>
                  </a:lnTo>
                  <a:lnTo>
                    <a:pt x="4" y="194"/>
                  </a:lnTo>
                  <a:lnTo>
                    <a:pt x="4" y="187"/>
                  </a:lnTo>
                  <a:lnTo>
                    <a:pt x="2" y="179"/>
                  </a:lnTo>
                  <a:lnTo>
                    <a:pt x="2" y="171"/>
                  </a:lnTo>
                  <a:lnTo>
                    <a:pt x="0" y="164"/>
                  </a:lnTo>
                  <a:lnTo>
                    <a:pt x="0" y="156"/>
                  </a:lnTo>
                  <a:lnTo>
                    <a:pt x="0" y="149"/>
                  </a:lnTo>
                  <a:lnTo>
                    <a:pt x="0" y="143"/>
                  </a:lnTo>
                  <a:lnTo>
                    <a:pt x="0" y="130"/>
                  </a:lnTo>
                  <a:lnTo>
                    <a:pt x="0" y="120"/>
                  </a:lnTo>
                  <a:lnTo>
                    <a:pt x="0" y="114"/>
                  </a:lnTo>
                  <a:lnTo>
                    <a:pt x="2" y="114"/>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24" name="Freeform 101"/>
            <p:cNvSpPr>
              <a:spLocks/>
            </p:cNvSpPr>
            <p:nvPr/>
          </p:nvSpPr>
          <p:spPr bwMode="auto">
            <a:xfrm>
              <a:off x="3504" y="4554"/>
              <a:ext cx="603" cy="124"/>
            </a:xfrm>
            <a:custGeom>
              <a:avLst/>
              <a:gdLst>
                <a:gd name="T0" fmla="*/ 0 w 1207"/>
                <a:gd name="T1" fmla="*/ 2 h 248"/>
                <a:gd name="T2" fmla="*/ 1 w 1207"/>
                <a:gd name="T3" fmla="*/ 2 h 248"/>
                <a:gd name="T4" fmla="*/ 3 w 1207"/>
                <a:gd name="T5" fmla="*/ 2 h 248"/>
                <a:gd name="T6" fmla="*/ 4 w 1207"/>
                <a:gd name="T7" fmla="*/ 2 h 248"/>
                <a:gd name="T8" fmla="*/ 6 w 1207"/>
                <a:gd name="T9" fmla="*/ 2 h 248"/>
                <a:gd name="T10" fmla="*/ 8 w 1207"/>
                <a:gd name="T11" fmla="*/ 2 h 248"/>
                <a:gd name="T12" fmla="*/ 9 w 1207"/>
                <a:gd name="T13" fmla="*/ 2 h 248"/>
                <a:gd name="T14" fmla="*/ 11 w 1207"/>
                <a:gd name="T15" fmla="*/ 1 h 248"/>
                <a:gd name="T16" fmla="*/ 13 w 1207"/>
                <a:gd name="T17" fmla="*/ 1 h 248"/>
                <a:gd name="T18" fmla="*/ 14 w 1207"/>
                <a:gd name="T19" fmla="*/ 1 h 248"/>
                <a:gd name="T20" fmla="*/ 15 w 1207"/>
                <a:gd name="T21" fmla="*/ 0 h 248"/>
                <a:gd name="T22" fmla="*/ 16 w 1207"/>
                <a:gd name="T23" fmla="*/ 1 h 248"/>
                <a:gd name="T24" fmla="*/ 18 w 1207"/>
                <a:gd name="T25" fmla="*/ 1 h 248"/>
                <a:gd name="T26" fmla="*/ 19 w 1207"/>
                <a:gd name="T27" fmla="*/ 2 h 248"/>
                <a:gd name="T28" fmla="*/ 20 w 1207"/>
                <a:gd name="T29" fmla="*/ 3 h 248"/>
                <a:gd name="T30" fmla="*/ 20 w 1207"/>
                <a:gd name="T31" fmla="*/ 4 h 248"/>
                <a:gd name="T32" fmla="*/ 22 w 1207"/>
                <a:gd name="T33" fmla="*/ 3 h 248"/>
                <a:gd name="T34" fmla="*/ 23 w 1207"/>
                <a:gd name="T35" fmla="*/ 3 h 248"/>
                <a:gd name="T36" fmla="*/ 24 w 1207"/>
                <a:gd name="T37" fmla="*/ 3 h 248"/>
                <a:gd name="T38" fmla="*/ 26 w 1207"/>
                <a:gd name="T39" fmla="*/ 2 h 248"/>
                <a:gd name="T40" fmla="*/ 28 w 1207"/>
                <a:gd name="T41" fmla="*/ 2 h 248"/>
                <a:gd name="T42" fmla="*/ 30 w 1207"/>
                <a:gd name="T43" fmla="*/ 2 h 248"/>
                <a:gd name="T44" fmla="*/ 31 w 1207"/>
                <a:gd name="T45" fmla="*/ 3 h 248"/>
                <a:gd name="T46" fmla="*/ 33 w 1207"/>
                <a:gd name="T47" fmla="*/ 3 h 248"/>
                <a:gd name="T48" fmla="*/ 35 w 1207"/>
                <a:gd name="T49" fmla="*/ 3 h 248"/>
                <a:gd name="T50" fmla="*/ 36 w 1207"/>
                <a:gd name="T51" fmla="*/ 4 h 248"/>
                <a:gd name="T52" fmla="*/ 37 w 1207"/>
                <a:gd name="T53" fmla="*/ 4 h 248"/>
                <a:gd name="T54" fmla="*/ 36 w 1207"/>
                <a:gd name="T55" fmla="*/ 4 h 248"/>
                <a:gd name="T56" fmla="*/ 35 w 1207"/>
                <a:gd name="T57" fmla="*/ 4 h 248"/>
                <a:gd name="T58" fmla="*/ 34 w 1207"/>
                <a:gd name="T59" fmla="*/ 4 h 248"/>
                <a:gd name="T60" fmla="*/ 32 w 1207"/>
                <a:gd name="T61" fmla="*/ 4 h 248"/>
                <a:gd name="T62" fmla="*/ 31 w 1207"/>
                <a:gd name="T63" fmla="*/ 4 h 248"/>
                <a:gd name="T64" fmla="*/ 30 w 1207"/>
                <a:gd name="T65" fmla="*/ 4 h 248"/>
                <a:gd name="T66" fmla="*/ 28 w 1207"/>
                <a:gd name="T67" fmla="*/ 5 h 248"/>
                <a:gd name="T68" fmla="*/ 27 w 1207"/>
                <a:gd name="T69" fmla="*/ 5 h 248"/>
                <a:gd name="T70" fmla="*/ 25 w 1207"/>
                <a:gd name="T71" fmla="*/ 5 h 248"/>
                <a:gd name="T72" fmla="*/ 24 w 1207"/>
                <a:gd name="T73" fmla="*/ 5 h 248"/>
                <a:gd name="T74" fmla="*/ 22 w 1207"/>
                <a:gd name="T75" fmla="*/ 6 h 248"/>
                <a:gd name="T76" fmla="*/ 21 w 1207"/>
                <a:gd name="T77" fmla="*/ 6 h 248"/>
                <a:gd name="T78" fmla="*/ 19 w 1207"/>
                <a:gd name="T79" fmla="*/ 6 h 248"/>
                <a:gd name="T80" fmla="*/ 18 w 1207"/>
                <a:gd name="T81" fmla="*/ 7 h 248"/>
                <a:gd name="T82" fmla="*/ 17 w 1207"/>
                <a:gd name="T83" fmla="*/ 7 h 248"/>
                <a:gd name="T84" fmla="*/ 16 w 1207"/>
                <a:gd name="T85" fmla="*/ 7 h 248"/>
                <a:gd name="T86" fmla="*/ 15 w 1207"/>
                <a:gd name="T87" fmla="*/ 7 h 248"/>
                <a:gd name="T88" fmla="*/ 13 w 1207"/>
                <a:gd name="T89" fmla="*/ 7 h 248"/>
                <a:gd name="T90" fmla="*/ 12 w 1207"/>
                <a:gd name="T91" fmla="*/ 6 h 248"/>
                <a:gd name="T92" fmla="*/ 10 w 1207"/>
                <a:gd name="T93" fmla="*/ 6 h 248"/>
                <a:gd name="T94" fmla="*/ 9 w 1207"/>
                <a:gd name="T95" fmla="*/ 6 h 248"/>
                <a:gd name="T96" fmla="*/ 8 w 1207"/>
                <a:gd name="T97" fmla="*/ 6 h 248"/>
                <a:gd name="T98" fmla="*/ 6 w 1207"/>
                <a:gd name="T99" fmla="*/ 8 h 248"/>
                <a:gd name="T100" fmla="*/ 6 w 1207"/>
                <a:gd name="T101" fmla="*/ 6 h 248"/>
                <a:gd name="T102" fmla="*/ 5 w 1207"/>
                <a:gd name="T103" fmla="*/ 4 h 248"/>
                <a:gd name="T104" fmla="*/ 3 w 1207"/>
                <a:gd name="T105" fmla="*/ 3 h 248"/>
                <a:gd name="T106" fmla="*/ 1 w 1207"/>
                <a:gd name="T107" fmla="*/ 3 h 248"/>
                <a:gd name="T108" fmla="*/ 0 w 1207"/>
                <a:gd name="T109" fmla="*/ 2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07" h="248">
                  <a:moveTo>
                    <a:pt x="0" y="63"/>
                  </a:moveTo>
                  <a:lnTo>
                    <a:pt x="4" y="63"/>
                  </a:lnTo>
                  <a:lnTo>
                    <a:pt x="8" y="63"/>
                  </a:lnTo>
                  <a:lnTo>
                    <a:pt x="15" y="63"/>
                  </a:lnTo>
                  <a:lnTo>
                    <a:pt x="23" y="63"/>
                  </a:lnTo>
                  <a:lnTo>
                    <a:pt x="34" y="63"/>
                  </a:lnTo>
                  <a:lnTo>
                    <a:pt x="38" y="63"/>
                  </a:lnTo>
                  <a:lnTo>
                    <a:pt x="46" y="63"/>
                  </a:lnTo>
                  <a:lnTo>
                    <a:pt x="53" y="63"/>
                  </a:lnTo>
                  <a:lnTo>
                    <a:pt x="61" y="63"/>
                  </a:lnTo>
                  <a:lnTo>
                    <a:pt x="67" y="63"/>
                  </a:lnTo>
                  <a:lnTo>
                    <a:pt x="74" y="63"/>
                  </a:lnTo>
                  <a:lnTo>
                    <a:pt x="82" y="61"/>
                  </a:lnTo>
                  <a:lnTo>
                    <a:pt x="89" y="61"/>
                  </a:lnTo>
                  <a:lnTo>
                    <a:pt x="97" y="59"/>
                  </a:lnTo>
                  <a:lnTo>
                    <a:pt x="108" y="59"/>
                  </a:lnTo>
                  <a:lnTo>
                    <a:pt x="116" y="59"/>
                  </a:lnTo>
                  <a:lnTo>
                    <a:pt x="126" y="59"/>
                  </a:lnTo>
                  <a:lnTo>
                    <a:pt x="135" y="59"/>
                  </a:lnTo>
                  <a:lnTo>
                    <a:pt x="145" y="59"/>
                  </a:lnTo>
                  <a:lnTo>
                    <a:pt x="156" y="57"/>
                  </a:lnTo>
                  <a:lnTo>
                    <a:pt x="167" y="57"/>
                  </a:lnTo>
                  <a:lnTo>
                    <a:pt x="177" y="56"/>
                  </a:lnTo>
                  <a:lnTo>
                    <a:pt x="188" y="56"/>
                  </a:lnTo>
                  <a:lnTo>
                    <a:pt x="200" y="54"/>
                  </a:lnTo>
                  <a:lnTo>
                    <a:pt x="211" y="54"/>
                  </a:lnTo>
                  <a:lnTo>
                    <a:pt x="222" y="52"/>
                  </a:lnTo>
                  <a:lnTo>
                    <a:pt x="234" y="50"/>
                  </a:lnTo>
                  <a:lnTo>
                    <a:pt x="245" y="48"/>
                  </a:lnTo>
                  <a:lnTo>
                    <a:pt x="257" y="46"/>
                  </a:lnTo>
                  <a:lnTo>
                    <a:pt x="268" y="44"/>
                  </a:lnTo>
                  <a:lnTo>
                    <a:pt x="279" y="42"/>
                  </a:lnTo>
                  <a:lnTo>
                    <a:pt x="291" y="40"/>
                  </a:lnTo>
                  <a:lnTo>
                    <a:pt x="304" y="38"/>
                  </a:lnTo>
                  <a:lnTo>
                    <a:pt x="316" y="35"/>
                  </a:lnTo>
                  <a:lnTo>
                    <a:pt x="327" y="35"/>
                  </a:lnTo>
                  <a:lnTo>
                    <a:pt x="338" y="31"/>
                  </a:lnTo>
                  <a:lnTo>
                    <a:pt x="348" y="29"/>
                  </a:lnTo>
                  <a:lnTo>
                    <a:pt x="359" y="27"/>
                  </a:lnTo>
                  <a:lnTo>
                    <a:pt x="371" y="25"/>
                  </a:lnTo>
                  <a:lnTo>
                    <a:pt x="380" y="23"/>
                  </a:lnTo>
                  <a:lnTo>
                    <a:pt x="392" y="21"/>
                  </a:lnTo>
                  <a:lnTo>
                    <a:pt x="399" y="18"/>
                  </a:lnTo>
                  <a:lnTo>
                    <a:pt x="409" y="16"/>
                  </a:lnTo>
                  <a:lnTo>
                    <a:pt x="418" y="12"/>
                  </a:lnTo>
                  <a:lnTo>
                    <a:pt x="426" y="12"/>
                  </a:lnTo>
                  <a:lnTo>
                    <a:pt x="433" y="8"/>
                  </a:lnTo>
                  <a:lnTo>
                    <a:pt x="441" y="8"/>
                  </a:lnTo>
                  <a:lnTo>
                    <a:pt x="447" y="4"/>
                  </a:lnTo>
                  <a:lnTo>
                    <a:pt x="454" y="4"/>
                  </a:lnTo>
                  <a:lnTo>
                    <a:pt x="466" y="0"/>
                  </a:lnTo>
                  <a:lnTo>
                    <a:pt x="473" y="0"/>
                  </a:lnTo>
                  <a:lnTo>
                    <a:pt x="479" y="0"/>
                  </a:lnTo>
                  <a:lnTo>
                    <a:pt x="481" y="0"/>
                  </a:lnTo>
                  <a:lnTo>
                    <a:pt x="485" y="0"/>
                  </a:lnTo>
                  <a:lnTo>
                    <a:pt x="494" y="0"/>
                  </a:lnTo>
                  <a:lnTo>
                    <a:pt x="502" y="0"/>
                  </a:lnTo>
                  <a:lnTo>
                    <a:pt x="510" y="0"/>
                  </a:lnTo>
                  <a:lnTo>
                    <a:pt x="519" y="0"/>
                  </a:lnTo>
                  <a:lnTo>
                    <a:pt x="530" y="4"/>
                  </a:lnTo>
                  <a:lnTo>
                    <a:pt x="538" y="4"/>
                  </a:lnTo>
                  <a:lnTo>
                    <a:pt x="549" y="6"/>
                  </a:lnTo>
                  <a:lnTo>
                    <a:pt x="561" y="8"/>
                  </a:lnTo>
                  <a:lnTo>
                    <a:pt x="572" y="12"/>
                  </a:lnTo>
                  <a:lnTo>
                    <a:pt x="582" y="16"/>
                  </a:lnTo>
                  <a:lnTo>
                    <a:pt x="593" y="19"/>
                  </a:lnTo>
                  <a:lnTo>
                    <a:pt x="603" y="23"/>
                  </a:lnTo>
                  <a:lnTo>
                    <a:pt x="612" y="31"/>
                  </a:lnTo>
                  <a:lnTo>
                    <a:pt x="620" y="35"/>
                  </a:lnTo>
                  <a:lnTo>
                    <a:pt x="627" y="40"/>
                  </a:lnTo>
                  <a:lnTo>
                    <a:pt x="633" y="46"/>
                  </a:lnTo>
                  <a:lnTo>
                    <a:pt x="639" y="54"/>
                  </a:lnTo>
                  <a:lnTo>
                    <a:pt x="646" y="67"/>
                  </a:lnTo>
                  <a:lnTo>
                    <a:pt x="654" y="80"/>
                  </a:lnTo>
                  <a:lnTo>
                    <a:pt x="658" y="92"/>
                  </a:lnTo>
                  <a:lnTo>
                    <a:pt x="660" y="101"/>
                  </a:lnTo>
                  <a:lnTo>
                    <a:pt x="662" y="107"/>
                  </a:lnTo>
                  <a:lnTo>
                    <a:pt x="664" y="111"/>
                  </a:lnTo>
                  <a:lnTo>
                    <a:pt x="665" y="109"/>
                  </a:lnTo>
                  <a:lnTo>
                    <a:pt x="669" y="105"/>
                  </a:lnTo>
                  <a:lnTo>
                    <a:pt x="679" y="103"/>
                  </a:lnTo>
                  <a:lnTo>
                    <a:pt x="688" y="97"/>
                  </a:lnTo>
                  <a:lnTo>
                    <a:pt x="700" y="92"/>
                  </a:lnTo>
                  <a:lnTo>
                    <a:pt x="705" y="90"/>
                  </a:lnTo>
                  <a:lnTo>
                    <a:pt x="711" y="88"/>
                  </a:lnTo>
                  <a:lnTo>
                    <a:pt x="719" y="86"/>
                  </a:lnTo>
                  <a:lnTo>
                    <a:pt x="728" y="84"/>
                  </a:lnTo>
                  <a:lnTo>
                    <a:pt x="736" y="80"/>
                  </a:lnTo>
                  <a:lnTo>
                    <a:pt x="743" y="78"/>
                  </a:lnTo>
                  <a:lnTo>
                    <a:pt x="751" y="75"/>
                  </a:lnTo>
                  <a:lnTo>
                    <a:pt x="760" y="73"/>
                  </a:lnTo>
                  <a:lnTo>
                    <a:pt x="768" y="71"/>
                  </a:lnTo>
                  <a:lnTo>
                    <a:pt x="779" y="69"/>
                  </a:lnTo>
                  <a:lnTo>
                    <a:pt x="791" y="67"/>
                  </a:lnTo>
                  <a:lnTo>
                    <a:pt x="802" y="65"/>
                  </a:lnTo>
                  <a:lnTo>
                    <a:pt x="812" y="63"/>
                  </a:lnTo>
                  <a:lnTo>
                    <a:pt x="823" y="61"/>
                  </a:lnTo>
                  <a:lnTo>
                    <a:pt x="835" y="59"/>
                  </a:lnTo>
                  <a:lnTo>
                    <a:pt x="846" y="59"/>
                  </a:lnTo>
                  <a:lnTo>
                    <a:pt x="857" y="57"/>
                  </a:lnTo>
                  <a:lnTo>
                    <a:pt x="871" y="57"/>
                  </a:lnTo>
                  <a:lnTo>
                    <a:pt x="884" y="57"/>
                  </a:lnTo>
                  <a:lnTo>
                    <a:pt x="897" y="57"/>
                  </a:lnTo>
                  <a:lnTo>
                    <a:pt x="909" y="57"/>
                  </a:lnTo>
                  <a:lnTo>
                    <a:pt x="922" y="57"/>
                  </a:lnTo>
                  <a:lnTo>
                    <a:pt x="935" y="57"/>
                  </a:lnTo>
                  <a:lnTo>
                    <a:pt x="949" y="59"/>
                  </a:lnTo>
                  <a:lnTo>
                    <a:pt x="962" y="59"/>
                  </a:lnTo>
                  <a:lnTo>
                    <a:pt x="975" y="61"/>
                  </a:lnTo>
                  <a:lnTo>
                    <a:pt x="981" y="61"/>
                  </a:lnTo>
                  <a:lnTo>
                    <a:pt x="989" y="63"/>
                  </a:lnTo>
                  <a:lnTo>
                    <a:pt x="994" y="63"/>
                  </a:lnTo>
                  <a:lnTo>
                    <a:pt x="1002" y="65"/>
                  </a:lnTo>
                  <a:lnTo>
                    <a:pt x="1015" y="67"/>
                  </a:lnTo>
                  <a:lnTo>
                    <a:pt x="1027" y="69"/>
                  </a:lnTo>
                  <a:lnTo>
                    <a:pt x="1040" y="71"/>
                  </a:lnTo>
                  <a:lnTo>
                    <a:pt x="1053" y="73"/>
                  </a:lnTo>
                  <a:lnTo>
                    <a:pt x="1067" y="75"/>
                  </a:lnTo>
                  <a:lnTo>
                    <a:pt x="1078" y="78"/>
                  </a:lnTo>
                  <a:lnTo>
                    <a:pt x="1089" y="80"/>
                  </a:lnTo>
                  <a:lnTo>
                    <a:pt x="1103" y="84"/>
                  </a:lnTo>
                  <a:lnTo>
                    <a:pt x="1112" y="86"/>
                  </a:lnTo>
                  <a:lnTo>
                    <a:pt x="1124" y="88"/>
                  </a:lnTo>
                  <a:lnTo>
                    <a:pt x="1133" y="90"/>
                  </a:lnTo>
                  <a:lnTo>
                    <a:pt x="1144" y="92"/>
                  </a:lnTo>
                  <a:lnTo>
                    <a:pt x="1152" y="95"/>
                  </a:lnTo>
                  <a:lnTo>
                    <a:pt x="1162" y="97"/>
                  </a:lnTo>
                  <a:lnTo>
                    <a:pt x="1169" y="99"/>
                  </a:lnTo>
                  <a:lnTo>
                    <a:pt x="1177" y="103"/>
                  </a:lnTo>
                  <a:lnTo>
                    <a:pt x="1188" y="105"/>
                  </a:lnTo>
                  <a:lnTo>
                    <a:pt x="1200" y="109"/>
                  </a:lnTo>
                  <a:lnTo>
                    <a:pt x="1205" y="111"/>
                  </a:lnTo>
                  <a:lnTo>
                    <a:pt x="1207" y="111"/>
                  </a:lnTo>
                  <a:lnTo>
                    <a:pt x="1205" y="111"/>
                  </a:lnTo>
                  <a:lnTo>
                    <a:pt x="1203" y="111"/>
                  </a:lnTo>
                  <a:lnTo>
                    <a:pt x="1200" y="111"/>
                  </a:lnTo>
                  <a:lnTo>
                    <a:pt x="1192" y="111"/>
                  </a:lnTo>
                  <a:lnTo>
                    <a:pt x="1184" y="109"/>
                  </a:lnTo>
                  <a:lnTo>
                    <a:pt x="1173" y="109"/>
                  </a:lnTo>
                  <a:lnTo>
                    <a:pt x="1167" y="109"/>
                  </a:lnTo>
                  <a:lnTo>
                    <a:pt x="1162" y="109"/>
                  </a:lnTo>
                  <a:lnTo>
                    <a:pt x="1154" y="109"/>
                  </a:lnTo>
                  <a:lnTo>
                    <a:pt x="1148" y="109"/>
                  </a:lnTo>
                  <a:lnTo>
                    <a:pt x="1139" y="109"/>
                  </a:lnTo>
                  <a:lnTo>
                    <a:pt x="1129" y="109"/>
                  </a:lnTo>
                  <a:lnTo>
                    <a:pt x="1120" y="109"/>
                  </a:lnTo>
                  <a:lnTo>
                    <a:pt x="1112" y="109"/>
                  </a:lnTo>
                  <a:lnTo>
                    <a:pt x="1101" y="109"/>
                  </a:lnTo>
                  <a:lnTo>
                    <a:pt x="1089" y="111"/>
                  </a:lnTo>
                  <a:lnTo>
                    <a:pt x="1078" y="111"/>
                  </a:lnTo>
                  <a:lnTo>
                    <a:pt x="1068" y="114"/>
                  </a:lnTo>
                  <a:lnTo>
                    <a:pt x="1055" y="114"/>
                  </a:lnTo>
                  <a:lnTo>
                    <a:pt x="1042" y="114"/>
                  </a:lnTo>
                  <a:lnTo>
                    <a:pt x="1034" y="114"/>
                  </a:lnTo>
                  <a:lnTo>
                    <a:pt x="1028" y="116"/>
                  </a:lnTo>
                  <a:lnTo>
                    <a:pt x="1021" y="118"/>
                  </a:lnTo>
                  <a:lnTo>
                    <a:pt x="1015" y="118"/>
                  </a:lnTo>
                  <a:lnTo>
                    <a:pt x="1008" y="118"/>
                  </a:lnTo>
                  <a:lnTo>
                    <a:pt x="1000" y="120"/>
                  </a:lnTo>
                  <a:lnTo>
                    <a:pt x="992" y="122"/>
                  </a:lnTo>
                  <a:lnTo>
                    <a:pt x="985" y="122"/>
                  </a:lnTo>
                  <a:lnTo>
                    <a:pt x="977" y="124"/>
                  </a:lnTo>
                  <a:lnTo>
                    <a:pt x="970" y="126"/>
                  </a:lnTo>
                  <a:lnTo>
                    <a:pt x="962" y="126"/>
                  </a:lnTo>
                  <a:lnTo>
                    <a:pt x="954" y="130"/>
                  </a:lnTo>
                  <a:lnTo>
                    <a:pt x="945" y="130"/>
                  </a:lnTo>
                  <a:lnTo>
                    <a:pt x="935" y="130"/>
                  </a:lnTo>
                  <a:lnTo>
                    <a:pt x="928" y="132"/>
                  </a:lnTo>
                  <a:lnTo>
                    <a:pt x="918" y="133"/>
                  </a:lnTo>
                  <a:lnTo>
                    <a:pt x="909" y="133"/>
                  </a:lnTo>
                  <a:lnTo>
                    <a:pt x="899" y="135"/>
                  </a:lnTo>
                  <a:lnTo>
                    <a:pt x="892" y="137"/>
                  </a:lnTo>
                  <a:lnTo>
                    <a:pt x="882" y="141"/>
                  </a:lnTo>
                  <a:lnTo>
                    <a:pt x="873" y="141"/>
                  </a:lnTo>
                  <a:lnTo>
                    <a:pt x="863" y="143"/>
                  </a:lnTo>
                  <a:lnTo>
                    <a:pt x="852" y="145"/>
                  </a:lnTo>
                  <a:lnTo>
                    <a:pt x="844" y="147"/>
                  </a:lnTo>
                  <a:lnTo>
                    <a:pt x="835" y="149"/>
                  </a:lnTo>
                  <a:lnTo>
                    <a:pt x="825" y="151"/>
                  </a:lnTo>
                  <a:lnTo>
                    <a:pt x="816" y="152"/>
                  </a:lnTo>
                  <a:lnTo>
                    <a:pt x="806" y="154"/>
                  </a:lnTo>
                  <a:lnTo>
                    <a:pt x="795" y="156"/>
                  </a:lnTo>
                  <a:lnTo>
                    <a:pt x="787" y="158"/>
                  </a:lnTo>
                  <a:lnTo>
                    <a:pt x="776" y="160"/>
                  </a:lnTo>
                  <a:lnTo>
                    <a:pt x="768" y="162"/>
                  </a:lnTo>
                  <a:lnTo>
                    <a:pt x="757" y="164"/>
                  </a:lnTo>
                  <a:lnTo>
                    <a:pt x="749" y="166"/>
                  </a:lnTo>
                  <a:lnTo>
                    <a:pt x="740" y="168"/>
                  </a:lnTo>
                  <a:lnTo>
                    <a:pt x="730" y="170"/>
                  </a:lnTo>
                  <a:lnTo>
                    <a:pt x="721" y="171"/>
                  </a:lnTo>
                  <a:lnTo>
                    <a:pt x="711" y="173"/>
                  </a:lnTo>
                  <a:lnTo>
                    <a:pt x="702" y="175"/>
                  </a:lnTo>
                  <a:lnTo>
                    <a:pt x="692" y="177"/>
                  </a:lnTo>
                  <a:lnTo>
                    <a:pt x="683" y="179"/>
                  </a:lnTo>
                  <a:lnTo>
                    <a:pt x="673" y="181"/>
                  </a:lnTo>
                  <a:lnTo>
                    <a:pt x="665" y="185"/>
                  </a:lnTo>
                  <a:lnTo>
                    <a:pt x="658" y="187"/>
                  </a:lnTo>
                  <a:lnTo>
                    <a:pt x="648" y="187"/>
                  </a:lnTo>
                  <a:lnTo>
                    <a:pt x="639" y="189"/>
                  </a:lnTo>
                  <a:lnTo>
                    <a:pt x="629" y="190"/>
                  </a:lnTo>
                  <a:lnTo>
                    <a:pt x="622" y="192"/>
                  </a:lnTo>
                  <a:lnTo>
                    <a:pt x="616" y="194"/>
                  </a:lnTo>
                  <a:lnTo>
                    <a:pt x="608" y="196"/>
                  </a:lnTo>
                  <a:lnTo>
                    <a:pt x="601" y="198"/>
                  </a:lnTo>
                  <a:lnTo>
                    <a:pt x="593" y="200"/>
                  </a:lnTo>
                  <a:lnTo>
                    <a:pt x="586" y="200"/>
                  </a:lnTo>
                  <a:lnTo>
                    <a:pt x="578" y="202"/>
                  </a:lnTo>
                  <a:lnTo>
                    <a:pt x="572" y="204"/>
                  </a:lnTo>
                  <a:lnTo>
                    <a:pt x="565" y="206"/>
                  </a:lnTo>
                  <a:lnTo>
                    <a:pt x="553" y="210"/>
                  </a:lnTo>
                  <a:lnTo>
                    <a:pt x="542" y="213"/>
                  </a:lnTo>
                  <a:lnTo>
                    <a:pt x="532" y="213"/>
                  </a:lnTo>
                  <a:lnTo>
                    <a:pt x="523" y="217"/>
                  </a:lnTo>
                  <a:lnTo>
                    <a:pt x="513" y="217"/>
                  </a:lnTo>
                  <a:lnTo>
                    <a:pt x="508" y="221"/>
                  </a:lnTo>
                  <a:lnTo>
                    <a:pt x="498" y="223"/>
                  </a:lnTo>
                  <a:lnTo>
                    <a:pt x="496" y="225"/>
                  </a:lnTo>
                  <a:lnTo>
                    <a:pt x="492" y="221"/>
                  </a:lnTo>
                  <a:lnTo>
                    <a:pt x="485" y="217"/>
                  </a:lnTo>
                  <a:lnTo>
                    <a:pt x="477" y="213"/>
                  </a:lnTo>
                  <a:lnTo>
                    <a:pt x="472" y="210"/>
                  </a:lnTo>
                  <a:lnTo>
                    <a:pt x="464" y="206"/>
                  </a:lnTo>
                  <a:lnTo>
                    <a:pt x="456" y="202"/>
                  </a:lnTo>
                  <a:lnTo>
                    <a:pt x="447" y="198"/>
                  </a:lnTo>
                  <a:lnTo>
                    <a:pt x="437" y="192"/>
                  </a:lnTo>
                  <a:lnTo>
                    <a:pt x="426" y="189"/>
                  </a:lnTo>
                  <a:lnTo>
                    <a:pt x="416" y="185"/>
                  </a:lnTo>
                  <a:lnTo>
                    <a:pt x="405" y="181"/>
                  </a:lnTo>
                  <a:lnTo>
                    <a:pt x="394" y="177"/>
                  </a:lnTo>
                  <a:lnTo>
                    <a:pt x="382" y="175"/>
                  </a:lnTo>
                  <a:lnTo>
                    <a:pt x="373" y="173"/>
                  </a:lnTo>
                  <a:lnTo>
                    <a:pt x="361" y="171"/>
                  </a:lnTo>
                  <a:lnTo>
                    <a:pt x="350" y="170"/>
                  </a:lnTo>
                  <a:lnTo>
                    <a:pt x="340" y="170"/>
                  </a:lnTo>
                  <a:lnTo>
                    <a:pt x="331" y="170"/>
                  </a:lnTo>
                  <a:lnTo>
                    <a:pt x="321" y="170"/>
                  </a:lnTo>
                  <a:lnTo>
                    <a:pt x="312" y="171"/>
                  </a:lnTo>
                  <a:lnTo>
                    <a:pt x="304" y="173"/>
                  </a:lnTo>
                  <a:lnTo>
                    <a:pt x="299" y="173"/>
                  </a:lnTo>
                  <a:lnTo>
                    <a:pt x="291" y="173"/>
                  </a:lnTo>
                  <a:lnTo>
                    <a:pt x="283" y="177"/>
                  </a:lnTo>
                  <a:lnTo>
                    <a:pt x="278" y="177"/>
                  </a:lnTo>
                  <a:lnTo>
                    <a:pt x="274" y="179"/>
                  </a:lnTo>
                  <a:lnTo>
                    <a:pt x="266" y="181"/>
                  </a:lnTo>
                  <a:lnTo>
                    <a:pt x="264" y="183"/>
                  </a:lnTo>
                  <a:lnTo>
                    <a:pt x="207" y="248"/>
                  </a:lnTo>
                  <a:lnTo>
                    <a:pt x="205" y="244"/>
                  </a:lnTo>
                  <a:lnTo>
                    <a:pt x="205" y="232"/>
                  </a:lnTo>
                  <a:lnTo>
                    <a:pt x="203" y="225"/>
                  </a:lnTo>
                  <a:lnTo>
                    <a:pt x="203" y="217"/>
                  </a:lnTo>
                  <a:lnTo>
                    <a:pt x="202" y="210"/>
                  </a:lnTo>
                  <a:lnTo>
                    <a:pt x="200" y="200"/>
                  </a:lnTo>
                  <a:lnTo>
                    <a:pt x="196" y="189"/>
                  </a:lnTo>
                  <a:lnTo>
                    <a:pt x="194" y="179"/>
                  </a:lnTo>
                  <a:lnTo>
                    <a:pt x="190" y="168"/>
                  </a:lnTo>
                  <a:lnTo>
                    <a:pt x="186" y="158"/>
                  </a:lnTo>
                  <a:lnTo>
                    <a:pt x="181" y="147"/>
                  </a:lnTo>
                  <a:lnTo>
                    <a:pt x="173" y="137"/>
                  </a:lnTo>
                  <a:lnTo>
                    <a:pt x="165" y="128"/>
                  </a:lnTo>
                  <a:lnTo>
                    <a:pt x="158" y="120"/>
                  </a:lnTo>
                  <a:lnTo>
                    <a:pt x="146" y="111"/>
                  </a:lnTo>
                  <a:lnTo>
                    <a:pt x="135" y="103"/>
                  </a:lnTo>
                  <a:lnTo>
                    <a:pt x="124" y="95"/>
                  </a:lnTo>
                  <a:lnTo>
                    <a:pt x="110" y="92"/>
                  </a:lnTo>
                  <a:lnTo>
                    <a:pt x="97" y="86"/>
                  </a:lnTo>
                  <a:lnTo>
                    <a:pt x="84" y="80"/>
                  </a:lnTo>
                  <a:lnTo>
                    <a:pt x="70" y="76"/>
                  </a:lnTo>
                  <a:lnTo>
                    <a:pt x="59" y="75"/>
                  </a:lnTo>
                  <a:lnTo>
                    <a:pt x="46" y="71"/>
                  </a:lnTo>
                  <a:lnTo>
                    <a:pt x="36" y="67"/>
                  </a:lnTo>
                  <a:lnTo>
                    <a:pt x="25" y="65"/>
                  </a:lnTo>
                  <a:lnTo>
                    <a:pt x="17" y="63"/>
                  </a:lnTo>
                  <a:lnTo>
                    <a:pt x="10" y="63"/>
                  </a:lnTo>
                  <a:lnTo>
                    <a:pt x="4" y="63"/>
                  </a:lnTo>
                  <a:lnTo>
                    <a:pt x="0" y="63"/>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25" name="Freeform 102"/>
            <p:cNvSpPr>
              <a:spLocks/>
            </p:cNvSpPr>
            <p:nvPr/>
          </p:nvSpPr>
          <p:spPr bwMode="auto">
            <a:xfrm>
              <a:off x="3560" y="4590"/>
              <a:ext cx="275" cy="79"/>
            </a:xfrm>
            <a:custGeom>
              <a:avLst/>
              <a:gdLst>
                <a:gd name="T0" fmla="*/ 4 w 552"/>
                <a:gd name="T1" fmla="*/ 3 h 157"/>
                <a:gd name="T2" fmla="*/ 5 w 552"/>
                <a:gd name="T3" fmla="*/ 3 h 157"/>
                <a:gd name="T4" fmla="*/ 6 w 552"/>
                <a:gd name="T5" fmla="*/ 3 h 157"/>
                <a:gd name="T6" fmla="*/ 6 w 552"/>
                <a:gd name="T7" fmla="*/ 3 h 157"/>
                <a:gd name="T8" fmla="*/ 7 w 552"/>
                <a:gd name="T9" fmla="*/ 2 h 157"/>
                <a:gd name="T10" fmla="*/ 8 w 552"/>
                <a:gd name="T11" fmla="*/ 2 h 157"/>
                <a:gd name="T12" fmla="*/ 9 w 552"/>
                <a:gd name="T13" fmla="*/ 2 h 157"/>
                <a:gd name="T14" fmla="*/ 10 w 552"/>
                <a:gd name="T15" fmla="*/ 2 h 157"/>
                <a:gd name="T16" fmla="*/ 11 w 552"/>
                <a:gd name="T17" fmla="*/ 2 h 157"/>
                <a:gd name="T18" fmla="*/ 12 w 552"/>
                <a:gd name="T19" fmla="*/ 2 h 157"/>
                <a:gd name="T20" fmla="*/ 13 w 552"/>
                <a:gd name="T21" fmla="*/ 2 h 157"/>
                <a:gd name="T22" fmla="*/ 14 w 552"/>
                <a:gd name="T23" fmla="*/ 2 h 157"/>
                <a:gd name="T24" fmla="*/ 15 w 552"/>
                <a:gd name="T25" fmla="*/ 2 h 157"/>
                <a:gd name="T26" fmla="*/ 16 w 552"/>
                <a:gd name="T27" fmla="*/ 2 h 157"/>
                <a:gd name="T28" fmla="*/ 17 w 552"/>
                <a:gd name="T29" fmla="*/ 1 h 157"/>
                <a:gd name="T30" fmla="*/ 17 w 552"/>
                <a:gd name="T31" fmla="*/ 1 h 157"/>
                <a:gd name="T32" fmla="*/ 16 w 552"/>
                <a:gd name="T33" fmla="*/ 1 h 157"/>
                <a:gd name="T34" fmla="*/ 15 w 552"/>
                <a:gd name="T35" fmla="*/ 1 h 157"/>
                <a:gd name="T36" fmla="*/ 14 w 552"/>
                <a:gd name="T37" fmla="*/ 1 h 157"/>
                <a:gd name="T38" fmla="*/ 14 w 552"/>
                <a:gd name="T39" fmla="*/ 1 h 157"/>
                <a:gd name="T40" fmla="*/ 13 w 552"/>
                <a:gd name="T41" fmla="*/ 1 h 157"/>
                <a:gd name="T42" fmla="*/ 12 w 552"/>
                <a:gd name="T43" fmla="*/ 1 h 157"/>
                <a:gd name="T44" fmla="*/ 11 w 552"/>
                <a:gd name="T45" fmla="*/ 0 h 157"/>
                <a:gd name="T46" fmla="*/ 11 w 552"/>
                <a:gd name="T47" fmla="*/ 0 h 157"/>
                <a:gd name="T48" fmla="*/ 10 w 552"/>
                <a:gd name="T49" fmla="*/ 0 h 157"/>
                <a:gd name="T50" fmla="*/ 9 w 552"/>
                <a:gd name="T51" fmla="*/ 1 h 157"/>
                <a:gd name="T52" fmla="*/ 8 w 552"/>
                <a:gd name="T53" fmla="*/ 1 h 157"/>
                <a:gd name="T54" fmla="*/ 7 w 552"/>
                <a:gd name="T55" fmla="*/ 1 h 157"/>
                <a:gd name="T56" fmla="*/ 6 w 552"/>
                <a:gd name="T57" fmla="*/ 2 h 157"/>
                <a:gd name="T58" fmla="*/ 5 w 552"/>
                <a:gd name="T59" fmla="*/ 2 h 157"/>
                <a:gd name="T60" fmla="*/ 5 w 552"/>
                <a:gd name="T61" fmla="*/ 2 h 157"/>
                <a:gd name="T62" fmla="*/ 4 w 552"/>
                <a:gd name="T63" fmla="*/ 2 h 157"/>
                <a:gd name="T64" fmla="*/ 3 w 552"/>
                <a:gd name="T65" fmla="*/ 2 h 157"/>
                <a:gd name="T66" fmla="*/ 3 w 552"/>
                <a:gd name="T67" fmla="*/ 2 h 157"/>
                <a:gd name="T68" fmla="*/ 2 w 552"/>
                <a:gd name="T69" fmla="*/ 1 h 157"/>
                <a:gd name="T70" fmla="*/ 1 w 552"/>
                <a:gd name="T71" fmla="*/ 1 h 157"/>
                <a:gd name="T72" fmla="*/ 0 w 552"/>
                <a:gd name="T73" fmla="*/ 1 h 157"/>
                <a:gd name="T74" fmla="*/ 0 w 552"/>
                <a:gd name="T75" fmla="*/ 1 h 157"/>
                <a:gd name="T76" fmla="*/ 0 w 552"/>
                <a:gd name="T77" fmla="*/ 1 h 157"/>
                <a:gd name="T78" fmla="*/ 0 w 552"/>
                <a:gd name="T79" fmla="*/ 1 h 157"/>
                <a:gd name="T80" fmla="*/ 1 w 552"/>
                <a:gd name="T81" fmla="*/ 2 h 157"/>
                <a:gd name="T82" fmla="*/ 2 w 552"/>
                <a:gd name="T83" fmla="*/ 3 h 157"/>
                <a:gd name="T84" fmla="*/ 2 w 552"/>
                <a:gd name="T85" fmla="*/ 4 h 157"/>
                <a:gd name="T86" fmla="*/ 3 w 552"/>
                <a:gd name="T87" fmla="*/ 5 h 157"/>
                <a:gd name="T88" fmla="*/ 3 w 552"/>
                <a:gd name="T89" fmla="*/ 5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52" h="157">
                  <a:moveTo>
                    <a:pt x="103" y="157"/>
                  </a:moveTo>
                  <a:lnTo>
                    <a:pt x="143" y="95"/>
                  </a:lnTo>
                  <a:lnTo>
                    <a:pt x="145" y="93"/>
                  </a:lnTo>
                  <a:lnTo>
                    <a:pt x="152" y="89"/>
                  </a:lnTo>
                  <a:lnTo>
                    <a:pt x="158" y="87"/>
                  </a:lnTo>
                  <a:lnTo>
                    <a:pt x="167" y="85"/>
                  </a:lnTo>
                  <a:lnTo>
                    <a:pt x="175" y="81"/>
                  </a:lnTo>
                  <a:lnTo>
                    <a:pt x="185" y="81"/>
                  </a:lnTo>
                  <a:lnTo>
                    <a:pt x="192" y="78"/>
                  </a:lnTo>
                  <a:lnTo>
                    <a:pt x="202" y="74"/>
                  </a:lnTo>
                  <a:lnTo>
                    <a:pt x="211" y="72"/>
                  </a:lnTo>
                  <a:lnTo>
                    <a:pt x="223" y="70"/>
                  </a:lnTo>
                  <a:lnTo>
                    <a:pt x="234" y="68"/>
                  </a:lnTo>
                  <a:lnTo>
                    <a:pt x="244" y="66"/>
                  </a:lnTo>
                  <a:lnTo>
                    <a:pt x="253" y="64"/>
                  </a:lnTo>
                  <a:lnTo>
                    <a:pt x="263" y="64"/>
                  </a:lnTo>
                  <a:lnTo>
                    <a:pt x="272" y="62"/>
                  </a:lnTo>
                  <a:lnTo>
                    <a:pt x="282" y="62"/>
                  </a:lnTo>
                  <a:lnTo>
                    <a:pt x="289" y="60"/>
                  </a:lnTo>
                  <a:lnTo>
                    <a:pt x="299" y="60"/>
                  </a:lnTo>
                  <a:lnTo>
                    <a:pt x="306" y="60"/>
                  </a:lnTo>
                  <a:lnTo>
                    <a:pt x="314" y="60"/>
                  </a:lnTo>
                  <a:lnTo>
                    <a:pt x="323" y="60"/>
                  </a:lnTo>
                  <a:lnTo>
                    <a:pt x="331" y="62"/>
                  </a:lnTo>
                  <a:lnTo>
                    <a:pt x="339" y="60"/>
                  </a:lnTo>
                  <a:lnTo>
                    <a:pt x="348" y="60"/>
                  </a:lnTo>
                  <a:lnTo>
                    <a:pt x="358" y="60"/>
                  </a:lnTo>
                  <a:lnTo>
                    <a:pt x="367" y="60"/>
                  </a:lnTo>
                  <a:lnTo>
                    <a:pt x="377" y="60"/>
                  </a:lnTo>
                  <a:lnTo>
                    <a:pt x="386" y="60"/>
                  </a:lnTo>
                  <a:lnTo>
                    <a:pt x="398" y="59"/>
                  </a:lnTo>
                  <a:lnTo>
                    <a:pt x="409" y="59"/>
                  </a:lnTo>
                  <a:lnTo>
                    <a:pt x="420" y="57"/>
                  </a:lnTo>
                  <a:lnTo>
                    <a:pt x="432" y="53"/>
                  </a:lnTo>
                  <a:lnTo>
                    <a:pt x="445" y="51"/>
                  </a:lnTo>
                  <a:lnTo>
                    <a:pt x="456" y="49"/>
                  </a:lnTo>
                  <a:lnTo>
                    <a:pt x="468" y="47"/>
                  </a:lnTo>
                  <a:lnTo>
                    <a:pt x="481" y="45"/>
                  </a:lnTo>
                  <a:lnTo>
                    <a:pt x="493" y="41"/>
                  </a:lnTo>
                  <a:lnTo>
                    <a:pt x="504" y="41"/>
                  </a:lnTo>
                  <a:lnTo>
                    <a:pt x="512" y="38"/>
                  </a:lnTo>
                  <a:lnTo>
                    <a:pt x="521" y="36"/>
                  </a:lnTo>
                  <a:lnTo>
                    <a:pt x="529" y="34"/>
                  </a:lnTo>
                  <a:lnTo>
                    <a:pt x="536" y="32"/>
                  </a:lnTo>
                  <a:lnTo>
                    <a:pt x="546" y="30"/>
                  </a:lnTo>
                  <a:lnTo>
                    <a:pt x="552" y="30"/>
                  </a:lnTo>
                  <a:lnTo>
                    <a:pt x="550" y="28"/>
                  </a:lnTo>
                  <a:lnTo>
                    <a:pt x="546" y="26"/>
                  </a:lnTo>
                  <a:lnTo>
                    <a:pt x="540" y="26"/>
                  </a:lnTo>
                  <a:lnTo>
                    <a:pt x="532" y="24"/>
                  </a:lnTo>
                  <a:lnTo>
                    <a:pt x="521" y="22"/>
                  </a:lnTo>
                  <a:lnTo>
                    <a:pt x="510" y="19"/>
                  </a:lnTo>
                  <a:lnTo>
                    <a:pt x="502" y="17"/>
                  </a:lnTo>
                  <a:lnTo>
                    <a:pt x="496" y="17"/>
                  </a:lnTo>
                  <a:lnTo>
                    <a:pt x="489" y="15"/>
                  </a:lnTo>
                  <a:lnTo>
                    <a:pt x="481" y="15"/>
                  </a:lnTo>
                  <a:lnTo>
                    <a:pt x="474" y="13"/>
                  </a:lnTo>
                  <a:lnTo>
                    <a:pt x="466" y="11"/>
                  </a:lnTo>
                  <a:lnTo>
                    <a:pt x="456" y="9"/>
                  </a:lnTo>
                  <a:lnTo>
                    <a:pt x="449" y="9"/>
                  </a:lnTo>
                  <a:lnTo>
                    <a:pt x="441" y="5"/>
                  </a:lnTo>
                  <a:lnTo>
                    <a:pt x="434" y="5"/>
                  </a:lnTo>
                  <a:lnTo>
                    <a:pt x="426" y="3"/>
                  </a:lnTo>
                  <a:lnTo>
                    <a:pt x="418" y="3"/>
                  </a:lnTo>
                  <a:lnTo>
                    <a:pt x="409" y="2"/>
                  </a:lnTo>
                  <a:lnTo>
                    <a:pt x="401" y="2"/>
                  </a:lnTo>
                  <a:lnTo>
                    <a:pt x="392" y="0"/>
                  </a:lnTo>
                  <a:lnTo>
                    <a:pt x="384" y="0"/>
                  </a:lnTo>
                  <a:lnTo>
                    <a:pt x="375" y="0"/>
                  </a:lnTo>
                  <a:lnTo>
                    <a:pt x="369" y="0"/>
                  </a:lnTo>
                  <a:lnTo>
                    <a:pt x="361" y="0"/>
                  </a:lnTo>
                  <a:lnTo>
                    <a:pt x="354" y="0"/>
                  </a:lnTo>
                  <a:lnTo>
                    <a:pt x="346" y="0"/>
                  </a:lnTo>
                  <a:lnTo>
                    <a:pt x="339" y="0"/>
                  </a:lnTo>
                  <a:lnTo>
                    <a:pt x="331" y="0"/>
                  </a:lnTo>
                  <a:lnTo>
                    <a:pt x="325" y="2"/>
                  </a:lnTo>
                  <a:lnTo>
                    <a:pt x="314" y="2"/>
                  </a:lnTo>
                  <a:lnTo>
                    <a:pt x="302" y="5"/>
                  </a:lnTo>
                  <a:lnTo>
                    <a:pt x="289" y="9"/>
                  </a:lnTo>
                  <a:lnTo>
                    <a:pt x="280" y="11"/>
                  </a:lnTo>
                  <a:lnTo>
                    <a:pt x="270" y="15"/>
                  </a:lnTo>
                  <a:lnTo>
                    <a:pt x="261" y="19"/>
                  </a:lnTo>
                  <a:lnTo>
                    <a:pt x="249" y="21"/>
                  </a:lnTo>
                  <a:lnTo>
                    <a:pt x="242" y="24"/>
                  </a:lnTo>
                  <a:lnTo>
                    <a:pt x="230" y="28"/>
                  </a:lnTo>
                  <a:lnTo>
                    <a:pt x="223" y="32"/>
                  </a:lnTo>
                  <a:lnTo>
                    <a:pt x="213" y="34"/>
                  </a:lnTo>
                  <a:lnTo>
                    <a:pt x="204" y="38"/>
                  </a:lnTo>
                  <a:lnTo>
                    <a:pt x="194" y="41"/>
                  </a:lnTo>
                  <a:lnTo>
                    <a:pt x="187" y="43"/>
                  </a:lnTo>
                  <a:lnTo>
                    <a:pt x="179" y="43"/>
                  </a:lnTo>
                  <a:lnTo>
                    <a:pt x="173" y="43"/>
                  </a:lnTo>
                  <a:lnTo>
                    <a:pt x="167" y="43"/>
                  </a:lnTo>
                  <a:lnTo>
                    <a:pt x="160" y="43"/>
                  </a:lnTo>
                  <a:lnTo>
                    <a:pt x="152" y="41"/>
                  </a:lnTo>
                  <a:lnTo>
                    <a:pt x="147" y="41"/>
                  </a:lnTo>
                  <a:lnTo>
                    <a:pt x="139" y="41"/>
                  </a:lnTo>
                  <a:lnTo>
                    <a:pt x="133" y="41"/>
                  </a:lnTo>
                  <a:lnTo>
                    <a:pt x="124" y="38"/>
                  </a:lnTo>
                  <a:lnTo>
                    <a:pt x="116" y="38"/>
                  </a:lnTo>
                  <a:lnTo>
                    <a:pt x="109" y="36"/>
                  </a:lnTo>
                  <a:lnTo>
                    <a:pt x="103" y="36"/>
                  </a:lnTo>
                  <a:lnTo>
                    <a:pt x="95" y="34"/>
                  </a:lnTo>
                  <a:lnTo>
                    <a:pt x="88" y="34"/>
                  </a:lnTo>
                  <a:lnTo>
                    <a:pt x="80" y="30"/>
                  </a:lnTo>
                  <a:lnTo>
                    <a:pt x="72" y="30"/>
                  </a:lnTo>
                  <a:lnTo>
                    <a:pt x="65" y="28"/>
                  </a:lnTo>
                  <a:lnTo>
                    <a:pt x="57" y="26"/>
                  </a:lnTo>
                  <a:lnTo>
                    <a:pt x="50" y="24"/>
                  </a:lnTo>
                  <a:lnTo>
                    <a:pt x="44" y="22"/>
                  </a:lnTo>
                  <a:lnTo>
                    <a:pt x="31" y="21"/>
                  </a:lnTo>
                  <a:lnTo>
                    <a:pt x="21" y="19"/>
                  </a:lnTo>
                  <a:lnTo>
                    <a:pt x="12" y="15"/>
                  </a:lnTo>
                  <a:lnTo>
                    <a:pt x="4" y="13"/>
                  </a:lnTo>
                  <a:lnTo>
                    <a:pt x="0" y="13"/>
                  </a:lnTo>
                  <a:lnTo>
                    <a:pt x="2" y="13"/>
                  </a:lnTo>
                  <a:lnTo>
                    <a:pt x="10" y="19"/>
                  </a:lnTo>
                  <a:lnTo>
                    <a:pt x="14" y="21"/>
                  </a:lnTo>
                  <a:lnTo>
                    <a:pt x="19" y="24"/>
                  </a:lnTo>
                  <a:lnTo>
                    <a:pt x="27" y="30"/>
                  </a:lnTo>
                  <a:lnTo>
                    <a:pt x="34" y="34"/>
                  </a:lnTo>
                  <a:lnTo>
                    <a:pt x="40" y="38"/>
                  </a:lnTo>
                  <a:lnTo>
                    <a:pt x="48" y="45"/>
                  </a:lnTo>
                  <a:lnTo>
                    <a:pt x="55" y="49"/>
                  </a:lnTo>
                  <a:lnTo>
                    <a:pt x="61" y="57"/>
                  </a:lnTo>
                  <a:lnTo>
                    <a:pt x="74" y="68"/>
                  </a:lnTo>
                  <a:lnTo>
                    <a:pt x="84" y="81"/>
                  </a:lnTo>
                  <a:lnTo>
                    <a:pt x="90" y="93"/>
                  </a:lnTo>
                  <a:lnTo>
                    <a:pt x="93" y="108"/>
                  </a:lnTo>
                  <a:lnTo>
                    <a:pt x="95" y="119"/>
                  </a:lnTo>
                  <a:lnTo>
                    <a:pt x="99" y="131"/>
                  </a:lnTo>
                  <a:lnTo>
                    <a:pt x="99" y="140"/>
                  </a:lnTo>
                  <a:lnTo>
                    <a:pt x="101" y="150"/>
                  </a:lnTo>
                  <a:lnTo>
                    <a:pt x="101" y="156"/>
                  </a:lnTo>
                  <a:lnTo>
                    <a:pt x="103" y="157"/>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26" name="Freeform 103"/>
            <p:cNvSpPr>
              <a:spLocks/>
            </p:cNvSpPr>
            <p:nvPr/>
          </p:nvSpPr>
          <p:spPr bwMode="auto">
            <a:xfrm>
              <a:off x="3976" y="4619"/>
              <a:ext cx="131" cy="29"/>
            </a:xfrm>
            <a:custGeom>
              <a:avLst/>
              <a:gdLst>
                <a:gd name="T0" fmla="*/ 0 w 262"/>
                <a:gd name="T1" fmla="*/ 0 h 59"/>
                <a:gd name="T2" fmla="*/ 1 w 262"/>
                <a:gd name="T3" fmla="*/ 1 h 59"/>
                <a:gd name="T4" fmla="*/ 9 w 262"/>
                <a:gd name="T5" fmla="*/ 1 h 59"/>
                <a:gd name="T6" fmla="*/ 9 w 262"/>
                <a:gd name="T7" fmla="*/ 1 h 59"/>
                <a:gd name="T8" fmla="*/ 8 w 262"/>
                <a:gd name="T9" fmla="*/ 1 h 59"/>
                <a:gd name="T10" fmla="*/ 8 w 262"/>
                <a:gd name="T11" fmla="*/ 1 h 59"/>
                <a:gd name="T12" fmla="*/ 8 w 262"/>
                <a:gd name="T13" fmla="*/ 1 h 59"/>
                <a:gd name="T14" fmla="*/ 8 w 262"/>
                <a:gd name="T15" fmla="*/ 1 h 59"/>
                <a:gd name="T16" fmla="*/ 7 w 262"/>
                <a:gd name="T17" fmla="*/ 1 h 59"/>
                <a:gd name="T18" fmla="*/ 7 w 262"/>
                <a:gd name="T19" fmla="*/ 1 h 59"/>
                <a:gd name="T20" fmla="*/ 7 w 262"/>
                <a:gd name="T21" fmla="*/ 1 h 59"/>
                <a:gd name="T22" fmla="*/ 6 w 262"/>
                <a:gd name="T23" fmla="*/ 1 h 59"/>
                <a:gd name="T24" fmla="*/ 6 w 262"/>
                <a:gd name="T25" fmla="*/ 1 h 59"/>
                <a:gd name="T26" fmla="*/ 6 w 262"/>
                <a:gd name="T27" fmla="*/ 0 h 59"/>
                <a:gd name="T28" fmla="*/ 5 w 262"/>
                <a:gd name="T29" fmla="*/ 0 h 59"/>
                <a:gd name="T30" fmla="*/ 5 w 262"/>
                <a:gd name="T31" fmla="*/ 0 h 59"/>
                <a:gd name="T32" fmla="*/ 4 w 262"/>
                <a:gd name="T33" fmla="*/ 0 h 59"/>
                <a:gd name="T34" fmla="*/ 4 w 262"/>
                <a:gd name="T35" fmla="*/ 0 h 59"/>
                <a:gd name="T36" fmla="*/ 4 w 262"/>
                <a:gd name="T37" fmla="*/ 0 h 59"/>
                <a:gd name="T38" fmla="*/ 3 w 262"/>
                <a:gd name="T39" fmla="*/ 0 h 59"/>
                <a:gd name="T40" fmla="*/ 3 w 262"/>
                <a:gd name="T41" fmla="*/ 0 h 59"/>
                <a:gd name="T42" fmla="*/ 2 w 262"/>
                <a:gd name="T43" fmla="*/ 0 h 59"/>
                <a:gd name="T44" fmla="*/ 2 w 262"/>
                <a:gd name="T45" fmla="*/ 0 h 59"/>
                <a:gd name="T46" fmla="*/ 2 w 262"/>
                <a:gd name="T47" fmla="*/ 0 h 59"/>
                <a:gd name="T48" fmla="*/ 2 w 262"/>
                <a:gd name="T49" fmla="*/ 0 h 59"/>
                <a:gd name="T50" fmla="*/ 1 w 262"/>
                <a:gd name="T51" fmla="*/ 0 h 59"/>
                <a:gd name="T52" fmla="*/ 1 w 262"/>
                <a:gd name="T53" fmla="*/ 0 h 59"/>
                <a:gd name="T54" fmla="*/ 1 w 262"/>
                <a:gd name="T55" fmla="*/ 0 h 59"/>
                <a:gd name="T56" fmla="*/ 1 w 262"/>
                <a:gd name="T57" fmla="*/ 0 h 59"/>
                <a:gd name="T58" fmla="*/ 1 w 262"/>
                <a:gd name="T59" fmla="*/ 0 h 59"/>
                <a:gd name="T60" fmla="*/ 0 w 262"/>
                <a:gd name="T61" fmla="*/ 0 h 59"/>
                <a:gd name="T62" fmla="*/ 0 w 262"/>
                <a:gd name="T63" fmla="*/ 0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2" h="59">
                  <a:moveTo>
                    <a:pt x="0" y="0"/>
                  </a:moveTo>
                  <a:lnTo>
                    <a:pt x="4" y="59"/>
                  </a:lnTo>
                  <a:lnTo>
                    <a:pt x="262" y="49"/>
                  </a:lnTo>
                  <a:lnTo>
                    <a:pt x="258" y="47"/>
                  </a:lnTo>
                  <a:lnTo>
                    <a:pt x="251" y="47"/>
                  </a:lnTo>
                  <a:lnTo>
                    <a:pt x="243" y="43"/>
                  </a:lnTo>
                  <a:lnTo>
                    <a:pt x="236" y="43"/>
                  </a:lnTo>
                  <a:lnTo>
                    <a:pt x="228" y="41"/>
                  </a:lnTo>
                  <a:lnTo>
                    <a:pt x="218" y="41"/>
                  </a:lnTo>
                  <a:lnTo>
                    <a:pt x="207" y="40"/>
                  </a:lnTo>
                  <a:lnTo>
                    <a:pt x="196" y="36"/>
                  </a:lnTo>
                  <a:lnTo>
                    <a:pt x="184" y="34"/>
                  </a:lnTo>
                  <a:lnTo>
                    <a:pt x="173" y="32"/>
                  </a:lnTo>
                  <a:lnTo>
                    <a:pt x="161" y="30"/>
                  </a:lnTo>
                  <a:lnTo>
                    <a:pt x="148" y="28"/>
                  </a:lnTo>
                  <a:lnTo>
                    <a:pt x="137" y="26"/>
                  </a:lnTo>
                  <a:lnTo>
                    <a:pt x="125" y="24"/>
                  </a:lnTo>
                  <a:lnTo>
                    <a:pt x="112" y="21"/>
                  </a:lnTo>
                  <a:lnTo>
                    <a:pt x="99" y="19"/>
                  </a:lnTo>
                  <a:lnTo>
                    <a:pt x="87" y="17"/>
                  </a:lnTo>
                  <a:lnTo>
                    <a:pt x="76" y="13"/>
                  </a:lnTo>
                  <a:lnTo>
                    <a:pt x="64" y="11"/>
                  </a:lnTo>
                  <a:lnTo>
                    <a:pt x="53" y="11"/>
                  </a:lnTo>
                  <a:lnTo>
                    <a:pt x="44" y="7"/>
                  </a:lnTo>
                  <a:lnTo>
                    <a:pt x="36" y="5"/>
                  </a:lnTo>
                  <a:lnTo>
                    <a:pt x="28" y="3"/>
                  </a:lnTo>
                  <a:lnTo>
                    <a:pt x="21" y="3"/>
                  </a:lnTo>
                  <a:lnTo>
                    <a:pt x="13" y="0"/>
                  </a:lnTo>
                  <a:lnTo>
                    <a:pt x="9" y="0"/>
                  </a:lnTo>
                  <a:lnTo>
                    <a:pt x="2" y="0"/>
                  </a:lnTo>
                  <a:lnTo>
                    <a:pt x="0" y="0"/>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27" name="Freeform 104"/>
            <p:cNvSpPr>
              <a:spLocks/>
            </p:cNvSpPr>
            <p:nvPr/>
          </p:nvSpPr>
          <p:spPr bwMode="auto">
            <a:xfrm>
              <a:off x="3754" y="4655"/>
              <a:ext cx="349" cy="115"/>
            </a:xfrm>
            <a:custGeom>
              <a:avLst/>
              <a:gdLst>
                <a:gd name="T0" fmla="*/ 1 w 698"/>
                <a:gd name="T1" fmla="*/ 3 h 230"/>
                <a:gd name="T2" fmla="*/ 12 w 698"/>
                <a:gd name="T3" fmla="*/ 2 h 230"/>
                <a:gd name="T4" fmla="*/ 22 w 698"/>
                <a:gd name="T5" fmla="*/ 0 h 230"/>
                <a:gd name="T6" fmla="*/ 12 w 698"/>
                <a:gd name="T7" fmla="*/ 3 h 230"/>
                <a:gd name="T8" fmla="*/ 1 w 698"/>
                <a:gd name="T9" fmla="*/ 5 h 230"/>
                <a:gd name="T10" fmla="*/ 11 w 698"/>
                <a:gd name="T11" fmla="*/ 4 h 230"/>
                <a:gd name="T12" fmla="*/ 20 w 698"/>
                <a:gd name="T13" fmla="*/ 3 h 230"/>
                <a:gd name="T14" fmla="*/ 10 w 698"/>
                <a:gd name="T15" fmla="*/ 4 h 230"/>
                <a:gd name="T16" fmla="*/ 3 w 698"/>
                <a:gd name="T17" fmla="*/ 6 h 230"/>
                <a:gd name="T18" fmla="*/ 10 w 698"/>
                <a:gd name="T19" fmla="*/ 5 h 230"/>
                <a:gd name="T20" fmla="*/ 19 w 698"/>
                <a:gd name="T21" fmla="*/ 5 h 230"/>
                <a:gd name="T22" fmla="*/ 9 w 698"/>
                <a:gd name="T23" fmla="*/ 6 h 230"/>
                <a:gd name="T24" fmla="*/ 2 w 698"/>
                <a:gd name="T25" fmla="*/ 7 h 230"/>
                <a:gd name="T26" fmla="*/ 8 w 698"/>
                <a:gd name="T27" fmla="*/ 7 h 230"/>
                <a:gd name="T28" fmla="*/ 2 w 698"/>
                <a:gd name="T29" fmla="*/ 8 h 230"/>
                <a:gd name="T30" fmla="*/ 2 w 698"/>
                <a:gd name="T31" fmla="*/ 8 h 230"/>
                <a:gd name="T32" fmla="*/ 1 w 698"/>
                <a:gd name="T33" fmla="*/ 8 h 230"/>
                <a:gd name="T34" fmla="*/ 1 w 698"/>
                <a:gd name="T35" fmla="*/ 7 h 230"/>
                <a:gd name="T36" fmla="*/ 1 w 698"/>
                <a:gd name="T37" fmla="*/ 7 h 230"/>
                <a:gd name="T38" fmla="*/ 1 w 698"/>
                <a:gd name="T39" fmla="*/ 7 h 230"/>
                <a:gd name="T40" fmla="*/ 1 w 698"/>
                <a:gd name="T41" fmla="*/ 7 h 230"/>
                <a:gd name="T42" fmla="*/ 1 w 698"/>
                <a:gd name="T43" fmla="*/ 6 h 230"/>
                <a:gd name="T44" fmla="*/ 1 w 698"/>
                <a:gd name="T45" fmla="*/ 6 h 230"/>
                <a:gd name="T46" fmla="*/ 1 w 698"/>
                <a:gd name="T47" fmla="*/ 5 h 230"/>
                <a:gd name="T48" fmla="*/ 1 w 698"/>
                <a:gd name="T49" fmla="*/ 5 h 230"/>
                <a:gd name="T50" fmla="*/ 0 w 698"/>
                <a:gd name="T51" fmla="*/ 5 h 230"/>
                <a:gd name="T52" fmla="*/ 0 w 698"/>
                <a:gd name="T53" fmla="*/ 4 h 230"/>
                <a:gd name="T54" fmla="*/ 0 w 698"/>
                <a:gd name="T55" fmla="*/ 4 h 230"/>
                <a:gd name="T56" fmla="*/ 1 w 698"/>
                <a:gd name="T57" fmla="*/ 4 h 230"/>
                <a:gd name="T58" fmla="*/ 1 w 698"/>
                <a:gd name="T59" fmla="*/ 3 h 230"/>
                <a:gd name="T60" fmla="*/ 1 w 698"/>
                <a:gd name="T61" fmla="*/ 3 h 230"/>
                <a:gd name="T62" fmla="*/ 1 w 698"/>
                <a:gd name="T63" fmla="*/ 3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98" h="230">
                  <a:moveTo>
                    <a:pt x="4" y="95"/>
                  </a:moveTo>
                  <a:lnTo>
                    <a:pt x="374" y="55"/>
                  </a:lnTo>
                  <a:lnTo>
                    <a:pt x="698" y="0"/>
                  </a:lnTo>
                  <a:lnTo>
                    <a:pt x="359" y="70"/>
                  </a:lnTo>
                  <a:lnTo>
                    <a:pt x="23" y="133"/>
                  </a:lnTo>
                  <a:lnTo>
                    <a:pt x="321" y="106"/>
                  </a:lnTo>
                  <a:lnTo>
                    <a:pt x="618" y="74"/>
                  </a:lnTo>
                  <a:lnTo>
                    <a:pt x="295" y="127"/>
                  </a:lnTo>
                  <a:lnTo>
                    <a:pt x="74" y="165"/>
                  </a:lnTo>
                  <a:lnTo>
                    <a:pt x="310" y="150"/>
                  </a:lnTo>
                  <a:lnTo>
                    <a:pt x="580" y="129"/>
                  </a:lnTo>
                  <a:lnTo>
                    <a:pt x="274" y="177"/>
                  </a:lnTo>
                  <a:lnTo>
                    <a:pt x="36" y="205"/>
                  </a:lnTo>
                  <a:lnTo>
                    <a:pt x="241" y="201"/>
                  </a:lnTo>
                  <a:lnTo>
                    <a:pt x="36" y="230"/>
                  </a:lnTo>
                  <a:lnTo>
                    <a:pt x="34" y="228"/>
                  </a:lnTo>
                  <a:lnTo>
                    <a:pt x="32" y="226"/>
                  </a:lnTo>
                  <a:lnTo>
                    <a:pt x="28" y="220"/>
                  </a:lnTo>
                  <a:lnTo>
                    <a:pt x="25" y="213"/>
                  </a:lnTo>
                  <a:lnTo>
                    <a:pt x="19" y="205"/>
                  </a:lnTo>
                  <a:lnTo>
                    <a:pt x="15" y="194"/>
                  </a:lnTo>
                  <a:lnTo>
                    <a:pt x="9" y="184"/>
                  </a:lnTo>
                  <a:lnTo>
                    <a:pt x="8" y="173"/>
                  </a:lnTo>
                  <a:lnTo>
                    <a:pt x="4" y="160"/>
                  </a:lnTo>
                  <a:lnTo>
                    <a:pt x="2" y="146"/>
                  </a:lnTo>
                  <a:lnTo>
                    <a:pt x="0" y="133"/>
                  </a:lnTo>
                  <a:lnTo>
                    <a:pt x="0" y="122"/>
                  </a:lnTo>
                  <a:lnTo>
                    <a:pt x="0" y="110"/>
                  </a:lnTo>
                  <a:lnTo>
                    <a:pt x="2" y="103"/>
                  </a:lnTo>
                  <a:lnTo>
                    <a:pt x="2" y="95"/>
                  </a:lnTo>
                  <a:lnTo>
                    <a:pt x="4" y="95"/>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28" name="Freeform 105"/>
            <p:cNvSpPr>
              <a:spLocks/>
            </p:cNvSpPr>
            <p:nvPr/>
          </p:nvSpPr>
          <p:spPr bwMode="auto">
            <a:xfrm>
              <a:off x="4953" y="4672"/>
              <a:ext cx="290" cy="50"/>
            </a:xfrm>
            <a:custGeom>
              <a:avLst/>
              <a:gdLst>
                <a:gd name="T0" fmla="*/ 0 w 580"/>
                <a:gd name="T1" fmla="*/ 0 h 101"/>
                <a:gd name="T2" fmla="*/ 19 w 580"/>
                <a:gd name="T3" fmla="*/ 2 h 101"/>
                <a:gd name="T4" fmla="*/ 15 w 580"/>
                <a:gd name="T5" fmla="*/ 3 h 101"/>
                <a:gd name="T6" fmla="*/ 0 w 580"/>
                <a:gd name="T7" fmla="*/ 0 h 101"/>
                <a:gd name="T8" fmla="*/ 0 w 580"/>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0" h="101">
                  <a:moveTo>
                    <a:pt x="0" y="0"/>
                  </a:moveTo>
                  <a:lnTo>
                    <a:pt x="580" y="95"/>
                  </a:lnTo>
                  <a:lnTo>
                    <a:pt x="449" y="101"/>
                  </a:lnTo>
                  <a:lnTo>
                    <a:pt x="0" y="0"/>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29" name="Freeform 106"/>
            <p:cNvSpPr>
              <a:spLocks/>
            </p:cNvSpPr>
            <p:nvPr/>
          </p:nvSpPr>
          <p:spPr bwMode="auto">
            <a:xfrm>
              <a:off x="4933" y="4515"/>
              <a:ext cx="23" cy="60"/>
            </a:xfrm>
            <a:custGeom>
              <a:avLst/>
              <a:gdLst>
                <a:gd name="T0" fmla="*/ 2 w 46"/>
                <a:gd name="T1" fmla="*/ 3 h 119"/>
                <a:gd name="T2" fmla="*/ 2 w 46"/>
                <a:gd name="T3" fmla="*/ 1 h 119"/>
                <a:gd name="T4" fmla="*/ 1 w 46"/>
                <a:gd name="T5" fmla="*/ 0 h 119"/>
                <a:gd name="T6" fmla="*/ 0 w 46"/>
                <a:gd name="T7" fmla="*/ 4 h 119"/>
                <a:gd name="T8" fmla="*/ 2 w 46"/>
                <a:gd name="T9" fmla="*/ 4 h 119"/>
                <a:gd name="T10" fmla="*/ 2 w 46"/>
                <a:gd name="T11" fmla="*/ 3 h 119"/>
                <a:gd name="T12" fmla="*/ 2 w 46"/>
                <a:gd name="T13" fmla="*/ 3 h 1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19">
                  <a:moveTo>
                    <a:pt x="34" y="89"/>
                  </a:moveTo>
                  <a:lnTo>
                    <a:pt x="46" y="19"/>
                  </a:lnTo>
                  <a:lnTo>
                    <a:pt x="4" y="0"/>
                  </a:lnTo>
                  <a:lnTo>
                    <a:pt x="0" y="98"/>
                  </a:lnTo>
                  <a:lnTo>
                    <a:pt x="36" y="119"/>
                  </a:lnTo>
                  <a:lnTo>
                    <a:pt x="34" y="89"/>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0" name="Freeform 107"/>
            <p:cNvSpPr>
              <a:spLocks/>
            </p:cNvSpPr>
            <p:nvPr/>
          </p:nvSpPr>
          <p:spPr bwMode="auto">
            <a:xfrm>
              <a:off x="4895" y="4520"/>
              <a:ext cx="18" cy="46"/>
            </a:xfrm>
            <a:custGeom>
              <a:avLst/>
              <a:gdLst>
                <a:gd name="T0" fmla="*/ 2 w 36"/>
                <a:gd name="T1" fmla="*/ 0 h 91"/>
                <a:gd name="T2" fmla="*/ 0 w 36"/>
                <a:gd name="T3" fmla="*/ 0 h 91"/>
                <a:gd name="T4" fmla="*/ 0 w 36"/>
                <a:gd name="T5" fmla="*/ 3 h 91"/>
                <a:gd name="T6" fmla="*/ 2 w 36"/>
                <a:gd name="T7" fmla="*/ 3 h 91"/>
                <a:gd name="T8" fmla="*/ 2 w 36"/>
                <a:gd name="T9" fmla="*/ 0 h 91"/>
                <a:gd name="T10" fmla="*/ 2 w 36"/>
                <a:gd name="T11" fmla="*/ 0 h 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91">
                  <a:moveTo>
                    <a:pt x="36" y="0"/>
                  </a:moveTo>
                  <a:lnTo>
                    <a:pt x="0" y="0"/>
                  </a:lnTo>
                  <a:lnTo>
                    <a:pt x="0" y="76"/>
                  </a:lnTo>
                  <a:lnTo>
                    <a:pt x="36" y="91"/>
                  </a:lnTo>
                  <a:lnTo>
                    <a:pt x="36" y="0"/>
                  </a:lnTo>
                  <a:close/>
                </a:path>
              </a:pathLst>
            </a:custGeom>
            <a:solidFill>
              <a:srgbClr val="C27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1" name="Freeform 108"/>
            <p:cNvSpPr>
              <a:spLocks/>
            </p:cNvSpPr>
            <p:nvPr/>
          </p:nvSpPr>
          <p:spPr bwMode="auto">
            <a:xfrm>
              <a:off x="3503" y="4434"/>
              <a:ext cx="18" cy="23"/>
            </a:xfrm>
            <a:custGeom>
              <a:avLst/>
              <a:gdLst>
                <a:gd name="T0" fmla="*/ 1 w 36"/>
                <a:gd name="T1" fmla="*/ 0 h 48"/>
                <a:gd name="T2" fmla="*/ 0 w 36"/>
                <a:gd name="T3" fmla="*/ 0 h 48"/>
                <a:gd name="T4" fmla="*/ 1 w 36"/>
                <a:gd name="T5" fmla="*/ 1 h 48"/>
                <a:gd name="T6" fmla="*/ 2 w 36"/>
                <a:gd name="T7" fmla="*/ 1 h 48"/>
                <a:gd name="T8" fmla="*/ 1 w 36"/>
                <a:gd name="T9" fmla="*/ 0 h 48"/>
                <a:gd name="T10" fmla="*/ 1 w 36"/>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8">
                  <a:moveTo>
                    <a:pt x="27" y="0"/>
                  </a:moveTo>
                  <a:lnTo>
                    <a:pt x="0" y="17"/>
                  </a:lnTo>
                  <a:lnTo>
                    <a:pt x="15" y="48"/>
                  </a:lnTo>
                  <a:lnTo>
                    <a:pt x="36" y="40"/>
                  </a:lnTo>
                  <a:lnTo>
                    <a:pt x="27"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2" name="Freeform 109"/>
            <p:cNvSpPr>
              <a:spLocks/>
            </p:cNvSpPr>
            <p:nvPr/>
          </p:nvSpPr>
          <p:spPr bwMode="auto">
            <a:xfrm>
              <a:off x="3529" y="4450"/>
              <a:ext cx="11" cy="20"/>
            </a:xfrm>
            <a:custGeom>
              <a:avLst/>
              <a:gdLst>
                <a:gd name="T0" fmla="*/ 1 w 21"/>
                <a:gd name="T1" fmla="*/ 0 h 40"/>
                <a:gd name="T2" fmla="*/ 1 w 21"/>
                <a:gd name="T3" fmla="*/ 1 h 40"/>
                <a:gd name="T4" fmla="*/ 1 w 21"/>
                <a:gd name="T5" fmla="*/ 2 h 40"/>
                <a:gd name="T6" fmla="*/ 0 w 21"/>
                <a:gd name="T7" fmla="*/ 2 h 40"/>
                <a:gd name="T8" fmla="*/ 1 w 21"/>
                <a:gd name="T9" fmla="*/ 0 h 40"/>
                <a:gd name="T10" fmla="*/ 1 w 21"/>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40">
                  <a:moveTo>
                    <a:pt x="4" y="0"/>
                  </a:moveTo>
                  <a:lnTo>
                    <a:pt x="21" y="6"/>
                  </a:lnTo>
                  <a:lnTo>
                    <a:pt x="16" y="40"/>
                  </a:lnTo>
                  <a:lnTo>
                    <a:pt x="0" y="37"/>
                  </a:lnTo>
                  <a:lnTo>
                    <a:pt x="4"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3" name="Freeform 110"/>
            <p:cNvSpPr>
              <a:spLocks/>
            </p:cNvSpPr>
            <p:nvPr/>
          </p:nvSpPr>
          <p:spPr bwMode="auto">
            <a:xfrm>
              <a:off x="3550" y="4455"/>
              <a:ext cx="9" cy="21"/>
            </a:xfrm>
            <a:custGeom>
              <a:avLst/>
              <a:gdLst>
                <a:gd name="T0" fmla="*/ 1 w 17"/>
                <a:gd name="T1" fmla="*/ 0 h 42"/>
                <a:gd name="T2" fmla="*/ 1 w 17"/>
                <a:gd name="T3" fmla="*/ 1 h 42"/>
                <a:gd name="T4" fmla="*/ 1 w 17"/>
                <a:gd name="T5" fmla="*/ 2 h 42"/>
                <a:gd name="T6" fmla="*/ 0 w 17"/>
                <a:gd name="T7" fmla="*/ 2 h 42"/>
                <a:gd name="T8" fmla="*/ 1 w 17"/>
                <a:gd name="T9" fmla="*/ 0 h 42"/>
                <a:gd name="T10" fmla="*/ 1 w 17"/>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2">
                  <a:moveTo>
                    <a:pt x="2" y="0"/>
                  </a:moveTo>
                  <a:lnTo>
                    <a:pt x="17" y="4"/>
                  </a:lnTo>
                  <a:lnTo>
                    <a:pt x="15" y="42"/>
                  </a:lnTo>
                  <a:lnTo>
                    <a:pt x="0" y="36"/>
                  </a:lnTo>
                  <a:lnTo>
                    <a:pt x="2"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4" name="Freeform 111"/>
            <p:cNvSpPr>
              <a:spLocks/>
            </p:cNvSpPr>
            <p:nvPr/>
          </p:nvSpPr>
          <p:spPr bwMode="auto">
            <a:xfrm>
              <a:off x="3569" y="4457"/>
              <a:ext cx="14" cy="24"/>
            </a:xfrm>
            <a:custGeom>
              <a:avLst/>
              <a:gdLst>
                <a:gd name="T0" fmla="*/ 0 w 29"/>
                <a:gd name="T1" fmla="*/ 0 h 47"/>
                <a:gd name="T2" fmla="*/ 0 w 29"/>
                <a:gd name="T3" fmla="*/ 1 h 47"/>
                <a:gd name="T4" fmla="*/ 0 w 29"/>
                <a:gd name="T5" fmla="*/ 2 h 47"/>
                <a:gd name="T6" fmla="*/ 0 w 29"/>
                <a:gd name="T7" fmla="*/ 2 h 47"/>
                <a:gd name="T8" fmla="*/ 0 w 29"/>
                <a:gd name="T9" fmla="*/ 0 h 47"/>
                <a:gd name="T10" fmla="*/ 0 w 29"/>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47">
                  <a:moveTo>
                    <a:pt x="4" y="0"/>
                  </a:moveTo>
                  <a:lnTo>
                    <a:pt x="29" y="7"/>
                  </a:lnTo>
                  <a:lnTo>
                    <a:pt x="21" y="47"/>
                  </a:lnTo>
                  <a:lnTo>
                    <a:pt x="0" y="41"/>
                  </a:lnTo>
                  <a:lnTo>
                    <a:pt x="4"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5" name="Freeform 112"/>
            <p:cNvSpPr>
              <a:spLocks/>
            </p:cNvSpPr>
            <p:nvPr/>
          </p:nvSpPr>
          <p:spPr bwMode="auto">
            <a:xfrm>
              <a:off x="3593" y="4466"/>
              <a:ext cx="18" cy="23"/>
            </a:xfrm>
            <a:custGeom>
              <a:avLst/>
              <a:gdLst>
                <a:gd name="T0" fmla="*/ 1 w 36"/>
                <a:gd name="T1" fmla="*/ 0 h 45"/>
                <a:gd name="T2" fmla="*/ 2 w 36"/>
                <a:gd name="T3" fmla="*/ 1 h 45"/>
                <a:gd name="T4" fmla="*/ 1 w 36"/>
                <a:gd name="T5" fmla="*/ 2 h 45"/>
                <a:gd name="T6" fmla="*/ 0 w 36"/>
                <a:gd name="T7" fmla="*/ 2 h 45"/>
                <a:gd name="T8" fmla="*/ 1 w 36"/>
                <a:gd name="T9" fmla="*/ 0 h 45"/>
                <a:gd name="T10" fmla="*/ 1 w 36"/>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5">
                  <a:moveTo>
                    <a:pt x="9" y="0"/>
                  </a:moveTo>
                  <a:lnTo>
                    <a:pt x="36" y="5"/>
                  </a:lnTo>
                  <a:lnTo>
                    <a:pt x="30" y="45"/>
                  </a:lnTo>
                  <a:lnTo>
                    <a:pt x="0" y="40"/>
                  </a:lnTo>
                  <a:lnTo>
                    <a:pt x="9"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6" name="Freeform 113"/>
            <p:cNvSpPr>
              <a:spLocks/>
            </p:cNvSpPr>
            <p:nvPr/>
          </p:nvSpPr>
          <p:spPr bwMode="auto">
            <a:xfrm>
              <a:off x="3640" y="4473"/>
              <a:ext cx="14" cy="23"/>
            </a:xfrm>
            <a:custGeom>
              <a:avLst/>
              <a:gdLst>
                <a:gd name="T0" fmla="*/ 1 w 26"/>
                <a:gd name="T1" fmla="*/ 0 h 46"/>
                <a:gd name="T2" fmla="*/ 1 w 26"/>
                <a:gd name="T3" fmla="*/ 1 h 46"/>
                <a:gd name="T4" fmla="*/ 1 w 26"/>
                <a:gd name="T5" fmla="*/ 2 h 46"/>
                <a:gd name="T6" fmla="*/ 0 w 26"/>
                <a:gd name="T7" fmla="*/ 2 h 46"/>
                <a:gd name="T8" fmla="*/ 1 w 26"/>
                <a:gd name="T9" fmla="*/ 0 h 46"/>
                <a:gd name="T10" fmla="*/ 1 w 26"/>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46">
                  <a:moveTo>
                    <a:pt x="4" y="0"/>
                  </a:moveTo>
                  <a:lnTo>
                    <a:pt x="26" y="6"/>
                  </a:lnTo>
                  <a:lnTo>
                    <a:pt x="21" y="46"/>
                  </a:lnTo>
                  <a:lnTo>
                    <a:pt x="0" y="40"/>
                  </a:lnTo>
                  <a:lnTo>
                    <a:pt x="4"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7" name="Freeform 114"/>
            <p:cNvSpPr>
              <a:spLocks/>
            </p:cNvSpPr>
            <p:nvPr/>
          </p:nvSpPr>
          <p:spPr bwMode="auto">
            <a:xfrm>
              <a:off x="3664" y="4481"/>
              <a:ext cx="18" cy="24"/>
            </a:xfrm>
            <a:custGeom>
              <a:avLst/>
              <a:gdLst>
                <a:gd name="T0" fmla="*/ 1 w 36"/>
                <a:gd name="T1" fmla="*/ 0 h 48"/>
                <a:gd name="T2" fmla="*/ 2 w 36"/>
                <a:gd name="T3" fmla="*/ 1 h 48"/>
                <a:gd name="T4" fmla="*/ 1 w 36"/>
                <a:gd name="T5" fmla="*/ 2 h 48"/>
                <a:gd name="T6" fmla="*/ 0 w 36"/>
                <a:gd name="T7" fmla="*/ 2 h 48"/>
                <a:gd name="T8" fmla="*/ 1 w 36"/>
                <a:gd name="T9" fmla="*/ 0 h 48"/>
                <a:gd name="T10" fmla="*/ 1 w 36"/>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8">
                  <a:moveTo>
                    <a:pt x="10" y="0"/>
                  </a:moveTo>
                  <a:lnTo>
                    <a:pt x="36" y="6"/>
                  </a:lnTo>
                  <a:lnTo>
                    <a:pt x="31" y="48"/>
                  </a:lnTo>
                  <a:lnTo>
                    <a:pt x="0" y="40"/>
                  </a:lnTo>
                  <a:lnTo>
                    <a:pt x="10" y="0"/>
                  </a:lnTo>
                  <a:close/>
                </a:path>
              </a:pathLst>
            </a:custGeom>
            <a:solidFill>
              <a:srgbClr val="85D1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8" name="Freeform 115"/>
            <p:cNvSpPr>
              <a:spLocks/>
            </p:cNvSpPr>
            <p:nvPr/>
          </p:nvSpPr>
          <p:spPr bwMode="auto">
            <a:xfrm>
              <a:off x="4344" y="4121"/>
              <a:ext cx="30" cy="95"/>
            </a:xfrm>
            <a:custGeom>
              <a:avLst/>
              <a:gdLst>
                <a:gd name="T0" fmla="*/ 2 w 60"/>
                <a:gd name="T1" fmla="*/ 0 h 190"/>
                <a:gd name="T2" fmla="*/ 2 w 60"/>
                <a:gd name="T3" fmla="*/ 0 h 190"/>
                <a:gd name="T4" fmla="*/ 2 w 60"/>
                <a:gd name="T5" fmla="*/ 1 h 190"/>
                <a:gd name="T6" fmla="*/ 1 w 60"/>
                <a:gd name="T7" fmla="*/ 1 h 190"/>
                <a:gd name="T8" fmla="*/ 1 w 60"/>
                <a:gd name="T9" fmla="*/ 1 h 190"/>
                <a:gd name="T10" fmla="*/ 1 w 60"/>
                <a:gd name="T11" fmla="*/ 1 h 190"/>
                <a:gd name="T12" fmla="*/ 1 w 60"/>
                <a:gd name="T13" fmla="*/ 2 h 190"/>
                <a:gd name="T14" fmla="*/ 1 w 60"/>
                <a:gd name="T15" fmla="*/ 2 h 190"/>
                <a:gd name="T16" fmla="*/ 1 w 60"/>
                <a:gd name="T17" fmla="*/ 2 h 190"/>
                <a:gd name="T18" fmla="*/ 1 w 60"/>
                <a:gd name="T19" fmla="*/ 2 h 190"/>
                <a:gd name="T20" fmla="*/ 1 w 60"/>
                <a:gd name="T21" fmla="*/ 3 h 190"/>
                <a:gd name="T22" fmla="*/ 0 w 60"/>
                <a:gd name="T23" fmla="*/ 3 h 190"/>
                <a:gd name="T24" fmla="*/ 0 w 60"/>
                <a:gd name="T25" fmla="*/ 3 h 190"/>
                <a:gd name="T26" fmla="*/ 0 w 60"/>
                <a:gd name="T27" fmla="*/ 3 h 190"/>
                <a:gd name="T28" fmla="*/ 1 w 60"/>
                <a:gd name="T29" fmla="*/ 4 h 190"/>
                <a:gd name="T30" fmla="*/ 1 w 60"/>
                <a:gd name="T31" fmla="*/ 4 h 190"/>
                <a:gd name="T32" fmla="*/ 1 w 60"/>
                <a:gd name="T33" fmla="*/ 4 h 190"/>
                <a:gd name="T34" fmla="*/ 1 w 60"/>
                <a:gd name="T35" fmla="*/ 5 h 190"/>
                <a:gd name="T36" fmla="*/ 1 w 60"/>
                <a:gd name="T37" fmla="*/ 5 h 190"/>
                <a:gd name="T38" fmla="*/ 1 w 60"/>
                <a:gd name="T39" fmla="*/ 5 h 190"/>
                <a:gd name="T40" fmla="*/ 1 w 60"/>
                <a:gd name="T41" fmla="*/ 6 h 190"/>
                <a:gd name="T42" fmla="*/ 1 w 60"/>
                <a:gd name="T43" fmla="*/ 6 h 190"/>
                <a:gd name="T44" fmla="*/ 1 w 60"/>
                <a:gd name="T45" fmla="*/ 6 h 190"/>
                <a:gd name="T46" fmla="*/ 1 w 60"/>
                <a:gd name="T47" fmla="*/ 6 h 190"/>
                <a:gd name="T48" fmla="*/ 1 w 60"/>
                <a:gd name="T49" fmla="*/ 6 h 190"/>
                <a:gd name="T50" fmla="*/ 1 w 60"/>
                <a:gd name="T51" fmla="*/ 6 h 190"/>
                <a:gd name="T52" fmla="*/ 1 w 60"/>
                <a:gd name="T53" fmla="*/ 6 h 190"/>
                <a:gd name="T54" fmla="*/ 1 w 60"/>
                <a:gd name="T55" fmla="*/ 6 h 190"/>
                <a:gd name="T56" fmla="*/ 1 w 60"/>
                <a:gd name="T57" fmla="*/ 5 h 190"/>
                <a:gd name="T58" fmla="*/ 1 w 60"/>
                <a:gd name="T59" fmla="*/ 5 h 190"/>
                <a:gd name="T60" fmla="*/ 1 w 60"/>
                <a:gd name="T61" fmla="*/ 5 h 190"/>
                <a:gd name="T62" fmla="*/ 1 w 60"/>
                <a:gd name="T63" fmla="*/ 5 h 190"/>
                <a:gd name="T64" fmla="*/ 1 w 60"/>
                <a:gd name="T65" fmla="*/ 4 h 190"/>
                <a:gd name="T66" fmla="*/ 1 w 60"/>
                <a:gd name="T67" fmla="*/ 4 h 190"/>
                <a:gd name="T68" fmla="*/ 1 w 60"/>
                <a:gd name="T69" fmla="*/ 4 h 190"/>
                <a:gd name="T70" fmla="*/ 1 w 60"/>
                <a:gd name="T71" fmla="*/ 4 h 190"/>
                <a:gd name="T72" fmla="*/ 1 w 60"/>
                <a:gd name="T73" fmla="*/ 3 h 190"/>
                <a:gd name="T74" fmla="*/ 1 w 60"/>
                <a:gd name="T75" fmla="*/ 3 h 190"/>
                <a:gd name="T76" fmla="*/ 1 w 60"/>
                <a:gd name="T77" fmla="*/ 3 h 190"/>
                <a:gd name="T78" fmla="*/ 2 w 60"/>
                <a:gd name="T79" fmla="*/ 3 h 190"/>
                <a:gd name="T80" fmla="*/ 2 w 60"/>
                <a:gd name="T81" fmla="*/ 3 h 190"/>
                <a:gd name="T82" fmla="*/ 2 w 60"/>
                <a:gd name="T83" fmla="*/ 2 h 190"/>
                <a:gd name="T84" fmla="*/ 2 w 60"/>
                <a:gd name="T85" fmla="*/ 2 h 190"/>
                <a:gd name="T86" fmla="*/ 2 w 60"/>
                <a:gd name="T87" fmla="*/ 2 h 190"/>
                <a:gd name="T88" fmla="*/ 2 w 60"/>
                <a:gd name="T89" fmla="*/ 2 h 190"/>
                <a:gd name="T90" fmla="*/ 2 w 60"/>
                <a:gd name="T91" fmla="*/ 1 h 190"/>
                <a:gd name="T92" fmla="*/ 2 w 60"/>
                <a:gd name="T93" fmla="*/ 1 h 190"/>
                <a:gd name="T94" fmla="*/ 2 w 60"/>
                <a:gd name="T95" fmla="*/ 0 h 190"/>
                <a:gd name="T96" fmla="*/ 2 w 60"/>
                <a:gd name="T97" fmla="*/ 0 h 1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190">
                  <a:moveTo>
                    <a:pt x="39" y="0"/>
                  </a:moveTo>
                  <a:lnTo>
                    <a:pt x="38" y="0"/>
                  </a:lnTo>
                  <a:lnTo>
                    <a:pt x="34" y="4"/>
                  </a:lnTo>
                  <a:lnTo>
                    <a:pt x="28" y="7"/>
                  </a:lnTo>
                  <a:lnTo>
                    <a:pt x="22" y="15"/>
                  </a:lnTo>
                  <a:lnTo>
                    <a:pt x="15" y="25"/>
                  </a:lnTo>
                  <a:lnTo>
                    <a:pt x="9" y="36"/>
                  </a:lnTo>
                  <a:lnTo>
                    <a:pt x="5" y="44"/>
                  </a:lnTo>
                  <a:lnTo>
                    <a:pt x="3" y="51"/>
                  </a:lnTo>
                  <a:lnTo>
                    <a:pt x="1" y="59"/>
                  </a:lnTo>
                  <a:lnTo>
                    <a:pt x="1" y="68"/>
                  </a:lnTo>
                  <a:lnTo>
                    <a:pt x="0" y="76"/>
                  </a:lnTo>
                  <a:lnTo>
                    <a:pt x="0" y="85"/>
                  </a:lnTo>
                  <a:lnTo>
                    <a:pt x="0" y="95"/>
                  </a:lnTo>
                  <a:lnTo>
                    <a:pt x="3" y="106"/>
                  </a:lnTo>
                  <a:lnTo>
                    <a:pt x="3" y="116"/>
                  </a:lnTo>
                  <a:lnTo>
                    <a:pt x="7" y="125"/>
                  </a:lnTo>
                  <a:lnTo>
                    <a:pt x="9" y="135"/>
                  </a:lnTo>
                  <a:lnTo>
                    <a:pt x="13" y="146"/>
                  </a:lnTo>
                  <a:lnTo>
                    <a:pt x="15" y="154"/>
                  </a:lnTo>
                  <a:lnTo>
                    <a:pt x="19" y="161"/>
                  </a:lnTo>
                  <a:lnTo>
                    <a:pt x="20" y="169"/>
                  </a:lnTo>
                  <a:lnTo>
                    <a:pt x="22" y="177"/>
                  </a:lnTo>
                  <a:lnTo>
                    <a:pt x="24" y="186"/>
                  </a:lnTo>
                  <a:lnTo>
                    <a:pt x="28" y="190"/>
                  </a:lnTo>
                  <a:lnTo>
                    <a:pt x="26" y="186"/>
                  </a:lnTo>
                  <a:lnTo>
                    <a:pt x="26" y="179"/>
                  </a:lnTo>
                  <a:lnTo>
                    <a:pt x="26" y="167"/>
                  </a:lnTo>
                  <a:lnTo>
                    <a:pt x="26" y="156"/>
                  </a:lnTo>
                  <a:lnTo>
                    <a:pt x="26" y="146"/>
                  </a:lnTo>
                  <a:lnTo>
                    <a:pt x="26" y="139"/>
                  </a:lnTo>
                  <a:lnTo>
                    <a:pt x="26" y="131"/>
                  </a:lnTo>
                  <a:lnTo>
                    <a:pt x="26" y="123"/>
                  </a:lnTo>
                  <a:lnTo>
                    <a:pt x="26" y="116"/>
                  </a:lnTo>
                  <a:lnTo>
                    <a:pt x="26" y="108"/>
                  </a:lnTo>
                  <a:lnTo>
                    <a:pt x="28" y="101"/>
                  </a:lnTo>
                  <a:lnTo>
                    <a:pt x="30" y="95"/>
                  </a:lnTo>
                  <a:lnTo>
                    <a:pt x="30" y="87"/>
                  </a:lnTo>
                  <a:lnTo>
                    <a:pt x="32" y="80"/>
                  </a:lnTo>
                  <a:lnTo>
                    <a:pt x="34" y="72"/>
                  </a:lnTo>
                  <a:lnTo>
                    <a:pt x="38" y="66"/>
                  </a:lnTo>
                  <a:lnTo>
                    <a:pt x="41" y="55"/>
                  </a:lnTo>
                  <a:lnTo>
                    <a:pt x="47" y="47"/>
                  </a:lnTo>
                  <a:lnTo>
                    <a:pt x="51" y="40"/>
                  </a:lnTo>
                  <a:lnTo>
                    <a:pt x="55" y="36"/>
                  </a:lnTo>
                  <a:lnTo>
                    <a:pt x="58" y="32"/>
                  </a:lnTo>
                  <a:lnTo>
                    <a:pt x="60" y="32"/>
                  </a:lnTo>
                  <a:lnTo>
                    <a:pt x="39"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39" name="Freeform 116"/>
            <p:cNvSpPr>
              <a:spLocks/>
            </p:cNvSpPr>
            <p:nvPr/>
          </p:nvSpPr>
          <p:spPr bwMode="auto">
            <a:xfrm>
              <a:off x="4451" y="4148"/>
              <a:ext cx="19" cy="42"/>
            </a:xfrm>
            <a:custGeom>
              <a:avLst/>
              <a:gdLst>
                <a:gd name="T0" fmla="*/ 2 w 38"/>
                <a:gd name="T1" fmla="*/ 0 h 86"/>
                <a:gd name="T2" fmla="*/ 1 w 38"/>
                <a:gd name="T3" fmla="*/ 2 h 86"/>
                <a:gd name="T4" fmla="*/ 0 w 38"/>
                <a:gd name="T5" fmla="*/ 2 h 86"/>
                <a:gd name="T6" fmla="*/ 2 w 38"/>
                <a:gd name="T7" fmla="*/ 0 h 86"/>
                <a:gd name="T8" fmla="*/ 2 w 38"/>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86">
                  <a:moveTo>
                    <a:pt x="38" y="0"/>
                  </a:moveTo>
                  <a:lnTo>
                    <a:pt x="29" y="86"/>
                  </a:lnTo>
                  <a:lnTo>
                    <a:pt x="0" y="80"/>
                  </a:lnTo>
                  <a:lnTo>
                    <a:pt x="38" y="0"/>
                  </a:lnTo>
                  <a:close/>
                </a:path>
              </a:pathLst>
            </a:custGeom>
            <a:solidFill>
              <a:srgbClr val="E085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0" name="Freeform 117"/>
            <p:cNvSpPr>
              <a:spLocks/>
            </p:cNvSpPr>
            <p:nvPr/>
          </p:nvSpPr>
          <p:spPr bwMode="auto">
            <a:xfrm>
              <a:off x="4267" y="4131"/>
              <a:ext cx="49" cy="94"/>
            </a:xfrm>
            <a:custGeom>
              <a:avLst/>
              <a:gdLst>
                <a:gd name="T0" fmla="*/ 3 w 98"/>
                <a:gd name="T1" fmla="*/ 0 h 188"/>
                <a:gd name="T2" fmla="*/ 3 w 98"/>
                <a:gd name="T3" fmla="*/ 1 h 188"/>
                <a:gd name="T4" fmla="*/ 3 w 98"/>
                <a:gd name="T5" fmla="*/ 1 h 188"/>
                <a:gd name="T6" fmla="*/ 2 w 98"/>
                <a:gd name="T7" fmla="*/ 1 h 188"/>
                <a:gd name="T8" fmla="*/ 2 w 98"/>
                <a:gd name="T9" fmla="*/ 1 h 188"/>
                <a:gd name="T10" fmla="*/ 2 w 98"/>
                <a:gd name="T11" fmla="*/ 1 h 188"/>
                <a:gd name="T12" fmla="*/ 2 w 98"/>
                <a:gd name="T13" fmla="*/ 2 h 188"/>
                <a:gd name="T14" fmla="*/ 2 w 98"/>
                <a:gd name="T15" fmla="*/ 2 h 188"/>
                <a:gd name="T16" fmla="*/ 2 w 98"/>
                <a:gd name="T17" fmla="*/ 2 h 188"/>
                <a:gd name="T18" fmla="*/ 2 w 98"/>
                <a:gd name="T19" fmla="*/ 3 h 188"/>
                <a:gd name="T20" fmla="*/ 2 w 98"/>
                <a:gd name="T21" fmla="*/ 3 h 188"/>
                <a:gd name="T22" fmla="*/ 2 w 98"/>
                <a:gd name="T23" fmla="*/ 3 h 188"/>
                <a:gd name="T24" fmla="*/ 2 w 98"/>
                <a:gd name="T25" fmla="*/ 3 h 188"/>
                <a:gd name="T26" fmla="*/ 2 w 98"/>
                <a:gd name="T27" fmla="*/ 4 h 188"/>
                <a:gd name="T28" fmla="*/ 2 w 98"/>
                <a:gd name="T29" fmla="*/ 4 h 188"/>
                <a:gd name="T30" fmla="*/ 2 w 98"/>
                <a:gd name="T31" fmla="*/ 4 h 188"/>
                <a:gd name="T32" fmla="*/ 2 w 98"/>
                <a:gd name="T33" fmla="*/ 4 h 188"/>
                <a:gd name="T34" fmla="*/ 2 w 98"/>
                <a:gd name="T35" fmla="*/ 5 h 188"/>
                <a:gd name="T36" fmla="*/ 3 w 98"/>
                <a:gd name="T37" fmla="*/ 5 h 188"/>
                <a:gd name="T38" fmla="*/ 3 w 98"/>
                <a:gd name="T39" fmla="*/ 5 h 188"/>
                <a:gd name="T40" fmla="*/ 3 w 98"/>
                <a:gd name="T41" fmla="*/ 5 h 188"/>
                <a:gd name="T42" fmla="*/ 3 w 98"/>
                <a:gd name="T43" fmla="*/ 6 h 188"/>
                <a:gd name="T44" fmla="*/ 3 w 98"/>
                <a:gd name="T45" fmla="*/ 6 h 188"/>
                <a:gd name="T46" fmla="*/ 3 w 98"/>
                <a:gd name="T47" fmla="*/ 6 h 188"/>
                <a:gd name="T48" fmla="*/ 4 w 98"/>
                <a:gd name="T49" fmla="*/ 6 h 188"/>
                <a:gd name="T50" fmla="*/ 3 w 98"/>
                <a:gd name="T51" fmla="*/ 6 h 188"/>
                <a:gd name="T52" fmla="*/ 3 w 98"/>
                <a:gd name="T53" fmla="*/ 6 h 188"/>
                <a:gd name="T54" fmla="*/ 3 w 98"/>
                <a:gd name="T55" fmla="*/ 6 h 188"/>
                <a:gd name="T56" fmla="*/ 3 w 98"/>
                <a:gd name="T57" fmla="*/ 6 h 188"/>
                <a:gd name="T58" fmla="*/ 2 w 98"/>
                <a:gd name="T59" fmla="*/ 6 h 188"/>
                <a:gd name="T60" fmla="*/ 2 w 98"/>
                <a:gd name="T61" fmla="*/ 6 h 188"/>
                <a:gd name="T62" fmla="*/ 2 w 98"/>
                <a:gd name="T63" fmla="*/ 6 h 188"/>
                <a:gd name="T64" fmla="*/ 2 w 98"/>
                <a:gd name="T65" fmla="*/ 6 h 188"/>
                <a:gd name="T66" fmla="*/ 1 w 98"/>
                <a:gd name="T67" fmla="*/ 6 h 188"/>
                <a:gd name="T68" fmla="*/ 1 w 98"/>
                <a:gd name="T69" fmla="*/ 6 h 188"/>
                <a:gd name="T70" fmla="*/ 1 w 98"/>
                <a:gd name="T71" fmla="*/ 6 h 188"/>
                <a:gd name="T72" fmla="*/ 1 w 98"/>
                <a:gd name="T73" fmla="*/ 5 h 188"/>
                <a:gd name="T74" fmla="*/ 1 w 98"/>
                <a:gd name="T75" fmla="*/ 5 h 188"/>
                <a:gd name="T76" fmla="*/ 1 w 98"/>
                <a:gd name="T77" fmla="*/ 5 h 188"/>
                <a:gd name="T78" fmla="*/ 1 w 98"/>
                <a:gd name="T79" fmla="*/ 5 h 188"/>
                <a:gd name="T80" fmla="*/ 0 w 98"/>
                <a:gd name="T81" fmla="*/ 4 h 188"/>
                <a:gd name="T82" fmla="*/ 0 w 98"/>
                <a:gd name="T83" fmla="*/ 4 h 188"/>
                <a:gd name="T84" fmla="*/ 0 w 98"/>
                <a:gd name="T85" fmla="*/ 4 h 188"/>
                <a:gd name="T86" fmla="*/ 0 w 98"/>
                <a:gd name="T87" fmla="*/ 3 h 188"/>
                <a:gd name="T88" fmla="*/ 0 w 98"/>
                <a:gd name="T89" fmla="*/ 3 h 188"/>
                <a:gd name="T90" fmla="*/ 0 w 98"/>
                <a:gd name="T91" fmla="*/ 3 h 188"/>
                <a:gd name="T92" fmla="*/ 1 w 98"/>
                <a:gd name="T93" fmla="*/ 2 h 188"/>
                <a:gd name="T94" fmla="*/ 1 w 98"/>
                <a:gd name="T95" fmla="*/ 2 h 188"/>
                <a:gd name="T96" fmla="*/ 1 w 98"/>
                <a:gd name="T97" fmla="*/ 2 h 188"/>
                <a:gd name="T98" fmla="*/ 1 w 98"/>
                <a:gd name="T99" fmla="*/ 2 h 188"/>
                <a:gd name="T100" fmla="*/ 1 w 98"/>
                <a:gd name="T101" fmla="*/ 2 h 188"/>
                <a:gd name="T102" fmla="*/ 1 w 98"/>
                <a:gd name="T103" fmla="*/ 3 h 188"/>
                <a:gd name="T104" fmla="*/ 1 w 98"/>
                <a:gd name="T105" fmla="*/ 1 h 188"/>
                <a:gd name="T106" fmla="*/ 3 w 98"/>
                <a:gd name="T107" fmla="*/ 0 h 188"/>
                <a:gd name="T108" fmla="*/ 3 w 98"/>
                <a:gd name="T109" fmla="*/ 0 h 1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8" h="188">
                  <a:moveTo>
                    <a:pt x="70" y="0"/>
                  </a:moveTo>
                  <a:lnTo>
                    <a:pt x="68" y="2"/>
                  </a:lnTo>
                  <a:lnTo>
                    <a:pt x="66" y="11"/>
                  </a:lnTo>
                  <a:lnTo>
                    <a:pt x="62" y="15"/>
                  </a:lnTo>
                  <a:lnTo>
                    <a:pt x="62" y="23"/>
                  </a:lnTo>
                  <a:lnTo>
                    <a:pt x="60" y="30"/>
                  </a:lnTo>
                  <a:lnTo>
                    <a:pt x="60" y="40"/>
                  </a:lnTo>
                  <a:lnTo>
                    <a:pt x="58" y="47"/>
                  </a:lnTo>
                  <a:lnTo>
                    <a:pt x="57" y="57"/>
                  </a:lnTo>
                  <a:lnTo>
                    <a:pt x="55" y="66"/>
                  </a:lnTo>
                  <a:lnTo>
                    <a:pt x="55" y="76"/>
                  </a:lnTo>
                  <a:lnTo>
                    <a:pt x="55" y="85"/>
                  </a:lnTo>
                  <a:lnTo>
                    <a:pt x="55" y="93"/>
                  </a:lnTo>
                  <a:lnTo>
                    <a:pt x="57" y="102"/>
                  </a:lnTo>
                  <a:lnTo>
                    <a:pt x="58" y="112"/>
                  </a:lnTo>
                  <a:lnTo>
                    <a:pt x="58" y="119"/>
                  </a:lnTo>
                  <a:lnTo>
                    <a:pt x="62" y="127"/>
                  </a:lnTo>
                  <a:lnTo>
                    <a:pt x="62" y="133"/>
                  </a:lnTo>
                  <a:lnTo>
                    <a:pt x="66" y="140"/>
                  </a:lnTo>
                  <a:lnTo>
                    <a:pt x="74" y="150"/>
                  </a:lnTo>
                  <a:lnTo>
                    <a:pt x="81" y="159"/>
                  </a:lnTo>
                  <a:lnTo>
                    <a:pt x="85" y="165"/>
                  </a:lnTo>
                  <a:lnTo>
                    <a:pt x="91" y="171"/>
                  </a:lnTo>
                  <a:lnTo>
                    <a:pt x="95" y="173"/>
                  </a:lnTo>
                  <a:lnTo>
                    <a:pt x="98" y="175"/>
                  </a:lnTo>
                  <a:lnTo>
                    <a:pt x="95" y="175"/>
                  </a:lnTo>
                  <a:lnTo>
                    <a:pt x="87" y="178"/>
                  </a:lnTo>
                  <a:lnTo>
                    <a:pt x="78" y="182"/>
                  </a:lnTo>
                  <a:lnTo>
                    <a:pt x="66" y="186"/>
                  </a:lnTo>
                  <a:lnTo>
                    <a:pt x="58" y="188"/>
                  </a:lnTo>
                  <a:lnTo>
                    <a:pt x="53" y="188"/>
                  </a:lnTo>
                  <a:lnTo>
                    <a:pt x="45" y="188"/>
                  </a:lnTo>
                  <a:lnTo>
                    <a:pt x="39" y="188"/>
                  </a:lnTo>
                  <a:lnTo>
                    <a:pt x="26" y="182"/>
                  </a:lnTo>
                  <a:lnTo>
                    <a:pt x="19" y="175"/>
                  </a:lnTo>
                  <a:lnTo>
                    <a:pt x="13" y="165"/>
                  </a:lnTo>
                  <a:lnTo>
                    <a:pt x="9" y="158"/>
                  </a:lnTo>
                  <a:lnTo>
                    <a:pt x="5" y="148"/>
                  </a:lnTo>
                  <a:lnTo>
                    <a:pt x="3" y="140"/>
                  </a:lnTo>
                  <a:lnTo>
                    <a:pt x="1" y="129"/>
                  </a:lnTo>
                  <a:lnTo>
                    <a:pt x="0" y="118"/>
                  </a:lnTo>
                  <a:lnTo>
                    <a:pt x="0" y="106"/>
                  </a:lnTo>
                  <a:lnTo>
                    <a:pt x="0" y="97"/>
                  </a:lnTo>
                  <a:lnTo>
                    <a:pt x="0" y="85"/>
                  </a:lnTo>
                  <a:lnTo>
                    <a:pt x="0" y="78"/>
                  </a:lnTo>
                  <a:lnTo>
                    <a:pt x="0" y="66"/>
                  </a:lnTo>
                  <a:lnTo>
                    <a:pt x="1" y="61"/>
                  </a:lnTo>
                  <a:lnTo>
                    <a:pt x="1" y="53"/>
                  </a:lnTo>
                  <a:lnTo>
                    <a:pt x="1" y="49"/>
                  </a:lnTo>
                  <a:lnTo>
                    <a:pt x="1" y="45"/>
                  </a:lnTo>
                  <a:lnTo>
                    <a:pt x="3" y="45"/>
                  </a:lnTo>
                  <a:lnTo>
                    <a:pt x="19" y="91"/>
                  </a:lnTo>
                  <a:lnTo>
                    <a:pt x="28" y="32"/>
                  </a:lnTo>
                  <a:lnTo>
                    <a:pt x="70" y="0"/>
                  </a:lnTo>
                  <a:close/>
                </a:path>
              </a:pathLst>
            </a:custGeom>
            <a:solidFill>
              <a:srgbClr val="786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41" name="Freeform 118"/>
            <p:cNvSpPr>
              <a:spLocks/>
            </p:cNvSpPr>
            <p:nvPr/>
          </p:nvSpPr>
          <p:spPr bwMode="auto">
            <a:xfrm>
              <a:off x="4404" y="4210"/>
              <a:ext cx="39" cy="34"/>
            </a:xfrm>
            <a:custGeom>
              <a:avLst/>
              <a:gdLst>
                <a:gd name="T0" fmla="*/ 0 w 78"/>
                <a:gd name="T1" fmla="*/ 0 h 68"/>
                <a:gd name="T2" fmla="*/ 2 w 78"/>
                <a:gd name="T3" fmla="*/ 1 h 68"/>
                <a:gd name="T4" fmla="*/ 3 w 78"/>
                <a:gd name="T5" fmla="*/ 1 h 68"/>
                <a:gd name="T6" fmla="*/ 1 w 78"/>
                <a:gd name="T7" fmla="*/ 1 h 68"/>
                <a:gd name="T8" fmla="*/ 2 w 78"/>
                <a:gd name="T9" fmla="*/ 2 h 68"/>
                <a:gd name="T10" fmla="*/ 3 w 78"/>
                <a:gd name="T11" fmla="*/ 2 h 68"/>
                <a:gd name="T12" fmla="*/ 2 w 78"/>
                <a:gd name="T13" fmla="*/ 3 h 68"/>
                <a:gd name="T14" fmla="*/ 1 w 78"/>
                <a:gd name="T15" fmla="*/ 2 h 68"/>
                <a:gd name="T16" fmla="*/ 1 w 78"/>
                <a:gd name="T17" fmla="*/ 2 h 68"/>
                <a:gd name="T18" fmla="*/ 0 w 78"/>
                <a:gd name="T19" fmla="*/ 0 h 68"/>
                <a:gd name="T20" fmla="*/ 0 w 78"/>
                <a:gd name="T21" fmla="*/ 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8">
                  <a:moveTo>
                    <a:pt x="0" y="0"/>
                  </a:moveTo>
                  <a:lnTo>
                    <a:pt x="57" y="5"/>
                  </a:lnTo>
                  <a:lnTo>
                    <a:pt x="69" y="30"/>
                  </a:lnTo>
                  <a:lnTo>
                    <a:pt x="31" y="28"/>
                  </a:lnTo>
                  <a:lnTo>
                    <a:pt x="48" y="43"/>
                  </a:lnTo>
                  <a:lnTo>
                    <a:pt x="78" y="53"/>
                  </a:lnTo>
                  <a:lnTo>
                    <a:pt x="57" y="68"/>
                  </a:lnTo>
                  <a:lnTo>
                    <a:pt x="27" y="58"/>
                  </a:lnTo>
                  <a:lnTo>
                    <a:pt x="4" y="43"/>
                  </a:lnTo>
                  <a:lnTo>
                    <a:pt x="0" y="0"/>
                  </a:lnTo>
                  <a:close/>
                </a:path>
              </a:pathLst>
            </a:custGeom>
            <a:solidFill>
              <a:srgbClr val="F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95400" y="0"/>
            <a:ext cx="8229600" cy="1143000"/>
          </a:xfrm>
        </p:spPr>
        <p:txBody>
          <a:bodyPr/>
          <a:lstStyle/>
          <a:p>
            <a:pPr eaLnBrk="1" hangingPunct="1"/>
            <a:r>
              <a:rPr lang="en-US" smtClean="0">
                <a:latin typeface="Arial" charset="0"/>
                <a:cs typeface="Arial" charset="0"/>
              </a:rPr>
              <a:t>Agriculture Exemption</a:t>
            </a:r>
          </a:p>
        </p:txBody>
      </p:sp>
      <p:sp>
        <p:nvSpPr>
          <p:cNvPr id="3" name="Content Placeholder 2"/>
          <p:cNvSpPr>
            <a:spLocks noGrp="1"/>
          </p:cNvSpPr>
          <p:nvPr>
            <p:ph idx="1"/>
          </p:nvPr>
        </p:nvSpPr>
        <p:spPr>
          <a:xfrm>
            <a:off x="990600" y="1905000"/>
            <a:ext cx="7239000" cy="4525963"/>
          </a:xfrm>
        </p:spPr>
        <p:txBody>
          <a:bodyPr rtlCol="0">
            <a:normAutofit fontScale="55000" lnSpcReduction="20000"/>
          </a:bodyPr>
          <a:lstStyle/>
          <a:p>
            <a:pPr marL="0" indent="0" eaLnBrk="1" fontAlgn="auto" hangingPunct="1">
              <a:spcAft>
                <a:spcPts val="0"/>
              </a:spcAft>
              <a:buFontTx/>
              <a:buNone/>
              <a:defRPr/>
            </a:pPr>
            <a:r>
              <a:rPr lang="en-US" b="1" dirty="0" smtClean="0">
                <a:latin typeface="Arial" pitchFamily="34" charset="0"/>
                <a:cs typeface="Arial" pitchFamily="34" charset="0"/>
              </a:rPr>
              <a:t>Enforcement Guidance for Small Farming Operations</a:t>
            </a:r>
          </a:p>
          <a:p>
            <a:pPr eaLnBrk="1" fontAlgn="auto" hangingPunct="1">
              <a:spcAft>
                <a:spcPts val="0"/>
              </a:spcAft>
              <a:buFontTx/>
              <a:buNone/>
              <a:defRPr/>
            </a:pPr>
            <a:r>
              <a:rPr lang="en-US" dirty="0" smtClean="0">
                <a:latin typeface="Arial" pitchFamily="34" charset="0"/>
                <a:cs typeface="Arial" pitchFamily="34" charset="0"/>
              </a:rPr>
              <a:t>The Appropriations Act exempts small farming operations from enforcement of </a:t>
            </a:r>
            <a:r>
              <a:rPr lang="en-US" u="sng" dirty="0" smtClean="0">
                <a:latin typeface="Arial" pitchFamily="34" charset="0"/>
                <a:cs typeface="Arial" pitchFamily="34" charset="0"/>
              </a:rPr>
              <a:t>all</a:t>
            </a:r>
            <a:r>
              <a:rPr lang="en-US" dirty="0" smtClean="0">
                <a:latin typeface="Arial" pitchFamily="34" charset="0"/>
                <a:cs typeface="Arial" pitchFamily="34" charset="0"/>
              </a:rPr>
              <a:t> rules, regulations, standards or orders under the Occupational Safety and Health Act. A farming operation is </a:t>
            </a:r>
            <a:r>
              <a:rPr lang="en-US" b="1" dirty="0" smtClean="0">
                <a:latin typeface="Arial" pitchFamily="34" charset="0"/>
                <a:cs typeface="Arial" pitchFamily="34" charset="0"/>
              </a:rPr>
              <a:t>exempt</a:t>
            </a:r>
            <a:r>
              <a:rPr lang="en-US" dirty="0" smtClean="0">
                <a:latin typeface="Arial" pitchFamily="34" charset="0"/>
                <a:cs typeface="Arial" pitchFamily="34" charset="0"/>
              </a:rPr>
              <a:t> from </a:t>
            </a:r>
            <a:r>
              <a:rPr lang="en-US" b="1" dirty="0" smtClean="0">
                <a:latin typeface="Arial" pitchFamily="34" charset="0"/>
                <a:cs typeface="Arial" pitchFamily="34" charset="0"/>
              </a:rPr>
              <a:t>all</a:t>
            </a:r>
            <a:r>
              <a:rPr lang="en-US" dirty="0" smtClean="0">
                <a:latin typeface="Arial" pitchFamily="34" charset="0"/>
                <a:cs typeface="Arial" pitchFamily="34" charset="0"/>
              </a:rPr>
              <a:t> OSHA activities if it: </a:t>
            </a:r>
          </a:p>
          <a:p>
            <a:pPr eaLnBrk="1" fontAlgn="auto" hangingPunct="1">
              <a:spcAft>
                <a:spcPts val="0"/>
              </a:spcAft>
              <a:buFont typeface="Arial" pitchFamily="34" charset="0"/>
              <a:buChar char="•"/>
              <a:defRPr/>
            </a:pPr>
            <a:endParaRPr lang="en-US" dirty="0" smtClean="0">
              <a:latin typeface="Arial" pitchFamily="34" charset="0"/>
              <a:cs typeface="Arial" pitchFamily="34" charset="0"/>
            </a:endParaRPr>
          </a:p>
          <a:p>
            <a:pPr eaLnBrk="1" fontAlgn="auto" hangingPunct="1">
              <a:spcAft>
                <a:spcPts val="0"/>
              </a:spcAft>
              <a:buFont typeface="Arial" pitchFamily="34" charset="0"/>
              <a:buChar char="•"/>
              <a:defRPr/>
            </a:pPr>
            <a:r>
              <a:rPr lang="en-US" dirty="0" smtClean="0">
                <a:latin typeface="Arial" pitchFamily="34" charset="0"/>
                <a:cs typeface="Arial" pitchFamily="34" charset="0"/>
              </a:rPr>
              <a:t>Employs </a:t>
            </a:r>
            <a:r>
              <a:rPr lang="en-US" b="1" u="sng" dirty="0" smtClean="0">
                <a:latin typeface="Arial" pitchFamily="34" charset="0"/>
                <a:cs typeface="Arial" pitchFamily="34" charset="0"/>
              </a:rPr>
              <a:t>10 or fewer employees </a:t>
            </a:r>
            <a:r>
              <a:rPr lang="en-US" dirty="0" smtClean="0">
                <a:latin typeface="Arial" pitchFamily="34" charset="0"/>
                <a:cs typeface="Arial" pitchFamily="34" charset="0"/>
              </a:rPr>
              <a:t>currently and at all times during the last 12 months; and </a:t>
            </a:r>
          </a:p>
          <a:p>
            <a:pPr eaLnBrk="1" fontAlgn="auto" hangingPunct="1">
              <a:spcAft>
                <a:spcPts val="0"/>
              </a:spcAft>
              <a:buFont typeface="Arial" pitchFamily="34" charset="0"/>
              <a:buChar char="•"/>
              <a:defRPr/>
            </a:pPr>
            <a:r>
              <a:rPr lang="en-US" dirty="0" smtClean="0">
                <a:latin typeface="Arial" pitchFamily="34" charset="0"/>
                <a:cs typeface="Arial" pitchFamily="34" charset="0"/>
              </a:rPr>
              <a:t>Has not had an active temporary labor camp during the proceeding 12 months.</a:t>
            </a:r>
          </a:p>
          <a:p>
            <a:pPr lvl="1" eaLnBrk="1" fontAlgn="auto" hangingPunct="1">
              <a:spcAft>
                <a:spcPts val="0"/>
              </a:spcAft>
              <a:buFontTx/>
              <a:buNone/>
              <a:defRPr/>
            </a:pPr>
            <a:endParaRPr lang="en-US" dirty="0" smtClean="0">
              <a:latin typeface="Arial" pitchFamily="34" charset="0"/>
              <a:cs typeface="Arial" pitchFamily="34" charset="0"/>
            </a:endParaRPr>
          </a:p>
          <a:p>
            <a:pPr lvl="1" eaLnBrk="1" fontAlgn="auto" hangingPunct="1">
              <a:spcAft>
                <a:spcPts val="0"/>
              </a:spcAft>
              <a:buFontTx/>
              <a:buNone/>
              <a:defRPr/>
            </a:pPr>
            <a:r>
              <a:rPr lang="en-US" dirty="0" smtClean="0">
                <a:latin typeface="Arial" pitchFamily="34" charset="0"/>
                <a:cs typeface="Arial" pitchFamily="34" charset="0"/>
              </a:rPr>
              <a:t>Note: Family members of farm employers are not counted when determining the number of employees. </a:t>
            </a:r>
          </a:p>
          <a:p>
            <a:pPr lvl="1" eaLnBrk="1" fontAlgn="auto" hangingPunct="1">
              <a:spcAft>
                <a:spcPts val="0"/>
              </a:spcAft>
              <a:buFont typeface="Arial" pitchFamily="34" charset="0"/>
              <a:buChar char="–"/>
              <a:defRPr/>
            </a:pPr>
            <a:r>
              <a:rPr lang="en-US" b="1" i="1" dirty="0" smtClean="0">
                <a:latin typeface="Arial" pitchFamily="34" charset="0"/>
                <a:cs typeface="Arial" pitchFamily="34" charset="0"/>
              </a:rPr>
              <a:t>Important to check with your state OSHA  since there are 25 states that match or exceed this OSHA Instruction</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lvl="1" eaLnBrk="1" fontAlgn="auto" hangingPunct="1">
              <a:spcAft>
                <a:spcPts val="0"/>
              </a:spcAft>
              <a:buFont typeface="Arial" pitchFamily="34" charset="0"/>
              <a:buNone/>
              <a:defRPr/>
            </a:pPr>
            <a:endParaRPr lang="en-US" dirty="0" smtClean="0"/>
          </a:p>
          <a:p>
            <a:pPr lvl="1" algn="ctr" eaLnBrk="1" fontAlgn="auto" hangingPunct="1">
              <a:spcAft>
                <a:spcPts val="0"/>
              </a:spcAft>
              <a:buFont typeface="Arial" pitchFamily="34" charset="0"/>
              <a:buNone/>
              <a:defRPr/>
            </a:pPr>
            <a:r>
              <a:rPr lang="en-US" sz="3600" dirty="0" smtClean="0"/>
              <a:t>Source: OSHA Instruction CPL 02-00-051</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5865406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9"/>
          <p:cNvSpPr>
            <a:spLocks noGrp="1" noChangeArrowheads="1"/>
          </p:cNvSpPr>
          <p:nvPr>
            <p:ph type="title"/>
          </p:nvPr>
        </p:nvSpPr>
        <p:spPr>
          <a:xfrm>
            <a:off x="457200" y="304800"/>
            <a:ext cx="8229600" cy="1143000"/>
          </a:xfrm>
        </p:spPr>
        <p:txBody>
          <a:bodyPr/>
          <a:lstStyle/>
          <a:p>
            <a:pPr eaLnBrk="1" hangingPunct="1"/>
            <a:r>
              <a:rPr lang="en-US" smtClean="0"/>
              <a:t>Disclaimers</a:t>
            </a:r>
          </a:p>
        </p:txBody>
      </p:sp>
      <p:sp>
        <p:nvSpPr>
          <p:cNvPr id="74755" name="Rectangle 10"/>
          <p:cNvSpPr>
            <a:spLocks noGrp="1" noChangeArrowheads="1"/>
          </p:cNvSpPr>
          <p:nvPr>
            <p:ph idx="1"/>
          </p:nvPr>
        </p:nvSpPr>
        <p:spPr/>
        <p:txBody>
          <a:bodyPr/>
          <a:lstStyle/>
          <a:p>
            <a:pPr eaLnBrk="1" hangingPunct="1"/>
            <a:endParaRPr lang="en-US" sz="1600" dirty="0" smtClean="0"/>
          </a:p>
          <a:p>
            <a:pPr eaLnBrk="1" hangingPunct="1"/>
            <a:endParaRPr lang="en-US" sz="1600" dirty="0" smtClean="0"/>
          </a:p>
          <a:p>
            <a:r>
              <a:rPr lang="en-US" sz="1600" dirty="0" smtClean="0"/>
              <a:t>This material was produced under a grant (SH22284SH1)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eaLnBrk="1" hangingPunct="1"/>
            <a:endParaRPr lang="en-US" sz="1600" dirty="0" smtClean="0"/>
          </a:p>
          <a:p>
            <a:pPr eaLnBrk="1" hangingPunct="1"/>
            <a:endParaRPr lang="en-US" sz="1400" smtClean="0"/>
          </a:p>
          <a:p>
            <a:pPr eaLnBrk="1" hangingPunct="1"/>
            <a:endParaRPr lang="en-US"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A27EF45-2410-4C01-96B3-4666FC2CF38E}" type="slidenum">
              <a:rPr lang="en-US" smtClean="0"/>
              <a:pPr/>
              <a:t>8</a:t>
            </a:fld>
            <a:endParaRPr lang="en-US" smtClean="0"/>
          </a:p>
        </p:txBody>
      </p:sp>
      <p:sp>
        <p:nvSpPr>
          <p:cNvPr id="64514" name="Rectangle 2"/>
          <p:cNvSpPr>
            <a:spLocks noGrp="1" noChangeArrowheads="1"/>
          </p:cNvSpPr>
          <p:nvPr>
            <p:ph type="title"/>
          </p:nvPr>
        </p:nvSpPr>
        <p:spPr>
          <a:xfrm>
            <a:off x="0" y="274638"/>
            <a:ext cx="9144000" cy="1143000"/>
          </a:xfrm>
        </p:spPr>
        <p:txBody>
          <a:bodyPr/>
          <a:lstStyle/>
          <a:p>
            <a:pPr eaLnBrk="1" hangingPunct="1">
              <a:defRPr/>
            </a:pPr>
            <a:r>
              <a:rPr lang="en-US" sz="2800" b="1" smtClean="0">
                <a:effectLst>
                  <a:outerShdw blurRad="38100" dist="38100" dir="2700000" algn="tl">
                    <a:srgbClr val="000000"/>
                  </a:outerShdw>
                </a:effectLst>
              </a:rPr>
              <a:t>Experience in the Grain Handling Industry</a:t>
            </a:r>
          </a:p>
        </p:txBody>
      </p:sp>
      <p:sp>
        <p:nvSpPr>
          <p:cNvPr id="10244" name="Rectangle 3"/>
          <p:cNvSpPr>
            <a:spLocks noGrp="1" noChangeArrowheads="1"/>
          </p:cNvSpPr>
          <p:nvPr>
            <p:ph type="body" idx="1"/>
          </p:nvPr>
        </p:nvSpPr>
        <p:spPr>
          <a:xfrm>
            <a:off x="152400" y="1646238"/>
            <a:ext cx="9220200" cy="4525962"/>
          </a:xfrm>
        </p:spPr>
        <p:txBody>
          <a:bodyPr/>
          <a:lstStyle/>
          <a:p>
            <a:pPr eaLnBrk="1" hangingPunct="1">
              <a:buFontTx/>
              <a:buNone/>
            </a:pPr>
            <a:r>
              <a:rPr lang="en-US" sz="2800" smtClean="0"/>
              <a:t>   In 1987, OSHA promulgated the Grain Handling Facilities standard (29 CFR 1910.272) still in effect</a:t>
            </a:r>
          </a:p>
        </p:txBody>
      </p:sp>
      <p:pic>
        <p:nvPicPr>
          <p:cNvPr id="10245" name="Picture 4" descr="grain elevator explos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19400"/>
            <a:ext cx="75438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sb imperial sugar aeria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304800"/>
            <a:ext cx="78105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203200" y="4554538"/>
            <a:ext cx="7188200" cy="22272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a:t>Imperial Sugar Company</a:t>
            </a:r>
          </a:p>
          <a:p>
            <a:pPr eaLnBrk="1" hangingPunct="1"/>
            <a:r>
              <a:rPr lang="en-US" sz="2800" b="1"/>
              <a:t>Port Wentworth GA </a:t>
            </a:r>
          </a:p>
          <a:p>
            <a:pPr eaLnBrk="1" hangingPunct="1"/>
            <a:r>
              <a:rPr lang="en-US" sz="2800" b="1"/>
              <a:t>Explosion and Fire</a:t>
            </a:r>
          </a:p>
          <a:p>
            <a:pPr eaLnBrk="1" hangingPunct="1"/>
            <a:r>
              <a:rPr lang="en-US" sz="2800" b="1"/>
              <a:t>February 7, 2008</a:t>
            </a:r>
          </a:p>
          <a:p>
            <a:pPr eaLnBrk="1" hangingPunct="1"/>
            <a:r>
              <a:rPr lang="en-US" sz="2800" b="1"/>
              <a:t>14 Deaths and Numerous serious injuries</a:t>
            </a:r>
            <a:endParaRPr lang="en-US" sz="280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ust title slides">
  <a:themeElements>
    <a:clrScheme name="Dust title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st title slide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ust title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st title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st title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st title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st title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st title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st title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st title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st title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st title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st title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st title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dust title slides</Template>
  <TotalTime>5154</TotalTime>
  <Words>7743</Words>
  <Application>Microsoft Office PowerPoint</Application>
  <PresentationFormat>On-screen Show (4:3)</PresentationFormat>
  <Paragraphs>887</Paragraphs>
  <Slides>75</Slides>
  <Notes>75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Dust title slides</vt:lpstr>
      <vt:lpstr>Photo Editor Photo</vt:lpstr>
      <vt:lpstr>Combustible Dust in Grain Handling Facilities 29 CFR 1910.272</vt:lpstr>
      <vt:lpstr> Overview of Combustible Dust in the  Grain Industry</vt:lpstr>
      <vt:lpstr>Overview of Combustible Dust in Industry</vt:lpstr>
      <vt:lpstr>PowerPoint Presentation</vt:lpstr>
      <vt:lpstr>Background</vt:lpstr>
      <vt:lpstr>PowerPoint Presentation</vt:lpstr>
      <vt:lpstr>Experience in the Grain Handling Industry</vt:lpstr>
      <vt:lpstr>Experience in the Grain Handling Industry</vt:lpstr>
      <vt:lpstr>PowerPoint Presentation</vt:lpstr>
      <vt:lpstr>PowerPoint Presentation</vt:lpstr>
      <vt:lpstr>Combustible Dust Explosions</vt:lpstr>
      <vt:lpstr>Combustible Dust Explosions</vt:lpstr>
      <vt:lpstr>PowerPoint Presentation</vt:lpstr>
      <vt:lpstr>Combustible Dust Explosions</vt:lpstr>
      <vt:lpstr>Combustible Dust Explosions</vt:lpstr>
      <vt:lpstr>PowerPoint Presentation</vt:lpstr>
      <vt:lpstr>Dust Explosions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Dust Explosion Hazard </vt:lpstr>
      <vt:lpstr>Combustible Dust Explosions</vt:lpstr>
      <vt:lpstr>Particles</vt:lpstr>
      <vt:lpstr>Particles</vt:lpstr>
      <vt:lpstr>Particles</vt:lpstr>
      <vt:lpstr>Combustible Particulate Solid</vt:lpstr>
      <vt:lpstr>Combustible Dust</vt:lpstr>
      <vt:lpstr>Particles</vt:lpstr>
      <vt:lpstr>Particles</vt:lpstr>
      <vt:lpstr>Facility Dust Hazard Assessment</vt:lpstr>
      <vt:lpstr>Facility Hazard Analysis Components</vt:lpstr>
      <vt:lpstr>Determine Applicable Standards</vt:lpstr>
      <vt:lpstr>Dust Combustibility – One Element of the Dust Explosion Pentagon</vt:lpstr>
      <vt:lpstr>Dust Combustibility</vt:lpstr>
      <vt:lpstr>Dust Combustibility </vt:lpstr>
      <vt:lpstr>Dust Combustibility vs. Health Effects</vt:lpstr>
      <vt:lpstr>PowerPoint Presentation</vt:lpstr>
      <vt:lpstr>Other Hazard Analysis  Considerations</vt:lpstr>
      <vt:lpstr>Prevention and Mitigation</vt:lpstr>
      <vt:lpstr>Prevention – Dust Control</vt:lpstr>
      <vt:lpstr>Dust Control</vt:lpstr>
      <vt:lpstr>Dust Control</vt:lpstr>
      <vt:lpstr>Dust Control</vt:lpstr>
      <vt:lpstr>Prevention – Ignition Control</vt:lpstr>
      <vt:lpstr>Ignition Control</vt:lpstr>
      <vt:lpstr>Ignition Control</vt:lpstr>
      <vt:lpstr>Ignition Control</vt:lpstr>
      <vt:lpstr>Ignition Control</vt:lpstr>
      <vt:lpstr>Mitigation - Damage Control</vt:lpstr>
      <vt:lpstr>Damage Control</vt:lpstr>
      <vt:lpstr>Training – For Both Prevention and Damage Control</vt:lpstr>
      <vt:lpstr>Training</vt:lpstr>
      <vt:lpstr>Training </vt:lpstr>
      <vt:lpstr>Training </vt:lpstr>
      <vt:lpstr>Facility Dust Hazard Assessment</vt:lpstr>
      <vt:lpstr>Training</vt:lpstr>
      <vt:lpstr>Guidelines and Standards</vt:lpstr>
      <vt:lpstr>Housekeeping Citations and Violations</vt:lpstr>
      <vt:lpstr>OSHA NEP on Housekeeping</vt:lpstr>
      <vt:lpstr>OSHA NEP on Housekeeping</vt:lpstr>
      <vt:lpstr>OSHA NEP on Housekeeping</vt:lpstr>
      <vt:lpstr>Additional Citations and Violations </vt:lpstr>
      <vt:lpstr>Additional Citations and Violations </vt:lpstr>
      <vt:lpstr>Employee Rights and Responsibilities</vt:lpstr>
      <vt:lpstr>Employee Rights and Responsibilities</vt:lpstr>
      <vt:lpstr>Employee Rights and Responsibilities</vt:lpstr>
      <vt:lpstr>Review of Combustible Dust in Industry</vt:lpstr>
      <vt:lpstr>Agriculture Exemption</vt:lpstr>
      <vt:lpstr>Disclaimers</vt:lpstr>
    </vt:vector>
  </TitlesOfParts>
  <Company>Accident Prevention Corporation, Woodstock 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Industrial dust explosions</dc:subject>
  <dc:creator>joseph howicz and michael serpe</dc:creator>
  <cp:lastModifiedBy>Vosburgh, Linda - OSHA</cp:lastModifiedBy>
  <cp:revision>178</cp:revision>
  <cp:lastPrinted>2012-07-16T20:13:38Z</cp:lastPrinted>
  <dcterms:created xsi:type="dcterms:W3CDTF">2008-11-12T21:42:46Z</dcterms:created>
  <dcterms:modified xsi:type="dcterms:W3CDTF">2013-12-20T16:42:09Z</dcterms:modified>
</cp:coreProperties>
</file>